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diagrams/data2.xml" ContentType="application/vnd.openxmlformats-officedocument.drawingml.diagramData+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slideLayouts/slideLayout1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8.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2.xml" ContentType="application/vnd.openxmlformats-officedocument.theme+xml"/>
  <Override PartName="/ppt/charts/style1.xml" ContentType="application/vnd.ms-office.chartstyle+xml"/>
  <Override PartName="/ppt/charts/colors1.xml" ContentType="application/vnd.ms-office.chartcolorstyl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5" r:id="rId1"/>
    <p:sldMasterId id="2147484100" r:id="rId2"/>
  </p:sldMasterIdLst>
  <p:notesMasterIdLst>
    <p:notesMasterId r:id="rId20"/>
  </p:notesMasterIdLst>
  <p:handoutMasterIdLst>
    <p:handoutMasterId r:id="rId21"/>
  </p:handoutMasterIdLst>
  <p:sldIdLst>
    <p:sldId id="256" r:id="rId3"/>
    <p:sldId id="4009" r:id="rId4"/>
    <p:sldId id="4002" r:id="rId5"/>
    <p:sldId id="264" r:id="rId6"/>
    <p:sldId id="2271" r:id="rId7"/>
    <p:sldId id="2345" r:id="rId8"/>
    <p:sldId id="600" r:id="rId9"/>
    <p:sldId id="2237" r:id="rId10"/>
    <p:sldId id="4011" r:id="rId11"/>
    <p:sldId id="287" r:id="rId12"/>
    <p:sldId id="2352" r:id="rId13"/>
    <p:sldId id="269" r:id="rId14"/>
    <p:sldId id="4012" r:id="rId15"/>
    <p:sldId id="298" r:id="rId16"/>
    <p:sldId id="275" r:id="rId17"/>
    <p:sldId id="4013" r:id="rId18"/>
    <p:sldId id="288" r:id="rId19"/>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4D4D4"/>
    <a:srgbClr val="FF7C67"/>
    <a:srgbClr val="F6CF71"/>
    <a:srgbClr val="FF567F"/>
    <a:srgbClr val="FD8558"/>
    <a:srgbClr val="FF6576"/>
    <a:srgbClr val="FFFFFF"/>
    <a:srgbClr val="FA9143"/>
    <a:srgbClr val="FF5B7C"/>
    <a:srgbClr val="A3A3A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2" autoAdjust="0"/>
    <p:restoredTop sz="93099" autoAdjust="0"/>
  </p:normalViewPr>
  <p:slideViewPr>
    <p:cSldViewPr snapToGrid="0" snapToObjects="1">
      <p:cViewPr varScale="1">
        <p:scale>
          <a:sx n="31" d="100"/>
          <a:sy n="31" d="100"/>
        </p:scale>
        <p:origin x="780" y="60"/>
      </p:cViewPr>
      <p:guideLst/>
    </p:cSldViewPr>
  </p:slideViewPr>
  <p:outlineViewPr>
    <p:cViewPr>
      <p:scale>
        <a:sx n="60" d="100"/>
        <a:sy n="60" d="100"/>
      </p:scale>
      <p:origin x="0" y="-6424"/>
    </p:cViewPr>
  </p:outlineViewPr>
  <p:notesTextViewPr>
    <p:cViewPr>
      <p:scale>
        <a:sx n="100" d="100"/>
        <a:sy n="100" d="100"/>
      </p:scale>
      <p:origin x="0" y="0"/>
    </p:cViewPr>
  </p:notesTextViewPr>
  <p:sorterViewPr>
    <p:cViewPr>
      <p:scale>
        <a:sx n="58" d="100"/>
        <a:sy n="58" d="100"/>
      </p:scale>
      <p:origin x="0" y="0"/>
    </p:cViewPr>
  </p:sorterViewPr>
  <p:notesViewPr>
    <p:cSldViewPr snapToGrid="0" snapToObjects="1" showGuides="1">
      <p:cViewPr varScale="1">
        <p:scale>
          <a:sx n="80" d="100"/>
          <a:sy n="80" d="100"/>
        </p:scale>
        <p:origin x="3408"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1.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F6861F"/>
              </a:solidFill>
              <a:ln w="19050">
                <a:solidFill>
                  <a:schemeClr val="lt1"/>
                </a:solidFill>
              </a:ln>
              <a:effectLst/>
            </c:spPr>
            <c:extLst>
              <c:ext xmlns:c16="http://schemas.microsoft.com/office/drawing/2014/chart" uri="{C3380CC4-5D6E-409C-BE32-E72D297353CC}">
                <c16:uniqueId val="{00000002-BF1C-4F27-912D-EB864BDAB436}"/>
              </c:ext>
            </c:extLst>
          </c:dPt>
          <c:dPt>
            <c:idx val="1"/>
            <c:bubble3D val="0"/>
            <c:spPr>
              <a:solidFill>
                <a:srgbClr val="B5D334"/>
              </a:solidFill>
              <a:ln w="19050">
                <a:solidFill>
                  <a:schemeClr val="lt1"/>
                </a:solidFill>
              </a:ln>
              <a:effectLst/>
            </c:spPr>
            <c:extLst>
              <c:ext xmlns:c16="http://schemas.microsoft.com/office/drawing/2014/chart" uri="{C3380CC4-5D6E-409C-BE32-E72D297353CC}">
                <c16:uniqueId val="{00000003-BF1C-4F27-912D-EB864BDAB436}"/>
              </c:ext>
            </c:extLst>
          </c:dPt>
          <c:dPt>
            <c:idx val="2"/>
            <c:bubble3D val="0"/>
            <c:spPr>
              <a:solidFill>
                <a:srgbClr val="273691"/>
              </a:solidFill>
              <a:ln w="19050">
                <a:solidFill>
                  <a:schemeClr val="lt1"/>
                </a:solidFill>
              </a:ln>
              <a:effectLst/>
            </c:spPr>
            <c:extLst>
              <c:ext xmlns:c16="http://schemas.microsoft.com/office/drawing/2014/chart" uri="{C3380CC4-5D6E-409C-BE32-E72D297353CC}">
                <c16:uniqueId val="{00000004-BF1C-4F27-912D-EB864BDAB436}"/>
              </c:ext>
            </c:extLst>
          </c:dPt>
          <c:dPt>
            <c:idx val="3"/>
            <c:bubble3D val="0"/>
            <c:spPr>
              <a:solidFill>
                <a:srgbClr val="9E0A34"/>
              </a:solidFill>
              <a:ln w="19050">
                <a:solidFill>
                  <a:schemeClr val="lt1"/>
                </a:solidFill>
              </a:ln>
              <a:effectLst/>
            </c:spPr>
            <c:extLst>
              <c:ext xmlns:c16="http://schemas.microsoft.com/office/drawing/2014/chart" uri="{C3380CC4-5D6E-409C-BE32-E72D297353CC}">
                <c16:uniqueId val="{00000001-BF1C-4F27-912D-EB864BDAB436}"/>
              </c:ext>
            </c:extLst>
          </c:dPt>
          <c:dLbls>
            <c:dLbl>
              <c:idx val="0"/>
              <c:layout>
                <c:manualLayout>
                  <c:x val="-0.16925844800237655"/>
                  <c:y val="5.5850831449526045E-2"/>
                </c:manualLayout>
              </c:layout>
              <c:tx>
                <c:rich>
                  <a:bodyPr/>
                  <a:lstStyle/>
                  <a:p>
                    <a:fld id="{AF68C863-20FA-4C7A-B9F2-E2097F65211D}" type="VALUE">
                      <a:rPr lang="en-US"/>
                      <a:pPr/>
                      <a:t>[VALUE]</a:t>
                    </a:fld>
                    <a:endParaRPr lang="en-IE"/>
                  </a:p>
                </c:rich>
              </c:tx>
              <c:showLegendKey val="0"/>
              <c:showVal val="1"/>
              <c:showCatName val="0"/>
              <c:showSerName val="0"/>
              <c:showPercent val="0"/>
              <c:showBubbleSize val="0"/>
              <c:extLst>
                <c:ext xmlns:c15="http://schemas.microsoft.com/office/drawing/2012/chart" uri="{CE6537A1-D6FC-4f65-9D91-7224C49458BB}">
                  <c15:layout>
                    <c:manualLayout>
                      <c:w val="0.1258793174608869"/>
                      <c:h val="9.8936116467947255E-2"/>
                    </c:manualLayout>
                  </c15:layout>
                  <c15:dlblFieldTable/>
                  <c15:showDataLabelsRange val="0"/>
                </c:ext>
                <c:ext xmlns:c16="http://schemas.microsoft.com/office/drawing/2014/chart" uri="{C3380CC4-5D6E-409C-BE32-E72D297353CC}">
                  <c16:uniqueId val="{00000002-BF1C-4F27-912D-EB864BDAB436}"/>
                </c:ext>
              </c:extLst>
            </c:dLbl>
            <c:dLbl>
              <c:idx val="1"/>
              <c:layout>
                <c:manualLayout>
                  <c:x val="-2.4483926440595341E-2"/>
                  <c:y val="-0.12469475696297827"/>
                </c:manualLayout>
              </c:layout>
              <c:showLegendKey val="0"/>
              <c:showVal val="1"/>
              <c:showCatName val="0"/>
              <c:showSerName val="0"/>
              <c:showPercent val="0"/>
              <c:showBubbleSize val="0"/>
              <c:extLst>
                <c:ext xmlns:c15="http://schemas.microsoft.com/office/drawing/2012/chart" uri="{CE6537A1-D6FC-4f65-9D91-7224C49458BB}">
                  <c15:layout>
                    <c:manualLayout>
                      <c:w val="0.10884702080655971"/>
                      <c:h val="0.14199469207359872"/>
                    </c:manualLayout>
                  </c15:layout>
                </c:ext>
                <c:ext xmlns:c16="http://schemas.microsoft.com/office/drawing/2014/chart" uri="{C3380CC4-5D6E-409C-BE32-E72D297353CC}">
                  <c16:uniqueId val="{00000003-BF1C-4F27-912D-EB864BDAB436}"/>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F1C-4F27-912D-EB864BDAB436}"/>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1C-4F27-912D-EB864BDAB436}"/>
                </c:ext>
              </c:extLst>
            </c:dLbl>
            <c:spPr>
              <a:noFill/>
              <a:ln>
                <a:noFill/>
              </a:ln>
              <a:effectLst/>
            </c:spPr>
            <c:txPr>
              <a:bodyPr rot="0" spcFirstLastPara="1" vertOverflow="ellipsis" vert="horz" wrap="square" anchor="ctr" anchorCtr="1"/>
              <a:lstStyle/>
              <a:p>
                <a:pPr>
                  <a:defRPr lang="en-GB" sz="3600" b="0" i="0" u="none" strike="noStrike" kern="1200" baseline="0">
                    <a:solidFill>
                      <a:prstClr val="white"/>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Sheet1!$A$2:$A$5</c:f>
              <c:strCache>
                <c:ptCount val="4"/>
                <c:pt idx="0">
                  <c:v>Grants</c:v>
                </c:pt>
                <c:pt idx="1">
                  <c:v>Finance</c:v>
                </c:pt>
                <c:pt idx="2">
                  <c:v>SEAI</c:v>
                </c:pt>
                <c:pt idx="3">
                  <c:v>Other</c:v>
                </c:pt>
              </c:strCache>
            </c:strRef>
          </c:cat>
          <c:val>
            <c:numRef>
              <c:f>Sheet1!$B$2:$B$5</c:f>
              <c:numCache>
                <c:formatCode>0%</c:formatCode>
                <c:ptCount val="4"/>
                <c:pt idx="0">
                  <c:v>0.27</c:v>
                </c:pt>
                <c:pt idx="1">
                  <c:v>0.06</c:v>
                </c:pt>
                <c:pt idx="2">
                  <c:v>0.16</c:v>
                </c:pt>
                <c:pt idx="3">
                  <c:v>0.13</c:v>
                </c:pt>
              </c:numCache>
            </c:numRef>
          </c:val>
          <c:extLst>
            <c:ext xmlns:c16="http://schemas.microsoft.com/office/drawing/2014/chart" uri="{C3380CC4-5D6E-409C-BE32-E72D297353CC}">
              <c16:uniqueId val="{00000000-BF1C-4F27-912D-EB864BDAB436}"/>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59291725609419399"/>
          <c:y val="2.6295313346962725E-3"/>
          <c:w val="0.40589698008663"/>
          <c:h val="0.12172090195823476"/>
        </c:manualLayout>
      </c:layout>
      <c:overlay val="0"/>
      <c:spPr>
        <a:noFill/>
        <a:ln>
          <a:noFill/>
        </a:ln>
        <a:effectLst/>
      </c:spPr>
      <c:txPr>
        <a:bodyPr rot="0" spcFirstLastPara="1" vertOverflow="ellipsis" vert="horz" wrap="square" anchor="ctr" anchorCtr="1"/>
        <a:lstStyle/>
        <a:p>
          <a:pPr>
            <a:defRPr lang="en-GB" sz="3600" b="0" i="0" u="none" strike="noStrike" kern="1200" baseline="0">
              <a:solidFill>
                <a:schemeClr val="bg2">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GB" sz="3600" b="0" i="0" u="none" strike="noStrike" kern="1200" baseline="0">
          <a:solidFill>
            <a:prstClr val="white"/>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F88C66-B3C6-4A8C-BE41-518FC91671C5}" type="doc">
      <dgm:prSet loTypeId="urn:microsoft.com/office/officeart/2005/8/layout/hList7" loCatId="list" qsTypeId="urn:microsoft.com/office/officeart/2005/8/quickstyle/simple1" qsCatId="simple" csTypeId="urn:microsoft.com/office/officeart/2005/8/colors/colorful5" csCatId="colorful" phldr="1"/>
      <dgm:spPr/>
    </dgm:pt>
    <dgm:pt modelId="{51C3E0CA-2E1A-4FFF-A1D5-EC4E285EF130}">
      <dgm:prSet/>
      <dgm:spPr/>
      <dgm:t>
        <a:bodyPr/>
        <a:lstStyle/>
        <a:p>
          <a:r>
            <a:rPr lang="en-IE" dirty="0"/>
            <a:t>SEAI Contribution/ National Retrofitting Scheme </a:t>
          </a:r>
        </a:p>
      </dgm:t>
    </dgm:pt>
    <dgm:pt modelId="{51DBEA48-CA93-4F4A-8407-62F2749491A7}" type="parTrans" cxnId="{7CAD34A1-2DCC-4953-871A-491CF00139F9}">
      <dgm:prSet/>
      <dgm:spPr/>
      <dgm:t>
        <a:bodyPr/>
        <a:lstStyle/>
        <a:p>
          <a:endParaRPr lang="en-IE"/>
        </a:p>
      </dgm:t>
    </dgm:pt>
    <dgm:pt modelId="{B8F0213D-82BE-456C-8DC7-44E20A7F10C1}" type="sibTrans" cxnId="{7CAD34A1-2DCC-4953-871A-491CF00139F9}">
      <dgm:prSet/>
      <dgm:spPr/>
      <dgm:t>
        <a:bodyPr/>
        <a:lstStyle/>
        <a:p>
          <a:endParaRPr lang="en-IE"/>
        </a:p>
      </dgm:t>
    </dgm:pt>
    <dgm:pt modelId="{BED3C93B-0E04-4C9C-BF72-6FBEBFA2C3E3}">
      <dgm:prSet/>
      <dgm:spPr/>
      <dgm:t>
        <a:bodyPr/>
        <a:lstStyle/>
        <a:p>
          <a:r>
            <a:rPr lang="en-IE" dirty="0"/>
            <a:t>Mapping Tool</a:t>
          </a:r>
        </a:p>
      </dgm:t>
    </dgm:pt>
    <dgm:pt modelId="{664CD970-F5C2-4689-AD9D-017F318071AF}" type="parTrans" cxnId="{73E196F8-C828-400C-8F03-30DFD080C419}">
      <dgm:prSet/>
      <dgm:spPr/>
      <dgm:t>
        <a:bodyPr/>
        <a:lstStyle/>
        <a:p>
          <a:endParaRPr lang="en-IE"/>
        </a:p>
      </dgm:t>
    </dgm:pt>
    <dgm:pt modelId="{85F5157C-49C2-4520-A99C-623BD9FFDBB4}" type="sibTrans" cxnId="{73E196F8-C828-400C-8F03-30DFD080C419}">
      <dgm:prSet/>
      <dgm:spPr/>
      <dgm:t>
        <a:bodyPr/>
        <a:lstStyle/>
        <a:p>
          <a:endParaRPr lang="en-IE"/>
        </a:p>
      </dgm:t>
    </dgm:pt>
    <dgm:pt modelId="{9DEE5699-BB06-43F7-8914-562F81EAB0F3}">
      <dgm:prSet/>
      <dgm:spPr/>
      <dgm:t>
        <a:bodyPr/>
        <a:lstStyle/>
        <a:p>
          <a:r>
            <a:rPr lang="en-US" dirty="0"/>
            <a:t>Evaluation- Maynooth University </a:t>
          </a:r>
          <a:endParaRPr lang="en-IE" dirty="0"/>
        </a:p>
      </dgm:t>
    </dgm:pt>
    <dgm:pt modelId="{189E0A5C-F84D-4EE8-A577-8C4A6E78ECDD}" type="sibTrans" cxnId="{506DE674-A927-4B1F-A2E8-38F3862AF5F0}">
      <dgm:prSet/>
      <dgm:spPr/>
      <dgm:t>
        <a:bodyPr/>
        <a:lstStyle/>
        <a:p>
          <a:endParaRPr lang="en-IE"/>
        </a:p>
      </dgm:t>
    </dgm:pt>
    <dgm:pt modelId="{8CB4B319-C79D-4943-B5FD-17253A4EB161}" type="parTrans" cxnId="{506DE674-A927-4B1F-A2E8-38F3862AF5F0}">
      <dgm:prSet/>
      <dgm:spPr/>
      <dgm:t>
        <a:bodyPr/>
        <a:lstStyle/>
        <a:p>
          <a:endParaRPr lang="en-IE"/>
        </a:p>
      </dgm:t>
    </dgm:pt>
    <dgm:pt modelId="{4FB05749-BFD8-4625-955A-1622E8452910}">
      <dgm:prSet/>
      <dgm:spPr/>
      <dgm:t>
        <a:bodyPr/>
        <a:lstStyle/>
        <a:p>
          <a:r>
            <a:rPr lang="en-US" dirty="0"/>
            <a:t>Tunstall/ Technology Funding</a:t>
          </a:r>
          <a:endParaRPr lang="en-IE" dirty="0"/>
        </a:p>
      </dgm:t>
    </dgm:pt>
    <dgm:pt modelId="{D106058D-F642-4F74-9368-2AF6379B473B}" type="parTrans" cxnId="{0D4E83D4-C862-4D62-860A-CD6782D2EE35}">
      <dgm:prSet/>
      <dgm:spPr/>
      <dgm:t>
        <a:bodyPr/>
        <a:lstStyle/>
        <a:p>
          <a:endParaRPr lang="en-IE"/>
        </a:p>
      </dgm:t>
    </dgm:pt>
    <dgm:pt modelId="{2937203F-D65E-4660-BF19-B4A654E21B7C}" type="sibTrans" cxnId="{0D4E83D4-C862-4D62-860A-CD6782D2EE35}">
      <dgm:prSet/>
      <dgm:spPr/>
      <dgm:t>
        <a:bodyPr/>
        <a:lstStyle/>
        <a:p>
          <a:endParaRPr lang="en-IE"/>
        </a:p>
      </dgm:t>
    </dgm:pt>
    <dgm:pt modelId="{239D3B84-33A5-4AF0-B943-BBA3018CC1B3}">
      <dgm:prSet phldrT="[Text]"/>
      <dgm:spPr/>
      <dgm:t>
        <a:bodyPr/>
        <a:lstStyle/>
        <a:p>
          <a:r>
            <a:rPr lang="en-IE" dirty="0"/>
            <a:t>Programme positioning</a:t>
          </a:r>
        </a:p>
      </dgm:t>
    </dgm:pt>
    <dgm:pt modelId="{4F6F15BC-7B90-4DF0-914C-037048265F43}" type="sibTrans" cxnId="{A0A88A77-4035-4B3B-A024-4953E315E2D7}">
      <dgm:prSet/>
      <dgm:spPr/>
      <dgm:t>
        <a:bodyPr/>
        <a:lstStyle/>
        <a:p>
          <a:endParaRPr lang="en-IE"/>
        </a:p>
      </dgm:t>
    </dgm:pt>
    <dgm:pt modelId="{43C9947A-ACEC-440F-877F-C625470B0BD1}" type="parTrans" cxnId="{A0A88A77-4035-4B3B-A024-4953E315E2D7}">
      <dgm:prSet/>
      <dgm:spPr/>
      <dgm:t>
        <a:bodyPr/>
        <a:lstStyle/>
        <a:p>
          <a:endParaRPr lang="en-IE"/>
        </a:p>
      </dgm:t>
    </dgm:pt>
    <dgm:pt modelId="{B71D506E-5A91-4863-953A-7BEDDF82CF73}" type="pres">
      <dgm:prSet presAssocID="{40F88C66-B3C6-4A8C-BE41-518FC91671C5}" presName="Name0" presStyleCnt="0">
        <dgm:presLayoutVars>
          <dgm:dir/>
          <dgm:resizeHandles val="exact"/>
        </dgm:presLayoutVars>
      </dgm:prSet>
      <dgm:spPr/>
    </dgm:pt>
    <dgm:pt modelId="{E3BDAE29-813C-4FCA-BEA8-AE01F62A89C1}" type="pres">
      <dgm:prSet presAssocID="{40F88C66-B3C6-4A8C-BE41-518FC91671C5}" presName="fgShape" presStyleLbl="fgShp" presStyleIdx="0" presStyleCnt="1"/>
      <dgm:spPr/>
    </dgm:pt>
    <dgm:pt modelId="{AAB78210-F03D-4942-BCB4-5EEBF451A5A6}" type="pres">
      <dgm:prSet presAssocID="{40F88C66-B3C6-4A8C-BE41-518FC91671C5}" presName="linComp" presStyleCnt="0"/>
      <dgm:spPr/>
    </dgm:pt>
    <dgm:pt modelId="{74806FCA-D74A-40AC-B651-8AECE4F6F5DF}" type="pres">
      <dgm:prSet presAssocID="{239D3B84-33A5-4AF0-B943-BBA3018CC1B3}" presName="compNode" presStyleCnt="0"/>
      <dgm:spPr/>
    </dgm:pt>
    <dgm:pt modelId="{87462676-7BE8-47E7-9AF4-C09E395E18EC}" type="pres">
      <dgm:prSet presAssocID="{239D3B84-33A5-4AF0-B943-BBA3018CC1B3}" presName="bkgdShape" presStyleLbl="node1" presStyleIdx="0" presStyleCnt="5"/>
      <dgm:spPr/>
    </dgm:pt>
    <dgm:pt modelId="{17D79E82-6C6E-40A2-B4AC-FA2390B839D2}" type="pres">
      <dgm:prSet presAssocID="{239D3B84-33A5-4AF0-B943-BBA3018CC1B3}" presName="nodeTx" presStyleLbl="node1" presStyleIdx="0" presStyleCnt="5">
        <dgm:presLayoutVars>
          <dgm:bulletEnabled val="1"/>
        </dgm:presLayoutVars>
      </dgm:prSet>
      <dgm:spPr/>
    </dgm:pt>
    <dgm:pt modelId="{BD85786E-BAD1-4CAB-A1F7-510F96DE2DE9}" type="pres">
      <dgm:prSet presAssocID="{239D3B84-33A5-4AF0-B943-BBA3018CC1B3}" presName="invisiNode" presStyleLbl="node1" presStyleIdx="0" presStyleCnt="5"/>
      <dgm:spPr/>
    </dgm:pt>
    <dgm:pt modelId="{A830E2D3-C4C2-45C2-872D-22CCF80676BC}" type="pres">
      <dgm:prSet presAssocID="{239D3B84-33A5-4AF0-B943-BBA3018CC1B3}"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roup of people outline"/>
        </a:ext>
      </dgm:extLst>
    </dgm:pt>
    <dgm:pt modelId="{C317B48D-AFD8-4153-9EDB-CE2994E7BA0B}" type="pres">
      <dgm:prSet presAssocID="{4F6F15BC-7B90-4DF0-914C-037048265F43}" presName="sibTrans" presStyleLbl="sibTrans2D1" presStyleIdx="0" presStyleCnt="0"/>
      <dgm:spPr/>
    </dgm:pt>
    <dgm:pt modelId="{13E6D011-9A18-4F21-A7E4-4A646EED7E6A}" type="pres">
      <dgm:prSet presAssocID="{51C3E0CA-2E1A-4FFF-A1D5-EC4E285EF130}" presName="compNode" presStyleCnt="0"/>
      <dgm:spPr/>
    </dgm:pt>
    <dgm:pt modelId="{75B81384-A402-4EAE-86FE-988965ACB5B7}" type="pres">
      <dgm:prSet presAssocID="{51C3E0CA-2E1A-4FFF-A1D5-EC4E285EF130}" presName="bkgdShape" presStyleLbl="node1" presStyleIdx="1" presStyleCnt="5"/>
      <dgm:spPr/>
    </dgm:pt>
    <dgm:pt modelId="{BBF2E66A-AEE4-4A30-992D-52C00C36DBEF}" type="pres">
      <dgm:prSet presAssocID="{51C3E0CA-2E1A-4FFF-A1D5-EC4E285EF130}" presName="nodeTx" presStyleLbl="node1" presStyleIdx="1" presStyleCnt="5">
        <dgm:presLayoutVars>
          <dgm:bulletEnabled val="1"/>
        </dgm:presLayoutVars>
      </dgm:prSet>
      <dgm:spPr/>
    </dgm:pt>
    <dgm:pt modelId="{0DDDD489-9423-4C52-B4F6-BD6260E6E2F4}" type="pres">
      <dgm:prSet presAssocID="{51C3E0CA-2E1A-4FFF-A1D5-EC4E285EF130}" presName="invisiNode" presStyleLbl="node1" presStyleIdx="1" presStyleCnt="5"/>
      <dgm:spPr/>
    </dgm:pt>
    <dgm:pt modelId="{A51E5A19-56BE-4A59-908D-14818F8DE687}" type="pres">
      <dgm:prSet presAssocID="{51C3E0CA-2E1A-4FFF-A1D5-EC4E285EF130}" presName="imagNode" presStyleLbl="fgImgPlac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House with solid fill"/>
        </a:ext>
      </dgm:extLst>
    </dgm:pt>
    <dgm:pt modelId="{2B5F269C-E010-401E-83BA-B75D4D39D516}" type="pres">
      <dgm:prSet presAssocID="{B8F0213D-82BE-456C-8DC7-44E20A7F10C1}" presName="sibTrans" presStyleLbl="sibTrans2D1" presStyleIdx="0" presStyleCnt="0"/>
      <dgm:spPr/>
    </dgm:pt>
    <dgm:pt modelId="{EE79FC85-A974-4DEB-9C1A-054BCCD2E83A}" type="pres">
      <dgm:prSet presAssocID="{9DEE5699-BB06-43F7-8914-562F81EAB0F3}" presName="compNode" presStyleCnt="0"/>
      <dgm:spPr/>
    </dgm:pt>
    <dgm:pt modelId="{3AD274B8-0FE6-4D30-97E0-A2B8DAB091DB}" type="pres">
      <dgm:prSet presAssocID="{9DEE5699-BB06-43F7-8914-562F81EAB0F3}" presName="bkgdShape" presStyleLbl="node1" presStyleIdx="2" presStyleCnt="5"/>
      <dgm:spPr/>
    </dgm:pt>
    <dgm:pt modelId="{901B18AB-C52E-4027-A40C-3E29541F4C81}" type="pres">
      <dgm:prSet presAssocID="{9DEE5699-BB06-43F7-8914-562F81EAB0F3}" presName="nodeTx" presStyleLbl="node1" presStyleIdx="2" presStyleCnt="5">
        <dgm:presLayoutVars>
          <dgm:bulletEnabled val="1"/>
        </dgm:presLayoutVars>
      </dgm:prSet>
      <dgm:spPr/>
    </dgm:pt>
    <dgm:pt modelId="{310D3DAB-7A27-485C-A29D-32C9330B8F15}" type="pres">
      <dgm:prSet presAssocID="{9DEE5699-BB06-43F7-8914-562F81EAB0F3}" presName="invisiNode" presStyleLbl="node1" presStyleIdx="2" presStyleCnt="5"/>
      <dgm:spPr/>
    </dgm:pt>
    <dgm:pt modelId="{49F6CEA7-C187-4B92-82F0-330D4704D280}" type="pres">
      <dgm:prSet presAssocID="{9DEE5699-BB06-43F7-8914-562F81EAB0F3}" presName="imagNode" presStyleLbl="fgImgPlace1" presStyleIdx="2" presStyleCnt="5" custLinFactNeighborY="73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Open book outline"/>
        </a:ext>
      </dgm:extLst>
    </dgm:pt>
    <dgm:pt modelId="{C4278810-BF88-491B-8218-1AFB44DB5081}" type="pres">
      <dgm:prSet presAssocID="{189E0A5C-F84D-4EE8-A577-8C4A6E78ECDD}" presName="sibTrans" presStyleLbl="sibTrans2D1" presStyleIdx="0" presStyleCnt="0"/>
      <dgm:spPr/>
    </dgm:pt>
    <dgm:pt modelId="{397F368F-7E76-4168-A0FB-6DECD40D4B1A}" type="pres">
      <dgm:prSet presAssocID="{BED3C93B-0E04-4C9C-BF72-6FBEBFA2C3E3}" presName="compNode" presStyleCnt="0"/>
      <dgm:spPr/>
    </dgm:pt>
    <dgm:pt modelId="{CAE5E489-41F7-4F6A-BC7D-FEA7DC359DE7}" type="pres">
      <dgm:prSet presAssocID="{BED3C93B-0E04-4C9C-BF72-6FBEBFA2C3E3}" presName="bkgdShape" presStyleLbl="node1" presStyleIdx="3" presStyleCnt="5"/>
      <dgm:spPr/>
    </dgm:pt>
    <dgm:pt modelId="{6450BD3B-8548-4D90-9DBF-11E2FB215C12}" type="pres">
      <dgm:prSet presAssocID="{BED3C93B-0E04-4C9C-BF72-6FBEBFA2C3E3}" presName="nodeTx" presStyleLbl="node1" presStyleIdx="3" presStyleCnt="5">
        <dgm:presLayoutVars>
          <dgm:bulletEnabled val="1"/>
        </dgm:presLayoutVars>
      </dgm:prSet>
      <dgm:spPr/>
    </dgm:pt>
    <dgm:pt modelId="{FFD40967-B0F3-42A8-B01B-40104E798D1E}" type="pres">
      <dgm:prSet presAssocID="{BED3C93B-0E04-4C9C-BF72-6FBEBFA2C3E3}" presName="invisiNode" presStyleLbl="node1" presStyleIdx="3" presStyleCnt="5"/>
      <dgm:spPr/>
    </dgm:pt>
    <dgm:pt modelId="{7BF62F9B-9AE3-4A84-81DB-1BE64ADB4A40}" type="pres">
      <dgm:prSet presAssocID="{BED3C93B-0E04-4C9C-BF72-6FBEBFA2C3E3}" presName="imagNode" presStyleLbl="fgImgPlac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Map with pin with solid fill"/>
        </a:ext>
      </dgm:extLst>
    </dgm:pt>
    <dgm:pt modelId="{E92E7E1A-D761-4473-8226-3273B18541B7}" type="pres">
      <dgm:prSet presAssocID="{85F5157C-49C2-4520-A99C-623BD9FFDBB4}" presName="sibTrans" presStyleLbl="sibTrans2D1" presStyleIdx="0" presStyleCnt="0"/>
      <dgm:spPr/>
    </dgm:pt>
    <dgm:pt modelId="{72E5E1B8-3A8F-48D1-A998-A7E299F44EE6}" type="pres">
      <dgm:prSet presAssocID="{4FB05749-BFD8-4625-955A-1622E8452910}" presName="compNode" presStyleCnt="0"/>
      <dgm:spPr/>
    </dgm:pt>
    <dgm:pt modelId="{DD9FC2C7-E1B1-4D80-9731-DD75D77D7C68}" type="pres">
      <dgm:prSet presAssocID="{4FB05749-BFD8-4625-955A-1622E8452910}" presName="bkgdShape" presStyleLbl="node1" presStyleIdx="4" presStyleCnt="5"/>
      <dgm:spPr/>
    </dgm:pt>
    <dgm:pt modelId="{9E18328F-4514-41EE-A89F-A1762C096A0B}" type="pres">
      <dgm:prSet presAssocID="{4FB05749-BFD8-4625-955A-1622E8452910}" presName="nodeTx" presStyleLbl="node1" presStyleIdx="4" presStyleCnt="5">
        <dgm:presLayoutVars>
          <dgm:bulletEnabled val="1"/>
        </dgm:presLayoutVars>
      </dgm:prSet>
      <dgm:spPr/>
    </dgm:pt>
    <dgm:pt modelId="{9A72E8EF-5B62-42A8-A2CC-8C350045097B}" type="pres">
      <dgm:prSet presAssocID="{4FB05749-BFD8-4625-955A-1622E8452910}" presName="invisiNode" presStyleLbl="node1" presStyleIdx="4" presStyleCnt="5"/>
      <dgm:spPr/>
    </dgm:pt>
    <dgm:pt modelId="{5BB86393-F6CF-4A30-9339-97DD4499D2BA}" type="pres">
      <dgm:prSet presAssocID="{4FB05749-BFD8-4625-955A-1622E8452910}" presName="imagNode" presStyleLbl="fgImgPlac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Internet outline"/>
        </a:ext>
      </dgm:extLst>
    </dgm:pt>
  </dgm:ptLst>
  <dgm:cxnLst>
    <dgm:cxn modelId="{817B3600-FD0F-46C6-9C9D-7C3153D8ACFF}" type="presOf" srcId="{40F88C66-B3C6-4A8C-BE41-518FC91671C5}" destId="{B71D506E-5A91-4863-953A-7BEDDF82CF73}" srcOrd="0" destOrd="0" presId="urn:microsoft.com/office/officeart/2005/8/layout/hList7"/>
    <dgm:cxn modelId="{0098BF1A-9521-44FC-ABDE-3078118B76E1}" type="presOf" srcId="{4F6F15BC-7B90-4DF0-914C-037048265F43}" destId="{C317B48D-AFD8-4153-9EDB-CE2994E7BA0B}" srcOrd="0" destOrd="0" presId="urn:microsoft.com/office/officeart/2005/8/layout/hList7"/>
    <dgm:cxn modelId="{89C37126-986C-44BE-AA7D-560C26B2FA41}" type="presOf" srcId="{9DEE5699-BB06-43F7-8914-562F81EAB0F3}" destId="{3AD274B8-0FE6-4D30-97E0-A2B8DAB091DB}" srcOrd="0" destOrd="0" presId="urn:microsoft.com/office/officeart/2005/8/layout/hList7"/>
    <dgm:cxn modelId="{6FF25E29-7019-4F2C-97E9-6FB73A892A5C}" type="presOf" srcId="{239D3B84-33A5-4AF0-B943-BBA3018CC1B3}" destId="{17D79E82-6C6E-40A2-B4AC-FA2390B839D2}" srcOrd="1" destOrd="0" presId="urn:microsoft.com/office/officeart/2005/8/layout/hList7"/>
    <dgm:cxn modelId="{A8B51B2D-E5F8-49F4-A554-D9F3AD9C65AF}" type="presOf" srcId="{9DEE5699-BB06-43F7-8914-562F81EAB0F3}" destId="{901B18AB-C52E-4027-A40C-3E29541F4C81}" srcOrd="1" destOrd="0" presId="urn:microsoft.com/office/officeart/2005/8/layout/hList7"/>
    <dgm:cxn modelId="{AD41715E-10F6-4A90-903C-AADEA2FF85A1}" type="presOf" srcId="{B8F0213D-82BE-456C-8DC7-44E20A7F10C1}" destId="{2B5F269C-E010-401E-83BA-B75D4D39D516}" srcOrd="0" destOrd="0" presId="urn:microsoft.com/office/officeart/2005/8/layout/hList7"/>
    <dgm:cxn modelId="{EA53C765-6173-4F7F-BCBB-BA54D44C92E1}" type="presOf" srcId="{85F5157C-49C2-4520-A99C-623BD9FFDBB4}" destId="{E92E7E1A-D761-4473-8226-3273B18541B7}" srcOrd="0" destOrd="0" presId="urn:microsoft.com/office/officeart/2005/8/layout/hList7"/>
    <dgm:cxn modelId="{506DE674-A927-4B1F-A2E8-38F3862AF5F0}" srcId="{40F88C66-B3C6-4A8C-BE41-518FC91671C5}" destId="{9DEE5699-BB06-43F7-8914-562F81EAB0F3}" srcOrd="2" destOrd="0" parTransId="{8CB4B319-C79D-4943-B5FD-17253A4EB161}" sibTransId="{189E0A5C-F84D-4EE8-A577-8C4A6E78ECDD}"/>
    <dgm:cxn modelId="{A0A88A77-4035-4B3B-A024-4953E315E2D7}" srcId="{40F88C66-B3C6-4A8C-BE41-518FC91671C5}" destId="{239D3B84-33A5-4AF0-B943-BBA3018CC1B3}" srcOrd="0" destOrd="0" parTransId="{43C9947A-ACEC-440F-877F-C625470B0BD1}" sibTransId="{4F6F15BC-7B90-4DF0-914C-037048265F43}"/>
    <dgm:cxn modelId="{458A9F7E-36CA-4899-AF43-DBB860D8CE43}" type="presOf" srcId="{4FB05749-BFD8-4625-955A-1622E8452910}" destId="{DD9FC2C7-E1B1-4D80-9731-DD75D77D7C68}" srcOrd="0" destOrd="0" presId="urn:microsoft.com/office/officeart/2005/8/layout/hList7"/>
    <dgm:cxn modelId="{243DC282-3BDB-420A-AF06-3278CEA117FB}" type="presOf" srcId="{4FB05749-BFD8-4625-955A-1622E8452910}" destId="{9E18328F-4514-41EE-A89F-A1762C096A0B}" srcOrd="1" destOrd="0" presId="urn:microsoft.com/office/officeart/2005/8/layout/hList7"/>
    <dgm:cxn modelId="{3EF9068F-06DA-44A4-B8A4-F0B65FB2E00F}" type="presOf" srcId="{189E0A5C-F84D-4EE8-A577-8C4A6E78ECDD}" destId="{C4278810-BF88-491B-8218-1AFB44DB5081}" srcOrd="0" destOrd="0" presId="urn:microsoft.com/office/officeart/2005/8/layout/hList7"/>
    <dgm:cxn modelId="{AC798D94-1F04-45FE-A638-ECE7967FEEF3}" type="presOf" srcId="{BED3C93B-0E04-4C9C-BF72-6FBEBFA2C3E3}" destId="{6450BD3B-8548-4D90-9DBF-11E2FB215C12}" srcOrd="1" destOrd="0" presId="urn:microsoft.com/office/officeart/2005/8/layout/hList7"/>
    <dgm:cxn modelId="{7CAD34A1-2DCC-4953-871A-491CF00139F9}" srcId="{40F88C66-B3C6-4A8C-BE41-518FC91671C5}" destId="{51C3E0CA-2E1A-4FFF-A1D5-EC4E285EF130}" srcOrd="1" destOrd="0" parTransId="{51DBEA48-CA93-4F4A-8407-62F2749491A7}" sibTransId="{B8F0213D-82BE-456C-8DC7-44E20A7F10C1}"/>
    <dgm:cxn modelId="{F7D45EB4-F03E-4A49-8657-6AF5C6A7780B}" type="presOf" srcId="{51C3E0CA-2E1A-4FFF-A1D5-EC4E285EF130}" destId="{75B81384-A402-4EAE-86FE-988965ACB5B7}" srcOrd="0" destOrd="0" presId="urn:microsoft.com/office/officeart/2005/8/layout/hList7"/>
    <dgm:cxn modelId="{F9E481B8-4B6C-4984-B15E-1285DC3A63C5}" type="presOf" srcId="{51C3E0CA-2E1A-4FFF-A1D5-EC4E285EF130}" destId="{BBF2E66A-AEE4-4A30-992D-52C00C36DBEF}" srcOrd="1" destOrd="0" presId="urn:microsoft.com/office/officeart/2005/8/layout/hList7"/>
    <dgm:cxn modelId="{19829DB8-1AF3-44E2-8D46-38A1A6FC8D87}" type="presOf" srcId="{239D3B84-33A5-4AF0-B943-BBA3018CC1B3}" destId="{87462676-7BE8-47E7-9AF4-C09E395E18EC}" srcOrd="0" destOrd="0" presId="urn:microsoft.com/office/officeart/2005/8/layout/hList7"/>
    <dgm:cxn modelId="{0D4E83D4-C862-4D62-860A-CD6782D2EE35}" srcId="{40F88C66-B3C6-4A8C-BE41-518FC91671C5}" destId="{4FB05749-BFD8-4625-955A-1622E8452910}" srcOrd="4" destOrd="0" parTransId="{D106058D-F642-4F74-9368-2AF6379B473B}" sibTransId="{2937203F-D65E-4660-BF19-B4A654E21B7C}"/>
    <dgm:cxn modelId="{73E196F8-C828-400C-8F03-30DFD080C419}" srcId="{40F88C66-B3C6-4A8C-BE41-518FC91671C5}" destId="{BED3C93B-0E04-4C9C-BF72-6FBEBFA2C3E3}" srcOrd="3" destOrd="0" parTransId="{664CD970-F5C2-4689-AD9D-017F318071AF}" sibTransId="{85F5157C-49C2-4520-A99C-623BD9FFDBB4}"/>
    <dgm:cxn modelId="{D757C4FB-63FA-4502-BB6B-84E58EAF552A}" type="presOf" srcId="{BED3C93B-0E04-4C9C-BF72-6FBEBFA2C3E3}" destId="{CAE5E489-41F7-4F6A-BC7D-FEA7DC359DE7}" srcOrd="0" destOrd="0" presId="urn:microsoft.com/office/officeart/2005/8/layout/hList7"/>
    <dgm:cxn modelId="{5CBD3F1E-7E33-4CA9-9B5B-511F94A0C2BA}" type="presParOf" srcId="{B71D506E-5A91-4863-953A-7BEDDF82CF73}" destId="{E3BDAE29-813C-4FCA-BEA8-AE01F62A89C1}" srcOrd="0" destOrd="0" presId="urn:microsoft.com/office/officeart/2005/8/layout/hList7"/>
    <dgm:cxn modelId="{7F128121-5503-4326-9FE3-D66822C7433D}" type="presParOf" srcId="{B71D506E-5A91-4863-953A-7BEDDF82CF73}" destId="{AAB78210-F03D-4942-BCB4-5EEBF451A5A6}" srcOrd="1" destOrd="0" presId="urn:microsoft.com/office/officeart/2005/8/layout/hList7"/>
    <dgm:cxn modelId="{30F65065-F506-4B19-BA7D-F5991A2F3538}" type="presParOf" srcId="{AAB78210-F03D-4942-BCB4-5EEBF451A5A6}" destId="{74806FCA-D74A-40AC-B651-8AECE4F6F5DF}" srcOrd="0" destOrd="0" presId="urn:microsoft.com/office/officeart/2005/8/layout/hList7"/>
    <dgm:cxn modelId="{DF842997-A281-49C4-AA1B-8BE7FA131E8F}" type="presParOf" srcId="{74806FCA-D74A-40AC-B651-8AECE4F6F5DF}" destId="{87462676-7BE8-47E7-9AF4-C09E395E18EC}" srcOrd="0" destOrd="0" presId="urn:microsoft.com/office/officeart/2005/8/layout/hList7"/>
    <dgm:cxn modelId="{32CCDBF0-E82E-41C4-9DB7-EC7370E7677F}" type="presParOf" srcId="{74806FCA-D74A-40AC-B651-8AECE4F6F5DF}" destId="{17D79E82-6C6E-40A2-B4AC-FA2390B839D2}" srcOrd="1" destOrd="0" presId="urn:microsoft.com/office/officeart/2005/8/layout/hList7"/>
    <dgm:cxn modelId="{D0C05A26-3B5B-4AC9-A7D7-67DCEB2B0024}" type="presParOf" srcId="{74806FCA-D74A-40AC-B651-8AECE4F6F5DF}" destId="{BD85786E-BAD1-4CAB-A1F7-510F96DE2DE9}" srcOrd="2" destOrd="0" presId="urn:microsoft.com/office/officeart/2005/8/layout/hList7"/>
    <dgm:cxn modelId="{FD6CFB3A-29DD-4418-BCDE-D530CC03DB5D}" type="presParOf" srcId="{74806FCA-D74A-40AC-B651-8AECE4F6F5DF}" destId="{A830E2D3-C4C2-45C2-872D-22CCF80676BC}" srcOrd="3" destOrd="0" presId="urn:microsoft.com/office/officeart/2005/8/layout/hList7"/>
    <dgm:cxn modelId="{BFE4379F-87C9-4CA4-9FA5-5EA0F8F5C292}" type="presParOf" srcId="{AAB78210-F03D-4942-BCB4-5EEBF451A5A6}" destId="{C317B48D-AFD8-4153-9EDB-CE2994E7BA0B}" srcOrd="1" destOrd="0" presId="urn:microsoft.com/office/officeart/2005/8/layout/hList7"/>
    <dgm:cxn modelId="{9D6C3953-F514-4632-A98B-B4DAF5413F19}" type="presParOf" srcId="{AAB78210-F03D-4942-BCB4-5EEBF451A5A6}" destId="{13E6D011-9A18-4F21-A7E4-4A646EED7E6A}" srcOrd="2" destOrd="0" presId="urn:microsoft.com/office/officeart/2005/8/layout/hList7"/>
    <dgm:cxn modelId="{54DB1BF5-4622-4D6B-9888-B76373872E9F}" type="presParOf" srcId="{13E6D011-9A18-4F21-A7E4-4A646EED7E6A}" destId="{75B81384-A402-4EAE-86FE-988965ACB5B7}" srcOrd="0" destOrd="0" presId="urn:microsoft.com/office/officeart/2005/8/layout/hList7"/>
    <dgm:cxn modelId="{A949D258-6382-4E3E-B0E5-231ED7F95175}" type="presParOf" srcId="{13E6D011-9A18-4F21-A7E4-4A646EED7E6A}" destId="{BBF2E66A-AEE4-4A30-992D-52C00C36DBEF}" srcOrd="1" destOrd="0" presId="urn:microsoft.com/office/officeart/2005/8/layout/hList7"/>
    <dgm:cxn modelId="{A818AC32-E99B-4169-BF62-C608DFF4E113}" type="presParOf" srcId="{13E6D011-9A18-4F21-A7E4-4A646EED7E6A}" destId="{0DDDD489-9423-4C52-B4F6-BD6260E6E2F4}" srcOrd="2" destOrd="0" presId="urn:microsoft.com/office/officeart/2005/8/layout/hList7"/>
    <dgm:cxn modelId="{C5082E23-7099-46CA-BA01-AF1E2914F363}" type="presParOf" srcId="{13E6D011-9A18-4F21-A7E4-4A646EED7E6A}" destId="{A51E5A19-56BE-4A59-908D-14818F8DE687}" srcOrd="3" destOrd="0" presId="urn:microsoft.com/office/officeart/2005/8/layout/hList7"/>
    <dgm:cxn modelId="{280D2A77-F332-472F-99E2-DEFF0417CE5A}" type="presParOf" srcId="{AAB78210-F03D-4942-BCB4-5EEBF451A5A6}" destId="{2B5F269C-E010-401E-83BA-B75D4D39D516}" srcOrd="3" destOrd="0" presId="urn:microsoft.com/office/officeart/2005/8/layout/hList7"/>
    <dgm:cxn modelId="{AA79B995-D8E6-4E9A-81F6-52E13ED22639}" type="presParOf" srcId="{AAB78210-F03D-4942-BCB4-5EEBF451A5A6}" destId="{EE79FC85-A974-4DEB-9C1A-054BCCD2E83A}" srcOrd="4" destOrd="0" presId="urn:microsoft.com/office/officeart/2005/8/layout/hList7"/>
    <dgm:cxn modelId="{65B5FDAA-BF6C-45F4-89A1-BB9994B4EBC4}" type="presParOf" srcId="{EE79FC85-A974-4DEB-9C1A-054BCCD2E83A}" destId="{3AD274B8-0FE6-4D30-97E0-A2B8DAB091DB}" srcOrd="0" destOrd="0" presId="urn:microsoft.com/office/officeart/2005/8/layout/hList7"/>
    <dgm:cxn modelId="{750F1B70-03C5-4A00-B9AD-1403265D5CA6}" type="presParOf" srcId="{EE79FC85-A974-4DEB-9C1A-054BCCD2E83A}" destId="{901B18AB-C52E-4027-A40C-3E29541F4C81}" srcOrd="1" destOrd="0" presId="urn:microsoft.com/office/officeart/2005/8/layout/hList7"/>
    <dgm:cxn modelId="{6993656A-7B82-47C5-9E00-5857528AAF8D}" type="presParOf" srcId="{EE79FC85-A974-4DEB-9C1A-054BCCD2E83A}" destId="{310D3DAB-7A27-485C-A29D-32C9330B8F15}" srcOrd="2" destOrd="0" presId="urn:microsoft.com/office/officeart/2005/8/layout/hList7"/>
    <dgm:cxn modelId="{66380722-A94A-45C2-A4F4-8DCFE4BAA889}" type="presParOf" srcId="{EE79FC85-A974-4DEB-9C1A-054BCCD2E83A}" destId="{49F6CEA7-C187-4B92-82F0-330D4704D280}" srcOrd="3" destOrd="0" presId="urn:microsoft.com/office/officeart/2005/8/layout/hList7"/>
    <dgm:cxn modelId="{45D7A451-EA66-4C11-AA82-0236729CE958}" type="presParOf" srcId="{AAB78210-F03D-4942-BCB4-5EEBF451A5A6}" destId="{C4278810-BF88-491B-8218-1AFB44DB5081}" srcOrd="5" destOrd="0" presId="urn:microsoft.com/office/officeart/2005/8/layout/hList7"/>
    <dgm:cxn modelId="{08D86A3C-7485-487A-B1F5-213F3F73F5D6}" type="presParOf" srcId="{AAB78210-F03D-4942-BCB4-5EEBF451A5A6}" destId="{397F368F-7E76-4168-A0FB-6DECD40D4B1A}" srcOrd="6" destOrd="0" presId="urn:microsoft.com/office/officeart/2005/8/layout/hList7"/>
    <dgm:cxn modelId="{3AE87E49-D7D0-4931-83FA-8E6DE9350E85}" type="presParOf" srcId="{397F368F-7E76-4168-A0FB-6DECD40D4B1A}" destId="{CAE5E489-41F7-4F6A-BC7D-FEA7DC359DE7}" srcOrd="0" destOrd="0" presId="urn:microsoft.com/office/officeart/2005/8/layout/hList7"/>
    <dgm:cxn modelId="{27C7A2DB-961E-4811-AF89-ACFE67AA0C38}" type="presParOf" srcId="{397F368F-7E76-4168-A0FB-6DECD40D4B1A}" destId="{6450BD3B-8548-4D90-9DBF-11E2FB215C12}" srcOrd="1" destOrd="0" presId="urn:microsoft.com/office/officeart/2005/8/layout/hList7"/>
    <dgm:cxn modelId="{428FD092-C4D8-4E9C-A6C7-2E0A1A448726}" type="presParOf" srcId="{397F368F-7E76-4168-A0FB-6DECD40D4B1A}" destId="{FFD40967-B0F3-42A8-B01B-40104E798D1E}" srcOrd="2" destOrd="0" presId="urn:microsoft.com/office/officeart/2005/8/layout/hList7"/>
    <dgm:cxn modelId="{496552F1-81B8-4339-AA37-8AFBC22B751F}" type="presParOf" srcId="{397F368F-7E76-4168-A0FB-6DECD40D4B1A}" destId="{7BF62F9B-9AE3-4A84-81DB-1BE64ADB4A40}" srcOrd="3" destOrd="0" presId="urn:microsoft.com/office/officeart/2005/8/layout/hList7"/>
    <dgm:cxn modelId="{AA49B330-4725-4B5F-8CE8-78D876235B86}" type="presParOf" srcId="{AAB78210-F03D-4942-BCB4-5EEBF451A5A6}" destId="{E92E7E1A-D761-4473-8226-3273B18541B7}" srcOrd="7" destOrd="0" presId="urn:microsoft.com/office/officeart/2005/8/layout/hList7"/>
    <dgm:cxn modelId="{BC676806-EB30-4C84-AF7D-EDB2461C8596}" type="presParOf" srcId="{AAB78210-F03D-4942-BCB4-5EEBF451A5A6}" destId="{72E5E1B8-3A8F-48D1-A998-A7E299F44EE6}" srcOrd="8" destOrd="0" presId="urn:microsoft.com/office/officeart/2005/8/layout/hList7"/>
    <dgm:cxn modelId="{9CE1643B-1727-4693-90E7-9D525CDD3021}" type="presParOf" srcId="{72E5E1B8-3A8F-48D1-A998-A7E299F44EE6}" destId="{DD9FC2C7-E1B1-4D80-9731-DD75D77D7C68}" srcOrd="0" destOrd="0" presId="urn:microsoft.com/office/officeart/2005/8/layout/hList7"/>
    <dgm:cxn modelId="{C4AD2B3F-C0E7-4DE0-8B44-C8FAAD47AB94}" type="presParOf" srcId="{72E5E1B8-3A8F-48D1-A998-A7E299F44EE6}" destId="{9E18328F-4514-41EE-A89F-A1762C096A0B}" srcOrd="1" destOrd="0" presId="urn:microsoft.com/office/officeart/2005/8/layout/hList7"/>
    <dgm:cxn modelId="{A67BA209-3CD5-4B50-9773-5013A1F09DBC}" type="presParOf" srcId="{72E5E1B8-3A8F-48D1-A998-A7E299F44EE6}" destId="{9A72E8EF-5B62-42A8-A2CC-8C350045097B}" srcOrd="2" destOrd="0" presId="urn:microsoft.com/office/officeart/2005/8/layout/hList7"/>
    <dgm:cxn modelId="{292C3F09-4985-43B8-8A76-7CABDEC024E7}" type="presParOf" srcId="{72E5E1B8-3A8F-48D1-A998-A7E299F44EE6}" destId="{5BB86393-F6CF-4A30-9339-97DD4499D2BA}"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725191-5ECF-4885-B39E-55F5579A7BB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IE"/>
        </a:p>
      </dgm:t>
    </dgm:pt>
    <dgm:pt modelId="{274BBF61-0464-43E2-A086-E9BBFDF26230}">
      <dgm:prSet phldrT="[Text]"/>
      <dgm:spPr>
        <a:solidFill>
          <a:srgbClr val="7030A0"/>
        </a:solidFill>
      </dgm:spPr>
      <dgm:t>
        <a:bodyPr/>
        <a:lstStyle/>
        <a:p>
          <a:pPr>
            <a:buFont typeface="Symbol" panose="05050102010706020507" pitchFamily="18" charset="2"/>
            <a:buChar char=""/>
          </a:pPr>
          <a:r>
            <a:rPr lang="en-IE" dirty="0">
              <a:latin typeface="Bierstadt" panose="020B0004020202020204" pitchFamily="34" charset="0"/>
            </a:rPr>
            <a:t>Provide older adults across Ireland with the </a:t>
          </a:r>
          <a:r>
            <a:rPr lang="en-IE" b="0" dirty="0">
              <a:latin typeface="Bierstadt" panose="020B0004020202020204" pitchFamily="34" charset="0"/>
            </a:rPr>
            <a:t>ability to </a:t>
          </a:r>
          <a:r>
            <a:rPr lang="en-IE" b="1" dirty="0">
              <a:latin typeface="Bierstadt" panose="020B0004020202020204" pitchFamily="34" charset="0"/>
            </a:rPr>
            <a:t>age in place </a:t>
          </a:r>
          <a:r>
            <a:rPr lang="en-IE" dirty="0">
              <a:latin typeface="Bierstadt" panose="020B0004020202020204" pitchFamily="34" charset="0"/>
            </a:rPr>
            <a:t>or right-size to better fit their needs, through the provision of supports, housing adaptations and information, improving their quality of life.</a:t>
          </a:r>
        </a:p>
      </dgm:t>
    </dgm:pt>
    <dgm:pt modelId="{0D47A460-71D6-4178-9518-CD9867A1E86E}" type="parTrans" cxnId="{68A78CCA-BD5A-46EB-B0C2-0E8EC9B8AA08}">
      <dgm:prSet/>
      <dgm:spPr/>
      <dgm:t>
        <a:bodyPr/>
        <a:lstStyle/>
        <a:p>
          <a:endParaRPr lang="en-IE"/>
        </a:p>
      </dgm:t>
    </dgm:pt>
    <dgm:pt modelId="{2D8371D1-10C6-4849-BE67-8E5D3473BA06}" type="sibTrans" cxnId="{68A78CCA-BD5A-46EB-B0C2-0E8EC9B8AA08}">
      <dgm:prSet/>
      <dgm:spPr>
        <a:solidFill>
          <a:srgbClr val="00B0F0"/>
        </a:solidFill>
        <a:ln>
          <a:solidFill>
            <a:srgbClr val="00B0F0"/>
          </a:solidFill>
        </a:ln>
      </dgm:spPr>
      <dgm:t>
        <a:bodyPr/>
        <a:lstStyle/>
        <a:p>
          <a:endParaRPr lang="en-IE"/>
        </a:p>
      </dgm:t>
    </dgm:pt>
    <dgm:pt modelId="{E3A4E07A-B935-42A1-AC6B-659AE0F75035}">
      <dgm:prSet phldrT="[Text]"/>
      <dgm:spPr>
        <a:solidFill>
          <a:schemeClr val="accent4">
            <a:lumMod val="75000"/>
          </a:schemeClr>
        </a:solidFill>
        <a:ln>
          <a:solidFill>
            <a:schemeClr val="accent4">
              <a:lumMod val="60000"/>
              <a:lumOff val="40000"/>
            </a:schemeClr>
          </a:solidFill>
        </a:ln>
      </dgm:spPr>
      <dgm:t>
        <a:bodyPr/>
        <a:lstStyle/>
        <a:p>
          <a:pPr>
            <a:buFont typeface="Symbol" panose="05050102010706020507" pitchFamily="18" charset="2"/>
            <a:buChar char=""/>
          </a:pPr>
          <a:r>
            <a:rPr lang="en-IE" b="1" dirty="0">
              <a:latin typeface="Bierstadt" panose="020B0004020202020204" pitchFamily="34" charset="0"/>
            </a:rPr>
            <a:t>Collaborate</a:t>
          </a:r>
          <a:r>
            <a:rPr lang="en-IE" dirty="0">
              <a:latin typeface="Bierstadt" panose="020B0004020202020204" pitchFamily="34" charset="0"/>
            </a:rPr>
            <a:t> with other Departments and organisations across sectors to provide supports across the domains of housing, community, medical/ health and technology efficiently and effectively.</a:t>
          </a:r>
        </a:p>
      </dgm:t>
    </dgm:pt>
    <dgm:pt modelId="{5CB43CF7-4BA2-41C9-8693-67D1C7FEAEF4}" type="parTrans" cxnId="{219B5C35-47DF-4362-84D7-74992E09784D}">
      <dgm:prSet/>
      <dgm:spPr/>
      <dgm:t>
        <a:bodyPr/>
        <a:lstStyle/>
        <a:p>
          <a:endParaRPr lang="en-IE"/>
        </a:p>
      </dgm:t>
    </dgm:pt>
    <dgm:pt modelId="{47507FE1-F31D-4A24-907C-EF950837A90A}" type="sibTrans" cxnId="{219B5C35-47DF-4362-84D7-74992E09784D}">
      <dgm:prSet/>
      <dgm:spPr/>
      <dgm:t>
        <a:bodyPr/>
        <a:lstStyle/>
        <a:p>
          <a:endParaRPr lang="en-IE"/>
        </a:p>
      </dgm:t>
    </dgm:pt>
    <dgm:pt modelId="{D039022A-98BB-4F74-B71B-CFFA2C653F33}">
      <dgm:prSet phldrT="[Text]"/>
      <dgm:spPr>
        <a:solidFill>
          <a:schemeClr val="accent6">
            <a:lumMod val="75000"/>
          </a:schemeClr>
        </a:solidFill>
      </dgm:spPr>
      <dgm:t>
        <a:bodyPr/>
        <a:lstStyle/>
        <a:p>
          <a:pPr>
            <a:buFont typeface="Symbol" panose="05050102010706020507" pitchFamily="18" charset="2"/>
            <a:buChar char=""/>
          </a:pPr>
          <a:r>
            <a:rPr lang="en-IE" b="1" dirty="0">
              <a:latin typeface="Bierstadt" panose="020B0004020202020204" pitchFamily="34" charset="0"/>
            </a:rPr>
            <a:t>Create value for money </a:t>
          </a:r>
          <a:r>
            <a:rPr lang="en-IE" dirty="0">
              <a:latin typeface="Bierstadt" panose="020B0004020202020204" pitchFamily="34" charset="0"/>
            </a:rPr>
            <a:t>through driving efficiency and productivity, enabling local coordinators to collaborate and learn from each other; and prevent outcomes that represent a cost to the state. </a:t>
          </a:r>
        </a:p>
      </dgm:t>
    </dgm:pt>
    <dgm:pt modelId="{19911C4E-121F-47AA-8138-E7D67282C70C}" type="parTrans" cxnId="{65C7463C-3F92-4A45-9642-9B18CA4F875C}">
      <dgm:prSet/>
      <dgm:spPr/>
      <dgm:t>
        <a:bodyPr/>
        <a:lstStyle/>
        <a:p>
          <a:endParaRPr lang="en-IE"/>
        </a:p>
      </dgm:t>
    </dgm:pt>
    <dgm:pt modelId="{AA8007B2-6391-42D0-8701-45B9E2E12CDF}" type="sibTrans" cxnId="{65C7463C-3F92-4A45-9642-9B18CA4F875C}">
      <dgm:prSet/>
      <dgm:spPr/>
      <dgm:t>
        <a:bodyPr/>
        <a:lstStyle/>
        <a:p>
          <a:endParaRPr lang="en-IE"/>
        </a:p>
      </dgm:t>
    </dgm:pt>
    <dgm:pt modelId="{C71C9565-8001-4BD3-86C8-CBC0386A8803}" type="pres">
      <dgm:prSet presAssocID="{5E725191-5ECF-4885-B39E-55F5579A7BB5}" presName="Name0" presStyleCnt="0">
        <dgm:presLayoutVars>
          <dgm:chMax val="7"/>
          <dgm:chPref val="7"/>
          <dgm:dir/>
        </dgm:presLayoutVars>
      </dgm:prSet>
      <dgm:spPr/>
    </dgm:pt>
    <dgm:pt modelId="{CD32BB1F-1FD8-4CA5-8C69-161F9ECB037F}" type="pres">
      <dgm:prSet presAssocID="{5E725191-5ECF-4885-B39E-55F5579A7BB5}" presName="Name1" presStyleCnt="0"/>
      <dgm:spPr/>
    </dgm:pt>
    <dgm:pt modelId="{246E797C-8657-403D-A591-FEA4362DF1E9}" type="pres">
      <dgm:prSet presAssocID="{5E725191-5ECF-4885-B39E-55F5579A7BB5}" presName="cycle" presStyleCnt="0"/>
      <dgm:spPr/>
    </dgm:pt>
    <dgm:pt modelId="{D19ECDA2-4FA4-4602-9BC6-2F88FA70E6BE}" type="pres">
      <dgm:prSet presAssocID="{5E725191-5ECF-4885-B39E-55F5579A7BB5}" presName="srcNode" presStyleLbl="node1" presStyleIdx="0" presStyleCnt="3"/>
      <dgm:spPr/>
    </dgm:pt>
    <dgm:pt modelId="{026B0142-DC51-476B-9F8A-5D99BAC57DC5}" type="pres">
      <dgm:prSet presAssocID="{5E725191-5ECF-4885-B39E-55F5579A7BB5}" presName="conn" presStyleLbl="parChTrans1D2" presStyleIdx="0" presStyleCnt="1"/>
      <dgm:spPr/>
    </dgm:pt>
    <dgm:pt modelId="{938DB693-1CA8-453C-AA66-E3D8F0F5C436}" type="pres">
      <dgm:prSet presAssocID="{5E725191-5ECF-4885-B39E-55F5579A7BB5}" presName="extraNode" presStyleLbl="node1" presStyleIdx="0" presStyleCnt="3"/>
      <dgm:spPr/>
    </dgm:pt>
    <dgm:pt modelId="{52D6596A-DE7F-4234-9477-027FEA06D312}" type="pres">
      <dgm:prSet presAssocID="{5E725191-5ECF-4885-B39E-55F5579A7BB5}" presName="dstNode" presStyleLbl="node1" presStyleIdx="0" presStyleCnt="3"/>
      <dgm:spPr/>
    </dgm:pt>
    <dgm:pt modelId="{EDC1CC11-CE36-4C81-BBBA-0B77444D1BD1}" type="pres">
      <dgm:prSet presAssocID="{274BBF61-0464-43E2-A086-E9BBFDF26230}" presName="text_1" presStyleLbl="node1" presStyleIdx="0" presStyleCnt="3">
        <dgm:presLayoutVars>
          <dgm:bulletEnabled val="1"/>
        </dgm:presLayoutVars>
      </dgm:prSet>
      <dgm:spPr/>
    </dgm:pt>
    <dgm:pt modelId="{FA6BDBD1-628E-4854-93B8-69C721789F99}" type="pres">
      <dgm:prSet presAssocID="{274BBF61-0464-43E2-A086-E9BBFDF26230}" presName="accent_1" presStyleCnt="0"/>
      <dgm:spPr/>
    </dgm:pt>
    <dgm:pt modelId="{E74FA195-F6A4-42BA-B1E9-579129BED6E3}" type="pres">
      <dgm:prSet presAssocID="{274BBF61-0464-43E2-A086-E9BBFDF26230}" presName="accentRepeatNode" presStyleLbl="solidFgAcc1" presStyleIdx="0" presStyleCnt="3"/>
      <dgm:spPr>
        <a:ln>
          <a:solidFill>
            <a:srgbClr val="7030A0"/>
          </a:solidFill>
        </a:ln>
      </dgm:spPr>
    </dgm:pt>
    <dgm:pt modelId="{4AA83116-C681-4C28-98AD-E44EB4ADA849}" type="pres">
      <dgm:prSet presAssocID="{E3A4E07A-B935-42A1-AC6B-659AE0F75035}" presName="text_2" presStyleLbl="node1" presStyleIdx="1" presStyleCnt="3">
        <dgm:presLayoutVars>
          <dgm:bulletEnabled val="1"/>
        </dgm:presLayoutVars>
      </dgm:prSet>
      <dgm:spPr/>
    </dgm:pt>
    <dgm:pt modelId="{57AD68B7-36E5-4FE4-9651-829DE44AC119}" type="pres">
      <dgm:prSet presAssocID="{E3A4E07A-B935-42A1-AC6B-659AE0F75035}" presName="accent_2" presStyleCnt="0"/>
      <dgm:spPr/>
    </dgm:pt>
    <dgm:pt modelId="{8E432F13-1155-4117-8155-E2B7EAACB62C}" type="pres">
      <dgm:prSet presAssocID="{E3A4E07A-B935-42A1-AC6B-659AE0F75035}" presName="accentRepeatNode" presStyleLbl="solidFgAcc1" presStyleIdx="1" presStyleCnt="3"/>
      <dgm:spPr>
        <a:ln>
          <a:solidFill>
            <a:schemeClr val="accent4"/>
          </a:solidFill>
        </a:ln>
      </dgm:spPr>
    </dgm:pt>
    <dgm:pt modelId="{95485E04-46EB-4F84-8356-8ADD13D17068}" type="pres">
      <dgm:prSet presAssocID="{D039022A-98BB-4F74-B71B-CFFA2C653F33}" presName="text_3" presStyleLbl="node1" presStyleIdx="2" presStyleCnt="3">
        <dgm:presLayoutVars>
          <dgm:bulletEnabled val="1"/>
        </dgm:presLayoutVars>
      </dgm:prSet>
      <dgm:spPr/>
    </dgm:pt>
    <dgm:pt modelId="{46C33FDC-A692-4DE4-BFA1-37B86EE87822}" type="pres">
      <dgm:prSet presAssocID="{D039022A-98BB-4F74-B71B-CFFA2C653F33}" presName="accent_3" presStyleCnt="0"/>
      <dgm:spPr/>
    </dgm:pt>
    <dgm:pt modelId="{32637E3F-1026-41EE-8FF4-1811ABDEB43A}" type="pres">
      <dgm:prSet presAssocID="{D039022A-98BB-4F74-B71B-CFFA2C653F33}" presName="accentRepeatNode" presStyleLbl="solidFgAcc1" presStyleIdx="2" presStyleCnt="3"/>
      <dgm:spPr>
        <a:ln>
          <a:solidFill>
            <a:schemeClr val="accent6">
              <a:lumMod val="60000"/>
              <a:lumOff val="40000"/>
            </a:schemeClr>
          </a:solidFill>
        </a:ln>
      </dgm:spPr>
    </dgm:pt>
  </dgm:ptLst>
  <dgm:cxnLst>
    <dgm:cxn modelId="{DAA5E40F-E972-412D-B4F3-3B4FF0374F11}" type="presOf" srcId="{2D8371D1-10C6-4849-BE67-8E5D3473BA06}" destId="{026B0142-DC51-476B-9F8A-5D99BAC57DC5}" srcOrd="0" destOrd="0" presId="urn:microsoft.com/office/officeart/2008/layout/VerticalCurvedList"/>
    <dgm:cxn modelId="{9F884134-7D60-4F6A-842F-980F5E7EF365}" type="presOf" srcId="{5E725191-5ECF-4885-B39E-55F5579A7BB5}" destId="{C71C9565-8001-4BD3-86C8-CBC0386A8803}" srcOrd="0" destOrd="0" presId="urn:microsoft.com/office/officeart/2008/layout/VerticalCurvedList"/>
    <dgm:cxn modelId="{219B5C35-47DF-4362-84D7-74992E09784D}" srcId="{5E725191-5ECF-4885-B39E-55F5579A7BB5}" destId="{E3A4E07A-B935-42A1-AC6B-659AE0F75035}" srcOrd="1" destOrd="0" parTransId="{5CB43CF7-4BA2-41C9-8693-67D1C7FEAEF4}" sibTransId="{47507FE1-F31D-4A24-907C-EF950837A90A}"/>
    <dgm:cxn modelId="{65C7463C-3F92-4A45-9642-9B18CA4F875C}" srcId="{5E725191-5ECF-4885-B39E-55F5579A7BB5}" destId="{D039022A-98BB-4F74-B71B-CFFA2C653F33}" srcOrd="2" destOrd="0" parTransId="{19911C4E-121F-47AA-8138-E7D67282C70C}" sibTransId="{AA8007B2-6391-42D0-8701-45B9E2E12CDF}"/>
    <dgm:cxn modelId="{F2C3A557-B45C-4465-852B-C596113AE08F}" type="presOf" srcId="{274BBF61-0464-43E2-A086-E9BBFDF26230}" destId="{EDC1CC11-CE36-4C81-BBBA-0B77444D1BD1}" srcOrd="0" destOrd="0" presId="urn:microsoft.com/office/officeart/2008/layout/VerticalCurvedList"/>
    <dgm:cxn modelId="{663336A5-5707-49B3-9BA7-15EBC3825E40}" type="presOf" srcId="{E3A4E07A-B935-42A1-AC6B-659AE0F75035}" destId="{4AA83116-C681-4C28-98AD-E44EB4ADA849}" srcOrd="0" destOrd="0" presId="urn:microsoft.com/office/officeart/2008/layout/VerticalCurvedList"/>
    <dgm:cxn modelId="{15D0D5C2-3B85-4808-866B-A8187DFE87AE}" type="presOf" srcId="{D039022A-98BB-4F74-B71B-CFFA2C653F33}" destId="{95485E04-46EB-4F84-8356-8ADD13D17068}" srcOrd="0" destOrd="0" presId="urn:microsoft.com/office/officeart/2008/layout/VerticalCurvedList"/>
    <dgm:cxn modelId="{68A78CCA-BD5A-46EB-B0C2-0E8EC9B8AA08}" srcId="{5E725191-5ECF-4885-B39E-55F5579A7BB5}" destId="{274BBF61-0464-43E2-A086-E9BBFDF26230}" srcOrd="0" destOrd="0" parTransId="{0D47A460-71D6-4178-9518-CD9867A1E86E}" sibTransId="{2D8371D1-10C6-4849-BE67-8E5D3473BA06}"/>
    <dgm:cxn modelId="{07FAE0BD-0FC4-409F-8928-DFF216912844}" type="presParOf" srcId="{C71C9565-8001-4BD3-86C8-CBC0386A8803}" destId="{CD32BB1F-1FD8-4CA5-8C69-161F9ECB037F}" srcOrd="0" destOrd="0" presId="urn:microsoft.com/office/officeart/2008/layout/VerticalCurvedList"/>
    <dgm:cxn modelId="{C8F1303E-9252-4E16-965E-A350018BDEDC}" type="presParOf" srcId="{CD32BB1F-1FD8-4CA5-8C69-161F9ECB037F}" destId="{246E797C-8657-403D-A591-FEA4362DF1E9}" srcOrd="0" destOrd="0" presId="urn:microsoft.com/office/officeart/2008/layout/VerticalCurvedList"/>
    <dgm:cxn modelId="{693A48D3-A239-4846-B7CA-CA6F42E86838}" type="presParOf" srcId="{246E797C-8657-403D-A591-FEA4362DF1E9}" destId="{D19ECDA2-4FA4-4602-9BC6-2F88FA70E6BE}" srcOrd="0" destOrd="0" presId="urn:microsoft.com/office/officeart/2008/layout/VerticalCurvedList"/>
    <dgm:cxn modelId="{5F0C678D-6EBE-4879-9226-2D61A9A10041}" type="presParOf" srcId="{246E797C-8657-403D-A591-FEA4362DF1E9}" destId="{026B0142-DC51-476B-9F8A-5D99BAC57DC5}" srcOrd="1" destOrd="0" presId="urn:microsoft.com/office/officeart/2008/layout/VerticalCurvedList"/>
    <dgm:cxn modelId="{4A36C141-8314-48A4-95A1-82FC8C53EE8D}" type="presParOf" srcId="{246E797C-8657-403D-A591-FEA4362DF1E9}" destId="{938DB693-1CA8-453C-AA66-E3D8F0F5C436}" srcOrd="2" destOrd="0" presId="urn:microsoft.com/office/officeart/2008/layout/VerticalCurvedList"/>
    <dgm:cxn modelId="{897C7D50-0E65-4292-8C52-DF25FB0F54B9}" type="presParOf" srcId="{246E797C-8657-403D-A591-FEA4362DF1E9}" destId="{52D6596A-DE7F-4234-9477-027FEA06D312}" srcOrd="3" destOrd="0" presId="urn:microsoft.com/office/officeart/2008/layout/VerticalCurvedList"/>
    <dgm:cxn modelId="{3D850229-1B2D-44C6-B9D4-AC630F4D6B1F}" type="presParOf" srcId="{CD32BB1F-1FD8-4CA5-8C69-161F9ECB037F}" destId="{EDC1CC11-CE36-4C81-BBBA-0B77444D1BD1}" srcOrd="1" destOrd="0" presId="urn:microsoft.com/office/officeart/2008/layout/VerticalCurvedList"/>
    <dgm:cxn modelId="{DE0E5958-ACF3-4120-98E2-5A180F9BEBD5}" type="presParOf" srcId="{CD32BB1F-1FD8-4CA5-8C69-161F9ECB037F}" destId="{FA6BDBD1-628E-4854-93B8-69C721789F99}" srcOrd="2" destOrd="0" presId="urn:microsoft.com/office/officeart/2008/layout/VerticalCurvedList"/>
    <dgm:cxn modelId="{1F7C5A4A-F633-4F5F-9613-C4D6F18BFA4F}" type="presParOf" srcId="{FA6BDBD1-628E-4854-93B8-69C721789F99}" destId="{E74FA195-F6A4-42BA-B1E9-579129BED6E3}" srcOrd="0" destOrd="0" presId="urn:microsoft.com/office/officeart/2008/layout/VerticalCurvedList"/>
    <dgm:cxn modelId="{390FBB2D-6504-43C2-83B8-9B6F49AB76E9}" type="presParOf" srcId="{CD32BB1F-1FD8-4CA5-8C69-161F9ECB037F}" destId="{4AA83116-C681-4C28-98AD-E44EB4ADA849}" srcOrd="3" destOrd="0" presId="urn:microsoft.com/office/officeart/2008/layout/VerticalCurvedList"/>
    <dgm:cxn modelId="{E4593336-14FA-4D6B-9364-BD88062AB203}" type="presParOf" srcId="{CD32BB1F-1FD8-4CA5-8C69-161F9ECB037F}" destId="{57AD68B7-36E5-4FE4-9651-829DE44AC119}" srcOrd="4" destOrd="0" presId="urn:microsoft.com/office/officeart/2008/layout/VerticalCurvedList"/>
    <dgm:cxn modelId="{AFC978F5-9A0A-4EC1-88BF-63224F7C4E66}" type="presParOf" srcId="{57AD68B7-36E5-4FE4-9651-829DE44AC119}" destId="{8E432F13-1155-4117-8155-E2B7EAACB62C}" srcOrd="0" destOrd="0" presId="urn:microsoft.com/office/officeart/2008/layout/VerticalCurvedList"/>
    <dgm:cxn modelId="{A41F1E37-98D7-4CFA-A0F1-850F7AF811A3}" type="presParOf" srcId="{CD32BB1F-1FD8-4CA5-8C69-161F9ECB037F}" destId="{95485E04-46EB-4F84-8356-8ADD13D17068}" srcOrd="5" destOrd="0" presId="urn:microsoft.com/office/officeart/2008/layout/VerticalCurvedList"/>
    <dgm:cxn modelId="{4EAB3DED-1EFB-4D0F-B536-81D19D58D22A}" type="presParOf" srcId="{CD32BB1F-1FD8-4CA5-8C69-161F9ECB037F}" destId="{46C33FDC-A692-4DE4-BFA1-37B86EE87822}" srcOrd="6" destOrd="0" presId="urn:microsoft.com/office/officeart/2008/layout/VerticalCurvedList"/>
    <dgm:cxn modelId="{AB9C5694-5F66-4F89-B3DD-B7E5FF7A64A9}" type="presParOf" srcId="{46C33FDC-A692-4DE4-BFA1-37B86EE87822}" destId="{32637E3F-1026-41EE-8FF4-1811ABDEB43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462676-7BE8-47E7-9AF4-C09E395E18EC}">
      <dsp:nvSpPr>
        <dsp:cNvPr id="0" name=""/>
        <dsp:cNvSpPr/>
      </dsp:nvSpPr>
      <dsp:spPr>
        <a:xfrm>
          <a:off x="0" y="0"/>
          <a:ext cx="4106586" cy="869405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ctr" anchorCtr="0">
          <a:noAutofit/>
        </a:bodyPr>
        <a:lstStyle/>
        <a:p>
          <a:pPr marL="0" lvl="0" indent="0" algn="ctr" defTabSz="1822450">
            <a:lnSpc>
              <a:spcPct val="90000"/>
            </a:lnSpc>
            <a:spcBef>
              <a:spcPct val="0"/>
            </a:spcBef>
            <a:spcAft>
              <a:spcPct val="35000"/>
            </a:spcAft>
            <a:buNone/>
          </a:pPr>
          <a:r>
            <a:rPr lang="en-IE" sz="4100" kern="1200" dirty="0"/>
            <a:t>Programme positioning</a:t>
          </a:r>
        </a:p>
      </dsp:txBody>
      <dsp:txXfrm>
        <a:off x="0" y="3477623"/>
        <a:ext cx="4106586" cy="3477623"/>
      </dsp:txXfrm>
    </dsp:sp>
    <dsp:sp modelId="{A830E2D3-C4C2-45C2-872D-22CCF80676BC}">
      <dsp:nvSpPr>
        <dsp:cNvPr id="0" name=""/>
        <dsp:cNvSpPr/>
      </dsp:nvSpPr>
      <dsp:spPr>
        <a:xfrm>
          <a:off x="605732" y="521643"/>
          <a:ext cx="2895121" cy="289512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B81384-A402-4EAE-86FE-988965ACB5B7}">
      <dsp:nvSpPr>
        <dsp:cNvPr id="0" name=""/>
        <dsp:cNvSpPr/>
      </dsp:nvSpPr>
      <dsp:spPr>
        <a:xfrm>
          <a:off x="4229784" y="0"/>
          <a:ext cx="4106586" cy="8694059"/>
        </a:xfrm>
        <a:prstGeom prst="roundRect">
          <a:avLst>
            <a:gd name="adj" fmla="val 1000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ctr" anchorCtr="0">
          <a:noAutofit/>
        </a:bodyPr>
        <a:lstStyle/>
        <a:p>
          <a:pPr marL="0" lvl="0" indent="0" algn="ctr" defTabSz="1822450">
            <a:lnSpc>
              <a:spcPct val="90000"/>
            </a:lnSpc>
            <a:spcBef>
              <a:spcPct val="0"/>
            </a:spcBef>
            <a:spcAft>
              <a:spcPct val="35000"/>
            </a:spcAft>
            <a:buNone/>
          </a:pPr>
          <a:r>
            <a:rPr lang="en-IE" sz="4100" kern="1200" dirty="0"/>
            <a:t>SEAI Contribution/ National Retrofitting Scheme </a:t>
          </a:r>
        </a:p>
      </dsp:txBody>
      <dsp:txXfrm>
        <a:off x="4229784" y="3477623"/>
        <a:ext cx="4106586" cy="3477623"/>
      </dsp:txXfrm>
    </dsp:sp>
    <dsp:sp modelId="{A51E5A19-56BE-4A59-908D-14818F8DE687}">
      <dsp:nvSpPr>
        <dsp:cNvPr id="0" name=""/>
        <dsp:cNvSpPr/>
      </dsp:nvSpPr>
      <dsp:spPr>
        <a:xfrm>
          <a:off x="4835516" y="521643"/>
          <a:ext cx="2895121" cy="2895121"/>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D274B8-0FE6-4D30-97E0-A2B8DAB091DB}">
      <dsp:nvSpPr>
        <dsp:cNvPr id="0" name=""/>
        <dsp:cNvSpPr/>
      </dsp:nvSpPr>
      <dsp:spPr>
        <a:xfrm>
          <a:off x="8459568" y="0"/>
          <a:ext cx="4106586" cy="8694059"/>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ctr" anchorCtr="0">
          <a:noAutofit/>
        </a:bodyPr>
        <a:lstStyle/>
        <a:p>
          <a:pPr marL="0" lvl="0" indent="0" algn="ctr" defTabSz="1822450">
            <a:lnSpc>
              <a:spcPct val="90000"/>
            </a:lnSpc>
            <a:spcBef>
              <a:spcPct val="0"/>
            </a:spcBef>
            <a:spcAft>
              <a:spcPct val="35000"/>
            </a:spcAft>
            <a:buNone/>
          </a:pPr>
          <a:r>
            <a:rPr lang="en-US" sz="4100" kern="1200" dirty="0"/>
            <a:t>Evaluation- Maynooth University </a:t>
          </a:r>
          <a:endParaRPr lang="en-IE" sz="4100" kern="1200" dirty="0"/>
        </a:p>
      </dsp:txBody>
      <dsp:txXfrm>
        <a:off x="8459568" y="3477623"/>
        <a:ext cx="4106586" cy="3477623"/>
      </dsp:txXfrm>
    </dsp:sp>
    <dsp:sp modelId="{49F6CEA7-C187-4B92-82F0-330D4704D280}">
      <dsp:nvSpPr>
        <dsp:cNvPr id="0" name=""/>
        <dsp:cNvSpPr/>
      </dsp:nvSpPr>
      <dsp:spPr>
        <a:xfrm>
          <a:off x="9065300" y="542922"/>
          <a:ext cx="2895121" cy="2895121"/>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E5E489-41F7-4F6A-BC7D-FEA7DC359DE7}">
      <dsp:nvSpPr>
        <dsp:cNvPr id="0" name=""/>
        <dsp:cNvSpPr/>
      </dsp:nvSpPr>
      <dsp:spPr>
        <a:xfrm>
          <a:off x="12689352" y="0"/>
          <a:ext cx="4106586" cy="8694059"/>
        </a:xfrm>
        <a:prstGeom prst="roundRect">
          <a:avLst>
            <a:gd name="adj" fmla="val 1000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ctr" anchorCtr="0">
          <a:noAutofit/>
        </a:bodyPr>
        <a:lstStyle/>
        <a:p>
          <a:pPr marL="0" lvl="0" indent="0" algn="ctr" defTabSz="1822450">
            <a:lnSpc>
              <a:spcPct val="90000"/>
            </a:lnSpc>
            <a:spcBef>
              <a:spcPct val="0"/>
            </a:spcBef>
            <a:spcAft>
              <a:spcPct val="35000"/>
            </a:spcAft>
            <a:buNone/>
          </a:pPr>
          <a:r>
            <a:rPr lang="en-IE" sz="4100" kern="1200" dirty="0"/>
            <a:t>Mapping Tool</a:t>
          </a:r>
        </a:p>
      </dsp:txBody>
      <dsp:txXfrm>
        <a:off x="12689352" y="3477623"/>
        <a:ext cx="4106586" cy="3477623"/>
      </dsp:txXfrm>
    </dsp:sp>
    <dsp:sp modelId="{7BF62F9B-9AE3-4A84-81DB-1BE64ADB4A40}">
      <dsp:nvSpPr>
        <dsp:cNvPr id="0" name=""/>
        <dsp:cNvSpPr/>
      </dsp:nvSpPr>
      <dsp:spPr>
        <a:xfrm>
          <a:off x="13295084" y="521643"/>
          <a:ext cx="2895121" cy="2895121"/>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9FC2C7-E1B1-4D80-9731-DD75D77D7C68}">
      <dsp:nvSpPr>
        <dsp:cNvPr id="0" name=""/>
        <dsp:cNvSpPr/>
      </dsp:nvSpPr>
      <dsp:spPr>
        <a:xfrm>
          <a:off x="16919136" y="0"/>
          <a:ext cx="4106586" cy="8694059"/>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ctr" anchorCtr="0">
          <a:noAutofit/>
        </a:bodyPr>
        <a:lstStyle/>
        <a:p>
          <a:pPr marL="0" lvl="0" indent="0" algn="ctr" defTabSz="1822450">
            <a:lnSpc>
              <a:spcPct val="90000"/>
            </a:lnSpc>
            <a:spcBef>
              <a:spcPct val="0"/>
            </a:spcBef>
            <a:spcAft>
              <a:spcPct val="35000"/>
            </a:spcAft>
            <a:buNone/>
          </a:pPr>
          <a:r>
            <a:rPr lang="en-US" sz="4100" kern="1200" dirty="0"/>
            <a:t>Tunstall/ Technology Funding</a:t>
          </a:r>
          <a:endParaRPr lang="en-IE" sz="4100" kern="1200" dirty="0"/>
        </a:p>
      </dsp:txBody>
      <dsp:txXfrm>
        <a:off x="16919136" y="3477623"/>
        <a:ext cx="4106586" cy="3477623"/>
      </dsp:txXfrm>
    </dsp:sp>
    <dsp:sp modelId="{5BB86393-F6CF-4A30-9339-97DD4499D2BA}">
      <dsp:nvSpPr>
        <dsp:cNvPr id="0" name=""/>
        <dsp:cNvSpPr/>
      </dsp:nvSpPr>
      <dsp:spPr>
        <a:xfrm>
          <a:off x="17524868" y="521643"/>
          <a:ext cx="2895121" cy="2895121"/>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BDAE29-813C-4FCA-BEA8-AE01F62A89C1}">
      <dsp:nvSpPr>
        <dsp:cNvPr id="0" name=""/>
        <dsp:cNvSpPr/>
      </dsp:nvSpPr>
      <dsp:spPr>
        <a:xfrm>
          <a:off x="841028" y="6955247"/>
          <a:ext cx="19343665" cy="1304108"/>
        </a:xfrm>
        <a:prstGeom prst="leftRight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6B0142-DC51-476B-9F8A-5D99BAC57DC5}">
      <dsp:nvSpPr>
        <dsp:cNvPr id="0" name=""/>
        <dsp:cNvSpPr/>
      </dsp:nvSpPr>
      <dsp:spPr>
        <a:xfrm>
          <a:off x="-10578838" y="-1615680"/>
          <a:ext cx="12593458" cy="12593458"/>
        </a:xfrm>
        <a:prstGeom prst="blockArc">
          <a:avLst>
            <a:gd name="adj1" fmla="val 18900000"/>
            <a:gd name="adj2" fmla="val 2700000"/>
            <a:gd name="adj3" fmla="val 172"/>
          </a:avLst>
        </a:prstGeom>
        <a:solidFill>
          <a:srgbClr val="00B0F0"/>
        </a:solidFill>
        <a:ln w="12700" cap="flat" cmpd="sng" algn="ctr">
          <a:solidFill>
            <a:srgbClr val="00B0F0"/>
          </a:solidFill>
          <a:prstDash val="solid"/>
          <a:miter lim="800000"/>
        </a:ln>
        <a:effectLst/>
      </dsp:spPr>
      <dsp:style>
        <a:lnRef idx="2">
          <a:scrgbClr r="0" g="0" b="0"/>
        </a:lnRef>
        <a:fillRef idx="0">
          <a:scrgbClr r="0" g="0" b="0"/>
        </a:fillRef>
        <a:effectRef idx="0">
          <a:scrgbClr r="0" g="0" b="0"/>
        </a:effectRef>
        <a:fontRef idx="minor"/>
      </dsp:style>
    </dsp:sp>
    <dsp:sp modelId="{EDC1CC11-CE36-4C81-BBBA-0B77444D1BD1}">
      <dsp:nvSpPr>
        <dsp:cNvPr id="0" name=""/>
        <dsp:cNvSpPr/>
      </dsp:nvSpPr>
      <dsp:spPr>
        <a:xfrm>
          <a:off x="1299459" y="936209"/>
          <a:ext cx="20415355" cy="1872419"/>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233" tIns="101600" rIns="101600" bIns="101600" numCol="1" spcCol="1270" anchor="ctr" anchorCtr="0">
          <a:noAutofit/>
        </a:bodyPr>
        <a:lstStyle/>
        <a:p>
          <a:pPr marL="0" lvl="0" indent="0" algn="l" defTabSz="1778000">
            <a:lnSpc>
              <a:spcPct val="90000"/>
            </a:lnSpc>
            <a:spcBef>
              <a:spcPct val="0"/>
            </a:spcBef>
            <a:spcAft>
              <a:spcPct val="35000"/>
            </a:spcAft>
            <a:buFont typeface="Symbol" panose="05050102010706020507" pitchFamily="18" charset="2"/>
            <a:buNone/>
          </a:pPr>
          <a:r>
            <a:rPr lang="en-IE" sz="4000" kern="1200" dirty="0">
              <a:latin typeface="Bierstadt" panose="020B0004020202020204" pitchFamily="34" charset="0"/>
            </a:rPr>
            <a:t>Provide older adults across Ireland with the </a:t>
          </a:r>
          <a:r>
            <a:rPr lang="en-IE" sz="4000" b="0" kern="1200" dirty="0">
              <a:latin typeface="Bierstadt" panose="020B0004020202020204" pitchFamily="34" charset="0"/>
            </a:rPr>
            <a:t>ability to </a:t>
          </a:r>
          <a:r>
            <a:rPr lang="en-IE" sz="4000" b="1" kern="1200" dirty="0">
              <a:latin typeface="Bierstadt" panose="020B0004020202020204" pitchFamily="34" charset="0"/>
            </a:rPr>
            <a:t>age in place </a:t>
          </a:r>
          <a:r>
            <a:rPr lang="en-IE" sz="4000" kern="1200" dirty="0">
              <a:latin typeface="Bierstadt" panose="020B0004020202020204" pitchFamily="34" charset="0"/>
            </a:rPr>
            <a:t>or right-size to better fit their needs, through the provision of supports, housing adaptations and information, improving their quality of life.</a:t>
          </a:r>
        </a:p>
      </dsp:txBody>
      <dsp:txXfrm>
        <a:off x="1299459" y="936209"/>
        <a:ext cx="20415355" cy="1872419"/>
      </dsp:txXfrm>
    </dsp:sp>
    <dsp:sp modelId="{E74FA195-F6A4-42BA-B1E9-579129BED6E3}">
      <dsp:nvSpPr>
        <dsp:cNvPr id="0" name=""/>
        <dsp:cNvSpPr/>
      </dsp:nvSpPr>
      <dsp:spPr>
        <a:xfrm>
          <a:off x="129196" y="702157"/>
          <a:ext cx="2340524" cy="2340524"/>
        </a:xfrm>
        <a:prstGeom prst="ellipse">
          <a:avLst/>
        </a:prstGeom>
        <a:solidFill>
          <a:schemeClr val="lt1">
            <a:hueOff val="0"/>
            <a:satOff val="0"/>
            <a:lumOff val="0"/>
            <a:alphaOff val="0"/>
          </a:schemeClr>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dsp:style>
    </dsp:sp>
    <dsp:sp modelId="{4AA83116-C681-4C28-98AD-E44EB4ADA849}">
      <dsp:nvSpPr>
        <dsp:cNvPr id="0" name=""/>
        <dsp:cNvSpPr/>
      </dsp:nvSpPr>
      <dsp:spPr>
        <a:xfrm>
          <a:off x="1980083" y="3744838"/>
          <a:ext cx="19734731" cy="1872419"/>
        </a:xfrm>
        <a:prstGeom prst="rect">
          <a:avLst/>
        </a:prstGeom>
        <a:solidFill>
          <a:schemeClr val="accent4">
            <a:lumMod val="7500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233" tIns="101600" rIns="101600" bIns="101600" numCol="1" spcCol="1270" anchor="ctr" anchorCtr="0">
          <a:noAutofit/>
        </a:bodyPr>
        <a:lstStyle/>
        <a:p>
          <a:pPr marL="0" lvl="0" indent="0" algn="l" defTabSz="1778000">
            <a:lnSpc>
              <a:spcPct val="90000"/>
            </a:lnSpc>
            <a:spcBef>
              <a:spcPct val="0"/>
            </a:spcBef>
            <a:spcAft>
              <a:spcPct val="35000"/>
            </a:spcAft>
            <a:buFont typeface="Symbol" panose="05050102010706020507" pitchFamily="18" charset="2"/>
            <a:buNone/>
          </a:pPr>
          <a:r>
            <a:rPr lang="en-IE" sz="4000" b="1" kern="1200" dirty="0">
              <a:latin typeface="Bierstadt" panose="020B0004020202020204" pitchFamily="34" charset="0"/>
            </a:rPr>
            <a:t>Collaborate</a:t>
          </a:r>
          <a:r>
            <a:rPr lang="en-IE" sz="4000" kern="1200" dirty="0">
              <a:latin typeface="Bierstadt" panose="020B0004020202020204" pitchFamily="34" charset="0"/>
            </a:rPr>
            <a:t> with other Departments and organisations across sectors to provide supports across the domains of housing, community, medical/ health and technology efficiently and effectively.</a:t>
          </a:r>
        </a:p>
      </dsp:txBody>
      <dsp:txXfrm>
        <a:off x="1980083" y="3744838"/>
        <a:ext cx="19734731" cy="1872419"/>
      </dsp:txXfrm>
    </dsp:sp>
    <dsp:sp modelId="{8E432F13-1155-4117-8155-E2B7EAACB62C}">
      <dsp:nvSpPr>
        <dsp:cNvPr id="0" name=""/>
        <dsp:cNvSpPr/>
      </dsp:nvSpPr>
      <dsp:spPr>
        <a:xfrm>
          <a:off x="809821" y="3510786"/>
          <a:ext cx="2340524" cy="2340524"/>
        </a:xfrm>
        <a:prstGeom prst="ellipse">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95485E04-46EB-4F84-8356-8ADD13D17068}">
      <dsp:nvSpPr>
        <dsp:cNvPr id="0" name=""/>
        <dsp:cNvSpPr/>
      </dsp:nvSpPr>
      <dsp:spPr>
        <a:xfrm>
          <a:off x="1299459" y="6553467"/>
          <a:ext cx="20415355" cy="1872419"/>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233" tIns="101600" rIns="101600" bIns="101600" numCol="1" spcCol="1270" anchor="ctr" anchorCtr="0">
          <a:noAutofit/>
        </a:bodyPr>
        <a:lstStyle/>
        <a:p>
          <a:pPr marL="0" lvl="0" indent="0" algn="l" defTabSz="1778000">
            <a:lnSpc>
              <a:spcPct val="90000"/>
            </a:lnSpc>
            <a:spcBef>
              <a:spcPct val="0"/>
            </a:spcBef>
            <a:spcAft>
              <a:spcPct val="35000"/>
            </a:spcAft>
            <a:buFont typeface="Symbol" panose="05050102010706020507" pitchFamily="18" charset="2"/>
            <a:buNone/>
          </a:pPr>
          <a:r>
            <a:rPr lang="en-IE" sz="4000" b="1" kern="1200" dirty="0">
              <a:latin typeface="Bierstadt" panose="020B0004020202020204" pitchFamily="34" charset="0"/>
            </a:rPr>
            <a:t>Create value for money </a:t>
          </a:r>
          <a:r>
            <a:rPr lang="en-IE" sz="4000" kern="1200" dirty="0">
              <a:latin typeface="Bierstadt" panose="020B0004020202020204" pitchFamily="34" charset="0"/>
            </a:rPr>
            <a:t>through driving efficiency and productivity, enabling local coordinators to collaborate and learn from each other; and prevent outcomes that represent a cost to the state. </a:t>
          </a:r>
        </a:p>
      </dsp:txBody>
      <dsp:txXfrm>
        <a:off x="1299459" y="6553467"/>
        <a:ext cx="20415355" cy="1872419"/>
      </dsp:txXfrm>
    </dsp:sp>
    <dsp:sp modelId="{32637E3F-1026-41EE-8FF4-1811ABDEB43A}">
      <dsp:nvSpPr>
        <dsp:cNvPr id="0" name=""/>
        <dsp:cNvSpPr/>
      </dsp:nvSpPr>
      <dsp:spPr>
        <a:xfrm>
          <a:off x="129196" y="6319415"/>
          <a:ext cx="2340524" cy="2340524"/>
        </a:xfrm>
        <a:prstGeom prst="ellipse">
          <a:avLst/>
        </a:prstGeom>
        <a:solidFill>
          <a:schemeClr val="lt1">
            <a:hueOff val="0"/>
            <a:satOff val="0"/>
            <a:lumOff val="0"/>
            <a:alphaOff val="0"/>
          </a:schemeClr>
        </a:solidFill>
        <a:ln w="12700" cap="flat" cmpd="sng" algn="ctr">
          <a:solidFill>
            <a:schemeClr val="accent6">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C40D67-B634-F042-B1A6-E0CAAA7B68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Nunito Sans ExtraLight" pitchFamily="2" charset="77"/>
            </a:endParaRPr>
          </a:p>
        </p:txBody>
      </p:sp>
      <p:sp>
        <p:nvSpPr>
          <p:cNvPr id="3" name="Date Placeholder 2">
            <a:extLst>
              <a:ext uri="{FF2B5EF4-FFF2-40B4-BE49-F238E27FC236}">
                <a16:creationId xmlns:a16="http://schemas.microsoft.com/office/drawing/2014/main" id="{1F0C43FE-13DA-1F4D-A893-75A63BEC300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1AA0C3-E836-154A-8836-7C084C6AB4EB}" type="datetimeFigureOut">
              <a:rPr lang="en-US" smtClean="0">
                <a:latin typeface="Nunito Sans ExtraLight" pitchFamily="2" charset="77"/>
              </a:rPr>
              <a:t>9/13/2023</a:t>
            </a:fld>
            <a:endParaRPr lang="en-US" dirty="0">
              <a:latin typeface="Nunito Sans ExtraLight" pitchFamily="2" charset="77"/>
            </a:endParaRPr>
          </a:p>
        </p:txBody>
      </p:sp>
      <p:sp>
        <p:nvSpPr>
          <p:cNvPr id="4" name="Footer Placeholder 3">
            <a:extLst>
              <a:ext uri="{FF2B5EF4-FFF2-40B4-BE49-F238E27FC236}">
                <a16:creationId xmlns:a16="http://schemas.microsoft.com/office/drawing/2014/main" id="{9844BCD6-177C-964E-B7BE-8250B6014D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Nunito Sans ExtraLight" pitchFamily="2" charset="77"/>
            </a:endParaRPr>
          </a:p>
        </p:txBody>
      </p:sp>
      <p:sp>
        <p:nvSpPr>
          <p:cNvPr id="5" name="Slide Number Placeholder 4">
            <a:extLst>
              <a:ext uri="{FF2B5EF4-FFF2-40B4-BE49-F238E27FC236}">
                <a16:creationId xmlns:a16="http://schemas.microsoft.com/office/drawing/2014/main" id="{97C6C0AA-FFED-434F-BB63-1CDFCC7B08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515C9B-A291-D94E-B58F-94CE562E1E4D}" type="slidenum">
              <a:rPr lang="en-US" smtClean="0">
                <a:latin typeface="Nunito Sans ExtraLight" pitchFamily="2" charset="77"/>
              </a:rPr>
              <a:t>‹#›</a:t>
            </a:fld>
            <a:endParaRPr lang="en-US" dirty="0">
              <a:latin typeface="Nunito Sans ExtraLight" pitchFamily="2" charset="77"/>
            </a:endParaRPr>
          </a:p>
        </p:txBody>
      </p:sp>
    </p:spTree>
    <p:extLst>
      <p:ext uri="{BB962C8B-B14F-4D97-AF65-F5344CB8AC3E}">
        <p14:creationId xmlns:p14="http://schemas.microsoft.com/office/powerpoint/2010/main" val="3339219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1" i="0">
                <a:latin typeface="Nunito Sans SemiBold" pitchFamily="2" charset="77"/>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1" i="0">
                <a:latin typeface="Nunito Sans SemiBold" pitchFamily="2" charset="77"/>
              </a:defRPr>
            </a:lvl1pPr>
          </a:lstStyle>
          <a:p>
            <a:fld id="{EFC10EE1-B198-C942-8235-326C972CBB30}" type="datetimeFigureOut">
              <a:rPr lang="en-US" smtClean="0"/>
              <a:pPr/>
              <a:t>9/13/2023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1" i="0">
                <a:latin typeface="Nunito Sans SemiBold" pitchFamily="2" charset="77"/>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1" i="0">
                <a:latin typeface="Nunito Sans SemiBold" pitchFamily="2" charset="77"/>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1" i="0" kern="1200">
        <a:solidFill>
          <a:schemeClr val="tx1"/>
        </a:solidFill>
        <a:latin typeface="Nunito Sans SemiBold" pitchFamily="2" charset="77"/>
        <a:ea typeface="+mn-ea"/>
        <a:cs typeface="+mn-cs"/>
      </a:defRPr>
    </a:lvl1pPr>
    <a:lvl2pPr marL="914217" algn="l" defTabSz="914217" rtl="0" eaLnBrk="1" latinLnBrk="0" hangingPunct="1">
      <a:defRPr sz="2400" b="1" i="0" kern="1200">
        <a:solidFill>
          <a:schemeClr val="tx1"/>
        </a:solidFill>
        <a:latin typeface="Nunito Sans SemiBold" pitchFamily="2" charset="77"/>
        <a:ea typeface="+mn-ea"/>
        <a:cs typeface="+mn-cs"/>
      </a:defRPr>
    </a:lvl2pPr>
    <a:lvl3pPr marL="1828434" algn="l" defTabSz="914217" rtl="0" eaLnBrk="1" latinLnBrk="0" hangingPunct="1">
      <a:defRPr sz="2400" b="1" i="0" kern="1200">
        <a:solidFill>
          <a:schemeClr val="tx1"/>
        </a:solidFill>
        <a:latin typeface="Nunito Sans SemiBold" pitchFamily="2" charset="77"/>
        <a:ea typeface="+mn-ea"/>
        <a:cs typeface="+mn-cs"/>
      </a:defRPr>
    </a:lvl3pPr>
    <a:lvl4pPr marL="2742651" algn="l" defTabSz="914217" rtl="0" eaLnBrk="1" latinLnBrk="0" hangingPunct="1">
      <a:defRPr sz="2400" b="1" i="0" kern="1200">
        <a:solidFill>
          <a:schemeClr val="tx1"/>
        </a:solidFill>
        <a:latin typeface="Nunito Sans SemiBold" pitchFamily="2" charset="77"/>
        <a:ea typeface="+mn-ea"/>
        <a:cs typeface="+mn-cs"/>
      </a:defRPr>
    </a:lvl4pPr>
    <a:lvl5pPr marL="3656868" algn="l" defTabSz="914217" rtl="0" eaLnBrk="1" latinLnBrk="0" hangingPunct="1">
      <a:defRPr sz="2400" b="1" i="0" kern="1200">
        <a:solidFill>
          <a:schemeClr val="tx1"/>
        </a:solidFill>
        <a:latin typeface="Nunito Sans SemiBold" pitchFamily="2" charset="77"/>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DC0BE5-8237-434B-AB26-F93C2EF449B3}" type="slidenum">
              <a:rPr kumimoji="0" lang="en-US" altLang="x-non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x-non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dirty="0"/>
          </a:p>
        </p:txBody>
      </p:sp>
    </p:spTree>
    <p:extLst>
      <p:ext uri="{BB962C8B-B14F-4D97-AF65-F5344CB8AC3E}">
        <p14:creationId xmlns:p14="http://schemas.microsoft.com/office/powerpoint/2010/main" val="1222482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3</a:t>
            </a:fld>
            <a:endParaRPr lang="en-US" altLang="x-none" dirty="0"/>
          </a:p>
        </p:txBody>
      </p:sp>
      <p:sp>
        <p:nvSpPr>
          <p:cNvPr id="18433" name="Text Box 1"/>
          <p:cNvSpPr txBox="1">
            <a:spLocks noGrp="1" noRot="1" noChangeAspect="1" noChangeArrowheads="1"/>
          </p:cNvSpPr>
          <p:nvPr>
            <p:ph type="sldImg"/>
          </p:nvPr>
        </p:nvSpPr>
        <p:spPr bwMode="auto">
          <a:xfrm>
            <a:off x="688975" y="1143000"/>
            <a:ext cx="5475288" cy="30813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85800" y="4400550"/>
            <a:ext cx="5481638" cy="3595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816838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5</a:t>
            </a:fld>
            <a:endParaRPr lang="en-US" altLang="x-none" dirty="0"/>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729401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6</a:t>
            </a:fld>
            <a:endParaRPr lang="en-US" altLang="x-none" dirty="0"/>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1171565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8</a:t>
            </a:fld>
            <a:endParaRPr lang="en-US" altLang="x-none" dirty="0"/>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dirty="0"/>
          </a:p>
        </p:txBody>
      </p:sp>
    </p:spTree>
    <p:extLst>
      <p:ext uri="{BB962C8B-B14F-4D97-AF65-F5344CB8AC3E}">
        <p14:creationId xmlns:p14="http://schemas.microsoft.com/office/powerpoint/2010/main" val="472665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we are looking at here is the breakdown of the Housing Supports, the percentages are based on the overall supports rather than the percentage of Housing, you will see the Grants…………..</a:t>
            </a:r>
          </a:p>
          <a:p>
            <a:r>
              <a:rPr lang="en-US" dirty="0"/>
              <a:t>We can see that Housing is 40% overall when you take the grants at 27% and other at 13%</a:t>
            </a:r>
          </a:p>
          <a:p>
            <a:r>
              <a:rPr lang="en-US" dirty="0"/>
              <a:t>I am proposing that we now move from the 4 existing Domains to six Domains Technology 15%, Community 11%, Health 12%, Housing 40%, SEAI 16% and Financial 6%. If any wants to come in here and let me know your thoughts on this move from 4 to 6. I think it is a good addition from the climate sustainability point of view and we are seeing an increase in the need for financial supports so to capture this and report to the group would be beneficial. </a:t>
            </a:r>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792CC-09EE-4F86-9CFD-F4B18A4551F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7444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11</a:t>
            </a:fld>
            <a:endParaRPr lang="en-US" altLang="x-none" dirty="0"/>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347964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15</a:t>
            </a:fld>
            <a:endParaRPr lang="en-US" dirty="0"/>
          </a:p>
        </p:txBody>
      </p:sp>
    </p:spTree>
    <p:extLst>
      <p:ext uri="{BB962C8B-B14F-4D97-AF65-F5344CB8AC3E}">
        <p14:creationId xmlns:p14="http://schemas.microsoft.com/office/powerpoint/2010/main" val="200378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2117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re Valu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E4CD333-4BF8-EA4E-B7BF-D6560BAAA013}"/>
              </a:ext>
            </a:extLst>
          </p:cNvPr>
          <p:cNvSpPr>
            <a:spLocks noGrp="1"/>
          </p:cNvSpPr>
          <p:nvPr>
            <p:ph type="pic" sz="quarter" idx="17"/>
          </p:nvPr>
        </p:nvSpPr>
        <p:spPr>
          <a:xfrm>
            <a:off x="1" y="1"/>
            <a:ext cx="9811264" cy="13715999"/>
          </a:xfrm>
          <a:custGeom>
            <a:avLst/>
            <a:gdLst>
              <a:gd name="connsiteX0" fmla="*/ 0 w 9811264"/>
              <a:gd name="connsiteY0" fmla="*/ 0 h 13715999"/>
              <a:gd name="connsiteX1" fmla="*/ 5851617 w 9811264"/>
              <a:gd name="connsiteY1" fmla="*/ 0 h 13715999"/>
              <a:gd name="connsiteX2" fmla="*/ 5997745 w 9811264"/>
              <a:gd name="connsiteY2" fmla="*/ 84022 h 13715999"/>
              <a:gd name="connsiteX3" fmla="*/ 9811264 w 9811264"/>
              <a:gd name="connsiteY3" fmla="*/ 6857999 h 13715999"/>
              <a:gd name="connsiteX4" fmla="*/ 5997745 w 9811264"/>
              <a:gd name="connsiteY4" fmla="*/ 13631976 h 13715999"/>
              <a:gd name="connsiteX5" fmla="*/ 5851615 w 9811264"/>
              <a:gd name="connsiteY5" fmla="*/ 13715999 h 13715999"/>
              <a:gd name="connsiteX6" fmla="*/ 0 w 9811264"/>
              <a:gd name="connsiteY6" fmla="*/ 13715999 h 137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1264" h="13715999">
                <a:moveTo>
                  <a:pt x="0" y="0"/>
                </a:moveTo>
                <a:lnTo>
                  <a:pt x="5851617" y="0"/>
                </a:lnTo>
                <a:lnTo>
                  <a:pt x="5997745" y="84022"/>
                </a:lnTo>
                <a:cubicBezTo>
                  <a:pt x="8284039" y="1473208"/>
                  <a:pt x="9811264" y="3987253"/>
                  <a:pt x="9811264" y="6857999"/>
                </a:cubicBezTo>
                <a:cubicBezTo>
                  <a:pt x="9811264" y="9728746"/>
                  <a:pt x="8284039" y="12242790"/>
                  <a:pt x="5997745" y="13631976"/>
                </a:cubicBezTo>
                <a:lnTo>
                  <a:pt x="5851615" y="13715999"/>
                </a:lnTo>
                <a:lnTo>
                  <a:pt x="0" y="13715999"/>
                </a:lnTo>
                <a:close/>
              </a:path>
            </a:pathLst>
          </a:custGeom>
          <a:solidFill>
            <a:schemeClr val="bg2">
              <a:lumMod val="95000"/>
            </a:schemeClr>
          </a:solidFill>
          <a:effectLst/>
        </p:spPr>
        <p:txBody>
          <a:bodyPr wrap="square">
            <a:noAutofit/>
          </a:bodyPr>
          <a:lstStyle>
            <a:lvl1pPr marL="0" indent="0">
              <a:buNone/>
              <a:defRPr sz="2600" b="1" i="0">
                <a:ln>
                  <a:noFill/>
                </a:ln>
                <a:solidFill>
                  <a:schemeClr val="bg1">
                    <a:lumMod val="85000"/>
                  </a:schemeClr>
                </a:solidFill>
                <a:latin typeface="Nunito Sans SemiBold" pitchFamily="2" charset="77"/>
                <a:ea typeface="Source Sans Pro Light" panose="020B0403030403020204" pitchFamily="34" charset="0"/>
                <a:cs typeface="Noto Sans Light" panose="020B0402040504020204" pitchFamily="34" charset="0"/>
              </a:defRPr>
            </a:lvl1pPr>
          </a:lstStyle>
          <a:p>
            <a:endParaRPr lang="en-US" dirty="0"/>
          </a:p>
        </p:txBody>
      </p:sp>
    </p:spTree>
    <p:extLst>
      <p:ext uri="{BB962C8B-B14F-4D97-AF65-F5344CB8AC3E}">
        <p14:creationId xmlns:p14="http://schemas.microsoft.com/office/powerpoint/2010/main" val="3455139897"/>
      </p:ext>
    </p:extLst>
  </p:cSld>
  <p:clrMapOvr>
    <a:masterClrMapping/>
  </p:clrMapOvr>
  <p:transition/>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73302C9-9CCE-E444-BBCB-D9415F5DE49D}"/>
              </a:ext>
            </a:extLst>
          </p:cNvPr>
          <p:cNvSpPr>
            <a:spLocks noGrp="1"/>
          </p:cNvSpPr>
          <p:nvPr>
            <p:ph type="pic" sz="quarter" idx="12" hasCustomPrompt="1"/>
          </p:nvPr>
        </p:nvSpPr>
        <p:spPr>
          <a:xfrm>
            <a:off x="864972" y="5350476"/>
            <a:ext cx="9514704" cy="8365525"/>
          </a:xfrm>
          <a:custGeom>
            <a:avLst/>
            <a:gdLst>
              <a:gd name="connsiteX0" fmla="*/ 4757353 w 9514704"/>
              <a:gd name="connsiteY0" fmla="*/ 0 h 8365525"/>
              <a:gd name="connsiteX1" fmla="*/ 9514704 w 9514704"/>
              <a:gd name="connsiteY1" fmla="*/ 4757352 h 8365525"/>
              <a:gd name="connsiteX2" fmla="*/ 7956088 w 9514704"/>
              <a:gd name="connsiteY2" fmla="*/ 8278830 h 8365525"/>
              <a:gd name="connsiteX3" fmla="*/ 7856005 w 9514704"/>
              <a:gd name="connsiteY3" fmla="*/ 8365525 h 8365525"/>
              <a:gd name="connsiteX4" fmla="*/ 1658700 w 9514704"/>
              <a:gd name="connsiteY4" fmla="*/ 8365525 h 8365525"/>
              <a:gd name="connsiteX5" fmla="*/ 1558616 w 9514704"/>
              <a:gd name="connsiteY5" fmla="*/ 8278830 h 8365525"/>
              <a:gd name="connsiteX6" fmla="*/ 0 w 9514704"/>
              <a:gd name="connsiteY6" fmla="*/ 4757352 h 8365525"/>
              <a:gd name="connsiteX7" fmla="*/ 4757353 w 9514704"/>
              <a:gd name="connsiteY7" fmla="*/ 0 h 836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4704" h="8365525">
                <a:moveTo>
                  <a:pt x="4757353" y="0"/>
                </a:moveTo>
                <a:cubicBezTo>
                  <a:pt x="7384766" y="0"/>
                  <a:pt x="9514704" y="2129939"/>
                  <a:pt x="9514704" y="4757352"/>
                </a:cubicBezTo>
                <a:cubicBezTo>
                  <a:pt x="9514704" y="6153165"/>
                  <a:pt x="8913579" y="7408578"/>
                  <a:pt x="7956088" y="8278830"/>
                </a:cubicBezTo>
                <a:lnTo>
                  <a:pt x="7856005" y="8365525"/>
                </a:lnTo>
                <a:lnTo>
                  <a:pt x="1658700" y="8365525"/>
                </a:lnTo>
                <a:lnTo>
                  <a:pt x="1558616" y="8278830"/>
                </a:lnTo>
                <a:cubicBezTo>
                  <a:pt x="601126" y="7408578"/>
                  <a:pt x="0" y="6153165"/>
                  <a:pt x="0" y="4757352"/>
                </a:cubicBezTo>
                <a:cubicBezTo>
                  <a:pt x="0" y="2129939"/>
                  <a:pt x="2129939" y="0"/>
                  <a:pt x="4757353" y="0"/>
                </a:cubicBezTo>
                <a:close/>
              </a:path>
            </a:pathLst>
          </a:custGeom>
          <a:solidFill>
            <a:schemeClr val="bg2">
              <a:lumMod val="95000"/>
            </a:schemeClr>
          </a:solidFill>
        </p:spPr>
        <p:txBody>
          <a:bodyPr wrap="square" anchor="ctr">
            <a:noAutofit/>
          </a:bodyPr>
          <a:lstStyle>
            <a:lvl1pPr marL="0" indent="0" algn="ctr">
              <a:buNone/>
              <a:defRPr lang="en-US" sz="2400" dirty="0"/>
            </a:lvl1pPr>
          </a:lstStyle>
          <a:p>
            <a:pPr lvl="0"/>
            <a:r>
              <a:rPr lang="en-US" dirty="0"/>
              <a:t>Drag and drop picture</a:t>
            </a:r>
          </a:p>
        </p:txBody>
      </p:sp>
      <p:sp>
        <p:nvSpPr>
          <p:cNvPr id="3" name="Rectangle 2">
            <a:extLst>
              <a:ext uri="{FF2B5EF4-FFF2-40B4-BE49-F238E27FC236}">
                <a16:creationId xmlns:a16="http://schemas.microsoft.com/office/drawing/2014/main" id="{C9EB03A3-B96F-8C4F-9F30-DA1E7B30ABC7}"/>
              </a:ext>
            </a:extLst>
          </p:cNvPr>
          <p:cNvSpPr/>
          <p:nvPr userDrawn="1"/>
        </p:nvSpPr>
        <p:spPr>
          <a:xfrm>
            <a:off x="22086277" y="654148"/>
            <a:ext cx="928468" cy="7948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Nunito Sans ExtraLight" pitchFamily="2" charset="77"/>
            </a:endParaRPr>
          </a:p>
        </p:txBody>
      </p:sp>
    </p:spTree>
    <p:extLst>
      <p:ext uri="{BB962C8B-B14F-4D97-AF65-F5344CB8AC3E}">
        <p14:creationId xmlns:p14="http://schemas.microsoft.com/office/powerpoint/2010/main" val="1129800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058C6-4411-4435-B77A-E3771D7A38F8}"/>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B8D6EDB1-3384-4987-A9BD-484BFDC186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4A2AC5F-4D32-4419-9717-B9C33608C2D4}"/>
              </a:ext>
            </a:extLst>
          </p:cNvPr>
          <p:cNvSpPr>
            <a:spLocks noGrp="1"/>
          </p:cNvSpPr>
          <p:nvPr>
            <p:ph type="dt" sz="half" idx="10"/>
          </p:nvPr>
        </p:nvSpPr>
        <p:spPr/>
        <p:txBody>
          <a:bodyPr/>
          <a:lstStyle/>
          <a:p>
            <a:fld id="{45BE26C4-1A57-44EB-9FDD-4F591BBEC95D}" type="datetimeFigureOut">
              <a:rPr lang="en-IE" smtClean="0"/>
              <a:t>13/09/2023</a:t>
            </a:fld>
            <a:endParaRPr lang="en-IE" dirty="0"/>
          </a:p>
        </p:txBody>
      </p:sp>
      <p:sp>
        <p:nvSpPr>
          <p:cNvPr id="5" name="Footer Placeholder 4">
            <a:extLst>
              <a:ext uri="{FF2B5EF4-FFF2-40B4-BE49-F238E27FC236}">
                <a16:creationId xmlns:a16="http://schemas.microsoft.com/office/drawing/2014/main" id="{A9E007B0-D772-49F1-801A-DD6231258677}"/>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48FDAFE6-B709-4AEE-BBC0-5AD39AB6A231}"/>
              </a:ext>
            </a:extLst>
          </p:cNvPr>
          <p:cNvSpPr>
            <a:spLocks noGrp="1"/>
          </p:cNvSpPr>
          <p:nvPr>
            <p:ph type="sldNum" sz="quarter" idx="12"/>
          </p:nvPr>
        </p:nvSpPr>
        <p:spPr/>
        <p:txBody>
          <a:bodyPr/>
          <a:lstStyle/>
          <a:p>
            <a:fld id="{3E63711B-CB02-4E1C-9309-DBD39635D2F6}" type="slidenum">
              <a:rPr lang="en-IE" smtClean="0"/>
              <a:t>‹#›</a:t>
            </a:fld>
            <a:endParaRPr lang="en-IE" dirty="0"/>
          </a:p>
        </p:txBody>
      </p:sp>
    </p:spTree>
    <p:extLst>
      <p:ext uri="{BB962C8B-B14F-4D97-AF65-F5344CB8AC3E}">
        <p14:creationId xmlns:p14="http://schemas.microsoft.com/office/powerpoint/2010/main" val="3607070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49AEE-6652-4B65-877B-878F272A67C7}"/>
              </a:ext>
            </a:extLst>
          </p:cNvPr>
          <p:cNvSpPr>
            <a:spLocks noGrp="1"/>
          </p:cNvSpPr>
          <p:nvPr>
            <p:ph type="ctrTitle"/>
          </p:nvPr>
        </p:nvSpPr>
        <p:spPr>
          <a:xfrm>
            <a:off x="3047206" y="2244726"/>
            <a:ext cx="18283238" cy="4775200"/>
          </a:xfrm>
        </p:spPr>
        <p:txBody>
          <a:bodyPr anchor="b"/>
          <a:lstStyle>
            <a:lvl1pPr algn="ctr">
              <a:defRPr sz="11997"/>
            </a:lvl1pPr>
          </a:lstStyle>
          <a:p>
            <a:r>
              <a:rPr lang="en-US"/>
              <a:t>Click to edit Master title style</a:t>
            </a:r>
            <a:endParaRPr lang="en-IE"/>
          </a:p>
        </p:txBody>
      </p:sp>
      <p:sp>
        <p:nvSpPr>
          <p:cNvPr id="3" name="Subtitle 2">
            <a:extLst>
              <a:ext uri="{FF2B5EF4-FFF2-40B4-BE49-F238E27FC236}">
                <a16:creationId xmlns:a16="http://schemas.microsoft.com/office/drawing/2014/main" id="{EF55735B-8D4C-41FE-9FC8-5C35334A2E39}"/>
              </a:ext>
            </a:extLst>
          </p:cNvPr>
          <p:cNvSpPr>
            <a:spLocks noGrp="1"/>
          </p:cNvSpPr>
          <p:nvPr>
            <p:ph type="subTitle" idx="1"/>
          </p:nvPr>
        </p:nvSpPr>
        <p:spPr>
          <a:xfrm>
            <a:off x="3047206" y="7204076"/>
            <a:ext cx="18283238" cy="3311524"/>
          </a:xfrm>
        </p:spPr>
        <p:txBody>
          <a:bodyPr/>
          <a:lstStyle>
            <a:lvl1pPr marL="0" indent="0" algn="ctr">
              <a:buNone/>
              <a:defRPr sz="4799"/>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CD8EC457-C56C-4462-9620-B0BFA5BF50C9}"/>
              </a:ext>
            </a:extLst>
          </p:cNvPr>
          <p:cNvSpPr>
            <a:spLocks noGrp="1"/>
          </p:cNvSpPr>
          <p:nvPr>
            <p:ph type="dt" sz="half" idx="10"/>
          </p:nvPr>
        </p:nvSpPr>
        <p:spPr/>
        <p:txBody>
          <a:bodyPr/>
          <a:lstStyle/>
          <a:p>
            <a:fld id="{45BE26C4-1A57-44EB-9FDD-4F591BBEC95D}" type="datetimeFigureOut">
              <a:rPr lang="en-IE" smtClean="0"/>
              <a:t>13/09/2023</a:t>
            </a:fld>
            <a:endParaRPr lang="en-IE" dirty="0"/>
          </a:p>
        </p:txBody>
      </p:sp>
      <p:sp>
        <p:nvSpPr>
          <p:cNvPr id="5" name="Footer Placeholder 4">
            <a:extLst>
              <a:ext uri="{FF2B5EF4-FFF2-40B4-BE49-F238E27FC236}">
                <a16:creationId xmlns:a16="http://schemas.microsoft.com/office/drawing/2014/main" id="{6ABA3D7E-59FB-49CA-AC06-324E19D6A8FA}"/>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998BC9FA-9AAA-46A9-83F6-CFE1258962FB}"/>
              </a:ext>
            </a:extLst>
          </p:cNvPr>
          <p:cNvSpPr>
            <a:spLocks noGrp="1"/>
          </p:cNvSpPr>
          <p:nvPr>
            <p:ph type="sldNum" sz="quarter" idx="12"/>
          </p:nvPr>
        </p:nvSpPr>
        <p:spPr/>
        <p:txBody>
          <a:bodyPr/>
          <a:lstStyle/>
          <a:p>
            <a:fld id="{3E63711B-CB02-4E1C-9309-DBD39635D2F6}" type="slidenum">
              <a:rPr lang="en-IE" smtClean="0"/>
              <a:t>‹#›</a:t>
            </a:fld>
            <a:endParaRPr lang="en-IE" dirty="0"/>
          </a:p>
        </p:txBody>
      </p:sp>
    </p:spTree>
    <p:extLst>
      <p:ext uri="{BB962C8B-B14F-4D97-AF65-F5344CB8AC3E}">
        <p14:creationId xmlns:p14="http://schemas.microsoft.com/office/powerpoint/2010/main" val="3254926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058C6-4411-4435-B77A-E3771D7A38F8}"/>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B8D6EDB1-3384-4987-A9BD-484BFDC186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4A2AC5F-4D32-4419-9717-B9C33608C2D4}"/>
              </a:ext>
            </a:extLst>
          </p:cNvPr>
          <p:cNvSpPr>
            <a:spLocks noGrp="1"/>
          </p:cNvSpPr>
          <p:nvPr>
            <p:ph type="dt" sz="half" idx="10"/>
          </p:nvPr>
        </p:nvSpPr>
        <p:spPr/>
        <p:txBody>
          <a:bodyPr/>
          <a:lstStyle/>
          <a:p>
            <a:fld id="{45BE26C4-1A57-44EB-9FDD-4F591BBEC95D}" type="datetimeFigureOut">
              <a:rPr lang="en-IE" smtClean="0"/>
              <a:t>13/09/2023</a:t>
            </a:fld>
            <a:endParaRPr lang="en-IE" dirty="0"/>
          </a:p>
        </p:txBody>
      </p:sp>
      <p:sp>
        <p:nvSpPr>
          <p:cNvPr id="5" name="Footer Placeholder 4">
            <a:extLst>
              <a:ext uri="{FF2B5EF4-FFF2-40B4-BE49-F238E27FC236}">
                <a16:creationId xmlns:a16="http://schemas.microsoft.com/office/drawing/2014/main" id="{A9E007B0-D772-49F1-801A-DD6231258677}"/>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48FDAFE6-B709-4AEE-BBC0-5AD39AB6A231}"/>
              </a:ext>
            </a:extLst>
          </p:cNvPr>
          <p:cNvSpPr>
            <a:spLocks noGrp="1"/>
          </p:cNvSpPr>
          <p:nvPr>
            <p:ph type="sldNum" sz="quarter" idx="12"/>
          </p:nvPr>
        </p:nvSpPr>
        <p:spPr/>
        <p:txBody>
          <a:bodyPr/>
          <a:lstStyle/>
          <a:p>
            <a:fld id="{3E63711B-CB02-4E1C-9309-DBD39635D2F6}" type="slidenum">
              <a:rPr lang="en-IE" smtClean="0"/>
              <a:t>‹#›</a:t>
            </a:fld>
            <a:endParaRPr lang="en-IE" dirty="0"/>
          </a:p>
        </p:txBody>
      </p:sp>
    </p:spTree>
    <p:extLst>
      <p:ext uri="{BB962C8B-B14F-4D97-AF65-F5344CB8AC3E}">
        <p14:creationId xmlns:p14="http://schemas.microsoft.com/office/powerpoint/2010/main" val="3697321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7FD62-CBDF-453C-9C74-859CCCD251F4}"/>
              </a:ext>
            </a:extLst>
          </p:cNvPr>
          <p:cNvSpPr>
            <a:spLocks noGrp="1"/>
          </p:cNvSpPr>
          <p:nvPr>
            <p:ph type="title"/>
          </p:nvPr>
        </p:nvSpPr>
        <p:spPr>
          <a:xfrm>
            <a:off x="1663267" y="3419477"/>
            <a:ext cx="21025723" cy="5705474"/>
          </a:xfrm>
        </p:spPr>
        <p:txBody>
          <a:bodyPr anchor="b"/>
          <a:lstStyle>
            <a:lvl1pPr>
              <a:defRPr sz="11997"/>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7EDB106F-1E6A-4A9D-B53D-967C1C12730B}"/>
              </a:ext>
            </a:extLst>
          </p:cNvPr>
          <p:cNvSpPr>
            <a:spLocks noGrp="1"/>
          </p:cNvSpPr>
          <p:nvPr>
            <p:ph type="body" idx="1"/>
          </p:nvPr>
        </p:nvSpPr>
        <p:spPr>
          <a:xfrm>
            <a:off x="1663267" y="9178927"/>
            <a:ext cx="21025723" cy="3000374"/>
          </a:xfrm>
        </p:spPr>
        <p:txBody>
          <a:bodyPr/>
          <a:lstStyle>
            <a:lvl1pPr marL="0" indent="0">
              <a:buNone/>
              <a:defRPr sz="4799">
                <a:solidFill>
                  <a:schemeClr val="tx1">
                    <a:tint val="75000"/>
                  </a:schemeClr>
                </a:solidFill>
              </a:defRPr>
            </a:lvl1pPr>
            <a:lvl2pPr marL="914171" indent="0">
              <a:buNone/>
              <a:defRPr sz="3999">
                <a:solidFill>
                  <a:schemeClr val="tx1">
                    <a:tint val="75000"/>
                  </a:schemeClr>
                </a:solidFill>
              </a:defRPr>
            </a:lvl2pPr>
            <a:lvl3pPr marL="1828343" indent="0">
              <a:buNone/>
              <a:defRPr sz="3599">
                <a:solidFill>
                  <a:schemeClr val="tx1">
                    <a:tint val="75000"/>
                  </a:schemeClr>
                </a:solidFill>
              </a:defRPr>
            </a:lvl3pPr>
            <a:lvl4pPr marL="2742514" indent="0">
              <a:buNone/>
              <a:defRPr sz="3199">
                <a:solidFill>
                  <a:schemeClr val="tx1">
                    <a:tint val="75000"/>
                  </a:schemeClr>
                </a:solidFill>
              </a:defRPr>
            </a:lvl4pPr>
            <a:lvl5pPr marL="3656686" indent="0">
              <a:buNone/>
              <a:defRPr sz="3199">
                <a:solidFill>
                  <a:schemeClr val="tx1">
                    <a:tint val="75000"/>
                  </a:schemeClr>
                </a:solidFill>
              </a:defRPr>
            </a:lvl5pPr>
            <a:lvl6pPr marL="4570857" indent="0">
              <a:buNone/>
              <a:defRPr sz="3199">
                <a:solidFill>
                  <a:schemeClr val="tx1">
                    <a:tint val="75000"/>
                  </a:schemeClr>
                </a:solidFill>
              </a:defRPr>
            </a:lvl6pPr>
            <a:lvl7pPr marL="5485028" indent="0">
              <a:buNone/>
              <a:defRPr sz="3199">
                <a:solidFill>
                  <a:schemeClr val="tx1">
                    <a:tint val="75000"/>
                  </a:schemeClr>
                </a:solidFill>
              </a:defRPr>
            </a:lvl7pPr>
            <a:lvl8pPr marL="6399200" indent="0">
              <a:buNone/>
              <a:defRPr sz="3199">
                <a:solidFill>
                  <a:schemeClr val="tx1">
                    <a:tint val="75000"/>
                  </a:schemeClr>
                </a:solidFill>
              </a:defRPr>
            </a:lvl8pPr>
            <a:lvl9pPr marL="7313371" indent="0">
              <a:buNone/>
              <a:defRPr sz="3199">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894723-21C1-4C53-9F02-95DF30C93612}"/>
              </a:ext>
            </a:extLst>
          </p:cNvPr>
          <p:cNvSpPr>
            <a:spLocks noGrp="1"/>
          </p:cNvSpPr>
          <p:nvPr>
            <p:ph type="dt" sz="half" idx="10"/>
          </p:nvPr>
        </p:nvSpPr>
        <p:spPr/>
        <p:txBody>
          <a:bodyPr/>
          <a:lstStyle/>
          <a:p>
            <a:fld id="{45BE26C4-1A57-44EB-9FDD-4F591BBEC95D}" type="datetimeFigureOut">
              <a:rPr lang="en-IE" smtClean="0"/>
              <a:t>13/09/2023</a:t>
            </a:fld>
            <a:endParaRPr lang="en-IE" dirty="0"/>
          </a:p>
        </p:txBody>
      </p:sp>
      <p:sp>
        <p:nvSpPr>
          <p:cNvPr id="5" name="Footer Placeholder 4">
            <a:extLst>
              <a:ext uri="{FF2B5EF4-FFF2-40B4-BE49-F238E27FC236}">
                <a16:creationId xmlns:a16="http://schemas.microsoft.com/office/drawing/2014/main" id="{8FA0D5F1-A1FB-409F-B370-D53EC87D6874}"/>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5FB5290F-9496-4BF7-B0B7-39F0F50CC91D}"/>
              </a:ext>
            </a:extLst>
          </p:cNvPr>
          <p:cNvSpPr>
            <a:spLocks noGrp="1"/>
          </p:cNvSpPr>
          <p:nvPr>
            <p:ph type="sldNum" sz="quarter" idx="12"/>
          </p:nvPr>
        </p:nvSpPr>
        <p:spPr/>
        <p:txBody>
          <a:bodyPr/>
          <a:lstStyle/>
          <a:p>
            <a:fld id="{3E63711B-CB02-4E1C-9309-DBD39635D2F6}" type="slidenum">
              <a:rPr lang="en-IE" smtClean="0"/>
              <a:t>‹#›</a:t>
            </a:fld>
            <a:endParaRPr lang="en-IE" dirty="0"/>
          </a:p>
        </p:txBody>
      </p:sp>
    </p:spTree>
    <p:extLst>
      <p:ext uri="{BB962C8B-B14F-4D97-AF65-F5344CB8AC3E}">
        <p14:creationId xmlns:p14="http://schemas.microsoft.com/office/powerpoint/2010/main" val="2750704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FED51-10E8-42B6-B975-28410FCEB714}"/>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87807777-E0E4-42E7-A8BA-E945C0FE5CD1}"/>
              </a:ext>
            </a:extLst>
          </p:cNvPr>
          <p:cNvSpPr>
            <a:spLocks noGrp="1"/>
          </p:cNvSpPr>
          <p:nvPr>
            <p:ph sz="half" idx="1"/>
          </p:nvPr>
        </p:nvSpPr>
        <p:spPr>
          <a:xfrm>
            <a:off x="1675964" y="3651250"/>
            <a:ext cx="10360501"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E08B64DA-1D75-40BE-BC72-ABB2E5524167}"/>
              </a:ext>
            </a:extLst>
          </p:cNvPr>
          <p:cNvSpPr>
            <a:spLocks noGrp="1"/>
          </p:cNvSpPr>
          <p:nvPr>
            <p:ph sz="half" idx="2"/>
          </p:nvPr>
        </p:nvSpPr>
        <p:spPr>
          <a:xfrm>
            <a:off x="12341185" y="3651250"/>
            <a:ext cx="10360501"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259969B4-B3B0-4B78-B45F-7A36E4D6AE66}"/>
              </a:ext>
            </a:extLst>
          </p:cNvPr>
          <p:cNvSpPr>
            <a:spLocks noGrp="1"/>
          </p:cNvSpPr>
          <p:nvPr>
            <p:ph type="dt" sz="half" idx="10"/>
          </p:nvPr>
        </p:nvSpPr>
        <p:spPr/>
        <p:txBody>
          <a:bodyPr/>
          <a:lstStyle/>
          <a:p>
            <a:fld id="{45BE26C4-1A57-44EB-9FDD-4F591BBEC95D}" type="datetimeFigureOut">
              <a:rPr lang="en-IE" smtClean="0"/>
              <a:t>13/09/2023</a:t>
            </a:fld>
            <a:endParaRPr lang="en-IE" dirty="0"/>
          </a:p>
        </p:txBody>
      </p:sp>
      <p:sp>
        <p:nvSpPr>
          <p:cNvPr id="6" name="Footer Placeholder 5">
            <a:extLst>
              <a:ext uri="{FF2B5EF4-FFF2-40B4-BE49-F238E27FC236}">
                <a16:creationId xmlns:a16="http://schemas.microsoft.com/office/drawing/2014/main" id="{C57E1A67-46A0-4D30-AEC5-C29308380FF0}"/>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7D8D0783-3123-4F19-988C-96EE2F4ABE6E}"/>
              </a:ext>
            </a:extLst>
          </p:cNvPr>
          <p:cNvSpPr>
            <a:spLocks noGrp="1"/>
          </p:cNvSpPr>
          <p:nvPr>
            <p:ph type="sldNum" sz="quarter" idx="12"/>
          </p:nvPr>
        </p:nvSpPr>
        <p:spPr/>
        <p:txBody>
          <a:bodyPr/>
          <a:lstStyle/>
          <a:p>
            <a:fld id="{3E63711B-CB02-4E1C-9309-DBD39635D2F6}" type="slidenum">
              <a:rPr lang="en-IE" smtClean="0"/>
              <a:t>‹#›</a:t>
            </a:fld>
            <a:endParaRPr lang="en-IE" dirty="0"/>
          </a:p>
        </p:txBody>
      </p:sp>
    </p:spTree>
    <p:extLst>
      <p:ext uri="{BB962C8B-B14F-4D97-AF65-F5344CB8AC3E}">
        <p14:creationId xmlns:p14="http://schemas.microsoft.com/office/powerpoint/2010/main" val="3971584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53CF3-6A5B-42C6-A12E-5C1B5787F56E}"/>
              </a:ext>
            </a:extLst>
          </p:cNvPr>
          <p:cNvSpPr>
            <a:spLocks noGrp="1"/>
          </p:cNvSpPr>
          <p:nvPr>
            <p:ph type="title"/>
          </p:nvPr>
        </p:nvSpPr>
        <p:spPr>
          <a:xfrm>
            <a:off x="1679139" y="730251"/>
            <a:ext cx="21025723" cy="2651126"/>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1D8FCEDF-5D2C-4400-B49A-E55FFC71B730}"/>
              </a:ext>
            </a:extLst>
          </p:cNvPr>
          <p:cNvSpPr>
            <a:spLocks noGrp="1"/>
          </p:cNvSpPr>
          <p:nvPr>
            <p:ph type="body" idx="1"/>
          </p:nvPr>
        </p:nvSpPr>
        <p:spPr>
          <a:xfrm>
            <a:off x="1679139" y="3362326"/>
            <a:ext cx="10312888"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Click to edit Master text styles</a:t>
            </a:r>
          </a:p>
        </p:txBody>
      </p:sp>
      <p:sp>
        <p:nvSpPr>
          <p:cNvPr id="4" name="Content Placeholder 3">
            <a:extLst>
              <a:ext uri="{FF2B5EF4-FFF2-40B4-BE49-F238E27FC236}">
                <a16:creationId xmlns:a16="http://schemas.microsoft.com/office/drawing/2014/main" id="{8AAC3D57-8CA8-4037-8426-518BB59A5B95}"/>
              </a:ext>
            </a:extLst>
          </p:cNvPr>
          <p:cNvSpPr>
            <a:spLocks noGrp="1"/>
          </p:cNvSpPr>
          <p:nvPr>
            <p:ph sz="half" idx="2"/>
          </p:nvPr>
        </p:nvSpPr>
        <p:spPr>
          <a:xfrm>
            <a:off x="1679139" y="5010150"/>
            <a:ext cx="10312888"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D82A13D3-7744-4252-BDAA-29559E2DF5FD}"/>
              </a:ext>
            </a:extLst>
          </p:cNvPr>
          <p:cNvSpPr>
            <a:spLocks noGrp="1"/>
          </p:cNvSpPr>
          <p:nvPr>
            <p:ph type="body" sz="quarter" idx="3"/>
          </p:nvPr>
        </p:nvSpPr>
        <p:spPr>
          <a:xfrm>
            <a:off x="12341186" y="3362326"/>
            <a:ext cx="10363676"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Click to edit Master text styles</a:t>
            </a:r>
          </a:p>
        </p:txBody>
      </p:sp>
      <p:sp>
        <p:nvSpPr>
          <p:cNvPr id="6" name="Content Placeholder 5">
            <a:extLst>
              <a:ext uri="{FF2B5EF4-FFF2-40B4-BE49-F238E27FC236}">
                <a16:creationId xmlns:a16="http://schemas.microsoft.com/office/drawing/2014/main" id="{E3634630-6ACF-4590-AE8D-9F187027B18C}"/>
              </a:ext>
            </a:extLst>
          </p:cNvPr>
          <p:cNvSpPr>
            <a:spLocks noGrp="1"/>
          </p:cNvSpPr>
          <p:nvPr>
            <p:ph sz="quarter" idx="4"/>
          </p:nvPr>
        </p:nvSpPr>
        <p:spPr>
          <a:xfrm>
            <a:off x="12341186" y="5010150"/>
            <a:ext cx="103636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AA8F3DFD-4E81-4B40-BB1A-FD9DCABEF59B}"/>
              </a:ext>
            </a:extLst>
          </p:cNvPr>
          <p:cNvSpPr>
            <a:spLocks noGrp="1"/>
          </p:cNvSpPr>
          <p:nvPr>
            <p:ph type="dt" sz="half" idx="10"/>
          </p:nvPr>
        </p:nvSpPr>
        <p:spPr/>
        <p:txBody>
          <a:bodyPr/>
          <a:lstStyle/>
          <a:p>
            <a:fld id="{45BE26C4-1A57-44EB-9FDD-4F591BBEC95D}" type="datetimeFigureOut">
              <a:rPr lang="en-IE" smtClean="0"/>
              <a:t>13/09/2023</a:t>
            </a:fld>
            <a:endParaRPr lang="en-IE" dirty="0"/>
          </a:p>
        </p:txBody>
      </p:sp>
      <p:sp>
        <p:nvSpPr>
          <p:cNvPr id="8" name="Footer Placeholder 7">
            <a:extLst>
              <a:ext uri="{FF2B5EF4-FFF2-40B4-BE49-F238E27FC236}">
                <a16:creationId xmlns:a16="http://schemas.microsoft.com/office/drawing/2014/main" id="{31719A2D-14C0-4602-B653-12CD2795774D}"/>
              </a:ext>
            </a:extLst>
          </p:cNvPr>
          <p:cNvSpPr>
            <a:spLocks noGrp="1"/>
          </p:cNvSpPr>
          <p:nvPr>
            <p:ph type="ftr" sz="quarter" idx="11"/>
          </p:nvPr>
        </p:nvSpPr>
        <p:spPr/>
        <p:txBody>
          <a:bodyPr/>
          <a:lstStyle/>
          <a:p>
            <a:endParaRPr lang="en-IE" dirty="0"/>
          </a:p>
        </p:txBody>
      </p:sp>
      <p:sp>
        <p:nvSpPr>
          <p:cNvPr id="9" name="Slide Number Placeholder 8">
            <a:extLst>
              <a:ext uri="{FF2B5EF4-FFF2-40B4-BE49-F238E27FC236}">
                <a16:creationId xmlns:a16="http://schemas.microsoft.com/office/drawing/2014/main" id="{9DED0CF0-EB5C-432A-B064-F9A4F03BD27B}"/>
              </a:ext>
            </a:extLst>
          </p:cNvPr>
          <p:cNvSpPr>
            <a:spLocks noGrp="1"/>
          </p:cNvSpPr>
          <p:nvPr>
            <p:ph type="sldNum" sz="quarter" idx="12"/>
          </p:nvPr>
        </p:nvSpPr>
        <p:spPr/>
        <p:txBody>
          <a:bodyPr/>
          <a:lstStyle/>
          <a:p>
            <a:fld id="{3E63711B-CB02-4E1C-9309-DBD39635D2F6}" type="slidenum">
              <a:rPr lang="en-IE" smtClean="0"/>
              <a:t>‹#›</a:t>
            </a:fld>
            <a:endParaRPr lang="en-IE" dirty="0"/>
          </a:p>
        </p:txBody>
      </p:sp>
    </p:spTree>
    <p:extLst>
      <p:ext uri="{BB962C8B-B14F-4D97-AF65-F5344CB8AC3E}">
        <p14:creationId xmlns:p14="http://schemas.microsoft.com/office/powerpoint/2010/main" val="24670784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18905-72E2-47AE-AC30-1620A8ED75B7}"/>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7452EC18-16FD-4AA3-A214-35275F20BAD4}"/>
              </a:ext>
            </a:extLst>
          </p:cNvPr>
          <p:cNvSpPr>
            <a:spLocks noGrp="1"/>
          </p:cNvSpPr>
          <p:nvPr>
            <p:ph type="dt" sz="half" idx="10"/>
          </p:nvPr>
        </p:nvSpPr>
        <p:spPr/>
        <p:txBody>
          <a:bodyPr/>
          <a:lstStyle/>
          <a:p>
            <a:fld id="{45BE26C4-1A57-44EB-9FDD-4F591BBEC95D}" type="datetimeFigureOut">
              <a:rPr lang="en-IE" smtClean="0"/>
              <a:t>13/09/2023</a:t>
            </a:fld>
            <a:endParaRPr lang="en-IE" dirty="0"/>
          </a:p>
        </p:txBody>
      </p:sp>
      <p:sp>
        <p:nvSpPr>
          <p:cNvPr id="4" name="Footer Placeholder 3">
            <a:extLst>
              <a:ext uri="{FF2B5EF4-FFF2-40B4-BE49-F238E27FC236}">
                <a16:creationId xmlns:a16="http://schemas.microsoft.com/office/drawing/2014/main" id="{D5D2FAD2-942B-47CE-BBAA-3C433E37CD70}"/>
              </a:ext>
            </a:extLst>
          </p:cNvPr>
          <p:cNvSpPr>
            <a:spLocks noGrp="1"/>
          </p:cNvSpPr>
          <p:nvPr>
            <p:ph type="ftr" sz="quarter" idx="11"/>
          </p:nvPr>
        </p:nvSpPr>
        <p:spPr/>
        <p:txBody>
          <a:bodyPr/>
          <a:lstStyle/>
          <a:p>
            <a:endParaRPr lang="en-IE" dirty="0"/>
          </a:p>
        </p:txBody>
      </p:sp>
      <p:sp>
        <p:nvSpPr>
          <p:cNvPr id="5" name="Slide Number Placeholder 4">
            <a:extLst>
              <a:ext uri="{FF2B5EF4-FFF2-40B4-BE49-F238E27FC236}">
                <a16:creationId xmlns:a16="http://schemas.microsoft.com/office/drawing/2014/main" id="{F97CD417-9489-4189-982D-67085F7D605C}"/>
              </a:ext>
            </a:extLst>
          </p:cNvPr>
          <p:cNvSpPr>
            <a:spLocks noGrp="1"/>
          </p:cNvSpPr>
          <p:nvPr>
            <p:ph type="sldNum" sz="quarter" idx="12"/>
          </p:nvPr>
        </p:nvSpPr>
        <p:spPr/>
        <p:txBody>
          <a:bodyPr/>
          <a:lstStyle/>
          <a:p>
            <a:fld id="{3E63711B-CB02-4E1C-9309-DBD39635D2F6}" type="slidenum">
              <a:rPr lang="en-IE" smtClean="0"/>
              <a:t>‹#›</a:t>
            </a:fld>
            <a:endParaRPr lang="en-IE" dirty="0"/>
          </a:p>
        </p:txBody>
      </p:sp>
    </p:spTree>
    <p:extLst>
      <p:ext uri="{BB962C8B-B14F-4D97-AF65-F5344CB8AC3E}">
        <p14:creationId xmlns:p14="http://schemas.microsoft.com/office/powerpoint/2010/main" val="363381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A878D4-E00D-4FCF-925F-6148254F76DA}"/>
              </a:ext>
            </a:extLst>
          </p:cNvPr>
          <p:cNvSpPr>
            <a:spLocks noGrp="1"/>
          </p:cNvSpPr>
          <p:nvPr>
            <p:ph type="dt" sz="half" idx="10"/>
          </p:nvPr>
        </p:nvSpPr>
        <p:spPr/>
        <p:txBody>
          <a:bodyPr/>
          <a:lstStyle/>
          <a:p>
            <a:fld id="{45BE26C4-1A57-44EB-9FDD-4F591BBEC95D}" type="datetimeFigureOut">
              <a:rPr lang="en-IE" smtClean="0"/>
              <a:t>13/09/2023</a:t>
            </a:fld>
            <a:endParaRPr lang="en-IE" dirty="0"/>
          </a:p>
        </p:txBody>
      </p:sp>
      <p:sp>
        <p:nvSpPr>
          <p:cNvPr id="3" name="Footer Placeholder 2">
            <a:extLst>
              <a:ext uri="{FF2B5EF4-FFF2-40B4-BE49-F238E27FC236}">
                <a16:creationId xmlns:a16="http://schemas.microsoft.com/office/drawing/2014/main" id="{1544340F-332A-4075-8B2D-69EF261EBDFC}"/>
              </a:ext>
            </a:extLst>
          </p:cNvPr>
          <p:cNvSpPr>
            <a:spLocks noGrp="1"/>
          </p:cNvSpPr>
          <p:nvPr>
            <p:ph type="ftr" sz="quarter" idx="11"/>
          </p:nvPr>
        </p:nvSpPr>
        <p:spPr/>
        <p:txBody>
          <a:bodyPr/>
          <a:lstStyle/>
          <a:p>
            <a:endParaRPr lang="en-IE" dirty="0"/>
          </a:p>
        </p:txBody>
      </p:sp>
      <p:sp>
        <p:nvSpPr>
          <p:cNvPr id="4" name="Slide Number Placeholder 3">
            <a:extLst>
              <a:ext uri="{FF2B5EF4-FFF2-40B4-BE49-F238E27FC236}">
                <a16:creationId xmlns:a16="http://schemas.microsoft.com/office/drawing/2014/main" id="{67BBDE8B-EDC0-44A6-94DB-627D4366A02F}"/>
              </a:ext>
            </a:extLst>
          </p:cNvPr>
          <p:cNvSpPr>
            <a:spLocks noGrp="1"/>
          </p:cNvSpPr>
          <p:nvPr>
            <p:ph type="sldNum" sz="quarter" idx="12"/>
          </p:nvPr>
        </p:nvSpPr>
        <p:spPr/>
        <p:txBody>
          <a:bodyPr/>
          <a:lstStyle/>
          <a:p>
            <a:fld id="{3E63711B-CB02-4E1C-9309-DBD39635D2F6}" type="slidenum">
              <a:rPr lang="en-IE" smtClean="0"/>
              <a:t>‹#›</a:t>
            </a:fld>
            <a:endParaRPr lang="en-IE" dirty="0"/>
          </a:p>
        </p:txBody>
      </p:sp>
    </p:spTree>
    <p:extLst>
      <p:ext uri="{BB962C8B-B14F-4D97-AF65-F5344CB8AC3E}">
        <p14:creationId xmlns:p14="http://schemas.microsoft.com/office/powerpoint/2010/main" val="796511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4A671B-B05B-0041-93EC-A01845C522C5}"/>
              </a:ext>
            </a:extLst>
          </p:cNvPr>
          <p:cNvSpPr/>
          <p:nvPr userDrawn="1"/>
        </p:nvSpPr>
        <p:spPr>
          <a:xfrm>
            <a:off x="21640800" y="471055"/>
            <a:ext cx="1717964" cy="13300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Nunito Sans ExtraLight" pitchFamily="2" charset="77"/>
            </a:endParaRPr>
          </a:p>
        </p:txBody>
      </p:sp>
    </p:spTree>
    <p:extLst>
      <p:ext uri="{BB962C8B-B14F-4D97-AF65-F5344CB8AC3E}">
        <p14:creationId xmlns:p14="http://schemas.microsoft.com/office/powerpoint/2010/main" val="301917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659E9-7511-4C5F-81D0-59E40687066B}"/>
              </a:ext>
            </a:extLst>
          </p:cNvPr>
          <p:cNvSpPr>
            <a:spLocks noGrp="1"/>
          </p:cNvSpPr>
          <p:nvPr>
            <p:ph type="title"/>
          </p:nvPr>
        </p:nvSpPr>
        <p:spPr>
          <a:xfrm>
            <a:off x="1679140" y="914400"/>
            <a:ext cx="7862426" cy="3200400"/>
          </a:xfrm>
        </p:spPr>
        <p:txBody>
          <a:bodyPr anchor="b"/>
          <a:lstStyle>
            <a:lvl1pPr>
              <a:defRPr sz="6398"/>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FAC2D3E-B668-43C7-A3E9-C87F3A5376EA}"/>
              </a:ext>
            </a:extLst>
          </p:cNvPr>
          <p:cNvSpPr>
            <a:spLocks noGrp="1"/>
          </p:cNvSpPr>
          <p:nvPr>
            <p:ph idx="1"/>
          </p:nvPr>
        </p:nvSpPr>
        <p:spPr>
          <a:xfrm>
            <a:off x="10363677" y="1974851"/>
            <a:ext cx="12341185" cy="9747250"/>
          </a:xfrm>
        </p:spPr>
        <p:txBody>
          <a:bodyPr/>
          <a:lstStyle>
            <a:lvl1pPr>
              <a:defRPr sz="6398"/>
            </a:lvl1pPr>
            <a:lvl2pPr>
              <a:defRPr sz="5599"/>
            </a:lvl2pPr>
            <a:lvl3pPr>
              <a:defRPr sz="4799"/>
            </a:lvl3pPr>
            <a:lvl4pPr>
              <a:defRPr sz="3999"/>
            </a:lvl4pPr>
            <a:lvl5pPr>
              <a:defRPr sz="3999"/>
            </a:lvl5pPr>
            <a:lvl6pPr>
              <a:defRPr sz="3999"/>
            </a:lvl6pPr>
            <a:lvl7pPr>
              <a:defRPr sz="3999"/>
            </a:lvl7pPr>
            <a:lvl8pPr>
              <a:defRPr sz="3999"/>
            </a:lvl8pPr>
            <a:lvl9pPr>
              <a:defRPr sz="3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2FF851E7-F55A-4434-86CF-6C79BBFEEACA}"/>
              </a:ext>
            </a:extLst>
          </p:cNvPr>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8CAD7F26-DF46-4364-BD97-F3DF7BF119BB}"/>
              </a:ext>
            </a:extLst>
          </p:cNvPr>
          <p:cNvSpPr>
            <a:spLocks noGrp="1"/>
          </p:cNvSpPr>
          <p:nvPr>
            <p:ph type="dt" sz="half" idx="10"/>
          </p:nvPr>
        </p:nvSpPr>
        <p:spPr/>
        <p:txBody>
          <a:bodyPr/>
          <a:lstStyle/>
          <a:p>
            <a:fld id="{45BE26C4-1A57-44EB-9FDD-4F591BBEC95D}" type="datetimeFigureOut">
              <a:rPr lang="en-IE" smtClean="0"/>
              <a:t>13/09/2023</a:t>
            </a:fld>
            <a:endParaRPr lang="en-IE" dirty="0"/>
          </a:p>
        </p:txBody>
      </p:sp>
      <p:sp>
        <p:nvSpPr>
          <p:cNvPr id="6" name="Footer Placeholder 5">
            <a:extLst>
              <a:ext uri="{FF2B5EF4-FFF2-40B4-BE49-F238E27FC236}">
                <a16:creationId xmlns:a16="http://schemas.microsoft.com/office/drawing/2014/main" id="{B23F395D-B20D-49DD-B09A-F9CF66C64872}"/>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8DC370E7-72A0-42E1-861E-03878CDDFA08}"/>
              </a:ext>
            </a:extLst>
          </p:cNvPr>
          <p:cNvSpPr>
            <a:spLocks noGrp="1"/>
          </p:cNvSpPr>
          <p:nvPr>
            <p:ph type="sldNum" sz="quarter" idx="12"/>
          </p:nvPr>
        </p:nvSpPr>
        <p:spPr/>
        <p:txBody>
          <a:bodyPr/>
          <a:lstStyle/>
          <a:p>
            <a:fld id="{3E63711B-CB02-4E1C-9309-DBD39635D2F6}" type="slidenum">
              <a:rPr lang="en-IE" smtClean="0"/>
              <a:t>‹#›</a:t>
            </a:fld>
            <a:endParaRPr lang="en-IE" dirty="0"/>
          </a:p>
        </p:txBody>
      </p:sp>
    </p:spTree>
    <p:extLst>
      <p:ext uri="{BB962C8B-B14F-4D97-AF65-F5344CB8AC3E}">
        <p14:creationId xmlns:p14="http://schemas.microsoft.com/office/powerpoint/2010/main" val="3080931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FA8A9-0AA2-47AA-87E8-2295EA2286B9}"/>
              </a:ext>
            </a:extLst>
          </p:cNvPr>
          <p:cNvSpPr>
            <a:spLocks noGrp="1"/>
          </p:cNvSpPr>
          <p:nvPr>
            <p:ph type="title"/>
          </p:nvPr>
        </p:nvSpPr>
        <p:spPr>
          <a:xfrm>
            <a:off x="1679140" y="914400"/>
            <a:ext cx="7862426" cy="3200400"/>
          </a:xfrm>
        </p:spPr>
        <p:txBody>
          <a:bodyPr anchor="b"/>
          <a:lstStyle>
            <a:lvl1pPr>
              <a:defRPr sz="6398"/>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E7B69FE8-F2CF-4E3D-BA8E-40432C833965}"/>
              </a:ext>
            </a:extLst>
          </p:cNvPr>
          <p:cNvSpPr>
            <a:spLocks noGrp="1"/>
          </p:cNvSpPr>
          <p:nvPr>
            <p:ph type="pic" idx="1"/>
          </p:nvPr>
        </p:nvSpPr>
        <p:spPr>
          <a:xfrm>
            <a:off x="10363677" y="1974851"/>
            <a:ext cx="12341185" cy="9747250"/>
          </a:xfrm>
        </p:spPr>
        <p:txBody>
          <a:bodyPr/>
          <a:lstStyle>
            <a:lvl1pPr marL="0" indent="0">
              <a:buNone/>
              <a:defRPr sz="6398"/>
            </a:lvl1pPr>
            <a:lvl2pPr marL="914171" indent="0">
              <a:buNone/>
              <a:defRPr sz="5599"/>
            </a:lvl2pPr>
            <a:lvl3pPr marL="1828343" indent="0">
              <a:buNone/>
              <a:defRPr sz="4799"/>
            </a:lvl3pPr>
            <a:lvl4pPr marL="2742514" indent="0">
              <a:buNone/>
              <a:defRPr sz="3999"/>
            </a:lvl4pPr>
            <a:lvl5pPr marL="3656686" indent="0">
              <a:buNone/>
              <a:defRPr sz="3999"/>
            </a:lvl5pPr>
            <a:lvl6pPr marL="4570857" indent="0">
              <a:buNone/>
              <a:defRPr sz="3999"/>
            </a:lvl6pPr>
            <a:lvl7pPr marL="5485028" indent="0">
              <a:buNone/>
              <a:defRPr sz="3999"/>
            </a:lvl7pPr>
            <a:lvl8pPr marL="6399200" indent="0">
              <a:buNone/>
              <a:defRPr sz="3999"/>
            </a:lvl8pPr>
            <a:lvl9pPr marL="7313371" indent="0">
              <a:buNone/>
              <a:defRPr sz="3999"/>
            </a:lvl9pPr>
          </a:lstStyle>
          <a:p>
            <a:endParaRPr lang="en-IE" dirty="0"/>
          </a:p>
        </p:txBody>
      </p:sp>
      <p:sp>
        <p:nvSpPr>
          <p:cNvPr id="4" name="Text Placeholder 3">
            <a:extLst>
              <a:ext uri="{FF2B5EF4-FFF2-40B4-BE49-F238E27FC236}">
                <a16:creationId xmlns:a16="http://schemas.microsoft.com/office/drawing/2014/main" id="{4C368CE8-D943-4580-BB83-71ACEE253242}"/>
              </a:ext>
            </a:extLst>
          </p:cNvPr>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C183A5E7-F7CA-4F45-A9AB-692A89D9A2C3}"/>
              </a:ext>
            </a:extLst>
          </p:cNvPr>
          <p:cNvSpPr>
            <a:spLocks noGrp="1"/>
          </p:cNvSpPr>
          <p:nvPr>
            <p:ph type="dt" sz="half" idx="10"/>
          </p:nvPr>
        </p:nvSpPr>
        <p:spPr/>
        <p:txBody>
          <a:bodyPr/>
          <a:lstStyle/>
          <a:p>
            <a:fld id="{45BE26C4-1A57-44EB-9FDD-4F591BBEC95D}" type="datetimeFigureOut">
              <a:rPr lang="en-IE" smtClean="0"/>
              <a:t>13/09/2023</a:t>
            </a:fld>
            <a:endParaRPr lang="en-IE" dirty="0"/>
          </a:p>
        </p:txBody>
      </p:sp>
      <p:sp>
        <p:nvSpPr>
          <p:cNvPr id="6" name="Footer Placeholder 5">
            <a:extLst>
              <a:ext uri="{FF2B5EF4-FFF2-40B4-BE49-F238E27FC236}">
                <a16:creationId xmlns:a16="http://schemas.microsoft.com/office/drawing/2014/main" id="{2043C585-1419-436C-82FD-72E164551907}"/>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79E7A3A2-D81E-4B99-BC59-1AED97C4C8B8}"/>
              </a:ext>
            </a:extLst>
          </p:cNvPr>
          <p:cNvSpPr>
            <a:spLocks noGrp="1"/>
          </p:cNvSpPr>
          <p:nvPr>
            <p:ph type="sldNum" sz="quarter" idx="12"/>
          </p:nvPr>
        </p:nvSpPr>
        <p:spPr/>
        <p:txBody>
          <a:bodyPr/>
          <a:lstStyle/>
          <a:p>
            <a:fld id="{3E63711B-CB02-4E1C-9309-DBD39635D2F6}" type="slidenum">
              <a:rPr lang="en-IE" smtClean="0"/>
              <a:t>‹#›</a:t>
            </a:fld>
            <a:endParaRPr lang="en-IE" dirty="0"/>
          </a:p>
        </p:txBody>
      </p:sp>
    </p:spTree>
    <p:extLst>
      <p:ext uri="{BB962C8B-B14F-4D97-AF65-F5344CB8AC3E}">
        <p14:creationId xmlns:p14="http://schemas.microsoft.com/office/powerpoint/2010/main" val="3730518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59C50-6BC7-40B8-B4C5-A885BF6ED370}"/>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2E8348AE-9B33-4EF0-ACFF-FD30F655C6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DF6A8E2-78E8-4474-B201-C2791B086B32}"/>
              </a:ext>
            </a:extLst>
          </p:cNvPr>
          <p:cNvSpPr>
            <a:spLocks noGrp="1"/>
          </p:cNvSpPr>
          <p:nvPr>
            <p:ph type="dt" sz="half" idx="10"/>
          </p:nvPr>
        </p:nvSpPr>
        <p:spPr/>
        <p:txBody>
          <a:bodyPr/>
          <a:lstStyle/>
          <a:p>
            <a:fld id="{45BE26C4-1A57-44EB-9FDD-4F591BBEC95D}" type="datetimeFigureOut">
              <a:rPr lang="en-IE" smtClean="0"/>
              <a:t>13/09/2023</a:t>
            </a:fld>
            <a:endParaRPr lang="en-IE" dirty="0"/>
          </a:p>
        </p:txBody>
      </p:sp>
      <p:sp>
        <p:nvSpPr>
          <p:cNvPr id="5" name="Footer Placeholder 4">
            <a:extLst>
              <a:ext uri="{FF2B5EF4-FFF2-40B4-BE49-F238E27FC236}">
                <a16:creationId xmlns:a16="http://schemas.microsoft.com/office/drawing/2014/main" id="{C5282266-A4C6-4F69-857A-E589ABA4A4D6}"/>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61358703-D58C-4ACC-98B6-08B54D5947FE}"/>
              </a:ext>
            </a:extLst>
          </p:cNvPr>
          <p:cNvSpPr>
            <a:spLocks noGrp="1"/>
          </p:cNvSpPr>
          <p:nvPr>
            <p:ph type="sldNum" sz="quarter" idx="12"/>
          </p:nvPr>
        </p:nvSpPr>
        <p:spPr/>
        <p:txBody>
          <a:bodyPr/>
          <a:lstStyle/>
          <a:p>
            <a:fld id="{3E63711B-CB02-4E1C-9309-DBD39635D2F6}" type="slidenum">
              <a:rPr lang="en-IE" smtClean="0"/>
              <a:t>‹#›</a:t>
            </a:fld>
            <a:endParaRPr lang="en-IE" dirty="0"/>
          </a:p>
        </p:txBody>
      </p:sp>
    </p:spTree>
    <p:extLst>
      <p:ext uri="{BB962C8B-B14F-4D97-AF65-F5344CB8AC3E}">
        <p14:creationId xmlns:p14="http://schemas.microsoft.com/office/powerpoint/2010/main" val="42907897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8E52B3-E9C9-43FA-82CE-37582CA1CA56}"/>
              </a:ext>
            </a:extLst>
          </p:cNvPr>
          <p:cNvSpPr>
            <a:spLocks noGrp="1"/>
          </p:cNvSpPr>
          <p:nvPr>
            <p:ph type="title" orient="vert"/>
          </p:nvPr>
        </p:nvSpPr>
        <p:spPr>
          <a:xfrm>
            <a:off x="17445256" y="730250"/>
            <a:ext cx="5256431" cy="11623676"/>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DFC0651A-9B3D-4598-8C2F-50CA001E7CF5}"/>
              </a:ext>
            </a:extLst>
          </p:cNvPr>
          <p:cNvSpPr>
            <a:spLocks noGrp="1"/>
          </p:cNvSpPr>
          <p:nvPr>
            <p:ph type="body" orient="vert" idx="1"/>
          </p:nvPr>
        </p:nvSpPr>
        <p:spPr>
          <a:xfrm>
            <a:off x="1675963" y="730250"/>
            <a:ext cx="15464572"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48AE761-C552-461A-A5BF-456E9291431F}"/>
              </a:ext>
            </a:extLst>
          </p:cNvPr>
          <p:cNvSpPr>
            <a:spLocks noGrp="1"/>
          </p:cNvSpPr>
          <p:nvPr>
            <p:ph type="dt" sz="half" idx="10"/>
          </p:nvPr>
        </p:nvSpPr>
        <p:spPr/>
        <p:txBody>
          <a:bodyPr/>
          <a:lstStyle/>
          <a:p>
            <a:fld id="{45BE26C4-1A57-44EB-9FDD-4F591BBEC95D}" type="datetimeFigureOut">
              <a:rPr lang="en-IE" smtClean="0"/>
              <a:t>13/09/2023</a:t>
            </a:fld>
            <a:endParaRPr lang="en-IE" dirty="0"/>
          </a:p>
        </p:txBody>
      </p:sp>
      <p:sp>
        <p:nvSpPr>
          <p:cNvPr id="5" name="Footer Placeholder 4">
            <a:extLst>
              <a:ext uri="{FF2B5EF4-FFF2-40B4-BE49-F238E27FC236}">
                <a16:creationId xmlns:a16="http://schemas.microsoft.com/office/drawing/2014/main" id="{39CF66B7-7310-4C65-94F1-D24650A432FA}"/>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3647D779-2DF8-48BC-B63E-95BDA1307044}"/>
              </a:ext>
            </a:extLst>
          </p:cNvPr>
          <p:cNvSpPr>
            <a:spLocks noGrp="1"/>
          </p:cNvSpPr>
          <p:nvPr>
            <p:ph type="sldNum" sz="quarter" idx="12"/>
          </p:nvPr>
        </p:nvSpPr>
        <p:spPr/>
        <p:txBody>
          <a:bodyPr/>
          <a:lstStyle/>
          <a:p>
            <a:fld id="{3E63711B-CB02-4E1C-9309-DBD39635D2F6}" type="slidenum">
              <a:rPr lang="en-IE" smtClean="0"/>
              <a:t>‹#›</a:t>
            </a:fld>
            <a:endParaRPr lang="en-IE" dirty="0"/>
          </a:p>
        </p:txBody>
      </p:sp>
    </p:spTree>
    <p:extLst>
      <p:ext uri="{BB962C8B-B14F-4D97-AF65-F5344CB8AC3E}">
        <p14:creationId xmlns:p14="http://schemas.microsoft.com/office/powerpoint/2010/main" val="10739202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About U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94561C4-9A67-A547-9BA9-FCB35D47188A}"/>
              </a:ext>
            </a:extLst>
          </p:cNvPr>
          <p:cNvSpPr>
            <a:spLocks noGrp="1"/>
          </p:cNvSpPr>
          <p:nvPr>
            <p:ph type="pic" sz="quarter" idx="25"/>
          </p:nvPr>
        </p:nvSpPr>
        <p:spPr>
          <a:xfrm>
            <a:off x="16829902" y="3756455"/>
            <a:ext cx="7547750" cy="9959546"/>
          </a:xfrm>
          <a:custGeom>
            <a:avLst/>
            <a:gdLst>
              <a:gd name="connsiteX0" fmla="*/ 6610866 w 7547750"/>
              <a:gd name="connsiteY0" fmla="*/ 0 h 9959546"/>
              <a:gd name="connsiteX1" fmla="*/ 7286788 w 7547750"/>
              <a:gd name="connsiteY1" fmla="*/ 34132 h 9959546"/>
              <a:gd name="connsiteX2" fmla="*/ 7547750 w 7547750"/>
              <a:gd name="connsiteY2" fmla="*/ 67292 h 9959546"/>
              <a:gd name="connsiteX3" fmla="*/ 7547750 w 7547750"/>
              <a:gd name="connsiteY3" fmla="*/ 9959546 h 9959546"/>
              <a:gd name="connsiteX4" fmla="*/ 911486 w 7547750"/>
              <a:gd name="connsiteY4" fmla="*/ 9959546 h 9959546"/>
              <a:gd name="connsiteX5" fmla="*/ 797896 w 7547750"/>
              <a:gd name="connsiteY5" fmla="*/ 9761996 h 9959546"/>
              <a:gd name="connsiteX6" fmla="*/ 0 w 7547750"/>
              <a:gd name="connsiteY6" fmla="*/ 6610865 h 9959546"/>
              <a:gd name="connsiteX7" fmla="*/ 6610866 w 7547750"/>
              <a:gd name="connsiteY7" fmla="*/ 0 h 99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7750" h="9959546">
                <a:moveTo>
                  <a:pt x="6610866" y="0"/>
                </a:moveTo>
                <a:cubicBezTo>
                  <a:pt x="6839058" y="0"/>
                  <a:pt x="7064550" y="11562"/>
                  <a:pt x="7286788" y="34132"/>
                </a:cubicBezTo>
                <a:lnTo>
                  <a:pt x="7547750" y="67292"/>
                </a:lnTo>
                <a:lnTo>
                  <a:pt x="7547750" y="9959546"/>
                </a:lnTo>
                <a:lnTo>
                  <a:pt x="911486" y="9959546"/>
                </a:lnTo>
                <a:lnTo>
                  <a:pt x="797896" y="9761996"/>
                </a:lnTo>
                <a:cubicBezTo>
                  <a:pt x="289042" y="8825281"/>
                  <a:pt x="0" y="7751828"/>
                  <a:pt x="0" y="6610865"/>
                </a:cubicBezTo>
                <a:cubicBezTo>
                  <a:pt x="0" y="2959786"/>
                  <a:pt x="2959786" y="0"/>
                  <a:pt x="6610866" y="0"/>
                </a:cubicBezTo>
                <a:close/>
              </a:path>
            </a:pathLst>
          </a:custGeom>
          <a:solidFill>
            <a:schemeClr val="bg2">
              <a:lumMod val="95000"/>
            </a:schemeClr>
          </a:solidFill>
          <a:effectLst/>
        </p:spPr>
        <p:txBody>
          <a:bodyPr wrap="square">
            <a:noAutofit/>
          </a:bodyPr>
          <a:lstStyle>
            <a:lvl1pPr marL="0" indent="0">
              <a:buNone/>
              <a:defRPr sz="2599" b="1" i="0">
                <a:ln>
                  <a:noFill/>
                </a:ln>
                <a:solidFill>
                  <a:schemeClr val="bg1">
                    <a:lumMod val="85000"/>
                  </a:schemeClr>
                </a:solidFill>
                <a:latin typeface="Nunito Sans SemiBold" pitchFamily="2" charset="77"/>
                <a:ea typeface="Source Sans Pro Light" panose="020B0403030403020204" pitchFamily="34" charset="0"/>
                <a:cs typeface="Noto Sans Light" panose="020B0402040504020204" pitchFamily="34" charset="0"/>
              </a:defRPr>
            </a:lvl1pPr>
          </a:lstStyle>
          <a:p>
            <a:endParaRPr lang="en-US" dirty="0"/>
          </a:p>
        </p:txBody>
      </p:sp>
    </p:spTree>
    <p:extLst>
      <p:ext uri="{BB962C8B-B14F-4D97-AF65-F5344CB8AC3E}">
        <p14:creationId xmlns:p14="http://schemas.microsoft.com/office/powerpoint/2010/main" val="2306415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ig 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A3279F6-F78A-9D43-9C0C-41665A74B538}"/>
              </a:ext>
            </a:extLst>
          </p:cNvPr>
          <p:cNvSpPr>
            <a:spLocks noGrp="1"/>
          </p:cNvSpPr>
          <p:nvPr>
            <p:ph type="pic" sz="quarter" idx="19"/>
          </p:nvPr>
        </p:nvSpPr>
        <p:spPr>
          <a:xfrm>
            <a:off x="0" y="0"/>
            <a:ext cx="24377651" cy="13716000"/>
          </a:xfrm>
          <a:prstGeom prst="rect">
            <a:avLst/>
          </a:prstGeom>
          <a:solidFill>
            <a:schemeClr val="bg2">
              <a:lumMod val="95000"/>
            </a:schemeClr>
          </a:solidFill>
          <a:effectLst/>
        </p:spPr>
        <p:txBody>
          <a:bodyPr wrap="square">
            <a:noAutofit/>
          </a:bodyPr>
          <a:lstStyle>
            <a:lvl1pPr marL="0" indent="0">
              <a:buNone/>
              <a:defRPr sz="2600" b="1" i="0">
                <a:ln>
                  <a:noFill/>
                </a:ln>
                <a:solidFill>
                  <a:schemeClr val="bg1">
                    <a:lumMod val="85000"/>
                  </a:schemeClr>
                </a:solidFill>
                <a:latin typeface="Nunito Sans SemiBold" pitchFamily="2" charset="77"/>
                <a:ea typeface="Source Sans Pro Light" panose="020B0403030403020204" pitchFamily="34" charset="0"/>
                <a:cs typeface="Noto Sans Light" panose="020B0402040504020204" pitchFamily="34" charset="0"/>
              </a:defRPr>
            </a:lvl1pPr>
          </a:lstStyle>
          <a:p>
            <a:endParaRPr lang="en-US" dirty="0"/>
          </a:p>
        </p:txBody>
      </p:sp>
    </p:spTree>
    <p:extLst>
      <p:ext uri="{BB962C8B-B14F-4D97-AF65-F5344CB8AC3E}">
        <p14:creationId xmlns:p14="http://schemas.microsoft.com/office/powerpoint/2010/main" val="95740715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6295B25-9368-0043-B691-DE6DF16778C4}"/>
              </a:ext>
            </a:extLst>
          </p:cNvPr>
          <p:cNvSpPr>
            <a:spLocks noGrp="1"/>
          </p:cNvSpPr>
          <p:nvPr>
            <p:ph type="pic" sz="quarter" idx="17"/>
          </p:nvPr>
        </p:nvSpPr>
        <p:spPr>
          <a:xfrm>
            <a:off x="4797578" y="2619830"/>
            <a:ext cx="15065122" cy="8476340"/>
          </a:xfrm>
          <a:prstGeom prst="rect">
            <a:avLst/>
          </a:prstGeom>
          <a:solidFill>
            <a:schemeClr val="bg2">
              <a:lumMod val="95000"/>
            </a:schemeClr>
          </a:solidFill>
          <a:effectLst/>
        </p:spPr>
        <p:txBody>
          <a:bodyPr wrap="square">
            <a:noAutofit/>
          </a:bodyPr>
          <a:lstStyle>
            <a:lvl1pPr marL="0" indent="0">
              <a:buNone/>
              <a:defRPr sz="2600" b="1" i="0">
                <a:ln>
                  <a:noFill/>
                </a:ln>
                <a:solidFill>
                  <a:schemeClr val="bg1">
                    <a:lumMod val="85000"/>
                  </a:schemeClr>
                </a:solidFill>
                <a:latin typeface="Nunito Sans SemiBold" pitchFamily="2" charset="77"/>
                <a:ea typeface="Source Sans Pro Light" panose="020B0403030403020204" pitchFamily="34" charset="0"/>
                <a:cs typeface="Noto Sans Light" panose="020B0402040504020204" pitchFamily="34" charset="0"/>
              </a:defRPr>
            </a:lvl1pPr>
          </a:lstStyle>
          <a:p>
            <a:endParaRPr lang="en-US" dirty="0"/>
          </a:p>
        </p:txBody>
      </p:sp>
    </p:spTree>
    <p:extLst>
      <p:ext uri="{BB962C8B-B14F-4D97-AF65-F5344CB8AC3E}">
        <p14:creationId xmlns:p14="http://schemas.microsoft.com/office/powerpoint/2010/main" val="192946528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94561C4-9A67-A547-9BA9-FCB35D47188A}"/>
              </a:ext>
            </a:extLst>
          </p:cNvPr>
          <p:cNvSpPr>
            <a:spLocks noGrp="1"/>
          </p:cNvSpPr>
          <p:nvPr>
            <p:ph type="pic" sz="quarter" idx="25"/>
          </p:nvPr>
        </p:nvSpPr>
        <p:spPr>
          <a:xfrm>
            <a:off x="16829902" y="3756454"/>
            <a:ext cx="7547750" cy="9959546"/>
          </a:xfrm>
          <a:custGeom>
            <a:avLst/>
            <a:gdLst>
              <a:gd name="connsiteX0" fmla="*/ 6610866 w 7547750"/>
              <a:gd name="connsiteY0" fmla="*/ 0 h 9959546"/>
              <a:gd name="connsiteX1" fmla="*/ 7286788 w 7547750"/>
              <a:gd name="connsiteY1" fmla="*/ 34132 h 9959546"/>
              <a:gd name="connsiteX2" fmla="*/ 7547750 w 7547750"/>
              <a:gd name="connsiteY2" fmla="*/ 67292 h 9959546"/>
              <a:gd name="connsiteX3" fmla="*/ 7547750 w 7547750"/>
              <a:gd name="connsiteY3" fmla="*/ 9959546 h 9959546"/>
              <a:gd name="connsiteX4" fmla="*/ 911486 w 7547750"/>
              <a:gd name="connsiteY4" fmla="*/ 9959546 h 9959546"/>
              <a:gd name="connsiteX5" fmla="*/ 797896 w 7547750"/>
              <a:gd name="connsiteY5" fmla="*/ 9761996 h 9959546"/>
              <a:gd name="connsiteX6" fmla="*/ 0 w 7547750"/>
              <a:gd name="connsiteY6" fmla="*/ 6610865 h 9959546"/>
              <a:gd name="connsiteX7" fmla="*/ 6610866 w 7547750"/>
              <a:gd name="connsiteY7" fmla="*/ 0 h 99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7750" h="9959546">
                <a:moveTo>
                  <a:pt x="6610866" y="0"/>
                </a:moveTo>
                <a:cubicBezTo>
                  <a:pt x="6839058" y="0"/>
                  <a:pt x="7064550" y="11562"/>
                  <a:pt x="7286788" y="34132"/>
                </a:cubicBezTo>
                <a:lnTo>
                  <a:pt x="7547750" y="67292"/>
                </a:lnTo>
                <a:lnTo>
                  <a:pt x="7547750" y="9959546"/>
                </a:lnTo>
                <a:lnTo>
                  <a:pt x="911486" y="9959546"/>
                </a:lnTo>
                <a:lnTo>
                  <a:pt x="797896" y="9761996"/>
                </a:lnTo>
                <a:cubicBezTo>
                  <a:pt x="289042" y="8825281"/>
                  <a:pt x="0" y="7751828"/>
                  <a:pt x="0" y="6610865"/>
                </a:cubicBezTo>
                <a:cubicBezTo>
                  <a:pt x="0" y="2959786"/>
                  <a:pt x="2959786" y="0"/>
                  <a:pt x="6610866" y="0"/>
                </a:cubicBezTo>
                <a:close/>
              </a:path>
            </a:pathLst>
          </a:custGeom>
          <a:solidFill>
            <a:schemeClr val="bg2">
              <a:lumMod val="95000"/>
            </a:schemeClr>
          </a:solidFill>
          <a:effectLst/>
        </p:spPr>
        <p:txBody>
          <a:bodyPr wrap="square">
            <a:noAutofit/>
          </a:bodyPr>
          <a:lstStyle>
            <a:lvl1pPr marL="0" indent="0">
              <a:buNone/>
              <a:defRPr sz="2600" b="1" i="0">
                <a:ln>
                  <a:noFill/>
                </a:ln>
                <a:solidFill>
                  <a:schemeClr val="bg1">
                    <a:lumMod val="85000"/>
                  </a:schemeClr>
                </a:solidFill>
                <a:latin typeface="Nunito Sans SemiBold" pitchFamily="2" charset="77"/>
                <a:ea typeface="Source Sans Pro Light" panose="020B0403030403020204" pitchFamily="34" charset="0"/>
                <a:cs typeface="Noto Sans Light" panose="020B0402040504020204" pitchFamily="34" charset="0"/>
              </a:defRPr>
            </a:lvl1pPr>
          </a:lstStyle>
          <a:p>
            <a:endParaRPr lang="en-US" dirty="0"/>
          </a:p>
        </p:txBody>
      </p:sp>
    </p:spTree>
    <p:extLst>
      <p:ext uri="{BB962C8B-B14F-4D97-AF65-F5344CB8AC3E}">
        <p14:creationId xmlns:p14="http://schemas.microsoft.com/office/powerpoint/2010/main" val="853984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03649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6D03A8-38DA-1141-93A4-105CC5C37F93}"/>
              </a:ext>
            </a:extLst>
          </p:cNvPr>
          <p:cNvSpPr/>
          <p:nvPr userDrawn="1"/>
        </p:nvSpPr>
        <p:spPr>
          <a:xfrm>
            <a:off x="22212300" y="628650"/>
            <a:ext cx="809625" cy="790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Nunito Sans ExtraLight" pitchFamily="2" charset="77"/>
            </a:endParaRPr>
          </a:p>
        </p:txBody>
      </p:sp>
      <p:sp>
        <p:nvSpPr>
          <p:cNvPr id="4" name="Picture Placeholder 3">
            <a:extLst>
              <a:ext uri="{FF2B5EF4-FFF2-40B4-BE49-F238E27FC236}">
                <a16:creationId xmlns:a16="http://schemas.microsoft.com/office/drawing/2014/main" id="{9DC62909-C37E-EF49-BB9D-4A406142B3FE}"/>
              </a:ext>
            </a:extLst>
          </p:cNvPr>
          <p:cNvSpPr>
            <a:spLocks noGrp="1"/>
          </p:cNvSpPr>
          <p:nvPr>
            <p:ph type="pic" sz="quarter" idx="17"/>
          </p:nvPr>
        </p:nvSpPr>
        <p:spPr>
          <a:xfrm>
            <a:off x="1520825" y="762001"/>
            <a:ext cx="12192000" cy="12192000"/>
          </a:xfrm>
          <a:custGeom>
            <a:avLst/>
            <a:gdLst>
              <a:gd name="connsiteX0" fmla="*/ 6096000 w 12192000"/>
              <a:gd name="connsiteY0" fmla="*/ 0 h 12192000"/>
              <a:gd name="connsiteX1" fmla="*/ 12192000 w 12192000"/>
              <a:gd name="connsiteY1" fmla="*/ 6096000 h 12192000"/>
              <a:gd name="connsiteX2" fmla="*/ 6096000 w 12192000"/>
              <a:gd name="connsiteY2" fmla="*/ 12192000 h 12192000"/>
              <a:gd name="connsiteX3" fmla="*/ 0 w 12192000"/>
              <a:gd name="connsiteY3" fmla="*/ 6096000 h 12192000"/>
              <a:gd name="connsiteX4" fmla="*/ 6096000 w 12192000"/>
              <a:gd name="connsiteY4" fmla="*/ 0 h 121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2192000">
                <a:moveTo>
                  <a:pt x="6096000" y="0"/>
                </a:moveTo>
                <a:cubicBezTo>
                  <a:pt x="9462728" y="0"/>
                  <a:pt x="12192000" y="2729272"/>
                  <a:pt x="12192000" y="6096000"/>
                </a:cubicBezTo>
                <a:cubicBezTo>
                  <a:pt x="12192000" y="9462728"/>
                  <a:pt x="9462728" y="12192000"/>
                  <a:pt x="6096000" y="12192000"/>
                </a:cubicBezTo>
                <a:cubicBezTo>
                  <a:pt x="2729272" y="12192000"/>
                  <a:pt x="0" y="9462728"/>
                  <a:pt x="0" y="6096000"/>
                </a:cubicBezTo>
                <a:cubicBezTo>
                  <a:pt x="0" y="2729272"/>
                  <a:pt x="2729272" y="0"/>
                  <a:pt x="6096000" y="0"/>
                </a:cubicBezTo>
                <a:close/>
              </a:path>
            </a:pathLst>
          </a:custGeom>
          <a:solidFill>
            <a:schemeClr val="bg2">
              <a:lumMod val="95000"/>
            </a:schemeClr>
          </a:solidFill>
          <a:effectLst/>
        </p:spPr>
        <p:txBody>
          <a:bodyPr wrap="square">
            <a:noAutofit/>
          </a:bodyPr>
          <a:lstStyle>
            <a:lvl1pPr marL="0" indent="0">
              <a:buNone/>
              <a:defRPr sz="2600" b="1" i="0">
                <a:ln>
                  <a:noFill/>
                </a:ln>
                <a:solidFill>
                  <a:schemeClr val="bg1">
                    <a:lumMod val="85000"/>
                  </a:schemeClr>
                </a:solidFill>
                <a:latin typeface="Nunito Sans SemiBold" pitchFamily="2" charset="77"/>
                <a:ea typeface="Source Sans Pro Light" panose="020B0403030403020204" pitchFamily="34" charset="0"/>
                <a:cs typeface="Noto Sans Light" panose="020B0402040504020204" pitchFamily="34" charset="0"/>
              </a:defRPr>
            </a:lvl1pPr>
          </a:lstStyle>
          <a:p>
            <a:endParaRPr lang="en-US" dirty="0"/>
          </a:p>
        </p:txBody>
      </p:sp>
    </p:spTree>
    <p:extLst>
      <p:ext uri="{BB962C8B-B14F-4D97-AF65-F5344CB8AC3E}">
        <p14:creationId xmlns:p14="http://schemas.microsoft.com/office/powerpoint/2010/main" val="1664870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er Servic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5E4BEB-9379-1B4B-A4F2-584469834F62}"/>
              </a:ext>
            </a:extLst>
          </p:cNvPr>
          <p:cNvSpPr/>
          <p:nvPr userDrawn="1"/>
        </p:nvSpPr>
        <p:spPr>
          <a:xfrm>
            <a:off x="21846746" y="345989"/>
            <a:ext cx="1705232" cy="1878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Nunito Sans ExtraLight" pitchFamily="2" charset="77"/>
            </a:endParaRPr>
          </a:p>
        </p:txBody>
      </p:sp>
    </p:spTree>
    <p:extLst>
      <p:ext uri="{BB962C8B-B14F-4D97-AF65-F5344CB8AC3E}">
        <p14:creationId xmlns:p14="http://schemas.microsoft.com/office/powerpoint/2010/main" val="3736876946"/>
      </p:ext>
    </p:extLst>
  </p:cSld>
  <p:clrMapOvr>
    <a:masterClrMapping/>
  </p:clrMapOvr>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3671819-9DFA-2F4A-8E9B-D50CC3AD5F12}"/>
              </a:ext>
            </a:extLst>
          </p:cNvPr>
          <p:cNvSpPr>
            <a:spLocks noGrp="1"/>
          </p:cNvSpPr>
          <p:nvPr>
            <p:ph type="pic" sz="quarter" idx="27"/>
          </p:nvPr>
        </p:nvSpPr>
        <p:spPr>
          <a:xfrm>
            <a:off x="3524994" y="2781236"/>
            <a:ext cx="17530154" cy="10004323"/>
          </a:xfrm>
          <a:prstGeom prst="rect">
            <a:avLst/>
          </a:prstGeom>
          <a:solidFill>
            <a:schemeClr val="bg2">
              <a:lumMod val="95000"/>
            </a:schemeClr>
          </a:solidFill>
          <a:effectLst/>
        </p:spPr>
        <p:txBody>
          <a:bodyPr wrap="square">
            <a:noAutofit/>
          </a:bodyPr>
          <a:lstStyle>
            <a:lvl1pPr marL="0" indent="0">
              <a:buNone/>
              <a:defRPr sz="2600" b="1" i="0">
                <a:ln>
                  <a:noFill/>
                </a:ln>
                <a:solidFill>
                  <a:schemeClr val="bg1">
                    <a:lumMod val="85000"/>
                  </a:schemeClr>
                </a:solidFill>
                <a:latin typeface="Nunito Sans SemiBold" pitchFamily="2" charset="77"/>
                <a:ea typeface="Source Sans Pro Light" panose="020B0403030403020204" pitchFamily="34" charset="0"/>
                <a:cs typeface="Noto Sans Light" panose="020B0402040504020204" pitchFamily="34" charset="0"/>
              </a:defRPr>
            </a:lvl1pPr>
          </a:lstStyle>
          <a:p>
            <a:endParaRPr lang="en-US" dirty="0"/>
          </a:p>
        </p:txBody>
      </p:sp>
    </p:spTree>
  </p:cSld>
  <p:clrMapOvr>
    <a:masterClrMapping/>
  </p:clrMapOvr>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onut 8">
            <a:extLst>
              <a:ext uri="{FF2B5EF4-FFF2-40B4-BE49-F238E27FC236}">
                <a16:creationId xmlns:a16="http://schemas.microsoft.com/office/drawing/2014/main" id="{8478E753-DF92-9947-83A3-09E9F4F80353}"/>
              </a:ext>
            </a:extLst>
          </p:cNvPr>
          <p:cNvSpPr/>
          <p:nvPr userDrawn="1"/>
        </p:nvSpPr>
        <p:spPr>
          <a:xfrm>
            <a:off x="22322589" y="767454"/>
            <a:ext cx="533806" cy="533806"/>
          </a:xfrm>
          <a:prstGeom prst="donut">
            <a:avLst>
              <a:gd name="adj" fmla="val 9121"/>
            </a:avLst>
          </a:prstGeom>
          <a:gradFill>
            <a:gsLst>
              <a:gs pos="0">
                <a:schemeClr val="accent1"/>
              </a:gs>
              <a:gs pos="50000">
                <a:schemeClr val="accent2"/>
              </a:gs>
              <a:gs pos="99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Nunito Sans ExtraLight" pitchFamily="2" charset="77"/>
            </a:endParaRPr>
          </a:p>
        </p:txBody>
      </p:sp>
      <p:sp>
        <p:nvSpPr>
          <p:cNvPr id="14" name="TextBox 13">
            <a:extLst>
              <a:ext uri="{FF2B5EF4-FFF2-40B4-BE49-F238E27FC236}">
                <a16:creationId xmlns:a16="http://schemas.microsoft.com/office/drawing/2014/main" id="{68CBDB90-54CE-7244-803E-647CA61D2CD7}"/>
              </a:ext>
            </a:extLst>
          </p:cNvPr>
          <p:cNvSpPr txBox="1"/>
          <p:nvPr userDrawn="1"/>
        </p:nvSpPr>
        <p:spPr>
          <a:xfrm>
            <a:off x="22368919" y="849691"/>
            <a:ext cx="441146" cy="369332"/>
          </a:xfrm>
          <a:prstGeom prst="rect">
            <a:avLst/>
          </a:prstGeom>
          <a:noFill/>
        </p:spPr>
        <p:txBody>
          <a:bodyPr wrap="none" rtlCol="0" anchor="ctr">
            <a:spAutoFit/>
          </a:bodyPr>
          <a:lstStyle/>
          <a:p>
            <a:pPr algn="ctr"/>
            <a:fld id="{D93340F3-85EA-5849-99E4-E0C4FF56AC6F}" type="slidenum">
              <a:rPr lang="en-US" sz="1800" b="0" i="0" smtClean="0">
                <a:solidFill>
                  <a:schemeClr val="tx2"/>
                </a:solidFill>
                <a:latin typeface="Nunito Sans" pitchFamily="2" charset="77"/>
                <a:ea typeface="Noto Sans Light" panose="020B0402040504020204" pitchFamily="34" charset="0"/>
                <a:cs typeface="Noto Sans Light" panose="020B0402040504020204" pitchFamily="34" charset="0"/>
              </a:rPr>
              <a:pPr algn="ctr"/>
              <a:t>‹#›</a:t>
            </a:fld>
            <a:endParaRPr lang="en-US" sz="1800" b="0" i="0" dirty="0">
              <a:solidFill>
                <a:schemeClr val="tx2"/>
              </a:solidFill>
              <a:latin typeface="Nunito Sans" pitchFamily="2" charset="77"/>
              <a:ea typeface="Noto Sans Light" panose="020B0402040504020204" pitchFamily="34" charset="0"/>
              <a:cs typeface="Noto Sans Light" panose="020B0402040504020204" pitchFamily="34" charset="0"/>
            </a:endParaRPr>
          </a:p>
        </p:txBody>
      </p:sp>
    </p:spTree>
    <p:extLst>
      <p:ext uri="{BB962C8B-B14F-4D97-AF65-F5344CB8AC3E}">
        <p14:creationId xmlns:p14="http://schemas.microsoft.com/office/powerpoint/2010/main" val="262574022"/>
      </p:ext>
    </p:extLst>
  </p:cSld>
  <p:clrMap bg1="lt1" tx1="dk1" bg2="lt2" tx2="dk2" accent1="accent1" accent2="accent2" accent3="accent3" accent4="accent4" accent5="accent5" accent6="accent6" hlink="hlink" folHlink="folHlink"/>
  <p:sldLayoutIdLst>
    <p:sldLayoutId id="2147484062" r:id="rId1"/>
    <p:sldLayoutId id="2147484095" r:id="rId2"/>
    <p:sldLayoutId id="2147484067" r:id="rId3"/>
    <p:sldLayoutId id="2147484098" r:id="rId4"/>
    <p:sldLayoutId id="2147484096" r:id="rId5"/>
    <p:sldLayoutId id="2147484073" r:id="rId6"/>
    <p:sldLayoutId id="2147484099" r:id="rId7"/>
    <p:sldLayoutId id="2147484079" r:id="rId8"/>
    <p:sldLayoutId id="2147484014" r:id="rId9"/>
    <p:sldLayoutId id="2147484089" r:id="rId10"/>
    <p:sldLayoutId id="2147484097" r:id="rId11"/>
    <p:sldLayoutId id="2147484113" r:id="rId12"/>
  </p:sldLayoutIdLst>
  <p:hf hdr="0" ftr="0" dt="0"/>
  <p:txStyles>
    <p:titleStyle>
      <a:lvl1pPr algn="l" defTabSz="1828343" rtl="0" eaLnBrk="1" latinLnBrk="0" hangingPunct="1">
        <a:lnSpc>
          <a:spcPct val="100000"/>
        </a:lnSpc>
        <a:spcBef>
          <a:spcPct val="0"/>
        </a:spcBef>
        <a:buNone/>
        <a:defRPr sz="8000" b="1" i="0" kern="1200" spc="300">
          <a:solidFill>
            <a:schemeClr val="tx1"/>
          </a:solidFill>
          <a:latin typeface="Nunito Sans SemiBold" pitchFamily="2" charset="77"/>
          <a:ea typeface="+mj-ea"/>
          <a:cs typeface="+mj-cs"/>
        </a:defRPr>
      </a:lvl1pPr>
    </p:titleStyle>
    <p:bodyStyle>
      <a:lvl1pPr marL="457086" indent="-457086" algn="l" defTabSz="1828343" rtl="0" eaLnBrk="1" latinLnBrk="0" hangingPunct="1">
        <a:lnSpc>
          <a:spcPts val="3700"/>
        </a:lnSpc>
        <a:spcBef>
          <a:spcPts val="1200"/>
        </a:spcBef>
        <a:buFont typeface="Arial" panose="020B0604020202020204" pitchFamily="34" charset="0"/>
        <a:buChar char="•"/>
        <a:defRPr sz="4400" b="0" i="0" kern="1200">
          <a:solidFill>
            <a:schemeClr val="tx1"/>
          </a:solidFill>
          <a:latin typeface="Nunito Sans ExtraLight" pitchFamily="2" charset="77"/>
          <a:ea typeface="+mn-ea"/>
          <a:cs typeface="+mn-cs"/>
        </a:defRPr>
      </a:lvl1pPr>
      <a:lvl2pPr marL="1371257" indent="-457086" algn="l" defTabSz="1828343" rtl="0" eaLnBrk="1" latinLnBrk="0" hangingPunct="1">
        <a:lnSpc>
          <a:spcPts val="3700"/>
        </a:lnSpc>
        <a:spcBef>
          <a:spcPts val="1200"/>
        </a:spcBef>
        <a:buFont typeface="Arial" panose="020B0604020202020204" pitchFamily="34" charset="0"/>
        <a:buChar char="•"/>
        <a:defRPr sz="3600" b="0" i="0" kern="1200">
          <a:solidFill>
            <a:schemeClr val="tx1"/>
          </a:solidFill>
          <a:latin typeface="Nunito Sans ExtraLight" pitchFamily="2" charset="77"/>
          <a:ea typeface="+mn-ea"/>
          <a:cs typeface="+mn-cs"/>
        </a:defRPr>
      </a:lvl2pPr>
      <a:lvl3pPr marL="2285429" indent="-457086" algn="l" defTabSz="1828343" rtl="0" eaLnBrk="1" latinLnBrk="0" hangingPunct="1">
        <a:lnSpc>
          <a:spcPts val="3700"/>
        </a:lnSpc>
        <a:spcBef>
          <a:spcPts val="1200"/>
        </a:spcBef>
        <a:buFont typeface="Arial" panose="020B0604020202020204" pitchFamily="34" charset="0"/>
        <a:buChar char="•"/>
        <a:defRPr sz="2800" b="0" i="0" kern="1200">
          <a:solidFill>
            <a:schemeClr val="tx1"/>
          </a:solidFill>
          <a:latin typeface="Nunito Sans ExtraLight" pitchFamily="2" charset="77"/>
          <a:ea typeface="+mn-ea"/>
          <a:cs typeface="+mn-cs"/>
        </a:defRPr>
      </a:lvl3pPr>
      <a:lvl4pPr marL="3199600" indent="-457086" algn="l" defTabSz="1828343" rtl="0" eaLnBrk="1" latinLnBrk="0" hangingPunct="1">
        <a:lnSpc>
          <a:spcPts val="3700"/>
        </a:lnSpc>
        <a:spcBef>
          <a:spcPts val="1200"/>
        </a:spcBef>
        <a:buFont typeface="Arial" panose="020B0604020202020204" pitchFamily="34" charset="0"/>
        <a:buChar char="•"/>
        <a:defRPr sz="2400" b="0" i="0" kern="1200">
          <a:solidFill>
            <a:schemeClr val="tx1"/>
          </a:solidFill>
          <a:latin typeface="Nunito Sans ExtraLight" pitchFamily="2" charset="77"/>
          <a:ea typeface="+mn-ea"/>
          <a:cs typeface="+mn-cs"/>
        </a:defRPr>
      </a:lvl4pPr>
      <a:lvl5pPr marL="4113771" indent="-457086" algn="l" defTabSz="1828343" rtl="0" eaLnBrk="1" latinLnBrk="0" hangingPunct="1">
        <a:lnSpc>
          <a:spcPts val="3700"/>
        </a:lnSpc>
        <a:spcBef>
          <a:spcPts val="1200"/>
        </a:spcBef>
        <a:buFont typeface="Arial" panose="020B0604020202020204" pitchFamily="34" charset="0"/>
        <a:buChar char="•"/>
        <a:defRPr sz="2400" b="0" i="0" kern="1200">
          <a:solidFill>
            <a:schemeClr val="tx1"/>
          </a:solidFill>
          <a:latin typeface="Nunito Sans ExtraLight" pitchFamily="2" charset="77"/>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183E97-CAB4-4723-9AF4-17EC46333A13}"/>
              </a:ext>
            </a:extLst>
          </p:cNvPr>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0DF7DB09-98FF-4B10-96D2-83EB5744BAE7}"/>
              </a:ext>
            </a:extLst>
          </p:cNvPr>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63AB7C5-61E0-4C36-829E-6BA4CB2C8BC1}"/>
              </a:ext>
            </a:extLst>
          </p:cNvPr>
          <p:cNvSpPr>
            <a:spLocks noGrp="1"/>
          </p:cNvSpPr>
          <p:nvPr>
            <p:ph type="dt" sz="half" idx="2"/>
          </p:nvPr>
        </p:nvSpPr>
        <p:spPr>
          <a:xfrm>
            <a:off x="1675964" y="12712701"/>
            <a:ext cx="5484971" cy="730250"/>
          </a:xfrm>
          <a:prstGeom prst="rect">
            <a:avLst/>
          </a:prstGeom>
        </p:spPr>
        <p:txBody>
          <a:bodyPr vert="horz" lIns="91440" tIns="45720" rIns="91440" bIns="45720" rtlCol="0" anchor="ctr"/>
          <a:lstStyle>
            <a:lvl1pPr algn="l">
              <a:defRPr sz="2399">
                <a:solidFill>
                  <a:schemeClr val="tx1">
                    <a:tint val="75000"/>
                  </a:schemeClr>
                </a:solidFill>
              </a:defRPr>
            </a:lvl1pPr>
          </a:lstStyle>
          <a:p>
            <a:fld id="{45BE26C4-1A57-44EB-9FDD-4F591BBEC95D}" type="datetimeFigureOut">
              <a:rPr lang="en-IE" smtClean="0"/>
              <a:t>13/09/2023</a:t>
            </a:fld>
            <a:endParaRPr lang="en-IE" dirty="0"/>
          </a:p>
        </p:txBody>
      </p:sp>
      <p:sp>
        <p:nvSpPr>
          <p:cNvPr id="5" name="Footer Placeholder 4">
            <a:extLst>
              <a:ext uri="{FF2B5EF4-FFF2-40B4-BE49-F238E27FC236}">
                <a16:creationId xmlns:a16="http://schemas.microsoft.com/office/drawing/2014/main" id="{310EEB3E-E98A-4C99-85BB-D7880301974A}"/>
              </a:ext>
            </a:extLst>
          </p:cNvPr>
          <p:cNvSpPr>
            <a:spLocks noGrp="1"/>
          </p:cNvSpPr>
          <p:nvPr>
            <p:ph type="ftr" sz="quarter" idx="3"/>
          </p:nvPr>
        </p:nvSpPr>
        <p:spPr>
          <a:xfrm>
            <a:off x="8075097" y="12712701"/>
            <a:ext cx="8227457" cy="730250"/>
          </a:xfrm>
          <a:prstGeom prst="rect">
            <a:avLst/>
          </a:prstGeom>
        </p:spPr>
        <p:txBody>
          <a:bodyPr vert="horz" lIns="91440" tIns="45720" rIns="91440" bIns="45720" rtlCol="0" anchor="ctr"/>
          <a:lstStyle>
            <a:lvl1pPr algn="ctr">
              <a:defRPr sz="2399">
                <a:solidFill>
                  <a:schemeClr val="tx1">
                    <a:tint val="75000"/>
                  </a:schemeClr>
                </a:solidFill>
              </a:defRPr>
            </a:lvl1pPr>
          </a:lstStyle>
          <a:p>
            <a:endParaRPr lang="en-IE" dirty="0"/>
          </a:p>
        </p:txBody>
      </p:sp>
      <p:sp>
        <p:nvSpPr>
          <p:cNvPr id="6" name="Slide Number Placeholder 5">
            <a:extLst>
              <a:ext uri="{FF2B5EF4-FFF2-40B4-BE49-F238E27FC236}">
                <a16:creationId xmlns:a16="http://schemas.microsoft.com/office/drawing/2014/main" id="{470ADD08-A108-4118-B5BA-175279686BD5}"/>
              </a:ext>
            </a:extLst>
          </p:cNvPr>
          <p:cNvSpPr>
            <a:spLocks noGrp="1"/>
          </p:cNvSpPr>
          <p:nvPr>
            <p:ph type="sldNum" sz="quarter" idx="4"/>
          </p:nvPr>
        </p:nvSpPr>
        <p:spPr>
          <a:xfrm>
            <a:off x="17216715" y="12712701"/>
            <a:ext cx="5484971" cy="730250"/>
          </a:xfrm>
          <a:prstGeom prst="rect">
            <a:avLst/>
          </a:prstGeom>
        </p:spPr>
        <p:txBody>
          <a:bodyPr vert="horz" lIns="91440" tIns="45720" rIns="91440" bIns="45720" rtlCol="0" anchor="ctr"/>
          <a:lstStyle>
            <a:lvl1pPr algn="r">
              <a:defRPr sz="2399">
                <a:solidFill>
                  <a:schemeClr val="tx1">
                    <a:tint val="75000"/>
                  </a:schemeClr>
                </a:solidFill>
              </a:defRPr>
            </a:lvl1pPr>
          </a:lstStyle>
          <a:p>
            <a:fld id="{3E63711B-CB02-4E1C-9309-DBD39635D2F6}" type="slidenum">
              <a:rPr lang="en-IE" smtClean="0"/>
              <a:t>‹#›</a:t>
            </a:fld>
            <a:endParaRPr lang="en-IE" dirty="0"/>
          </a:p>
        </p:txBody>
      </p:sp>
    </p:spTree>
    <p:extLst>
      <p:ext uri="{BB962C8B-B14F-4D97-AF65-F5344CB8AC3E}">
        <p14:creationId xmlns:p14="http://schemas.microsoft.com/office/powerpoint/2010/main" val="1982944022"/>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Lst>
  <p:txStyles>
    <p:titleStyle>
      <a:lvl1pPr algn="l" defTabSz="1828343" rtl="0" eaLnBrk="1" latinLnBrk="0" hangingPunct="1">
        <a:lnSpc>
          <a:spcPct val="90000"/>
        </a:lnSpc>
        <a:spcBef>
          <a:spcPct val="0"/>
        </a:spcBef>
        <a:buNone/>
        <a:defRPr sz="8798" kern="1200">
          <a:solidFill>
            <a:schemeClr val="tx1"/>
          </a:solidFill>
          <a:latin typeface="+mj-lt"/>
          <a:ea typeface="+mj-ea"/>
          <a:cs typeface="+mj-cs"/>
        </a:defRPr>
      </a:lvl1pPr>
    </p:titleStyle>
    <p:body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53.jpeg"/><Relationship Id="rId4" Type="http://schemas.openxmlformats.org/officeDocument/2006/relationships/image" Target="../media/image52.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5.png"/><Relationship Id="rId3" Type="http://schemas.openxmlformats.org/officeDocument/2006/relationships/diagramLayout" Target="../diagrams/layout2.xml"/><Relationship Id="rId7" Type="http://schemas.openxmlformats.org/officeDocument/2006/relationships/image" Target="../media/image55.png"/><Relationship Id="rId12" Type="http://schemas.openxmlformats.org/officeDocument/2006/relationships/image" Target="../media/image60.svg"/><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11" Type="http://schemas.openxmlformats.org/officeDocument/2006/relationships/image" Target="../media/image59.png"/><Relationship Id="rId5" Type="http://schemas.openxmlformats.org/officeDocument/2006/relationships/diagramColors" Target="../diagrams/colors2.xml"/><Relationship Id="rId10" Type="http://schemas.openxmlformats.org/officeDocument/2006/relationships/image" Target="../media/image58.svg"/><Relationship Id="rId4" Type="http://schemas.openxmlformats.org/officeDocument/2006/relationships/diagramQuickStyle" Target="../diagrams/quickStyle2.xml"/><Relationship Id="rId9" Type="http://schemas.openxmlformats.org/officeDocument/2006/relationships/image" Target="../media/image57.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hyperlink" Target="mailto:amcgrath@meathcoco.i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5.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8.jpe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6.svg"/><Relationship Id="rId11" Type="http://schemas.openxmlformats.org/officeDocument/2006/relationships/image" Target="../media/image5.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1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786"/>
            <a:ext cx="24371556" cy="137124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n-US" sz="3599" dirty="0">
              <a:solidFill>
                <a:prstClr val="white"/>
              </a:solidFill>
              <a:latin typeface="Calibri" panose="020F0502020204030204"/>
            </a:endParaRPr>
          </a:p>
        </p:txBody>
      </p:sp>
      <p:pic>
        <p:nvPicPr>
          <p:cNvPr id="5" name="Picture 4" descr="Shape&#10;&#10;Description automatically generated">
            <a:extLst>
              <a:ext uri="{FF2B5EF4-FFF2-40B4-BE49-F238E27FC236}">
                <a16:creationId xmlns:a16="http://schemas.microsoft.com/office/drawing/2014/main" id="{06EF4531-A282-444D-9657-1C2A68D2E608}"/>
              </a:ext>
            </a:extLst>
          </p:cNvPr>
          <p:cNvPicPr>
            <a:picLocks noChangeAspect="1"/>
          </p:cNvPicPr>
          <p:nvPr/>
        </p:nvPicPr>
        <p:blipFill rotWithShape="1">
          <a:blip r:embed="rId2"/>
          <a:srcRect l="-1143" t="1545" r="1143" b="6048"/>
          <a:stretch/>
        </p:blipFill>
        <p:spPr>
          <a:xfrm>
            <a:off x="5024157" y="21051"/>
            <a:ext cx="19334248" cy="13712408"/>
          </a:xfrm>
          <a:prstGeom prst="rect">
            <a:avLst/>
          </a:prstGeom>
        </p:spPr>
      </p:pic>
      <p:sp>
        <p:nvSpPr>
          <p:cNvPr id="22" name="Rectangle 2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6"/>
            <a:ext cx="14130275" cy="13712428"/>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n-US" sz="3599" dirty="0">
              <a:solidFill>
                <a:prstClr val="white"/>
              </a:solidFill>
              <a:latin typeface="Calibri" panose="020F0502020204030204"/>
            </a:endParaRPr>
          </a:p>
        </p:txBody>
      </p:sp>
      <p:sp>
        <p:nvSpPr>
          <p:cNvPr id="2" name="Title 1">
            <a:extLst>
              <a:ext uri="{FF2B5EF4-FFF2-40B4-BE49-F238E27FC236}">
                <a16:creationId xmlns:a16="http://schemas.microsoft.com/office/drawing/2014/main" id="{056C4D94-E207-45CD-80E3-DF5627494AC7}"/>
              </a:ext>
            </a:extLst>
          </p:cNvPr>
          <p:cNvSpPr>
            <a:spLocks noGrp="1"/>
          </p:cNvSpPr>
          <p:nvPr>
            <p:ph type="ctrTitle"/>
          </p:nvPr>
        </p:nvSpPr>
        <p:spPr>
          <a:xfrm>
            <a:off x="598703" y="1621030"/>
            <a:ext cx="7561424" cy="5426059"/>
          </a:xfrm>
          <a:noFill/>
        </p:spPr>
        <p:txBody>
          <a:bodyPr>
            <a:normAutofit/>
          </a:bodyPr>
          <a:lstStyle/>
          <a:p>
            <a:r>
              <a:rPr lang="en-IE" sz="8798" b="1" spc="300" dirty="0">
                <a:solidFill>
                  <a:schemeClr val="tx2"/>
                </a:solidFill>
                <a:latin typeface="Nunito Sans" pitchFamily="2" charset="77"/>
              </a:rPr>
              <a:t>Healthy Age Friendly Homes</a:t>
            </a:r>
            <a:br>
              <a:rPr lang="en-IE" sz="8798" b="1" spc="300" dirty="0">
                <a:solidFill>
                  <a:schemeClr val="tx2"/>
                </a:solidFill>
                <a:latin typeface="Nunito Sans" pitchFamily="2" charset="77"/>
              </a:rPr>
            </a:br>
            <a:r>
              <a:rPr lang="en-IE" sz="8798" b="1" spc="300" dirty="0">
                <a:solidFill>
                  <a:schemeClr val="tx2"/>
                </a:solidFill>
                <a:latin typeface="Nunito Sans" pitchFamily="2" charset="77"/>
              </a:rPr>
              <a:t>Programme</a:t>
            </a:r>
          </a:p>
        </p:txBody>
      </p:sp>
      <p:pic>
        <p:nvPicPr>
          <p:cNvPr id="6" name="Picture 5">
            <a:extLst>
              <a:ext uri="{FF2B5EF4-FFF2-40B4-BE49-F238E27FC236}">
                <a16:creationId xmlns:a16="http://schemas.microsoft.com/office/drawing/2014/main" id="{E34DCDDD-F5D3-48A5-B969-5DAD8980B60C}"/>
              </a:ext>
            </a:extLst>
          </p:cNvPr>
          <p:cNvPicPr>
            <a:picLocks noChangeAspect="1"/>
          </p:cNvPicPr>
          <p:nvPr/>
        </p:nvPicPr>
        <p:blipFill>
          <a:blip r:embed="rId3"/>
          <a:stretch>
            <a:fillRect/>
          </a:stretch>
        </p:blipFill>
        <p:spPr>
          <a:xfrm>
            <a:off x="789544" y="11011833"/>
            <a:ext cx="6864132" cy="2431749"/>
          </a:xfrm>
          <a:prstGeom prst="rect">
            <a:avLst/>
          </a:prstGeom>
        </p:spPr>
      </p:pic>
      <p:pic>
        <p:nvPicPr>
          <p:cNvPr id="7" name="Picture 6">
            <a:extLst>
              <a:ext uri="{FF2B5EF4-FFF2-40B4-BE49-F238E27FC236}">
                <a16:creationId xmlns:a16="http://schemas.microsoft.com/office/drawing/2014/main" id="{D783FF74-89D7-4F41-89F6-89465BAB013C}"/>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9192" y="10190028"/>
            <a:ext cx="7160935" cy="802559"/>
          </a:xfrm>
          <a:prstGeom prst="rect">
            <a:avLst/>
          </a:prstGeom>
        </p:spPr>
      </p:pic>
      <p:sp>
        <p:nvSpPr>
          <p:cNvPr id="3" name="TextBox 2">
            <a:extLst>
              <a:ext uri="{FF2B5EF4-FFF2-40B4-BE49-F238E27FC236}">
                <a16:creationId xmlns:a16="http://schemas.microsoft.com/office/drawing/2014/main" id="{EB61A5BC-B8FB-4E59-BD55-A7FC690AD751}"/>
              </a:ext>
            </a:extLst>
          </p:cNvPr>
          <p:cNvSpPr txBox="1"/>
          <p:nvPr/>
        </p:nvSpPr>
        <p:spPr>
          <a:xfrm>
            <a:off x="1526871" y="7293516"/>
            <a:ext cx="5959779" cy="1815882"/>
          </a:xfrm>
          <a:prstGeom prst="rect">
            <a:avLst/>
          </a:prstGeom>
          <a:noFill/>
        </p:spPr>
        <p:txBody>
          <a:bodyPr wrap="square" rtlCol="0">
            <a:spAutoFit/>
          </a:bodyPr>
          <a:lstStyle/>
          <a:p>
            <a:pPr algn="ctr" defTabSz="1828343"/>
            <a:r>
              <a:rPr lang="en-US" sz="2800" b="1" spc="300" dirty="0">
                <a:solidFill>
                  <a:srgbClr val="44546A"/>
                </a:solidFill>
                <a:latin typeface="Nunito Sans" pitchFamily="2" charset="77"/>
              </a:rPr>
              <a:t>Marie Nolan</a:t>
            </a:r>
          </a:p>
          <a:p>
            <a:pPr algn="ctr" defTabSz="1828343"/>
            <a:r>
              <a:rPr lang="en-US" sz="2800" spc="300" dirty="0">
                <a:solidFill>
                  <a:srgbClr val="44546A"/>
                </a:solidFill>
                <a:latin typeface="Nunito Sans" pitchFamily="2" charset="77"/>
              </a:rPr>
              <a:t>Regional Programme Manager,</a:t>
            </a:r>
          </a:p>
          <a:p>
            <a:pPr algn="ctr" defTabSz="1828343"/>
            <a:r>
              <a:rPr lang="en-US" sz="2800" spc="300" dirty="0">
                <a:solidFill>
                  <a:srgbClr val="44546A"/>
                </a:solidFill>
                <a:latin typeface="Nunito Sans" pitchFamily="2" charset="77"/>
              </a:rPr>
              <a:t>West/ North-West Region</a:t>
            </a:r>
            <a:endParaRPr lang="en-GB" sz="2800" spc="300" dirty="0">
              <a:solidFill>
                <a:srgbClr val="44546A"/>
              </a:solidFill>
              <a:latin typeface="Nunito Sans" pitchFamily="2" charset="77"/>
            </a:endParaRPr>
          </a:p>
        </p:txBody>
      </p:sp>
    </p:spTree>
    <p:extLst>
      <p:ext uri="{BB962C8B-B14F-4D97-AF65-F5344CB8AC3E}">
        <p14:creationId xmlns:p14="http://schemas.microsoft.com/office/powerpoint/2010/main" val="3401291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6"/>
            <a:ext cx="24377650" cy="137124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n-US" sz="3599" dirty="0">
              <a:solidFill>
                <a:prstClr val="white"/>
              </a:solidFill>
              <a:latin typeface="Calibri" panose="020F0502020204030204"/>
            </a:endParaRPr>
          </a:p>
        </p:txBody>
      </p:sp>
      <p:sp>
        <p:nvSpPr>
          <p:cNvPr id="2" name="Title 1">
            <a:extLst>
              <a:ext uri="{FF2B5EF4-FFF2-40B4-BE49-F238E27FC236}">
                <a16:creationId xmlns:a16="http://schemas.microsoft.com/office/drawing/2014/main" id="{04977A2F-5A4D-4B14-B0DB-AC0BABDE2D19}"/>
              </a:ext>
            </a:extLst>
          </p:cNvPr>
          <p:cNvSpPr>
            <a:spLocks noGrp="1"/>
          </p:cNvSpPr>
          <p:nvPr>
            <p:ph type="title"/>
          </p:nvPr>
        </p:nvSpPr>
        <p:spPr>
          <a:xfrm>
            <a:off x="4208954" y="392755"/>
            <a:ext cx="16792450" cy="2270882"/>
          </a:xfrm>
        </p:spPr>
        <p:txBody>
          <a:bodyPr>
            <a:normAutofit/>
          </a:bodyPr>
          <a:lstStyle/>
          <a:p>
            <a:pPr algn="ctr"/>
            <a:r>
              <a:rPr lang="en-US" sz="8800" b="1" spc="300" dirty="0">
                <a:solidFill>
                  <a:srgbClr val="44546A"/>
                </a:solidFill>
                <a:latin typeface="Nunito Sans" pitchFamily="2" charset="77"/>
                <a:ea typeface="+mn-ea"/>
                <a:cs typeface="+mn-cs"/>
              </a:rPr>
              <a:t>Strategic Partners</a:t>
            </a:r>
            <a:endParaRPr lang="en-IE" sz="8800" b="1" spc="300" dirty="0">
              <a:solidFill>
                <a:srgbClr val="44546A"/>
              </a:solidFill>
              <a:latin typeface="Nunito Sans" pitchFamily="2" charset="77"/>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03259" y="10205642"/>
            <a:ext cx="4034109" cy="2027592"/>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n-US" sz="3599"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55609" y="11456218"/>
            <a:ext cx="970903" cy="97090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n-US" sz="3599" dirty="0">
              <a:solidFill>
                <a:prstClr val="white"/>
              </a:solidFill>
              <a:latin typeface="Calibri" panose="020F0502020204030204"/>
            </a:endParaRPr>
          </a:p>
        </p:txBody>
      </p:sp>
      <p:grpSp>
        <p:nvGrpSpPr>
          <p:cNvPr id="18" name="Group 17">
            <a:extLst>
              <a:ext uri="{FF2B5EF4-FFF2-40B4-BE49-F238E27FC236}">
                <a16:creationId xmlns:a16="http://schemas.microsoft.com/office/drawing/2014/main" id="{15CBE6EC-46EF-45D9-8E16-DCDC5917CA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183661" y="1786"/>
            <a:ext cx="2193989" cy="2193989"/>
            <a:chOff x="11094720" y="0"/>
            <a:chExt cx="1097280" cy="1097280"/>
          </a:xfrm>
        </p:grpSpPr>
        <p:sp>
          <p:nvSpPr>
            <p:cNvPr id="19" name="Isosceles Triangle 18">
              <a:extLst>
                <a:ext uri="{FF2B5EF4-FFF2-40B4-BE49-F238E27FC236}">
                  <a16:creationId xmlns:a16="http://schemas.microsoft.com/office/drawing/2014/main" id="{DEEDCD65-9740-4F34-BDF1-9C068E0532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n-US" sz="3599" dirty="0">
                <a:solidFill>
                  <a:prstClr val="white"/>
                </a:solidFill>
                <a:latin typeface="Calibri" panose="020F0502020204030204"/>
              </a:endParaRPr>
            </a:p>
          </p:txBody>
        </p:sp>
        <p:sp>
          <p:nvSpPr>
            <p:cNvPr id="20" name="Rectangle 19">
              <a:extLst>
                <a:ext uri="{FF2B5EF4-FFF2-40B4-BE49-F238E27FC236}">
                  <a16:creationId xmlns:a16="http://schemas.microsoft.com/office/drawing/2014/main" id="{4B3DA7FD-5CC0-46D1-9DFB-5BAF6BE24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n-US" sz="3599" dirty="0">
                <a:solidFill>
                  <a:prstClr val="white"/>
                </a:solidFill>
                <a:latin typeface="Calibri" panose="020F0502020204030204"/>
              </a:endParaRPr>
            </a:p>
          </p:txBody>
        </p:sp>
      </p:grpSp>
      <p:sp>
        <p:nvSpPr>
          <p:cNvPr id="7" name="Title 1">
            <a:extLst>
              <a:ext uri="{FF2B5EF4-FFF2-40B4-BE49-F238E27FC236}">
                <a16:creationId xmlns:a16="http://schemas.microsoft.com/office/drawing/2014/main" id="{95437C41-BD4E-D323-CFC1-E6A8B7731BBB}"/>
              </a:ext>
            </a:extLst>
          </p:cNvPr>
          <p:cNvSpPr txBox="1">
            <a:spLocks/>
          </p:cNvSpPr>
          <p:nvPr/>
        </p:nvSpPr>
        <p:spPr>
          <a:xfrm>
            <a:off x="1675964" y="731847"/>
            <a:ext cx="21025723" cy="2650436"/>
          </a:xfrm>
          <a:prstGeom prst="rect">
            <a:avLst/>
          </a:prstGeom>
        </p:spPr>
        <p:txBody>
          <a:bodyPr vert="horz" lIns="182832" tIns="91416" rIns="182832" bIns="91416"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828343"/>
            <a:endParaRPr lang="en-IE" sz="8798" b="1" dirty="0">
              <a:solidFill>
                <a:prstClr val="black"/>
              </a:solidFill>
              <a:latin typeface="Calibri Light" panose="020F0302020204030204"/>
            </a:endParaRPr>
          </a:p>
        </p:txBody>
      </p:sp>
      <p:graphicFrame>
        <p:nvGraphicFramePr>
          <p:cNvPr id="8" name="Content Placeholder 3">
            <a:extLst>
              <a:ext uri="{FF2B5EF4-FFF2-40B4-BE49-F238E27FC236}">
                <a16:creationId xmlns:a16="http://schemas.microsoft.com/office/drawing/2014/main" id="{72B62789-4A84-37B1-96E8-9697A38D84CC}"/>
              </a:ext>
            </a:extLst>
          </p:cNvPr>
          <p:cNvGraphicFramePr>
            <a:graphicFrameLocks/>
          </p:cNvGraphicFramePr>
          <p:nvPr>
            <p:extLst>
              <p:ext uri="{D42A27DB-BD31-4B8C-83A1-F6EECF244321}">
                <p14:modId xmlns:p14="http://schemas.microsoft.com/office/powerpoint/2010/main" val="4025749727"/>
              </p:ext>
            </p:extLst>
          </p:nvPr>
        </p:nvGraphicFramePr>
        <p:xfrm>
          <a:off x="1341060" y="2431073"/>
          <a:ext cx="21025723" cy="86940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 name="Picture 16" descr="Logo, company name&#10;&#10;Description automatically generated">
            <a:extLst>
              <a:ext uri="{FF2B5EF4-FFF2-40B4-BE49-F238E27FC236}">
                <a16:creationId xmlns:a16="http://schemas.microsoft.com/office/drawing/2014/main" id="{1A7C22F7-B599-4982-BF6B-0A8E70DFC7EE}"/>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1945503" y="1786"/>
            <a:ext cx="2432147" cy="1653622"/>
          </a:xfrm>
          <a:prstGeom prst="rect">
            <a:avLst/>
          </a:prstGeom>
        </p:spPr>
      </p:pic>
    </p:spTree>
    <p:extLst>
      <p:ext uri="{BB962C8B-B14F-4D97-AF65-F5344CB8AC3E}">
        <p14:creationId xmlns:p14="http://schemas.microsoft.com/office/powerpoint/2010/main" val="1041902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1C117CAA-8028-A549-94DF-E69B0CCF45AE}"/>
              </a:ext>
            </a:extLst>
          </p:cNvPr>
          <p:cNvSpPr>
            <a:spLocks noChangeArrowheads="1"/>
          </p:cNvSpPr>
          <p:nvPr/>
        </p:nvSpPr>
        <p:spPr bwMode="auto">
          <a:xfrm rot="5400000">
            <a:off x="-5663411" y="3777314"/>
            <a:ext cx="12351606" cy="3664722"/>
          </a:xfrm>
          <a:custGeom>
            <a:avLst/>
            <a:gdLst>
              <a:gd name="connsiteX0" fmla="*/ 8010930 w 8023328"/>
              <a:gd name="connsiteY0" fmla="*/ 2354267 h 2380521"/>
              <a:gd name="connsiteX1" fmla="*/ 8023328 w 8023328"/>
              <a:gd name="connsiteY1" fmla="*/ 2366665 h 2380521"/>
              <a:gd name="connsiteX2" fmla="*/ 8010930 w 8023328"/>
              <a:gd name="connsiteY2" fmla="*/ 2380521 h 2380521"/>
              <a:gd name="connsiteX3" fmla="*/ 7997074 w 8023328"/>
              <a:gd name="connsiteY3" fmla="*/ 2366665 h 2380521"/>
              <a:gd name="connsiteX4" fmla="*/ 8010930 w 8023328"/>
              <a:gd name="connsiteY4" fmla="*/ 2354267 h 2380521"/>
              <a:gd name="connsiteX5" fmla="*/ 7940099 w 8023328"/>
              <a:gd name="connsiteY5" fmla="*/ 2354267 h 2380521"/>
              <a:gd name="connsiteX6" fmla="*/ 7952497 w 8023328"/>
              <a:gd name="connsiteY6" fmla="*/ 2366665 h 2380521"/>
              <a:gd name="connsiteX7" fmla="*/ 7940099 w 8023328"/>
              <a:gd name="connsiteY7" fmla="*/ 2380521 h 2380521"/>
              <a:gd name="connsiteX8" fmla="*/ 7926243 w 8023328"/>
              <a:gd name="connsiteY8" fmla="*/ 2366665 h 2380521"/>
              <a:gd name="connsiteX9" fmla="*/ 7940099 w 8023328"/>
              <a:gd name="connsiteY9" fmla="*/ 2354267 h 2380521"/>
              <a:gd name="connsiteX10" fmla="*/ 7869269 w 8023328"/>
              <a:gd name="connsiteY10" fmla="*/ 2354267 h 2380521"/>
              <a:gd name="connsiteX11" fmla="*/ 7881667 w 8023328"/>
              <a:gd name="connsiteY11" fmla="*/ 2366665 h 2380521"/>
              <a:gd name="connsiteX12" fmla="*/ 7869269 w 8023328"/>
              <a:gd name="connsiteY12" fmla="*/ 2380521 h 2380521"/>
              <a:gd name="connsiteX13" fmla="*/ 7855413 w 8023328"/>
              <a:gd name="connsiteY13" fmla="*/ 2366665 h 2380521"/>
              <a:gd name="connsiteX14" fmla="*/ 7869269 w 8023328"/>
              <a:gd name="connsiteY14" fmla="*/ 2354267 h 2380521"/>
              <a:gd name="connsiteX15" fmla="*/ 7796980 w 8023328"/>
              <a:gd name="connsiteY15" fmla="*/ 2354267 h 2380521"/>
              <a:gd name="connsiteX16" fmla="*/ 7810836 w 8023328"/>
              <a:gd name="connsiteY16" fmla="*/ 2366665 h 2380521"/>
              <a:gd name="connsiteX17" fmla="*/ 7796980 w 8023328"/>
              <a:gd name="connsiteY17" fmla="*/ 2380521 h 2380521"/>
              <a:gd name="connsiteX18" fmla="*/ 7784582 w 8023328"/>
              <a:gd name="connsiteY18" fmla="*/ 2366665 h 2380521"/>
              <a:gd name="connsiteX19" fmla="*/ 7796980 w 8023328"/>
              <a:gd name="connsiteY19" fmla="*/ 2354267 h 2380521"/>
              <a:gd name="connsiteX20" fmla="*/ 8010930 w 8023328"/>
              <a:gd name="connsiteY20" fmla="*/ 2283438 h 2380521"/>
              <a:gd name="connsiteX21" fmla="*/ 8023328 w 8023328"/>
              <a:gd name="connsiteY21" fmla="*/ 2295835 h 2380521"/>
              <a:gd name="connsiteX22" fmla="*/ 8010930 w 8023328"/>
              <a:gd name="connsiteY22" fmla="*/ 2309691 h 2380521"/>
              <a:gd name="connsiteX23" fmla="*/ 7997074 w 8023328"/>
              <a:gd name="connsiteY23" fmla="*/ 2295835 h 2380521"/>
              <a:gd name="connsiteX24" fmla="*/ 8010930 w 8023328"/>
              <a:gd name="connsiteY24" fmla="*/ 2283438 h 2380521"/>
              <a:gd name="connsiteX25" fmla="*/ 7940099 w 8023328"/>
              <a:gd name="connsiteY25" fmla="*/ 2283438 h 2380521"/>
              <a:gd name="connsiteX26" fmla="*/ 7952497 w 8023328"/>
              <a:gd name="connsiteY26" fmla="*/ 2295835 h 2380521"/>
              <a:gd name="connsiteX27" fmla="*/ 7940099 w 8023328"/>
              <a:gd name="connsiteY27" fmla="*/ 2309691 h 2380521"/>
              <a:gd name="connsiteX28" fmla="*/ 7926243 w 8023328"/>
              <a:gd name="connsiteY28" fmla="*/ 2295835 h 2380521"/>
              <a:gd name="connsiteX29" fmla="*/ 7940099 w 8023328"/>
              <a:gd name="connsiteY29" fmla="*/ 2283438 h 2380521"/>
              <a:gd name="connsiteX30" fmla="*/ 7869269 w 8023328"/>
              <a:gd name="connsiteY30" fmla="*/ 2283438 h 2380521"/>
              <a:gd name="connsiteX31" fmla="*/ 7881667 w 8023328"/>
              <a:gd name="connsiteY31" fmla="*/ 2295835 h 2380521"/>
              <a:gd name="connsiteX32" fmla="*/ 7869269 w 8023328"/>
              <a:gd name="connsiteY32" fmla="*/ 2309691 h 2380521"/>
              <a:gd name="connsiteX33" fmla="*/ 7855413 w 8023328"/>
              <a:gd name="connsiteY33" fmla="*/ 2295835 h 2380521"/>
              <a:gd name="connsiteX34" fmla="*/ 7869269 w 8023328"/>
              <a:gd name="connsiteY34" fmla="*/ 2283438 h 2380521"/>
              <a:gd name="connsiteX35" fmla="*/ 7796980 w 8023328"/>
              <a:gd name="connsiteY35" fmla="*/ 2283438 h 2380521"/>
              <a:gd name="connsiteX36" fmla="*/ 7810836 w 8023328"/>
              <a:gd name="connsiteY36" fmla="*/ 2295835 h 2380521"/>
              <a:gd name="connsiteX37" fmla="*/ 7796980 w 8023328"/>
              <a:gd name="connsiteY37" fmla="*/ 2309691 h 2380521"/>
              <a:gd name="connsiteX38" fmla="*/ 7784582 w 8023328"/>
              <a:gd name="connsiteY38" fmla="*/ 2295835 h 2380521"/>
              <a:gd name="connsiteX39" fmla="*/ 7796980 w 8023328"/>
              <a:gd name="connsiteY39" fmla="*/ 2283438 h 2380521"/>
              <a:gd name="connsiteX40" fmla="*/ 7726151 w 8023328"/>
              <a:gd name="connsiteY40" fmla="*/ 2283438 h 2380521"/>
              <a:gd name="connsiteX41" fmla="*/ 7740007 w 8023328"/>
              <a:gd name="connsiteY41" fmla="*/ 2295835 h 2380521"/>
              <a:gd name="connsiteX42" fmla="*/ 7726151 w 8023328"/>
              <a:gd name="connsiteY42" fmla="*/ 2309691 h 2380521"/>
              <a:gd name="connsiteX43" fmla="*/ 7713753 w 8023328"/>
              <a:gd name="connsiteY43" fmla="*/ 2295835 h 2380521"/>
              <a:gd name="connsiteX44" fmla="*/ 7726151 w 8023328"/>
              <a:gd name="connsiteY44" fmla="*/ 2283438 h 2380521"/>
              <a:gd name="connsiteX45" fmla="*/ 7940099 w 8023328"/>
              <a:gd name="connsiteY45" fmla="*/ 2209234 h 2380521"/>
              <a:gd name="connsiteX46" fmla="*/ 7952497 w 8023328"/>
              <a:gd name="connsiteY46" fmla="*/ 2224022 h 2380521"/>
              <a:gd name="connsiteX47" fmla="*/ 7940099 w 8023328"/>
              <a:gd name="connsiteY47" fmla="*/ 2238810 h 2380521"/>
              <a:gd name="connsiteX48" fmla="*/ 7926243 w 8023328"/>
              <a:gd name="connsiteY48" fmla="*/ 2224022 h 2380521"/>
              <a:gd name="connsiteX49" fmla="*/ 7940099 w 8023328"/>
              <a:gd name="connsiteY49" fmla="*/ 2209234 h 2380521"/>
              <a:gd name="connsiteX50" fmla="*/ 7867811 w 8023328"/>
              <a:gd name="connsiteY50" fmla="*/ 2209234 h 2380521"/>
              <a:gd name="connsiteX51" fmla="*/ 7881667 w 8023328"/>
              <a:gd name="connsiteY51" fmla="*/ 2224022 h 2380521"/>
              <a:gd name="connsiteX52" fmla="*/ 7867811 w 8023328"/>
              <a:gd name="connsiteY52" fmla="*/ 2238810 h 2380521"/>
              <a:gd name="connsiteX53" fmla="*/ 7855413 w 8023328"/>
              <a:gd name="connsiteY53" fmla="*/ 2224022 h 2380521"/>
              <a:gd name="connsiteX54" fmla="*/ 7867811 w 8023328"/>
              <a:gd name="connsiteY54" fmla="*/ 2209234 h 2380521"/>
              <a:gd name="connsiteX55" fmla="*/ 7796980 w 8023328"/>
              <a:gd name="connsiteY55" fmla="*/ 2209234 h 2380521"/>
              <a:gd name="connsiteX56" fmla="*/ 7810836 w 8023328"/>
              <a:gd name="connsiteY56" fmla="*/ 2224022 h 2380521"/>
              <a:gd name="connsiteX57" fmla="*/ 7796980 w 8023328"/>
              <a:gd name="connsiteY57" fmla="*/ 2238810 h 2380521"/>
              <a:gd name="connsiteX58" fmla="*/ 7784582 w 8023328"/>
              <a:gd name="connsiteY58" fmla="*/ 2224022 h 2380521"/>
              <a:gd name="connsiteX59" fmla="*/ 7796980 w 8023328"/>
              <a:gd name="connsiteY59" fmla="*/ 2209234 h 2380521"/>
              <a:gd name="connsiteX60" fmla="*/ 7726151 w 8023328"/>
              <a:gd name="connsiteY60" fmla="*/ 2209234 h 2380521"/>
              <a:gd name="connsiteX61" fmla="*/ 7740007 w 8023328"/>
              <a:gd name="connsiteY61" fmla="*/ 2224022 h 2380521"/>
              <a:gd name="connsiteX62" fmla="*/ 7726151 w 8023328"/>
              <a:gd name="connsiteY62" fmla="*/ 2238810 h 2380521"/>
              <a:gd name="connsiteX63" fmla="*/ 7713753 w 8023328"/>
              <a:gd name="connsiteY63" fmla="*/ 2224022 h 2380521"/>
              <a:gd name="connsiteX64" fmla="*/ 7726151 w 8023328"/>
              <a:gd name="connsiteY64" fmla="*/ 2209234 h 2380521"/>
              <a:gd name="connsiteX65" fmla="*/ 7940099 w 8023328"/>
              <a:gd name="connsiteY65" fmla="*/ 2138403 h 2380521"/>
              <a:gd name="connsiteX66" fmla="*/ 7952497 w 8023328"/>
              <a:gd name="connsiteY66" fmla="*/ 2153192 h 2380521"/>
              <a:gd name="connsiteX67" fmla="*/ 7940099 w 8023328"/>
              <a:gd name="connsiteY67" fmla="*/ 2167981 h 2380521"/>
              <a:gd name="connsiteX68" fmla="*/ 7926243 w 8023328"/>
              <a:gd name="connsiteY68" fmla="*/ 2153192 h 2380521"/>
              <a:gd name="connsiteX69" fmla="*/ 7940099 w 8023328"/>
              <a:gd name="connsiteY69" fmla="*/ 2138403 h 2380521"/>
              <a:gd name="connsiteX70" fmla="*/ 7867811 w 8023328"/>
              <a:gd name="connsiteY70" fmla="*/ 2138403 h 2380521"/>
              <a:gd name="connsiteX71" fmla="*/ 7881667 w 8023328"/>
              <a:gd name="connsiteY71" fmla="*/ 2153192 h 2380521"/>
              <a:gd name="connsiteX72" fmla="*/ 7867811 w 8023328"/>
              <a:gd name="connsiteY72" fmla="*/ 2167981 h 2380521"/>
              <a:gd name="connsiteX73" fmla="*/ 7855413 w 8023328"/>
              <a:gd name="connsiteY73" fmla="*/ 2153192 h 2380521"/>
              <a:gd name="connsiteX74" fmla="*/ 7867811 w 8023328"/>
              <a:gd name="connsiteY74" fmla="*/ 2138403 h 2380521"/>
              <a:gd name="connsiteX75" fmla="*/ 7796980 w 8023328"/>
              <a:gd name="connsiteY75" fmla="*/ 2138403 h 2380521"/>
              <a:gd name="connsiteX76" fmla="*/ 7810836 w 8023328"/>
              <a:gd name="connsiteY76" fmla="*/ 2153192 h 2380521"/>
              <a:gd name="connsiteX77" fmla="*/ 7796980 w 8023328"/>
              <a:gd name="connsiteY77" fmla="*/ 2167981 h 2380521"/>
              <a:gd name="connsiteX78" fmla="*/ 7784582 w 8023328"/>
              <a:gd name="connsiteY78" fmla="*/ 2153192 h 2380521"/>
              <a:gd name="connsiteX79" fmla="*/ 7796980 w 8023328"/>
              <a:gd name="connsiteY79" fmla="*/ 2138403 h 2380521"/>
              <a:gd name="connsiteX80" fmla="*/ 7726151 w 8023328"/>
              <a:gd name="connsiteY80" fmla="*/ 2138403 h 2380521"/>
              <a:gd name="connsiteX81" fmla="*/ 7740007 w 8023328"/>
              <a:gd name="connsiteY81" fmla="*/ 2153192 h 2380521"/>
              <a:gd name="connsiteX82" fmla="*/ 7726151 w 8023328"/>
              <a:gd name="connsiteY82" fmla="*/ 2167981 h 2380521"/>
              <a:gd name="connsiteX83" fmla="*/ 7713753 w 8023328"/>
              <a:gd name="connsiteY83" fmla="*/ 2153192 h 2380521"/>
              <a:gd name="connsiteX84" fmla="*/ 7726151 w 8023328"/>
              <a:gd name="connsiteY84" fmla="*/ 2138403 h 2380521"/>
              <a:gd name="connsiteX85" fmla="*/ 7654337 w 8023328"/>
              <a:gd name="connsiteY85" fmla="*/ 2138403 h 2380521"/>
              <a:gd name="connsiteX86" fmla="*/ 7669126 w 8023328"/>
              <a:gd name="connsiteY86" fmla="*/ 2153192 h 2380521"/>
              <a:gd name="connsiteX87" fmla="*/ 7654337 w 8023328"/>
              <a:gd name="connsiteY87" fmla="*/ 2167981 h 2380521"/>
              <a:gd name="connsiteX88" fmla="*/ 7639549 w 8023328"/>
              <a:gd name="connsiteY88" fmla="*/ 2153192 h 2380521"/>
              <a:gd name="connsiteX89" fmla="*/ 7654337 w 8023328"/>
              <a:gd name="connsiteY89" fmla="*/ 2138403 h 2380521"/>
              <a:gd name="connsiteX90" fmla="*/ 7867811 w 8023328"/>
              <a:gd name="connsiteY90" fmla="*/ 2067574 h 2380521"/>
              <a:gd name="connsiteX91" fmla="*/ 7881667 w 8023328"/>
              <a:gd name="connsiteY91" fmla="*/ 2082362 h 2380521"/>
              <a:gd name="connsiteX92" fmla="*/ 7867811 w 8023328"/>
              <a:gd name="connsiteY92" fmla="*/ 2097150 h 2380521"/>
              <a:gd name="connsiteX93" fmla="*/ 7855413 w 8023328"/>
              <a:gd name="connsiteY93" fmla="*/ 2082362 h 2380521"/>
              <a:gd name="connsiteX94" fmla="*/ 7867811 w 8023328"/>
              <a:gd name="connsiteY94" fmla="*/ 2067574 h 2380521"/>
              <a:gd name="connsiteX95" fmla="*/ 7796980 w 8023328"/>
              <a:gd name="connsiteY95" fmla="*/ 2067574 h 2380521"/>
              <a:gd name="connsiteX96" fmla="*/ 7810836 w 8023328"/>
              <a:gd name="connsiteY96" fmla="*/ 2082362 h 2380521"/>
              <a:gd name="connsiteX97" fmla="*/ 7796980 w 8023328"/>
              <a:gd name="connsiteY97" fmla="*/ 2097150 h 2380521"/>
              <a:gd name="connsiteX98" fmla="*/ 7784582 w 8023328"/>
              <a:gd name="connsiteY98" fmla="*/ 2082362 h 2380521"/>
              <a:gd name="connsiteX99" fmla="*/ 7796980 w 8023328"/>
              <a:gd name="connsiteY99" fmla="*/ 2067574 h 2380521"/>
              <a:gd name="connsiteX100" fmla="*/ 7726151 w 8023328"/>
              <a:gd name="connsiteY100" fmla="*/ 2067574 h 2380521"/>
              <a:gd name="connsiteX101" fmla="*/ 7740007 w 8023328"/>
              <a:gd name="connsiteY101" fmla="*/ 2082362 h 2380521"/>
              <a:gd name="connsiteX102" fmla="*/ 7726151 w 8023328"/>
              <a:gd name="connsiteY102" fmla="*/ 2097150 h 2380521"/>
              <a:gd name="connsiteX103" fmla="*/ 7713753 w 8023328"/>
              <a:gd name="connsiteY103" fmla="*/ 2082362 h 2380521"/>
              <a:gd name="connsiteX104" fmla="*/ 7726151 w 8023328"/>
              <a:gd name="connsiteY104" fmla="*/ 2067574 h 2380521"/>
              <a:gd name="connsiteX105" fmla="*/ 7654337 w 8023328"/>
              <a:gd name="connsiteY105" fmla="*/ 2067574 h 2380521"/>
              <a:gd name="connsiteX106" fmla="*/ 7669126 w 8023328"/>
              <a:gd name="connsiteY106" fmla="*/ 2082362 h 2380521"/>
              <a:gd name="connsiteX107" fmla="*/ 7654337 w 8023328"/>
              <a:gd name="connsiteY107" fmla="*/ 2097150 h 2380521"/>
              <a:gd name="connsiteX108" fmla="*/ 7639549 w 8023328"/>
              <a:gd name="connsiteY108" fmla="*/ 2082362 h 2380521"/>
              <a:gd name="connsiteX109" fmla="*/ 7654337 w 8023328"/>
              <a:gd name="connsiteY109" fmla="*/ 2067574 h 2380521"/>
              <a:gd name="connsiteX110" fmla="*/ 7583507 w 8023328"/>
              <a:gd name="connsiteY110" fmla="*/ 2067574 h 2380521"/>
              <a:gd name="connsiteX111" fmla="*/ 7598297 w 8023328"/>
              <a:gd name="connsiteY111" fmla="*/ 2082362 h 2380521"/>
              <a:gd name="connsiteX112" fmla="*/ 7583507 w 8023328"/>
              <a:gd name="connsiteY112" fmla="*/ 2097150 h 2380521"/>
              <a:gd name="connsiteX113" fmla="*/ 7568718 w 8023328"/>
              <a:gd name="connsiteY113" fmla="*/ 2082362 h 2380521"/>
              <a:gd name="connsiteX114" fmla="*/ 7583507 w 8023328"/>
              <a:gd name="connsiteY114" fmla="*/ 2067574 h 2380521"/>
              <a:gd name="connsiteX115" fmla="*/ 7867811 w 8023328"/>
              <a:gd name="connsiteY115" fmla="*/ 1996742 h 2380521"/>
              <a:gd name="connsiteX116" fmla="*/ 7881667 w 8023328"/>
              <a:gd name="connsiteY116" fmla="*/ 2010598 h 2380521"/>
              <a:gd name="connsiteX117" fmla="*/ 7867811 w 8023328"/>
              <a:gd name="connsiteY117" fmla="*/ 2022995 h 2380521"/>
              <a:gd name="connsiteX118" fmla="*/ 7855413 w 8023328"/>
              <a:gd name="connsiteY118" fmla="*/ 2010598 h 2380521"/>
              <a:gd name="connsiteX119" fmla="*/ 7867811 w 8023328"/>
              <a:gd name="connsiteY119" fmla="*/ 1996742 h 2380521"/>
              <a:gd name="connsiteX120" fmla="*/ 7796980 w 8023328"/>
              <a:gd name="connsiteY120" fmla="*/ 1996742 h 2380521"/>
              <a:gd name="connsiteX121" fmla="*/ 7810836 w 8023328"/>
              <a:gd name="connsiteY121" fmla="*/ 2010598 h 2380521"/>
              <a:gd name="connsiteX122" fmla="*/ 7796980 w 8023328"/>
              <a:gd name="connsiteY122" fmla="*/ 2022995 h 2380521"/>
              <a:gd name="connsiteX123" fmla="*/ 7784582 w 8023328"/>
              <a:gd name="connsiteY123" fmla="*/ 2010598 h 2380521"/>
              <a:gd name="connsiteX124" fmla="*/ 7796980 w 8023328"/>
              <a:gd name="connsiteY124" fmla="*/ 1996742 h 2380521"/>
              <a:gd name="connsiteX125" fmla="*/ 7726151 w 8023328"/>
              <a:gd name="connsiteY125" fmla="*/ 1996742 h 2380521"/>
              <a:gd name="connsiteX126" fmla="*/ 7740007 w 8023328"/>
              <a:gd name="connsiteY126" fmla="*/ 2010598 h 2380521"/>
              <a:gd name="connsiteX127" fmla="*/ 7726151 w 8023328"/>
              <a:gd name="connsiteY127" fmla="*/ 2022995 h 2380521"/>
              <a:gd name="connsiteX128" fmla="*/ 7713753 w 8023328"/>
              <a:gd name="connsiteY128" fmla="*/ 2010598 h 2380521"/>
              <a:gd name="connsiteX129" fmla="*/ 7726151 w 8023328"/>
              <a:gd name="connsiteY129" fmla="*/ 1996742 h 2380521"/>
              <a:gd name="connsiteX130" fmla="*/ 7654337 w 8023328"/>
              <a:gd name="connsiteY130" fmla="*/ 1996742 h 2380521"/>
              <a:gd name="connsiteX131" fmla="*/ 7669126 w 8023328"/>
              <a:gd name="connsiteY131" fmla="*/ 2010598 h 2380521"/>
              <a:gd name="connsiteX132" fmla="*/ 7654337 w 8023328"/>
              <a:gd name="connsiteY132" fmla="*/ 2022995 h 2380521"/>
              <a:gd name="connsiteX133" fmla="*/ 7639549 w 8023328"/>
              <a:gd name="connsiteY133" fmla="*/ 2010598 h 2380521"/>
              <a:gd name="connsiteX134" fmla="*/ 7654337 w 8023328"/>
              <a:gd name="connsiteY134" fmla="*/ 1996742 h 2380521"/>
              <a:gd name="connsiteX135" fmla="*/ 7583507 w 8023328"/>
              <a:gd name="connsiteY135" fmla="*/ 1996742 h 2380521"/>
              <a:gd name="connsiteX136" fmla="*/ 7598297 w 8023328"/>
              <a:gd name="connsiteY136" fmla="*/ 2010598 h 2380521"/>
              <a:gd name="connsiteX137" fmla="*/ 7583507 w 8023328"/>
              <a:gd name="connsiteY137" fmla="*/ 2022995 h 2380521"/>
              <a:gd name="connsiteX138" fmla="*/ 7568718 w 8023328"/>
              <a:gd name="connsiteY138" fmla="*/ 2010598 h 2380521"/>
              <a:gd name="connsiteX139" fmla="*/ 7583507 w 8023328"/>
              <a:gd name="connsiteY139" fmla="*/ 1996742 h 2380521"/>
              <a:gd name="connsiteX140" fmla="*/ 7512677 w 8023328"/>
              <a:gd name="connsiteY140" fmla="*/ 1996742 h 2380521"/>
              <a:gd name="connsiteX141" fmla="*/ 7527466 w 8023328"/>
              <a:gd name="connsiteY141" fmla="*/ 2010598 h 2380521"/>
              <a:gd name="connsiteX142" fmla="*/ 7512677 w 8023328"/>
              <a:gd name="connsiteY142" fmla="*/ 2022995 h 2380521"/>
              <a:gd name="connsiteX143" fmla="*/ 7497889 w 8023328"/>
              <a:gd name="connsiteY143" fmla="*/ 2010598 h 2380521"/>
              <a:gd name="connsiteX144" fmla="*/ 7512677 w 8023328"/>
              <a:gd name="connsiteY144" fmla="*/ 1996742 h 2380521"/>
              <a:gd name="connsiteX145" fmla="*/ 7796980 w 8023328"/>
              <a:gd name="connsiteY145" fmla="*/ 1925913 h 2380521"/>
              <a:gd name="connsiteX146" fmla="*/ 7810836 w 8023328"/>
              <a:gd name="connsiteY146" fmla="*/ 1939769 h 2380521"/>
              <a:gd name="connsiteX147" fmla="*/ 7796980 w 8023328"/>
              <a:gd name="connsiteY147" fmla="*/ 1952166 h 2380521"/>
              <a:gd name="connsiteX148" fmla="*/ 7784582 w 8023328"/>
              <a:gd name="connsiteY148" fmla="*/ 1939769 h 2380521"/>
              <a:gd name="connsiteX149" fmla="*/ 7796980 w 8023328"/>
              <a:gd name="connsiteY149" fmla="*/ 1925913 h 2380521"/>
              <a:gd name="connsiteX150" fmla="*/ 7726151 w 8023328"/>
              <a:gd name="connsiteY150" fmla="*/ 1925913 h 2380521"/>
              <a:gd name="connsiteX151" fmla="*/ 7740007 w 8023328"/>
              <a:gd name="connsiteY151" fmla="*/ 1939769 h 2380521"/>
              <a:gd name="connsiteX152" fmla="*/ 7726151 w 8023328"/>
              <a:gd name="connsiteY152" fmla="*/ 1952166 h 2380521"/>
              <a:gd name="connsiteX153" fmla="*/ 7713753 w 8023328"/>
              <a:gd name="connsiteY153" fmla="*/ 1939769 h 2380521"/>
              <a:gd name="connsiteX154" fmla="*/ 7726151 w 8023328"/>
              <a:gd name="connsiteY154" fmla="*/ 1925913 h 2380521"/>
              <a:gd name="connsiteX155" fmla="*/ 7654337 w 8023328"/>
              <a:gd name="connsiteY155" fmla="*/ 1925913 h 2380521"/>
              <a:gd name="connsiteX156" fmla="*/ 7669126 w 8023328"/>
              <a:gd name="connsiteY156" fmla="*/ 1939769 h 2380521"/>
              <a:gd name="connsiteX157" fmla="*/ 7654337 w 8023328"/>
              <a:gd name="connsiteY157" fmla="*/ 1952166 h 2380521"/>
              <a:gd name="connsiteX158" fmla="*/ 7639549 w 8023328"/>
              <a:gd name="connsiteY158" fmla="*/ 1939769 h 2380521"/>
              <a:gd name="connsiteX159" fmla="*/ 7654337 w 8023328"/>
              <a:gd name="connsiteY159" fmla="*/ 1925913 h 2380521"/>
              <a:gd name="connsiteX160" fmla="*/ 7583507 w 8023328"/>
              <a:gd name="connsiteY160" fmla="*/ 1925913 h 2380521"/>
              <a:gd name="connsiteX161" fmla="*/ 7598297 w 8023328"/>
              <a:gd name="connsiteY161" fmla="*/ 1939769 h 2380521"/>
              <a:gd name="connsiteX162" fmla="*/ 7583507 w 8023328"/>
              <a:gd name="connsiteY162" fmla="*/ 1952166 h 2380521"/>
              <a:gd name="connsiteX163" fmla="*/ 7568718 w 8023328"/>
              <a:gd name="connsiteY163" fmla="*/ 1939769 h 2380521"/>
              <a:gd name="connsiteX164" fmla="*/ 7583507 w 8023328"/>
              <a:gd name="connsiteY164" fmla="*/ 1925913 h 2380521"/>
              <a:gd name="connsiteX165" fmla="*/ 7512677 w 8023328"/>
              <a:gd name="connsiteY165" fmla="*/ 1925913 h 2380521"/>
              <a:gd name="connsiteX166" fmla="*/ 7527466 w 8023328"/>
              <a:gd name="connsiteY166" fmla="*/ 1939769 h 2380521"/>
              <a:gd name="connsiteX167" fmla="*/ 7512677 w 8023328"/>
              <a:gd name="connsiteY167" fmla="*/ 1952166 h 2380521"/>
              <a:gd name="connsiteX168" fmla="*/ 7497889 w 8023328"/>
              <a:gd name="connsiteY168" fmla="*/ 1939769 h 2380521"/>
              <a:gd name="connsiteX169" fmla="*/ 7512677 w 8023328"/>
              <a:gd name="connsiteY169" fmla="*/ 1925913 h 2380521"/>
              <a:gd name="connsiteX170" fmla="*/ 7440913 w 8023328"/>
              <a:gd name="connsiteY170" fmla="*/ 1925913 h 2380521"/>
              <a:gd name="connsiteX171" fmla="*/ 7453310 w 8023328"/>
              <a:gd name="connsiteY171" fmla="*/ 1939769 h 2380521"/>
              <a:gd name="connsiteX172" fmla="*/ 7440913 w 8023328"/>
              <a:gd name="connsiteY172" fmla="*/ 1952166 h 2380521"/>
              <a:gd name="connsiteX173" fmla="*/ 7427057 w 8023328"/>
              <a:gd name="connsiteY173" fmla="*/ 1939769 h 2380521"/>
              <a:gd name="connsiteX174" fmla="*/ 7440913 w 8023328"/>
              <a:gd name="connsiteY174" fmla="*/ 1925913 h 2380521"/>
              <a:gd name="connsiteX175" fmla="*/ 7726151 w 8023328"/>
              <a:gd name="connsiteY175" fmla="*/ 1855081 h 2380521"/>
              <a:gd name="connsiteX176" fmla="*/ 7740007 w 8023328"/>
              <a:gd name="connsiteY176" fmla="*/ 1868937 h 2380521"/>
              <a:gd name="connsiteX177" fmla="*/ 7726151 w 8023328"/>
              <a:gd name="connsiteY177" fmla="*/ 1881334 h 2380521"/>
              <a:gd name="connsiteX178" fmla="*/ 7713753 w 8023328"/>
              <a:gd name="connsiteY178" fmla="*/ 1868937 h 2380521"/>
              <a:gd name="connsiteX179" fmla="*/ 7726151 w 8023328"/>
              <a:gd name="connsiteY179" fmla="*/ 1855081 h 2380521"/>
              <a:gd name="connsiteX180" fmla="*/ 7654337 w 8023328"/>
              <a:gd name="connsiteY180" fmla="*/ 1855081 h 2380521"/>
              <a:gd name="connsiteX181" fmla="*/ 7669126 w 8023328"/>
              <a:gd name="connsiteY181" fmla="*/ 1868937 h 2380521"/>
              <a:gd name="connsiteX182" fmla="*/ 7654337 w 8023328"/>
              <a:gd name="connsiteY182" fmla="*/ 1881334 h 2380521"/>
              <a:gd name="connsiteX183" fmla="*/ 7639549 w 8023328"/>
              <a:gd name="connsiteY183" fmla="*/ 1868937 h 2380521"/>
              <a:gd name="connsiteX184" fmla="*/ 7654337 w 8023328"/>
              <a:gd name="connsiteY184" fmla="*/ 1855081 h 2380521"/>
              <a:gd name="connsiteX185" fmla="*/ 7583507 w 8023328"/>
              <a:gd name="connsiteY185" fmla="*/ 1855081 h 2380521"/>
              <a:gd name="connsiteX186" fmla="*/ 7598297 w 8023328"/>
              <a:gd name="connsiteY186" fmla="*/ 1868937 h 2380521"/>
              <a:gd name="connsiteX187" fmla="*/ 7583507 w 8023328"/>
              <a:gd name="connsiteY187" fmla="*/ 1881334 h 2380521"/>
              <a:gd name="connsiteX188" fmla="*/ 7568718 w 8023328"/>
              <a:gd name="connsiteY188" fmla="*/ 1868937 h 2380521"/>
              <a:gd name="connsiteX189" fmla="*/ 7583507 w 8023328"/>
              <a:gd name="connsiteY189" fmla="*/ 1855081 h 2380521"/>
              <a:gd name="connsiteX190" fmla="*/ 7512677 w 8023328"/>
              <a:gd name="connsiteY190" fmla="*/ 1855081 h 2380521"/>
              <a:gd name="connsiteX191" fmla="*/ 7527466 w 8023328"/>
              <a:gd name="connsiteY191" fmla="*/ 1868937 h 2380521"/>
              <a:gd name="connsiteX192" fmla="*/ 7512677 w 8023328"/>
              <a:gd name="connsiteY192" fmla="*/ 1881334 h 2380521"/>
              <a:gd name="connsiteX193" fmla="*/ 7497889 w 8023328"/>
              <a:gd name="connsiteY193" fmla="*/ 1868937 h 2380521"/>
              <a:gd name="connsiteX194" fmla="*/ 7512677 w 8023328"/>
              <a:gd name="connsiteY194" fmla="*/ 1855081 h 2380521"/>
              <a:gd name="connsiteX195" fmla="*/ 7440913 w 8023328"/>
              <a:gd name="connsiteY195" fmla="*/ 1855081 h 2380521"/>
              <a:gd name="connsiteX196" fmla="*/ 7453310 w 8023328"/>
              <a:gd name="connsiteY196" fmla="*/ 1868937 h 2380521"/>
              <a:gd name="connsiteX197" fmla="*/ 7440913 w 8023328"/>
              <a:gd name="connsiteY197" fmla="*/ 1881334 h 2380521"/>
              <a:gd name="connsiteX198" fmla="*/ 7427057 w 8023328"/>
              <a:gd name="connsiteY198" fmla="*/ 1868937 h 2380521"/>
              <a:gd name="connsiteX199" fmla="*/ 7440913 w 8023328"/>
              <a:gd name="connsiteY199" fmla="*/ 1855081 h 2380521"/>
              <a:gd name="connsiteX200" fmla="*/ 7654337 w 8023328"/>
              <a:gd name="connsiteY200" fmla="*/ 1780878 h 2380521"/>
              <a:gd name="connsiteX201" fmla="*/ 7669126 w 8023328"/>
              <a:gd name="connsiteY201" fmla="*/ 1793275 h 2380521"/>
              <a:gd name="connsiteX202" fmla="*/ 7654337 w 8023328"/>
              <a:gd name="connsiteY202" fmla="*/ 1807131 h 2380521"/>
              <a:gd name="connsiteX203" fmla="*/ 7639549 w 8023328"/>
              <a:gd name="connsiteY203" fmla="*/ 1793275 h 2380521"/>
              <a:gd name="connsiteX204" fmla="*/ 7654337 w 8023328"/>
              <a:gd name="connsiteY204" fmla="*/ 1780878 h 2380521"/>
              <a:gd name="connsiteX205" fmla="*/ 7583507 w 8023328"/>
              <a:gd name="connsiteY205" fmla="*/ 1780878 h 2380521"/>
              <a:gd name="connsiteX206" fmla="*/ 7598297 w 8023328"/>
              <a:gd name="connsiteY206" fmla="*/ 1793275 h 2380521"/>
              <a:gd name="connsiteX207" fmla="*/ 7583507 w 8023328"/>
              <a:gd name="connsiteY207" fmla="*/ 1807131 h 2380521"/>
              <a:gd name="connsiteX208" fmla="*/ 7568718 w 8023328"/>
              <a:gd name="connsiteY208" fmla="*/ 1793275 h 2380521"/>
              <a:gd name="connsiteX209" fmla="*/ 7583507 w 8023328"/>
              <a:gd name="connsiteY209" fmla="*/ 1780878 h 2380521"/>
              <a:gd name="connsiteX210" fmla="*/ 7511745 w 8023328"/>
              <a:gd name="connsiteY210" fmla="*/ 1780878 h 2380521"/>
              <a:gd name="connsiteX211" fmla="*/ 7524143 w 8023328"/>
              <a:gd name="connsiteY211" fmla="*/ 1793275 h 2380521"/>
              <a:gd name="connsiteX212" fmla="*/ 7511745 w 8023328"/>
              <a:gd name="connsiteY212" fmla="*/ 1807131 h 2380521"/>
              <a:gd name="connsiteX213" fmla="*/ 7497889 w 8023328"/>
              <a:gd name="connsiteY213" fmla="*/ 1793275 h 2380521"/>
              <a:gd name="connsiteX214" fmla="*/ 7511745 w 8023328"/>
              <a:gd name="connsiteY214" fmla="*/ 1780878 h 2380521"/>
              <a:gd name="connsiteX215" fmla="*/ 7440913 w 8023328"/>
              <a:gd name="connsiteY215" fmla="*/ 1780878 h 2380521"/>
              <a:gd name="connsiteX216" fmla="*/ 7453310 w 8023328"/>
              <a:gd name="connsiteY216" fmla="*/ 1793275 h 2380521"/>
              <a:gd name="connsiteX217" fmla="*/ 7440913 w 8023328"/>
              <a:gd name="connsiteY217" fmla="*/ 1807131 h 2380521"/>
              <a:gd name="connsiteX218" fmla="*/ 7427057 w 8023328"/>
              <a:gd name="connsiteY218" fmla="*/ 1793275 h 2380521"/>
              <a:gd name="connsiteX219" fmla="*/ 7440913 w 8023328"/>
              <a:gd name="connsiteY219" fmla="*/ 1780878 h 2380521"/>
              <a:gd name="connsiteX220" fmla="*/ 7370084 w 8023328"/>
              <a:gd name="connsiteY220" fmla="*/ 1780878 h 2380521"/>
              <a:gd name="connsiteX221" fmla="*/ 7382481 w 8023328"/>
              <a:gd name="connsiteY221" fmla="*/ 1793275 h 2380521"/>
              <a:gd name="connsiteX222" fmla="*/ 7370084 w 8023328"/>
              <a:gd name="connsiteY222" fmla="*/ 1807131 h 2380521"/>
              <a:gd name="connsiteX223" fmla="*/ 7356228 w 8023328"/>
              <a:gd name="connsiteY223" fmla="*/ 1793275 h 2380521"/>
              <a:gd name="connsiteX224" fmla="*/ 7370084 w 8023328"/>
              <a:gd name="connsiteY224" fmla="*/ 1780878 h 2380521"/>
              <a:gd name="connsiteX225" fmla="*/ 7294422 w 8023328"/>
              <a:gd name="connsiteY225" fmla="*/ 1780878 h 2380521"/>
              <a:gd name="connsiteX226" fmla="*/ 7308278 w 8023328"/>
              <a:gd name="connsiteY226" fmla="*/ 1793275 h 2380521"/>
              <a:gd name="connsiteX227" fmla="*/ 7294422 w 8023328"/>
              <a:gd name="connsiteY227" fmla="*/ 1807131 h 2380521"/>
              <a:gd name="connsiteX228" fmla="*/ 7282025 w 8023328"/>
              <a:gd name="connsiteY228" fmla="*/ 1793275 h 2380521"/>
              <a:gd name="connsiteX229" fmla="*/ 7294422 w 8023328"/>
              <a:gd name="connsiteY229" fmla="*/ 1780878 h 2380521"/>
              <a:gd name="connsiteX230" fmla="*/ 7654337 w 8023328"/>
              <a:gd name="connsiteY230" fmla="*/ 1710049 h 2380521"/>
              <a:gd name="connsiteX231" fmla="*/ 7669126 w 8023328"/>
              <a:gd name="connsiteY231" fmla="*/ 1722446 h 2380521"/>
              <a:gd name="connsiteX232" fmla="*/ 7654337 w 8023328"/>
              <a:gd name="connsiteY232" fmla="*/ 1736302 h 2380521"/>
              <a:gd name="connsiteX233" fmla="*/ 7639549 w 8023328"/>
              <a:gd name="connsiteY233" fmla="*/ 1722446 h 2380521"/>
              <a:gd name="connsiteX234" fmla="*/ 7654337 w 8023328"/>
              <a:gd name="connsiteY234" fmla="*/ 1710049 h 2380521"/>
              <a:gd name="connsiteX235" fmla="*/ 7583507 w 8023328"/>
              <a:gd name="connsiteY235" fmla="*/ 1710049 h 2380521"/>
              <a:gd name="connsiteX236" fmla="*/ 7598297 w 8023328"/>
              <a:gd name="connsiteY236" fmla="*/ 1722446 h 2380521"/>
              <a:gd name="connsiteX237" fmla="*/ 7583507 w 8023328"/>
              <a:gd name="connsiteY237" fmla="*/ 1736302 h 2380521"/>
              <a:gd name="connsiteX238" fmla="*/ 7568718 w 8023328"/>
              <a:gd name="connsiteY238" fmla="*/ 1722446 h 2380521"/>
              <a:gd name="connsiteX239" fmla="*/ 7583507 w 8023328"/>
              <a:gd name="connsiteY239" fmla="*/ 1710049 h 2380521"/>
              <a:gd name="connsiteX240" fmla="*/ 7511745 w 8023328"/>
              <a:gd name="connsiteY240" fmla="*/ 1710049 h 2380521"/>
              <a:gd name="connsiteX241" fmla="*/ 7524143 w 8023328"/>
              <a:gd name="connsiteY241" fmla="*/ 1722446 h 2380521"/>
              <a:gd name="connsiteX242" fmla="*/ 7511745 w 8023328"/>
              <a:gd name="connsiteY242" fmla="*/ 1736302 h 2380521"/>
              <a:gd name="connsiteX243" fmla="*/ 7497889 w 8023328"/>
              <a:gd name="connsiteY243" fmla="*/ 1722446 h 2380521"/>
              <a:gd name="connsiteX244" fmla="*/ 7511745 w 8023328"/>
              <a:gd name="connsiteY244" fmla="*/ 1710049 h 2380521"/>
              <a:gd name="connsiteX245" fmla="*/ 7440913 w 8023328"/>
              <a:gd name="connsiteY245" fmla="*/ 1710049 h 2380521"/>
              <a:gd name="connsiteX246" fmla="*/ 7453310 w 8023328"/>
              <a:gd name="connsiteY246" fmla="*/ 1722446 h 2380521"/>
              <a:gd name="connsiteX247" fmla="*/ 7440913 w 8023328"/>
              <a:gd name="connsiteY247" fmla="*/ 1736302 h 2380521"/>
              <a:gd name="connsiteX248" fmla="*/ 7427057 w 8023328"/>
              <a:gd name="connsiteY248" fmla="*/ 1722446 h 2380521"/>
              <a:gd name="connsiteX249" fmla="*/ 7440913 w 8023328"/>
              <a:gd name="connsiteY249" fmla="*/ 1710049 h 2380521"/>
              <a:gd name="connsiteX250" fmla="*/ 7370084 w 8023328"/>
              <a:gd name="connsiteY250" fmla="*/ 1710049 h 2380521"/>
              <a:gd name="connsiteX251" fmla="*/ 7382481 w 8023328"/>
              <a:gd name="connsiteY251" fmla="*/ 1722446 h 2380521"/>
              <a:gd name="connsiteX252" fmla="*/ 7370084 w 8023328"/>
              <a:gd name="connsiteY252" fmla="*/ 1736302 h 2380521"/>
              <a:gd name="connsiteX253" fmla="*/ 7356228 w 8023328"/>
              <a:gd name="connsiteY253" fmla="*/ 1722446 h 2380521"/>
              <a:gd name="connsiteX254" fmla="*/ 7370084 w 8023328"/>
              <a:gd name="connsiteY254" fmla="*/ 1710049 h 2380521"/>
              <a:gd name="connsiteX255" fmla="*/ 7294422 w 8023328"/>
              <a:gd name="connsiteY255" fmla="*/ 1710049 h 2380521"/>
              <a:gd name="connsiteX256" fmla="*/ 7308278 w 8023328"/>
              <a:gd name="connsiteY256" fmla="*/ 1722446 h 2380521"/>
              <a:gd name="connsiteX257" fmla="*/ 7294422 w 8023328"/>
              <a:gd name="connsiteY257" fmla="*/ 1736302 h 2380521"/>
              <a:gd name="connsiteX258" fmla="*/ 7282025 w 8023328"/>
              <a:gd name="connsiteY258" fmla="*/ 1722446 h 2380521"/>
              <a:gd name="connsiteX259" fmla="*/ 7294422 w 8023328"/>
              <a:gd name="connsiteY259" fmla="*/ 1710049 h 2380521"/>
              <a:gd name="connsiteX260" fmla="*/ 7223591 w 8023328"/>
              <a:gd name="connsiteY260" fmla="*/ 1710049 h 2380521"/>
              <a:gd name="connsiteX261" fmla="*/ 7237447 w 8023328"/>
              <a:gd name="connsiteY261" fmla="*/ 1722446 h 2380521"/>
              <a:gd name="connsiteX262" fmla="*/ 7223591 w 8023328"/>
              <a:gd name="connsiteY262" fmla="*/ 1736302 h 2380521"/>
              <a:gd name="connsiteX263" fmla="*/ 7211194 w 8023328"/>
              <a:gd name="connsiteY263" fmla="*/ 1722446 h 2380521"/>
              <a:gd name="connsiteX264" fmla="*/ 7223591 w 8023328"/>
              <a:gd name="connsiteY264" fmla="*/ 1710049 h 2380521"/>
              <a:gd name="connsiteX265" fmla="*/ 7583507 w 8023328"/>
              <a:gd name="connsiteY265" fmla="*/ 1639217 h 2380521"/>
              <a:gd name="connsiteX266" fmla="*/ 7598297 w 8023328"/>
              <a:gd name="connsiteY266" fmla="*/ 1651614 h 2380521"/>
              <a:gd name="connsiteX267" fmla="*/ 7583507 w 8023328"/>
              <a:gd name="connsiteY267" fmla="*/ 1665470 h 2380521"/>
              <a:gd name="connsiteX268" fmla="*/ 7568718 w 8023328"/>
              <a:gd name="connsiteY268" fmla="*/ 1651614 h 2380521"/>
              <a:gd name="connsiteX269" fmla="*/ 7583507 w 8023328"/>
              <a:gd name="connsiteY269" fmla="*/ 1639217 h 2380521"/>
              <a:gd name="connsiteX270" fmla="*/ 7511745 w 8023328"/>
              <a:gd name="connsiteY270" fmla="*/ 1639217 h 2380521"/>
              <a:gd name="connsiteX271" fmla="*/ 7524143 w 8023328"/>
              <a:gd name="connsiteY271" fmla="*/ 1651614 h 2380521"/>
              <a:gd name="connsiteX272" fmla="*/ 7511745 w 8023328"/>
              <a:gd name="connsiteY272" fmla="*/ 1665470 h 2380521"/>
              <a:gd name="connsiteX273" fmla="*/ 7497889 w 8023328"/>
              <a:gd name="connsiteY273" fmla="*/ 1651614 h 2380521"/>
              <a:gd name="connsiteX274" fmla="*/ 7511745 w 8023328"/>
              <a:gd name="connsiteY274" fmla="*/ 1639217 h 2380521"/>
              <a:gd name="connsiteX275" fmla="*/ 7440913 w 8023328"/>
              <a:gd name="connsiteY275" fmla="*/ 1639217 h 2380521"/>
              <a:gd name="connsiteX276" fmla="*/ 7453310 w 8023328"/>
              <a:gd name="connsiteY276" fmla="*/ 1651614 h 2380521"/>
              <a:gd name="connsiteX277" fmla="*/ 7440913 w 8023328"/>
              <a:gd name="connsiteY277" fmla="*/ 1665470 h 2380521"/>
              <a:gd name="connsiteX278" fmla="*/ 7427057 w 8023328"/>
              <a:gd name="connsiteY278" fmla="*/ 1651614 h 2380521"/>
              <a:gd name="connsiteX279" fmla="*/ 7440913 w 8023328"/>
              <a:gd name="connsiteY279" fmla="*/ 1639217 h 2380521"/>
              <a:gd name="connsiteX280" fmla="*/ 7370084 w 8023328"/>
              <a:gd name="connsiteY280" fmla="*/ 1639217 h 2380521"/>
              <a:gd name="connsiteX281" fmla="*/ 7382481 w 8023328"/>
              <a:gd name="connsiteY281" fmla="*/ 1651614 h 2380521"/>
              <a:gd name="connsiteX282" fmla="*/ 7370084 w 8023328"/>
              <a:gd name="connsiteY282" fmla="*/ 1665470 h 2380521"/>
              <a:gd name="connsiteX283" fmla="*/ 7356228 w 8023328"/>
              <a:gd name="connsiteY283" fmla="*/ 1651614 h 2380521"/>
              <a:gd name="connsiteX284" fmla="*/ 7370084 w 8023328"/>
              <a:gd name="connsiteY284" fmla="*/ 1639217 h 2380521"/>
              <a:gd name="connsiteX285" fmla="*/ 7294422 w 8023328"/>
              <a:gd name="connsiteY285" fmla="*/ 1639217 h 2380521"/>
              <a:gd name="connsiteX286" fmla="*/ 7308278 w 8023328"/>
              <a:gd name="connsiteY286" fmla="*/ 1651614 h 2380521"/>
              <a:gd name="connsiteX287" fmla="*/ 7294422 w 8023328"/>
              <a:gd name="connsiteY287" fmla="*/ 1665470 h 2380521"/>
              <a:gd name="connsiteX288" fmla="*/ 7282025 w 8023328"/>
              <a:gd name="connsiteY288" fmla="*/ 1651614 h 2380521"/>
              <a:gd name="connsiteX289" fmla="*/ 7294422 w 8023328"/>
              <a:gd name="connsiteY289" fmla="*/ 1639217 h 2380521"/>
              <a:gd name="connsiteX290" fmla="*/ 7223591 w 8023328"/>
              <a:gd name="connsiteY290" fmla="*/ 1639217 h 2380521"/>
              <a:gd name="connsiteX291" fmla="*/ 7237447 w 8023328"/>
              <a:gd name="connsiteY291" fmla="*/ 1651614 h 2380521"/>
              <a:gd name="connsiteX292" fmla="*/ 7223591 w 8023328"/>
              <a:gd name="connsiteY292" fmla="*/ 1665470 h 2380521"/>
              <a:gd name="connsiteX293" fmla="*/ 7211194 w 8023328"/>
              <a:gd name="connsiteY293" fmla="*/ 1651614 h 2380521"/>
              <a:gd name="connsiteX294" fmla="*/ 7223591 w 8023328"/>
              <a:gd name="connsiteY294" fmla="*/ 1639217 h 2380521"/>
              <a:gd name="connsiteX295" fmla="*/ 7152761 w 8023328"/>
              <a:gd name="connsiteY295" fmla="*/ 1639217 h 2380521"/>
              <a:gd name="connsiteX296" fmla="*/ 7166617 w 8023328"/>
              <a:gd name="connsiteY296" fmla="*/ 1651614 h 2380521"/>
              <a:gd name="connsiteX297" fmla="*/ 7152761 w 8023328"/>
              <a:gd name="connsiteY297" fmla="*/ 1665470 h 2380521"/>
              <a:gd name="connsiteX298" fmla="*/ 7140364 w 8023328"/>
              <a:gd name="connsiteY298" fmla="*/ 1651614 h 2380521"/>
              <a:gd name="connsiteX299" fmla="*/ 7152761 w 8023328"/>
              <a:gd name="connsiteY299" fmla="*/ 1639217 h 2380521"/>
              <a:gd name="connsiteX300" fmla="*/ 7511745 w 8023328"/>
              <a:gd name="connsiteY300" fmla="*/ 1568388 h 2380521"/>
              <a:gd name="connsiteX301" fmla="*/ 7524143 w 8023328"/>
              <a:gd name="connsiteY301" fmla="*/ 1583176 h 2380521"/>
              <a:gd name="connsiteX302" fmla="*/ 7511745 w 8023328"/>
              <a:gd name="connsiteY302" fmla="*/ 1597964 h 2380521"/>
              <a:gd name="connsiteX303" fmla="*/ 7497889 w 8023328"/>
              <a:gd name="connsiteY303" fmla="*/ 1583176 h 2380521"/>
              <a:gd name="connsiteX304" fmla="*/ 7511745 w 8023328"/>
              <a:gd name="connsiteY304" fmla="*/ 1568388 h 2380521"/>
              <a:gd name="connsiteX305" fmla="*/ 7440913 w 8023328"/>
              <a:gd name="connsiteY305" fmla="*/ 1568388 h 2380521"/>
              <a:gd name="connsiteX306" fmla="*/ 7453310 w 8023328"/>
              <a:gd name="connsiteY306" fmla="*/ 1583176 h 2380521"/>
              <a:gd name="connsiteX307" fmla="*/ 7440913 w 8023328"/>
              <a:gd name="connsiteY307" fmla="*/ 1597964 h 2380521"/>
              <a:gd name="connsiteX308" fmla="*/ 7427057 w 8023328"/>
              <a:gd name="connsiteY308" fmla="*/ 1583176 h 2380521"/>
              <a:gd name="connsiteX309" fmla="*/ 7440913 w 8023328"/>
              <a:gd name="connsiteY309" fmla="*/ 1568388 h 2380521"/>
              <a:gd name="connsiteX310" fmla="*/ 7370084 w 8023328"/>
              <a:gd name="connsiteY310" fmla="*/ 1568388 h 2380521"/>
              <a:gd name="connsiteX311" fmla="*/ 7382481 w 8023328"/>
              <a:gd name="connsiteY311" fmla="*/ 1583176 h 2380521"/>
              <a:gd name="connsiteX312" fmla="*/ 7370084 w 8023328"/>
              <a:gd name="connsiteY312" fmla="*/ 1597964 h 2380521"/>
              <a:gd name="connsiteX313" fmla="*/ 7356228 w 8023328"/>
              <a:gd name="connsiteY313" fmla="*/ 1583176 h 2380521"/>
              <a:gd name="connsiteX314" fmla="*/ 7370084 w 8023328"/>
              <a:gd name="connsiteY314" fmla="*/ 1568388 h 2380521"/>
              <a:gd name="connsiteX315" fmla="*/ 7294422 w 8023328"/>
              <a:gd name="connsiteY315" fmla="*/ 1568388 h 2380521"/>
              <a:gd name="connsiteX316" fmla="*/ 7308278 w 8023328"/>
              <a:gd name="connsiteY316" fmla="*/ 1583176 h 2380521"/>
              <a:gd name="connsiteX317" fmla="*/ 7294422 w 8023328"/>
              <a:gd name="connsiteY317" fmla="*/ 1597964 h 2380521"/>
              <a:gd name="connsiteX318" fmla="*/ 7282025 w 8023328"/>
              <a:gd name="connsiteY318" fmla="*/ 1583176 h 2380521"/>
              <a:gd name="connsiteX319" fmla="*/ 7294422 w 8023328"/>
              <a:gd name="connsiteY319" fmla="*/ 1568388 h 2380521"/>
              <a:gd name="connsiteX320" fmla="*/ 7223591 w 8023328"/>
              <a:gd name="connsiteY320" fmla="*/ 1568388 h 2380521"/>
              <a:gd name="connsiteX321" fmla="*/ 7237447 w 8023328"/>
              <a:gd name="connsiteY321" fmla="*/ 1583176 h 2380521"/>
              <a:gd name="connsiteX322" fmla="*/ 7223591 w 8023328"/>
              <a:gd name="connsiteY322" fmla="*/ 1597964 h 2380521"/>
              <a:gd name="connsiteX323" fmla="*/ 7211194 w 8023328"/>
              <a:gd name="connsiteY323" fmla="*/ 1583176 h 2380521"/>
              <a:gd name="connsiteX324" fmla="*/ 7223591 w 8023328"/>
              <a:gd name="connsiteY324" fmla="*/ 1568388 h 2380521"/>
              <a:gd name="connsiteX325" fmla="*/ 7152761 w 8023328"/>
              <a:gd name="connsiteY325" fmla="*/ 1568388 h 2380521"/>
              <a:gd name="connsiteX326" fmla="*/ 7166617 w 8023328"/>
              <a:gd name="connsiteY326" fmla="*/ 1580785 h 2380521"/>
              <a:gd name="connsiteX327" fmla="*/ 7152761 w 8023328"/>
              <a:gd name="connsiteY327" fmla="*/ 1594641 h 2380521"/>
              <a:gd name="connsiteX328" fmla="*/ 7140364 w 8023328"/>
              <a:gd name="connsiteY328" fmla="*/ 1580785 h 2380521"/>
              <a:gd name="connsiteX329" fmla="*/ 7152761 w 8023328"/>
              <a:gd name="connsiteY329" fmla="*/ 1568388 h 2380521"/>
              <a:gd name="connsiteX330" fmla="*/ 7084322 w 8023328"/>
              <a:gd name="connsiteY330" fmla="*/ 1568388 h 2380521"/>
              <a:gd name="connsiteX331" fmla="*/ 7099111 w 8023328"/>
              <a:gd name="connsiteY331" fmla="*/ 1580785 h 2380521"/>
              <a:gd name="connsiteX332" fmla="*/ 7084322 w 8023328"/>
              <a:gd name="connsiteY332" fmla="*/ 1594641 h 2380521"/>
              <a:gd name="connsiteX333" fmla="*/ 7069533 w 8023328"/>
              <a:gd name="connsiteY333" fmla="*/ 1580785 h 2380521"/>
              <a:gd name="connsiteX334" fmla="*/ 7084322 w 8023328"/>
              <a:gd name="connsiteY334" fmla="*/ 1568388 h 2380521"/>
              <a:gd name="connsiteX335" fmla="*/ 7440913 w 8023328"/>
              <a:gd name="connsiteY335" fmla="*/ 1494185 h 2380521"/>
              <a:gd name="connsiteX336" fmla="*/ 7453310 w 8023328"/>
              <a:gd name="connsiteY336" fmla="*/ 1508973 h 2380521"/>
              <a:gd name="connsiteX337" fmla="*/ 7440913 w 8023328"/>
              <a:gd name="connsiteY337" fmla="*/ 1523761 h 2380521"/>
              <a:gd name="connsiteX338" fmla="*/ 7427057 w 8023328"/>
              <a:gd name="connsiteY338" fmla="*/ 1508973 h 2380521"/>
              <a:gd name="connsiteX339" fmla="*/ 7440913 w 8023328"/>
              <a:gd name="connsiteY339" fmla="*/ 1494185 h 2380521"/>
              <a:gd name="connsiteX340" fmla="*/ 7370084 w 8023328"/>
              <a:gd name="connsiteY340" fmla="*/ 1494185 h 2380521"/>
              <a:gd name="connsiteX341" fmla="*/ 7382481 w 8023328"/>
              <a:gd name="connsiteY341" fmla="*/ 1508973 h 2380521"/>
              <a:gd name="connsiteX342" fmla="*/ 7370084 w 8023328"/>
              <a:gd name="connsiteY342" fmla="*/ 1523761 h 2380521"/>
              <a:gd name="connsiteX343" fmla="*/ 7356228 w 8023328"/>
              <a:gd name="connsiteY343" fmla="*/ 1508973 h 2380521"/>
              <a:gd name="connsiteX344" fmla="*/ 7370084 w 8023328"/>
              <a:gd name="connsiteY344" fmla="*/ 1494185 h 2380521"/>
              <a:gd name="connsiteX345" fmla="*/ 7294422 w 8023328"/>
              <a:gd name="connsiteY345" fmla="*/ 1494185 h 2380521"/>
              <a:gd name="connsiteX346" fmla="*/ 7308278 w 8023328"/>
              <a:gd name="connsiteY346" fmla="*/ 1508973 h 2380521"/>
              <a:gd name="connsiteX347" fmla="*/ 7294422 w 8023328"/>
              <a:gd name="connsiteY347" fmla="*/ 1523761 h 2380521"/>
              <a:gd name="connsiteX348" fmla="*/ 7282025 w 8023328"/>
              <a:gd name="connsiteY348" fmla="*/ 1508973 h 2380521"/>
              <a:gd name="connsiteX349" fmla="*/ 7294422 w 8023328"/>
              <a:gd name="connsiteY349" fmla="*/ 1494185 h 2380521"/>
              <a:gd name="connsiteX350" fmla="*/ 7223591 w 8023328"/>
              <a:gd name="connsiteY350" fmla="*/ 1494185 h 2380521"/>
              <a:gd name="connsiteX351" fmla="*/ 7237447 w 8023328"/>
              <a:gd name="connsiteY351" fmla="*/ 1508973 h 2380521"/>
              <a:gd name="connsiteX352" fmla="*/ 7223591 w 8023328"/>
              <a:gd name="connsiteY352" fmla="*/ 1523761 h 2380521"/>
              <a:gd name="connsiteX353" fmla="*/ 7211194 w 8023328"/>
              <a:gd name="connsiteY353" fmla="*/ 1508973 h 2380521"/>
              <a:gd name="connsiteX354" fmla="*/ 7223591 w 8023328"/>
              <a:gd name="connsiteY354" fmla="*/ 1494185 h 2380521"/>
              <a:gd name="connsiteX355" fmla="*/ 7152761 w 8023328"/>
              <a:gd name="connsiteY355" fmla="*/ 1494185 h 2380521"/>
              <a:gd name="connsiteX356" fmla="*/ 7166617 w 8023328"/>
              <a:gd name="connsiteY356" fmla="*/ 1508973 h 2380521"/>
              <a:gd name="connsiteX357" fmla="*/ 7152761 w 8023328"/>
              <a:gd name="connsiteY357" fmla="*/ 1523761 h 2380521"/>
              <a:gd name="connsiteX358" fmla="*/ 7140364 w 8023328"/>
              <a:gd name="connsiteY358" fmla="*/ 1508973 h 2380521"/>
              <a:gd name="connsiteX359" fmla="*/ 7152761 w 8023328"/>
              <a:gd name="connsiteY359" fmla="*/ 1494185 h 2380521"/>
              <a:gd name="connsiteX360" fmla="*/ 7084322 w 8023328"/>
              <a:gd name="connsiteY360" fmla="*/ 1494185 h 2380521"/>
              <a:gd name="connsiteX361" fmla="*/ 7099111 w 8023328"/>
              <a:gd name="connsiteY361" fmla="*/ 1508973 h 2380521"/>
              <a:gd name="connsiteX362" fmla="*/ 7084322 w 8023328"/>
              <a:gd name="connsiteY362" fmla="*/ 1523761 h 2380521"/>
              <a:gd name="connsiteX363" fmla="*/ 7069533 w 8023328"/>
              <a:gd name="connsiteY363" fmla="*/ 1508973 h 2380521"/>
              <a:gd name="connsiteX364" fmla="*/ 7084322 w 8023328"/>
              <a:gd name="connsiteY364" fmla="*/ 1494185 h 2380521"/>
              <a:gd name="connsiteX365" fmla="*/ 7013492 w 8023328"/>
              <a:gd name="connsiteY365" fmla="*/ 1494185 h 2380521"/>
              <a:gd name="connsiteX366" fmla="*/ 7028280 w 8023328"/>
              <a:gd name="connsiteY366" fmla="*/ 1508973 h 2380521"/>
              <a:gd name="connsiteX367" fmla="*/ 7013492 w 8023328"/>
              <a:gd name="connsiteY367" fmla="*/ 1523761 h 2380521"/>
              <a:gd name="connsiteX368" fmla="*/ 6998704 w 8023328"/>
              <a:gd name="connsiteY368" fmla="*/ 1508973 h 2380521"/>
              <a:gd name="connsiteX369" fmla="*/ 7013492 w 8023328"/>
              <a:gd name="connsiteY369" fmla="*/ 1494185 h 2380521"/>
              <a:gd name="connsiteX370" fmla="*/ 6939085 w 8023328"/>
              <a:gd name="connsiteY370" fmla="*/ 1494185 h 2380521"/>
              <a:gd name="connsiteX371" fmla="*/ 6950753 w 8023328"/>
              <a:gd name="connsiteY371" fmla="*/ 1508973 h 2380521"/>
              <a:gd name="connsiteX372" fmla="*/ 6939085 w 8023328"/>
              <a:gd name="connsiteY372" fmla="*/ 1523761 h 2380521"/>
              <a:gd name="connsiteX373" fmla="*/ 6924500 w 8023328"/>
              <a:gd name="connsiteY373" fmla="*/ 1508973 h 2380521"/>
              <a:gd name="connsiteX374" fmla="*/ 6939085 w 8023328"/>
              <a:gd name="connsiteY374" fmla="*/ 1494185 h 2380521"/>
              <a:gd name="connsiteX375" fmla="*/ 83229 w 8023328"/>
              <a:gd name="connsiteY375" fmla="*/ 1426727 h 2380521"/>
              <a:gd name="connsiteX376" fmla="*/ 97085 w 8023328"/>
              <a:gd name="connsiteY376" fmla="*/ 1439124 h 2380521"/>
              <a:gd name="connsiteX377" fmla="*/ 83229 w 8023328"/>
              <a:gd name="connsiteY377" fmla="*/ 1452980 h 2380521"/>
              <a:gd name="connsiteX378" fmla="*/ 70831 w 8023328"/>
              <a:gd name="connsiteY378" fmla="*/ 1439124 h 2380521"/>
              <a:gd name="connsiteX379" fmla="*/ 83229 w 8023328"/>
              <a:gd name="connsiteY379" fmla="*/ 1426727 h 2380521"/>
              <a:gd name="connsiteX380" fmla="*/ 11993 w 8023328"/>
              <a:gd name="connsiteY380" fmla="*/ 1426727 h 2380521"/>
              <a:gd name="connsiteX381" fmla="*/ 26234 w 8023328"/>
              <a:gd name="connsiteY381" fmla="*/ 1439124 h 2380521"/>
              <a:gd name="connsiteX382" fmla="*/ 11993 w 8023328"/>
              <a:gd name="connsiteY382" fmla="*/ 1452980 h 2380521"/>
              <a:gd name="connsiteX383" fmla="*/ 0 w 8023328"/>
              <a:gd name="connsiteY383" fmla="*/ 1439124 h 2380521"/>
              <a:gd name="connsiteX384" fmla="*/ 11993 w 8023328"/>
              <a:gd name="connsiteY384" fmla="*/ 1426727 h 2380521"/>
              <a:gd name="connsiteX385" fmla="*/ 7370084 w 8023328"/>
              <a:gd name="connsiteY385" fmla="*/ 1423353 h 2380521"/>
              <a:gd name="connsiteX386" fmla="*/ 7382481 w 8023328"/>
              <a:gd name="connsiteY386" fmla="*/ 1438142 h 2380521"/>
              <a:gd name="connsiteX387" fmla="*/ 7370084 w 8023328"/>
              <a:gd name="connsiteY387" fmla="*/ 1452931 h 2380521"/>
              <a:gd name="connsiteX388" fmla="*/ 7356228 w 8023328"/>
              <a:gd name="connsiteY388" fmla="*/ 1438142 h 2380521"/>
              <a:gd name="connsiteX389" fmla="*/ 7370084 w 8023328"/>
              <a:gd name="connsiteY389" fmla="*/ 1423353 h 2380521"/>
              <a:gd name="connsiteX390" fmla="*/ 7294422 w 8023328"/>
              <a:gd name="connsiteY390" fmla="*/ 1423353 h 2380521"/>
              <a:gd name="connsiteX391" fmla="*/ 7308278 w 8023328"/>
              <a:gd name="connsiteY391" fmla="*/ 1438142 h 2380521"/>
              <a:gd name="connsiteX392" fmla="*/ 7294422 w 8023328"/>
              <a:gd name="connsiteY392" fmla="*/ 1452931 h 2380521"/>
              <a:gd name="connsiteX393" fmla="*/ 7282025 w 8023328"/>
              <a:gd name="connsiteY393" fmla="*/ 1438142 h 2380521"/>
              <a:gd name="connsiteX394" fmla="*/ 7294422 w 8023328"/>
              <a:gd name="connsiteY394" fmla="*/ 1423353 h 2380521"/>
              <a:gd name="connsiteX395" fmla="*/ 7223591 w 8023328"/>
              <a:gd name="connsiteY395" fmla="*/ 1423353 h 2380521"/>
              <a:gd name="connsiteX396" fmla="*/ 7237447 w 8023328"/>
              <a:gd name="connsiteY396" fmla="*/ 1438142 h 2380521"/>
              <a:gd name="connsiteX397" fmla="*/ 7223591 w 8023328"/>
              <a:gd name="connsiteY397" fmla="*/ 1452931 h 2380521"/>
              <a:gd name="connsiteX398" fmla="*/ 7211194 w 8023328"/>
              <a:gd name="connsiteY398" fmla="*/ 1438142 h 2380521"/>
              <a:gd name="connsiteX399" fmla="*/ 7223591 w 8023328"/>
              <a:gd name="connsiteY399" fmla="*/ 1423353 h 2380521"/>
              <a:gd name="connsiteX400" fmla="*/ 7155152 w 8023328"/>
              <a:gd name="connsiteY400" fmla="*/ 1423353 h 2380521"/>
              <a:gd name="connsiteX401" fmla="*/ 7169940 w 8023328"/>
              <a:gd name="connsiteY401" fmla="*/ 1438142 h 2380521"/>
              <a:gd name="connsiteX402" fmla="*/ 7155152 w 8023328"/>
              <a:gd name="connsiteY402" fmla="*/ 1452931 h 2380521"/>
              <a:gd name="connsiteX403" fmla="*/ 7141920 w 8023328"/>
              <a:gd name="connsiteY403" fmla="*/ 1438142 h 2380521"/>
              <a:gd name="connsiteX404" fmla="*/ 7155152 w 8023328"/>
              <a:gd name="connsiteY404" fmla="*/ 1423353 h 2380521"/>
              <a:gd name="connsiteX405" fmla="*/ 7084322 w 8023328"/>
              <a:gd name="connsiteY405" fmla="*/ 1423353 h 2380521"/>
              <a:gd name="connsiteX406" fmla="*/ 7099111 w 8023328"/>
              <a:gd name="connsiteY406" fmla="*/ 1438142 h 2380521"/>
              <a:gd name="connsiteX407" fmla="*/ 7084322 w 8023328"/>
              <a:gd name="connsiteY407" fmla="*/ 1452931 h 2380521"/>
              <a:gd name="connsiteX408" fmla="*/ 7069533 w 8023328"/>
              <a:gd name="connsiteY408" fmla="*/ 1438142 h 2380521"/>
              <a:gd name="connsiteX409" fmla="*/ 7084322 w 8023328"/>
              <a:gd name="connsiteY409" fmla="*/ 1423353 h 2380521"/>
              <a:gd name="connsiteX410" fmla="*/ 7013492 w 8023328"/>
              <a:gd name="connsiteY410" fmla="*/ 1423353 h 2380521"/>
              <a:gd name="connsiteX411" fmla="*/ 7028280 w 8023328"/>
              <a:gd name="connsiteY411" fmla="*/ 1438142 h 2380521"/>
              <a:gd name="connsiteX412" fmla="*/ 7013492 w 8023328"/>
              <a:gd name="connsiteY412" fmla="*/ 1452931 h 2380521"/>
              <a:gd name="connsiteX413" fmla="*/ 6998704 w 8023328"/>
              <a:gd name="connsiteY413" fmla="*/ 1438142 h 2380521"/>
              <a:gd name="connsiteX414" fmla="*/ 7013492 w 8023328"/>
              <a:gd name="connsiteY414" fmla="*/ 1423353 h 2380521"/>
              <a:gd name="connsiteX415" fmla="*/ 6939085 w 8023328"/>
              <a:gd name="connsiteY415" fmla="*/ 1423353 h 2380521"/>
              <a:gd name="connsiteX416" fmla="*/ 6950753 w 8023328"/>
              <a:gd name="connsiteY416" fmla="*/ 1438142 h 2380521"/>
              <a:gd name="connsiteX417" fmla="*/ 6939085 w 8023328"/>
              <a:gd name="connsiteY417" fmla="*/ 1452931 h 2380521"/>
              <a:gd name="connsiteX418" fmla="*/ 6924500 w 8023328"/>
              <a:gd name="connsiteY418" fmla="*/ 1438142 h 2380521"/>
              <a:gd name="connsiteX419" fmla="*/ 6939085 w 8023328"/>
              <a:gd name="connsiteY419" fmla="*/ 1423353 h 2380521"/>
              <a:gd name="connsiteX420" fmla="*/ 6867525 w 8023328"/>
              <a:gd name="connsiteY420" fmla="*/ 1423353 h 2380521"/>
              <a:gd name="connsiteX421" fmla="*/ 6879922 w 8023328"/>
              <a:gd name="connsiteY421" fmla="*/ 1438142 h 2380521"/>
              <a:gd name="connsiteX422" fmla="*/ 6867525 w 8023328"/>
              <a:gd name="connsiteY422" fmla="*/ 1452931 h 2380521"/>
              <a:gd name="connsiteX423" fmla="*/ 6853669 w 8023328"/>
              <a:gd name="connsiteY423" fmla="*/ 1438142 h 2380521"/>
              <a:gd name="connsiteX424" fmla="*/ 6867525 w 8023328"/>
              <a:gd name="connsiteY424" fmla="*/ 1423353 h 2380521"/>
              <a:gd name="connsiteX425" fmla="*/ 6796696 w 8023328"/>
              <a:gd name="connsiteY425" fmla="*/ 1423353 h 2380521"/>
              <a:gd name="connsiteX426" fmla="*/ 6809093 w 8023328"/>
              <a:gd name="connsiteY426" fmla="*/ 1438142 h 2380521"/>
              <a:gd name="connsiteX427" fmla="*/ 6796696 w 8023328"/>
              <a:gd name="connsiteY427" fmla="*/ 1452931 h 2380521"/>
              <a:gd name="connsiteX428" fmla="*/ 6782840 w 8023328"/>
              <a:gd name="connsiteY428" fmla="*/ 1438142 h 2380521"/>
              <a:gd name="connsiteX429" fmla="*/ 6796696 w 8023328"/>
              <a:gd name="connsiteY429" fmla="*/ 1423353 h 2380521"/>
              <a:gd name="connsiteX430" fmla="*/ 155518 w 8023328"/>
              <a:gd name="connsiteY430" fmla="*/ 1355896 h 2380521"/>
              <a:gd name="connsiteX431" fmla="*/ 167916 w 8023328"/>
              <a:gd name="connsiteY431" fmla="*/ 1368293 h 2380521"/>
              <a:gd name="connsiteX432" fmla="*/ 155518 w 8023328"/>
              <a:gd name="connsiteY432" fmla="*/ 1382149 h 2380521"/>
              <a:gd name="connsiteX433" fmla="*/ 141662 w 8023328"/>
              <a:gd name="connsiteY433" fmla="*/ 1368293 h 2380521"/>
              <a:gd name="connsiteX434" fmla="*/ 155518 w 8023328"/>
              <a:gd name="connsiteY434" fmla="*/ 1355896 h 2380521"/>
              <a:gd name="connsiteX435" fmla="*/ 83230 w 8023328"/>
              <a:gd name="connsiteY435" fmla="*/ 1355896 h 2380521"/>
              <a:gd name="connsiteX436" fmla="*/ 97086 w 8023328"/>
              <a:gd name="connsiteY436" fmla="*/ 1368293 h 2380521"/>
              <a:gd name="connsiteX437" fmla="*/ 83230 w 8023328"/>
              <a:gd name="connsiteY437" fmla="*/ 1382149 h 2380521"/>
              <a:gd name="connsiteX438" fmla="*/ 70832 w 8023328"/>
              <a:gd name="connsiteY438" fmla="*/ 1368293 h 2380521"/>
              <a:gd name="connsiteX439" fmla="*/ 83230 w 8023328"/>
              <a:gd name="connsiteY439" fmla="*/ 1355896 h 2380521"/>
              <a:gd name="connsiteX440" fmla="*/ 11994 w 8023328"/>
              <a:gd name="connsiteY440" fmla="*/ 1355896 h 2380521"/>
              <a:gd name="connsiteX441" fmla="*/ 26235 w 8023328"/>
              <a:gd name="connsiteY441" fmla="*/ 1368293 h 2380521"/>
              <a:gd name="connsiteX442" fmla="*/ 11994 w 8023328"/>
              <a:gd name="connsiteY442" fmla="*/ 1382149 h 2380521"/>
              <a:gd name="connsiteX443" fmla="*/ 2 w 8023328"/>
              <a:gd name="connsiteY443" fmla="*/ 1368293 h 2380521"/>
              <a:gd name="connsiteX444" fmla="*/ 11994 w 8023328"/>
              <a:gd name="connsiteY444" fmla="*/ 1355896 h 2380521"/>
              <a:gd name="connsiteX445" fmla="*/ 7294422 w 8023328"/>
              <a:gd name="connsiteY445" fmla="*/ 1352524 h 2380521"/>
              <a:gd name="connsiteX446" fmla="*/ 7308278 w 8023328"/>
              <a:gd name="connsiteY446" fmla="*/ 1367109 h 2380521"/>
              <a:gd name="connsiteX447" fmla="*/ 7294422 w 8023328"/>
              <a:gd name="connsiteY447" fmla="*/ 1378777 h 2380521"/>
              <a:gd name="connsiteX448" fmla="*/ 7282025 w 8023328"/>
              <a:gd name="connsiteY448" fmla="*/ 1367109 h 2380521"/>
              <a:gd name="connsiteX449" fmla="*/ 7294422 w 8023328"/>
              <a:gd name="connsiteY449" fmla="*/ 1352524 h 2380521"/>
              <a:gd name="connsiteX450" fmla="*/ 7223591 w 8023328"/>
              <a:gd name="connsiteY450" fmla="*/ 1352524 h 2380521"/>
              <a:gd name="connsiteX451" fmla="*/ 7237447 w 8023328"/>
              <a:gd name="connsiteY451" fmla="*/ 1367109 h 2380521"/>
              <a:gd name="connsiteX452" fmla="*/ 7223591 w 8023328"/>
              <a:gd name="connsiteY452" fmla="*/ 1378777 h 2380521"/>
              <a:gd name="connsiteX453" fmla="*/ 7211194 w 8023328"/>
              <a:gd name="connsiteY453" fmla="*/ 1367109 h 2380521"/>
              <a:gd name="connsiteX454" fmla="*/ 7223591 w 8023328"/>
              <a:gd name="connsiteY454" fmla="*/ 1352524 h 2380521"/>
              <a:gd name="connsiteX455" fmla="*/ 7155152 w 8023328"/>
              <a:gd name="connsiteY455" fmla="*/ 1352524 h 2380521"/>
              <a:gd name="connsiteX456" fmla="*/ 7169940 w 8023328"/>
              <a:gd name="connsiteY456" fmla="*/ 1367109 h 2380521"/>
              <a:gd name="connsiteX457" fmla="*/ 7155152 w 8023328"/>
              <a:gd name="connsiteY457" fmla="*/ 1378777 h 2380521"/>
              <a:gd name="connsiteX458" fmla="*/ 7140364 w 8023328"/>
              <a:gd name="connsiteY458" fmla="*/ 1367109 h 2380521"/>
              <a:gd name="connsiteX459" fmla="*/ 7155152 w 8023328"/>
              <a:gd name="connsiteY459" fmla="*/ 1352524 h 2380521"/>
              <a:gd name="connsiteX460" fmla="*/ 7084322 w 8023328"/>
              <a:gd name="connsiteY460" fmla="*/ 1352524 h 2380521"/>
              <a:gd name="connsiteX461" fmla="*/ 7099111 w 8023328"/>
              <a:gd name="connsiteY461" fmla="*/ 1367109 h 2380521"/>
              <a:gd name="connsiteX462" fmla="*/ 7084322 w 8023328"/>
              <a:gd name="connsiteY462" fmla="*/ 1378777 h 2380521"/>
              <a:gd name="connsiteX463" fmla="*/ 7069533 w 8023328"/>
              <a:gd name="connsiteY463" fmla="*/ 1367109 h 2380521"/>
              <a:gd name="connsiteX464" fmla="*/ 7084322 w 8023328"/>
              <a:gd name="connsiteY464" fmla="*/ 1352524 h 2380521"/>
              <a:gd name="connsiteX465" fmla="*/ 7013492 w 8023328"/>
              <a:gd name="connsiteY465" fmla="*/ 1352524 h 2380521"/>
              <a:gd name="connsiteX466" fmla="*/ 7028280 w 8023328"/>
              <a:gd name="connsiteY466" fmla="*/ 1367109 h 2380521"/>
              <a:gd name="connsiteX467" fmla="*/ 7013492 w 8023328"/>
              <a:gd name="connsiteY467" fmla="*/ 1378777 h 2380521"/>
              <a:gd name="connsiteX468" fmla="*/ 6998704 w 8023328"/>
              <a:gd name="connsiteY468" fmla="*/ 1367109 h 2380521"/>
              <a:gd name="connsiteX469" fmla="*/ 7013492 w 8023328"/>
              <a:gd name="connsiteY469" fmla="*/ 1352524 h 2380521"/>
              <a:gd name="connsiteX470" fmla="*/ 6939085 w 8023328"/>
              <a:gd name="connsiteY470" fmla="*/ 1352524 h 2380521"/>
              <a:gd name="connsiteX471" fmla="*/ 6950753 w 8023328"/>
              <a:gd name="connsiteY471" fmla="*/ 1367701 h 2380521"/>
              <a:gd name="connsiteX472" fmla="*/ 6939085 w 8023328"/>
              <a:gd name="connsiteY472" fmla="*/ 1382120 h 2380521"/>
              <a:gd name="connsiteX473" fmla="*/ 6924500 w 8023328"/>
              <a:gd name="connsiteY473" fmla="*/ 1367701 h 2380521"/>
              <a:gd name="connsiteX474" fmla="*/ 6939085 w 8023328"/>
              <a:gd name="connsiteY474" fmla="*/ 1352524 h 2380521"/>
              <a:gd name="connsiteX475" fmla="*/ 6867525 w 8023328"/>
              <a:gd name="connsiteY475" fmla="*/ 1352524 h 2380521"/>
              <a:gd name="connsiteX476" fmla="*/ 6879922 w 8023328"/>
              <a:gd name="connsiteY476" fmla="*/ 1367701 h 2380521"/>
              <a:gd name="connsiteX477" fmla="*/ 6867525 w 8023328"/>
              <a:gd name="connsiteY477" fmla="*/ 1382120 h 2380521"/>
              <a:gd name="connsiteX478" fmla="*/ 6853669 w 8023328"/>
              <a:gd name="connsiteY478" fmla="*/ 1367701 h 2380521"/>
              <a:gd name="connsiteX479" fmla="*/ 6867525 w 8023328"/>
              <a:gd name="connsiteY479" fmla="*/ 1352524 h 2380521"/>
              <a:gd name="connsiteX480" fmla="*/ 6796696 w 8023328"/>
              <a:gd name="connsiteY480" fmla="*/ 1352524 h 2380521"/>
              <a:gd name="connsiteX481" fmla="*/ 6809093 w 8023328"/>
              <a:gd name="connsiteY481" fmla="*/ 1367701 h 2380521"/>
              <a:gd name="connsiteX482" fmla="*/ 6796696 w 8023328"/>
              <a:gd name="connsiteY482" fmla="*/ 1382120 h 2380521"/>
              <a:gd name="connsiteX483" fmla="*/ 6782840 w 8023328"/>
              <a:gd name="connsiteY483" fmla="*/ 1367701 h 2380521"/>
              <a:gd name="connsiteX484" fmla="*/ 6796696 w 8023328"/>
              <a:gd name="connsiteY484" fmla="*/ 1352524 h 2380521"/>
              <a:gd name="connsiteX485" fmla="*/ 6724405 w 8023328"/>
              <a:gd name="connsiteY485" fmla="*/ 1352524 h 2380521"/>
              <a:gd name="connsiteX486" fmla="*/ 6738261 w 8023328"/>
              <a:gd name="connsiteY486" fmla="*/ 1367701 h 2380521"/>
              <a:gd name="connsiteX487" fmla="*/ 6724405 w 8023328"/>
              <a:gd name="connsiteY487" fmla="*/ 1382120 h 2380521"/>
              <a:gd name="connsiteX488" fmla="*/ 6712008 w 8023328"/>
              <a:gd name="connsiteY488" fmla="*/ 1367701 h 2380521"/>
              <a:gd name="connsiteX489" fmla="*/ 6724405 w 8023328"/>
              <a:gd name="connsiteY489" fmla="*/ 1352524 h 2380521"/>
              <a:gd name="connsiteX490" fmla="*/ 6653576 w 8023328"/>
              <a:gd name="connsiteY490" fmla="*/ 1352524 h 2380521"/>
              <a:gd name="connsiteX491" fmla="*/ 6667432 w 8023328"/>
              <a:gd name="connsiteY491" fmla="*/ 1367701 h 2380521"/>
              <a:gd name="connsiteX492" fmla="*/ 6653576 w 8023328"/>
              <a:gd name="connsiteY492" fmla="*/ 1382120 h 2380521"/>
              <a:gd name="connsiteX493" fmla="*/ 6641179 w 8023328"/>
              <a:gd name="connsiteY493" fmla="*/ 1367701 h 2380521"/>
              <a:gd name="connsiteX494" fmla="*/ 6653576 w 8023328"/>
              <a:gd name="connsiteY494" fmla="*/ 1352524 h 2380521"/>
              <a:gd name="connsiteX495" fmla="*/ 7223591 w 8023328"/>
              <a:gd name="connsiteY495" fmla="*/ 1281693 h 2380521"/>
              <a:gd name="connsiteX496" fmla="*/ 7237447 w 8023328"/>
              <a:gd name="connsiteY496" fmla="*/ 1295549 h 2380521"/>
              <a:gd name="connsiteX497" fmla="*/ 7223591 w 8023328"/>
              <a:gd name="connsiteY497" fmla="*/ 1307946 h 2380521"/>
              <a:gd name="connsiteX498" fmla="*/ 7211194 w 8023328"/>
              <a:gd name="connsiteY498" fmla="*/ 1295549 h 2380521"/>
              <a:gd name="connsiteX499" fmla="*/ 7223591 w 8023328"/>
              <a:gd name="connsiteY499" fmla="*/ 1281693 h 2380521"/>
              <a:gd name="connsiteX500" fmla="*/ 7155152 w 8023328"/>
              <a:gd name="connsiteY500" fmla="*/ 1281693 h 2380521"/>
              <a:gd name="connsiteX501" fmla="*/ 7169940 w 8023328"/>
              <a:gd name="connsiteY501" fmla="*/ 1295549 h 2380521"/>
              <a:gd name="connsiteX502" fmla="*/ 7155152 w 8023328"/>
              <a:gd name="connsiteY502" fmla="*/ 1307946 h 2380521"/>
              <a:gd name="connsiteX503" fmla="*/ 7140364 w 8023328"/>
              <a:gd name="connsiteY503" fmla="*/ 1295549 h 2380521"/>
              <a:gd name="connsiteX504" fmla="*/ 7155152 w 8023328"/>
              <a:gd name="connsiteY504" fmla="*/ 1281693 h 2380521"/>
              <a:gd name="connsiteX505" fmla="*/ 7084322 w 8023328"/>
              <a:gd name="connsiteY505" fmla="*/ 1281693 h 2380521"/>
              <a:gd name="connsiteX506" fmla="*/ 7099111 w 8023328"/>
              <a:gd name="connsiteY506" fmla="*/ 1295549 h 2380521"/>
              <a:gd name="connsiteX507" fmla="*/ 7084322 w 8023328"/>
              <a:gd name="connsiteY507" fmla="*/ 1307946 h 2380521"/>
              <a:gd name="connsiteX508" fmla="*/ 7069533 w 8023328"/>
              <a:gd name="connsiteY508" fmla="*/ 1295549 h 2380521"/>
              <a:gd name="connsiteX509" fmla="*/ 7084322 w 8023328"/>
              <a:gd name="connsiteY509" fmla="*/ 1281693 h 2380521"/>
              <a:gd name="connsiteX510" fmla="*/ 7013492 w 8023328"/>
              <a:gd name="connsiteY510" fmla="*/ 1281693 h 2380521"/>
              <a:gd name="connsiteX511" fmla="*/ 7028280 w 8023328"/>
              <a:gd name="connsiteY511" fmla="*/ 1295549 h 2380521"/>
              <a:gd name="connsiteX512" fmla="*/ 7013492 w 8023328"/>
              <a:gd name="connsiteY512" fmla="*/ 1307946 h 2380521"/>
              <a:gd name="connsiteX513" fmla="*/ 6998704 w 8023328"/>
              <a:gd name="connsiteY513" fmla="*/ 1295549 h 2380521"/>
              <a:gd name="connsiteX514" fmla="*/ 7013492 w 8023328"/>
              <a:gd name="connsiteY514" fmla="*/ 1281693 h 2380521"/>
              <a:gd name="connsiteX515" fmla="*/ 6939085 w 8023328"/>
              <a:gd name="connsiteY515" fmla="*/ 1281693 h 2380521"/>
              <a:gd name="connsiteX516" fmla="*/ 6950753 w 8023328"/>
              <a:gd name="connsiteY516" fmla="*/ 1295549 h 2380521"/>
              <a:gd name="connsiteX517" fmla="*/ 6939085 w 8023328"/>
              <a:gd name="connsiteY517" fmla="*/ 1307946 h 2380521"/>
              <a:gd name="connsiteX518" fmla="*/ 6924500 w 8023328"/>
              <a:gd name="connsiteY518" fmla="*/ 1295549 h 2380521"/>
              <a:gd name="connsiteX519" fmla="*/ 6939085 w 8023328"/>
              <a:gd name="connsiteY519" fmla="*/ 1281693 h 2380521"/>
              <a:gd name="connsiteX520" fmla="*/ 6867525 w 8023328"/>
              <a:gd name="connsiteY520" fmla="*/ 1281693 h 2380521"/>
              <a:gd name="connsiteX521" fmla="*/ 6879922 w 8023328"/>
              <a:gd name="connsiteY521" fmla="*/ 1295549 h 2380521"/>
              <a:gd name="connsiteX522" fmla="*/ 6867525 w 8023328"/>
              <a:gd name="connsiteY522" fmla="*/ 1307946 h 2380521"/>
              <a:gd name="connsiteX523" fmla="*/ 6853669 w 8023328"/>
              <a:gd name="connsiteY523" fmla="*/ 1295549 h 2380521"/>
              <a:gd name="connsiteX524" fmla="*/ 6867525 w 8023328"/>
              <a:gd name="connsiteY524" fmla="*/ 1281693 h 2380521"/>
              <a:gd name="connsiteX525" fmla="*/ 6796696 w 8023328"/>
              <a:gd name="connsiteY525" fmla="*/ 1281693 h 2380521"/>
              <a:gd name="connsiteX526" fmla="*/ 6809093 w 8023328"/>
              <a:gd name="connsiteY526" fmla="*/ 1295549 h 2380521"/>
              <a:gd name="connsiteX527" fmla="*/ 6796696 w 8023328"/>
              <a:gd name="connsiteY527" fmla="*/ 1307946 h 2380521"/>
              <a:gd name="connsiteX528" fmla="*/ 6782840 w 8023328"/>
              <a:gd name="connsiteY528" fmla="*/ 1295549 h 2380521"/>
              <a:gd name="connsiteX529" fmla="*/ 6796696 w 8023328"/>
              <a:gd name="connsiteY529" fmla="*/ 1281693 h 2380521"/>
              <a:gd name="connsiteX530" fmla="*/ 6724405 w 8023328"/>
              <a:gd name="connsiteY530" fmla="*/ 1281693 h 2380521"/>
              <a:gd name="connsiteX531" fmla="*/ 6738261 w 8023328"/>
              <a:gd name="connsiteY531" fmla="*/ 1295549 h 2380521"/>
              <a:gd name="connsiteX532" fmla="*/ 6724405 w 8023328"/>
              <a:gd name="connsiteY532" fmla="*/ 1307946 h 2380521"/>
              <a:gd name="connsiteX533" fmla="*/ 6712008 w 8023328"/>
              <a:gd name="connsiteY533" fmla="*/ 1295549 h 2380521"/>
              <a:gd name="connsiteX534" fmla="*/ 6724405 w 8023328"/>
              <a:gd name="connsiteY534" fmla="*/ 1281693 h 2380521"/>
              <a:gd name="connsiteX535" fmla="*/ 6653576 w 8023328"/>
              <a:gd name="connsiteY535" fmla="*/ 1281693 h 2380521"/>
              <a:gd name="connsiteX536" fmla="*/ 6667432 w 8023328"/>
              <a:gd name="connsiteY536" fmla="*/ 1295549 h 2380521"/>
              <a:gd name="connsiteX537" fmla="*/ 6653576 w 8023328"/>
              <a:gd name="connsiteY537" fmla="*/ 1307946 h 2380521"/>
              <a:gd name="connsiteX538" fmla="*/ 6641179 w 8023328"/>
              <a:gd name="connsiteY538" fmla="*/ 1295549 h 2380521"/>
              <a:gd name="connsiteX539" fmla="*/ 6653576 w 8023328"/>
              <a:gd name="connsiteY539" fmla="*/ 1281693 h 2380521"/>
              <a:gd name="connsiteX540" fmla="*/ 6582745 w 8023328"/>
              <a:gd name="connsiteY540" fmla="*/ 1281693 h 2380521"/>
              <a:gd name="connsiteX541" fmla="*/ 6596601 w 8023328"/>
              <a:gd name="connsiteY541" fmla="*/ 1295549 h 2380521"/>
              <a:gd name="connsiteX542" fmla="*/ 6582745 w 8023328"/>
              <a:gd name="connsiteY542" fmla="*/ 1307946 h 2380521"/>
              <a:gd name="connsiteX543" fmla="*/ 6570348 w 8023328"/>
              <a:gd name="connsiteY543" fmla="*/ 1295549 h 2380521"/>
              <a:gd name="connsiteX544" fmla="*/ 6582745 w 8023328"/>
              <a:gd name="connsiteY544" fmla="*/ 1281693 h 2380521"/>
              <a:gd name="connsiteX545" fmla="*/ 6510933 w 8023328"/>
              <a:gd name="connsiteY545" fmla="*/ 1281693 h 2380521"/>
              <a:gd name="connsiteX546" fmla="*/ 6525722 w 8023328"/>
              <a:gd name="connsiteY546" fmla="*/ 1295549 h 2380521"/>
              <a:gd name="connsiteX547" fmla="*/ 6510933 w 8023328"/>
              <a:gd name="connsiteY547" fmla="*/ 1307946 h 2380521"/>
              <a:gd name="connsiteX548" fmla="*/ 6496144 w 8023328"/>
              <a:gd name="connsiteY548" fmla="*/ 1295549 h 2380521"/>
              <a:gd name="connsiteX549" fmla="*/ 6510933 w 8023328"/>
              <a:gd name="connsiteY549" fmla="*/ 1281693 h 2380521"/>
              <a:gd name="connsiteX550" fmla="*/ 6440492 w 8023328"/>
              <a:gd name="connsiteY550" fmla="*/ 1281693 h 2380521"/>
              <a:gd name="connsiteX551" fmla="*/ 6454911 w 8023328"/>
              <a:gd name="connsiteY551" fmla="*/ 1295549 h 2380521"/>
              <a:gd name="connsiteX552" fmla="*/ 6440492 w 8023328"/>
              <a:gd name="connsiteY552" fmla="*/ 1307946 h 2380521"/>
              <a:gd name="connsiteX553" fmla="*/ 6425315 w 8023328"/>
              <a:gd name="connsiteY553" fmla="*/ 1295549 h 2380521"/>
              <a:gd name="connsiteX554" fmla="*/ 6440492 w 8023328"/>
              <a:gd name="connsiteY554" fmla="*/ 1281693 h 2380521"/>
              <a:gd name="connsiteX555" fmla="*/ 6369273 w 8023328"/>
              <a:gd name="connsiteY555" fmla="*/ 1281693 h 2380521"/>
              <a:gd name="connsiteX556" fmla="*/ 6384062 w 8023328"/>
              <a:gd name="connsiteY556" fmla="*/ 1296482 h 2380521"/>
              <a:gd name="connsiteX557" fmla="*/ 6369273 w 8023328"/>
              <a:gd name="connsiteY557" fmla="*/ 1311271 h 2380521"/>
              <a:gd name="connsiteX558" fmla="*/ 6354484 w 8023328"/>
              <a:gd name="connsiteY558" fmla="*/ 1296482 h 2380521"/>
              <a:gd name="connsiteX559" fmla="*/ 6369273 w 8023328"/>
              <a:gd name="connsiteY559" fmla="*/ 1281693 h 2380521"/>
              <a:gd name="connsiteX560" fmla="*/ 5799257 w 8023328"/>
              <a:gd name="connsiteY560" fmla="*/ 1281693 h 2380521"/>
              <a:gd name="connsiteX561" fmla="*/ 5814045 w 8023328"/>
              <a:gd name="connsiteY561" fmla="*/ 1296482 h 2380521"/>
              <a:gd name="connsiteX562" fmla="*/ 5799257 w 8023328"/>
              <a:gd name="connsiteY562" fmla="*/ 1311271 h 2380521"/>
              <a:gd name="connsiteX563" fmla="*/ 5784469 w 8023328"/>
              <a:gd name="connsiteY563" fmla="*/ 1296482 h 2380521"/>
              <a:gd name="connsiteX564" fmla="*/ 5799257 w 8023328"/>
              <a:gd name="connsiteY564" fmla="*/ 1281693 h 2380521"/>
              <a:gd name="connsiteX565" fmla="*/ 5724122 w 8023328"/>
              <a:gd name="connsiteY565" fmla="*/ 1281693 h 2380521"/>
              <a:gd name="connsiteX566" fmla="*/ 5736519 w 8023328"/>
              <a:gd name="connsiteY566" fmla="*/ 1296482 h 2380521"/>
              <a:gd name="connsiteX567" fmla="*/ 5724122 w 8023328"/>
              <a:gd name="connsiteY567" fmla="*/ 1311271 h 2380521"/>
              <a:gd name="connsiteX568" fmla="*/ 5710266 w 8023328"/>
              <a:gd name="connsiteY568" fmla="*/ 1296482 h 2380521"/>
              <a:gd name="connsiteX569" fmla="*/ 5724122 w 8023328"/>
              <a:gd name="connsiteY569" fmla="*/ 1281693 h 2380521"/>
              <a:gd name="connsiteX570" fmla="*/ 5653291 w 8023328"/>
              <a:gd name="connsiteY570" fmla="*/ 1281693 h 2380521"/>
              <a:gd name="connsiteX571" fmla="*/ 5665688 w 8023328"/>
              <a:gd name="connsiteY571" fmla="*/ 1296482 h 2380521"/>
              <a:gd name="connsiteX572" fmla="*/ 5653291 w 8023328"/>
              <a:gd name="connsiteY572" fmla="*/ 1311271 h 2380521"/>
              <a:gd name="connsiteX573" fmla="*/ 5639435 w 8023328"/>
              <a:gd name="connsiteY573" fmla="*/ 1296482 h 2380521"/>
              <a:gd name="connsiteX574" fmla="*/ 5653291 w 8023328"/>
              <a:gd name="connsiteY574" fmla="*/ 1281693 h 2380521"/>
              <a:gd name="connsiteX575" fmla="*/ 5582461 w 8023328"/>
              <a:gd name="connsiteY575" fmla="*/ 1281693 h 2380521"/>
              <a:gd name="connsiteX576" fmla="*/ 5594858 w 8023328"/>
              <a:gd name="connsiteY576" fmla="*/ 1296482 h 2380521"/>
              <a:gd name="connsiteX577" fmla="*/ 5582461 w 8023328"/>
              <a:gd name="connsiteY577" fmla="*/ 1311271 h 2380521"/>
              <a:gd name="connsiteX578" fmla="*/ 5568605 w 8023328"/>
              <a:gd name="connsiteY578" fmla="*/ 1296482 h 2380521"/>
              <a:gd name="connsiteX579" fmla="*/ 5582461 w 8023328"/>
              <a:gd name="connsiteY579" fmla="*/ 1281693 h 2380521"/>
              <a:gd name="connsiteX580" fmla="*/ 5510171 w 8023328"/>
              <a:gd name="connsiteY580" fmla="*/ 1281693 h 2380521"/>
              <a:gd name="connsiteX581" fmla="*/ 5524027 w 8023328"/>
              <a:gd name="connsiteY581" fmla="*/ 1296482 h 2380521"/>
              <a:gd name="connsiteX582" fmla="*/ 5510171 w 8023328"/>
              <a:gd name="connsiteY582" fmla="*/ 1311271 h 2380521"/>
              <a:gd name="connsiteX583" fmla="*/ 5497774 w 8023328"/>
              <a:gd name="connsiteY583" fmla="*/ 1296482 h 2380521"/>
              <a:gd name="connsiteX584" fmla="*/ 5510171 w 8023328"/>
              <a:gd name="connsiteY584" fmla="*/ 1281693 h 2380521"/>
              <a:gd name="connsiteX585" fmla="*/ 5438937 w 8023328"/>
              <a:gd name="connsiteY585" fmla="*/ 1281693 h 2380521"/>
              <a:gd name="connsiteX586" fmla="*/ 5453178 w 8023328"/>
              <a:gd name="connsiteY586" fmla="*/ 1296482 h 2380521"/>
              <a:gd name="connsiteX587" fmla="*/ 5438937 w 8023328"/>
              <a:gd name="connsiteY587" fmla="*/ 1311271 h 2380521"/>
              <a:gd name="connsiteX588" fmla="*/ 5426945 w 8023328"/>
              <a:gd name="connsiteY588" fmla="*/ 1296482 h 2380521"/>
              <a:gd name="connsiteX589" fmla="*/ 5438937 w 8023328"/>
              <a:gd name="connsiteY589" fmla="*/ 1281693 h 2380521"/>
              <a:gd name="connsiteX590" fmla="*/ 5368510 w 8023328"/>
              <a:gd name="connsiteY590" fmla="*/ 1281693 h 2380521"/>
              <a:gd name="connsiteX591" fmla="*/ 5382366 w 8023328"/>
              <a:gd name="connsiteY591" fmla="*/ 1296482 h 2380521"/>
              <a:gd name="connsiteX592" fmla="*/ 5368510 w 8023328"/>
              <a:gd name="connsiteY592" fmla="*/ 1311271 h 2380521"/>
              <a:gd name="connsiteX593" fmla="*/ 5356113 w 8023328"/>
              <a:gd name="connsiteY593" fmla="*/ 1296482 h 2380521"/>
              <a:gd name="connsiteX594" fmla="*/ 5368510 w 8023328"/>
              <a:gd name="connsiteY594" fmla="*/ 1281693 h 2380521"/>
              <a:gd name="connsiteX595" fmla="*/ 5296699 w 8023328"/>
              <a:gd name="connsiteY595" fmla="*/ 1281693 h 2380521"/>
              <a:gd name="connsiteX596" fmla="*/ 5311488 w 8023328"/>
              <a:gd name="connsiteY596" fmla="*/ 1296482 h 2380521"/>
              <a:gd name="connsiteX597" fmla="*/ 5296699 w 8023328"/>
              <a:gd name="connsiteY597" fmla="*/ 1311271 h 2380521"/>
              <a:gd name="connsiteX598" fmla="*/ 5281910 w 8023328"/>
              <a:gd name="connsiteY598" fmla="*/ 1296482 h 2380521"/>
              <a:gd name="connsiteX599" fmla="*/ 5296699 w 8023328"/>
              <a:gd name="connsiteY599" fmla="*/ 1281693 h 2380521"/>
              <a:gd name="connsiteX600" fmla="*/ 5225869 w 8023328"/>
              <a:gd name="connsiteY600" fmla="*/ 1281693 h 2380521"/>
              <a:gd name="connsiteX601" fmla="*/ 5240657 w 8023328"/>
              <a:gd name="connsiteY601" fmla="*/ 1296482 h 2380521"/>
              <a:gd name="connsiteX602" fmla="*/ 5225869 w 8023328"/>
              <a:gd name="connsiteY602" fmla="*/ 1311271 h 2380521"/>
              <a:gd name="connsiteX603" fmla="*/ 5211081 w 8023328"/>
              <a:gd name="connsiteY603" fmla="*/ 1296482 h 2380521"/>
              <a:gd name="connsiteX604" fmla="*/ 5225869 w 8023328"/>
              <a:gd name="connsiteY604" fmla="*/ 1281693 h 2380521"/>
              <a:gd name="connsiteX605" fmla="*/ 5154105 w 8023328"/>
              <a:gd name="connsiteY605" fmla="*/ 1281693 h 2380521"/>
              <a:gd name="connsiteX606" fmla="*/ 5166502 w 8023328"/>
              <a:gd name="connsiteY606" fmla="*/ 1296482 h 2380521"/>
              <a:gd name="connsiteX607" fmla="*/ 5154105 w 8023328"/>
              <a:gd name="connsiteY607" fmla="*/ 1311271 h 2380521"/>
              <a:gd name="connsiteX608" fmla="*/ 5140249 w 8023328"/>
              <a:gd name="connsiteY608" fmla="*/ 1296482 h 2380521"/>
              <a:gd name="connsiteX609" fmla="*/ 5154105 w 8023328"/>
              <a:gd name="connsiteY609" fmla="*/ 1281693 h 2380521"/>
              <a:gd name="connsiteX610" fmla="*/ 5083276 w 8023328"/>
              <a:gd name="connsiteY610" fmla="*/ 1281693 h 2380521"/>
              <a:gd name="connsiteX611" fmla="*/ 5095673 w 8023328"/>
              <a:gd name="connsiteY611" fmla="*/ 1296482 h 2380521"/>
              <a:gd name="connsiteX612" fmla="*/ 5083276 w 8023328"/>
              <a:gd name="connsiteY612" fmla="*/ 1311271 h 2380521"/>
              <a:gd name="connsiteX613" fmla="*/ 5069420 w 8023328"/>
              <a:gd name="connsiteY613" fmla="*/ 1296482 h 2380521"/>
              <a:gd name="connsiteX614" fmla="*/ 5083276 w 8023328"/>
              <a:gd name="connsiteY614" fmla="*/ 1281693 h 2380521"/>
              <a:gd name="connsiteX615" fmla="*/ 5012445 w 8023328"/>
              <a:gd name="connsiteY615" fmla="*/ 1281693 h 2380521"/>
              <a:gd name="connsiteX616" fmla="*/ 5024842 w 8023328"/>
              <a:gd name="connsiteY616" fmla="*/ 1296482 h 2380521"/>
              <a:gd name="connsiteX617" fmla="*/ 5012445 w 8023328"/>
              <a:gd name="connsiteY617" fmla="*/ 1311271 h 2380521"/>
              <a:gd name="connsiteX618" fmla="*/ 4998589 w 8023328"/>
              <a:gd name="connsiteY618" fmla="*/ 1296482 h 2380521"/>
              <a:gd name="connsiteX619" fmla="*/ 5012445 w 8023328"/>
              <a:gd name="connsiteY619" fmla="*/ 1281693 h 2380521"/>
              <a:gd name="connsiteX620" fmla="*/ 4940157 w 8023328"/>
              <a:gd name="connsiteY620" fmla="*/ 1281693 h 2380521"/>
              <a:gd name="connsiteX621" fmla="*/ 4954013 w 8023328"/>
              <a:gd name="connsiteY621" fmla="*/ 1296482 h 2380521"/>
              <a:gd name="connsiteX622" fmla="*/ 4940157 w 8023328"/>
              <a:gd name="connsiteY622" fmla="*/ 1311271 h 2380521"/>
              <a:gd name="connsiteX623" fmla="*/ 4927760 w 8023328"/>
              <a:gd name="connsiteY623" fmla="*/ 1296482 h 2380521"/>
              <a:gd name="connsiteX624" fmla="*/ 4940157 w 8023328"/>
              <a:gd name="connsiteY624" fmla="*/ 1281693 h 2380521"/>
              <a:gd name="connsiteX625" fmla="*/ 4865953 w 8023328"/>
              <a:gd name="connsiteY625" fmla="*/ 1281693 h 2380521"/>
              <a:gd name="connsiteX626" fmla="*/ 4879809 w 8023328"/>
              <a:gd name="connsiteY626" fmla="*/ 1296482 h 2380521"/>
              <a:gd name="connsiteX627" fmla="*/ 4865953 w 8023328"/>
              <a:gd name="connsiteY627" fmla="*/ 1311271 h 2380521"/>
              <a:gd name="connsiteX628" fmla="*/ 4853556 w 8023328"/>
              <a:gd name="connsiteY628" fmla="*/ 1296482 h 2380521"/>
              <a:gd name="connsiteX629" fmla="*/ 4865953 w 8023328"/>
              <a:gd name="connsiteY629" fmla="*/ 1281693 h 2380521"/>
              <a:gd name="connsiteX630" fmla="*/ 4795122 w 8023328"/>
              <a:gd name="connsiteY630" fmla="*/ 1281693 h 2380521"/>
              <a:gd name="connsiteX631" fmla="*/ 4808978 w 8023328"/>
              <a:gd name="connsiteY631" fmla="*/ 1296482 h 2380521"/>
              <a:gd name="connsiteX632" fmla="*/ 4795122 w 8023328"/>
              <a:gd name="connsiteY632" fmla="*/ 1311271 h 2380521"/>
              <a:gd name="connsiteX633" fmla="*/ 4782725 w 8023328"/>
              <a:gd name="connsiteY633" fmla="*/ 1296482 h 2380521"/>
              <a:gd name="connsiteX634" fmla="*/ 4795122 w 8023328"/>
              <a:gd name="connsiteY634" fmla="*/ 1281693 h 2380521"/>
              <a:gd name="connsiteX635" fmla="*/ 4726684 w 8023328"/>
              <a:gd name="connsiteY635" fmla="*/ 1281693 h 2380521"/>
              <a:gd name="connsiteX636" fmla="*/ 4741472 w 8023328"/>
              <a:gd name="connsiteY636" fmla="*/ 1296482 h 2380521"/>
              <a:gd name="connsiteX637" fmla="*/ 4726684 w 8023328"/>
              <a:gd name="connsiteY637" fmla="*/ 1311271 h 2380521"/>
              <a:gd name="connsiteX638" fmla="*/ 4711896 w 8023328"/>
              <a:gd name="connsiteY638" fmla="*/ 1296482 h 2380521"/>
              <a:gd name="connsiteX639" fmla="*/ 4726684 w 8023328"/>
              <a:gd name="connsiteY639" fmla="*/ 1281693 h 2380521"/>
              <a:gd name="connsiteX640" fmla="*/ 4655853 w 8023328"/>
              <a:gd name="connsiteY640" fmla="*/ 1281693 h 2380521"/>
              <a:gd name="connsiteX641" fmla="*/ 4670642 w 8023328"/>
              <a:gd name="connsiteY641" fmla="*/ 1294090 h 2380521"/>
              <a:gd name="connsiteX642" fmla="*/ 4655853 w 8023328"/>
              <a:gd name="connsiteY642" fmla="*/ 1307946 h 2380521"/>
              <a:gd name="connsiteX643" fmla="*/ 4641064 w 8023328"/>
              <a:gd name="connsiteY643" fmla="*/ 1294090 h 2380521"/>
              <a:gd name="connsiteX644" fmla="*/ 4655853 w 8023328"/>
              <a:gd name="connsiteY644" fmla="*/ 1281693 h 2380521"/>
              <a:gd name="connsiteX645" fmla="*/ 4585023 w 8023328"/>
              <a:gd name="connsiteY645" fmla="*/ 1281693 h 2380521"/>
              <a:gd name="connsiteX646" fmla="*/ 4599811 w 8023328"/>
              <a:gd name="connsiteY646" fmla="*/ 1294090 h 2380521"/>
              <a:gd name="connsiteX647" fmla="*/ 4585023 w 8023328"/>
              <a:gd name="connsiteY647" fmla="*/ 1307946 h 2380521"/>
              <a:gd name="connsiteX648" fmla="*/ 4570235 w 8023328"/>
              <a:gd name="connsiteY648" fmla="*/ 1294090 h 2380521"/>
              <a:gd name="connsiteX649" fmla="*/ 4585023 w 8023328"/>
              <a:gd name="connsiteY649" fmla="*/ 1281693 h 2380521"/>
              <a:gd name="connsiteX650" fmla="*/ 226355 w 8023328"/>
              <a:gd name="connsiteY650" fmla="*/ 1281693 h 2380521"/>
              <a:gd name="connsiteX651" fmla="*/ 238753 w 8023328"/>
              <a:gd name="connsiteY651" fmla="*/ 1296871 h 2380521"/>
              <a:gd name="connsiteX652" fmla="*/ 226355 w 8023328"/>
              <a:gd name="connsiteY652" fmla="*/ 1311291 h 2380521"/>
              <a:gd name="connsiteX653" fmla="*/ 212499 w 8023328"/>
              <a:gd name="connsiteY653" fmla="*/ 1296871 h 2380521"/>
              <a:gd name="connsiteX654" fmla="*/ 226355 w 8023328"/>
              <a:gd name="connsiteY654" fmla="*/ 1281693 h 2380521"/>
              <a:gd name="connsiteX655" fmla="*/ 155522 w 8023328"/>
              <a:gd name="connsiteY655" fmla="*/ 1281693 h 2380521"/>
              <a:gd name="connsiteX656" fmla="*/ 167919 w 8023328"/>
              <a:gd name="connsiteY656" fmla="*/ 1296871 h 2380521"/>
              <a:gd name="connsiteX657" fmla="*/ 155522 w 8023328"/>
              <a:gd name="connsiteY657" fmla="*/ 1311291 h 2380521"/>
              <a:gd name="connsiteX658" fmla="*/ 141666 w 8023328"/>
              <a:gd name="connsiteY658" fmla="*/ 1296871 h 2380521"/>
              <a:gd name="connsiteX659" fmla="*/ 155522 w 8023328"/>
              <a:gd name="connsiteY659" fmla="*/ 1281693 h 2380521"/>
              <a:gd name="connsiteX660" fmla="*/ 83234 w 8023328"/>
              <a:gd name="connsiteY660" fmla="*/ 1281693 h 2380521"/>
              <a:gd name="connsiteX661" fmla="*/ 97090 w 8023328"/>
              <a:gd name="connsiteY661" fmla="*/ 1296871 h 2380521"/>
              <a:gd name="connsiteX662" fmla="*/ 83234 w 8023328"/>
              <a:gd name="connsiteY662" fmla="*/ 1311291 h 2380521"/>
              <a:gd name="connsiteX663" fmla="*/ 70836 w 8023328"/>
              <a:gd name="connsiteY663" fmla="*/ 1296871 h 2380521"/>
              <a:gd name="connsiteX664" fmla="*/ 83234 w 8023328"/>
              <a:gd name="connsiteY664" fmla="*/ 1281693 h 2380521"/>
              <a:gd name="connsiteX665" fmla="*/ 11998 w 8023328"/>
              <a:gd name="connsiteY665" fmla="*/ 1281693 h 2380521"/>
              <a:gd name="connsiteX666" fmla="*/ 26239 w 8023328"/>
              <a:gd name="connsiteY666" fmla="*/ 1296871 h 2380521"/>
              <a:gd name="connsiteX667" fmla="*/ 11998 w 8023328"/>
              <a:gd name="connsiteY667" fmla="*/ 1311291 h 2380521"/>
              <a:gd name="connsiteX668" fmla="*/ 5 w 8023328"/>
              <a:gd name="connsiteY668" fmla="*/ 1296871 h 2380521"/>
              <a:gd name="connsiteX669" fmla="*/ 11998 w 8023328"/>
              <a:gd name="connsiteY669" fmla="*/ 1281693 h 2380521"/>
              <a:gd name="connsiteX670" fmla="*/ 7084322 w 8023328"/>
              <a:gd name="connsiteY670" fmla="*/ 1210863 h 2380521"/>
              <a:gd name="connsiteX671" fmla="*/ 7099111 w 8023328"/>
              <a:gd name="connsiteY671" fmla="*/ 1224719 h 2380521"/>
              <a:gd name="connsiteX672" fmla="*/ 7084322 w 8023328"/>
              <a:gd name="connsiteY672" fmla="*/ 1237116 h 2380521"/>
              <a:gd name="connsiteX673" fmla="*/ 7069533 w 8023328"/>
              <a:gd name="connsiteY673" fmla="*/ 1224719 h 2380521"/>
              <a:gd name="connsiteX674" fmla="*/ 7084322 w 8023328"/>
              <a:gd name="connsiteY674" fmla="*/ 1210863 h 2380521"/>
              <a:gd name="connsiteX675" fmla="*/ 7013492 w 8023328"/>
              <a:gd name="connsiteY675" fmla="*/ 1210863 h 2380521"/>
              <a:gd name="connsiteX676" fmla="*/ 7028280 w 8023328"/>
              <a:gd name="connsiteY676" fmla="*/ 1224719 h 2380521"/>
              <a:gd name="connsiteX677" fmla="*/ 7013492 w 8023328"/>
              <a:gd name="connsiteY677" fmla="*/ 1237116 h 2380521"/>
              <a:gd name="connsiteX678" fmla="*/ 6998704 w 8023328"/>
              <a:gd name="connsiteY678" fmla="*/ 1224719 h 2380521"/>
              <a:gd name="connsiteX679" fmla="*/ 7013492 w 8023328"/>
              <a:gd name="connsiteY679" fmla="*/ 1210863 h 2380521"/>
              <a:gd name="connsiteX680" fmla="*/ 6939085 w 8023328"/>
              <a:gd name="connsiteY680" fmla="*/ 1210863 h 2380521"/>
              <a:gd name="connsiteX681" fmla="*/ 6950753 w 8023328"/>
              <a:gd name="connsiteY681" fmla="*/ 1224719 h 2380521"/>
              <a:gd name="connsiteX682" fmla="*/ 6939085 w 8023328"/>
              <a:gd name="connsiteY682" fmla="*/ 1237116 h 2380521"/>
              <a:gd name="connsiteX683" fmla="*/ 6924500 w 8023328"/>
              <a:gd name="connsiteY683" fmla="*/ 1224719 h 2380521"/>
              <a:gd name="connsiteX684" fmla="*/ 6939085 w 8023328"/>
              <a:gd name="connsiteY684" fmla="*/ 1210863 h 2380521"/>
              <a:gd name="connsiteX685" fmla="*/ 6867525 w 8023328"/>
              <a:gd name="connsiteY685" fmla="*/ 1210863 h 2380521"/>
              <a:gd name="connsiteX686" fmla="*/ 6879922 w 8023328"/>
              <a:gd name="connsiteY686" fmla="*/ 1224719 h 2380521"/>
              <a:gd name="connsiteX687" fmla="*/ 6867525 w 8023328"/>
              <a:gd name="connsiteY687" fmla="*/ 1237116 h 2380521"/>
              <a:gd name="connsiteX688" fmla="*/ 6853669 w 8023328"/>
              <a:gd name="connsiteY688" fmla="*/ 1224719 h 2380521"/>
              <a:gd name="connsiteX689" fmla="*/ 6867525 w 8023328"/>
              <a:gd name="connsiteY689" fmla="*/ 1210863 h 2380521"/>
              <a:gd name="connsiteX690" fmla="*/ 6796696 w 8023328"/>
              <a:gd name="connsiteY690" fmla="*/ 1210863 h 2380521"/>
              <a:gd name="connsiteX691" fmla="*/ 6809093 w 8023328"/>
              <a:gd name="connsiteY691" fmla="*/ 1224719 h 2380521"/>
              <a:gd name="connsiteX692" fmla="*/ 6796696 w 8023328"/>
              <a:gd name="connsiteY692" fmla="*/ 1237116 h 2380521"/>
              <a:gd name="connsiteX693" fmla="*/ 6782840 w 8023328"/>
              <a:gd name="connsiteY693" fmla="*/ 1224719 h 2380521"/>
              <a:gd name="connsiteX694" fmla="*/ 6796696 w 8023328"/>
              <a:gd name="connsiteY694" fmla="*/ 1210863 h 2380521"/>
              <a:gd name="connsiteX695" fmla="*/ 6724405 w 8023328"/>
              <a:gd name="connsiteY695" fmla="*/ 1210863 h 2380521"/>
              <a:gd name="connsiteX696" fmla="*/ 6738261 w 8023328"/>
              <a:gd name="connsiteY696" fmla="*/ 1224719 h 2380521"/>
              <a:gd name="connsiteX697" fmla="*/ 6724405 w 8023328"/>
              <a:gd name="connsiteY697" fmla="*/ 1237116 h 2380521"/>
              <a:gd name="connsiteX698" fmla="*/ 6712008 w 8023328"/>
              <a:gd name="connsiteY698" fmla="*/ 1224719 h 2380521"/>
              <a:gd name="connsiteX699" fmla="*/ 6724405 w 8023328"/>
              <a:gd name="connsiteY699" fmla="*/ 1210863 h 2380521"/>
              <a:gd name="connsiteX700" fmla="*/ 6653576 w 8023328"/>
              <a:gd name="connsiteY700" fmla="*/ 1210863 h 2380521"/>
              <a:gd name="connsiteX701" fmla="*/ 6667432 w 8023328"/>
              <a:gd name="connsiteY701" fmla="*/ 1224719 h 2380521"/>
              <a:gd name="connsiteX702" fmla="*/ 6653576 w 8023328"/>
              <a:gd name="connsiteY702" fmla="*/ 1237116 h 2380521"/>
              <a:gd name="connsiteX703" fmla="*/ 6641179 w 8023328"/>
              <a:gd name="connsiteY703" fmla="*/ 1224719 h 2380521"/>
              <a:gd name="connsiteX704" fmla="*/ 6653576 w 8023328"/>
              <a:gd name="connsiteY704" fmla="*/ 1210863 h 2380521"/>
              <a:gd name="connsiteX705" fmla="*/ 6582745 w 8023328"/>
              <a:gd name="connsiteY705" fmla="*/ 1210863 h 2380521"/>
              <a:gd name="connsiteX706" fmla="*/ 6596601 w 8023328"/>
              <a:gd name="connsiteY706" fmla="*/ 1224719 h 2380521"/>
              <a:gd name="connsiteX707" fmla="*/ 6582745 w 8023328"/>
              <a:gd name="connsiteY707" fmla="*/ 1237116 h 2380521"/>
              <a:gd name="connsiteX708" fmla="*/ 6570348 w 8023328"/>
              <a:gd name="connsiteY708" fmla="*/ 1224719 h 2380521"/>
              <a:gd name="connsiteX709" fmla="*/ 6582745 w 8023328"/>
              <a:gd name="connsiteY709" fmla="*/ 1210863 h 2380521"/>
              <a:gd name="connsiteX710" fmla="*/ 6510933 w 8023328"/>
              <a:gd name="connsiteY710" fmla="*/ 1210863 h 2380521"/>
              <a:gd name="connsiteX711" fmla="*/ 6525722 w 8023328"/>
              <a:gd name="connsiteY711" fmla="*/ 1224719 h 2380521"/>
              <a:gd name="connsiteX712" fmla="*/ 6510933 w 8023328"/>
              <a:gd name="connsiteY712" fmla="*/ 1237116 h 2380521"/>
              <a:gd name="connsiteX713" fmla="*/ 6496144 w 8023328"/>
              <a:gd name="connsiteY713" fmla="*/ 1224719 h 2380521"/>
              <a:gd name="connsiteX714" fmla="*/ 6510933 w 8023328"/>
              <a:gd name="connsiteY714" fmla="*/ 1210863 h 2380521"/>
              <a:gd name="connsiteX715" fmla="*/ 6440492 w 8023328"/>
              <a:gd name="connsiteY715" fmla="*/ 1210863 h 2380521"/>
              <a:gd name="connsiteX716" fmla="*/ 6454911 w 8023328"/>
              <a:gd name="connsiteY716" fmla="*/ 1224719 h 2380521"/>
              <a:gd name="connsiteX717" fmla="*/ 6440492 w 8023328"/>
              <a:gd name="connsiteY717" fmla="*/ 1237116 h 2380521"/>
              <a:gd name="connsiteX718" fmla="*/ 6425315 w 8023328"/>
              <a:gd name="connsiteY718" fmla="*/ 1224719 h 2380521"/>
              <a:gd name="connsiteX719" fmla="*/ 6440492 w 8023328"/>
              <a:gd name="connsiteY719" fmla="*/ 1210863 h 2380521"/>
              <a:gd name="connsiteX720" fmla="*/ 6368340 w 8023328"/>
              <a:gd name="connsiteY720" fmla="*/ 1210863 h 2380521"/>
              <a:gd name="connsiteX721" fmla="*/ 6380737 w 8023328"/>
              <a:gd name="connsiteY721" fmla="*/ 1224719 h 2380521"/>
              <a:gd name="connsiteX722" fmla="*/ 6368340 w 8023328"/>
              <a:gd name="connsiteY722" fmla="*/ 1237116 h 2380521"/>
              <a:gd name="connsiteX723" fmla="*/ 6354484 w 8023328"/>
              <a:gd name="connsiteY723" fmla="*/ 1224719 h 2380521"/>
              <a:gd name="connsiteX724" fmla="*/ 6368340 w 8023328"/>
              <a:gd name="connsiteY724" fmla="*/ 1210863 h 2380521"/>
              <a:gd name="connsiteX725" fmla="*/ 6297511 w 8023328"/>
              <a:gd name="connsiteY725" fmla="*/ 1210863 h 2380521"/>
              <a:gd name="connsiteX726" fmla="*/ 6309908 w 8023328"/>
              <a:gd name="connsiteY726" fmla="*/ 1224719 h 2380521"/>
              <a:gd name="connsiteX727" fmla="*/ 6297511 w 8023328"/>
              <a:gd name="connsiteY727" fmla="*/ 1237116 h 2380521"/>
              <a:gd name="connsiteX728" fmla="*/ 6283655 w 8023328"/>
              <a:gd name="connsiteY728" fmla="*/ 1224719 h 2380521"/>
              <a:gd name="connsiteX729" fmla="*/ 6297511 w 8023328"/>
              <a:gd name="connsiteY729" fmla="*/ 1210863 h 2380521"/>
              <a:gd name="connsiteX730" fmla="*/ 6226679 w 8023328"/>
              <a:gd name="connsiteY730" fmla="*/ 1210863 h 2380521"/>
              <a:gd name="connsiteX731" fmla="*/ 6239076 w 8023328"/>
              <a:gd name="connsiteY731" fmla="*/ 1224719 h 2380521"/>
              <a:gd name="connsiteX732" fmla="*/ 6226679 w 8023328"/>
              <a:gd name="connsiteY732" fmla="*/ 1237116 h 2380521"/>
              <a:gd name="connsiteX733" fmla="*/ 6212823 w 8023328"/>
              <a:gd name="connsiteY733" fmla="*/ 1224719 h 2380521"/>
              <a:gd name="connsiteX734" fmla="*/ 6226679 w 8023328"/>
              <a:gd name="connsiteY734" fmla="*/ 1210863 h 2380521"/>
              <a:gd name="connsiteX735" fmla="*/ 6154391 w 8023328"/>
              <a:gd name="connsiteY735" fmla="*/ 1210863 h 2380521"/>
              <a:gd name="connsiteX736" fmla="*/ 6168247 w 8023328"/>
              <a:gd name="connsiteY736" fmla="*/ 1224719 h 2380521"/>
              <a:gd name="connsiteX737" fmla="*/ 6154391 w 8023328"/>
              <a:gd name="connsiteY737" fmla="*/ 1237116 h 2380521"/>
              <a:gd name="connsiteX738" fmla="*/ 6141994 w 8023328"/>
              <a:gd name="connsiteY738" fmla="*/ 1224719 h 2380521"/>
              <a:gd name="connsiteX739" fmla="*/ 6154391 w 8023328"/>
              <a:gd name="connsiteY739" fmla="*/ 1210863 h 2380521"/>
              <a:gd name="connsiteX740" fmla="*/ 6083559 w 8023328"/>
              <a:gd name="connsiteY740" fmla="*/ 1210863 h 2380521"/>
              <a:gd name="connsiteX741" fmla="*/ 6097415 w 8023328"/>
              <a:gd name="connsiteY741" fmla="*/ 1224719 h 2380521"/>
              <a:gd name="connsiteX742" fmla="*/ 6083559 w 8023328"/>
              <a:gd name="connsiteY742" fmla="*/ 1237116 h 2380521"/>
              <a:gd name="connsiteX743" fmla="*/ 6071162 w 8023328"/>
              <a:gd name="connsiteY743" fmla="*/ 1224719 h 2380521"/>
              <a:gd name="connsiteX744" fmla="*/ 6083559 w 8023328"/>
              <a:gd name="connsiteY744" fmla="*/ 1210863 h 2380521"/>
              <a:gd name="connsiteX745" fmla="*/ 6009356 w 8023328"/>
              <a:gd name="connsiteY745" fmla="*/ 1210863 h 2380521"/>
              <a:gd name="connsiteX746" fmla="*/ 6023212 w 8023328"/>
              <a:gd name="connsiteY746" fmla="*/ 1224719 h 2380521"/>
              <a:gd name="connsiteX747" fmla="*/ 6009356 w 8023328"/>
              <a:gd name="connsiteY747" fmla="*/ 1237116 h 2380521"/>
              <a:gd name="connsiteX748" fmla="*/ 5996959 w 8023328"/>
              <a:gd name="connsiteY748" fmla="*/ 1224719 h 2380521"/>
              <a:gd name="connsiteX749" fmla="*/ 6009356 w 8023328"/>
              <a:gd name="connsiteY749" fmla="*/ 1210863 h 2380521"/>
              <a:gd name="connsiteX750" fmla="*/ 5940548 w 8023328"/>
              <a:gd name="connsiteY750" fmla="*/ 1210863 h 2380521"/>
              <a:gd name="connsiteX751" fmla="*/ 5955726 w 8023328"/>
              <a:gd name="connsiteY751" fmla="*/ 1224719 h 2380521"/>
              <a:gd name="connsiteX752" fmla="*/ 5940548 w 8023328"/>
              <a:gd name="connsiteY752" fmla="*/ 1237116 h 2380521"/>
              <a:gd name="connsiteX753" fmla="*/ 5926130 w 8023328"/>
              <a:gd name="connsiteY753" fmla="*/ 1224719 h 2380521"/>
              <a:gd name="connsiteX754" fmla="*/ 5940548 w 8023328"/>
              <a:gd name="connsiteY754" fmla="*/ 1210863 h 2380521"/>
              <a:gd name="connsiteX755" fmla="*/ 5870088 w 8023328"/>
              <a:gd name="connsiteY755" fmla="*/ 1210863 h 2380521"/>
              <a:gd name="connsiteX756" fmla="*/ 5884877 w 8023328"/>
              <a:gd name="connsiteY756" fmla="*/ 1224719 h 2380521"/>
              <a:gd name="connsiteX757" fmla="*/ 5870088 w 8023328"/>
              <a:gd name="connsiteY757" fmla="*/ 1237116 h 2380521"/>
              <a:gd name="connsiteX758" fmla="*/ 5855299 w 8023328"/>
              <a:gd name="connsiteY758" fmla="*/ 1224719 h 2380521"/>
              <a:gd name="connsiteX759" fmla="*/ 5870088 w 8023328"/>
              <a:gd name="connsiteY759" fmla="*/ 1210863 h 2380521"/>
              <a:gd name="connsiteX760" fmla="*/ 5799257 w 8023328"/>
              <a:gd name="connsiteY760" fmla="*/ 1210863 h 2380521"/>
              <a:gd name="connsiteX761" fmla="*/ 5814045 w 8023328"/>
              <a:gd name="connsiteY761" fmla="*/ 1224719 h 2380521"/>
              <a:gd name="connsiteX762" fmla="*/ 5799257 w 8023328"/>
              <a:gd name="connsiteY762" fmla="*/ 1237116 h 2380521"/>
              <a:gd name="connsiteX763" fmla="*/ 5784469 w 8023328"/>
              <a:gd name="connsiteY763" fmla="*/ 1224719 h 2380521"/>
              <a:gd name="connsiteX764" fmla="*/ 5799257 w 8023328"/>
              <a:gd name="connsiteY764" fmla="*/ 1210863 h 2380521"/>
              <a:gd name="connsiteX765" fmla="*/ 5724122 w 8023328"/>
              <a:gd name="connsiteY765" fmla="*/ 1210863 h 2380521"/>
              <a:gd name="connsiteX766" fmla="*/ 5736519 w 8023328"/>
              <a:gd name="connsiteY766" fmla="*/ 1225651 h 2380521"/>
              <a:gd name="connsiteX767" fmla="*/ 5724122 w 8023328"/>
              <a:gd name="connsiteY767" fmla="*/ 1240439 h 2380521"/>
              <a:gd name="connsiteX768" fmla="*/ 5710266 w 8023328"/>
              <a:gd name="connsiteY768" fmla="*/ 1225651 h 2380521"/>
              <a:gd name="connsiteX769" fmla="*/ 5724122 w 8023328"/>
              <a:gd name="connsiteY769" fmla="*/ 1210863 h 2380521"/>
              <a:gd name="connsiteX770" fmla="*/ 5653291 w 8023328"/>
              <a:gd name="connsiteY770" fmla="*/ 1210863 h 2380521"/>
              <a:gd name="connsiteX771" fmla="*/ 5665688 w 8023328"/>
              <a:gd name="connsiteY771" fmla="*/ 1225651 h 2380521"/>
              <a:gd name="connsiteX772" fmla="*/ 5653291 w 8023328"/>
              <a:gd name="connsiteY772" fmla="*/ 1240439 h 2380521"/>
              <a:gd name="connsiteX773" fmla="*/ 5639435 w 8023328"/>
              <a:gd name="connsiteY773" fmla="*/ 1225651 h 2380521"/>
              <a:gd name="connsiteX774" fmla="*/ 5653291 w 8023328"/>
              <a:gd name="connsiteY774" fmla="*/ 1210863 h 2380521"/>
              <a:gd name="connsiteX775" fmla="*/ 5582461 w 8023328"/>
              <a:gd name="connsiteY775" fmla="*/ 1210863 h 2380521"/>
              <a:gd name="connsiteX776" fmla="*/ 5594858 w 8023328"/>
              <a:gd name="connsiteY776" fmla="*/ 1225651 h 2380521"/>
              <a:gd name="connsiteX777" fmla="*/ 5582461 w 8023328"/>
              <a:gd name="connsiteY777" fmla="*/ 1240439 h 2380521"/>
              <a:gd name="connsiteX778" fmla="*/ 5568605 w 8023328"/>
              <a:gd name="connsiteY778" fmla="*/ 1225651 h 2380521"/>
              <a:gd name="connsiteX779" fmla="*/ 5582461 w 8023328"/>
              <a:gd name="connsiteY779" fmla="*/ 1210863 h 2380521"/>
              <a:gd name="connsiteX780" fmla="*/ 5510171 w 8023328"/>
              <a:gd name="connsiteY780" fmla="*/ 1210863 h 2380521"/>
              <a:gd name="connsiteX781" fmla="*/ 5524027 w 8023328"/>
              <a:gd name="connsiteY781" fmla="*/ 1225651 h 2380521"/>
              <a:gd name="connsiteX782" fmla="*/ 5510171 w 8023328"/>
              <a:gd name="connsiteY782" fmla="*/ 1240439 h 2380521"/>
              <a:gd name="connsiteX783" fmla="*/ 5497774 w 8023328"/>
              <a:gd name="connsiteY783" fmla="*/ 1225651 h 2380521"/>
              <a:gd name="connsiteX784" fmla="*/ 5510171 w 8023328"/>
              <a:gd name="connsiteY784" fmla="*/ 1210863 h 2380521"/>
              <a:gd name="connsiteX785" fmla="*/ 5438937 w 8023328"/>
              <a:gd name="connsiteY785" fmla="*/ 1210863 h 2380521"/>
              <a:gd name="connsiteX786" fmla="*/ 5453178 w 8023328"/>
              <a:gd name="connsiteY786" fmla="*/ 1225651 h 2380521"/>
              <a:gd name="connsiteX787" fmla="*/ 5438937 w 8023328"/>
              <a:gd name="connsiteY787" fmla="*/ 1240439 h 2380521"/>
              <a:gd name="connsiteX788" fmla="*/ 5426945 w 8023328"/>
              <a:gd name="connsiteY788" fmla="*/ 1225651 h 2380521"/>
              <a:gd name="connsiteX789" fmla="*/ 5438937 w 8023328"/>
              <a:gd name="connsiteY789" fmla="*/ 1210863 h 2380521"/>
              <a:gd name="connsiteX790" fmla="*/ 5367530 w 8023328"/>
              <a:gd name="connsiteY790" fmla="*/ 1210863 h 2380521"/>
              <a:gd name="connsiteX791" fmla="*/ 5382318 w 8023328"/>
              <a:gd name="connsiteY791" fmla="*/ 1225651 h 2380521"/>
              <a:gd name="connsiteX792" fmla="*/ 5367530 w 8023328"/>
              <a:gd name="connsiteY792" fmla="*/ 1240439 h 2380521"/>
              <a:gd name="connsiteX793" fmla="*/ 5352742 w 8023328"/>
              <a:gd name="connsiteY793" fmla="*/ 1225651 h 2380521"/>
              <a:gd name="connsiteX794" fmla="*/ 5367530 w 8023328"/>
              <a:gd name="connsiteY794" fmla="*/ 1210863 h 2380521"/>
              <a:gd name="connsiteX795" fmla="*/ 5296699 w 8023328"/>
              <a:gd name="connsiteY795" fmla="*/ 1210863 h 2380521"/>
              <a:gd name="connsiteX796" fmla="*/ 5311488 w 8023328"/>
              <a:gd name="connsiteY796" fmla="*/ 1225651 h 2380521"/>
              <a:gd name="connsiteX797" fmla="*/ 5296699 w 8023328"/>
              <a:gd name="connsiteY797" fmla="*/ 1240439 h 2380521"/>
              <a:gd name="connsiteX798" fmla="*/ 5281910 w 8023328"/>
              <a:gd name="connsiteY798" fmla="*/ 1225651 h 2380521"/>
              <a:gd name="connsiteX799" fmla="*/ 5296699 w 8023328"/>
              <a:gd name="connsiteY799" fmla="*/ 1210863 h 2380521"/>
              <a:gd name="connsiteX800" fmla="*/ 5225869 w 8023328"/>
              <a:gd name="connsiteY800" fmla="*/ 1210863 h 2380521"/>
              <a:gd name="connsiteX801" fmla="*/ 5240657 w 8023328"/>
              <a:gd name="connsiteY801" fmla="*/ 1225651 h 2380521"/>
              <a:gd name="connsiteX802" fmla="*/ 5225869 w 8023328"/>
              <a:gd name="connsiteY802" fmla="*/ 1240439 h 2380521"/>
              <a:gd name="connsiteX803" fmla="*/ 5211081 w 8023328"/>
              <a:gd name="connsiteY803" fmla="*/ 1225651 h 2380521"/>
              <a:gd name="connsiteX804" fmla="*/ 5225869 w 8023328"/>
              <a:gd name="connsiteY804" fmla="*/ 1210863 h 2380521"/>
              <a:gd name="connsiteX805" fmla="*/ 5154105 w 8023328"/>
              <a:gd name="connsiteY805" fmla="*/ 1210863 h 2380521"/>
              <a:gd name="connsiteX806" fmla="*/ 5166502 w 8023328"/>
              <a:gd name="connsiteY806" fmla="*/ 1225651 h 2380521"/>
              <a:gd name="connsiteX807" fmla="*/ 5154105 w 8023328"/>
              <a:gd name="connsiteY807" fmla="*/ 1240439 h 2380521"/>
              <a:gd name="connsiteX808" fmla="*/ 5140249 w 8023328"/>
              <a:gd name="connsiteY808" fmla="*/ 1225651 h 2380521"/>
              <a:gd name="connsiteX809" fmla="*/ 5154105 w 8023328"/>
              <a:gd name="connsiteY809" fmla="*/ 1210863 h 2380521"/>
              <a:gd name="connsiteX810" fmla="*/ 5083276 w 8023328"/>
              <a:gd name="connsiteY810" fmla="*/ 1210863 h 2380521"/>
              <a:gd name="connsiteX811" fmla="*/ 5095673 w 8023328"/>
              <a:gd name="connsiteY811" fmla="*/ 1225651 h 2380521"/>
              <a:gd name="connsiteX812" fmla="*/ 5083276 w 8023328"/>
              <a:gd name="connsiteY812" fmla="*/ 1240439 h 2380521"/>
              <a:gd name="connsiteX813" fmla="*/ 5069420 w 8023328"/>
              <a:gd name="connsiteY813" fmla="*/ 1225651 h 2380521"/>
              <a:gd name="connsiteX814" fmla="*/ 5083276 w 8023328"/>
              <a:gd name="connsiteY814" fmla="*/ 1210863 h 2380521"/>
              <a:gd name="connsiteX815" fmla="*/ 5012445 w 8023328"/>
              <a:gd name="connsiteY815" fmla="*/ 1210863 h 2380521"/>
              <a:gd name="connsiteX816" fmla="*/ 5024842 w 8023328"/>
              <a:gd name="connsiteY816" fmla="*/ 1225651 h 2380521"/>
              <a:gd name="connsiteX817" fmla="*/ 5012445 w 8023328"/>
              <a:gd name="connsiteY817" fmla="*/ 1240439 h 2380521"/>
              <a:gd name="connsiteX818" fmla="*/ 4998589 w 8023328"/>
              <a:gd name="connsiteY818" fmla="*/ 1225651 h 2380521"/>
              <a:gd name="connsiteX819" fmla="*/ 5012445 w 8023328"/>
              <a:gd name="connsiteY819" fmla="*/ 1210863 h 2380521"/>
              <a:gd name="connsiteX820" fmla="*/ 4940157 w 8023328"/>
              <a:gd name="connsiteY820" fmla="*/ 1210863 h 2380521"/>
              <a:gd name="connsiteX821" fmla="*/ 4954013 w 8023328"/>
              <a:gd name="connsiteY821" fmla="*/ 1225651 h 2380521"/>
              <a:gd name="connsiteX822" fmla="*/ 4940157 w 8023328"/>
              <a:gd name="connsiteY822" fmla="*/ 1240439 h 2380521"/>
              <a:gd name="connsiteX823" fmla="*/ 4927760 w 8023328"/>
              <a:gd name="connsiteY823" fmla="*/ 1225651 h 2380521"/>
              <a:gd name="connsiteX824" fmla="*/ 4940157 w 8023328"/>
              <a:gd name="connsiteY824" fmla="*/ 1210863 h 2380521"/>
              <a:gd name="connsiteX825" fmla="*/ 4865953 w 8023328"/>
              <a:gd name="connsiteY825" fmla="*/ 1210863 h 2380521"/>
              <a:gd name="connsiteX826" fmla="*/ 4879809 w 8023328"/>
              <a:gd name="connsiteY826" fmla="*/ 1225651 h 2380521"/>
              <a:gd name="connsiteX827" fmla="*/ 4865953 w 8023328"/>
              <a:gd name="connsiteY827" fmla="*/ 1240439 h 2380521"/>
              <a:gd name="connsiteX828" fmla="*/ 4853556 w 8023328"/>
              <a:gd name="connsiteY828" fmla="*/ 1225651 h 2380521"/>
              <a:gd name="connsiteX829" fmla="*/ 4865953 w 8023328"/>
              <a:gd name="connsiteY829" fmla="*/ 1210863 h 2380521"/>
              <a:gd name="connsiteX830" fmla="*/ 4795122 w 8023328"/>
              <a:gd name="connsiteY830" fmla="*/ 1210863 h 2380521"/>
              <a:gd name="connsiteX831" fmla="*/ 4808978 w 8023328"/>
              <a:gd name="connsiteY831" fmla="*/ 1225651 h 2380521"/>
              <a:gd name="connsiteX832" fmla="*/ 4795122 w 8023328"/>
              <a:gd name="connsiteY832" fmla="*/ 1240439 h 2380521"/>
              <a:gd name="connsiteX833" fmla="*/ 4782725 w 8023328"/>
              <a:gd name="connsiteY833" fmla="*/ 1225651 h 2380521"/>
              <a:gd name="connsiteX834" fmla="*/ 4795122 w 8023328"/>
              <a:gd name="connsiteY834" fmla="*/ 1210863 h 2380521"/>
              <a:gd name="connsiteX835" fmla="*/ 4726684 w 8023328"/>
              <a:gd name="connsiteY835" fmla="*/ 1210863 h 2380521"/>
              <a:gd name="connsiteX836" fmla="*/ 4741472 w 8023328"/>
              <a:gd name="connsiteY836" fmla="*/ 1225651 h 2380521"/>
              <a:gd name="connsiteX837" fmla="*/ 4726684 w 8023328"/>
              <a:gd name="connsiteY837" fmla="*/ 1240439 h 2380521"/>
              <a:gd name="connsiteX838" fmla="*/ 4711896 w 8023328"/>
              <a:gd name="connsiteY838" fmla="*/ 1225651 h 2380521"/>
              <a:gd name="connsiteX839" fmla="*/ 4726684 w 8023328"/>
              <a:gd name="connsiteY839" fmla="*/ 1210863 h 2380521"/>
              <a:gd name="connsiteX840" fmla="*/ 4655853 w 8023328"/>
              <a:gd name="connsiteY840" fmla="*/ 1210863 h 2380521"/>
              <a:gd name="connsiteX841" fmla="*/ 4670642 w 8023328"/>
              <a:gd name="connsiteY841" fmla="*/ 1225651 h 2380521"/>
              <a:gd name="connsiteX842" fmla="*/ 4655853 w 8023328"/>
              <a:gd name="connsiteY842" fmla="*/ 1240439 h 2380521"/>
              <a:gd name="connsiteX843" fmla="*/ 4641064 w 8023328"/>
              <a:gd name="connsiteY843" fmla="*/ 1225651 h 2380521"/>
              <a:gd name="connsiteX844" fmla="*/ 4655853 w 8023328"/>
              <a:gd name="connsiteY844" fmla="*/ 1210863 h 2380521"/>
              <a:gd name="connsiteX845" fmla="*/ 4585023 w 8023328"/>
              <a:gd name="connsiteY845" fmla="*/ 1210863 h 2380521"/>
              <a:gd name="connsiteX846" fmla="*/ 4599811 w 8023328"/>
              <a:gd name="connsiteY846" fmla="*/ 1225651 h 2380521"/>
              <a:gd name="connsiteX847" fmla="*/ 4585023 w 8023328"/>
              <a:gd name="connsiteY847" fmla="*/ 1240439 h 2380521"/>
              <a:gd name="connsiteX848" fmla="*/ 4570235 w 8023328"/>
              <a:gd name="connsiteY848" fmla="*/ 1225651 h 2380521"/>
              <a:gd name="connsiteX849" fmla="*/ 4585023 w 8023328"/>
              <a:gd name="connsiteY849" fmla="*/ 1210863 h 2380521"/>
              <a:gd name="connsiteX850" fmla="*/ 4513260 w 8023328"/>
              <a:gd name="connsiteY850" fmla="*/ 1210863 h 2380521"/>
              <a:gd name="connsiteX851" fmla="*/ 4525657 w 8023328"/>
              <a:gd name="connsiteY851" fmla="*/ 1225651 h 2380521"/>
              <a:gd name="connsiteX852" fmla="*/ 4513260 w 8023328"/>
              <a:gd name="connsiteY852" fmla="*/ 1240439 h 2380521"/>
              <a:gd name="connsiteX853" fmla="*/ 4499404 w 8023328"/>
              <a:gd name="connsiteY853" fmla="*/ 1225651 h 2380521"/>
              <a:gd name="connsiteX854" fmla="*/ 4513260 w 8023328"/>
              <a:gd name="connsiteY854" fmla="*/ 1210863 h 2380521"/>
              <a:gd name="connsiteX855" fmla="*/ 4439056 w 8023328"/>
              <a:gd name="connsiteY855" fmla="*/ 1210863 h 2380521"/>
              <a:gd name="connsiteX856" fmla="*/ 4451453 w 8023328"/>
              <a:gd name="connsiteY856" fmla="*/ 1225651 h 2380521"/>
              <a:gd name="connsiteX857" fmla="*/ 4439056 w 8023328"/>
              <a:gd name="connsiteY857" fmla="*/ 1240439 h 2380521"/>
              <a:gd name="connsiteX858" fmla="*/ 4425200 w 8023328"/>
              <a:gd name="connsiteY858" fmla="*/ 1225651 h 2380521"/>
              <a:gd name="connsiteX859" fmla="*/ 4439056 w 8023328"/>
              <a:gd name="connsiteY859" fmla="*/ 1210863 h 2380521"/>
              <a:gd name="connsiteX860" fmla="*/ 4366768 w 8023328"/>
              <a:gd name="connsiteY860" fmla="*/ 1210863 h 2380521"/>
              <a:gd name="connsiteX861" fmla="*/ 4380624 w 8023328"/>
              <a:gd name="connsiteY861" fmla="*/ 1225651 h 2380521"/>
              <a:gd name="connsiteX862" fmla="*/ 4366768 w 8023328"/>
              <a:gd name="connsiteY862" fmla="*/ 1240439 h 2380521"/>
              <a:gd name="connsiteX863" fmla="*/ 4354371 w 8023328"/>
              <a:gd name="connsiteY863" fmla="*/ 1225651 h 2380521"/>
              <a:gd name="connsiteX864" fmla="*/ 4366768 w 8023328"/>
              <a:gd name="connsiteY864" fmla="*/ 1210863 h 2380521"/>
              <a:gd name="connsiteX865" fmla="*/ 4295937 w 8023328"/>
              <a:gd name="connsiteY865" fmla="*/ 1210863 h 2380521"/>
              <a:gd name="connsiteX866" fmla="*/ 4309793 w 8023328"/>
              <a:gd name="connsiteY866" fmla="*/ 1225651 h 2380521"/>
              <a:gd name="connsiteX867" fmla="*/ 4295937 w 8023328"/>
              <a:gd name="connsiteY867" fmla="*/ 1240439 h 2380521"/>
              <a:gd name="connsiteX868" fmla="*/ 4283540 w 8023328"/>
              <a:gd name="connsiteY868" fmla="*/ 1225651 h 2380521"/>
              <a:gd name="connsiteX869" fmla="*/ 4295937 w 8023328"/>
              <a:gd name="connsiteY869" fmla="*/ 1210863 h 2380521"/>
              <a:gd name="connsiteX870" fmla="*/ 368953 w 8023328"/>
              <a:gd name="connsiteY870" fmla="*/ 1210863 h 2380521"/>
              <a:gd name="connsiteX871" fmla="*/ 383742 w 8023328"/>
              <a:gd name="connsiteY871" fmla="*/ 1225651 h 2380521"/>
              <a:gd name="connsiteX872" fmla="*/ 368953 w 8023328"/>
              <a:gd name="connsiteY872" fmla="*/ 1240439 h 2380521"/>
              <a:gd name="connsiteX873" fmla="*/ 354165 w 8023328"/>
              <a:gd name="connsiteY873" fmla="*/ 1225651 h 2380521"/>
              <a:gd name="connsiteX874" fmla="*/ 368953 w 8023328"/>
              <a:gd name="connsiteY874" fmla="*/ 1210863 h 2380521"/>
              <a:gd name="connsiteX875" fmla="*/ 297189 w 8023328"/>
              <a:gd name="connsiteY875" fmla="*/ 1210863 h 2380521"/>
              <a:gd name="connsiteX876" fmla="*/ 309586 w 8023328"/>
              <a:gd name="connsiteY876" fmla="*/ 1225651 h 2380521"/>
              <a:gd name="connsiteX877" fmla="*/ 297189 w 8023328"/>
              <a:gd name="connsiteY877" fmla="*/ 1240439 h 2380521"/>
              <a:gd name="connsiteX878" fmla="*/ 283334 w 8023328"/>
              <a:gd name="connsiteY878" fmla="*/ 1225651 h 2380521"/>
              <a:gd name="connsiteX879" fmla="*/ 297189 w 8023328"/>
              <a:gd name="connsiteY879" fmla="*/ 1210863 h 2380521"/>
              <a:gd name="connsiteX880" fmla="*/ 226361 w 8023328"/>
              <a:gd name="connsiteY880" fmla="*/ 1210863 h 2380521"/>
              <a:gd name="connsiteX881" fmla="*/ 238759 w 8023328"/>
              <a:gd name="connsiteY881" fmla="*/ 1225651 h 2380521"/>
              <a:gd name="connsiteX882" fmla="*/ 226361 w 8023328"/>
              <a:gd name="connsiteY882" fmla="*/ 1240439 h 2380521"/>
              <a:gd name="connsiteX883" fmla="*/ 212504 w 8023328"/>
              <a:gd name="connsiteY883" fmla="*/ 1225651 h 2380521"/>
              <a:gd name="connsiteX884" fmla="*/ 226361 w 8023328"/>
              <a:gd name="connsiteY884" fmla="*/ 1210863 h 2380521"/>
              <a:gd name="connsiteX885" fmla="*/ 155527 w 8023328"/>
              <a:gd name="connsiteY885" fmla="*/ 1210863 h 2380521"/>
              <a:gd name="connsiteX886" fmla="*/ 167924 w 8023328"/>
              <a:gd name="connsiteY886" fmla="*/ 1225651 h 2380521"/>
              <a:gd name="connsiteX887" fmla="*/ 155527 w 8023328"/>
              <a:gd name="connsiteY887" fmla="*/ 1240439 h 2380521"/>
              <a:gd name="connsiteX888" fmla="*/ 141671 w 8023328"/>
              <a:gd name="connsiteY888" fmla="*/ 1225651 h 2380521"/>
              <a:gd name="connsiteX889" fmla="*/ 155527 w 8023328"/>
              <a:gd name="connsiteY889" fmla="*/ 1210863 h 2380521"/>
              <a:gd name="connsiteX890" fmla="*/ 83239 w 8023328"/>
              <a:gd name="connsiteY890" fmla="*/ 1210863 h 2380521"/>
              <a:gd name="connsiteX891" fmla="*/ 97095 w 8023328"/>
              <a:gd name="connsiteY891" fmla="*/ 1225651 h 2380521"/>
              <a:gd name="connsiteX892" fmla="*/ 83239 w 8023328"/>
              <a:gd name="connsiteY892" fmla="*/ 1240439 h 2380521"/>
              <a:gd name="connsiteX893" fmla="*/ 70841 w 8023328"/>
              <a:gd name="connsiteY893" fmla="*/ 1225651 h 2380521"/>
              <a:gd name="connsiteX894" fmla="*/ 83239 w 8023328"/>
              <a:gd name="connsiteY894" fmla="*/ 1210863 h 2380521"/>
              <a:gd name="connsiteX895" fmla="*/ 12003 w 8023328"/>
              <a:gd name="connsiteY895" fmla="*/ 1210863 h 2380521"/>
              <a:gd name="connsiteX896" fmla="*/ 26244 w 8023328"/>
              <a:gd name="connsiteY896" fmla="*/ 1225651 h 2380521"/>
              <a:gd name="connsiteX897" fmla="*/ 12003 w 8023328"/>
              <a:gd name="connsiteY897" fmla="*/ 1240439 h 2380521"/>
              <a:gd name="connsiteX898" fmla="*/ 10 w 8023328"/>
              <a:gd name="connsiteY898" fmla="*/ 1225651 h 2380521"/>
              <a:gd name="connsiteX899" fmla="*/ 12003 w 8023328"/>
              <a:gd name="connsiteY899" fmla="*/ 1210863 h 2380521"/>
              <a:gd name="connsiteX900" fmla="*/ 7013492 w 8023328"/>
              <a:gd name="connsiteY900" fmla="*/ 1140032 h 2380521"/>
              <a:gd name="connsiteX901" fmla="*/ 7028280 w 8023328"/>
              <a:gd name="connsiteY901" fmla="*/ 1152429 h 2380521"/>
              <a:gd name="connsiteX902" fmla="*/ 7013492 w 8023328"/>
              <a:gd name="connsiteY902" fmla="*/ 1166286 h 2380521"/>
              <a:gd name="connsiteX903" fmla="*/ 6998704 w 8023328"/>
              <a:gd name="connsiteY903" fmla="*/ 1152429 h 2380521"/>
              <a:gd name="connsiteX904" fmla="*/ 7013492 w 8023328"/>
              <a:gd name="connsiteY904" fmla="*/ 1140032 h 2380521"/>
              <a:gd name="connsiteX905" fmla="*/ 6939085 w 8023328"/>
              <a:gd name="connsiteY905" fmla="*/ 1140032 h 2380521"/>
              <a:gd name="connsiteX906" fmla="*/ 6950753 w 8023328"/>
              <a:gd name="connsiteY906" fmla="*/ 1152429 h 2380521"/>
              <a:gd name="connsiteX907" fmla="*/ 6939085 w 8023328"/>
              <a:gd name="connsiteY907" fmla="*/ 1166286 h 2380521"/>
              <a:gd name="connsiteX908" fmla="*/ 6924500 w 8023328"/>
              <a:gd name="connsiteY908" fmla="*/ 1152429 h 2380521"/>
              <a:gd name="connsiteX909" fmla="*/ 6939085 w 8023328"/>
              <a:gd name="connsiteY909" fmla="*/ 1140032 h 2380521"/>
              <a:gd name="connsiteX910" fmla="*/ 6867525 w 8023328"/>
              <a:gd name="connsiteY910" fmla="*/ 1140032 h 2380521"/>
              <a:gd name="connsiteX911" fmla="*/ 6879922 w 8023328"/>
              <a:gd name="connsiteY911" fmla="*/ 1153888 h 2380521"/>
              <a:gd name="connsiteX912" fmla="*/ 6867525 w 8023328"/>
              <a:gd name="connsiteY912" fmla="*/ 1166286 h 2380521"/>
              <a:gd name="connsiteX913" fmla="*/ 6853669 w 8023328"/>
              <a:gd name="connsiteY913" fmla="*/ 1153888 h 2380521"/>
              <a:gd name="connsiteX914" fmla="*/ 6867525 w 8023328"/>
              <a:gd name="connsiteY914" fmla="*/ 1140032 h 2380521"/>
              <a:gd name="connsiteX915" fmla="*/ 6796696 w 8023328"/>
              <a:gd name="connsiteY915" fmla="*/ 1140032 h 2380521"/>
              <a:gd name="connsiteX916" fmla="*/ 6809093 w 8023328"/>
              <a:gd name="connsiteY916" fmla="*/ 1153888 h 2380521"/>
              <a:gd name="connsiteX917" fmla="*/ 6796696 w 8023328"/>
              <a:gd name="connsiteY917" fmla="*/ 1166286 h 2380521"/>
              <a:gd name="connsiteX918" fmla="*/ 6782840 w 8023328"/>
              <a:gd name="connsiteY918" fmla="*/ 1153888 h 2380521"/>
              <a:gd name="connsiteX919" fmla="*/ 6796696 w 8023328"/>
              <a:gd name="connsiteY919" fmla="*/ 1140032 h 2380521"/>
              <a:gd name="connsiteX920" fmla="*/ 6724405 w 8023328"/>
              <a:gd name="connsiteY920" fmla="*/ 1140032 h 2380521"/>
              <a:gd name="connsiteX921" fmla="*/ 6738261 w 8023328"/>
              <a:gd name="connsiteY921" fmla="*/ 1153888 h 2380521"/>
              <a:gd name="connsiteX922" fmla="*/ 6724405 w 8023328"/>
              <a:gd name="connsiteY922" fmla="*/ 1166286 h 2380521"/>
              <a:gd name="connsiteX923" fmla="*/ 6712008 w 8023328"/>
              <a:gd name="connsiteY923" fmla="*/ 1153888 h 2380521"/>
              <a:gd name="connsiteX924" fmla="*/ 6724405 w 8023328"/>
              <a:gd name="connsiteY924" fmla="*/ 1140032 h 2380521"/>
              <a:gd name="connsiteX925" fmla="*/ 6653576 w 8023328"/>
              <a:gd name="connsiteY925" fmla="*/ 1140032 h 2380521"/>
              <a:gd name="connsiteX926" fmla="*/ 6667432 w 8023328"/>
              <a:gd name="connsiteY926" fmla="*/ 1153888 h 2380521"/>
              <a:gd name="connsiteX927" fmla="*/ 6653576 w 8023328"/>
              <a:gd name="connsiteY927" fmla="*/ 1166286 h 2380521"/>
              <a:gd name="connsiteX928" fmla="*/ 6641179 w 8023328"/>
              <a:gd name="connsiteY928" fmla="*/ 1153888 h 2380521"/>
              <a:gd name="connsiteX929" fmla="*/ 6653576 w 8023328"/>
              <a:gd name="connsiteY929" fmla="*/ 1140032 h 2380521"/>
              <a:gd name="connsiteX930" fmla="*/ 6581764 w 8023328"/>
              <a:gd name="connsiteY930" fmla="*/ 1140032 h 2380521"/>
              <a:gd name="connsiteX931" fmla="*/ 6596552 w 8023328"/>
              <a:gd name="connsiteY931" fmla="*/ 1153888 h 2380521"/>
              <a:gd name="connsiteX932" fmla="*/ 6581764 w 8023328"/>
              <a:gd name="connsiteY932" fmla="*/ 1166286 h 2380521"/>
              <a:gd name="connsiteX933" fmla="*/ 6566976 w 8023328"/>
              <a:gd name="connsiteY933" fmla="*/ 1153888 h 2380521"/>
              <a:gd name="connsiteX934" fmla="*/ 6581764 w 8023328"/>
              <a:gd name="connsiteY934" fmla="*/ 1140032 h 2380521"/>
              <a:gd name="connsiteX935" fmla="*/ 6510933 w 8023328"/>
              <a:gd name="connsiteY935" fmla="*/ 1140032 h 2380521"/>
              <a:gd name="connsiteX936" fmla="*/ 6525722 w 8023328"/>
              <a:gd name="connsiteY936" fmla="*/ 1153888 h 2380521"/>
              <a:gd name="connsiteX937" fmla="*/ 6510933 w 8023328"/>
              <a:gd name="connsiteY937" fmla="*/ 1166286 h 2380521"/>
              <a:gd name="connsiteX938" fmla="*/ 6496144 w 8023328"/>
              <a:gd name="connsiteY938" fmla="*/ 1153888 h 2380521"/>
              <a:gd name="connsiteX939" fmla="*/ 6510933 w 8023328"/>
              <a:gd name="connsiteY939" fmla="*/ 1140032 h 2380521"/>
              <a:gd name="connsiteX940" fmla="*/ 6440492 w 8023328"/>
              <a:gd name="connsiteY940" fmla="*/ 1140032 h 2380521"/>
              <a:gd name="connsiteX941" fmla="*/ 6454911 w 8023328"/>
              <a:gd name="connsiteY941" fmla="*/ 1153888 h 2380521"/>
              <a:gd name="connsiteX942" fmla="*/ 6440492 w 8023328"/>
              <a:gd name="connsiteY942" fmla="*/ 1166286 h 2380521"/>
              <a:gd name="connsiteX943" fmla="*/ 6425315 w 8023328"/>
              <a:gd name="connsiteY943" fmla="*/ 1153888 h 2380521"/>
              <a:gd name="connsiteX944" fmla="*/ 6440492 w 8023328"/>
              <a:gd name="connsiteY944" fmla="*/ 1140032 h 2380521"/>
              <a:gd name="connsiteX945" fmla="*/ 6368340 w 8023328"/>
              <a:gd name="connsiteY945" fmla="*/ 1140032 h 2380521"/>
              <a:gd name="connsiteX946" fmla="*/ 6380737 w 8023328"/>
              <a:gd name="connsiteY946" fmla="*/ 1153888 h 2380521"/>
              <a:gd name="connsiteX947" fmla="*/ 6368340 w 8023328"/>
              <a:gd name="connsiteY947" fmla="*/ 1166286 h 2380521"/>
              <a:gd name="connsiteX948" fmla="*/ 6354484 w 8023328"/>
              <a:gd name="connsiteY948" fmla="*/ 1153888 h 2380521"/>
              <a:gd name="connsiteX949" fmla="*/ 6368340 w 8023328"/>
              <a:gd name="connsiteY949" fmla="*/ 1140032 h 2380521"/>
              <a:gd name="connsiteX950" fmla="*/ 6297511 w 8023328"/>
              <a:gd name="connsiteY950" fmla="*/ 1140032 h 2380521"/>
              <a:gd name="connsiteX951" fmla="*/ 6309908 w 8023328"/>
              <a:gd name="connsiteY951" fmla="*/ 1153888 h 2380521"/>
              <a:gd name="connsiteX952" fmla="*/ 6297511 w 8023328"/>
              <a:gd name="connsiteY952" fmla="*/ 1166286 h 2380521"/>
              <a:gd name="connsiteX953" fmla="*/ 6283655 w 8023328"/>
              <a:gd name="connsiteY953" fmla="*/ 1153888 h 2380521"/>
              <a:gd name="connsiteX954" fmla="*/ 6297511 w 8023328"/>
              <a:gd name="connsiteY954" fmla="*/ 1140032 h 2380521"/>
              <a:gd name="connsiteX955" fmla="*/ 6226679 w 8023328"/>
              <a:gd name="connsiteY955" fmla="*/ 1140032 h 2380521"/>
              <a:gd name="connsiteX956" fmla="*/ 6239076 w 8023328"/>
              <a:gd name="connsiteY956" fmla="*/ 1153888 h 2380521"/>
              <a:gd name="connsiteX957" fmla="*/ 6226679 w 8023328"/>
              <a:gd name="connsiteY957" fmla="*/ 1166286 h 2380521"/>
              <a:gd name="connsiteX958" fmla="*/ 6212823 w 8023328"/>
              <a:gd name="connsiteY958" fmla="*/ 1153888 h 2380521"/>
              <a:gd name="connsiteX959" fmla="*/ 6226679 w 8023328"/>
              <a:gd name="connsiteY959" fmla="*/ 1140032 h 2380521"/>
              <a:gd name="connsiteX960" fmla="*/ 6154391 w 8023328"/>
              <a:gd name="connsiteY960" fmla="*/ 1140032 h 2380521"/>
              <a:gd name="connsiteX961" fmla="*/ 6168247 w 8023328"/>
              <a:gd name="connsiteY961" fmla="*/ 1153888 h 2380521"/>
              <a:gd name="connsiteX962" fmla="*/ 6154391 w 8023328"/>
              <a:gd name="connsiteY962" fmla="*/ 1166286 h 2380521"/>
              <a:gd name="connsiteX963" fmla="*/ 6141994 w 8023328"/>
              <a:gd name="connsiteY963" fmla="*/ 1153888 h 2380521"/>
              <a:gd name="connsiteX964" fmla="*/ 6154391 w 8023328"/>
              <a:gd name="connsiteY964" fmla="*/ 1140032 h 2380521"/>
              <a:gd name="connsiteX965" fmla="*/ 6083559 w 8023328"/>
              <a:gd name="connsiteY965" fmla="*/ 1140032 h 2380521"/>
              <a:gd name="connsiteX966" fmla="*/ 6097415 w 8023328"/>
              <a:gd name="connsiteY966" fmla="*/ 1153888 h 2380521"/>
              <a:gd name="connsiteX967" fmla="*/ 6083559 w 8023328"/>
              <a:gd name="connsiteY967" fmla="*/ 1166286 h 2380521"/>
              <a:gd name="connsiteX968" fmla="*/ 6071162 w 8023328"/>
              <a:gd name="connsiteY968" fmla="*/ 1153888 h 2380521"/>
              <a:gd name="connsiteX969" fmla="*/ 6083559 w 8023328"/>
              <a:gd name="connsiteY969" fmla="*/ 1140032 h 2380521"/>
              <a:gd name="connsiteX970" fmla="*/ 6009356 w 8023328"/>
              <a:gd name="connsiteY970" fmla="*/ 1140032 h 2380521"/>
              <a:gd name="connsiteX971" fmla="*/ 6023212 w 8023328"/>
              <a:gd name="connsiteY971" fmla="*/ 1153888 h 2380521"/>
              <a:gd name="connsiteX972" fmla="*/ 6009356 w 8023328"/>
              <a:gd name="connsiteY972" fmla="*/ 1166286 h 2380521"/>
              <a:gd name="connsiteX973" fmla="*/ 5996959 w 8023328"/>
              <a:gd name="connsiteY973" fmla="*/ 1153888 h 2380521"/>
              <a:gd name="connsiteX974" fmla="*/ 6009356 w 8023328"/>
              <a:gd name="connsiteY974" fmla="*/ 1140032 h 2380521"/>
              <a:gd name="connsiteX975" fmla="*/ 5940548 w 8023328"/>
              <a:gd name="connsiteY975" fmla="*/ 1140032 h 2380521"/>
              <a:gd name="connsiteX976" fmla="*/ 5955726 w 8023328"/>
              <a:gd name="connsiteY976" fmla="*/ 1153888 h 2380521"/>
              <a:gd name="connsiteX977" fmla="*/ 5940548 w 8023328"/>
              <a:gd name="connsiteY977" fmla="*/ 1166286 h 2380521"/>
              <a:gd name="connsiteX978" fmla="*/ 5926130 w 8023328"/>
              <a:gd name="connsiteY978" fmla="*/ 1153888 h 2380521"/>
              <a:gd name="connsiteX979" fmla="*/ 5940548 w 8023328"/>
              <a:gd name="connsiteY979" fmla="*/ 1140032 h 2380521"/>
              <a:gd name="connsiteX980" fmla="*/ 5870088 w 8023328"/>
              <a:gd name="connsiteY980" fmla="*/ 1140032 h 2380521"/>
              <a:gd name="connsiteX981" fmla="*/ 5884877 w 8023328"/>
              <a:gd name="connsiteY981" fmla="*/ 1153888 h 2380521"/>
              <a:gd name="connsiteX982" fmla="*/ 5870088 w 8023328"/>
              <a:gd name="connsiteY982" fmla="*/ 1166286 h 2380521"/>
              <a:gd name="connsiteX983" fmla="*/ 5855299 w 8023328"/>
              <a:gd name="connsiteY983" fmla="*/ 1153888 h 2380521"/>
              <a:gd name="connsiteX984" fmla="*/ 5870088 w 8023328"/>
              <a:gd name="connsiteY984" fmla="*/ 1140032 h 2380521"/>
              <a:gd name="connsiteX985" fmla="*/ 5799257 w 8023328"/>
              <a:gd name="connsiteY985" fmla="*/ 1140032 h 2380521"/>
              <a:gd name="connsiteX986" fmla="*/ 5814045 w 8023328"/>
              <a:gd name="connsiteY986" fmla="*/ 1153888 h 2380521"/>
              <a:gd name="connsiteX987" fmla="*/ 5799257 w 8023328"/>
              <a:gd name="connsiteY987" fmla="*/ 1166286 h 2380521"/>
              <a:gd name="connsiteX988" fmla="*/ 5784469 w 8023328"/>
              <a:gd name="connsiteY988" fmla="*/ 1153888 h 2380521"/>
              <a:gd name="connsiteX989" fmla="*/ 5799257 w 8023328"/>
              <a:gd name="connsiteY989" fmla="*/ 1140032 h 2380521"/>
              <a:gd name="connsiteX990" fmla="*/ 5724122 w 8023328"/>
              <a:gd name="connsiteY990" fmla="*/ 1140032 h 2380521"/>
              <a:gd name="connsiteX991" fmla="*/ 5736519 w 8023328"/>
              <a:gd name="connsiteY991" fmla="*/ 1153888 h 2380521"/>
              <a:gd name="connsiteX992" fmla="*/ 5724122 w 8023328"/>
              <a:gd name="connsiteY992" fmla="*/ 1166286 h 2380521"/>
              <a:gd name="connsiteX993" fmla="*/ 5710266 w 8023328"/>
              <a:gd name="connsiteY993" fmla="*/ 1153888 h 2380521"/>
              <a:gd name="connsiteX994" fmla="*/ 5724122 w 8023328"/>
              <a:gd name="connsiteY994" fmla="*/ 1140032 h 2380521"/>
              <a:gd name="connsiteX995" fmla="*/ 5653291 w 8023328"/>
              <a:gd name="connsiteY995" fmla="*/ 1140032 h 2380521"/>
              <a:gd name="connsiteX996" fmla="*/ 5665688 w 8023328"/>
              <a:gd name="connsiteY996" fmla="*/ 1153888 h 2380521"/>
              <a:gd name="connsiteX997" fmla="*/ 5653291 w 8023328"/>
              <a:gd name="connsiteY997" fmla="*/ 1166286 h 2380521"/>
              <a:gd name="connsiteX998" fmla="*/ 5639435 w 8023328"/>
              <a:gd name="connsiteY998" fmla="*/ 1153888 h 2380521"/>
              <a:gd name="connsiteX999" fmla="*/ 5653291 w 8023328"/>
              <a:gd name="connsiteY999" fmla="*/ 1140032 h 2380521"/>
              <a:gd name="connsiteX1000" fmla="*/ 5581002 w 8023328"/>
              <a:gd name="connsiteY1000" fmla="*/ 1140032 h 2380521"/>
              <a:gd name="connsiteX1001" fmla="*/ 5594858 w 8023328"/>
              <a:gd name="connsiteY1001" fmla="*/ 1153888 h 2380521"/>
              <a:gd name="connsiteX1002" fmla="*/ 5581002 w 8023328"/>
              <a:gd name="connsiteY1002" fmla="*/ 1166286 h 2380521"/>
              <a:gd name="connsiteX1003" fmla="*/ 5568605 w 8023328"/>
              <a:gd name="connsiteY1003" fmla="*/ 1153888 h 2380521"/>
              <a:gd name="connsiteX1004" fmla="*/ 5581002 w 8023328"/>
              <a:gd name="connsiteY1004" fmla="*/ 1140032 h 2380521"/>
              <a:gd name="connsiteX1005" fmla="*/ 5510171 w 8023328"/>
              <a:gd name="connsiteY1005" fmla="*/ 1140032 h 2380521"/>
              <a:gd name="connsiteX1006" fmla="*/ 5524027 w 8023328"/>
              <a:gd name="connsiteY1006" fmla="*/ 1153888 h 2380521"/>
              <a:gd name="connsiteX1007" fmla="*/ 5510171 w 8023328"/>
              <a:gd name="connsiteY1007" fmla="*/ 1166286 h 2380521"/>
              <a:gd name="connsiteX1008" fmla="*/ 5497774 w 8023328"/>
              <a:gd name="connsiteY1008" fmla="*/ 1153888 h 2380521"/>
              <a:gd name="connsiteX1009" fmla="*/ 5510171 w 8023328"/>
              <a:gd name="connsiteY1009" fmla="*/ 1140032 h 2380521"/>
              <a:gd name="connsiteX1010" fmla="*/ 5438937 w 8023328"/>
              <a:gd name="connsiteY1010" fmla="*/ 1140032 h 2380521"/>
              <a:gd name="connsiteX1011" fmla="*/ 5453178 w 8023328"/>
              <a:gd name="connsiteY1011" fmla="*/ 1153888 h 2380521"/>
              <a:gd name="connsiteX1012" fmla="*/ 5438937 w 8023328"/>
              <a:gd name="connsiteY1012" fmla="*/ 1166286 h 2380521"/>
              <a:gd name="connsiteX1013" fmla="*/ 5426945 w 8023328"/>
              <a:gd name="connsiteY1013" fmla="*/ 1153888 h 2380521"/>
              <a:gd name="connsiteX1014" fmla="*/ 5438937 w 8023328"/>
              <a:gd name="connsiteY1014" fmla="*/ 1140032 h 2380521"/>
              <a:gd name="connsiteX1015" fmla="*/ 5367530 w 8023328"/>
              <a:gd name="connsiteY1015" fmla="*/ 1140032 h 2380521"/>
              <a:gd name="connsiteX1016" fmla="*/ 5382318 w 8023328"/>
              <a:gd name="connsiteY1016" fmla="*/ 1153888 h 2380521"/>
              <a:gd name="connsiteX1017" fmla="*/ 5367530 w 8023328"/>
              <a:gd name="connsiteY1017" fmla="*/ 1166286 h 2380521"/>
              <a:gd name="connsiteX1018" fmla="*/ 5352742 w 8023328"/>
              <a:gd name="connsiteY1018" fmla="*/ 1153888 h 2380521"/>
              <a:gd name="connsiteX1019" fmla="*/ 5367530 w 8023328"/>
              <a:gd name="connsiteY1019" fmla="*/ 1140032 h 2380521"/>
              <a:gd name="connsiteX1020" fmla="*/ 5296699 w 8023328"/>
              <a:gd name="connsiteY1020" fmla="*/ 1140032 h 2380521"/>
              <a:gd name="connsiteX1021" fmla="*/ 5311488 w 8023328"/>
              <a:gd name="connsiteY1021" fmla="*/ 1153888 h 2380521"/>
              <a:gd name="connsiteX1022" fmla="*/ 5296699 w 8023328"/>
              <a:gd name="connsiteY1022" fmla="*/ 1166286 h 2380521"/>
              <a:gd name="connsiteX1023" fmla="*/ 5281910 w 8023328"/>
              <a:gd name="connsiteY1023" fmla="*/ 1153888 h 2380521"/>
              <a:gd name="connsiteX1024" fmla="*/ 5296699 w 8023328"/>
              <a:gd name="connsiteY1024" fmla="*/ 1140032 h 2380521"/>
              <a:gd name="connsiteX1025" fmla="*/ 5225869 w 8023328"/>
              <a:gd name="connsiteY1025" fmla="*/ 1140032 h 2380521"/>
              <a:gd name="connsiteX1026" fmla="*/ 5240657 w 8023328"/>
              <a:gd name="connsiteY1026" fmla="*/ 1153888 h 2380521"/>
              <a:gd name="connsiteX1027" fmla="*/ 5225869 w 8023328"/>
              <a:gd name="connsiteY1027" fmla="*/ 1166286 h 2380521"/>
              <a:gd name="connsiteX1028" fmla="*/ 5211081 w 8023328"/>
              <a:gd name="connsiteY1028" fmla="*/ 1153888 h 2380521"/>
              <a:gd name="connsiteX1029" fmla="*/ 5225869 w 8023328"/>
              <a:gd name="connsiteY1029" fmla="*/ 1140032 h 2380521"/>
              <a:gd name="connsiteX1030" fmla="*/ 5154105 w 8023328"/>
              <a:gd name="connsiteY1030" fmla="*/ 1140032 h 2380521"/>
              <a:gd name="connsiteX1031" fmla="*/ 5166502 w 8023328"/>
              <a:gd name="connsiteY1031" fmla="*/ 1154821 h 2380521"/>
              <a:gd name="connsiteX1032" fmla="*/ 5154105 w 8023328"/>
              <a:gd name="connsiteY1032" fmla="*/ 1169610 h 2380521"/>
              <a:gd name="connsiteX1033" fmla="*/ 5140249 w 8023328"/>
              <a:gd name="connsiteY1033" fmla="*/ 1154821 h 2380521"/>
              <a:gd name="connsiteX1034" fmla="*/ 5154105 w 8023328"/>
              <a:gd name="connsiteY1034" fmla="*/ 1140032 h 2380521"/>
              <a:gd name="connsiteX1035" fmla="*/ 5083276 w 8023328"/>
              <a:gd name="connsiteY1035" fmla="*/ 1140032 h 2380521"/>
              <a:gd name="connsiteX1036" fmla="*/ 5095673 w 8023328"/>
              <a:gd name="connsiteY1036" fmla="*/ 1154821 h 2380521"/>
              <a:gd name="connsiteX1037" fmla="*/ 5083276 w 8023328"/>
              <a:gd name="connsiteY1037" fmla="*/ 1169610 h 2380521"/>
              <a:gd name="connsiteX1038" fmla="*/ 5069420 w 8023328"/>
              <a:gd name="connsiteY1038" fmla="*/ 1154821 h 2380521"/>
              <a:gd name="connsiteX1039" fmla="*/ 5083276 w 8023328"/>
              <a:gd name="connsiteY1039" fmla="*/ 1140032 h 2380521"/>
              <a:gd name="connsiteX1040" fmla="*/ 5012445 w 8023328"/>
              <a:gd name="connsiteY1040" fmla="*/ 1140032 h 2380521"/>
              <a:gd name="connsiteX1041" fmla="*/ 5024842 w 8023328"/>
              <a:gd name="connsiteY1041" fmla="*/ 1154821 h 2380521"/>
              <a:gd name="connsiteX1042" fmla="*/ 5012445 w 8023328"/>
              <a:gd name="connsiteY1042" fmla="*/ 1169610 h 2380521"/>
              <a:gd name="connsiteX1043" fmla="*/ 4998589 w 8023328"/>
              <a:gd name="connsiteY1043" fmla="*/ 1154821 h 2380521"/>
              <a:gd name="connsiteX1044" fmla="*/ 5012445 w 8023328"/>
              <a:gd name="connsiteY1044" fmla="*/ 1140032 h 2380521"/>
              <a:gd name="connsiteX1045" fmla="*/ 4940157 w 8023328"/>
              <a:gd name="connsiteY1045" fmla="*/ 1140032 h 2380521"/>
              <a:gd name="connsiteX1046" fmla="*/ 4954013 w 8023328"/>
              <a:gd name="connsiteY1046" fmla="*/ 1154821 h 2380521"/>
              <a:gd name="connsiteX1047" fmla="*/ 4940157 w 8023328"/>
              <a:gd name="connsiteY1047" fmla="*/ 1169610 h 2380521"/>
              <a:gd name="connsiteX1048" fmla="*/ 4927760 w 8023328"/>
              <a:gd name="connsiteY1048" fmla="*/ 1154821 h 2380521"/>
              <a:gd name="connsiteX1049" fmla="*/ 4940157 w 8023328"/>
              <a:gd name="connsiteY1049" fmla="*/ 1140032 h 2380521"/>
              <a:gd name="connsiteX1050" fmla="*/ 4865953 w 8023328"/>
              <a:gd name="connsiteY1050" fmla="*/ 1140032 h 2380521"/>
              <a:gd name="connsiteX1051" fmla="*/ 4879809 w 8023328"/>
              <a:gd name="connsiteY1051" fmla="*/ 1154821 h 2380521"/>
              <a:gd name="connsiteX1052" fmla="*/ 4865953 w 8023328"/>
              <a:gd name="connsiteY1052" fmla="*/ 1169610 h 2380521"/>
              <a:gd name="connsiteX1053" fmla="*/ 4853556 w 8023328"/>
              <a:gd name="connsiteY1053" fmla="*/ 1154821 h 2380521"/>
              <a:gd name="connsiteX1054" fmla="*/ 4865953 w 8023328"/>
              <a:gd name="connsiteY1054" fmla="*/ 1140032 h 2380521"/>
              <a:gd name="connsiteX1055" fmla="*/ 4795122 w 8023328"/>
              <a:gd name="connsiteY1055" fmla="*/ 1140032 h 2380521"/>
              <a:gd name="connsiteX1056" fmla="*/ 4808978 w 8023328"/>
              <a:gd name="connsiteY1056" fmla="*/ 1154821 h 2380521"/>
              <a:gd name="connsiteX1057" fmla="*/ 4795122 w 8023328"/>
              <a:gd name="connsiteY1057" fmla="*/ 1169610 h 2380521"/>
              <a:gd name="connsiteX1058" fmla="*/ 4782725 w 8023328"/>
              <a:gd name="connsiteY1058" fmla="*/ 1154821 h 2380521"/>
              <a:gd name="connsiteX1059" fmla="*/ 4795122 w 8023328"/>
              <a:gd name="connsiteY1059" fmla="*/ 1140032 h 2380521"/>
              <a:gd name="connsiteX1060" fmla="*/ 4726684 w 8023328"/>
              <a:gd name="connsiteY1060" fmla="*/ 1140032 h 2380521"/>
              <a:gd name="connsiteX1061" fmla="*/ 4741472 w 8023328"/>
              <a:gd name="connsiteY1061" fmla="*/ 1154821 h 2380521"/>
              <a:gd name="connsiteX1062" fmla="*/ 4726684 w 8023328"/>
              <a:gd name="connsiteY1062" fmla="*/ 1169610 h 2380521"/>
              <a:gd name="connsiteX1063" fmla="*/ 4711896 w 8023328"/>
              <a:gd name="connsiteY1063" fmla="*/ 1154821 h 2380521"/>
              <a:gd name="connsiteX1064" fmla="*/ 4726684 w 8023328"/>
              <a:gd name="connsiteY1064" fmla="*/ 1140032 h 2380521"/>
              <a:gd name="connsiteX1065" fmla="*/ 4655853 w 8023328"/>
              <a:gd name="connsiteY1065" fmla="*/ 1140032 h 2380521"/>
              <a:gd name="connsiteX1066" fmla="*/ 4670642 w 8023328"/>
              <a:gd name="connsiteY1066" fmla="*/ 1154821 h 2380521"/>
              <a:gd name="connsiteX1067" fmla="*/ 4655853 w 8023328"/>
              <a:gd name="connsiteY1067" fmla="*/ 1169610 h 2380521"/>
              <a:gd name="connsiteX1068" fmla="*/ 4641064 w 8023328"/>
              <a:gd name="connsiteY1068" fmla="*/ 1154821 h 2380521"/>
              <a:gd name="connsiteX1069" fmla="*/ 4655853 w 8023328"/>
              <a:gd name="connsiteY1069" fmla="*/ 1140032 h 2380521"/>
              <a:gd name="connsiteX1070" fmla="*/ 4585023 w 8023328"/>
              <a:gd name="connsiteY1070" fmla="*/ 1140032 h 2380521"/>
              <a:gd name="connsiteX1071" fmla="*/ 4599811 w 8023328"/>
              <a:gd name="connsiteY1071" fmla="*/ 1154821 h 2380521"/>
              <a:gd name="connsiteX1072" fmla="*/ 4585023 w 8023328"/>
              <a:gd name="connsiteY1072" fmla="*/ 1169610 h 2380521"/>
              <a:gd name="connsiteX1073" fmla="*/ 4570235 w 8023328"/>
              <a:gd name="connsiteY1073" fmla="*/ 1154821 h 2380521"/>
              <a:gd name="connsiteX1074" fmla="*/ 4585023 w 8023328"/>
              <a:gd name="connsiteY1074" fmla="*/ 1140032 h 2380521"/>
              <a:gd name="connsiteX1075" fmla="*/ 4513260 w 8023328"/>
              <a:gd name="connsiteY1075" fmla="*/ 1140032 h 2380521"/>
              <a:gd name="connsiteX1076" fmla="*/ 4525657 w 8023328"/>
              <a:gd name="connsiteY1076" fmla="*/ 1154821 h 2380521"/>
              <a:gd name="connsiteX1077" fmla="*/ 4513260 w 8023328"/>
              <a:gd name="connsiteY1077" fmla="*/ 1169610 h 2380521"/>
              <a:gd name="connsiteX1078" fmla="*/ 4499404 w 8023328"/>
              <a:gd name="connsiteY1078" fmla="*/ 1154821 h 2380521"/>
              <a:gd name="connsiteX1079" fmla="*/ 4513260 w 8023328"/>
              <a:gd name="connsiteY1079" fmla="*/ 1140032 h 2380521"/>
              <a:gd name="connsiteX1080" fmla="*/ 4439056 w 8023328"/>
              <a:gd name="connsiteY1080" fmla="*/ 1140032 h 2380521"/>
              <a:gd name="connsiteX1081" fmla="*/ 4451453 w 8023328"/>
              <a:gd name="connsiteY1081" fmla="*/ 1154821 h 2380521"/>
              <a:gd name="connsiteX1082" fmla="*/ 4439056 w 8023328"/>
              <a:gd name="connsiteY1082" fmla="*/ 1169610 h 2380521"/>
              <a:gd name="connsiteX1083" fmla="*/ 4425200 w 8023328"/>
              <a:gd name="connsiteY1083" fmla="*/ 1154821 h 2380521"/>
              <a:gd name="connsiteX1084" fmla="*/ 4439056 w 8023328"/>
              <a:gd name="connsiteY1084" fmla="*/ 1140032 h 2380521"/>
              <a:gd name="connsiteX1085" fmla="*/ 4366768 w 8023328"/>
              <a:gd name="connsiteY1085" fmla="*/ 1140032 h 2380521"/>
              <a:gd name="connsiteX1086" fmla="*/ 4380624 w 8023328"/>
              <a:gd name="connsiteY1086" fmla="*/ 1154821 h 2380521"/>
              <a:gd name="connsiteX1087" fmla="*/ 4366768 w 8023328"/>
              <a:gd name="connsiteY1087" fmla="*/ 1169610 h 2380521"/>
              <a:gd name="connsiteX1088" fmla="*/ 4354371 w 8023328"/>
              <a:gd name="connsiteY1088" fmla="*/ 1154821 h 2380521"/>
              <a:gd name="connsiteX1089" fmla="*/ 4366768 w 8023328"/>
              <a:gd name="connsiteY1089" fmla="*/ 1140032 h 2380521"/>
              <a:gd name="connsiteX1090" fmla="*/ 4295937 w 8023328"/>
              <a:gd name="connsiteY1090" fmla="*/ 1140032 h 2380521"/>
              <a:gd name="connsiteX1091" fmla="*/ 4309793 w 8023328"/>
              <a:gd name="connsiteY1091" fmla="*/ 1154821 h 2380521"/>
              <a:gd name="connsiteX1092" fmla="*/ 4295937 w 8023328"/>
              <a:gd name="connsiteY1092" fmla="*/ 1169610 h 2380521"/>
              <a:gd name="connsiteX1093" fmla="*/ 4283540 w 8023328"/>
              <a:gd name="connsiteY1093" fmla="*/ 1154821 h 2380521"/>
              <a:gd name="connsiteX1094" fmla="*/ 4295937 w 8023328"/>
              <a:gd name="connsiteY1094" fmla="*/ 1140032 h 2380521"/>
              <a:gd name="connsiteX1095" fmla="*/ 4225107 w 8023328"/>
              <a:gd name="connsiteY1095" fmla="*/ 1140032 h 2380521"/>
              <a:gd name="connsiteX1096" fmla="*/ 4238963 w 8023328"/>
              <a:gd name="connsiteY1096" fmla="*/ 1154821 h 2380521"/>
              <a:gd name="connsiteX1097" fmla="*/ 4225107 w 8023328"/>
              <a:gd name="connsiteY1097" fmla="*/ 1169610 h 2380521"/>
              <a:gd name="connsiteX1098" fmla="*/ 4212710 w 8023328"/>
              <a:gd name="connsiteY1098" fmla="*/ 1154821 h 2380521"/>
              <a:gd name="connsiteX1099" fmla="*/ 4225107 w 8023328"/>
              <a:gd name="connsiteY1099" fmla="*/ 1140032 h 2380521"/>
              <a:gd name="connsiteX1100" fmla="*/ 4153295 w 8023328"/>
              <a:gd name="connsiteY1100" fmla="*/ 1140032 h 2380521"/>
              <a:gd name="connsiteX1101" fmla="*/ 4168083 w 8023328"/>
              <a:gd name="connsiteY1101" fmla="*/ 1154821 h 2380521"/>
              <a:gd name="connsiteX1102" fmla="*/ 4153295 w 8023328"/>
              <a:gd name="connsiteY1102" fmla="*/ 1169610 h 2380521"/>
              <a:gd name="connsiteX1103" fmla="*/ 4138507 w 8023328"/>
              <a:gd name="connsiteY1103" fmla="*/ 1154821 h 2380521"/>
              <a:gd name="connsiteX1104" fmla="*/ 4153295 w 8023328"/>
              <a:gd name="connsiteY1104" fmla="*/ 1140032 h 2380521"/>
              <a:gd name="connsiteX1105" fmla="*/ 4082465 w 8023328"/>
              <a:gd name="connsiteY1105" fmla="*/ 1140032 h 2380521"/>
              <a:gd name="connsiteX1106" fmla="*/ 4097254 w 8023328"/>
              <a:gd name="connsiteY1106" fmla="*/ 1154821 h 2380521"/>
              <a:gd name="connsiteX1107" fmla="*/ 4082465 w 8023328"/>
              <a:gd name="connsiteY1107" fmla="*/ 1169610 h 2380521"/>
              <a:gd name="connsiteX1108" fmla="*/ 4067676 w 8023328"/>
              <a:gd name="connsiteY1108" fmla="*/ 1154821 h 2380521"/>
              <a:gd name="connsiteX1109" fmla="*/ 4082465 w 8023328"/>
              <a:gd name="connsiteY1109" fmla="*/ 1140032 h 2380521"/>
              <a:gd name="connsiteX1110" fmla="*/ 439789 w 8023328"/>
              <a:gd name="connsiteY1110" fmla="*/ 1140032 h 2380521"/>
              <a:gd name="connsiteX1111" fmla="*/ 454579 w 8023328"/>
              <a:gd name="connsiteY1111" fmla="*/ 1153888 h 2380521"/>
              <a:gd name="connsiteX1112" fmla="*/ 439789 w 8023328"/>
              <a:gd name="connsiteY1112" fmla="*/ 1166286 h 2380521"/>
              <a:gd name="connsiteX1113" fmla="*/ 425001 w 8023328"/>
              <a:gd name="connsiteY1113" fmla="*/ 1153888 h 2380521"/>
              <a:gd name="connsiteX1114" fmla="*/ 439789 w 8023328"/>
              <a:gd name="connsiteY1114" fmla="*/ 1140032 h 2380521"/>
              <a:gd name="connsiteX1115" fmla="*/ 368960 w 8023328"/>
              <a:gd name="connsiteY1115" fmla="*/ 1140032 h 2380521"/>
              <a:gd name="connsiteX1116" fmla="*/ 383747 w 8023328"/>
              <a:gd name="connsiteY1116" fmla="*/ 1153888 h 2380521"/>
              <a:gd name="connsiteX1117" fmla="*/ 368960 w 8023328"/>
              <a:gd name="connsiteY1117" fmla="*/ 1166286 h 2380521"/>
              <a:gd name="connsiteX1118" fmla="*/ 354172 w 8023328"/>
              <a:gd name="connsiteY1118" fmla="*/ 1153888 h 2380521"/>
              <a:gd name="connsiteX1119" fmla="*/ 368960 w 8023328"/>
              <a:gd name="connsiteY1119" fmla="*/ 1140032 h 2380521"/>
              <a:gd name="connsiteX1120" fmla="*/ 297194 w 8023328"/>
              <a:gd name="connsiteY1120" fmla="*/ 1140032 h 2380521"/>
              <a:gd name="connsiteX1121" fmla="*/ 309592 w 8023328"/>
              <a:gd name="connsiteY1121" fmla="*/ 1153888 h 2380521"/>
              <a:gd name="connsiteX1122" fmla="*/ 297194 w 8023328"/>
              <a:gd name="connsiteY1122" fmla="*/ 1166286 h 2380521"/>
              <a:gd name="connsiteX1123" fmla="*/ 283339 w 8023328"/>
              <a:gd name="connsiteY1123" fmla="*/ 1153888 h 2380521"/>
              <a:gd name="connsiteX1124" fmla="*/ 297194 w 8023328"/>
              <a:gd name="connsiteY1124" fmla="*/ 1140032 h 2380521"/>
              <a:gd name="connsiteX1125" fmla="*/ 226366 w 8023328"/>
              <a:gd name="connsiteY1125" fmla="*/ 1140032 h 2380521"/>
              <a:gd name="connsiteX1126" fmla="*/ 238764 w 8023328"/>
              <a:gd name="connsiteY1126" fmla="*/ 1153888 h 2380521"/>
              <a:gd name="connsiteX1127" fmla="*/ 226366 w 8023328"/>
              <a:gd name="connsiteY1127" fmla="*/ 1166286 h 2380521"/>
              <a:gd name="connsiteX1128" fmla="*/ 212510 w 8023328"/>
              <a:gd name="connsiteY1128" fmla="*/ 1153888 h 2380521"/>
              <a:gd name="connsiteX1129" fmla="*/ 226366 w 8023328"/>
              <a:gd name="connsiteY1129" fmla="*/ 1140032 h 2380521"/>
              <a:gd name="connsiteX1130" fmla="*/ 155532 w 8023328"/>
              <a:gd name="connsiteY1130" fmla="*/ 1140032 h 2380521"/>
              <a:gd name="connsiteX1131" fmla="*/ 167930 w 8023328"/>
              <a:gd name="connsiteY1131" fmla="*/ 1153888 h 2380521"/>
              <a:gd name="connsiteX1132" fmla="*/ 155532 w 8023328"/>
              <a:gd name="connsiteY1132" fmla="*/ 1166286 h 2380521"/>
              <a:gd name="connsiteX1133" fmla="*/ 141676 w 8023328"/>
              <a:gd name="connsiteY1133" fmla="*/ 1153888 h 2380521"/>
              <a:gd name="connsiteX1134" fmla="*/ 155532 w 8023328"/>
              <a:gd name="connsiteY1134" fmla="*/ 1140032 h 2380521"/>
              <a:gd name="connsiteX1135" fmla="*/ 83244 w 8023328"/>
              <a:gd name="connsiteY1135" fmla="*/ 1140032 h 2380521"/>
              <a:gd name="connsiteX1136" fmla="*/ 97100 w 8023328"/>
              <a:gd name="connsiteY1136" fmla="*/ 1153888 h 2380521"/>
              <a:gd name="connsiteX1137" fmla="*/ 83244 w 8023328"/>
              <a:gd name="connsiteY1137" fmla="*/ 1166286 h 2380521"/>
              <a:gd name="connsiteX1138" fmla="*/ 70846 w 8023328"/>
              <a:gd name="connsiteY1138" fmla="*/ 1153888 h 2380521"/>
              <a:gd name="connsiteX1139" fmla="*/ 83244 w 8023328"/>
              <a:gd name="connsiteY1139" fmla="*/ 1140032 h 2380521"/>
              <a:gd name="connsiteX1140" fmla="*/ 12008 w 8023328"/>
              <a:gd name="connsiteY1140" fmla="*/ 1140032 h 2380521"/>
              <a:gd name="connsiteX1141" fmla="*/ 26249 w 8023328"/>
              <a:gd name="connsiteY1141" fmla="*/ 1153888 h 2380521"/>
              <a:gd name="connsiteX1142" fmla="*/ 12008 w 8023328"/>
              <a:gd name="connsiteY1142" fmla="*/ 1166286 h 2380521"/>
              <a:gd name="connsiteX1143" fmla="*/ 16 w 8023328"/>
              <a:gd name="connsiteY1143" fmla="*/ 1153888 h 2380521"/>
              <a:gd name="connsiteX1144" fmla="*/ 12008 w 8023328"/>
              <a:gd name="connsiteY1144" fmla="*/ 1140032 h 2380521"/>
              <a:gd name="connsiteX1145" fmla="*/ 6867525 w 8023328"/>
              <a:gd name="connsiteY1145" fmla="*/ 1069203 h 2380521"/>
              <a:gd name="connsiteX1146" fmla="*/ 6879922 w 8023328"/>
              <a:gd name="connsiteY1146" fmla="*/ 1081600 h 2380521"/>
              <a:gd name="connsiteX1147" fmla="*/ 6867525 w 8023328"/>
              <a:gd name="connsiteY1147" fmla="*/ 1095457 h 2380521"/>
              <a:gd name="connsiteX1148" fmla="*/ 6853669 w 8023328"/>
              <a:gd name="connsiteY1148" fmla="*/ 1081600 h 2380521"/>
              <a:gd name="connsiteX1149" fmla="*/ 6867525 w 8023328"/>
              <a:gd name="connsiteY1149" fmla="*/ 1069203 h 2380521"/>
              <a:gd name="connsiteX1150" fmla="*/ 6795237 w 8023328"/>
              <a:gd name="connsiteY1150" fmla="*/ 1069203 h 2380521"/>
              <a:gd name="connsiteX1151" fmla="*/ 6809093 w 8023328"/>
              <a:gd name="connsiteY1151" fmla="*/ 1081600 h 2380521"/>
              <a:gd name="connsiteX1152" fmla="*/ 6796696 w 8023328"/>
              <a:gd name="connsiteY1152" fmla="*/ 1095457 h 2380521"/>
              <a:gd name="connsiteX1153" fmla="*/ 6782840 w 8023328"/>
              <a:gd name="connsiteY1153" fmla="*/ 1081600 h 2380521"/>
              <a:gd name="connsiteX1154" fmla="*/ 6795237 w 8023328"/>
              <a:gd name="connsiteY1154" fmla="*/ 1069203 h 2380521"/>
              <a:gd name="connsiteX1155" fmla="*/ 6724405 w 8023328"/>
              <a:gd name="connsiteY1155" fmla="*/ 1069203 h 2380521"/>
              <a:gd name="connsiteX1156" fmla="*/ 6738261 w 8023328"/>
              <a:gd name="connsiteY1156" fmla="*/ 1081600 h 2380521"/>
              <a:gd name="connsiteX1157" fmla="*/ 6724405 w 8023328"/>
              <a:gd name="connsiteY1157" fmla="*/ 1095457 h 2380521"/>
              <a:gd name="connsiteX1158" fmla="*/ 6712008 w 8023328"/>
              <a:gd name="connsiteY1158" fmla="*/ 1081600 h 2380521"/>
              <a:gd name="connsiteX1159" fmla="*/ 6724405 w 8023328"/>
              <a:gd name="connsiteY1159" fmla="*/ 1069203 h 2380521"/>
              <a:gd name="connsiteX1160" fmla="*/ 6653576 w 8023328"/>
              <a:gd name="connsiteY1160" fmla="*/ 1069203 h 2380521"/>
              <a:gd name="connsiteX1161" fmla="*/ 6667432 w 8023328"/>
              <a:gd name="connsiteY1161" fmla="*/ 1081600 h 2380521"/>
              <a:gd name="connsiteX1162" fmla="*/ 6653576 w 8023328"/>
              <a:gd name="connsiteY1162" fmla="*/ 1095457 h 2380521"/>
              <a:gd name="connsiteX1163" fmla="*/ 6641179 w 8023328"/>
              <a:gd name="connsiteY1163" fmla="*/ 1081600 h 2380521"/>
              <a:gd name="connsiteX1164" fmla="*/ 6653576 w 8023328"/>
              <a:gd name="connsiteY1164" fmla="*/ 1069203 h 2380521"/>
              <a:gd name="connsiteX1165" fmla="*/ 6581764 w 8023328"/>
              <a:gd name="connsiteY1165" fmla="*/ 1069203 h 2380521"/>
              <a:gd name="connsiteX1166" fmla="*/ 6596552 w 8023328"/>
              <a:gd name="connsiteY1166" fmla="*/ 1081600 h 2380521"/>
              <a:gd name="connsiteX1167" fmla="*/ 6581764 w 8023328"/>
              <a:gd name="connsiteY1167" fmla="*/ 1095457 h 2380521"/>
              <a:gd name="connsiteX1168" fmla="*/ 6566976 w 8023328"/>
              <a:gd name="connsiteY1168" fmla="*/ 1081600 h 2380521"/>
              <a:gd name="connsiteX1169" fmla="*/ 6581764 w 8023328"/>
              <a:gd name="connsiteY1169" fmla="*/ 1069203 h 2380521"/>
              <a:gd name="connsiteX1170" fmla="*/ 6510933 w 8023328"/>
              <a:gd name="connsiteY1170" fmla="*/ 1069203 h 2380521"/>
              <a:gd name="connsiteX1171" fmla="*/ 6525722 w 8023328"/>
              <a:gd name="connsiteY1171" fmla="*/ 1081600 h 2380521"/>
              <a:gd name="connsiteX1172" fmla="*/ 6510933 w 8023328"/>
              <a:gd name="connsiteY1172" fmla="*/ 1095457 h 2380521"/>
              <a:gd name="connsiteX1173" fmla="*/ 6496144 w 8023328"/>
              <a:gd name="connsiteY1173" fmla="*/ 1081600 h 2380521"/>
              <a:gd name="connsiteX1174" fmla="*/ 6510933 w 8023328"/>
              <a:gd name="connsiteY1174" fmla="*/ 1069203 h 2380521"/>
              <a:gd name="connsiteX1175" fmla="*/ 6440492 w 8023328"/>
              <a:gd name="connsiteY1175" fmla="*/ 1069203 h 2380521"/>
              <a:gd name="connsiteX1176" fmla="*/ 6454911 w 8023328"/>
              <a:gd name="connsiteY1176" fmla="*/ 1081600 h 2380521"/>
              <a:gd name="connsiteX1177" fmla="*/ 6440492 w 8023328"/>
              <a:gd name="connsiteY1177" fmla="*/ 1095457 h 2380521"/>
              <a:gd name="connsiteX1178" fmla="*/ 6425315 w 8023328"/>
              <a:gd name="connsiteY1178" fmla="*/ 1081600 h 2380521"/>
              <a:gd name="connsiteX1179" fmla="*/ 6440492 w 8023328"/>
              <a:gd name="connsiteY1179" fmla="*/ 1069203 h 2380521"/>
              <a:gd name="connsiteX1180" fmla="*/ 6368340 w 8023328"/>
              <a:gd name="connsiteY1180" fmla="*/ 1069203 h 2380521"/>
              <a:gd name="connsiteX1181" fmla="*/ 6380737 w 8023328"/>
              <a:gd name="connsiteY1181" fmla="*/ 1081600 h 2380521"/>
              <a:gd name="connsiteX1182" fmla="*/ 6368340 w 8023328"/>
              <a:gd name="connsiteY1182" fmla="*/ 1095457 h 2380521"/>
              <a:gd name="connsiteX1183" fmla="*/ 6354484 w 8023328"/>
              <a:gd name="connsiteY1183" fmla="*/ 1081600 h 2380521"/>
              <a:gd name="connsiteX1184" fmla="*/ 6368340 w 8023328"/>
              <a:gd name="connsiteY1184" fmla="*/ 1069203 h 2380521"/>
              <a:gd name="connsiteX1185" fmla="*/ 6297511 w 8023328"/>
              <a:gd name="connsiteY1185" fmla="*/ 1069203 h 2380521"/>
              <a:gd name="connsiteX1186" fmla="*/ 6309908 w 8023328"/>
              <a:gd name="connsiteY1186" fmla="*/ 1081600 h 2380521"/>
              <a:gd name="connsiteX1187" fmla="*/ 6297511 w 8023328"/>
              <a:gd name="connsiteY1187" fmla="*/ 1095457 h 2380521"/>
              <a:gd name="connsiteX1188" fmla="*/ 6283655 w 8023328"/>
              <a:gd name="connsiteY1188" fmla="*/ 1081600 h 2380521"/>
              <a:gd name="connsiteX1189" fmla="*/ 6297511 w 8023328"/>
              <a:gd name="connsiteY1189" fmla="*/ 1069203 h 2380521"/>
              <a:gd name="connsiteX1190" fmla="*/ 6226679 w 8023328"/>
              <a:gd name="connsiteY1190" fmla="*/ 1069203 h 2380521"/>
              <a:gd name="connsiteX1191" fmla="*/ 6239076 w 8023328"/>
              <a:gd name="connsiteY1191" fmla="*/ 1081600 h 2380521"/>
              <a:gd name="connsiteX1192" fmla="*/ 6226679 w 8023328"/>
              <a:gd name="connsiteY1192" fmla="*/ 1095457 h 2380521"/>
              <a:gd name="connsiteX1193" fmla="*/ 6212823 w 8023328"/>
              <a:gd name="connsiteY1193" fmla="*/ 1083059 h 2380521"/>
              <a:gd name="connsiteX1194" fmla="*/ 6226679 w 8023328"/>
              <a:gd name="connsiteY1194" fmla="*/ 1069203 h 2380521"/>
              <a:gd name="connsiteX1195" fmla="*/ 6154391 w 8023328"/>
              <a:gd name="connsiteY1195" fmla="*/ 1069203 h 2380521"/>
              <a:gd name="connsiteX1196" fmla="*/ 6168247 w 8023328"/>
              <a:gd name="connsiteY1196" fmla="*/ 1083059 h 2380521"/>
              <a:gd name="connsiteX1197" fmla="*/ 6154391 w 8023328"/>
              <a:gd name="connsiteY1197" fmla="*/ 1095457 h 2380521"/>
              <a:gd name="connsiteX1198" fmla="*/ 6141994 w 8023328"/>
              <a:gd name="connsiteY1198" fmla="*/ 1083059 h 2380521"/>
              <a:gd name="connsiteX1199" fmla="*/ 6154391 w 8023328"/>
              <a:gd name="connsiteY1199" fmla="*/ 1069203 h 2380521"/>
              <a:gd name="connsiteX1200" fmla="*/ 6083559 w 8023328"/>
              <a:gd name="connsiteY1200" fmla="*/ 1069203 h 2380521"/>
              <a:gd name="connsiteX1201" fmla="*/ 6097415 w 8023328"/>
              <a:gd name="connsiteY1201" fmla="*/ 1083059 h 2380521"/>
              <a:gd name="connsiteX1202" fmla="*/ 6083559 w 8023328"/>
              <a:gd name="connsiteY1202" fmla="*/ 1095457 h 2380521"/>
              <a:gd name="connsiteX1203" fmla="*/ 6071162 w 8023328"/>
              <a:gd name="connsiteY1203" fmla="*/ 1083059 h 2380521"/>
              <a:gd name="connsiteX1204" fmla="*/ 6083559 w 8023328"/>
              <a:gd name="connsiteY1204" fmla="*/ 1069203 h 2380521"/>
              <a:gd name="connsiteX1205" fmla="*/ 6009356 w 8023328"/>
              <a:gd name="connsiteY1205" fmla="*/ 1069203 h 2380521"/>
              <a:gd name="connsiteX1206" fmla="*/ 6023212 w 8023328"/>
              <a:gd name="connsiteY1206" fmla="*/ 1083059 h 2380521"/>
              <a:gd name="connsiteX1207" fmla="*/ 6009356 w 8023328"/>
              <a:gd name="connsiteY1207" fmla="*/ 1095457 h 2380521"/>
              <a:gd name="connsiteX1208" fmla="*/ 5996959 w 8023328"/>
              <a:gd name="connsiteY1208" fmla="*/ 1083059 h 2380521"/>
              <a:gd name="connsiteX1209" fmla="*/ 6009356 w 8023328"/>
              <a:gd name="connsiteY1209" fmla="*/ 1069203 h 2380521"/>
              <a:gd name="connsiteX1210" fmla="*/ 5940548 w 8023328"/>
              <a:gd name="connsiteY1210" fmla="*/ 1069203 h 2380521"/>
              <a:gd name="connsiteX1211" fmla="*/ 5955726 w 8023328"/>
              <a:gd name="connsiteY1211" fmla="*/ 1083059 h 2380521"/>
              <a:gd name="connsiteX1212" fmla="*/ 5940548 w 8023328"/>
              <a:gd name="connsiteY1212" fmla="*/ 1095457 h 2380521"/>
              <a:gd name="connsiteX1213" fmla="*/ 5926130 w 8023328"/>
              <a:gd name="connsiteY1213" fmla="*/ 1083059 h 2380521"/>
              <a:gd name="connsiteX1214" fmla="*/ 5940548 w 8023328"/>
              <a:gd name="connsiteY1214" fmla="*/ 1069203 h 2380521"/>
              <a:gd name="connsiteX1215" fmla="*/ 5870088 w 8023328"/>
              <a:gd name="connsiteY1215" fmla="*/ 1069203 h 2380521"/>
              <a:gd name="connsiteX1216" fmla="*/ 5884877 w 8023328"/>
              <a:gd name="connsiteY1216" fmla="*/ 1083059 h 2380521"/>
              <a:gd name="connsiteX1217" fmla="*/ 5870088 w 8023328"/>
              <a:gd name="connsiteY1217" fmla="*/ 1095457 h 2380521"/>
              <a:gd name="connsiteX1218" fmla="*/ 5855299 w 8023328"/>
              <a:gd name="connsiteY1218" fmla="*/ 1083059 h 2380521"/>
              <a:gd name="connsiteX1219" fmla="*/ 5870088 w 8023328"/>
              <a:gd name="connsiteY1219" fmla="*/ 1069203 h 2380521"/>
              <a:gd name="connsiteX1220" fmla="*/ 5799257 w 8023328"/>
              <a:gd name="connsiteY1220" fmla="*/ 1069203 h 2380521"/>
              <a:gd name="connsiteX1221" fmla="*/ 5814045 w 8023328"/>
              <a:gd name="connsiteY1221" fmla="*/ 1083059 h 2380521"/>
              <a:gd name="connsiteX1222" fmla="*/ 5799257 w 8023328"/>
              <a:gd name="connsiteY1222" fmla="*/ 1095457 h 2380521"/>
              <a:gd name="connsiteX1223" fmla="*/ 5784469 w 8023328"/>
              <a:gd name="connsiteY1223" fmla="*/ 1083059 h 2380521"/>
              <a:gd name="connsiteX1224" fmla="*/ 5799257 w 8023328"/>
              <a:gd name="connsiteY1224" fmla="*/ 1069203 h 2380521"/>
              <a:gd name="connsiteX1225" fmla="*/ 5724122 w 8023328"/>
              <a:gd name="connsiteY1225" fmla="*/ 1069203 h 2380521"/>
              <a:gd name="connsiteX1226" fmla="*/ 5736519 w 8023328"/>
              <a:gd name="connsiteY1226" fmla="*/ 1083059 h 2380521"/>
              <a:gd name="connsiteX1227" fmla="*/ 5724122 w 8023328"/>
              <a:gd name="connsiteY1227" fmla="*/ 1095457 h 2380521"/>
              <a:gd name="connsiteX1228" fmla="*/ 5710266 w 8023328"/>
              <a:gd name="connsiteY1228" fmla="*/ 1083059 h 2380521"/>
              <a:gd name="connsiteX1229" fmla="*/ 5724122 w 8023328"/>
              <a:gd name="connsiteY1229" fmla="*/ 1069203 h 2380521"/>
              <a:gd name="connsiteX1230" fmla="*/ 5653291 w 8023328"/>
              <a:gd name="connsiteY1230" fmla="*/ 1069203 h 2380521"/>
              <a:gd name="connsiteX1231" fmla="*/ 5665688 w 8023328"/>
              <a:gd name="connsiteY1231" fmla="*/ 1083059 h 2380521"/>
              <a:gd name="connsiteX1232" fmla="*/ 5653291 w 8023328"/>
              <a:gd name="connsiteY1232" fmla="*/ 1095457 h 2380521"/>
              <a:gd name="connsiteX1233" fmla="*/ 5639435 w 8023328"/>
              <a:gd name="connsiteY1233" fmla="*/ 1083059 h 2380521"/>
              <a:gd name="connsiteX1234" fmla="*/ 5653291 w 8023328"/>
              <a:gd name="connsiteY1234" fmla="*/ 1069203 h 2380521"/>
              <a:gd name="connsiteX1235" fmla="*/ 5581002 w 8023328"/>
              <a:gd name="connsiteY1235" fmla="*/ 1069203 h 2380521"/>
              <a:gd name="connsiteX1236" fmla="*/ 5594858 w 8023328"/>
              <a:gd name="connsiteY1236" fmla="*/ 1083059 h 2380521"/>
              <a:gd name="connsiteX1237" fmla="*/ 5581002 w 8023328"/>
              <a:gd name="connsiteY1237" fmla="*/ 1095457 h 2380521"/>
              <a:gd name="connsiteX1238" fmla="*/ 5568605 w 8023328"/>
              <a:gd name="connsiteY1238" fmla="*/ 1083059 h 2380521"/>
              <a:gd name="connsiteX1239" fmla="*/ 5581002 w 8023328"/>
              <a:gd name="connsiteY1239" fmla="*/ 1069203 h 2380521"/>
              <a:gd name="connsiteX1240" fmla="*/ 5510171 w 8023328"/>
              <a:gd name="connsiteY1240" fmla="*/ 1069203 h 2380521"/>
              <a:gd name="connsiteX1241" fmla="*/ 5524027 w 8023328"/>
              <a:gd name="connsiteY1241" fmla="*/ 1083059 h 2380521"/>
              <a:gd name="connsiteX1242" fmla="*/ 5510171 w 8023328"/>
              <a:gd name="connsiteY1242" fmla="*/ 1095457 h 2380521"/>
              <a:gd name="connsiteX1243" fmla="*/ 5497774 w 8023328"/>
              <a:gd name="connsiteY1243" fmla="*/ 1083059 h 2380521"/>
              <a:gd name="connsiteX1244" fmla="*/ 5510171 w 8023328"/>
              <a:gd name="connsiteY1244" fmla="*/ 1069203 h 2380521"/>
              <a:gd name="connsiteX1245" fmla="*/ 5438937 w 8023328"/>
              <a:gd name="connsiteY1245" fmla="*/ 1069203 h 2380521"/>
              <a:gd name="connsiteX1246" fmla="*/ 5453178 w 8023328"/>
              <a:gd name="connsiteY1246" fmla="*/ 1083059 h 2380521"/>
              <a:gd name="connsiteX1247" fmla="*/ 5438937 w 8023328"/>
              <a:gd name="connsiteY1247" fmla="*/ 1095457 h 2380521"/>
              <a:gd name="connsiteX1248" fmla="*/ 5426945 w 8023328"/>
              <a:gd name="connsiteY1248" fmla="*/ 1083059 h 2380521"/>
              <a:gd name="connsiteX1249" fmla="*/ 5438937 w 8023328"/>
              <a:gd name="connsiteY1249" fmla="*/ 1069203 h 2380521"/>
              <a:gd name="connsiteX1250" fmla="*/ 5367530 w 8023328"/>
              <a:gd name="connsiteY1250" fmla="*/ 1069203 h 2380521"/>
              <a:gd name="connsiteX1251" fmla="*/ 5382318 w 8023328"/>
              <a:gd name="connsiteY1251" fmla="*/ 1083059 h 2380521"/>
              <a:gd name="connsiteX1252" fmla="*/ 5367530 w 8023328"/>
              <a:gd name="connsiteY1252" fmla="*/ 1095457 h 2380521"/>
              <a:gd name="connsiteX1253" fmla="*/ 5352742 w 8023328"/>
              <a:gd name="connsiteY1253" fmla="*/ 1083059 h 2380521"/>
              <a:gd name="connsiteX1254" fmla="*/ 5367530 w 8023328"/>
              <a:gd name="connsiteY1254" fmla="*/ 1069203 h 2380521"/>
              <a:gd name="connsiteX1255" fmla="*/ 5296699 w 8023328"/>
              <a:gd name="connsiteY1255" fmla="*/ 1069203 h 2380521"/>
              <a:gd name="connsiteX1256" fmla="*/ 5311488 w 8023328"/>
              <a:gd name="connsiteY1256" fmla="*/ 1083059 h 2380521"/>
              <a:gd name="connsiteX1257" fmla="*/ 5296699 w 8023328"/>
              <a:gd name="connsiteY1257" fmla="*/ 1095457 h 2380521"/>
              <a:gd name="connsiteX1258" fmla="*/ 5281910 w 8023328"/>
              <a:gd name="connsiteY1258" fmla="*/ 1083059 h 2380521"/>
              <a:gd name="connsiteX1259" fmla="*/ 5296699 w 8023328"/>
              <a:gd name="connsiteY1259" fmla="*/ 1069203 h 2380521"/>
              <a:gd name="connsiteX1260" fmla="*/ 5225869 w 8023328"/>
              <a:gd name="connsiteY1260" fmla="*/ 1069203 h 2380521"/>
              <a:gd name="connsiteX1261" fmla="*/ 5240657 w 8023328"/>
              <a:gd name="connsiteY1261" fmla="*/ 1083059 h 2380521"/>
              <a:gd name="connsiteX1262" fmla="*/ 5225869 w 8023328"/>
              <a:gd name="connsiteY1262" fmla="*/ 1095457 h 2380521"/>
              <a:gd name="connsiteX1263" fmla="*/ 5211081 w 8023328"/>
              <a:gd name="connsiteY1263" fmla="*/ 1083059 h 2380521"/>
              <a:gd name="connsiteX1264" fmla="*/ 5225869 w 8023328"/>
              <a:gd name="connsiteY1264" fmla="*/ 1069203 h 2380521"/>
              <a:gd name="connsiteX1265" fmla="*/ 5154105 w 8023328"/>
              <a:gd name="connsiteY1265" fmla="*/ 1069203 h 2380521"/>
              <a:gd name="connsiteX1266" fmla="*/ 5166502 w 8023328"/>
              <a:gd name="connsiteY1266" fmla="*/ 1083059 h 2380521"/>
              <a:gd name="connsiteX1267" fmla="*/ 5154105 w 8023328"/>
              <a:gd name="connsiteY1267" fmla="*/ 1095457 h 2380521"/>
              <a:gd name="connsiteX1268" fmla="*/ 5140249 w 8023328"/>
              <a:gd name="connsiteY1268" fmla="*/ 1083059 h 2380521"/>
              <a:gd name="connsiteX1269" fmla="*/ 5154105 w 8023328"/>
              <a:gd name="connsiteY1269" fmla="*/ 1069203 h 2380521"/>
              <a:gd name="connsiteX1270" fmla="*/ 5083276 w 8023328"/>
              <a:gd name="connsiteY1270" fmla="*/ 1069203 h 2380521"/>
              <a:gd name="connsiteX1271" fmla="*/ 5095673 w 8023328"/>
              <a:gd name="connsiteY1271" fmla="*/ 1083059 h 2380521"/>
              <a:gd name="connsiteX1272" fmla="*/ 5083276 w 8023328"/>
              <a:gd name="connsiteY1272" fmla="*/ 1095457 h 2380521"/>
              <a:gd name="connsiteX1273" fmla="*/ 5069420 w 8023328"/>
              <a:gd name="connsiteY1273" fmla="*/ 1083059 h 2380521"/>
              <a:gd name="connsiteX1274" fmla="*/ 5083276 w 8023328"/>
              <a:gd name="connsiteY1274" fmla="*/ 1069203 h 2380521"/>
              <a:gd name="connsiteX1275" fmla="*/ 5012445 w 8023328"/>
              <a:gd name="connsiteY1275" fmla="*/ 1069203 h 2380521"/>
              <a:gd name="connsiteX1276" fmla="*/ 5024842 w 8023328"/>
              <a:gd name="connsiteY1276" fmla="*/ 1083059 h 2380521"/>
              <a:gd name="connsiteX1277" fmla="*/ 5012445 w 8023328"/>
              <a:gd name="connsiteY1277" fmla="*/ 1095457 h 2380521"/>
              <a:gd name="connsiteX1278" fmla="*/ 4998589 w 8023328"/>
              <a:gd name="connsiteY1278" fmla="*/ 1083059 h 2380521"/>
              <a:gd name="connsiteX1279" fmla="*/ 5012445 w 8023328"/>
              <a:gd name="connsiteY1279" fmla="*/ 1069203 h 2380521"/>
              <a:gd name="connsiteX1280" fmla="*/ 4940157 w 8023328"/>
              <a:gd name="connsiteY1280" fmla="*/ 1069203 h 2380521"/>
              <a:gd name="connsiteX1281" fmla="*/ 4954013 w 8023328"/>
              <a:gd name="connsiteY1281" fmla="*/ 1083059 h 2380521"/>
              <a:gd name="connsiteX1282" fmla="*/ 4940157 w 8023328"/>
              <a:gd name="connsiteY1282" fmla="*/ 1095457 h 2380521"/>
              <a:gd name="connsiteX1283" fmla="*/ 4927760 w 8023328"/>
              <a:gd name="connsiteY1283" fmla="*/ 1083059 h 2380521"/>
              <a:gd name="connsiteX1284" fmla="*/ 4940157 w 8023328"/>
              <a:gd name="connsiteY1284" fmla="*/ 1069203 h 2380521"/>
              <a:gd name="connsiteX1285" fmla="*/ 4865953 w 8023328"/>
              <a:gd name="connsiteY1285" fmla="*/ 1069203 h 2380521"/>
              <a:gd name="connsiteX1286" fmla="*/ 4879809 w 8023328"/>
              <a:gd name="connsiteY1286" fmla="*/ 1083059 h 2380521"/>
              <a:gd name="connsiteX1287" fmla="*/ 4865953 w 8023328"/>
              <a:gd name="connsiteY1287" fmla="*/ 1095457 h 2380521"/>
              <a:gd name="connsiteX1288" fmla="*/ 4853556 w 8023328"/>
              <a:gd name="connsiteY1288" fmla="*/ 1083059 h 2380521"/>
              <a:gd name="connsiteX1289" fmla="*/ 4865953 w 8023328"/>
              <a:gd name="connsiteY1289" fmla="*/ 1069203 h 2380521"/>
              <a:gd name="connsiteX1290" fmla="*/ 4795122 w 8023328"/>
              <a:gd name="connsiteY1290" fmla="*/ 1069203 h 2380521"/>
              <a:gd name="connsiteX1291" fmla="*/ 4808978 w 8023328"/>
              <a:gd name="connsiteY1291" fmla="*/ 1083059 h 2380521"/>
              <a:gd name="connsiteX1292" fmla="*/ 4795122 w 8023328"/>
              <a:gd name="connsiteY1292" fmla="*/ 1095457 h 2380521"/>
              <a:gd name="connsiteX1293" fmla="*/ 4782725 w 8023328"/>
              <a:gd name="connsiteY1293" fmla="*/ 1083059 h 2380521"/>
              <a:gd name="connsiteX1294" fmla="*/ 4795122 w 8023328"/>
              <a:gd name="connsiteY1294" fmla="*/ 1069203 h 2380521"/>
              <a:gd name="connsiteX1295" fmla="*/ 4726684 w 8023328"/>
              <a:gd name="connsiteY1295" fmla="*/ 1069203 h 2380521"/>
              <a:gd name="connsiteX1296" fmla="*/ 4741472 w 8023328"/>
              <a:gd name="connsiteY1296" fmla="*/ 1083059 h 2380521"/>
              <a:gd name="connsiteX1297" fmla="*/ 4726684 w 8023328"/>
              <a:gd name="connsiteY1297" fmla="*/ 1095457 h 2380521"/>
              <a:gd name="connsiteX1298" fmla="*/ 4711896 w 8023328"/>
              <a:gd name="connsiteY1298" fmla="*/ 1083059 h 2380521"/>
              <a:gd name="connsiteX1299" fmla="*/ 4726684 w 8023328"/>
              <a:gd name="connsiteY1299" fmla="*/ 1069203 h 2380521"/>
              <a:gd name="connsiteX1300" fmla="*/ 4655853 w 8023328"/>
              <a:gd name="connsiteY1300" fmla="*/ 1069203 h 2380521"/>
              <a:gd name="connsiteX1301" fmla="*/ 4670642 w 8023328"/>
              <a:gd name="connsiteY1301" fmla="*/ 1083059 h 2380521"/>
              <a:gd name="connsiteX1302" fmla="*/ 4655853 w 8023328"/>
              <a:gd name="connsiteY1302" fmla="*/ 1095457 h 2380521"/>
              <a:gd name="connsiteX1303" fmla="*/ 4641064 w 8023328"/>
              <a:gd name="connsiteY1303" fmla="*/ 1083059 h 2380521"/>
              <a:gd name="connsiteX1304" fmla="*/ 4655853 w 8023328"/>
              <a:gd name="connsiteY1304" fmla="*/ 1069203 h 2380521"/>
              <a:gd name="connsiteX1305" fmla="*/ 4585023 w 8023328"/>
              <a:gd name="connsiteY1305" fmla="*/ 1069203 h 2380521"/>
              <a:gd name="connsiteX1306" fmla="*/ 4599811 w 8023328"/>
              <a:gd name="connsiteY1306" fmla="*/ 1083059 h 2380521"/>
              <a:gd name="connsiteX1307" fmla="*/ 4585023 w 8023328"/>
              <a:gd name="connsiteY1307" fmla="*/ 1095457 h 2380521"/>
              <a:gd name="connsiteX1308" fmla="*/ 4570235 w 8023328"/>
              <a:gd name="connsiteY1308" fmla="*/ 1083059 h 2380521"/>
              <a:gd name="connsiteX1309" fmla="*/ 4585023 w 8023328"/>
              <a:gd name="connsiteY1309" fmla="*/ 1069203 h 2380521"/>
              <a:gd name="connsiteX1310" fmla="*/ 4513260 w 8023328"/>
              <a:gd name="connsiteY1310" fmla="*/ 1069203 h 2380521"/>
              <a:gd name="connsiteX1311" fmla="*/ 4525657 w 8023328"/>
              <a:gd name="connsiteY1311" fmla="*/ 1083991 h 2380521"/>
              <a:gd name="connsiteX1312" fmla="*/ 4513260 w 8023328"/>
              <a:gd name="connsiteY1312" fmla="*/ 1098780 h 2380521"/>
              <a:gd name="connsiteX1313" fmla="*/ 4499404 w 8023328"/>
              <a:gd name="connsiteY1313" fmla="*/ 1083991 h 2380521"/>
              <a:gd name="connsiteX1314" fmla="*/ 4513260 w 8023328"/>
              <a:gd name="connsiteY1314" fmla="*/ 1069203 h 2380521"/>
              <a:gd name="connsiteX1315" fmla="*/ 4439056 w 8023328"/>
              <a:gd name="connsiteY1315" fmla="*/ 1069203 h 2380521"/>
              <a:gd name="connsiteX1316" fmla="*/ 4451453 w 8023328"/>
              <a:gd name="connsiteY1316" fmla="*/ 1083991 h 2380521"/>
              <a:gd name="connsiteX1317" fmla="*/ 4439056 w 8023328"/>
              <a:gd name="connsiteY1317" fmla="*/ 1098780 h 2380521"/>
              <a:gd name="connsiteX1318" fmla="*/ 4425200 w 8023328"/>
              <a:gd name="connsiteY1318" fmla="*/ 1083991 h 2380521"/>
              <a:gd name="connsiteX1319" fmla="*/ 4439056 w 8023328"/>
              <a:gd name="connsiteY1319" fmla="*/ 1069203 h 2380521"/>
              <a:gd name="connsiteX1320" fmla="*/ 4366768 w 8023328"/>
              <a:gd name="connsiteY1320" fmla="*/ 1069203 h 2380521"/>
              <a:gd name="connsiteX1321" fmla="*/ 4380624 w 8023328"/>
              <a:gd name="connsiteY1321" fmla="*/ 1083991 h 2380521"/>
              <a:gd name="connsiteX1322" fmla="*/ 4366768 w 8023328"/>
              <a:gd name="connsiteY1322" fmla="*/ 1098780 h 2380521"/>
              <a:gd name="connsiteX1323" fmla="*/ 4354371 w 8023328"/>
              <a:gd name="connsiteY1323" fmla="*/ 1083991 h 2380521"/>
              <a:gd name="connsiteX1324" fmla="*/ 4366768 w 8023328"/>
              <a:gd name="connsiteY1324" fmla="*/ 1069203 h 2380521"/>
              <a:gd name="connsiteX1325" fmla="*/ 4295937 w 8023328"/>
              <a:gd name="connsiteY1325" fmla="*/ 1069203 h 2380521"/>
              <a:gd name="connsiteX1326" fmla="*/ 4309793 w 8023328"/>
              <a:gd name="connsiteY1326" fmla="*/ 1083991 h 2380521"/>
              <a:gd name="connsiteX1327" fmla="*/ 4295937 w 8023328"/>
              <a:gd name="connsiteY1327" fmla="*/ 1098780 h 2380521"/>
              <a:gd name="connsiteX1328" fmla="*/ 4283540 w 8023328"/>
              <a:gd name="connsiteY1328" fmla="*/ 1083991 h 2380521"/>
              <a:gd name="connsiteX1329" fmla="*/ 4295937 w 8023328"/>
              <a:gd name="connsiteY1329" fmla="*/ 1069203 h 2380521"/>
              <a:gd name="connsiteX1330" fmla="*/ 4225107 w 8023328"/>
              <a:gd name="connsiteY1330" fmla="*/ 1069203 h 2380521"/>
              <a:gd name="connsiteX1331" fmla="*/ 4238963 w 8023328"/>
              <a:gd name="connsiteY1331" fmla="*/ 1083991 h 2380521"/>
              <a:gd name="connsiteX1332" fmla="*/ 4225107 w 8023328"/>
              <a:gd name="connsiteY1332" fmla="*/ 1098780 h 2380521"/>
              <a:gd name="connsiteX1333" fmla="*/ 4212710 w 8023328"/>
              <a:gd name="connsiteY1333" fmla="*/ 1083991 h 2380521"/>
              <a:gd name="connsiteX1334" fmla="*/ 4225107 w 8023328"/>
              <a:gd name="connsiteY1334" fmla="*/ 1069203 h 2380521"/>
              <a:gd name="connsiteX1335" fmla="*/ 4153295 w 8023328"/>
              <a:gd name="connsiteY1335" fmla="*/ 1069203 h 2380521"/>
              <a:gd name="connsiteX1336" fmla="*/ 4168083 w 8023328"/>
              <a:gd name="connsiteY1336" fmla="*/ 1083991 h 2380521"/>
              <a:gd name="connsiteX1337" fmla="*/ 4153295 w 8023328"/>
              <a:gd name="connsiteY1337" fmla="*/ 1098780 h 2380521"/>
              <a:gd name="connsiteX1338" fmla="*/ 4138507 w 8023328"/>
              <a:gd name="connsiteY1338" fmla="*/ 1083991 h 2380521"/>
              <a:gd name="connsiteX1339" fmla="*/ 4153295 w 8023328"/>
              <a:gd name="connsiteY1339" fmla="*/ 1069203 h 2380521"/>
              <a:gd name="connsiteX1340" fmla="*/ 4082465 w 8023328"/>
              <a:gd name="connsiteY1340" fmla="*/ 1069203 h 2380521"/>
              <a:gd name="connsiteX1341" fmla="*/ 4097254 w 8023328"/>
              <a:gd name="connsiteY1341" fmla="*/ 1083991 h 2380521"/>
              <a:gd name="connsiteX1342" fmla="*/ 4082465 w 8023328"/>
              <a:gd name="connsiteY1342" fmla="*/ 1098780 h 2380521"/>
              <a:gd name="connsiteX1343" fmla="*/ 4067676 w 8023328"/>
              <a:gd name="connsiteY1343" fmla="*/ 1083991 h 2380521"/>
              <a:gd name="connsiteX1344" fmla="*/ 4082465 w 8023328"/>
              <a:gd name="connsiteY1344" fmla="*/ 1069203 h 2380521"/>
              <a:gd name="connsiteX1345" fmla="*/ 4011635 w 8023328"/>
              <a:gd name="connsiteY1345" fmla="*/ 1069203 h 2380521"/>
              <a:gd name="connsiteX1346" fmla="*/ 4026423 w 8023328"/>
              <a:gd name="connsiteY1346" fmla="*/ 1083991 h 2380521"/>
              <a:gd name="connsiteX1347" fmla="*/ 4011635 w 8023328"/>
              <a:gd name="connsiteY1347" fmla="*/ 1098780 h 2380521"/>
              <a:gd name="connsiteX1348" fmla="*/ 3996847 w 8023328"/>
              <a:gd name="connsiteY1348" fmla="*/ 1083991 h 2380521"/>
              <a:gd name="connsiteX1349" fmla="*/ 4011635 w 8023328"/>
              <a:gd name="connsiteY1349" fmla="*/ 1069203 h 2380521"/>
              <a:gd name="connsiteX1350" fmla="*/ 3939871 w 8023328"/>
              <a:gd name="connsiteY1350" fmla="*/ 1069203 h 2380521"/>
              <a:gd name="connsiteX1351" fmla="*/ 3952268 w 8023328"/>
              <a:gd name="connsiteY1351" fmla="*/ 1083991 h 2380521"/>
              <a:gd name="connsiteX1352" fmla="*/ 3939871 w 8023328"/>
              <a:gd name="connsiteY1352" fmla="*/ 1098780 h 2380521"/>
              <a:gd name="connsiteX1353" fmla="*/ 3926015 w 8023328"/>
              <a:gd name="connsiteY1353" fmla="*/ 1083991 h 2380521"/>
              <a:gd name="connsiteX1354" fmla="*/ 3939871 w 8023328"/>
              <a:gd name="connsiteY1354" fmla="*/ 1069203 h 2380521"/>
              <a:gd name="connsiteX1355" fmla="*/ 582439 w 8023328"/>
              <a:gd name="connsiteY1355" fmla="*/ 1069203 h 2380521"/>
              <a:gd name="connsiteX1356" fmla="*/ 596295 w 8023328"/>
              <a:gd name="connsiteY1356" fmla="*/ 1083059 h 2380521"/>
              <a:gd name="connsiteX1357" fmla="*/ 582439 w 8023328"/>
              <a:gd name="connsiteY1357" fmla="*/ 1095457 h 2380521"/>
              <a:gd name="connsiteX1358" fmla="*/ 570041 w 8023328"/>
              <a:gd name="connsiteY1358" fmla="*/ 1083059 h 2380521"/>
              <a:gd name="connsiteX1359" fmla="*/ 582439 w 8023328"/>
              <a:gd name="connsiteY1359" fmla="*/ 1069203 h 2380521"/>
              <a:gd name="connsiteX1360" fmla="*/ 513628 w 8023328"/>
              <a:gd name="connsiteY1360" fmla="*/ 1069203 h 2380521"/>
              <a:gd name="connsiteX1361" fmla="*/ 528807 w 8023328"/>
              <a:gd name="connsiteY1361" fmla="*/ 1083059 h 2380521"/>
              <a:gd name="connsiteX1362" fmla="*/ 513628 w 8023328"/>
              <a:gd name="connsiteY1362" fmla="*/ 1095457 h 2380521"/>
              <a:gd name="connsiteX1363" fmla="*/ 499209 w 8023328"/>
              <a:gd name="connsiteY1363" fmla="*/ 1083059 h 2380521"/>
              <a:gd name="connsiteX1364" fmla="*/ 513628 w 8023328"/>
              <a:gd name="connsiteY1364" fmla="*/ 1069203 h 2380521"/>
              <a:gd name="connsiteX1365" fmla="*/ 439795 w 8023328"/>
              <a:gd name="connsiteY1365" fmla="*/ 1069203 h 2380521"/>
              <a:gd name="connsiteX1366" fmla="*/ 454585 w 8023328"/>
              <a:gd name="connsiteY1366" fmla="*/ 1083059 h 2380521"/>
              <a:gd name="connsiteX1367" fmla="*/ 439795 w 8023328"/>
              <a:gd name="connsiteY1367" fmla="*/ 1095457 h 2380521"/>
              <a:gd name="connsiteX1368" fmla="*/ 425007 w 8023328"/>
              <a:gd name="connsiteY1368" fmla="*/ 1083059 h 2380521"/>
              <a:gd name="connsiteX1369" fmla="*/ 439795 w 8023328"/>
              <a:gd name="connsiteY1369" fmla="*/ 1069203 h 2380521"/>
              <a:gd name="connsiteX1370" fmla="*/ 368965 w 8023328"/>
              <a:gd name="connsiteY1370" fmla="*/ 1069203 h 2380521"/>
              <a:gd name="connsiteX1371" fmla="*/ 383754 w 8023328"/>
              <a:gd name="connsiteY1371" fmla="*/ 1083059 h 2380521"/>
              <a:gd name="connsiteX1372" fmla="*/ 368965 w 8023328"/>
              <a:gd name="connsiteY1372" fmla="*/ 1095457 h 2380521"/>
              <a:gd name="connsiteX1373" fmla="*/ 354177 w 8023328"/>
              <a:gd name="connsiteY1373" fmla="*/ 1083059 h 2380521"/>
              <a:gd name="connsiteX1374" fmla="*/ 368965 w 8023328"/>
              <a:gd name="connsiteY1374" fmla="*/ 1069203 h 2380521"/>
              <a:gd name="connsiteX1375" fmla="*/ 297201 w 8023328"/>
              <a:gd name="connsiteY1375" fmla="*/ 1069203 h 2380521"/>
              <a:gd name="connsiteX1376" fmla="*/ 309599 w 8023328"/>
              <a:gd name="connsiteY1376" fmla="*/ 1083059 h 2380521"/>
              <a:gd name="connsiteX1377" fmla="*/ 297201 w 8023328"/>
              <a:gd name="connsiteY1377" fmla="*/ 1095457 h 2380521"/>
              <a:gd name="connsiteX1378" fmla="*/ 283346 w 8023328"/>
              <a:gd name="connsiteY1378" fmla="*/ 1083059 h 2380521"/>
              <a:gd name="connsiteX1379" fmla="*/ 297201 w 8023328"/>
              <a:gd name="connsiteY1379" fmla="*/ 1069203 h 2380521"/>
              <a:gd name="connsiteX1380" fmla="*/ 226372 w 8023328"/>
              <a:gd name="connsiteY1380" fmla="*/ 1069203 h 2380521"/>
              <a:gd name="connsiteX1381" fmla="*/ 238771 w 8023328"/>
              <a:gd name="connsiteY1381" fmla="*/ 1083059 h 2380521"/>
              <a:gd name="connsiteX1382" fmla="*/ 226372 w 8023328"/>
              <a:gd name="connsiteY1382" fmla="*/ 1095457 h 2380521"/>
              <a:gd name="connsiteX1383" fmla="*/ 212516 w 8023328"/>
              <a:gd name="connsiteY1383" fmla="*/ 1083059 h 2380521"/>
              <a:gd name="connsiteX1384" fmla="*/ 226372 w 8023328"/>
              <a:gd name="connsiteY1384" fmla="*/ 1069203 h 2380521"/>
              <a:gd name="connsiteX1385" fmla="*/ 154079 w 8023328"/>
              <a:gd name="connsiteY1385" fmla="*/ 1069203 h 2380521"/>
              <a:gd name="connsiteX1386" fmla="*/ 167935 w 8023328"/>
              <a:gd name="connsiteY1386" fmla="*/ 1083059 h 2380521"/>
              <a:gd name="connsiteX1387" fmla="*/ 154079 w 8023328"/>
              <a:gd name="connsiteY1387" fmla="*/ 1095457 h 2380521"/>
              <a:gd name="connsiteX1388" fmla="*/ 141682 w 8023328"/>
              <a:gd name="connsiteY1388" fmla="*/ 1083059 h 2380521"/>
              <a:gd name="connsiteX1389" fmla="*/ 154079 w 8023328"/>
              <a:gd name="connsiteY1389" fmla="*/ 1069203 h 2380521"/>
              <a:gd name="connsiteX1390" fmla="*/ 83249 w 8023328"/>
              <a:gd name="connsiteY1390" fmla="*/ 1069203 h 2380521"/>
              <a:gd name="connsiteX1391" fmla="*/ 97105 w 8023328"/>
              <a:gd name="connsiteY1391" fmla="*/ 1083059 h 2380521"/>
              <a:gd name="connsiteX1392" fmla="*/ 83249 w 8023328"/>
              <a:gd name="connsiteY1392" fmla="*/ 1095457 h 2380521"/>
              <a:gd name="connsiteX1393" fmla="*/ 70852 w 8023328"/>
              <a:gd name="connsiteY1393" fmla="*/ 1083059 h 2380521"/>
              <a:gd name="connsiteX1394" fmla="*/ 83249 w 8023328"/>
              <a:gd name="connsiteY1394" fmla="*/ 1069203 h 2380521"/>
              <a:gd name="connsiteX1395" fmla="*/ 12014 w 8023328"/>
              <a:gd name="connsiteY1395" fmla="*/ 1069203 h 2380521"/>
              <a:gd name="connsiteX1396" fmla="*/ 26255 w 8023328"/>
              <a:gd name="connsiteY1396" fmla="*/ 1083059 h 2380521"/>
              <a:gd name="connsiteX1397" fmla="*/ 12014 w 8023328"/>
              <a:gd name="connsiteY1397" fmla="*/ 1095457 h 2380521"/>
              <a:gd name="connsiteX1398" fmla="*/ 21 w 8023328"/>
              <a:gd name="connsiteY1398" fmla="*/ 1083059 h 2380521"/>
              <a:gd name="connsiteX1399" fmla="*/ 12014 w 8023328"/>
              <a:gd name="connsiteY1399" fmla="*/ 1069203 h 2380521"/>
              <a:gd name="connsiteX1400" fmla="*/ 6724405 w 8023328"/>
              <a:gd name="connsiteY1400" fmla="*/ 998371 h 2380521"/>
              <a:gd name="connsiteX1401" fmla="*/ 6738261 w 8023328"/>
              <a:gd name="connsiteY1401" fmla="*/ 1010768 h 2380521"/>
              <a:gd name="connsiteX1402" fmla="*/ 6724405 w 8023328"/>
              <a:gd name="connsiteY1402" fmla="*/ 1024625 h 2380521"/>
              <a:gd name="connsiteX1403" fmla="*/ 6712008 w 8023328"/>
              <a:gd name="connsiteY1403" fmla="*/ 1010768 h 2380521"/>
              <a:gd name="connsiteX1404" fmla="*/ 6724405 w 8023328"/>
              <a:gd name="connsiteY1404" fmla="*/ 998371 h 2380521"/>
              <a:gd name="connsiteX1405" fmla="*/ 6653576 w 8023328"/>
              <a:gd name="connsiteY1405" fmla="*/ 998371 h 2380521"/>
              <a:gd name="connsiteX1406" fmla="*/ 6667432 w 8023328"/>
              <a:gd name="connsiteY1406" fmla="*/ 1010768 h 2380521"/>
              <a:gd name="connsiteX1407" fmla="*/ 6653576 w 8023328"/>
              <a:gd name="connsiteY1407" fmla="*/ 1024625 h 2380521"/>
              <a:gd name="connsiteX1408" fmla="*/ 6641179 w 8023328"/>
              <a:gd name="connsiteY1408" fmla="*/ 1010768 h 2380521"/>
              <a:gd name="connsiteX1409" fmla="*/ 6653576 w 8023328"/>
              <a:gd name="connsiteY1409" fmla="*/ 998371 h 2380521"/>
              <a:gd name="connsiteX1410" fmla="*/ 6581764 w 8023328"/>
              <a:gd name="connsiteY1410" fmla="*/ 998371 h 2380521"/>
              <a:gd name="connsiteX1411" fmla="*/ 6596552 w 8023328"/>
              <a:gd name="connsiteY1411" fmla="*/ 1010768 h 2380521"/>
              <a:gd name="connsiteX1412" fmla="*/ 6581764 w 8023328"/>
              <a:gd name="connsiteY1412" fmla="*/ 1024625 h 2380521"/>
              <a:gd name="connsiteX1413" fmla="*/ 6566976 w 8023328"/>
              <a:gd name="connsiteY1413" fmla="*/ 1010768 h 2380521"/>
              <a:gd name="connsiteX1414" fmla="*/ 6581764 w 8023328"/>
              <a:gd name="connsiteY1414" fmla="*/ 998371 h 2380521"/>
              <a:gd name="connsiteX1415" fmla="*/ 6510933 w 8023328"/>
              <a:gd name="connsiteY1415" fmla="*/ 998371 h 2380521"/>
              <a:gd name="connsiteX1416" fmla="*/ 6525722 w 8023328"/>
              <a:gd name="connsiteY1416" fmla="*/ 1010768 h 2380521"/>
              <a:gd name="connsiteX1417" fmla="*/ 6510933 w 8023328"/>
              <a:gd name="connsiteY1417" fmla="*/ 1024625 h 2380521"/>
              <a:gd name="connsiteX1418" fmla="*/ 6496144 w 8023328"/>
              <a:gd name="connsiteY1418" fmla="*/ 1010768 h 2380521"/>
              <a:gd name="connsiteX1419" fmla="*/ 6510933 w 8023328"/>
              <a:gd name="connsiteY1419" fmla="*/ 998371 h 2380521"/>
              <a:gd name="connsiteX1420" fmla="*/ 6440492 w 8023328"/>
              <a:gd name="connsiteY1420" fmla="*/ 998371 h 2380521"/>
              <a:gd name="connsiteX1421" fmla="*/ 6454911 w 8023328"/>
              <a:gd name="connsiteY1421" fmla="*/ 1010768 h 2380521"/>
              <a:gd name="connsiteX1422" fmla="*/ 6440492 w 8023328"/>
              <a:gd name="connsiteY1422" fmla="*/ 1024625 h 2380521"/>
              <a:gd name="connsiteX1423" fmla="*/ 6425315 w 8023328"/>
              <a:gd name="connsiteY1423" fmla="*/ 1010768 h 2380521"/>
              <a:gd name="connsiteX1424" fmla="*/ 6440492 w 8023328"/>
              <a:gd name="connsiteY1424" fmla="*/ 998371 h 2380521"/>
              <a:gd name="connsiteX1425" fmla="*/ 6368340 w 8023328"/>
              <a:gd name="connsiteY1425" fmla="*/ 998371 h 2380521"/>
              <a:gd name="connsiteX1426" fmla="*/ 6380737 w 8023328"/>
              <a:gd name="connsiteY1426" fmla="*/ 1010768 h 2380521"/>
              <a:gd name="connsiteX1427" fmla="*/ 6368340 w 8023328"/>
              <a:gd name="connsiteY1427" fmla="*/ 1024625 h 2380521"/>
              <a:gd name="connsiteX1428" fmla="*/ 6354484 w 8023328"/>
              <a:gd name="connsiteY1428" fmla="*/ 1010768 h 2380521"/>
              <a:gd name="connsiteX1429" fmla="*/ 6368340 w 8023328"/>
              <a:gd name="connsiteY1429" fmla="*/ 998371 h 2380521"/>
              <a:gd name="connsiteX1430" fmla="*/ 6297511 w 8023328"/>
              <a:gd name="connsiteY1430" fmla="*/ 998371 h 2380521"/>
              <a:gd name="connsiteX1431" fmla="*/ 6309908 w 8023328"/>
              <a:gd name="connsiteY1431" fmla="*/ 1010768 h 2380521"/>
              <a:gd name="connsiteX1432" fmla="*/ 6297511 w 8023328"/>
              <a:gd name="connsiteY1432" fmla="*/ 1024625 h 2380521"/>
              <a:gd name="connsiteX1433" fmla="*/ 6283655 w 8023328"/>
              <a:gd name="connsiteY1433" fmla="*/ 1010768 h 2380521"/>
              <a:gd name="connsiteX1434" fmla="*/ 6297511 w 8023328"/>
              <a:gd name="connsiteY1434" fmla="*/ 998371 h 2380521"/>
              <a:gd name="connsiteX1435" fmla="*/ 6226679 w 8023328"/>
              <a:gd name="connsiteY1435" fmla="*/ 998371 h 2380521"/>
              <a:gd name="connsiteX1436" fmla="*/ 6239076 w 8023328"/>
              <a:gd name="connsiteY1436" fmla="*/ 1010768 h 2380521"/>
              <a:gd name="connsiteX1437" fmla="*/ 6226679 w 8023328"/>
              <a:gd name="connsiteY1437" fmla="*/ 1024625 h 2380521"/>
              <a:gd name="connsiteX1438" fmla="*/ 6212823 w 8023328"/>
              <a:gd name="connsiteY1438" fmla="*/ 1010768 h 2380521"/>
              <a:gd name="connsiteX1439" fmla="*/ 6226679 w 8023328"/>
              <a:gd name="connsiteY1439" fmla="*/ 998371 h 2380521"/>
              <a:gd name="connsiteX1440" fmla="*/ 6154391 w 8023328"/>
              <a:gd name="connsiteY1440" fmla="*/ 998371 h 2380521"/>
              <a:gd name="connsiteX1441" fmla="*/ 6168247 w 8023328"/>
              <a:gd name="connsiteY1441" fmla="*/ 1010768 h 2380521"/>
              <a:gd name="connsiteX1442" fmla="*/ 6154391 w 8023328"/>
              <a:gd name="connsiteY1442" fmla="*/ 1024625 h 2380521"/>
              <a:gd name="connsiteX1443" fmla="*/ 6141994 w 8023328"/>
              <a:gd name="connsiteY1443" fmla="*/ 1010768 h 2380521"/>
              <a:gd name="connsiteX1444" fmla="*/ 6154391 w 8023328"/>
              <a:gd name="connsiteY1444" fmla="*/ 998371 h 2380521"/>
              <a:gd name="connsiteX1445" fmla="*/ 6083559 w 8023328"/>
              <a:gd name="connsiteY1445" fmla="*/ 998371 h 2380521"/>
              <a:gd name="connsiteX1446" fmla="*/ 6097415 w 8023328"/>
              <a:gd name="connsiteY1446" fmla="*/ 1010768 h 2380521"/>
              <a:gd name="connsiteX1447" fmla="*/ 6083559 w 8023328"/>
              <a:gd name="connsiteY1447" fmla="*/ 1024625 h 2380521"/>
              <a:gd name="connsiteX1448" fmla="*/ 6071162 w 8023328"/>
              <a:gd name="connsiteY1448" fmla="*/ 1010768 h 2380521"/>
              <a:gd name="connsiteX1449" fmla="*/ 6083559 w 8023328"/>
              <a:gd name="connsiteY1449" fmla="*/ 998371 h 2380521"/>
              <a:gd name="connsiteX1450" fmla="*/ 6009356 w 8023328"/>
              <a:gd name="connsiteY1450" fmla="*/ 998371 h 2380521"/>
              <a:gd name="connsiteX1451" fmla="*/ 6023212 w 8023328"/>
              <a:gd name="connsiteY1451" fmla="*/ 1010768 h 2380521"/>
              <a:gd name="connsiteX1452" fmla="*/ 6009356 w 8023328"/>
              <a:gd name="connsiteY1452" fmla="*/ 1024625 h 2380521"/>
              <a:gd name="connsiteX1453" fmla="*/ 5996959 w 8023328"/>
              <a:gd name="connsiteY1453" fmla="*/ 1010768 h 2380521"/>
              <a:gd name="connsiteX1454" fmla="*/ 6009356 w 8023328"/>
              <a:gd name="connsiteY1454" fmla="*/ 998371 h 2380521"/>
              <a:gd name="connsiteX1455" fmla="*/ 5940548 w 8023328"/>
              <a:gd name="connsiteY1455" fmla="*/ 998371 h 2380521"/>
              <a:gd name="connsiteX1456" fmla="*/ 5955726 w 8023328"/>
              <a:gd name="connsiteY1456" fmla="*/ 1010768 h 2380521"/>
              <a:gd name="connsiteX1457" fmla="*/ 5940548 w 8023328"/>
              <a:gd name="connsiteY1457" fmla="*/ 1024625 h 2380521"/>
              <a:gd name="connsiteX1458" fmla="*/ 5926130 w 8023328"/>
              <a:gd name="connsiteY1458" fmla="*/ 1010768 h 2380521"/>
              <a:gd name="connsiteX1459" fmla="*/ 5940548 w 8023328"/>
              <a:gd name="connsiteY1459" fmla="*/ 998371 h 2380521"/>
              <a:gd name="connsiteX1460" fmla="*/ 5870088 w 8023328"/>
              <a:gd name="connsiteY1460" fmla="*/ 998371 h 2380521"/>
              <a:gd name="connsiteX1461" fmla="*/ 5884877 w 8023328"/>
              <a:gd name="connsiteY1461" fmla="*/ 1010768 h 2380521"/>
              <a:gd name="connsiteX1462" fmla="*/ 5870088 w 8023328"/>
              <a:gd name="connsiteY1462" fmla="*/ 1024625 h 2380521"/>
              <a:gd name="connsiteX1463" fmla="*/ 5855299 w 8023328"/>
              <a:gd name="connsiteY1463" fmla="*/ 1010768 h 2380521"/>
              <a:gd name="connsiteX1464" fmla="*/ 5870088 w 8023328"/>
              <a:gd name="connsiteY1464" fmla="*/ 998371 h 2380521"/>
              <a:gd name="connsiteX1465" fmla="*/ 5799257 w 8023328"/>
              <a:gd name="connsiteY1465" fmla="*/ 998371 h 2380521"/>
              <a:gd name="connsiteX1466" fmla="*/ 5814045 w 8023328"/>
              <a:gd name="connsiteY1466" fmla="*/ 1010768 h 2380521"/>
              <a:gd name="connsiteX1467" fmla="*/ 5799257 w 8023328"/>
              <a:gd name="connsiteY1467" fmla="*/ 1024625 h 2380521"/>
              <a:gd name="connsiteX1468" fmla="*/ 5784469 w 8023328"/>
              <a:gd name="connsiteY1468" fmla="*/ 1010768 h 2380521"/>
              <a:gd name="connsiteX1469" fmla="*/ 5799257 w 8023328"/>
              <a:gd name="connsiteY1469" fmla="*/ 998371 h 2380521"/>
              <a:gd name="connsiteX1470" fmla="*/ 5724122 w 8023328"/>
              <a:gd name="connsiteY1470" fmla="*/ 998371 h 2380521"/>
              <a:gd name="connsiteX1471" fmla="*/ 5736519 w 8023328"/>
              <a:gd name="connsiteY1471" fmla="*/ 1010768 h 2380521"/>
              <a:gd name="connsiteX1472" fmla="*/ 5724122 w 8023328"/>
              <a:gd name="connsiteY1472" fmla="*/ 1024625 h 2380521"/>
              <a:gd name="connsiteX1473" fmla="*/ 5710266 w 8023328"/>
              <a:gd name="connsiteY1473" fmla="*/ 1010768 h 2380521"/>
              <a:gd name="connsiteX1474" fmla="*/ 5724122 w 8023328"/>
              <a:gd name="connsiteY1474" fmla="*/ 998371 h 2380521"/>
              <a:gd name="connsiteX1475" fmla="*/ 5653291 w 8023328"/>
              <a:gd name="connsiteY1475" fmla="*/ 998371 h 2380521"/>
              <a:gd name="connsiteX1476" fmla="*/ 5665688 w 8023328"/>
              <a:gd name="connsiteY1476" fmla="*/ 1012227 h 2380521"/>
              <a:gd name="connsiteX1477" fmla="*/ 5653291 w 8023328"/>
              <a:gd name="connsiteY1477" fmla="*/ 1024625 h 2380521"/>
              <a:gd name="connsiteX1478" fmla="*/ 5639435 w 8023328"/>
              <a:gd name="connsiteY1478" fmla="*/ 1012227 h 2380521"/>
              <a:gd name="connsiteX1479" fmla="*/ 5653291 w 8023328"/>
              <a:gd name="connsiteY1479" fmla="*/ 998371 h 2380521"/>
              <a:gd name="connsiteX1480" fmla="*/ 5581002 w 8023328"/>
              <a:gd name="connsiteY1480" fmla="*/ 998371 h 2380521"/>
              <a:gd name="connsiteX1481" fmla="*/ 5594858 w 8023328"/>
              <a:gd name="connsiteY1481" fmla="*/ 1012227 h 2380521"/>
              <a:gd name="connsiteX1482" fmla="*/ 5581002 w 8023328"/>
              <a:gd name="connsiteY1482" fmla="*/ 1024625 h 2380521"/>
              <a:gd name="connsiteX1483" fmla="*/ 5568605 w 8023328"/>
              <a:gd name="connsiteY1483" fmla="*/ 1012227 h 2380521"/>
              <a:gd name="connsiteX1484" fmla="*/ 5581002 w 8023328"/>
              <a:gd name="connsiteY1484" fmla="*/ 998371 h 2380521"/>
              <a:gd name="connsiteX1485" fmla="*/ 5510171 w 8023328"/>
              <a:gd name="connsiteY1485" fmla="*/ 998371 h 2380521"/>
              <a:gd name="connsiteX1486" fmla="*/ 5524027 w 8023328"/>
              <a:gd name="connsiteY1486" fmla="*/ 1012227 h 2380521"/>
              <a:gd name="connsiteX1487" fmla="*/ 5510171 w 8023328"/>
              <a:gd name="connsiteY1487" fmla="*/ 1024625 h 2380521"/>
              <a:gd name="connsiteX1488" fmla="*/ 5497774 w 8023328"/>
              <a:gd name="connsiteY1488" fmla="*/ 1012227 h 2380521"/>
              <a:gd name="connsiteX1489" fmla="*/ 5510171 w 8023328"/>
              <a:gd name="connsiteY1489" fmla="*/ 998371 h 2380521"/>
              <a:gd name="connsiteX1490" fmla="*/ 5438937 w 8023328"/>
              <a:gd name="connsiteY1490" fmla="*/ 998371 h 2380521"/>
              <a:gd name="connsiteX1491" fmla="*/ 5453178 w 8023328"/>
              <a:gd name="connsiteY1491" fmla="*/ 1012227 h 2380521"/>
              <a:gd name="connsiteX1492" fmla="*/ 5438937 w 8023328"/>
              <a:gd name="connsiteY1492" fmla="*/ 1024625 h 2380521"/>
              <a:gd name="connsiteX1493" fmla="*/ 5426945 w 8023328"/>
              <a:gd name="connsiteY1493" fmla="*/ 1012227 h 2380521"/>
              <a:gd name="connsiteX1494" fmla="*/ 5438937 w 8023328"/>
              <a:gd name="connsiteY1494" fmla="*/ 998371 h 2380521"/>
              <a:gd name="connsiteX1495" fmla="*/ 5367530 w 8023328"/>
              <a:gd name="connsiteY1495" fmla="*/ 998371 h 2380521"/>
              <a:gd name="connsiteX1496" fmla="*/ 5382318 w 8023328"/>
              <a:gd name="connsiteY1496" fmla="*/ 1012227 h 2380521"/>
              <a:gd name="connsiteX1497" fmla="*/ 5367530 w 8023328"/>
              <a:gd name="connsiteY1497" fmla="*/ 1024625 h 2380521"/>
              <a:gd name="connsiteX1498" fmla="*/ 5352742 w 8023328"/>
              <a:gd name="connsiteY1498" fmla="*/ 1012227 h 2380521"/>
              <a:gd name="connsiteX1499" fmla="*/ 5367530 w 8023328"/>
              <a:gd name="connsiteY1499" fmla="*/ 998371 h 2380521"/>
              <a:gd name="connsiteX1500" fmla="*/ 5296699 w 8023328"/>
              <a:gd name="connsiteY1500" fmla="*/ 998371 h 2380521"/>
              <a:gd name="connsiteX1501" fmla="*/ 5311488 w 8023328"/>
              <a:gd name="connsiteY1501" fmla="*/ 1012227 h 2380521"/>
              <a:gd name="connsiteX1502" fmla="*/ 5296699 w 8023328"/>
              <a:gd name="connsiteY1502" fmla="*/ 1024625 h 2380521"/>
              <a:gd name="connsiteX1503" fmla="*/ 5281910 w 8023328"/>
              <a:gd name="connsiteY1503" fmla="*/ 1012227 h 2380521"/>
              <a:gd name="connsiteX1504" fmla="*/ 5296699 w 8023328"/>
              <a:gd name="connsiteY1504" fmla="*/ 998371 h 2380521"/>
              <a:gd name="connsiteX1505" fmla="*/ 5225869 w 8023328"/>
              <a:gd name="connsiteY1505" fmla="*/ 998371 h 2380521"/>
              <a:gd name="connsiteX1506" fmla="*/ 5240657 w 8023328"/>
              <a:gd name="connsiteY1506" fmla="*/ 1012227 h 2380521"/>
              <a:gd name="connsiteX1507" fmla="*/ 5225869 w 8023328"/>
              <a:gd name="connsiteY1507" fmla="*/ 1024625 h 2380521"/>
              <a:gd name="connsiteX1508" fmla="*/ 5211081 w 8023328"/>
              <a:gd name="connsiteY1508" fmla="*/ 1012227 h 2380521"/>
              <a:gd name="connsiteX1509" fmla="*/ 5225869 w 8023328"/>
              <a:gd name="connsiteY1509" fmla="*/ 998371 h 2380521"/>
              <a:gd name="connsiteX1510" fmla="*/ 5154105 w 8023328"/>
              <a:gd name="connsiteY1510" fmla="*/ 998371 h 2380521"/>
              <a:gd name="connsiteX1511" fmla="*/ 5166502 w 8023328"/>
              <a:gd name="connsiteY1511" fmla="*/ 1012227 h 2380521"/>
              <a:gd name="connsiteX1512" fmla="*/ 5154105 w 8023328"/>
              <a:gd name="connsiteY1512" fmla="*/ 1024625 h 2380521"/>
              <a:gd name="connsiteX1513" fmla="*/ 5140249 w 8023328"/>
              <a:gd name="connsiteY1513" fmla="*/ 1012227 h 2380521"/>
              <a:gd name="connsiteX1514" fmla="*/ 5154105 w 8023328"/>
              <a:gd name="connsiteY1514" fmla="*/ 998371 h 2380521"/>
              <a:gd name="connsiteX1515" fmla="*/ 5083276 w 8023328"/>
              <a:gd name="connsiteY1515" fmla="*/ 998371 h 2380521"/>
              <a:gd name="connsiteX1516" fmla="*/ 5095673 w 8023328"/>
              <a:gd name="connsiteY1516" fmla="*/ 1012227 h 2380521"/>
              <a:gd name="connsiteX1517" fmla="*/ 5083276 w 8023328"/>
              <a:gd name="connsiteY1517" fmla="*/ 1024625 h 2380521"/>
              <a:gd name="connsiteX1518" fmla="*/ 5069420 w 8023328"/>
              <a:gd name="connsiteY1518" fmla="*/ 1012227 h 2380521"/>
              <a:gd name="connsiteX1519" fmla="*/ 5083276 w 8023328"/>
              <a:gd name="connsiteY1519" fmla="*/ 998371 h 2380521"/>
              <a:gd name="connsiteX1520" fmla="*/ 5012445 w 8023328"/>
              <a:gd name="connsiteY1520" fmla="*/ 998371 h 2380521"/>
              <a:gd name="connsiteX1521" fmla="*/ 5024842 w 8023328"/>
              <a:gd name="connsiteY1521" fmla="*/ 1012227 h 2380521"/>
              <a:gd name="connsiteX1522" fmla="*/ 5012445 w 8023328"/>
              <a:gd name="connsiteY1522" fmla="*/ 1024625 h 2380521"/>
              <a:gd name="connsiteX1523" fmla="*/ 4998589 w 8023328"/>
              <a:gd name="connsiteY1523" fmla="*/ 1012227 h 2380521"/>
              <a:gd name="connsiteX1524" fmla="*/ 5012445 w 8023328"/>
              <a:gd name="connsiteY1524" fmla="*/ 998371 h 2380521"/>
              <a:gd name="connsiteX1525" fmla="*/ 4940157 w 8023328"/>
              <a:gd name="connsiteY1525" fmla="*/ 998371 h 2380521"/>
              <a:gd name="connsiteX1526" fmla="*/ 4954013 w 8023328"/>
              <a:gd name="connsiteY1526" fmla="*/ 1012227 h 2380521"/>
              <a:gd name="connsiteX1527" fmla="*/ 4940157 w 8023328"/>
              <a:gd name="connsiteY1527" fmla="*/ 1024625 h 2380521"/>
              <a:gd name="connsiteX1528" fmla="*/ 4927760 w 8023328"/>
              <a:gd name="connsiteY1528" fmla="*/ 1012227 h 2380521"/>
              <a:gd name="connsiteX1529" fmla="*/ 4940157 w 8023328"/>
              <a:gd name="connsiteY1529" fmla="*/ 998371 h 2380521"/>
              <a:gd name="connsiteX1530" fmla="*/ 4865953 w 8023328"/>
              <a:gd name="connsiteY1530" fmla="*/ 998371 h 2380521"/>
              <a:gd name="connsiteX1531" fmla="*/ 4879809 w 8023328"/>
              <a:gd name="connsiteY1531" fmla="*/ 1012227 h 2380521"/>
              <a:gd name="connsiteX1532" fmla="*/ 4865953 w 8023328"/>
              <a:gd name="connsiteY1532" fmla="*/ 1024625 h 2380521"/>
              <a:gd name="connsiteX1533" fmla="*/ 4853556 w 8023328"/>
              <a:gd name="connsiteY1533" fmla="*/ 1012227 h 2380521"/>
              <a:gd name="connsiteX1534" fmla="*/ 4865953 w 8023328"/>
              <a:gd name="connsiteY1534" fmla="*/ 998371 h 2380521"/>
              <a:gd name="connsiteX1535" fmla="*/ 4797514 w 8023328"/>
              <a:gd name="connsiteY1535" fmla="*/ 998371 h 2380521"/>
              <a:gd name="connsiteX1536" fmla="*/ 4812303 w 8023328"/>
              <a:gd name="connsiteY1536" fmla="*/ 1012227 h 2380521"/>
              <a:gd name="connsiteX1537" fmla="*/ 4797514 w 8023328"/>
              <a:gd name="connsiteY1537" fmla="*/ 1024625 h 2380521"/>
              <a:gd name="connsiteX1538" fmla="*/ 4782725 w 8023328"/>
              <a:gd name="connsiteY1538" fmla="*/ 1012227 h 2380521"/>
              <a:gd name="connsiteX1539" fmla="*/ 4797514 w 8023328"/>
              <a:gd name="connsiteY1539" fmla="*/ 998371 h 2380521"/>
              <a:gd name="connsiteX1540" fmla="*/ 4726684 w 8023328"/>
              <a:gd name="connsiteY1540" fmla="*/ 998371 h 2380521"/>
              <a:gd name="connsiteX1541" fmla="*/ 4741472 w 8023328"/>
              <a:gd name="connsiteY1541" fmla="*/ 1012227 h 2380521"/>
              <a:gd name="connsiteX1542" fmla="*/ 4726684 w 8023328"/>
              <a:gd name="connsiteY1542" fmla="*/ 1024625 h 2380521"/>
              <a:gd name="connsiteX1543" fmla="*/ 4711896 w 8023328"/>
              <a:gd name="connsiteY1543" fmla="*/ 1012227 h 2380521"/>
              <a:gd name="connsiteX1544" fmla="*/ 4726684 w 8023328"/>
              <a:gd name="connsiteY1544" fmla="*/ 998371 h 2380521"/>
              <a:gd name="connsiteX1545" fmla="*/ 4655853 w 8023328"/>
              <a:gd name="connsiteY1545" fmla="*/ 998371 h 2380521"/>
              <a:gd name="connsiteX1546" fmla="*/ 4670642 w 8023328"/>
              <a:gd name="connsiteY1546" fmla="*/ 1012227 h 2380521"/>
              <a:gd name="connsiteX1547" fmla="*/ 4655853 w 8023328"/>
              <a:gd name="connsiteY1547" fmla="*/ 1024625 h 2380521"/>
              <a:gd name="connsiteX1548" fmla="*/ 4641064 w 8023328"/>
              <a:gd name="connsiteY1548" fmla="*/ 1012227 h 2380521"/>
              <a:gd name="connsiteX1549" fmla="*/ 4655853 w 8023328"/>
              <a:gd name="connsiteY1549" fmla="*/ 998371 h 2380521"/>
              <a:gd name="connsiteX1550" fmla="*/ 4584091 w 8023328"/>
              <a:gd name="connsiteY1550" fmla="*/ 998371 h 2380521"/>
              <a:gd name="connsiteX1551" fmla="*/ 4596488 w 8023328"/>
              <a:gd name="connsiteY1551" fmla="*/ 1012227 h 2380521"/>
              <a:gd name="connsiteX1552" fmla="*/ 4584091 w 8023328"/>
              <a:gd name="connsiteY1552" fmla="*/ 1024625 h 2380521"/>
              <a:gd name="connsiteX1553" fmla="*/ 4570235 w 8023328"/>
              <a:gd name="connsiteY1553" fmla="*/ 1012227 h 2380521"/>
              <a:gd name="connsiteX1554" fmla="*/ 4584091 w 8023328"/>
              <a:gd name="connsiteY1554" fmla="*/ 998371 h 2380521"/>
              <a:gd name="connsiteX1555" fmla="*/ 4513260 w 8023328"/>
              <a:gd name="connsiteY1555" fmla="*/ 998371 h 2380521"/>
              <a:gd name="connsiteX1556" fmla="*/ 4525657 w 8023328"/>
              <a:gd name="connsiteY1556" fmla="*/ 1012227 h 2380521"/>
              <a:gd name="connsiteX1557" fmla="*/ 4513260 w 8023328"/>
              <a:gd name="connsiteY1557" fmla="*/ 1024625 h 2380521"/>
              <a:gd name="connsiteX1558" fmla="*/ 4499404 w 8023328"/>
              <a:gd name="connsiteY1558" fmla="*/ 1012227 h 2380521"/>
              <a:gd name="connsiteX1559" fmla="*/ 4513260 w 8023328"/>
              <a:gd name="connsiteY1559" fmla="*/ 998371 h 2380521"/>
              <a:gd name="connsiteX1560" fmla="*/ 4439056 w 8023328"/>
              <a:gd name="connsiteY1560" fmla="*/ 998371 h 2380521"/>
              <a:gd name="connsiteX1561" fmla="*/ 4451453 w 8023328"/>
              <a:gd name="connsiteY1561" fmla="*/ 1012227 h 2380521"/>
              <a:gd name="connsiteX1562" fmla="*/ 4439056 w 8023328"/>
              <a:gd name="connsiteY1562" fmla="*/ 1024625 h 2380521"/>
              <a:gd name="connsiteX1563" fmla="*/ 4425200 w 8023328"/>
              <a:gd name="connsiteY1563" fmla="*/ 1012227 h 2380521"/>
              <a:gd name="connsiteX1564" fmla="*/ 4439056 w 8023328"/>
              <a:gd name="connsiteY1564" fmla="*/ 998371 h 2380521"/>
              <a:gd name="connsiteX1565" fmla="*/ 4366768 w 8023328"/>
              <a:gd name="connsiteY1565" fmla="*/ 998371 h 2380521"/>
              <a:gd name="connsiteX1566" fmla="*/ 4380624 w 8023328"/>
              <a:gd name="connsiteY1566" fmla="*/ 1012227 h 2380521"/>
              <a:gd name="connsiteX1567" fmla="*/ 4366768 w 8023328"/>
              <a:gd name="connsiteY1567" fmla="*/ 1024625 h 2380521"/>
              <a:gd name="connsiteX1568" fmla="*/ 4354371 w 8023328"/>
              <a:gd name="connsiteY1568" fmla="*/ 1012227 h 2380521"/>
              <a:gd name="connsiteX1569" fmla="*/ 4366768 w 8023328"/>
              <a:gd name="connsiteY1569" fmla="*/ 998371 h 2380521"/>
              <a:gd name="connsiteX1570" fmla="*/ 4295937 w 8023328"/>
              <a:gd name="connsiteY1570" fmla="*/ 998371 h 2380521"/>
              <a:gd name="connsiteX1571" fmla="*/ 4309793 w 8023328"/>
              <a:gd name="connsiteY1571" fmla="*/ 1012227 h 2380521"/>
              <a:gd name="connsiteX1572" fmla="*/ 4295937 w 8023328"/>
              <a:gd name="connsiteY1572" fmla="*/ 1024625 h 2380521"/>
              <a:gd name="connsiteX1573" fmla="*/ 4283540 w 8023328"/>
              <a:gd name="connsiteY1573" fmla="*/ 1012227 h 2380521"/>
              <a:gd name="connsiteX1574" fmla="*/ 4295937 w 8023328"/>
              <a:gd name="connsiteY1574" fmla="*/ 998371 h 2380521"/>
              <a:gd name="connsiteX1575" fmla="*/ 4225107 w 8023328"/>
              <a:gd name="connsiteY1575" fmla="*/ 998371 h 2380521"/>
              <a:gd name="connsiteX1576" fmla="*/ 4238963 w 8023328"/>
              <a:gd name="connsiteY1576" fmla="*/ 1012227 h 2380521"/>
              <a:gd name="connsiteX1577" fmla="*/ 4225107 w 8023328"/>
              <a:gd name="connsiteY1577" fmla="*/ 1024625 h 2380521"/>
              <a:gd name="connsiteX1578" fmla="*/ 4212710 w 8023328"/>
              <a:gd name="connsiteY1578" fmla="*/ 1012227 h 2380521"/>
              <a:gd name="connsiteX1579" fmla="*/ 4225107 w 8023328"/>
              <a:gd name="connsiteY1579" fmla="*/ 998371 h 2380521"/>
              <a:gd name="connsiteX1580" fmla="*/ 4153295 w 8023328"/>
              <a:gd name="connsiteY1580" fmla="*/ 998371 h 2380521"/>
              <a:gd name="connsiteX1581" fmla="*/ 4168083 w 8023328"/>
              <a:gd name="connsiteY1581" fmla="*/ 1012227 h 2380521"/>
              <a:gd name="connsiteX1582" fmla="*/ 4153295 w 8023328"/>
              <a:gd name="connsiteY1582" fmla="*/ 1024625 h 2380521"/>
              <a:gd name="connsiteX1583" fmla="*/ 4138507 w 8023328"/>
              <a:gd name="connsiteY1583" fmla="*/ 1012227 h 2380521"/>
              <a:gd name="connsiteX1584" fmla="*/ 4153295 w 8023328"/>
              <a:gd name="connsiteY1584" fmla="*/ 998371 h 2380521"/>
              <a:gd name="connsiteX1585" fmla="*/ 4082465 w 8023328"/>
              <a:gd name="connsiteY1585" fmla="*/ 998371 h 2380521"/>
              <a:gd name="connsiteX1586" fmla="*/ 4097254 w 8023328"/>
              <a:gd name="connsiteY1586" fmla="*/ 1012227 h 2380521"/>
              <a:gd name="connsiteX1587" fmla="*/ 4082465 w 8023328"/>
              <a:gd name="connsiteY1587" fmla="*/ 1024625 h 2380521"/>
              <a:gd name="connsiteX1588" fmla="*/ 4067676 w 8023328"/>
              <a:gd name="connsiteY1588" fmla="*/ 1012227 h 2380521"/>
              <a:gd name="connsiteX1589" fmla="*/ 4082465 w 8023328"/>
              <a:gd name="connsiteY1589" fmla="*/ 998371 h 2380521"/>
              <a:gd name="connsiteX1590" fmla="*/ 4011635 w 8023328"/>
              <a:gd name="connsiteY1590" fmla="*/ 998371 h 2380521"/>
              <a:gd name="connsiteX1591" fmla="*/ 4026423 w 8023328"/>
              <a:gd name="connsiteY1591" fmla="*/ 1012227 h 2380521"/>
              <a:gd name="connsiteX1592" fmla="*/ 4011635 w 8023328"/>
              <a:gd name="connsiteY1592" fmla="*/ 1024625 h 2380521"/>
              <a:gd name="connsiteX1593" fmla="*/ 3996847 w 8023328"/>
              <a:gd name="connsiteY1593" fmla="*/ 1012227 h 2380521"/>
              <a:gd name="connsiteX1594" fmla="*/ 4011635 w 8023328"/>
              <a:gd name="connsiteY1594" fmla="*/ 998371 h 2380521"/>
              <a:gd name="connsiteX1595" fmla="*/ 3939871 w 8023328"/>
              <a:gd name="connsiteY1595" fmla="*/ 998371 h 2380521"/>
              <a:gd name="connsiteX1596" fmla="*/ 3952268 w 8023328"/>
              <a:gd name="connsiteY1596" fmla="*/ 1012227 h 2380521"/>
              <a:gd name="connsiteX1597" fmla="*/ 3939871 w 8023328"/>
              <a:gd name="connsiteY1597" fmla="*/ 1024625 h 2380521"/>
              <a:gd name="connsiteX1598" fmla="*/ 3926015 w 8023328"/>
              <a:gd name="connsiteY1598" fmla="*/ 1012227 h 2380521"/>
              <a:gd name="connsiteX1599" fmla="*/ 3939871 w 8023328"/>
              <a:gd name="connsiteY1599" fmla="*/ 998371 h 2380521"/>
              <a:gd name="connsiteX1600" fmla="*/ 3869042 w 8023328"/>
              <a:gd name="connsiteY1600" fmla="*/ 998371 h 2380521"/>
              <a:gd name="connsiteX1601" fmla="*/ 3881439 w 8023328"/>
              <a:gd name="connsiteY1601" fmla="*/ 1013160 h 2380521"/>
              <a:gd name="connsiteX1602" fmla="*/ 3869042 w 8023328"/>
              <a:gd name="connsiteY1602" fmla="*/ 1027949 h 2380521"/>
              <a:gd name="connsiteX1603" fmla="*/ 3855186 w 8023328"/>
              <a:gd name="connsiteY1603" fmla="*/ 1013160 h 2380521"/>
              <a:gd name="connsiteX1604" fmla="*/ 3869042 w 8023328"/>
              <a:gd name="connsiteY1604" fmla="*/ 998371 h 2380521"/>
              <a:gd name="connsiteX1605" fmla="*/ 3798211 w 8023328"/>
              <a:gd name="connsiteY1605" fmla="*/ 998371 h 2380521"/>
              <a:gd name="connsiteX1606" fmla="*/ 3810608 w 8023328"/>
              <a:gd name="connsiteY1606" fmla="*/ 1013160 h 2380521"/>
              <a:gd name="connsiteX1607" fmla="*/ 3798211 w 8023328"/>
              <a:gd name="connsiteY1607" fmla="*/ 1027949 h 2380521"/>
              <a:gd name="connsiteX1608" fmla="*/ 3784355 w 8023328"/>
              <a:gd name="connsiteY1608" fmla="*/ 1013160 h 2380521"/>
              <a:gd name="connsiteX1609" fmla="*/ 3798211 w 8023328"/>
              <a:gd name="connsiteY1609" fmla="*/ 998371 h 2380521"/>
              <a:gd name="connsiteX1610" fmla="*/ 3725922 w 8023328"/>
              <a:gd name="connsiteY1610" fmla="*/ 998371 h 2380521"/>
              <a:gd name="connsiteX1611" fmla="*/ 3739778 w 8023328"/>
              <a:gd name="connsiteY1611" fmla="*/ 1013160 h 2380521"/>
              <a:gd name="connsiteX1612" fmla="*/ 3725922 w 8023328"/>
              <a:gd name="connsiteY1612" fmla="*/ 1027949 h 2380521"/>
              <a:gd name="connsiteX1613" fmla="*/ 3713525 w 8023328"/>
              <a:gd name="connsiteY1613" fmla="*/ 1013160 h 2380521"/>
              <a:gd name="connsiteX1614" fmla="*/ 3725922 w 8023328"/>
              <a:gd name="connsiteY1614" fmla="*/ 998371 h 2380521"/>
              <a:gd name="connsiteX1615" fmla="*/ 724105 w 8023328"/>
              <a:gd name="connsiteY1615" fmla="*/ 998371 h 2380521"/>
              <a:gd name="connsiteX1616" fmla="*/ 737962 w 8023328"/>
              <a:gd name="connsiteY1616" fmla="*/ 1010768 h 2380521"/>
              <a:gd name="connsiteX1617" fmla="*/ 724105 w 8023328"/>
              <a:gd name="connsiteY1617" fmla="*/ 1024625 h 2380521"/>
              <a:gd name="connsiteX1618" fmla="*/ 711707 w 8023328"/>
              <a:gd name="connsiteY1618" fmla="*/ 1010768 h 2380521"/>
              <a:gd name="connsiteX1619" fmla="*/ 724105 w 8023328"/>
              <a:gd name="connsiteY1619" fmla="*/ 998371 h 2380521"/>
              <a:gd name="connsiteX1620" fmla="*/ 653274 w 8023328"/>
              <a:gd name="connsiteY1620" fmla="*/ 998371 h 2380521"/>
              <a:gd name="connsiteX1621" fmla="*/ 667129 w 8023328"/>
              <a:gd name="connsiteY1621" fmla="*/ 1010768 h 2380521"/>
              <a:gd name="connsiteX1622" fmla="*/ 653274 w 8023328"/>
              <a:gd name="connsiteY1622" fmla="*/ 1024625 h 2380521"/>
              <a:gd name="connsiteX1623" fmla="*/ 640877 w 8023328"/>
              <a:gd name="connsiteY1623" fmla="*/ 1010768 h 2380521"/>
              <a:gd name="connsiteX1624" fmla="*/ 653274 w 8023328"/>
              <a:gd name="connsiteY1624" fmla="*/ 998371 h 2380521"/>
              <a:gd name="connsiteX1625" fmla="*/ 582446 w 8023328"/>
              <a:gd name="connsiteY1625" fmla="*/ 998371 h 2380521"/>
              <a:gd name="connsiteX1626" fmla="*/ 596301 w 8023328"/>
              <a:gd name="connsiteY1626" fmla="*/ 1010768 h 2380521"/>
              <a:gd name="connsiteX1627" fmla="*/ 582446 w 8023328"/>
              <a:gd name="connsiteY1627" fmla="*/ 1024625 h 2380521"/>
              <a:gd name="connsiteX1628" fmla="*/ 570047 w 8023328"/>
              <a:gd name="connsiteY1628" fmla="*/ 1010768 h 2380521"/>
              <a:gd name="connsiteX1629" fmla="*/ 582446 w 8023328"/>
              <a:gd name="connsiteY1629" fmla="*/ 998371 h 2380521"/>
              <a:gd name="connsiteX1630" fmla="*/ 513636 w 8023328"/>
              <a:gd name="connsiteY1630" fmla="*/ 998371 h 2380521"/>
              <a:gd name="connsiteX1631" fmla="*/ 528813 w 8023328"/>
              <a:gd name="connsiteY1631" fmla="*/ 1010768 h 2380521"/>
              <a:gd name="connsiteX1632" fmla="*/ 513636 w 8023328"/>
              <a:gd name="connsiteY1632" fmla="*/ 1024625 h 2380521"/>
              <a:gd name="connsiteX1633" fmla="*/ 499216 w 8023328"/>
              <a:gd name="connsiteY1633" fmla="*/ 1010768 h 2380521"/>
              <a:gd name="connsiteX1634" fmla="*/ 513636 w 8023328"/>
              <a:gd name="connsiteY1634" fmla="*/ 998371 h 2380521"/>
              <a:gd name="connsiteX1635" fmla="*/ 439802 w 8023328"/>
              <a:gd name="connsiteY1635" fmla="*/ 998371 h 2380521"/>
              <a:gd name="connsiteX1636" fmla="*/ 454592 w 8023328"/>
              <a:gd name="connsiteY1636" fmla="*/ 1010768 h 2380521"/>
              <a:gd name="connsiteX1637" fmla="*/ 439802 w 8023328"/>
              <a:gd name="connsiteY1637" fmla="*/ 1024625 h 2380521"/>
              <a:gd name="connsiteX1638" fmla="*/ 425014 w 8023328"/>
              <a:gd name="connsiteY1638" fmla="*/ 1010768 h 2380521"/>
              <a:gd name="connsiteX1639" fmla="*/ 439802 w 8023328"/>
              <a:gd name="connsiteY1639" fmla="*/ 998371 h 2380521"/>
              <a:gd name="connsiteX1640" fmla="*/ 368040 w 8023328"/>
              <a:gd name="connsiteY1640" fmla="*/ 998371 h 2380521"/>
              <a:gd name="connsiteX1641" fmla="*/ 380438 w 8023328"/>
              <a:gd name="connsiteY1641" fmla="*/ 1012227 h 2380521"/>
              <a:gd name="connsiteX1642" fmla="*/ 368040 w 8023328"/>
              <a:gd name="connsiteY1642" fmla="*/ 1024625 h 2380521"/>
              <a:gd name="connsiteX1643" fmla="*/ 354183 w 8023328"/>
              <a:gd name="connsiteY1643" fmla="*/ 1012227 h 2380521"/>
              <a:gd name="connsiteX1644" fmla="*/ 368040 w 8023328"/>
              <a:gd name="connsiteY1644" fmla="*/ 998371 h 2380521"/>
              <a:gd name="connsiteX1645" fmla="*/ 297208 w 8023328"/>
              <a:gd name="connsiteY1645" fmla="*/ 998371 h 2380521"/>
              <a:gd name="connsiteX1646" fmla="*/ 309606 w 8023328"/>
              <a:gd name="connsiteY1646" fmla="*/ 1012227 h 2380521"/>
              <a:gd name="connsiteX1647" fmla="*/ 297208 w 8023328"/>
              <a:gd name="connsiteY1647" fmla="*/ 1024625 h 2380521"/>
              <a:gd name="connsiteX1648" fmla="*/ 283352 w 8023328"/>
              <a:gd name="connsiteY1648" fmla="*/ 1012227 h 2380521"/>
              <a:gd name="connsiteX1649" fmla="*/ 297208 w 8023328"/>
              <a:gd name="connsiteY1649" fmla="*/ 998371 h 2380521"/>
              <a:gd name="connsiteX1650" fmla="*/ 226379 w 8023328"/>
              <a:gd name="connsiteY1650" fmla="*/ 998371 h 2380521"/>
              <a:gd name="connsiteX1651" fmla="*/ 238778 w 8023328"/>
              <a:gd name="connsiteY1651" fmla="*/ 1012227 h 2380521"/>
              <a:gd name="connsiteX1652" fmla="*/ 226379 w 8023328"/>
              <a:gd name="connsiteY1652" fmla="*/ 1024625 h 2380521"/>
              <a:gd name="connsiteX1653" fmla="*/ 212523 w 8023328"/>
              <a:gd name="connsiteY1653" fmla="*/ 1012227 h 2380521"/>
              <a:gd name="connsiteX1654" fmla="*/ 226379 w 8023328"/>
              <a:gd name="connsiteY1654" fmla="*/ 998371 h 2380521"/>
              <a:gd name="connsiteX1655" fmla="*/ 154085 w 8023328"/>
              <a:gd name="connsiteY1655" fmla="*/ 998371 h 2380521"/>
              <a:gd name="connsiteX1656" fmla="*/ 167941 w 8023328"/>
              <a:gd name="connsiteY1656" fmla="*/ 1012227 h 2380521"/>
              <a:gd name="connsiteX1657" fmla="*/ 154085 w 8023328"/>
              <a:gd name="connsiteY1657" fmla="*/ 1024625 h 2380521"/>
              <a:gd name="connsiteX1658" fmla="*/ 141687 w 8023328"/>
              <a:gd name="connsiteY1658" fmla="*/ 1012227 h 2380521"/>
              <a:gd name="connsiteX1659" fmla="*/ 154085 w 8023328"/>
              <a:gd name="connsiteY1659" fmla="*/ 998371 h 2380521"/>
              <a:gd name="connsiteX1660" fmla="*/ 83255 w 8023328"/>
              <a:gd name="connsiteY1660" fmla="*/ 998371 h 2380521"/>
              <a:gd name="connsiteX1661" fmla="*/ 97111 w 8023328"/>
              <a:gd name="connsiteY1661" fmla="*/ 1012227 h 2380521"/>
              <a:gd name="connsiteX1662" fmla="*/ 83255 w 8023328"/>
              <a:gd name="connsiteY1662" fmla="*/ 1024625 h 2380521"/>
              <a:gd name="connsiteX1663" fmla="*/ 70858 w 8023328"/>
              <a:gd name="connsiteY1663" fmla="*/ 1012227 h 2380521"/>
              <a:gd name="connsiteX1664" fmla="*/ 83255 w 8023328"/>
              <a:gd name="connsiteY1664" fmla="*/ 998371 h 2380521"/>
              <a:gd name="connsiteX1665" fmla="*/ 12019 w 8023328"/>
              <a:gd name="connsiteY1665" fmla="*/ 998371 h 2380521"/>
              <a:gd name="connsiteX1666" fmla="*/ 26260 w 8023328"/>
              <a:gd name="connsiteY1666" fmla="*/ 1012227 h 2380521"/>
              <a:gd name="connsiteX1667" fmla="*/ 12019 w 8023328"/>
              <a:gd name="connsiteY1667" fmla="*/ 1024625 h 2380521"/>
              <a:gd name="connsiteX1668" fmla="*/ 27 w 8023328"/>
              <a:gd name="connsiteY1668" fmla="*/ 1012227 h 2380521"/>
              <a:gd name="connsiteX1669" fmla="*/ 12019 w 8023328"/>
              <a:gd name="connsiteY1669" fmla="*/ 998371 h 2380521"/>
              <a:gd name="connsiteX1670" fmla="*/ 870603 w 8023328"/>
              <a:gd name="connsiteY1670" fmla="*/ 927542 h 2380521"/>
              <a:gd name="connsiteX1671" fmla="*/ 883001 w 8023328"/>
              <a:gd name="connsiteY1671" fmla="*/ 939939 h 2380521"/>
              <a:gd name="connsiteX1672" fmla="*/ 870603 w 8023328"/>
              <a:gd name="connsiteY1672" fmla="*/ 953796 h 2380521"/>
              <a:gd name="connsiteX1673" fmla="*/ 856747 w 8023328"/>
              <a:gd name="connsiteY1673" fmla="*/ 939939 h 2380521"/>
              <a:gd name="connsiteX1674" fmla="*/ 870603 w 8023328"/>
              <a:gd name="connsiteY1674" fmla="*/ 927542 h 2380521"/>
              <a:gd name="connsiteX1675" fmla="*/ 799773 w 8023328"/>
              <a:gd name="connsiteY1675" fmla="*/ 927542 h 2380521"/>
              <a:gd name="connsiteX1676" fmla="*/ 812171 w 8023328"/>
              <a:gd name="connsiteY1676" fmla="*/ 939939 h 2380521"/>
              <a:gd name="connsiteX1677" fmla="*/ 799773 w 8023328"/>
              <a:gd name="connsiteY1677" fmla="*/ 953796 h 2380521"/>
              <a:gd name="connsiteX1678" fmla="*/ 785917 w 8023328"/>
              <a:gd name="connsiteY1678" fmla="*/ 939939 h 2380521"/>
              <a:gd name="connsiteX1679" fmla="*/ 799773 w 8023328"/>
              <a:gd name="connsiteY1679" fmla="*/ 927542 h 2380521"/>
              <a:gd name="connsiteX1680" fmla="*/ 724112 w 8023328"/>
              <a:gd name="connsiteY1680" fmla="*/ 927542 h 2380521"/>
              <a:gd name="connsiteX1681" fmla="*/ 737968 w 8023328"/>
              <a:gd name="connsiteY1681" fmla="*/ 939939 h 2380521"/>
              <a:gd name="connsiteX1682" fmla="*/ 724112 w 8023328"/>
              <a:gd name="connsiteY1682" fmla="*/ 953796 h 2380521"/>
              <a:gd name="connsiteX1683" fmla="*/ 711714 w 8023328"/>
              <a:gd name="connsiteY1683" fmla="*/ 939939 h 2380521"/>
              <a:gd name="connsiteX1684" fmla="*/ 724112 w 8023328"/>
              <a:gd name="connsiteY1684" fmla="*/ 927542 h 2380521"/>
              <a:gd name="connsiteX1685" fmla="*/ 653281 w 8023328"/>
              <a:gd name="connsiteY1685" fmla="*/ 927542 h 2380521"/>
              <a:gd name="connsiteX1686" fmla="*/ 667137 w 8023328"/>
              <a:gd name="connsiteY1686" fmla="*/ 939939 h 2380521"/>
              <a:gd name="connsiteX1687" fmla="*/ 653281 w 8023328"/>
              <a:gd name="connsiteY1687" fmla="*/ 953796 h 2380521"/>
              <a:gd name="connsiteX1688" fmla="*/ 640884 w 8023328"/>
              <a:gd name="connsiteY1688" fmla="*/ 939939 h 2380521"/>
              <a:gd name="connsiteX1689" fmla="*/ 653281 w 8023328"/>
              <a:gd name="connsiteY1689" fmla="*/ 927542 h 2380521"/>
              <a:gd name="connsiteX1690" fmla="*/ 582453 w 8023328"/>
              <a:gd name="connsiteY1690" fmla="*/ 927542 h 2380521"/>
              <a:gd name="connsiteX1691" fmla="*/ 596309 w 8023328"/>
              <a:gd name="connsiteY1691" fmla="*/ 939939 h 2380521"/>
              <a:gd name="connsiteX1692" fmla="*/ 582453 w 8023328"/>
              <a:gd name="connsiteY1692" fmla="*/ 953796 h 2380521"/>
              <a:gd name="connsiteX1693" fmla="*/ 570054 w 8023328"/>
              <a:gd name="connsiteY1693" fmla="*/ 939939 h 2380521"/>
              <a:gd name="connsiteX1694" fmla="*/ 582453 w 8023328"/>
              <a:gd name="connsiteY1694" fmla="*/ 927542 h 2380521"/>
              <a:gd name="connsiteX1695" fmla="*/ 513642 w 8023328"/>
              <a:gd name="connsiteY1695" fmla="*/ 927542 h 2380521"/>
              <a:gd name="connsiteX1696" fmla="*/ 528820 w 8023328"/>
              <a:gd name="connsiteY1696" fmla="*/ 939939 h 2380521"/>
              <a:gd name="connsiteX1697" fmla="*/ 513642 w 8023328"/>
              <a:gd name="connsiteY1697" fmla="*/ 953796 h 2380521"/>
              <a:gd name="connsiteX1698" fmla="*/ 499223 w 8023328"/>
              <a:gd name="connsiteY1698" fmla="*/ 939939 h 2380521"/>
              <a:gd name="connsiteX1699" fmla="*/ 513642 w 8023328"/>
              <a:gd name="connsiteY1699" fmla="*/ 927542 h 2380521"/>
              <a:gd name="connsiteX1700" fmla="*/ 439809 w 8023328"/>
              <a:gd name="connsiteY1700" fmla="*/ 927542 h 2380521"/>
              <a:gd name="connsiteX1701" fmla="*/ 454599 w 8023328"/>
              <a:gd name="connsiteY1701" fmla="*/ 939939 h 2380521"/>
              <a:gd name="connsiteX1702" fmla="*/ 439809 w 8023328"/>
              <a:gd name="connsiteY1702" fmla="*/ 953796 h 2380521"/>
              <a:gd name="connsiteX1703" fmla="*/ 425021 w 8023328"/>
              <a:gd name="connsiteY1703" fmla="*/ 939939 h 2380521"/>
              <a:gd name="connsiteX1704" fmla="*/ 439809 w 8023328"/>
              <a:gd name="connsiteY1704" fmla="*/ 927542 h 2380521"/>
              <a:gd name="connsiteX1705" fmla="*/ 368046 w 8023328"/>
              <a:gd name="connsiteY1705" fmla="*/ 927542 h 2380521"/>
              <a:gd name="connsiteX1706" fmla="*/ 380444 w 8023328"/>
              <a:gd name="connsiteY1706" fmla="*/ 939939 h 2380521"/>
              <a:gd name="connsiteX1707" fmla="*/ 368046 w 8023328"/>
              <a:gd name="connsiteY1707" fmla="*/ 953796 h 2380521"/>
              <a:gd name="connsiteX1708" fmla="*/ 354191 w 8023328"/>
              <a:gd name="connsiteY1708" fmla="*/ 939939 h 2380521"/>
              <a:gd name="connsiteX1709" fmla="*/ 368046 w 8023328"/>
              <a:gd name="connsiteY1709" fmla="*/ 927542 h 2380521"/>
              <a:gd name="connsiteX1710" fmla="*/ 297214 w 8023328"/>
              <a:gd name="connsiteY1710" fmla="*/ 927542 h 2380521"/>
              <a:gd name="connsiteX1711" fmla="*/ 309612 w 8023328"/>
              <a:gd name="connsiteY1711" fmla="*/ 939939 h 2380521"/>
              <a:gd name="connsiteX1712" fmla="*/ 297214 w 8023328"/>
              <a:gd name="connsiteY1712" fmla="*/ 953796 h 2380521"/>
              <a:gd name="connsiteX1713" fmla="*/ 283359 w 8023328"/>
              <a:gd name="connsiteY1713" fmla="*/ 939939 h 2380521"/>
              <a:gd name="connsiteX1714" fmla="*/ 297214 w 8023328"/>
              <a:gd name="connsiteY1714" fmla="*/ 927542 h 2380521"/>
              <a:gd name="connsiteX1715" fmla="*/ 226386 w 8023328"/>
              <a:gd name="connsiteY1715" fmla="*/ 927542 h 2380521"/>
              <a:gd name="connsiteX1716" fmla="*/ 238784 w 8023328"/>
              <a:gd name="connsiteY1716" fmla="*/ 939939 h 2380521"/>
              <a:gd name="connsiteX1717" fmla="*/ 226386 w 8023328"/>
              <a:gd name="connsiteY1717" fmla="*/ 953796 h 2380521"/>
              <a:gd name="connsiteX1718" fmla="*/ 212530 w 8023328"/>
              <a:gd name="connsiteY1718" fmla="*/ 939939 h 2380521"/>
              <a:gd name="connsiteX1719" fmla="*/ 226386 w 8023328"/>
              <a:gd name="connsiteY1719" fmla="*/ 927542 h 2380521"/>
              <a:gd name="connsiteX1720" fmla="*/ 154091 w 8023328"/>
              <a:gd name="connsiteY1720" fmla="*/ 927542 h 2380521"/>
              <a:gd name="connsiteX1721" fmla="*/ 167947 w 8023328"/>
              <a:gd name="connsiteY1721" fmla="*/ 939939 h 2380521"/>
              <a:gd name="connsiteX1722" fmla="*/ 154091 w 8023328"/>
              <a:gd name="connsiteY1722" fmla="*/ 953796 h 2380521"/>
              <a:gd name="connsiteX1723" fmla="*/ 141693 w 8023328"/>
              <a:gd name="connsiteY1723" fmla="*/ 939939 h 2380521"/>
              <a:gd name="connsiteX1724" fmla="*/ 154091 w 8023328"/>
              <a:gd name="connsiteY1724" fmla="*/ 927542 h 2380521"/>
              <a:gd name="connsiteX1725" fmla="*/ 83261 w 8023328"/>
              <a:gd name="connsiteY1725" fmla="*/ 927542 h 2380521"/>
              <a:gd name="connsiteX1726" fmla="*/ 97117 w 8023328"/>
              <a:gd name="connsiteY1726" fmla="*/ 939939 h 2380521"/>
              <a:gd name="connsiteX1727" fmla="*/ 83261 w 8023328"/>
              <a:gd name="connsiteY1727" fmla="*/ 953796 h 2380521"/>
              <a:gd name="connsiteX1728" fmla="*/ 70864 w 8023328"/>
              <a:gd name="connsiteY1728" fmla="*/ 939939 h 2380521"/>
              <a:gd name="connsiteX1729" fmla="*/ 83261 w 8023328"/>
              <a:gd name="connsiteY1729" fmla="*/ 927542 h 2380521"/>
              <a:gd name="connsiteX1730" fmla="*/ 12025 w 8023328"/>
              <a:gd name="connsiteY1730" fmla="*/ 927542 h 2380521"/>
              <a:gd name="connsiteX1731" fmla="*/ 26266 w 8023328"/>
              <a:gd name="connsiteY1731" fmla="*/ 939939 h 2380521"/>
              <a:gd name="connsiteX1732" fmla="*/ 12025 w 8023328"/>
              <a:gd name="connsiteY1732" fmla="*/ 953796 h 2380521"/>
              <a:gd name="connsiteX1733" fmla="*/ 33 w 8023328"/>
              <a:gd name="connsiteY1733" fmla="*/ 939939 h 2380521"/>
              <a:gd name="connsiteX1734" fmla="*/ 12025 w 8023328"/>
              <a:gd name="connsiteY1734" fmla="*/ 927542 h 2380521"/>
              <a:gd name="connsiteX1735" fmla="*/ 6581764 w 8023328"/>
              <a:gd name="connsiteY1735" fmla="*/ 924168 h 2380521"/>
              <a:gd name="connsiteX1736" fmla="*/ 6596552 w 8023328"/>
              <a:gd name="connsiteY1736" fmla="*/ 936565 h 2380521"/>
              <a:gd name="connsiteX1737" fmla="*/ 6581764 w 8023328"/>
              <a:gd name="connsiteY1737" fmla="*/ 950422 h 2380521"/>
              <a:gd name="connsiteX1738" fmla="*/ 6566976 w 8023328"/>
              <a:gd name="connsiteY1738" fmla="*/ 936565 h 2380521"/>
              <a:gd name="connsiteX1739" fmla="*/ 6581764 w 8023328"/>
              <a:gd name="connsiteY1739" fmla="*/ 924168 h 2380521"/>
              <a:gd name="connsiteX1740" fmla="*/ 6510933 w 8023328"/>
              <a:gd name="connsiteY1740" fmla="*/ 924168 h 2380521"/>
              <a:gd name="connsiteX1741" fmla="*/ 6525722 w 8023328"/>
              <a:gd name="connsiteY1741" fmla="*/ 936565 h 2380521"/>
              <a:gd name="connsiteX1742" fmla="*/ 6510933 w 8023328"/>
              <a:gd name="connsiteY1742" fmla="*/ 950422 h 2380521"/>
              <a:gd name="connsiteX1743" fmla="*/ 6496144 w 8023328"/>
              <a:gd name="connsiteY1743" fmla="*/ 936565 h 2380521"/>
              <a:gd name="connsiteX1744" fmla="*/ 6510933 w 8023328"/>
              <a:gd name="connsiteY1744" fmla="*/ 924168 h 2380521"/>
              <a:gd name="connsiteX1745" fmla="*/ 6440492 w 8023328"/>
              <a:gd name="connsiteY1745" fmla="*/ 924168 h 2380521"/>
              <a:gd name="connsiteX1746" fmla="*/ 6454911 w 8023328"/>
              <a:gd name="connsiteY1746" fmla="*/ 936565 h 2380521"/>
              <a:gd name="connsiteX1747" fmla="*/ 6440492 w 8023328"/>
              <a:gd name="connsiteY1747" fmla="*/ 950422 h 2380521"/>
              <a:gd name="connsiteX1748" fmla="*/ 6425315 w 8023328"/>
              <a:gd name="connsiteY1748" fmla="*/ 936565 h 2380521"/>
              <a:gd name="connsiteX1749" fmla="*/ 6440492 w 8023328"/>
              <a:gd name="connsiteY1749" fmla="*/ 924168 h 2380521"/>
              <a:gd name="connsiteX1750" fmla="*/ 6368340 w 8023328"/>
              <a:gd name="connsiteY1750" fmla="*/ 924168 h 2380521"/>
              <a:gd name="connsiteX1751" fmla="*/ 6380737 w 8023328"/>
              <a:gd name="connsiteY1751" fmla="*/ 936565 h 2380521"/>
              <a:gd name="connsiteX1752" fmla="*/ 6368340 w 8023328"/>
              <a:gd name="connsiteY1752" fmla="*/ 950422 h 2380521"/>
              <a:gd name="connsiteX1753" fmla="*/ 6354484 w 8023328"/>
              <a:gd name="connsiteY1753" fmla="*/ 936565 h 2380521"/>
              <a:gd name="connsiteX1754" fmla="*/ 6368340 w 8023328"/>
              <a:gd name="connsiteY1754" fmla="*/ 924168 h 2380521"/>
              <a:gd name="connsiteX1755" fmla="*/ 6297511 w 8023328"/>
              <a:gd name="connsiteY1755" fmla="*/ 924168 h 2380521"/>
              <a:gd name="connsiteX1756" fmla="*/ 6309908 w 8023328"/>
              <a:gd name="connsiteY1756" fmla="*/ 936565 h 2380521"/>
              <a:gd name="connsiteX1757" fmla="*/ 6297511 w 8023328"/>
              <a:gd name="connsiteY1757" fmla="*/ 950422 h 2380521"/>
              <a:gd name="connsiteX1758" fmla="*/ 6283655 w 8023328"/>
              <a:gd name="connsiteY1758" fmla="*/ 936565 h 2380521"/>
              <a:gd name="connsiteX1759" fmla="*/ 6297511 w 8023328"/>
              <a:gd name="connsiteY1759" fmla="*/ 924168 h 2380521"/>
              <a:gd name="connsiteX1760" fmla="*/ 6226679 w 8023328"/>
              <a:gd name="connsiteY1760" fmla="*/ 924168 h 2380521"/>
              <a:gd name="connsiteX1761" fmla="*/ 6239076 w 8023328"/>
              <a:gd name="connsiteY1761" fmla="*/ 936565 h 2380521"/>
              <a:gd name="connsiteX1762" fmla="*/ 6226679 w 8023328"/>
              <a:gd name="connsiteY1762" fmla="*/ 950422 h 2380521"/>
              <a:gd name="connsiteX1763" fmla="*/ 6212823 w 8023328"/>
              <a:gd name="connsiteY1763" fmla="*/ 936565 h 2380521"/>
              <a:gd name="connsiteX1764" fmla="*/ 6226679 w 8023328"/>
              <a:gd name="connsiteY1764" fmla="*/ 924168 h 2380521"/>
              <a:gd name="connsiteX1765" fmla="*/ 6154391 w 8023328"/>
              <a:gd name="connsiteY1765" fmla="*/ 924168 h 2380521"/>
              <a:gd name="connsiteX1766" fmla="*/ 6168247 w 8023328"/>
              <a:gd name="connsiteY1766" fmla="*/ 936565 h 2380521"/>
              <a:gd name="connsiteX1767" fmla="*/ 6154391 w 8023328"/>
              <a:gd name="connsiteY1767" fmla="*/ 950422 h 2380521"/>
              <a:gd name="connsiteX1768" fmla="*/ 6141994 w 8023328"/>
              <a:gd name="connsiteY1768" fmla="*/ 936565 h 2380521"/>
              <a:gd name="connsiteX1769" fmla="*/ 6154391 w 8023328"/>
              <a:gd name="connsiteY1769" fmla="*/ 924168 h 2380521"/>
              <a:gd name="connsiteX1770" fmla="*/ 6083559 w 8023328"/>
              <a:gd name="connsiteY1770" fmla="*/ 924168 h 2380521"/>
              <a:gd name="connsiteX1771" fmla="*/ 6097415 w 8023328"/>
              <a:gd name="connsiteY1771" fmla="*/ 936565 h 2380521"/>
              <a:gd name="connsiteX1772" fmla="*/ 6083559 w 8023328"/>
              <a:gd name="connsiteY1772" fmla="*/ 950422 h 2380521"/>
              <a:gd name="connsiteX1773" fmla="*/ 6071162 w 8023328"/>
              <a:gd name="connsiteY1773" fmla="*/ 936565 h 2380521"/>
              <a:gd name="connsiteX1774" fmla="*/ 6083559 w 8023328"/>
              <a:gd name="connsiteY1774" fmla="*/ 924168 h 2380521"/>
              <a:gd name="connsiteX1775" fmla="*/ 6011748 w 8023328"/>
              <a:gd name="connsiteY1775" fmla="*/ 924168 h 2380521"/>
              <a:gd name="connsiteX1776" fmla="*/ 6026537 w 8023328"/>
              <a:gd name="connsiteY1776" fmla="*/ 936565 h 2380521"/>
              <a:gd name="connsiteX1777" fmla="*/ 6011748 w 8023328"/>
              <a:gd name="connsiteY1777" fmla="*/ 950422 h 2380521"/>
              <a:gd name="connsiteX1778" fmla="*/ 5996959 w 8023328"/>
              <a:gd name="connsiteY1778" fmla="*/ 936565 h 2380521"/>
              <a:gd name="connsiteX1779" fmla="*/ 6011748 w 8023328"/>
              <a:gd name="connsiteY1779" fmla="*/ 924168 h 2380521"/>
              <a:gd name="connsiteX1780" fmla="*/ 5940548 w 8023328"/>
              <a:gd name="connsiteY1780" fmla="*/ 924168 h 2380521"/>
              <a:gd name="connsiteX1781" fmla="*/ 5955726 w 8023328"/>
              <a:gd name="connsiteY1781" fmla="*/ 936565 h 2380521"/>
              <a:gd name="connsiteX1782" fmla="*/ 5940548 w 8023328"/>
              <a:gd name="connsiteY1782" fmla="*/ 950422 h 2380521"/>
              <a:gd name="connsiteX1783" fmla="*/ 5926130 w 8023328"/>
              <a:gd name="connsiteY1783" fmla="*/ 936565 h 2380521"/>
              <a:gd name="connsiteX1784" fmla="*/ 5940548 w 8023328"/>
              <a:gd name="connsiteY1784" fmla="*/ 924168 h 2380521"/>
              <a:gd name="connsiteX1785" fmla="*/ 5870088 w 8023328"/>
              <a:gd name="connsiteY1785" fmla="*/ 924168 h 2380521"/>
              <a:gd name="connsiteX1786" fmla="*/ 5884877 w 8023328"/>
              <a:gd name="connsiteY1786" fmla="*/ 936565 h 2380521"/>
              <a:gd name="connsiteX1787" fmla="*/ 5870088 w 8023328"/>
              <a:gd name="connsiteY1787" fmla="*/ 950422 h 2380521"/>
              <a:gd name="connsiteX1788" fmla="*/ 5855299 w 8023328"/>
              <a:gd name="connsiteY1788" fmla="*/ 936565 h 2380521"/>
              <a:gd name="connsiteX1789" fmla="*/ 5870088 w 8023328"/>
              <a:gd name="connsiteY1789" fmla="*/ 924168 h 2380521"/>
              <a:gd name="connsiteX1790" fmla="*/ 5798325 w 8023328"/>
              <a:gd name="connsiteY1790" fmla="*/ 924168 h 2380521"/>
              <a:gd name="connsiteX1791" fmla="*/ 5810722 w 8023328"/>
              <a:gd name="connsiteY1791" fmla="*/ 936565 h 2380521"/>
              <a:gd name="connsiteX1792" fmla="*/ 5798325 w 8023328"/>
              <a:gd name="connsiteY1792" fmla="*/ 950422 h 2380521"/>
              <a:gd name="connsiteX1793" fmla="*/ 5784469 w 8023328"/>
              <a:gd name="connsiteY1793" fmla="*/ 936565 h 2380521"/>
              <a:gd name="connsiteX1794" fmla="*/ 5798325 w 8023328"/>
              <a:gd name="connsiteY1794" fmla="*/ 924168 h 2380521"/>
              <a:gd name="connsiteX1795" fmla="*/ 5724122 w 8023328"/>
              <a:gd name="connsiteY1795" fmla="*/ 924168 h 2380521"/>
              <a:gd name="connsiteX1796" fmla="*/ 5736519 w 8023328"/>
              <a:gd name="connsiteY1796" fmla="*/ 936565 h 2380521"/>
              <a:gd name="connsiteX1797" fmla="*/ 5724122 w 8023328"/>
              <a:gd name="connsiteY1797" fmla="*/ 950422 h 2380521"/>
              <a:gd name="connsiteX1798" fmla="*/ 5710266 w 8023328"/>
              <a:gd name="connsiteY1798" fmla="*/ 936565 h 2380521"/>
              <a:gd name="connsiteX1799" fmla="*/ 5724122 w 8023328"/>
              <a:gd name="connsiteY1799" fmla="*/ 924168 h 2380521"/>
              <a:gd name="connsiteX1800" fmla="*/ 5653291 w 8023328"/>
              <a:gd name="connsiteY1800" fmla="*/ 924168 h 2380521"/>
              <a:gd name="connsiteX1801" fmla="*/ 5665688 w 8023328"/>
              <a:gd name="connsiteY1801" fmla="*/ 936565 h 2380521"/>
              <a:gd name="connsiteX1802" fmla="*/ 5653291 w 8023328"/>
              <a:gd name="connsiteY1802" fmla="*/ 950422 h 2380521"/>
              <a:gd name="connsiteX1803" fmla="*/ 5639435 w 8023328"/>
              <a:gd name="connsiteY1803" fmla="*/ 936565 h 2380521"/>
              <a:gd name="connsiteX1804" fmla="*/ 5653291 w 8023328"/>
              <a:gd name="connsiteY1804" fmla="*/ 924168 h 2380521"/>
              <a:gd name="connsiteX1805" fmla="*/ 5581002 w 8023328"/>
              <a:gd name="connsiteY1805" fmla="*/ 924168 h 2380521"/>
              <a:gd name="connsiteX1806" fmla="*/ 5594858 w 8023328"/>
              <a:gd name="connsiteY1806" fmla="*/ 936565 h 2380521"/>
              <a:gd name="connsiteX1807" fmla="*/ 5581002 w 8023328"/>
              <a:gd name="connsiteY1807" fmla="*/ 950422 h 2380521"/>
              <a:gd name="connsiteX1808" fmla="*/ 5568605 w 8023328"/>
              <a:gd name="connsiteY1808" fmla="*/ 936565 h 2380521"/>
              <a:gd name="connsiteX1809" fmla="*/ 5581002 w 8023328"/>
              <a:gd name="connsiteY1809" fmla="*/ 924168 h 2380521"/>
              <a:gd name="connsiteX1810" fmla="*/ 5510171 w 8023328"/>
              <a:gd name="connsiteY1810" fmla="*/ 924168 h 2380521"/>
              <a:gd name="connsiteX1811" fmla="*/ 5524027 w 8023328"/>
              <a:gd name="connsiteY1811" fmla="*/ 936565 h 2380521"/>
              <a:gd name="connsiteX1812" fmla="*/ 5510171 w 8023328"/>
              <a:gd name="connsiteY1812" fmla="*/ 950422 h 2380521"/>
              <a:gd name="connsiteX1813" fmla="*/ 5497774 w 8023328"/>
              <a:gd name="connsiteY1813" fmla="*/ 936565 h 2380521"/>
              <a:gd name="connsiteX1814" fmla="*/ 5510171 w 8023328"/>
              <a:gd name="connsiteY1814" fmla="*/ 924168 h 2380521"/>
              <a:gd name="connsiteX1815" fmla="*/ 5438937 w 8023328"/>
              <a:gd name="connsiteY1815" fmla="*/ 924168 h 2380521"/>
              <a:gd name="connsiteX1816" fmla="*/ 5453178 w 8023328"/>
              <a:gd name="connsiteY1816" fmla="*/ 936565 h 2380521"/>
              <a:gd name="connsiteX1817" fmla="*/ 5438937 w 8023328"/>
              <a:gd name="connsiteY1817" fmla="*/ 950422 h 2380521"/>
              <a:gd name="connsiteX1818" fmla="*/ 5426945 w 8023328"/>
              <a:gd name="connsiteY1818" fmla="*/ 936565 h 2380521"/>
              <a:gd name="connsiteX1819" fmla="*/ 5438937 w 8023328"/>
              <a:gd name="connsiteY1819" fmla="*/ 924168 h 2380521"/>
              <a:gd name="connsiteX1820" fmla="*/ 5367530 w 8023328"/>
              <a:gd name="connsiteY1820" fmla="*/ 924168 h 2380521"/>
              <a:gd name="connsiteX1821" fmla="*/ 5382318 w 8023328"/>
              <a:gd name="connsiteY1821" fmla="*/ 936565 h 2380521"/>
              <a:gd name="connsiteX1822" fmla="*/ 5367530 w 8023328"/>
              <a:gd name="connsiteY1822" fmla="*/ 950422 h 2380521"/>
              <a:gd name="connsiteX1823" fmla="*/ 5352742 w 8023328"/>
              <a:gd name="connsiteY1823" fmla="*/ 936565 h 2380521"/>
              <a:gd name="connsiteX1824" fmla="*/ 5367530 w 8023328"/>
              <a:gd name="connsiteY1824" fmla="*/ 924168 h 2380521"/>
              <a:gd name="connsiteX1825" fmla="*/ 5296699 w 8023328"/>
              <a:gd name="connsiteY1825" fmla="*/ 924168 h 2380521"/>
              <a:gd name="connsiteX1826" fmla="*/ 5311488 w 8023328"/>
              <a:gd name="connsiteY1826" fmla="*/ 936565 h 2380521"/>
              <a:gd name="connsiteX1827" fmla="*/ 5296699 w 8023328"/>
              <a:gd name="connsiteY1827" fmla="*/ 950422 h 2380521"/>
              <a:gd name="connsiteX1828" fmla="*/ 5281910 w 8023328"/>
              <a:gd name="connsiteY1828" fmla="*/ 936565 h 2380521"/>
              <a:gd name="connsiteX1829" fmla="*/ 5296699 w 8023328"/>
              <a:gd name="connsiteY1829" fmla="*/ 924168 h 2380521"/>
              <a:gd name="connsiteX1830" fmla="*/ 5225869 w 8023328"/>
              <a:gd name="connsiteY1830" fmla="*/ 924168 h 2380521"/>
              <a:gd name="connsiteX1831" fmla="*/ 5240657 w 8023328"/>
              <a:gd name="connsiteY1831" fmla="*/ 936565 h 2380521"/>
              <a:gd name="connsiteX1832" fmla="*/ 5225869 w 8023328"/>
              <a:gd name="connsiteY1832" fmla="*/ 950422 h 2380521"/>
              <a:gd name="connsiteX1833" fmla="*/ 5211081 w 8023328"/>
              <a:gd name="connsiteY1833" fmla="*/ 936565 h 2380521"/>
              <a:gd name="connsiteX1834" fmla="*/ 5225869 w 8023328"/>
              <a:gd name="connsiteY1834" fmla="*/ 924168 h 2380521"/>
              <a:gd name="connsiteX1835" fmla="*/ 5154105 w 8023328"/>
              <a:gd name="connsiteY1835" fmla="*/ 924168 h 2380521"/>
              <a:gd name="connsiteX1836" fmla="*/ 5166502 w 8023328"/>
              <a:gd name="connsiteY1836" fmla="*/ 936565 h 2380521"/>
              <a:gd name="connsiteX1837" fmla="*/ 5154105 w 8023328"/>
              <a:gd name="connsiteY1837" fmla="*/ 950422 h 2380521"/>
              <a:gd name="connsiteX1838" fmla="*/ 5140249 w 8023328"/>
              <a:gd name="connsiteY1838" fmla="*/ 936565 h 2380521"/>
              <a:gd name="connsiteX1839" fmla="*/ 5154105 w 8023328"/>
              <a:gd name="connsiteY1839" fmla="*/ 924168 h 2380521"/>
              <a:gd name="connsiteX1840" fmla="*/ 5083276 w 8023328"/>
              <a:gd name="connsiteY1840" fmla="*/ 924168 h 2380521"/>
              <a:gd name="connsiteX1841" fmla="*/ 5095673 w 8023328"/>
              <a:gd name="connsiteY1841" fmla="*/ 936565 h 2380521"/>
              <a:gd name="connsiteX1842" fmla="*/ 5083276 w 8023328"/>
              <a:gd name="connsiteY1842" fmla="*/ 950422 h 2380521"/>
              <a:gd name="connsiteX1843" fmla="*/ 5069420 w 8023328"/>
              <a:gd name="connsiteY1843" fmla="*/ 936565 h 2380521"/>
              <a:gd name="connsiteX1844" fmla="*/ 5083276 w 8023328"/>
              <a:gd name="connsiteY1844" fmla="*/ 924168 h 2380521"/>
              <a:gd name="connsiteX1845" fmla="*/ 5012445 w 8023328"/>
              <a:gd name="connsiteY1845" fmla="*/ 924168 h 2380521"/>
              <a:gd name="connsiteX1846" fmla="*/ 5024842 w 8023328"/>
              <a:gd name="connsiteY1846" fmla="*/ 936565 h 2380521"/>
              <a:gd name="connsiteX1847" fmla="*/ 5012445 w 8023328"/>
              <a:gd name="connsiteY1847" fmla="*/ 950422 h 2380521"/>
              <a:gd name="connsiteX1848" fmla="*/ 4998589 w 8023328"/>
              <a:gd name="connsiteY1848" fmla="*/ 938024 h 2380521"/>
              <a:gd name="connsiteX1849" fmla="*/ 5012445 w 8023328"/>
              <a:gd name="connsiteY1849" fmla="*/ 924168 h 2380521"/>
              <a:gd name="connsiteX1850" fmla="*/ 4940157 w 8023328"/>
              <a:gd name="connsiteY1850" fmla="*/ 924168 h 2380521"/>
              <a:gd name="connsiteX1851" fmla="*/ 4954013 w 8023328"/>
              <a:gd name="connsiteY1851" fmla="*/ 938024 h 2380521"/>
              <a:gd name="connsiteX1852" fmla="*/ 4940157 w 8023328"/>
              <a:gd name="connsiteY1852" fmla="*/ 950422 h 2380521"/>
              <a:gd name="connsiteX1853" fmla="*/ 4927760 w 8023328"/>
              <a:gd name="connsiteY1853" fmla="*/ 938024 h 2380521"/>
              <a:gd name="connsiteX1854" fmla="*/ 4940157 w 8023328"/>
              <a:gd name="connsiteY1854" fmla="*/ 924168 h 2380521"/>
              <a:gd name="connsiteX1855" fmla="*/ 4865953 w 8023328"/>
              <a:gd name="connsiteY1855" fmla="*/ 924168 h 2380521"/>
              <a:gd name="connsiteX1856" fmla="*/ 4879809 w 8023328"/>
              <a:gd name="connsiteY1856" fmla="*/ 938024 h 2380521"/>
              <a:gd name="connsiteX1857" fmla="*/ 4865953 w 8023328"/>
              <a:gd name="connsiteY1857" fmla="*/ 950422 h 2380521"/>
              <a:gd name="connsiteX1858" fmla="*/ 4853556 w 8023328"/>
              <a:gd name="connsiteY1858" fmla="*/ 938024 h 2380521"/>
              <a:gd name="connsiteX1859" fmla="*/ 4865953 w 8023328"/>
              <a:gd name="connsiteY1859" fmla="*/ 924168 h 2380521"/>
              <a:gd name="connsiteX1860" fmla="*/ 4797514 w 8023328"/>
              <a:gd name="connsiteY1860" fmla="*/ 924168 h 2380521"/>
              <a:gd name="connsiteX1861" fmla="*/ 4812303 w 8023328"/>
              <a:gd name="connsiteY1861" fmla="*/ 938024 h 2380521"/>
              <a:gd name="connsiteX1862" fmla="*/ 4797514 w 8023328"/>
              <a:gd name="connsiteY1862" fmla="*/ 950422 h 2380521"/>
              <a:gd name="connsiteX1863" fmla="*/ 4782725 w 8023328"/>
              <a:gd name="connsiteY1863" fmla="*/ 938024 h 2380521"/>
              <a:gd name="connsiteX1864" fmla="*/ 4797514 w 8023328"/>
              <a:gd name="connsiteY1864" fmla="*/ 924168 h 2380521"/>
              <a:gd name="connsiteX1865" fmla="*/ 4726684 w 8023328"/>
              <a:gd name="connsiteY1865" fmla="*/ 924168 h 2380521"/>
              <a:gd name="connsiteX1866" fmla="*/ 4741472 w 8023328"/>
              <a:gd name="connsiteY1866" fmla="*/ 938024 h 2380521"/>
              <a:gd name="connsiteX1867" fmla="*/ 4726684 w 8023328"/>
              <a:gd name="connsiteY1867" fmla="*/ 950422 h 2380521"/>
              <a:gd name="connsiteX1868" fmla="*/ 4711896 w 8023328"/>
              <a:gd name="connsiteY1868" fmla="*/ 938024 h 2380521"/>
              <a:gd name="connsiteX1869" fmla="*/ 4726684 w 8023328"/>
              <a:gd name="connsiteY1869" fmla="*/ 924168 h 2380521"/>
              <a:gd name="connsiteX1870" fmla="*/ 4655853 w 8023328"/>
              <a:gd name="connsiteY1870" fmla="*/ 924168 h 2380521"/>
              <a:gd name="connsiteX1871" fmla="*/ 4670642 w 8023328"/>
              <a:gd name="connsiteY1871" fmla="*/ 938024 h 2380521"/>
              <a:gd name="connsiteX1872" fmla="*/ 4655853 w 8023328"/>
              <a:gd name="connsiteY1872" fmla="*/ 950422 h 2380521"/>
              <a:gd name="connsiteX1873" fmla="*/ 4641064 w 8023328"/>
              <a:gd name="connsiteY1873" fmla="*/ 938024 h 2380521"/>
              <a:gd name="connsiteX1874" fmla="*/ 4655853 w 8023328"/>
              <a:gd name="connsiteY1874" fmla="*/ 924168 h 2380521"/>
              <a:gd name="connsiteX1875" fmla="*/ 4584091 w 8023328"/>
              <a:gd name="connsiteY1875" fmla="*/ 924168 h 2380521"/>
              <a:gd name="connsiteX1876" fmla="*/ 4596488 w 8023328"/>
              <a:gd name="connsiteY1876" fmla="*/ 938024 h 2380521"/>
              <a:gd name="connsiteX1877" fmla="*/ 4584091 w 8023328"/>
              <a:gd name="connsiteY1877" fmla="*/ 950422 h 2380521"/>
              <a:gd name="connsiteX1878" fmla="*/ 4570235 w 8023328"/>
              <a:gd name="connsiteY1878" fmla="*/ 938024 h 2380521"/>
              <a:gd name="connsiteX1879" fmla="*/ 4584091 w 8023328"/>
              <a:gd name="connsiteY1879" fmla="*/ 924168 h 2380521"/>
              <a:gd name="connsiteX1880" fmla="*/ 4513260 w 8023328"/>
              <a:gd name="connsiteY1880" fmla="*/ 924168 h 2380521"/>
              <a:gd name="connsiteX1881" fmla="*/ 4525657 w 8023328"/>
              <a:gd name="connsiteY1881" fmla="*/ 938024 h 2380521"/>
              <a:gd name="connsiteX1882" fmla="*/ 4513260 w 8023328"/>
              <a:gd name="connsiteY1882" fmla="*/ 950422 h 2380521"/>
              <a:gd name="connsiteX1883" fmla="*/ 4499404 w 8023328"/>
              <a:gd name="connsiteY1883" fmla="*/ 938024 h 2380521"/>
              <a:gd name="connsiteX1884" fmla="*/ 4513260 w 8023328"/>
              <a:gd name="connsiteY1884" fmla="*/ 924168 h 2380521"/>
              <a:gd name="connsiteX1885" fmla="*/ 4439056 w 8023328"/>
              <a:gd name="connsiteY1885" fmla="*/ 924168 h 2380521"/>
              <a:gd name="connsiteX1886" fmla="*/ 4451453 w 8023328"/>
              <a:gd name="connsiteY1886" fmla="*/ 938024 h 2380521"/>
              <a:gd name="connsiteX1887" fmla="*/ 4439056 w 8023328"/>
              <a:gd name="connsiteY1887" fmla="*/ 950422 h 2380521"/>
              <a:gd name="connsiteX1888" fmla="*/ 4425200 w 8023328"/>
              <a:gd name="connsiteY1888" fmla="*/ 938024 h 2380521"/>
              <a:gd name="connsiteX1889" fmla="*/ 4439056 w 8023328"/>
              <a:gd name="connsiteY1889" fmla="*/ 924168 h 2380521"/>
              <a:gd name="connsiteX1890" fmla="*/ 4366768 w 8023328"/>
              <a:gd name="connsiteY1890" fmla="*/ 924168 h 2380521"/>
              <a:gd name="connsiteX1891" fmla="*/ 4380624 w 8023328"/>
              <a:gd name="connsiteY1891" fmla="*/ 938024 h 2380521"/>
              <a:gd name="connsiteX1892" fmla="*/ 4366768 w 8023328"/>
              <a:gd name="connsiteY1892" fmla="*/ 950422 h 2380521"/>
              <a:gd name="connsiteX1893" fmla="*/ 4354371 w 8023328"/>
              <a:gd name="connsiteY1893" fmla="*/ 938024 h 2380521"/>
              <a:gd name="connsiteX1894" fmla="*/ 4366768 w 8023328"/>
              <a:gd name="connsiteY1894" fmla="*/ 924168 h 2380521"/>
              <a:gd name="connsiteX1895" fmla="*/ 4295937 w 8023328"/>
              <a:gd name="connsiteY1895" fmla="*/ 924168 h 2380521"/>
              <a:gd name="connsiteX1896" fmla="*/ 4309793 w 8023328"/>
              <a:gd name="connsiteY1896" fmla="*/ 938024 h 2380521"/>
              <a:gd name="connsiteX1897" fmla="*/ 4295937 w 8023328"/>
              <a:gd name="connsiteY1897" fmla="*/ 950422 h 2380521"/>
              <a:gd name="connsiteX1898" fmla="*/ 4283540 w 8023328"/>
              <a:gd name="connsiteY1898" fmla="*/ 938024 h 2380521"/>
              <a:gd name="connsiteX1899" fmla="*/ 4295937 w 8023328"/>
              <a:gd name="connsiteY1899" fmla="*/ 924168 h 2380521"/>
              <a:gd name="connsiteX1900" fmla="*/ 4225107 w 8023328"/>
              <a:gd name="connsiteY1900" fmla="*/ 924168 h 2380521"/>
              <a:gd name="connsiteX1901" fmla="*/ 4238963 w 8023328"/>
              <a:gd name="connsiteY1901" fmla="*/ 938024 h 2380521"/>
              <a:gd name="connsiteX1902" fmla="*/ 4225107 w 8023328"/>
              <a:gd name="connsiteY1902" fmla="*/ 950422 h 2380521"/>
              <a:gd name="connsiteX1903" fmla="*/ 4212710 w 8023328"/>
              <a:gd name="connsiteY1903" fmla="*/ 938024 h 2380521"/>
              <a:gd name="connsiteX1904" fmla="*/ 4225107 w 8023328"/>
              <a:gd name="connsiteY1904" fmla="*/ 924168 h 2380521"/>
              <a:gd name="connsiteX1905" fmla="*/ 4153295 w 8023328"/>
              <a:gd name="connsiteY1905" fmla="*/ 924168 h 2380521"/>
              <a:gd name="connsiteX1906" fmla="*/ 4168083 w 8023328"/>
              <a:gd name="connsiteY1906" fmla="*/ 938024 h 2380521"/>
              <a:gd name="connsiteX1907" fmla="*/ 4153295 w 8023328"/>
              <a:gd name="connsiteY1907" fmla="*/ 950422 h 2380521"/>
              <a:gd name="connsiteX1908" fmla="*/ 4138507 w 8023328"/>
              <a:gd name="connsiteY1908" fmla="*/ 938024 h 2380521"/>
              <a:gd name="connsiteX1909" fmla="*/ 4153295 w 8023328"/>
              <a:gd name="connsiteY1909" fmla="*/ 924168 h 2380521"/>
              <a:gd name="connsiteX1910" fmla="*/ 4082465 w 8023328"/>
              <a:gd name="connsiteY1910" fmla="*/ 924168 h 2380521"/>
              <a:gd name="connsiteX1911" fmla="*/ 4097254 w 8023328"/>
              <a:gd name="connsiteY1911" fmla="*/ 938024 h 2380521"/>
              <a:gd name="connsiteX1912" fmla="*/ 4082465 w 8023328"/>
              <a:gd name="connsiteY1912" fmla="*/ 950422 h 2380521"/>
              <a:gd name="connsiteX1913" fmla="*/ 4067676 w 8023328"/>
              <a:gd name="connsiteY1913" fmla="*/ 938024 h 2380521"/>
              <a:gd name="connsiteX1914" fmla="*/ 4082465 w 8023328"/>
              <a:gd name="connsiteY1914" fmla="*/ 924168 h 2380521"/>
              <a:gd name="connsiteX1915" fmla="*/ 4011635 w 8023328"/>
              <a:gd name="connsiteY1915" fmla="*/ 924168 h 2380521"/>
              <a:gd name="connsiteX1916" fmla="*/ 4026423 w 8023328"/>
              <a:gd name="connsiteY1916" fmla="*/ 938024 h 2380521"/>
              <a:gd name="connsiteX1917" fmla="*/ 4011635 w 8023328"/>
              <a:gd name="connsiteY1917" fmla="*/ 950422 h 2380521"/>
              <a:gd name="connsiteX1918" fmla="*/ 3996847 w 8023328"/>
              <a:gd name="connsiteY1918" fmla="*/ 938024 h 2380521"/>
              <a:gd name="connsiteX1919" fmla="*/ 4011635 w 8023328"/>
              <a:gd name="connsiteY1919" fmla="*/ 924168 h 2380521"/>
              <a:gd name="connsiteX1920" fmla="*/ 3939871 w 8023328"/>
              <a:gd name="connsiteY1920" fmla="*/ 924168 h 2380521"/>
              <a:gd name="connsiteX1921" fmla="*/ 3952268 w 8023328"/>
              <a:gd name="connsiteY1921" fmla="*/ 938024 h 2380521"/>
              <a:gd name="connsiteX1922" fmla="*/ 3939871 w 8023328"/>
              <a:gd name="connsiteY1922" fmla="*/ 950422 h 2380521"/>
              <a:gd name="connsiteX1923" fmla="*/ 3926015 w 8023328"/>
              <a:gd name="connsiteY1923" fmla="*/ 938024 h 2380521"/>
              <a:gd name="connsiteX1924" fmla="*/ 3939871 w 8023328"/>
              <a:gd name="connsiteY1924" fmla="*/ 924168 h 2380521"/>
              <a:gd name="connsiteX1925" fmla="*/ 3869042 w 8023328"/>
              <a:gd name="connsiteY1925" fmla="*/ 924168 h 2380521"/>
              <a:gd name="connsiteX1926" fmla="*/ 3881439 w 8023328"/>
              <a:gd name="connsiteY1926" fmla="*/ 938024 h 2380521"/>
              <a:gd name="connsiteX1927" fmla="*/ 3869042 w 8023328"/>
              <a:gd name="connsiteY1927" fmla="*/ 950422 h 2380521"/>
              <a:gd name="connsiteX1928" fmla="*/ 3855186 w 8023328"/>
              <a:gd name="connsiteY1928" fmla="*/ 938024 h 2380521"/>
              <a:gd name="connsiteX1929" fmla="*/ 3869042 w 8023328"/>
              <a:gd name="connsiteY1929" fmla="*/ 924168 h 2380521"/>
              <a:gd name="connsiteX1930" fmla="*/ 3798211 w 8023328"/>
              <a:gd name="connsiteY1930" fmla="*/ 924168 h 2380521"/>
              <a:gd name="connsiteX1931" fmla="*/ 3810608 w 8023328"/>
              <a:gd name="connsiteY1931" fmla="*/ 938024 h 2380521"/>
              <a:gd name="connsiteX1932" fmla="*/ 3798211 w 8023328"/>
              <a:gd name="connsiteY1932" fmla="*/ 950422 h 2380521"/>
              <a:gd name="connsiteX1933" fmla="*/ 3784355 w 8023328"/>
              <a:gd name="connsiteY1933" fmla="*/ 938024 h 2380521"/>
              <a:gd name="connsiteX1934" fmla="*/ 3798211 w 8023328"/>
              <a:gd name="connsiteY1934" fmla="*/ 924168 h 2380521"/>
              <a:gd name="connsiteX1935" fmla="*/ 3725922 w 8023328"/>
              <a:gd name="connsiteY1935" fmla="*/ 924168 h 2380521"/>
              <a:gd name="connsiteX1936" fmla="*/ 3739778 w 8023328"/>
              <a:gd name="connsiteY1936" fmla="*/ 938024 h 2380521"/>
              <a:gd name="connsiteX1937" fmla="*/ 3725922 w 8023328"/>
              <a:gd name="connsiteY1937" fmla="*/ 950422 h 2380521"/>
              <a:gd name="connsiteX1938" fmla="*/ 3713525 w 8023328"/>
              <a:gd name="connsiteY1938" fmla="*/ 938024 h 2380521"/>
              <a:gd name="connsiteX1939" fmla="*/ 3725922 w 8023328"/>
              <a:gd name="connsiteY1939" fmla="*/ 924168 h 2380521"/>
              <a:gd name="connsiteX1940" fmla="*/ 3655091 w 8023328"/>
              <a:gd name="connsiteY1940" fmla="*/ 924168 h 2380521"/>
              <a:gd name="connsiteX1941" fmla="*/ 3668947 w 8023328"/>
              <a:gd name="connsiteY1941" fmla="*/ 938024 h 2380521"/>
              <a:gd name="connsiteX1942" fmla="*/ 3655091 w 8023328"/>
              <a:gd name="connsiteY1942" fmla="*/ 950422 h 2380521"/>
              <a:gd name="connsiteX1943" fmla="*/ 3642694 w 8023328"/>
              <a:gd name="connsiteY1943" fmla="*/ 938024 h 2380521"/>
              <a:gd name="connsiteX1944" fmla="*/ 3655091 w 8023328"/>
              <a:gd name="connsiteY1944" fmla="*/ 924168 h 2380521"/>
              <a:gd name="connsiteX1945" fmla="*/ 3583280 w 8023328"/>
              <a:gd name="connsiteY1945" fmla="*/ 924168 h 2380521"/>
              <a:gd name="connsiteX1946" fmla="*/ 3598069 w 8023328"/>
              <a:gd name="connsiteY1946" fmla="*/ 938024 h 2380521"/>
              <a:gd name="connsiteX1947" fmla="*/ 3583280 w 8023328"/>
              <a:gd name="connsiteY1947" fmla="*/ 950422 h 2380521"/>
              <a:gd name="connsiteX1948" fmla="*/ 3568491 w 8023328"/>
              <a:gd name="connsiteY1948" fmla="*/ 938024 h 2380521"/>
              <a:gd name="connsiteX1949" fmla="*/ 3583280 w 8023328"/>
              <a:gd name="connsiteY1949" fmla="*/ 924168 h 2380521"/>
              <a:gd name="connsiteX1950" fmla="*/ 941441 w 8023328"/>
              <a:gd name="connsiteY1950" fmla="*/ 856710 h 2380521"/>
              <a:gd name="connsiteX1951" fmla="*/ 953839 w 8023328"/>
              <a:gd name="connsiteY1951" fmla="*/ 869107 h 2380521"/>
              <a:gd name="connsiteX1952" fmla="*/ 941441 w 8023328"/>
              <a:gd name="connsiteY1952" fmla="*/ 882964 h 2380521"/>
              <a:gd name="connsiteX1953" fmla="*/ 927585 w 8023328"/>
              <a:gd name="connsiteY1953" fmla="*/ 869107 h 2380521"/>
              <a:gd name="connsiteX1954" fmla="*/ 941441 w 8023328"/>
              <a:gd name="connsiteY1954" fmla="*/ 856710 h 2380521"/>
              <a:gd name="connsiteX1955" fmla="*/ 870610 w 8023328"/>
              <a:gd name="connsiteY1955" fmla="*/ 856710 h 2380521"/>
              <a:gd name="connsiteX1956" fmla="*/ 883008 w 8023328"/>
              <a:gd name="connsiteY1956" fmla="*/ 869107 h 2380521"/>
              <a:gd name="connsiteX1957" fmla="*/ 870610 w 8023328"/>
              <a:gd name="connsiteY1957" fmla="*/ 882964 h 2380521"/>
              <a:gd name="connsiteX1958" fmla="*/ 856754 w 8023328"/>
              <a:gd name="connsiteY1958" fmla="*/ 869107 h 2380521"/>
              <a:gd name="connsiteX1959" fmla="*/ 870610 w 8023328"/>
              <a:gd name="connsiteY1959" fmla="*/ 856710 h 2380521"/>
              <a:gd name="connsiteX1960" fmla="*/ 799780 w 8023328"/>
              <a:gd name="connsiteY1960" fmla="*/ 856710 h 2380521"/>
              <a:gd name="connsiteX1961" fmla="*/ 812178 w 8023328"/>
              <a:gd name="connsiteY1961" fmla="*/ 869107 h 2380521"/>
              <a:gd name="connsiteX1962" fmla="*/ 799780 w 8023328"/>
              <a:gd name="connsiteY1962" fmla="*/ 882964 h 2380521"/>
              <a:gd name="connsiteX1963" fmla="*/ 785924 w 8023328"/>
              <a:gd name="connsiteY1963" fmla="*/ 869107 h 2380521"/>
              <a:gd name="connsiteX1964" fmla="*/ 799780 w 8023328"/>
              <a:gd name="connsiteY1964" fmla="*/ 856710 h 2380521"/>
              <a:gd name="connsiteX1965" fmla="*/ 724119 w 8023328"/>
              <a:gd name="connsiteY1965" fmla="*/ 856710 h 2380521"/>
              <a:gd name="connsiteX1966" fmla="*/ 737976 w 8023328"/>
              <a:gd name="connsiteY1966" fmla="*/ 869107 h 2380521"/>
              <a:gd name="connsiteX1967" fmla="*/ 724119 w 8023328"/>
              <a:gd name="connsiteY1967" fmla="*/ 882964 h 2380521"/>
              <a:gd name="connsiteX1968" fmla="*/ 711721 w 8023328"/>
              <a:gd name="connsiteY1968" fmla="*/ 869107 h 2380521"/>
              <a:gd name="connsiteX1969" fmla="*/ 724119 w 8023328"/>
              <a:gd name="connsiteY1969" fmla="*/ 856710 h 2380521"/>
              <a:gd name="connsiteX1970" fmla="*/ 653288 w 8023328"/>
              <a:gd name="connsiteY1970" fmla="*/ 856710 h 2380521"/>
              <a:gd name="connsiteX1971" fmla="*/ 667144 w 8023328"/>
              <a:gd name="connsiteY1971" fmla="*/ 869107 h 2380521"/>
              <a:gd name="connsiteX1972" fmla="*/ 653288 w 8023328"/>
              <a:gd name="connsiteY1972" fmla="*/ 882964 h 2380521"/>
              <a:gd name="connsiteX1973" fmla="*/ 640891 w 8023328"/>
              <a:gd name="connsiteY1973" fmla="*/ 869107 h 2380521"/>
              <a:gd name="connsiteX1974" fmla="*/ 653288 w 8023328"/>
              <a:gd name="connsiteY1974" fmla="*/ 856710 h 2380521"/>
              <a:gd name="connsiteX1975" fmla="*/ 584851 w 8023328"/>
              <a:gd name="connsiteY1975" fmla="*/ 856710 h 2380521"/>
              <a:gd name="connsiteX1976" fmla="*/ 599638 w 8023328"/>
              <a:gd name="connsiteY1976" fmla="*/ 869107 h 2380521"/>
              <a:gd name="connsiteX1977" fmla="*/ 584851 w 8023328"/>
              <a:gd name="connsiteY1977" fmla="*/ 882964 h 2380521"/>
              <a:gd name="connsiteX1978" fmla="*/ 570061 w 8023328"/>
              <a:gd name="connsiteY1978" fmla="*/ 869107 h 2380521"/>
              <a:gd name="connsiteX1979" fmla="*/ 584851 w 8023328"/>
              <a:gd name="connsiteY1979" fmla="*/ 856710 h 2380521"/>
              <a:gd name="connsiteX1980" fmla="*/ 513649 w 8023328"/>
              <a:gd name="connsiteY1980" fmla="*/ 856710 h 2380521"/>
              <a:gd name="connsiteX1981" fmla="*/ 528826 w 8023328"/>
              <a:gd name="connsiteY1981" fmla="*/ 869107 h 2380521"/>
              <a:gd name="connsiteX1982" fmla="*/ 513649 w 8023328"/>
              <a:gd name="connsiteY1982" fmla="*/ 882964 h 2380521"/>
              <a:gd name="connsiteX1983" fmla="*/ 499230 w 8023328"/>
              <a:gd name="connsiteY1983" fmla="*/ 869107 h 2380521"/>
              <a:gd name="connsiteX1984" fmla="*/ 513649 w 8023328"/>
              <a:gd name="connsiteY1984" fmla="*/ 856710 h 2380521"/>
              <a:gd name="connsiteX1985" fmla="*/ 439816 w 8023328"/>
              <a:gd name="connsiteY1985" fmla="*/ 856710 h 2380521"/>
              <a:gd name="connsiteX1986" fmla="*/ 454606 w 8023328"/>
              <a:gd name="connsiteY1986" fmla="*/ 869107 h 2380521"/>
              <a:gd name="connsiteX1987" fmla="*/ 439816 w 8023328"/>
              <a:gd name="connsiteY1987" fmla="*/ 882964 h 2380521"/>
              <a:gd name="connsiteX1988" fmla="*/ 425028 w 8023328"/>
              <a:gd name="connsiteY1988" fmla="*/ 869107 h 2380521"/>
              <a:gd name="connsiteX1989" fmla="*/ 439816 w 8023328"/>
              <a:gd name="connsiteY1989" fmla="*/ 856710 h 2380521"/>
              <a:gd name="connsiteX1990" fmla="*/ 368053 w 8023328"/>
              <a:gd name="connsiteY1990" fmla="*/ 856710 h 2380521"/>
              <a:gd name="connsiteX1991" fmla="*/ 380451 w 8023328"/>
              <a:gd name="connsiteY1991" fmla="*/ 869107 h 2380521"/>
              <a:gd name="connsiteX1992" fmla="*/ 368053 w 8023328"/>
              <a:gd name="connsiteY1992" fmla="*/ 882964 h 2380521"/>
              <a:gd name="connsiteX1993" fmla="*/ 354198 w 8023328"/>
              <a:gd name="connsiteY1993" fmla="*/ 869107 h 2380521"/>
              <a:gd name="connsiteX1994" fmla="*/ 368053 w 8023328"/>
              <a:gd name="connsiteY1994" fmla="*/ 856710 h 2380521"/>
              <a:gd name="connsiteX1995" fmla="*/ 297222 w 8023328"/>
              <a:gd name="connsiteY1995" fmla="*/ 856710 h 2380521"/>
              <a:gd name="connsiteX1996" fmla="*/ 309618 w 8023328"/>
              <a:gd name="connsiteY1996" fmla="*/ 869107 h 2380521"/>
              <a:gd name="connsiteX1997" fmla="*/ 297222 w 8023328"/>
              <a:gd name="connsiteY1997" fmla="*/ 882964 h 2380521"/>
              <a:gd name="connsiteX1998" fmla="*/ 283366 w 8023328"/>
              <a:gd name="connsiteY1998" fmla="*/ 869107 h 2380521"/>
              <a:gd name="connsiteX1999" fmla="*/ 297222 w 8023328"/>
              <a:gd name="connsiteY1999" fmla="*/ 856710 h 2380521"/>
              <a:gd name="connsiteX2000" fmla="*/ 226393 w 8023328"/>
              <a:gd name="connsiteY2000" fmla="*/ 856710 h 2380521"/>
              <a:gd name="connsiteX2001" fmla="*/ 238791 w 8023328"/>
              <a:gd name="connsiteY2001" fmla="*/ 869107 h 2380521"/>
              <a:gd name="connsiteX2002" fmla="*/ 226393 w 8023328"/>
              <a:gd name="connsiteY2002" fmla="*/ 882964 h 2380521"/>
              <a:gd name="connsiteX2003" fmla="*/ 212537 w 8023328"/>
              <a:gd name="connsiteY2003" fmla="*/ 869107 h 2380521"/>
              <a:gd name="connsiteX2004" fmla="*/ 226393 w 8023328"/>
              <a:gd name="connsiteY2004" fmla="*/ 856710 h 2380521"/>
              <a:gd name="connsiteX2005" fmla="*/ 154097 w 8023328"/>
              <a:gd name="connsiteY2005" fmla="*/ 856710 h 2380521"/>
              <a:gd name="connsiteX2006" fmla="*/ 167953 w 8023328"/>
              <a:gd name="connsiteY2006" fmla="*/ 869107 h 2380521"/>
              <a:gd name="connsiteX2007" fmla="*/ 154097 w 8023328"/>
              <a:gd name="connsiteY2007" fmla="*/ 882964 h 2380521"/>
              <a:gd name="connsiteX2008" fmla="*/ 141699 w 8023328"/>
              <a:gd name="connsiteY2008" fmla="*/ 869107 h 2380521"/>
              <a:gd name="connsiteX2009" fmla="*/ 154097 w 8023328"/>
              <a:gd name="connsiteY2009" fmla="*/ 856710 h 2380521"/>
              <a:gd name="connsiteX2010" fmla="*/ 83267 w 8023328"/>
              <a:gd name="connsiteY2010" fmla="*/ 856710 h 2380521"/>
              <a:gd name="connsiteX2011" fmla="*/ 97123 w 8023328"/>
              <a:gd name="connsiteY2011" fmla="*/ 869107 h 2380521"/>
              <a:gd name="connsiteX2012" fmla="*/ 83267 w 8023328"/>
              <a:gd name="connsiteY2012" fmla="*/ 882964 h 2380521"/>
              <a:gd name="connsiteX2013" fmla="*/ 70870 w 8023328"/>
              <a:gd name="connsiteY2013" fmla="*/ 869107 h 2380521"/>
              <a:gd name="connsiteX2014" fmla="*/ 83267 w 8023328"/>
              <a:gd name="connsiteY2014" fmla="*/ 856710 h 2380521"/>
              <a:gd name="connsiteX2015" fmla="*/ 12032 w 8023328"/>
              <a:gd name="connsiteY2015" fmla="*/ 856710 h 2380521"/>
              <a:gd name="connsiteX2016" fmla="*/ 26273 w 8023328"/>
              <a:gd name="connsiteY2016" fmla="*/ 869107 h 2380521"/>
              <a:gd name="connsiteX2017" fmla="*/ 12032 w 8023328"/>
              <a:gd name="connsiteY2017" fmla="*/ 882964 h 2380521"/>
              <a:gd name="connsiteX2018" fmla="*/ 39 w 8023328"/>
              <a:gd name="connsiteY2018" fmla="*/ 869107 h 2380521"/>
              <a:gd name="connsiteX2019" fmla="*/ 12032 w 8023328"/>
              <a:gd name="connsiteY2019" fmla="*/ 856710 h 2380521"/>
              <a:gd name="connsiteX2020" fmla="*/ 6368340 w 8023328"/>
              <a:gd name="connsiteY2020" fmla="*/ 853339 h 2380521"/>
              <a:gd name="connsiteX2021" fmla="*/ 6380737 w 8023328"/>
              <a:gd name="connsiteY2021" fmla="*/ 867757 h 2380521"/>
              <a:gd name="connsiteX2022" fmla="*/ 6368340 w 8023328"/>
              <a:gd name="connsiteY2022" fmla="*/ 882935 h 2380521"/>
              <a:gd name="connsiteX2023" fmla="*/ 6354484 w 8023328"/>
              <a:gd name="connsiteY2023" fmla="*/ 867757 h 2380521"/>
              <a:gd name="connsiteX2024" fmla="*/ 6368340 w 8023328"/>
              <a:gd name="connsiteY2024" fmla="*/ 853339 h 2380521"/>
              <a:gd name="connsiteX2025" fmla="*/ 6297511 w 8023328"/>
              <a:gd name="connsiteY2025" fmla="*/ 853339 h 2380521"/>
              <a:gd name="connsiteX2026" fmla="*/ 6309908 w 8023328"/>
              <a:gd name="connsiteY2026" fmla="*/ 867757 h 2380521"/>
              <a:gd name="connsiteX2027" fmla="*/ 6297511 w 8023328"/>
              <a:gd name="connsiteY2027" fmla="*/ 882935 h 2380521"/>
              <a:gd name="connsiteX2028" fmla="*/ 6283655 w 8023328"/>
              <a:gd name="connsiteY2028" fmla="*/ 867757 h 2380521"/>
              <a:gd name="connsiteX2029" fmla="*/ 6297511 w 8023328"/>
              <a:gd name="connsiteY2029" fmla="*/ 853339 h 2380521"/>
              <a:gd name="connsiteX2030" fmla="*/ 6226679 w 8023328"/>
              <a:gd name="connsiteY2030" fmla="*/ 853339 h 2380521"/>
              <a:gd name="connsiteX2031" fmla="*/ 6239076 w 8023328"/>
              <a:gd name="connsiteY2031" fmla="*/ 867757 h 2380521"/>
              <a:gd name="connsiteX2032" fmla="*/ 6226679 w 8023328"/>
              <a:gd name="connsiteY2032" fmla="*/ 882935 h 2380521"/>
              <a:gd name="connsiteX2033" fmla="*/ 6212823 w 8023328"/>
              <a:gd name="connsiteY2033" fmla="*/ 867757 h 2380521"/>
              <a:gd name="connsiteX2034" fmla="*/ 6226679 w 8023328"/>
              <a:gd name="connsiteY2034" fmla="*/ 853339 h 2380521"/>
              <a:gd name="connsiteX2035" fmla="*/ 6154391 w 8023328"/>
              <a:gd name="connsiteY2035" fmla="*/ 853339 h 2380521"/>
              <a:gd name="connsiteX2036" fmla="*/ 6168247 w 8023328"/>
              <a:gd name="connsiteY2036" fmla="*/ 865007 h 2380521"/>
              <a:gd name="connsiteX2037" fmla="*/ 6154391 w 8023328"/>
              <a:gd name="connsiteY2037" fmla="*/ 879593 h 2380521"/>
              <a:gd name="connsiteX2038" fmla="*/ 6141994 w 8023328"/>
              <a:gd name="connsiteY2038" fmla="*/ 865007 h 2380521"/>
              <a:gd name="connsiteX2039" fmla="*/ 6154391 w 8023328"/>
              <a:gd name="connsiteY2039" fmla="*/ 853339 h 2380521"/>
              <a:gd name="connsiteX2040" fmla="*/ 6083559 w 8023328"/>
              <a:gd name="connsiteY2040" fmla="*/ 853339 h 2380521"/>
              <a:gd name="connsiteX2041" fmla="*/ 6097415 w 8023328"/>
              <a:gd name="connsiteY2041" fmla="*/ 865007 h 2380521"/>
              <a:gd name="connsiteX2042" fmla="*/ 6083559 w 8023328"/>
              <a:gd name="connsiteY2042" fmla="*/ 879593 h 2380521"/>
              <a:gd name="connsiteX2043" fmla="*/ 6071162 w 8023328"/>
              <a:gd name="connsiteY2043" fmla="*/ 865007 h 2380521"/>
              <a:gd name="connsiteX2044" fmla="*/ 6083559 w 8023328"/>
              <a:gd name="connsiteY2044" fmla="*/ 853339 h 2380521"/>
              <a:gd name="connsiteX2045" fmla="*/ 6011748 w 8023328"/>
              <a:gd name="connsiteY2045" fmla="*/ 853339 h 2380521"/>
              <a:gd name="connsiteX2046" fmla="*/ 6026537 w 8023328"/>
              <a:gd name="connsiteY2046" fmla="*/ 865007 h 2380521"/>
              <a:gd name="connsiteX2047" fmla="*/ 6011748 w 8023328"/>
              <a:gd name="connsiteY2047" fmla="*/ 879593 h 2380521"/>
              <a:gd name="connsiteX2048" fmla="*/ 5996959 w 8023328"/>
              <a:gd name="connsiteY2048" fmla="*/ 865007 h 2380521"/>
              <a:gd name="connsiteX2049" fmla="*/ 6011748 w 8023328"/>
              <a:gd name="connsiteY2049" fmla="*/ 853339 h 2380521"/>
              <a:gd name="connsiteX2050" fmla="*/ 5940548 w 8023328"/>
              <a:gd name="connsiteY2050" fmla="*/ 853339 h 2380521"/>
              <a:gd name="connsiteX2051" fmla="*/ 5955726 w 8023328"/>
              <a:gd name="connsiteY2051" fmla="*/ 865007 h 2380521"/>
              <a:gd name="connsiteX2052" fmla="*/ 5940548 w 8023328"/>
              <a:gd name="connsiteY2052" fmla="*/ 879593 h 2380521"/>
              <a:gd name="connsiteX2053" fmla="*/ 5926130 w 8023328"/>
              <a:gd name="connsiteY2053" fmla="*/ 865007 h 2380521"/>
              <a:gd name="connsiteX2054" fmla="*/ 5940548 w 8023328"/>
              <a:gd name="connsiteY2054" fmla="*/ 853339 h 2380521"/>
              <a:gd name="connsiteX2055" fmla="*/ 5870088 w 8023328"/>
              <a:gd name="connsiteY2055" fmla="*/ 853339 h 2380521"/>
              <a:gd name="connsiteX2056" fmla="*/ 5884877 w 8023328"/>
              <a:gd name="connsiteY2056" fmla="*/ 865007 h 2380521"/>
              <a:gd name="connsiteX2057" fmla="*/ 5870088 w 8023328"/>
              <a:gd name="connsiteY2057" fmla="*/ 879593 h 2380521"/>
              <a:gd name="connsiteX2058" fmla="*/ 5855299 w 8023328"/>
              <a:gd name="connsiteY2058" fmla="*/ 865007 h 2380521"/>
              <a:gd name="connsiteX2059" fmla="*/ 5870088 w 8023328"/>
              <a:gd name="connsiteY2059" fmla="*/ 853339 h 2380521"/>
              <a:gd name="connsiteX2060" fmla="*/ 5798325 w 8023328"/>
              <a:gd name="connsiteY2060" fmla="*/ 853339 h 2380521"/>
              <a:gd name="connsiteX2061" fmla="*/ 5810722 w 8023328"/>
              <a:gd name="connsiteY2061" fmla="*/ 865007 h 2380521"/>
              <a:gd name="connsiteX2062" fmla="*/ 5798325 w 8023328"/>
              <a:gd name="connsiteY2062" fmla="*/ 879593 h 2380521"/>
              <a:gd name="connsiteX2063" fmla="*/ 5784469 w 8023328"/>
              <a:gd name="connsiteY2063" fmla="*/ 865007 h 2380521"/>
              <a:gd name="connsiteX2064" fmla="*/ 5798325 w 8023328"/>
              <a:gd name="connsiteY2064" fmla="*/ 853339 h 2380521"/>
              <a:gd name="connsiteX2065" fmla="*/ 5724122 w 8023328"/>
              <a:gd name="connsiteY2065" fmla="*/ 853339 h 2380521"/>
              <a:gd name="connsiteX2066" fmla="*/ 5736519 w 8023328"/>
              <a:gd name="connsiteY2066" fmla="*/ 865007 h 2380521"/>
              <a:gd name="connsiteX2067" fmla="*/ 5724122 w 8023328"/>
              <a:gd name="connsiteY2067" fmla="*/ 879593 h 2380521"/>
              <a:gd name="connsiteX2068" fmla="*/ 5710266 w 8023328"/>
              <a:gd name="connsiteY2068" fmla="*/ 865007 h 2380521"/>
              <a:gd name="connsiteX2069" fmla="*/ 5724122 w 8023328"/>
              <a:gd name="connsiteY2069" fmla="*/ 853339 h 2380521"/>
              <a:gd name="connsiteX2070" fmla="*/ 5653291 w 8023328"/>
              <a:gd name="connsiteY2070" fmla="*/ 853339 h 2380521"/>
              <a:gd name="connsiteX2071" fmla="*/ 5665688 w 8023328"/>
              <a:gd name="connsiteY2071" fmla="*/ 865007 h 2380521"/>
              <a:gd name="connsiteX2072" fmla="*/ 5653291 w 8023328"/>
              <a:gd name="connsiteY2072" fmla="*/ 879593 h 2380521"/>
              <a:gd name="connsiteX2073" fmla="*/ 5639435 w 8023328"/>
              <a:gd name="connsiteY2073" fmla="*/ 865007 h 2380521"/>
              <a:gd name="connsiteX2074" fmla="*/ 5653291 w 8023328"/>
              <a:gd name="connsiteY2074" fmla="*/ 853339 h 2380521"/>
              <a:gd name="connsiteX2075" fmla="*/ 5581002 w 8023328"/>
              <a:gd name="connsiteY2075" fmla="*/ 853339 h 2380521"/>
              <a:gd name="connsiteX2076" fmla="*/ 5594858 w 8023328"/>
              <a:gd name="connsiteY2076" fmla="*/ 865007 h 2380521"/>
              <a:gd name="connsiteX2077" fmla="*/ 5581002 w 8023328"/>
              <a:gd name="connsiteY2077" fmla="*/ 879593 h 2380521"/>
              <a:gd name="connsiteX2078" fmla="*/ 5568605 w 8023328"/>
              <a:gd name="connsiteY2078" fmla="*/ 865007 h 2380521"/>
              <a:gd name="connsiteX2079" fmla="*/ 5581002 w 8023328"/>
              <a:gd name="connsiteY2079" fmla="*/ 853339 h 2380521"/>
              <a:gd name="connsiteX2080" fmla="*/ 5510171 w 8023328"/>
              <a:gd name="connsiteY2080" fmla="*/ 853339 h 2380521"/>
              <a:gd name="connsiteX2081" fmla="*/ 5524027 w 8023328"/>
              <a:gd name="connsiteY2081" fmla="*/ 865007 h 2380521"/>
              <a:gd name="connsiteX2082" fmla="*/ 5510171 w 8023328"/>
              <a:gd name="connsiteY2082" fmla="*/ 879593 h 2380521"/>
              <a:gd name="connsiteX2083" fmla="*/ 5497774 w 8023328"/>
              <a:gd name="connsiteY2083" fmla="*/ 865007 h 2380521"/>
              <a:gd name="connsiteX2084" fmla="*/ 5510171 w 8023328"/>
              <a:gd name="connsiteY2084" fmla="*/ 853339 h 2380521"/>
              <a:gd name="connsiteX2085" fmla="*/ 5438937 w 8023328"/>
              <a:gd name="connsiteY2085" fmla="*/ 853339 h 2380521"/>
              <a:gd name="connsiteX2086" fmla="*/ 5453178 w 8023328"/>
              <a:gd name="connsiteY2086" fmla="*/ 865007 h 2380521"/>
              <a:gd name="connsiteX2087" fmla="*/ 5438937 w 8023328"/>
              <a:gd name="connsiteY2087" fmla="*/ 879593 h 2380521"/>
              <a:gd name="connsiteX2088" fmla="*/ 5426945 w 8023328"/>
              <a:gd name="connsiteY2088" fmla="*/ 865007 h 2380521"/>
              <a:gd name="connsiteX2089" fmla="*/ 5438937 w 8023328"/>
              <a:gd name="connsiteY2089" fmla="*/ 853339 h 2380521"/>
              <a:gd name="connsiteX2090" fmla="*/ 5367530 w 8023328"/>
              <a:gd name="connsiteY2090" fmla="*/ 853339 h 2380521"/>
              <a:gd name="connsiteX2091" fmla="*/ 5382318 w 8023328"/>
              <a:gd name="connsiteY2091" fmla="*/ 865007 h 2380521"/>
              <a:gd name="connsiteX2092" fmla="*/ 5367530 w 8023328"/>
              <a:gd name="connsiteY2092" fmla="*/ 879593 h 2380521"/>
              <a:gd name="connsiteX2093" fmla="*/ 5352742 w 8023328"/>
              <a:gd name="connsiteY2093" fmla="*/ 865007 h 2380521"/>
              <a:gd name="connsiteX2094" fmla="*/ 5367530 w 8023328"/>
              <a:gd name="connsiteY2094" fmla="*/ 853339 h 2380521"/>
              <a:gd name="connsiteX2095" fmla="*/ 5296699 w 8023328"/>
              <a:gd name="connsiteY2095" fmla="*/ 853339 h 2380521"/>
              <a:gd name="connsiteX2096" fmla="*/ 5311488 w 8023328"/>
              <a:gd name="connsiteY2096" fmla="*/ 865007 h 2380521"/>
              <a:gd name="connsiteX2097" fmla="*/ 5296699 w 8023328"/>
              <a:gd name="connsiteY2097" fmla="*/ 879593 h 2380521"/>
              <a:gd name="connsiteX2098" fmla="*/ 5281910 w 8023328"/>
              <a:gd name="connsiteY2098" fmla="*/ 865007 h 2380521"/>
              <a:gd name="connsiteX2099" fmla="*/ 5296699 w 8023328"/>
              <a:gd name="connsiteY2099" fmla="*/ 853339 h 2380521"/>
              <a:gd name="connsiteX2100" fmla="*/ 5225869 w 8023328"/>
              <a:gd name="connsiteY2100" fmla="*/ 853339 h 2380521"/>
              <a:gd name="connsiteX2101" fmla="*/ 5240657 w 8023328"/>
              <a:gd name="connsiteY2101" fmla="*/ 865007 h 2380521"/>
              <a:gd name="connsiteX2102" fmla="*/ 5225869 w 8023328"/>
              <a:gd name="connsiteY2102" fmla="*/ 879593 h 2380521"/>
              <a:gd name="connsiteX2103" fmla="*/ 5211081 w 8023328"/>
              <a:gd name="connsiteY2103" fmla="*/ 865007 h 2380521"/>
              <a:gd name="connsiteX2104" fmla="*/ 5225869 w 8023328"/>
              <a:gd name="connsiteY2104" fmla="*/ 853339 h 2380521"/>
              <a:gd name="connsiteX2105" fmla="*/ 5154105 w 8023328"/>
              <a:gd name="connsiteY2105" fmla="*/ 853339 h 2380521"/>
              <a:gd name="connsiteX2106" fmla="*/ 5166502 w 8023328"/>
              <a:gd name="connsiteY2106" fmla="*/ 865007 h 2380521"/>
              <a:gd name="connsiteX2107" fmla="*/ 5154105 w 8023328"/>
              <a:gd name="connsiteY2107" fmla="*/ 879593 h 2380521"/>
              <a:gd name="connsiteX2108" fmla="*/ 5140249 w 8023328"/>
              <a:gd name="connsiteY2108" fmla="*/ 865007 h 2380521"/>
              <a:gd name="connsiteX2109" fmla="*/ 5154105 w 8023328"/>
              <a:gd name="connsiteY2109" fmla="*/ 853339 h 2380521"/>
              <a:gd name="connsiteX2110" fmla="*/ 5083276 w 8023328"/>
              <a:gd name="connsiteY2110" fmla="*/ 853339 h 2380521"/>
              <a:gd name="connsiteX2111" fmla="*/ 5095673 w 8023328"/>
              <a:gd name="connsiteY2111" fmla="*/ 865007 h 2380521"/>
              <a:gd name="connsiteX2112" fmla="*/ 5083276 w 8023328"/>
              <a:gd name="connsiteY2112" fmla="*/ 879593 h 2380521"/>
              <a:gd name="connsiteX2113" fmla="*/ 5069420 w 8023328"/>
              <a:gd name="connsiteY2113" fmla="*/ 865007 h 2380521"/>
              <a:gd name="connsiteX2114" fmla="*/ 5083276 w 8023328"/>
              <a:gd name="connsiteY2114" fmla="*/ 853339 h 2380521"/>
              <a:gd name="connsiteX2115" fmla="*/ 5012445 w 8023328"/>
              <a:gd name="connsiteY2115" fmla="*/ 853339 h 2380521"/>
              <a:gd name="connsiteX2116" fmla="*/ 5024842 w 8023328"/>
              <a:gd name="connsiteY2116" fmla="*/ 865007 h 2380521"/>
              <a:gd name="connsiteX2117" fmla="*/ 5012445 w 8023328"/>
              <a:gd name="connsiteY2117" fmla="*/ 879593 h 2380521"/>
              <a:gd name="connsiteX2118" fmla="*/ 4998589 w 8023328"/>
              <a:gd name="connsiteY2118" fmla="*/ 865007 h 2380521"/>
              <a:gd name="connsiteX2119" fmla="*/ 5012445 w 8023328"/>
              <a:gd name="connsiteY2119" fmla="*/ 853339 h 2380521"/>
              <a:gd name="connsiteX2120" fmla="*/ 4940157 w 8023328"/>
              <a:gd name="connsiteY2120" fmla="*/ 853339 h 2380521"/>
              <a:gd name="connsiteX2121" fmla="*/ 4954013 w 8023328"/>
              <a:gd name="connsiteY2121" fmla="*/ 865007 h 2380521"/>
              <a:gd name="connsiteX2122" fmla="*/ 4940157 w 8023328"/>
              <a:gd name="connsiteY2122" fmla="*/ 879593 h 2380521"/>
              <a:gd name="connsiteX2123" fmla="*/ 4927760 w 8023328"/>
              <a:gd name="connsiteY2123" fmla="*/ 865007 h 2380521"/>
              <a:gd name="connsiteX2124" fmla="*/ 4940157 w 8023328"/>
              <a:gd name="connsiteY2124" fmla="*/ 853339 h 2380521"/>
              <a:gd name="connsiteX2125" fmla="*/ 4865953 w 8023328"/>
              <a:gd name="connsiteY2125" fmla="*/ 853339 h 2380521"/>
              <a:gd name="connsiteX2126" fmla="*/ 4879809 w 8023328"/>
              <a:gd name="connsiteY2126" fmla="*/ 865007 h 2380521"/>
              <a:gd name="connsiteX2127" fmla="*/ 4865953 w 8023328"/>
              <a:gd name="connsiteY2127" fmla="*/ 879593 h 2380521"/>
              <a:gd name="connsiteX2128" fmla="*/ 4853556 w 8023328"/>
              <a:gd name="connsiteY2128" fmla="*/ 865007 h 2380521"/>
              <a:gd name="connsiteX2129" fmla="*/ 4865953 w 8023328"/>
              <a:gd name="connsiteY2129" fmla="*/ 853339 h 2380521"/>
              <a:gd name="connsiteX2130" fmla="*/ 4797514 w 8023328"/>
              <a:gd name="connsiteY2130" fmla="*/ 853339 h 2380521"/>
              <a:gd name="connsiteX2131" fmla="*/ 4812303 w 8023328"/>
              <a:gd name="connsiteY2131" fmla="*/ 865007 h 2380521"/>
              <a:gd name="connsiteX2132" fmla="*/ 4797514 w 8023328"/>
              <a:gd name="connsiteY2132" fmla="*/ 879593 h 2380521"/>
              <a:gd name="connsiteX2133" fmla="*/ 4782725 w 8023328"/>
              <a:gd name="connsiteY2133" fmla="*/ 865007 h 2380521"/>
              <a:gd name="connsiteX2134" fmla="*/ 4797514 w 8023328"/>
              <a:gd name="connsiteY2134" fmla="*/ 853339 h 2380521"/>
              <a:gd name="connsiteX2135" fmla="*/ 4726684 w 8023328"/>
              <a:gd name="connsiteY2135" fmla="*/ 853339 h 2380521"/>
              <a:gd name="connsiteX2136" fmla="*/ 4741472 w 8023328"/>
              <a:gd name="connsiteY2136" fmla="*/ 865007 h 2380521"/>
              <a:gd name="connsiteX2137" fmla="*/ 4726684 w 8023328"/>
              <a:gd name="connsiteY2137" fmla="*/ 879593 h 2380521"/>
              <a:gd name="connsiteX2138" fmla="*/ 4711896 w 8023328"/>
              <a:gd name="connsiteY2138" fmla="*/ 865007 h 2380521"/>
              <a:gd name="connsiteX2139" fmla="*/ 4726684 w 8023328"/>
              <a:gd name="connsiteY2139" fmla="*/ 853339 h 2380521"/>
              <a:gd name="connsiteX2140" fmla="*/ 4655853 w 8023328"/>
              <a:gd name="connsiteY2140" fmla="*/ 853339 h 2380521"/>
              <a:gd name="connsiteX2141" fmla="*/ 4670642 w 8023328"/>
              <a:gd name="connsiteY2141" fmla="*/ 865007 h 2380521"/>
              <a:gd name="connsiteX2142" fmla="*/ 4655853 w 8023328"/>
              <a:gd name="connsiteY2142" fmla="*/ 879593 h 2380521"/>
              <a:gd name="connsiteX2143" fmla="*/ 4641064 w 8023328"/>
              <a:gd name="connsiteY2143" fmla="*/ 865007 h 2380521"/>
              <a:gd name="connsiteX2144" fmla="*/ 4655853 w 8023328"/>
              <a:gd name="connsiteY2144" fmla="*/ 853339 h 2380521"/>
              <a:gd name="connsiteX2145" fmla="*/ 4584091 w 8023328"/>
              <a:gd name="connsiteY2145" fmla="*/ 853339 h 2380521"/>
              <a:gd name="connsiteX2146" fmla="*/ 4596488 w 8023328"/>
              <a:gd name="connsiteY2146" fmla="*/ 865007 h 2380521"/>
              <a:gd name="connsiteX2147" fmla="*/ 4584091 w 8023328"/>
              <a:gd name="connsiteY2147" fmla="*/ 879593 h 2380521"/>
              <a:gd name="connsiteX2148" fmla="*/ 4570235 w 8023328"/>
              <a:gd name="connsiteY2148" fmla="*/ 865007 h 2380521"/>
              <a:gd name="connsiteX2149" fmla="*/ 4584091 w 8023328"/>
              <a:gd name="connsiteY2149" fmla="*/ 853339 h 2380521"/>
              <a:gd name="connsiteX2150" fmla="*/ 4513260 w 8023328"/>
              <a:gd name="connsiteY2150" fmla="*/ 853339 h 2380521"/>
              <a:gd name="connsiteX2151" fmla="*/ 4525657 w 8023328"/>
              <a:gd name="connsiteY2151" fmla="*/ 865007 h 2380521"/>
              <a:gd name="connsiteX2152" fmla="*/ 4513260 w 8023328"/>
              <a:gd name="connsiteY2152" fmla="*/ 879593 h 2380521"/>
              <a:gd name="connsiteX2153" fmla="*/ 4499404 w 8023328"/>
              <a:gd name="connsiteY2153" fmla="*/ 865007 h 2380521"/>
              <a:gd name="connsiteX2154" fmla="*/ 4513260 w 8023328"/>
              <a:gd name="connsiteY2154" fmla="*/ 853339 h 2380521"/>
              <a:gd name="connsiteX2155" fmla="*/ 4439056 w 8023328"/>
              <a:gd name="connsiteY2155" fmla="*/ 853339 h 2380521"/>
              <a:gd name="connsiteX2156" fmla="*/ 4451453 w 8023328"/>
              <a:gd name="connsiteY2156" fmla="*/ 865007 h 2380521"/>
              <a:gd name="connsiteX2157" fmla="*/ 4439056 w 8023328"/>
              <a:gd name="connsiteY2157" fmla="*/ 879593 h 2380521"/>
              <a:gd name="connsiteX2158" fmla="*/ 4425200 w 8023328"/>
              <a:gd name="connsiteY2158" fmla="*/ 865007 h 2380521"/>
              <a:gd name="connsiteX2159" fmla="*/ 4439056 w 8023328"/>
              <a:gd name="connsiteY2159" fmla="*/ 853339 h 2380521"/>
              <a:gd name="connsiteX2160" fmla="*/ 4366768 w 8023328"/>
              <a:gd name="connsiteY2160" fmla="*/ 853339 h 2380521"/>
              <a:gd name="connsiteX2161" fmla="*/ 4380624 w 8023328"/>
              <a:gd name="connsiteY2161" fmla="*/ 865007 h 2380521"/>
              <a:gd name="connsiteX2162" fmla="*/ 4366768 w 8023328"/>
              <a:gd name="connsiteY2162" fmla="*/ 879593 h 2380521"/>
              <a:gd name="connsiteX2163" fmla="*/ 4354371 w 8023328"/>
              <a:gd name="connsiteY2163" fmla="*/ 867195 h 2380521"/>
              <a:gd name="connsiteX2164" fmla="*/ 4366768 w 8023328"/>
              <a:gd name="connsiteY2164" fmla="*/ 853339 h 2380521"/>
              <a:gd name="connsiteX2165" fmla="*/ 4295937 w 8023328"/>
              <a:gd name="connsiteY2165" fmla="*/ 853339 h 2380521"/>
              <a:gd name="connsiteX2166" fmla="*/ 4309793 w 8023328"/>
              <a:gd name="connsiteY2166" fmla="*/ 867195 h 2380521"/>
              <a:gd name="connsiteX2167" fmla="*/ 4295937 w 8023328"/>
              <a:gd name="connsiteY2167" fmla="*/ 879593 h 2380521"/>
              <a:gd name="connsiteX2168" fmla="*/ 4283540 w 8023328"/>
              <a:gd name="connsiteY2168" fmla="*/ 867195 h 2380521"/>
              <a:gd name="connsiteX2169" fmla="*/ 4295937 w 8023328"/>
              <a:gd name="connsiteY2169" fmla="*/ 853339 h 2380521"/>
              <a:gd name="connsiteX2170" fmla="*/ 4225107 w 8023328"/>
              <a:gd name="connsiteY2170" fmla="*/ 853339 h 2380521"/>
              <a:gd name="connsiteX2171" fmla="*/ 4238963 w 8023328"/>
              <a:gd name="connsiteY2171" fmla="*/ 867195 h 2380521"/>
              <a:gd name="connsiteX2172" fmla="*/ 4225107 w 8023328"/>
              <a:gd name="connsiteY2172" fmla="*/ 879593 h 2380521"/>
              <a:gd name="connsiteX2173" fmla="*/ 4212710 w 8023328"/>
              <a:gd name="connsiteY2173" fmla="*/ 867195 h 2380521"/>
              <a:gd name="connsiteX2174" fmla="*/ 4225107 w 8023328"/>
              <a:gd name="connsiteY2174" fmla="*/ 853339 h 2380521"/>
              <a:gd name="connsiteX2175" fmla="*/ 4153295 w 8023328"/>
              <a:gd name="connsiteY2175" fmla="*/ 853339 h 2380521"/>
              <a:gd name="connsiteX2176" fmla="*/ 4168083 w 8023328"/>
              <a:gd name="connsiteY2176" fmla="*/ 867195 h 2380521"/>
              <a:gd name="connsiteX2177" fmla="*/ 4153295 w 8023328"/>
              <a:gd name="connsiteY2177" fmla="*/ 879593 h 2380521"/>
              <a:gd name="connsiteX2178" fmla="*/ 4138507 w 8023328"/>
              <a:gd name="connsiteY2178" fmla="*/ 867195 h 2380521"/>
              <a:gd name="connsiteX2179" fmla="*/ 4153295 w 8023328"/>
              <a:gd name="connsiteY2179" fmla="*/ 853339 h 2380521"/>
              <a:gd name="connsiteX2180" fmla="*/ 4082465 w 8023328"/>
              <a:gd name="connsiteY2180" fmla="*/ 853339 h 2380521"/>
              <a:gd name="connsiteX2181" fmla="*/ 4097254 w 8023328"/>
              <a:gd name="connsiteY2181" fmla="*/ 867195 h 2380521"/>
              <a:gd name="connsiteX2182" fmla="*/ 4082465 w 8023328"/>
              <a:gd name="connsiteY2182" fmla="*/ 879593 h 2380521"/>
              <a:gd name="connsiteX2183" fmla="*/ 4067676 w 8023328"/>
              <a:gd name="connsiteY2183" fmla="*/ 867195 h 2380521"/>
              <a:gd name="connsiteX2184" fmla="*/ 4082465 w 8023328"/>
              <a:gd name="connsiteY2184" fmla="*/ 853339 h 2380521"/>
              <a:gd name="connsiteX2185" fmla="*/ 4011635 w 8023328"/>
              <a:gd name="connsiteY2185" fmla="*/ 853339 h 2380521"/>
              <a:gd name="connsiteX2186" fmla="*/ 4026423 w 8023328"/>
              <a:gd name="connsiteY2186" fmla="*/ 867195 h 2380521"/>
              <a:gd name="connsiteX2187" fmla="*/ 4011635 w 8023328"/>
              <a:gd name="connsiteY2187" fmla="*/ 879593 h 2380521"/>
              <a:gd name="connsiteX2188" fmla="*/ 3996847 w 8023328"/>
              <a:gd name="connsiteY2188" fmla="*/ 867195 h 2380521"/>
              <a:gd name="connsiteX2189" fmla="*/ 4011635 w 8023328"/>
              <a:gd name="connsiteY2189" fmla="*/ 853339 h 2380521"/>
              <a:gd name="connsiteX2190" fmla="*/ 3939871 w 8023328"/>
              <a:gd name="connsiteY2190" fmla="*/ 853339 h 2380521"/>
              <a:gd name="connsiteX2191" fmla="*/ 3952268 w 8023328"/>
              <a:gd name="connsiteY2191" fmla="*/ 867195 h 2380521"/>
              <a:gd name="connsiteX2192" fmla="*/ 3939871 w 8023328"/>
              <a:gd name="connsiteY2192" fmla="*/ 879593 h 2380521"/>
              <a:gd name="connsiteX2193" fmla="*/ 3926015 w 8023328"/>
              <a:gd name="connsiteY2193" fmla="*/ 867195 h 2380521"/>
              <a:gd name="connsiteX2194" fmla="*/ 3939871 w 8023328"/>
              <a:gd name="connsiteY2194" fmla="*/ 853339 h 2380521"/>
              <a:gd name="connsiteX2195" fmla="*/ 3869042 w 8023328"/>
              <a:gd name="connsiteY2195" fmla="*/ 853339 h 2380521"/>
              <a:gd name="connsiteX2196" fmla="*/ 3881439 w 8023328"/>
              <a:gd name="connsiteY2196" fmla="*/ 867195 h 2380521"/>
              <a:gd name="connsiteX2197" fmla="*/ 3869042 w 8023328"/>
              <a:gd name="connsiteY2197" fmla="*/ 879593 h 2380521"/>
              <a:gd name="connsiteX2198" fmla="*/ 3855186 w 8023328"/>
              <a:gd name="connsiteY2198" fmla="*/ 867195 h 2380521"/>
              <a:gd name="connsiteX2199" fmla="*/ 3869042 w 8023328"/>
              <a:gd name="connsiteY2199" fmla="*/ 853339 h 2380521"/>
              <a:gd name="connsiteX2200" fmla="*/ 3796752 w 8023328"/>
              <a:gd name="connsiteY2200" fmla="*/ 853339 h 2380521"/>
              <a:gd name="connsiteX2201" fmla="*/ 3810608 w 8023328"/>
              <a:gd name="connsiteY2201" fmla="*/ 867195 h 2380521"/>
              <a:gd name="connsiteX2202" fmla="*/ 3796752 w 8023328"/>
              <a:gd name="connsiteY2202" fmla="*/ 879593 h 2380521"/>
              <a:gd name="connsiteX2203" fmla="*/ 3784355 w 8023328"/>
              <a:gd name="connsiteY2203" fmla="*/ 867195 h 2380521"/>
              <a:gd name="connsiteX2204" fmla="*/ 3796752 w 8023328"/>
              <a:gd name="connsiteY2204" fmla="*/ 853339 h 2380521"/>
              <a:gd name="connsiteX2205" fmla="*/ 3725922 w 8023328"/>
              <a:gd name="connsiteY2205" fmla="*/ 853339 h 2380521"/>
              <a:gd name="connsiteX2206" fmla="*/ 3739778 w 8023328"/>
              <a:gd name="connsiteY2206" fmla="*/ 867195 h 2380521"/>
              <a:gd name="connsiteX2207" fmla="*/ 3725922 w 8023328"/>
              <a:gd name="connsiteY2207" fmla="*/ 879593 h 2380521"/>
              <a:gd name="connsiteX2208" fmla="*/ 3713525 w 8023328"/>
              <a:gd name="connsiteY2208" fmla="*/ 867195 h 2380521"/>
              <a:gd name="connsiteX2209" fmla="*/ 3725922 w 8023328"/>
              <a:gd name="connsiteY2209" fmla="*/ 853339 h 2380521"/>
              <a:gd name="connsiteX2210" fmla="*/ 3655091 w 8023328"/>
              <a:gd name="connsiteY2210" fmla="*/ 853339 h 2380521"/>
              <a:gd name="connsiteX2211" fmla="*/ 3668947 w 8023328"/>
              <a:gd name="connsiteY2211" fmla="*/ 867195 h 2380521"/>
              <a:gd name="connsiteX2212" fmla="*/ 3655091 w 8023328"/>
              <a:gd name="connsiteY2212" fmla="*/ 879593 h 2380521"/>
              <a:gd name="connsiteX2213" fmla="*/ 3642694 w 8023328"/>
              <a:gd name="connsiteY2213" fmla="*/ 867195 h 2380521"/>
              <a:gd name="connsiteX2214" fmla="*/ 3655091 w 8023328"/>
              <a:gd name="connsiteY2214" fmla="*/ 853339 h 2380521"/>
              <a:gd name="connsiteX2215" fmla="*/ 3583280 w 8023328"/>
              <a:gd name="connsiteY2215" fmla="*/ 853339 h 2380521"/>
              <a:gd name="connsiteX2216" fmla="*/ 3598069 w 8023328"/>
              <a:gd name="connsiteY2216" fmla="*/ 867195 h 2380521"/>
              <a:gd name="connsiteX2217" fmla="*/ 3583280 w 8023328"/>
              <a:gd name="connsiteY2217" fmla="*/ 879593 h 2380521"/>
              <a:gd name="connsiteX2218" fmla="*/ 3568491 w 8023328"/>
              <a:gd name="connsiteY2218" fmla="*/ 867195 h 2380521"/>
              <a:gd name="connsiteX2219" fmla="*/ 3583280 w 8023328"/>
              <a:gd name="connsiteY2219" fmla="*/ 853339 h 2380521"/>
              <a:gd name="connsiteX2220" fmla="*/ 3512449 w 8023328"/>
              <a:gd name="connsiteY2220" fmla="*/ 853339 h 2380521"/>
              <a:gd name="connsiteX2221" fmla="*/ 3527237 w 8023328"/>
              <a:gd name="connsiteY2221" fmla="*/ 867195 h 2380521"/>
              <a:gd name="connsiteX2222" fmla="*/ 3512449 w 8023328"/>
              <a:gd name="connsiteY2222" fmla="*/ 879593 h 2380521"/>
              <a:gd name="connsiteX2223" fmla="*/ 3497661 w 8023328"/>
              <a:gd name="connsiteY2223" fmla="*/ 867195 h 2380521"/>
              <a:gd name="connsiteX2224" fmla="*/ 3512449 w 8023328"/>
              <a:gd name="connsiteY2224" fmla="*/ 853339 h 2380521"/>
              <a:gd name="connsiteX2225" fmla="*/ 3441619 w 8023328"/>
              <a:gd name="connsiteY2225" fmla="*/ 853339 h 2380521"/>
              <a:gd name="connsiteX2226" fmla="*/ 3456408 w 8023328"/>
              <a:gd name="connsiteY2226" fmla="*/ 867195 h 2380521"/>
              <a:gd name="connsiteX2227" fmla="*/ 3441619 w 8023328"/>
              <a:gd name="connsiteY2227" fmla="*/ 879593 h 2380521"/>
              <a:gd name="connsiteX2228" fmla="*/ 3426830 w 8023328"/>
              <a:gd name="connsiteY2228" fmla="*/ 867195 h 2380521"/>
              <a:gd name="connsiteX2229" fmla="*/ 3441619 w 8023328"/>
              <a:gd name="connsiteY2229" fmla="*/ 853339 h 2380521"/>
              <a:gd name="connsiteX2230" fmla="*/ 3369857 w 8023328"/>
              <a:gd name="connsiteY2230" fmla="*/ 853339 h 2380521"/>
              <a:gd name="connsiteX2231" fmla="*/ 3382254 w 8023328"/>
              <a:gd name="connsiteY2231" fmla="*/ 867195 h 2380521"/>
              <a:gd name="connsiteX2232" fmla="*/ 3369857 w 8023328"/>
              <a:gd name="connsiteY2232" fmla="*/ 879593 h 2380521"/>
              <a:gd name="connsiteX2233" fmla="*/ 3356001 w 8023328"/>
              <a:gd name="connsiteY2233" fmla="*/ 867195 h 2380521"/>
              <a:gd name="connsiteX2234" fmla="*/ 3369857 w 8023328"/>
              <a:gd name="connsiteY2234" fmla="*/ 853339 h 2380521"/>
              <a:gd name="connsiteX2235" fmla="*/ 1013589 w 8023328"/>
              <a:gd name="connsiteY2235" fmla="*/ 853339 h 2380521"/>
              <a:gd name="connsiteX2236" fmla="*/ 1028011 w 8023328"/>
              <a:gd name="connsiteY2236" fmla="*/ 868127 h 2380521"/>
              <a:gd name="connsiteX2237" fmla="*/ 1013589 w 8023328"/>
              <a:gd name="connsiteY2237" fmla="*/ 882916 h 2380521"/>
              <a:gd name="connsiteX2238" fmla="*/ 998413 w 8023328"/>
              <a:gd name="connsiteY2238" fmla="*/ 868127 h 2380521"/>
              <a:gd name="connsiteX2239" fmla="*/ 1013589 w 8023328"/>
              <a:gd name="connsiteY2239" fmla="*/ 853339 h 2380521"/>
              <a:gd name="connsiteX2240" fmla="*/ 368059 w 8023328"/>
              <a:gd name="connsiteY2240" fmla="*/ 785881 h 2380521"/>
              <a:gd name="connsiteX2241" fmla="*/ 380456 w 8023328"/>
              <a:gd name="connsiteY2241" fmla="*/ 797549 h 2380521"/>
              <a:gd name="connsiteX2242" fmla="*/ 368059 w 8023328"/>
              <a:gd name="connsiteY2242" fmla="*/ 812135 h 2380521"/>
              <a:gd name="connsiteX2243" fmla="*/ 354203 w 8023328"/>
              <a:gd name="connsiteY2243" fmla="*/ 797549 h 2380521"/>
              <a:gd name="connsiteX2244" fmla="*/ 368059 w 8023328"/>
              <a:gd name="connsiteY2244" fmla="*/ 785881 h 2380521"/>
              <a:gd name="connsiteX2245" fmla="*/ 297226 w 8023328"/>
              <a:gd name="connsiteY2245" fmla="*/ 785881 h 2380521"/>
              <a:gd name="connsiteX2246" fmla="*/ 309624 w 8023328"/>
              <a:gd name="connsiteY2246" fmla="*/ 797549 h 2380521"/>
              <a:gd name="connsiteX2247" fmla="*/ 297226 w 8023328"/>
              <a:gd name="connsiteY2247" fmla="*/ 812135 h 2380521"/>
              <a:gd name="connsiteX2248" fmla="*/ 283371 w 8023328"/>
              <a:gd name="connsiteY2248" fmla="*/ 797549 h 2380521"/>
              <a:gd name="connsiteX2249" fmla="*/ 297226 w 8023328"/>
              <a:gd name="connsiteY2249" fmla="*/ 785881 h 2380521"/>
              <a:gd name="connsiteX2250" fmla="*/ 226398 w 8023328"/>
              <a:gd name="connsiteY2250" fmla="*/ 785881 h 2380521"/>
              <a:gd name="connsiteX2251" fmla="*/ 238797 w 8023328"/>
              <a:gd name="connsiteY2251" fmla="*/ 797549 h 2380521"/>
              <a:gd name="connsiteX2252" fmla="*/ 226398 w 8023328"/>
              <a:gd name="connsiteY2252" fmla="*/ 812135 h 2380521"/>
              <a:gd name="connsiteX2253" fmla="*/ 212542 w 8023328"/>
              <a:gd name="connsiteY2253" fmla="*/ 797549 h 2380521"/>
              <a:gd name="connsiteX2254" fmla="*/ 226398 w 8023328"/>
              <a:gd name="connsiteY2254" fmla="*/ 785881 h 2380521"/>
              <a:gd name="connsiteX2255" fmla="*/ 154101 w 8023328"/>
              <a:gd name="connsiteY2255" fmla="*/ 785881 h 2380521"/>
              <a:gd name="connsiteX2256" fmla="*/ 167957 w 8023328"/>
              <a:gd name="connsiteY2256" fmla="*/ 797549 h 2380521"/>
              <a:gd name="connsiteX2257" fmla="*/ 154101 w 8023328"/>
              <a:gd name="connsiteY2257" fmla="*/ 812135 h 2380521"/>
              <a:gd name="connsiteX2258" fmla="*/ 141704 w 8023328"/>
              <a:gd name="connsiteY2258" fmla="*/ 797549 h 2380521"/>
              <a:gd name="connsiteX2259" fmla="*/ 154101 w 8023328"/>
              <a:gd name="connsiteY2259" fmla="*/ 785881 h 2380521"/>
              <a:gd name="connsiteX2260" fmla="*/ 83272 w 8023328"/>
              <a:gd name="connsiteY2260" fmla="*/ 785881 h 2380521"/>
              <a:gd name="connsiteX2261" fmla="*/ 97128 w 8023328"/>
              <a:gd name="connsiteY2261" fmla="*/ 797549 h 2380521"/>
              <a:gd name="connsiteX2262" fmla="*/ 83272 w 8023328"/>
              <a:gd name="connsiteY2262" fmla="*/ 812135 h 2380521"/>
              <a:gd name="connsiteX2263" fmla="*/ 70874 w 8023328"/>
              <a:gd name="connsiteY2263" fmla="*/ 797549 h 2380521"/>
              <a:gd name="connsiteX2264" fmla="*/ 83272 w 8023328"/>
              <a:gd name="connsiteY2264" fmla="*/ 785881 h 2380521"/>
              <a:gd name="connsiteX2265" fmla="*/ 12036 w 8023328"/>
              <a:gd name="connsiteY2265" fmla="*/ 785881 h 2380521"/>
              <a:gd name="connsiteX2266" fmla="*/ 26277 w 8023328"/>
              <a:gd name="connsiteY2266" fmla="*/ 797549 h 2380521"/>
              <a:gd name="connsiteX2267" fmla="*/ 12036 w 8023328"/>
              <a:gd name="connsiteY2267" fmla="*/ 812135 h 2380521"/>
              <a:gd name="connsiteX2268" fmla="*/ 44 w 8023328"/>
              <a:gd name="connsiteY2268" fmla="*/ 797549 h 2380521"/>
              <a:gd name="connsiteX2269" fmla="*/ 12036 w 8023328"/>
              <a:gd name="connsiteY2269" fmla="*/ 785881 h 2380521"/>
              <a:gd name="connsiteX2270" fmla="*/ 4726684 w 8023328"/>
              <a:gd name="connsiteY2270" fmla="*/ 782507 h 2380521"/>
              <a:gd name="connsiteX2271" fmla="*/ 4741472 w 8023328"/>
              <a:gd name="connsiteY2271" fmla="*/ 794904 h 2380521"/>
              <a:gd name="connsiteX2272" fmla="*/ 4726684 w 8023328"/>
              <a:gd name="connsiteY2272" fmla="*/ 808761 h 2380521"/>
              <a:gd name="connsiteX2273" fmla="*/ 4711896 w 8023328"/>
              <a:gd name="connsiteY2273" fmla="*/ 794904 h 2380521"/>
              <a:gd name="connsiteX2274" fmla="*/ 4726684 w 8023328"/>
              <a:gd name="connsiteY2274" fmla="*/ 782507 h 2380521"/>
              <a:gd name="connsiteX2275" fmla="*/ 4655853 w 8023328"/>
              <a:gd name="connsiteY2275" fmla="*/ 782507 h 2380521"/>
              <a:gd name="connsiteX2276" fmla="*/ 4670642 w 8023328"/>
              <a:gd name="connsiteY2276" fmla="*/ 794904 h 2380521"/>
              <a:gd name="connsiteX2277" fmla="*/ 4655853 w 8023328"/>
              <a:gd name="connsiteY2277" fmla="*/ 808761 h 2380521"/>
              <a:gd name="connsiteX2278" fmla="*/ 4641064 w 8023328"/>
              <a:gd name="connsiteY2278" fmla="*/ 794904 h 2380521"/>
              <a:gd name="connsiteX2279" fmla="*/ 4655853 w 8023328"/>
              <a:gd name="connsiteY2279" fmla="*/ 782507 h 2380521"/>
              <a:gd name="connsiteX2280" fmla="*/ 4584091 w 8023328"/>
              <a:gd name="connsiteY2280" fmla="*/ 782507 h 2380521"/>
              <a:gd name="connsiteX2281" fmla="*/ 4596488 w 8023328"/>
              <a:gd name="connsiteY2281" fmla="*/ 794904 h 2380521"/>
              <a:gd name="connsiteX2282" fmla="*/ 4584091 w 8023328"/>
              <a:gd name="connsiteY2282" fmla="*/ 808761 h 2380521"/>
              <a:gd name="connsiteX2283" fmla="*/ 4570235 w 8023328"/>
              <a:gd name="connsiteY2283" fmla="*/ 794904 h 2380521"/>
              <a:gd name="connsiteX2284" fmla="*/ 4584091 w 8023328"/>
              <a:gd name="connsiteY2284" fmla="*/ 782507 h 2380521"/>
              <a:gd name="connsiteX2285" fmla="*/ 4513260 w 8023328"/>
              <a:gd name="connsiteY2285" fmla="*/ 782507 h 2380521"/>
              <a:gd name="connsiteX2286" fmla="*/ 4525657 w 8023328"/>
              <a:gd name="connsiteY2286" fmla="*/ 794904 h 2380521"/>
              <a:gd name="connsiteX2287" fmla="*/ 4513260 w 8023328"/>
              <a:gd name="connsiteY2287" fmla="*/ 808761 h 2380521"/>
              <a:gd name="connsiteX2288" fmla="*/ 4499404 w 8023328"/>
              <a:gd name="connsiteY2288" fmla="*/ 794904 h 2380521"/>
              <a:gd name="connsiteX2289" fmla="*/ 4513260 w 8023328"/>
              <a:gd name="connsiteY2289" fmla="*/ 782507 h 2380521"/>
              <a:gd name="connsiteX2290" fmla="*/ 4439056 w 8023328"/>
              <a:gd name="connsiteY2290" fmla="*/ 782507 h 2380521"/>
              <a:gd name="connsiteX2291" fmla="*/ 4451453 w 8023328"/>
              <a:gd name="connsiteY2291" fmla="*/ 794904 h 2380521"/>
              <a:gd name="connsiteX2292" fmla="*/ 4439056 w 8023328"/>
              <a:gd name="connsiteY2292" fmla="*/ 808761 h 2380521"/>
              <a:gd name="connsiteX2293" fmla="*/ 4425200 w 8023328"/>
              <a:gd name="connsiteY2293" fmla="*/ 794904 h 2380521"/>
              <a:gd name="connsiteX2294" fmla="*/ 4439056 w 8023328"/>
              <a:gd name="connsiteY2294" fmla="*/ 782507 h 2380521"/>
              <a:gd name="connsiteX2295" fmla="*/ 4366768 w 8023328"/>
              <a:gd name="connsiteY2295" fmla="*/ 782507 h 2380521"/>
              <a:gd name="connsiteX2296" fmla="*/ 4380624 w 8023328"/>
              <a:gd name="connsiteY2296" fmla="*/ 794904 h 2380521"/>
              <a:gd name="connsiteX2297" fmla="*/ 4366768 w 8023328"/>
              <a:gd name="connsiteY2297" fmla="*/ 808761 h 2380521"/>
              <a:gd name="connsiteX2298" fmla="*/ 4354371 w 8023328"/>
              <a:gd name="connsiteY2298" fmla="*/ 794904 h 2380521"/>
              <a:gd name="connsiteX2299" fmla="*/ 4366768 w 8023328"/>
              <a:gd name="connsiteY2299" fmla="*/ 782507 h 2380521"/>
              <a:gd name="connsiteX2300" fmla="*/ 4295937 w 8023328"/>
              <a:gd name="connsiteY2300" fmla="*/ 782507 h 2380521"/>
              <a:gd name="connsiteX2301" fmla="*/ 4309793 w 8023328"/>
              <a:gd name="connsiteY2301" fmla="*/ 794904 h 2380521"/>
              <a:gd name="connsiteX2302" fmla="*/ 4295937 w 8023328"/>
              <a:gd name="connsiteY2302" fmla="*/ 808761 h 2380521"/>
              <a:gd name="connsiteX2303" fmla="*/ 4283540 w 8023328"/>
              <a:gd name="connsiteY2303" fmla="*/ 794904 h 2380521"/>
              <a:gd name="connsiteX2304" fmla="*/ 4295937 w 8023328"/>
              <a:gd name="connsiteY2304" fmla="*/ 782507 h 2380521"/>
              <a:gd name="connsiteX2305" fmla="*/ 4225107 w 8023328"/>
              <a:gd name="connsiteY2305" fmla="*/ 782507 h 2380521"/>
              <a:gd name="connsiteX2306" fmla="*/ 4238963 w 8023328"/>
              <a:gd name="connsiteY2306" fmla="*/ 794904 h 2380521"/>
              <a:gd name="connsiteX2307" fmla="*/ 4225107 w 8023328"/>
              <a:gd name="connsiteY2307" fmla="*/ 808761 h 2380521"/>
              <a:gd name="connsiteX2308" fmla="*/ 4212710 w 8023328"/>
              <a:gd name="connsiteY2308" fmla="*/ 794904 h 2380521"/>
              <a:gd name="connsiteX2309" fmla="*/ 4225107 w 8023328"/>
              <a:gd name="connsiteY2309" fmla="*/ 782507 h 2380521"/>
              <a:gd name="connsiteX2310" fmla="*/ 4153295 w 8023328"/>
              <a:gd name="connsiteY2310" fmla="*/ 782507 h 2380521"/>
              <a:gd name="connsiteX2311" fmla="*/ 4168083 w 8023328"/>
              <a:gd name="connsiteY2311" fmla="*/ 794904 h 2380521"/>
              <a:gd name="connsiteX2312" fmla="*/ 4153295 w 8023328"/>
              <a:gd name="connsiteY2312" fmla="*/ 808761 h 2380521"/>
              <a:gd name="connsiteX2313" fmla="*/ 4138507 w 8023328"/>
              <a:gd name="connsiteY2313" fmla="*/ 794904 h 2380521"/>
              <a:gd name="connsiteX2314" fmla="*/ 4153295 w 8023328"/>
              <a:gd name="connsiteY2314" fmla="*/ 782507 h 2380521"/>
              <a:gd name="connsiteX2315" fmla="*/ 4082465 w 8023328"/>
              <a:gd name="connsiteY2315" fmla="*/ 782507 h 2380521"/>
              <a:gd name="connsiteX2316" fmla="*/ 4097254 w 8023328"/>
              <a:gd name="connsiteY2316" fmla="*/ 794904 h 2380521"/>
              <a:gd name="connsiteX2317" fmla="*/ 4082465 w 8023328"/>
              <a:gd name="connsiteY2317" fmla="*/ 808761 h 2380521"/>
              <a:gd name="connsiteX2318" fmla="*/ 4067676 w 8023328"/>
              <a:gd name="connsiteY2318" fmla="*/ 794904 h 2380521"/>
              <a:gd name="connsiteX2319" fmla="*/ 4082465 w 8023328"/>
              <a:gd name="connsiteY2319" fmla="*/ 782507 h 2380521"/>
              <a:gd name="connsiteX2320" fmla="*/ 4010703 w 8023328"/>
              <a:gd name="connsiteY2320" fmla="*/ 782507 h 2380521"/>
              <a:gd name="connsiteX2321" fmla="*/ 4023100 w 8023328"/>
              <a:gd name="connsiteY2321" fmla="*/ 794904 h 2380521"/>
              <a:gd name="connsiteX2322" fmla="*/ 4010703 w 8023328"/>
              <a:gd name="connsiteY2322" fmla="*/ 808761 h 2380521"/>
              <a:gd name="connsiteX2323" fmla="*/ 3996847 w 8023328"/>
              <a:gd name="connsiteY2323" fmla="*/ 794904 h 2380521"/>
              <a:gd name="connsiteX2324" fmla="*/ 4010703 w 8023328"/>
              <a:gd name="connsiteY2324" fmla="*/ 782507 h 2380521"/>
              <a:gd name="connsiteX2325" fmla="*/ 3939871 w 8023328"/>
              <a:gd name="connsiteY2325" fmla="*/ 782507 h 2380521"/>
              <a:gd name="connsiteX2326" fmla="*/ 3952268 w 8023328"/>
              <a:gd name="connsiteY2326" fmla="*/ 794904 h 2380521"/>
              <a:gd name="connsiteX2327" fmla="*/ 3939871 w 8023328"/>
              <a:gd name="connsiteY2327" fmla="*/ 808761 h 2380521"/>
              <a:gd name="connsiteX2328" fmla="*/ 3926015 w 8023328"/>
              <a:gd name="connsiteY2328" fmla="*/ 794904 h 2380521"/>
              <a:gd name="connsiteX2329" fmla="*/ 3939871 w 8023328"/>
              <a:gd name="connsiteY2329" fmla="*/ 782507 h 2380521"/>
              <a:gd name="connsiteX2330" fmla="*/ 3869042 w 8023328"/>
              <a:gd name="connsiteY2330" fmla="*/ 782507 h 2380521"/>
              <a:gd name="connsiteX2331" fmla="*/ 3881439 w 8023328"/>
              <a:gd name="connsiteY2331" fmla="*/ 794904 h 2380521"/>
              <a:gd name="connsiteX2332" fmla="*/ 3869042 w 8023328"/>
              <a:gd name="connsiteY2332" fmla="*/ 808761 h 2380521"/>
              <a:gd name="connsiteX2333" fmla="*/ 3855186 w 8023328"/>
              <a:gd name="connsiteY2333" fmla="*/ 794904 h 2380521"/>
              <a:gd name="connsiteX2334" fmla="*/ 3869042 w 8023328"/>
              <a:gd name="connsiteY2334" fmla="*/ 782507 h 2380521"/>
              <a:gd name="connsiteX2335" fmla="*/ 3796752 w 8023328"/>
              <a:gd name="connsiteY2335" fmla="*/ 782507 h 2380521"/>
              <a:gd name="connsiteX2336" fmla="*/ 3810608 w 8023328"/>
              <a:gd name="connsiteY2336" fmla="*/ 796363 h 2380521"/>
              <a:gd name="connsiteX2337" fmla="*/ 3796752 w 8023328"/>
              <a:gd name="connsiteY2337" fmla="*/ 808761 h 2380521"/>
              <a:gd name="connsiteX2338" fmla="*/ 3784355 w 8023328"/>
              <a:gd name="connsiteY2338" fmla="*/ 796363 h 2380521"/>
              <a:gd name="connsiteX2339" fmla="*/ 3796752 w 8023328"/>
              <a:gd name="connsiteY2339" fmla="*/ 782507 h 2380521"/>
              <a:gd name="connsiteX2340" fmla="*/ 3725922 w 8023328"/>
              <a:gd name="connsiteY2340" fmla="*/ 782507 h 2380521"/>
              <a:gd name="connsiteX2341" fmla="*/ 3739778 w 8023328"/>
              <a:gd name="connsiteY2341" fmla="*/ 796363 h 2380521"/>
              <a:gd name="connsiteX2342" fmla="*/ 3725922 w 8023328"/>
              <a:gd name="connsiteY2342" fmla="*/ 808761 h 2380521"/>
              <a:gd name="connsiteX2343" fmla="*/ 3713525 w 8023328"/>
              <a:gd name="connsiteY2343" fmla="*/ 796363 h 2380521"/>
              <a:gd name="connsiteX2344" fmla="*/ 3725922 w 8023328"/>
              <a:gd name="connsiteY2344" fmla="*/ 782507 h 2380521"/>
              <a:gd name="connsiteX2345" fmla="*/ 3655091 w 8023328"/>
              <a:gd name="connsiteY2345" fmla="*/ 782507 h 2380521"/>
              <a:gd name="connsiteX2346" fmla="*/ 3668947 w 8023328"/>
              <a:gd name="connsiteY2346" fmla="*/ 796363 h 2380521"/>
              <a:gd name="connsiteX2347" fmla="*/ 3655091 w 8023328"/>
              <a:gd name="connsiteY2347" fmla="*/ 808761 h 2380521"/>
              <a:gd name="connsiteX2348" fmla="*/ 3642694 w 8023328"/>
              <a:gd name="connsiteY2348" fmla="*/ 796363 h 2380521"/>
              <a:gd name="connsiteX2349" fmla="*/ 3655091 w 8023328"/>
              <a:gd name="connsiteY2349" fmla="*/ 782507 h 2380521"/>
              <a:gd name="connsiteX2350" fmla="*/ 3583280 w 8023328"/>
              <a:gd name="connsiteY2350" fmla="*/ 782507 h 2380521"/>
              <a:gd name="connsiteX2351" fmla="*/ 3598069 w 8023328"/>
              <a:gd name="connsiteY2351" fmla="*/ 796363 h 2380521"/>
              <a:gd name="connsiteX2352" fmla="*/ 3583280 w 8023328"/>
              <a:gd name="connsiteY2352" fmla="*/ 808761 h 2380521"/>
              <a:gd name="connsiteX2353" fmla="*/ 3568491 w 8023328"/>
              <a:gd name="connsiteY2353" fmla="*/ 796363 h 2380521"/>
              <a:gd name="connsiteX2354" fmla="*/ 3583280 w 8023328"/>
              <a:gd name="connsiteY2354" fmla="*/ 782507 h 2380521"/>
              <a:gd name="connsiteX2355" fmla="*/ 3512449 w 8023328"/>
              <a:gd name="connsiteY2355" fmla="*/ 782507 h 2380521"/>
              <a:gd name="connsiteX2356" fmla="*/ 3527237 w 8023328"/>
              <a:gd name="connsiteY2356" fmla="*/ 796363 h 2380521"/>
              <a:gd name="connsiteX2357" fmla="*/ 3512449 w 8023328"/>
              <a:gd name="connsiteY2357" fmla="*/ 808761 h 2380521"/>
              <a:gd name="connsiteX2358" fmla="*/ 3497661 w 8023328"/>
              <a:gd name="connsiteY2358" fmla="*/ 796363 h 2380521"/>
              <a:gd name="connsiteX2359" fmla="*/ 3512449 w 8023328"/>
              <a:gd name="connsiteY2359" fmla="*/ 782507 h 2380521"/>
              <a:gd name="connsiteX2360" fmla="*/ 3441619 w 8023328"/>
              <a:gd name="connsiteY2360" fmla="*/ 782507 h 2380521"/>
              <a:gd name="connsiteX2361" fmla="*/ 3456408 w 8023328"/>
              <a:gd name="connsiteY2361" fmla="*/ 796363 h 2380521"/>
              <a:gd name="connsiteX2362" fmla="*/ 3441619 w 8023328"/>
              <a:gd name="connsiteY2362" fmla="*/ 808761 h 2380521"/>
              <a:gd name="connsiteX2363" fmla="*/ 3426830 w 8023328"/>
              <a:gd name="connsiteY2363" fmla="*/ 796363 h 2380521"/>
              <a:gd name="connsiteX2364" fmla="*/ 3441619 w 8023328"/>
              <a:gd name="connsiteY2364" fmla="*/ 782507 h 2380521"/>
              <a:gd name="connsiteX2365" fmla="*/ 3369857 w 8023328"/>
              <a:gd name="connsiteY2365" fmla="*/ 782507 h 2380521"/>
              <a:gd name="connsiteX2366" fmla="*/ 3382254 w 8023328"/>
              <a:gd name="connsiteY2366" fmla="*/ 796363 h 2380521"/>
              <a:gd name="connsiteX2367" fmla="*/ 3369857 w 8023328"/>
              <a:gd name="connsiteY2367" fmla="*/ 808761 h 2380521"/>
              <a:gd name="connsiteX2368" fmla="*/ 3356001 w 8023328"/>
              <a:gd name="connsiteY2368" fmla="*/ 796363 h 2380521"/>
              <a:gd name="connsiteX2369" fmla="*/ 3369857 w 8023328"/>
              <a:gd name="connsiteY2369" fmla="*/ 782507 h 2380521"/>
              <a:gd name="connsiteX2370" fmla="*/ 3299083 w 8023328"/>
              <a:gd name="connsiteY2370" fmla="*/ 782507 h 2380521"/>
              <a:gd name="connsiteX2371" fmla="*/ 3311480 w 8023328"/>
              <a:gd name="connsiteY2371" fmla="*/ 796363 h 2380521"/>
              <a:gd name="connsiteX2372" fmla="*/ 3299083 w 8023328"/>
              <a:gd name="connsiteY2372" fmla="*/ 808761 h 2380521"/>
              <a:gd name="connsiteX2373" fmla="*/ 3285229 w 8023328"/>
              <a:gd name="connsiteY2373" fmla="*/ 796363 h 2380521"/>
              <a:gd name="connsiteX2374" fmla="*/ 3299083 w 8023328"/>
              <a:gd name="connsiteY2374" fmla="*/ 782507 h 2380521"/>
              <a:gd name="connsiteX2375" fmla="*/ 3228250 w 8023328"/>
              <a:gd name="connsiteY2375" fmla="*/ 782507 h 2380521"/>
              <a:gd name="connsiteX2376" fmla="*/ 3240649 w 8023328"/>
              <a:gd name="connsiteY2376" fmla="*/ 796363 h 2380521"/>
              <a:gd name="connsiteX2377" fmla="*/ 3228250 w 8023328"/>
              <a:gd name="connsiteY2377" fmla="*/ 808761 h 2380521"/>
              <a:gd name="connsiteX2378" fmla="*/ 3214395 w 8023328"/>
              <a:gd name="connsiteY2378" fmla="*/ 796363 h 2380521"/>
              <a:gd name="connsiteX2379" fmla="*/ 3228250 w 8023328"/>
              <a:gd name="connsiteY2379" fmla="*/ 782507 h 2380521"/>
              <a:gd name="connsiteX2380" fmla="*/ 3152591 w 8023328"/>
              <a:gd name="connsiteY2380" fmla="*/ 782507 h 2380521"/>
              <a:gd name="connsiteX2381" fmla="*/ 3166447 w 8023328"/>
              <a:gd name="connsiteY2381" fmla="*/ 796363 h 2380521"/>
              <a:gd name="connsiteX2382" fmla="*/ 3152591 w 8023328"/>
              <a:gd name="connsiteY2382" fmla="*/ 808761 h 2380521"/>
              <a:gd name="connsiteX2383" fmla="*/ 3140193 w 8023328"/>
              <a:gd name="connsiteY2383" fmla="*/ 796363 h 2380521"/>
              <a:gd name="connsiteX2384" fmla="*/ 3152591 w 8023328"/>
              <a:gd name="connsiteY2384" fmla="*/ 782507 h 2380521"/>
              <a:gd name="connsiteX2385" fmla="*/ 1226672 w 8023328"/>
              <a:gd name="connsiteY2385" fmla="*/ 782507 h 2380521"/>
              <a:gd name="connsiteX2386" fmla="*/ 1240529 w 8023328"/>
              <a:gd name="connsiteY2386" fmla="*/ 796926 h 2380521"/>
              <a:gd name="connsiteX2387" fmla="*/ 1226672 w 8023328"/>
              <a:gd name="connsiteY2387" fmla="*/ 812105 h 2380521"/>
              <a:gd name="connsiteX2388" fmla="*/ 1214283 w 8023328"/>
              <a:gd name="connsiteY2388" fmla="*/ 796926 h 2380521"/>
              <a:gd name="connsiteX2389" fmla="*/ 1226672 w 8023328"/>
              <a:gd name="connsiteY2389" fmla="*/ 782507 h 2380521"/>
              <a:gd name="connsiteX2390" fmla="*/ 1154869 w 8023328"/>
              <a:gd name="connsiteY2390" fmla="*/ 782507 h 2380521"/>
              <a:gd name="connsiteX2391" fmla="*/ 1169658 w 8023328"/>
              <a:gd name="connsiteY2391" fmla="*/ 796926 h 2380521"/>
              <a:gd name="connsiteX2392" fmla="*/ 1154869 w 8023328"/>
              <a:gd name="connsiteY2392" fmla="*/ 812105 h 2380521"/>
              <a:gd name="connsiteX2393" fmla="*/ 1140080 w 8023328"/>
              <a:gd name="connsiteY2393" fmla="*/ 796926 h 2380521"/>
              <a:gd name="connsiteX2394" fmla="*/ 1154869 w 8023328"/>
              <a:gd name="connsiteY2394" fmla="*/ 782507 h 2380521"/>
              <a:gd name="connsiteX2395" fmla="*/ 1084040 w 8023328"/>
              <a:gd name="connsiteY2395" fmla="*/ 782507 h 2380521"/>
              <a:gd name="connsiteX2396" fmla="*/ 1098826 w 8023328"/>
              <a:gd name="connsiteY2396" fmla="*/ 796926 h 2380521"/>
              <a:gd name="connsiteX2397" fmla="*/ 1084040 w 8023328"/>
              <a:gd name="connsiteY2397" fmla="*/ 812105 h 2380521"/>
              <a:gd name="connsiteX2398" fmla="*/ 1069250 w 8023328"/>
              <a:gd name="connsiteY2398" fmla="*/ 796926 h 2380521"/>
              <a:gd name="connsiteX2399" fmla="*/ 1084040 w 8023328"/>
              <a:gd name="connsiteY2399" fmla="*/ 782507 h 2380521"/>
              <a:gd name="connsiteX2400" fmla="*/ 1013594 w 8023328"/>
              <a:gd name="connsiteY2400" fmla="*/ 782507 h 2380521"/>
              <a:gd name="connsiteX2401" fmla="*/ 1028015 w 8023328"/>
              <a:gd name="connsiteY2401" fmla="*/ 796926 h 2380521"/>
              <a:gd name="connsiteX2402" fmla="*/ 1013594 w 8023328"/>
              <a:gd name="connsiteY2402" fmla="*/ 812105 h 2380521"/>
              <a:gd name="connsiteX2403" fmla="*/ 998417 w 8023328"/>
              <a:gd name="connsiteY2403" fmla="*/ 796926 h 2380521"/>
              <a:gd name="connsiteX2404" fmla="*/ 1013594 w 8023328"/>
              <a:gd name="connsiteY2404" fmla="*/ 782507 h 2380521"/>
              <a:gd name="connsiteX2405" fmla="*/ 941447 w 8023328"/>
              <a:gd name="connsiteY2405" fmla="*/ 782507 h 2380521"/>
              <a:gd name="connsiteX2406" fmla="*/ 953844 w 8023328"/>
              <a:gd name="connsiteY2406" fmla="*/ 796926 h 2380521"/>
              <a:gd name="connsiteX2407" fmla="*/ 941447 w 8023328"/>
              <a:gd name="connsiteY2407" fmla="*/ 812105 h 2380521"/>
              <a:gd name="connsiteX2408" fmla="*/ 927591 w 8023328"/>
              <a:gd name="connsiteY2408" fmla="*/ 796926 h 2380521"/>
              <a:gd name="connsiteX2409" fmla="*/ 941447 w 8023328"/>
              <a:gd name="connsiteY2409" fmla="*/ 782507 h 2380521"/>
              <a:gd name="connsiteX2410" fmla="*/ 870615 w 8023328"/>
              <a:gd name="connsiteY2410" fmla="*/ 782507 h 2380521"/>
              <a:gd name="connsiteX2411" fmla="*/ 883013 w 8023328"/>
              <a:gd name="connsiteY2411" fmla="*/ 796926 h 2380521"/>
              <a:gd name="connsiteX2412" fmla="*/ 870615 w 8023328"/>
              <a:gd name="connsiteY2412" fmla="*/ 812105 h 2380521"/>
              <a:gd name="connsiteX2413" fmla="*/ 856759 w 8023328"/>
              <a:gd name="connsiteY2413" fmla="*/ 796926 h 2380521"/>
              <a:gd name="connsiteX2414" fmla="*/ 870615 w 8023328"/>
              <a:gd name="connsiteY2414" fmla="*/ 782507 h 2380521"/>
              <a:gd name="connsiteX2415" fmla="*/ 799784 w 8023328"/>
              <a:gd name="connsiteY2415" fmla="*/ 782507 h 2380521"/>
              <a:gd name="connsiteX2416" fmla="*/ 812183 w 8023328"/>
              <a:gd name="connsiteY2416" fmla="*/ 796926 h 2380521"/>
              <a:gd name="connsiteX2417" fmla="*/ 799784 w 8023328"/>
              <a:gd name="connsiteY2417" fmla="*/ 812105 h 2380521"/>
              <a:gd name="connsiteX2418" fmla="*/ 785929 w 8023328"/>
              <a:gd name="connsiteY2418" fmla="*/ 796926 h 2380521"/>
              <a:gd name="connsiteX2419" fmla="*/ 799784 w 8023328"/>
              <a:gd name="connsiteY2419" fmla="*/ 782507 h 2380521"/>
              <a:gd name="connsiteX2420" fmla="*/ 724123 w 8023328"/>
              <a:gd name="connsiteY2420" fmla="*/ 782507 h 2380521"/>
              <a:gd name="connsiteX2421" fmla="*/ 737981 w 8023328"/>
              <a:gd name="connsiteY2421" fmla="*/ 796926 h 2380521"/>
              <a:gd name="connsiteX2422" fmla="*/ 724123 w 8023328"/>
              <a:gd name="connsiteY2422" fmla="*/ 812105 h 2380521"/>
              <a:gd name="connsiteX2423" fmla="*/ 711726 w 8023328"/>
              <a:gd name="connsiteY2423" fmla="*/ 796926 h 2380521"/>
              <a:gd name="connsiteX2424" fmla="*/ 724123 w 8023328"/>
              <a:gd name="connsiteY2424" fmla="*/ 782507 h 2380521"/>
              <a:gd name="connsiteX2425" fmla="*/ 653293 w 8023328"/>
              <a:gd name="connsiteY2425" fmla="*/ 782507 h 2380521"/>
              <a:gd name="connsiteX2426" fmla="*/ 667149 w 8023328"/>
              <a:gd name="connsiteY2426" fmla="*/ 796926 h 2380521"/>
              <a:gd name="connsiteX2427" fmla="*/ 653293 w 8023328"/>
              <a:gd name="connsiteY2427" fmla="*/ 812105 h 2380521"/>
              <a:gd name="connsiteX2428" fmla="*/ 640896 w 8023328"/>
              <a:gd name="connsiteY2428" fmla="*/ 796926 h 2380521"/>
              <a:gd name="connsiteX2429" fmla="*/ 653293 w 8023328"/>
              <a:gd name="connsiteY2429" fmla="*/ 782507 h 2380521"/>
              <a:gd name="connsiteX2430" fmla="*/ 584855 w 8023328"/>
              <a:gd name="connsiteY2430" fmla="*/ 782507 h 2380521"/>
              <a:gd name="connsiteX2431" fmla="*/ 599643 w 8023328"/>
              <a:gd name="connsiteY2431" fmla="*/ 796926 h 2380521"/>
              <a:gd name="connsiteX2432" fmla="*/ 584855 w 8023328"/>
              <a:gd name="connsiteY2432" fmla="*/ 812105 h 2380521"/>
              <a:gd name="connsiteX2433" fmla="*/ 570066 w 8023328"/>
              <a:gd name="connsiteY2433" fmla="*/ 796926 h 2380521"/>
              <a:gd name="connsiteX2434" fmla="*/ 584855 w 8023328"/>
              <a:gd name="connsiteY2434" fmla="*/ 782507 h 2380521"/>
              <a:gd name="connsiteX2435" fmla="*/ 513654 w 8023328"/>
              <a:gd name="connsiteY2435" fmla="*/ 782507 h 2380521"/>
              <a:gd name="connsiteX2436" fmla="*/ 528831 w 8023328"/>
              <a:gd name="connsiteY2436" fmla="*/ 796926 h 2380521"/>
              <a:gd name="connsiteX2437" fmla="*/ 513654 w 8023328"/>
              <a:gd name="connsiteY2437" fmla="*/ 812105 h 2380521"/>
              <a:gd name="connsiteX2438" fmla="*/ 499235 w 8023328"/>
              <a:gd name="connsiteY2438" fmla="*/ 796926 h 2380521"/>
              <a:gd name="connsiteX2439" fmla="*/ 513654 w 8023328"/>
              <a:gd name="connsiteY2439" fmla="*/ 782507 h 2380521"/>
              <a:gd name="connsiteX2440" fmla="*/ 439821 w 8023328"/>
              <a:gd name="connsiteY2440" fmla="*/ 782507 h 2380521"/>
              <a:gd name="connsiteX2441" fmla="*/ 454611 w 8023328"/>
              <a:gd name="connsiteY2441" fmla="*/ 796926 h 2380521"/>
              <a:gd name="connsiteX2442" fmla="*/ 439821 w 8023328"/>
              <a:gd name="connsiteY2442" fmla="*/ 812105 h 2380521"/>
              <a:gd name="connsiteX2443" fmla="*/ 425033 w 8023328"/>
              <a:gd name="connsiteY2443" fmla="*/ 796926 h 2380521"/>
              <a:gd name="connsiteX2444" fmla="*/ 439821 w 8023328"/>
              <a:gd name="connsiteY2444" fmla="*/ 782507 h 2380521"/>
              <a:gd name="connsiteX2445" fmla="*/ 4439056 w 8023328"/>
              <a:gd name="connsiteY2445" fmla="*/ 711678 h 2380521"/>
              <a:gd name="connsiteX2446" fmla="*/ 4451453 w 8023328"/>
              <a:gd name="connsiteY2446" fmla="*/ 724075 h 2380521"/>
              <a:gd name="connsiteX2447" fmla="*/ 4439056 w 8023328"/>
              <a:gd name="connsiteY2447" fmla="*/ 737932 h 2380521"/>
              <a:gd name="connsiteX2448" fmla="*/ 4425200 w 8023328"/>
              <a:gd name="connsiteY2448" fmla="*/ 724075 h 2380521"/>
              <a:gd name="connsiteX2449" fmla="*/ 4439056 w 8023328"/>
              <a:gd name="connsiteY2449" fmla="*/ 711678 h 2380521"/>
              <a:gd name="connsiteX2450" fmla="*/ 4366768 w 8023328"/>
              <a:gd name="connsiteY2450" fmla="*/ 711678 h 2380521"/>
              <a:gd name="connsiteX2451" fmla="*/ 4380624 w 8023328"/>
              <a:gd name="connsiteY2451" fmla="*/ 724075 h 2380521"/>
              <a:gd name="connsiteX2452" fmla="*/ 4366768 w 8023328"/>
              <a:gd name="connsiteY2452" fmla="*/ 737932 h 2380521"/>
              <a:gd name="connsiteX2453" fmla="*/ 4354371 w 8023328"/>
              <a:gd name="connsiteY2453" fmla="*/ 724075 h 2380521"/>
              <a:gd name="connsiteX2454" fmla="*/ 4366768 w 8023328"/>
              <a:gd name="connsiteY2454" fmla="*/ 711678 h 2380521"/>
              <a:gd name="connsiteX2455" fmla="*/ 4295937 w 8023328"/>
              <a:gd name="connsiteY2455" fmla="*/ 711678 h 2380521"/>
              <a:gd name="connsiteX2456" fmla="*/ 4309793 w 8023328"/>
              <a:gd name="connsiteY2456" fmla="*/ 724075 h 2380521"/>
              <a:gd name="connsiteX2457" fmla="*/ 4295937 w 8023328"/>
              <a:gd name="connsiteY2457" fmla="*/ 737932 h 2380521"/>
              <a:gd name="connsiteX2458" fmla="*/ 4283540 w 8023328"/>
              <a:gd name="connsiteY2458" fmla="*/ 724075 h 2380521"/>
              <a:gd name="connsiteX2459" fmla="*/ 4295937 w 8023328"/>
              <a:gd name="connsiteY2459" fmla="*/ 711678 h 2380521"/>
              <a:gd name="connsiteX2460" fmla="*/ 4225107 w 8023328"/>
              <a:gd name="connsiteY2460" fmla="*/ 711678 h 2380521"/>
              <a:gd name="connsiteX2461" fmla="*/ 4238963 w 8023328"/>
              <a:gd name="connsiteY2461" fmla="*/ 724075 h 2380521"/>
              <a:gd name="connsiteX2462" fmla="*/ 4225107 w 8023328"/>
              <a:gd name="connsiteY2462" fmla="*/ 737932 h 2380521"/>
              <a:gd name="connsiteX2463" fmla="*/ 4212710 w 8023328"/>
              <a:gd name="connsiteY2463" fmla="*/ 724075 h 2380521"/>
              <a:gd name="connsiteX2464" fmla="*/ 4225107 w 8023328"/>
              <a:gd name="connsiteY2464" fmla="*/ 711678 h 2380521"/>
              <a:gd name="connsiteX2465" fmla="*/ 4153295 w 8023328"/>
              <a:gd name="connsiteY2465" fmla="*/ 711678 h 2380521"/>
              <a:gd name="connsiteX2466" fmla="*/ 4168083 w 8023328"/>
              <a:gd name="connsiteY2466" fmla="*/ 724075 h 2380521"/>
              <a:gd name="connsiteX2467" fmla="*/ 4153295 w 8023328"/>
              <a:gd name="connsiteY2467" fmla="*/ 737932 h 2380521"/>
              <a:gd name="connsiteX2468" fmla="*/ 4138507 w 8023328"/>
              <a:gd name="connsiteY2468" fmla="*/ 724075 h 2380521"/>
              <a:gd name="connsiteX2469" fmla="*/ 4153295 w 8023328"/>
              <a:gd name="connsiteY2469" fmla="*/ 711678 h 2380521"/>
              <a:gd name="connsiteX2470" fmla="*/ 4082465 w 8023328"/>
              <a:gd name="connsiteY2470" fmla="*/ 711678 h 2380521"/>
              <a:gd name="connsiteX2471" fmla="*/ 4097254 w 8023328"/>
              <a:gd name="connsiteY2471" fmla="*/ 724075 h 2380521"/>
              <a:gd name="connsiteX2472" fmla="*/ 4082465 w 8023328"/>
              <a:gd name="connsiteY2472" fmla="*/ 737932 h 2380521"/>
              <a:gd name="connsiteX2473" fmla="*/ 4067676 w 8023328"/>
              <a:gd name="connsiteY2473" fmla="*/ 724075 h 2380521"/>
              <a:gd name="connsiteX2474" fmla="*/ 4082465 w 8023328"/>
              <a:gd name="connsiteY2474" fmla="*/ 711678 h 2380521"/>
              <a:gd name="connsiteX2475" fmla="*/ 4010703 w 8023328"/>
              <a:gd name="connsiteY2475" fmla="*/ 711678 h 2380521"/>
              <a:gd name="connsiteX2476" fmla="*/ 4023100 w 8023328"/>
              <a:gd name="connsiteY2476" fmla="*/ 724075 h 2380521"/>
              <a:gd name="connsiteX2477" fmla="*/ 4010703 w 8023328"/>
              <a:gd name="connsiteY2477" fmla="*/ 737932 h 2380521"/>
              <a:gd name="connsiteX2478" fmla="*/ 3996847 w 8023328"/>
              <a:gd name="connsiteY2478" fmla="*/ 724075 h 2380521"/>
              <a:gd name="connsiteX2479" fmla="*/ 4010703 w 8023328"/>
              <a:gd name="connsiteY2479" fmla="*/ 711678 h 2380521"/>
              <a:gd name="connsiteX2480" fmla="*/ 3939871 w 8023328"/>
              <a:gd name="connsiteY2480" fmla="*/ 711678 h 2380521"/>
              <a:gd name="connsiteX2481" fmla="*/ 3952268 w 8023328"/>
              <a:gd name="connsiteY2481" fmla="*/ 724075 h 2380521"/>
              <a:gd name="connsiteX2482" fmla="*/ 3939871 w 8023328"/>
              <a:gd name="connsiteY2482" fmla="*/ 737932 h 2380521"/>
              <a:gd name="connsiteX2483" fmla="*/ 3926015 w 8023328"/>
              <a:gd name="connsiteY2483" fmla="*/ 724075 h 2380521"/>
              <a:gd name="connsiteX2484" fmla="*/ 3939871 w 8023328"/>
              <a:gd name="connsiteY2484" fmla="*/ 711678 h 2380521"/>
              <a:gd name="connsiteX2485" fmla="*/ 3869042 w 8023328"/>
              <a:gd name="connsiteY2485" fmla="*/ 711678 h 2380521"/>
              <a:gd name="connsiteX2486" fmla="*/ 3881439 w 8023328"/>
              <a:gd name="connsiteY2486" fmla="*/ 724075 h 2380521"/>
              <a:gd name="connsiteX2487" fmla="*/ 3869042 w 8023328"/>
              <a:gd name="connsiteY2487" fmla="*/ 737932 h 2380521"/>
              <a:gd name="connsiteX2488" fmla="*/ 3855186 w 8023328"/>
              <a:gd name="connsiteY2488" fmla="*/ 724075 h 2380521"/>
              <a:gd name="connsiteX2489" fmla="*/ 3869042 w 8023328"/>
              <a:gd name="connsiteY2489" fmla="*/ 711678 h 2380521"/>
              <a:gd name="connsiteX2490" fmla="*/ 3796752 w 8023328"/>
              <a:gd name="connsiteY2490" fmla="*/ 711678 h 2380521"/>
              <a:gd name="connsiteX2491" fmla="*/ 3810608 w 8023328"/>
              <a:gd name="connsiteY2491" fmla="*/ 724075 h 2380521"/>
              <a:gd name="connsiteX2492" fmla="*/ 3796752 w 8023328"/>
              <a:gd name="connsiteY2492" fmla="*/ 737932 h 2380521"/>
              <a:gd name="connsiteX2493" fmla="*/ 3784355 w 8023328"/>
              <a:gd name="connsiteY2493" fmla="*/ 724075 h 2380521"/>
              <a:gd name="connsiteX2494" fmla="*/ 3796752 w 8023328"/>
              <a:gd name="connsiteY2494" fmla="*/ 711678 h 2380521"/>
              <a:gd name="connsiteX2495" fmla="*/ 3725922 w 8023328"/>
              <a:gd name="connsiteY2495" fmla="*/ 711678 h 2380521"/>
              <a:gd name="connsiteX2496" fmla="*/ 3739778 w 8023328"/>
              <a:gd name="connsiteY2496" fmla="*/ 724075 h 2380521"/>
              <a:gd name="connsiteX2497" fmla="*/ 3725922 w 8023328"/>
              <a:gd name="connsiteY2497" fmla="*/ 737932 h 2380521"/>
              <a:gd name="connsiteX2498" fmla="*/ 3713525 w 8023328"/>
              <a:gd name="connsiteY2498" fmla="*/ 724075 h 2380521"/>
              <a:gd name="connsiteX2499" fmla="*/ 3725922 w 8023328"/>
              <a:gd name="connsiteY2499" fmla="*/ 711678 h 2380521"/>
              <a:gd name="connsiteX2500" fmla="*/ 3655091 w 8023328"/>
              <a:gd name="connsiteY2500" fmla="*/ 711678 h 2380521"/>
              <a:gd name="connsiteX2501" fmla="*/ 3668947 w 8023328"/>
              <a:gd name="connsiteY2501" fmla="*/ 724075 h 2380521"/>
              <a:gd name="connsiteX2502" fmla="*/ 3655091 w 8023328"/>
              <a:gd name="connsiteY2502" fmla="*/ 737932 h 2380521"/>
              <a:gd name="connsiteX2503" fmla="*/ 3642694 w 8023328"/>
              <a:gd name="connsiteY2503" fmla="*/ 724075 h 2380521"/>
              <a:gd name="connsiteX2504" fmla="*/ 3655091 w 8023328"/>
              <a:gd name="connsiteY2504" fmla="*/ 711678 h 2380521"/>
              <a:gd name="connsiteX2505" fmla="*/ 3583280 w 8023328"/>
              <a:gd name="connsiteY2505" fmla="*/ 711678 h 2380521"/>
              <a:gd name="connsiteX2506" fmla="*/ 3598069 w 8023328"/>
              <a:gd name="connsiteY2506" fmla="*/ 724075 h 2380521"/>
              <a:gd name="connsiteX2507" fmla="*/ 3583280 w 8023328"/>
              <a:gd name="connsiteY2507" fmla="*/ 737932 h 2380521"/>
              <a:gd name="connsiteX2508" fmla="*/ 3568491 w 8023328"/>
              <a:gd name="connsiteY2508" fmla="*/ 724075 h 2380521"/>
              <a:gd name="connsiteX2509" fmla="*/ 3583280 w 8023328"/>
              <a:gd name="connsiteY2509" fmla="*/ 711678 h 2380521"/>
              <a:gd name="connsiteX2510" fmla="*/ 3512449 w 8023328"/>
              <a:gd name="connsiteY2510" fmla="*/ 711678 h 2380521"/>
              <a:gd name="connsiteX2511" fmla="*/ 3527237 w 8023328"/>
              <a:gd name="connsiteY2511" fmla="*/ 724075 h 2380521"/>
              <a:gd name="connsiteX2512" fmla="*/ 3512449 w 8023328"/>
              <a:gd name="connsiteY2512" fmla="*/ 737932 h 2380521"/>
              <a:gd name="connsiteX2513" fmla="*/ 3497661 w 8023328"/>
              <a:gd name="connsiteY2513" fmla="*/ 724075 h 2380521"/>
              <a:gd name="connsiteX2514" fmla="*/ 3512449 w 8023328"/>
              <a:gd name="connsiteY2514" fmla="*/ 711678 h 2380521"/>
              <a:gd name="connsiteX2515" fmla="*/ 3441619 w 8023328"/>
              <a:gd name="connsiteY2515" fmla="*/ 711678 h 2380521"/>
              <a:gd name="connsiteX2516" fmla="*/ 3456408 w 8023328"/>
              <a:gd name="connsiteY2516" fmla="*/ 724075 h 2380521"/>
              <a:gd name="connsiteX2517" fmla="*/ 3441619 w 8023328"/>
              <a:gd name="connsiteY2517" fmla="*/ 737932 h 2380521"/>
              <a:gd name="connsiteX2518" fmla="*/ 3426830 w 8023328"/>
              <a:gd name="connsiteY2518" fmla="*/ 724075 h 2380521"/>
              <a:gd name="connsiteX2519" fmla="*/ 3441619 w 8023328"/>
              <a:gd name="connsiteY2519" fmla="*/ 711678 h 2380521"/>
              <a:gd name="connsiteX2520" fmla="*/ 3369857 w 8023328"/>
              <a:gd name="connsiteY2520" fmla="*/ 711678 h 2380521"/>
              <a:gd name="connsiteX2521" fmla="*/ 3382254 w 8023328"/>
              <a:gd name="connsiteY2521" fmla="*/ 724075 h 2380521"/>
              <a:gd name="connsiteX2522" fmla="*/ 3369857 w 8023328"/>
              <a:gd name="connsiteY2522" fmla="*/ 737932 h 2380521"/>
              <a:gd name="connsiteX2523" fmla="*/ 3356001 w 8023328"/>
              <a:gd name="connsiteY2523" fmla="*/ 724075 h 2380521"/>
              <a:gd name="connsiteX2524" fmla="*/ 3369857 w 8023328"/>
              <a:gd name="connsiteY2524" fmla="*/ 711678 h 2380521"/>
              <a:gd name="connsiteX2525" fmla="*/ 3299086 w 8023328"/>
              <a:gd name="connsiteY2525" fmla="*/ 711678 h 2380521"/>
              <a:gd name="connsiteX2526" fmla="*/ 3311485 w 8023328"/>
              <a:gd name="connsiteY2526" fmla="*/ 724075 h 2380521"/>
              <a:gd name="connsiteX2527" fmla="*/ 3299086 w 8023328"/>
              <a:gd name="connsiteY2527" fmla="*/ 737932 h 2380521"/>
              <a:gd name="connsiteX2528" fmla="*/ 3285234 w 8023328"/>
              <a:gd name="connsiteY2528" fmla="*/ 724075 h 2380521"/>
              <a:gd name="connsiteX2529" fmla="*/ 3299086 w 8023328"/>
              <a:gd name="connsiteY2529" fmla="*/ 711678 h 2380521"/>
              <a:gd name="connsiteX2530" fmla="*/ 3228255 w 8023328"/>
              <a:gd name="connsiteY2530" fmla="*/ 711678 h 2380521"/>
              <a:gd name="connsiteX2531" fmla="*/ 3240654 w 8023328"/>
              <a:gd name="connsiteY2531" fmla="*/ 724075 h 2380521"/>
              <a:gd name="connsiteX2532" fmla="*/ 3228255 w 8023328"/>
              <a:gd name="connsiteY2532" fmla="*/ 737932 h 2380521"/>
              <a:gd name="connsiteX2533" fmla="*/ 3214398 w 8023328"/>
              <a:gd name="connsiteY2533" fmla="*/ 724075 h 2380521"/>
              <a:gd name="connsiteX2534" fmla="*/ 3228255 w 8023328"/>
              <a:gd name="connsiteY2534" fmla="*/ 711678 h 2380521"/>
              <a:gd name="connsiteX2535" fmla="*/ 3152594 w 8023328"/>
              <a:gd name="connsiteY2535" fmla="*/ 711678 h 2380521"/>
              <a:gd name="connsiteX2536" fmla="*/ 3166451 w 8023328"/>
              <a:gd name="connsiteY2536" fmla="*/ 724075 h 2380521"/>
              <a:gd name="connsiteX2537" fmla="*/ 3152594 w 8023328"/>
              <a:gd name="connsiteY2537" fmla="*/ 737932 h 2380521"/>
              <a:gd name="connsiteX2538" fmla="*/ 3140198 w 8023328"/>
              <a:gd name="connsiteY2538" fmla="*/ 725534 h 2380521"/>
              <a:gd name="connsiteX2539" fmla="*/ 3152594 w 8023328"/>
              <a:gd name="connsiteY2539" fmla="*/ 711678 h 2380521"/>
              <a:gd name="connsiteX2540" fmla="*/ 3081763 w 8023328"/>
              <a:gd name="connsiteY2540" fmla="*/ 711678 h 2380521"/>
              <a:gd name="connsiteX2541" fmla="*/ 3095617 w 8023328"/>
              <a:gd name="connsiteY2541" fmla="*/ 725534 h 2380521"/>
              <a:gd name="connsiteX2542" fmla="*/ 3081763 w 8023328"/>
              <a:gd name="connsiteY2542" fmla="*/ 737932 h 2380521"/>
              <a:gd name="connsiteX2543" fmla="*/ 3069364 w 8023328"/>
              <a:gd name="connsiteY2543" fmla="*/ 725534 h 2380521"/>
              <a:gd name="connsiteX2544" fmla="*/ 3081763 w 8023328"/>
              <a:gd name="connsiteY2544" fmla="*/ 711678 h 2380521"/>
              <a:gd name="connsiteX2545" fmla="*/ 3013707 w 8023328"/>
              <a:gd name="connsiteY2545" fmla="*/ 711678 h 2380521"/>
              <a:gd name="connsiteX2546" fmla="*/ 3028128 w 8023328"/>
              <a:gd name="connsiteY2546" fmla="*/ 725534 h 2380521"/>
              <a:gd name="connsiteX2547" fmla="*/ 3013707 w 8023328"/>
              <a:gd name="connsiteY2547" fmla="*/ 737932 h 2380521"/>
              <a:gd name="connsiteX2548" fmla="*/ 2998531 w 8023328"/>
              <a:gd name="connsiteY2548" fmla="*/ 725534 h 2380521"/>
              <a:gd name="connsiteX2549" fmla="*/ 3013707 w 8023328"/>
              <a:gd name="connsiteY2549" fmla="*/ 711678 h 2380521"/>
              <a:gd name="connsiteX2550" fmla="*/ 2942485 w 8023328"/>
              <a:gd name="connsiteY2550" fmla="*/ 711678 h 2380521"/>
              <a:gd name="connsiteX2551" fmla="*/ 2957280 w 8023328"/>
              <a:gd name="connsiteY2551" fmla="*/ 725534 h 2380521"/>
              <a:gd name="connsiteX2552" fmla="*/ 2942485 w 8023328"/>
              <a:gd name="connsiteY2552" fmla="*/ 737932 h 2380521"/>
              <a:gd name="connsiteX2553" fmla="*/ 2927700 w 8023328"/>
              <a:gd name="connsiteY2553" fmla="*/ 725534 h 2380521"/>
              <a:gd name="connsiteX2554" fmla="*/ 2942485 w 8023328"/>
              <a:gd name="connsiteY2554" fmla="*/ 711678 h 2380521"/>
              <a:gd name="connsiteX2555" fmla="*/ 1440620 w 8023328"/>
              <a:gd name="connsiteY2555" fmla="*/ 711678 h 2380521"/>
              <a:gd name="connsiteX2556" fmla="*/ 1453017 w 8023328"/>
              <a:gd name="connsiteY2556" fmla="*/ 726466 h 2380521"/>
              <a:gd name="connsiteX2557" fmla="*/ 1440620 w 8023328"/>
              <a:gd name="connsiteY2557" fmla="*/ 741255 h 2380521"/>
              <a:gd name="connsiteX2558" fmla="*/ 1426765 w 8023328"/>
              <a:gd name="connsiteY2558" fmla="*/ 726466 h 2380521"/>
              <a:gd name="connsiteX2559" fmla="*/ 1440620 w 8023328"/>
              <a:gd name="connsiteY2559" fmla="*/ 711678 h 2380521"/>
              <a:gd name="connsiteX2560" fmla="*/ 1368338 w 8023328"/>
              <a:gd name="connsiteY2560" fmla="*/ 711678 h 2380521"/>
              <a:gd name="connsiteX2561" fmla="*/ 1382190 w 8023328"/>
              <a:gd name="connsiteY2561" fmla="*/ 726466 h 2380521"/>
              <a:gd name="connsiteX2562" fmla="*/ 1368338 w 8023328"/>
              <a:gd name="connsiteY2562" fmla="*/ 741255 h 2380521"/>
              <a:gd name="connsiteX2563" fmla="*/ 1355939 w 8023328"/>
              <a:gd name="connsiteY2563" fmla="*/ 726466 h 2380521"/>
              <a:gd name="connsiteX2564" fmla="*/ 1368338 w 8023328"/>
              <a:gd name="connsiteY2564" fmla="*/ 711678 h 2380521"/>
              <a:gd name="connsiteX2565" fmla="*/ 1297509 w 8023328"/>
              <a:gd name="connsiteY2565" fmla="*/ 711678 h 2380521"/>
              <a:gd name="connsiteX2566" fmla="*/ 1311366 w 8023328"/>
              <a:gd name="connsiteY2566" fmla="*/ 726466 h 2380521"/>
              <a:gd name="connsiteX2567" fmla="*/ 1297509 w 8023328"/>
              <a:gd name="connsiteY2567" fmla="*/ 741255 h 2380521"/>
              <a:gd name="connsiteX2568" fmla="*/ 1285113 w 8023328"/>
              <a:gd name="connsiteY2568" fmla="*/ 726466 h 2380521"/>
              <a:gd name="connsiteX2569" fmla="*/ 1297509 w 8023328"/>
              <a:gd name="connsiteY2569" fmla="*/ 711678 h 2380521"/>
              <a:gd name="connsiteX2570" fmla="*/ 1226678 w 8023328"/>
              <a:gd name="connsiteY2570" fmla="*/ 711678 h 2380521"/>
              <a:gd name="connsiteX2571" fmla="*/ 1240535 w 8023328"/>
              <a:gd name="connsiteY2571" fmla="*/ 726466 h 2380521"/>
              <a:gd name="connsiteX2572" fmla="*/ 1226678 w 8023328"/>
              <a:gd name="connsiteY2572" fmla="*/ 741255 h 2380521"/>
              <a:gd name="connsiteX2573" fmla="*/ 1214288 w 8023328"/>
              <a:gd name="connsiteY2573" fmla="*/ 726466 h 2380521"/>
              <a:gd name="connsiteX2574" fmla="*/ 1226678 w 8023328"/>
              <a:gd name="connsiteY2574" fmla="*/ 711678 h 2380521"/>
              <a:gd name="connsiteX2575" fmla="*/ 1154874 w 8023328"/>
              <a:gd name="connsiteY2575" fmla="*/ 711678 h 2380521"/>
              <a:gd name="connsiteX2576" fmla="*/ 1169663 w 8023328"/>
              <a:gd name="connsiteY2576" fmla="*/ 726466 h 2380521"/>
              <a:gd name="connsiteX2577" fmla="*/ 1154874 w 8023328"/>
              <a:gd name="connsiteY2577" fmla="*/ 741255 h 2380521"/>
              <a:gd name="connsiteX2578" fmla="*/ 1140086 w 8023328"/>
              <a:gd name="connsiteY2578" fmla="*/ 726466 h 2380521"/>
              <a:gd name="connsiteX2579" fmla="*/ 1154874 w 8023328"/>
              <a:gd name="connsiteY2579" fmla="*/ 711678 h 2380521"/>
              <a:gd name="connsiteX2580" fmla="*/ 1084045 w 8023328"/>
              <a:gd name="connsiteY2580" fmla="*/ 711678 h 2380521"/>
              <a:gd name="connsiteX2581" fmla="*/ 1098833 w 8023328"/>
              <a:gd name="connsiteY2581" fmla="*/ 726466 h 2380521"/>
              <a:gd name="connsiteX2582" fmla="*/ 1084045 w 8023328"/>
              <a:gd name="connsiteY2582" fmla="*/ 741255 h 2380521"/>
              <a:gd name="connsiteX2583" fmla="*/ 1069255 w 8023328"/>
              <a:gd name="connsiteY2583" fmla="*/ 726466 h 2380521"/>
              <a:gd name="connsiteX2584" fmla="*/ 1084045 w 8023328"/>
              <a:gd name="connsiteY2584" fmla="*/ 711678 h 2380521"/>
              <a:gd name="connsiteX2585" fmla="*/ 1013599 w 8023328"/>
              <a:gd name="connsiteY2585" fmla="*/ 711678 h 2380521"/>
              <a:gd name="connsiteX2586" fmla="*/ 1028021 w 8023328"/>
              <a:gd name="connsiteY2586" fmla="*/ 726466 h 2380521"/>
              <a:gd name="connsiteX2587" fmla="*/ 1013599 w 8023328"/>
              <a:gd name="connsiteY2587" fmla="*/ 741255 h 2380521"/>
              <a:gd name="connsiteX2588" fmla="*/ 998423 w 8023328"/>
              <a:gd name="connsiteY2588" fmla="*/ 726466 h 2380521"/>
              <a:gd name="connsiteX2589" fmla="*/ 1013599 w 8023328"/>
              <a:gd name="connsiteY2589" fmla="*/ 711678 h 2380521"/>
              <a:gd name="connsiteX2590" fmla="*/ 941452 w 8023328"/>
              <a:gd name="connsiteY2590" fmla="*/ 711678 h 2380521"/>
              <a:gd name="connsiteX2591" fmla="*/ 953848 w 8023328"/>
              <a:gd name="connsiteY2591" fmla="*/ 726466 h 2380521"/>
              <a:gd name="connsiteX2592" fmla="*/ 941452 w 8023328"/>
              <a:gd name="connsiteY2592" fmla="*/ 741255 h 2380521"/>
              <a:gd name="connsiteX2593" fmla="*/ 927596 w 8023328"/>
              <a:gd name="connsiteY2593" fmla="*/ 726466 h 2380521"/>
              <a:gd name="connsiteX2594" fmla="*/ 941452 w 8023328"/>
              <a:gd name="connsiteY2594" fmla="*/ 711678 h 2380521"/>
              <a:gd name="connsiteX2595" fmla="*/ 870620 w 8023328"/>
              <a:gd name="connsiteY2595" fmla="*/ 711678 h 2380521"/>
              <a:gd name="connsiteX2596" fmla="*/ 883018 w 8023328"/>
              <a:gd name="connsiteY2596" fmla="*/ 726466 h 2380521"/>
              <a:gd name="connsiteX2597" fmla="*/ 870620 w 8023328"/>
              <a:gd name="connsiteY2597" fmla="*/ 741255 h 2380521"/>
              <a:gd name="connsiteX2598" fmla="*/ 856764 w 8023328"/>
              <a:gd name="connsiteY2598" fmla="*/ 726466 h 2380521"/>
              <a:gd name="connsiteX2599" fmla="*/ 870620 w 8023328"/>
              <a:gd name="connsiteY2599" fmla="*/ 711678 h 2380521"/>
              <a:gd name="connsiteX2600" fmla="*/ 798331 w 8023328"/>
              <a:gd name="connsiteY2600" fmla="*/ 711678 h 2380521"/>
              <a:gd name="connsiteX2601" fmla="*/ 812189 w 8023328"/>
              <a:gd name="connsiteY2601" fmla="*/ 726466 h 2380521"/>
              <a:gd name="connsiteX2602" fmla="*/ 798331 w 8023328"/>
              <a:gd name="connsiteY2602" fmla="*/ 741255 h 2380521"/>
              <a:gd name="connsiteX2603" fmla="*/ 785934 w 8023328"/>
              <a:gd name="connsiteY2603" fmla="*/ 726466 h 2380521"/>
              <a:gd name="connsiteX2604" fmla="*/ 798331 w 8023328"/>
              <a:gd name="connsiteY2604" fmla="*/ 711678 h 2380521"/>
              <a:gd name="connsiteX2605" fmla="*/ 724129 w 8023328"/>
              <a:gd name="connsiteY2605" fmla="*/ 711678 h 2380521"/>
              <a:gd name="connsiteX2606" fmla="*/ 737986 w 8023328"/>
              <a:gd name="connsiteY2606" fmla="*/ 726466 h 2380521"/>
              <a:gd name="connsiteX2607" fmla="*/ 724129 w 8023328"/>
              <a:gd name="connsiteY2607" fmla="*/ 741255 h 2380521"/>
              <a:gd name="connsiteX2608" fmla="*/ 711732 w 8023328"/>
              <a:gd name="connsiteY2608" fmla="*/ 726466 h 2380521"/>
              <a:gd name="connsiteX2609" fmla="*/ 724129 w 8023328"/>
              <a:gd name="connsiteY2609" fmla="*/ 711678 h 2380521"/>
              <a:gd name="connsiteX2610" fmla="*/ 653298 w 8023328"/>
              <a:gd name="connsiteY2610" fmla="*/ 711678 h 2380521"/>
              <a:gd name="connsiteX2611" fmla="*/ 667154 w 8023328"/>
              <a:gd name="connsiteY2611" fmla="*/ 726466 h 2380521"/>
              <a:gd name="connsiteX2612" fmla="*/ 653298 w 8023328"/>
              <a:gd name="connsiteY2612" fmla="*/ 741255 h 2380521"/>
              <a:gd name="connsiteX2613" fmla="*/ 640901 w 8023328"/>
              <a:gd name="connsiteY2613" fmla="*/ 726466 h 2380521"/>
              <a:gd name="connsiteX2614" fmla="*/ 653298 w 8023328"/>
              <a:gd name="connsiteY2614" fmla="*/ 711678 h 2380521"/>
              <a:gd name="connsiteX2615" fmla="*/ 584861 w 8023328"/>
              <a:gd name="connsiteY2615" fmla="*/ 711678 h 2380521"/>
              <a:gd name="connsiteX2616" fmla="*/ 599648 w 8023328"/>
              <a:gd name="connsiteY2616" fmla="*/ 726466 h 2380521"/>
              <a:gd name="connsiteX2617" fmla="*/ 584861 w 8023328"/>
              <a:gd name="connsiteY2617" fmla="*/ 741255 h 2380521"/>
              <a:gd name="connsiteX2618" fmla="*/ 570071 w 8023328"/>
              <a:gd name="connsiteY2618" fmla="*/ 726466 h 2380521"/>
              <a:gd name="connsiteX2619" fmla="*/ 584861 w 8023328"/>
              <a:gd name="connsiteY2619" fmla="*/ 711678 h 2380521"/>
              <a:gd name="connsiteX2620" fmla="*/ 513660 w 8023328"/>
              <a:gd name="connsiteY2620" fmla="*/ 711678 h 2380521"/>
              <a:gd name="connsiteX2621" fmla="*/ 528837 w 8023328"/>
              <a:gd name="connsiteY2621" fmla="*/ 726466 h 2380521"/>
              <a:gd name="connsiteX2622" fmla="*/ 513660 w 8023328"/>
              <a:gd name="connsiteY2622" fmla="*/ 741255 h 2380521"/>
              <a:gd name="connsiteX2623" fmla="*/ 499241 w 8023328"/>
              <a:gd name="connsiteY2623" fmla="*/ 726466 h 2380521"/>
              <a:gd name="connsiteX2624" fmla="*/ 513660 w 8023328"/>
              <a:gd name="connsiteY2624" fmla="*/ 711678 h 2380521"/>
              <a:gd name="connsiteX2625" fmla="*/ 439826 w 8023328"/>
              <a:gd name="connsiteY2625" fmla="*/ 711678 h 2380521"/>
              <a:gd name="connsiteX2626" fmla="*/ 454616 w 8023328"/>
              <a:gd name="connsiteY2626" fmla="*/ 726466 h 2380521"/>
              <a:gd name="connsiteX2627" fmla="*/ 439826 w 8023328"/>
              <a:gd name="connsiteY2627" fmla="*/ 741255 h 2380521"/>
              <a:gd name="connsiteX2628" fmla="*/ 425038 w 8023328"/>
              <a:gd name="connsiteY2628" fmla="*/ 726466 h 2380521"/>
              <a:gd name="connsiteX2629" fmla="*/ 439826 w 8023328"/>
              <a:gd name="connsiteY2629" fmla="*/ 711678 h 2380521"/>
              <a:gd name="connsiteX2630" fmla="*/ 368064 w 8023328"/>
              <a:gd name="connsiteY2630" fmla="*/ 711678 h 2380521"/>
              <a:gd name="connsiteX2631" fmla="*/ 380462 w 8023328"/>
              <a:gd name="connsiteY2631" fmla="*/ 726466 h 2380521"/>
              <a:gd name="connsiteX2632" fmla="*/ 368064 w 8023328"/>
              <a:gd name="connsiteY2632" fmla="*/ 741255 h 2380521"/>
              <a:gd name="connsiteX2633" fmla="*/ 354207 w 8023328"/>
              <a:gd name="connsiteY2633" fmla="*/ 726466 h 2380521"/>
              <a:gd name="connsiteX2634" fmla="*/ 368064 w 8023328"/>
              <a:gd name="connsiteY2634" fmla="*/ 711678 h 2380521"/>
              <a:gd name="connsiteX2635" fmla="*/ 297232 w 8023328"/>
              <a:gd name="connsiteY2635" fmla="*/ 711678 h 2380521"/>
              <a:gd name="connsiteX2636" fmla="*/ 309630 w 8023328"/>
              <a:gd name="connsiteY2636" fmla="*/ 726466 h 2380521"/>
              <a:gd name="connsiteX2637" fmla="*/ 297232 w 8023328"/>
              <a:gd name="connsiteY2637" fmla="*/ 741255 h 2380521"/>
              <a:gd name="connsiteX2638" fmla="*/ 283376 w 8023328"/>
              <a:gd name="connsiteY2638" fmla="*/ 726466 h 2380521"/>
              <a:gd name="connsiteX2639" fmla="*/ 297232 w 8023328"/>
              <a:gd name="connsiteY2639" fmla="*/ 711678 h 2380521"/>
              <a:gd name="connsiteX2640" fmla="*/ 226403 w 8023328"/>
              <a:gd name="connsiteY2640" fmla="*/ 711678 h 2380521"/>
              <a:gd name="connsiteX2641" fmla="*/ 238801 w 8023328"/>
              <a:gd name="connsiteY2641" fmla="*/ 726466 h 2380521"/>
              <a:gd name="connsiteX2642" fmla="*/ 226403 w 8023328"/>
              <a:gd name="connsiteY2642" fmla="*/ 741255 h 2380521"/>
              <a:gd name="connsiteX2643" fmla="*/ 212548 w 8023328"/>
              <a:gd name="connsiteY2643" fmla="*/ 726466 h 2380521"/>
              <a:gd name="connsiteX2644" fmla="*/ 226403 w 8023328"/>
              <a:gd name="connsiteY2644" fmla="*/ 711678 h 2380521"/>
              <a:gd name="connsiteX2645" fmla="*/ 154106 w 8023328"/>
              <a:gd name="connsiteY2645" fmla="*/ 711678 h 2380521"/>
              <a:gd name="connsiteX2646" fmla="*/ 167962 w 8023328"/>
              <a:gd name="connsiteY2646" fmla="*/ 726466 h 2380521"/>
              <a:gd name="connsiteX2647" fmla="*/ 154106 w 8023328"/>
              <a:gd name="connsiteY2647" fmla="*/ 741255 h 2380521"/>
              <a:gd name="connsiteX2648" fmla="*/ 141708 w 8023328"/>
              <a:gd name="connsiteY2648" fmla="*/ 726466 h 2380521"/>
              <a:gd name="connsiteX2649" fmla="*/ 154106 w 8023328"/>
              <a:gd name="connsiteY2649" fmla="*/ 711678 h 2380521"/>
              <a:gd name="connsiteX2650" fmla="*/ 4227498 w 8023328"/>
              <a:gd name="connsiteY2650" fmla="*/ 640846 h 2380521"/>
              <a:gd name="connsiteX2651" fmla="*/ 4242286 w 8023328"/>
              <a:gd name="connsiteY2651" fmla="*/ 653243 h 2380521"/>
              <a:gd name="connsiteX2652" fmla="*/ 4227498 w 8023328"/>
              <a:gd name="connsiteY2652" fmla="*/ 667100 h 2380521"/>
              <a:gd name="connsiteX2653" fmla="*/ 4212710 w 8023328"/>
              <a:gd name="connsiteY2653" fmla="*/ 653243 h 2380521"/>
              <a:gd name="connsiteX2654" fmla="*/ 4227498 w 8023328"/>
              <a:gd name="connsiteY2654" fmla="*/ 640846 h 2380521"/>
              <a:gd name="connsiteX2655" fmla="*/ 4153295 w 8023328"/>
              <a:gd name="connsiteY2655" fmla="*/ 640846 h 2380521"/>
              <a:gd name="connsiteX2656" fmla="*/ 4168083 w 8023328"/>
              <a:gd name="connsiteY2656" fmla="*/ 653243 h 2380521"/>
              <a:gd name="connsiteX2657" fmla="*/ 4153295 w 8023328"/>
              <a:gd name="connsiteY2657" fmla="*/ 667100 h 2380521"/>
              <a:gd name="connsiteX2658" fmla="*/ 4138507 w 8023328"/>
              <a:gd name="connsiteY2658" fmla="*/ 653243 h 2380521"/>
              <a:gd name="connsiteX2659" fmla="*/ 4153295 w 8023328"/>
              <a:gd name="connsiteY2659" fmla="*/ 640846 h 2380521"/>
              <a:gd name="connsiteX2660" fmla="*/ 4082465 w 8023328"/>
              <a:gd name="connsiteY2660" fmla="*/ 640846 h 2380521"/>
              <a:gd name="connsiteX2661" fmla="*/ 4097254 w 8023328"/>
              <a:gd name="connsiteY2661" fmla="*/ 653243 h 2380521"/>
              <a:gd name="connsiteX2662" fmla="*/ 4082465 w 8023328"/>
              <a:gd name="connsiteY2662" fmla="*/ 667100 h 2380521"/>
              <a:gd name="connsiteX2663" fmla="*/ 4067676 w 8023328"/>
              <a:gd name="connsiteY2663" fmla="*/ 653243 h 2380521"/>
              <a:gd name="connsiteX2664" fmla="*/ 4082465 w 8023328"/>
              <a:gd name="connsiteY2664" fmla="*/ 640846 h 2380521"/>
              <a:gd name="connsiteX2665" fmla="*/ 4010703 w 8023328"/>
              <a:gd name="connsiteY2665" fmla="*/ 640846 h 2380521"/>
              <a:gd name="connsiteX2666" fmla="*/ 4023100 w 8023328"/>
              <a:gd name="connsiteY2666" fmla="*/ 653243 h 2380521"/>
              <a:gd name="connsiteX2667" fmla="*/ 4010703 w 8023328"/>
              <a:gd name="connsiteY2667" fmla="*/ 667100 h 2380521"/>
              <a:gd name="connsiteX2668" fmla="*/ 3996847 w 8023328"/>
              <a:gd name="connsiteY2668" fmla="*/ 653243 h 2380521"/>
              <a:gd name="connsiteX2669" fmla="*/ 4010703 w 8023328"/>
              <a:gd name="connsiteY2669" fmla="*/ 640846 h 2380521"/>
              <a:gd name="connsiteX2670" fmla="*/ 3939871 w 8023328"/>
              <a:gd name="connsiteY2670" fmla="*/ 640846 h 2380521"/>
              <a:gd name="connsiteX2671" fmla="*/ 3952268 w 8023328"/>
              <a:gd name="connsiteY2671" fmla="*/ 653243 h 2380521"/>
              <a:gd name="connsiteX2672" fmla="*/ 3939871 w 8023328"/>
              <a:gd name="connsiteY2672" fmla="*/ 667100 h 2380521"/>
              <a:gd name="connsiteX2673" fmla="*/ 3926015 w 8023328"/>
              <a:gd name="connsiteY2673" fmla="*/ 653243 h 2380521"/>
              <a:gd name="connsiteX2674" fmla="*/ 3939871 w 8023328"/>
              <a:gd name="connsiteY2674" fmla="*/ 640846 h 2380521"/>
              <a:gd name="connsiteX2675" fmla="*/ 3869042 w 8023328"/>
              <a:gd name="connsiteY2675" fmla="*/ 640846 h 2380521"/>
              <a:gd name="connsiteX2676" fmla="*/ 3881439 w 8023328"/>
              <a:gd name="connsiteY2676" fmla="*/ 653243 h 2380521"/>
              <a:gd name="connsiteX2677" fmla="*/ 3869042 w 8023328"/>
              <a:gd name="connsiteY2677" fmla="*/ 667100 h 2380521"/>
              <a:gd name="connsiteX2678" fmla="*/ 3855186 w 8023328"/>
              <a:gd name="connsiteY2678" fmla="*/ 653243 h 2380521"/>
              <a:gd name="connsiteX2679" fmla="*/ 3869042 w 8023328"/>
              <a:gd name="connsiteY2679" fmla="*/ 640846 h 2380521"/>
              <a:gd name="connsiteX2680" fmla="*/ 3796752 w 8023328"/>
              <a:gd name="connsiteY2680" fmla="*/ 640846 h 2380521"/>
              <a:gd name="connsiteX2681" fmla="*/ 3810608 w 8023328"/>
              <a:gd name="connsiteY2681" fmla="*/ 653243 h 2380521"/>
              <a:gd name="connsiteX2682" fmla="*/ 3796752 w 8023328"/>
              <a:gd name="connsiteY2682" fmla="*/ 667100 h 2380521"/>
              <a:gd name="connsiteX2683" fmla="*/ 3784355 w 8023328"/>
              <a:gd name="connsiteY2683" fmla="*/ 653243 h 2380521"/>
              <a:gd name="connsiteX2684" fmla="*/ 3796752 w 8023328"/>
              <a:gd name="connsiteY2684" fmla="*/ 640846 h 2380521"/>
              <a:gd name="connsiteX2685" fmla="*/ 3725922 w 8023328"/>
              <a:gd name="connsiteY2685" fmla="*/ 640846 h 2380521"/>
              <a:gd name="connsiteX2686" fmla="*/ 3739778 w 8023328"/>
              <a:gd name="connsiteY2686" fmla="*/ 653243 h 2380521"/>
              <a:gd name="connsiteX2687" fmla="*/ 3725922 w 8023328"/>
              <a:gd name="connsiteY2687" fmla="*/ 667100 h 2380521"/>
              <a:gd name="connsiteX2688" fmla="*/ 3713525 w 8023328"/>
              <a:gd name="connsiteY2688" fmla="*/ 653243 h 2380521"/>
              <a:gd name="connsiteX2689" fmla="*/ 3725922 w 8023328"/>
              <a:gd name="connsiteY2689" fmla="*/ 640846 h 2380521"/>
              <a:gd name="connsiteX2690" fmla="*/ 3655091 w 8023328"/>
              <a:gd name="connsiteY2690" fmla="*/ 640846 h 2380521"/>
              <a:gd name="connsiteX2691" fmla="*/ 3668947 w 8023328"/>
              <a:gd name="connsiteY2691" fmla="*/ 653243 h 2380521"/>
              <a:gd name="connsiteX2692" fmla="*/ 3655091 w 8023328"/>
              <a:gd name="connsiteY2692" fmla="*/ 667100 h 2380521"/>
              <a:gd name="connsiteX2693" fmla="*/ 3642694 w 8023328"/>
              <a:gd name="connsiteY2693" fmla="*/ 653243 h 2380521"/>
              <a:gd name="connsiteX2694" fmla="*/ 3655091 w 8023328"/>
              <a:gd name="connsiteY2694" fmla="*/ 640846 h 2380521"/>
              <a:gd name="connsiteX2695" fmla="*/ 3583280 w 8023328"/>
              <a:gd name="connsiteY2695" fmla="*/ 640846 h 2380521"/>
              <a:gd name="connsiteX2696" fmla="*/ 3598069 w 8023328"/>
              <a:gd name="connsiteY2696" fmla="*/ 653243 h 2380521"/>
              <a:gd name="connsiteX2697" fmla="*/ 3583280 w 8023328"/>
              <a:gd name="connsiteY2697" fmla="*/ 667100 h 2380521"/>
              <a:gd name="connsiteX2698" fmla="*/ 3568491 w 8023328"/>
              <a:gd name="connsiteY2698" fmla="*/ 653243 h 2380521"/>
              <a:gd name="connsiteX2699" fmla="*/ 3583280 w 8023328"/>
              <a:gd name="connsiteY2699" fmla="*/ 640846 h 2380521"/>
              <a:gd name="connsiteX2700" fmla="*/ 3512449 w 8023328"/>
              <a:gd name="connsiteY2700" fmla="*/ 640846 h 2380521"/>
              <a:gd name="connsiteX2701" fmla="*/ 3527237 w 8023328"/>
              <a:gd name="connsiteY2701" fmla="*/ 653243 h 2380521"/>
              <a:gd name="connsiteX2702" fmla="*/ 3512449 w 8023328"/>
              <a:gd name="connsiteY2702" fmla="*/ 667100 h 2380521"/>
              <a:gd name="connsiteX2703" fmla="*/ 3497661 w 8023328"/>
              <a:gd name="connsiteY2703" fmla="*/ 653243 h 2380521"/>
              <a:gd name="connsiteX2704" fmla="*/ 3512449 w 8023328"/>
              <a:gd name="connsiteY2704" fmla="*/ 640846 h 2380521"/>
              <a:gd name="connsiteX2705" fmla="*/ 3441619 w 8023328"/>
              <a:gd name="connsiteY2705" fmla="*/ 640846 h 2380521"/>
              <a:gd name="connsiteX2706" fmla="*/ 3456408 w 8023328"/>
              <a:gd name="connsiteY2706" fmla="*/ 653243 h 2380521"/>
              <a:gd name="connsiteX2707" fmla="*/ 3441619 w 8023328"/>
              <a:gd name="connsiteY2707" fmla="*/ 667100 h 2380521"/>
              <a:gd name="connsiteX2708" fmla="*/ 3426830 w 8023328"/>
              <a:gd name="connsiteY2708" fmla="*/ 653243 h 2380521"/>
              <a:gd name="connsiteX2709" fmla="*/ 3441619 w 8023328"/>
              <a:gd name="connsiteY2709" fmla="*/ 640846 h 2380521"/>
              <a:gd name="connsiteX2710" fmla="*/ 3369857 w 8023328"/>
              <a:gd name="connsiteY2710" fmla="*/ 640846 h 2380521"/>
              <a:gd name="connsiteX2711" fmla="*/ 3382254 w 8023328"/>
              <a:gd name="connsiteY2711" fmla="*/ 653243 h 2380521"/>
              <a:gd name="connsiteX2712" fmla="*/ 3369857 w 8023328"/>
              <a:gd name="connsiteY2712" fmla="*/ 667100 h 2380521"/>
              <a:gd name="connsiteX2713" fmla="*/ 3356001 w 8023328"/>
              <a:gd name="connsiteY2713" fmla="*/ 653243 h 2380521"/>
              <a:gd name="connsiteX2714" fmla="*/ 3369857 w 8023328"/>
              <a:gd name="connsiteY2714" fmla="*/ 640846 h 2380521"/>
              <a:gd name="connsiteX2715" fmla="*/ 3299091 w 8023328"/>
              <a:gd name="connsiteY2715" fmla="*/ 640846 h 2380521"/>
              <a:gd name="connsiteX2716" fmla="*/ 3311488 w 8023328"/>
              <a:gd name="connsiteY2716" fmla="*/ 653243 h 2380521"/>
              <a:gd name="connsiteX2717" fmla="*/ 3299091 w 8023328"/>
              <a:gd name="connsiteY2717" fmla="*/ 667100 h 2380521"/>
              <a:gd name="connsiteX2718" fmla="*/ 3285237 w 8023328"/>
              <a:gd name="connsiteY2718" fmla="*/ 653243 h 2380521"/>
              <a:gd name="connsiteX2719" fmla="*/ 3299091 w 8023328"/>
              <a:gd name="connsiteY2719" fmla="*/ 640846 h 2380521"/>
              <a:gd name="connsiteX2720" fmla="*/ 3228258 w 8023328"/>
              <a:gd name="connsiteY2720" fmla="*/ 640846 h 2380521"/>
              <a:gd name="connsiteX2721" fmla="*/ 3240658 w 8023328"/>
              <a:gd name="connsiteY2721" fmla="*/ 653243 h 2380521"/>
              <a:gd name="connsiteX2722" fmla="*/ 3228258 w 8023328"/>
              <a:gd name="connsiteY2722" fmla="*/ 667100 h 2380521"/>
              <a:gd name="connsiteX2723" fmla="*/ 3214403 w 8023328"/>
              <a:gd name="connsiteY2723" fmla="*/ 653243 h 2380521"/>
              <a:gd name="connsiteX2724" fmla="*/ 3228258 w 8023328"/>
              <a:gd name="connsiteY2724" fmla="*/ 640846 h 2380521"/>
              <a:gd name="connsiteX2725" fmla="*/ 3152597 w 8023328"/>
              <a:gd name="connsiteY2725" fmla="*/ 640846 h 2380521"/>
              <a:gd name="connsiteX2726" fmla="*/ 3166454 w 8023328"/>
              <a:gd name="connsiteY2726" fmla="*/ 653243 h 2380521"/>
              <a:gd name="connsiteX2727" fmla="*/ 3152597 w 8023328"/>
              <a:gd name="connsiteY2727" fmla="*/ 667100 h 2380521"/>
              <a:gd name="connsiteX2728" fmla="*/ 3140200 w 8023328"/>
              <a:gd name="connsiteY2728" fmla="*/ 653243 h 2380521"/>
              <a:gd name="connsiteX2729" fmla="*/ 3152597 w 8023328"/>
              <a:gd name="connsiteY2729" fmla="*/ 640846 h 2380521"/>
              <a:gd name="connsiteX2730" fmla="*/ 3081767 w 8023328"/>
              <a:gd name="connsiteY2730" fmla="*/ 640846 h 2380521"/>
              <a:gd name="connsiteX2731" fmla="*/ 3095620 w 8023328"/>
              <a:gd name="connsiteY2731" fmla="*/ 653243 h 2380521"/>
              <a:gd name="connsiteX2732" fmla="*/ 3081767 w 8023328"/>
              <a:gd name="connsiteY2732" fmla="*/ 667100 h 2380521"/>
              <a:gd name="connsiteX2733" fmla="*/ 3069366 w 8023328"/>
              <a:gd name="connsiteY2733" fmla="*/ 653243 h 2380521"/>
              <a:gd name="connsiteX2734" fmla="*/ 3081767 w 8023328"/>
              <a:gd name="connsiteY2734" fmla="*/ 640846 h 2380521"/>
              <a:gd name="connsiteX2735" fmla="*/ 3013710 w 8023328"/>
              <a:gd name="connsiteY2735" fmla="*/ 640846 h 2380521"/>
              <a:gd name="connsiteX2736" fmla="*/ 3028129 w 8023328"/>
              <a:gd name="connsiteY2736" fmla="*/ 653243 h 2380521"/>
              <a:gd name="connsiteX2737" fmla="*/ 3013710 w 8023328"/>
              <a:gd name="connsiteY2737" fmla="*/ 667100 h 2380521"/>
              <a:gd name="connsiteX2738" fmla="*/ 2998534 w 8023328"/>
              <a:gd name="connsiteY2738" fmla="*/ 653243 h 2380521"/>
              <a:gd name="connsiteX2739" fmla="*/ 3013710 w 8023328"/>
              <a:gd name="connsiteY2739" fmla="*/ 640846 h 2380521"/>
              <a:gd name="connsiteX2740" fmla="*/ 2942488 w 8023328"/>
              <a:gd name="connsiteY2740" fmla="*/ 640846 h 2380521"/>
              <a:gd name="connsiteX2741" fmla="*/ 2957280 w 8023328"/>
              <a:gd name="connsiteY2741" fmla="*/ 653243 h 2380521"/>
              <a:gd name="connsiteX2742" fmla="*/ 2942488 w 8023328"/>
              <a:gd name="connsiteY2742" fmla="*/ 667100 h 2380521"/>
              <a:gd name="connsiteX2743" fmla="*/ 2927703 w 8023328"/>
              <a:gd name="connsiteY2743" fmla="*/ 653243 h 2380521"/>
              <a:gd name="connsiteX2744" fmla="*/ 2942488 w 8023328"/>
              <a:gd name="connsiteY2744" fmla="*/ 640846 h 2380521"/>
              <a:gd name="connsiteX2745" fmla="*/ 2868288 w 8023328"/>
              <a:gd name="connsiteY2745" fmla="*/ 640846 h 2380521"/>
              <a:gd name="connsiteX2746" fmla="*/ 2883082 w 8023328"/>
              <a:gd name="connsiteY2746" fmla="*/ 653243 h 2380521"/>
              <a:gd name="connsiteX2747" fmla="*/ 2868288 w 8023328"/>
              <a:gd name="connsiteY2747" fmla="*/ 667100 h 2380521"/>
              <a:gd name="connsiteX2748" fmla="*/ 2853498 w 8023328"/>
              <a:gd name="connsiteY2748" fmla="*/ 653243 h 2380521"/>
              <a:gd name="connsiteX2749" fmla="*/ 2868288 w 8023328"/>
              <a:gd name="connsiteY2749" fmla="*/ 640846 h 2380521"/>
              <a:gd name="connsiteX2750" fmla="*/ 2796532 w 8023328"/>
              <a:gd name="connsiteY2750" fmla="*/ 640846 h 2380521"/>
              <a:gd name="connsiteX2751" fmla="*/ 2808926 w 8023328"/>
              <a:gd name="connsiteY2751" fmla="*/ 653243 h 2380521"/>
              <a:gd name="connsiteX2752" fmla="*/ 2796532 w 8023328"/>
              <a:gd name="connsiteY2752" fmla="*/ 667100 h 2380521"/>
              <a:gd name="connsiteX2753" fmla="*/ 2782673 w 8023328"/>
              <a:gd name="connsiteY2753" fmla="*/ 653243 h 2380521"/>
              <a:gd name="connsiteX2754" fmla="*/ 2796532 w 8023328"/>
              <a:gd name="connsiteY2754" fmla="*/ 640846 h 2380521"/>
              <a:gd name="connsiteX2755" fmla="*/ 2725692 w 8023328"/>
              <a:gd name="connsiteY2755" fmla="*/ 640846 h 2380521"/>
              <a:gd name="connsiteX2756" fmla="*/ 2738097 w 8023328"/>
              <a:gd name="connsiteY2756" fmla="*/ 653243 h 2380521"/>
              <a:gd name="connsiteX2757" fmla="*/ 2725692 w 8023328"/>
              <a:gd name="connsiteY2757" fmla="*/ 667100 h 2380521"/>
              <a:gd name="connsiteX2758" fmla="*/ 2711843 w 8023328"/>
              <a:gd name="connsiteY2758" fmla="*/ 653243 h 2380521"/>
              <a:gd name="connsiteX2759" fmla="*/ 2725692 w 8023328"/>
              <a:gd name="connsiteY2759" fmla="*/ 640846 h 2380521"/>
              <a:gd name="connsiteX2760" fmla="*/ 2654867 w 8023328"/>
              <a:gd name="connsiteY2760" fmla="*/ 640846 h 2380521"/>
              <a:gd name="connsiteX2761" fmla="*/ 2667266 w 8023328"/>
              <a:gd name="connsiteY2761" fmla="*/ 653243 h 2380521"/>
              <a:gd name="connsiteX2762" fmla="*/ 2654867 w 8023328"/>
              <a:gd name="connsiteY2762" fmla="*/ 667100 h 2380521"/>
              <a:gd name="connsiteX2763" fmla="*/ 2641013 w 8023328"/>
              <a:gd name="connsiteY2763" fmla="*/ 653243 h 2380521"/>
              <a:gd name="connsiteX2764" fmla="*/ 2654867 w 8023328"/>
              <a:gd name="connsiteY2764" fmla="*/ 640846 h 2380521"/>
              <a:gd name="connsiteX2765" fmla="*/ 2582577 w 8023328"/>
              <a:gd name="connsiteY2765" fmla="*/ 640846 h 2380521"/>
              <a:gd name="connsiteX2766" fmla="*/ 2596432 w 8023328"/>
              <a:gd name="connsiteY2766" fmla="*/ 654702 h 2380521"/>
              <a:gd name="connsiteX2767" fmla="*/ 2582577 w 8023328"/>
              <a:gd name="connsiteY2767" fmla="*/ 667100 h 2380521"/>
              <a:gd name="connsiteX2768" fmla="*/ 2570181 w 8023328"/>
              <a:gd name="connsiteY2768" fmla="*/ 654702 h 2380521"/>
              <a:gd name="connsiteX2769" fmla="*/ 2582577 w 8023328"/>
              <a:gd name="connsiteY2769" fmla="*/ 640846 h 2380521"/>
              <a:gd name="connsiteX2770" fmla="*/ 1728254 w 8023328"/>
              <a:gd name="connsiteY2770" fmla="*/ 640846 h 2380521"/>
              <a:gd name="connsiteX2771" fmla="*/ 1743044 w 8023328"/>
              <a:gd name="connsiteY2771" fmla="*/ 654702 h 2380521"/>
              <a:gd name="connsiteX2772" fmla="*/ 1728254 w 8023328"/>
              <a:gd name="connsiteY2772" fmla="*/ 667100 h 2380521"/>
              <a:gd name="connsiteX2773" fmla="*/ 1713464 w 8023328"/>
              <a:gd name="connsiteY2773" fmla="*/ 654702 h 2380521"/>
              <a:gd name="connsiteX2774" fmla="*/ 1728254 w 8023328"/>
              <a:gd name="connsiteY2774" fmla="*/ 640846 h 2380521"/>
              <a:gd name="connsiteX2775" fmla="*/ 1657423 w 8023328"/>
              <a:gd name="connsiteY2775" fmla="*/ 640846 h 2380521"/>
              <a:gd name="connsiteX2776" fmla="*/ 1672215 w 8023328"/>
              <a:gd name="connsiteY2776" fmla="*/ 654702 h 2380521"/>
              <a:gd name="connsiteX2777" fmla="*/ 1657423 w 8023328"/>
              <a:gd name="connsiteY2777" fmla="*/ 667100 h 2380521"/>
              <a:gd name="connsiteX2778" fmla="*/ 1642644 w 8023328"/>
              <a:gd name="connsiteY2778" fmla="*/ 654702 h 2380521"/>
              <a:gd name="connsiteX2779" fmla="*/ 1657423 w 8023328"/>
              <a:gd name="connsiteY2779" fmla="*/ 640846 h 2380521"/>
              <a:gd name="connsiteX2780" fmla="*/ 1582290 w 8023328"/>
              <a:gd name="connsiteY2780" fmla="*/ 640846 h 2380521"/>
              <a:gd name="connsiteX2781" fmla="*/ 1594694 w 8023328"/>
              <a:gd name="connsiteY2781" fmla="*/ 654702 h 2380521"/>
              <a:gd name="connsiteX2782" fmla="*/ 1582290 w 8023328"/>
              <a:gd name="connsiteY2782" fmla="*/ 667100 h 2380521"/>
              <a:gd name="connsiteX2783" fmla="*/ 1568435 w 8023328"/>
              <a:gd name="connsiteY2783" fmla="*/ 654702 h 2380521"/>
              <a:gd name="connsiteX2784" fmla="*/ 1582290 w 8023328"/>
              <a:gd name="connsiteY2784" fmla="*/ 640846 h 2380521"/>
              <a:gd name="connsiteX2785" fmla="*/ 1512190 w 8023328"/>
              <a:gd name="connsiteY2785" fmla="*/ 640846 h 2380521"/>
              <a:gd name="connsiteX2786" fmla="*/ 1523859 w 8023328"/>
              <a:gd name="connsiteY2786" fmla="*/ 654702 h 2380521"/>
              <a:gd name="connsiteX2787" fmla="*/ 1512190 w 8023328"/>
              <a:gd name="connsiteY2787" fmla="*/ 667100 h 2380521"/>
              <a:gd name="connsiteX2788" fmla="*/ 1497604 w 8023328"/>
              <a:gd name="connsiteY2788" fmla="*/ 654702 h 2380521"/>
              <a:gd name="connsiteX2789" fmla="*/ 1512190 w 8023328"/>
              <a:gd name="connsiteY2789" fmla="*/ 640846 h 2380521"/>
              <a:gd name="connsiteX2790" fmla="*/ 1440623 w 8023328"/>
              <a:gd name="connsiteY2790" fmla="*/ 640846 h 2380521"/>
              <a:gd name="connsiteX2791" fmla="*/ 1453017 w 8023328"/>
              <a:gd name="connsiteY2791" fmla="*/ 654702 h 2380521"/>
              <a:gd name="connsiteX2792" fmla="*/ 1440623 w 8023328"/>
              <a:gd name="connsiteY2792" fmla="*/ 667100 h 2380521"/>
              <a:gd name="connsiteX2793" fmla="*/ 1426767 w 8023328"/>
              <a:gd name="connsiteY2793" fmla="*/ 654702 h 2380521"/>
              <a:gd name="connsiteX2794" fmla="*/ 1440623 w 8023328"/>
              <a:gd name="connsiteY2794" fmla="*/ 640846 h 2380521"/>
              <a:gd name="connsiteX2795" fmla="*/ 1368339 w 8023328"/>
              <a:gd name="connsiteY2795" fmla="*/ 640846 h 2380521"/>
              <a:gd name="connsiteX2796" fmla="*/ 1382194 w 8023328"/>
              <a:gd name="connsiteY2796" fmla="*/ 654702 h 2380521"/>
              <a:gd name="connsiteX2797" fmla="*/ 1368339 w 8023328"/>
              <a:gd name="connsiteY2797" fmla="*/ 667100 h 2380521"/>
              <a:gd name="connsiteX2798" fmla="*/ 1355943 w 8023328"/>
              <a:gd name="connsiteY2798" fmla="*/ 654702 h 2380521"/>
              <a:gd name="connsiteX2799" fmla="*/ 1368339 w 8023328"/>
              <a:gd name="connsiteY2799" fmla="*/ 640846 h 2380521"/>
              <a:gd name="connsiteX2800" fmla="*/ 1297512 w 8023328"/>
              <a:gd name="connsiteY2800" fmla="*/ 640846 h 2380521"/>
              <a:gd name="connsiteX2801" fmla="*/ 1311369 w 8023328"/>
              <a:gd name="connsiteY2801" fmla="*/ 654702 h 2380521"/>
              <a:gd name="connsiteX2802" fmla="*/ 1297512 w 8023328"/>
              <a:gd name="connsiteY2802" fmla="*/ 667100 h 2380521"/>
              <a:gd name="connsiteX2803" fmla="*/ 1285116 w 8023328"/>
              <a:gd name="connsiteY2803" fmla="*/ 654702 h 2380521"/>
              <a:gd name="connsiteX2804" fmla="*/ 1297512 w 8023328"/>
              <a:gd name="connsiteY2804" fmla="*/ 640846 h 2380521"/>
              <a:gd name="connsiteX2805" fmla="*/ 1226680 w 8023328"/>
              <a:gd name="connsiteY2805" fmla="*/ 640846 h 2380521"/>
              <a:gd name="connsiteX2806" fmla="*/ 1240537 w 8023328"/>
              <a:gd name="connsiteY2806" fmla="*/ 654702 h 2380521"/>
              <a:gd name="connsiteX2807" fmla="*/ 1226680 w 8023328"/>
              <a:gd name="connsiteY2807" fmla="*/ 667100 h 2380521"/>
              <a:gd name="connsiteX2808" fmla="*/ 1214291 w 8023328"/>
              <a:gd name="connsiteY2808" fmla="*/ 654702 h 2380521"/>
              <a:gd name="connsiteX2809" fmla="*/ 1226680 w 8023328"/>
              <a:gd name="connsiteY2809" fmla="*/ 640846 h 2380521"/>
              <a:gd name="connsiteX2810" fmla="*/ 1154878 w 8023328"/>
              <a:gd name="connsiteY2810" fmla="*/ 640846 h 2380521"/>
              <a:gd name="connsiteX2811" fmla="*/ 1169666 w 8023328"/>
              <a:gd name="connsiteY2811" fmla="*/ 654702 h 2380521"/>
              <a:gd name="connsiteX2812" fmla="*/ 1154878 w 8023328"/>
              <a:gd name="connsiteY2812" fmla="*/ 667100 h 2380521"/>
              <a:gd name="connsiteX2813" fmla="*/ 1140088 w 8023328"/>
              <a:gd name="connsiteY2813" fmla="*/ 654702 h 2380521"/>
              <a:gd name="connsiteX2814" fmla="*/ 1154878 w 8023328"/>
              <a:gd name="connsiteY2814" fmla="*/ 640846 h 2380521"/>
              <a:gd name="connsiteX2815" fmla="*/ 1084051 w 8023328"/>
              <a:gd name="connsiteY2815" fmla="*/ 640846 h 2380521"/>
              <a:gd name="connsiteX2816" fmla="*/ 1098838 w 8023328"/>
              <a:gd name="connsiteY2816" fmla="*/ 654702 h 2380521"/>
              <a:gd name="connsiteX2817" fmla="*/ 1084051 w 8023328"/>
              <a:gd name="connsiteY2817" fmla="*/ 667100 h 2380521"/>
              <a:gd name="connsiteX2818" fmla="*/ 1069261 w 8023328"/>
              <a:gd name="connsiteY2818" fmla="*/ 654702 h 2380521"/>
              <a:gd name="connsiteX2819" fmla="*/ 1084051 w 8023328"/>
              <a:gd name="connsiteY2819" fmla="*/ 640846 h 2380521"/>
              <a:gd name="connsiteX2820" fmla="*/ 1013010 w 8023328"/>
              <a:gd name="connsiteY2820" fmla="*/ 640846 h 2380521"/>
              <a:gd name="connsiteX2821" fmla="*/ 1024682 w 8023328"/>
              <a:gd name="connsiteY2821" fmla="*/ 654702 h 2380521"/>
              <a:gd name="connsiteX2822" fmla="*/ 1013010 w 8023328"/>
              <a:gd name="connsiteY2822" fmla="*/ 667100 h 2380521"/>
              <a:gd name="connsiteX2823" fmla="*/ 998429 w 8023328"/>
              <a:gd name="connsiteY2823" fmla="*/ 654702 h 2380521"/>
              <a:gd name="connsiteX2824" fmla="*/ 1013010 w 8023328"/>
              <a:gd name="connsiteY2824" fmla="*/ 640846 h 2380521"/>
              <a:gd name="connsiteX2825" fmla="*/ 941457 w 8023328"/>
              <a:gd name="connsiteY2825" fmla="*/ 640846 h 2380521"/>
              <a:gd name="connsiteX2826" fmla="*/ 953852 w 8023328"/>
              <a:gd name="connsiteY2826" fmla="*/ 654702 h 2380521"/>
              <a:gd name="connsiteX2827" fmla="*/ 941457 w 8023328"/>
              <a:gd name="connsiteY2827" fmla="*/ 667100 h 2380521"/>
              <a:gd name="connsiteX2828" fmla="*/ 927599 w 8023328"/>
              <a:gd name="connsiteY2828" fmla="*/ 654702 h 2380521"/>
              <a:gd name="connsiteX2829" fmla="*/ 941457 w 8023328"/>
              <a:gd name="connsiteY2829" fmla="*/ 640846 h 2380521"/>
              <a:gd name="connsiteX2830" fmla="*/ 870622 w 8023328"/>
              <a:gd name="connsiteY2830" fmla="*/ 640846 h 2380521"/>
              <a:gd name="connsiteX2831" fmla="*/ 883024 w 8023328"/>
              <a:gd name="connsiteY2831" fmla="*/ 654702 h 2380521"/>
              <a:gd name="connsiteX2832" fmla="*/ 870622 w 8023328"/>
              <a:gd name="connsiteY2832" fmla="*/ 667100 h 2380521"/>
              <a:gd name="connsiteX2833" fmla="*/ 856770 w 8023328"/>
              <a:gd name="connsiteY2833" fmla="*/ 654702 h 2380521"/>
              <a:gd name="connsiteX2834" fmla="*/ 870622 w 8023328"/>
              <a:gd name="connsiteY2834" fmla="*/ 640846 h 2380521"/>
              <a:gd name="connsiteX2835" fmla="*/ 798337 w 8023328"/>
              <a:gd name="connsiteY2835" fmla="*/ 640846 h 2380521"/>
              <a:gd name="connsiteX2836" fmla="*/ 812191 w 8023328"/>
              <a:gd name="connsiteY2836" fmla="*/ 655635 h 2380521"/>
              <a:gd name="connsiteX2837" fmla="*/ 798337 w 8023328"/>
              <a:gd name="connsiteY2837" fmla="*/ 670424 h 2380521"/>
              <a:gd name="connsiteX2838" fmla="*/ 785937 w 8023328"/>
              <a:gd name="connsiteY2838" fmla="*/ 655635 h 2380521"/>
              <a:gd name="connsiteX2839" fmla="*/ 798337 w 8023328"/>
              <a:gd name="connsiteY2839" fmla="*/ 640846 h 2380521"/>
              <a:gd name="connsiteX2840" fmla="*/ 724134 w 8023328"/>
              <a:gd name="connsiteY2840" fmla="*/ 640846 h 2380521"/>
              <a:gd name="connsiteX2841" fmla="*/ 737989 w 8023328"/>
              <a:gd name="connsiteY2841" fmla="*/ 655635 h 2380521"/>
              <a:gd name="connsiteX2842" fmla="*/ 724134 w 8023328"/>
              <a:gd name="connsiteY2842" fmla="*/ 670424 h 2380521"/>
              <a:gd name="connsiteX2843" fmla="*/ 711735 w 8023328"/>
              <a:gd name="connsiteY2843" fmla="*/ 655635 h 2380521"/>
              <a:gd name="connsiteX2844" fmla="*/ 724134 w 8023328"/>
              <a:gd name="connsiteY2844" fmla="*/ 640846 h 2380521"/>
              <a:gd name="connsiteX2845" fmla="*/ 653301 w 8023328"/>
              <a:gd name="connsiteY2845" fmla="*/ 640846 h 2380521"/>
              <a:gd name="connsiteX2846" fmla="*/ 667160 w 8023328"/>
              <a:gd name="connsiteY2846" fmla="*/ 655635 h 2380521"/>
              <a:gd name="connsiteX2847" fmla="*/ 653301 w 8023328"/>
              <a:gd name="connsiteY2847" fmla="*/ 670424 h 2380521"/>
              <a:gd name="connsiteX2848" fmla="*/ 640907 w 8023328"/>
              <a:gd name="connsiteY2848" fmla="*/ 655635 h 2380521"/>
              <a:gd name="connsiteX2849" fmla="*/ 653301 w 8023328"/>
              <a:gd name="connsiteY2849" fmla="*/ 640846 h 2380521"/>
              <a:gd name="connsiteX2850" fmla="*/ 584864 w 8023328"/>
              <a:gd name="connsiteY2850" fmla="*/ 640846 h 2380521"/>
              <a:gd name="connsiteX2851" fmla="*/ 599651 w 8023328"/>
              <a:gd name="connsiteY2851" fmla="*/ 655635 h 2380521"/>
              <a:gd name="connsiteX2852" fmla="*/ 584864 w 8023328"/>
              <a:gd name="connsiteY2852" fmla="*/ 670424 h 2380521"/>
              <a:gd name="connsiteX2853" fmla="*/ 570075 w 8023328"/>
              <a:gd name="connsiteY2853" fmla="*/ 655635 h 2380521"/>
              <a:gd name="connsiteX2854" fmla="*/ 584864 w 8023328"/>
              <a:gd name="connsiteY2854" fmla="*/ 640846 h 2380521"/>
              <a:gd name="connsiteX2855" fmla="*/ 513663 w 8023328"/>
              <a:gd name="connsiteY2855" fmla="*/ 640846 h 2380521"/>
              <a:gd name="connsiteX2856" fmla="*/ 528843 w 8023328"/>
              <a:gd name="connsiteY2856" fmla="*/ 655635 h 2380521"/>
              <a:gd name="connsiteX2857" fmla="*/ 513663 w 8023328"/>
              <a:gd name="connsiteY2857" fmla="*/ 670424 h 2380521"/>
              <a:gd name="connsiteX2858" fmla="*/ 499246 w 8023328"/>
              <a:gd name="connsiteY2858" fmla="*/ 655635 h 2380521"/>
              <a:gd name="connsiteX2859" fmla="*/ 513663 w 8023328"/>
              <a:gd name="connsiteY2859" fmla="*/ 640846 h 2380521"/>
              <a:gd name="connsiteX2860" fmla="*/ 439832 w 8023328"/>
              <a:gd name="connsiteY2860" fmla="*/ 640846 h 2380521"/>
              <a:gd name="connsiteX2861" fmla="*/ 454622 w 8023328"/>
              <a:gd name="connsiteY2861" fmla="*/ 655635 h 2380521"/>
              <a:gd name="connsiteX2862" fmla="*/ 439832 w 8023328"/>
              <a:gd name="connsiteY2862" fmla="*/ 670424 h 2380521"/>
              <a:gd name="connsiteX2863" fmla="*/ 425044 w 8023328"/>
              <a:gd name="connsiteY2863" fmla="*/ 655635 h 2380521"/>
              <a:gd name="connsiteX2864" fmla="*/ 439832 w 8023328"/>
              <a:gd name="connsiteY2864" fmla="*/ 640846 h 2380521"/>
              <a:gd name="connsiteX2865" fmla="*/ 368070 w 8023328"/>
              <a:gd name="connsiteY2865" fmla="*/ 640846 h 2380521"/>
              <a:gd name="connsiteX2866" fmla="*/ 380465 w 8023328"/>
              <a:gd name="connsiteY2866" fmla="*/ 655635 h 2380521"/>
              <a:gd name="connsiteX2867" fmla="*/ 368070 w 8023328"/>
              <a:gd name="connsiteY2867" fmla="*/ 670424 h 2380521"/>
              <a:gd name="connsiteX2868" fmla="*/ 354211 w 8023328"/>
              <a:gd name="connsiteY2868" fmla="*/ 655635 h 2380521"/>
              <a:gd name="connsiteX2869" fmla="*/ 368070 w 8023328"/>
              <a:gd name="connsiteY2869" fmla="*/ 640846 h 2380521"/>
              <a:gd name="connsiteX2870" fmla="*/ 297235 w 8023328"/>
              <a:gd name="connsiteY2870" fmla="*/ 640846 h 2380521"/>
              <a:gd name="connsiteX2871" fmla="*/ 309631 w 8023328"/>
              <a:gd name="connsiteY2871" fmla="*/ 655635 h 2380521"/>
              <a:gd name="connsiteX2872" fmla="*/ 297235 w 8023328"/>
              <a:gd name="connsiteY2872" fmla="*/ 670424 h 2380521"/>
              <a:gd name="connsiteX2873" fmla="*/ 283379 w 8023328"/>
              <a:gd name="connsiteY2873" fmla="*/ 655635 h 2380521"/>
              <a:gd name="connsiteX2874" fmla="*/ 297235 w 8023328"/>
              <a:gd name="connsiteY2874" fmla="*/ 640846 h 2380521"/>
              <a:gd name="connsiteX2875" fmla="*/ 4082465 w 8023328"/>
              <a:gd name="connsiteY2875" fmla="*/ 570017 h 2380521"/>
              <a:gd name="connsiteX2876" fmla="*/ 4097254 w 8023328"/>
              <a:gd name="connsiteY2876" fmla="*/ 584805 h 2380521"/>
              <a:gd name="connsiteX2877" fmla="*/ 4082465 w 8023328"/>
              <a:gd name="connsiteY2877" fmla="*/ 599594 h 2380521"/>
              <a:gd name="connsiteX2878" fmla="*/ 4067676 w 8023328"/>
              <a:gd name="connsiteY2878" fmla="*/ 584805 h 2380521"/>
              <a:gd name="connsiteX2879" fmla="*/ 4082465 w 8023328"/>
              <a:gd name="connsiteY2879" fmla="*/ 570017 h 2380521"/>
              <a:gd name="connsiteX2880" fmla="*/ 4010703 w 8023328"/>
              <a:gd name="connsiteY2880" fmla="*/ 570017 h 2380521"/>
              <a:gd name="connsiteX2881" fmla="*/ 4023100 w 8023328"/>
              <a:gd name="connsiteY2881" fmla="*/ 584805 h 2380521"/>
              <a:gd name="connsiteX2882" fmla="*/ 4010703 w 8023328"/>
              <a:gd name="connsiteY2882" fmla="*/ 599594 h 2380521"/>
              <a:gd name="connsiteX2883" fmla="*/ 3996847 w 8023328"/>
              <a:gd name="connsiteY2883" fmla="*/ 584805 h 2380521"/>
              <a:gd name="connsiteX2884" fmla="*/ 4010703 w 8023328"/>
              <a:gd name="connsiteY2884" fmla="*/ 570017 h 2380521"/>
              <a:gd name="connsiteX2885" fmla="*/ 3939871 w 8023328"/>
              <a:gd name="connsiteY2885" fmla="*/ 570017 h 2380521"/>
              <a:gd name="connsiteX2886" fmla="*/ 3952268 w 8023328"/>
              <a:gd name="connsiteY2886" fmla="*/ 584805 h 2380521"/>
              <a:gd name="connsiteX2887" fmla="*/ 3939871 w 8023328"/>
              <a:gd name="connsiteY2887" fmla="*/ 599594 h 2380521"/>
              <a:gd name="connsiteX2888" fmla="*/ 3926015 w 8023328"/>
              <a:gd name="connsiteY2888" fmla="*/ 584805 h 2380521"/>
              <a:gd name="connsiteX2889" fmla="*/ 3939871 w 8023328"/>
              <a:gd name="connsiteY2889" fmla="*/ 570017 h 2380521"/>
              <a:gd name="connsiteX2890" fmla="*/ 3869042 w 8023328"/>
              <a:gd name="connsiteY2890" fmla="*/ 570017 h 2380521"/>
              <a:gd name="connsiteX2891" fmla="*/ 3881439 w 8023328"/>
              <a:gd name="connsiteY2891" fmla="*/ 584805 h 2380521"/>
              <a:gd name="connsiteX2892" fmla="*/ 3869042 w 8023328"/>
              <a:gd name="connsiteY2892" fmla="*/ 599594 h 2380521"/>
              <a:gd name="connsiteX2893" fmla="*/ 3855186 w 8023328"/>
              <a:gd name="connsiteY2893" fmla="*/ 584805 h 2380521"/>
              <a:gd name="connsiteX2894" fmla="*/ 3869042 w 8023328"/>
              <a:gd name="connsiteY2894" fmla="*/ 570017 h 2380521"/>
              <a:gd name="connsiteX2895" fmla="*/ 3796752 w 8023328"/>
              <a:gd name="connsiteY2895" fmla="*/ 570017 h 2380521"/>
              <a:gd name="connsiteX2896" fmla="*/ 3810608 w 8023328"/>
              <a:gd name="connsiteY2896" fmla="*/ 584805 h 2380521"/>
              <a:gd name="connsiteX2897" fmla="*/ 3796752 w 8023328"/>
              <a:gd name="connsiteY2897" fmla="*/ 599594 h 2380521"/>
              <a:gd name="connsiteX2898" fmla="*/ 3784355 w 8023328"/>
              <a:gd name="connsiteY2898" fmla="*/ 584805 h 2380521"/>
              <a:gd name="connsiteX2899" fmla="*/ 3796752 w 8023328"/>
              <a:gd name="connsiteY2899" fmla="*/ 570017 h 2380521"/>
              <a:gd name="connsiteX2900" fmla="*/ 3725922 w 8023328"/>
              <a:gd name="connsiteY2900" fmla="*/ 570017 h 2380521"/>
              <a:gd name="connsiteX2901" fmla="*/ 3739778 w 8023328"/>
              <a:gd name="connsiteY2901" fmla="*/ 584805 h 2380521"/>
              <a:gd name="connsiteX2902" fmla="*/ 3725922 w 8023328"/>
              <a:gd name="connsiteY2902" fmla="*/ 599594 h 2380521"/>
              <a:gd name="connsiteX2903" fmla="*/ 3713525 w 8023328"/>
              <a:gd name="connsiteY2903" fmla="*/ 584805 h 2380521"/>
              <a:gd name="connsiteX2904" fmla="*/ 3725922 w 8023328"/>
              <a:gd name="connsiteY2904" fmla="*/ 570017 h 2380521"/>
              <a:gd name="connsiteX2905" fmla="*/ 3655091 w 8023328"/>
              <a:gd name="connsiteY2905" fmla="*/ 570017 h 2380521"/>
              <a:gd name="connsiteX2906" fmla="*/ 3668947 w 8023328"/>
              <a:gd name="connsiteY2906" fmla="*/ 582414 h 2380521"/>
              <a:gd name="connsiteX2907" fmla="*/ 3655091 w 8023328"/>
              <a:gd name="connsiteY2907" fmla="*/ 596271 h 2380521"/>
              <a:gd name="connsiteX2908" fmla="*/ 3642694 w 8023328"/>
              <a:gd name="connsiteY2908" fmla="*/ 582414 h 2380521"/>
              <a:gd name="connsiteX2909" fmla="*/ 3655091 w 8023328"/>
              <a:gd name="connsiteY2909" fmla="*/ 570017 h 2380521"/>
              <a:gd name="connsiteX2910" fmla="*/ 3583280 w 8023328"/>
              <a:gd name="connsiteY2910" fmla="*/ 570017 h 2380521"/>
              <a:gd name="connsiteX2911" fmla="*/ 3598069 w 8023328"/>
              <a:gd name="connsiteY2911" fmla="*/ 582414 h 2380521"/>
              <a:gd name="connsiteX2912" fmla="*/ 3583280 w 8023328"/>
              <a:gd name="connsiteY2912" fmla="*/ 596271 h 2380521"/>
              <a:gd name="connsiteX2913" fmla="*/ 3568491 w 8023328"/>
              <a:gd name="connsiteY2913" fmla="*/ 582414 h 2380521"/>
              <a:gd name="connsiteX2914" fmla="*/ 3583280 w 8023328"/>
              <a:gd name="connsiteY2914" fmla="*/ 570017 h 2380521"/>
              <a:gd name="connsiteX2915" fmla="*/ 3512449 w 8023328"/>
              <a:gd name="connsiteY2915" fmla="*/ 570017 h 2380521"/>
              <a:gd name="connsiteX2916" fmla="*/ 3527237 w 8023328"/>
              <a:gd name="connsiteY2916" fmla="*/ 582414 h 2380521"/>
              <a:gd name="connsiteX2917" fmla="*/ 3512449 w 8023328"/>
              <a:gd name="connsiteY2917" fmla="*/ 596271 h 2380521"/>
              <a:gd name="connsiteX2918" fmla="*/ 3497661 w 8023328"/>
              <a:gd name="connsiteY2918" fmla="*/ 582414 h 2380521"/>
              <a:gd name="connsiteX2919" fmla="*/ 3512449 w 8023328"/>
              <a:gd name="connsiteY2919" fmla="*/ 570017 h 2380521"/>
              <a:gd name="connsiteX2920" fmla="*/ 3441619 w 8023328"/>
              <a:gd name="connsiteY2920" fmla="*/ 570017 h 2380521"/>
              <a:gd name="connsiteX2921" fmla="*/ 3456408 w 8023328"/>
              <a:gd name="connsiteY2921" fmla="*/ 582414 h 2380521"/>
              <a:gd name="connsiteX2922" fmla="*/ 3441619 w 8023328"/>
              <a:gd name="connsiteY2922" fmla="*/ 596271 h 2380521"/>
              <a:gd name="connsiteX2923" fmla="*/ 3426830 w 8023328"/>
              <a:gd name="connsiteY2923" fmla="*/ 582414 h 2380521"/>
              <a:gd name="connsiteX2924" fmla="*/ 3441619 w 8023328"/>
              <a:gd name="connsiteY2924" fmla="*/ 570017 h 2380521"/>
              <a:gd name="connsiteX2925" fmla="*/ 3369857 w 8023328"/>
              <a:gd name="connsiteY2925" fmla="*/ 570017 h 2380521"/>
              <a:gd name="connsiteX2926" fmla="*/ 3382254 w 8023328"/>
              <a:gd name="connsiteY2926" fmla="*/ 582414 h 2380521"/>
              <a:gd name="connsiteX2927" fmla="*/ 3369857 w 8023328"/>
              <a:gd name="connsiteY2927" fmla="*/ 596271 h 2380521"/>
              <a:gd name="connsiteX2928" fmla="*/ 3356001 w 8023328"/>
              <a:gd name="connsiteY2928" fmla="*/ 582414 h 2380521"/>
              <a:gd name="connsiteX2929" fmla="*/ 3369857 w 8023328"/>
              <a:gd name="connsiteY2929" fmla="*/ 570017 h 2380521"/>
              <a:gd name="connsiteX2930" fmla="*/ 3299091 w 8023328"/>
              <a:gd name="connsiteY2930" fmla="*/ 570017 h 2380521"/>
              <a:gd name="connsiteX2931" fmla="*/ 3311491 w 8023328"/>
              <a:gd name="connsiteY2931" fmla="*/ 582414 h 2380521"/>
              <a:gd name="connsiteX2932" fmla="*/ 3299091 w 8023328"/>
              <a:gd name="connsiteY2932" fmla="*/ 596271 h 2380521"/>
              <a:gd name="connsiteX2933" fmla="*/ 3285240 w 8023328"/>
              <a:gd name="connsiteY2933" fmla="*/ 582414 h 2380521"/>
              <a:gd name="connsiteX2934" fmla="*/ 3299091 w 8023328"/>
              <a:gd name="connsiteY2934" fmla="*/ 570017 h 2380521"/>
              <a:gd name="connsiteX2935" fmla="*/ 3226803 w 8023328"/>
              <a:gd name="connsiteY2935" fmla="*/ 570017 h 2380521"/>
              <a:gd name="connsiteX2936" fmla="*/ 3240660 w 8023328"/>
              <a:gd name="connsiteY2936" fmla="*/ 582414 h 2380521"/>
              <a:gd name="connsiteX2937" fmla="*/ 3226803 w 8023328"/>
              <a:gd name="connsiteY2937" fmla="*/ 596271 h 2380521"/>
              <a:gd name="connsiteX2938" fmla="*/ 3214406 w 8023328"/>
              <a:gd name="connsiteY2938" fmla="*/ 582414 h 2380521"/>
              <a:gd name="connsiteX2939" fmla="*/ 3226803 w 8023328"/>
              <a:gd name="connsiteY2939" fmla="*/ 570017 h 2380521"/>
              <a:gd name="connsiteX2940" fmla="*/ 3152600 w 8023328"/>
              <a:gd name="connsiteY2940" fmla="*/ 570017 h 2380521"/>
              <a:gd name="connsiteX2941" fmla="*/ 3166454 w 8023328"/>
              <a:gd name="connsiteY2941" fmla="*/ 582414 h 2380521"/>
              <a:gd name="connsiteX2942" fmla="*/ 3152600 w 8023328"/>
              <a:gd name="connsiteY2942" fmla="*/ 596271 h 2380521"/>
              <a:gd name="connsiteX2943" fmla="*/ 3140203 w 8023328"/>
              <a:gd name="connsiteY2943" fmla="*/ 582414 h 2380521"/>
              <a:gd name="connsiteX2944" fmla="*/ 3152600 w 8023328"/>
              <a:gd name="connsiteY2944" fmla="*/ 570017 h 2380521"/>
              <a:gd name="connsiteX2945" fmla="*/ 3081770 w 8023328"/>
              <a:gd name="connsiteY2945" fmla="*/ 570017 h 2380521"/>
              <a:gd name="connsiteX2946" fmla="*/ 3095622 w 8023328"/>
              <a:gd name="connsiteY2946" fmla="*/ 582414 h 2380521"/>
              <a:gd name="connsiteX2947" fmla="*/ 3081770 w 8023328"/>
              <a:gd name="connsiteY2947" fmla="*/ 596271 h 2380521"/>
              <a:gd name="connsiteX2948" fmla="*/ 3069369 w 8023328"/>
              <a:gd name="connsiteY2948" fmla="*/ 582414 h 2380521"/>
              <a:gd name="connsiteX2949" fmla="*/ 3081770 w 8023328"/>
              <a:gd name="connsiteY2949" fmla="*/ 570017 h 2380521"/>
              <a:gd name="connsiteX2950" fmla="*/ 3013712 w 8023328"/>
              <a:gd name="connsiteY2950" fmla="*/ 570017 h 2380521"/>
              <a:gd name="connsiteX2951" fmla="*/ 3028132 w 8023328"/>
              <a:gd name="connsiteY2951" fmla="*/ 582414 h 2380521"/>
              <a:gd name="connsiteX2952" fmla="*/ 3013712 w 8023328"/>
              <a:gd name="connsiteY2952" fmla="*/ 596271 h 2380521"/>
              <a:gd name="connsiteX2953" fmla="*/ 2998537 w 8023328"/>
              <a:gd name="connsiteY2953" fmla="*/ 582414 h 2380521"/>
              <a:gd name="connsiteX2954" fmla="*/ 3013712 w 8023328"/>
              <a:gd name="connsiteY2954" fmla="*/ 570017 h 2380521"/>
              <a:gd name="connsiteX2955" fmla="*/ 2942491 w 8023328"/>
              <a:gd name="connsiteY2955" fmla="*/ 570017 h 2380521"/>
              <a:gd name="connsiteX2956" fmla="*/ 2957285 w 8023328"/>
              <a:gd name="connsiteY2956" fmla="*/ 582414 h 2380521"/>
              <a:gd name="connsiteX2957" fmla="*/ 2942491 w 8023328"/>
              <a:gd name="connsiteY2957" fmla="*/ 596271 h 2380521"/>
              <a:gd name="connsiteX2958" fmla="*/ 2927705 w 8023328"/>
              <a:gd name="connsiteY2958" fmla="*/ 582414 h 2380521"/>
              <a:gd name="connsiteX2959" fmla="*/ 2942491 w 8023328"/>
              <a:gd name="connsiteY2959" fmla="*/ 570017 h 2380521"/>
              <a:gd name="connsiteX2960" fmla="*/ 2868288 w 8023328"/>
              <a:gd name="connsiteY2960" fmla="*/ 570017 h 2380521"/>
              <a:gd name="connsiteX2961" fmla="*/ 2883082 w 8023328"/>
              <a:gd name="connsiteY2961" fmla="*/ 582414 h 2380521"/>
              <a:gd name="connsiteX2962" fmla="*/ 2868288 w 8023328"/>
              <a:gd name="connsiteY2962" fmla="*/ 596271 h 2380521"/>
              <a:gd name="connsiteX2963" fmla="*/ 2853502 w 8023328"/>
              <a:gd name="connsiteY2963" fmla="*/ 582414 h 2380521"/>
              <a:gd name="connsiteX2964" fmla="*/ 2868288 w 8023328"/>
              <a:gd name="connsiteY2964" fmla="*/ 570017 h 2380521"/>
              <a:gd name="connsiteX2965" fmla="*/ 2796532 w 8023328"/>
              <a:gd name="connsiteY2965" fmla="*/ 570017 h 2380521"/>
              <a:gd name="connsiteX2966" fmla="*/ 2808931 w 8023328"/>
              <a:gd name="connsiteY2966" fmla="*/ 582414 h 2380521"/>
              <a:gd name="connsiteX2967" fmla="*/ 2796532 w 8023328"/>
              <a:gd name="connsiteY2967" fmla="*/ 596271 h 2380521"/>
              <a:gd name="connsiteX2968" fmla="*/ 2782675 w 8023328"/>
              <a:gd name="connsiteY2968" fmla="*/ 582414 h 2380521"/>
              <a:gd name="connsiteX2969" fmla="*/ 2796532 w 8023328"/>
              <a:gd name="connsiteY2969" fmla="*/ 570017 h 2380521"/>
              <a:gd name="connsiteX2970" fmla="*/ 2725695 w 8023328"/>
              <a:gd name="connsiteY2970" fmla="*/ 570017 h 2380521"/>
              <a:gd name="connsiteX2971" fmla="*/ 2738097 w 8023328"/>
              <a:gd name="connsiteY2971" fmla="*/ 582414 h 2380521"/>
              <a:gd name="connsiteX2972" fmla="*/ 2725695 w 8023328"/>
              <a:gd name="connsiteY2972" fmla="*/ 596271 h 2380521"/>
              <a:gd name="connsiteX2973" fmla="*/ 2711843 w 8023328"/>
              <a:gd name="connsiteY2973" fmla="*/ 582414 h 2380521"/>
              <a:gd name="connsiteX2974" fmla="*/ 2725695 w 8023328"/>
              <a:gd name="connsiteY2974" fmla="*/ 570017 h 2380521"/>
              <a:gd name="connsiteX2975" fmla="*/ 2654867 w 8023328"/>
              <a:gd name="connsiteY2975" fmla="*/ 570017 h 2380521"/>
              <a:gd name="connsiteX2976" fmla="*/ 2667266 w 8023328"/>
              <a:gd name="connsiteY2976" fmla="*/ 582414 h 2380521"/>
              <a:gd name="connsiteX2977" fmla="*/ 2654867 w 8023328"/>
              <a:gd name="connsiteY2977" fmla="*/ 596271 h 2380521"/>
              <a:gd name="connsiteX2978" fmla="*/ 2641013 w 8023328"/>
              <a:gd name="connsiteY2978" fmla="*/ 582414 h 2380521"/>
              <a:gd name="connsiteX2979" fmla="*/ 2654867 w 8023328"/>
              <a:gd name="connsiteY2979" fmla="*/ 570017 h 2380521"/>
              <a:gd name="connsiteX2980" fmla="*/ 2582580 w 8023328"/>
              <a:gd name="connsiteY2980" fmla="*/ 570017 h 2380521"/>
              <a:gd name="connsiteX2981" fmla="*/ 2596435 w 8023328"/>
              <a:gd name="connsiteY2981" fmla="*/ 582414 h 2380521"/>
              <a:gd name="connsiteX2982" fmla="*/ 2582580 w 8023328"/>
              <a:gd name="connsiteY2982" fmla="*/ 596271 h 2380521"/>
              <a:gd name="connsiteX2983" fmla="*/ 2570184 w 8023328"/>
              <a:gd name="connsiteY2983" fmla="*/ 582414 h 2380521"/>
              <a:gd name="connsiteX2984" fmla="*/ 2582580 w 8023328"/>
              <a:gd name="connsiteY2984" fmla="*/ 570017 h 2380521"/>
              <a:gd name="connsiteX2985" fmla="*/ 2511026 w 8023328"/>
              <a:gd name="connsiteY2985" fmla="*/ 570017 h 2380521"/>
              <a:gd name="connsiteX2986" fmla="*/ 2525610 w 8023328"/>
              <a:gd name="connsiteY2986" fmla="*/ 582414 h 2380521"/>
              <a:gd name="connsiteX2987" fmla="*/ 2511026 w 8023328"/>
              <a:gd name="connsiteY2987" fmla="*/ 596271 h 2380521"/>
              <a:gd name="connsiteX2988" fmla="*/ 2499358 w 8023328"/>
              <a:gd name="connsiteY2988" fmla="*/ 582414 h 2380521"/>
              <a:gd name="connsiteX2989" fmla="*/ 2511026 w 8023328"/>
              <a:gd name="connsiteY2989" fmla="*/ 570017 h 2380521"/>
              <a:gd name="connsiteX2990" fmla="*/ 2440921 w 8023328"/>
              <a:gd name="connsiteY2990" fmla="*/ 570017 h 2380521"/>
              <a:gd name="connsiteX2991" fmla="*/ 2454778 w 8023328"/>
              <a:gd name="connsiteY2991" fmla="*/ 582414 h 2380521"/>
              <a:gd name="connsiteX2992" fmla="*/ 2440921 w 8023328"/>
              <a:gd name="connsiteY2992" fmla="*/ 596271 h 2380521"/>
              <a:gd name="connsiteX2993" fmla="*/ 2428525 w 8023328"/>
              <a:gd name="connsiteY2993" fmla="*/ 582414 h 2380521"/>
              <a:gd name="connsiteX2994" fmla="*/ 2440921 w 8023328"/>
              <a:gd name="connsiteY2994" fmla="*/ 570017 h 2380521"/>
              <a:gd name="connsiteX2995" fmla="*/ 2369108 w 8023328"/>
              <a:gd name="connsiteY2995" fmla="*/ 570017 h 2380521"/>
              <a:gd name="connsiteX2996" fmla="*/ 2383896 w 8023328"/>
              <a:gd name="connsiteY2996" fmla="*/ 582414 h 2380521"/>
              <a:gd name="connsiteX2997" fmla="*/ 2369108 w 8023328"/>
              <a:gd name="connsiteY2997" fmla="*/ 596271 h 2380521"/>
              <a:gd name="connsiteX2998" fmla="*/ 2354319 w 8023328"/>
              <a:gd name="connsiteY2998" fmla="*/ 582414 h 2380521"/>
              <a:gd name="connsiteX2999" fmla="*/ 2369108 w 8023328"/>
              <a:gd name="connsiteY2999" fmla="*/ 570017 h 2380521"/>
              <a:gd name="connsiteX3000" fmla="*/ 2298275 w 8023328"/>
              <a:gd name="connsiteY3000" fmla="*/ 570017 h 2380521"/>
              <a:gd name="connsiteX3001" fmla="*/ 2313064 w 8023328"/>
              <a:gd name="connsiteY3001" fmla="*/ 582414 h 2380521"/>
              <a:gd name="connsiteX3002" fmla="*/ 2298275 w 8023328"/>
              <a:gd name="connsiteY3002" fmla="*/ 596271 h 2380521"/>
              <a:gd name="connsiteX3003" fmla="*/ 2283487 w 8023328"/>
              <a:gd name="connsiteY3003" fmla="*/ 582414 h 2380521"/>
              <a:gd name="connsiteX3004" fmla="*/ 2298275 w 8023328"/>
              <a:gd name="connsiteY3004" fmla="*/ 570017 h 2380521"/>
              <a:gd name="connsiteX3005" fmla="*/ 2226512 w 8023328"/>
              <a:gd name="connsiteY3005" fmla="*/ 570017 h 2380521"/>
              <a:gd name="connsiteX3006" fmla="*/ 2238911 w 8023328"/>
              <a:gd name="connsiteY3006" fmla="*/ 582414 h 2380521"/>
              <a:gd name="connsiteX3007" fmla="*/ 2226512 w 8023328"/>
              <a:gd name="connsiteY3007" fmla="*/ 596271 h 2380521"/>
              <a:gd name="connsiteX3008" fmla="*/ 2212655 w 8023328"/>
              <a:gd name="connsiteY3008" fmla="*/ 582414 h 2380521"/>
              <a:gd name="connsiteX3009" fmla="*/ 2226512 w 8023328"/>
              <a:gd name="connsiteY3009" fmla="*/ 570017 h 2380521"/>
              <a:gd name="connsiteX3010" fmla="*/ 2155680 w 8023328"/>
              <a:gd name="connsiteY3010" fmla="*/ 570017 h 2380521"/>
              <a:gd name="connsiteX3011" fmla="*/ 2168079 w 8023328"/>
              <a:gd name="connsiteY3011" fmla="*/ 582414 h 2380521"/>
              <a:gd name="connsiteX3012" fmla="*/ 2155680 w 8023328"/>
              <a:gd name="connsiteY3012" fmla="*/ 596271 h 2380521"/>
              <a:gd name="connsiteX3013" fmla="*/ 2141823 w 8023328"/>
              <a:gd name="connsiteY3013" fmla="*/ 582414 h 2380521"/>
              <a:gd name="connsiteX3014" fmla="*/ 2155680 w 8023328"/>
              <a:gd name="connsiteY3014" fmla="*/ 570017 h 2380521"/>
              <a:gd name="connsiteX3015" fmla="*/ 2084846 w 8023328"/>
              <a:gd name="connsiteY3015" fmla="*/ 570017 h 2380521"/>
              <a:gd name="connsiteX3016" fmla="*/ 2097246 w 8023328"/>
              <a:gd name="connsiteY3016" fmla="*/ 582414 h 2380521"/>
              <a:gd name="connsiteX3017" fmla="*/ 2084846 w 8023328"/>
              <a:gd name="connsiteY3017" fmla="*/ 596271 h 2380521"/>
              <a:gd name="connsiteX3018" fmla="*/ 2070989 w 8023328"/>
              <a:gd name="connsiteY3018" fmla="*/ 582414 h 2380521"/>
              <a:gd name="connsiteX3019" fmla="*/ 2084846 w 8023328"/>
              <a:gd name="connsiteY3019" fmla="*/ 570017 h 2380521"/>
              <a:gd name="connsiteX3020" fmla="*/ 2011831 w 8023328"/>
              <a:gd name="connsiteY3020" fmla="*/ 570017 h 2380521"/>
              <a:gd name="connsiteX3021" fmla="*/ 2026416 w 8023328"/>
              <a:gd name="connsiteY3021" fmla="*/ 582414 h 2380521"/>
              <a:gd name="connsiteX3022" fmla="*/ 2011831 w 8023328"/>
              <a:gd name="connsiteY3022" fmla="*/ 596271 h 2380521"/>
              <a:gd name="connsiteX3023" fmla="*/ 2000163 w 8023328"/>
              <a:gd name="connsiteY3023" fmla="*/ 582414 h 2380521"/>
              <a:gd name="connsiteX3024" fmla="*/ 2011831 w 8023328"/>
              <a:gd name="connsiteY3024" fmla="*/ 570017 h 2380521"/>
              <a:gd name="connsiteX3025" fmla="*/ 1938359 w 8023328"/>
              <a:gd name="connsiteY3025" fmla="*/ 570017 h 2380521"/>
              <a:gd name="connsiteX3026" fmla="*/ 1952216 w 8023328"/>
              <a:gd name="connsiteY3026" fmla="*/ 583873 h 2380521"/>
              <a:gd name="connsiteX3027" fmla="*/ 1938359 w 8023328"/>
              <a:gd name="connsiteY3027" fmla="*/ 596271 h 2380521"/>
              <a:gd name="connsiteX3028" fmla="*/ 1925962 w 8023328"/>
              <a:gd name="connsiteY3028" fmla="*/ 583873 h 2380521"/>
              <a:gd name="connsiteX3029" fmla="*/ 1938359 w 8023328"/>
              <a:gd name="connsiteY3029" fmla="*/ 570017 h 2380521"/>
              <a:gd name="connsiteX3030" fmla="*/ 1867522 w 8023328"/>
              <a:gd name="connsiteY3030" fmla="*/ 570017 h 2380521"/>
              <a:gd name="connsiteX3031" fmla="*/ 1881382 w 8023328"/>
              <a:gd name="connsiteY3031" fmla="*/ 583873 h 2380521"/>
              <a:gd name="connsiteX3032" fmla="*/ 1867522 w 8023328"/>
              <a:gd name="connsiteY3032" fmla="*/ 596271 h 2380521"/>
              <a:gd name="connsiteX3033" fmla="*/ 1855124 w 8023328"/>
              <a:gd name="connsiteY3033" fmla="*/ 583873 h 2380521"/>
              <a:gd name="connsiteX3034" fmla="*/ 1867522 w 8023328"/>
              <a:gd name="connsiteY3034" fmla="*/ 570017 h 2380521"/>
              <a:gd name="connsiteX3035" fmla="*/ 1799082 w 8023328"/>
              <a:gd name="connsiteY3035" fmla="*/ 570017 h 2380521"/>
              <a:gd name="connsiteX3036" fmla="*/ 1813871 w 8023328"/>
              <a:gd name="connsiteY3036" fmla="*/ 583873 h 2380521"/>
              <a:gd name="connsiteX3037" fmla="*/ 1799082 w 8023328"/>
              <a:gd name="connsiteY3037" fmla="*/ 596271 h 2380521"/>
              <a:gd name="connsiteX3038" fmla="*/ 1784295 w 8023328"/>
              <a:gd name="connsiteY3038" fmla="*/ 583873 h 2380521"/>
              <a:gd name="connsiteX3039" fmla="*/ 1799082 w 8023328"/>
              <a:gd name="connsiteY3039" fmla="*/ 570017 h 2380521"/>
              <a:gd name="connsiteX3040" fmla="*/ 1728257 w 8023328"/>
              <a:gd name="connsiteY3040" fmla="*/ 570017 h 2380521"/>
              <a:gd name="connsiteX3041" fmla="*/ 1743046 w 8023328"/>
              <a:gd name="connsiteY3041" fmla="*/ 583873 h 2380521"/>
              <a:gd name="connsiteX3042" fmla="*/ 1728257 w 8023328"/>
              <a:gd name="connsiteY3042" fmla="*/ 596271 h 2380521"/>
              <a:gd name="connsiteX3043" fmla="*/ 1713467 w 8023328"/>
              <a:gd name="connsiteY3043" fmla="*/ 583873 h 2380521"/>
              <a:gd name="connsiteX3044" fmla="*/ 1728257 w 8023328"/>
              <a:gd name="connsiteY3044" fmla="*/ 570017 h 2380521"/>
              <a:gd name="connsiteX3045" fmla="*/ 1657426 w 8023328"/>
              <a:gd name="connsiteY3045" fmla="*/ 570017 h 2380521"/>
              <a:gd name="connsiteX3046" fmla="*/ 1672218 w 8023328"/>
              <a:gd name="connsiteY3046" fmla="*/ 583873 h 2380521"/>
              <a:gd name="connsiteX3047" fmla="*/ 1657426 w 8023328"/>
              <a:gd name="connsiteY3047" fmla="*/ 596271 h 2380521"/>
              <a:gd name="connsiteX3048" fmla="*/ 1642647 w 8023328"/>
              <a:gd name="connsiteY3048" fmla="*/ 583873 h 2380521"/>
              <a:gd name="connsiteX3049" fmla="*/ 1657426 w 8023328"/>
              <a:gd name="connsiteY3049" fmla="*/ 570017 h 2380521"/>
              <a:gd name="connsiteX3050" fmla="*/ 1582294 w 8023328"/>
              <a:gd name="connsiteY3050" fmla="*/ 570017 h 2380521"/>
              <a:gd name="connsiteX3051" fmla="*/ 1594694 w 8023328"/>
              <a:gd name="connsiteY3051" fmla="*/ 583873 h 2380521"/>
              <a:gd name="connsiteX3052" fmla="*/ 1582294 w 8023328"/>
              <a:gd name="connsiteY3052" fmla="*/ 596271 h 2380521"/>
              <a:gd name="connsiteX3053" fmla="*/ 1568438 w 8023328"/>
              <a:gd name="connsiteY3053" fmla="*/ 583873 h 2380521"/>
              <a:gd name="connsiteX3054" fmla="*/ 1582294 w 8023328"/>
              <a:gd name="connsiteY3054" fmla="*/ 570017 h 2380521"/>
              <a:gd name="connsiteX3055" fmla="*/ 1512190 w 8023328"/>
              <a:gd name="connsiteY3055" fmla="*/ 570017 h 2380521"/>
              <a:gd name="connsiteX3056" fmla="*/ 1523859 w 8023328"/>
              <a:gd name="connsiteY3056" fmla="*/ 583873 h 2380521"/>
              <a:gd name="connsiteX3057" fmla="*/ 1512190 w 8023328"/>
              <a:gd name="connsiteY3057" fmla="*/ 596271 h 2380521"/>
              <a:gd name="connsiteX3058" fmla="*/ 1497607 w 8023328"/>
              <a:gd name="connsiteY3058" fmla="*/ 583873 h 2380521"/>
              <a:gd name="connsiteX3059" fmla="*/ 1512190 w 8023328"/>
              <a:gd name="connsiteY3059" fmla="*/ 570017 h 2380521"/>
              <a:gd name="connsiteX3060" fmla="*/ 1440623 w 8023328"/>
              <a:gd name="connsiteY3060" fmla="*/ 570017 h 2380521"/>
              <a:gd name="connsiteX3061" fmla="*/ 1453020 w 8023328"/>
              <a:gd name="connsiteY3061" fmla="*/ 583873 h 2380521"/>
              <a:gd name="connsiteX3062" fmla="*/ 1440623 w 8023328"/>
              <a:gd name="connsiteY3062" fmla="*/ 596271 h 2380521"/>
              <a:gd name="connsiteX3063" fmla="*/ 1426771 w 8023328"/>
              <a:gd name="connsiteY3063" fmla="*/ 583873 h 2380521"/>
              <a:gd name="connsiteX3064" fmla="*/ 1440623 w 8023328"/>
              <a:gd name="connsiteY3064" fmla="*/ 570017 h 2380521"/>
              <a:gd name="connsiteX3065" fmla="*/ 1368341 w 8023328"/>
              <a:gd name="connsiteY3065" fmla="*/ 570017 h 2380521"/>
              <a:gd name="connsiteX3066" fmla="*/ 1382194 w 8023328"/>
              <a:gd name="connsiteY3066" fmla="*/ 583873 h 2380521"/>
              <a:gd name="connsiteX3067" fmla="*/ 1368341 w 8023328"/>
              <a:gd name="connsiteY3067" fmla="*/ 596271 h 2380521"/>
              <a:gd name="connsiteX3068" fmla="*/ 1355945 w 8023328"/>
              <a:gd name="connsiteY3068" fmla="*/ 583873 h 2380521"/>
              <a:gd name="connsiteX3069" fmla="*/ 1368341 w 8023328"/>
              <a:gd name="connsiteY3069" fmla="*/ 570017 h 2380521"/>
              <a:gd name="connsiteX3070" fmla="*/ 1297515 w 8023328"/>
              <a:gd name="connsiteY3070" fmla="*/ 570017 h 2380521"/>
              <a:gd name="connsiteX3071" fmla="*/ 1311369 w 8023328"/>
              <a:gd name="connsiteY3071" fmla="*/ 583873 h 2380521"/>
              <a:gd name="connsiteX3072" fmla="*/ 1297515 w 8023328"/>
              <a:gd name="connsiteY3072" fmla="*/ 596271 h 2380521"/>
              <a:gd name="connsiteX3073" fmla="*/ 1285116 w 8023328"/>
              <a:gd name="connsiteY3073" fmla="*/ 583873 h 2380521"/>
              <a:gd name="connsiteX3074" fmla="*/ 1297515 w 8023328"/>
              <a:gd name="connsiteY3074" fmla="*/ 570017 h 2380521"/>
              <a:gd name="connsiteX3075" fmla="*/ 1226680 w 8023328"/>
              <a:gd name="connsiteY3075" fmla="*/ 570017 h 2380521"/>
              <a:gd name="connsiteX3076" fmla="*/ 1240537 w 8023328"/>
              <a:gd name="connsiteY3076" fmla="*/ 583873 h 2380521"/>
              <a:gd name="connsiteX3077" fmla="*/ 1226680 w 8023328"/>
              <a:gd name="connsiteY3077" fmla="*/ 596271 h 2380521"/>
              <a:gd name="connsiteX3078" fmla="*/ 1214296 w 8023328"/>
              <a:gd name="connsiteY3078" fmla="*/ 583873 h 2380521"/>
              <a:gd name="connsiteX3079" fmla="*/ 1226680 w 8023328"/>
              <a:gd name="connsiteY3079" fmla="*/ 570017 h 2380521"/>
              <a:gd name="connsiteX3080" fmla="*/ 1154879 w 8023328"/>
              <a:gd name="connsiteY3080" fmla="*/ 570017 h 2380521"/>
              <a:gd name="connsiteX3081" fmla="*/ 1169669 w 8023328"/>
              <a:gd name="connsiteY3081" fmla="*/ 583873 h 2380521"/>
              <a:gd name="connsiteX3082" fmla="*/ 1154879 w 8023328"/>
              <a:gd name="connsiteY3082" fmla="*/ 596271 h 2380521"/>
              <a:gd name="connsiteX3083" fmla="*/ 1140090 w 8023328"/>
              <a:gd name="connsiteY3083" fmla="*/ 583873 h 2380521"/>
              <a:gd name="connsiteX3084" fmla="*/ 1154879 w 8023328"/>
              <a:gd name="connsiteY3084" fmla="*/ 570017 h 2380521"/>
              <a:gd name="connsiteX3085" fmla="*/ 1084053 w 8023328"/>
              <a:gd name="connsiteY3085" fmla="*/ 570017 h 2380521"/>
              <a:gd name="connsiteX3086" fmla="*/ 1098840 w 8023328"/>
              <a:gd name="connsiteY3086" fmla="*/ 583873 h 2380521"/>
              <a:gd name="connsiteX3087" fmla="*/ 1084053 w 8023328"/>
              <a:gd name="connsiteY3087" fmla="*/ 596271 h 2380521"/>
              <a:gd name="connsiteX3088" fmla="*/ 1069263 w 8023328"/>
              <a:gd name="connsiteY3088" fmla="*/ 583873 h 2380521"/>
              <a:gd name="connsiteX3089" fmla="*/ 1084053 w 8023328"/>
              <a:gd name="connsiteY3089" fmla="*/ 570017 h 2380521"/>
              <a:gd name="connsiteX3090" fmla="*/ 1013010 w 8023328"/>
              <a:gd name="connsiteY3090" fmla="*/ 570017 h 2380521"/>
              <a:gd name="connsiteX3091" fmla="*/ 1024682 w 8023328"/>
              <a:gd name="connsiteY3091" fmla="*/ 583873 h 2380521"/>
              <a:gd name="connsiteX3092" fmla="*/ 1013010 w 8023328"/>
              <a:gd name="connsiteY3092" fmla="*/ 596271 h 2380521"/>
              <a:gd name="connsiteX3093" fmla="*/ 998433 w 8023328"/>
              <a:gd name="connsiteY3093" fmla="*/ 583873 h 2380521"/>
              <a:gd name="connsiteX3094" fmla="*/ 1013010 w 8023328"/>
              <a:gd name="connsiteY3094" fmla="*/ 570017 h 2380521"/>
              <a:gd name="connsiteX3095" fmla="*/ 941458 w 8023328"/>
              <a:gd name="connsiteY3095" fmla="*/ 570017 h 2380521"/>
              <a:gd name="connsiteX3096" fmla="*/ 953857 w 8023328"/>
              <a:gd name="connsiteY3096" fmla="*/ 583873 h 2380521"/>
              <a:gd name="connsiteX3097" fmla="*/ 941458 w 8023328"/>
              <a:gd name="connsiteY3097" fmla="*/ 596271 h 2380521"/>
              <a:gd name="connsiteX3098" fmla="*/ 927601 w 8023328"/>
              <a:gd name="connsiteY3098" fmla="*/ 583873 h 2380521"/>
              <a:gd name="connsiteX3099" fmla="*/ 941458 w 8023328"/>
              <a:gd name="connsiteY3099" fmla="*/ 570017 h 2380521"/>
              <a:gd name="connsiteX3100" fmla="*/ 870626 w 8023328"/>
              <a:gd name="connsiteY3100" fmla="*/ 570017 h 2380521"/>
              <a:gd name="connsiteX3101" fmla="*/ 883027 w 8023328"/>
              <a:gd name="connsiteY3101" fmla="*/ 583873 h 2380521"/>
              <a:gd name="connsiteX3102" fmla="*/ 870626 w 8023328"/>
              <a:gd name="connsiteY3102" fmla="*/ 596271 h 2380521"/>
              <a:gd name="connsiteX3103" fmla="*/ 856772 w 8023328"/>
              <a:gd name="connsiteY3103" fmla="*/ 583873 h 2380521"/>
              <a:gd name="connsiteX3104" fmla="*/ 870626 w 8023328"/>
              <a:gd name="connsiteY3104" fmla="*/ 570017 h 2380521"/>
              <a:gd name="connsiteX3105" fmla="*/ 798340 w 8023328"/>
              <a:gd name="connsiteY3105" fmla="*/ 570017 h 2380521"/>
              <a:gd name="connsiteX3106" fmla="*/ 812193 w 8023328"/>
              <a:gd name="connsiteY3106" fmla="*/ 583873 h 2380521"/>
              <a:gd name="connsiteX3107" fmla="*/ 798340 w 8023328"/>
              <a:gd name="connsiteY3107" fmla="*/ 596271 h 2380521"/>
              <a:gd name="connsiteX3108" fmla="*/ 785941 w 8023328"/>
              <a:gd name="connsiteY3108" fmla="*/ 583873 h 2380521"/>
              <a:gd name="connsiteX3109" fmla="*/ 798340 w 8023328"/>
              <a:gd name="connsiteY3109" fmla="*/ 570017 h 2380521"/>
              <a:gd name="connsiteX3110" fmla="*/ 724135 w 8023328"/>
              <a:gd name="connsiteY3110" fmla="*/ 570017 h 2380521"/>
              <a:gd name="connsiteX3111" fmla="*/ 737991 w 8023328"/>
              <a:gd name="connsiteY3111" fmla="*/ 583873 h 2380521"/>
              <a:gd name="connsiteX3112" fmla="*/ 724135 w 8023328"/>
              <a:gd name="connsiteY3112" fmla="*/ 596271 h 2380521"/>
              <a:gd name="connsiteX3113" fmla="*/ 711737 w 8023328"/>
              <a:gd name="connsiteY3113" fmla="*/ 583873 h 2380521"/>
              <a:gd name="connsiteX3114" fmla="*/ 724135 w 8023328"/>
              <a:gd name="connsiteY3114" fmla="*/ 570017 h 2380521"/>
              <a:gd name="connsiteX3115" fmla="*/ 653306 w 8023328"/>
              <a:gd name="connsiteY3115" fmla="*/ 570017 h 2380521"/>
              <a:gd name="connsiteX3116" fmla="*/ 667161 w 8023328"/>
              <a:gd name="connsiteY3116" fmla="*/ 583873 h 2380521"/>
              <a:gd name="connsiteX3117" fmla="*/ 653306 w 8023328"/>
              <a:gd name="connsiteY3117" fmla="*/ 596271 h 2380521"/>
              <a:gd name="connsiteX3118" fmla="*/ 640910 w 8023328"/>
              <a:gd name="connsiteY3118" fmla="*/ 583873 h 2380521"/>
              <a:gd name="connsiteX3119" fmla="*/ 653306 w 8023328"/>
              <a:gd name="connsiteY3119" fmla="*/ 570017 h 2380521"/>
              <a:gd name="connsiteX3120" fmla="*/ 584865 w 8023328"/>
              <a:gd name="connsiteY3120" fmla="*/ 570017 h 2380521"/>
              <a:gd name="connsiteX3121" fmla="*/ 599654 w 8023328"/>
              <a:gd name="connsiteY3121" fmla="*/ 583873 h 2380521"/>
              <a:gd name="connsiteX3122" fmla="*/ 584865 w 8023328"/>
              <a:gd name="connsiteY3122" fmla="*/ 596271 h 2380521"/>
              <a:gd name="connsiteX3123" fmla="*/ 570076 w 8023328"/>
              <a:gd name="connsiteY3123" fmla="*/ 583873 h 2380521"/>
              <a:gd name="connsiteX3124" fmla="*/ 584865 w 8023328"/>
              <a:gd name="connsiteY3124" fmla="*/ 570017 h 2380521"/>
              <a:gd name="connsiteX3125" fmla="*/ 513668 w 8023328"/>
              <a:gd name="connsiteY3125" fmla="*/ 570017 h 2380521"/>
              <a:gd name="connsiteX3126" fmla="*/ 528846 w 8023328"/>
              <a:gd name="connsiteY3126" fmla="*/ 583873 h 2380521"/>
              <a:gd name="connsiteX3127" fmla="*/ 513668 w 8023328"/>
              <a:gd name="connsiteY3127" fmla="*/ 596271 h 2380521"/>
              <a:gd name="connsiteX3128" fmla="*/ 499248 w 8023328"/>
              <a:gd name="connsiteY3128" fmla="*/ 583873 h 2380521"/>
              <a:gd name="connsiteX3129" fmla="*/ 513668 w 8023328"/>
              <a:gd name="connsiteY3129" fmla="*/ 570017 h 2380521"/>
              <a:gd name="connsiteX3130" fmla="*/ 439833 w 8023328"/>
              <a:gd name="connsiteY3130" fmla="*/ 570017 h 2380521"/>
              <a:gd name="connsiteX3131" fmla="*/ 454623 w 8023328"/>
              <a:gd name="connsiteY3131" fmla="*/ 583873 h 2380521"/>
              <a:gd name="connsiteX3132" fmla="*/ 439833 w 8023328"/>
              <a:gd name="connsiteY3132" fmla="*/ 596271 h 2380521"/>
              <a:gd name="connsiteX3133" fmla="*/ 425044 w 8023328"/>
              <a:gd name="connsiteY3133" fmla="*/ 583873 h 2380521"/>
              <a:gd name="connsiteX3134" fmla="*/ 439833 w 8023328"/>
              <a:gd name="connsiteY3134" fmla="*/ 570017 h 2380521"/>
              <a:gd name="connsiteX3135" fmla="*/ 368072 w 8023328"/>
              <a:gd name="connsiteY3135" fmla="*/ 570017 h 2380521"/>
              <a:gd name="connsiteX3136" fmla="*/ 380467 w 8023328"/>
              <a:gd name="connsiteY3136" fmla="*/ 583873 h 2380521"/>
              <a:gd name="connsiteX3137" fmla="*/ 368072 w 8023328"/>
              <a:gd name="connsiteY3137" fmla="*/ 596271 h 2380521"/>
              <a:gd name="connsiteX3138" fmla="*/ 354211 w 8023328"/>
              <a:gd name="connsiteY3138" fmla="*/ 583873 h 2380521"/>
              <a:gd name="connsiteX3139" fmla="*/ 368072 w 8023328"/>
              <a:gd name="connsiteY3139" fmla="*/ 570017 h 2380521"/>
              <a:gd name="connsiteX3140" fmla="*/ 3081772 w 8023328"/>
              <a:gd name="connsiteY3140" fmla="*/ 499186 h 2380521"/>
              <a:gd name="connsiteX3141" fmla="*/ 3095622 w 8023328"/>
              <a:gd name="connsiteY3141" fmla="*/ 511583 h 2380521"/>
              <a:gd name="connsiteX3142" fmla="*/ 3081772 w 8023328"/>
              <a:gd name="connsiteY3142" fmla="*/ 525440 h 2380521"/>
              <a:gd name="connsiteX3143" fmla="*/ 3069372 w 8023328"/>
              <a:gd name="connsiteY3143" fmla="*/ 511583 h 2380521"/>
              <a:gd name="connsiteX3144" fmla="*/ 3081772 w 8023328"/>
              <a:gd name="connsiteY3144" fmla="*/ 499186 h 2380521"/>
              <a:gd name="connsiteX3145" fmla="*/ 3013712 w 8023328"/>
              <a:gd name="connsiteY3145" fmla="*/ 499186 h 2380521"/>
              <a:gd name="connsiteX3146" fmla="*/ 3028135 w 8023328"/>
              <a:gd name="connsiteY3146" fmla="*/ 511583 h 2380521"/>
              <a:gd name="connsiteX3147" fmla="*/ 3013712 w 8023328"/>
              <a:gd name="connsiteY3147" fmla="*/ 525440 h 2380521"/>
              <a:gd name="connsiteX3148" fmla="*/ 2998539 w 8023328"/>
              <a:gd name="connsiteY3148" fmla="*/ 511583 h 2380521"/>
              <a:gd name="connsiteX3149" fmla="*/ 3013712 w 8023328"/>
              <a:gd name="connsiteY3149" fmla="*/ 499186 h 2380521"/>
              <a:gd name="connsiteX3150" fmla="*/ 2942491 w 8023328"/>
              <a:gd name="connsiteY3150" fmla="*/ 499186 h 2380521"/>
              <a:gd name="connsiteX3151" fmla="*/ 2957285 w 8023328"/>
              <a:gd name="connsiteY3151" fmla="*/ 511583 h 2380521"/>
              <a:gd name="connsiteX3152" fmla="*/ 2942491 w 8023328"/>
              <a:gd name="connsiteY3152" fmla="*/ 525440 h 2380521"/>
              <a:gd name="connsiteX3153" fmla="*/ 2927705 w 8023328"/>
              <a:gd name="connsiteY3153" fmla="*/ 511583 h 2380521"/>
              <a:gd name="connsiteX3154" fmla="*/ 2942491 w 8023328"/>
              <a:gd name="connsiteY3154" fmla="*/ 499186 h 2380521"/>
              <a:gd name="connsiteX3155" fmla="*/ 2868291 w 8023328"/>
              <a:gd name="connsiteY3155" fmla="*/ 499186 h 2380521"/>
              <a:gd name="connsiteX3156" fmla="*/ 2883082 w 8023328"/>
              <a:gd name="connsiteY3156" fmla="*/ 511583 h 2380521"/>
              <a:gd name="connsiteX3157" fmla="*/ 2868291 w 8023328"/>
              <a:gd name="connsiteY3157" fmla="*/ 525440 h 2380521"/>
              <a:gd name="connsiteX3158" fmla="*/ 2853502 w 8023328"/>
              <a:gd name="connsiteY3158" fmla="*/ 511583 h 2380521"/>
              <a:gd name="connsiteX3159" fmla="*/ 2868291 w 8023328"/>
              <a:gd name="connsiteY3159" fmla="*/ 499186 h 2380521"/>
              <a:gd name="connsiteX3160" fmla="*/ 2796533 w 8023328"/>
              <a:gd name="connsiteY3160" fmla="*/ 499186 h 2380521"/>
              <a:gd name="connsiteX3161" fmla="*/ 2808931 w 8023328"/>
              <a:gd name="connsiteY3161" fmla="*/ 511583 h 2380521"/>
              <a:gd name="connsiteX3162" fmla="*/ 2796533 w 8023328"/>
              <a:gd name="connsiteY3162" fmla="*/ 525440 h 2380521"/>
              <a:gd name="connsiteX3163" fmla="*/ 2782678 w 8023328"/>
              <a:gd name="connsiteY3163" fmla="*/ 511583 h 2380521"/>
              <a:gd name="connsiteX3164" fmla="*/ 2796533 w 8023328"/>
              <a:gd name="connsiteY3164" fmla="*/ 499186 h 2380521"/>
              <a:gd name="connsiteX3165" fmla="*/ 2725695 w 8023328"/>
              <a:gd name="connsiteY3165" fmla="*/ 499186 h 2380521"/>
              <a:gd name="connsiteX3166" fmla="*/ 2738097 w 8023328"/>
              <a:gd name="connsiteY3166" fmla="*/ 511583 h 2380521"/>
              <a:gd name="connsiteX3167" fmla="*/ 2725695 w 8023328"/>
              <a:gd name="connsiteY3167" fmla="*/ 525440 h 2380521"/>
              <a:gd name="connsiteX3168" fmla="*/ 2711846 w 8023328"/>
              <a:gd name="connsiteY3168" fmla="*/ 511583 h 2380521"/>
              <a:gd name="connsiteX3169" fmla="*/ 2725695 w 8023328"/>
              <a:gd name="connsiteY3169" fmla="*/ 499186 h 2380521"/>
              <a:gd name="connsiteX3170" fmla="*/ 2654870 w 8023328"/>
              <a:gd name="connsiteY3170" fmla="*/ 499186 h 2380521"/>
              <a:gd name="connsiteX3171" fmla="*/ 2667266 w 8023328"/>
              <a:gd name="connsiteY3171" fmla="*/ 511583 h 2380521"/>
              <a:gd name="connsiteX3172" fmla="*/ 2654870 w 8023328"/>
              <a:gd name="connsiteY3172" fmla="*/ 525440 h 2380521"/>
              <a:gd name="connsiteX3173" fmla="*/ 2641013 w 8023328"/>
              <a:gd name="connsiteY3173" fmla="*/ 511583 h 2380521"/>
              <a:gd name="connsiteX3174" fmla="*/ 2654870 w 8023328"/>
              <a:gd name="connsiteY3174" fmla="*/ 499186 h 2380521"/>
              <a:gd name="connsiteX3175" fmla="*/ 2582580 w 8023328"/>
              <a:gd name="connsiteY3175" fmla="*/ 499186 h 2380521"/>
              <a:gd name="connsiteX3176" fmla="*/ 2596435 w 8023328"/>
              <a:gd name="connsiteY3176" fmla="*/ 511583 h 2380521"/>
              <a:gd name="connsiteX3177" fmla="*/ 2582580 w 8023328"/>
              <a:gd name="connsiteY3177" fmla="*/ 525440 h 2380521"/>
              <a:gd name="connsiteX3178" fmla="*/ 2570184 w 8023328"/>
              <a:gd name="connsiteY3178" fmla="*/ 511583 h 2380521"/>
              <a:gd name="connsiteX3179" fmla="*/ 2582580 w 8023328"/>
              <a:gd name="connsiteY3179" fmla="*/ 499186 h 2380521"/>
              <a:gd name="connsiteX3180" fmla="*/ 2511026 w 8023328"/>
              <a:gd name="connsiteY3180" fmla="*/ 499186 h 2380521"/>
              <a:gd name="connsiteX3181" fmla="*/ 2525610 w 8023328"/>
              <a:gd name="connsiteY3181" fmla="*/ 511583 h 2380521"/>
              <a:gd name="connsiteX3182" fmla="*/ 2511026 w 8023328"/>
              <a:gd name="connsiteY3182" fmla="*/ 525440 h 2380521"/>
              <a:gd name="connsiteX3183" fmla="*/ 2499361 w 8023328"/>
              <a:gd name="connsiteY3183" fmla="*/ 511583 h 2380521"/>
              <a:gd name="connsiteX3184" fmla="*/ 2511026 w 8023328"/>
              <a:gd name="connsiteY3184" fmla="*/ 499186 h 2380521"/>
              <a:gd name="connsiteX3185" fmla="*/ 2440924 w 8023328"/>
              <a:gd name="connsiteY3185" fmla="*/ 499186 h 2380521"/>
              <a:gd name="connsiteX3186" fmla="*/ 2454781 w 8023328"/>
              <a:gd name="connsiteY3186" fmla="*/ 511583 h 2380521"/>
              <a:gd name="connsiteX3187" fmla="*/ 2440924 w 8023328"/>
              <a:gd name="connsiteY3187" fmla="*/ 525440 h 2380521"/>
              <a:gd name="connsiteX3188" fmla="*/ 2428527 w 8023328"/>
              <a:gd name="connsiteY3188" fmla="*/ 511583 h 2380521"/>
              <a:gd name="connsiteX3189" fmla="*/ 2440924 w 8023328"/>
              <a:gd name="connsiteY3189" fmla="*/ 499186 h 2380521"/>
              <a:gd name="connsiteX3190" fmla="*/ 2369108 w 8023328"/>
              <a:gd name="connsiteY3190" fmla="*/ 499186 h 2380521"/>
              <a:gd name="connsiteX3191" fmla="*/ 2383898 w 8023328"/>
              <a:gd name="connsiteY3191" fmla="*/ 511583 h 2380521"/>
              <a:gd name="connsiteX3192" fmla="*/ 2369108 w 8023328"/>
              <a:gd name="connsiteY3192" fmla="*/ 525440 h 2380521"/>
              <a:gd name="connsiteX3193" fmla="*/ 2354319 w 8023328"/>
              <a:gd name="connsiteY3193" fmla="*/ 511583 h 2380521"/>
              <a:gd name="connsiteX3194" fmla="*/ 2369108 w 8023328"/>
              <a:gd name="connsiteY3194" fmla="*/ 499186 h 2380521"/>
              <a:gd name="connsiteX3195" fmla="*/ 2298278 w 8023328"/>
              <a:gd name="connsiteY3195" fmla="*/ 499186 h 2380521"/>
              <a:gd name="connsiteX3196" fmla="*/ 2313066 w 8023328"/>
              <a:gd name="connsiteY3196" fmla="*/ 511583 h 2380521"/>
              <a:gd name="connsiteX3197" fmla="*/ 2298278 w 8023328"/>
              <a:gd name="connsiteY3197" fmla="*/ 525440 h 2380521"/>
              <a:gd name="connsiteX3198" fmla="*/ 2283488 w 8023328"/>
              <a:gd name="connsiteY3198" fmla="*/ 511583 h 2380521"/>
              <a:gd name="connsiteX3199" fmla="*/ 2298278 w 8023328"/>
              <a:gd name="connsiteY3199" fmla="*/ 499186 h 2380521"/>
              <a:gd name="connsiteX3200" fmla="*/ 2226514 w 8023328"/>
              <a:gd name="connsiteY3200" fmla="*/ 499186 h 2380521"/>
              <a:gd name="connsiteX3201" fmla="*/ 2238914 w 8023328"/>
              <a:gd name="connsiteY3201" fmla="*/ 511583 h 2380521"/>
              <a:gd name="connsiteX3202" fmla="*/ 2226514 w 8023328"/>
              <a:gd name="connsiteY3202" fmla="*/ 525440 h 2380521"/>
              <a:gd name="connsiteX3203" fmla="*/ 2212655 w 8023328"/>
              <a:gd name="connsiteY3203" fmla="*/ 511583 h 2380521"/>
              <a:gd name="connsiteX3204" fmla="*/ 2226514 w 8023328"/>
              <a:gd name="connsiteY3204" fmla="*/ 499186 h 2380521"/>
              <a:gd name="connsiteX3205" fmla="*/ 2155680 w 8023328"/>
              <a:gd name="connsiteY3205" fmla="*/ 499186 h 2380521"/>
              <a:gd name="connsiteX3206" fmla="*/ 2168079 w 8023328"/>
              <a:gd name="connsiteY3206" fmla="*/ 511583 h 2380521"/>
              <a:gd name="connsiteX3207" fmla="*/ 2155680 w 8023328"/>
              <a:gd name="connsiteY3207" fmla="*/ 525440 h 2380521"/>
              <a:gd name="connsiteX3208" fmla="*/ 2141823 w 8023328"/>
              <a:gd name="connsiteY3208" fmla="*/ 511583 h 2380521"/>
              <a:gd name="connsiteX3209" fmla="*/ 2155680 w 8023328"/>
              <a:gd name="connsiteY3209" fmla="*/ 499186 h 2380521"/>
              <a:gd name="connsiteX3210" fmla="*/ 2084846 w 8023328"/>
              <a:gd name="connsiteY3210" fmla="*/ 499186 h 2380521"/>
              <a:gd name="connsiteX3211" fmla="*/ 2097246 w 8023328"/>
              <a:gd name="connsiteY3211" fmla="*/ 511583 h 2380521"/>
              <a:gd name="connsiteX3212" fmla="*/ 2084846 w 8023328"/>
              <a:gd name="connsiteY3212" fmla="*/ 525440 h 2380521"/>
              <a:gd name="connsiteX3213" fmla="*/ 2070991 w 8023328"/>
              <a:gd name="connsiteY3213" fmla="*/ 511583 h 2380521"/>
              <a:gd name="connsiteX3214" fmla="*/ 2084846 w 8023328"/>
              <a:gd name="connsiteY3214" fmla="*/ 499186 h 2380521"/>
              <a:gd name="connsiteX3215" fmla="*/ 2011831 w 8023328"/>
              <a:gd name="connsiteY3215" fmla="*/ 499186 h 2380521"/>
              <a:gd name="connsiteX3216" fmla="*/ 2026416 w 8023328"/>
              <a:gd name="connsiteY3216" fmla="*/ 511583 h 2380521"/>
              <a:gd name="connsiteX3217" fmla="*/ 2011831 w 8023328"/>
              <a:gd name="connsiteY3217" fmla="*/ 525440 h 2380521"/>
              <a:gd name="connsiteX3218" fmla="*/ 2000165 w 8023328"/>
              <a:gd name="connsiteY3218" fmla="*/ 511583 h 2380521"/>
              <a:gd name="connsiteX3219" fmla="*/ 2011831 w 8023328"/>
              <a:gd name="connsiteY3219" fmla="*/ 499186 h 2380521"/>
              <a:gd name="connsiteX3220" fmla="*/ 1938362 w 8023328"/>
              <a:gd name="connsiteY3220" fmla="*/ 499186 h 2380521"/>
              <a:gd name="connsiteX3221" fmla="*/ 1952216 w 8023328"/>
              <a:gd name="connsiteY3221" fmla="*/ 511583 h 2380521"/>
              <a:gd name="connsiteX3222" fmla="*/ 1938362 w 8023328"/>
              <a:gd name="connsiteY3222" fmla="*/ 525440 h 2380521"/>
              <a:gd name="connsiteX3223" fmla="*/ 1925965 w 8023328"/>
              <a:gd name="connsiteY3223" fmla="*/ 511583 h 2380521"/>
              <a:gd name="connsiteX3224" fmla="*/ 1938362 w 8023328"/>
              <a:gd name="connsiteY3224" fmla="*/ 499186 h 2380521"/>
              <a:gd name="connsiteX3225" fmla="*/ 1867525 w 8023328"/>
              <a:gd name="connsiteY3225" fmla="*/ 499186 h 2380521"/>
              <a:gd name="connsiteX3226" fmla="*/ 1881384 w 8023328"/>
              <a:gd name="connsiteY3226" fmla="*/ 511583 h 2380521"/>
              <a:gd name="connsiteX3227" fmla="*/ 1867525 w 8023328"/>
              <a:gd name="connsiteY3227" fmla="*/ 525440 h 2380521"/>
              <a:gd name="connsiteX3228" fmla="*/ 1855126 w 8023328"/>
              <a:gd name="connsiteY3228" fmla="*/ 511583 h 2380521"/>
              <a:gd name="connsiteX3229" fmla="*/ 1867525 w 8023328"/>
              <a:gd name="connsiteY3229" fmla="*/ 499186 h 2380521"/>
              <a:gd name="connsiteX3230" fmla="*/ 1799085 w 8023328"/>
              <a:gd name="connsiteY3230" fmla="*/ 499186 h 2380521"/>
              <a:gd name="connsiteX3231" fmla="*/ 1813871 w 8023328"/>
              <a:gd name="connsiteY3231" fmla="*/ 511583 h 2380521"/>
              <a:gd name="connsiteX3232" fmla="*/ 1799085 w 8023328"/>
              <a:gd name="connsiteY3232" fmla="*/ 525440 h 2380521"/>
              <a:gd name="connsiteX3233" fmla="*/ 1784295 w 8023328"/>
              <a:gd name="connsiteY3233" fmla="*/ 511583 h 2380521"/>
              <a:gd name="connsiteX3234" fmla="*/ 1799085 w 8023328"/>
              <a:gd name="connsiteY3234" fmla="*/ 499186 h 2380521"/>
              <a:gd name="connsiteX3235" fmla="*/ 1728257 w 8023328"/>
              <a:gd name="connsiteY3235" fmla="*/ 499186 h 2380521"/>
              <a:gd name="connsiteX3236" fmla="*/ 1743046 w 8023328"/>
              <a:gd name="connsiteY3236" fmla="*/ 511583 h 2380521"/>
              <a:gd name="connsiteX3237" fmla="*/ 1728257 w 8023328"/>
              <a:gd name="connsiteY3237" fmla="*/ 525440 h 2380521"/>
              <a:gd name="connsiteX3238" fmla="*/ 1713469 w 8023328"/>
              <a:gd name="connsiteY3238" fmla="*/ 511583 h 2380521"/>
              <a:gd name="connsiteX3239" fmla="*/ 1728257 w 8023328"/>
              <a:gd name="connsiteY3239" fmla="*/ 499186 h 2380521"/>
              <a:gd name="connsiteX3240" fmla="*/ 1657426 w 8023328"/>
              <a:gd name="connsiteY3240" fmla="*/ 499186 h 2380521"/>
              <a:gd name="connsiteX3241" fmla="*/ 1672218 w 8023328"/>
              <a:gd name="connsiteY3241" fmla="*/ 511583 h 2380521"/>
              <a:gd name="connsiteX3242" fmla="*/ 1657426 w 8023328"/>
              <a:gd name="connsiteY3242" fmla="*/ 525440 h 2380521"/>
              <a:gd name="connsiteX3243" fmla="*/ 1642647 w 8023328"/>
              <a:gd name="connsiteY3243" fmla="*/ 511583 h 2380521"/>
              <a:gd name="connsiteX3244" fmla="*/ 1657426 w 8023328"/>
              <a:gd name="connsiteY3244" fmla="*/ 499186 h 2380521"/>
              <a:gd name="connsiteX3245" fmla="*/ 1582294 w 8023328"/>
              <a:gd name="connsiteY3245" fmla="*/ 499186 h 2380521"/>
              <a:gd name="connsiteX3246" fmla="*/ 1594694 w 8023328"/>
              <a:gd name="connsiteY3246" fmla="*/ 511583 h 2380521"/>
              <a:gd name="connsiteX3247" fmla="*/ 1582294 w 8023328"/>
              <a:gd name="connsiteY3247" fmla="*/ 525440 h 2380521"/>
              <a:gd name="connsiteX3248" fmla="*/ 1568438 w 8023328"/>
              <a:gd name="connsiteY3248" fmla="*/ 511583 h 2380521"/>
              <a:gd name="connsiteX3249" fmla="*/ 1582294 w 8023328"/>
              <a:gd name="connsiteY3249" fmla="*/ 499186 h 2380521"/>
              <a:gd name="connsiteX3250" fmla="*/ 1512192 w 8023328"/>
              <a:gd name="connsiteY3250" fmla="*/ 499186 h 2380521"/>
              <a:gd name="connsiteX3251" fmla="*/ 1523862 w 8023328"/>
              <a:gd name="connsiteY3251" fmla="*/ 511583 h 2380521"/>
              <a:gd name="connsiteX3252" fmla="*/ 1512192 w 8023328"/>
              <a:gd name="connsiteY3252" fmla="*/ 525440 h 2380521"/>
              <a:gd name="connsiteX3253" fmla="*/ 1497607 w 8023328"/>
              <a:gd name="connsiteY3253" fmla="*/ 511583 h 2380521"/>
              <a:gd name="connsiteX3254" fmla="*/ 1512192 w 8023328"/>
              <a:gd name="connsiteY3254" fmla="*/ 499186 h 2380521"/>
              <a:gd name="connsiteX3255" fmla="*/ 1440623 w 8023328"/>
              <a:gd name="connsiteY3255" fmla="*/ 499186 h 2380521"/>
              <a:gd name="connsiteX3256" fmla="*/ 1453023 w 8023328"/>
              <a:gd name="connsiteY3256" fmla="*/ 511583 h 2380521"/>
              <a:gd name="connsiteX3257" fmla="*/ 1440623 w 8023328"/>
              <a:gd name="connsiteY3257" fmla="*/ 525440 h 2380521"/>
              <a:gd name="connsiteX3258" fmla="*/ 1426771 w 8023328"/>
              <a:gd name="connsiteY3258" fmla="*/ 511583 h 2380521"/>
              <a:gd name="connsiteX3259" fmla="*/ 1440623 w 8023328"/>
              <a:gd name="connsiteY3259" fmla="*/ 499186 h 2380521"/>
              <a:gd name="connsiteX3260" fmla="*/ 1368341 w 8023328"/>
              <a:gd name="connsiteY3260" fmla="*/ 499186 h 2380521"/>
              <a:gd name="connsiteX3261" fmla="*/ 1382196 w 8023328"/>
              <a:gd name="connsiteY3261" fmla="*/ 511583 h 2380521"/>
              <a:gd name="connsiteX3262" fmla="*/ 1368341 w 8023328"/>
              <a:gd name="connsiteY3262" fmla="*/ 525440 h 2380521"/>
              <a:gd name="connsiteX3263" fmla="*/ 1355948 w 8023328"/>
              <a:gd name="connsiteY3263" fmla="*/ 511583 h 2380521"/>
              <a:gd name="connsiteX3264" fmla="*/ 1368341 w 8023328"/>
              <a:gd name="connsiteY3264" fmla="*/ 499186 h 2380521"/>
              <a:gd name="connsiteX3265" fmla="*/ 1297515 w 8023328"/>
              <a:gd name="connsiteY3265" fmla="*/ 499186 h 2380521"/>
              <a:gd name="connsiteX3266" fmla="*/ 1311369 w 8023328"/>
              <a:gd name="connsiteY3266" fmla="*/ 513042 h 2380521"/>
              <a:gd name="connsiteX3267" fmla="*/ 1297515 w 8023328"/>
              <a:gd name="connsiteY3267" fmla="*/ 525440 h 2380521"/>
              <a:gd name="connsiteX3268" fmla="*/ 1285118 w 8023328"/>
              <a:gd name="connsiteY3268" fmla="*/ 513042 h 2380521"/>
              <a:gd name="connsiteX3269" fmla="*/ 1297515 w 8023328"/>
              <a:gd name="connsiteY3269" fmla="*/ 499186 h 2380521"/>
              <a:gd name="connsiteX3270" fmla="*/ 1225700 w 8023328"/>
              <a:gd name="connsiteY3270" fmla="*/ 499186 h 2380521"/>
              <a:gd name="connsiteX3271" fmla="*/ 1240491 w 8023328"/>
              <a:gd name="connsiteY3271" fmla="*/ 513042 h 2380521"/>
              <a:gd name="connsiteX3272" fmla="*/ 1225700 w 8023328"/>
              <a:gd name="connsiteY3272" fmla="*/ 525440 h 2380521"/>
              <a:gd name="connsiteX3273" fmla="*/ 1210925 w 8023328"/>
              <a:gd name="connsiteY3273" fmla="*/ 513042 h 2380521"/>
              <a:gd name="connsiteX3274" fmla="*/ 1225700 w 8023328"/>
              <a:gd name="connsiteY3274" fmla="*/ 499186 h 2380521"/>
              <a:gd name="connsiteX3275" fmla="*/ 1154881 w 8023328"/>
              <a:gd name="connsiteY3275" fmla="*/ 499186 h 2380521"/>
              <a:gd name="connsiteX3276" fmla="*/ 1169669 w 8023328"/>
              <a:gd name="connsiteY3276" fmla="*/ 513042 h 2380521"/>
              <a:gd name="connsiteX3277" fmla="*/ 1154881 w 8023328"/>
              <a:gd name="connsiteY3277" fmla="*/ 525440 h 2380521"/>
              <a:gd name="connsiteX3278" fmla="*/ 1140095 w 8023328"/>
              <a:gd name="connsiteY3278" fmla="*/ 513042 h 2380521"/>
              <a:gd name="connsiteX3279" fmla="*/ 1154881 w 8023328"/>
              <a:gd name="connsiteY3279" fmla="*/ 499186 h 2380521"/>
              <a:gd name="connsiteX3280" fmla="*/ 1084053 w 8023328"/>
              <a:gd name="connsiteY3280" fmla="*/ 499186 h 2380521"/>
              <a:gd name="connsiteX3281" fmla="*/ 1098842 w 8023328"/>
              <a:gd name="connsiteY3281" fmla="*/ 513042 h 2380521"/>
              <a:gd name="connsiteX3282" fmla="*/ 1084053 w 8023328"/>
              <a:gd name="connsiteY3282" fmla="*/ 525440 h 2380521"/>
              <a:gd name="connsiteX3283" fmla="*/ 1069267 w 8023328"/>
              <a:gd name="connsiteY3283" fmla="*/ 513042 h 2380521"/>
              <a:gd name="connsiteX3284" fmla="*/ 1084053 w 8023328"/>
              <a:gd name="connsiteY3284" fmla="*/ 499186 h 2380521"/>
              <a:gd name="connsiteX3285" fmla="*/ 1013012 w 8023328"/>
              <a:gd name="connsiteY3285" fmla="*/ 499186 h 2380521"/>
              <a:gd name="connsiteX3286" fmla="*/ 1024685 w 8023328"/>
              <a:gd name="connsiteY3286" fmla="*/ 513042 h 2380521"/>
              <a:gd name="connsiteX3287" fmla="*/ 1013012 w 8023328"/>
              <a:gd name="connsiteY3287" fmla="*/ 525440 h 2380521"/>
              <a:gd name="connsiteX3288" fmla="*/ 998433 w 8023328"/>
              <a:gd name="connsiteY3288" fmla="*/ 513042 h 2380521"/>
              <a:gd name="connsiteX3289" fmla="*/ 1013012 w 8023328"/>
              <a:gd name="connsiteY3289" fmla="*/ 499186 h 2380521"/>
              <a:gd name="connsiteX3290" fmla="*/ 941461 w 8023328"/>
              <a:gd name="connsiteY3290" fmla="*/ 499186 h 2380521"/>
              <a:gd name="connsiteX3291" fmla="*/ 953861 w 8023328"/>
              <a:gd name="connsiteY3291" fmla="*/ 513042 h 2380521"/>
              <a:gd name="connsiteX3292" fmla="*/ 941461 w 8023328"/>
              <a:gd name="connsiteY3292" fmla="*/ 525440 h 2380521"/>
              <a:gd name="connsiteX3293" fmla="*/ 927607 w 8023328"/>
              <a:gd name="connsiteY3293" fmla="*/ 513042 h 2380521"/>
              <a:gd name="connsiteX3294" fmla="*/ 941461 w 8023328"/>
              <a:gd name="connsiteY3294" fmla="*/ 499186 h 2380521"/>
              <a:gd name="connsiteX3295" fmla="*/ 870626 w 8023328"/>
              <a:gd name="connsiteY3295" fmla="*/ 499186 h 2380521"/>
              <a:gd name="connsiteX3296" fmla="*/ 883027 w 8023328"/>
              <a:gd name="connsiteY3296" fmla="*/ 513042 h 2380521"/>
              <a:gd name="connsiteX3297" fmla="*/ 870626 w 8023328"/>
              <a:gd name="connsiteY3297" fmla="*/ 525440 h 2380521"/>
              <a:gd name="connsiteX3298" fmla="*/ 856774 w 8023328"/>
              <a:gd name="connsiteY3298" fmla="*/ 513042 h 2380521"/>
              <a:gd name="connsiteX3299" fmla="*/ 870626 w 8023328"/>
              <a:gd name="connsiteY3299" fmla="*/ 499186 h 2380521"/>
              <a:gd name="connsiteX3300" fmla="*/ 798340 w 8023328"/>
              <a:gd name="connsiteY3300" fmla="*/ 499186 h 2380521"/>
              <a:gd name="connsiteX3301" fmla="*/ 812196 w 8023328"/>
              <a:gd name="connsiteY3301" fmla="*/ 513042 h 2380521"/>
              <a:gd name="connsiteX3302" fmla="*/ 798340 w 8023328"/>
              <a:gd name="connsiteY3302" fmla="*/ 525440 h 2380521"/>
              <a:gd name="connsiteX3303" fmla="*/ 785941 w 8023328"/>
              <a:gd name="connsiteY3303" fmla="*/ 513042 h 2380521"/>
              <a:gd name="connsiteX3304" fmla="*/ 798340 w 8023328"/>
              <a:gd name="connsiteY3304" fmla="*/ 499186 h 2380521"/>
              <a:gd name="connsiteX3305" fmla="*/ 724135 w 8023328"/>
              <a:gd name="connsiteY3305" fmla="*/ 499186 h 2380521"/>
              <a:gd name="connsiteX3306" fmla="*/ 737991 w 8023328"/>
              <a:gd name="connsiteY3306" fmla="*/ 513042 h 2380521"/>
              <a:gd name="connsiteX3307" fmla="*/ 724135 w 8023328"/>
              <a:gd name="connsiteY3307" fmla="*/ 525440 h 2380521"/>
              <a:gd name="connsiteX3308" fmla="*/ 711744 w 8023328"/>
              <a:gd name="connsiteY3308" fmla="*/ 513042 h 2380521"/>
              <a:gd name="connsiteX3309" fmla="*/ 724135 w 8023328"/>
              <a:gd name="connsiteY3309" fmla="*/ 499186 h 2380521"/>
              <a:gd name="connsiteX3310" fmla="*/ 653306 w 8023328"/>
              <a:gd name="connsiteY3310" fmla="*/ 499186 h 2380521"/>
              <a:gd name="connsiteX3311" fmla="*/ 667164 w 8023328"/>
              <a:gd name="connsiteY3311" fmla="*/ 513042 h 2380521"/>
              <a:gd name="connsiteX3312" fmla="*/ 653306 w 8023328"/>
              <a:gd name="connsiteY3312" fmla="*/ 525440 h 2380521"/>
              <a:gd name="connsiteX3313" fmla="*/ 640910 w 8023328"/>
              <a:gd name="connsiteY3313" fmla="*/ 513042 h 2380521"/>
              <a:gd name="connsiteX3314" fmla="*/ 653306 w 8023328"/>
              <a:gd name="connsiteY3314" fmla="*/ 499186 h 2380521"/>
              <a:gd name="connsiteX3315" fmla="*/ 584869 w 8023328"/>
              <a:gd name="connsiteY3315" fmla="*/ 499186 h 2380521"/>
              <a:gd name="connsiteX3316" fmla="*/ 599654 w 8023328"/>
              <a:gd name="connsiteY3316" fmla="*/ 513042 h 2380521"/>
              <a:gd name="connsiteX3317" fmla="*/ 584869 w 8023328"/>
              <a:gd name="connsiteY3317" fmla="*/ 525440 h 2380521"/>
              <a:gd name="connsiteX3318" fmla="*/ 570076 w 8023328"/>
              <a:gd name="connsiteY3318" fmla="*/ 513042 h 2380521"/>
              <a:gd name="connsiteX3319" fmla="*/ 584869 w 8023328"/>
              <a:gd name="connsiteY3319" fmla="*/ 499186 h 2380521"/>
              <a:gd name="connsiteX3320" fmla="*/ 513670 w 8023328"/>
              <a:gd name="connsiteY3320" fmla="*/ 499186 h 2380521"/>
              <a:gd name="connsiteX3321" fmla="*/ 528846 w 8023328"/>
              <a:gd name="connsiteY3321" fmla="*/ 513042 h 2380521"/>
              <a:gd name="connsiteX3322" fmla="*/ 513670 w 8023328"/>
              <a:gd name="connsiteY3322" fmla="*/ 525440 h 2380521"/>
              <a:gd name="connsiteX3323" fmla="*/ 499248 w 8023328"/>
              <a:gd name="connsiteY3323" fmla="*/ 513042 h 2380521"/>
              <a:gd name="connsiteX3324" fmla="*/ 513670 w 8023328"/>
              <a:gd name="connsiteY3324" fmla="*/ 499186 h 2380521"/>
              <a:gd name="connsiteX3325" fmla="*/ 3939871 w 8023328"/>
              <a:gd name="connsiteY3325" fmla="*/ 495814 h 2380521"/>
              <a:gd name="connsiteX3326" fmla="*/ 3952268 w 8023328"/>
              <a:gd name="connsiteY3326" fmla="*/ 510602 h 2380521"/>
              <a:gd name="connsiteX3327" fmla="*/ 3939871 w 8023328"/>
              <a:gd name="connsiteY3327" fmla="*/ 525391 h 2380521"/>
              <a:gd name="connsiteX3328" fmla="*/ 3926015 w 8023328"/>
              <a:gd name="connsiteY3328" fmla="*/ 510602 h 2380521"/>
              <a:gd name="connsiteX3329" fmla="*/ 3939871 w 8023328"/>
              <a:gd name="connsiteY3329" fmla="*/ 495814 h 2380521"/>
              <a:gd name="connsiteX3330" fmla="*/ 3869042 w 8023328"/>
              <a:gd name="connsiteY3330" fmla="*/ 495814 h 2380521"/>
              <a:gd name="connsiteX3331" fmla="*/ 3881439 w 8023328"/>
              <a:gd name="connsiteY3331" fmla="*/ 510602 h 2380521"/>
              <a:gd name="connsiteX3332" fmla="*/ 3869042 w 8023328"/>
              <a:gd name="connsiteY3332" fmla="*/ 525391 h 2380521"/>
              <a:gd name="connsiteX3333" fmla="*/ 3855186 w 8023328"/>
              <a:gd name="connsiteY3333" fmla="*/ 510602 h 2380521"/>
              <a:gd name="connsiteX3334" fmla="*/ 3869042 w 8023328"/>
              <a:gd name="connsiteY3334" fmla="*/ 495814 h 2380521"/>
              <a:gd name="connsiteX3335" fmla="*/ 3796752 w 8023328"/>
              <a:gd name="connsiteY3335" fmla="*/ 495814 h 2380521"/>
              <a:gd name="connsiteX3336" fmla="*/ 3810608 w 8023328"/>
              <a:gd name="connsiteY3336" fmla="*/ 510602 h 2380521"/>
              <a:gd name="connsiteX3337" fmla="*/ 3796752 w 8023328"/>
              <a:gd name="connsiteY3337" fmla="*/ 525391 h 2380521"/>
              <a:gd name="connsiteX3338" fmla="*/ 3784355 w 8023328"/>
              <a:gd name="connsiteY3338" fmla="*/ 510602 h 2380521"/>
              <a:gd name="connsiteX3339" fmla="*/ 3796752 w 8023328"/>
              <a:gd name="connsiteY3339" fmla="*/ 495814 h 2380521"/>
              <a:gd name="connsiteX3340" fmla="*/ 3725922 w 8023328"/>
              <a:gd name="connsiteY3340" fmla="*/ 495814 h 2380521"/>
              <a:gd name="connsiteX3341" fmla="*/ 3739778 w 8023328"/>
              <a:gd name="connsiteY3341" fmla="*/ 510602 h 2380521"/>
              <a:gd name="connsiteX3342" fmla="*/ 3725922 w 8023328"/>
              <a:gd name="connsiteY3342" fmla="*/ 525391 h 2380521"/>
              <a:gd name="connsiteX3343" fmla="*/ 3713525 w 8023328"/>
              <a:gd name="connsiteY3343" fmla="*/ 510602 h 2380521"/>
              <a:gd name="connsiteX3344" fmla="*/ 3725922 w 8023328"/>
              <a:gd name="connsiteY3344" fmla="*/ 495814 h 2380521"/>
              <a:gd name="connsiteX3345" fmla="*/ 3655091 w 8023328"/>
              <a:gd name="connsiteY3345" fmla="*/ 495814 h 2380521"/>
              <a:gd name="connsiteX3346" fmla="*/ 3668947 w 8023328"/>
              <a:gd name="connsiteY3346" fmla="*/ 510602 h 2380521"/>
              <a:gd name="connsiteX3347" fmla="*/ 3655091 w 8023328"/>
              <a:gd name="connsiteY3347" fmla="*/ 525391 h 2380521"/>
              <a:gd name="connsiteX3348" fmla="*/ 3642694 w 8023328"/>
              <a:gd name="connsiteY3348" fmla="*/ 510602 h 2380521"/>
              <a:gd name="connsiteX3349" fmla="*/ 3655091 w 8023328"/>
              <a:gd name="connsiteY3349" fmla="*/ 495814 h 2380521"/>
              <a:gd name="connsiteX3350" fmla="*/ 3583280 w 8023328"/>
              <a:gd name="connsiteY3350" fmla="*/ 495814 h 2380521"/>
              <a:gd name="connsiteX3351" fmla="*/ 3598069 w 8023328"/>
              <a:gd name="connsiteY3351" fmla="*/ 510602 h 2380521"/>
              <a:gd name="connsiteX3352" fmla="*/ 3583280 w 8023328"/>
              <a:gd name="connsiteY3352" fmla="*/ 525391 h 2380521"/>
              <a:gd name="connsiteX3353" fmla="*/ 3568491 w 8023328"/>
              <a:gd name="connsiteY3353" fmla="*/ 510602 h 2380521"/>
              <a:gd name="connsiteX3354" fmla="*/ 3583280 w 8023328"/>
              <a:gd name="connsiteY3354" fmla="*/ 495814 h 2380521"/>
              <a:gd name="connsiteX3355" fmla="*/ 3512449 w 8023328"/>
              <a:gd name="connsiteY3355" fmla="*/ 495814 h 2380521"/>
              <a:gd name="connsiteX3356" fmla="*/ 3527237 w 8023328"/>
              <a:gd name="connsiteY3356" fmla="*/ 510602 h 2380521"/>
              <a:gd name="connsiteX3357" fmla="*/ 3512449 w 8023328"/>
              <a:gd name="connsiteY3357" fmla="*/ 525391 h 2380521"/>
              <a:gd name="connsiteX3358" fmla="*/ 3497661 w 8023328"/>
              <a:gd name="connsiteY3358" fmla="*/ 510602 h 2380521"/>
              <a:gd name="connsiteX3359" fmla="*/ 3512449 w 8023328"/>
              <a:gd name="connsiteY3359" fmla="*/ 495814 h 2380521"/>
              <a:gd name="connsiteX3360" fmla="*/ 3440686 w 8023328"/>
              <a:gd name="connsiteY3360" fmla="*/ 495814 h 2380521"/>
              <a:gd name="connsiteX3361" fmla="*/ 3453083 w 8023328"/>
              <a:gd name="connsiteY3361" fmla="*/ 510602 h 2380521"/>
              <a:gd name="connsiteX3362" fmla="*/ 3440686 w 8023328"/>
              <a:gd name="connsiteY3362" fmla="*/ 525391 h 2380521"/>
              <a:gd name="connsiteX3363" fmla="*/ 3426830 w 8023328"/>
              <a:gd name="connsiteY3363" fmla="*/ 510602 h 2380521"/>
              <a:gd name="connsiteX3364" fmla="*/ 3440686 w 8023328"/>
              <a:gd name="connsiteY3364" fmla="*/ 495814 h 2380521"/>
              <a:gd name="connsiteX3365" fmla="*/ 3369857 w 8023328"/>
              <a:gd name="connsiteY3365" fmla="*/ 495814 h 2380521"/>
              <a:gd name="connsiteX3366" fmla="*/ 3382254 w 8023328"/>
              <a:gd name="connsiteY3366" fmla="*/ 510602 h 2380521"/>
              <a:gd name="connsiteX3367" fmla="*/ 3369857 w 8023328"/>
              <a:gd name="connsiteY3367" fmla="*/ 525391 h 2380521"/>
              <a:gd name="connsiteX3368" fmla="*/ 3356001 w 8023328"/>
              <a:gd name="connsiteY3368" fmla="*/ 510602 h 2380521"/>
              <a:gd name="connsiteX3369" fmla="*/ 3369857 w 8023328"/>
              <a:gd name="connsiteY3369" fmla="*/ 495814 h 2380521"/>
              <a:gd name="connsiteX3370" fmla="*/ 3299094 w 8023328"/>
              <a:gd name="connsiteY3370" fmla="*/ 495814 h 2380521"/>
              <a:gd name="connsiteX3371" fmla="*/ 3311491 w 8023328"/>
              <a:gd name="connsiteY3371" fmla="*/ 510602 h 2380521"/>
              <a:gd name="connsiteX3372" fmla="*/ 3299094 w 8023328"/>
              <a:gd name="connsiteY3372" fmla="*/ 525391 h 2380521"/>
              <a:gd name="connsiteX3373" fmla="*/ 3285240 w 8023328"/>
              <a:gd name="connsiteY3373" fmla="*/ 510602 h 2380521"/>
              <a:gd name="connsiteX3374" fmla="*/ 3299094 w 8023328"/>
              <a:gd name="connsiteY3374" fmla="*/ 495814 h 2380521"/>
              <a:gd name="connsiteX3375" fmla="*/ 3226805 w 8023328"/>
              <a:gd name="connsiteY3375" fmla="*/ 495814 h 2380521"/>
              <a:gd name="connsiteX3376" fmla="*/ 3240660 w 8023328"/>
              <a:gd name="connsiteY3376" fmla="*/ 510602 h 2380521"/>
              <a:gd name="connsiteX3377" fmla="*/ 3226805 w 8023328"/>
              <a:gd name="connsiteY3377" fmla="*/ 525391 h 2380521"/>
              <a:gd name="connsiteX3378" fmla="*/ 3214406 w 8023328"/>
              <a:gd name="connsiteY3378" fmla="*/ 510602 h 2380521"/>
              <a:gd name="connsiteX3379" fmla="*/ 3226805 w 8023328"/>
              <a:gd name="connsiteY3379" fmla="*/ 495814 h 2380521"/>
              <a:gd name="connsiteX3380" fmla="*/ 3152602 w 8023328"/>
              <a:gd name="connsiteY3380" fmla="*/ 495814 h 2380521"/>
              <a:gd name="connsiteX3381" fmla="*/ 3166454 w 8023328"/>
              <a:gd name="connsiteY3381" fmla="*/ 510602 h 2380521"/>
              <a:gd name="connsiteX3382" fmla="*/ 3152602 w 8023328"/>
              <a:gd name="connsiteY3382" fmla="*/ 525391 h 2380521"/>
              <a:gd name="connsiteX3383" fmla="*/ 3140203 w 8023328"/>
              <a:gd name="connsiteY3383" fmla="*/ 510602 h 2380521"/>
              <a:gd name="connsiteX3384" fmla="*/ 3152602 w 8023328"/>
              <a:gd name="connsiteY3384" fmla="*/ 495814 h 2380521"/>
              <a:gd name="connsiteX3385" fmla="*/ 2439944 w 8023328"/>
              <a:gd name="connsiteY3385" fmla="*/ 428356 h 2380521"/>
              <a:gd name="connsiteX3386" fmla="*/ 2454729 w 8023328"/>
              <a:gd name="connsiteY3386" fmla="*/ 440753 h 2380521"/>
              <a:gd name="connsiteX3387" fmla="*/ 2439944 w 8023328"/>
              <a:gd name="connsiteY3387" fmla="*/ 454610 h 2380521"/>
              <a:gd name="connsiteX3388" fmla="*/ 2425156 w 8023328"/>
              <a:gd name="connsiteY3388" fmla="*/ 440753 h 2380521"/>
              <a:gd name="connsiteX3389" fmla="*/ 2439944 w 8023328"/>
              <a:gd name="connsiteY3389" fmla="*/ 428356 h 2380521"/>
              <a:gd name="connsiteX3390" fmla="*/ 2369110 w 8023328"/>
              <a:gd name="connsiteY3390" fmla="*/ 428356 h 2380521"/>
              <a:gd name="connsiteX3391" fmla="*/ 2383898 w 8023328"/>
              <a:gd name="connsiteY3391" fmla="*/ 440753 h 2380521"/>
              <a:gd name="connsiteX3392" fmla="*/ 2369110 w 8023328"/>
              <a:gd name="connsiteY3392" fmla="*/ 454610 h 2380521"/>
              <a:gd name="connsiteX3393" fmla="*/ 2354319 w 8023328"/>
              <a:gd name="connsiteY3393" fmla="*/ 440753 h 2380521"/>
              <a:gd name="connsiteX3394" fmla="*/ 2369110 w 8023328"/>
              <a:gd name="connsiteY3394" fmla="*/ 428356 h 2380521"/>
              <a:gd name="connsiteX3395" fmla="*/ 2298278 w 8023328"/>
              <a:gd name="connsiteY3395" fmla="*/ 428356 h 2380521"/>
              <a:gd name="connsiteX3396" fmla="*/ 2313066 w 8023328"/>
              <a:gd name="connsiteY3396" fmla="*/ 440753 h 2380521"/>
              <a:gd name="connsiteX3397" fmla="*/ 2298278 w 8023328"/>
              <a:gd name="connsiteY3397" fmla="*/ 454610 h 2380521"/>
              <a:gd name="connsiteX3398" fmla="*/ 2283490 w 8023328"/>
              <a:gd name="connsiteY3398" fmla="*/ 440753 h 2380521"/>
              <a:gd name="connsiteX3399" fmla="*/ 2298278 w 8023328"/>
              <a:gd name="connsiteY3399" fmla="*/ 428356 h 2380521"/>
              <a:gd name="connsiteX3400" fmla="*/ 2226514 w 8023328"/>
              <a:gd name="connsiteY3400" fmla="*/ 428356 h 2380521"/>
              <a:gd name="connsiteX3401" fmla="*/ 2238914 w 8023328"/>
              <a:gd name="connsiteY3401" fmla="*/ 440753 h 2380521"/>
              <a:gd name="connsiteX3402" fmla="*/ 2226514 w 8023328"/>
              <a:gd name="connsiteY3402" fmla="*/ 454610 h 2380521"/>
              <a:gd name="connsiteX3403" fmla="*/ 2212656 w 8023328"/>
              <a:gd name="connsiteY3403" fmla="*/ 440753 h 2380521"/>
              <a:gd name="connsiteX3404" fmla="*/ 2226514 w 8023328"/>
              <a:gd name="connsiteY3404" fmla="*/ 428356 h 2380521"/>
              <a:gd name="connsiteX3405" fmla="*/ 2155682 w 8023328"/>
              <a:gd name="connsiteY3405" fmla="*/ 428356 h 2380521"/>
              <a:gd name="connsiteX3406" fmla="*/ 2168079 w 8023328"/>
              <a:gd name="connsiteY3406" fmla="*/ 440753 h 2380521"/>
              <a:gd name="connsiteX3407" fmla="*/ 2155682 w 8023328"/>
              <a:gd name="connsiteY3407" fmla="*/ 454610 h 2380521"/>
              <a:gd name="connsiteX3408" fmla="*/ 2141825 w 8023328"/>
              <a:gd name="connsiteY3408" fmla="*/ 440753 h 2380521"/>
              <a:gd name="connsiteX3409" fmla="*/ 2155682 w 8023328"/>
              <a:gd name="connsiteY3409" fmla="*/ 428356 h 2380521"/>
              <a:gd name="connsiteX3410" fmla="*/ 2084846 w 8023328"/>
              <a:gd name="connsiteY3410" fmla="*/ 428356 h 2380521"/>
              <a:gd name="connsiteX3411" fmla="*/ 2097246 w 8023328"/>
              <a:gd name="connsiteY3411" fmla="*/ 440753 h 2380521"/>
              <a:gd name="connsiteX3412" fmla="*/ 2084846 w 8023328"/>
              <a:gd name="connsiteY3412" fmla="*/ 454610 h 2380521"/>
              <a:gd name="connsiteX3413" fmla="*/ 2070991 w 8023328"/>
              <a:gd name="connsiteY3413" fmla="*/ 440753 h 2380521"/>
              <a:gd name="connsiteX3414" fmla="*/ 2084846 w 8023328"/>
              <a:gd name="connsiteY3414" fmla="*/ 428356 h 2380521"/>
              <a:gd name="connsiteX3415" fmla="*/ 2011832 w 8023328"/>
              <a:gd name="connsiteY3415" fmla="*/ 428356 h 2380521"/>
              <a:gd name="connsiteX3416" fmla="*/ 2026418 w 8023328"/>
              <a:gd name="connsiteY3416" fmla="*/ 440753 h 2380521"/>
              <a:gd name="connsiteX3417" fmla="*/ 2011832 w 8023328"/>
              <a:gd name="connsiteY3417" fmla="*/ 454610 h 2380521"/>
              <a:gd name="connsiteX3418" fmla="*/ 2000165 w 8023328"/>
              <a:gd name="connsiteY3418" fmla="*/ 440753 h 2380521"/>
              <a:gd name="connsiteX3419" fmla="*/ 2011832 w 8023328"/>
              <a:gd name="connsiteY3419" fmla="*/ 428356 h 2380521"/>
              <a:gd name="connsiteX3420" fmla="*/ 1938362 w 8023328"/>
              <a:gd name="connsiteY3420" fmla="*/ 428356 h 2380521"/>
              <a:gd name="connsiteX3421" fmla="*/ 1952216 w 8023328"/>
              <a:gd name="connsiteY3421" fmla="*/ 440753 h 2380521"/>
              <a:gd name="connsiteX3422" fmla="*/ 1938362 w 8023328"/>
              <a:gd name="connsiteY3422" fmla="*/ 454610 h 2380521"/>
              <a:gd name="connsiteX3423" fmla="*/ 1925965 w 8023328"/>
              <a:gd name="connsiteY3423" fmla="*/ 440753 h 2380521"/>
              <a:gd name="connsiteX3424" fmla="*/ 1938362 w 8023328"/>
              <a:gd name="connsiteY3424" fmla="*/ 428356 h 2380521"/>
              <a:gd name="connsiteX3425" fmla="*/ 1867525 w 8023328"/>
              <a:gd name="connsiteY3425" fmla="*/ 428356 h 2380521"/>
              <a:gd name="connsiteX3426" fmla="*/ 1881384 w 8023328"/>
              <a:gd name="connsiteY3426" fmla="*/ 440753 h 2380521"/>
              <a:gd name="connsiteX3427" fmla="*/ 1867525 w 8023328"/>
              <a:gd name="connsiteY3427" fmla="*/ 454610 h 2380521"/>
              <a:gd name="connsiteX3428" fmla="*/ 1855126 w 8023328"/>
              <a:gd name="connsiteY3428" fmla="*/ 440753 h 2380521"/>
              <a:gd name="connsiteX3429" fmla="*/ 1867525 w 8023328"/>
              <a:gd name="connsiteY3429" fmla="*/ 428356 h 2380521"/>
              <a:gd name="connsiteX3430" fmla="*/ 1799085 w 8023328"/>
              <a:gd name="connsiteY3430" fmla="*/ 428356 h 2380521"/>
              <a:gd name="connsiteX3431" fmla="*/ 1813873 w 8023328"/>
              <a:gd name="connsiteY3431" fmla="*/ 440753 h 2380521"/>
              <a:gd name="connsiteX3432" fmla="*/ 1799085 w 8023328"/>
              <a:gd name="connsiteY3432" fmla="*/ 454610 h 2380521"/>
              <a:gd name="connsiteX3433" fmla="*/ 1784298 w 8023328"/>
              <a:gd name="connsiteY3433" fmla="*/ 440753 h 2380521"/>
              <a:gd name="connsiteX3434" fmla="*/ 1799085 w 8023328"/>
              <a:gd name="connsiteY3434" fmla="*/ 428356 h 2380521"/>
              <a:gd name="connsiteX3435" fmla="*/ 1728260 w 8023328"/>
              <a:gd name="connsiteY3435" fmla="*/ 428356 h 2380521"/>
              <a:gd name="connsiteX3436" fmla="*/ 1743046 w 8023328"/>
              <a:gd name="connsiteY3436" fmla="*/ 440753 h 2380521"/>
              <a:gd name="connsiteX3437" fmla="*/ 1728260 w 8023328"/>
              <a:gd name="connsiteY3437" fmla="*/ 454610 h 2380521"/>
              <a:gd name="connsiteX3438" fmla="*/ 1713469 w 8023328"/>
              <a:gd name="connsiteY3438" fmla="*/ 440753 h 2380521"/>
              <a:gd name="connsiteX3439" fmla="*/ 1728260 w 8023328"/>
              <a:gd name="connsiteY3439" fmla="*/ 428356 h 2380521"/>
              <a:gd name="connsiteX3440" fmla="*/ 1657426 w 8023328"/>
              <a:gd name="connsiteY3440" fmla="*/ 428356 h 2380521"/>
              <a:gd name="connsiteX3441" fmla="*/ 1672218 w 8023328"/>
              <a:gd name="connsiteY3441" fmla="*/ 440753 h 2380521"/>
              <a:gd name="connsiteX3442" fmla="*/ 1657426 w 8023328"/>
              <a:gd name="connsiteY3442" fmla="*/ 454610 h 2380521"/>
              <a:gd name="connsiteX3443" fmla="*/ 1642647 w 8023328"/>
              <a:gd name="connsiteY3443" fmla="*/ 440753 h 2380521"/>
              <a:gd name="connsiteX3444" fmla="*/ 1657426 w 8023328"/>
              <a:gd name="connsiteY3444" fmla="*/ 428356 h 2380521"/>
              <a:gd name="connsiteX3445" fmla="*/ 1582294 w 8023328"/>
              <a:gd name="connsiteY3445" fmla="*/ 428356 h 2380521"/>
              <a:gd name="connsiteX3446" fmla="*/ 1594697 w 8023328"/>
              <a:gd name="connsiteY3446" fmla="*/ 440753 h 2380521"/>
              <a:gd name="connsiteX3447" fmla="*/ 1582294 w 8023328"/>
              <a:gd name="connsiteY3447" fmla="*/ 454610 h 2380521"/>
              <a:gd name="connsiteX3448" fmla="*/ 1568438 w 8023328"/>
              <a:gd name="connsiteY3448" fmla="*/ 440753 h 2380521"/>
              <a:gd name="connsiteX3449" fmla="*/ 1582294 w 8023328"/>
              <a:gd name="connsiteY3449" fmla="*/ 428356 h 2380521"/>
              <a:gd name="connsiteX3450" fmla="*/ 1512195 w 8023328"/>
              <a:gd name="connsiteY3450" fmla="*/ 428356 h 2380521"/>
              <a:gd name="connsiteX3451" fmla="*/ 1523862 w 8023328"/>
              <a:gd name="connsiteY3451" fmla="*/ 440753 h 2380521"/>
              <a:gd name="connsiteX3452" fmla="*/ 1512195 w 8023328"/>
              <a:gd name="connsiteY3452" fmla="*/ 454610 h 2380521"/>
              <a:gd name="connsiteX3453" fmla="*/ 1497610 w 8023328"/>
              <a:gd name="connsiteY3453" fmla="*/ 440753 h 2380521"/>
              <a:gd name="connsiteX3454" fmla="*/ 1512195 w 8023328"/>
              <a:gd name="connsiteY3454" fmla="*/ 428356 h 2380521"/>
              <a:gd name="connsiteX3455" fmla="*/ 1439171 w 8023328"/>
              <a:gd name="connsiteY3455" fmla="*/ 428356 h 2380521"/>
              <a:gd name="connsiteX3456" fmla="*/ 1453023 w 8023328"/>
              <a:gd name="connsiteY3456" fmla="*/ 440753 h 2380521"/>
              <a:gd name="connsiteX3457" fmla="*/ 1439171 w 8023328"/>
              <a:gd name="connsiteY3457" fmla="*/ 454610 h 2380521"/>
              <a:gd name="connsiteX3458" fmla="*/ 1426771 w 8023328"/>
              <a:gd name="connsiteY3458" fmla="*/ 440753 h 2380521"/>
              <a:gd name="connsiteX3459" fmla="*/ 1439171 w 8023328"/>
              <a:gd name="connsiteY3459" fmla="*/ 428356 h 2380521"/>
              <a:gd name="connsiteX3460" fmla="*/ 1368344 w 8023328"/>
              <a:gd name="connsiteY3460" fmla="*/ 428356 h 2380521"/>
              <a:gd name="connsiteX3461" fmla="*/ 1382196 w 8023328"/>
              <a:gd name="connsiteY3461" fmla="*/ 440753 h 2380521"/>
              <a:gd name="connsiteX3462" fmla="*/ 1368344 w 8023328"/>
              <a:gd name="connsiteY3462" fmla="*/ 454610 h 2380521"/>
              <a:gd name="connsiteX3463" fmla="*/ 1355948 w 8023328"/>
              <a:gd name="connsiteY3463" fmla="*/ 440753 h 2380521"/>
              <a:gd name="connsiteX3464" fmla="*/ 1368344 w 8023328"/>
              <a:gd name="connsiteY3464" fmla="*/ 428356 h 2380521"/>
              <a:gd name="connsiteX3465" fmla="*/ 1297515 w 8023328"/>
              <a:gd name="connsiteY3465" fmla="*/ 428356 h 2380521"/>
              <a:gd name="connsiteX3466" fmla="*/ 1311372 w 8023328"/>
              <a:gd name="connsiteY3466" fmla="*/ 440753 h 2380521"/>
              <a:gd name="connsiteX3467" fmla="*/ 1297515 w 8023328"/>
              <a:gd name="connsiteY3467" fmla="*/ 454610 h 2380521"/>
              <a:gd name="connsiteX3468" fmla="*/ 1285118 w 8023328"/>
              <a:gd name="connsiteY3468" fmla="*/ 440753 h 2380521"/>
              <a:gd name="connsiteX3469" fmla="*/ 1297515 w 8023328"/>
              <a:gd name="connsiteY3469" fmla="*/ 428356 h 2380521"/>
              <a:gd name="connsiteX3470" fmla="*/ 1225703 w 8023328"/>
              <a:gd name="connsiteY3470" fmla="*/ 428356 h 2380521"/>
              <a:gd name="connsiteX3471" fmla="*/ 1240491 w 8023328"/>
              <a:gd name="connsiteY3471" fmla="*/ 440753 h 2380521"/>
              <a:gd name="connsiteX3472" fmla="*/ 1225703 w 8023328"/>
              <a:gd name="connsiteY3472" fmla="*/ 454610 h 2380521"/>
              <a:gd name="connsiteX3473" fmla="*/ 1210925 w 8023328"/>
              <a:gd name="connsiteY3473" fmla="*/ 440753 h 2380521"/>
              <a:gd name="connsiteX3474" fmla="*/ 1225703 w 8023328"/>
              <a:gd name="connsiteY3474" fmla="*/ 428356 h 2380521"/>
              <a:gd name="connsiteX3475" fmla="*/ 1154886 w 8023328"/>
              <a:gd name="connsiteY3475" fmla="*/ 428356 h 2380521"/>
              <a:gd name="connsiteX3476" fmla="*/ 1169676 w 8023328"/>
              <a:gd name="connsiteY3476" fmla="*/ 440753 h 2380521"/>
              <a:gd name="connsiteX3477" fmla="*/ 1154886 w 8023328"/>
              <a:gd name="connsiteY3477" fmla="*/ 454610 h 2380521"/>
              <a:gd name="connsiteX3478" fmla="*/ 1140096 w 8023328"/>
              <a:gd name="connsiteY3478" fmla="*/ 440753 h 2380521"/>
              <a:gd name="connsiteX3479" fmla="*/ 1154886 w 8023328"/>
              <a:gd name="connsiteY3479" fmla="*/ 428356 h 2380521"/>
              <a:gd name="connsiteX3480" fmla="*/ 1084056 w 8023328"/>
              <a:gd name="connsiteY3480" fmla="*/ 428356 h 2380521"/>
              <a:gd name="connsiteX3481" fmla="*/ 1098844 w 8023328"/>
              <a:gd name="connsiteY3481" fmla="*/ 440753 h 2380521"/>
              <a:gd name="connsiteX3482" fmla="*/ 1084056 w 8023328"/>
              <a:gd name="connsiteY3482" fmla="*/ 454610 h 2380521"/>
              <a:gd name="connsiteX3483" fmla="*/ 1069267 w 8023328"/>
              <a:gd name="connsiteY3483" fmla="*/ 440753 h 2380521"/>
              <a:gd name="connsiteX3484" fmla="*/ 1084056 w 8023328"/>
              <a:gd name="connsiteY3484" fmla="*/ 428356 h 2380521"/>
              <a:gd name="connsiteX3485" fmla="*/ 1013015 w 8023328"/>
              <a:gd name="connsiteY3485" fmla="*/ 428356 h 2380521"/>
              <a:gd name="connsiteX3486" fmla="*/ 1024685 w 8023328"/>
              <a:gd name="connsiteY3486" fmla="*/ 440753 h 2380521"/>
              <a:gd name="connsiteX3487" fmla="*/ 1013015 w 8023328"/>
              <a:gd name="connsiteY3487" fmla="*/ 454610 h 2380521"/>
              <a:gd name="connsiteX3488" fmla="*/ 998434 w 8023328"/>
              <a:gd name="connsiteY3488" fmla="*/ 440753 h 2380521"/>
              <a:gd name="connsiteX3489" fmla="*/ 1013015 w 8023328"/>
              <a:gd name="connsiteY3489" fmla="*/ 428356 h 2380521"/>
              <a:gd name="connsiteX3490" fmla="*/ 941465 w 8023328"/>
              <a:gd name="connsiteY3490" fmla="*/ 428356 h 2380521"/>
              <a:gd name="connsiteX3491" fmla="*/ 953864 w 8023328"/>
              <a:gd name="connsiteY3491" fmla="*/ 440753 h 2380521"/>
              <a:gd name="connsiteX3492" fmla="*/ 941465 w 8023328"/>
              <a:gd name="connsiteY3492" fmla="*/ 454610 h 2380521"/>
              <a:gd name="connsiteX3493" fmla="*/ 927611 w 8023328"/>
              <a:gd name="connsiteY3493" fmla="*/ 440753 h 2380521"/>
              <a:gd name="connsiteX3494" fmla="*/ 941465 w 8023328"/>
              <a:gd name="connsiteY3494" fmla="*/ 428356 h 2380521"/>
              <a:gd name="connsiteX3495" fmla="*/ 870633 w 8023328"/>
              <a:gd name="connsiteY3495" fmla="*/ 428356 h 2380521"/>
              <a:gd name="connsiteX3496" fmla="*/ 883030 w 8023328"/>
              <a:gd name="connsiteY3496" fmla="*/ 440753 h 2380521"/>
              <a:gd name="connsiteX3497" fmla="*/ 870633 w 8023328"/>
              <a:gd name="connsiteY3497" fmla="*/ 454610 h 2380521"/>
              <a:gd name="connsiteX3498" fmla="*/ 856774 w 8023328"/>
              <a:gd name="connsiteY3498" fmla="*/ 440753 h 2380521"/>
              <a:gd name="connsiteX3499" fmla="*/ 870633 w 8023328"/>
              <a:gd name="connsiteY3499" fmla="*/ 428356 h 2380521"/>
              <a:gd name="connsiteX3500" fmla="*/ 798344 w 8023328"/>
              <a:gd name="connsiteY3500" fmla="*/ 428356 h 2380521"/>
              <a:gd name="connsiteX3501" fmla="*/ 812196 w 8023328"/>
              <a:gd name="connsiteY3501" fmla="*/ 440753 h 2380521"/>
              <a:gd name="connsiteX3502" fmla="*/ 798344 w 8023328"/>
              <a:gd name="connsiteY3502" fmla="*/ 454610 h 2380521"/>
              <a:gd name="connsiteX3503" fmla="*/ 785947 w 8023328"/>
              <a:gd name="connsiteY3503" fmla="*/ 440753 h 2380521"/>
              <a:gd name="connsiteX3504" fmla="*/ 798344 w 8023328"/>
              <a:gd name="connsiteY3504" fmla="*/ 428356 h 2380521"/>
              <a:gd name="connsiteX3505" fmla="*/ 724138 w 8023328"/>
              <a:gd name="connsiteY3505" fmla="*/ 428356 h 2380521"/>
              <a:gd name="connsiteX3506" fmla="*/ 738002 w 8023328"/>
              <a:gd name="connsiteY3506" fmla="*/ 442212 h 2380521"/>
              <a:gd name="connsiteX3507" fmla="*/ 724138 w 8023328"/>
              <a:gd name="connsiteY3507" fmla="*/ 454610 h 2380521"/>
              <a:gd name="connsiteX3508" fmla="*/ 711747 w 8023328"/>
              <a:gd name="connsiteY3508" fmla="*/ 442212 h 2380521"/>
              <a:gd name="connsiteX3509" fmla="*/ 724138 w 8023328"/>
              <a:gd name="connsiteY3509" fmla="*/ 428356 h 2380521"/>
              <a:gd name="connsiteX3510" fmla="*/ 653312 w 8023328"/>
              <a:gd name="connsiteY3510" fmla="*/ 428356 h 2380521"/>
              <a:gd name="connsiteX3511" fmla="*/ 667165 w 8023328"/>
              <a:gd name="connsiteY3511" fmla="*/ 442212 h 2380521"/>
              <a:gd name="connsiteX3512" fmla="*/ 653312 w 8023328"/>
              <a:gd name="connsiteY3512" fmla="*/ 454610 h 2380521"/>
              <a:gd name="connsiteX3513" fmla="*/ 640912 w 8023328"/>
              <a:gd name="connsiteY3513" fmla="*/ 442212 h 2380521"/>
              <a:gd name="connsiteX3514" fmla="*/ 653312 w 8023328"/>
              <a:gd name="connsiteY3514" fmla="*/ 428356 h 2380521"/>
              <a:gd name="connsiteX3515" fmla="*/ 3796752 w 8023328"/>
              <a:gd name="connsiteY3515" fmla="*/ 424982 h 2380521"/>
              <a:gd name="connsiteX3516" fmla="*/ 3810608 w 8023328"/>
              <a:gd name="connsiteY3516" fmla="*/ 439771 h 2380521"/>
              <a:gd name="connsiteX3517" fmla="*/ 3796752 w 8023328"/>
              <a:gd name="connsiteY3517" fmla="*/ 454560 h 2380521"/>
              <a:gd name="connsiteX3518" fmla="*/ 3784355 w 8023328"/>
              <a:gd name="connsiteY3518" fmla="*/ 439771 h 2380521"/>
              <a:gd name="connsiteX3519" fmla="*/ 3796752 w 8023328"/>
              <a:gd name="connsiteY3519" fmla="*/ 424982 h 2380521"/>
              <a:gd name="connsiteX3520" fmla="*/ 3725922 w 8023328"/>
              <a:gd name="connsiteY3520" fmla="*/ 424982 h 2380521"/>
              <a:gd name="connsiteX3521" fmla="*/ 3739778 w 8023328"/>
              <a:gd name="connsiteY3521" fmla="*/ 439771 h 2380521"/>
              <a:gd name="connsiteX3522" fmla="*/ 3725922 w 8023328"/>
              <a:gd name="connsiteY3522" fmla="*/ 454560 h 2380521"/>
              <a:gd name="connsiteX3523" fmla="*/ 3713525 w 8023328"/>
              <a:gd name="connsiteY3523" fmla="*/ 439771 h 2380521"/>
              <a:gd name="connsiteX3524" fmla="*/ 3725922 w 8023328"/>
              <a:gd name="connsiteY3524" fmla="*/ 424982 h 2380521"/>
              <a:gd name="connsiteX3525" fmla="*/ 3655091 w 8023328"/>
              <a:gd name="connsiteY3525" fmla="*/ 424982 h 2380521"/>
              <a:gd name="connsiteX3526" fmla="*/ 3668947 w 8023328"/>
              <a:gd name="connsiteY3526" fmla="*/ 439771 h 2380521"/>
              <a:gd name="connsiteX3527" fmla="*/ 3655091 w 8023328"/>
              <a:gd name="connsiteY3527" fmla="*/ 454560 h 2380521"/>
              <a:gd name="connsiteX3528" fmla="*/ 3642694 w 8023328"/>
              <a:gd name="connsiteY3528" fmla="*/ 439771 h 2380521"/>
              <a:gd name="connsiteX3529" fmla="*/ 3655091 w 8023328"/>
              <a:gd name="connsiteY3529" fmla="*/ 424982 h 2380521"/>
              <a:gd name="connsiteX3530" fmla="*/ 3583280 w 8023328"/>
              <a:gd name="connsiteY3530" fmla="*/ 424982 h 2380521"/>
              <a:gd name="connsiteX3531" fmla="*/ 3598069 w 8023328"/>
              <a:gd name="connsiteY3531" fmla="*/ 439771 h 2380521"/>
              <a:gd name="connsiteX3532" fmla="*/ 3583280 w 8023328"/>
              <a:gd name="connsiteY3532" fmla="*/ 454560 h 2380521"/>
              <a:gd name="connsiteX3533" fmla="*/ 3568491 w 8023328"/>
              <a:gd name="connsiteY3533" fmla="*/ 439771 h 2380521"/>
              <a:gd name="connsiteX3534" fmla="*/ 3583280 w 8023328"/>
              <a:gd name="connsiteY3534" fmla="*/ 424982 h 2380521"/>
              <a:gd name="connsiteX3535" fmla="*/ 3512449 w 8023328"/>
              <a:gd name="connsiteY3535" fmla="*/ 424982 h 2380521"/>
              <a:gd name="connsiteX3536" fmla="*/ 3527237 w 8023328"/>
              <a:gd name="connsiteY3536" fmla="*/ 439771 h 2380521"/>
              <a:gd name="connsiteX3537" fmla="*/ 3512449 w 8023328"/>
              <a:gd name="connsiteY3537" fmla="*/ 454560 h 2380521"/>
              <a:gd name="connsiteX3538" fmla="*/ 3497661 w 8023328"/>
              <a:gd name="connsiteY3538" fmla="*/ 439771 h 2380521"/>
              <a:gd name="connsiteX3539" fmla="*/ 3512449 w 8023328"/>
              <a:gd name="connsiteY3539" fmla="*/ 424982 h 2380521"/>
              <a:gd name="connsiteX3540" fmla="*/ 3440686 w 8023328"/>
              <a:gd name="connsiteY3540" fmla="*/ 424982 h 2380521"/>
              <a:gd name="connsiteX3541" fmla="*/ 3453083 w 8023328"/>
              <a:gd name="connsiteY3541" fmla="*/ 439771 h 2380521"/>
              <a:gd name="connsiteX3542" fmla="*/ 3440686 w 8023328"/>
              <a:gd name="connsiteY3542" fmla="*/ 454560 h 2380521"/>
              <a:gd name="connsiteX3543" fmla="*/ 3426830 w 8023328"/>
              <a:gd name="connsiteY3543" fmla="*/ 439771 h 2380521"/>
              <a:gd name="connsiteX3544" fmla="*/ 3440686 w 8023328"/>
              <a:gd name="connsiteY3544" fmla="*/ 424982 h 2380521"/>
              <a:gd name="connsiteX3545" fmla="*/ 3369857 w 8023328"/>
              <a:gd name="connsiteY3545" fmla="*/ 424982 h 2380521"/>
              <a:gd name="connsiteX3546" fmla="*/ 3382254 w 8023328"/>
              <a:gd name="connsiteY3546" fmla="*/ 439771 h 2380521"/>
              <a:gd name="connsiteX3547" fmla="*/ 3369857 w 8023328"/>
              <a:gd name="connsiteY3547" fmla="*/ 454560 h 2380521"/>
              <a:gd name="connsiteX3548" fmla="*/ 3356001 w 8023328"/>
              <a:gd name="connsiteY3548" fmla="*/ 439771 h 2380521"/>
              <a:gd name="connsiteX3549" fmla="*/ 3369857 w 8023328"/>
              <a:gd name="connsiteY3549" fmla="*/ 424982 h 2380521"/>
              <a:gd name="connsiteX3550" fmla="*/ 3299097 w 8023328"/>
              <a:gd name="connsiteY3550" fmla="*/ 424982 h 2380521"/>
              <a:gd name="connsiteX3551" fmla="*/ 3311491 w 8023328"/>
              <a:gd name="connsiteY3551" fmla="*/ 439771 h 2380521"/>
              <a:gd name="connsiteX3552" fmla="*/ 3299097 w 8023328"/>
              <a:gd name="connsiteY3552" fmla="*/ 454560 h 2380521"/>
              <a:gd name="connsiteX3553" fmla="*/ 3285240 w 8023328"/>
              <a:gd name="connsiteY3553" fmla="*/ 439771 h 2380521"/>
              <a:gd name="connsiteX3554" fmla="*/ 3299097 w 8023328"/>
              <a:gd name="connsiteY3554" fmla="*/ 424982 h 2380521"/>
              <a:gd name="connsiteX3555" fmla="*/ 3226805 w 8023328"/>
              <a:gd name="connsiteY3555" fmla="*/ 424982 h 2380521"/>
              <a:gd name="connsiteX3556" fmla="*/ 3240664 w 8023328"/>
              <a:gd name="connsiteY3556" fmla="*/ 439771 h 2380521"/>
              <a:gd name="connsiteX3557" fmla="*/ 3226805 w 8023328"/>
              <a:gd name="connsiteY3557" fmla="*/ 454560 h 2380521"/>
              <a:gd name="connsiteX3558" fmla="*/ 3214406 w 8023328"/>
              <a:gd name="connsiteY3558" fmla="*/ 439771 h 2380521"/>
              <a:gd name="connsiteX3559" fmla="*/ 3226805 w 8023328"/>
              <a:gd name="connsiteY3559" fmla="*/ 424982 h 2380521"/>
              <a:gd name="connsiteX3560" fmla="*/ 3152602 w 8023328"/>
              <a:gd name="connsiteY3560" fmla="*/ 424982 h 2380521"/>
              <a:gd name="connsiteX3561" fmla="*/ 3166460 w 8023328"/>
              <a:gd name="connsiteY3561" fmla="*/ 439771 h 2380521"/>
              <a:gd name="connsiteX3562" fmla="*/ 3152602 w 8023328"/>
              <a:gd name="connsiteY3562" fmla="*/ 454560 h 2380521"/>
              <a:gd name="connsiteX3563" fmla="*/ 3140203 w 8023328"/>
              <a:gd name="connsiteY3563" fmla="*/ 439771 h 2380521"/>
              <a:gd name="connsiteX3564" fmla="*/ 3152602 w 8023328"/>
              <a:gd name="connsiteY3564" fmla="*/ 424982 h 2380521"/>
              <a:gd name="connsiteX3565" fmla="*/ 3081772 w 8023328"/>
              <a:gd name="connsiteY3565" fmla="*/ 424982 h 2380521"/>
              <a:gd name="connsiteX3566" fmla="*/ 3095624 w 8023328"/>
              <a:gd name="connsiteY3566" fmla="*/ 439771 h 2380521"/>
              <a:gd name="connsiteX3567" fmla="*/ 3081772 w 8023328"/>
              <a:gd name="connsiteY3567" fmla="*/ 454560 h 2380521"/>
              <a:gd name="connsiteX3568" fmla="*/ 3069372 w 8023328"/>
              <a:gd name="connsiteY3568" fmla="*/ 439771 h 2380521"/>
              <a:gd name="connsiteX3569" fmla="*/ 3081772 w 8023328"/>
              <a:gd name="connsiteY3569" fmla="*/ 424982 h 2380521"/>
              <a:gd name="connsiteX3570" fmla="*/ 3013715 w 8023328"/>
              <a:gd name="connsiteY3570" fmla="*/ 424982 h 2380521"/>
              <a:gd name="connsiteX3571" fmla="*/ 3028135 w 8023328"/>
              <a:gd name="connsiteY3571" fmla="*/ 439771 h 2380521"/>
              <a:gd name="connsiteX3572" fmla="*/ 3013715 w 8023328"/>
              <a:gd name="connsiteY3572" fmla="*/ 454560 h 2380521"/>
              <a:gd name="connsiteX3573" fmla="*/ 2998539 w 8023328"/>
              <a:gd name="connsiteY3573" fmla="*/ 439771 h 2380521"/>
              <a:gd name="connsiteX3574" fmla="*/ 3013715 w 8023328"/>
              <a:gd name="connsiteY3574" fmla="*/ 424982 h 2380521"/>
              <a:gd name="connsiteX3575" fmla="*/ 2942491 w 8023328"/>
              <a:gd name="connsiteY3575" fmla="*/ 424982 h 2380521"/>
              <a:gd name="connsiteX3576" fmla="*/ 2957286 w 8023328"/>
              <a:gd name="connsiteY3576" fmla="*/ 439771 h 2380521"/>
              <a:gd name="connsiteX3577" fmla="*/ 2942491 w 8023328"/>
              <a:gd name="connsiteY3577" fmla="*/ 454560 h 2380521"/>
              <a:gd name="connsiteX3578" fmla="*/ 2927708 w 8023328"/>
              <a:gd name="connsiteY3578" fmla="*/ 439771 h 2380521"/>
              <a:gd name="connsiteX3579" fmla="*/ 2942491 w 8023328"/>
              <a:gd name="connsiteY3579" fmla="*/ 424982 h 2380521"/>
              <a:gd name="connsiteX3580" fmla="*/ 2868291 w 8023328"/>
              <a:gd name="connsiteY3580" fmla="*/ 424982 h 2380521"/>
              <a:gd name="connsiteX3581" fmla="*/ 2883085 w 8023328"/>
              <a:gd name="connsiteY3581" fmla="*/ 439771 h 2380521"/>
              <a:gd name="connsiteX3582" fmla="*/ 2868291 w 8023328"/>
              <a:gd name="connsiteY3582" fmla="*/ 454560 h 2380521"/>
              <a:gd name="connsiteX3583" fmla="*/ 2853504 w 8023328"/>
              <a:gd name="connsiteY3583" fmla="*/ 439771 h 2380521"/>
              <a:gd name="connsiteX3584" fmla="*/ 2868291 w 8023328"/>
              <a:gd name="connsiteY3584" fmla="*/ 424982 h 2380521"/>
              <a:gd name="connsiteX3585" fmla="*/ 2796533 w 8023328"/>
              <a:gd name="connsiteY3585" fmla="*/ 424982 h 2380521"/>
              <a:gd name="connsiteX3586" fmla="*/ 2808932 w 8023328"/>
              <a:gd name="connsiteY3586" fmla="*/ 439771 h 2380521"/>
              <a:gd name="connsiteX3587" fmla="*/ 2796533 w 8023328"/>
              <a:gd name="connsiteY3587" fmla="*/ 454560 h 2380521"/>
              <a:gd name="connsiteX3588" fmla="*/ 2782678 w 8023328"/>
              <a:gd name="connsiteY3588" fmla="*/ 439771 h 2380521"/>
              <a:gd name="connsiteX3589" fmla="*/ 2796533 w 8023328"/>
              <a:gd name="connsiteY3589" fmla="*/ 424982 h 2380521"/>
              <a:gd name="connsiteX3590" fmla="*/ 2725695 w 8023328"/>
              <a:gd name="connsiteY3590" fmla="*/ 424982 h 2380521"/>
              <a:gd name="connsiteX3591" fmla="*/ 2738097 w 8023328"/>
              <a:gd name="connsiteY3591" fmla="*/ 439771 h 2380521"/>
              <a:gd name="connsiteX3592" fmla="*/ 2725695 w 8023328"/>
              <a:gd name="connsiteY3592" fmla="*/ 454560 h 2380521"/>
              <a:gd name="connsiteX3593" fmla="*/ 2711846 w 8023328"/>
              <a:gd name="connsiteY3593" fmla="*/ 439771 h 2380521"/>
              <a:gd name="connsiteX3594" fmla="*/ 2725695 w 8023328"/>
              <a:gd name="connsiteY3594" fmla="*/ 424982 h 2380521"/>
              <a:gd name="connsiteX3595" fmla="*/ 2654870 w 8023328"/>
              <a:gd name="connsiteY3595" fmla="*/ 424982 h 2380521"/>
              <a:gd name="connsiteX3596" fmla="*/ 2667270 w 8023328"/>
              <a:gd name="connsiteY3596" fmla="*/ 439771 h 2380521"/>
              <a:gd name="connsiteX3597" fmla="*/ 2654870 w 8023328"/>
              <a:gd name="connsiteY3597" fmla="*/ 454560 h 2380521"/>
              <a:gd name="connsiteX3598" fmla="*/ 2641018 w 8023328"/>
              <a:gd name="connsiteY3598" fmla="*/ 439771 h 2380521"/>
              <a:gd name="connsiteX3599" fmla="*/ 2654870 w 8023328"/>
              <a:gd name="connsiteY3599" fmla="*/ 424982 h 2380521"/>
              <a:gd name="connsiteX3600" fmla="*/ 2582580 w 8023328"/>
              <a:gd name="connsiteY3600" fmla="*/ 424982 h 2380521"/>
              <a:gd name="connsiteX3601" fmla="*/ 2596437 w 8023328"/>
              <a:gd name="connsiteY3601" fmla="*/ 439771 h 2380521"/>
              <a:gd name="connsiteX3602" fmla="*/ 2582580 w 8023328"/>
              <a:gd name="connsiteY3602" fmla="*/ 454560 h 2380521"/>
              <a:gd name="connsiteX3603" fmla="*/ 2570184 w 8023328"/>
              <a:gd name="connsiteY3603" fmla="*/ 439771 h 2380521"/>
              <a:gd name="connsiteX3604" fmla="*/ 2582580 w 8023328"/>
              <a:gd name="connsiteY3604" fmla="*/ 424982 h 2380521"/>
              <a:gd name="connsiteX3605" fmla="*/ 2511026 w 8023328"/>
              <a:gd name="connsiteY3605" fmla="*/ 424982 h 2380521"/>
              <a:gd name="connsiteX3606" fmla="*/ 2525610 w 8023328"/>
              <a:gd name="connsiteY3606" fmla="*/ 439771 h 2380521"/>
              <a:gd name="connsiteX3607" fmla="*/ 2511026 w 8023328"/>
              <a:gd name="connsiteY3607" fmla="*/ 454560 h 2380521"/>
              <a:gd name="connsiteX3608" fmla="*/ 2499361 w 8023328"/>
              <a:gd name="connsiteY3608" fmla="*/ 439771 h 2380521"/>
              <a:gd name="connsiteX3609" fmla="*/ 2511026 w 8023328"/>
              <a:gd name="connsiteY3609" fmla="*/ 424982 h 2380521"/>
              <a:gd name="connsiteX3610" fmla="*/ 1799085 w 8023328"/>
              <a:gd name="connsiteY3610" fmla="*/ 357525 h 2380521"/>
              <a:gd name="connsiteX3611" fmla="*/ 1813873 w 8023328"/>
              <a:gd name="connsiteY3611" fmla="*/ 369922 h 2380521"/>
              <a:gd name="connsiteX3612" fmla="*/ 1799085 w 8023328"/>
              <a:gd name="connsiteY3612" fmla="*/ 383779 h 2380521"/>
              <a:gd name="connsiteX3613" fmla="*/ 1784300 w 8023328"/>
              <a:gd name="connsiteY3613" fmla="*/ 369922 h 2380521"/>
              <a:gd name="connsiteX3614" fmla="*/ 1799085 w 8023328"/>
              <a:gd name="connsiteY3614" fmla="*/ 357525 h 2380521"/>
              <a:gd name="connsiteX3615" fmla="*/ 1728262 w 8023328"/>
              <a:gd name="connsiteY3615" fmla="*/ 357525 h 2380521"/>
              <a:gd name="connsiteX3616" fmla="*/ 1743049 w 8023328"/>
              <a:gd name="connsiteY3616" fmla="*/ 369922 h 2380521"/>
              <a:gd name="connsiteX3617" fmla="*/ 1728262 w 8023328"/>
              <a:gd name="connsiteY3617" fmla="*/ 383779 h 2380521"/>
              <a:gd name="connsiteX3618" fmla="*/ 1713470 w 8023328"/>
              <a:gd name="connsiteY3618" fmla="*/ 369922 h 2380521"/>
              <a:gd name="connsiteX3619" fmla="*/ 1728262 w 8023328"/>
              <a:gd name="connsiteY3619" fmla="*/ 357525 h 2380521"/>
              <a:gd name="connsiteX3620" fmla="*/ 1657429 w 8023328"/>
              <a:gd name="connsiteY3620" fmla="*/ 357525 h 2380521"/>
              <a:gd name="connsiteX3621" fmla="*/ 1672220 w 8023328"/>
              <a:gd name="connsiteY3621" fmla="*/ 369922 h 2380521"/>
              <a:gd name="connsiteX3622" fmla="*/ 1657429 w 8023328"/>
              <a:gd name="connsiteY3622" fmla="*/ 383779 h 2380521"/>
              <a:gd name="connsiteX3623" fmla="*/ 1642650 w 8023328"/>
              <a:gd name="connsiteY3623" fmla="*/ 369922 h 2380521"/>
              <a:gd name="connsiteX3624" fmla="*/ 1657429 w 8023328"/>
              <a:gd name="connsiteY3624" fmla="*/ 357525 h 2380521"/>
              <a:gd name="connsiteX3625" fmla="*/ 1582296 w 8023328"/>
              <a:gd name="connsiteY3625" fmla="*/ 357525 h 2380521"/>
              <a:gd name="connsiteX3626" fmla="*/ 1594704 w 8023328"/>
              <a:gd name="connsiteY3626" fmla="*/ 369922 h 2380521"/>
              <a:gd name="connsiteX3627" fmla="*/ 1582296 w 8023328"/>
              <a:gd name="connsiteY3627" fmla="*/ 383779 h 2380521"/>
              <a:gd name="connsiteX3628" fmla="*/ 1568441 w 8023328"/>
              <a:gd name="connsiteY3628" fmla="*/ 369922 h 2380521"/>
              <a:gd name="connsiteX3629" fmla="*/ 1582296 w 8023328"/>
              <a:gd name="connsiteY3629" fmla="*/ 357525 h 2380521"/>
              <a:gd name="connsiteX3630" fmla="*/ 1512195 w 8023328"/>
              <a:gd name="connsiteY3630" fmla="*/ 357525 h 2380521"/>
              <a:gd name="connsiteX3631" fmla="*/ 1523863 w 8023328"/>
              <a:gd name="connsiteY3631" fmla="*/ 369922 h 2380521"/>
              <a:gd name="connsiteX3632" fmla="*/ 1512195 w 8023328"/>
              <a:gd name="connsiteY3632" fmla="*/ 383779 h 2380521"/>
              <a:gd name="connsiteX3633" fmla="*/ 1497612 w 8023328"/>
              <a:gd name="connsiteY3633" fmla="*/ 369922 h 2380521"/>
              <a:gd name="connsiteX3634" fmla="*/ 1512195 w 8023328"/>
              <a:gd name="connsiteY3634" fmla="*/ 357525 h 2380521"/>
              <a:gd name="connsiteX3635" fmla="*/ 1439171 w 8023328"/>
              <a:gd name="connsiteY3635" fmla="*/ 357525 h 2380521"/>
              <a:gd name="connsiteX3636" fmla="*/ 1453023 w 8023328"/>
              <a:gd name="connsiteY3636" fmla="*/ 369922 h 2380521"/>
              <a:gd name="connsiteX3637" fmla="*/ 1439171 w 8023328"/>
              <a:gd name="connsiteY3637" fmla="*/ 383779 h 2380521"/>
              <a:gd name="connsiteX3638" fmla="*/ 1426774 w 8023328"/>
              <a:gd name="connsiteY3638" fmla="*/ 369922 h 2380521"/>
              <a:gd name="connsiteX3639" fmla="*/ 1439171 w 8023328"/>
              <a:gd name="connsiteY3639" fmla="*/ 357525 h 2380521"/>
              <a:gd name="connsiteX3640" fmla="*/ 1368347 w 8023328"/>
              <a:gd name="connsiteY3640" fmla="*/ 357525 h 2380521"/>
              <a:gd name="connsiteX3641" fmla="*/ 1382199 w 8023328"/>
              <a:gd name="connsiteY3641" fmla="*/ 369922 h 2380521"/>
              <a:gd name="connsiteX3642" fmla="*/ 1368347 w 8023328"/>
              <a:gd name="connsiteY3642" fmla="*/ 383779 h 2380521"/>
              <a:gd name="connsiteX3643" fmla="*/ 1355949 w 8023328"/>
              <a:gd name="connsiteY3643" fmla="*/ 369922 h 2380521"/>
              <a:gd name="connsiteX3644" fmla="*/ 1368347 w 8023328"/>
              <a:gd name="connsiteY3644" fmla="*/ 357525 h 2380521"/>
              <a:gd name="connsiteX3645" fmla="*/ 1297518 w 8023328"/>
              <a:gd name="connsiteY3645" fmla="*/ 357525 h 2380521"/>
              <a:gd name="connsiteX3646" fmla="*/ 1311374 w 8023328"/>
              <a:gd name="connsiteY3646" fmla="*/ 369922 h 2380521"/>
              <a:gd name="connsiteX3647" fmla="*/ 1297518 w 8023328"/>
              <a:gd name="connsiteY3647" fmla="*/ 383779 h 2380521"/>
              <a:gd name="connsiteX3648" fmla="*/ 1285121 w 8023328"/>
              <a:gd name="connsiteY3648" fmla="*/ 369922 h 2380521"/>
              <a:gd name="connsiteX3649" fmla="*/ 1297518 w 8023328"/>
              <a:gd name="connsiteY3649" fmla="*/ 357525 h 2380521"/>
              <a:gd name="connsiteX3650" fmla="*/ 1225703 w 8023328"/>
              <a:gd name="connsiteY3650" fmla="*/ 357525 h 2380521"/>
              <a:gd name="connsiteX3651" fmla="*/ 1240493 w 8023328"/>
              <a:gd name="connsiteY3651" fmla="*/ 369922 h 2380521"/>
              <a:gd name="connsiteX3652" fmla="*/ 1225703 w 8023328"/>
              <a:gd name="connsiteY3652" fmla="*/ 383779 h 2380521"/>
              <a:gd name="connsiteX3653" fmla="*/ 1210926 w 8023328"/>
              <a:gd name="connsiteY3653" fmla="*/ 369922 h 2380521"/>
              <a:gd name="connsiteX3654" fmla="*/ 1225703 w 8023328"/>
              <a:gd name="connsiteY3654" fmla="*/ 357525 h 2380521"/>
              <a:gd name="connsiteX3655" fmla="*/ 1154890 w 8023328"/>
              <a:gd name="connsiteY3655" fmla="*/ 357525 h 2380521"/>
              <a:gd name="connsiteX3656" fmla="*/ 1169676 w 8023328"/>
              <a:gd name="connsiteY3656" fmla="*/ 369922 h 2380521"/>
              <a:gd name="connsiteX3657" fmla="*/ 1154890 w 8023328"/>
              <a:gd name="connsiteY3657" fmla="*/ 383779 h 2380521"/>
              <a:gd name="connsiteX3658" fmla="*/ 1140096 w 8023328"/>
              <a:gd name="connsiteY3658" fmla="*/ 369922 h 2380521"/>
              <a:gd name="connsiteX3659" fmla="*/ 1154890 w 8023328"/>
              <a:gd name="connsiteY3659" fmla="*/ 357525 h 2380521"/>
              <a:gd name="connsiteX3660" fmla="*/ 1084059 w 8023328"/>
              <a:gd name="connsiteY3660" fmla="*/ 357525 h 2380521"/>
              <a:gd name="connsiteX3661" fmla="*/ 1098844 w 8023328"/>
              <a:gd name="connsiteY3661" fmla="*/ 369922 h 2380521"/>
              <a:gd name="connsiteX3662" fmla="*/ 1084059 w 8023328"/>
              <a:gd name="connsiteY3662" fmla="*/ 383779 h 2380521"/>
              <a:gd name="connsiteX3663" fmla="*/ 1069268 w 8023328"/>
              <a:gd name="connsiteY3663" fmla="*/ 369922 h 2380521"/>
              <a:gd name="connsiteX3664" fmla="*/ 1084059 w 8023328"/>
              <a:gd name="connsiteY3664" fmla="*/ 357525 h 2380521"/>
              <a:gd name="connsiteX3665" fmla="*/ 1013015 w 8023328"/>
              <a:gd name="connsiteY3665" fmla="*/ 357525 h 2380521"/>
              <a:gd name="connsiteX3666" fmla="*/ 1024685 w 8023328"/>
              <a:gd name="connsiteY3666" fmla="*/ 369922 h 2380521"/>
              <a:gd name="connsiteX3667" fmla="*/ 1013015 w 8023328"/>
              <a:gd name="connsiteY3667" fmla="*/ 383779 h 2380521"/>
              <a:gd name="connsiteX3668" fmla="*/ 998434 w 8023328"/>
              <a:gd name="connsiteY3668" fmla="*/ 369922 h 2380521"/>
              <a:gd name="connsiteX3669" fmla="*/ 1013015 w 8023328"/>
              <a:gd name="connsiteY3669" fmla="*/ 357525 h 2380521"/>
              <a:gd name="connsiteX3670" fmla="*/ 941465 w 8023328"/>
              <a:gd name="connsiteY3670" fmla="*/ 357525 h 2380521"/>
              <a:gd name="connsiteX3671" fmla="*/ 953864 w 8023328"/>
              <a:gd name="connsiteY3671" fmla="*/ 369922 h 2380521"/>
              <a:gd name="connsiteX3672" fmla="*/ 941465 w 8023328"/>
              <a:gd name="connsiteY3672" fmla="*/ 383779 h 2380521"/>
              <a:gd name="connsiteX3673" fmla="*/ 927611 w 8023328"/>
              <a:gd name="connsiteY3673" fmla="*/ 369922 h 2380521"/>
              <a:gd name="connsiteX3674" fmla="*/ 941465 w 8023328"/>
              <a:gd name="connsiteY3674" fmla="*/ 357525 h 2380521"/>
              <a:gd name="connsiteX3675" fmla="*/ 870633 w 8023328"/>
              <a:gd name="connsiteY3675" fmla="*/ 357525 h 2380521"/>
              <a:gd name="connsiteX3676" fmla="*/ 883034 w 8023328"/>
              <a:gd name="connsiteY3676" fmla="*/ 369922 h 2380521"/>
              <a:gd name="connsiteX3677" fmla="*/ 870633 w 8023328"/>
              <a:gd name="connsiteY3677" fmla="*/ 383779 h 2380521"/>
              <a:gd name="connsiteX3678" fmla="*/ 856777 w 8023328"/>
              <a:gd name="connsiteY3678" fmla="*/ 369922 h 2380521"/>
              <a:gd name="connsiteX3679" fmla="*/ 870633 w 8023328"/>
              <a:gd name="connsiteY3679" fmla="*/ 357525 h 2380521"/>
              <a:gd name="connsiteX3680" fmla="*/ 798346 w 8023328"/>
              <a:gd name="connsiteY3680" fmla="*/ 357525 h 2380521"/>
              <a:gd name="connsiteX3681" fmla="*/ 812203 w 8023328"/>
              <a:gd name="connsiteY3681" fmla="*/ 369922 h 2380521"/>
              <a:gd name="connsiteX3682" fmla="*/ 798346 w 8023328"/>
              <a:gd name="connsiteY3682" fmla="*/ 383779 h 2380521"/>
              <a:gd name="connsiteX3683" fmla="*/ 785947 w 8023328"/>
              <a:gd name="connsiteY3683" fmla="*/ 369922 h 2380521"/>
              <a:gd name="connsiteX3684" fmla="*/ 798346 w 8023328"/>
              <a:gd name="connsiteY3684" fmla="*/ 357525 h 2380521"/>
              <a:gd name="connsiteX3685" fmla="*/ 3654110 w 8023328"/>
              <a:gd name="connsiteY3685" fmla="*/ 354153 h 2380521"/>
              <a:gd name="connsiteX3686" fmla="*/ 3668898 w 8023328"/>
              <a:gd name="connsiteY3686" fmla="*/ 368738 h 2380521"/>
              <a:gd name="connsiteX3687" fmla="*/ 3654110 w 8023328"/>
              <a:gd name="connsiteY3687" fmla="*/ 380407 h 2380521"/>
              <a:gd name="connsiteX3688" fmla="*/ 3639322 w 8023328"/>
              <a:gd name="connsiteY3688" fmla="*/ 368738 h 2380521"/>
              <a:gd name="connsiteX3689" fmla="*/ 3654110 w 8023328"/>
              <a:gd name="connsiteY3689" fmla="*/ 354153 h 2380521"/>
              <a:gd name="connsiteX3690" fmla="*/ 3583280 w 8023328"/>
              <a:gd name="connsiteY3690" fmla="*/ 354153 h 2380521"/>
              <a:gd name="connsiteX3691" fmla="*/ 3598069 w 8023328"/>
              <a:gd name="connsiteY3691" fmla="*/ 368738 h 2380521"/>
              <a:gd name="connsiteX3692" fmla="*/ 3583280 w 8023328"/>
              <a:gd name="connsiteY3692" fmla="*/ 380407 h 2380521"/>
              <a:gd name="connsiteX3693" fmla="*/ 3568491 w 8023328"/>
              <a:gd name="connsiteY3693" fmla="*/ 368738 h 2380521"/>
              <a:gd name="connsiteX3694" fmla="*/ 3583280 w 8023328"/>
              <a:gd name="connsiteY3694" fmla="*/ 354153 h 2380521"/>
              <a:gd name="connsiteX3695" fmla="*/ 3512449 w 8023328"/>
              <a:gd name="connsiteY3695" fmla="*/ 354153 h 2380521"/>
              <a:gd name="connsiteX3696" fmla="*/ 3527237 w 8023328"/>
              <a:gd name="connsiteY3696" fmla="*/ 369330 h 2380521"/>
              <a:gd name="connsiteX3697" fmla="*/ 3512449 w 8023328"/>
              <a:gd name="connsiteY3697" fmla="*/ 383749 h 2380521"/>
              <a:gd name="connsiteX3698" fmla="*/ 3497661 w 8023328"/>
              <a:gd name="connsiteY3698" fmla="*/ 369330 h 2380521"/>
              <a:gd name="connsiteX3699" fmla="*/ 3512449 w 8023328"/>
              <a:gd name="connsiteY3699" fmla="*/ 354153 h 2380521"/>
              <a:gd name="connsiteX3700" fmla="*/ 3440686 w 8023328"/>
              <a:gd name="connsiteY3700" fmla="*/ 354153 h 2380521"/>
              <a:gd name="connsiteX3701" fmla="*/ 3453083 w 8023328"/>
              <a:gd name="connsiteY3701" fmla="*/ 369330 h 2380521"/>
              <a:gd name="connsiteX3702" fmla="*/ 3440686 w 8023328"/>
              <a:gd name="connsiteY3702" fmla="*/ 383749 h 2380521"/>
              <a:gd name="connsiteX3703" fmla="*/ 3426830 w 8023328"/>
              <a:gd name="connsiteY3703" fmla="*/ 369330 h 2380521"/>
              <a:gd name="connsiteX3704" fmla="*/ 3440686 w 8023328"/>
              <a:gd name="connsiteY3704" fmla="*/ 354153 h 2380521"/>
              <a:gd name="connsiteX3705" fmla="*/ 3369857 w 8023328"/>
              <a:gd name="connsiteY3705" fmla="*/ 354153 h 2380521"/>
              <a:gd name="connsiteX3706" fmla="*/ 3382254 w 8023328"/>
              <a:gd name="connsiteY3706" fmla="*/ 369330 h 2380521"/>
              <a:gd name="connsiteX3707" fmla="*/ 3369857 w 8023328"/>
              <a:gd name="connsiteY3707" fmla="*/ 383749 h 2380521"/>
              <a:gd name="connsiteX3708" fmla="*/ 3356001 w 8023328"/>
              <a:gd name="connsiteY3708" fmla="*/ 369330 h 2380521"/>
              <a:gd name="connsiteX3709" fmla="*/ 3369857 w 8023328"/>
              <a:gd name="connsiteY3709" fmla="*/ 354153 h 2380521"/>
              <a:gd name="connsiteX3710" fmla="*/ 3299097 w 8023328"/>
              <a:gd name="connsiteY3710" fmla="*/ 354153 h 2380521"/>
              <a:gd name="connsiteX3711" fmla="*/ 3311496 w 8023328"/>
              <a:gd name="connsiteY3711" fmla="*/ 369330 h 2380521"/>
              <a:gd name="connsiteX3712" fmla="*/ 3299097 w 8023328"/>
              <a:gd name="connsiteY3712" fmla="*/ 383749 h 2380521"/>
              <a:gd name="connsiteX3713" fmla="*/ 3285242 w 8023328"/>
              <a:gd name="connsiteY3713" fmla="*/ 369330 h 2380521"/>
              <a:gd name="connsiteX3714" fmla="*/ 3299097 w 8023328"/>
              <a:gd name="connsiteY3714" fmla="*/ 354153 h 2380521"/>
              <a:gd name="connsiteX3715" fmla="*/ 3226808 w 8023328"/>
              <a:gd name="connsiteY3715" fmla="*/ 354153 h 2380521"/>
              <a:gd name="connsiteX3716" fmla="*/ 3240664 w 8023328"/>
              <a:gd name="connsiteY3716" fmla="*/ 369330 h 2380521"/>
              <a:gd name="connsiteX3717" fmla="*/ 3226808 w 8023328"/>
              <a:gd name="connsiteY3717" fmla="*/ 383749 h 2380521"/>
              <a:gd name="connsiteX3718" fmla="*/ 3214410 w 8023328"/>
              <a:gd name="connsiteY3718" fmla="*/ 369330 h 2380521"/>
              <a:gd name="connsiteX3719" fmla="*/ 3226808 w 8023328"/>
              <a:gd name="connsiteY3719" fmla="*/ 354153 h 2380521"/>
              <a:gd name="connsiteX3720" fmla="*/ 3152605 w 8023328"/>
              <a:gd name="connsiteY3720" fmla="*/ 354153 h 2380521"/>
              <a:gd name="connsiteX3721" fmla="*/ 3166462 w 8023328"/>
              <a:gd name="connsiteY3721" fmla="*/ 369330 h 2380521"/>
              <a:gd name="connsiteX3722" fmla="*/ 3152605 w 8023328"/>
              <a:gd name="connsiteY3722" fmla="*/ 383749 h 2380521"/>
              <a:gd name="connsiteX3723" fmla="*/ 3140206 w 8023328"/>
              <a:gd name="connsiteY3723" fmla="*/ 369330 h 2380521"/>
              <a:gd name="connsiteX3724" fmla="*/ 3152605 w 8023328"/>
              <a:gd name="connsiteY3724" fmla="*/ 354153 h 2380521"/>
              <a:gd name="connsiteX3725" fmla="*/ 3081774 w 8023328"/>
              <a:gd name="connsiteY3725" fmla="*/ 354153 h 2380521"/>
              <a:gd name="connsiteX3726" fmla="*/ 3095627 w 8023328"/>
              <a:gd name="connsiteY3726" fmla="*/ 369330 h 2380521"/>
              <a:gd name="connsiteX3727" fmla="*/ 3081774 w 8023328"/>
              <a:gd name="connsiteY3727" fmla="*/ 383749 h 2380521"/>
              <a:gd name="connsiteX3728" fmla="*/ 3069375 w 8023328"/>
              <a:gd name="connsiteY3728" fmla="*/ 369330 h 2380521"/>
              <a:gd name="connsiteX3729" fmla="*/ 3081774 w 8023328"/>
              <a:gd name="connsiteY3729" fmla="*/ 354153 h 2380521"/>
              <a:gd name="connsiteX3730" fmla="*/ 3013715 w 8023328"/>
              <a:gd name="connsiteY3730" fmla="*/ 354153 h 2380521"/>
              <a:gd name="connsiteX3731" fmla="*/ 3028135 w 8023328"/>
              <a:gd name="connsiteY3731" fmla="*/ 369330 h 2380521"/>
              <a:gd name="connsiteX3732" fmla="*/ 3013715 w 8023328"/>
              <a:gd name="connsiteY3732" fmla="*/ 383749 h 2380521"/>
              <a:gd name="connsiteX3733" fmla="*/ 2998539 w 8023328"/>
              <a:gd name="connsiteY3733" fmla="*/ 369330 h 2380521"/>
              <a:gd name="connsiteX3734" fmla="*/ 3013715 w 8023328"/>
              <a:gd name="connsiteY3734" fmla="*/ 354153 h 2380521"/>
              <a:gd name="connsiteX3735" fmla="*/ 2942494 w 8023328"/>
              <a:gd name="connsiteY3735" fmla="*/ 354153 h 2380521"/>
              <a:gd name="connsiteX3736" fmla="*/ 2957288 w 8023328"/>
              <a:gd name="connsiteY3736" fmla="*/ 369330 h 2380521"/>
              <a:gd name="connsiteX3737" fmla="*/ 2942494 w 8023328"/>
              <a:gd name="connsiteY3737" fmla="*/ 383749 h 2380521"/>
              <a:gd name="connsiteX3738" fmla="*/ 2927708 w 8023328"/>
              <a:gd name="connsiteY3738" fmla="*/ 369330 h 2380521"/>
              <a:gd name="connsiteX3739" fmla="*/ 2942494 w 8023328"/>
              <a:gd name="connsiteY3739" fmla="*/ 354153 h 2380521"/>
              <a:gd name="connsiteX3740" fmla="*/ 2868293 w 8023328"/>
              <a:gd name="connsiteY3740" fmla="*/ 354153 h 2380521"/>
              <a:gd name="connsiteX3741" fmla="*/ 2883085 w 8023328"/>
              <a:gd name="connsiteY3741" fmla="*/ 369330 h 2380521"/>
              <a:gd name="connsiteX3742" fmla="*/ 2868293 w 8023328"/>
              <a:gd name="connsiteY3742" fmla="*/ 383749 h 2380521"/>
              <a:gd name="connsiteX3743" fmla="*/ 2853504 w 8023328"/>
              <a:gd name="connsiteY3743" fmla="*/ 369330 h 2380521"/>
              <a:gd name="connsiteX3744" fmla="*/ 2868293 w 8023328"/>
              <a:gd name="connsiteY3744" fmla="*/ 354153 h 2380521"/>
              <a:gd name="connsiteX3745" fmla="*/ 2796535 w 8023328"/>
              <a:gd name="connsiteY3745" fmla="*/ 354153 h 2380521"/>
              <a:gd name="connsiteX3746" fmla="*/ 2808932 w 8023328"/>
              <a:gd name="connsiteY3746" fmla="*/ 369330 h 2380521"/>
              <a:gd name="connsiteX3747" fmla="*/ 2796535 w 8023328"/>
              <a:gd name="connsiteY3747" fmla="*/ 383749 h 2380521"/>
              <a:gd name="connsiteX3748" fmla="*/ 2782678 w 8023328"/>
              <a:gd name="connsiteY3748" fmla="*/ 369330 h 2380521"/>
              <a:gd name="connsiteX3749" fmla="*/ 2796535 w 8023328"/>
              <a:gd name="connsiteY3749" fmla="*/ 354153 h 2380521"/>
              <a:gd name="connsiteX3750" fmla="*/ 2725695 w 8023328"/>
              <a:gd name="connsiteY3750" fmla="*/ 354153 h 2380521"/>
              <a:gd name="connsiteX3751" fmla="*/ 2738100 w 8023328"/>
              <a:gd name="connsiteY3751" fmla="*/ 369330 h 2380521"/>
              <a:gd name="connsiteX3752" fmla="*/ 2725695 w 8023328"/>
              <a:gd name="connsiteY3752" fmla="*/ 383749 h 2380521"/>
              <a:gd name="connsiteX3753" fmla="*/ 2711846 w 8023328"/>
              <a:gd name="connsiteY3753" fmla="*/ 369330 h 2380521"/>
              <a:gd name="connsiteX3754" fmla="*/ 2725695 w 8023328"/>
              <a:gd name="connsiteY3754" fmla="*/ 354153 h 2380521"/>
              <a:gd name="connsiteX3755" fmla="*/ 2653415 w 8023328"/>
              <a:gd name="connsiteY3755" fmla="*/ 354153 h 2380521"/>
              <a:gd name="connsiteX3756" fmla="*/ 2667270 w 8023328"/>
              <a:gd name="connsiteY3756" fmla="*/ 369330 h 2380521"/>
              <a:gd name="connsiteX3757" fmla="*/ 2653415 w 8023328"/>
              <a:gd name="connsiteY3757" fmla="*/ 383749 h 2380521"/>
              <a:gd name="connsiteX3758" fmla="*/ 2641021 w 8023328"/>
              <a:gd name="connsiteY3758" fmla="*/ 369330 h 2380521"/>
              <a:gd name="connsiteX3759" fmla="*/ 2653415 w 8023328"/>
              <a:gd name="connsiteY3759" fmla="*/ 354153 h 2380521"/>
              <a:gd name="connsiteX3760" fmla="*/ 2582583 w 8023328"/>
              <a:gd name="connsiteY3760" fmla="*/ 354153 h 2380521"/>
              <a:gd name="connsiteX3761" fmla="*/ 2596439 w 8023328"/>
              <a:gd name="connsiteY3761" fmla="*/ 369330 h 2380521"/>
              <a:gd name="connsiteX3762" fmla="*/ 2582583 w 8023328"/>
              <a:gd name="connsiteY3762" fmla="*/ 383749 h 2380521"/>
              <a:gd name="connsiteX3763" fmla="*/ 2570184 w 8023328"/>
              <a:gd name="connsiteY3763" fmla="*/ 369330 h 2380521"/>
              <a:gd name="connsiteX3764" fmla="*/ 2582583 w 8023328"/>
              <a:gd name="connsiteY3764" fmla="*/ 354153 h 2380521"/>
              <a:gd name="connsiteX3765" fmla="*/ 2511029 w 8023328"/>
              <a:gd name="connsiteY3765" fmla="*/ 354153 h 2380521"/>
              <a:gd name="connsiteX3766" fmla="*/ 2525613 w 8023328"/>
              <a:gd name="connsiteY3766" fmla="*/ 369330 h 2380521"/>
              <a:gd name="connsiteX3767" fmla="*/ 2511029 w 8023328"/>
              <a:gd name="connsiteY3767" fmla="*/ 383749 h 2380521"/>
              <a:gd name="connsiteX3768" fmla="*/ 2499361 w 8023328"/>
              <a:gd name="connsiteY3768" fmla="*/ 369330 h 2380521"/>
              <a:gd name="connsiteX3769" fmla="*/ 2511029 w 8023328"/>
              <a:gd name="connsiteY3769" fmla="*/ 354153 h 2380521"/>
              <a:gd name="connsiteX3770" fmla="*/ 2439946 w 8023328"/>
              <a:gd name="connsiteY3770" fmla="*/ 354153 h 2380521"/>
              <a:gd name="connsiteX3771" fmla="*/ 2454732 w 8023328"/>
              <a:gd name="connsiteY3771" fmla="*/ 369330 h 2380521"/>
              <a:gd name="connsiteX3772" fmla="*/ 2439946 w 8023328"/>
              <a:gd name="connsiteY3772" fmla="*/ 383749 h 2380521"/>
              <a:gd name="connsiteX3773" fmla="*/ 2425156 w 8023328"/>
              <a:gd name="connsiteY3773" fmla="*/ 369330 h 2380521"/>
              <a:gd name="connsiteX3774" fmla="*/ 2439946 w 8023328"/>
              <a:gd name="connsiteY3774" fmla="*/ 354153 h 2380521"/>
              <a:gd name="connsiteX3775" fmla="*/ 2369110 w 8023328"/>
              <a:gd name="connsiteY3775" fmla="*/ 354153 h 2380521"/>
              <a:gd name="connsiteX3776" fmla="*/ 2383899 w 8023328"/>
              <a:gd name="connsiteY3776" fmla="*/ 369330 h 2380521"/>
              <a:gd name="connsiteX3777" fmla="*/ 2369110 w 8023328"/>
              <a:gd name="connsiteY3777" fmla="*/ 383749 h 2380521"/>
              <a:gd name="connsiteX3778" fmla="*/ 2354319 w 8023328"/>
              <a:gd name="connsiteY3778" fmla="*/ 369330 h 2380521"/>
              <a:gd name="connsiteX3779" fmla="*/ 2369110 w 8023328"/>
              <a:gd name="connsiteY3779" fmla="*/ 354153 h 2380521"/>
              <a:gd name="connsiteX3780" fmla="*/ 2298280 w 8023328"/>
              <a:gd name="connsiteY3780" fmla="*/ 354153 h 2380521"/>
              <a:gd name="connsiteX3781" fmla="*/ 2313068 w 8023328"/>
              <a:gd name="connsiteY3781" fmla="*/ 369330 h 2380521"/>
              <a:gd name="connsiteX3782" fmla="*/ 2298280 w 8023328"/>
              <a:gd name="connsiteY3782" fmla="*/ 383749 h 2380521"/>
              <a:gd name="connsiteX3783" fmla="*/ 2283490 w 8023328"/>
              <a:gd name="connsiteY3783" fmla="*/ 369330 h 2380521"/>
              <a:gd name="connsiteX3784" fmla="*/ 2298280 w 8023328"/>
              <a:gd name="connsiteY3784" fmla="*/ 354153 h 2380521"/>
              <a:gd name="connsiteX3785" fmla="*/ 2226517 w 8023328"/>
              <a:gd name="connsiteY3785" fmla="*/ 354153 h 2380521"/>
              <a:gd name="connsiteX3786" fmla="*/ 2238914 w 8023328"/>
              <a:gd name="connsiteY3786" fmla="*/ 369330 h 2380521"/>
              <a:gd name="connsiteX3787" fmla="*/ 2226517 w 8023328"/>
              <a:gd name="connsiteY3787" fmla="*/ 383749 h 2380521"/>
              <a:gd name="connsiteX3788" fmla="*/ 2212658 w 8023328"/>
              <a:gd name="connsiteY3788" fmla="*/ 369330 h 2380521"/>
              <a:gd name="connsiteX3789" fmla="*/ 2226517 w 8023328"/>
              <a:gd name="connsiteY3789" fmla="*/ 354153 h 2380521"/>
              <a:gd name="connsiteX3790" fmla="*/ 2155683 w 8023328"/>
              <a:gd name="connsiteY3790" fmla="*/ 354153 h 2380521"/>
              <a:gd name="connsiteX3791" fmla="*/ 2168081 w 8023328"/>
              <a:gd name="connsiteY3791" fmla="*/ 369330 h 2380521"/>
              <a:gd name="connsiteX3792" fmla="*/ 2155683 w 8023328"/>
              <a:gd name="connsiteY3792" fmla="*/ 383749 h 2380521"/>
              <a:gd name="connsiteX3793" fmla="*/ 2141827 w 8023328"/>
              <a:gd name="connsiteY3793" fmla="*/ 369330 h 2380521"/>
              <a:gd name="connsiteX3794" fmla="*/ 2155683 w 8023328"/>
              <a:gd name="connsiteY3794" fmla="*/ 354153 h 2380521"/>
              <a:gd name="connsiteX3795" fmla="*/ 2084849 w 8023328"/>
              <a:gd name="connsiteY3795" fmla="*/ 354153 h 2380521"/>
              <a:gd name="connsiteX3796" fmla="*/ 2097248 w 8023328"/>
              <a:gd name="connsiteY3796" fmla="*/ 369330 h 2380521"/>
              <a:gd name="connsiteX3797" fmla="*/ 2084849 w 8023328"/>
              <a:gd name="connsiteY3797" fmla="*/ 383749 h 2380521"/>
              <a:gd name="connsiteX3798" fmla="*/ 2070994 w 8023328"/>
              <a:gd name="connsiteY3798" fmla="*/ 369330 h 2380521"/>
              <a:gd name="connsiteX3799" fmla="*/ 2084849 w 8023328"/>
              <a:gd name="connsiteY3799" fmla="*/ 354153 h 2380521"/>
              <a:gd name="connsiteX3800" fmla="*/ 2011835 w 8023328"/>
              <a:gd name="connsiteY3800" fmla="*/ 354153 h 2380521"/>
              <a:gd name="connsiteX3801" fmla="*/ 2026421 w 8023328"/>
              <a:gd name="connsiteY3801" fmla="*/ 369330 h 2380521"/>
              <a:gd name="connsiteX3802" fmla="*/ 2011835 w 8023328"/>
              <a:gd name="connsiteY3802" fmla="*/ 383749 h 2380521"/>
              <a:gd name="connsiteX3803" fmla="*/ 2000166 w 8023328"/>
              <a:gd name="connsiteY3803" fmla="*/ 369330 h 2380521"/>
              <a:gd name="connsiteX3804" fmla="*/ 2011835 w 8023328"/>
              <a:gd name="connsiteY3804" fmla="*/ 354153 h 2380521"/>
              <a:gd name="connsiteX3805" fmla="*/ 1938362 w 8023328"/>
              <a:gd name="connsiteY3805" fmla="*/ 354153 h 2380521"/>
              <a:gd name="connsiteX3806" fmla="*/ 1952222 w 8023328"/>
              <a:gd name="connsiteY3806" fmla="*/ 369330 h 2380521"/>
              <a:gd name="connsiteX3807" fmla="*/ 1938362 w 8023328"/>
              <a:gd name="connsiteY3807" fmla="*/ 383749 h 2380521"/>
              <a:gd name="connsiteX3808" fmla="*/ 1925968 w 8023328"/>
              <a:gd name="connsiteY3808" fmla="*/ 369330 h 2380521"/>
              <a:gd name="connsiteX3809" fmla="*/ 1938362 w 8023328"/>
              <a:gd name="connsiteY3809" fmla="*/ 354153 h 2380521"/>
              <a:gd name="connsiteX3810" fmla="*/ 1867527 w 8023328"/>
              <a:gd name="connsiteY3810" fmla="*/ 354153 h 2380521"/>
              <a:gd name="connsiteX3811" fmla="*/ 1881384 w 8023328"/>
              <a:gd name="connsiteY3811" fmla="*/ 369330 h 2380521"/>
              <a:gd name="connsiteX3812" fmla="*/ 1867527 w 8023328"/>
              <a:gd name="connsiteY3812" fmla="*/ 383749 h 2380521"/>
              <a:gd name="connsiteX3813" fmla="*/ 1855129 w 8023328"/>
              <a:gd name="connsiteY3813" fmla="*/ 369330 h 2380521"/>
              <a:gd name="connsiteX3814" fmla="*/ 1867527 w 8023328"/>
              <a:gd name="connsiteY3814" fmla="*/ 354153 h 2380521"/>
              <a:gd name="connsiteX3815" fmla="*/ 1225708 w 8023328"/>
              <a:gd name="connsiteY3815" fmla="*/ 284879 h 2380521"/>
              <a:gd name="connsiteX3816" fmla="*/ 1240493 w 8023328"/>
              <a:gd name="connsiteY3816" fmla="*/ 298111 h 2380521"/>
              <a:gd name="connsiteX3817" fmla="*/ 1225708 w 8023328"/>
              <a:gd name="connsiteY3817" fmla="*/ 312900 h 2380521"/>
              <a:gd name="connsiteX3818" fmla="*/ 1210931 w 8023328"/>
              <a:gd name="connsiteY3818" fmla="*/ 298111 h 2380521"/>
              <a:gd name="connsiteX3819" fmla="*/ 1225708 w 8023328"/>
              <a:gd name="connsiteY3819" fmla="*/ 284879 h 2380521"/>
              <a:gd name="connsiteX3820" fmla="*/ 3440686 w 8023328"/>
              <a:gd name="connsiteY3820" fmla="*/ 283322 h 2380521"/>
              <a:gd name="connsiteX3821" fmla="*/ 3453083 w 8023328"/>
              <a:gd name="connsiteY3821" fmla="*/ 297178 h 2380521"/>
              <a:gd name="connsiteX3822" fmla="*/ 3440686 w 8023328"/>
              <a:gd name="connsiteY3822" fmla="*/ 309576 h 2380521"/>
              <a:gd name="connsiteX3823" fmla="*/ 3426830 w 8023328"/>
              <a:gd name="connsiteY3823" fmla="*/ 297178 h 2380521"/>
              <a:gd name="connsiteX3824" fmla="*/ 3440686 w 8023328"/>
              <a:gd name="connsiteY3824" fmla="*/ 283322 h 2380521"/>
              <a:gd name="connsiteX3825" fmla="*/ 3369857 w 8023328"/>
              <a:gd name="connsiteY3825" fmla="*/ 283322 h 2380521"/>
              <a:gd name="connsiteX3826" fmla="*/ 3382254 w 8023328"/>
              <a:gd name="connsiteY3826" fmla="*/ 297178 h 2380521"/>
              <a:gd name="connsiteX3827" fmla="*/ 3369857 w 8023328"/>
              <a:gd name="connsiteY3827" fmla="*/ 309576 h 2380521"/>
              <a:gd name="connsiteX3828" fmla="*/ 3356001 w 8023328"/>
              <a:gd name="connsiteY3828" fmla="*/ 297178 h 2380521"/>
              <a:gd name="connsiteX3829" fmla="*/ 3369857 w 8023328"/>
              <a:gd name="connsiteY3829" fmla="*/ 283322 h 2380521"/>
              <a:gd name="connsiteX3830" fmla="*/ 3299100 w 8023328"/>
              <a:gd name="connsiteY3830" fmla="*/ 283322 h 2380521"/>
              <a:gd name="connsiteX3831" fmla="*/ 3311496 w 8023328"/>
              <a:gd name="connsiteY3831" fmla="*/ 297178 h 2380521"/>
              <a:gd name="connsiteX3832" fmla="*/ 3299100 w 8023328"/>
              <a:gd name="connsiteY3832" fmla="*/ 309576 h 2380521"/>
              <a:gd name="connsiteX3833" fmla="*/ 3285242 w 8023328"/>
              <a:gd name="connsiteY3833" fmla="*/ 297178 h 2380521"/>
              <a:gd name="connsiteX3834" fmla="*/ 3299100 w 8023328"/>
              <a:gd name="connsiteY3834" fmla="*/ 283322 h 2380521"/>
              <a:gd name="connsiteX3835" fmla="*/ 3226808 w 8023328"/>
              <a:gd name="connsiteY3835" fmla="*/ 283322 h 2380521"/>
              <a:gd name="connsiteX3836" fmla="*/ 3240664 w 8023328"/>
              <a:gd name="connsiteY3836" fmla="*/ 297178 h 2380521"/>
              <a:gd name="connsiteX3837" fmla="*/ 3226808 w 8023328"/>
              <a:gd name="connsiteY3837" fmla="*/ 309576 h 2380521"/>
              <a:gd name="connsiteX3838" fmla="*/ 3214410 w 8023328"/>
              <a:gd name="connsiteY3838" fmla="*/ 297178 h 2380521"/>
              <a:gd name="connsiteX3839" fmla="*/ 3226808 w 8023328"/>
              <a:gd name="connsiteY3839" fmla="*/ 283322 h 2380521"/>
              <a:gd name="connsiteX3840" fmla="*/ 3152605 w 8023328"/>
              <a:gd name="connsiteY3840" fmla="*/ 283322 h 2380521"/>
              <a:gd name="connsiteX3841" fmla="*/ 3166462 w 8023328"/>
              <a:gd name="connsiteY3841" fmla="*/ 297178 h 2380521"/>
              <a:gd name="connsiteX3842" fmla="*/ 3152605 w 8023328"/>
              <a:gd name="connsiteY3842" fmla="*/ 309576 h 2380521"/>
              <a:gd name="connsiteX3843" fmla="*/ 3140209 w 8023328"/>
              <a:gd name="connsiteY3843" fmla="*/ 297178 h 2380521"/>
              <a:gd name="connsiteX3844" fmla="*/ 3152605 w 8023328"/>
              <a:gd name="connsiteY3844" fmla="*/ 283322 h 2380521"/>
              <a:gd name="connsiteX3845" fmla="*/ 3081774 w 8023328"/>
              <a:gd name="connsiteY3845" fmla="*/ 283322 h 2380521"/>
              <a:gd name="connsiteX3846" fmla="*/ 3095628 w 8023328"/>
              <a:gd name="connsiteY3846" fmla="*/ 297178 h 2380521"/>
              <a:gd name="connsiteX3847" fmla="*/ 3081774 w 8023328"/>
              <a:gd name="connsiteY3847" fmla="*/ 309576 h 2380521"/>
              <a:gd name="connsiteX3848" fmla="*/ 3069375 w 8023328"/>
              <a:gd name="connsiteY3848" fmla="*/ 297178 h 2380521"/>
              <a:gd name="connsiteX3849" fmla="*/ 3081774 w 8023328"/>
              <a:gd name="connsiteY3849" fmla="*/ 283322 h 2380521"/>
              <a:gd name="connsiteX3850" fmla="*/ 3013717 w 8023328"/>
              <a:gd name="connsiteY3850" fmla="*/ 283322 h 2380521"/>
              <a:gd name="connsiteX3851" fmla="*/ 3028135 w 8023328"/>
              <a:gd name="connsiteY3851" fmla="*/ 297178 h 2380521"/>
              <a:gd name="connsiteX3852" fmla="*/ 3013717 w 8023328"/>
              <a:gd name="connsiteY3852" fmla="*/ 309576 h 2380521"/>
              <a:gd name="connsiteX3853" fmla="*/ 2998539 w 8023328"/>
              <a:gd name="connsiteY3853" fmla="*/ 297178 h 2380521"/>
              <a:gd name="connsiteX3854" fmla="*/ 3013717 w 8023328"/>
              <a:gd name="connsiteY3854" fmla="*/ 283322 h 2380521"/>
              <a:gd name="connsiteX3855" fmla="*/ 2942494 w 8023328"/>
              <a:gd name="connsiteY3855" fmla="*/ 283322 h 2380521"/>
              <a:gd name="connsiteX3856" fmla="*/ 2957288 w 8023328"/>
              <a:gd name="connsiteY3856" fmla="*/ 298111 h 2380521"/>
              <a:gd name="connsiteX3857" fmla="*/ 2942494 w 8023328"/>
              <a:gd name="connsiteY3857" fmla="*/ 312900 h 2380521"/>
              <a:gd name="connsiteX3858" fmla="*/ 2927711 w 8023328"/>
              <a:gd name="connsiteY3858" fmla="*/ 298111 h 2380521"/>
              <a:gd name="connsiteX3859" fmla="*/ 2942494 w 8023328"/>
              <a:gd name="connsiteY3859" fmla="*/ 283322 h 2380521"/>
              <a:gd name="connsiteX3860" fmla="*/ 2868293 w 8023328"/>
              <a:gd name="connsiteY3860" fmla="*/ 283322 h 2380521"/>
              <a:gd name="connsiteX3861" fmla="*/ 2883087 w 8023328"/>
              <a:gd name="connsiteY3861" fmla="*/ 298111 h 2380521"/>
              <a:gd name="connsiteX3862" fmla="*/ 2868293 w 8023328"/>
              <a:gd name="connsiteY3862" fmla="*/ 312900 h 2380521"/>
              <a:gd name="connsiteX3863" fmla="*/ 2853507 w 8023328"/>
              <a:gd name="connsiteY3863" fmla="*/ 298111 h 2380521"/>
              <a:gd name="connsiteX3864" fmla="*/ 2868293 w 8023328"/>
              <a:gd name="connsiteY3864" fmla="*/ 283322 h 2380521"/>
              <a:gd name="connsiteX3865" fmla="*/ 2796535 w 8023328"/>
              <a:gd name="connsiteY3865" fmla="*/ 283322 h 2380521"/>
              <a:gd name="connsiteX3866" fmla="*/ 2808934 w 8023328"/>
              <a:gd name="connsiteY3866" fmla="*/ 298111 h 2380521"/>
              <a:gd name="connsiteX3867" fmla="*/ 2796535 w 8023328"/>
              <a:gd name="connsiteY3867" fmla="*/ 312900 h 2380521"/>
              <a:gd name="connsiteX3868" fmla="*/ 2782678 w 8023328"/>
              <a:gd name="connsiteY3868" fmla="*/ 298111 h 2380521"/>
              <a:gd name="connsiteX3869" fmla="*/ 2796535 w 8023328"/>
              <a:gd name="connsiteY3869" fmla="*/ 283322 h 2380521"/>
              <a:gd name="connsiteX3870" fmla="*/ 2725698 w 8023328"/>
              <a:gd name="connsiteY3870" fmla="*/ 283322 h 2380521"/>
              <a:gd name="connsiteX3871" fmla="*/ 2738100 w 8023328"/>
              <a:gd name="connsiteY3871" fmla="*/ 298111 h 2380521"/>
              <a:gd name="connsiteX3872" fmla="*/ 2725698 w 8023328"/>
              <a:gd name="connsiteY3872" fmla="*/ 312900 h 2380521"/>
              <a:gd name="connsiteX3873" fmla="*/ 2711846 w 8023328"/>
              <a:gd name="connsiteY3873" fmla="*/ 298111 h 2380521"/>
              <a:gd name="connsiteX3874" fmla="*/ 2725698 w 8023328"/>
              <a:gd name="connsiteY3874" fmla="*/ 283322 h 2380521"/>
              <a:gd name="connsiteX3875" fmla="*/ 2653415 w 8023328"/>
              <a:gd name="connsiteY3875" fmla="*/ 283322 h 2380521"/>
              <a:gd name="connsiteX3876" fmla="*/ 2667270 w 8023328"/>
              <a:gd name="connsiteY3876" fmla="*/ 298111 h 2380521"/>
              <a:gd name="connsiteX3877" fmla="*/ 2653415 w 8023328"/>
              <a:gd name="connsiteY3877" fmla="*/ 312900 h 2380521"/>
              <a:gd name="connsiteX3878" fmla="*/ 2641021 w 8023328"/>
              <a:gd name="connsiteY3878" fmla="*/ 298111 h 2380521"/>
              <a:gd name="connsiteX3879" fmla="*/ 2653415 w 8023328"/>
              <a:gd name="connsiteY3879" fmla="*/ 283322 h 2380521"/>
              <a:gd name="connsiteX3880" fmla="*/ 2582583 w 8023328"/>
              <a:gd name="connsiteY3880" fmla="*/ 283322 h 2380521"/>
              <a:gd name="connsiteX3881" fmla="*/ 2596439 w 8023328"/>
              <a:gd name="connsiteY3881" fmla="*/ 298111 h 2380521"/>
              <a:gd name="connsiteX3882" fmla="*/ 2582583 w 8023328"/>
              <a:gd name="connsiteY3882" fmla="*/ 312900 h 2380521"/>
              <a:gd name="connsiteX3883" fmla="*/ 2570189 w 8023328"/>
              <a:gd name="connsiteY3883" fmla="*/ 298111 h 2380521"/>
              <a:gd name="connsiteX3884" fmla="*/ 2582583 w 8023328"/>
              <a:gd name="connsiteY3884" fmla="*/ 283322 h 2380521"/>
              <a:gd name="connsiteX3885" fmla="*/ 2511029 w 8023328"/>
              <a:gd name="connsiteY3885" fmla="*/ 283322 h 2380521"/>
              <a:gd name="connsiteX3886" fmla="*/ 2525613 w 8023328"/>
              <a:gd name="connsiteY3886" fmla="*/ 298111 h 2380521"/>
              <a:gd name="connsiteX3887" fmla="*/ 2511029 w 8023328"/>
              <a:gd name="connsiteY3887" fmla="*/ 312900 h 2380521"/>
              <a:gd name="connsiteX3888" fmla="*/ 2499361 w 8023328"/>
              <a:gd name="connsiteY3888" fmla="*/ 298111 h 2380521"/>
              <a:gd name="connsiteX3889" fmla="*/ 2511029 w 8023328"/>
              <a:gd name="connsiteY3889" fmla="*/ 283322 h 2380521"/>
              <a:gd name="connsiteX3890" fmla="*/ 2439946 w 8023328"/>
              <a:gd name="connsiteY3890" fmla="*/ 283322 h 2380521"/>
              <a:gd name="connsiteX3891" fmla="*/ 2454732 w 8023328"/>
              <a:gd name="connsiteY3891" fmla="*/ 298111 h 2380521"/>
              <a:gd name="connsiteX3892" fmla="*/ 2439946 w 8023328"/>
              <a:gd name="connsiteY3892" fmla="*/ 312900 h 2380521"/>
              <a:gd name="connsiteX3893" fmla="*/ 2425156 w 8023328"/>
              <a:gd name="connsiteY3893" fmla="*/ 298111 h 2380521"/>
              <a:gd name="connsiteX3894" fmla="*/ 2439946 w 8023328"/>
              <a:gd name="connsiteY3894" fmla="*/ 283322 h 2380521"/>
              <a:gd name="connsiteX3895" fmla="*/ 2369110 w 8023328"/>
              <a:gd name="connsiteY3895" fmla="*/ 283322 h 2380521"/>
              <a:gd name="connsiteX3896" fmla="*/ 2383899 w 8023328"/>
              <a:gd name="connsiteY3896" fmla="*/ 298111 h 2380521"/>
              <a:gd name="connsiteX3897" fmla="*/ 2369110 w 8023328"/>
              <a:gd name="connsiteY3897" fmla="*/ 312900 h 2380521"/>
              <a:gd name="connsiteX3898" fmla="*/ 2354319 w 8023328"/>
              <a:gd name="connsiteY3898" fmla="*/ 298111 h 2380521"/>
              <a:gd name="connsiteX3899" fmla="*/ 2369110 w 8023328"/>
              <a:gd name="connsiteY3899" fmla="*/ 283322 h 2380521"/>
              <a:gd name="connsiteX3900" fmla="*/ 2298280 w 8023328"/>
              <a:gd name="connsiteY3900" fmla="*/ 283322 h 2380521"/>
              <a:gd name="connsiteX3901" fmla="*/ 2313068 w 8023328"/>
              <a:gd name="connsiteY3901" fmla="*/ 298111 h 2380521"/>
              <a:gd name="connsiteX3902" fmla="*/ 2298280 w 8023328"/>
              <a:gd name="connsiteY3902" fmla="*/ 312900 h 2380521"/>
              <a:gd name="connsiteX3903" fmla="*/ 2283490 w 8023328"/>
              <a:gd name="connsiteY3903" fmla="*/ 298111 h 2380521"/>
              <a:gd name="connsiteX3904" fmla="*/ 2298280 w 8023328"/>
              <a:gd name="connsiteY3904" fmla="*/ 283322 h 2380521"/>
              <a:gd name="connsiteX3905" fmla="*/ 2226517 w 8023328"/>
              <a:gd name="connsiteY3905" fmla="*/ 283322 h 2380521"/>
              <a:gd name="connsiteX3906" fmla="*/ 2238914 w 8023328"/>
              <a:gd name="connsiteY3906" fmla="*/ 298111 h 2380521"/>
              <a:gd name="connsiteX3907" fmla="*/ 2226517 w 8023328"/>
              <a:gd name="connsiteY3907" fmla="*/ 312900 h 2380521"/>
              <a:gd name="connsiteX3908" fmla="*/ 2212658 w 8023328"/>
              <a:gd name="connsiteY3908" fmla="*/ 298111 h 2380521"/>
              <a:gd name="connsiteX3909" fmla="*/ 2226517 w 8023328"/>
              <a:gd name="connsiteY3909" fmla="*/ 283322 h 2380521"/>
              <a:gd name="connsiteX3910" fmla="*/ 2155683 w 8023328"/>
              <a:gd name="connsiteY3910" fmla="*/ 283322 h 2380521"/>
              <a:gd name="connsiteX3911" fmla="*/ 2168081 w 8023328"/>
              <a:gd name="connsiteY3911" fmla="*/ 298111 h 2380521"/>
              <a:gd name="connsiteX3912" fmla="*/ 2155683 w 8023328"/>
              <a:gd name="connsiteY3912" fmla="*/ 312900 h 2380521"/>
              <a:gd name="connsiteX3913" fmla="*/ 2141827 w 8023328"/>
              <a:gd name="connsiteY3913" fmla="*/ 298111 h 2380521"/>
              <a:gd name="connsiteX3914" fmla="*/ 2155683 w 8023328"/>
              <a:gd name="connsiteY3914" fmla="*/ 283322 h 2380521"/>
              <a:gd name="connsiteX3915" fmla="*/ 2084849 w 8023328"/>
              <a:gd name="connsiteY3915" fmla="*/ 283322 h 2380521"/>
              <a:gd name="connsiteX3916" fmla="*/ 2097248 w 8023328"/>
              <a:gd name="connsiteY3916" fmla="*/ 298111 h 2380521"/>
              <a:gd name="connsiteX3917" fmla="*/ 2084849 w 8023328"/>
              <a:gd name="connsiteY3917" fmla="*/ 312900 h 2380521"/>
              <a:gd name="connsiteX3918" fmla="*/ 2070994 w 8023328"/>
              <a:gd name="connsiteY3918" fmla="*/ 298111 h 2380521"/>
              <a:gd name="connsiteX3919" fmla="*/ 2084849 w 8023328"/>
              <a:gd name="connsiteY3919" fmla="*/ 283322 h 2380521"/>
              <a:gd name="connsiteX3920" fmla="*/ 2011835 w 8023328"/>
              <a:gd name="connsiteY3920" fmla="*/ 283322 h 2380521"/>
              <a:gd name="connsiteX3921" fmla="*/ 2026421 w 8023328"/>
              <a:gd name="connsiteY3921" fmla="*/ 298111 h 2380521"/>
              <a:gd name="connsiteX3922" fmla="*/ 2011835 w 8023328"/>
              <a:gd name="connsiteY3922" fmla="*/ 312900 h 2380521"/>
              <a:gd name="connsiteX3923" fmla="*/ 2000168 w 8023328"/>
              <a:gd name="connsiteY3923" fmla="*/ 298111 h 2380521"/>
              <a:gd name="connsiteX3924" fmla="*/ 2011835 w 8023328"/>
              <a:gd name="connsiteY3924" fmla="*/ 283322 h 2380521"/>
              <a:gd name="connsiteX3925" fmla="*/ 1938362 w 8023328"/>
              <a:gd name="connsiteY3925" fmla="*/ 283322 h 2380521"/>
              <a:gd name="connsiteX3926" fmla="*/ 1952222 w 8023328"/>
              <a:gd name="connsiteY3926" fmla="*/ 298111 h 2380521"/>
              <a:gd name="connsiteX3927" fmla="*/ 1938362 w 8023328"/>
              <a:gd name="connsiteY3927" fmla="*/ 312900 h 2380521"/>
              <a:gd name="connsiteX3928" fmla="*/ 1925968 w 8023328"/>
              <a:gd name="connsiteY3928" fmla="*/ 298111 h 2380521"/>
              <a:gd name="connsiteX3929" fmla="*/ 1938362 w 8023328"/>
              <a:gd name="connsiteY3929" fmla="*/ 283322 h 2380521"/>
              <a:gd name="connsiteX3930" fmla="*/ 1867527 w 8023328"/>
              <a:gd name="connsiteY3930" fmla="*/ 283322 h 2380521"/>
              <a:gd name="connsiteX3931" fmla="*/ 1881384 w 8023328"/>
              <a:gd name="connsiteY3931" fmla="*/ 298111 h 2380521"/>
              <a:gd name="connsiteX3932" fmla="*/ 1867527 w 8023328"/>
              <a:gd name="connsiteY3932" fmla="*/ 312900 h 2380521"/>
              <a:gd name="connsiteX3933" fmla="*/ 1855129 w 8023328"/>
              <a:gd name="connsiteY3933" fmla="*/ 298111 h 2380521"/>
              <a:gd name="connsiteX3934" fmla="*/ 1867527 w 8023328"/>
              <a:gd name="connsiteY3934" fmla="*/ 283322 h 2380521"/>
              <a:gd name="connsiteX3935" fmla="*/ 1799085 w 8023328"/>
              <a:gd name="connsiteY3935" fmla="*/ 283322 h 2380521"/>
              <a:gd name="connsiteX3936" fmla="*/ 1813876 w 8023328"/>
              <a:gd name="connsiteY3936" fmla="*/ 298111 h 2380521"/>
              <a:gd name="connsiteX3937" fmla="*/ 1799085 w 8023328"/>
              <a:gd name="connsiteY3937" fmla="*/ 312900 h 2380521"/>
              <a:gd name="connsiteX3938" fmla="*/ 1784300 w 8023328"/>
              <a:gd name="connsiteY3938" fmla="*/ 298111 h 2380521"/>
              <a:gd name="connsiteX3939" fmla="*/ 1799085 w 8023328"/>
              <a:gd name="connsiteY3939" fmla="*/ 283322 h 2380521"/>
              <a:gd name="connsiteX3940" fmla="*/ 1728262 w 8023328"/>
              <a:gd name="connsiteY3940" fmla="*/ 283322 h 2380521"/>
              <a:gd name="connsiteX3941" fmla="*/ 1743052 w 8023328"/>
              <a:gd name="connsiteY3941" fmla="*/ 298111 h 2380521"/>
              <a:gd name="connsiteX3942" fmla="*/ 1728262 w 8023328"/>
              <a:gd name="connsiteY3942" fmla="*/ 312900 h 2380521"/>
              <a:gd name="connsiteX3943" fmla="*/ 1713472 w 8023328"/>
              <a:gd name="connsiteY3943" fmla="*/ 298111 h 2380521"/>
              <a:gd name="connsiteX3944" fmla="*/ 1728262 w 8023328"/>
              <a:gd name="connsiteY3944" fmla="*/ 283322 h 2380521"/>
              <a:gd name="connsiteX3945" fmla="*/ 1656498 w 8023328"/>
              <a:gd name="connsiteY3945" fmla="*/ 283322 h 2380521"/>
              <a:gd name="connsiteX3946" fmla="*/ 1668897 w 8023328"/>
              <a:gd name="connsiteY3946" fmla="*/ 298111 h 2380521"/>
              <a:gd name="connsiteX3947" fmla="*/ 1656498 w 8023328"/>
              <a:gd name="connsiteY3947" fmla="*/ 312900 h 2380521"/>
              <a:gd name="connsiteX3948" fmla="*/ 1642650 w 8023328"/>
              <a:gd name="connsiteY3948" fmla="*/ 298111 h 2380521"/>
              <a:gd name="connsiteX3949" fmla="*/ 1656498 w 8023328"/>
              <a:gd name="connsiteY3949" fmla="*/ 283322 h 2380521"/>
              <a:gd name="connsiteX3950" fmla="*/ 1582299 w 8023328"/>
              <a:gd name="connsiteY3950" fmla="*/ 283322 h 2380521"/>
              <a:gd name="connsiteX3951" fmla="*/ 1594704 w 8023328"/>
              <a:gd name="connsiteY3951" fmla="*/ 298111 h 2380521"/>
              <a:gd name="connsiteX3952" fmla="*/ 1582299 w 8023328"/>
              <a:gd name="connsiteY3952" fmla="*/ 312900 h 2380521"/>
              <a:gd name="connsiteX3953" fmla="*/ 1568441 w 8023328"/>
              <a:gd name="connsiteY3953" fmla="*/ 298111 h 2380521"/>
              <a:gd name="connsiteX3954" fmla="*/ 1582299 w 8023328"/>
              <a:gd name="connsiteY3954" fmla="*/ 283322 h 2380521"/>
              <a:gd name="connsiteX3955" fmla="*/ 1512198 w 8023328"/>
              <a:gd name="connsiteY3955" fmla="*/ 283322 h 2380521"/>
              <a:gd name="connsiteX3956" fmla="*/ 1523865 w 8023328"/>
              <a:gd name="connsiteY3956" fmla="*/ 298111 h 2380521"/>
              <a:gd name="connsiteX3957" fmla="*/ 1512198 w 8023328"/>
              <a:gd name="connsiteY3957" fmla="*/ 312900 h 2380521"/>
              <a:gd name="connsiteX3958" fmla="*/ 1497612 w 8023328"/>
              <a:gd name="connsiteY3958" fmla="*/ 298111 h 2380521"/>
              <a:gd name="connsiteX3959" fmla="*/ 1512198 w 8023328"/>
              <a:gd name="connsiteY3959" fmla="*/ 283322 h 2380521"/>
              <a:gd name="connsiteX3960" fmla="*/ 1439173 w 8023328"/>
              <a:gd name="connsiteY3960" fmla="*/ 283322 h 2380521"/>
              <a:gd name="connsiteX3961" fmla="*/ 1453026 w 8023328"/>
              <a:gd name="connsiteY3961" fmla="*/ 298111 h 2380521"/>
              <a:gd name="connsiteX3962" fmla="*/ 1439173 w 8023328"/>
              <a:gd name="connsiteY3962" fmla="*/ 312900 h 2380521"/>
              <a:gd name="connsiteX3963" fmla="*/ 1426777 w 8023328"/>
              <a:gd name="connsiteY3963" fmla="*/ 298111 h 2380521"/>
              <a:gd name="connsiteX3964" fmla="*/ 1439173 w 8023328"/>
              <a:gd name="connsiteY3964" fmla="*/ 283322 h 2380521"/>
              <a:gd name="connsiteX3965" fmla="*/ 1368347 w 8023328"/>
              <a:gd name="connsiteY3965" fmla="*/ 283322 h 2380521"/>
              <a:gd name="connsiteX3966" fmla="*/ 1382200 w 8023328"/>
              <a:gd name="connsiteY3966" fmla="*/ 298111 h 2380521"/>
              <a:gd name="connsiteX3967" fmla="*/ 1368347 w 8023328"/>
              <a:gd name="connsiteY3967" fmla="*/ 312900 h 2380521"/>
              <a:gd name="connsiteX3968" fmla="*/ 1355949 w 8023328"/>
              <a:gd name="connsiteY3968" fmla="*/ 298111 h 2380521"/>
              <a:gd name="connsiteX3969" fmla="*/ 1368347 w 8023328"/>
              <a:gd name="connsiteY3969" fmla="*/ 283322 h 2380521"/>
              <a:gd name="connsiteX3970" fmla="*/ 1297518 w 8023328"/>
              <a:gd name="connsiteY3970" fmla="*/ 283322 h 2380521"/>
              <a:gd name="connsiteX3971" fmla="*/ 1311374 w 8023328"/>
              <a:gd name="connsiteY3971" fmla="*/ 298111 h 2380521"/>
              <a:gd name="connsiteX3972" fmla="*/ 1297518 w 8023328"/>
              <a:gd name="connsiteY3972" fmla="*/ 312900 h 2380521"/>
              <a:gd name="connsiteX3973" fmla="*/ 1285121 w 8023328"/>
              <a:gd name="connsiteY3973" fmla="*/ 298111 h 2380521"/>
              <a:gd name="connsiteX3974" fmla="*/ 1297518 w 8023328"/>
              <a:gd name="connsiteY3974" fmla="*/ 283322 h 2380521"/>
              <a:gd name="connsiteX3975" fmla="*/ 1154890 w 8023328"/>
              <a:gd name="connsiteY3975" fmla="*/ 283322 h 2380521"/>
              <a:gd name="connsiteX3976" fmla="*/ 1169683 w 8023328"/>
              <a:gd name="connsiteY3976" fmla="*/ 295719 h 2380521"/>
              <a:gd name="connsiteX3977" fmla="*/ 1154890 w 8023328"/>
              <a:gd name="connsiteY3977" fmla="*/ 309576 h 2380521"/>
              <a:gd name="connsiteX3978" fmla="*/ 1140101 w 8023328"/>
              <a:gd name="connsiteY3978" fmla="*/ 295719 h 2380521"/>
              <a:gd name="connsiteX3979" fmla="*/ 1154890 w 8023328"/>
              <a:gd name="connsiteY3979" fmla="*/ 283322 h 2380521"/>
              <a:gd name="connsiteX3980" fmla="*/ 1084059 w 8023328"/>
              <a:gd name="connsiteY3980" fmla="*/ 283322 h 2380521"/>
              <a:gd name="connsiteX3981" fmla="*/ 1098847 w 8023328"/>
              <a:gd name="connsiteY3981" fmla="*/ 295719 h 2380521"/>
              <a:gd name="connsiteX3982" fmla="*/ 1084059 w 8023328"/>
              <a:gd name="connsiteY3982" fmla="*/ 309576 h 2380521"/>
              <a:gd name="connsiteX3983" fmla="*/ 1069272 w 8023328"/>
              <a:gd name="connsiteY3983" fmla="*/ 295719 h 2380521"/>
              <a:gd name="connsiteX3984" fmla="*/ 1084059 w 8023328"/>
              <a:gd name="connsiteY3984" fmla="*/ 283322 h 2380521"/>
              <a:gd name="connsiteX3985" fmla="*/ 1013024 w 8023328"/>
              <a:gd name="connsiteY3985" fmla="*/ 283322 h 2380521"/>
              <a:gd name="connsiteX3986" fmla="*/ 1024691 w 8023328"/>
              <a:gd name="connsiteY3986" fmla="*/ 295719 h 2380521"/>
              <a:gd name="connsiteX3987" fmla="*/ 1013024 w 8023328"/>
              <a:gd name="connsiteY3987" fmla="*/ 309576 h 2380521"/>
              <a:gd name="connsiteX3988" fmla="*/ 998442 w 8023328"/>
              <a:gd name="connsiteY3988" fmla="*/ 295719 h 2380521"/>
              <a:gd name="connsiteX3989" fmla="*/ 1013024 w 8023328"/>
              <a:gd name="connsiteY3989" fmla="*/ 283322 h 2380521"/>
              <a:gd name="connsiteX3990" fmla="*/ 941467 w 8023328"/>
              <a:gd name="connsiteY3990" fmla="*/ 283322 h 2380521"/>
              <a:gd name="connsiteX3991" fmla="*/ 953869 w 8023328"/>
              <a:gd name="connsiteY3991" fmla="*/ 295719 h 2380521"/>
              <a:gd name="connsiteX3992" fmla="*/ 941467 w 8023328"/>
              <a:gd name="connsiteY3992" fmla="*/ 309576 h 2380521"/>
              <a:gd name="connsiteX3993" fmla="*/ 927612 w 8023328"/>
              <a:gd name="connsiteY3993" fmla="*/ 295719 h 2380521"/>
              <a:gd name="connsiteX3994" fmla="*/ 941467 w 8023328"/>
              <a:gd name="connsiteY3994" fmla="*/ 283322 h 2380521"/>
              <a:gd name="connsiteX3995" fmla="*/ 3299102 w 8023328"/>
              <a:gd name="connsiteY3995" fmla="*/ 212492 h 2380521"/>
              <a:gd name="connsiteX3996" fmla="*/ 3311499 w 8023328"/>
              <a:gd name="connsiteY3996" fmla="*/ 226348 h 2380521"/>
              <a:gd name="connsiteX3997" fmla="*/ 3299102 w 8023328"/>
              <a:gd name="connsiteY3997" fmla="*/ 238746 h 2380521"/>
              <a:gd name="connsiteX3998" fmla="*/ 3285245 w 8023328"/>
              <a:gd name="connsiteY3998" fmla="*/ 226348 h 2380521"/>
              <a:gd name="connsiteX3999" fmla="*/ 3299102 w 8023328"/>
              <a:gd name="connsiteY3999" fmla="*/ 212492 h 2380521"/>
              <a:gd name="connsiteX4000" fmla="*/ 3226811 w 8023328"/>
              <a:gd name="connsiteY4000" fmla="*/ 212492 h 2380521"/>
              <a:gd name="connsiteX4001" fmla="*/ 3240667 w 8023328"/>
              <a:gd name="connsiteY4001" fmla="*/ 226348 h 2380521"/>
              <a:gd name="connsiteX4002" fmla="*/ 3226811 w 8023328"/>
              <a:gd name="connsiteY4002" fmla="*/ 238746 h 2380521"/>
              <a:gd name="connsiteX4003" fmla="*/ 3214412 w 8023328"/>
              <a:gd name="connsiteY4003" fmla="*/ 226348 h 2380521"/>
              <a:gd name="connsiteX4004" fmla="*/ 3226811 w 8023328"/>
              <a:gd name="connsiteY4004" fmla="*/ 212492 h 2380521"/>
              <a:gd name="connsiteX4005" fmla="*/ 3152608 w 8023328"/>
              <a:gd name="connsiteY4005" fmla="*/ 212492 h 2380521"/>
              <a:gd name="connsiteX4006" fmla="*/ 3166462 w 8023328"/>
              <a:gd name="connsiteY4006" fmla="*/ 226348 h 2380521"/>
              <a:gd name="connsiteX4007" fmla="*/ 3152608 w 8023328"/>
              <a:gd name="connsiteY4007" fmla="*/ 238746 h 2380521"/>
              <a:gd name="connsiteX4008" fmla="*/ 3140211 w 8023328"/>
              <a:gd name="connsiteY4008" fmla="*/ 226348 h 2380521"/>
              <a:gd name="connsiteX4009" fmla="*/ 3152608 w 8023328"/>
              <a:gd name="connsiteY4009" fmla="*/ 212492 h 2380521"/>
              <a:gd name="connsiteX4010" fmla="*/ 3081775 w 8023328"/>
              <a:gd name="connsiteY4010" fmla="*/ 212492 h 2380521"/>
              <a:gd name="connsiteX4011" fmla="*/ 3095628 w 8023328"/>
              <a:gd name="connsiteY4011" fmla="*/ 226348 h 2380521"/>
              <a:gd name="connsiteX4012" fmla="*/ 3081775 w 8023328"/>
              <a:gd name="connsiteY4012" fmla="*/ 238746 h 2380521"/>
              <a:gd name="connsiteX4013" fmla="*/ 3069375 w 8023328"/>
              <a:gd name="connsiteY4013" fmla="*/ 226348 h 2380521"/>
              <a:gd name="connsiteX4014" fmla="*/ 3081775 w 8023328"/>
              <a:gd name="connsiteY4014" fmla="*/ 212492 h 2380521"/>
              <a:gd name="connsiteX4015" fmla="*/ 3013720 w 8023328"/>
              <a:gd name="connsiteY4015" fmla="*/ 212492 h 2380521"/>
              <a:gd name="connsiteX4016" fmla="*/ 3028140 w 8023328"/>
              <a:gd name="connsiteY4016" fmla="*/ 226348 h 2380521"/>
              <a:gd name="connsiteX4017" fmla="*/ 3013720 w 8023328"/>
              <a:gd name="connsiteY4017" fmla="*/ 238746 h 2380521"/>
              <a:gd name="connsiteX4018" fmla="*/ 2998542 w 8023328"/>
              <a:gd name="connsiteY4018" fmla="*/ 226348 h 2380521"/>
              <a:gd name="connsiteX4019" fmla="*/ 3013720 w 8023328"/>
              <a:gd name="connsiteY4019" fmla="*/ 212492 h 2380521"/>
              <a:gd name="connsiteX4020" fmla="*/ 2942497 w 8023328"/>
              <a:gd name="connsiteY4020" fmla="*/ 212492 h 2380521"/>
              <a:gd name="connsiteX4021" fmla="*/ 2957293 w 8023328"/>
              <a:gd name="connsiteY4021" fmla="*/ 226348 h 2380521"/>
              <a:gd name="connsiteX4022" fmla="*/ 2942497 w 8023328"/>
              <a:gd name="connsiteY4022" fmla="*/ 238746 h 2380521"/>
              <a:gd name="connsiteX4023" fmla="*/ 2927716 w 8023328"/>
              <a:gd name="connsiteY4023" fmla="*/ 226348 h 2380521"/>
              <a:gd name="connsiteX4024" fmla="*/ 2942497 w 8023328"/>
              <a:gd name="connsiteY4024" fmla="*/ 212492 h 2380521"/>
              <a:gd name="connsiteX4025" fmla="*/ 2867363 w 8023328"/>
              <a:gd name="connsiteY4025" fmla="*/ 212492 h 2380521"/>
              <a:gd name="connsiteX4026" fmla="*/ 2879765 w 8023328"/>
              <a:gd name="connsiteY4026" fmla="*/ 226348 h 2380521"/>
              <a:gd name="connsiteX4027" fmla="*/ 2867363 w 8023328"/>
              <a:gd name="connsiteY4027" fmla="*/ 238746 h 2380521"/>
              <a:gd name="connsiteX4028" fmla="*/ 2853510 w 8023328"/>
              <a:gd name="connsiteY4028" fmla="*/ 226348 h 2380521"/>
              <a:gd name="connsiteX4029" fmla="*/ 2867363 w 8023328"/>
              <a:gd name="connsiteY4029" fmla="*/ 212492 h 2380521"/>
              <a:gd name="connsiteX4030" fmla="*/ 2796538 w 8023328"/>
              <a:gd name="connsiteY4030" fmla="*/ 212492 h 2380521"/>
              <a:gd name="connsiteX4031" fmla="*/ 2808934 w 8023328"/>
              <a:gd name="connsiteY4031" fmla="*/ 226348 h 2380521"/>
              <a:gd name="connsiteX4032" fmla="*/ 2796538 w 8023328"/>
              <a:gd name="connsiteY4032" fmla="*/ 238746 h 2380521"/>
              <a:gd name="connsiteX4033" fmla="*/ 2782680 w 8023328"/>
              <a:gd name="connsiteY4033" fmla="*/ 226348 h 2380521"/>
              <a:gd name="connsiteX4034" fmla="*/ 2796538 w 8023328"/>
              <a:gd name="connsiteY4034" fmla="*/ 212492 h 2380521"/>
              <a:gd name="connsiteX4035" fmla="*/ 2725698 w 8023328"/>
              <a:gd name="connsiteY4035" fmla="*/ 212492 h 2380521"/>
              <a:gd name="connsiteX4036" fmla="*/ 2738102 w 8023328"/>
              <a:gd name="connsiteY4036" fmla="*/ 226348 h 2380521"/>
              <a:gd name="connsiteX4037" fmla="*/ 2725698 w 8023328"/>
              <a:gd name="connsiteY4037" fmla="*/ 238746 h 2380521"/>
              <a:gd name="connsiteX4038" fmla="*/ 2711852 w 8023328"/>
              <a:gd name="connsiteY4038" fmla="*/ 226348 h 2380521"/>
              <a:gd name="connsiteX4039" fmla="*/ 2725698 w 8023328"/>
              <a:gd name="connsiteY4039" fmla="*/ 212492 h 2380521"/>
              <a:gd name="connsiteX4040" fmla="*/ 2653420 w 8023328"/>
              <a:gd name="connsiteY4040" fmla="*/ 212492 h 2380521"/>
              <a:gd name="connsiteX4041" fmla="*/ 2667273 w 8023328"/>
              <a:gd name="connsiteY4041" fmla="*/ 226348 h 2380521"/>
              <a:gd name="connsiteX4042" fmla="*/ 2653420 w 8023328"/>
              <a:gd name="connsiteY4042" fmla="*/ 238746 h 2380521"/>
              <a:gd name="connsiteX4043" fmla="*/ 2641021 w 8023328"/>
              <a:gd name="connsiteY4043" fmla="*/ 226348 h 2380521"/>
              <a:gd name="connsiteX4044" fmla="*/ 2653420 w 8023328"/>
              <a:gd name="connsiteY4044" fmla="*/ 212492 h 2380521"/>
              <a:gd name="connsiteX4045" fmla="*/ 2582586 w 8023328"/>
              <a:gd name="connsiteY4045" fmla="*/ 212492 h 2380521"/>
              <a:gd name="connsiteX4046" fmla="*/ 2596439 w 8023328"/>
              <a:gd name="connsiteY4046" fmla="*/ 226348 h 2380521"/>
              <a:gd name="connsiteX4047" fmla="*/ 2582586 w 8023328"/>
              <a:gd name="connsiteY4047" fmla="*/ 238746 h 2380521"/>
              <a:gd name="connsiteX4048" fmla="*/ 2570189 w 8023328"/>
              <a:gd name="connsiteY4048" fmla="*/ 226348 h 2380521"/>
              <a:gd name="connsiteX4049" fmla="*/ 2582586 w 8023328"/>
              <a:gd name="connsiteY4049" fmla="*/ 212492 h 2380521"/>
              <a:gd name="connsiteX4050" fmla="*/ 2511029 w 8023328"/>
              <a:gd name="connsiteY4050" fmla="*/ 212492 h 2380521"/>
              <a:gd name="connsiteX4051" fmla="*/ 2525616 w 8023328"/>
              <a:gd name="connsiteY4051" fmla="*/ 226348 h 2380521"/>
              <a:gd name="connsiteX4052" fmla="*/ 2511029 w 8023328"/>
              <a:gd name="connsiteY4052" fmla="*/ 238746 h 2380521"/>
              <a:gd name="connsiteX4053" fmla="*/ 2499364 w 8023328"/>
              <a:gd name="connsiteY4053" fmla="*/ 226348 h 2380521"/>
              <a:gd name="connsiteX4054" fmla="*/ 2511029 w 8023328"/>
              <a:gd name="connsiteY4054" fmla="*/ 212492 h 2380521"/>
              <a:gd name="connsiteX4055" fmla="*/ 2439946 w 8023328"/>
              <a:gd name="connsiteY4055" fmla="*/ 212492 h 2380521"/>
              <a:gd name="connsiteX4056" fmla="*/ 2454732 w 8023328"/>
              <a:gd name="connsiteY4056" fmla="*/ 226348 h 2380521"/>
              <a:gd name="connsiteX4057" fmla="*/ 2439946 w 8023328"/>
              <a:gd name="connsiteY4057" fmla="*/ 238746 h 2380521"/>
              <a:gd name="connsiteX4058" fmla="*/ 2425156 w 8023328"/>
              <a:gd name="connsiteY4058" fmla="*/ 226348 h 2380521"/>
              <a:gd name="connsiteX4059" fmla="*/ 2439946 w 8023328"/>
              <a:gd name="connsiteY4059" fmla="*/ 212492 h 2380521"/>
              <a:gd name="connsiteX4060" fmla="*/ 2369110 w 8023328"/>
              <a:gd name="connsiteY4060" fmla="*/ 212492 h 2380521"/>
              <a:gd name="connsiteX4061" fmla="*/ 2383900 w 8023328"/>
              <a:gd name="connsiteY4061" fmla="*/ 226348 h 2380521"/>
              <a:gd name="connsiteX4062" fmla="*/ 2369110 w 8023328"/>
              <a:gd name="connsiteY4062" fmla="*/ 238746 h 2380521"/>
              <a:gd name="connsiteX4063" fmla="*/ 2354323 w 8023328"/>
              <a:gd name="connsiteY4063" fmla="*/ 226348 h 2380521"/>
              <a:gd name="connsiteX4064" fmla="*/ 2369110 w 8023328"/>
              <a:gd name="connsiteY4064" fmla="*/ 212492 h 2380521"/>
              <a:gd name="connsiteX4065" fmla="*/ 2298283 w 8023328"/>
              <a:gd name="connsiteY4065" fmla="*/ 212492 h 2380521"/>
              <a:gd name="connsiteX4066" fmla="*/ 2313070 w 8023328"/>
              <a:gd name="connsiteY4066" fmla="*/ 227280 h 2380521"/>
              <a:gd name="connsiteX4067" fmla="*/ 2298283 w 8023328"/>
              <a:gd name="connsiteY4067" fmla="*/ 242069 h 2380521"/>
              <a:gd name="connsiteX4068" fmla="*/ 2283493 w 8023328"/>
              <a:gd name="connsiteY4068" fmla="*/ 227280 h 2380521"/>
              <a:gd name="connsiteX4069" fmla="*/ 2298283 w 8023328"/>
              <a:gd name="connsiteY4069" fmla="*/ 212492 h 2380521"/>
              <a:gd name="connsiteX4070" fmla="*/ 2226517 w 8023328"/>
              <a:gd name="connsiteY4070" fmla="*/ 212492 h 2380521"/>
              <a:gd name="connsiteX4071" fmla="*/ 2238916 w 8023328"/>
              <a:gd name="connsiteY4071" fmla="*/ 227280 h 2380521"/>
              <a:gd name="connsiteX4072" fmla="*/ 2226517 w 8023328"/>
              <a:gd name="connsiteY4072" fmla="*/ 242069 h 2380521"/>
              <a:gd name="connsiteX4073" fmla="*/ 2212659 w 8023328"/>
              <a:gd name="connsiteY4073" fmla="*/ 227280 h 2380521"/>
              <a:gd name="connsiteX4074" fmla="*/ 2226517 w 8023328"/>
              <a:gd name="connsiteY4074" fmla="*/ 212492 h 2380521"/>
              <a:gd name="connsiteX4075" fmla="*/ 2155683 w 8023328"/>
              <a:gd name="connsiteY4075" fmla="*/ 212492 h 2380521"/>
              <a:gd name="connsiteX4076" fmla="*/ 2168081 w 8023328"/>
              <a:gd name="connsiteY4076" fmla="*/ 227280 h 2380521"/>
              <a:gd name="connsiteX4077" fmla="*/ 2155683 w 8023328"/>
              <a:gd name="connsiteY4077" fmla="*/ 242069 h 2380521"/>
              <a:gd name="connsiteX4078" fmla="*/ 2141827 w 8023328"/>
              <a:gd name="connsiteY4078" fmla="*/ 227280 h 2380521"/>
              <a:gd name="connsiteX4079" fmla="*/ 2155683 w 8023328"/>
              <a:gd name="connsiteY4079" fmla="*/ 212492 h 2380521"/>
              <a:gd name="connsiteX4080" fmla="*/ 2084851 w 8023328"/>
              <a:gd name="connsiteY4080" fmla="*/ 212492 h 2380521"/>
              <a:gd name="connsiteX4081" fmla="*/ 2097249 w 8023328"/>
              <a:gd name="connsiteY4081" fmla="*/ 227280 h 2380521"/>
              <a:gd name="connsiteX4082" fmla="*/ 2084851 w 8023328"/>
              <a:gd name="connsiteY4082" fmla="*/ 242069 h 2380521"/>
              <a:gd name="connsiteX4083" fmla="*/ 2070995 w 8023328"/>
              <a:gd name="connsiteY4083" fmla="*/ 227280 h 2380521"/>
              <a:gd name="connsiteX4084" fmla="*/ 2084851 w 8023328"/>
              <a:gd name="connsiteY4084" fmla="*/ 212492 h 2380521"/>
              <a:gd name="connsiteX4085" fmla="*/ 2011835 w 8023328"/>
              <a:gd name="connsiteY4085" fmla="*/ 212492 h 2380521"/>
              <a:gd name="connsiteX4086" fmla="*/ 2026421 w 8023328"/>
              <a:gd name="connsiteY4086" fmla="*/ 227280 h 2380521"/>
              <a:gd name="connsiteX4087" fmla="*/ 2011835 w 8023328"/>
              <a:gd name="connsiteY4087" fmla="*/ 242069 h 2380521"/>
              <a:gd name="connsiteX4088" fmla="*/ 2000168 w 8023328"/>
              <a:gd name="connsiteY4088" fmla="*/ 227280 h 2380521"/>
              <a:gd name="connsiteX4089" fmla="*/ 2011835 w 8023328"/>
              <a:gd name="connsiteY4089" fmla="*/ 212492 h 2380521"/>
              <a:gd name="connsiteX4090" fmla="*/ 1938362 w 8023328"/>
              <a:gd name="connsiteY4090" fmla="*/ 212492 h 2380521"/>
              <a:gd name="connsiteX4091" fmla="*/ 1952222 w 8023328"/>
              <a:gd name="connsiteY4091" fmla="*/ 227280 h 2380521"/>
              <a:gd name="connsiteX4092" fmla="*/ 1938362 w 8023328"/>
              <a:gd name="connsiteY4092" fmla="*/ 242069 h 2380521"/>
              <a:gd name="connsiteX4093" fmla="*/ 1925971 w 8023328"/>
              <a:gd name="connsiteY4093" fmla="*/ 227280 h 2380521"/>
              <a:gd name="connsiteX4094" fmla="*/ 1938362 w 8023328"/>
              <a:gd name="connsiteY4094" fmla="*/ 212492 h 2380521"/>
              <a:gd name="connsiteX4095" fmla="*/ 1867530 w 8023328"/>
              <a:gd name="connsiteY4095" fmla="*/ 212492 h 2380521"/>
              <a:gd name="connsiteX4096" fmla="*/ 1881387 w 8023328"/>
              <a:gd name="connsiteY4096" fmla="*/ 227280 h 2380521"/>
              <a:gd name="connsiteX4097" fmla="*/ 1867530 w 8023328"/>
              <a:gd name="connsiteY4097" fmla="*/ 242069 h 2380521"/>
              <a:gd name="connsiteX4098" fmla="*/ 1855129 w 8023328"/>
              <a:gd name="connsiteY4098" fmla="*/ 227280 h 2380521"/>
              <a:gd name="connsiteX4099" fmla="*/ 1867530 w 8023328"/>
              <a:gd name="connsiteY4099" fmla="*/ 212492 h 2380521"/>
              <a:gd name="connsiteX4100" fmla="*/ 1799087 w 8023328"/>
              <a:gd name="connsiteY4100" fmla="*/ 212492 h 2380521"/>
              <a:gd name="connsiteX4101" fmla="*/ 1813879 w 8023328"/>
              <a:gd name="connsiteY4101" fmla="*/ 227280 h 2380521"/>
              <a:gd name="connsiteX4102" fmla="*/ 1799087 w 8023328"/>
              <a:gd name="connsiteY4102" fmla="*/ 242069 h 2380521"/>
              <a:gd name="connsiteX4103" fmla="*/ 1784303 w 8023328"/>
              <a:gd name="connsiteY4103" fmla="*/ 227280 h 2380521"/>
              <a:gd name="connsiteX4104" fmla="*/ 1799087 w 8023328"/>
              <a:gd name="connsiteY4104" fmla="*/ 212492 h 2380521"/>
              <a:gd name="connsiteX4105" fmla="*/ 1728262 w 8023328"/>
              <a:gd name="connsiteY4105" fmla="*/ 212492 h 2380521"/>
              <a:gd name="connsiteX4106" fmla="*/ 1743052 w 8023328"/>
              <a:gd name="connsiteY4106" fmla="*/ 227280 h 2380521"/>
              <a:gd name="connsiteX4107" fmla="*/ 1728262 w 8023328"/>
              <a:gd name="connsiteY4107" fmla="*/ 242069 h 2380521"/>
              <a:gd name="connsiteX4108" fmla="*/ 1713472 w 8023328"/>
              <a:gd name="connsiteY4108" fmla="*/ 227280 h 2380521"/>
              <a:gd name="connsiteX4109" fmla="*/ 1728262 w 8023328"/>
              <a:gd name="connsiteY4109" fmla="*/ 212492 h 2380521"/>
              <a:gd name="connsiteX4110" fmla="*/ 1656498 w 8023328"/>
              <a:gd name="connsiteY4110" fmla="*/ 212492 h 2380521"/>
              <a:gd name="connsiteX4111" fmla="*/ 1668900 w 8023328"/>
              <a:gd name="connsiteY4111" fmla="*/ 227280 h 2380521"/>
              <a:gd name="connsiteX4112" fmla="*/ 1656498 w 8023328"/>
              <a:gd name="connsiteY4112" fmla="*/ 242069 h 2380521"/>
              <a:gd name="connsiteX4113" fmla="*/ 1642655 w 8023328"/>
              <a:gd name="connsiteY4113" fmla="*/ 227280 h 2380521"/>
              <a:gd name="connsiteX4114" fmla="*/ 1656498 w 8023328"/>
              <a:gd name="connsiteY4114" fmla="*/ 212492 h 2380521"/>
              <a:gd name="connsiteX4115" fmla="*/ 1582299 w 8023328"/>
              <a:gd name="connsiteY4115" fmla="*/ 212492 h 2380521"/>
              <a:gd name="connsiteX4116" fmla="*/ 1594704 w 8023328"/>
              <a:gd name="connsiteY4116" fmla="*/ 227280 h 2380521"/>
              <a:gd name="connsiteX4117" fmla="*/ 1582299 w 8023328"/>
              <a:gd name="connsiteY4117" fmla="*/ 242069 h 2380521"/>
              <a:gd name="connsiteX4118" fmla="*/ 1568441 w 8023328"/>
              <a:gd name="connsiteY4118" fmla="*/ 227280 h 2380521"/>
              <a:gd name="connsiteX4119" fmla="*/ 1582299 w 8023328"/>
              <a:gd name="connsiteY4119" fmla="*/ 212492 h 2380521"/>
              <a:gd name="connsiteX4120" fmla="*/ 1512198 w 8023328"/>
              <a:gd name="connsiteY4120" fmla="*/ 212492 h 2380521"/>
              <a:gd name="connsiteX4121" fmla="*/ 1523867 w 8023328"/>
              <a:gd name="connsiteY4121" fmla="*/ 227280 h 2380521"/>
              <a:gd name="connsiteX4122" fmla="*/ 1512198 w 8023328"/>
              <a:gd name="connsiteY4122" fmla="*/ 242069 h 2380521"/>
              <a:gd name="connsiteX4123" fmla="*/ 1497612 w 8023328"/>
              <a:gd name="connsiteY4123" fmla="*/ 227280 h 2380521"/>
              <a:gd name="connsiteX4124" fmla="*/ 1512198 w 8023328"/>
              <a:gd name="connsiteY4124" fmla="*/ 212492 h 2380521"/>
              <a:gd name="connsiteX4125" fmla="*/ 1439173 w 8023328"/>
              <a:gd name="connsiteY4125" fmla="*/ 212492 h 2380521"/>
              <a:gd name="connsiteX4126" fmla="*/ 1453026 w 8023328"/>
              <a:gd name="connsiteY4126" fmla="*/ 227280 h 2380521"/>
              <a:gd name="connsiteX4127" fmla="*/ 1439173 w 8023328"/>
              <a:gd name="connsiteY4127" fmla="*/ 242069 h 2380521"/>
              <a:gd name="connsiteX4128" fmla="*/ 1426777 w 8023328"/>
              <a:gd name="connsiteY4128" fmla="*/ 227280 h 2380521"/>
              <a:gd name="connsiteX4129" fmla="*/ 1439173 w 8023328"/>
              <a:gd name="connsiteY4129" fmla="*/ 212492 h 2380521"/>
              <a:gd name="connsiteX4130" fmla="*/ 1368349 w 8023328"/>
              <a:gd name="connsiteY4130" fmla="*/ 212492 h 2380521"/>
              <a:gd name="connsiteX4131" fmla="*/ 1382203 w 8023328"/>
              <a:gd name="connsiteY4131" fmla="*/ 227280 h 2380521"/>
              <a:gd name="connsiteX4132" fmla="*/ 1368349 w 8023328"/>
              <a:gd name="connsiteY4132" fmla="*/ 242069 h 2380521"/>
              <a:gd name="connsiteX4133" fmla="*/ 1355950 w 8023328"/>
              <a:gd name="connsiteY4133" fmla="*/ 227280 h 2380521"/>
              <a:gd name="connsiteX4134" fmla="*/ 1368349 w 8023328"/>
              <a:gd name="connsiteY4134" fmla="*/ 212492 h 2380521"/>
              <a:gd name="connsiteX4135" fmla="*/ 1297520 w 8023328"/>
              <a:gd name="connsiteY4135" fmla="*/ 212492 h 2380521"/>
              <a:gd name="connsiteX4136" fmla="*/ 1311374 w 8023328"/>
              <a:gd name="connsiteY4136" fmla="*/ 227280 h 2380521"/>
              <a:gd name="connsiteX4137" fmla="*/ 1297520 w 8023328"/>
              <a:gd name="connsiteY4137" fmla="*/ 242069 h 2380521"/>
              <a:gd name="connsiteX4138" fmla="*/ 1285121 w 8023328"/>
              <a:gd name="connsiteY4138" fmla="*/ 227280 h 2380521"/>
              <a:gd name="connsiteX4139" fmla="*/ 1297520 w 8023328"/>
              <a:gd name="connsiteY4139" fmla="*/ 212492 h 2380521"/>
              <a:gd name="connsiteX4140" fmla="*/ 1225708 w 8023328"/>
              <a:gd name="connsiteY4140" fmla="*/ 212492 h 2380521"/>
              <a:gd name="connsiteX4141" fmla="*/ 1240496 w 8023328"/>
              <a:gd name="connsiteY4141" fmla="*/ 227280 h 2380521"/>
              <a:gd name="connsiteX4142" fmla="*/ 1225708 w 8023328"/>
              <a:gd name="connsiteY4142" fmla="*/ 242069 h 2380521"/>
              <a:gd name="connsiteX4143" fmla="*/ 1210934 w 8023328"/>
              <a:gd name="connsiteY4143" fmla="*/ 227280 h 2380521"/>
              <a:gd name="connsiteX4144" fmla="*/ 1225708 w 8023328"/>
              <a:gd name="connsiteY4144" fmla="*/ 212492 h 2380521"/>
              <a:gd name="connsiteX4145" fmla="*/ 1154891 w 8023328"/>
              <a:gd name="connsiteY4145" fmla="*/ 212492 h 2380521"/>
              <a:gd name="connsiteX4146" fmla="*/ 1169683 w 8023328"/>
              <a:gd name="connsiteY4146" fmla="*/ 227280 h 2380521"/>
              <a:gd name="connsiteX4147" fmla="*/ 1154891 w 8023328"/>
              <a:gd name="connsiteY4147" fmla="*/ 242069 h 2380521"/>
              <a:gd name="connsiteX4148" fmla="*/ 1140105 w 8023328"/>
              <a:gd name="connsiteY4148" fmla="*/ 227280 h 2380521"/>
              <a:gd name="connsiteX4149" fmla="*/ 1154891 w 8023328"/>
              <a:gd name="connsiteY4149" fmla="*/ 212492 h 2380521"/>
              <a:gd name="connsiteX4150" fmla="*/ 1084063 w 8023328"/>
              <a:gd name="connsiteY4150" fmla="*/ 212492 h 2380521"/>
              <a:gd name="connsiteX4151" fmla="*/ 1098847 w 8023328"/>
              <a:gd name="connsiteY4151" fmla="*/ 227280 h 2380521"/>
              <a:gd name="connsiteX4152" fmla="*/ 1084063 w 8023328"/>
              <a:gd name="connsiteY4152" fmla="*/ 242069 h 2380521"/>
              <a:gd name="connsiteX4153" fmla="*/ 1069276 w 8023328"/>
              <a:gd name="connsiteY4153" fmla="*/ 227280 h 2380521"/>
              <a:gd name="connsiteX4154" fmla="*/ 1084063 w 8023328"/>
              <a:gd name="connsiteY4154" fmla="*/ 212492 h 2380521"/>
              <a:gd name="connsiteX4155" fmla="*/ 3013723 w 8023328"/>
              <a:gd name="connsiteY4155" fmla="*/ 141661 h 2380521"/>
              <a:gd name="connsiteX4156" fmla="*/ 3028140 w 8023328"/>
              <a:gd name="connsiteY4156" fmla="*/ 155517 h 2380521"/>
              <a:gd name="connsiteX4157" fmla="*/ 3013723 w 8023328"/>
              <a:gd name="connsiteY4157" fmla="*/ 167915 h 2380521"/>
              <a:gd name="connsiteX4158" fmla="*/ 2998545 w 8023328"/>
              <a:gd name="connsiteY4158" fmla="*/ 155517 h 2380521"/>
              <a:gd name="connsiteX4159" fmla="*/ 3013723 w 8023328"/>
              <a:gd name="connsiteY4159" fmla="*/ 141661 h 2380521"/>
              <a:gd name="connsiteX4160" fmla="*/ 2942497 w 8023328"/>
              <a:gd name="connsiteY4160" fmla="*/ 141661 h 2380521"/>
              <a:gd name="connsiteX4161" fmla="*/ 2957293 w 8023328"/>
              <a:gd name="connsiteY4161" fmla="*/ 155517 h 2380521"/>
              <a:gd name="connsiteX4162" fmla="*/ 2942497 w 8023328"/>
              <a:gd name="connsiteY4162" fmla="*/ 167915 h 2380521"/>
              <a:gd name="connsiteX4163" fmla="*/ 2927716 w 8023328"/>
              <a:gd name="connsiteY4163" fmla="*/ 155517 h 2380521"/>
              <a:gd name="connsiteX4164" fmla="*/ 2942497 w 8023328"/>
              <a:gd name="connsiteY4164" fmla="*/ 141661 h 2380521"/>
              <a:gd name="connsiteX4165" fmla="*/ 2867363 w 8023328"/>
              <a:gd name="connsiteY4165" fmla="*/ 141661 h 2380521"/>
              <a:gd name="connsiteX4166" fmla="*/ 2879765 w 8023328"/>
              <a:gd name="connsiteY4166" fmla="*/ 155517 h 2380521"/>
              <a:gd name="connsiteX4167" fmla="*/ 2867363 w 8023328"/>
              <a:gd name="connsiteY4167" fmla="*/ 167915 h 2380521"/>
              <a:gd name="connsiteX4168" fmla="*/ 2853510 w 8023328"/>
              <a:gd name="connsiteY4168" fmla="*/ 155517 h 2380521"/>
              <a:gd name="connsiteX4169" fmla="*/ 2867363 w 8023328"/>
              <a:gd name="connsiteY4169" fmla="*/ 141661 h 2380521"/>
              <a:gd name="connsiteX4170" fmla="*/ 2796538 w 8023328"/>
              <a:gd name="connsiteY4170" fmla="*/ 141661 h 2380521"/>
              <a:gd name="connsiteX4171" fmla="*/ 2808940 w 8023328"/>
              <a:gd name="connsiteY4171" fmla="*/ 155517 h 2380521"/>
              <a:gd name="connsiteX4172" fmla="*/ 2796538 w 8023328"/>
              <a:gd name="connsiteY4172" fmla="*/ 167915 h 2380521"/>
              <a:gd name="connsiteX4173" fmla="*/ 2782683 w 8023328"/>
              <a:gd name="connsiteY4173" fmla="*/ 155517 h 2380521"/>
              <a:gd name="connsiteX4174" fmla="*/ 2796538 w 8023328"/>
              <a:gd name="connsiteY4174" fmla="*/ 141661 h 2380521"/>
              <a:gd name="connsiteX4175" fmla="*/ 2725703 w 8023328"/>
              <a:gd name="connsiteY4175" fmla="*/ 141661 h 2380521"/>
              <a:gd name="connsiteX4176" fmla="*/ 2738105 w 8023328"/>
              <a:gd name="connsiteY4176" fmla="*/ 155517 h 2380521"/>
              <a:gd name="connsiteX4177" fmla="*/ 2725703 w 8023328"/>
              <a:gd name="connsiteY4177" fmla="*/ 167915 h 2380521"/>
              <a:gd name="connsiteX4178" fmla="*/ 2711852 w 8023328"/>
              <a:gd name="connsiteY4178" fmla="*/ 155517 h 2380521"/>
              <a:gd name="connsiteX4179" fmla="*/ 2725703 w 8023328"/>
              <a:gd name="connsiteY4179" fmla="*/ 141661 h 2380521"/>
              <a:gd name="connsiteX4180" fmla="*/ 2653420 w 8023328"/>
              <a:gd name="connsiteY4180" fmla="*/ 141661 h 2380521"/>
              <a:gd name="connsiteX4181" fmla="*/ 2667273 w 8023328"/>
              <a:gd name="connsiteY4181" fmla="*/ 155517 h 2380521"/>
              <a:gd name="connsiteX4182" fmla="*/ 2653420 w 8023328"/>
              <a:gd name="connsiteY4182" fmla="*/ 167915 h 2380521"/>
              <a:gd name="connsiteX4183" fmla="*/ 2641021 w 8023328"/>
              <a:gd name="connsiteY4183" fmla="*/ 155517 h 2380521"/>
              <a:gd name="connsiteX4184" fmla="*/ 2653420 w 8023328"/>
              <a:gd name="connsiteY4184" fmla="*/ 141661 h 2380521"/>
              <a:gd name="connsiteX4185" fmla="*/ 2582586 w 8023328"/>
              <a:gd name="connsiteY4185" fmla="*/ 141661 h 2380521"/>
              <a:gd name="connsiteX4186" fmla="*/ 2596442 w 8023328"/>
              <a:gd name="connsiteY4186" fmla="*/ 155517 h 2380521"/>
              <a:gd name="connsiteX4187" fmla="*/ 2582586 w 8023328"/>
              <a:gd name="connsiteY4187" fmla="*/ 167915 h 2380521"/>
              <a:gd name="connsiteX4188" fmla="*/ 2570189 w 8023328"/>
              <a:gd name="connsiteY4188" fmla="*/ 155517 h 2380521"/>
              <a:gd name="connsiteX4189" fmla="*/ 2582586 w 8023328"/>
              <a:gd name="connsiteY4189" fmla="*/ 141661 h 2380521"/>
              <a:gd name="connsiteX4190" fmla="*/ 2511034 w 8023328"/>
              <a:gd name="connsiteY4190" fmla="*/ 141661 h 2380521"/>
              <a:gd name="connsiteX4191" fmla="*/ 2525616 w 8023328"/>
              <a:gd name="connsiteY4191" fmla="*/ 155517 h 2380521"/>
              <a:gd name="connsiteX4192" fmla="*/ 2511034 w 8023328"/>
              <a:gd name="connsiteY4192" fmla="*/ 167915 h 2380521"/>
              <a:gd name="connsiteX4193" fmla="*/ 2499364 w 8023328"/>
              <a:gd name="connsiteY4193" fmla="*/ 155517 h 2380521"/>
              <a:gd name="connsiteX4194" fmla="*/ 2511034 w 8023328"/>
              <a:gd name="connsiteY4194" fmla="*/ 141661 h 2380521"/>
              <a:gd name="connsiteX4195" fmla="*/ 2439946 w 8023328"/>
              <a:gd name="connsiteY4195" fmla="*/ 141661 h 2380521"/>
              <a:gd name="connsiteX4196" fmla="*/ 2454734 w 8023328"/>
              <a:gd name="connsiteY4196" fmla="*/ 155517 h 2380521"/>
              <a:gd name="connsiteX4197" fmla="*/ 2439946 w 8023328"/>
              <a:gd name="connsiteY4197" fmla="*/ 167915 h 2380521"/>
              <a:gd name="connsiteX4198" fmla="*/ 2425159 w 8023328"/>
              <a:gd name="connsiteY4198" fmla="*/ 155517 h 2380521"/>
              <a:gd name="connsiteX4199" fmla="*/ 2439946 w 8023328"/>
              <a:gd name="connsiteY4199" fmla="*/ 141661 h 2380521"/>
              <a:gd name="connsiteX4200" fmla="*/ 2369114 w 8023328"/>
              <a:gd name="connsiteY4200" fmla="*/ 141661 h 2380521"/>
              <a:gd name="connsiteX4201" fmla="*/ 2383900 w 8023328"/>
              <a:gd name="connsiteY4201" fmla="*/ 155517 h 2380521"/>
              <a:gd name="connsiteX4202" fmla="*/ 2369114 w 8023328"/>
              <a:gd name="connsiteY4202" fmla="*/ 167915 h 2380521"/>
              <a:gd name="connsiteX4203" fmla="*/ 2354323 w 8023328"/>
              <a:gd name="connsiteY4203" fmla="*/ 155517 h 2380521"/>
              <a:gd name="connsiteX4204" fmla="*/ 2369114 w 8023328"/>
              <a:gd name="connsiteY4204" fmla="*/ 141661 h 2380521"/>
              <a:gd name="connsiteX4205" fmla="*/ 2298283 w 8023328"/>
              <a:gd name="connsiteY4205" fmla="*/ 141661 h 2380521"/>
              <a:gd name="connsiteX4206" fmla="*/ 2313070 w 8023328"/>
              <a:gd name="connsiteY4206" fmla="*/ 155517 h 2380521"/>
              <a:gd name="connsiteX4207" fmla="*/ 2298283 w 8023328"/>
              <a:gd name="connsiteY4207" fmla="*/ 167915 h 2380521"/>
              <a:gd name="connsiteX4208" fmla="*/ 2283493 w 8023328"/>
              <a:gd name="connsiteY4208" fmla="*/ 155517 h 2380521"/>
              <a:gd name="connsiteX4209" fmla="*/ 2298283 w 8023328"/>
              <a:gd name="connsiteY4209" fmla="*/ 141661 h 2380521"/>
              <a:gd name="connsiteX4210" fmla="*/ 2226517 w 8023328"/>
              <a:gd name="connsiteY4210" fmla="*/ 141661 h 2380521"/>
              <a:gd name="connsiteX4211" fmla="*/ 2238916 w 8023328"/>
              <a:gd name="connsiteY4211" fmla="*/ 155517 h 2380521"/>
              <a:gd name="connsiteX4212" fmla="*/ 2226517 w 8023328"/>
              <a:gd name="connsiteY4212" fmla="*/ 167915 h 2380521"/>
              <a:gd name="connsiteX4213" fmla="*/ 2212659 w 8023328"/>
              <a:gd name="connsiteY4213" fmla="*/ 155517 h 2380521"/>
              <a:gd name="connsiteX4214" fmla="*/ 2226517 w 8023328"/>
              <a:gd name="connsiteY4214" fmla="*/ 141661 h 2380521"/>
              <a:gd name="connsiteX4215" fmla="*/ 2155683 w 8023328"/>
              <a:gd name="connsiteY4215" fmla="*/ 141661 h 2380521"/>
              <a:gd name="connsiteX4216" fmla="*/ 2168084 w 8023328"/>
              <a:gd name="connsiteY4216" fmla="*/ 155517 h 2380521"/>
              <a:gd name="connsiteX4217" fmla="*/ 2155683 w 8023328"/>
              <a:gd name="connsiteY4217" fmla="*/ 167915 h 2380521"/>
              <a:gd name="connsiteX4218" fmla="*/ 2141827 w 8023328"/>
              <a:gd name="connsiteY4218" fmla="*/ 155517 h 2380521"/>
              <a:gd name="connsiteX4219" fmla="*/ 2155683 w 8023328"/>
              <a:gd name="connsiteY4219" fmla="*/ 141661 h 2380521"/>
              <a:gd name="connsiteX4220" fmla="*/ 2084851 w 8023328"/>
              <a:gd name="connsiteY4220" fmla="*/ 141661 h 2380521"/>
              <a:gd name="connsiteX4221" fmla="*/ 2097249 w 8023328"/>
              <a:gd name="connsiteY4221" fmla="*/ 155517 h 2380521"/>
              <a:gd name="connsiteX4222" fmla="*/ 2084851 w 8023328"/>
              <a:gd name="connsiteY4222" fmla="*/ 167915 h 2380521"/>
              <a:gd name="connsiteX4223" fmla="*/ 2070995 w 8023328"/>
              <a:gd name="connsiteY4223" fmla="*/ 155517 h 2380521"/>
              <a:gd name="connsiteX4224" fmla="*/ 2084851 w 8023328"/>
              <a:gd name="connsiteY4224" fmla="*/ 141661 h 2380521"/>
              <a:gd name="connsiteX4225" fmla="*/ 2011835 w 8023328"/>
              <a:gd name="connsiteY4225" fmla="*/ 141661 h 2380521"/>
              <a:gd name="connsiteX4226" fmla="*/ 2026421 w 8023328"/>
              <a:gd name="connsiteY4226" fmla="*/ 155517 h 2380521"/>
              <a:gd name="connsiteX4227" fmla="*/ 2011835 w 8023328"/>
              <a:gd name="connsiteY4227" fmla="*/ 167915 h 2380521"/>
              <a:gd name="connsiteX4228" fmla="*/ 2000168 w 8023328"/>
              <a:gd name="connsiteY4228" fmla="*/ 155517 h 2380521"/>
              <a:gd name="connsiteX4229" fmla="*/ 2011835 w 8023328"/>
              <a:gd name="connsiteY4229" fmla="*/ 141661 h 2380521"/>
              <a:gd name="connsiteX4230" fmla="*/ 1938365 w 8023328"/>
              <a:gd name="connsiteY4230" fmla="*/ 141661 h 2380521"/>
              <a:gd name="connsiteX4231" fmla="*/ 1952222 w 8023328"/>
              <a:gd name="connsiteY4231" fmla="*/ 155517 h 2380521"/>
              <a:gd name="connsiteX4232" fmla="*/ 1938365 w 8023328"/>
              <a:gd name="connsiteY4232" fmla="*/ 167915 h 2380521"/>
              <a:gd name="connsiteX4233" fmla="*/ 1925971 w 8023328"/>
              <a:gd name="connsiteY4233" fmla="*/ 155517 h 2380521"/>
              <a:gd name="connsiteX4234" fmla="*/ 1938365 w 8023328"/>
              <a:gd name="connsiteY4234" fmla="*/ 141661 h 2380521"/>
              <a:gd name="connsiteX4235" fmla="*/ 1869922 w 8023328"/>
              <a:gd name="connsiteY4235" fmla="*/ 141661 h 2380521"/>
              <a:gd name="connsiteX4236" fmla="*/ 1884712 w 8023328"/>
              <a:gd name="connsiteY4236" fmla="*/ 155517 h 2380521"/>
              <a:gd name="connsiteX4237" fmla="*/ 1869922 w 8023328"/>
              <a:gd name="connsiteY4237" fmla="*/ 167915 h 2380521"/>
              <a:gd name="connsiteX4238" fmla="*/ 1855131 w 8023328"/>
              <a:gd name="connsiteY4238" fmla="*/ 155517 h 2380521"/>
              <a:gd name="connsiteX4239" fmla="*/ 1869922 w 8023328"/>
              <a:gd name="connsiteY4239" fmla="*/ 141661 h 2380521"/>
              <a:gd name="connsiteX4240" fmla="*/ 1799087 w 8023328"/>
              <a:gd name="connsiteY4240" fmla="*/ 141661 h 2380521"/>
              <a:gd name="connsiteX4241" fmla="*/ 1813879 w 8023328"/>
              <a:gd name="connsiteY4241" fmla="*/ 155517 h 2380521"/>
              <a:gd name="connsiteX4242" fmla="*/ 1799087 w 8023328"/>
              <a:gd name="connsiteY4242" fmla="*/ 167915 h 2380521"/>
              <a:gd name="connsiteX4243" fmla="*/ 1784303 w 8023328"/>
              <a:gd name="connsiteY4243" fmla="*/ 155517 h 2380521"/>
              <a:gd name="connsiteX4244" fmla="*/ 1799087 w 8023328"/>
              <a:gd name="connsiteY4244" fmla="*/ 141661 h 2380521"/>
              <a:gd name="connsiteX4245" fmla="*/ 1728262 w 8023328"/>
              <a:gd name="connsiteY4245" fmla="*/ 141661 h 2380521"/>
              <a:gd name="connsiteX4246" fmla="*/ 1743052 w 8023328"/>
              <a:gd name="connsiteY4246" fmla="*/ 155517 h 2380521"/>
              <a:gd name="connsiteX4247" fmla="*/ 1728262 w 8023328"/>
              <a:gd name="connsiteY4247" fmla="*/ 167915 h 2380521"/>
              <a:gd name="connsiteX4248" fmla="*/ 1713474 w 8023328"/>
              <a:gd name="connsiteY4248" fmla="*/ 155517 h 2380521"/>
              <a:gd name="connsiteX4249" fmla="*/ 1728262 w 8023328"/>
              <a:gd name="connsiteY4249" fmla="*/ 141661 h 2380521"/>
              <a:gd name="connsiteX4250" fmla="*/ 1656501 w 8023328"/>
              <a:gd name="connsiteY4250" fmla="*/ 141661 h 2380521"/>
              <a:gd name="connsiteX4251" fmla="*/ 1668900 w 8023328"/>
              <a:gd name="connsiteY4251" fmla="*/ 156450 h 2380521"/>
              <a:gd name="connsiteX4252" fmla="*/ 1656501 w 8023328"/>
              <a:gd name="connsiteY4252" fmla="*/ 171239 h 2380521"/>
              <a:gd name="connsiteX4253" fmla="*/ 1642655 w 8023328"/>
              <a:gd name="connsiteY4253" fmla="*/ 156450 h 2380521"/>
              <a:gd name="connsiteX4254" fmla="*/ 1656501 w 8023328"/>
              <a:gd name="connsiteY4254" fmla="*/ 141661 h 2380521"/>
              <a:gd name="connsiteX4255" fmla="*/ 1582299 w 8023328"/>
              <a:gd name="connsiteY4255" fmla="*/ 141661 h 2380521"/>
              <a:gd name="connsiteX4256" fmla="*/ 1594704 w 8023328"/>
              <a:gd name="connsiteY4256" fmla="*/ 156450 h 2380521"/>
              <a:gd name="connsiteX4257" fmla="*/ 1582299 w 8023328"/>
              <a:gd name="connsiteY4257" fmla="*/ 171239 h 2380521"/>
              <a:gd name="connsiteX4258" fmla="*/ 1568444 w 8023328"/>
              <a:gd name="connsiteY4258" fmla="*/ 156450 h 2380521"/>
              <a:gd name="connsiteX4259" fmla="*/ 1582299 w 8023328"/>
              <a:gd name="connsiteY4259" fmla="*/ 141661 h 2380521"/>
              <a:gd name="connsiteX4260" fmla="*/ 1512199 w 8023328"/>
              <a:gd name="connsiteY4260" fmla="*/ 141661 h 2380521"/>
              <a:gd name="connsiteX4261" fmla="*/ 1523867 w 8023328"/>
              <a:gd name="connsiteY4261" fmla="*/ 156450 h 2380521"/>
              <a:gd name="connsiteX4262" fmla="*/ 1512199 w 8023328"/>
              <a:gd name="connsiteY4262" fmla="*/ 171239 h 2380521"/>
              <a:gd name="connsiteX4263" fmla="*/ 1497612 w 8023328"/>
              <a:gd name="connsiteY4263" fmla="*/ 156450 h 2380521"/>
              <a:gd name="connsiteX4264" fmla="*/ 1512199 w 8023328"/>
              <a:gd name="connsiteY4264" fmla="*/ 141661 h 2380521"/>
              <a:gd name="connsiteX4265" fmla="*/ 1439173 w 8023328"/>
              <a:gd name="connsiteY4265" fmla="*/ 141661 h 2380521"/>
              <a:gd name="connsiteX4266" fmla="*/ 1453026 w 8023328"/>
              <a:gd name="connsiteY4266" fmla="*/ 156450 h 2380521"/>
              <a:gd name="connsiteX4267" fmla="*/ 1439173 w 8023328"/>
              <a:gd name="connsiteY4267" fmla="*/ 171239 h 2380521"/>
              <a:gd name="connsiteX4268" fmla="*/ 1426777 w 8023328"/>
              <a:gd name="connsiteY4268" fmla="*/ 156450 h 2380521"/>
              <a:gd name="connsiteX4269" fmla="*/ 1439173 w 8023328"/>
              <a:gd name="connsiteY4269" fmla="*/ 141661 h 2380521"/>
              <a:gd name="connsiteX4270" fmla="*/ 1368349 w 8023328"/>
              <a:gd name="connsiteY4270" fmla="*/ 141661 h 2380521"/>
              <a:gd name="connsiteX4271" fmla="*/ 1382203 w 8023328"/>
              <a:gd name="connsiteY4271" fmla="*/ 156450 h 2380521"/>
              <a:gd name="connsiteX4272" fmla="*/ 1368349 w 8023328"/>
              <a:gd name="connsiteY4272" fmla="*/ 171239 h 2380521"/>
              <a:gd name="connsiteX4273" fmla="*/ 1355953 w 8023328"/>
              <a:gd name="connsiteY4273" fmla="*/ 156450 h 2380521"/>
              <a:gd name="connsiteX4274" fmla="*/ 1368349 w 8023328"/>
              <a:gd name="connsiteY4274" fmla="*/ 141661 h 2380521"/>
              <a:gd name="connsiteX4275" fmla="*/ 1297520 w 8023328"/>
              <a:gd name="connsiteY4275" fmla="*/ 141661 h 2380521"/>
              <a:gd name="connsiteX4276" fmla="*/ 1311374 w 8023328"/>
              <a:gd name="connsiteY4276" fmla="*/ 156450 h 2380521"/>
              <a:gd name="connsiteX4277" fmla="*/ 1297520 w 8023328"/>
              <a:gd name="connsiteY4277" fmla="*/ 171239 h 2380521"/>
              <a:gd name="connsiteX4278" fmla="*/ 1285121 w 8023328"/>
              <a:gd name="connsiteY4278" fmla="*/ 156450 h 2380521"/>
              <a:gd name="connsiteX4279" fmla="*/ 1297520 w 8023328"/>
              <a:gd name="connsiteY4279" fmla="*/ 141661 h 2380521"/>
              <a:gd name="connsiteX4280" fmla="*/ 2796538 w 8023328"/>
              <a:gd name="connsiteY4280" fmla="*/ 70831 h 2380521"/>
              <a:gd name="connsiteX4281" fmla="*/ 2808940 w 8023328"/>
              <a:gd name="connsiteY4281" fmla="*/ 84687 h 2380521"/>
              <a:gd name="connsiteX4282" fmla="*/ 2796538 w 8023328"/>
              <a:gd name="connsiteY4282" fmla="*/ 97085 h 2380521"/>
              <a:gd name="connsiteX4283" fmla="*/ 2782683 w 8023328"/>
              <a:gd name="connsiteY4283" fmla="*/ 84687 h 2380521"/>
              <a:gd name="connsiteX4284" fmla="*/ 2796538 w 8023328"/>
              <a:gd name="connsiteY4284" fmla="*/ 70831 h 2380521"/>
              <a:gd name="connsiteX4285" fmla="*/ 2725703 w 8023328"/>
              <a:gd name="connsiteY4285" fmla="*/ 70831 h 2380521"/>
              <a:gd name="connsiteX4286" fmla="*/ 2738105 w 8023328"/>
              <a:gd name="connsiteY4286" fmla="*/ 84687 h 2380521"/>
              <a:gd name="connsiteX4287" fmla="*/ 2725703 w 8023328"/>
              <a:gd name="connsiteY4287" fmla="*/ 97085 h 2380521"/>
              <a:gd name="connsiteX4288" fmla="*/ 2711852 w 8023328"/>
              <a:gd name="connsiteY4288" fmla="*/ 84687 h 2380521"/>
              <a:gd name="connsiteX4289" fmla="*/ 2725703 w 8023328"/>
              <a:gd name="connsiteY4289" fmla="*/ 70831 h 2380521"/>
              <a:gd name="connsiteX4290" fmla="*/ 2653420 w 8023328"/>
              <a:gd name="connsiteY4290" fmla="*/ 70831 h 2380521"/>
              <a:gd name="connsiteX4291" fmla="*/ 2667273 w 8023328"/>
              <a:gd name="connsiteY4291" fmla="*/ 84687 h 2380521"/>
              <a:gd name="connsiteX4292" fmla="*/ 2653420 w 8023328"/>
              <a:gd name="connsiteY4292" fmla="*/ 97085 h 2380521"/>
              <a:gd name="connsiteX4293" fmla="*/ 2641021 w 8023328"/>
              <a:gd name="connsiteY4293" fmla="*/ 84687 h 2380521"/>
              <a:gd name="connsiteX4294" fmla="*/ 2653420 w 8023328"/>
              <a:gd name="connsiteY4294" fmla="*/ 70831 h 2380521"/>
              <a:gd name="connsiteX4295" fmla="*/ 2582586 w 8023328"/>
              <a:gd name="connsiteY4295" fmla="*/ 70831 h 2380521"/>
              <a:gd name="connsiteX4296" fmla="*/ 2596442 w 8023328"/>
              <a:gd name="connsiteY4296" fmla="*/ 84687 h 2380521"/>
              <a:gd name="connsiteX4297" fmla="*/ 2582586 w 8023328"/>
              <a:gd name="connsiteY4297" fmla="*/ 97085 h 2380521"/>
              <a:gd name="connsiteX4298" fmla="*/ 2570189 w 8023328"/>
              <a:gd name="connsiteY4298" fmla="*/ 84687 h 2380521"/>
              <a:gd name="connsiteX4299" fmla="*/ 2582586 w 8023328"/>
              <a:gd name="connsiteY4299" fmla="*/ 70831 h 2380521"/>
              <a:gd name="connsiteX4300" fmla="*/ 2511034 w 8023328"/>
              <a:gd name="connsiteY4300" fmla="*/ 70831 h 2380521"/>
              <a:gd name="connsiteX4301" fmla="*/ 2525616 w 8023328"/>
              <a:gd name="connsiteY4301" fmla="*/ 84687 h 2380521"/>
              <a:gd name="connsiteX4302" fmla="*/ 2511034 w 8023328"/>
              <a:gd name="connsiteY4302" fmla="*/ 97085 h 2380521"/>
              <a:gd name="connsiteX4303" fmla="*/ 2499364 w 8023328"/>
              <a:gd name="connsiteY4303" fmla="*/ 84687 h 2380521"/>
              <a:gd name="connsiteX4304" fmla="*/ 2511034 w 8023328"/>
              <a:gd name="connsiteY4304" fmla="*/ 70831 h 2380521"/>
              <a:gd name="connsiteX4305" fmla="*/ 2439946 w 8023328"/>
              <a:gd name="connsiteY4305" fmla="*/ 70831 h 2380521"/>
              <a:gd name="connsiteX4306" fmla="*/ 2454737 w 8023328"/>
              <a:gd name="connsiteY4306" fmla="*/ 84687 h 2380521"/>
              <a:gd name="connsiteX4307" fmla="*/ 2439946 w 8023328"/>
              <a:gd name="connsiteY4307" fmla="*/ 97085 h 2380521"/>
              <a:gd name="connsiteX4308" fmla="*/ 2425159 w 8023328"/>
              <a:gd name="connsiteY4308" fmla="*/ 84687 h 2380521"/>
              <a:gd name="connsiteX4309" fmla="*/ 2439946 w 8023328"/>
              <a:gd name="connsiteY4309" fmla="*/ 70831 h 2380521"/>
              <a:gd name="connsiteX4310" fmla="*/ 2369114 w 8023328"/>
              <a:gd name="connsiteY4310" fmla="*/ 70831 h 2380521"/>
              <a:gd name="connsiteX4311" fmla="*/ 2383900 w 8023328"/>
              <a:gd name="connsiteY4311" fmla="*/ 84687 h 2380521"/>
              <a:gd name="connsiteX4312" fmla="*/ 2369114 w 8023328"/>
              <a:gd name="connsiteY4312" fmla="*/ 97085 h 2380521"/>
              <a:gd name="connsiteX4313" fmla="*/ 2354323 w 8023328"/>
              <a:gd name="connsiteY4313" fmla="*/ 84687 h 2380521"/>
              <a:gd name="connsiteX4314" fmla="*/ 2369114 w 8023328"/>
              <a:gd name="connsiteY4314" fmla="*/ 70831 h 2380521"/>
              <a:gd name="connsiteX4315" fmla="*/ 2298283 w 8023328"/>
              <a:gd name="connsiteY4315" fmla="*/ 70831 h 2380521"/>
              <a:gd name="connsiteX4316" fmla="*/ 2313070 w 8023328"/>
              <a:gd name="connsiteY4316" fmla="*/ 84687 h 2380521"/>
              <a:gd name="connsiteX4317" fmla="*/ 2298283 w 8023328"/>
              <a:gd name="connsiteY4317" fmla="*/ 97085 h 2380521"/>
              <a:gd name="connsiteX4318" fmla="*/ 2283493 w 8023328"/>
              <a:gd name="connsiteY4318" fmla="*/ 84687 h 2380521"/>
              <a:gd name="connsiteX4319" fmla="*/ 2298283 w 8023328"/>
              <a:gd name="connsiteY4319" fmla="*/ 70831 h 2380521"/>
              <a:gd name="connsiteX4320" fmla="*/ 2226517 w 8023328"/>
              <a:gd name="connsiteY4320" fmla="*/ 70831 h 2380521"/>
              <a:gd name="connsiteX4321" fmla="*/ 2238916 w 8023328"/>
              <a:gd name="connsiteY4321" fmla="*/ 84687 h 2380521"/>
              <a:gd name="connsiteX4322" fmla="*/ 2226517 w 8023328"/>
              <a:gd name="connsiteY4322" fmla="*/ 97085 h 2380521"/>
              <a:gd name="connsiteX4323" fmla="*/ 2212659 w 8023328"/>
              <a:gd name="connsiteY4323" fmla="*/ 84687 h 2380521"/>
              <a:gd name="connsiteX4324" fmla="*/ 2226517 w 8023328"/>
              <a:gd name="connsiteY4324" fmla="*/ 70831 h 2380521"/>
              <a:gd name="connsiteX4325" fmla="*/ 2155683 w 8023328"/>
              <a:gd name="connsiteY4325" fmla="*/ 70831 h 2380521"/>
              <a:gd name="connsiteX4326" fmla="*/ 2168084 w 8023328"/>
              <a:gd name="connsiteY4326" fmla="*/ 84687 h 2380521"/>
              <a:gd name="connsiteX4327" fmla="*/ 2155683 w 8023328"/>
              <a:gd name="connsiteY4327" fmla="*/ 97085 h 2380521"/>
              <a:gd name="connsiteX4328" fmla="*/ 2141827 w 8023328"/>
              <a:gd name="connsiteY4328" fmla="*/ 84687 h 2380521"/>
              <a:gd name="connsiteX4329" fmla="*/ 2155683 w 8023328"/>
              <a:gd name="connsiteY4329" fmla="*/ 70831 h 2380521"/>
              <a:gd name="connsiteX4330" fmla="*/ 2083393 w 8023328"/>
              <a:gd name="connsiteY4330" fmla="*/ 70831 h 2380521"/>
              <a:gd name="connsiteX4331" fmla="*/ 2097249 w 8023328"/>
              <a:gd name="connsiteY4331" fmla="*/ 84687 h 2380521"/>
              <a:gd name="connsiteX4332" fmla="*/ 2083393 w 8023328"/>
              <a:gd name="connsiteY4332" fmla="*/ 97085 h 2380521"/>
              <a:gd name="connsiteX4333" fmla="*/ 2070995 w 8023328"/>
              <a:gd name="connsiteY4333" fmla="*/ 84687 h 2380521"/>
              <a:gd name="connsiteX4334" fmla="*/ 2083393 w 8023328"/>
              <a:gd name="connsiteY4334" fmla="*/ 70831 h 2380521"/>
              <a:gd name="connsiteX4335" fmla="*/ 2011835 w 8023328"/>
              <a:gd name="connsiteY4335" fmla="*/ 70831 h 2380521"/>
              <a:gd name="connsiteX4336" fmla="*/ 2026421 w 8023328"/>
              <a:gd name="connsiteY4336" fmla="*/ 84687 h 2380521"/>
              <a:gd name="connsiteX4337" fmla="*/ 2011835 w 8023328"/>
              <a:gd name="connsiteY4337" fmla="*/ 97085 h 2380521"/>
              <a:gd name="connsiteX4338" fmla="*/ 2000168 w 8023328"/>
              <a:gd name="connsiteY4338" fmla="*/ 84687 h 2380521"/>
              <a:gd name="connsiteX4339" fmla="*/ 2011835 w 8023328"/>
              <a:gd name="connsiteY4339" fmla="*/ 70831 h 2380521"/>
              <a:gd name="connsiteX4340" fmla="*/ 1938365 w 8023328"/>
              <a:gd name="connsiteY4340" fmla="*/ 70831 h 2380521"/>
              <a:gd name="connsiteX4341" fmla="*/ 1952222 w 8023328"/>
              <a:gd name="connsiteY4341" fmla="*/ 84687 h 2380521"/>
              <a:gd name="connsiteX4342" fmla="*/ 1938365 w 8023328"/>
              <a:gd name="connsiteY4342" fmla="*/ 97085 h 2380521"/>
              <a:gd name="connsiteX4343" fmla="*/ 1925971 w 8023328"/>
              <a:gd name="connsiteY4343" fmla="*/ 84687 h 2380521"/>
              <a:gd name="connsiteX4344" fmla="*/ 1938365 w 8023328"/>
              <a:gd name="connsiteY4344" fmla="*/ 70831 h 2380521"/>
              <a:gd name="connsiteX4345" fmla="*/ 1869922 w 8023328"/>
              <a:gd name="connsiteY4345" fmla="*/ 70831 h 2380521"/>
              <a:gd name="connsiteX4346" fmla="*/ 1884712 w 8023328"/>
              <a:gd name="connsiteY4346" fmla="*/ 84687 h 2380521"/>
              <a:gd name="connsiteX4347" fmla="*/ 1869922 w 8023328"/>
              <a:gd name="connsiteY4347" fmla="*/ 97085 h 2380521"/>
              <a:gd name="connsiteX4348" fmla="*/ 1855131 w 8023328"/>
              <a:gd name="connsiteY4348" fmla="*/ 84687 h 2380521"/>
              <a:gd name="connsiteX4349" fmla="*/ 1869922 w 8023328"/>
              <a:gd name="connsiteY4349" fmla="*/ 70831 h 2380521"/>
              <a:gd name="connsiteX4350" fmla="*/ 1799087 w 8023328"/>
              <a:gd name="connsiteY4350" fmla="*/ 70831 h 2380521"/>
              <a:gd name="connsiteX4351" fmla="*/ 1813879 w 8023328"/>
              <a:gd name="connsiteY4351" fmla="*/ 84687 h 2380521"/>
              <a:gd name="connsiteX4352" fmla="*/ 1799087 w 8023328"/>
              <a:gd name="connsiteY4352" fmla="*/ 97085 h 2380521"/>
              <a:gd name="connsiteX4353" fmla="*/ 1784303 w 8023328"/>
              <a:gd name="connsiteY4353" fmla="*/ 84687 h 2380521"/>
              <a:gd name="connsiteX4354" fmla="*/ 1799087 w 8023328"/>
              <a:gd name="connsiteY4354" fmla="*/ 70831 h 2380521"/>
              <a:gd name="connsiteX4355" fmla="*/ 1728262 w 8023328"/>
              <a:gd name="connsiteY4355" fmla="*/ 70831 h 2380521"/>
              <a:gd name="connsiteX4356" fmla="*/ 1743052 w 8023328"/>
              <a:gd name="connsiteY4356" fmla="*/ 84687 h 2380521"/>
              <a:gd name="connsiteX4357" fmla="*/ 1728262 w 8023328"/>
              <a:gd name="connsiteY4357" fmla="*/ 97085 h 2380521"/>
              <a:gd name="connsiteX4358" fmla="*/ 1713474 w 8023328"/>
              <a:gd name="connsiteY4358" fmla="*/ 84687 h 2380521"/>
              <a:gd name="connsiteX4359" fmla="*/ 1728262 w 8023328"/>
              <a:gd name="connsiteY4359" fmla="*/ 70831 h 2380521"/>
              <a:gd name="connsiteX4360" fmla="*/ 1656501 w 8023328"/>
              <a:gd name="connsiteY4360" fmla="*/ 70831 h 2380521"/>
              <a:gd name="connsiteX4361" fmla="*/ 1668900 w 8023328"/>
              <a:gd name="connsiteY4361" fmla="*/ 84687 h 2380521"/>
              <a:gd name="connsiteX4362" fmla="*/ 1656501 w 8023328"/>
              <a:gd name="connsiteY4362" fmla="*/ 97085 h 2380521"/>
              <a:gd name="connsiteX4363" fmla="*/ 1642655 w 8023328"/>
              <a:gd name="connsiteY4363" fmla="*/ 84687 h 2380521"/>
              <a:gd name="connsiteX4364" fmla="*/ 1656501 w 8023328"/>
              <a:gd name="connsiteY4364" fmla="*/ 70831 h 2380521"/>
              <a:gd name="connsiteX4365" fmla="*/ 1582299 w 8023328"/>
              <a:gd name="connsiteY4365" fmla="*/ 70831 h 2380521"/>
              <a:gd name="connsiteX4366" fmla="*/ 1594704 w 8023328"/>
              <a:gd name="connsiteY4366" fmla="*/ 84687 h 2380521"/>
              <a:gd name="connsiteX4367" fmla="*/ 1582299 w 8023328"/>
              <a:gd name="connsiteY4367" fmla="*/ 97085 h 2380521"/>
              <a:gd name="connsiteX4368" fmla="*/ 1568444 w 8023328"/>
              <a:gd name="connsiteY4368" fmla="*/ 84687 h 2380521"/>
              <a:gd name="connsiteX4369" fmla="*/ 1582299 w 8023328"/>
              <a:gd name="connsiteY4369" fmla="*/ 70831 h 2380521"/>
              <a:gd name="connsiteX4370" fmla="*/ 2796538 w 8023328"/>
              <a:gd name="connsiteY4370" fmla="*/ 0 h 2380521"/>
              <a:gd name="connsiteX4371" fmla="*/ 2808940 w 8023328"/>
              <a:gd name="connsiteY4371" fmla="*/ 12397 h 2380521"/>
              <a:gd name="connsiteX4372" fmla="*/ 2796538 w 8023328"/>
              <a:gd name="connsiteY4372" fmla="*/ 26254 h 2380521"/>
              <a:gd name="connsiteX4373" fmla="*/ 2782683 w 8023328"/>
              <a:gd name="connsiteY4373" fmla="*/ 12397 h 2380521"/>
              <a:gd name="connsiteX4374" fmla="*/ 2796538 w 8023328"/>
              <a:gd name="connsiteY4374" fmla="*/ 0 h 2380521"/>
              <a:gd name="connsiteX4375" fmla="*/ 2725703 w 8023328"/>
              <a:gd name="connsiteY4375" fmla="*/ 0 h 2380521"/>
              <a:gd name="connsiteX4376" fmla="*/ 2738105 w 8023328"/>
              <a:gd name="connsiteY4376" fmla="*/ 12397 h 2380521"/>
              <a:gd name="connsiteX4377" fmla="*/ 2725703 w 8023328"/>
              <a:gd name="connsiteY4377" fmla="*/ 26254 h 2380521"/>
              <a:gd name="connsiteX4378" fmla="*/ 2711852 w 8023328"/>
              <a:gd name="connsiteY4378" fmla="*/ 12397 h 2380521"/>
              <a:gd name="connsiteX4379" fmla="*/ 2725703 w 8023328"/>
              <a:gd name="connsiteY4379" fmla="*/ 0 h 2380521"/>
              <a:gd name="connsiteX4380" fmla="*/ 2653420 w 8023328"/>
              <a:gd name="connsiteY4380" fmla="*/ 0 h 2380521"/>
              <a:gd name="connsiteX4381" fmla="*/ 2667273 w 8023328"/>
              <a:gd name="connsiteY4381" fmla="*/ 12397 h 2380521"/>
              <a:gd name="connsiteX4382" fmla="*/ 2653420 w 8023328"/>
              <a:gd name="connsiteY4382" fmla="*/ 26254 h 2380521"/>
              <a:gd name="connsiteX4383" fmla="*/ 2641021 w 8023328"/>
              <a:gd name="connsiteY4383" fmla="*/ 12397 h 2380521"/>
              <a:gd name="connsiteX4384" fmla="*/ 2653420 w 8023328"/>
              <a:gd name="connsiteY4384" fmla="*/ 0 h 2380521"/>
              <a:gd name="connsiteX4385" fmla="*/ 2582586 w 8023328"/>
              <a:gd name="connsiteY4385" fmla="*/ 0 h 2380521"/>
              <a:gd name="connsiteX4386" fmla="*/ 2596442 w 8023328"/>
              <a:gd name="connsiteY4386" fmla="*/ 12397 h 2380521"/>
              <a:gd name="connsiteX4387" fmla="*/ 2582586 w 8023328"/>
              <a:gd name="connsiteY4387" fmla="*/ 26254 h 2380521"/>
              <a:gd name="connsiteX4388" fmla="*/ 2570189 w 8023328"/>
              <a:gd name="connsiteY4388" fmla="*/ 12397 h 2380521"/>
              <a:gd name="connsiteX4389" fmla="*/ 2582586 w 8023328"/>
              <a:gd name="connsiteY4389" fmla="*/ 0 h 2380521"/>
              <a:gd name="connsiteX4390" fmla="*/ 2511034 w 8023328"/>
              <a:gd name="connsiteY4390" fmla="*/ 0 h 2380521"/>
              <a:gd name="connsiteX4391" fmla="*/ 2525616 w 8023328"/>
              <a:gd name="connsiteY4391" fmla="*/ 12397 h 2380521"/>
              <a:gd name="connsiteX4392" fmla="*/ 2511034 w 8023328"/>
              <a:gd name="connsiteY4392" fmla="*/ 26254 h 2380521"/>
              <a:gd name="connsiteX4393" fmla="*/ 2499364 w 8023328"/>
              <a:gd name="connsiteY4393" fmla="*/ 12397 h 2380521"/>
              <a:gd name="connsiteX4394" fmla="*/ 2511034 w 8023328"/>
              <a:gd name="connsiteY4394" fmla="*/ 0 h 2380521"/>
              <a:gd name="connsiteX4395" fmla="*/ 2439946 w 8023328"/>
              <a:gd name="connsiteY4395" fmla="*/ 0 h 2380521"/>
              <a:gd name="connsiteX4396" fmla="*/ 2454737 w 8023328"/>
              <a:gd name="connsiteY4396" fmla="*/ 12397 h 2380521"/>
              <a:gd name="connsiteX4397" fmla="*/ 2439946 w 8023328"/>
              <a:gd name="connsiteY4397" fmla="*/ 26254 h 2380521"/>
              <a:gd name="connsiteX4398" fmla="*/ 2425159 w 8023328"/>
              <a:gd name="connsiteY4398" fmla="*/ 12397 h 2380521"/>
              <a:gd name="connsiteX4399" fmla="*/ 2439946 w 8023328"/>
              <a:gd name="connsiteY4399" fmla="*/ 0 h 2380521"/>
              <a:gd name="connsiteX4400" fmla="*/ 2369114 w 8023328"/>
              <a:gd name="connsiteY4400" fmla="*/ 0 h 2380521"/>
              <a:gd name="connsiteX4401" fmla="*/ 2383900 w 8023328"/>
              <a:gd name="connsiteY4401" fmla="*/ 12397 h 2380521"/>
              <a:gd name="connsiteX4402" fmla="*/ 2369114 w 8023328"/>
              <a:gd name="connsiteY4402" fmla="*/ 26254 h 2380521"/>
              <a:gd name="connsiteX4403" fmla="*/ 2354323 w 8023328"/>
              <a:gd name="connsiteY4403" fmla="*/ 12397 h 2380521"/>
              <a:gd name="connsiteX4404" fmla="*/ 2369114 w 8023328"/>
              <a:gd name="connsiteY4404" fmla="*/ 0 h 2380521"/>
              <a:gd name="connsiteX4405" fmla="*/ 2298283 w 8023328"/>
              <a:gd name="connsiteY4405" fmla="*/ 0 h 2380521"/>
              <a:gd name="connsiteX4406" fmla="*/ 2313070 w 8023328"/>
              <a:gd name="connsiteY4406" fmla="*/ 12397 h 2380521"/>
              <a:gd name="connsiteX4407" fmla="*/ 2298283 w 8023328"/>
              <a:gd name="connsiteY4407" fmla="*/ 26254 h 2380521"/>
              <a:gd name="connsiteX4408" fmla="*/ 2283493 w 8023328"/>
              <a:gd name="connsiteY4408" fmla="*/ 12397 h 2380521"/>
              <a:gd name="connsiteX4409" fmla="*/ 2298283 w 8023328"/>
              <a:gd name="connsiteY4409" fmla="*/ 0 h 2380521"/>
              <a:gd name="connsiteX4410" fmla="*/ 2226517 w 8023328"/>
              <a:gd name="connsiteY4410" fmla="*/ 0 h 2380521"/>
              <a:gd name="connsiteX4411" fmla="*/ 2238916 w 8023328"/>
              <a:gd name="connsiteY4411" fmla="*/ 13856 h 2380521"/>
              <a:gd name="connsiteX4412" fmla="*/ 2226517 w 8023328"/>
              <a:gd name="connsiteY4412" fmla="*/ 26254 h 2380521"/>
              <a:gd name="connsiteX4413" fmla="*/ 2212659 w 8023328"/>
              <a:gd name="connsiteY4413" fmla="*/ 13856 h 2380521"/>
              <a:gd name="connsiteX4414" fmla="*/ 2226517 w 8023328"/>
              <a:gd name="connsiteY4414" fmla="*/ 0 h 2380521"/>
              <a:gd name="connsiteX4415" fmla="*/ 2155683 w 8023328"/>
              <a:gd name="connsiteY4415" fmla="*/ 0 h 2380521"/>
              <a:gd name="connsiteX4416" fmla="*/ 2168084 w 8023328"/>
              <a:gd name="connsiteY4416" fmla="*/ 13856 h 2380521"/>
              <a:gd name="connsiteX4417" fmla="*/ 2155683 w 8023328"/>
              <a:gd name="connsiteY4417" fmla="*/ 26254 h 2380521"/>
              <a:gd name="connsiteX4418" fmla="*/ 2141827 w 8023328"/>
              <a:gd name="connsiteY4418" fmla="*/ 13856 h 2380521"/>
              <a:gd name="connsiteX4419" fmla="*/ 2155683 w 8023328"/>
              <a:gd name="connsiteY4419" fmla="*/ 0 h 2380521"/>
              <a:gd name="connsiteX4420" fmla="*/ 2083393 w 8023328"/>
              <a:gd name="connsiteY4420" fmla="*/ 0 h 2380521"/>
              <a:gd name="connsiteX4421" fmla="*/ 2097249 w 8023328"/>
              <a:gd name="connsiteY4421" fmla="*/ 13856 h 2380521"/>
              <a:gd name="connsiteX4422" fmla="*/ 2083393 w 8023328"/>
              <a:gd name="connsiteY4422" fmla="*/ 26254 h 2380521"/>
              <a:gd name="connsiteX4423" fmla="*/ 2070995 w 8023328"/>
              <a:gd name="connsiteY4423" fmla="*/ 13856 h 2380521"/>
              <a:gd name="connsiteX4424" fmla="*/ 2083393 w 8023328"/>
              <a:gd name="connsiteY4424" fmla="*/ 0 h 2380521"/>
              <a:gd name="connsiteX4425" fmla="*/ 2011835 w 8023328"/>
              <a:gd name="connsiteY4425" fmla="*/ 0 h 2380521"/>
              <a:gd name="connsiteX4426" fmla="*/ 2026421 w 8023328"/>
              <a:gd name="connsiteY4426" fmla="*/ 13856 h 2380521"/>
              <a:gd name="connsiteX4427" fmla="*/ 2011835 w 8023328"/>
              <a:gd name="connsiteY4427" fmla="*/ 26254 h 2380521"/>
              <a:gd name="connsiteX4428" fmla="*/ 2000168 w 8023328"/>
              <a:gd name="connsiteY4428" fmla="*/ 13856 h 2380521"/>
              <a:gd name="connsiteX4429" fmla="*/ 2011835 w 8023328"/>
              <a:gd name="connsiteY4429" fmla="*/ 0 h 2380521"/>
              <a:gd name="connsiteX4430" fmla="*/ 1938365 w 8023328"/>
              <a:gd name="connsiteY4430" fmla="*/ 0 h 2380521"/>
              <a:gd name="connsiteX4431" fmla="*/ 1952222 w 8023328"/>
              <a:gd name="connsiteY4431" fmla="*/ 13856 h 2380521"/>
              <a:gd name="connsiteX4432" fmla="*/ 1938365 w 8023328"/>
              <a:gd name="connsiteY4432" fmla="*/ 26254 h 2380521"/>
              <a:gd name="connsiteX4433" fmla="*/ 1925971 w 8023328"/>
              <a:gd name="connsiteY4433" fmla="*/ 13856 h 2380521"/>
              <a:gd name="connsiteX4434" fmla="*/ 1938365 w 8023328"/>
              <a:gd name="connsiteY4434" fmla="*/ 0 h 2380521"/>
              <a:gd name="connsiteX4435" fmla="*/ 1869922 w 8023328"/>
              <a:gd name="connsiteY4435" fmla="*/ 0 h 2380521"/>
              <a:gd name="connsiteX4436" fmla="*/ 1884712 w 8023328"/>
              <a:gd name="connsiteY4436" fmla="*/ 13856 h 2380521"/>
              <a:gd name="connsiteX4437" fmla="*/ 1869922 w 8023328"/>
              <a:gd name="connsiteY4437" fmla="*/ 26254 h 2380521"/>
              <a:gd name="connsiteX4438" fmla="*/ 1855131 w 8023328"/>
              <a:gd name="connsiteY4438" fmla="*/ 13856 h 2380521"/>
              <a:gd name="connsiteX4439" fmla="*/ 1869922 w 8023328"/>
              <a:gd name="connsiteY4439" fmla="*/ 0 h 2380521"/>
              <a:gd name="connsiteX4440" fmla="*/ 1799087 w 8023328"/>
              <a:gd name="connsiteY4440" fmla="*/ 0 h 2380521"/>
              <a:gd name="connsiteX4441" fmla="*/ 1813879 w 8023328"/>
              <a:gd name="connsiteY4441" fmla="*/ 13856 h 2380521"/>
              <a:gd name="connsiteX4442" fmla="*/ 1799087 w 8023328"/>
              <a:gd name="connsiteY4442" fmla="*/ 26254 h 2380521"/>
              <a:gd name="connsiteX4443" fmla="*/ 1784303 w 8023328"/>
              <a:gd name="connsiteY4443" fmla="*/ 13856 h 2380521"/>
              <a:gd name="connsiteX4444" fmla="*/ 1799087 w 8023328"/>
              <a:gd name="connsiteY4444" fmla="*/ 0 h 2380521"/>
              <a:gd name="connsiteX4445" fmla="*/ 1728262 w 8023328"/>
              <a:gd name="connsiteY4445" fmla="*/ 0 h 2380521"/>
              <a:gd name="connsiteX4446" fmla="*/ 1743052 w 8023328"/>
              <a:gd name="connsiteY4446" fmla="*/ 13856 h 2380521"/>
              <a:gd name="connsiteX4447" fmla="*/ 1728262 w 8023328"/>
              <a:gd name="connsiteY4447" fmla="*/ 26254 h 2380521"/>
              <a:gd name="connsiteX4448" fmla="*/ 1713474 w 8023328"/>
              <a:gd name="connsiteY4448" fmla="*/ 13856 h 2380521"/>
              <a:gd name="connsiteX4449" fmla="*/ 1728262 w 8023328"/>
              <a:gd name="connsiteY4449" fmla="*/ 0 h 2380521"/>
              <a:gd name="connsiteX4450" fmla="*/ 1656501 w 8023328"/>
              <a:gd name="connsiteY4450" fmla="*/ 0 h 2380521"/>
              <a:gd name="connsiteX4451" fmla="*/ 1668900 w 8023328"/>
              <a:gd name="connsiteY4451" fmla="*/ 13856 h 2380521"/>
              <a:gd name="connsiteX4452" fmla="*/ 1656501 w 8023328"/>
              <a:gd name="connsiteY4452" fmla="*/ 26254 h 2380521"/>
              <a:gd name="connsiteX4453" fmla="*/ 1642655 w 8023328"/>
              <a:gd name="connsiteY4453" fmla="*/ 13856 h 2380521"/>
              <a:gd name="connsiteX4454" fmla="*/ 1656501 w 8023328"/>
              <a:gd name="connsiteY4454" fmla="*/ 0 h 2380521"/>
              <a:gd name="connsiteX4455" fmla="*/ 1582299 w 8023328"/>
              <a:gd name="connsiteY4455" fmla="*/ 0 h 2380521"/>
              <a:gd name="connsiteX4456" fmla="*/ 1594704 w 8023328"/>
              <a:gd name="connsiteY4456" fmla="*/ 13856 h 2380521"/>
              <a:gd name="connsiteX4457" fmla="*/ 1582299 w 8023328"/>
              <a:gd name="connsiteY4457" fmla="*/ 26254 h 2380521"/>
              <a:gd name="connsiteX4458" fmla="*/ 1568444 w 8023328"/>
              <a:gd name="connsiteY4458" fmla="*/ 13856 h 2380521"/>
              <a:gd name="connsiteX4459" fmla="*/ 1582299 w 8023328"/>
              <a:gd name="connsiteY4459" fmla="*/ 0 h 238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Lst>
            <a:rect l="l" t="t" r="r" b="b"/>
            <a:pathLst>
              <a:path w="8023328" h="2380521">
                <a:moveTo>
                  <a:pt x="8010930" y="2354267"/>
                </a:moveTo>
                <a:cubicBezTo>
                  <a:pt x="8018223" y="2354267"/>
                  <a:pt x="8023328" y="2360101"/>
                  <a:pt x="8023328" y="2366665"/>
                </a:cubicBezTo>
                <a:cubicBezTo>
                  <a:pt x="8023328" y="2373958"/>
                  <a:pt x="8018223" y="2380521"/>
                  <a:pt x="8010930" y="2380521"/>
                </a:cubicBezTo>
                <a:cubicBezTo>
                  <a:pt x="8002908" y="2380521"/>
                  <a:pt x="7997074" y="2373958"/>
                  <a:pt x="7997074" y="2366665"/>
                </a:cubicBezTo>
                <a:cubicBezTo>
                  <a:pt x="7997074" y="2360101"/>
                  <a:pt x="8002908" y="2354267"/>
                  <a:pt x="8010930" y="2354267"/>
                </a:cubicBezTo>
                <a:close/>
                <a:moveTo>
                  <a:pt x="7940099" y="2354267"/>
                </a:moveTo>
                <a:cubicBezTo>
                  <a:pt x="7945933" y="2354267"/>
                  <a:pt x="7952497" y="2360101"/>
                  <a:pt x="7952497" y="2366665"/>
                </a:cubicBezTo>
                <a:cubicBezTo>
                  <a:pt x="7952497" y="2373958"/>
                  <a:pt x="7945933" y="2380521"/>
                  <a:pt x="7940099" y="2380521"/>
                </a:cubicBezTo>
                <a:cubicBezTo>
                  <a:pt x="7932077" y="2380521"/>
                  <a:pt x="7926243" y="2373958"/>
                  <a:pt x="7926243" y="2366665"/>
                </a:cubicBezTo>
                <a:cubicBezTo>
                  <a:pt x="7926243" y="2360101"/>
                  <a:pt x="7932077" y="2354267"/>
                  <a:pt x="7940099" y="2354267"/>
                </a:cubicBezTo>
                <a:close/>
                <a:moveTo>
                  <a:pt x="7869269" y="2354267"/>
                </a:moveTo>
                <a:cubicBezTo>
                  <a:pt x="7875833" y="2354267"/>
                  <a:pt x="7881667" y="2360101"/>
                  <a:pt x="7881667" y="2366665"/>
                </a:cubicBezTo>
                <a:cubicBezTo>
                  <a:pt x="7881667" y="2373958"/>
                  <a:pt x="7875833" y="2380521"/>
                  <a:pt x="7869269" y="2380521"/>
                </a:cubicBezTo>
                <a:cubicBezTo>
                  <a:pt x="7861976" y="2380521"/>
                  <a:pt x="7855413" y="2373958"/>
                  <a:pt x="7855413" y="2366665"/>
                </a:cubicBezTo>
                <a:cubicBezTo>
                  <a:pt x="7855413" y="2360101"/>
                  <a:pt x="7861976" y="2354267"/>
                  <a:pt x="7869269" y="2354267"/>
                </a:cubicBezTo>
                <a:close/>
                <a:moveTo>
                  <a:pt x="7796980" y="2354267"/>
                </a:moveTo>
                <a:cubicBezTo>
                  <a:pt x="7805002" y="2354267"/>
                  <a:pt x="7810836" y="2360101"/>
                  <a:pt x="7810836" y="2366665"/>
                </a:cubicBezTo>
                <a:cubicBezTo>
                  <a:pt x="7810836" y="2373958"/>
                  <a:pt x="7805002" y="2380521"/>
                  <a:pt x="7796980" y="2380521"/>
                </a:cubicBezTo>
                <a:cubicBezTo>
                  <a:pt x="7791145" y="2380521"/>
                  <a:pt x="7784582" y="2373958"/>
                  <a:pt x="7784582" y="2366665"/>
                </a:cubicBezTo>
                <a:cubicBezTo>
                  <a:pt x="7784582" y="2360101"/>
                  <a:pt x="7791145" y="2354267"/>
                  <a:pt x="7796980" y="2354267"/>
                </a:cubicBezTo>
                <a:close/>
                <a:moveTo>
                  <a:pt x="8010930" y="2283438"/>
                </a:moveTo>
                <a:cubicBezTo>
                  <a:pt x="8018223" y="2283438"/>
                  <a:pt x="8023328" y="2288543"/>
                  <a:pt x="8023328" y="2295835"/>
                </a:cubicBezTo>
                <a:cubicBezTo>
                  <a:pt x="8023328" y="2303857"/>
                  <a:pt x="8018223" y="2309691"/>
                  <a:pt x="8010930" y="2309691"/>
                </a:cubicBezTo>
                <a:cubicBezTo>
                  <a:pt x="8002908" y="2309691"/>
                  <a:pt x="7997074" y="2303857"/>
                  <a:pt x="7997074" y="2295835"/>
                </a:cubicBezTo>
                <a:cubicBezTo>
                  <a:pt x="7997074" y="2288543"/>
                  <a:pt x="8002908" y="2283438"/>
                  <a:pt x="8010930" y="2283438"/>
                </a:cubicBezTo>
                <a:close/>
                <a:moveTo>
                  <a:pt x="7940099" y="2283438"/>
                </a:moveTo>
                <a:cubicBezTo>
                  <a:pt x="7945933" y="2283438"/>
                  <a:pt x="7952497" y="2288543"/>
                  <a:pt x="7952497" y="2295835"/>
                </a:cubicBezTo>
                <a:cubicBezTo>
                  <a:pt x="7952497" y="2303857"/>
                  <a:pt x="7945933" y="2309691"/>
                  <a:pt x="7940099" y="2309691"/>
                </a:cubicBezTo>
                <a:cubicBezTo>
                  <a:pt x="7932077" y="2309691"/>
                  <a:pt x="7926243" y="2303857"/>
                  <a:pt x="7926243" y="2295835"/>
                </a:cubicBezTo>
                <a:cubicBezTo>
                  <a:pt x="7926243" y="2288543"/>
                  <a:pt x="7932077" y="2283438"/>
                  <a:pt x="7940099" y="2283438"/>
                </a:cubicBezTo>
                <a:close/>
                <a:moveTo>
                  <a:pt x="7869269" y="2283438"/>
                </a:moveTo>
                <a:cubicBezTo>
                  <a:pt x="7875833" y="2283438"/>
                  <a:pt x="7881667" y="2288543"/>
                  <a:pt x="7881667" y="2295835"/>
                </a:cubicBezTo>
                <a:cubicBezTo>
                  <a:pt x="7881667" y="2303857"/>
                  <a:pt x="7875833" y="2309691"/>
                  <a:pt x="7869269" y="2309691"/>
                </a:cubicBezTo>
                <a:cubicBezTo>
                  <a:pt x="7861976" y="2309691"/>
                  <a:pt x="7855413" y="2303857"/>
                  <a:pt x="7855413" y="2295835"/>
                </a:cubicBezTo>
                <a:cubicBezTo>
                  <a:pt x="7855413" y="2288543"/>
                  <a:pt x="7861976" y="2283438"/>
                  <a:pt x="7869269" y="2283438"/>
                </a:cubicBezTo>
                <a:close/>
                <a:moveTo>
                  <a:pt x="7796980" y="2283438"/>
                </a:moveTo>
                <a:cubicBezTo>
                  <a:pt x="7805002" y="2283438"/>
                  <a:pt x="7810836" y="2288543"/>
                  <a:pt x="7810836" y="2295835"/>
                </a:cubicBezTo>
                <a:cubicBezTo>
                  <a:pt x="7810836" y="2303857"/>
                  <a:pt x="7805002" y="2309691"/>
                  <a:pt x="7796980" y="2309691"/>
                </a:cubicBezTo>
                <a:cubicBezTo>
                  <a:pt x="7791145" y="2309691"/>
                  <a:pt x="7784582" y="2303857"/>
                  <a:pt x="7784582" y="2295835"/>
                </a:cubicBezTo>
                <a:cubicBezTo>
                  <a:pt x="7784582" y="2288543"/>
                  <a:pt x="7791145" y="2283438"/>
                  <a:pt x="7796980" y="2283438"/>
                </a:cubicBezTo>
                <a:close/>
                <a:moveTo>
                  <a:pt x="7726151" y="2283438"/>
                </a:moveTo>
                <a:cubicBezTo>
                  <a:pt x="7734173" y="2283438"/>
                  <a:pt x="7740007" y="2288543"/>
                  <a:pt x="7740007" y="2295835"/>
                </a:cubicBezTo>
                <a:cubicBezTo>
                  <a:pt x="7740007" y="2303857"/>
                  <a:pt x="7734173" y="2309691"/>
                  <a:pt x="7726151" y="2309691"/>
                </a:cubicBezTo>
                <a:cubicBezTo>
                  <a:pt x="7718858" y="2309691"/>
                  <a:pt x="7713753" y="2303857"/>
                  <a:pt x="7713753" y="2295835"/>
                </a:cubicBezTo>
                <a:cubicBezTo>
                  <a:pt x="7713753" y="2288543"/>
                  <a:pt x="7718858" y="2283438"/>
                  <a:pt x="7726151" y="2283438"/>
                </a:cubicBezTo>
                <a:close/>
                <a:moveTo>
                  <a:pt x="7940099" y="2209234"/>
                </a:moveTo>
                <a:cubicBezTo>
                  <a:pt x="7945933" y="2209234"/>
                  <a:pt x="7952497" y="2216239"/>
                  <a:pt x="7952497" y="2224022"/>
                </a:cubicBezTo>
                <a:cubicBezTo>
                  <a:pt x="7952497" y="2232584"/>
                  <a:pt x="7945933" y="2238810"/>
                  <a:pt x="7940099" y="2238810"/>
                </a:cubicBezTo>
                <a:cubicBezTo>
                  <a:pt x="7932077" y="2238810"/>
                  <a:pt x="7926243" y="2232584"/>
                  <a:pt x="7926243" y="2224022"/>
                </a:cubicBezTo>
                <a:cubicBezTo>
                  <a:pt x="7926243" y="2216239"/>
                  <a:pt x="7932077" y="2209234"/>
                  <a:pt x="7940099" y="2209234"/>
                </a:cubicBezTo>
                <a:close/>
                <a:moveTo>
                  <a:pt x="7867811" y="2209234"/>
                </a:moveTo>
                <a:cubicBezTo>
                  <a:pt x="7875833" y="2209234"/>
                  <a:pt x="7881667" y="2216239"/>
                  <a:pt x="7881667" y="2224022"/>
                </a:cubicBezTo>
                <a:cubicBezTo>
                  <a:pt x="7881667" y="2232584"/>
                  <a:pt x="7875833" y="2238810"/>
                  <a:pt x="7867811" y="2238810"/>
                </a:cubicBezTo>
                <a:cubicBezTo>
                  <a:pt x="7861976" y="2238810"/>
                  <a:pt x="7855413" y="2232584"/>
                  <a:pt x="7855413" y="2224022"/>
                </a:cubicBezTo>
                <a:cubicBezTo>
                  <a:pt x="7855413" y="2216239"/>
                  <a:pt x="7861976" y="2209234"/>
                  <a:pt x="7867811" y="2209234"/>
                </a:cubicBezTo>
                <a:close/>
                <a:moveTo>
                  <a:pt x="7796980" y="2209234"/>
                </a:moveTo>
                <a:cubicBezTo>
                  <a:pt x="7805002" y="2209234"/>
                  <a:pt x="7810836" y="2216239"/>
                  <a:pt x="7810836" y="2224022"/>
                </a:cubicBezTo>
                <a:cubicBezTo>
                  <a:pt x="7810836" y="2232584"/>
                  <a:pt x="7805002" y="2238810"/>
                  <a:pt x="7796980" y="2238810"/>
                </a:cubicBezTo>
                <a:cubicBezTo>
                  <a:pt x="7791145" y="2238810"/>
                  <a:pt x="7784582" y="2232584"/>
                  <a:pt x="7784582" y="2224022"/>
                </a:cubicBezTo>
                <a:cubicBezTo>
                  <a:pt x="7784582" y="2216239"/>
                  <a:pt x="7791145" y="2209234"/>
                  <a:pt x="7796980" y="2209234"/>
                </a:cubicBezTo>
                <a:close/>
                <a:moveTo>
                  <a:pt x="7726151" y="2209234"/>
                </a:moveTo>
                <a:cubicBezTo>
                  <a:pt x="7734173" y="2209234"/>
                  <a:pt x="7740007" y="2216239"/>
                  <a:pt x="7740007" y="2224022"/>
                </a:cubicBezTo>
                <a:cubicBezTo>
                  <a:pt x="7740007" y="2232584"/>
                  <a:pt x="7734173" y="2238810"/>
                  <a:pt x="7726151" y="2238810"/>
                </a:cubicBezTo>
                <a:cubicBezTo>
                  <a:pt x="7718858" y="2238810"/>
                  <a:pt x="7713753" y="2232584"/>
                  <a:pt x="7713753" y="2224022"/>
                </a:cubicBezTo>
                <a:cubicBezTo>
                  <a:pt x="7713753" y="2216239"/>
                  <a:pt x="7718858" y="2209234"/>
                  <a:pt x="7726151" y="2209234"/>
                </a:cubicBezTo>
                <a:close/>
                <a:moveTo>
                  <a:pt x="7940099" y="2138403"/>
                </a:moveTo>
                <a:cubicBezTo>
                  <a:pt x="7945933" y="2138403"/>
                  <a:pt x="7952497" y="2145408"/>
                  <a:pt x="7952497" y="2153192"/>
                </a:cubicBezTo>
                <a:cubicBezTo>
                  <a:pt x="7952497" y="2161754"/>
                  <a:pt x="7945933" y="2167981"/>
                  <a:pt x="7940099" y="2167981"/>
                </a:cubicBezTo>
                <a:cubicBezTo>
                  <a:pt x="7932077" y="2167981"/>
                  <a:pt x="7926243" y="2161754"/>
                  <a:pt x="7926243" y="2153192"/>
                </a:cubicBezTo>
                <a:cubicBezTo>
                  <a:pt x="7926243" y="2145408"/>
                  <a:pt x="7932077" y="2138403"/>
                  <a:pt x="7940099" y="2138403"/>
                </a:cubicBezTo>
                <a:close/>
                <a:moveTo>
                  <a:pt x="7867811" y="2138403"/>
                </a:moveTo>
                <a:cubicBezTo>
                  <a:pt x="7875833" y="2138403"/>
                  <a:pt x="7881667" y="2145408"/>
                  <a:pt x="7881667" y="2153192"/>
                </a:cubicBezTo>
                <a:cubicBezTo>
                  <a:pt x="7881667" y="2161754"/>
                  <a:pt x="7875833" y="2167981"/>
                  <a:pt x="7867811" y="2167981"/>
                </a:cubicBezTo>
                <a:cubicBezTo>
                  <a:pt x="7861976" y="2167981"/>
                  <a:pt x="7855413" y="2161754"/>
                  <a:pt x="7855413" y="2153192"/>
                </a:cubicBezTo>
                <a:cubicBezTo>
                  <a:pt x="7855413" y="2145408"/>
                  <a:pt x="7861976" y="2138403"/>
                  <a:pt x="7867811" y="2138403"/>
                </a:cubicBezTo>
                <a:close/>
                <a:moveTo>
                  <a:pt x="7796980" y="2138403"/>
                </a:moveTo>
                <a:cubicBezTo>
                  <a:pt x="7805002" y="2138403"/>
                  <a:pt x="7810836" y="2145408"/>
                  <a:pt x="7810836" y="2153192"/>
                </a:cubicBezTo>
                <a:cubicBezTo>
                  <a:pt x="7810836" y="2161754"/>
                  <a:pt x="7805002" y="2167981"/>
                  <a:pt x="7796980" y="2167981"/>
                </a:cubicBezTo>
                <a:cubicBezTo>
                  <a:pt x="7791145" y="2167981"/>
                  <a:pt x="7784582" y="2161754"/>
                  <a:pt x="7784582" y="2153192"/>
                </a:cubicBezTo>
                <a:cubicBezTo>
                  <a:pt x="7784582" y="2145408"/>
                  <a:pt x="7791145" y="2138403"/>
                  <a:pt x="7796980" y="2138403"/>
                </a:cubicBezTo>
                <a:close/>
                <a:moveTo>
                  <a:pt x="7726151" y="2138403"/>
                </a:moveTo>
                <a:cubicBezTo>
                  <a:pt x="7734173" y="2138403"/>
                  <a:pt x="7740007" y="2145408"/>
                  <a:pt x="7740007" y="2153192"/>
                </a:cubicBezTo>
                <a:cubicBezTo>
                  <a:pt x="7740007" y="2161754"/>
                  <a:pt x="7734173" y="2167981"/>
                  <a:pt x="7726151" y="2167981"/>
                </a:cubicBezTo>
                <a:cubicBezTo>
                  <a:pt x="7718858" y="2167981"/>
                  <a:pt x="7713753" y="2161754"/>
                  <a:pt x="7713753" y="2153192"/>
                </a:cubicBezTo>
                <a:cubicBezTo>
                  <a:pt x="7713753" y="2145408"/>
                  <a:pt x="7718858" y="2138403"/>
                  <a:pt x="7726151" y="2138403"/>
                </a:cubicBezTo>
                <a:close/>
                <a:moveTo>
                  <a:pt x="7654337" y="2138403"/>
                </a:moveTo>
                <a:cubicBezTo>
                  <a:pt x="7662899" y="2138403"/>
                  <a:pt x="7669126" y="2145408"/>
                  <a:pt x="7669126" y="2153192"/>
                </a:cubicBezTo>
                <a:cubicBezTo>
                  <a:pt x="7669126" y="2161754"/>
                  <a:pt x="7662899" y="2167981"/>
                  <a:pt x="7654337" y="2167981"/>
                </a:cubicBezTo>
                <a:cubicBezTo>
                  <a:pt x="7645776" y="2167981"/>
                  <a:pt x="7639549" y="2161754"/>
                  <a:pt x="7639549" y="2153192"/>
                </a:cubicBezTo>
                <a:cubicBezTo>
                  <a:pt x="7639549" y="2145408"/>
                  <a:pt x="7645776" y="2138403"/>
                  <a:pt x="7654337" y="2138403"/>
                </a:cubicBezTo>
                <a:close/>
                <a:moveTo>
                  <a:pt x="7867811" y="2067574"/>
                </a:moveTo>
                <a:cubicBezTo>
                  <a:pt x="7875833" y="2067574"/>
                  <a:pt x="7881667" y="2073800"/>
                  <a:pt x="7881667" y="2082362"/>
                </a:cubicBezTo>
                <a:cubicBezTo>
                  <a:pt x="7881667" y="2090924"/>
                  <a:pt x="7875833" y="2097150"/>
                  <a:pt x="7867811" y="2097150"/>
                </a:cubicBezTo>
                <a:cubicBezTo>
                  <a:pt x="7861976" y="2097150"/>
                  <a:pt x="7855413" y="2090924"/>
                  <a:pt x="7855413" y="2082362"/>
                </a:cubicBezTo>
                <a:cubicBezTo>
                  <a:pt x="7855413" y="2073800"/>
                  <a:pt x="7861976" y="2067574"/>
                  <a:pt x="7867811" y="2067574"/>
                </a:cubicBezTo>
                <a:close/>
                <a:moveTo>
                  <a:pt x="7796980" y="2067574"/>
                </a:moveTo>
                <a:cubicBezTo>
                  <a:pt x="7805002" y="2067574"/>
                  <a:pt x="7810836" y="2073800"/>
                  <a:pt x="7810836" y="2082362"/>
                </a:cubicBezTo>
                <a:cubicBezTo>
                  <a:pt x="7810836" y="2090924"/>
                  <a:pt x="7805002" y="2097150"/>
                  <a:pt x="7796980" y="2097150"/>
                </a:cubicBezTo>
                <a:cubicBezTo>
                  <a:pt x="7791145" y="2097150"/>
                  <a:pt x="7784582" y="2090924"/>
                  <a:pt x="7784582" y="2082362"/>
                </a:cubicBezTo>
                <a:cubicBezTo>
                  <a:pt x="7784582" y="2073800"/>
                  <a:pt x="7791145" y="2067574"/>
                  <a:pt x="7796980" y="2067574"/>
                </a:cubicBezTo>
                <a:close/>
                <a:moveTo>
                  <a:pt x="7726151" y="2067574"/>
                </a:moveTo>
                <a:cubicBezTo>
                  <a:pt x="7734173" y="2067574"/>
                  <a:pt x="7740007" y="2073800"/>
                  <a:pt x="7740007" y="2082362"/>
                </a:cubicBezTo>
                <a:cubicBezTo>
                  <a:pt x="7740007" y="2090924"/>
                  <a:pt x="7734173" y="2097150"/>
                  <a:pt x="7726151" y="2097150"/>
                </a:cubicBezTo>
                <a:cubicBezTo>
                  <a:pt x="7718858" y="2097150"/>
                  <a:pt x="7713753" y="2090924"/>
                  <a:pt x="7713753" y="2082362"/>
                </a:cubicBezTo>
                <a:cubicBezTo>
                  <a:pt x="7713753" y="2073800"/>
                  <a:pt x="7718858" y="2067574"/>
                  <a:pt x="7726151" y="2067574"/>
                </a:cubicBezTo>
                <a:close/>
                <a:moveTo>
                  <a:pt x="7654337" y="2067574"/>
                </a:moveTo>
                <a:cubicBezTo>
                  <a:pt x="7662899" y="2067574"/>
                  <a:pt x="7669126" y="2073800"/>
                  <a:pt x="7669126" y="2082362"/>
                </a:cubicBezTo>
                <a:cubicBezTo>
                  <a:pt x="7669126" y="2090924"/>
                  <a:pt x="7662899" y="2097150"/>
                  <a:pt x="7654337" y="2097150"/>
                </a:cubicBezTo>
                <a:cubicBezTo>
                  <a:pt x="7645776" y="2097150"/>
                  <a:pt x="7639549" y="2090924"/>
                  <a:pt x="7639549" y="2082362"/>
                </a:cubicBezTo>
                <a:cubicBezTo>
                  <a:pt x="7639549" y="2073800"/>
                  <a:pt x="7645776" y="2067574"/>
                  <a:pt x="7654337" y="2067574"/>
                </a:cubicBezTo>
                <a:close/>
                <a:moveTo>
                  <a:pt x="7583507" y="2067574"/>
                </a:moveTo>
                <a:cubicBezTo>
                  <a:pt x="7591291" y="2067574"/>
                  <a:pt x="7598297" y="2073800"/>
                  <a:pt x="7598297" y="2082362"/>
                </a:cubicBezTo>
                <a:cubicBezTo>
                  <a:pt x="7598297" y="2090924"/>
                  <a:pt x="7591291" y="2097150"/>
                  <a:pt x="7583507" y="2097150"/>
                </a:cubicBezTo>
                <a:cubicBezTo>
                  <a:pt x="7574945" y="2097150"/>
                  <a:pt x="7568718" y="2090924"/>
                  <a:pt x="7568718" y="2082362"/>
                </a:cubicBezTo>
                <a:cubicBezTo>
                  <a:pt x="7568718" y="2073800"/>
                  <a:pt x="7574945" y="2067574"/>
                  <a:pt x="7583507" y="2067574"/>
                </a:cubicBezTo>
                <a:close/>
                <a:moveTo>
                  <a:pt x="7867811" y="1996742"/>
                </a:moveTo>
                <a:cubicBezTo>
                  <a:pt x="7875833" y="1996742"/>
                  <a:pt x="7881667" y="2002576"/>
                  <a:pt x="7881667" y="2010598"/>
                </a:cubicBezTo>
                <a:cubicBezTo>
                  <a:pt x="7881667" y="2017891"/>
                  <a:pt x="7875833" y="2022995"/>
                  <a:pt x="7867811" y="2022995"/>
                </a:cubicBezTo>
                <a:cubicBezTo>
                  <a:pt x="7861976" y="2022995"/>
                  <a:pt x="7855413" y="2017891"/>
                  <a:pt x="7855413" y="2010598"/>
                </a:cubicBezTo>
                <a:cubicBezTo>
                  <a:pt x="7855413" y="2002576"/>
                  <a:pt x="7861976" y="1996742"/>
                  <a:pt x="7867811" y="1996742"/>
                </a:cubicBezTo>
                <a:close/>
                <a:moveTo>
                  <a:pt x="7796980" y="1996742"/>
                </a:moveTo>
                <a:cubicBezTo>
                  <a:pt x="7805002" y="1996742"/>
                  <a:pt x="7810836" y="2002576"/>
                  <a:pt x="7810836" y="2010598"/>
                </a:cubicBezTo>
                <a:cubicBezTo>
                  <a:pt x="7810836" y="2017891"/>
                  <a:pt x="7805002" y="2022995"/>
                  <a:pt x="7796980" y="2022995"/>
                </a:cubicBezTo>
                <a:cubicBezTo>
                  <a:pt x="7791145" y="2022995"/>
                  <a:pt x="7784582" y="2017891"/>
                  <a:pt x="7784582" y="2010598"/>
                </a:cubicBezTo>
                <a:cubicBezTo>
                  <a:pt x="7784582" y="2002576"/>
                  <a:pt x="7791145" y="1996742"/>
                  <a:pt x="7796980" y="1996742"/>
                </a:cubicBezTo>
                <a:close/>
                <a:moveTo>
                  <a:pt x="7726151" y="1996742"/>
                </a:moveTo>
                <a:cubicBezTo>
                  <a:pt x="7734173" y="1996742"/>
                  <a:pt x="7740007" y="2002576"/>
                  <a:pt x="7740007" y="2010598"/>
                </a:cubicBezTo>
                <a:cubicBezTo>
                  <a:pt x="7740007" y="2017891"/>
                  <a:pt x="7734173" y="2022995"/>
                  <a:pt x="7726151" y="2022995"/>
                </a:cubicBezTo>
                <a:cubicBezTo>
                  <a:pt x="7718858" y="2022995"/>
                  <a:pt x="7713753" y="2017891"/>
                  <a:pt x="7713753" y="2010598"/>
                </a:cubicBezTo>
                <a:cubicBezTo>
                  <a:pt x="7713753" y="2002576"/>
                  <a:pt x="7718858" y="1996742"/>
                  <a:pt x="7726151" y="1996742"/>
                </a:cubicBezTo>
                <a:close/>
                <a:moveTo>
                  <a:pt x="7654337" y="1996742"/>
                </a:moveTo>
                <a:cubicBezTo>
                  <a:pt x="7662899" y="1996742"/>
                  <a:pt x="7669126" y="2002576"/>
                  <a:pt x="7669126" y="2010598"/>
                </a:cubicBezTo>
                <a:cubicBezTo>
                  <a:pt x="7669126" y="2017891"/>
                  <a:pt x="7662899" y="2022995"/>
                  <a:pt x="7654337" y="2022995"/>
                </a:cubicBezTo>
                <a:cubicBezTo>
                  <a:pt x="7645776" y="2022995"/>
                  <a:pt x="7639549" y="2017891"/>
                  <a:pt x="7639549" y="2010598"/>
                </a:cubicBezTo>
                <a:cubicBezTo>
                  <a:pt x="7639549" y="2002576"/>
                  <a:pt x="7645776" y="1996742"/>
                  <a:pt x="7654337" y="1996742"/>
                </a:cubicBezTo>
                <a:close/>
                <a:moveTo>
                  <a:pt x="7583507" y="1996742"/>
                </a:moveTo>
                <a:cubicBezTo>
                  <a:pt x="7591291" y="1996742"/>
                  <a:pt x="7598297" y="2002576"/>
                  <a:pt x="7598297" y="2010598"/>
                </a:cubicBezTo>
                <a:cubicBezTo>
                  <a:pt x="7598297" y="2017891"/>
                  <a:pt x="7591291" y="2022995"/>
                  <a:pt x="7583507" y="2022995"/>
                </a:cubicBezTo>
                <a:cubicBezTo>
                  <a:pt x="7574945" y="2022995"/>
                  <a:pt x="7568718" y="2017891"/>
                  <a:pt x="7568718" y="2010598"/>
                </a:cubicBezTo>
                <a:cubicBezTo>
                  <a:pt x="7568718" y="2002576"/>
                  <a:pt x="7574945" y="1996742"/>
                  <a:pt x="7583507" y="1996742"/>
                </a:cubicBezTo>
                <a:close/>
                <a:moveTo>
                  <a:pt x="7512677" y="1996742"/>
                </a:moveTo>
                <a:cubicBezTo>
                  <a:pt x="7520461" y="1996742"/>
                  <a:pt x="7527466" y="2002576"/>
                  <a:pt x="7527466" y="2010598"/>
                </a:cubicBezTo>
                <a:cubicBezTo>
                  <a:pt x="7527466" y="2017891"/>
                  <a:pt x="7520461" y="2022995"/>
                  <a:pt x="7512677" y="2022995"/>
                </a:cubicBezTo>
                <a:cubicBezTo>
                  <a:pt x="7504115" y="2022995"/>
                  <a:pt x="7497889" y="2017891"/>
                  <a:pt x="7497889" y="2010598"/>
                </a:cubicBezTo>
                <a:cubicBezTo>
                  <a:pt x="7497889" y="2002576"/>
                  <a:pt x="7504115" y="1996742"/>
                  <a:pt x="7512677" y="1996742"/>
                </a:cubicBezTo>
                <a:close/>
                <a:moveTo>
                  <a:pt x="7796980" y="1925913"/>
                </a:moveTo>
                <a:cubicBezTo>
                  <a:pt x="7805002" y="1925913"/>
                  <a:pt x="7810836" y="1931747"/>
                  <a:pt x="7810836" y="1939769"/>
                </a:cubicBezTo>
                <a:cubicBezTo>
                  <a:pt x="7810836" y="1945603"/>
                  <a:pt x="7805002" y="1952166"/>
                  <a:pt x="7796980" y="1952166"/>
                </a:cubicBezTo>
                <a:cubicBezTo>
                  <a:pt x="7791145" y="1952166"/>
                  <a:pt x="7784582" y="1945603"/>
                  <a:pt x="7784582" y="1939769"/>
                </a:cubicBezTo>
                <a:cubicBezTo>
                  <a:pt x="7784582" y="1931747"/>
                  <a:pt x="7791145" y="1925913"/>
                  <a:pt x="7796980" y="1925913"/>
                </a:cubicBezTo>
                <a:close/>
                <a:moveTo>
                  <a:pt x="7726151" y="1925913"/>
                </a:moveTo>
                <a:cubicBezTo>
                  <a:pt x="7734173" y="1925913"/>
                  <a:pt x="7740007" y="1931747"/>
                  <a:pt x="7740007" y="1939769"/>
                </a:cubicBezTo>
                <a:cubicBezTo>
                  <a:pt x="7740007" y="1945603"/>
                  <a:pt x="7734173" y="1952166"/>
                  <a:pt x="7726151" y="1952166"/>
                </a:cubicBezTo>
                <a:cubicBezTo>
                  <a:pt x="7718858" y="1952166"/>
                  <a:pt x="7713753" y="1945603"/>
                  <a:pt x="7713753" y="1939769"/>
                </a:cubicBezTo>
                <a:cubicBezTo>
                  <a:pt x="7713753" y="1931747"/>
                  <a:pt x="7718858" y="1925913"/>
                  <a:pt x="7726151" y="1925913"/>
                </a:cubicBezTo>
                <a:close/>
                <a:moveTo>
                  <a:pt x="7654337" y="1925913"/>
                </a:moveTo>
                <a:cubicBezTo>
                  <a:pt x="7662899" y="1925913"/>
                  <a:pt x="7669126" y="1931747"/>
                  <a:pt x="7669126" y="1939769"/>
                </a:cubicBezTo>
                <a:cubicBezTo>
                  <a:pt x="7669126" y="1945603"/>
                  <a:pt x="7662899" y="1952166"/>
                  <a:pt x="7654337" y="1952166"/>
                </a:cubicBezTo>
                <a:cubicBezTo>
                  <a:pt x="7645776" y="1952166"/>
                  <a:pt x="7639549" y="1945603"/>
                  <a:pt x="7639549" y="1939769"/>
                </a:cubicBezTo>
                <a:cubicBezTo>
                  <a:pt x="7639549" y="1931747"/>
                  <a:pt x="7645776" y="1925913"/>
                  <a:pt x="7654337" y="1925913"/>
                </a:cubicBezTo>
                <a:close/>
                <a:moveTo>
                  <a:pt x="7583507" y="1925913"/>
                </a:moveTo>
                <a:cubicBezTo>
                  <a:pt x="7591291" y="1925913"/>
                  <a:pt x="7598297" y="1931747"/>
                  <a:pt x="7598297" y="1939769"/>
                </a:cubicBezTo>
                <a:cubicBezTo>
                  <a:pt x="7598297" y="1945603"/>
                  <a:pt x="7591291" y="1952166"/>
                  <a:pt x="7583507" y="1952166"/>
                </a:cubicBezTo>
                <a:cubicBezTo>
                  <a:pt x="7574945" y="1952166"/>
                  <a:pt x="7568718" y="1945603"/>
                  <a:pt x="7568718" y="1939769"/>
                </a:cubicBezTo>
                <a:cubicBezTo>
                  <a:pt x="7568718" y="1931747"/>
                  <a:pt x="7574945" y="1925913"/>
                  <a:pt x="7583507" y="1925913"/>
                </a:cubicBezTo>
                <a:close/>
                <a:moveTo>
                  <a:pt x="7512677" y="1925913"/>
                </a:moveTo>
                <a:cubicBezTo>
                  <a:pt x="7520461" y="1925913"/>
                  <a:pt x="7527466" y="1931747"/>
                  <a:pt x="7527466" y="1939769"/>
                </a:cubicBezTo>
                <a:cubicBezTo>
                  <a:pt x="7527466" y="1945603"/>
                  <a:pt x="7520461" y="1952166"/>
                  <a:pt x="7512677" y="1952166"/>
                </a:cubicBezTo>
                <a:cubicBezTo>
                  <a:pt x="7504115" y="1952166"/>
                  <a:pt x="7497889" y="1945603"/>
                  <a:pt x="7497889" y="1939769"/>
                </a:cubicBezTo>
                <a:cubicBezTo>
                  <a:pt x="7497889" y="1931747"/>
                  <a:pt x="7504115" y="1925913"/>
                  <a:pt x="7512677" y="1925913"/>
                </a:cubicBezTo>
                <a:close/>
                <a:moveTo>
                  <a:pt x="7440913" y="1925913"/>
                </a:moveTo>
                <a:cubicBezTo>
                  <a:pt x="7448206" y="1925913"/>
                  <a:pt x="7453310" y="1931747"/>
                  <a:pt x="7453310" y="1939769"/>
                </a:cubicBezTo>
                <a:cubicBezTo>
                  <a:pt x="7453310" y="1945603"/>
                  <a:pt x="7448206" y="1952166"/>
                  <a:pt x="7440913" y="1952166"/>
                </a:cubicBezTo>
                <a:cubicBezTo>
                  <a:pt x="7432891" y="1952166"/>
                  <a:pt x="7427057" y="1945603"/>
                  <a:pt x="7427057" y="1939769"/>
                </a:cubicBezTo>
                <a:cubicBezTo>
                  <a:pt x="7427057" y="1931747"/>
                  <a:pt x="7432891" y="1925913"/>
                  <a:pt x="7440913" y="1925913"/>
                </a:cubicBezTo>
                <a:close/>
                <a:moveTo>
                  <a:pt x="7726151" y="1855081"/>
                </a:moveTo>
                <a:cubicBezTo>
                  <a:pt x="7734173" y="1855081"/>
                  <a:pt x="7740007" y="1860915"/>
                  <a:pt x="7740007" y="1868937"/>
                </a:cubicBezTo>
                <a:cubicBezTo>
                  <a:pt x="7740007" y="1874771"/>
                  <a:pt x="7734173" y="1881334"/>
                  <a:pt x="7726151" y="1881334"/>
                </a:cubicBezTo>
                <a:cubicBezTo>
                  <a:pt x="7718858" y="1881334"/>
                  <a:pt x="7713753" y="1874771"/>
                  <a:pt x="7713753" y="1868937"/>
                </a:cubicBezTo>
                <a:cubicBezTo>
                  <a:pt x="7713753" y="1860915"/>
                  <a:pt x="7718858" y="1855081"/>
                  <a:pt x="7726151" y="1855081"/>
                </a:cubicBezTo>
                <a:close/>
                <a:moveTo>
                  <a:pt x="7654337" y="1855081"/>
                </a:moveTo>
                <a:cubicBezTo>
                  <a:pt x="7662899" y="1855081"/>
                  <a:pt x="7669126" y="1860915"/>
                  <a:pt x="7669126" y="1868937"/>
                </a:cubicBezTo>
                <a:cubicBezTo>
                  <a:pt x="7669126" y="1874771"/>
                  <a:pt x="7662899" y="1881334"/>
                  <a:pt x="7654337" y="1881334"/>
                </a:cubicBezTo>
                <a:cubicBezTo>
                  <a:pt x="7645776" y="1881334"/>
                  <a:pt x="7639549" y="1874771"/>
                  <a:pt x="7639549" y="1868937"/>
                </a:cubicBezTo>
                <a:cubicBezTo>
                  <a:pt x="7639549" y="1860915"/>
                  <a:pt x="7645776" y="1855081"/>
                  <a:pt x="7654337" y="1855081"/>
                </a:cubicBezTo>
                <a:close/>
                <a:moveTo>
                  <a:pt x="7583507" y="1855081"/>
                </a:moveTo>
                <a:cubicBezTo>
                  <a:pt x="7591291" y="1855081"/>
                  <a:pt x="7598297" y="1860915"/>
                  <a:pt x="7598297" y="1868937"/>
                </a:cubicBezTo>
                <a:cubicBezTo>
                  <a:pt x="7598297" y="1874771"/>
                  <a:pt x="7591291" y="1881334"/>
                  <a:pt x="7583507" y="1881334"/>
                </a:cubicBezTo>
                <a:cubicBezTo>
                  <a:pt x="7574945" y="1881334"/>
                  <a:pt x="7568718" y="1874771"/>
                  <a:pt x="7568718" y="1868937"/>
                </a:cubicBezTo>
                <a:cubicBezTo>
                  <a:pt x="7568718" y="1860915"/>
                  <a:pt x="7574945" y="1855081"/>
                  <a:pt x="7583507" y="1855081"/>
                </a:cubicBezTo>
                <a:close/>
                <a:moveTo>
                  <a:pt x="7512677" y="1855081"/>
                </a:moveTo>
                <a:cubicBezTo>
                  <a:pt x="7520461" y="1855081"/>
                  <a:pt x="7527466" y="1860915"/>
                  <a:pt x="7527466" y="1868937"/>
                </a:cubicBezTo>
                <a:cubicBezTo>
                  <a:pt x="7527466" y="1874771"/>
                  <a:pt x="7520461" y="1881334"/>
                  <a:pt x="7512677" y="1881334"/>
                </a:cubicBezTo>
                <a:cubicBezTo>
                  <a:pt x="7504115" y="1881334"/>
                  <a:pt x="7497889" y="1874771"/>
                  <a:pt x="7497889" y="1868937"/>
                </a:cubicBezTo>
                <a:cubicBezTo>
                  <a:pt x="7497889" y="1860915"/>
                  <a:pt x="7504115" y="1855081"/>
                  <a:pt x="7512677" y="1855081"/>
                </a:cubicBezTo>
                <a:close/>
                <a:moveTo>
                  <a:pt x="7440913" y="1855081"/>
                </a:moveTo>
                <a:cubicBezTo>
                  <a:pt x="7446747" y="1855081"/>
                  <a:pt x="7453310" y="1860915"/>
                  <a:pt x="7453310" y="1868937"/>
                </a:cubicBezTo>
                <a:cubicBezTo>
                  <a:pt x="7453310" y="1874771"/>
                  <a:pt x="7446747" y="1881334"/>
                  <a:pt x="7440913" y="1881334"/>
                </a:cubicBezTo>
                <a:cubicBezTo>
                  <a:pt x="7432891" y="1881334"/>
                  <a:pt x="7427057" y="1874771"/>
                  <a:pt x="7427057" y="1868937"/>
                </a:cubicBezTo>
                <a:cubicBezTo>
                  <a:pt x="7427057" y="1860915"/>
                  <a:pt x="7432891" y="1855081"/>
                  <a:pt x="7440913" y="1855081"/>
                </a:cubicBezTo>
                <a:close/>
                <a:moveTo>
                  <a:pt x="7654337" y="1780878"/>
                </a:moveTo>
                <a:cubicBezTo>
                  <a:pt x="7662899" y="1780878"/>
                  <a:pt x="7669126" y="1787441"/>
                  <a:pt x="7669126" y="1793275"/>
                </a:cubicBezTo>
                <a:cubicBezTo>
                  <a:pt x="7669126" y="1801297"/>
                  <a:pt x="7662899" y="1807131"/>
                  <a:pt x="7654337" y="1807131"/>
                </a:cubicBezTo>
                <a:cubicBezTo>
                  <a:pt x="7645776" y="1807131"/>
                  <a:pt x="7639549" y="1801297"/>
                  <a:pt x="7639549" y="1793275"/>
                </a:cubicBezTo>
                <a:cubicBezTo>
                  <a:pt x="7639549" y="1787441"/>
                  <a:pt x="7645776" y="1780878"/>
                  <a:pt x="7654337" y="1780878"/>
                </a:cubicBezTo>
                <a:close/>
                <a:moveTo>
                  <a:pt x="7583507" y="1780878"/>
                </a:moveTo>
                <a:cubicBezTo>
                  <a:pt x="7591291" y="1780878"/>
                  <a:pt x="7598297" y="1787441"/>
                  <a:pt x="7598297" y="1793275"/>
                </a:cubicBezTo>
                <a:cubicBezTo>
                  <a:pt x="7598297" y="1801297"/>
                  <a:pt x="7591291" y="1807131"/>
                  <a:pt x="7583507" y="1807131"/>
                </a:cubicBezTo>
                <a:cubicBezTo>
                  <a:pt x="7574945" y="1807131"/>
                  <a:pt x="7568718" y="1801297"/>
                  <a:pt x="7568718" y="1793275"/>
                </a:cubicBezTo>
                <a:cubicBezTo>
                  <a:pt x="7568718" y="1787441"/>
                  <a:pt x="7574945" y="1780878"/>
                  <a:pt x="7583507" y="1780878"/>
                </a:cubicBezTo>
                <a:close/>
                <a:moveTo>
                  <a:pt x="7511745" y="1780878"/>
                </a:moveTo>
                <a:cubicBezTo>
                  <a:pt x="7519038" y="1780878"/>
                  <a:pt x="7524143" y="1787441"/>
                  <a:pt x="7524143" y="1793275"/>
                </a:cubicBezTo>
                <a:cubicBezTo>
                  <a:pt x="7524143" y="1801297"/>
                  <a:pt x="7519038" y="1807131"/>
                  <a:pt x="7511745" y="1807131"/>
                </a:cubicBezTo>
                <a:cubicBezTo>
                  <a:pt x="7503723" y="1807131"/>
                  <a:pt x="7497889" y="1801297"/>
                  <a:pt x="7497889" y="1793275"/>
                </a:cubicBezTo>
                <a:cubicBezTo>
                  <a:pt x="7497889" y="1787441"/>
                  <a:pt x="7503723" y="1780878"/>
                  <a:pt x="7511745" y="1780878"/>
                </a:cubicBezTo>
                <a:close/>
                <a:moveTo>
                  <a:pt x="7440913" y="1780878"/>
                </a:moveTo>
                <a:cubicBezTo>
                  <a:pt x="7446747" y="1780878"/>
                  <a:pt x="7453310" y="1787441"/>
                  <a:pt x="7453310" y="1793275"/>
                </a:cubicBezTo>
                <a:cubicBezTo>
                  <a:pt x="7453310" y="1801297"/>
                  <a:pt x="7446747" y="1807131"/>
                  <a:pt x="7440913" y="1807131"/>
                </a:cubicBezTo>
                <a:cubicBezTo>
                  <a:pt x="7432891" y="1807131"/>
                  <a:pt x="7427057" y="1801297"/>
                  <a:pt x="7427057" y="1793275"/>
                </a:cubicBezTo>
                <a:cubicBezTo>
                  <a:pt x="7427057" y="1787441"/>
                  <a:pt x="7432891" y="1780878"/>
                  <a:pt x="7440913" y="1780878"/>
                </a:cubicBezTo>
                <a:close/>
                <a:moveTo>
                  <a:pt x="7370084" y="1780878"/>
                </a:moveTo>
                <a:cubicBezTo>
                  <a:pt x="7376647" y="1780878"/>
                  <a:pt x="7382481" y="1787441"/>
                  <a:pt x="7382481" y="1793275"/>
                </a:cubicBezTo>
                <a:cubicBezTo>
                  <a:pt x="7382481" y="1801297"/>
                  <a:pt x="7376647" y="1807131"/>
                  <a:pt x="7370084" y="1807131"/>
                </a:cubicBezTo>
                <a:cubicBezTo>
                  <a:pt x="7362791" y="1807131"/>
                  <a:pt x="7356228" y="1801297"/>
                  <a:pt x="7356228" y="1793275"/>
                </a:cubicBezTo>
                <a:cubicBezTo>
                  <a:pt x="7356228" y="1787441"/>
                  <a:pt x="7362791" y="1780878"/>
                  <a:pt x="7370084" y="1780878"/>
                </a:cubicBezTo>
                <a:close/>
                <a:moveTo>
                  <a:pt x="7294422" y="1780878"/>
                </a:moveTo>
                <a:cubicBezTo>
                  <a:pt x="7302444" y="1780878"/>
                  <a:pt x="7308278" y="1787441"/>
                  <a:pt x="7308278" y="1793275"/>
                </a:cubicBezTo>
                <a:cubicBezTo>
                  <a:pt x="7308278" y="1801297"/>
                  <a:pt x="7302444" y="1807131"/>
                  <a:pt x="7294422" y="1807131"/>
                </a:cubicBezTo>
                <a:cubicBezTo>
                  <a:pt x="7288588" y="1807131"/>
                  <a:pt x="7282025" y="1801297"/>
                  <a:pt x="7282025" y="1793275"/>
                </a:cubicBezTo>
                <a:cubicBezTo>
                  <a:pt x="7282025" y="1787441"/>
                  <a:pt x="7288588" y="1780878"/>
                  <a:pt x="7294422" y="1780878"/>
                </a:cubicBezTo>
                <a:close/>
                <a:moveTo>
                  <a:pt x="7654337" y="1710049"/>
                </a:moveTo>
                <a:cubicBezTo>
                  <a:pt x="7662899" y="1710049"/>
                  <a:pt x="7669126" y="1716612"/>
                  <a:pt x="7669126" y="1722446"/>
                </a:cubicBezTo>
                <a:cubicBezTo>
                  <a:pt x="7669126" y="1730468"/>
                  <a:pt x="7662899" y="1736302"/>
                  <a:pt x="7654337" y="1736302"/>
                </a:cubicBezTo>
                <a:cubicBezTo>
                  <a:pt x="7645776" y="1736302"/>
                  <a:pt x="7639549" y="1730468"/>
                  <a:pt x="7639549" y="1722446"/>
                </a:cubicBezTo>
                <a:cubicBezTo>
                  <a:pt x="7639549" y="1716612"/>
                  <a:pt x="7645776" y="1710049"/>
                  <a:pt x="7654337" y="1710049"/>
                </a:cubicBezTo>
                <a:close/>
                <a:moveTo>
                  <a:pt x="7583507" y="1710049"/>
                </a:moveTo>
                <a:cubicBezTo>
                  <a:pt x="7591291" y="1710049"/>
                  <a:pt x="7598297" y="1716612"/>
                  <a:pt x="7598297" y="1722446"/>
                </a:cubicBezTo>
                <a:cubicBezTo>
                  <a:pt x="7598297" y="1730468"/>
                  <a:pt x="7591291" y="1736302"/>
                  <a:pt x="7583507" y="1736302"/>
                </a:cubicBezTo>
                <a:cubicBezTo>
                  <a:pt x="7574945" y="1736302"/>
                  <a:pt x="7568718" y="1730468"/>
                  <a:pt x="7568718" y="1722446"/>
                </a:cubicBezTo>
                <a:cubicBezTo>
                  <a:pt x="7568718" y="1716612"/>
                  <a:pt x="7574945" y="1710049"/>
                  <a:pt x="7583507" y="1710049"/>
                </a:cubicBezTo>
                <a:close/>
                <a:moveTo>
                  <a:pt x="7511745" y="1710049"/>
                </a:moveTo>
                <a:cubicBezTo>
                  <a:pt x="7519038" y="1710049"/>
                  <a:pt x="7524143" y="1716612"/>
                  <a:pt x="7524143" y="1722446"/>
                </a:cubicBezTo>
                <a:cubicBezTo>
                  <a:pt x="7524143" y="1730468"/>
                  <a:pt x="7519038" y="1736302"/>
                  <a:pt x="7511745" y="1736302"/>
                </a:cubicBezTo>
                <a:cubicBezTo>
                  <a:pt x="7503723" y="1736302"/>
                  <a:pt x="7497889" y="1730468"/>
                  <a:pt x="7497889" y="1722446"/>
                </a:cubicBezTo>
                <a:cubicBezTo>
                  <a:pt x="7497889" y="1716612"/>
                  <a:pt x="7503723" y="1710049"/>
                  <a:pt x="7511745" y="1710049"/>
                </a:cubicBezTo>
                <a:close/>
                <a:moveTo>
                  <a:pt x="7440913" y="1710049"/>
                </a:moveTo>
                <a:cubicBezTo>
                  <a:pt x="7446747" y="1710049"/>
                  <a:pt x="7453310" y="1716612"/>
                  <a:pt x="7453310" y="1722446"/>
                </a:cubicBezTo>
                <a:cubicBezTo>
                  <a:pt x="7453310" y="1730468"/>
                  <a:pt x="7446747" y="1736302"/>
                  <a:pt x="7440913" y="1736302"/>
                </a:cubicBezTo>
                <a:cubicBezTo>
                  <a:pt x="7432891" y="1736302"/>
                  <a:pt x="7427057" y="1730468"/>
                  <a:pt x="7427057" y="1722446"/>
                </a:cubicBezTo>
                <a:cubicBezTo>
                  <a:pt x="7427057" y="1716612"/>
                  <a:pt x="7432891" y="1710049"/>
                  <a:pt x="7440913" y="1710049"/>
                </a:cubicBezTo>
                <a:close/>
                <a:moveTo>
                  <a:pt x="7370084" y="1710049"/>
                </a:moveTo>
                <a:cubicBezTo>
                  <a:pt x="7376647" y="1710049"/>
                  <a:pt x="7382481" y="1716612"/>
                  <a:pt x="7382481" y="1722446"/>
                </a:cubicBezTo>
                <a:cubicBezTo>
                  <a:pt x="7382481" y="1730468"/>
                  <a:pt x="7376647" y="1736302"/>
                  <a:pt x="7370084" y="1736302"/>
                </a:cubicBezTo>
                <a:cubicBezTo>
                  <a:pt x="7362791" y="1736302"/>
                  <a:pt x="7356228" y="1730468"/>
                  <a:pt x="7356228" y="1722446"/>
                </a:cubicBezTo>
                <a:cubicBezTo>
                  <a:pt x="7356228" y="1716612"/>
                  <a:pt x="7362791" y="1710049"/>
                  <a:pt x="7370084" y="1710049"/>
                </a:cubicBezTo>
                <a:close/>
                <a:moveTo>
                  <a:pt x="7294422" y="1710049"/>
                </a:moveTo>
                <a:cubicBezTo>
                  <a:pt x="7302444" y="1710049"/>
                  <a:pt x="7308278" y="1716612"/>
                  <a:pt x="7308278" y="1722446"/>
                </a:cubicBezTo>
                <a:cubicBezTo>
                  <a:pt x="7308278" y="1730468"/>
                  <a:pt x="7302444" y="1736302"/>
                  <a:pt x="7294422" y="1736302"/>
                </a:cubicBezTo>
                <a:cubicBezTo>
                  <a:pt x="7288588" y="1736302"/>
                  <a:pt x="7282025" y="1730468"/>
                  <a:pt x="7282025" y="1722446"/>
                </a:cubicBezTo>
                <a:cubicBezTo>
                  <a:pt x="7282025" y="1716612"/>
                  <a:pt x="7288588" y="1710049"/>
                  <a:pt x="7294422" y="1710049"/>
                </a:cubicBezTo>
                <a:close/>
                <a:moveTo>
                  <a:pt x="7223591" y="1710049"/>
                </a:moveTo>
                <a:cubicBezTo>
                  <a:pt x="7231613" y="1710049"/>
                  <a:pt x="7237447" y="1716612"/>
                  <a:pt x="7237447" y="1722446"/>
                </a:cubicBezTo>
                <a:cubicBezTo>
                  <a:pt x="7237447" y="1730468"/>
                  <a:pt x="7231613" y="1736302"/>
                  <a:pt x="7223591" y="1736302"/>
                </a:cubicBezTo>
                <a:cubicBezTo>
                  <a:pt x="7217757" y="1736302"/>
                  <a:pt x="7211194" y="1730468"/>
                  <a:pt x="7211194" y="1722446"/>
                </a:cubicBezTo>
                <a:cubicBezTo>
                  <a:pt x="7211194" y="1716612"/>
                  <a:pt x="7217757" y="1710049"/>
                  <a:pt x="7223591" y="1710049"/>
                </a:cubicBezTo>
                <a:close/>
                <a:moveTo>
                  <a:pt x="7583507" y="1639217"/>
                </a:moveTo>
                <a:cubicBezTo>
                  <a:pt x="7591291" y="1639217"/>
                  <a:pt x="7598297" y="1643592"/>
                  <a:pt x="7598297" y="1651614"/>
                </a:cubicBezTo>
                <a:cubicBezTo>
                  <a:pt x="7598297" y="1659636"/>
                  <a:pt x="7591291" y="1665470"/>
                  <a:pt x="7583507" y="1665470"/>
                </a:cubicBezTo>
                <a:cubicBezTo>
                  <a:pt x="7574945" y="1665470"/>
                  <a:pt x="7568718" y="1659636"/>
                  <a:pt x="7568718" y="1651614"/>
                </a:cubicBezTo>
                <a:cubicBezTo>
                  <a:pt x="7568718" y="1643592"/>
                  <a:pt x="7574945" y="1639217"/>
                  <a:pt x="7583507" y="1639217"/>
                </a:cubicBezTo>
                <a:close/>
                <a:moveTo>
                  <a:pt x="7511745" y="1639217"/>
                </a:moveTo>
                <a:cubicBezTo>
                  <a:pt x="7519038" y="1639217"/>
                  <a:pt x="7524143" y="1643592"/>
                  <a:pt x="7524143" y="1651614"/>
                </a:cubicBezTo>
                <a:cubicBezTo>
                  <a:pt x="7524143" y="1659636"/>
                  <a:pt x="7519038" y="1665470"/>
                  <a:pt x="7511745" y="1665470"/>
                </a:cubicBezTo>
                <a:cubicBezTo>
                  <a:pt x="7503723" y="1665470"/>
                  <a:pt x="7497889" y="1659636"/>
                  <a:pt x="7497889" y="1651614"/>
                </a:cubicBezTo>
                <a:cubicBezTo>
                  <a:pt x="7497889" y="1643592"/>
                  <a:pt x="7503723" y="1639217"/>
                  <a:pt x="7511745" y="1639217"/>
                </a:cubicBezTo>
                <a:close/>
                <a:moveTo>
                  <a:pt x="7440913" y="1639217"/>
                </a:moveTo>
                <a:cubicBezTo>
                  <a:pt x="7446747" y="1639217"/>
                  <a:pt x="7453310" y="1643592"/>
                  <a:pt x="7453310" y="1651614"/>
                </a:cubicBezTo>
                <a:cubicBezTo>
                  <a:pt x="7453310" y="1659636"/>
                  <a:pt x="7446747" y="1665470"/>
                  <a:pt x="7440913" y="1665470"/>
                </a:cubicBezTo>
                <a:cubicBezTo>
                  <a:pt x="7432891" y="1665470"/>
                  <a:pt x="7427057" y="1659636"/>
                  <a:pt x="7427057" y="1651614"/>
                </a:cubicBezTo>
                <a:cubicBezTo>
                  <a:pt x="7427057" y="1643592"/>
                  <a:pt x="7432891" y="1639217"/>
                  <a:pt x="7440913" y="1639217"/>
                </a:cubicBezTo>
                <a:close/>
                <a:moveTo>
                  <a:pt x="7370084" y="1639217"/>
                </a:moveTo>
                <a:cubicBezTo>
                  <a:pt x="7376647" y="1639217"/>
                  <a:pt x="7382481" y="1643592"/>
                  <a:pt x="7382481" y="1651614"/>
                </a:cubicBezTo>
                <a:cubicBezTo>
                  <a:pt x="7382481" y="1659636"/>
                  <a:pt x="7376647" y="1665470"/>
                  <a:pt x="7370084" y="1665470"/>
                </a:cubicBezTo>
                <a:cubicBezTo>
                  <a:pt x="7362791" y="1665470"/>
                  <a:pt x="7356228" y="1659636"/>
                  <a:pt x="7356228" y="1651614"/>
                </a:cubicBezTo>
                <a:cubicBezTo>
                  <a:pt x="7356228" y="1643592"/>
                  <a:pt x="7362791" y="1639217"/>
                  <a:pt x="7370084" y="1639217"/>
                </a:cubicBezTo>
                <a:close/>
                <a:moveTo>
                  <a:pt x="7294422" y="1639217"/>
                </a:moveTo>
                <a:cubicBezTo>
                  <a:pt x="7302444" y="1639217"/>
                  <a:pt x="7308278" y="1643592"/>
                  <a:pt x="7308278" y="1651614"/>
                </a:cubicBezTo>
                <a:cubicBezTo>
                  <a:pt x="7308278" y="1659636"/>
                  <a:pt x="7302444" y="1665470"/>
                  <a:pt x="7294422" y="1665470"/>
                </a:cubicBezTo>
                <a:cubicBezTo>
                  <a:pt x="7288588" y="1665470"/>
                  <a:pt x="7282025" y="1659636"/>
                  <a:pt x="7282025" y="1651614"/>
                </a:cubicBezTo>
                <a:cubicBezTo>
                  <a:pt x="7282025" y="1643592"/>
                  <a:pt x="7288588" y="1639217"/>
                  <a:pt x="7294422" y="1639217"/>
                </a:cubicBezTo>
                <a:close/>
                <a:moveTo>
                  <a:pt x="7223591" y="1639217"/>
                </a:moveTo>
                <a:cubicBezTo>
                  <a:pt x="7231613" y="1639217"/>
                  <a:pt x="7237447" y="1643592"/>
                  <a:pt x="7237447" y="1651614"/>
                </a:cubicBezTo>
                <a:cubicBezTo>
                  <a:pt x="7237447" y="1659636"/>
                  <a:pt x="7231613" y="1665470"/>
                  <a:pt x="7223591" y="1665470"/>
                </a:cubicBezTo>
                <a:cubicBezTo>
                  <a:pt x="7217757" y="1665470"/>
                  <a:pt x="7211194" y="1659636"/>
                  <a:pt x="7211194" y="1651614"/>
                </a:cubicBezTo>
                <a:cubicBezTo>
                  <a:pt x="7211194" y="1643592"/>
                  <a:pt x="7217757" y="1639217"/>
                  <a:pt x="7223591" y="1639217"/>
                </a:cubicBezTo>
                <a:close/>
                <a:moveTo>
                  <a:pt x="7152761" y="1639217"/>
                </a:moveTo>
                <a:cubicBezTo>
                  <a:pt x="7160783" y="1639217"/>
                  <a:pt x="7166617" y="1643592"/>
                  <a:pt x="7166617" y="1651614"/>
                </a:cubicBezTo>
                <a:cubicBezTo>
                  <a:pt x="7166617" y="1659636"/>
                  <a:pt x="7160783" y="1665470"/>
                  <a:pt x="7152761" y="1665470"/>
                </a:cubicBezTo>
                <a:cubicBezTo>
                  <a:pt x="7144739" y="1665470"/>
                  <a:pt x="7140364" y="1659636"/>
                  <a:pt x="7140364" y="1651614"/>
                </a:cubicBezTo>
                <a:cubicBezTo>
                  <a:pt x="7140364" y="1643592"/>
                  <a:pt x="7144739" y="1639217"/>
                  <a:pt x="7152761" y="1639217"/>
                </a:cubicBezTo>
                <a:close/>
                <a:moveTo>
                  <a:pt x="7511745" y="1568388"/>
                </a:moveTo>
                <a:cubicBezTo>
                  <a:pt x="7519038" y="1568388"/>
                  <a:pt x="7524143" y="1574614"/>
                  <a:pt x="7524143" y="1583176"/>
                </a:cubicBezTo>
                <a:cubicBezTo>
                  <a:pt x="7524143" y="1591738"/>
                  <a:pt x="7519038" y="1597964"/>
                  <a:pt x="7511745" y="1597964"/>
                </a:cubicBezTo>
                <a:cubicBezTo>
                  <a:pt x="7503723" y="1597964"/>
                  <a:pt x="7497889" y="1591738"/>
                  <a:pt x="7497889" y="1583176"/>
                </a:cubicBezTo>
                <a:cubicBezTo>
                  <a:pt x="7497889" y="1574614"/>
                  <a:pt x="7503723" y="1568388"/>
                  <a:pt x="7511745" y="1568388"/>
                </a:cubicBezTo>
                <a:close/>
                <a:moveTo>
                  <a:pt x="7440913" y="1568388"/>
                </a:moveTo>
                <a:cubicBezTo>
                  <a:pt x="7446747" y="1568388"/>
                  <a:pt x="7453310" y="1574614"/>
                  <a:pt x="7453310" y="1583176"/>
                </a:cubicBezTo>
                <a:cubicBezTo>
                  <a:pt x="7453310" y="1591738"/>
                  <a:pt x="7446747" y="1597964"/>
                  <a:pt x="7440913" y="1597964"/>
                </a:cubicBezTo>
                <a:cubicBezTo>
                  <a:pt x="7432891" y="1597964"/>
                  <a:pt x="7427057" y="1591738"/>
                  <a:pt x="7427057" y="1583176"/>
                </a:cubicBezTo>
                <a:cubicBezTo>
                  <a:pt x="7427057" y="1574614"/>
                  <a:pt x="7432891" y="1568388"/>
                  <a:pt x="7440913" y="1568388"/>
                </a:cubicBezTo>
                <a:close/>
                <a:moveTo>
                  <a:pt x="7370084" y="1568388"/>
                </a:moveTo>
                <a:cubicBezTo>
                  <a:pt x="7376647" y="1568388"/>
                  <a:pt x="7382481" y="1574614"/>
                  <a:pt x="7382481" y="1583176"/>
                </a:cubicBezTo>
                <a:cubicBezTo>
                  <a:pt x="7382481" y="1591738"/>
                  <a:pt x="7376647" y="1597964"/>
                  <a:pt x="7370084" y="1597964"/>
                </a:cubicBezTo>
                <a:cubicBezTo>
                  <a:pt x="7362791" y="1597964"/>
                  <a:pt x="7356228" y="1591738"/>
                  <a:pt x="7356228" y="1583176"/>
                </a:cubicBezTo>
                <a:cubicBezTo>
                  <a:pt x="7356228" y="1574614"/>
                  <a:pt x="7362791" y="1568388"/>
                  <a:pt x="7370084" y="1568388"/>
                </a:cubicBezTo>
                <a:close/>
                <a:moveTo>
                  <a:pt x="7294422" y="1568388"/>
                </a:moveTo>
                <a:cubicBezTo>
                  <a:pt x="7302444" y="1568388"/>
                  <a:pt x="7308278" y="1574614"/>
                  <a:pt x="7308278" y="1583176"/>
                </a:cubicBezTo>
                <a:cubicBezTo>
                  <a:pt x="7308278" y="1591738"/>
                  <a:pt x="7302444" y="1597964"/>
                  <a:pt x="7294422" y="1597964"/>
                </a:cubicBezTo>
                <a:cubicBezTo>
                  <a:pt x="7288588" y="1597964"/>
                  <a:pt x="7282025" y="1591738"/>
                  <a:pt x="7282025" y="1583176"/>
                </a:cubicBezTo>
                <a:cubicBezTo>
                  <a:pt x="7282025" y="1574614"/>
                  <a:pt x="7288588" y="1568388"/>
                  <a:pt x="7294422" y="1568388"/>
                </a:cubicBezTo>
                <a:close/>
                <a:moveTo>
                  <a:pt x="7223591" y="1568388"/>
                </a:moveTo>
                <a:cubicBezTo>
                  <a:pt x="7231613" y="1568388"/>
                  <a:pt x="7237447" y="1574614"/>
                  <a:pt x="7237447" y="1583176"/>
                </a:cubicBezTo>
                <a:cubicBezTo>
                  <a:pt x="7237447" y="1591738"/>
                  <a:pt x="7231613" y="1597964"/>
                  <a:pt x="7223591" y="1597964"/>
                </a:cubicBezTo>
                <a:cubicBezTo>
                  <a:pt x="7217757" y="1597964"/>
                  <a:pt x="7211194" y="1591738"/>
                  <a:pt x="7211194" y="1583176"/>
                </a:cubicBezTo>
                <a:cubicBezTo>
                  <a:pt x="7211194" y="1574614"/>
                  <a:pt x="7217757" y="1568388"/>
                  <a:pt x="7223591" y="1568388"/>
                </a:cubicBezTo>
                <a:close/>
                <a:moveTo>
                  <a:pt x="7152761" y="1568388"/>
                </a:moveTo>
                <a:cubicBezTo>
                  <a:pt x="7160783" y="1568388"/>
                  <a:pt x="7166617" y="1572763"/>
                  <a:pt x="7166617" y="1580785"/>
                </a:cubicBezTo>
                <a:cubicBezTo>
                  <a:pt x="7166617" y="1588807"/>
                  <a:pt x="7160783" y="1594641"/>
                  <a:pt x="7152761" y="1594641"/>
                </a:cubicBezTo>
                <a:cubicBezTo>
                  <a:pt x="7144739" y="1594641"/>
                  <a:pt x="7140364" y="1588807"/>
                  <a:pt x="7140364" y="1580785"/>
                </a:cubicBezTo>
                <a:cubicBezTo>
                  <a:pt x="7140364" y="1572763"/>
                  <a:pt x="7144739" y="1568388"/>
                  <a:pt x="7152761" y="1568388"/>
                </a:cubicBezTo>
                <a:close/>
                <a:moveTo>
                  <a:pt x="7084322" y="1568388"/>
                </a:moveTo>
                <a:cubicBezTo>
                  <a:pt x="7092106" y="1568388"/>
                  <a:pt x="7099111" y="1572763"/>
                  <a:pt x="7099111" y="1580785"/>
                </a:cubicBezTo>
                <a:cubicBezTo>
                  <a:pt x="7099111" y="1588807"/>
                  <a:pt x="7092106" y="1594641"/>
                  <a:pt x="7084322" y="1594641"/>
                </a:cubicBezTo>
                <a:cubicBezTo>
                  <a:pt x="7075760" y="1594641"/>
                  <a:pt x="7069533" y="1588807"/>
                  <a:pt x="7069533" y="1580785"/>
                </a:cubicBezTo>
                <a:cubicBezTo>
                  <a:pt x="7069533" y="1572763"/>
                  <a:pt x="7075760" y="1568388"/>
                  <a:pt x="7084322" y="1568388"/>
                </a:cubicBezTo>
                <a:close/>
                <a:moveTo>
                  <a:pt x="7440913" y="1494185"/>
                </a:moveTo>
                <a:cubicBezTo>
                  <a:pt x="7446747" y="1494185"/>
                  <a:pt x="7453310" y="1500411"/>
                  <a:pt x="7453310" y="1508973"/>
                </a:cubicBezTo>
                <a:cubicBezTo>
                  <a:pt x="7453310" y="1516756"/>
                  <a:pt x="7446747" y="1523761"/>
                  <a:pt x="7440913" y="1523761"/>
                </a:cubicBezTo>
                <a:cubicBezTo>
                  <a:pt x="7432891" y="1523761"/>
                  <a:pt x="7427057" y="1516756"/>
                  <a:pt x="7427057" y="1508973"/>
                </a:cubicBezTo>
                <a:cubicBezTo>
                  <a:pt x="7427057" y="1500411"/>
                  <a:pt x="7432891" y="1494185"/>
                  <a:pt x="7440913" y="1494185"/>
                </a:cubicBezTo>
                <a:close/>
                <a:moveTo>
                  <a:pt x="7370084" y="1494185"/>
                </a:moveTo>
                <a:cubicBezTo>
                  <a:pt x="7376647" y="1494185"/>
                  <a:pt x="7382481" y="1500411"/>
                  <a:pt x="7382481" y="1508973"/>
                </a:cubicBezTo>
                <a:cubicBezTo>
                  <a:pt x="7382481" y="1516756"/>
                  <a:pt x="7376647" y="1523761"/>
                  <a:pt x="7370084" y="1523761"/>
                </a:cubicBezTo>
                <a:cubicBezTo>
                  <a:pt x="7362791" y="1523761"/>
                  <a:pt x="7356228" y="1516756"/>
                  <a:pt x="7356228" y="1508973"/>
                </a:cubicBezTo>
                <a:cubicBezTo>
                  <a:pt x="7356228" y="1500411"/>
                  <a:pt x="7362791" y="1494185"/>
                  <a:pt x="7370084" y="1494185"/>
                </a:cubicBezTo>
                <a:close/>
                <a:moveTo>
                  <a:pt x="7294422" y="1494185"/>
                </a:moveTo>
                <a:cubicBezTo>
                  <a:pt x="7302444" y="1494185"/>
                  <a:pt x="7308278" y="1500411"/>
                  <a:pt x="7308278" y="1508973"/>
                </a:cubicBezTo>
                <a:cubicBezTo>
                  <a:pt x="7308278" y="1516756"/>
                  <a:pt x="7302444" y="1523761"/>
                  <a:pt x="7294422" y="1523761"/>
                </a:cubicBezTo>
                <a:cubicBezTo>
                  <a:pt x="7288588" y="1523761"/>
                  <a:pt x="7282025" y="1516756"/>
                  <a:pt x="7282025" y="1508973"/>
                </a:cubicBezTo>
                <a:cubicBezTo>
                  <a:pt x="7282025" y="1500411"/>
                  <a:pt x="7288588" y="1494185"/>
                  <a:pt x="7294422" y="1494185"/>
                </a:cubicBezTo>
                <a:close/>
                <a:moveTo>
                  <a:pt x="7223591" y="1494185"/>
                </a:moveTo>
                <a:cubicBezTo>
                  <a:pt x="7231613" y="1494185"/>
                  <a:pt x="7237447" y="1500411"/>
                  <a:pt x="7237447" y="1508973"/>
                </a:cubicBezTo>
                <a:cubicBezTo>
                  <a:pt x="7237447" y="1516756"/>
                  <a:pt x="7231613" y="1523761"/>
                  <a:pt x="7223591" y="1523761"/>
                </a:cubicBezTo>
                <a:cubicBezTo>
                  <a:pt x="7217757" y="1523761"/>
                  <a:pt x="7211194" y="1516756"/>
                  <a:pt x="7211194" y="1508973"/>
                </a:cubicBezTo>
                <a:cubicBezTo>
                  <a:pt x="7211194" y="1500411"/>
                  <a:pt x="7217757" y="1494185"/>
                  <a:pt x="7223591" y="1494185"/>
                </a:cubicBezTo>
                <a:close/>
                <a:moveTo>
                  <a:pt x="7152761" y="1494185"/>
                </a:moveTo>
                <a:cubicBezTo>
                  <a:pt x="7160783" y="1494185"/>
                  <a:pt x="7166617" y="1500411"/>
                  <a:pt x="7166617" y="1508973"/>
                </a:cubicBezTo>
                <a:cubicBezTo>
                  <a:pt x="7166617" y="1516756"/>
                  <a:pt x="7160783" y="1523761"/>
                  <a:pt x="7152761" y="1523761"/>
                </a:cubicBezTo>
                <a:cubicBezTo>
                  <a:pt x="7144739" y="1523761"/>
                  <a:pt x="7140364" y="1516756"/>
                  <a:pt x="7140364" y="1508973"/>
                </a:cubicBezTo>
                <a:cubicBezTo>
                  <a:pt x="7140364" y="1500411"/>
                  <a:pt x="7144739" y="1494185"/>
                  <a:pt x="7152761" y="1494185"/>
                </a:cubicBezTo>
                <a:close/>
                <a:moveTo>
                  <a:pt x="7084322" y="1494185"/>
                </a:moveTo>
                <a:cubicBezTo>
                  <a:pt x="7092106" y="1494185"/>
                  <a:pt x="7099111" y="1500411"/>
                  <a:pt x="7099111" y="1508973"/>
                </a:cubicBezTo>
                <a:cubicBezTo>
                  <a:pt x="7099111" y="1516756"/>
                  <a:pt x="7092106" y="1523761"/>
                  <a:pt x="7084322" y="1523761"/>
                </a:cubicBezTo>
                <a:cubicBezTo>
                  <a:pt x="7075760" y="1523761"/>
                  <a:pt x="7069533" y="1516756"/>
                  <a:pt x="7069533" y="1508973"/>
                </a:cubicBezTo>
                <a:cubicBezTo>
                  <a:pt x="7069533" y="1500411"/>
                  <a:pt x="7075760" y="1494185"/>
                  <a:pt x="7084322" y="1494185"/>
                </a:cubicBezTo>
                <a:close/>
                <a:moveTo>
                  <a:pt x="7013492" y="1494185"/>
                </a:moveTo>
                <a:cubicBezTo>
                  <a:pt x="7021275" y="1494185"/>
                  <a:pt x="7028280" y="1500411"/>
                  <a:pt x="7028280" y="1508973"/>
                </a:cubicBezTo>
                <a:cubicBezTo>
                  <a:pt x="7028280" y="1516756"/>
                  <a:pt x="7021275" y="1523761"/>
                  <a:pt x="7013492" y="1523761"/>
                </a:cubicBezTo>
                <a:cubicBezTo>
                  <a:pt x="7004930" y="1523761"/>
                  <a:pt x="6998704" y="1516756"/>
                  <a:pt x="6998704" y="1508973"/>
                </a:cubicBezTo>
                <a:cubicBezTo>
                  <a:pt x="6998704" y="1500411"/>
                  <a:pt x="7004930" y="1494185"/>
                  <a:pt x="7013492" y="1494185"/>
                </a:cubicBezTo>
                <a:close/>
                <a:moveTo>
                  <a:pt x="6939085" y="1494185"/>
                </a:moveTo>
                <a:cubicBezTo>
                  <a:pt x="6946378" y="1494185"/>
                  <a:pt x="6950753" y="1500411"/>
                  <a:pt x="6950753" y="1508973"/>
                </a:cubicBezTo>
                <a:cubicBezTo>
                  <a:pt x="6950753" y="1516756"/>
                  <a:pt x="6946378" y="1523761"/>
                  <a:pt x="6939085" y="1523761"/>
                </a:cubicBezTo>
                <a:cubicBezTo>
                  <a:pt x="6931063" y="1523761"/>
                  <a:pt x="6924500" y="1516756"/>
                  <a:pt x="6924500" y="1508973"/>
                </a:cubicBezTo>
                <a:cubicBezTo>
                  <a:pt x="6924500" y="1500411"/>
                  <a:pt x="6931063" y="1494185"/>
                  <a:pt x="6939085" y="1494185"/>
                </a:cubicBezTo>
                <a:close/>
                <a:moveTo>
                  <a:pt x="83229" y="1426727"/>
                </a:moveTo>
                <a:cubicBezTo>
                  <a:pt x="90521" y="1426727"/>
                  <a:pt x="97085" y="1431102"/>
                  <a:pt x="97085" y="1439124"/>
                </a:cubicBezTo>
                <a:cubicBezTo>
                  <a:pt x="97085" y="1446417"/>
                  <a:pt x="90521" y="1452980"/>
                  <a:pt x="83229" y="1452980"/>
                </a:cubicBezTo>
                <a:cubicBezTo>
                  <a:pt x="76665" y="1452980"/>
                  <a:pt x="70831" y="1446417"/>
                  <a:pt x="70831" y="1439124"/>
                </a:cubicBezTo>
                <a:cubicBezTo>
                  <a:pt x="70831" y="1432561"/>
                  <a:pt x="76665" y="1426727"/>
                  <a:pt x="83229" y="1426727"/>
                </a:cubicBezTo>
                <a:close/>
                <a:moveTo>
                  <a:pt x="11993" y="1426727"/>
                </a:moveTo>
                <a:cubicBezTo>
                  <a:pt x="20237" y="1426727"/>
                  <a:pt x="26234" y="1432561"/>
                  <a:pt x="26234" y="1439124"/>
                </a:cubicBezTo>
                <a:cubicBezTo>
                  <a:pt x="26234" y="1446417"/>
                  <a:pt x="20237" y="1452980"/>
                  <a:pt x="11993" y="1452980"/>
                </a:cubicBezTo>
                <a:cubicBezTo>
                  <a:pt x="5996" y="1452980"/>
                  <a:pt x="0" y="1446417"/>
                  <a:pt x="0" y="1439124"/>
                </a:cubicBezTo>
                <a:cubicBezTo>
                  <a:pt x="0" y="1432561"/>
                  <a:pt x="5996" y="1426727"/>
                  <a:pt x="11993" y="1426727"/>
                </a:cubicBezTo>
                <a:close/>
                <a:moveTo>
                  <a:pt x="7370084" y="1423353"/>
                </a:moveTo>
                <a:cubicBezTo>
                  <a:pt x="7376647" y="1423353"/>
                  <a:pt x="7382481" y="1429580"/>
                  <a:pt x="7382481" y="1438142"/>
                </a:cubicBezTo>
                <a:cubicBezTo>
                  <a:pt x="7382481" y="1445926"/>
                  <a:pt x="7376647" y="1452931"/>
                  <a:pt x="7370084" y="1452931"/>
                </a:cubicBezTo>
                <a:cubicBezTo>
                  <a:pt x="7362791" y="1452931"/>
                  <a:pt x="7356228" y="1445926"/>
                  <a:pt x="7356228" y="1438142"/>
                </a:cubicBezTo>
                <a:cubicBezTo>
                  <a:pt x="7356228" y="1429580"/>
                  <a:pt x="7362791" y="1423353"/>
                  <a:pt x="7370084" y="1423353"/>
                </a:cubicBezTo>
                <a:close/>
                <a:moveTo>
                  <a:pt x="7294422" y="1423353"/>
                </a:moveTo>
                <a:cubicBezTo>
                  <a:pt x="7302444" y="1423353"/>
                  <a:pt x="7308278" y="1429580"/>
                  <a:pt x="7308278" y="1438142"/>
                </a:cubicBezTo>
                <a:cubicBezTo>
                  <a:pt x="7308278" y="1445926"/>
                  <a:pt x="7302444" y="1452931"/>
                  <a:pt x="7294422" y="1452931"/>
                </a:cubicBezTo>
                <a:cubicBezTo>
                  <a:pt x="7288588" y="1452931"/>
                  <a:pt x="7282025" y="1445926"/>
                  <a:pt x="7282025" y="1438142"/>
                </a:cubicBezTo>
                <a:cubicBezTo>
                  <a:pt x="7282025" y="1429580"/>
                  <a:pt x="7288588" y="1423353"/>
                  <a:pt x="7294422" y="1423353"/>
                </a:cubicBezTo>
                <a:close/>
                <a:moveTo>
                  <a:pt x="7223591" y="1423353"/>
                </a:moveTo>
                <a:cubicBezTo>
                  <a:pt x="7231613" y="1423353"/>
                  <a:pt x="7237447" y="1429580"/>
                  <a:pt x="7237447" y="1438142"/>
                </a:cubicBezTo>
                <a:cubicBezTo>
                  <a:pt x="7237447" y="1445926"/>
                  <a:pt x="7231613" y="1452931"/>
                  <a:pt x="7223591" y="1452931"/>
                </a:cubicBezTo>
                <a:cubicBezTo>
                  <a:pt x="7217757" y="1452931"/>
                  <a:pt x="7211194" y="1445926"/>
                  <a:pt x="7211194" y="1438142"/>
                </a:cubicBezTo>
                <a:cubicBezTo>
                  <a:pt x="7211194" y="1429580"/>
                  <a:pt x="7215569" y="1423353"/>
                  <a:pt x="7223591" y="1423353"/>
                </a:cubicBezTo>
                <a:close/>
                <a:moveTo>
                  <a:pt x="7155152" y="1423353"/>
                </a:moveTo>
                <a:cubicBezTo>
                  <a:pt x="7163714" y="1423353"/>
                  <a:pt x="7169940" y="1429580"/>
                  <a:pt x="7169940" y="1438142"/>
                </a:cubicBezTo>
                <a:cubicBezTo>
                  <a:pt x="7169940" y="1445926"/>
                  <a:pt x="7163714" y="1452931"/>
                  <a:pt x="7155152" y="1452931"/>
                </a:cubicBezTo>
                <a:cubicBezTo>
                  <a:pt x="7146590" y="1452931"/>
                  <a:pt x="7141920" y="1445926"/>
                  <a:pt x="7141920" y="1438142"/>
                </a:cubicBezTo>
                <a:cubicBezTo>
                  <a:pt x="7140364" y="1429580"/>
                  <a:pt x="7146590" y="1423353"/>
                  <a:pt x="7155152" y="1423353"/>
                </a:cubicBezTo>
                <a:close/>
                <a:moveTo>
                  <a:pt x="7084322" y="1423353"/>
                </a:moveTo>
                <a:cubicBezTo>
                  <a:pt x="7092106" y="1423353"/>
                  <a:pt x="7099111" y="1429580"/>
                  <a:pt x="7099111" y="1438142"/>
                </a:cubicBezTo>
                <a:cubicBezTo>
                  <a:pt x="7099111" y="1445926"/>
                  <a:pt x="7092106" y="1452931"/>
                  <a:pt x="7084322" y="1452931"/>
                </a:cubicBezTo>
                <a:cubicBezTo>
                  <a:pt x="7075760" y="1452931"/>
                  <a:pt x="7069533" y="1445926"/>
                  <a:pt x="7069533" y="1438142"/>
                </a:cubicBezTo>
                <a:cubicBezTo>
                  <a:pt x="7069533" y="1429580"/>
                  <a:pt x="7075760" y="1423353"/>
                  <a:pt x="7084322" y="1423353"/>
                </a:cubicBezTo>
                <a:close/>
                <a:moveTo>
                  <a:pt x="7013492" y="1423353"/>
                </a:moveTo>
                <a:cubicBezTo>
                  <a:pt x="7021275" y="1423353"/>
                  <a:pt x="7028280" y="1429580"/>
                  <a:pt x="7028280" y="1438142"/>
                </a:cubicBezTo>
                <a:cubicBezTo>
                  <a:pt x="7028280" y="1445926"/>
                  <a:pt x="7021275" y="1452931"/>
                  <a:pt x="7013492" y="1452931"/>
                </a:cubicBezTo>
                <a:cubicBezTo>
                  <a:pt x="7004930" y="1452931"/>
                  <a:pt x="6998704" y="1445926"/>
                  <a:pt x="6998704" y="1438142"/>
                </a:cubicBezTo>
                <a:cubicBezTo>
                  <a:pt x="6998704" y="1429580"/>
                  <a:pt x="7004930" y="1423353"/>
                  <a:pt x="7013492" y="1423353"/>
                </a:cubicBezTo>
                <a:close/>
                <a:moveTo>
                  <a:pt x="6939085" y="1423353"/>
                </a:moveTo>
                <a:cubicBezTo>
                  <a:pt x="6946378" y="1423353"/>
                  <a:pt x="6950753" y="1429580"/>
                  <a:pt x="6950753" y="1438142"/>
                </a:cubicBezTo>
                <a:cubicBezTo>
                  <a:pt x="6950753" y="1445926"/>
                  <a:pt x="6946378" y="1452931"/>
                  <a:pt x="6939085" y="1452931"/>
                </a:cubicBezTo>
                <a:cubicBezTo>
                  <a:pt x="6931063" y="1452931"/>
                  <a:pt x="6924500" y="1445926"/>
                  <a:pt x="6924500" y="1438142"/>
                </a:cubicBezTo>
                <a:cubicBezTo>
                  <a:pt x="6924500" y="1429580"/>
                  <a:pt x="6931063" y="1423353"/>
                  <a:pt x="6939085" y="1423353"/>
                </a:cubicBezTo>
                <a:close/>
                <a:moveTo>
                  <a:pt x="6867525" y="1423353"/>
                </a:moveTo>
                <a:cubicBezTo>
                  <a:pt x="6874088" y="1423353"/>
                  <a:pt x="6879922" y="1429580"/>
                  <a:pt x="6879922" y="1438142"/>
                </a:cubicBezTo>
                <a:cubicBezTo>
                  <a:pt x="6879922" y="1445926"/>
                  <a:pt x="6874088" y="1452931"/>
                  <a:pt x="6867525" y="1452931"/>
                </a:cubicBezTo>
                <a:cubicBezTo>
                  <a:pt x="6860232" y="1452931"/>
                  <a:pt x="6853669" y="1445926"/>
                  <a:pt x="6853669" y="1438142"/>
                </a:cubicBezTo>
                <a:cubicBezTo>
                  <a:pt x="6853669" y="1429580"/>
                  <a:pt x="6860232" y="1423353"/>
                  <a:pt x="6867525" y="1423353"/>
                </a:cubicBezTo>
                <a:close/>
                <a:moveTo>
                  <a:pt x="6796696" y="1423353"/>
                </a:moveTo>
                <a:cubicBezTo>
                  <a:pt x="6803259" y="1423353"/>
                  <a:pt x="6809093" y="1429580"/>
                  <a:pt x="6809093" y="1438142"/>
                </a:cubicBezTo>
                <a:cubicBezTo>
                  <a:pt x="6809093" y="1445926"/>
                  <a:pt x="6803259" y="1452931"/>
                  <a:pt x="6796696" y="1452931"/>
                </a:cubicBezTo>
                <a:cubicBezTo>
                  <a:pt x="6789403" y="1452931"/>
                  <a:pt x="6782840" y="1445926"/>
                  <a:pt x="6782840" y="1438142"/>
                </a:cubicBezTo>
                <a:cubicBezTo>
                  <a:pt x="6782840" y="1429580"/>
                  <a:pt x="6789403" y="1423353"/>
                  <a:pt x="6796696" y="1423353"/>
                </a:cubicBezTo>
                <a:close/>
                <a:moveTo>
                  <a:pt x="155518" y="1355896"/>
                </a:moveTo>
                <a:cubicBezTo>
                  <a:pt x="161352" y="1355896"/>
                  <a:pt x="167916" y="1360271"/>
                  <a:pt x="167916" y="1368293"/>
                </a:cubicBezTo>
                <a:cubicBezTo>
                  <a:pt x="167916" y="1375586"/>
                  <a:pt x="161352" y="1382149"/>
                  <a:pt x="155518" y="1382149"/>
                </a:cubicBezTo>
                <a:cubicBezTo>
                  <a:pt x="147496" y="1382149"/>
                  <a:pt x="141662" y="1375586"/>
                  <a:pt x="141662" y="1368293"/>
                </a:cubicBezTo>
                <a:cubicBezTo>
                  <a:pt x="141662" y="1360271"/>
                  <a:pt x="147496" y="1355896"/>
                  <a:pt x="155518" y="1355896"/>
                </a:cubicBezTo>
                <a:close/>
                <a:moveTo>
                  <a:pt x="83230" y="1355896"/>
                </a:moveTo>
                <a:cubicBezTo>
                  <a:pt x="90523" y="1355896"/>
                  <a:pt x="97086" y="1360271"/>
                  <a:pt x="97086" y="1368293"/>
                </a:cubicBezTo>
                <a:cubicBezTo>
                  <a:pt x="97086" y="1375586"/>
                  <a:pt x="90523" y="1382149"/>
                  <a:pt x="83230" y="1382149"/>
                </a:cubicBezTo>
                <a:cubicBezTo>
                  <a:pt x="76667" y="1382149"/>
                  <a:pt x="70832" y="1375586"/>
                  <a:pt x="70832" y="1368293"/>
                </a:cubicBezTo>
                <a:cubicBezTo>
                  <a:pt x="70832" y="1360271"/>
                  <a:pt x="76667" y="1355896"/>
                  <a:pt x="83230" y="1355896"/>
                </a:cubicBezTo>
                <a:close/>
                <a:moveTo>
                  <a:pt x="11994" y="1355896"/>
                </a:moveTo>
                <a:cubicBezTo>
                  <a:pt x="20239" y="1355896"/>
                  <a:pt x="26235" y="1360271"/>
                  <a:pt x="26235" y="1368293"/>
                </a:cubicBezTo>
                <a:cubicBezTo>
                  <a:pt x="26235" y="1375586"/>
                  <a:pt x="20239" y="1382149"/>
                  <a:pt x="11994" y="1382149"/>
                </a:cubicBezTo>
                <a:cubicBezTo>
                  <a:pt x="5998" y="1382149"/>
                  <a:pt x="2" y="1375586"/>
                  <a:pt x="2" y="1368293"/>
                </a:cubicBezTo>
                <a:cubicBezTo>
                  <a:pt x="2" y="1360271"/>
                  <a:pt x="5998" y="1355896"/>
                  <a:pt x="11994" y="1355896"/>
                </a:cubicBezTo>
                <a:close/>
                <a:moveTo>
                  <a:pt x="7294422" y="1352524"/>
                </a:moveTo>
                <a:cubicBezTo>
                  <a:pt x="7302444" y="1352524"/>
                  <a:pt x="7308278" y="1359087"/>
                  <a:pt x="7308278" y="1367109"/>
                </a:cubicBezTo>
                <a:cubicBezTo>
                  <a:pt x="7308278" y="1374402"/>
                  <a:pt x="7302444" y="1378777"/>
                  <a:pt x="7294422" y="1378777"/>
                </a:cubicBezTo>
                <a:cubicBezTo>
                  <a:pt x="7288588" y="1378777"/>
                  <a:pt x="7282025" y="1374402"/>
                  <a:pt x="7282025" y="1367109"/>
                </a:cubicBezTo>
                <a:cubicBezTo>
                  <a:pt x="7282025" y="1359087"/>
                  <a:pt x="7288588" y="1352524"/>
                  <a:pt x="7294422" y="1352524"/>
                </a:cubicBezTo>
                <a:close/>
                <a:moveTo>
                  <a:pt x="7223591" y="1352524"/>
                </a:moveTo>
                <a:cubicBezTo>
                  <a:pt x="7231613" y="1352524"/>
                  <a:pt x="7237447" y="1359087"/>
                  <a:pt x="7237447" y="1367109"/>
                </a:cubicBezTo>
                <a:cubicBezTo>
                  <a:pt x="7237447" y="1374402"/>
                  <a:pt x="7231613" y="1378777"/>
                  <a:pt x="7223591" y="1378777"/>
                </a:cubicBezTo>
                <a:cubicBezTo>
                  <a:pt x="7215569" y="1378777"/>
                  <a:pt x="7211194" y="1374402"/>
                  <a:pt x="7211194" y="1367109"/>
                </a:cubicBezTo>
                <a:cubicBezTo>
                  <a:pt x="7211194" y="1359087"/>
                  <a:pt x="7215569" y="1352524"/>
                  <a:pt x="7223591" y="1352524"/>
                </a:cubicBezTo>
                <a:close/>
                <a:moveTo>
                  <a:pt x="7155152" y="1352524"/>
                </a:moveTo>
                <a:cubicBezTo>
                  <a:pt x="7163714" y="1352524"/>
                  <a:pt x="7169940" y="1359087"/>
                  <a:pt x="7169940" y="1367109"/>
                </a:cubicBezTo>
                <a:cubicBezTo>
                  <a:pt x="7169940" y="1374402"/>
                  <a:pt x="7163714" y="1378777"/>
                  <a:pt x="7155152" y="1378777"/>
                </a:cubicBezTo>
                <a:cubicBezTo>
                  <a:pt x="7146590" y="1378777"/>
                  <a:pt x="7140364" y="1374402"/>
                  <a:pt x="7140364" y="1367109"/>
                </a:cubicBezTo>
                <a:cubicBezTo>
                  <a:pt x="7140364" y="1359087"/>
                  <a:pt x="7146590" y="1352524"/>
                  <a:pt x="7155152" y="1352524"/>
                </a:cubicBezTo>
                <a:close/>
                <a:moveTo>
                  <a:pt x="7084322" y="1352524"/>
                </a:moveTo>
                <a:cubicBezTo>
                  <a:pt x="7092106" y="1352524"/>
                  <a:pt x="7099111" y="1359087"/>
                  <a:pt x="7099111" y="1367109"/>
                </a:cubicBezTo>
                <a:cubicBezTo>
                  <a:pt x="7099111" y="1374402"/>
                  <a:pt x="7092106" y="1378777"/>
                  <a:pt x="7084322" y="1378777"/>
                </a:cubicBezTo>
                <a:cubicBezTo>
                  <a:pt x="7075760" y="1378777"/>
                  <a:pt x="7069533" y="1374402"/>
                  <a:pt x="7069533" y="1367109"/>
                </a:cubicBezTo>
                <a:cubicBezTo>
                  <a:pt x="7069533" y="1359087"/>
                  <a:pt x="7075760" y="1352524"/>
                  <a:pt x="7084322" y="1352524"/>
                </a:cubicBezTo>
                <a:close/>
                <a:moveTo>
                  <a:pt x="7013492" y="1352524"/>
                </a:moveTo>
                <a:cubicBezTo>
                  <a:pt x="7021275" y="1352524"/>
                  <a:pt x="7028280" y="1359087"/>
                  <a:pt x="7028280" y="1367109"/>
                </a:cubicBezTo>
                <a:cubicBezTo>
                  <a:pt x="7028280" y="1374402"/>
                  <a:pt x="7021275" y="1378777"/>
                  <a:pt x="7013492" y="1378777"/>
                </a:cubicBezTo>
                <a:cubicBezTo>
                  <a:pt x="7004930" y="1378777"/>
                  <a:pt x="6998704" y="1374402"/>
                  <a:pt x="6998704" y="1367109"/>
                </a:cubicBezTo>
                <a:cubicBezTo>
                  <a:pt x="6998704" y="1359087"/>
                  <a:pt x="7004930" y="1352524"/>
                  <a:pt x="7013492" y="1352524"/>
                </a:cubicBezTo>
                <a:close/>
                <a:moveTo>
                  <a:pt x="6939085" y="1352524"/>
                </a:moveTo>
                <a:cubicBezTo>
                  <a:pt x="6946378" y="1352524"/>
                  <a:pt x="6950753" y="1359354"/>
                  <a:pt x="6950753" y="1367701"/>
                </a:cubicBezTo>
                <a:cubicBezTo>
                  <a:pt x="6950753" y="1375290"/>
                  <a:pt x="6946378" y="1382120"/>
                  <a:pt x="6939085" y="1382120"/>
                </a:cubicBezTo>
                <a:cubicBezTo>
                  <a:pt x="6931063" y="1382120"/>
                  <a:pt x="6924500" y="1375290"/>
                  <a:pt x="6924500" y="1367701"/>
                </a:cubicBezTo>
                <a:cubicBezTo>
                  <a:pt x="6924500" y="1359354"/>
                  <a:pt x="6931063" y="1352524"/>
                  <a:pt x="6939085" y="1352524"/>
                </a:cubicBezTo>
                <a:close/>
                <a:moveTo>
                  <a:pt x="6867525" y="1352524"/>
                </a:moveTo>
                <a:cubicBezTo>
                  <a:pt x="6874088" y="1352524"/>
                  <a:pt x="6879922" y="1359354"/>
                  <a:pt x="6879922" y="1367701"/>
                </a:cubicBezTo>
                <a:cubicBezTo>
                  <a:pt x="6879922" y="1375290"/>
                  <a:pt x="6874088" y="1382120"/>
                  <a:pt x="6867525" y="1382120"/>
                </a:cubicBezTo>
                <a:cubicBezTo>
                  <a:pt x="6860232" y="1382120"/>
                  <a:pt x="6853669" y="1375290"/>
                  <a:pt x="6853669" y="1367701"/>
                </a:cubicBezTo>
                <a:cubicBezTo>
                  <a:pt x="6853669" y="1359354"/>
                  <a:pt x="6860232" y="1352524"/>
                  <a:pt x="6867525" y="1352524"/>
                </a:cubicBezTo>
                <a:close/>
                <a:moveTo>
                  <a:pt x="6796696" y="1352524"/>
                </a:moveTo>
                <a:cubicBezTo>
                  <a:pt x="6803259" y="1352524"/>
                  <a:pt x="6809093" y="1359354"/>
                  <a:pt x="6809093" y="1367701"/>
                </a:cubicBezTo>
                <a:cubicBezTo>
                  <a:pt x="6809093" y="1375290"/>
                  <a:pt x="6803259" y="1382120"/>
                  <a:pt x="6796696" y="1382120"/>
                </a:cubicBezTo>
                <a:cubicBezTo>
                  <a:pt x="6789403" y="1382120"/>
                  <a:pt x="6782840" y="1375290"/>
                  <a:pt x="6782840" y="1367701"/>
                </a:cubicBezTo>
                <a:cubicBezTo>
                  <a:pt x="6782840" y="1359354"/>
                  <a:pt x="6789403" y="1352524"/>
                  <a:pt x="6796696" y="1352524"/>
                </a:cubicBezTo>
                <a:close/>
                <a:moveTo>
                  <a:pt x="6724405" y="1352524"/>
                </a:moveTo>
                <a:cubicBezTo>
                  <a:pt x="6732427" y="1352524"/>
                  <a:pt x="6738261" y="1359354"/>
                  <a:pt x="6738261" y="1367701"/>
                </a:cubicBezTo>
                <a:cubicBezTo>
                  <a:pt x="6738261" y="1375290"/>
                  <a:pt x="6732427" y="1382120"/>
                  <a:pt x="6724405" y="1382120"/>
                </a:cubicBezTo>
                <a:cubicBezTo>
                  <a:pt x="6718571" y="1382120"/>
                  <a:pt x="6712008" y="1375290"/>
                  <a:pt x="6712008" y="1367701"/>
                </a:cubicBezTo>
                <a:cubicBezTo>
                  <a:pt x="6712008" y="1359354"/>
                  <a:pt x="6718571" y="1352524"/>
                  <a:pt x="6724405" y="1352524"/>
                </a:cubicBezTo>
                <a:close/>
                <a:moveTo>
                  <a:pt x="6653576" y="1352524"/>
                </a:moveTo>
                <a:cubicBezTo>
                  <a:pt x="6660869" y="1352524"/>
                  <a:pt x="6667432" y="1359354"/>
                  <a:pt x="6667432" y="1367701"/>
                </a:cubicBezTo>
                <a:cubicBezTo>
                  <a:pt x="6667432" y="1375290"/>
                  <a:pt x="6660869" y="1382120"/>
                  <a:pt x="6653576" y="1382120"/>
                </a:cubicBezTo>
                <a:cubicBezTo>
                  <a:pt x="6647013" y="1382120"/>
                  <a:pt x="6641179" y="1375290"/>
                  <a:pt x="6641179" y="1367701"/>
                </a:cubicBezTo>
                <a:cubicBezTo>
                  <a:pt x="6641179" y="1359354"/>
                  <a:pt x="6647013" y="1352524"/>
                  <a:pt x="6653576" y="1352524"/>
                </a:cubicBezTo>
                <a:close/>
                <a:moveTo>
                  <a:pt x="7223591" y="1281693"/>
                </a:moveTo>
                <a:cubicBezTo>
                  <a:pt x="7231613" y="1281693"/>
                  <a:pt x="7237447" y="1288256"/>
                  <a:pt x="7237447" y="1295549"/>
                </a:cubicBezTo>
                <a:cubicBezTo>
                  <a:pt x="7237447" y="1302112"/>
                  <a:pt x="7231613" y="1307946"/>
                  <a:pt x="7223591" y="1307946"/>
                </a:cubicBezTo>
                <a:cubicBezTo>
                  <a:pt x="7215569" y="1307946"/>
                  <a:pt x="7211194" y="1302112"/>
                  <a:pt x="7211194" y="1295549"/>
                </a:cubicBezTo>
                <a:cubicBezTo>
                  <a:pt x="7211194" y="1288256"/>
                  <a:pt x="7215569" y="1281693"/>
                  <a:pt x="7223591" y="1281693"/>
                </a:cubicBezTo>
                <a:close/>
                <a:moveTo>
                  <a:pt x="7155152" y="1281693"/>
                </a:moveTo>
                <a:cubicBezTo>
                  <a:pt x="7163714" y="1281693"/>
                  <a:pt x="7169940" y="1288256"/>
                  <a:pt x="7169940" y="1295549"/>
                </a:cubicBezTo>
                <a:cubicBezTo>
                  <a:pt x="7169940" y="1302112"/>
                  <a:pt x="7163714" y="1307946"/>
                  <a:pt x="7155152" y="1307946"/>
                </a:cubicBezTo>
                <a:cubicBezTo>
                  <a:pt x="7146590" y="1307946"/>
                  <a:pt x="7140364" y="1302112"/>
                  <a:pt x="7140364" y="1295549"/>
                </a:cubicBezTo>
                <a:cubicBezTo>
                  <a:pt x="7140364" y="1288256"/>
                  <a:pt x="7146590" y="1281693"/>
                  <a:pt x="7155152" y="1281693"/>
                </a:cubicBezTo>
                <a:close/>
                <a:moveTo>
                  <a:pt x="7084322" y="1281693"/>
                </a:moveTo>
                <a:cubicBezTo>
                  <a:pt x="7092106" y="1281693"/>
                  <a:pt x="7099111" y="1288256"/>
                  <a:pt x="7099111" y="1295549"/>
                </a:cubicBezTo>
                <a:cubicBezTo>
                  <a:pt x="7099111" y="1302112"/>
                  <a:pt x="7092106" y="1307946"/>
                  <a:pt x="7084322" y="1307946"/>
                </a:cubicBezTo>
                <a:cubicBezTo>
                  <a:pt x="7075760" y="1307946"/>
                  <a:pt x="7069533" y="1303571"/>
                  <a:pt x="7069533" y="1295549"/>
                </a:cubicBezTo>
                <a:cubicBezTo>
                  <a:pt x="7069533" y="1288256"/>
                  <a:pt x="7075760" y="1281693"/>
                  <a:pt x="7084322" y="1281693"/>
                </a:cubicBezTo>
                <a:close/>
                <a:moveTo>
                  <a:pt x="7013492" y="1281693"/>
                </a:moveTo>
                <a:cubicBezTo>
                  <a:pt x="7021275" y="1281693"/>
                  <a:pt x="7028280" y="1288256"/>
                  <a:pt x="7028280" y="1295549"/>
                </a:cubicBezTo>
                <a:cubicBezTo>
                  <a:pt x="7028280" y="1303571"/>
                  <a:pt x="7021275" y="1307946"/>
                  <a:pt x="7013492" y="1307946"/>
                </a:cubicBezTo>
                <a:cubicBezTo>
                  <a:pt x="7004930" y="1307946"/>
                  <a:pt x="6998704" y="1303571"/>
                  <a:pt x="6998704" y="1295549"/>
                </a:cubicBezTo>
                <a:cubicBezTo>
                  <a:pt x="6998704" y="1288256"/>
                  <a:pt x="7004930" y="1281693"/>
                  <a:pt x="7013492" y="1281693"/>
                </a:cubicBezTo>
                <a:close/>
                <a:moveTo>
                  <a:pt x="6939085" y="1281693"/>
                </a:moveTo>
                <a:cubicBezTo>
                  <a:pt x="6946378" y="1281693"/>
                  <a:pt x="6950753" y="1288256"/>
                  <a:pt x="6950753" y="1295549"/>
                </a:cubicBezTo>
                <a:cubicBezTo>
                  <a:pt x="6950753" y="1303571"/>
                  <a:pt x="6946378" y="1307946"/>
                  <a:pt x="6939085" y="1307946"/>
                </a:cubicBezTo>
                <a:cubicBezTo>
                  <a:pt x="6931063" y="1307946"/>
                  <a:pt x="6924500" y="1303571"/>
                  <a:pt x="6924500" y="1295549"/>
                </a:cubicBezTo>
                <a:cubicBezTo>
                  <a:pt x="6924500" y="1288256"/>
                  <a:pt x="6931063" y="1281693"/>
                  <a:pt x="6939085" y="1281693"/>
                </a:cubicBezTo>
                <a:close/>
                <a:moveTo>
                  <a:pt x="6867525" y="1281693"/>
                </a:moveTo>
                <a:cubicBezTo>
                  <a:pt x="6874088" y="1281693"/>
                  <a:pt x="6879922" y="1288256"/>
                  <a:pt x="6879922" y="1295549"/>
                </a:cubicBezTo>
                <a:cubicBezTo>
                  <a:pt x="6879922" y="1303571"/>
                  <a:pt x="6874088" y="1307946"/>
                  <a:pt x="6867525" y="1307946"/>
                </a:cubicBezTo>
                <a:cubicBezTo>
                  <a:pt x="6860232" y="1307946"/>
                  <a:pt x="6853669" y="1303571"/>
                  <a:pt x="6853669" y="1295549"/>
                </a:cubicBezTo>
                <a:cubicBezTo>
                  <a:pt x="6853669" y="1288256"/>
                  <a:pt x="6860232" y="1281693"/>
                  <a:pt x="6867525" y="1281693"/>
                </a:cubicBezTo>
                <a:close/>
                <a:moveTo>
                  <a:pt x="6796696" y="1281693"/>
                </a:moveTo>
                <a:cubicBezTo>
                  <a:pt x="6803259" y="1281693"/>
                  <a:pt x="6809093" y="1288256"/>
                  <a:pt x="6809093" y="1295549"/>
                </a:cubicBezTo>
                <a:cubicBezTo>
                  <a:pt x="6809093" y="1303571"/>
                  <a:pt x="6803259" y="1307946"/>
                  <a:pt x="6796696" y="1307946"/>
                </a:cubicBezTo>
                <a:cubicBezTo>
                  <a:pt x="6789403" y="1307946"/>
                  <a:pt x="6782840" y="1303571"/>
                  <a:pt x="6782840" y="1295549"/>
                </a:cubicBezTo>
                <a:cubicBezTo>
                  <a:pt x="6782840" y="1288256"/>
                  <a:pt x="6789403" y="1281693"/>
                  <a:pt x="6796696" y="1281693"/>
                </a:cubicBezTo>
                <a:close/>
                <a:moveTo>
                  <a:pt x="6724405" y="1281693"/>
                </a:moveTo>
                <a:cubicBezTo>
                  <a:pt x="6732427" y="1281693"/>
                  <a:pt x="6738261" y="1288256"/>
                  <a:pt x="6738261" y="1295549"/>
                </a:cubicBezTo>
                <a:cubicBezTo>
                  <a:pt x="6738261" y="1303571"/>
                  <a:pt x="6732427" y="1307946"/>
                  <a:pt x="6724405" y="1307946"/>
                </a:cubicBezTo>
                <a:cubicBezTo>
                  <a:pt x="6718571" y="1307946"/>
                  <a:pt x="6712008" y="1303571"/>
                  <a:pt x="6712008" y="1295549"/>
                </a:cubicBezTo>
                <a:cubicBezTo>
                  <a:pt x="6712008" y="1288256"/>
                  <a:pt x="6718571" y="1281693"/>
                  <a:pt x="6724405" y="1281693"/>
                </a:cubicBezTo>
                <a:close/>
                <a:moveTo>
                  <a:pt x="6653576" y="1281693"/>
                </a:moveTo>
                <a:cubicBezTo>
                  <a:pt x="6660869" y="1281693"/>
                  <a:pt x="6667432" y="1288256"/>
                  <a:pt x="6667432" y="1295549"/>
                </a:cubicBezTo>
                <a:cubicBezTo>
                  <a:pt x="6667432" y="1303571"/>
                  <a:pt x="6660869" y="1307946"/>
                  <a:pt x="6653576" y="1307946"/>
                </a:cubicBezTo>
                <a:cubicBezTo>
                  <a:pt x="6647013" y="1307946"/>
                  <a:pt x="6641179" y="1303571"/>
                  <a:pt x="6641179" y="1295549"/>
                </a:cubicBezTo>
                <a:cubicBezTo>
                  <a:pt x="6641179" y="1288256"/>
                  <a:pt x="6647013" y="1281693"/>
                  <a:pt x="6653576" y="1281693"/>
                </a:cubicBezTo>
                <a:close/>
                <a:moveTo>
                  <a:pt x="6582745" y="1281693"/>
                </a:moveTo>
                <a:cubicBezTo>
                  <a:pt x="6590038" y="1281693"/>
                  <a:pt x="6596601" y="1288256"/>
                  <a:pt x="6596601" y="1295549"/>
                </a:cubicBezTo>
                <a:cubicBezTo>
                  <a:pt x="6596601" y="1303571"/>
                  <a:pt x="6590038" y="1307946"/>
                  <a:pt x="6582745" y="1307946"/>
                </a:cubicBezTo>
                <a:cubicBezTo>
                  <a:pt x="6574723" y="1307946"/>
                  <a:pt x="6570348" y="1303571"/>
                  <a:pt x="6570348" y="1295549"/>
                </a:cubicBezTo>
                <a:cubicBezTo>
                  <a:pt x="6570348" y="1288256"/>
                  <a:pt x="6574723" y="1281693"/>
                  <a:pt x="6582745" y="1281693"/>
                </a:cubicBezTo>
                <a:close/>
                <a:moveTo>
                  <a:pt x="6510933" y="1281693"/>
                </a:moveTo>
                <a:cubicBezTo>
                  <a:pt x="6518717" y="1281693"/>
                  <a:pt x="6525722" y="1288256"/>
                  <a:pt x="6525722" y="1295549"/>
                </a:cubicBezTo>
                <a:cubicBezTo>
                  <a:pt x="6525722" y="1303571"/>
                  <a:pt x="6518717" y="1307946"/>
                  <a:pt x="6510933" y="1307946"/>
                </a:cubicBezTo>
                <a:cubicBezTo>
                  <a:pt x="6502371" y="1307946"/>
                  <a:pt x="6496144" y="1303571"/>
                  <a:pt x="6496144" y="1295549"/>
                </a:cubicBezTo>
                <a:cubicBezTo>
                  <a:pt x="6496144" y="1288256"/>
                  <a:pt x="6502371" y="1281693"/>
                  <a:pt x="6510933" y="1281693"/>
                </a:cubicBezTo>
                <a:close/>
                <a:moveTo>
                  <a:pt x="6440492" y="1281693"/>
                </a:moveTo>
                <a:cubicBezTo>
                  <a:pt x="6448081" y="1281693"/>
                  <a:pt x="6454911" y="1288256"/>
                  <a:pt x="6454911" y="1295549"/>
                </a:cubicBezTo>
                <a:cubicBezTo>
                  <a:pt x="6454911" y="1303571"/>
                  <a:pt x="6448081" y="1307946"/>
                  <a:pt x="6440492" y="1307946"/>
                </a:cubicBezTo>
                <a:cubicBezTo>
                  <a:pt x="6432145" y="1307946"/>
                  <a:pt x="6425315" y="1303571"/>
                  <a:pt x="6425315" y="1295549"/>
                </a:cubicBezTo>
                <a:cubicBezTo>
                  <a:pt x="6425315" y="1288256"/>
                  <a:pt x="6432145" y="1281693"/>
                  <a:pt x="6440492" y="1281693"/>
                </a:cubicBezTo>
                <a:close/>
                <a:moveTo>
                  <a:pt x="6369273" y="1281693"/>
                </a:moveTo>
                <a:cubicBezTo>
                  <a:pt x="6377835" y="1281693"/>
                  <a:pt x="6384062" y="1288698"/>
                  <a:pt x="6384062" y="1296482"/>
                </a:cubicBezTo>
                <a:cubicBezTo>
                  <a:pt x="6384062" y="1305044"/>
                  <a:pt x="6377835" y="1311271"/>
                  <a:pt x="6369273" y="1311271"/>
                </a:cubicBezTo>
                <a:cubicBezTo>
                  <a:pt x="6361489" y="1311271"/>
                  <a:pt x="6354484" y="1305044"/>
                  <a:pt x="6354484" y="1296482"/>
                </a:cubicBezTo>
                <a:cubicBezTo>
                  <a:pt x="6354484" y="1288698"/>
                  <a:pt x="6361489" y="1281693"/>
                  <a:pt x="6369273" y="1281693"/>
                </a:cubicBezTo>
                <a:close/>
                <a:moveTo>
                  <a:pt x="5799257" y="1281693"/>
                </a:moveTo>
                <a:cubicBezTo>
                  <a:pt x="5807819" y="1281693"/>
                  <a:pt x="5814045" y="1288698"/>
                  <a:pt x="5814045" y="1296482"/>
                </a:cubicBezTo>
                <a:cubicBezTo>
                  <a:pt x="5814045" y="1305044"/>
                  <a:pt x="5807819" y="1311271"/>
                  <a:pt x="5799257" y="1311271"/>
                </a:cubicBezTo>
                <a:cubicBezTo>
                  <a:pt x="5791474" y="1311271"/>
                  <a:pt x="5784469" y="1305044"/>
                  <a:pt x="5784469" y="1296482"/>
                </a:cubicBezTo>
                <a:cubicBezTo>
                  <a:pt x="5784469" y="1288698"/>
                  <a:pt x="5791474" y="1281693"/>
                  <a:pt x="5799257" y="1281693"/>
                </a:cubicBezTo>
                <a:close/>
                <a:moveTo>
                  <a:pt x="5724122" y="1281693"/>
                </a:moveTo>
                <a:cubicBezTo>
                  <a:pt x="5732144" y="1281693"/>
                  <a:pt x="5736519" y="1288698"/>
                  <a:pt x="5736519" y="1296482"/>
                </a:cubicBezTo>
                <a:cubicBezTo>
                  <a:pt x="5736519" y="1305044"/>
                  <a:pt x="5732144" y="1311271"/>
                  <a:pt x="5724122" y="1311271"/>
                </a:cubicBezTo>
                <a:cubicBezTo>
                  <a:pt x="5716100" y="1311271"/>
                  <a:pt x="5710266" y="1305044"/>
                  <a:pt x="5710266" y="1296482"/>
                </a:cubicBezTo>
                <a:cubicBezTo>
                  <a:pt x="5710266" y="1288698"/>
                  <a:pt x="5716100" y="1281693"/>
                  <a:pt x="5724122" y="1281693"/>
                </a:cubicBezTo>
                <a:close/>
                <a:moveTo>
                  <a:pt x="5653291" y="1281693"/>
                </a:moveTo>
                <a:cubicBezTo>
                  <a:pt x="5659125" y="1281693"/>
                  <a:pt x="5665688" y="1288698"/>
                  <a:pt x="5665688" y="1296482"/>
                </a:cubicBezTo>
                <a:cubicBezTo>
                  <a:pt x="5665688" y="1305044"/>
                  <a:pt x="5659125" y="1311271"/>
                  <a:pt x="5653291" y="1311271"/>
                </a:cubicBezTo>
                <a:cubicBezTo>
                  <a:pt x="5645269" y="1311271"/>
                  <a:pt x="5639435" y="1305044"/>
                  <a:pt x="5639435" y="1296482"/>
                </a:cubicBezTo>
                <a:cubicBezTo>
                  <a:pt x="5639435" y="1288698"/>
                  <a:pt x="5645269" y="1281693"/>
                  <a:pt x="5653291" y="1281693"/>
                </a:cubicBezTo>
                <a:close/>
                <a:moveTo>
                  <a:pt x="5582461" y="1281693"/>
                </a:moveTo>
                <a:cubicBezTo>
                  <a:pt x="5588295" y="1281693"/>
                  <a:pt x="5594858" y="1288698"/>
                  <a:pt x="5594858" y="1296482"/>
                </a:cubicBezTo>
                <a:cubicBezTo>
                  <a:pt x="5594858" y="1305044"/>
                  <a:pt x="5588295" y="1311271"/>
                  <a:pt x="5582461" y="1311271"/>
                </a:cubicBezTo>
                <a:cubicBezTo>
                  <a:pt x="5574439" y="1311271"/>
                  <a:pt x="5568605" y="1305044"/>
                  <a:pt x="5568605" y="1296482"/>
                </a:cubicBezTo>
                <a:cubicBezTo>
                  <a:pt x="5568605" y="1288698"/>
                  <a:pt x="5574439" y="1281693"/>
                  <a:pt x="5582461" y="1281693"/>
                </a:cubicBezTo>
                <a:close/>
                <a:moveTo>
                  <a:pt x="5510171" y="1281693"/>
                </a:moveTo>
                <a:cubicBezTo>
                  <a:pt x="5517464" y="1281693"/>
                  <a:pt x="5524027" y="1288698"/>
                  <a:pt x="5524027" y="1296482"/>
                </a:cubicBezTo>
                <a:cubicBezTo>
                  <a:pt x="5524027" y="1305044"/>
                  <a:pt x="5517464" y="1311271"/>
                  <a:pt x="5510171" y="1311271"/>
                </a:cubicBezTo>
                <a:cubicBezTo>
                  <a:pt x="5503608" y="1311271"/>
                  <a:pt x="5497774" y="1305044"/>
                  <a:pt x="5497774" y="1296482"/>
                </a:cubicBezTo>
                <a:cubicBezTo>
                  <a:pt x="5497774" y="1288698"/>
                  <a:pt x="5503608" y="1281693"/>
                  <a:pt x="5510171" y="1281693"/>
                </a:cubicBezTo>
                <a:close/>
                <a:moveTo>
                  <a:pt x="5438937" y="1281693"/>
                </a:moveTo>
                <a:cubicBezTo>
                  <a:pt x="5447182" y="1281693"/>
                  <a:pt x="5453178" y="1288698"/>
                  <a:pt x="5453178" y="1296482"/>
                </a:cubicBezTo>
                <a:cubicBezTo>
                  <a:pt x="5453178" y="1305044"/>
                  <a:pt x="5447182" y="1311271"/>
                  <a:pt x="5438937" y="1311271"/>
                </a:cubicBezTo>
                <a:cubicBezTo>
                  <a:pt x="5432941" y="1311271"/>
                  <a:pt x="5426945" y="1305044"/>
                  <a:pt x="5426945" y="1296482"/>
                </a:cubicBezTo>
                <a:cubicBezTo>
                  <a:pt x="5426945" y="1288698"/>
                  <a:pt x="5432941" y="1281693"/>
                  <a:pt x="5438937" y="1281693"/>
                </a:cubicBezTo>
                <a:close/>
                <a:moveTo>
                  <a:pt x="5368510" y="1281693"/>
                </a:moveTo>
                <a:cubicBezTo>
                  <a:pt x="5376532" y="1281693"/>
                  <a:pt x="5382366" y="1288698"/>
                  <a:pt x="5382366" y="1296482"/>
                </a:cubicBezTo>
                <a:cubicBezTo>
                  <a:pt x="5382366" y="1305044"/>
                  <a:pt x="5376532" y="1311271"/>
                  <a:pt x="5368510" y="1311271"/>
                </a:cubicBezTo>
                <a:cubicBezTo>
                  <a:pt x="5361218" y="1311271"/>
                  <a:pt x="5356113" y="1305044"/>
                  <a:pt x="5356113" y="1296482"/>
                </a:cubicBezTo>
                <a:cubicBezTo>
                  <a:pt x="5356113" y="1288698"/>
                  <a:pt x="5361218" y="1281693"/>
                  <a:pt x="5368510" y="1281693"/>
                </a:cubicBezTo>
                <a:close/>
                <a:moveTo>
                  <a:pt x="5296699" y="1281693"/>
                </a:moveTo>
                <a:cubicBezTo>
                  <a:pt x="5305261" y="1281693"/>
                  <a:pt x="5311488" y="1288698"/>
                  <a:pt x="5311488" y="1296482"/>
                </a:cubicBezTo>
                <a:cubicBezTo>
                  <a:pt x="5311488" y="1305044"/>
                  <a:pt x="5305261" y="1311271"/>
                  <a:pt x="5296699" y="1311271"/>
                </a:cubicBezTo>
                <a:cubicBezTo>
                  <a:pt x="5288915" y="1311271"/>
                  <a:pt x="5281910" y="1305044"/>
                  <a:pt x="5281910" y="1296482"/>
                </a:cubicBezTo>
                <a:cubicBezTo>
                  <a:pt x="5281910" y="1288698"/>
                  <a:pt x="5288915" y="1281693"/>
                  <a:pt x="5296699" y="1281693"/>
                </a:cubicBezTo>
                <a:close/>
                <a:moveTo>
                  <a:pt x="5225869" y="1281693"/>
                </a:moveTo>
                <a:cubicBezTo>
                  <a:pt x="5234431" y="1281693"/>
                  <a:pt x="5240657" y="1288698"/>
                  <a:pt x="5240657" y="1296482"/>
                </a:cubicBezTo>
                <a:cubicBezTo>
                  <a:pt x="5240657" y="1305044"/>
                  <a:pt x="5234431" y="1311271"/>
                  <a:pt x="5225869" y="1311271"/>
                </a:cubicBezTo>
                <a:cubicBezTo>
                  <a:pt x="5217307" y="1311271"/>
                  <a:pt x="5211081" y="1305044"/>
                  <a:pt x="5211081" y="1296482"/>
                </a:cubicBezTo>
                <a:cubicBezTo>
                  <a:pt x="5211081" y="1288698"/>
                  <a:pt x="5217307" y="1281693"/>
                  <a:pt x="5225869" y="1281693"/>
                </a:cubicBezTo>
                <a:close/>
                <a:moveTo>
                  <a:pt x="5154105" y="1281693"/>
                </a:moveTo>
                <a:cubicBezTo>
                  <a:pt x="5162127" y="1281693"/>
                  <a:pt x="5166502" y="1288698"/>
                  <a:pt x="5166502" y="1296482"/>
                </a:cubicBezTo>
                <a:cubicBezTo>
                  <a:pt x="5166502" y="1305044"/>
                  <a:pt x="5162127" y="1311271"/>
                  <a:pt x="5154105" y="1311271"/>
                </a:cubicBezTo>
                <a:cubicBezTo>
                  <a:pt x="5146083" y="1311271"/>
                  <a:pt x="5140249" y="1305044"/>
                  <a:pt x="5140249" y="1296482"/>
                </a:cubicBezTo>
                <a:cubicBezTo>
                  <a:pt x="5140249" y="1288698"/>
                  <a:pt x="5146083" y="1281693"/>
                  <a:pt x="5154105" y="1281693"/>
                </a:cubicBezTo>
                <a:close/>
                <a:moveTo>
                  <a:pt x="5083276" y="1281693"/>
                </a:moveTo>
                <a:cubicBezTo>
                  <a:pt x="5089110" y="1281693"/>
                  <a:pt x="5095673" y="1288698"/>
                  <a:pt x="5095673" y="1296482"/>
                </a:cubicBezTo>
                <a:cubicBezTo>
                  <a:pt x="5095673" y="1305044"/>
                  <a:pt x="5089110" y="1311271"/>
                  <a:pt x="5083276" y="1311271"/>
                </a:cubicBezTo>
                <a:cubicBezTo>
                  <a:pt x="5075254" y="1311271"/>
                  <a:pt x="5069420" y="1305044"/>
                  <a:pt x="5069420" y="1296482"/>
                </a:cubicBezTo>
                <a:cubicBezTo>
                  <a:pt x="5069420" y="1288698"/>
                  <a:pt x="5075254" y="1281693"/>
                  <a:pt x="5083276" y="1281693"/>
                </a:cubicBezTo>
                <a:close/>
                <a:moveTo>
                  <a:pt x="5012445" y="1281693"/>
                </a:moveTo>
                <a:cubicBezTo>
                  <a:pt x="5018279" y="1281693"/>
                  <a:pt x="5024842" y="1288698"/>
                  <a:pt x="5024842" y="1296482"/>
                </a:cubicBezTo>
                <a:cubicBezTo>
                  <a:pt x="5024842" y="1305044"/>
                  <a:pt x="5018279" y="1311271"/>
                  <a:pt x="5012445" y="1311271"/>
                </a:cubicBezTo>
                <a:cubicBezTo>
                  <a:pt x="5004423" y="1311271"/>
                  <a:pt x="4998589" y="1305044"/>
                  <a:pt x="4998589" y="1296482"/>
                </a:cubicBezTo>
                <a:cubicBezTo>
                  <a:pt x="4998589" y="1288698"/>
                  <a:pt x="5004423" y="1281693"/>
                  <a:pt x="5012445" y="1281693"/>
                </a:cubicBezTo>
                <a:close/>
                <a:moveTo>
                  <a:pt x="4940157" y="1281693"/>
                </a:moveTo>
                <a:cubicBezTo>
                  <a:pt x="4948179" y="1281693"/>
                  <a:pt x="4954013" y="1288698"/>
                  <a:pt x="4954013" y="1296482"/>
                </a:cubicBezTo>
                <a:cubicBezTo>
                  <a:pt x="4954013" y="1305044"/>
                  <a:pt x="4948179" y="1311271"/>
                  <a:pt x="4940157" y="1311271"/>
                </a:cubicBezTo>
                <a:cubicBezTo>
                  <a:pt x="4934323" y="1311271"/>
                  <a:pt x="4927760" y="1305044"/>
                  <a:pt x="4927760" y="1296482"/>
                </a:cubicBezTo>
                <a:cubicBezTo>
                  <a:pt x="4927760" y="1288698"/>
                  <a:pt x="4934323" y="1281693"/>
                  <a:pt x="4940157" y="1281693"/>
                </a:cubicBezTo>
                <a:close/>
                <a:moveTo>
                  <a:pt x="4865953" y="1281693"/>
                </a:moveTo>
                <a:cubicBezTo>
                  <a:pt x="4873975" y="1281693"/>
                  <a:pt x="4879809" y="1288698"/>
                  <a:pt x="4879809" y="1296482"/>
                </a:cubicBezTo>
                <a:cubicBezTo>
                  <a:pt x="4879809" y="1305044"/>
                  <a:pt x="4873975" y="1311271"/>
                  <a:pt x="4865953" y="1311271"/>
                </a:cubicBezTo>
                <a:cubicBezTo>
                  <a:pt x="4860119" y="1311271"/>
                  <a:pt x="4853556" y="1305044"/>
                  <a:pt x="4853556" y="1296482"/>
                </a:cubicBezTo>
                <a:cubicBezTo>
                  <a:pt x="4853556" y="1288698"/>
                  <a:pt x="4860119" y="1281693"/>
                  <a:pt x="4865953" y="1281693"/>
                </a:cubicBezTo>
                <a:close/>
                <a:moveTo>
                  <a:pt x="4795122" y="1281693"/>
                </a:moveTo>
                <a:cubicBezTo>
                  <a:pt x="4803144" y="1281693"/>
                  <a:pt x="4808978" y="1288698"/>
                  <a:pt x="4808978" y="1296482"/>
                </a:cubicBezTo>
                <a:cubicBezTo>
                  <a:pt x="4808978" y="1305044"/>
                  <a:pt x="4803144" y="1311271"/>
                  <a:pt x="4795122" y="1311271"/>
                </a:cubicBezTo>
                <a:cubicBezTo>
                  <a:pt x="4787830" y="1311271"/>
                  <a:pt x="4782725" y="1305044"/>
                  <a:pt x="4782725" y="1296482"/>
                </a:cubicBezTo>
                <a:cubicBezTo>
                  <a:pt x="4782725" y="1288698"/>
                  <a:pt x="4787830" y="1281693"/>
                  <a:pt x="4795122" y="1281693"/>
                </a:cubicBezTo>
                <a:close/>
                <a:moveTo>
                  <a:pt x="4726684" y="1281693"/>
                </a:moveTo>
                <a:cubicBezTo>
                  <a:pt x="4735246" y="1281693"/>
                  <a:pt x="4741472" y="1288698"/>
                  <a:pt x="4741472" y="1296482"/>
                </a:cubicBezTo>
                <a:cubicBezTo>
                  <a:pt x="4741472" y="1305044"/>
                  <a:pt x="4735246" y="1311271"/>
                  <a:pt x="4726684" y="1311271"/>
                </a:cubicBezTo>
                <a:cubicBezTo>
                  <a:pt x="4718122" y="1311271"/>
                  <a:pt x="4711896" y="1305044"/>
                  <a:pt x="4711896" y="1296482"/>
                </a:cubicBezTo>
                <a:cubicBezTo>
                  <a:pt x="4711896" y="1288698"/>
                  <a:pt x="4718122" y="1281693"/>
                  <a:pt x="4726684" y="1281693"/>
                </a:cubicBezTo>
                <a:close/>
                <a:moveTo>
                  <a:pt x="4655853" y="1281693"/>
                </a:moveTo>
                <a:cubicBezTo>
                  <a:pt x="4663637" y="1281693"/>
                  <a:pt x="4670642" y="1286798"/>
                  <a:pt x="4670642" y="1294090"/>
                </a:cubicBezTo>
                <a:cubicBezTo>
                  <a:pt x="4670642" y="1302112"/>
                  <a:pt x="4663637" y="1307946"/>
                  <a:pt x="4655853" y="1307946"/>
                </a:cubicBezTo>
                <a:cubicBezTo>
                  <a:pt x="4647291" y="1307946"/>
                  <a:pt x="4641064" y="1302112"/>
                  <a:pt x="4641064" y="1294090"/>
                </a:cubicBezTo>
                <a:cubicBezTo>
                  <a:pt x="4641064" y="1286798"/>
                  <a:pt x="4647291" y="1281693"/>
                  <a:pt x="4655853" y="1281693"/>
                </a:cubicBezTo>
                <a:close/>
                <a:moveTo>
                  <a:pt x="4585023" y="1281693"/>
                </a:moveTo>
                <a:cubicBezTo>
                  <a:pt x="4592806" y="1281693"/>
                  <a:pt x="4599811" y="1286798"/>
                  <a:pt x="4599811" y="1294090"/>
                </a:cubicBezTo>
                <a:cubicBezTo>
                  <a:pt x="4599811" y="1302112"/>
                  <a:pt x="4592806" y="1307946"/>
                  <a:pt x="4585023" y="1307946"/>
                </a:cubicBezTo>
                <a:cubicBezTo>
                  <a:pt x="4576461" y="1307946"/>
                  <a:pt x="4570235" y="1302112"/>
                  <a:pt x="4570235" y="1294090"/>
                </a:cubicBezTo>
                <a:cubicBezTo>
                  <a:pt x="4570235" y="1286798"/>
                  <a:pt x="4576461" y="1281693"/>
                  <a:pt x="4585023" y="1281693"/>
                </a:cubicBezTo>
                <a:close/>
                <a:moveTo>
                  <a:pt x="226355" y="1281693"/>
                </a:moveTo>
                <a:cubicBezTo>
                  <a:pt x="232189" y="1281693"/>
                  <a:pt x="238753" y="1288523"/>
                  <a:pt x="238753" y="1296871"/>
                </a:cubicBezTo>
                <a:cubicBezTo>
                  <a:pt x="238753" y="1304461"/>
                  <a:pt x="232189" y="1311291"/>
                  <a:pt x="226355" y="1311291"/>
                </a:cubicBezTo>
                <a:cubicBezTo>
                  <a:pt x="218333" y="1311291"/>
                  <a:pt x="212499" y="1304461"/>
                  <a:pt x="212499" y="1296871"/>
                </a:cubicBezTo>
                <a:cubicBezTo>
                  <a:pt x="212499" y="1288523"/>
                  <a:pt x="218333" y="1281693"/>
                  <a:pt x="226355" y="1281693"/>
                </a:cubicBezTo>
                <a:close/>
                <a:moveTo>
                  <a:pt x="155522" y="1281693"/>
                </a:moveTo>
                <a:cubicBezTo>
                  <a:pt x="161356" y="1281693"/>
                  <a:pt x="167919" y="1288523"/>
                  <a:pt x="167919" y="1296871"/>
                </a:cubicBezTo>
                <a:cubicBezTo>
                  <a:pt x="167919" y="1304461"/>
                  <a:pt x="161356" y="1311291"/>
                  <a:pt x="155522" y="1311291"/>
                </a:cubicBezTo>
                <a:cubicBezTo>
                  <a:pt x="147500" y="1311291"/>
                  <a:pt x="141666" y="1304461"/>
                  <a:pt x="141666" y="1296871"/>
                </a:cubicBezTo>
                <a:cubicBezTo>
                  <a:pt x="141666" y="1288523"/>
                  <a:pt x="147500" y="1281693"/>
                  <a:pt x="155522" y="1281693"/>
                </a:cubicBezTo>
                <a:close/>
                <a:moveTo>
                  <a:pt x="83234" y="1281693"/>
                </a:moveTo>
                <a:cubicBezTo>
                  <a:pt x="90526" y="1281693"/>
                  <a:pt x="97090" y="1288523"/>
                  <a:pt x="97090" y="1296871"/>
                </a:cubicBezTo>
                <a:cubicBezTo>
                  <a:pt x="97090" y="1304461"/>
                  <a:pt x="90526" y="1311291"/>
                  <a:pt x="83234" y="1311291"/>
                </a:cubicBezTo>
                <a:cubicBezTo>
                  <a:pt x="76670" y="1311291"/>
                  <a:pt x="70836" y="1304461"/>
                  <a:pt x="70836" y="1296871"/>
                </a:cubicBezTo>
                <a:cubicBezTo>
                  <a:pt x="70836" y="1288523"/>
                  <a:pt x="76670" y="1281693"/>
                  <a:pt x="83234" y="1281693"/>
                </a:cubicBezTo>
                <a:close/>
                <a:moveTo>
                  <a:pt x="11998" y="1281693"/>
                </a:moveTo>
                <a:cubicBezTo>
                  <a:pt x="20243" y="1281693"/>
                  <a:pt x="26239" y="1288523"/>
                  <a:pt x="26239" y="1296871"/>
                </a:cubicBezTo>
                <a:cubicBezTo>
                  <a:pt x="26239" y="1304461"/>
                  <a:pt x="20243" y="1311291"/>
                  <a:pt x="11998" y="1311291"/>
                </a:cubicBezTo>
                <a:cubicBezTo>
                  <a:pt x="6002" y="1311291"/>
                  <a:pt x="5" y="1304461"/>
                  <a:pt x="5" y="1296871"/>
                </a:cubicBezTo>
                <a:cubicBezTo>
                  <a:pt x="5" y="1288523"/>
                  <a:pt x="4503" y="1281693"/>
                  <a:pt x="11998" y="1281693"/>
                </a:cubicBezTo>
                <a:close/>
                <a:moveTo>
                  <a:pt x="7084322" y="1210863"/>
                </a:moveTo>
                <a:cubicBezTo>
                  <a:pt x="7092106" y="1210863"/>
                  <a:pt x="7099111" y="1217426"/>
                  <a:pt x="7099111" y="1224719"/>
                </a:cubicBezTo>
                <a:cubicBezTo>
                  <a:pt x="7099111" y="1231282"/>
                  <a:pt x="7092106" y="1237116"/>
                  <a:pt x="7084322" y="1237116"/>
                </a:cubicBezTo>
                <a:cubicBezTo>
                  <a:pt x="7075760" y="1237116"/>
                  <a:pt x="7069533" y="1231282"/>
                  <a:pt x="7069533" y="1224719"/>
                </a:cubicBezTo>
                <a:cubicBezTo>
                  <a:pt x="7069533" y="1217426"/>
                  <a:pt x="7075760" y="1210863"/>
                  <a:pt x="7084322" y="1210863"/>
                </a:cubicBezTo>
                <a:close/>
                <a:moveTo>
                  <a:pt x="7013492" y="1210863"/>
                </a:moveTo>
                <a:cubicBezTo>
                  <a:pt x="7021275" y="1210863"/>
                  <a:pt x="7028280" y="1217426"/>
                  <a:pt x="7028280" y="1224719"/>
                </a:cubicBezTo>
                <a:cubicBezTo>
                  <a:pt x="7028280" y="1231282"/>
                  <a:pt x="7021275" y="1237116"/>
                  <a:pt x="7013492" y="1237116"/>
                </a:cubicBezTo>
                <a:cubicBezTo>
                  <a:pt x="7004930" y="1237116"/>
                  <a:pt x="6998704" y="1231282"/>
                  <a:pt x="6998704" y="1224719"/>
                </a:cubicBezTo>
                <a:cubicBezTo>
                  <a:pt x="6998704" y="1217426"/>
                  <a:pt x="7004930" y="1210863"/>
                  <a:pt x="7013492" y="1210863"/>
                </a:cubicBezTo>
                <a:close/>
                <a:moveTo>
                  <a:pt x="6939085" y="1210863"/>
                </a:moveTo>
                <a:cubicBezTo>
                  <a:pt x="6946378" y="1210863"/>
                  <a:pt x="6950753" y="1217426"/>
                  <a:pt x="6950753" y="1224719"/>
                </a:cubicBezTo>
                <a:cubicBezTo>
                  <a:pt x="6950753" y="1231282"/>
                  <a:pt x="6946378" y="1237116"/>
                  <a:pt x="6939085" y="1237116"/>
                </a:cubicBezTo>
                <a:cubicBezTo>
                  <a:pt x="6931063" y="1237116"/>
                  <a:pt x="6924500" y="1231282"/>
                  <a:pt x="6924500" y="1224719"/>
                </a:cubicBezTo>
                <a:cubicBezTo>
                  <a:pt x="6924500" y="1217426"/>
                  <a:pt x="6931063" y="1210863"/>
                  <a:pt x="6939085" y="1210863"/>
                </a:cubicBezTo>
                <a:close/>
                <a:moveTo>
                  <a:pt x="6867525" y="1210863"/>
                </a:moveTo>
                <a:cubicBezTo>
                  <a:pt x="6874088" y="1210863"/>
                  <a:pt x="6879922" y="1217426"/>
                  <a:pt x="6879922" y="1224719"/>
                </a:cubicBezTo>
                <a:cubicBezTo>
                  <a:pt x="6879922" y="1231282"/>
                  <a:pt x="6874088" y="1237116"/>
                  <a:pt x="6867525" y="1237116"/>
                </a:cubicBezTo>
                <a:cubicBezTo>
                  <a:pt x="6860232" y="1237116"/>
                  <a:pt x="6853669" y="1231282"/>
                  <a:pt x="6853669" y="1224719"/>
                </a:cubicBezTo>
                <a:cubicBezTo>
                  <a:pt x="6853669" y="1217426"/>
                  <a:pt x="6860232" y="1210863"/>
                  <a:pt x="6867525" y="1210863"/>
                </a:cubicBezTo>
                <a:close/>
                <a:moveTo>
                  <a:pt x="6796696" y="1210863"/>
                </a:moveTo>
                <a:cubicBezTo>
                  <a:pt x="6803259" y="1210863"/>
                  <a:pt x="6809093" y="1217426"/>
                  <a:pt x="6809093" y="1224719"/>
                </a:cubicBezTo>
                <a:cubicBezTo>
                  <a:pt x="6809093" y="1231282"/>
                  <a:pt x="6803259" y="1237116"/>
                  <a:pt x="6796696" y="1237116"/>
                </a:cubicBezTo>
                <a:cubicBezTo>
                  <a:pt x="6789403" y="1237116"/>
                  <a:pt x="6782840" y="1231282"/>
                  <a:pt x="6782840" y="1224719"/>
                </a:cubicBezTo>
                <a:cubicBezTo>
                  <a:pt x="6782840" y="1217426"/>
                  <a:pt x="6789403" y="1210863"/>
                  <a:pt x="6796696" y="1210863"/>
                </a:cubicBezTo>
                <a:close/>
                <a:moveTo>
                  <a:pt x="6724405" y="1210863"/>
                </a:moveTo>
                <a:cubicBezTo>
                  <a:pt x="6732427" y="1210863"/>
                  <a:pt x="6738261" y="1217426"/>
                  <a:pt x="6738261" y="1224719"/>
                </a:cubicBezTo>
                <a:cubicBezTo>
                  <a:pt x="6738261" y="1231282"/>
                  <a:pt x="6732427" y="1237116"/>
                  <a:pt x="6724405" y="1237116"/>
                </a:cubicBezTo>
                <a:cubicBezTo>
                  <a:pt x="6718571" y="1237116"/>
                  <a:pt x="6712008" y="1231282"/>
                  <a:pt x="6712008" y="1224719"/>
                </a:cubicBezTo>
                <a:cubicBezTo>
                  <a:pt x="6712008" y="1217426"/>
                  <a:pt x="6718571" y="1210863"/>
                  <a:pt x="6724405" y="1210863"/>
                </a:cubicBezTo>
                <a:close/>
                <a:moveTo>
                  <a:pt x="6653576" y="1210863"/>
                </a:moveTo>
                <a:cubicBezTo>
                  <a:pt x="6660869" y="1210863"/>
                  <a:pt x="6667432" y="1217426"/>
                  <a:pt x="6667432" y="1224719"/>
                </a:cubicBezTo>
                <a:cubicBezTo>
                  <a:pt x="6667432" y="1231282"/>
                  <a:pt x="6660869" y="1237116"/>
                  <a:pt x="6653576" y="1237116"/>
                </a:cubicBezTo>
                <a:cubicBezTo>
                  <a:pt x="6647013" y="1237116"/>
                  <a:pt x="6641179" y="1231282"/>
                  <a:pt x="6641179" y="1224719"/>
                </a:cubicBezTo>
                <a:cubicBezTo>
                  <a:pt x="6641179" y="1217426"/>
                  <a:pt x="6647013" y="1210863"/>
                  <a:pt x="6653576" y="1210863"/>
                </a:cubicBezTo>
                <a:close/>
                <a:moveTo>
                  <a:pt x="6582745" y="1210863"/>
                </a:moveTo>
                <a:cubicBezTo>
                  <a:pt x="6590038" y="1210863"/>
                  <a:pt x="6596601" y="1217426"/>
                  <a:pt x="6596601" y="1224719"/>
                </a:cubicBezTo>
                <a:cubicBezTo>
                  <a:pt x="6596601" y="1231282"/>
                  <a:pt x="6590038" y="1237116"/>
                  <a:pt x="6582745" y="1237116"/>
                </a:cubicBezTo>
                <a:cubicBezTo>
                  <a:pt x="6574723" y="1237116"/>
                  <a:pt x="6570348" y="1231282"/>
                  <a:pt x="6570348" y="1224719"/>
                </a:cubicBezTo>
                <a:cubicBezTo>
                  <a:pt x="6570348" y="1217426"/>
                  <a:pt x="6574723" y="1210863"/>
                  <a:pt x="6582745" y="1210863"/>
                </a:cubicBezTo>
                <a:close/>
                <a:moveTo>
                  <a:pt x="6510933" y="1210863"/>
                </a:moveTo>
                <a:cubicBezTo>
                  <a:pt x="6518717" y="1210863"/>
                  <a:pt x="6525722" y="1217426"/>
                  <a:pt x="6525722" y="1224719"/>
                </a:cubicBezTo>
                <a:cubicBezTo>
                  <a:pt x="6525722" y="1231282"/>
                  <a:pt x="6518717" y="1237116"/>
                  <a:pt x="6510933" y="1237116"/>
                </a:cubicBezTo>
                <a:cubicBezTo>
                  <a:pt x="6502371" y="1237116"/>
                  <a:pt x="6496144" y="1231282"/>
                  <a:pt x="6496144" y="1224719"/>
                </a:cubicBezTo>
                <a:cubicBezTo>
                  <a:pt x="6496144" y="1217426"/>
                  <a:pt x="6502371" y="1210863"/>
                  <a:pt x="6510933" y="1210863"/>
                </a:cubicBezTo>
                <a:close/>
                <a:moveTo>
                  <a:pt x="6440492" y="1210863"/>
                </a:moveTo>
                <a:cubicBezTo>
                  <a:pt x="6448081" y="1210863"/>
                  <a:pt x="6454911" y="1217426"/>
                  <a:pt x="6454911" y="1224719"/>
                </a:cubicBezTo>
                <a:cubicBezTo>
                  <a:pt x="6454911" y="1231282"/>
                  <a:pt x="6448081" y="1237116"/>
                  <a:pt x="6440492" y="1237116"/>
                </a:cubicBezTo>
                <a:cubicBezTo>
                  <a:pt x="6432145" y="1237116"/>
                  <a:pt x="6425315" y="1232741"/>
                  <a:pt x="6425315" y="1224719"/>
                </a:cubicBezTo>
                <a:cubicBezTo>
                  <a:pt x="6425315" y="1217426"/>
                  <a:pt x="6432145" y="1210863"/>
                  <a:pt x="6440492" y="1210863"/>
                </a:cubicBezTo>
                <a:close/>
                <a:moveTo>
                  <a:pt x="6368340" y="1210863"/>
                </a:moveTo>
                <a:cubicBezTo>
                  <a:pt x="6376362" y="1210863"/>
                  <a:pt x="6380737" y="1217426"/>
                  <a:pt x="6380737" y="1224719"/>
                </a:cubicBezTo>
                <a:cubicBezTo>
                  <a:pt x="6380737" y="1232741"/>
                  <a:pt x="6376362" y="1237116"/>
                  <a:pt x="6368340" y="1237116"/>
                </a:cubicBezTo>
                <a:cubicBezTo>
                  <a:pt x="6361047" y="1237116"/>
                  <a:pt x="6354484" y="1232741"/>
                  <a:pt x="6354484" y="1224719"/>
                </a:cubicBezTo>
                <a:cubicBezTo>
                  <a:pt x="6354484" y="1217426"/>
                  <a:pt x="6361047" y="1210863"/>
                  <a:pt x="6368340" y="1210863"/>
                </a:cubicBezTo>
                <a:close/>
                <a:moveTo>
                  <a:pt x="6297511" y="1210863"/>
                </a:moveTo>
                <a:cubicBezTo>
                  <a:pt x="6304074" y="1210863"/>
                  <a:pt x="6309908" y="1217426"/>
                  <a:pt x="6309908" y="1224719"/>
                </a:cubicBezTo>
                <a:cubicBezTo>
                  <a:pt x="6309908" y="1232741"/>
                  <a:pt x="6304074" y="1237116"/>
                  <a:pt x="6297511" y="1237116"/>
                </a:cubicBezTo>
                <a:cubicBezTo>
                  <a:pt x="6290218" y="1237116"/>
                  <a:pt x="6283655" y="1232741"/>
                  <a:pt x="6283655" y="1224719"/>
                </a:cubicBezTo>
                <a:cubicBezTo>
                  <a:pt x="6283655" y="1217426"/>
                  <a:pt x="6290218" y="1210863"/>
                  <a:pt x="6297511" y="1210863"/>
                </a:cubicBezTo>
                <a:close/>
                <a:moveTo>
                  <a:pt x="6226679" y="1210863"/>
                </a:moveTo>
                <a:cubicBezTo>
                  <a:pt x="6233242" y="1210863"/>
                  <a:pt x="6239076" y="1217426"/>
                  <a:pt x="6239076" y="1224719"/>
                </a:cubicBezTo>
                <a:cubicBezTo>
                  <a:pt x="6239076" y="1232741"/>
                  <a:pt x="6233242" y="1237116"/>
                  <a:pt x="6226679" y="1237116"/>
                </a:cubicBezTo>
                <a:cubicBezTo>
                  <a:pt x="6219386" y="1237116"/>
                  <a:pt x="6212823" y="1232741"/>
                  <a:pt x="6212823" y="1224719"/>
                </a:cubicBezTo>
                <a:cubicBezTo>
                  <a:pt x="6212823" y="1217426"/>
                  <a:pt x="6219386" y="1210863"/>
                  <a:pt x="6226679" y="1210863"/>
                </a:cubicBezTo>
                <a:close/>
                <a:moveTo>
                  <a:pt x="6154391" y="1210863"/>
                </a:moveTo>
                <a:cubicBezTo>
                  <a:pt x="6161684" y="1210863"/>
                  <a:pt x="6168247" y="1217426"/>
                  <a:pt x="6168247" y="1224719"/>
                </a:cubicBezTo>
                <a:cubicBezTo>
                  <a:pt x="6168247" y="1232741"/>
                  <a:pt x="6161684" y="1237116"/>
                  <a:pt x="6154391" y="1237116"/>
                </a:cubicBezTo>
                <a:cubicBezTo>
                  <a:pt x="6147828" y="1237116"/>
                  <a:pt x="6141994" y="1232741"/>
                  <a:pt x="6141994" y="1224719"/>
                </a:cubicBezTo>
                <a:cubicBezTo>
                  <a:pt x="6141994" y="1217426"/>
                  <a:pt x="6147828" y="1210863"/>
                  <a:pt x="6154391" y="1210863"/>
                </a:cubicBezTo>
                <a:close/>
                <a:moveTo>
                  <a:pt x="6083559" y="1210863"/>
                </a:moveTo>
                <a:cubicBezTo>
                  <a:pt x="6090852" y="1210863"/>
                  <a:pt x="6097415" y="1217426"/>
                  <a:pt x="6097415" y="1224719"/>
                </a:cubicBezTo>
                <a:cubicBezTo>
                  <a:pt x="6097415" y="1232741"/>
                  <a:pt x="6090852" y="1237116"/>
                  <a:pt x="6083559" y="1237116"/>
                </a:cubicBezTo>
                <a:cubicBezTo>
                  <a:pt x="6076996" y="1237116"/>
                  <a:pt x="6071162" y="1232741"/>
                  <a:pt x="6071162" y="1224719"/>
                </a:cubicBezTo>
                <a:cubicBezTo>
                  <a:pt x="6071162" y="1217426"/>
                  <a:pt x="6076996" y="1210863"/>
                  <a:pt x="6083559" y="1210863"/>
                </a:cubicBezTo>
                <a:close/>
                <a:moveTo>
                  <a:pt x="6009356" y="1210863"/>
                </a:moveTo>
                <a:cubicBezTo>
                  <a:pt x="6016649" y="1210863"/>
                  <a:pt x="6023212" y="1217426"/>
                  <a:pt x="6023212" y="1224719"/>
                </a:cubicBezTo>
                <a:cubicBezTo>
                  <a:pt x="6023212" y="1232741"/>
                  <a:pt x="6016649" y="1237116"/>
                  <a:pt x="6009356" y="1237116"/>
                </a:cubicBezTo>
                <a:cubicBezTo>
                  <a:pt x="6001334" y="1237116"/>
                  <a:pt x="5996959" y="1232741"/>
                  <a:pt x="5996959" y="1224719"/>
                </a:cubicBezTo>
                <a:cubicBezTo>
                  <a:pt x="5996959" y="1217426"/>
                  <a:pt x="6001334" y="1210863"/>
                  <a:pt x="6009356" y="1210863"/>
                </a:cubicBezTo>
                <a:close/>
                <a:moveTo>
                  <a:pt x="5940548" y="1210863"/>
                </a:moveTo>
                <a:cubicBezTo>
                  <a:pt x="5948896" y="1210863"/>
                  <a:pt x="5955726" y="1217426"/>
                  <a:pt x="5955726" y="1224719"/>
                </a:cubicBezTo>
                <a:cubicBezTo>
                  <a:pt x="5955726" y="1232741"/>
                  <a:pt x="5948896" y="1237116"/>
                  <a:pt x="5940548" y="1237116"/>
                </a:cubicBezTo>
                <a:cubicBezTo>
                  <a:pt x="5932960" y="1237116"/>
                  <a:pt x="5926130" y="1232741"/>
                  <a:pt x="5926130" y="1224719"/>
                </a:cubicBezTo>
                <a:cubicBezTo>
                  <a:pt x="5926130" y="1217426"/>
                  <a:pt x="5932960" y="1210863"/>
                  <a:pt x="5940548" y="1210863"/>
                </a:cubicBezTo>
                <a:close/>
                <a:moveTo>
                  <a:pt x="5870088" y="1210863"/>
                </a:moveTo>
                <a:cubicBezTo>
                  <a:pt x="5878650" y="1210863"/>
                  <a:pt x="5884877" y="1217426"/>
                  <a:pt x="5884877" y="1224719"/>
                </a:cubicBezTo>
                <a:cubicBezTo>
                  <a:pt x="5884877" y="1232741"/>
                  <a:pt x="5878650" y="1237116"/>
                  <a:pt x="5870088" y="1237116"/>
                </a:cubicBezTo>
                <a:cubicBezTo>
                  <a:pt x="5862304" y="1237116"/>
                  <a:pt x="5855299" y="1232741"/>
                  <a:pt x="5855299" y="1224719"/>
                </a:cubicBezTo>
                <a:cubicBezTo>
                  <a:pt x="5855299" y="1217426"/>
                  <a:pt x="5862304" y="1210863"/>
                  <a:pt x="5870088" y="1210863"/>
                </a:cubicBezTo>
                <a:close/>
                <a:moveTo>
                  <a:pt x="5799257" y="1210863"/>
                </a:moveTo>
                <a:cubicBezTo>
                  <a:pt x="5807819" y="1210863"/>
                  <a:pt x="5814045" y="1217426"/>
                  <a:pt x="5814045" y="1224719"/>
                </a:cubicBezTo>
                <a:cubicBezTo>
                  <a:pt x="5814045" y="1232741"/>
                  <a:pt x="5807819" y="1237116"/>
                  <a:pt x="5799257" y="1237116"/>
                </a:cubicBezTo>
                <a:cubicBezTo>
                  <a:pt x="5791474" y="1237116"/>
                  <a:pt x="5784469" y="1232741"/>
                  <a:pt x="5784469" y="1224719"/>
                </a:cubicBezTo>
                <a:cubicBezTo>
                  <a:pt x="5784469" y="1217426"/>
                  <a:pt x="5791474" y="1210863"/>
                  <a:pt x="5799257" y="1210863"/>
                </a:cubicBezTo>
                <a:close/>
                <a:moveTo>
                  <a:pt x="5724122" y="1210863"/>
                </a:moveTo>
                <a:cubicBezTo>
                  <a:pt x="5732144" y="1210863"/>
                  <a:pt x="5736519" y="1217868"/>
                  <a:pt x="5736519" y="1225651"/>
                </a:cubicBezTo>
                <a:cubicBezTo>
                  <a:pt x="5736519" y="1234213"/>
                  <a:pt x="5732144" y="1240439"/>
                  <a:pt x="5724122" y="1240439"/>
                </a:cubicBezTo>
                <a:cubicBezTo>
                  <a:pt x="5716100" y="1240439"/>
                  <a:pt x="5710266" y="1234213"/>
                  <a:pt x="5710266" y="1225651"/>
                </a:cubicBezTo>
                <a:cubicBezTo>
                  <a:pt x="5710266" y="1217868"/>
                  <a:pt x="5716100" y="1210863"/>
                  <a:pt x="5724122" y="1210863"/>
                </a:cubicBezTo>
                <a:close/>
                <a:moveTo>
                  <a:pt x="5653291" y="1210863"/>
                </a:moveTo>
                <a:cubicBezTo>
                  <a:pt x="5659125" y="1210863"/>
                  <a:pt x="5665688" y="1217868"/>
                  <a:pt x="5665688" y="1225651"/>
                </a:cubicBezTo>
                <a:cubicBezTo>
                  <a:pt x="5665688" y="1234213"/>
                  <a:pt x="5659125" y="1240439"/>
                  <a:pt x="5653291" y="1240439"/>
                </a:cubicBezTo>
                <a:cubicBezTo>
                  <a:pt x="5645269" y="1240439"/>
                  <a:pt x="5639435" y="1234213"/>
                  <a:pt x="5639435" y="1225651"/>
                </a:cubicBezTo>
                <a:cubicBezTo>
                  <a:pt x="5639435" y="1217868"/>
                  <a:pt x="5645269" y="1210863"/>
                  <a:pt x="5653291" y="1210863"/>
                </a:cubicBezTo>
                <a:close/>
                <a:moveTo>
                  <a:pt x="5582461" y="1210863"/>
                </a:moveTo>
                <a:cubicBezTo>
                  <a:pt x="5588295" y="1210863"/>
                  <a:pt x="5594858" y="1217868"/>
                  <a:pt x="5594858" y="1225651"/>
                </a:cubicBezTo>
                <a:cubicBezTo>
                  <a:pt x="5594858" y="1234213"/>
                  <a:pt x="5588295" y="1240439"/>
                  <a:pt x="5582461" y="1240439"/>
                </a:cubicBezTo>
                <a:cubicBezTo>
                  <a:pt x="5574439" y="1240439"/>
                  <a:pt x="5568605" y="1234213"/>
                  <a:pt x="5568605" y="1225651"/>
                </a:cubicBezTo>
                <a:cubicBezTo>
                  <a:pt x="5568605" y="1217868"/>
                  <a:pt x="5574439" y="1210863"/>
                  <a:pt x="5582461" y="1210863"/>
                </a:cubicBezTo>
                <a:close/>
                <a:moveTo>
                  <a:pt x="5510171" y="1210863"/>
                </a:moveTo>
                <a:cubicBezTo>
                  <a:pt x="5517464" y="1210863"/>
                  <a:pt x="5524027" y="1217868"/>
                  <a:pt x="5524027" y="1225651"/>
                </a:cubicBezTo>
                <a:cubicBezTo>
                  <a:pt x="5524027" y="1234213"/>
                  <a:pt x="5517464" y="1240439"/>
                  <a:pt x="5510171" y="1240439"/>
                </a:cubicBezTo>
                <a:cubicBezTo>
                  <a:pt x="5503608" y="1240439"/>
                  <a:pt x="5497774" y="1234213"/>
                  <a:pt x="5497774" y="1225651"/>
                </a:cubicBezTo>
                <a:cubicBezTo>
                  <a:pt x="5497774" y="1217868"/>
                  <a:pt x="5503608" y="1210863"/>
                  <a:pt x="5510171" y="1210863"/>
                </a:cubicBezTo>
                <a:close/>
                <a:moveTo>
                  <a:pt x="5438937" y="1210863"/>
                </a:moveTo>
                <a:cubicBezTo>
                  <a:pt x="5447182" y="1210863"/>
                  <a:pt x="5453178" y="1217868"/>
                  <a:pt x="5453178" y="1225651"/>
                </a:cubicBezTo>
                <a:cubicBezTo>
                  <a:pt x="5453178" y="1234213"/>
                  <a:pt x="5447182" y="1240439"/>
                  <a:pt x="5438937" y="1240439"/>
                </a:cubicBezTo>
                <a:cubicBezTo>
                  <a:pt x="5431442" y="1240439"/>
                  <a:pt x="5426945" y="1234213"/>
                  <a:pt x="5426945" y="1225651"/>
                </a:cubicBezTo>
                <a:cubicBezTo>
                  <a:pt x="5426945" y="1217868"/>
                  <a:pt x="5431442" y="1210863"/>
                  <a:pt x="5438937" y="1210863"/>
                </a:cubicBezTo>
                <a:close/>
                <a:moveTo>
                  <a:pt x="5367530" y="1210863"/>
                </a:moveTo>
                <a:cubicBezTo>
                  <a:pt x="5376092" y="1210863"/>
                  <a:pt x="5382318" y="1217868"/>
                  <a:pt x="5382318" y="1225651"/>
                </a:cubicBezTo>
                <a:cubicBezTo>
                  <a:pt x="5382318" y="1234213"/>
                  <a:pt x="5376092" y="1240439"/>
                  <a:pt x="5367530" y="1240439"/>
                </a:cubicBezTo>
                <a:cubicBezTo>
                  <a:pt x="5359747" y="1240439"/>
                  <a:pt x="5352742" y="1234213"/>
                  <a:pt x="5352742" y="1225651"/>
                </a:cubicBezTo>
                <a:cubicBezTo>
                  <a:pt x="5352742" y="1217868"/>
                  <a:pt x="5359747" y="1210863"/>
                  <a:pt x="5367530" y="1210863"/>
                </a:cubicBezTo>
                <a:close/>
                <a:moveTo>
                  <a:pt x="5296699" y="1210863"/>
                </a:moveTo>
                <a:cubicBezTo>
                  <a:pt x="5305261" y="1210863"/>
                  <a:pt x="5311488" y="1217868"/>
                  <a:pt x="5311488" y="1225651"/>
                </a:cubicBezTo>
                <a:cubicBezTo>
                  <a:pt x="5311488" y="1234213"/>
                  <a:pt x="5305261" y="1240439"/>
                  <a:pt x="5296699" y="1240439"/>
                </a:cubicBezTo>
                <a:cubicBezTo>
                  <a:pt x="5288915" y="1240439"/>
                  <a:pt x="5281910" y="1234213"/>
                  <a:pt x="5281910" y="1225651"/>
                </a:cubicBezTo>
                <a:cubicBezTo>
                  <a:pt x="5281910" y="1217868"/>
                  <a:pt x="5288915" y="1210863"/>
                  <a:pt x="5296699" y="1210863"/>
                </a:cubicBezTo>
                <a:close/>
                <a:moveTo>
                  <a:pt x="5225869" y="1210863"/>
                </a:moveTo>
                <a:cubicBezTo>
                  <a:pt x="5234431" y="1210863"/>
                  <a:pt x="5240657" y="1217868"/>
                  <a:pt x="5240657" y="1225651"/>
                </a:cubicBezTo>
                <a:cubicBezTo>
                  <a:pt x="5240657" y="1234213"/>
                  <a:pt x="5234431" y="1240439"/>
                  <a:pt x="5225869" y="1240439"/>
                </a:cubicBezTo>
                <a:cubicBezTo>
                  <a:pt x="5217307" y="1240439"/>
                  <a:pt x="5211081" y="1234213"/>
                  <a:pt x="5211081" y="1225651"/>
                </a:cubicBezTo>
                <a:cubicBezTo>
                  <a:pt x="5211081" y="1217868"/>
                  <a:pt x="5217307" y="1210863"/>
                  <a:pt x="5225869" y="1210863"/>
                </a:cubicBezTo>
                <a:close/>
                <a:moveTo>
                  <a:pt x="5154105" y="1210863"/>
                </a:moveTo>
                <a:cubicBezTo>
                  <a:pt x="5162127" y="1210863"/>
                  <a:pt x="5166502" y="1217868"/>
                  <a:pt x="5166502" y="1225651"/>
                </a:cubicBezTo>
                <a:cubicBezTo>
                  <a:pt x="5166502" y="1234213"/>
                  <a:pt x="5162127" y="1240439"/>
                  <a:pt x="5154105" y="1240439"/>
                </a:cubicBezTo>
                <a:cubicBezTo>
                  <a:pt x="5146083" y="1240439"/>
                  <a:pt x="5140249" y="1234213"/>
                  <a:pt x="5140249" y="1225651"/>
                </a:cubicBezTo>
                <a:cubicBezTo>
                  <a:pt x="5140249" y="1217868"/>
                  <a:pt x="5146083" y="1210863"/>
                  <a:pt x="5154105" y="1210863"/>
                </a:cubicBezTo>
                <a:close/>
                <a:moveTo>
                  <a:pt x="5083276" y="1210863"/>
                </a:moveTo>
                <a:cubicBezTo>
                  <a:pt x="5089110" y="1210863"/>
                  <a:pt x="5095673" y="1217868"/>
                  <a:pt x="5095673" y="1225651"/>
                </a:cubicBezTo>
                <a:cubicBezTo>
                  <a:pt x="5095673" y="1234213"/>
                  <a:pt x="5089110" y="1240439"/>
                  <a:pt x="5083276" y="1240439"/>
                </a:cubicBezTo>
                <a:cubicBezTo>
                  <a:pt x="5075254" y="1240439"/>
                  <a:pt x="5069420" y="1234213"/>
                  <a:pt x="5069420" y="1225651"/>
                </a:cubicBezTo>
                <a:cubicBezTo>
                  <a:pt x="5069420" y="1217868"/>
                  <a:pt x="5075254" y="1210863"/>
                  <a:pt x="5083276" y="1210863"/>
                </a:cubicBezTo>
                <a:close/>
                <a:moveTo>
                  <a:pt x="5012445" y="1210863"/>
                </a:moveTo>
                <a:cubicBezTo>
                  <a:pt x="5018279" y="1210863"/>
                  <a:pt x="5024842" y="1217868"/>
                  <a:pt x="5024842" y="1225651"/>
                </a:cubicBezTo>
                <a:cubicBezTo>
                  <a:pt x="5024842" y="1234213"/>
                  <a:pt x="5018279" y="1240439"/>
                  <a:pt x="5012445" y="1240439"/>
                </a:cubicBezTo>
                <a:cubicBezTo>
                  <a:pt x="5004423" y="1240439"/>
                  <a:pt x="4998589" y="1234213"/>
                  <a:pt x="4998589" y="1225651"/>
                </a:cubicBezTo>
                <a:cubicBezTo>
                  <a:pt x="4998589" y="1217868"/>
                  <a:pt x="5004423" y="1210863"/>
                  <a:pt x="5012445" y="1210863"/>
                </a:cubicBezTo>
                <a:close/>
                <a:moveTo>
                  <a:pt x="4940157" y="1210863"/>
                </a:moveTo>
                <a:cubicBezTo>
                  <a:pt x="4948179" y="1210863"/>
                  <a:pt x="4954013" y="1217868"/>
                  <a:pt x="4954013" y="1225651"/>
                </a:cubicBezTo>
                <a:cubicBezTo>
                  <a:pt x="4954013" y="1234213"/>
                  <a:pt x="4948179" y="1240439"/>
                  <a:pt x="4940157" y="1240439"/>
                </a:cubicBezTo>
                <a:cubicBezTo>
                  <a:pt x="4934323" y="1240439"/>
                  <a:pt x="4927760" y="1234213"/>
                  <a:pt x="4927760" y="1225651"/>
                </a:cubicBezTo>
                <a:cubicBezTo>
                  <a:pt x="4927760" y="1217868"/>
                  <a:pt x="4934323" y="1210863"/>
                  <a:pt x="4940157" y="1210863"/>
                </a:cubicBezTo>
                <a:close/>
                <a:moveTo>
                  <a:pt x="4865953" y="1210863"/>
                </a:moveTo>
                <a:cubicBezTo>
                  <a:pt x="4873975" y="1210863"/>
                  <a:pt x="4879809" y="1217868"/>
                  <a:pt x="4879809" y="1225651"/>
                </a:cubicBezTo>
                <a:cubicBezTo>
                  <a:pt x="4879809" y="1234213"/>
                  <a:pt x="4873975" y="1240439"/>
                  <a:pt x="4865953" y="1240439"/>
                </a:cubicBezTo>
                <a:cubicBezTo>
                  <a:pt x="4860119" y="1240439"/>
                  <a:pt x="4853556" y="1234213"/>
                  <a:pt x="4853556" y="1225651"/>
                </a:cubicBezTo>
                <a:cubicBezTo>
                  <a:pt x="4853556" y="1217868"/>
                  <a:pt x="4860119" y="1210863"/>
                  <a:pt x="4865953" y="1210863"/>
                </a:cubicBezTo>
                <a:close/>
                <a:moveTo>
                  <a:pt x="4795122" y="1210863"/>
                </a:moveTo>
                <a:cubicBezTo>
                  <a:pt x="4803144" y="1210863"/>
                  <a:pt x="4808978" y="1217868"/>
                  <a:pt x="4808978" y="1225651"/>
                </a:cubicBezTo>
                <a:cubicBezTo>
                  <a:pt x="4808978" y="1234213"/>
                  <a:pt x="4803144" y="1240439"/>
                  <a:pt x="4795122" y="1240439"/>
                </a:cubicBezTo>
                <a:cubicBezTo>
                  <a:pt x="4787830" y="1240439"/>
                  <a:pt x="4782725" y="1234213"/>
                  <a:pt x="4782725" y="1225651"/>
                </a:cubicBezTo>
                <a:cubicBezTo>
                  <a:pt x="4782725" y="1217868"/>
                  <a:pt x="4787830" y="1210863"/>
                  <a:pt x="4795122" y="1210863"/>
                </a:cubicBezTo>
                <a:close/>
                <a:moveTo>
                  <a:pt x="4726684" y="1210863"/>
                </a:moveTo>
                <a:cubicBezTo>
                  <a:pt x="4735246" y="1210863"/>
                  <a:pt x="4741472" y="1217868"/>
                  <a:pt x="4741472" y="1225651"/>
                </a:cubicBezTo>
                <a:cubicBezTo>
                  <a:pt x="4741472" y="1234213"/>
                  <a:pt x="4735246" y="1240439"/>
                  <a:pt x="4726684" y="1240439"/>
                </a:cubicBezTo>
                <a:cubicBezTo>
                  <a:pt x="4718122" y="1240439"/>
                  <a:pt x="4711896" y="1234213"/>
                  <a:pt x="4711896" y="1225651"/>
                </a:cubicBezTo>
                <a:cubicBezTo>
                  <a:pt x="4711896" y="1217868"/>
                  <a:pt x="4718122" y="1210863"/>
                  <a:pt x="4726684" y="1210863"/>
                </a:cubicBezTo>
                <a:close/>
                <a:moveTo>
                  <a:pt x="4655853" y="1210863"/>
                </a:moveTo>
                <a:cubicBezTo>
                  <a:pt x="4663637" y="1210863"/>
                  <a:pt x="4670642" y="1217868"/>
                  <a:pt x="4670642" y="1225651"/>
                </a:cubicBezTo>
                <a:cubicBezTo>
                  <a:pt x="4670642" y="1234213"/>
                  <a:pt x="4663637" y="1240439"/>
                  <a:pt x="4655853" y="1240439"/>
                </a:cubicBezTo>
                <a:cubicBezTo>
                  <a:pt x="4647291" y="1240439"/>
                  <a:pt x="4641064" y="1234213"/>
                  <a:pt x="4641064" y="1225651"/>
                </a:cubicBezTo>
                <a:cubicBezTo>
                  <a:pt x="4641064" y="1217868"/>
                  <a:pt x="4647291" y="1210863"/>
                  <a:pt x="4655853" y="1210863"/>
                </a:cubicBezTo>
                <a:close/>
                <a:moveTo>
                  <a:pt x="4585023" y="1210863"/>
                </a:moveTo>
                <a:cubicBezTo>
                  <a:pt x="4592806" y="1210863"/>
                  <a:pt x="4599811" y="1217868"/>
                  <a:pt x="4599811" y="1225651"/>
                </a:cubicBezTo>
                <a:cubicBezTo>
                  <a:pt x="4599811" y="1234213"/>
                  <a:pt x="4592806" y="1240439"/>
                  <a:pt x="4585023" y="1240439"/>
                </a:cubicBezTo>
                <a:cubicBezTo>
                  <a:pt x="4576461" y="1240439"/>
                  <a:pt x="4570235" y="1234213"/>
                  <a:pt x="4570235" y="1225651"/>
                </a:cubicBezTo>
                <a:cubicBezTo>
                  <a:pt x="4570235" y="1217868"/>
                  <a:pt x="4576461" y="1210863"/>
                  <a:pt x="4585023" y="1210863"/>
                </a:cubicBezTo>
                <a:close/>
                <a:moveTo>
                  <a:pt x="4513260" y="1210863"/>
                </a:moveTo>
                <a:cubicBezTo>
                  <a:pt x="4520553" y="1210863"/>
                  <a:pt x="4525657" y="1217868"/>
                  <a:pt x="4525657" y="1225651"/>
                </a:cubicBezTo>
                <a:cubicBezTo>
                  <a:pt x="4525657" y="1234213"/>
                  <a:pt x="4520553" y="1240439"/>
                  <a:pt x="4513260" y="1240439"/>
                </a:cubicBezTo>
                <a:cubicBezTo>
                  <a:pt x="4505238" y="1240439"/>
                  <a:pt x="4499404" y="1234213"/>
                  <a:pt x="4499404" y="1225651"/>
                </a:cubicBezTo>
                <a:cubicBezTo>
                  <a:pt x="4499404" y="1217868"/>
                  <a:pt x="4505238" y="1210863"/>
                  <a:pt x="4513260" y="1210863"/>
                </a:cubicBezTo>
                <a:close/>
                <a:moveTo>
                  <a:pt x="4439056" y="1210863"/>
                </a:moveTo>
                <a:cubicBezTo>
                  <a:pt x="4445619" y="1210863"/>
                  <a:pt x="4451453" y="1217868"/>
                  <a:pt x="4451453" y="1225651"/>
                </a:cubicBezTo>
                <a:cubicBezTo>
                  <a:pt x="4451453" y="1234213"/>
                  <a:pt x="4445619" y="1240439"/>
                  <a:pt x="4439056" y="1240439"/>
                </a:cubicBezTo>
                <a:cubicBezTo>
                  <a:pt x="4431763" y="1240439"/>
                  <a:pt x="4425200" y="1234213"/>
                  <a:pt x="4425200" y="1225651"/>
                </a:cubicBezTo>
                <a:cubicBezTo>
                  <a:pt x="4425200" y="1217868"/>
                  <a:pt x="4431763" y="1210863"/>
                  <a:pt x="4439056" y="1210863"/>
                </a:cubicBezTo>
                <a:close/>
                <a:moveTo>
                  <a:pt x="4366768" y="1210863"/>
                </a:moveTo>
                <a:cubicBezTo>
                  <a:pt x="4374790" y="1210863"/>
                  <a:pt x="4380624" y="1217868"/>
                  <a:pt x="4380624" y="1225651"/>
                </a:cubicBezTo>
                <a:cubicBezTo>
                  <a:pt x="4380624" y="1234213"/>
                  <a:pt x="4374790" y="1240439"/>
                  <a:pt x="4366768" y="1240439"/>
                </a:cubicBezTo>
                <a:cubicBezTo>
                  <a:pt x="4360934" y="1240439"/>
                  <a:pt x="4354371" y="1234213"/>
                  <a:pt x="4354371" y="1225651"/>
                </a:cubicBezTo>
                <a:cubicBezTo>
                  <a:pt x="4354371" y="1217868"/>
                  <a:pt x="4360934" y="1210863"/>
                  <a:pt x="4366768" y="1210863"/>
                </a:cubicBezTo>
                <a:close/>
                <a:moveTo>
                  <a:pt x="4295937" y="1210863"/>
                </a:moveTo>
                <a:cubicBezTo>
                  <a:pt x="4303959" y="1210863"/>
                  <a:pt x="4309793" y="1217868"/>
                  <a:pt x="4309793" y="1225651"/>
                </a:cubicBezTo>
                <a:cubicBezTo>
                  <a:pt x="4309793" y="1234213"/>
                  <a:pt x="4303959" y="1240439"/>
                  <a:pt x="4295937" y="1240439"/>
                </a:cubicBezTo>
                <a:cubicBezTo>
                  <a:pt x="4290103" y="1240439"/>
                  <a:pt x="4283540" y="1234213"/>
                  <a:pt x="4283540" y="1225651"/>
                </a:cubicBezTo>
                <a:cubicBezTo>
                  <a:pt x="4283540" y="1217868"/>
                  <a:pt x="4290103" y="1210863"/>
                  <a:pt x="4295937" y="1210863"/>
                </a:cubicBezTo>
                <a:close/>
                <a:moveTo>
                  <a:pt x="368953" y="1210863"/>
                </a:moveTo>
                <a:cubicBezTo>
                  <a:pt x="377515" y="1210863"/>
                  <a:pt x="383742" y="1217868"/>
                  <a:pt x="383742" y="1225651"/>
                </a:cubicBezTo>
                <a:cubicBezTo>
                  <a:pt x="383742" y="1234213"/>
                  <a:pt x="377515" y="1240439"/>
                  <a:pt x="368953" y="1240439"/>
                </a:cubicBezTo>
                <a:cubicBezTo>
                  <a:pt x="361170" y="1240439"/>
                  <a:pt x="354165" y="1234213"/>
                  <a:pt x="354165" y="1225651"/>
                </a:cubicBezTo>
                <a:cubicBezTo>
                  <a:pt x="354165" y="1217868"/>
                  <a:pt x="361170" y="1210863"/>
                  <a:pt x="368953" y="1210863"/>
                </a:cubicBezTo>
                <a:close/>
                <a:moveTo>
                  <a:pt x="297189" y="1210863"/>
                </a:moveTo>
                <a:cubicBezTo>
                  <a:pt x="305211" y="1210863"/>
                  <a:pt x="309586" y="1217868"/>
                  <a:pt x="309586" y="1225651"/>
                </a:cubicBezTo>
                <a:cubicBezTo>
                  <a:pt x="309586" y="1234213"/>
                  <a:pt x="305211" y="1240439"/>
                  <a:pt x="297189" y="1240439"/>
                </a:cubicBezTo>
                <a:cubicBezTo>
                  <a:pt x="289897" y="1240439"/>
                  <a:pt x="283334" y="1234213"/>
                  <a:pt x="283334" y="1225651"/>
                </a:cubicBezTo>
                <a:cubicBezTo>
                  <a:pt x="283334" y="1217868"/>
                  <a:pt x="289897" y="1210863"/>
                  <a:pt x="297189" y="1210863"/>
                </a:cubicBezTo>
                <a:close/>
                <a:moveTo>
                  <a:pt x="226361" y="1210863"/>
                </a:moveTo>
                <a:cubicBezTo>
                  <a:pt x="232195" y="1210863"/>
                  <a:pt x="238759" y="1217868"/>
                  <a:pt x="238759" y="1225651"/>
                </a:cubicBezTo>
                <a:cubicBezTo>
                  <a:pt x="238759" y="1234213"/>
                  <a:pt x="232195" y="1240439"/>
                  <a:pt x="226361" y="1240439"/>
                </a:cubicBezTo>
                <a:cubicBezTo>
                  <a:pt x="218338" y="1240439"/>
                  <a:pt x="212504" y="1234213"/>
                  <a:pt x="212504" y="1225651"/>
                </a:cubicBezTo>
                <a:cubicBezTo>
                  <a:pt x="212504" y="1217868"/>
                  <a:pt x="218338" y="1210863"/>
                  <a:pt x="226361" y="1210863"/>
                </a:cubicBezTo>
                <a:close/>
                <a:moveTo>
                  <a:pt x="155527" y="1210863"/>
                </a:moveTo>
                <a:cubicBezTo>
                  <a:pt x="161361" y="1210863"/>
                  <a:pt x="167924" y="1217868"/>
                  <a:pt x="167924" y="1225651"/>
                </a:cubicBezTo>
                <a:cubicBezTo>
                  <a:pt x="167924" y="1234213"/>
                  <a:pt x="161361" y="1240439"/>
                  <a:pt x="155527" y="1240439"/>
                </a:cubicBezTo>
                <a:cubicBezTo>
                  <a:pt x="147505" y="1240439"/>
                  <a:pt x="141671" y="1234213"/>
                  <a:pt x="141671" y="1225651"/>
                </a:cubicBezTo>
                <a:cubicBezTo>
                  <a:pt x="141671" y="1217868"/>
                  <a:pt x="147505" y="1210863"/>
                  <a:pt x="155527" y="1210863"/>
                </a:cubicBezTo>
                <a:close/>
                <a:moveTo>
                  <a:pt x="83239" y="1210863"/>
                </a:moveTo>
                <a:cubicBezTo>
                  <a:pt x="90531" y="1210863"/>
                  <a:pt x="97095" y="1217868"/>
                  <a:pt x="97095" y="1225651"/>
                </a:cubicBezTo>
                <a:cubicBezTo>
                  <a:pt x="97095" y="1234213"/>
                  <a:pt x="90531" y="1240439"/>
                  <a:pt x="83239" y="1240439"/>
                </a:cubicBezTo>
                <a:cubicBezTo>
                  <a:pt x="76675" y="1240439"/>
                  <a:pt x="70841" y="1234213"/>
                  <a:pt x="70841" y="1225651"/>
                </a:cubicBezTo>
                <a:cubicBezTo>
                  <a:pt x="70841" y="1217868"/>
                  <a:pt x="76675" y="1210863"/>
                  <a:pt x="83239" y="1210863"/>
                </a:cubicBezTo>
                <a:close/>
                <a:moveTo>
                  <a:pt x="12003" y="1210863"/>
                </a:moveTo>
                <a:cubicBezTo>
                  <a:pt x="20248" y="1210863"/>
                  <a:pt x="26244" y="1217868"/>
                  <a:pt x="26244" y="1225651"/>
                </a:cubicBezTo>
                <a:cubicBezTo>
                  <a:pt x="26244" y="1234213"/>
                  <a:pt x="20248" y="1240439"/>
                  <a:pt x="12003" y="1240439"/>
                </a:cubicBezTo>
                <a:cubicBezTo>
                  <a:pt x="4508" y="1240439"/>
                  <a:pt x="10" y="1234213"/>
                  <a:pt x="10" y="1225651"/>
                </a:cubicBezTo>
                <a:cubicBezTo>
                  <a:pt x="10" y="1217868"/>
                  <a:pt x="4508" y="1210863"/>
                  <a:pt x="12003" y="1210863"/>
                </a:cubicBezTo>
                <a:close/>
                <a:moveTo>
                  <a:pt x="7013492" y="1140032"/>
                </a:moveTo>
                <a:cubicBezTo>
                  <a:pt x="7021275" y="1140032"/>
                  <a:pt x="7028280" y="1146595"/>
                  <a:pt x="7028280" y="1152429"/>
                </a:cubicBezTo>
                <a:cubicBezTo>
                  <a:pt x="7028280" y="1160451"/>
                  <a:pt x="7021275" y="1166286"/>
                  <a:pt x="7013492" y="1166286"/>
                </a:cubicBezTo>
                <a:cubicBezTo>
                  <a:pt x="7004930" y="1166286"/>
                  <a:pt x="6998704" y="1160451"/>
                  <a:pt x="6998704" y="1152429"/>
                </a:cubicBezTo>
                <a:cubicBezTo>
                  <a:pt x="6998704" y="1146595"/>
                  <a:pt x="7004930" y="1140032"/>
                  <a:pt x="7013492" y="1140032"/>
                </a:cubicBezTo>
                <a:close/>
                <a:moveTo>
                  <a:pt x="6939085" y="1140032"/>
                </a:moveTo>
                <a:cubicBezTo>
                  <a:pt x="6946378" y="1140032"/>
                  <a:pt x="6950753" y="1146595"/>
                  <a:pt x="6950753" y="1152429"/>
                </a:cubicBezTo>
                <a:cubicBezTo>
                  <a:pt x="6950753" y="1160451"/>
                  <a:pt x="6946378" y="1166286"/>
                  <a:pt x="6939085" y="1166286"/>
                </a:cubicBezTo>
                <a:cubicBezTo>
                  <a:pt x="6931063" y="1166286"/>
                  <a:pt x="6924500" y="1160451"/>
                  <a:pt x="6924500" y="1152429"/>
                </a:cubicBezTo>
                <a:cubicBezTo>
                  <a:pt x="6924500" y="1146595"/>
                  <a:pt x="6931063" y="1140032"/>
                  <a:pt x="6939085" y="1140032"/>
                </a:cubicBezTo>
                <a:close/>
                <a:moveTo>
                  <a:pt x="6867525" y="1140032"/>
                </a:moveTo>
                <a:cubicBezTo>
                  <a:pt x="6874088" y="1140032"/>
                  <a:pt x="6879922" y="1146595"/>
                  <a:pt x="6879922" y="1153888"/>
                </a:cubicBezTo>
                <a:cubicBezTo>
                  <a:pt x="6879922" y="1160451"/>
                  <a:pt x="6874088" y="1166286"/>
                  <a:pt x="6867525" y="1166286"/>
                </a:cubicBezTo>
                <a:cubicBezTo>
                  <a:pt x="6860232" y="1166286"/>
                  <a:pt x="6853669" y="1160451"/>
                  <a:pt x="6853669" y="1153888"/>
                </a:cubicBezTo>
                <a:cubicBezTo>
                  <a:pt x="6853669" y="1146595"/>
                  <a:pt x="6860232" y="1140032"/>
                  <a:pt x="6867525" y="1140032"/>
                </a:cubicBezTo>
                <a:close/>
                <a:moveTo>
                  <a:pt x="6796696" y="1140032"/>
                </a:moveTo>
                <a:cubicBezTo>
                  <a:pt x="6803259" y="1140032"/>
                  <a:pt x="6809093" y="1146595"/>
                  <a:pt x="6809093" y="1153888"/>
                </a:cubicBezTo>
                <a:cubicBezTo>
                  <a:pt x="6809093" y="1160451"/>
                  <a:pt x="6803259" y="1166286"/>
                  <a:pt x="6796696" y="1166286"/>
                </a:cubicBezTo>
                <a:cubicBezTo>
                  <a:pt x="6789403" y="1166286"/>
                  <a:pt x="6782840" y="1160451"/>
                  <a:pt x="6782840" y="1153888"/>
                </a:cubicBezTo>
                <a:cubicBezTo>
                  <a:pt x="6782840" y="1146595"/>
                  <a:pt x="6789403" y="1140032"/>
                  <a:pt x="6796696" y="1140032"/>
                </a:cubicBezTo>
                <a:close/>
                <a:moveTo>
                  <a:pt x="6724405" y="1140032"/>
                </a:moveTo>
                <a:cubicBezTo>
                  <a:pt x="6732427" y="1140032"/>
                  <a:pt x="6738261" y="1146595"/>
                  <a:pt x="6738261" y="1153888"/>
                </a:cubicBezTo>
                <a:cubicBezTo>
                  <a:pt x="6738261" y="1160451"/>
                  <a:pt x="6732427" y="1166286"/>
                  <a:pt x="6724405" y="1166286"/>
                </a:cubicBezTo>
                <a:cubicBezTo>
                  <a:pt x="6718571" y="1166286"/>
                  <a:pt x="6712008" y="1160451"/>
                  <a:pt x="6712008" y="1153888"/>
                </a:cubicBezTo>
                <a:cubicBezTo>
                  <a:pt x="6712008" y="1146595"/>
                  <a:pt x="6718571" y="1140032"/>
                  <a:pt x="6724405" y="1140032"/>
                </a:cubicBezTo>
                <a:close/>
                <a:moveTo>
                  <a:pt x="6653576" y="1140032"/>
                </a:moveTo>
                <a:cubicBezTo>
                  <a:pt x="6660869" y="1140032"/>
                  <a:pt x="6667432" y="1146595"/>
                  <a:pt x="6667432" y="1153888"/>
                </a:cubicBezTo>
                <a:cubicBezTo>
                  <a:pt x="6667432" y="1160451"/>
                  <a:pt x="6660869" y="1166286"/>
                  <a:pt x="6653576" y="1166286"/>
                </a:cubicBezTo>
                <a:cubicBezTo>
                  <a:pt x="6645554" y="1166286"/>
                  <a:pt x="6641179" y="1160451"/>
                  <a:pt x="6641179" y="1153888"/>
                </a:cubicBezTo>
                <a:cubicBezTo>
                  <a:pt x="6641179" y="1146595"/>
                  <a:pt x="6645554" y="1140032"/>
                  <a:pt x="6653576" y="1140032"/>
                </a:cubicBezTo>
                <a:close/>
                <a:moveTo>
                  <a:pt x="6581764" y="1140032"/>
                </a:moveTo>
                <a:cubicBezTo>
                  <a:pt x="6589547" y="1140032"/>
                  <a:pt x="6596552" y="1146595"/>
                  <a:pt x="6596552" y="1153888"/>
                </a:cubicBezTo>
                <a:cubicBezTo>
                  <a:pt x="6596552" y="1160451"/>
                  <a:pt x="6589547" y="1166286"/>
                  <a:pt x="6581764" y="1166286"/>
                </a:cubicBezTo>
                <a:cubicBezTo>
                  <a:pt x="6573202" y="1166286"/>
                  <a:pt x="6566976" y="1160451"/>
                  <a:pt x="6566976" y="1153888"/>
                </a:cubicBezTo>
                <a:cubicBezTo>
                  <a:pt x="6566976" y="1146595"/>
                  <a:pt x="6573202" y="1140032"/>
                  <a:pt x="6581764" y="1140032"/>
                </a:cubicBezTo>
                <a:close/>
                <a:moveTo>
                  <a:pt x="6510933" y="1140032"/>
                </a:moveTo>
                <a:cubicBezTo>
                  <a:pt x="6518717" y="1140032"/>
                  <a:pt x="6525722" y="1146595"/>
                  <a:pt x="6525722" y="1153888"/>
                </a:cubicBezTo>
                <a:cubicBezTo>
                  <a:pt x="6525722" y="1160451"/>
                  <a:pt x="6518717" y="1166286"/>
                  <a:pt x="6510933" y="1166286"/>
                </a:cubicBezTo>
                <a:cubicBezTo>
                  <a:pt x="6502371" y="1166286"/>
                  <a:pt x="6496144" y="1160451"/>
                  <a:pt x="6496144" y="1153888"/>
                </a:cubicBezTo>
                <a:cubicBezTo>
                  <a:pt x="6496144" y="1146595"/>
                  <a:pt x="6502371" y="1140032"/>
                  <a:pt x="6510933" y="1140032"/>
                </a:cubicBezTo>
                <a:close/>
                <a:moveTo>
                  <a:pt x="6440492" y="1140032"/>
                </a:moveTo>
                <a:cubicBezTo>
                  <a:pt x="6448081" y="1140032"/>
                  <a:pt x="6454911" y="1146595"/>
                  <a:pt x="6454911" y="1153888"/>
                </a:cubicBezTo>
                <a:cubicBezTo>
                  <a:pt x="6454911" y="1160451"/>
                  <a:pt x="6448081" y="1166286"/>
                  <a:pt x="6440492" y="1166286"/>
                </a:cubicBezTo>
                <a:cubicBezTo>
                  <a:pt x="6432145" y="1166286"/>
                  <a:pt x="6425315" y="1160451"/>
                  <a:pt x="6425315" y="1153888"/>
                </a:cubicBezTo>
                <a:cubicBezTo>
                  <a:pt x="6425315" y="1146595"/>
                  <a:pt x="6432145" y="1140032"/>
                  <a:pt x="6440492" y="1140032"/>
                </a:cubicBezTo>
                <a:close/>
                <a:moveTo>
                  <a:pt x="6368340" y="1140032"/>
                </a:moveTo>
                <a:cubicBezTo>
                  <a:pt x="6376362" y="1140032"/>
                  <a:pt x="6380737" y="1146595"/>
                  <a:pt x="6380737" y="1153888"/>
                </a:cubicBezTo>
                <a:cubicBezTo>
                  <a:pt x="6380737" y="1160451"/>
                  <a:pt x="6376362" y="1166286"/>
                  <a:pt x="6368340" y="1166286"/>
                </a:cubicBezTo>
                <a:cubicBezTo>
                  <a:pt x="6361047" y="1166286"/>
                  <a:pt x="6354484" y="1160451"/>
                  <a:pt x="6354484" y="1153888"/>
                </a:cubicBezTo>
                <a:cubicBezTo>
                  <a:pt x="6354484" y="1146595"/>
                  <a:pt x="6361047" y="1140032"/>
                  <a:pt x="6368340" y="1140032"/>
                </a:cubicBezTo>
                <a:close/>
                <a:moveTo>
                  <a:pt x="6297511" y="1140032"/>
                </a:moveTo>
                <a:cubicBezTo>
                  <a:pt x="6304074" y="1140032"/>
                  <a:pt x="6309908" y="1146595"/>
                  <a:pt x="6309908" y="1153888"/>
                </a:cubicBezTo>
                <a:cubicBezTo>
                  <a:pt x="6309908" y="1160451"/>
                  <a:pt x="6304074" y="1166286"/>
                  <a:pt x="6297511" y="1166286"/>
                </a:cubicBezTo>
                <a:cubicBezTo>
                  <a:pt x="6290218" y="1166286"/>
                  <a:pt x="6283655" y="1160451"/>
                  <a:pt x="6283655" y="1153888"/>
                </a:cubicBezTo>
                <a:cubicBezTo>
                  <a:pt x="6283655" y="1146595"/>
                  <a:pt x="6290218" y="1140032"/>
                  <a:pt x="6297511" y="1140032"/>
                </a:cubicBezTo>
                <a:close/>
                <a:moveTo>
                  <a:pt x="6226679" y="1140032"/>
                </a:moveTo>
                <a:cubicBezTo>
                  <a:pt x="6233242" y="1140032"/>
                  <a:pt x="6239076" y="1146595"/>
                  <a:pt x="6239076" y="1153888"/>
                </a:cubicBezTo>
                <a:cubicBezTo>
                  <a:pt x="6239076" y="1160451"/>
                  <a:pt x="6233242" y="1166286"/>
                  <a:pt x="6226679" y="1166286"/>
                </a:cubicBezTo>
                <a:cubicBezTo>
                  <a:pt x="6219386" y="1166286"/>
                  <a:pt x="6212823" y="1160451"/>
                  <a:pt x="6212823" y="1153888"/>
                </a:cubicBezTo>
                <a:cubicBezTo>
                  <a:pt x="6212823" y="1146595"/>
                  <a:pt x="6219386" y="1140032"/>
                  <a:pt x="6226679" y="1140032"/>
                </a:cubicBezTo>
                <a:close/>
                <a:moveTo>
                  <a:pt x="6154391" y="1140032"/>
                </a:moveTo>
                <a:cubicBezTo>
                  <a:pt x="6161684" y="1140032"/>
                  <a:pt x="6168247" y="1146595"/>
                  <a:pt x="6168247" y="1153888"/>
                </a:cubicBezTo>
                <a:cubicBezTo>
                  <a:pt x="6168247" y="1160451"/>
                  <a:pt x="6161684" y="1166286"/>
                  <a:pt x="6154391" y="1166286"/>
                </a:cubicBezTo>
                <a:cubicBezTo>
                  <a:pt x="6147828" y="1166286"/>
                  <a:pt x="6141994" y="1160451"/>
                  <a:pt x="6141994" y="1153888"/>
                </a:cubicBezTo>
                <a:cubicBezTo>
                  <a:pt x="6141994" y="1146595"/>
                  <a:pt x="6147828" y="1140032"/>
                  <a:pt x="6154391" y="1140032"/>
                </a:cubicBezTo>
                <a:close/>
                <a:moveTo>
                  <a:pt x="6083559" y="1140032"/>
                </a:moveTo>
                <a:cubicBezTo>
                  <a:pt x="6090852" y="1140032"/>
                  <a:pt x="6097415" y="1146595"/>
                  <a:pt x="6097415" y="1153888"/>
                </a:cubicBezTo>
                <a:cubicBezTo>
                  <a:pt x="6097415" y="1160451"/>
                  <a:pt x="6090852" y="1166286"/>
                  <a:pt x="6083559" y="1166286"/>
                </a:cubicBezTo>
                <a:cubicBezTo>
                  <a:pt x="6076996" y="1166286"/>
                  <a:pt x="6071162" y="1160451"/>
                  <a:pt x="6071162" y="1153888"/>
                </a:cubicBezTo>
                <a:cubicBezTo>
                  <a:pt x="6071162" y="1146595"/>
                  <a:pt x="6076996" y="1140032"/>
                  <a:pt x="6083559" y="1140032"/>
                </a:cubicBezTo>
                <a:close/>
                <a:moveTo>
                  <a:pt x="6009356" y="1140032"/>
                </a:moveTo>
                <a:cubicBezTo>
                  <a:pt x="6016649" y="1140032"/>
                  <a:pt x="6023212" y="1146595"/>
                  <a:pt x="6023212" y="1153888"/>
                </a:cubicBezTo>
                <a:cubicBezTo>
                  <a:pt x="6023212" y="1160451"/>
                  <a:pt x="6016649" y="1166286"/>
                  <a:pt x="6009356" y="1166286"/>
                </a:cubicBezTo>
                <a:cubicBezTo>
                  <a:pt x="6001334" y="1166286"/>
                  <a:pt x="5996959" y="1160451"/>
                  <a:pt x="5996959" y="1153888"/>
                </a:cubicBezTo>
                <a:cubicBezTo>
                  <a:pt x="5996959" y="1146595"/>
                  <a:pt x="6001334" y="1140032"/>
                  <a:pt x="6009356" y="1140032"/>
                </a:cubicBezTo>
                <a:close/>
                <a:moveTo>
                  <a:pt x="5940548" y="1140032"/>
                </a:moveTo>
                <a:cubicBezTo>
                  <a:pt x="5948896" y="1140032"/>
                  <a:pt x="5955726" y="1146595"/>
                  <a:pt x="5955726" y="1153888"/>
                </a:cubicBezTo>
                <a:cubicBezTo>
                  <a:pt x="5955726" y="1160451"/>
                  <a:pt x="5948896" y="1166286"/>
                  <a:pt x="5940548" y="1166286"/>
                </a:cubicBezTo>
                <a:cubicBezTo>
                  <a:pt x="5932960" y="1166286"/>
                  <a:pt x="5926130" y="1160451"/>
                  <a:pt x="5926130" y="1153888"/>
                </a:cubicBezTo>
                <a:cubicBezTo>
                  <a:pt x="5926130" y="1146595"/>
                  <a:pt x="5932960" y="1140032"/>
                  <a:pt x="5940548" y="1140032"/>
                </a:cubicBezTo>
                <a:close/>
                <a:moveTo>
                  <a:pt x="5870088" y="1140032"/>
                </a:moveTo>
                <a:cubicBezTo>
                  <a:pt x="5878650" y="1140032"/>
                  <a:pt x="5884877" y="1146595"/>
                  <a:pt x="5884877" y="1153888"/>
                </a:cubicBezTo>
                <a:cubicBezTo>
                  <a:pt x="5884877" y="1160451"/>
                  <a:pt x="5878650" y="1166286"/>
                  <a:pt x="5870088" y="1166286"/>
                </a:cubicBezTo>
                <a:cubicBezTo>
                  <a:pt x="5862304" y="1166286"/>
                  <a:pt x="5855299" y="1161910"/>
                  <a:pt x="5855299" y="1153888"/>
                </a:cubicBezTo>
                <a:cubicBezTo>
                  <a:pt x="5855299" y="1146595"/>
                  <a:pt x="5862304" y="1140032"/>
                  <a:pt x="5870088" y="1140032"/>
                </a:cubicBezTo>
                <a:close/>
                <a:moveTo>
                  <a:pt x="5799257" y="1140032"/>
                </a:moveTo>
                <a:cubicBezTo>
                  <a:pt x="5807819" y="1140032"/>
                  <a:pt x="5814045" y="1146595"/>
                  <a:pt x="5814045" y="1153888"/>
                </a:cubicBezTo>
                <a:cubicBezTo>
                  <a:pt x="5814045" y="1161910"/>
                  <a:pt x="5807819" y="1166286"/>
                  <a:pt x="5799257" y="1166286"/>
                </a:cubicBezTo>
                <a:cubicBezTo>
                  <a:pt x="5791474" y="1166286"/>
                  <a:pt x="5784469" y="1161910"/>
                  <a:pt x="5784469" y="1153888"/>
                </a:cubicBezTo>
                <a:cubicBezTo>
                  <a:pt x="5784469" y="1146595"/>
                  <a:pt x="5791474" y="1140032"/>
                  <a:pt x="5799257" y="1140032"/>
                </a:cubicBezTo>
                <a:close/>
                <a:moveTo>
                  <a:pt x="5724122" y="1140032"/>
                </a:moveTo>
                <a:cubicBezTo>
                  <a:pt x="5732144" y="1140032"/>
                  <a:pt x="5736519" y="1146595"/>
                  <a:pt x="5736519" y="1153888"/>
                </a:cubicBezTo>
                <a:cubicBezTo>
                  <a:pt x="5736519" y="1161910"/>
                  <a:pt x="5732144" y="1166286"/>
                  <a:pt x="5724122" y="1166286"/>
                </a:cubicBezTo>
                <a:cubicBezTo>
                  <a:pt x="5716100" y="1166286"/>
                  <a:pt x="5710266" y="1161910"/>
                  <a:pt x="5710266" y="1153888"/>
                </a:cubicBezTo>
                <a:cubicBezTo>
                  <a:pt x="5710266" y="1146595"/>
                  <a:pt x="5716100" y="1140032"/>
                  <a:pt x="5724122" y="1140032"/>
                </a:cubicBezTo>
                <a:close/>
                <a:moveTo>
                  <a:pt x="5653291" y="1140032"/>
                </a:moveTo>
                <a:cubicBezTo>
                  <a:pt x="5659125" y="1140032"/>
                  <a:pt x="5665688" y="1146595"/>
                  <a:pt x="5665688" y="1153888"/>
                </a:cubicBezTo>
                <a:cubicBezTo>
                  <a:pt x="5665688" y="1161910"/>
                  <a:pt x="5659125" y="1166286"/>
                  <a:pt x="5653291" y="1166286"/>
                </a:cubicBezTo>
                <a:cubicBezTo>
                  <a:pt x="5645269" y="1166286"/>
                  <a:pt x="5639435" y="1161910"/>
                  <a:pt x="5639435" y="1153888"/>
                </a:cubicBezTo>
                <a:cubicBezTo>
                  <a:pt x="5639435" y="1146595"/>
                  <a:pt x="5645269" y="1140032"/>
                  <a:pt x="5653291" y="1140032"/>
                </a:cubicBezTo>
                <a:close/>
                <a:moveTo>
                  <a:pt x="5581002" y="1140032"/>
                </a:moveTo>
                <a:cubicBezTo>
                  <a:pt x="5588295" y="1140032"/>
                  <a:pt x="5594858" y="1146595"/>
                  <a:pt x="5594858" y="1153888"/>
                </a:cubicBezTo>
                <a:cubicBezTo>
                  <a:pt x="5594858" y="1161910"/>
                  <a:pt x="5588295" y="1166286"/>
                  <a:pt x="5581002" y="1166286"/>
                </a:cubicBezTo>
                <a:cubicBezTo>
                  <a:pt x="5574439" y="1166286"/>
                  <a:pt x="5568605" y="1161910"/>
                  <a:pt x="5568605" y="1153888"/>
                </a:cubicBezTo>
                <a:cubicBezTo>
                  <a:pt x="5568605" y="1146595"/>
                  <a:pt x="5574439" y="1140032"/>
                  <a:pt x="5581002" y="1140032"/>
                </a:cubicBezTo>
                <a:close/>
                <a:moveTo>
                  <a:pt x="5510171" y="1140032"/>
                </a:moveTo>
                <a:cubicBezTo>
                  <a:pt x="5517464" y="1140032"/>
                  <a:pt x="5524027" y="1146595"/>
                  <a:pt x="5524027" y="1153888"/>
                </a:cubicBezTo>
                <a:cubicBezTo>
                  <a:pt x="5524027" y="1161910"/>
                  <a:pt x="5517464" y="1166286"/>
                  <a:pt x="5510171" y="1166286"/>
                </a:cubicBezTo>
                <a:cubicBezTo>
                  <a:pt x="5503608" y="1166286"/>
                  <a:pt x="5497774" y="1161910"/>
                  <a:pt x="5497774" y="1153888"/>
                </a:cubicBezTo>
                <a:cubicBezTo>
                  <a:pt x="5497774" y="1146595"/>
                  <a:pt x="5503608" y="1140032"/>
                  <a:pt x="5510171" y="1140032"/>
                </a:cubicBezTo>
                <a:close/>
                <a:moveTo>
                  <a:pt x="5438937" y="1140032"/>
                </a:moveTo>
                <a:cubicBezTo>
                  <a:pt x="5447182" y="1140032"/>
                  <a:pt x="5453178" y="1146595"/>
                  <a:pt x="5453178" y="1153888"/>
                </a:cubicBezTo>
                <a:cubicBezTo>
                  <a:pt x="5453178" y="1161910"/>
                  <a:pt x="5447182" y="1166286"/>
                  <a:pt x="5438937" y="1166286"/>
                </a:cubicBezTo>
                <a:cubicBezTo>
                  <a:pt x="5431442" y="1166286"/>
                  <a:pt x="5426945" y="1161910"/>
                  <a:pt x="5426945" y="1153888"/>
                </a:cubicBezTo>
                <a:cubicBezTo>
                  <a:pt x="5426945" y="1146595"/>
                  <a:pt x="5431442" y="1140032"/>
                  <a:pt x="5438937" y="1140032"/>
                </a:cubicBezTo>
                <a:close/>
                <a:moveTo>
                  <a:pt x="5367530" y="1140032"/>
                </a:moveTo>
                <a:cubicBezTo>
                  <a:pt x="5376092" y="1140032"/>
                  <a:pt x="5382318" y="1146595"/>
                  <a:pt x="5382318" y="1153888"/>
                </a:cubicBezTo>
                <a:cubicBezTo>
                  <a:pt x="5382318" y="1161910"/>
                  <a:pt x="5376092" y="1166286"/>
                  <a:pt x="5367530" y="1166286"/>
                </a:cubicBezTo>
                <a:cubicBezTo>
                  <a:pt x="5359747" y="1166286"/>
                  <a:pt x="5352742" y="1161910"/>
                  <a:pt x="5352742" y="1153888"/>
                </a:cubicBezTo>
                <a:cubicBezTo>
                  <a:pt x="5352742" y="1146595"/>
                  <a:pt x="5359747" y="1140032"/>
                  <a:pt x="5367530" y="1140032"/>
                </a:cubicBezTo>
                <a:close/>
                <a:moveTo>
                  <a:pt x="5296699" y="1140032"/>
                </a:moveTo>
                <a:cubicBezTo>
                  <a:pt x="5305261" y="1140032"/>
                  <a:pt x="5311488" y="1146595"/>
                  <a:pt x="5311488" y="1153888"/>
                </a:cubicBezTo>
                <a:cubicBezTo>
                  <a:pt x="5311488" y="1161910"/>
                  <a:pt x="5305261" y="1166286"/>
                  <a:pt x="5296699" y="1166286"/>
                </a:cubicBezTo>
                <a:cubicBezTo>
                  <a:pt x="5288915" y="1166286"/>
                  <a:pt x="5281910" y="1161910"/>
                  <a:pt x="5281910" y="1153888"/>
                </a:cubicBezTo>
                <a:cubicBezTo>
                  <a:pt x="5281910" y="1146595"/>
                  <a:pt x="5288915" y="1140032"/>
                  <a:pt x="5296699" y="1140032"/>
                </a:cubicBezTo>
                <a:close/>
                <a:moveTo>
                  <a:pt x="5225869" y="1140032"/>
                </a:moveTo>
                <a:cubicBezTo>
                  <a:pt x="5234431" y="1140032"/>
                  <a:pt x="5240657" y="1146595"/>
                  <a:pt x="5240657" y="1153888"/>
                </a:cubicBezTo>
                <a:cubicBezTo>
                  <a:pt x="5240657" y="1161910"/>
                  <a:pt x="5234431" y="1166286"/>
                  <a:pt x="5225869" y="1166286"/>
                </a:cubicBezTo>
                <a:cubicBezTo>
                  <a:pt x="5217307" y="1166286"/>
                  <a:pt x="5211081" y="1161910"/>
                  <a:pt x="5211081" y="1153888"/>
                </a:cubicBezTo>
                <a:cubicBezTo>
                  <a:pt x="5211081" y="1146595"/>
                  <a:pt x="5217307" y="1140032"/>
                  <a:pt x="5225869" y="1140032"/>
                </a:cubicBezTo>
                <a:close/>
                <a:moveTo>
                  <a:pt x="5154105" y="1140032"/>
                </a:moveTo>
                <a:cubicBezTo>
                  <a:pt x="5162127" y="1140032"/>
                  <a:pt x="5166502" y="1147037"/>
                  <a:pt x="5166502" y="1154821"/>
                </a:cubicBezTo>
                <a:cubicBezTo>
                  <a:pt x="5166502" y="1163383"/>
                  <a:pt x="5162127" y="1169610"/>
                  <a:pt x="5154105" y="1169610"/>
                </a:cubicBezTo>
                <a:cubicBezTo>
                  <a:pt x="5146083" y="1169610"/>
                  <a:pt x="5140249" y="1163383"/>
                  <a:pt x="5140249" y="1154821"/>
                </a:cubicBezTo>
                <a:cubicBezTo>
                  <a:pt x="5140249" y="1147037"/>
                  <a:pt x="5146083" y="1140032"/>
                  <a:pt x="5154105" y="1140032"/>
                </a:cubicBezTo>
                <a:close/>
                <a:moveTo>
                  <a:pt x="5083276" y="1140032"/>
                </a:moveTo>
                <a:cubicBezTo>
                  <a:pt x="5089110" y="1140032"/>
                  <a:pt x="5095673" y="1147037"/>
                  <a:pt x="5095673" y="1154821"/>
                </a:cubicBezTo>
                <a:cubicBezTo>
                  <a:pt x="5095673" y="1163383"/>
                  <a:pt x="5089110" y="1169610"/>
                  <a:pt x="5083276" y="1169610"/>
                </a:cubicBezTo>
                <a:cubicBezTo>
                  <a:pt x="5075254" y="1169610"/>
                  <a:pt x="5069420" y="1163383"/>
                  <a:pt x="5069420" y="1154821"/>
                </a:cubicBezTo>
                <a:cubicBezTo>
                  <a:pt x="5069420" y="1147037"/>
                  <a:pt x="5075254" y="1140032"/>
                  <a:pt x="5083276" y="1140032"/>
                </a:cubicBezTo>
                <a:close/>
                <a:moveTo>
                  <a:pt x="5012445" y="1140032"/>
                </a:moveTo>
                <a:cubicBezTo>
                  <a:pt x="5018279" y="1140032"/>
                  <a:pt x="5024842" y="1147037"/>
                  <a:pt x="5024842" y="1154821"/>
                </a:cubicBezTo>
                <a:cubicBezTo>
                  <a:pt x="5024842" y="1163383"/>
                  <a:pt x="5018279" y="1169610"/>
                  <a:pt x="5012445" y="1169610"/>
                </a:cubicBezTo>
                <a:cubicBezTo>
                  <a:pt x="5004423" y="1169610"/>
                  <a:pt x="4998589" y="1163383"/>
                  <a:pt x="4998589" y="1154821"/>
                </a:cubicBezTo>
                <a:cubicBezTo>
                  <a:pt x="4998589" y="1147037"/>
                  <a:pt x="5004423" y="1140032"/>
                  <a:pt x="5012445" y="1140032"/>
                </a:cubicBezTo>
                <a:close/>
                <a:moveTo>
                  <a:pt x="4940157" y="1140032"/>
                </a:moveTo>
                <a:cubicBezTo>
                  <a:pt x="4948179" y="1140032"/>
                  <a:pt x="4954013" y="1147037"/>
                  <a:pt x="4954013" y="1154821"/>
                </a:cubicBezTo>
                <a:cubicBezTo>
                  <a:pt x="4954013" y="1163383"/>
                  <a:pt x="4948179" y="1169610"/>
                  <a:pt x="4940157" y="1169610"/>
                </a:cubicBezTo>
                <a:cubicBezTo>
                  <a:pt x="4934323" y="1169610"/>
                  <a:pt x="4927760" y="1163383"/>
                  <a:pt x="4927760" y="1154821"/>
                </a:cubicBezTo>
                <a:cubicBezTo>
                  <a:pt x="4927760" y="1147037"/>
                  <a:pt x="4934323" y="1140032"/>
                  <a:pt x="4940157" y="1140032"/>
                </a:cubicBezTo>
                <a:close/>
                <a:moveTo>
                  <a:pt x="4865953" y="1140032"/>
                </a:moveTo>
                <a:cubicBezTo>
                  <a:pt x="4873975" y="1140032"/>
                  <a:pt x="4879809" y="1147037"/>
                  <a:pt x="4879809" y="1154821"/>
                </a:cubicBezTo>
                <a:cubicBezTo>
                  <a:pt x="4879809" y="1163383"/>
                  <a:pt x="4873975" y="1169610"/>
                  <a:pt x="4865953" y="1169610"/>
                </a:cubicBezTo>
                <a:cubicBezTo>
                  <a:pt x="4860119" y="1169610"/>
                  <a:pt x="4853556" y="1163383"/>
                  <a:pt x="4853556" y="1154821"/>
                </a:cubicBezTo>
                <a:cubicBezTo>
                  <a:pt x="4853556" y="1147037"/>
                  <a:pt x="4860119" y="1140032"/>
                  <a:pt x="4865953" y="1140032"/>
                </a:cubicBezTo>
                <a:close/>
                <a:moveTo>
                  <a:pt x="4795122" y="1140032"/>
                </a:moveTo>
                <a:cubicBezTo>
                  <a:pt x="4803144" y="1140032"/>
                  <a:pt x="4808978" y="1147037"/>
                  <a:pt x="4808978" y="1154821"/>
                </a:cubicBezTo>
                <a:cubicBezTo>
                  <a:pt x="4808978" y="1163383"/>
                  <a:pt x="4803144" y="1169610"/>
                  <a:pt x="4795122" y="1169610"/>
                </a:cubicBezTo>
                <a:cubicBezTo>
                  <a:pt x="4787830" y="1169610"/>
                  <a:pt x="4782725" y="1163383"/>
                  <a:pt x="4782725" y="1154821"/>
                </a:cubicBezTo>
                <a:cubicBezTo>
                  <a:pt x="4782725" y="1147037"/>
                  <a:pt x="4787830" y="1140032"/>
                  <a:pt x="4795122" y="1140032"/>
                </a:cubicBezTo>
                <a:close/>
                <a:moveTo>
                  <a:pt x="4726684" y="1140032"/>
                </a:moveTo>
                <a:cubicBezTo>
                  <a:pt x="4735246" y="1140032"/>
                  <a:pt x="4741472" y="1147037"/>
                  <a:pt x="4741472" y="1154821"/>
                </a:cubicBezTo>
                <a:cubicBezTo>
                  <a:pt x="4741472" y="1163383"/>
                  <a:pt x="4735246" y="1169610"/>
                  <a:pt x="4726684" y="1169610"/>
                </a:cubicBezTo>
                <a:cubicBezTo>
                  <a:pt x="4718122" y="1169610"/>
                  <a:pt x="4711896" y="1163383"/>
                  <a:pt x="4711896" y="1154821"/>
                </a:cubicBezTo>
                <a:cubicBezTo>
                  <a:pt x="4711896" y="1147037"/>
                  <a:pt x="4718122" y="1140032"/>
                  <a:pt x="4726684" y="1140032"/>
                </a:cubicBezTo>
                <a:close/>
                <a:moveTo>
                  <a:pt x="4655853" y="1140032"/>
                </a:moveTo>
                <a:cubicBezTo>
                  <a:pt x="4663637" y="1140032"/>
                  <a:pt x="4670642" y="1147037"/>
                  <a:pt x="4670642" y="1154821"/>
                </a:cubicBezTo>
                <a:cubicBezTo>
                  <a:pt x="4670642" y="1163383"/>
                  <a:pt x="4663637" y="1169610"/>
                  <a:pt x="4655853" y="1169610"/>
                </a:cubicBezTo>
                <a:cubicBezTo>
                  <a:pt x="4647291" y="1169610"/>
                  <a:pt x="4641064" y="1163383"/>
                  <a:pt x="4641064" y="1154821"/>
                </a:cubicBezTo>
                <a:cubicBezTo>
                  <a:pt x="4641064" y="1147037"/>
                  <a:pt x="4647291" y="1140032"/>
                  <a:pt x="4655853" y="1140032"/>
                </a:cubicBezTo>
                <a:close/>
                <a:moveTo>
                  <a:pt x="4585023" y="1140032"/>
                </a:moveTo>
                <a:cubicBezTo>
                  <a:pt x="4592806" y="1140032"/>
                  <a:pt x="4599811" y="1147037"/>
                  <a:pt x="4599811" y="1154821"/>
                </a:cubicBezTo>
                <a:cubicBezTo>
                  <a:pt x="4599811" y="1163383"/>
                  <a:pt x="4592806" y="1169610"/>
                  <a:pt x="4585023" y="1169610"/>
                </a:cubicBezTo>
                <a:cubicBezTo>
                  <a:pt x="4576461" y="1169610"/>
                  <a:pt x="4570235" y="1163383"/>
                  <a:pt x="4570235" y="1154821"/>
                </a:cubicBezTo>
                <a:cubicBezTo>
                  <a:pt x="4570235" y="1147037"/>
                  <a:pt x="4576461" y="1140032"/>
                  <a:pt x="4585023" y="1140032"/>
                </a:cubicBezTo>
                <a:close/>
                <a:moveTo>
                  <a:pt x="4513260" y="1140032"/>
                </a:moveTo>
                <a:cubicBezTo>
                  <a:pt x="4520553" y="1140032"/>
                  <a:pt x="4525657" y="1147037"/>
                  <a:pt x="4525657" y="1154821"/>
                </a:cubicBezTo>
                <a:cubicBezTo>
                  <a:pt x="4525657" y="1163383"/>
                  <a:pt x="4520553" y="1169610"/>
                  <a:pt x="4513260" y="1169610"/>
                </a:cubicBezTo>
                <a:cubicBezTo>
                  <a:pt x="4505238" y="1169610"/>
                  <a:pt x="4499404" y="1163383"/>
                  <a:pt x="4499404" y="1154821"/>
                </a:cubicBezTo>
                <a:cubicBezTo>
                  <a:pt x="4499404" y="1147037"/>
                  <a:pt x="4505238" y="1140032"/>
                  <a:pt x="4513260" y="1140032"/>
                </a:cubicBezTo>
                <a:close/>
                <a:moveTo>
                  <a:pt x="4439056" y="1140032"/>
                </a:moveTo>
                <a:cubicBezTo>
                  <a:pt x="4445619" y="1140032"/>
                  <a:pt x="4451453" y="1147037"/>
                  <a:pt x="4451453" y="1154821"/>
                </a:cubicBezTo>
                <a:cubicBezTo>
                  <a:pt x="4451453" y="1163383"/>
                  <a:pt x="4445619" y="1169610"/>
                  <a:pt x="4439056" y="1169610"/>
                </a:cubicBezTo>
                <a:cubicBezTo>
                  <a:pt x="4431763" y="1169610"/>
                  <a:pt x="4425200" y="1163383"/>
                  <a:pt x="4425200" y="1154821"/>
                </a:cubicBezTo>
                <a:cubicBezTo>
                  <a:pt x="4425200" y="1147037"/>
                  <a:pt x="4431763" y="1140032"/>
                  <a:pt x="4439056" y="1140032"/>
                </a:cubicBezTo>
                <a:close/>
                <a:moveTo>
                  <a:pt x="4366768" y="1140032"/>
                </a:moveTo>
                <a:cubicBezTo>
                  <a:pt x="4374790" y="1140032"/>
                  <a:pt x="4380624" y="1147037"/>
                  <a:pt x="4380624" y="1154821"/>
                </a:cubicBezTo>
                <a:cubicBezTo>
                  <a:pt x="4380624" y="1163383"/>
                  <a:pt x="4374790" y="1169610"/>
                  <a:pt x="4366768" y="1169610"/>
                </a:cubicBezTo>
                <a:cubicBezTo>
                  <a:pt x="4360934" y="1169610"/>
                  <a:pt x="4354371" y="1163383"/>
                  <a:pt x="4354371" y="1154821"/>
                </a:cubicBezTo>
                <a:cubicBezTo>
                  <a:pt x="4354371" y="1147037"/>
                  <a:pt x="4360934" y="1140032"/>
                  <a:pt x="4366768" y="1140032"/>
                </a:cubicBezTo>
                <a:close/>
                <a:moveTo>
                  <a:pt x="4295937" y="1140032"/>
                </a:moveTo>
                <a:cubicBezTo>
                  <a:pt x="4303959" y="1140032"/>
                  <a:pt x="4309793" y="1147037"/>
                  <a:pt x="4309793" y="1154821"/>
                </a:cubicBezTo>
                <a:cubicBezTo>
                  <a:pt x="4309793" y="1163383"/>
                  <a:pt x="4303959" y="1169610"/>
                  <a:pt x="4295937" y="1169610"/>
                </a:cubicBezTo>
                <a:cubicBezTo>
                  <a:pt x="4290103" y="1169610"/>
                  <a:pt x="4283540" y="1163383"/>
                  <a:pt x="4283540" y="1154821"/>
                </a:cubicBezTo>
                <a:cubicBezTo>
                  <a:pt x="4283540" y="1147037"/>
                  <a:pt x="4290103" y="1140032"/>
                  <a:pt x="4295937" y="1140032"/>
                </a:cubicBezTo>
                <a:close/>
                <a:moveTo>
                  <a:pt x="4225107" y="1140032"/>
                </a:moveTo>
                <a:cubicBezTo>
                  <a:pt x="4233129" y="1140032"/>
                  <a:pt x="4238963" y="1147037"/>
                  <a:pt x="4238963" y="1154821"/>
                </a:cubicBezTo>
                <a:cubicBezTo>
                  <a:pt x="4238963" y="1163383"/>
                  <a:pt x="4233129" y="1169610"/>
                  <a:pt x="4225107" y="1169610"/>
                </a:cubicBezTo>
                <a:cubicBezTo>
                  <a:pt x="4217085" y="1169610"/>
                  <a:pt x="4212710" y="1163383"/>
                  <a:pt x="4212710" y="1154821"/>
                </a:cubicBezTo>
                <a:cubicBezTo>
                  <a:pt x="4212710" y="1147037"/>
                  <a:pt x="4217085" y="1140032"/>
                  <a:pt x="4225107" y="1140032"/>
                </a:cubicBezTo>
                <a:close/>
                <a:moveTo>
                  <a:pt x="4153295" y="1140032"/>
                </a:moveTo>
                <a:cubicBezTo>
                  <a:pt x="4161078" y="1140032"/>
                  <a:pt x="4168083" y="1147037"/>
                  <a:pt x="4168083" y="1154821"/>
                </a:cubicBezTo>
                <a:cubicBezTo>
                  <a:pt x="4168083" y="1163383"/>
                  <a:pt x="4161078" y="1169610"/>
                  <a:pt x="4153295" y="1169610"/>
                </a:cubicBezTo>
                <a:cubicBezTo>
                  <a:pt x="4144733" y="1169610"/>
                  <a:pt x="4138507" y="1163383"/>
                  <a:pt x="4138507" y="1154821"/>
                </a:cubicBezTo>
                <a:cubicBezTo>
                  <a:pt x="4138507" y="1147037"/>
                  <a:pt x="4144733" y="1140032"/>
                  <a:pt x="4153295" y="1140032"/>
                </a:cubicBezTo>
                <a:close/>
                <a:moveTo>
                  <a:pt x="4082465" y="1140032"/>
                </a:moveTo>
                <a:cubicBezTo>
                  <a:pt x="4090249" y="1140032"/>
                  <a:pt x="4097254" y="1147037"/>
                  <a:pt x="4097254" y="1154821"/>
                </a:cubicBezTo>
                <a:cubicBezTo>
                  <a:pt x="4097254" y="1163383"/>
                  <a:pt x="4090249" y="1169610"/>
                  <a:pt x="4082465" y="1169610"/>
                </a:cubicBezTo>
                <a:cubicBezTo>
                  <a:pt x="4073903" y="1169610"/>
                  <a:pt x="4067676" y="1163383"/>
                  <a:pt x="4067676" y="1154821"/>
                </a:cubicBezTo>
                <a:cubicBezTo>
                  <a:pt x="4067676" y="1147037"/>
                  <a:pt x="4073903" y="1140032"/>
                  <a:pt x="4082465" y="1140032"/>
                </a:cubicBezTo>
                <a:close/>
                <a:moveTo>
                  <a:pt x="439789" y="1140032"/>
                </a:moveTo>
                <a:cubicBezTo>
                  <a:pt x="448351" y="1140032"/>
                  <a:pt x="454579" y="1146595"/>
                  <a:pt x="454579" y="1153888"/>
                </a:cubicBezTo>
                <a:cubicBezTo>
                  <a:pt x="454579" y="1161910"/>
                  <a:pt x="448351" y="1166286"/>
                  <a:pt x="439789" y="1166286"/>
                </a:cubicBezTo>
                <a:cubicBezTo>
                  <a:pt x="432006" y="1166286"/>
                  <a:pt x="425001" y="1161910"/>
                  <a:pt x="425001" y="1153888"/>
                </a:cubicBezTo>
                <a:cubicBezTo>
                  <a:pt x="425001" y="1146595"/>
                  <a:pt x="432006" y="1140032"/>
                  <a:pt x="439789" y="1140032"/>
                </a:cubicBezTo>
                <a:close/>
                <a:moveTo>
                  <a:pt x="368960" y="1140032"/>
                </a:moveTo>
                <a:cubicBezTo>
                  <a:pt x="377521" y="1140032"/>
                  <a:pt x="383747" y="1146595"/>
                  <a:pt x="383747" y="1153888"/>
                </a:cubicBezTo>
                <a:cubicBezTo>
                  <a:pt x="383747" y="1161910"/>
                  <a:pt x="377521" y="1166286"/>
                  <a:pt x="368960" y="1166286"/>
                </a:cubicBezTo>
                <a:cubicBezTo>
                  <a:pt x="361176" y="1166286"/>
                  <a:pt x="354172" y="1161910"/>
                  <a:pt x="354172" y="1153888"/>
                </a:cubicBezTo>
                <a:cubicBezTo>
                  <a:pt x="354172" y="1146595"/>
                  <a:pt x="361176" y="1140032"/>
                  <a:pt x="368960" y="1140032"/>
                </a:cubicBezTo>
                <a:close/>
                <a:moveTo>
                  <a:pt x="297194" y="1140032"/>
                </a:moveTo>
                <a:cubicBezTo>
                  <a:pt x="305217" y="1140032"/>
                  <a:pt x="309592" y="1146595"/>
                  <a:pt x="309592" y="1153888"/>
                </a:cubicBezTo>
                <a:cubicBezTo>
                  <a:pt x="309592" y="1161910"/>
                  <a:pt x="305217" y="1166286"/>
                  <a:pt x="297194" y="1166286"/>
                </a:cubicBezTo>
                <a:cubicBezTo>
                  <a:pt x="289902" y="1166286"/>
                  <a:pt x="283339" y="1161910"/>
                  <a:pt x="283339" y="1153888"/>
                </a:cubicBezTo>
                <a:cubicBezTo>
                  <a:pt x="283339" y="1146595"/>
                  <a:pt x="289902" y="1140032"/>
                  <a:pt x="297194" y="1140032"/>
                </a:cubicBezTo>
                <a:close/>
                <a:moveTo>
                  <a:pt x="226366" y="1140032"/>
                </a:moveTo>
                <a:cubicBezTo>
                  <a:pt x="232201" y="1140032"/>
                  <a:pt x="238764" y="1146595"/>
                  <a:pt x="238764" y="1153888"/>
                </a:cubicBezTo>
                <a:cubicBezTo>
                  <a:pt x="238764" y="1161910"/>
                  <a:pt x="232201" y="1166286"/>
                  <a:pt x="226366" y="1166286"/>
                </a:cubicBezTo>
                <a:cubicBezTo>
                  <a:pt x="218344" y="1166286"/>
                  <a:pt x="212510" y="1161910"/>
                  <a:pt x="212510" y="1153888"/>
                </a:cubicBezTo>
                <a:cubicBezTo>
                  <a:pt x="212510" y="1146595"/>
                  <a:pt x="218344" y="1140032"/>
                  <a:pt x="226366" y="1140032"/>
                </a:cubicBezTo>
                <a:close/>
                <a:moveTo>
                  <a:pt x="155532" y="1140032"/>
                </a:moveTo>
                <a:cubicBezTo>
                  <a:pt x="161366" y="1140032"/>
                  <a:pt x="167930" y="1146595"/>
                  <a:pt x="167930" y="1153888"/>
                </a:cubicBezTo>
                <a:cubicBezTo>
                  <a:pt x="167930" y="1161910"/>
                  <a:pt x="161366" y="1166286"/>
                  <a:pt x="155532" y="1166286"/>
                </a:cubicBezTo>
                <a:cubicBezTo>
                  <a:pt x="147510" y="1166286"/>
                  <a:pt x="141676" y="1161910"/>
                  <a:pt x="141676" y="1153888"/>
                </a:cubicBezTo>
                <a:cubicBezTo>
                  <a:pt x="141676" y="1146595"/>
                  <a:pt x="147510" y="1140032"/>
                  <a:pt x="155532" y="1140032"/>
                </a:cubicBezTo>
                <a:close/>
                <a:moveTo>
                  <a:pt x="83244" y="1140032"/>
                </a:moveTo>
                <a:cubicBezTo>
                  <a:pt x="90536" y="1140032"/>
                  <a:pt x="97100" y="1146595"/>
                  <a:pt x="97100" y="1153888"/>
                </a:cubicBezTo>
                <a:cubicBezTo>
                  <a:pt x="97100" y="1161910"/>
                  <a:pt x="90536" y="1166286"/>
                  <a:pt x="83244" y="1166286"/>
                </a:cubicBezTo>
                <a:cubicBezTo>
                  <a:pt x="76680" y="1166286"/>
                  <a:pt x="70846" y="1161910"/>
                  <a:pt x="70846" y="1153888"/>
                </a:cubicBezTo>
                <a:cubicBezTo>
                  <a:pt x="70846" y="1146595"/>
                  <a:pt x="76680" y="1140032"/>
                  <a:pt x="83244" y="1140032"/>
                </a:cubicBezTo>
                <a:close/>
                <a:moveTo>
                  <a:pt x="12008" y="1140032"/>
                </a:moveTo>
                <a:cubicBezTo>
                  <a:pt x="20253" y="1140032"/>
                  <a:pt x="26249" y="1146595"/>
                  <a:pt x="26249" y="1153888"/>
                </a:cubicBezTo>
                <a:cubicBezTo>
                  <a:pt x="26249" y="1161910"/>
                  <a:pt x="20253" y="1166286"/>
                  <a:pt x="12008" y="1166286"/>
                </a:cubicBezTo>
                <a:cubicBezTo>
                  <a:pt x="4513" y="1166286"/>
                  <a:pt x="16" y="1161910"/>
                  <a:pt x="16" y="1153888"/>
                </a:cubicBezTo>
                <a:cubicBezTo>
                  <a:pt x="16" y="1146595"/>
                  <a:pt x="4513" y="1140032"/>
                  <a:pt x="12008" y="1140032"/>
                </a:cubicBezTo>
                <a:close/>
                <a:moveTo>
                  <a:pt x="6867525" y="1069203"/>
                </a:moveTo>
                <a:cubicBezTo>
                  <a:pt x="6874088" y="1069203"/>
                  <a:pt x="6879922" y="1075037"/>
                  <a:pt x="6879922" y="1081600"/>
                </a:cubicBezTo>
                <a:cubicBezTo>
                  <a:pt x="6879922" y="1088893"/>
                  <a:pt x="6874088" y="1095457"/>
                  <a:pt x="6867525" y="1095457"/>
                </a:cubicBezTo>
                <a:cubicBezTo>
                  <a:pt x="6860232" y="1095457"/>
                  <a:pt x="6853669" y="1088893"/>
                  <a:pt x="6853669" y="1081600"/>
                </a:cubicBezTo>
                <a:cubicBezTo>
                  <a:pt x="6853669" y="1075037"/>
                  <a:pt x="6860232" y="1069203"/>
                  <a:pt x="6867525" y="1069203"/>
                </a:cubicBezTo>
                <a:close/>
                <a:moveTo>
                  <a:pt x="6795237" y="1069203"/>
                </a:moveTo>
                <a:cubicBezTo>
                  <a:pt x="6803259" y="1069203"/>
                  <a:pt x="6809093" y="1075037"/>
                  <a:pt x="6809093" y="1081600"/>
                </a:cubicBezTo>
                <a:cubicBezTo>
                  <a:pt x="6809093" y="1088893"/>
                  <a:pt x="6803259" y="1095457"/>
                  <a:pt x="6796696" y="1095457"/>
                </a:cubicBezTo>
                <a:cubicBezTo>
                  <a:pt x="6789403" y="1095457"/>
                  <a:pt x="6782840" y="1088893"/>
                  <a:pt x="6782840" y="1081600"/>
                </a:cubicBezTo>
                <a:cubicBezTo>
                  <a:pt x="6782840" y="1075037"/>
                  <a:pt x="6789403" y="1069203"/>
                  <a:pt x="6795237" y="1069203"/>
                </a:cubicBezTo>
                <a:close/>
                <a:moveTo>
                  <a:pt x="6724405" y="1069203"/>
                </a:moveTo>
                <a:cubicBezTo>
                  <a:pt x="6732427" y="1069203"/>
                  <a:pt x="6738261" y="1075037"/>
                  <a:pt x="6738261" y="1081600"/>
                </a:cubicBezTo>
                <a:cubicBezTo>
                  <a:pt x="6738261" y="1088893"/>
                  <a:pt x="6732427" y="1095457"/>
                  <a:pt x="6724405" y="1095457"/>
                </a:cubicBezTo>
                <a:cubicBezTo>
                  <a:pt x="6718571" y="1095457"/>
                  <a:pt x="6712008" y="1088893"/>
                  <a:pt x="6712008" y="1081600"/>
                </a:cubicBezTo>
                <a:cubicBezTo>
                  <a:pt x="6712008" y="1075037"/>
                  <a:pt x="6718571" y="1069203"/>
                  <a:pt x="6724405" y="1069203"/>
                </a:cubicBezTo>
                <a:close/>
                <a:moveTo>
                  <a:pt x="6653576" y="1069203"/>
                </a:moveTo>
                <a:cubicBezTo>
                  <a:pt x="6660869" y="1069203"/>
                  <a:pt x="6667432" y="1075037"/>
                  <a:pt x="6667432" y="1081600"/>
                </a:cubicBezTo>
                <a:cubicBezTo>
                  <a:pt x="6667432" y="1088893"/>
                  <a:pt x="6660869" y="1095457"/>
                  <a:pt x="6653576" y="1095457"/>
                </a:cubicBezTo>
                <a:cubicBezTo>
                  <a:pt x="6645554" y="1095457"/>
                  <a:pt x="6641179" y="1088893"/>
                  <a:pt x="6641179" y="1081600"/>
                </a:cubicBezTo>
                <a:cubicBezTo>
                  <a:pt x="6641179" y="1075037"/>
                  <a:pt x="6645554" y="1069203"/>
                  <a:pt x="6653576" y="1069203"/>
                </a:cubicBezTo>
                <a:close/>
                <a:moveTo>
                  <a:pt x="6581764" y="1069203"/>
                </a:moveTo>
                <a:cubicBezTo>
                  <a:pt x="6589547" y="1069203"/>
                  <a:pt x="6596552" y="1075037"/>
                  <a:pt x="6596552" y="1081600"/>
                </a:cubicBezTo>
                <a:cubicBezTo>
                  <a:pt x="6596552" y="1088893"/>
                  <a:pt x="6589547" y="1095457"/>
                  <a:pt x="6581764" y="1095457"/>
                </a:cubicBezTo>
                <a:cubicBezTo>
                  <a:pt x="6573202" y="1095457"/>
                  <a:pt x="6566976" y="1088893"/>
                  <a:pt x="6566976" y="1081600"/>
                </a:cubicBezTo>
                <a:cubicBezTo>
                  <a:pt x="6566976" y="1075037"/>
                  <a:pt x="6573202" y="1069203"/>
                  <a:pt x="6581764" y="1069203"/>
                </a:cubicBezTo>
                <a:close/>
                <a:moveTo>
                  <a:pt x="6510933" y="1069203"/>
                </a:moveTo>
                <a:cubicBezTo>
                  <a:pt x="6518717" y="1069203"/>
                  <a:pt x="6525722" y="1075037"/>
                  <a:pt x="6525722" y="1081600"/>
                </a:cubicBezTo>
                <a:cubicBezTo>
                  <a:pt x="6525722" y="1088893"/>
                  <a:pt x="6518717" y="1095457"/>
                  <a:pt x="6510933" y="1095457"/>
                </a:cubicBezTo>
                <a:cubicBezTo>
                  <a:pt x="6502371" y="1095457"/>
                  <a:pt x="6496144" y="1088893"/>
                  <a:pt x="6496144" y="1081600"/>
                </a:cubicBezTo>
                <a:cubicBezTo>
                  <a:pt x="6496144" y="1075037"/>
                  <a:pt x="6502371" y="1069203"/>
                  <a:pt x="6510933" y="1069203"/>
                </a:cubicBezTo>
                <a:close/>
                <a:moveTo>
                  <a:pt x="6440492" y="1069203"/>
                </a:moveTo>
                <a:cubicBezTo>
                  <a:pt x="6448081" y="1069203"/>
                  <a:pt x="6454911" y="1075037"/>
                  <a:pt x="6454911" y="1081600"/>
                </a:cubicBezTo>
                <a:cubicBezTo>
                  <a:pt x="6454911" y="1088893"/>
                  <a:pt x="6448081" y="1095457"/>
                  <a:pt x="6440492" y="1095457"/>
                </a:cubicBezTo>
                <a:cubicBezTo>
                  <a:pt x="6432145" y="1095457"/>
                  <a:pt x="6425315" y="1088893"/>
                  <a:pt x="6425315" y="1081600"/>
                </a:cubicBezTo>
                <a:cubicBezTo>
                  <a:pt x="6425315" y="1075037"/>
                  <a:pt x="6432145" y="1069203"/>
                  <a:pt x="6440492" y="1069203"/>
                </a:cubicBezTo>
                <a:close/>
                <a:moveTo>
                  <a:pt x="6368340" y="1069203"/>
                </a:moveTo>
                <a:cubicBezTo>
                  <a:pt x="6376362" y="1069203"/>
                  <a:pt x="6380737" y="1075037"/>
                  <a:pt x="6380737" y="1081600"/>
                </a:cubicBezTo>
                <a:cubicBezTo>
                  <a:pt x="6380737" y="1088893"/>
                  <a:pt x="6376362" y="1095457"/>
                  <a:pt x="6368340" y="1095457"/>
                </a:cubicBezTo>
                <a:cubicBezTo>
                  <a:pt x="6361047" y="1095457"/>
                  <a:pt x="6354484" y="1088893"/>
                  <a:pt x="6354484" y="1081600"/>
                </a:cubicBezTo>
                <a:cubicBezTo>
                  <a:pt x="6354484" y="1075037"/>
                  <a:pt x="6361047" y="1069203"/>
                  <a:pt x="6368340" y="1069203"/>
                </a:cubicBezTo>
                <a:close/>
                <a:moveTo>
                  <a:pt x="6297511" y="1069203"/>
                </a:moveTo>
                <a:cubicBezTo>
                  <a:pt x="6304074" y="1069203"/>
                  <a:pt x="6309908" y="1075037"/>
                  <a:pt x="6309908" y="1081600"/>
                </a:cubicBezTo>
                <a:cubicBezTo>
                  <a:pt x="6309908" y="1088893"/>
                  <a:pt x="6304074" y="1095457"/>
                  <a:pt x="6297511" y="1095457"/>
                </a:cubicBezTo>
                <a:cubicBezTo>
                  <a:pt x="6290218" y="1095457"/>
                  <a:pt x="6283655" y="1088893"/>
                  <a:pt x="6283655" y="1081600"/>
                </a:cubicBezTo>
                <a:cubicBezTo>
                  <a:pt x="6283655" y="1075037"/>
                  <a:pt x="6290218" y="1069203"/>
                  <a:pt x="6297511" y="1069203"/>
                </a:cubicBezTo>
                <a:close/>
                <a:moveTo>
                  <a:pt x="6226679" y="1069203"/>
                </a:moveTo>
                <a:cubicBezTo>
                  <a:pt x="6233242" y="1069203"/>
                  <a:pt x="6239076" y="1075037"/>
                  <a:pt x="6239076" y="1081600"/>
                </a:cubicBezTo>
                <a:cubicBezTo>
                  <a:pt x="6239076" y="1088893"/>
                  <a:pt x="6233242" y="1095457"/>
                  <a:pt x="6226679" y="1095457"/>
                </a:cubicBezTo>
                <a:cubicBezTo>
                  <a:pt x="6219386" y="1095457"/>
                  <a:pt x="6212823" y="1088893"/>
                  <a:pt x="6212823" y="1083059"/>
                </a:cubicBezTo>
                <a:cubicBezTo>
                  <a:pt x="6212823" y="1075037"/>
                  <a:pt x="6219386" y="1069203"/>
                  <a:pt x="6226679" y="1069203"/>
                </a:cubicBezTo>
                <a:close/>
                <a:moveTo>
                  <a:pt x="6154391" y="1069203"/>
                </a:moveTo>
                <a:cubicBezTo>
                  <a:pt x="6161684" y="1069203"/>
                  <a:pt x="6168247" y="1075037"/>
                  <a:pt x="6168247" y="1083059"/>
                </a:cubicBezTo>
                <a:cubicBezTo>
                  <a:pt x="6168247" y="1088893"/>
                  <a:pt x="6161684" y="1095457"/>
                  <a:pt x="6154391" y="1095457"/>
                </a:cubicBezTo>
                <a:cubicBezTo>
                  <a:pt x="6147828" y="1095457"/>
                  <a:pt x="6141994" y="1088893"/>
                  <a:pt x="6141994" y="1083059"/>
                </a:cubicBezTo>
                <a:cubicBezTo>
                  <a:pt x="6141994" y="1075037"/>
                  <a:pt x="6147828" y="1069203"/>
                  <a:pt x="6154391" y="1069203"/>
                </a:cubicBezTo>
                <a:close/>
                <a:moveTo>
                  <a:pt x="6083559" y="1069203"/>
                </a:moveTo>
                <a:cubicBezTo>
                  <a:pt x="6090852" y="1069203"/>
                  <a:pt x="6097415" y="1075037"/>
                  <a:pt x="6097415" y="1083059"/>
                </a:cubicBezTo>
                <a:cubicBezTo>
                  <a:pt x="6097415" y="1088893"/>
                  <a:pt x="6090852" y="1095457"/>
                  <a:pt x="6083559" y="1095457"/>
                </a:cubicBezTo>
                <a:cubicBezTo>
                  <a:pt x="6076996" y="1095457"/>
                  <a:pt x="6071162" y="1088893"/>
                  <a:pt x="6071162" y="1083059"/>
                </a:cubicBezTo>
                <a:cubicBezTo>
                  <a:pt x="6071162" y="1075037"/>
                  <a:pt x="6076996" y="1069203"/>
                  <a:pt x="6083559" y="1069203"/>
                </a:cubicBezTo>
                <a:close/>
                <a:moveTo>
                  <a:pt x="6009356" y="1069203"/>
                </a:moveTo>
                <a:cubicBezTo>
                  <a:pt x="6016649" y="1069203"/>
                  <a:pt x="6023212" y="1075037"/>
                  <a:pt x="6023212" y="1083059"/>
                </a:cubicBezTo>
                <a:cubicBezTo>
                  <a:pt x="6023212" y="1088893"/>
                  <a:pt x="6016649" y="1095457"/>
                  <a:pt x="6009356" y="1095457"/>
                </a:cubicBezTo>
                <a:cubicBezTo>
                  <a:pt x="6001334" y="1095457"/>
                  <a:pt x="5996959" y="1088893"/>
                  <a:pt x="5996959" y="1083059"/>
                </a:cubicBezTo>
                <a:cubicBezTo>
                  <a:pt x="5996959" y="1075037"/>
                  <a:pt x="6001334" y="1069203"/>
                  <a:pt x="6009356" y="1069203"/>
                </a:cubicBezTo>
                <a:close/>
                <a:moveTo>
                  <a:pt x="5940548" y="1069203"/>
                </a:moveTo>
                <a:cubicBezTo>
                  <a:pt x="5948896" y="1069203"/>
                  <a:pt x="5955726" y="1075037"/>
                  <a:pt x="5955726" y="1083059"/>
                </a:cubicBezTo>
                <a:cubicBezTo>
                  <a:pt x="5955726" y="1088893"/>
                  <a:pt x="5948896" y="1095457"/>
                  <a:pt x="5940548" y="1095457"/>
                </a:cubicBezTo>
                <a:cubicBezTo>
                  <a:pt x="5932960" y="1095457"/>
                  <a:pt x="5926130" y="1088893"/>
                  <a:pt x="5926130" y="1083059"/>
                </a:cubicBezTo>
                <a:cubicBezTo>
                  <a:pt x="5926130" y="1075037"/>
                  <a:pt x="5932960" y="1069203"/>
                  <a:pt x="5940548" y="1069203"/>
                </a:cubicBezTo>
                <a:close/>
                <a:moveTo>
                  <a:pt x="5870088" y="1069203"/>
                </a:moveTo>
                <a:cubicBezTo>
                  <a:pt x="5878650" y="1069203"/>
                  <a:pt x="5884877" y="1075037"/>
                  <a:pt x="5884877" y="1083059"/>
                </a:cubicBezTo>
                <a:cubicBezTo>
                  <a:pt x="5884877" y="1088893"/>
                  <a:pt x="5878650" y="1095457"/>
                  <a:pt x="5870088" y="1095457"/>
                </a:cubicBezTo>
                <a:cubicBezTo>
                  <a:pt x="5862304" y="1095457"/>
                  <a:pt x="5855299" y="1088893"/>
                  <a:pt x="5855299" y="1083059"/>
                </a:cubicBezTo>
                <a:cubicBezTo>
                  <a:pt x="5855299" y="1075037"/>
                  <a:pt x="5862304" y="1069203"/>
                  <a:pt x="5870088" y="1069203"/>
                </a:cubicBezTo>
                <a:close/>
                <a:moveTo>
                  <a:pt x="5799257" y="1069203"/>
                </a:moveTo>
                <a:cubicBezTo>
                  <a:pt x="5807819" y="1069203"/>
                  <a:pt x="5814045" y="1075037"/>
                  <a:pt x="5814045" y="1083059"/>
                </a:cubicBezTo>
                <a:cubicBezTo>
                  <a:pt x="5814045" y="1088893"/>
                  <a:pt x="5807819" y="1095457"/>
                  <a:pt x="5799257" y="1095457"/>
                </a:cubicBezTo>
                <a:cubicBezTo>
                  <a:pt x="5791474" y="1095457"/>
                  <a:pt x="5784469" y="1088893"/>
                  <a:pt x="5784469" y="1083059"/>
                </a:cubicBezTo>
                <a:cubicBezTo>
                  <a:pt x="5784469" y="1075037"/>
                  <a:pt x="5791474" y="1069203"/>
                  <a:pt x="5799257" y="1069203"/>
                </a:cubicBezTo>
                <a:close/>
                <a:moveTo>
                  <a:pt x="5724122" y="1069203"/>
                </a:moveTo>
                <a:cubicBezTo>
                  <a:pt x="5732144" y="1069203"/>
                  <a:pt x="5736519" y="1075037"/>
                  <a:pt x="5736519" y="1083059"/>
                </a:cubicBezTo>
                <a:cubicBezTo>
                  <a:pt x="5736519" y="1088893"/>
                  <a:pt x="5732144" y="1095457"/>
                  <a:pt x="5724122" y="1095457"/>
                </a:cubicBezTo>
                <a:cubicBezTo>
                  <a:pt x="5716100" y="1095457"/>
                  <a:pt x="5710266" y="1088893"/>
                  <a:pt x="5710266" y="1083059"/>
                </a:cubicBezTo>
                <a:cubicBezTo>
                  <a:pt x="5710266" y="1075037"/>
                  <a:pt x="5716100" y="1069203"/>
                  <a:pt x="5724122" y="1069203"/>
                </a:cubicBezTo>
                <a:close/>
                <a:moveTo>
                  <a:pt x="5653291" y="1069203"/>
                </a:moveTo>
                <a:cubicBezTo>
                  <a:pt x="5659125" y="1069203"/>
                  <a:pt x="5665688" y="1075037"/>
                  <a:pt x="5665688" y="1083059"/>
                </a:cubicBezTo>
                <a:cubicBezTo>
                  <a:pt x="5665688" y="1088893"/>
                  <a:pt x="5659125" y="1095457"/>
                  <a:pt x="5653291" y="1095457"/>
                </a:cubicBezTo>
                <a:cubicBezTo>
                  <a:pt x="5645269" y="1095457"/>
                  <a:pt x="5639435" y="1088893"/>
                  <a:pt x="5639435" y="1083059"/>
                </a:cubicBezTo>
                <a:cubicBezTo>
                  <a:pt x="5639435" y="1075037"/>
                  <a:pt x="5645269" y="1069203"/>
                  <a:pt x="5653291" y="1069203"/>
                </a:cubicBezTo>
                <a:close/>
                <a:moveTo>
                  <a:pt x="5581002" y="1069203"/>
                </a:moveTo>
                <a:cubicBezTo>
                  <a:pt x="5588295" y="1069203"/>
                  <a:pt x="5594858" y="1075037"/>
                  <a:pt x="5594858" y="1083059"/>
                </a:cubicBezTo>
                <a:cubicBezTo>
                  <a:pt x="5594858" y="1088893"/>
                  <a:pt x="5588295" y="1095457"/>
                  <a:pt x="5581002" y="1095457"/>
                </a:cubicBezTo>
                <a:cubicBezTo>
                  <a:pt x="5574439" y="1095457"/>
                  <a:pt x="5568605" y="1088893"/>
                  <a:pt x="5568605" y="1083059"/>
                </a:cubicBezTo>
                <a:cubicBezTo>
                  <a:pt x="5568605" y="1075037"/>
                  <a:pt x="5574439" y="1069203"/>
                  <a:pt x="5581002" y="1069203"/>
                </a:cubicBezTo>
                <a:close/>
                <a:moveTo>
                  <a:pt x="5510171" y="1069203"/>
                </a:moveTo>
                <a:cubicBezTo>
                  <a:pt x="5517464" y="1069203"/>
                  <a:pt x="5524027" y="1075037"/>
                  <a:pt x="5524027" y="1083059"/>
                </a:cubicBezTo>
                <a:cubicBezTo>
                  <a:pt x="5524027" y="1088893"/>
                  <a:pt x="5517464" y="1095457"/>
                  <a:pt x="5510171" y="1095457"/>
                </a:cubicBezTo>
                <a:cubicBezTo>
                  <a:pt x="5503608" y="1095457"/>
                  <a:pt x="5497774" y="1088893"/>
                  <a:pt x="5497774" y="1083059"/>
                </a:cubicBezTo>
                <a:cubicBezTo>
                  <a:pt x="5497774" y="1075037"/>
                  <a:pt x="5503608" y="1069203"/>
                  <a:pt x="5510171" y="1069203"/>
                </a:cubicBezTo>
                <a:close/>
                <a:moveTo>
                  <a:pt x="5438937" y="1069203"/>
                </a:moveTo>
                <a:cubicBezTo>
                  <a:pt x="5447182" y="1069203"/>
                  <a:pt x="5453178" y="1075037"/>
                  <a:pt x="5453178" y="1083059"/>
                </a:cubicBezTo>
                <a:cubicBezTo>
                  <a:pt x="5453178" y="1088893"/>
                  <a:pt x="5447182" y="1095457"/>
                  <a:pt x="5438937" y="1095457"/>
                </a:cubicBezTo>
                <a:cubicBezTo>
                  <a:pt x="5431442" y="1095457"/>
                  <a:pt x="5426945" y="1088893"/>
                  <a:pt x="5426945" y="1083059"/>
                </a:cubicBezTo>
                <a:cubicBezTo>
                  <a:pt x="5426945" y="1075037"/>
                  <a:pt x="5431442" y="1069203"/>
                  <a:pt x="5438937" y="1069203"/>
                </a:cubicBezTo>
                <a:close/>
                <a:moveTo>
                  <a:pt x="5367530" y="1069203"/>
                </a:moveTo>
                <a:cubicBezTo>
                  <a:pt x="5376092" y="1069203"/>
                  <a:pt x="5382318" y="1075037"/>
                  <a:pt x="5382318" y="1083059"/>
                </a:cubicBezTo>
                <a:cubicBezTo>
                  <a:pt x="5382318" y="1088893"/>
                  <a:pt x="5376092" y="1095457"/>
                  <a:pt x="5367530" y="1095457"/>
                </a:cubicBezTo>
                <a:cubicBezTo>
                  <a:pt x="5359747" y="1095457"/>
                  <a:pt x="5352742" y="1088893"/>
                  <a:pt x="5352742" y="1083059"/>
                </a:cubicBezTo>
                <a:cubicBezTo>
                  <a:pt x="5352742" y="1075037"/>
                  <a:pt x="5359747" y="1069203"/>
                  <a:pt x="5367530" y="1069203"/>
                </a:cubicBezTo>
                <a:close/>
                <a:moveTo>
                  <a:pt x="5296699" y="1069203"/>
                </a:moveTo>
                <a:cubicBezTo>
                  <a:pt x="5305261" y="1069203"/>
                  <a:pt x="5311488" y="1075037"/>
                  <a:pt x="5311488" y="1083059"/>
                </a:cubicBezTo>
                <a:cubicBezTo>
                  <a:pt x="5311488" y="1088893"/>
                  <a:pt x="5305261" y="1095457"/>
                  <a:pt x="5296699" y="1095457"/>
                </a:cubicBezTo>
                <a:cubicBezTo>
                  <a:pt x="5288915" y="1095457"/>
                  <a:pt x="5281910" y="1088893"/>
                  <a:pt x="5281910" y="1083059"/>
                </a:cubicBezTo>
                <a:cubicBezTo>
                  <a:pt x="5281910" y="1075037"/>
                  <a:pt x="5288915" y="1069203"/>
                  <a:pt x="5296699" y="1069203"/>
                </a:cubicBezTo>
                <a:close/>
                <a:moveTo>
                  <a:pt x="5225869" y="1069203"/>
                </a:moveTo>
                <a:cubicBezTo>
                  <a:pt x="5234431" y="1069203"/>
                  <a:pt x="5240657" y="1075037"/>
                  <a:pt x="5240657" y="1083059"/>
                </a:cubicBezTo>
                <a:cubicBezTo>
                  <a:pt x="5240657" y="1088893"/>
                  <a:pt x="5234431" y="1095457"/>
                  <a:pt x="5225869" y="1095457"/>
                </a:cubicBezTo>
                <a:cubicBezTo>
                  <a:pt x="5217307" y="1095457"/>
                  <a:pt x="5211081" y="1088893"/>
                  <a:pt x="5211081" y="1083059"/>
                </a:cubicBezTo>
                <a:cubicBezTo>
                  <a:pt x="5211081" y="1075037"/>
                  <a:pt x="5217307" y="1069203"/>
                  <a:pt x="5225869" y="1069203"/>
                </a:cubicBezTo>
                <a:close/>
                <a:moveTo>
                  <a:pt x="5154105" y="1069203"/>
                </a:moveTo>
                <a:cubicBezTo>
                  <a:pt x="5162127" y="1069203"/>
                  <a:pt x="5166502" y="1075037"/>
                  <a:pt x="5166502" y="1083059"/>
                </a:cubicBezTo>
                <a:cubicBezTo>
                  <a:pt x="5166502" y="1091081"/>
                  <a:pt x="5162127" y="1095457"/>
                  <a:pt x="5154105" y="1095457"/>
                </a:cubicBezTo>
                <a:cubicBezTo>
                  <a:pt x="5146083" y="1095457"/>
                  <a:pt x="5140249" y="1091081"/>
                  <a:pt x="5140249" y="1083059"/>
                </a:cubicBezTo>
                <a:cubicBezTo>
                  <a:pt x="5140249" y="1075037"/>
                  <a:pt x="5146083" y="1069203"/>
                  <a:pt x="5154105" y="1069203"/>
                </a:cubicBezTo>
                <a:close/>
                <a:moveTo>
                  <a:pt x="5083276" y="1069203"/>
                </a:moveTo>
                <a:cubicBezTo>
                  <a:pt x="5089110" y="1069203"/>
                  <a:pt x="5095673" y="1075037"/>
                  <a:pt x="5095673" y="1083059"/>
                </a:cubicBezTo>
                <a:cubicBezTo>
                  <a:pt x="5095673" y="1091081"/>
                  <a:pt x="5089110" y="1095457"/>
                  <a:pt x="5083276" y="1095457"/>
                </a:cubicBezTo>
                <a:cubicBezTo>
                  <a:pt x="5075254" y="1095457"/>
                  <a:pt x="5069420" y="1091081"/>
                  <a:pt x="5069420" y="1083059"/>
                </a:cubicBezTo>
                <a:cubicBezTo>
                  <a:pt x="5069420" y="1075037"/>
                  <a:pt x="5075254" y="1069203"/>
                  <a:pt x="5083276" y="1069203"/>
                </a:cubicBezTo>
                <a:close/>
                <a:moveTo>
                  <a:pt x="5012445" y="1069203"/>
                </a:moveTo>
                <a:cubicBezTo>
                  <a:pt x="5018279" y="1069203"/>
                  <a:pt x="5024842" y="1075037"/>
                  <a:pt x="5024842" y="1083059"/>
                </a:cubicBezTo>
                <a:cubicBezTo>
                  <a:pt x="5024842" y="1091081"/>
                  <a:pt x="5018279" y="1095457"/>
                  <a:pt x="5012445" y="1095457"/>
                </a:cubicBezTo>
                <a:cubicBezTo>
                  <a:pt x="5004423" y="1095457"/>
                  <a:pt x="4998589" y="1091081"/>
                  <a:pt x="4998589" y="1083059"/>
                </a:cubicBezTo>
                <a:cubicBezTo>
                  <a:pt x="4998589" y="1075037"/>
                  <a:pt x="5004423" y="1069203"/>
                  <a:pt x="5012445" y="1069203"/>
                </a:cubicBezTo>
                <a:close/>
                <a:moveTo>
                  <a:pt x="4940157" y="1069203"/>
                </a:moveTo>
                <a:cubicBezTo>
                  <a:pt x="4948179" y="1069203"/>
                  <a:pt x="4954013" y="1075037"/>
                  <a:pt x="4954013" y="1083059"/>
                </a:cubicBezTo>
                <a:cubicBezTo>
                  <a:pt x="4954013" y="1091081"/>
                  <a:pt x="4948179" y="1095457"/>
                  <a:pt x="4940157" y="1095457"/>
                </a:cubicBezTo>
                <a:cubicBezTo>
                  <a:pt x="4934323" y="1095457"/>
                  <a:pt x="4927760" y="1091081"/>
                  <a:pt x="4927760" y="1083059"/>
                </a:cubicBezTo>
                <a:cubicBezTo>
                  <a:pt x="4927760" y="1075037"/>
                  <a:pt x="4934323" y="1069203"/>
                  <a:pt x="4940157" y="1069203"/>
                </a:cubicBezTo>
                <a:close/>
                <a:moveTo>
                  <a:pt x="4865953" y="1069203"/>
                </a:moveTo>
                <a:cubicBezTo>
                  <a:pt x="4873975" y="1069203"/>
                  <a:pt x="4879809" y="1075037"/>
                  <a:pt x="4879809" y="1083059"/>
                </a:cubicBezTo>
                <a:cubicBezTo>
                  <a:pt x="4879809" y="1091081"/>
                  <a:pt x="4873975" y="1095457"/>
                  <a:pt x="4865953" y="1095457"/>
                </a:cubicBezTo>
                <a:cubicBezTo>
                  <a:pt x="4860119" y="1095457"/>
                  <a:pt x="4853556" y="1091081"/>
                  <a:pt x="4853556" y="1083059"/>
                </a:cubicBezTo>
                <a:cubicBezTo>
                  <a:pt x="4853556" y="1075037"/>
                  <a:pt x="4860119" y="1069203"/>
                  <a:pt x="4865953" y="1069203"/>
                </a:cubicBezTo>
                <a:close/>
                <a:moveTo>
                  <a:pt x="4795122" y="1069203"/>
                </a:moveTo>
                <a:cubicBezTo>
                  <a:pt x="4803144" y="1069203"/>
                  <a:pt x="4808978" y="1075037"/>
                  <a:pt x="4808978" y="1083059"/>
                </a:cubicBezTo>
                <a:cubicBezTo>
                  <a:pt x="4808978" y="1091081"/>
                  <a:pt x="4803144" y="1095457"/>
                  <a:pt x="4795122" y="1095457"/>
                </a:cubicBezTo>
                <a:cubicBezTo>
                  <a:pt x="4787830" y="1095457"/>
                  <a:pt x="4782725" y="1091081"/>
                  <a:pt x="4782725" y="1083059"/>
                </a:cubicBezTo>
                <a:cubicBezTo>
                  <a:pt x="4782725" y="1075037"/>
                  <a:pt x="4787830" y="1069203"/>
                  <a:pt x="4795122" y="1069203"/>
                </a:cubicBezTo>
                <a:close/>
                <a:moveTo>
                  <a:pt x="4726684" y="1069203"/>
                </a:moveTo>
                <a:cubicBezTo>
                  <a:pt x="4735246" y="1069203"/>
                  <a:pt x="4741472" y="1075037"/>
                  <a:pt x="4741472" y="1083059"/>
                </a:cubicBezTo>
                <a:cubicBezTo>
                  <a:pt x="4741472" y="1091081"/>
                  <a:pt x="4735246" y="1095457"/>
                  <a:pt x="4726684" y="1095457"/>
                </a:cubicBezTo>
                <a:cubicBezTo>
                  <a:pt x="4718122" y="1095457"/>
                  <a:pt x="4711896" y="1091081"/>
                  <a:pt x="4711896" y="1083059"/>
                </a:cubicBezTo>
                <a:cubicBezTo>
                  <a:pt x="4711896" y="1075037"/>
                  <a:pt x="4718122" y="1069203"/>
                  <a:pt x="4726684" y="1069203"/>
                </a:cubicBezTo>
                <a:close/>
                <a:moveTo>
                  <a:pt x="4655853" y="1069203"/>
                </a:moveTo>
                <a:cubicBezTo>
                  <a:pt x="4663637" y="1069203"/>
                  <a:pt x="4670642" y="1075037"/>
                  <a:pt x="4670642" y="1083059"/>
                </a:cubicBezTo>
                <a:cubicBezTo>
                  <a:pt x="4670642" y="1091081"/>
                  <a:pt x="4663637" y="1095457"/>
                  <a:pt x="4655853" y="1095457"/>
                </a:cubicBezTo>
                <a:cubicBezTo>
                  <a:pt x="4647291" y="1095457"/>
                  <a:pt x="4641064" y="1091081"/>
                  <a:pt x="4641064" y="1083059"/>
                </a:cubicBezTo>
                <a:cubicBezTo>
                  <a:pt x="4641064" y="1075037"/>
                  <a:pt x="4647291" y="1069203"/>
                  <a:pt x="4655853" y="1069203"/>
                </a:cubicBezTo>
                <a:close/>
                <a:moveTo>
                  <a:pt x="4585023" y="1069203"/>
                </a:moveTo>
                <a:cubicBezTo>
                  <a:pt x="4592806" y="1069203"/>
                  <a:pt x="4599811" y="1075037"/>
                  <a:pt x="4599811" y="1083059"/>
                </a:cubicBezTo>
                <a:cubicBezTo>
                  <a:pt x="4599811" y="1091081"/>
                  <a:pt x="4592806" y="1095457"/>
                  <a:pt x="4585023" y="1095457"/>
                </a:cubicBezTo>
                <a:cubicBezTo>
                  <a:pt x="4576461" y="1095457"/>
                  <a:pt x="4570235" y="1091081"/>
                  <a:pt x="4570235" y="1083059"/>
                </a:cubicBezTo>
                <a:cubicBezTo>
                  <a:pt x="4570235" y="1075037"/>
                  <a:pt x="4576461" y="1069203"/>
                  <a:pt x="4585023" y="1069203"/>
                </a:cubicBezTo>
                <a:close/>
                <a:moveTo>
                  <a:pt x="4513260" y="1069203"/>
                </a:moveTo>
                <a:cubicBezTo>
                  <a:pt x="4519094" y="1069203"/>
                  <a:pt x="4525657" y="1075430"/>
                  <a:pt x="4525657" y="1083991"/>
                </a:cubicBezTo>
                <a:cubicBezTo>
                  <a:pt x="4525657" y="1092553"/>
                  <a:pt x="4519094" y="1098780"/>
                  <a:pt x="4513260" y="1098780"/>
                </a:cubicBezTo>
                <a:cubicBezTo>
                  <a:pt x="4505238" y="1098780"/>
                  <a:pt x="4499404" y="1092553"/>
                  <a:pt x="4499404" y="1083991"/>
                </a:cubicBezTo>
                <a:cubicBezTo>
                  <a:pt x="4499404" y="1075430"/>
                  <a:pt x="4505238" y="1069203"/>
                  <a:pt x="4513260" y="1069203"/>
                </a:cubicBezTo>
                <a:close/>
                <a:moveTo>
                  <a:pt x="4439056" y="1069203"/>
                </a:moveTo>
                <a:cubicBezTo>
                  <a:pt x="4445619" y="1069203"/>
                  <a:pt x="4451453" y="1075430"/>
                  <a:pt x="4451453" y="1083991"/>
                </a:cubicBezTo>
                <a:cubicBezTo>
                  <a:pt x="4451453" y="1092553"/>
                  <a:pt x="4445619" y="1098780"/>
                  <a:pt x="4439056" y="1098780"/>
                </a:cubicBezTo>
                <a:cubicBezTo>
                  <a:pt x="4431763" y="1098780"/>
                  <a:pt x="4425200" y="1092553"/>
                  <a:pt x="4425200" y="1083991"/>
                </a:cubicBezTo>
                <a:cubicBezTo>
                  <a:pt x="4425200" y="1075430"/>
                  <a:pt x="4431763" y="1069203"/>
                  <a:pt x="4439056" y="1069203"/>
                </a:cubicBezTo>
                <a:close/>
                <a:moveTo>
                  <a:pt x="4366768" y="1069203"/>
                </a:moveTo>
                <a:cubicBezTo>
                  <a:pt x="4374790" y="1069203"/>
                  <a:pt x="4380624" y="1075430"/>
                  <a:pt x="4380624" y="1083991"/>
                </a:cubicBezTo>
                <a:cubicBezTo>
                  <a:pt x="4380624" y="1092553"/>
                  <a:pt x="4374790" y="1098780"/>
                  <a:pt x="4366768" y="1098780"/>
                </a:cubicBezTo>
                <a:cubicBezTo>
                  <a:pt x="4360934" y="1098780"/>
                  <a:pt x="4354371" y="1092553"/>
                  <a:pt x="4354371" y="1083991"/>
                </a:cubicBezTo>
                <a:cubicBezTo>
                  <a:pt x="4354371" y="1075430"/>
                  <a:pt x="4360934" y="1069203"/>
                  <a:pt x="4366768" y="1069203"/>
                </a:cubicBezTo>
                <a:close/>
                <a:moveTo>
                  <a:pt x="4295937" y="1069203"/>
                </a:moveTo>
                <a:cubicBezTo>
                  <a:pt x="4303959" y="1069203"/>
                  <a:pt x="4309793" y="1075430"/>
                  <a:pt x="4309793" y="1083991"/>
                </a:cubicBezTo>
                <a:cubicBezTo>
                  <a:pt x="4309793" y="1092553"/>
                  <a:pt x="4303959" y="1098780"/>
                  <a:pt x="4295937" y="1098780"/>
                </a:cubicBezTo>
                <a:cubicBezTo>
                  <a:pt x="4290103" y="1098780"/>
                  <a:pt x="4283540" y="1092553"/>
                  <a:pt x="4283540" y="1083991"/>
                </a:cubicBezTo>
                <a:cubicBezTo>
                  <a:pt x="4283540" y="1075430"/>
                  <a:pt x="4290103" y="1069203"/>
                  <a:pt x="4295937" y="1069203"/>
                </a:cubicBezTo>
                <a:close/>
                <a:moveTo>
                  <a:pt x="4225107" y="1069203"/>
                </a:moveTo>
                <a:cubicBezTo>
                  <a:pt x="4233129" y="1069203"/>
                  <a:pt x="4238963" y="1075430"/>
                  <a:pt x="4238963" y="1083991"/>
                </a:cubicBezTo>
                <a:cubicBezTo>
                  <a:pt x="4238963" y="1092553"/>
                  <a:pt x="4233129" y="1098780"/>
                  <a:pt x="4225107" y="1098780"/>
                </a:cubicBezTo>
                <a:cubicBezTo>
                  <a:pt x="4217085" y="1098780"/>
                  <a:pt x="4212710" y="1092553"/>
                  <a:pt x="4212710" y="1083991"/>
                </a:cubicBezTo>
                <a:cubicBezTo>
                  <a:pt x="4212710" y="1075430"/>
                  <a:pt x="4217085" y="1069203"/>
                  <a:pt x="4225107" y="1069203"/>
                </a:cubicBezTo>
                <a:close/>
                <a:moveTo>
                  <a:pt x="4153295" y="1069203"/>
                </a:moveTo>
                <a:cubicBezTo>
                  <a:pt x="4161078" y="1069203"/>
                  <a:pt x="4168083" y="1075430"/>
                  <a:pt x="4168083" y="1083991"/>
                </a:cubicBezTo>
                <a:cubicBezTo>
                  <a:pt x="4168083" y="1092553"/>
                  <a:pt x="4161078" y="1098780"/>
                  <a:pt x="4153295" y="1098780"/>
                </a:cubicBezTo>
                <a:cubicBezTo>
                  <a:pt x="4144733" y="1098780"/>
                  <a:pt x="4138507" y="1092553"/>
                  <a:pt x="4138507" y="1083991"/>
                </a:cubicBezTo>
                <a:cubicBezTo>
                  <a:pt x="4138507" y="1075430"/>
                  <a:pt x="4144733" y="1069203"/>
                  <a:pt x="4153295" y="1069203"/>
                </a:cubicBezTo>
                <a:close/>
                <a:moveTo>
                  <a:pt x="4082465" y="1069203"/>
                </a:moveTo>
                <a:cubicBezTo>
                  <a:pt x="4090249" y="1069203"/>
                  <a:pt x="4097254" y="1075430"/>
                  <a:pt x="4097254" y="1083991"/>
                </a:cubicBezTo>
                <a:cubicBezTo>
                  <a:pt x="4097254" y="1092553"/>
                  <a:pt x="4090249" y="1098780"/>
                  <a:pt x="4082465" y="1098780"/>
                </a:cubicBezTo>
                <a:cubicBezTo>
                  <a:pt x="4073903" y="1098780"/>
                  <a:pt x="4067676" y="1092553"/>
                  <a:pt x="4067676" y="1083991"/>
                </a:cubicBezTo>
                <a:cubicBezTo>
                  <a:pt x="4067676" y="1075430"/>
                  <a:pt x="4073903" y="1069203"/>
                  <a:pt x="4082465" y="1069203"/>
                </a:cubicBezTo>
                <a:close/>
                <a:moveTo>
                  <a:pt x="4011635" y="1069203"/>
                </a:moveTo>
                <a:cubicBezTo>
                  <a:pt x="4019418" y="1069203"/>
                  <a:pt x="4026423" y="1075430"/>
                  <a:pt x="4026423" y="1083991"/>
                </a:cubicBezTo>
                <a:cubicBezTo>
                  <a:pt x="4026423" y="1092553"/>
                  <a:pt x="4019418" y="1098780"/>
                  <a:pt x="4011635" y="1098780"/>
                </a:cubicBezTo>
                <a:cubicBezTo>
                  <a:pt x="4003073" y="1098780"/>
                  <a:pt x="3996847" y="1092553"/>
                  <a:pt x="3996847" y="1083991"/>
                </a:cubicBezTo>
                <a:cubicBezTo>
                  <a:pt x="3996847" y="1075430"/>
                  <a:pt x="4003073" y="1069203"/>
                  <a:pt x="4011635" y="1069203"/>
                </a:cubicBezTo>
                <a:close/>
                <a:moveTo>
                  <a:pt x="3939871" y="1069203"/>
                </a:moveTo>
                <a:cubicBezTo>
                  <a:pt x="3947893" y="1069203"/>
                  <a:pt x="3952268" y="1075430"/>
                  <a:pt x="3952268" y="1083991"/>
                </a:cubicBezTo>
                <a:cubicBezTo>
                  <a:pt x="3952268" y="1092553"/>
                  <a:pt x="3947893" y="1098780"/>
                  <a:pt x="3939871" y="1098780"/>
                </a:cubicBezTo>
                <a:cubicBezTo>
                  <a:pt x="3932578" y="1098780"/>
                  <a:pt x="3926015" y="1092553"/>
                  <a:pt x="3926015" y="1083991"/>
                </a:cubicBezTo>
                <a:cubicBezTo>
                  <a:pt x="3926015" y="1075430"/>
                  <a:pt x="3932578" y="1069203"/>
                  <a:pt x="3939871" y="1069203"/>
                </a:cubicBezTo>
                <a:close/>
                <a:moveTo>
                  <a:pt x="582439" y="1069203"/>
                </a:moveTo>
                <a:cubicBezTo>
                  <a:pt x="589732" y="1069203"/>
                  <a:pt x="596295" y="1075766"/>
                  <a:pt x="596295" y="1083059"/>
                </a:cubicBezTo>
                <a:cubicBezTo>
                  <a:pt x="596295" y="1089622"/>
                  <a:pt x="589732" y="1095457"/>
                  <a:pt x="582439" y="1095457"/>
                </a:cubicBezTo>
                <a:cubicBezTo>
                  <a:pt x="574416" y="1095457"/>
                  <a:pt x="570041" y="1089622"/>
                  <a:pt x="570041" y="1083059"/>
                </a:cubicBezTo>
                <a:cubicBezTo>
                  <a:pt x="570041" y="1075766"/>
                  <a:pt x="574416" y="1069203"/>
                  <a:pt x="582439" y="1069203"/>
                </a:cubicBezTo>
                <a:close/>
                <a:moveTo>
                  <a:pt x="513628" y="1069203"/>
                </a:moveTo>
                <a:cubicBezTo>
                  <a:pt x="521977" y="1069203"/>
                  <a:pt x="528807" y="1075766"/>
                  <a:pt x="528807" y="1083059"/>
                </a:cubicBezTo>
                <a:cubicBezTo>
                  <a:pt x="528807" y="1089622"/>
                  <a:pt x="521977" y="1095457"/>
                  <a:pt x="513628" y="1095457"/>
                </a:cubicBezTo>
                <a:cubicBezTo>
                  <a:pt x="506040" y="1095457"/>
                  <a:pt x="499209" y="1089622"/>
                  <a:pt x="499209" y="1083059"/>
                </a:cubicBezTo>
                <a:cubicBezTo>
                  <a:pt x="499209" y="1075766"/>
                  <a:pt x="506040" y="1069203"/>
                  <a:pt x="513628" y="1069203"/>
                </a:cubicBezTo>
                <a:close/>
                <a:moveTo>
                  <a:pt x="439795" y="1069203"/>
                </a:moveTo>
                <a:cubicBezTo>
                  <a:pt x="448358" y="1069203"/>
                  <a:pt x="454585" y="1075766"/>
                  <a:pt x="454585" y="1083059"/>
                </a:cubicBezTo>
                <a:cubicBezTo>
                  <a:pt x="454585" y="1089622"/>
                  <a:pt x="448358" y="1095457"/>
                  <a:pt x="439795" y="1095457"/>
                </a:cubicBezTo>
                <a:cubicBezTo>
                  <a:pt x="432012" y="1095457"/>
                  <a:pt x="425007" y="1089622"/>
                  <a:pt x="425007" y="1083059"/>
                </a:cubicBezTo>
                <a:cubicBezTo>
                  <a:pt x="425007" y="1075766"/>
                  <a:pt x="432012" y="1069203"/>
                  <a:pt x="439795" y="1069203"/>
                </a:cubicBezTo>
                <a:close/>
                <a:moveTo>
                  <a:pt x="368965" y="1069203"/>
                </a:moveTo>
                <a:cubicBezTo>
                  <a:pt x="377527" y="1069203"/>
                  <a:pt x="383754" y="1075766"/>
                  <a:pt x="383754" y="1083059"/>
                </a:cubicBezTo>
                <a:cubicBezTo>
                  <a:pt x="383754" y="1089622"/>
                  <a:pt x="377527" y="1095457"/>
                  <a:pt x="368965" y="1095457"/>
                </a:cubicBezTo>
                <a:cubicBezTo>
                  <a:pt x="361182" y="1095457"/>
                  <a:pt x="354177" y="1089622"/>
                  <a:pt x="354177" y="1083059"/>
                </a:cubicBezTo>
                <a:cubicBezTo>
                  <a:pt x="354177" y="1075766"/>
                  <a:pt x="361182" y="1069203"/>
                  <a:pt x="368965" y="1069203"/>
                </a:cubicBezTo>
                <a:close/>
                <a:moveTo>
                  <a:pt x="297201" y="1069203"/>
                </a:moveTo>
                <a:cubicBezTo>
                  <a:pt x="305223" y="1069203"/>
                  <a:pt x="309599" y="1075766"/>
                  <a:pt x="309599" y="1083059"/>
                </a:cubicBezTo>
                <a:cubicBezTo>
                  <a:pt x="309599" y="1089622"/>
                  <a:pt x="305223" y="1095457"/>
                  <a:pt x="297201" y="1095457"/>
                </a:cubicBezTo>
                <a:cubicBezTo>
                  <a:pt x="289909" y="1095457"/>
                  <a:pt x="283346" y="1089622"/>
                  <a:pt x="283346" y="1083059"/>
                </a:cubicBezTo>
                <a:cubicBezTo>
                  <a:pt x="283346" y="1075766"/>
                  <a:pt x="289909" y="1069203"/>
                  <a:pt x="297201" y="1069203"/>
                </a:cubicBezTo>
                <a:close/>
                <a:moveTo>
                  <a:pt x="226372" y="1069203"/>
                </a:moveTo>
                <a:cubicBezTo>
                  <a:pt x="232207" y="1069203"/>
                  <a:pt x="238771" y="1075766"/>
                  <a:pt x="238771" y="1083059"/>
                </a:cubicBezTo>
                <a:cubicBezTo>
                  <a:pt x="238771" y="1089622"/>
                  <a:pt x="232207" y="1095457"/>
                  <a:pt x="226372" y="1095457"/>
                </a:cubicBezTo>
                <a:cubicBezTo>
                  <a:pt x="218350" y="1095457"/>
                  <a:pt x="212516" y="1089622"/>
                  <a:pt x="212516" y="1083059"/>
                </a:cubicBezTo>
                <a:cubicBezTo>
                  <a:pt x="212516" y="1075766"/>
                  <a:pt x="218350" y="1069203"/>
                  <a:pt x="226372" y="1069203"/>
                </a:cubicBezTo>
                <a:close/>
                <a:moveTo>
                  <a:pt x="154079" y="1069203"/>
                </a:moveTo>
                <a:cubicBezTo>
                  <a:pt x="161372" y="1069203"/>
                  <a:pt x="167935" y="1075766"/>
                  <a:pt x="167935" y="1083059"/>
                </a:cubicBezTo>
                <a:cubicBezTo>
                  <a:pt x="167935" y="1089622"/>
                  <a:pt x="161372" y="1095457"/>
                  <a:pt x="154079" y="1095457"/>
                </a:cubicBezTo>
                <a:cubicBezTo>
                  <a:pt x="147516" y="1095457"/>
                  <a:pt x="141682" y="1089622"/>
                  <a:pt x="141682" y="1083059"/>
                </a:cubicBezTo>
                <a:cubicBezTo>
                  <a:pt x="141682" y="1075766"/>
                  <a:pt x="147516" y="1069203"/>
                  <a:pt x="154079" y="1069203"/>
                </a:cubicBezTo>
                <a:close/>
                <a:moveTo>
                  <a:pt x="83249" y="1069203"/>
                </a:moveTo>
                <a:cubicBezTo>
                  <a:pt x="90542" y="1069203"/>
                  <a:pt x="97105" y="1075766"/>
                  <a:pt x="97105" y="1083059"/>
                </a:cubicBezTo>
                <a:cubicBezTo>
                  <a:pt x="97105" y="1089622"/>
                  <a:pt x="90542" y="1095457"/>
                  <a:pt x="83249" y="1095457"/>
                </a:cubicBezTo>
                <a:cubicBezTo>
                  <a:pt x="76686" y="1095457"/>
                  <a:pt x="70852" y="1089622"/>
                  <a:pt x="70852" y="1083059"/>
                </a:cubicBezTo>
                <a:cubicBezTo>
                  <a:pt x="70852" y="1075766"/>
                  <a:pt x="76686" y="1069203"/>
                  <a:pt x="83249" y="1069203"/>
                </a:cubicBezTo>
                <a:close/>
                <a:moveTo>
                  <a:pt x="12014" y="1069203"/>
                </a:moveTo>
                <a:cubicBezTo>
                  <a:pt x="20258" y="1069203"/>
                  <a:pt x="26255" y="1075766"/>
                  <a:pt x="26255" y="1083059"/>
                </a:cubicBezTo>
                <a:cubicBezTo>
                  <a:pt x="26255" y="1091081"/>
                  <a:pt x="20258" y="1095457"/>
                  <a:pt x="12014" y="1095457"/>
                </a:cubicBezTo>
                <a:cubicBezTo>
                  <a:pt x="4518" y="1095457"/>
                  <a:pt x="21" y="1091081"/>
                  <a:pt x="21" y="1083059"/>
                </a:cubicBezTo>
                <a:cubicBezTo>
                  <a:pt x="21" y="1075766"/>
                  <a:pt x="4518" y="1069203"/>
                  <a:pt x="12014" y="1069203"/>
                </a:cubicBezTo>
                <a:close/>
                <a:moveTo>
                  <a:pt x="6724405" y="998371"/>
                </a:moveTo>
                <a:cubicBezTo>
                  <a:pt x="6732427" y="998371"/>
                  <a:pt x="6738261" y="1004205"/>
                  <a:pt x="6738261" y="1010768"/>
                </a:cubicBezTo>
                <a:cubicBezTo>
                  <a:pt x="6738261" y="1018061"/>
                  <a:pt x="6732427" y="1024625"/>
                  <a:pt x="6724405" y="1024625"/>
                </a:cubicBezTo>
                <a:cubicBezTo>
                  <a:pt x="6718571" y="1024625"/>
                  <a:pt x="6712008" y="1018061"/>
                  <a:pt x="6712008" y="1010768"/>
                </a:cubicBezTo>
                <a:cubicBezTo>
                  <a:pt x="6712008" y="1004205"/>
                  <a:pt x="6718571" y="998371"/>
                  <a:pt x="6724405" y="998371"/>
                </a:cubicBezTo>
                <a:close/>
                <a:moveTo>
                  <a:pt x="6653576" y="998371"/>
                </a:moveTo>
                <a:cubicBezTo>
                  <a:pt x="6660869" y="998371"/>
                  <a:pt x="6667432" y="1004205"/>
                  <a:pt x="6667432" y="1010768"/>
                </a:cubicBezTo>
                <a:cubicBezTo>
                  <a:pt x="6667432" y="1018061"/>
                  <a:pt x="6660869" y="1024625"/>
                  <a:pt x="6653576" y="1024625"/>
                </a:cubicBezTo>
                <a:cubicBezTo>
                  <a:pt x="6645554" y="1024625"/>
                  <a:pt x="6641179" y="1018061"/>
                  <a:pt x="6641179" y="1010768"/>
                </a:cubicBezTo>
                <a:cubicBezTo>
                  <a:pt x="6641179" y="1004205"/>
                  <a:pt x="6645554" y="998371"/>
                  <a:pt x="6653576" y="998371"/>
                </a:cubicBezTo>
                <a:close/>
                <a:moveTo>
                  <a:pt x="6581764" y="998371"/>
                </a:moveTo>
                <a:cubicBezTo>
                  <a:pt x="6589547" y="998371"/>
                  <a:pt x="6596552" y="1004205"/>
                  <a:pt x="6596552" y="1010768"/>
                </a:cubicBezTo>
                <a:cubicBezTo>
                  <a:pt x="6596552" y="1018061"/>
                  <a:pt x="6589547" y="1024625"/>
                  <a:pt x="6581764" y="1024625"/>
                </a:cubicBezTo>
                <a:cubicBezTo>
                  <a:pt x="6573202" y="1024625"/>
                  <a:pt x="6566976" y="1018061"/>
                  <a:pt x="6566976" y="1010768"/>
                </a:cubicBezTo>
                <a:cubicBezTo>
                  <a:pt x="6566976" y="1004205"/>
                  <a:pt x="6573202" y="998371"/>
                  <a:pt x="6581764" y="998371"/>
                </a:cubicBezTo>
                <a:close/>
                <a:moveTo>
                  <a:pt x="6510933" y="998371"/>
                </a:moveTo>
                <a:cubicBezTo>
                  <a:pt x="6518717" y="998371"/>
                  <a:pt x="6525722" y="1004205"/>
                  <a:pt x="6525722" y="1010768"/>
                </a:cubicBezTo>
                <a:cubicBezTo>
                  <a:pt x="6525722" y="1018061"/>
                  <a:pt x="6518717" y="1024625"/>
                  <a:pt x="6510933" y="1024625"/>
                </a:cubicBezTo>
                <a:cubicBezTo>
                  <a:pt x="6502371" y="1024625"/>
                  <a:pt x="6496144" y="1018061"/>
                  <a:pt x="6496144" y="1010768"/>
                </a:cubicBezTo>
                <a:cubicBezTo>
                  <a:pt x="6496144" y="1004205"/>
                  <a:pt x="6502371" y="998371"/>
                  <a:pt x="6510933" y="998371"/>
                </a:cubicBezTo>
                <a:close/>
                <a:moveTo>
                  <a:pt x="6440492" y="998371"/>
                </a:moveTo>
                <a:cubicBezTo>
                  <a:pt x="6448081" y="998371"/>
                  <a:pt x="6454911" y="1004205"/>
                  <a:pt x="6454911" y="1010768"/>
                </a:cubicBezTo>
                <a:cubicBezTo>
                  <a:pt x="6454911" y="1018061"/>
                  <a:pt x="6448081" y="1024625"/>
                  <a:pt x="6440492" y="1024625"/>
                </a:cubicBezTo>
                <a:cubicBezTo>
                  <a:pt x="6432145" y="1024625"/>
                  <a:pt x="6425315" y="1018061"/>
                  <a:pt x="6425315" y="1010768"/>
                </a:cubicBezTo>
                <a:cubicBezTo>
                  <a:pt x="6425315" y="1004205"/>
                  <a:pt x="6432145" y="998371"/>
                  <a:pt x="6440492" y="998371"/>
                </a:cubicBezTo>
                <a:close/>
                <a:moveTo>
                  <a:pt x="6368340" y="998371"/>
                </a:moveTo>
                <a:cubicBezTo>
                  <a:pt x="6376362" y="998371"/>
                  <a:pt x="6380737" y="1004205"/>
                  <a:pt x="6380737" y="1010768"/>
                </a:cubicBezTo>
                <a:cubicBezTo>
                  <a:pt x="6380737" y="1018061"/>
                  <a:pt x="6376362" y="1024625"/>
                  <a:pt x="6368340" y="1024625"/>
                </a:cubicBezTo>
                <a:cubicBezTo>
                  <a:pt x="6361047" y="1024625"/>
                  <a:pt x="6354484" y="1018061"/>
                  <a:pt x="6354484" y="1010768"/>
                </a:cubicBezTo>
                <a:cubicBezTo>
                  <a:pt x="6354484" y="1004205"/>
                  <a:pt x="6361047" y="998371"/>
                  <a:pt x="6368340" y="998371"/>
                </a:cubicBezTo>
                <a:close/>
                <a:moveTo>
                  <a:pt x="6297511" y="998371"/>
                </a:moveTo>
                <a:cubicBezTo>
                  <a:pt x="6304074" y="998371"/>
                  <a:pt x="6309908" y="1004205"/>
                  <a:pt x="6309908" y="1010768"/>
                </a:cubicBezTo>
                <a:cubicBezTo>
                  <a:pt x="6309908" y="1018061"/>
                  <a:pt x="6304074" y="1024625"/>
                  <a:pt x="6297511" y="1024625"/>
                </a:cubicBezTo>
                <a:cubicBezTo>
                  <a:pt x="6290218" y="1024625"/>
                  <a:pt x="6283655" y="1018061"/>
                  <a:pt x="6283655" y="1010768"/>
                </a:cubicBezTo>
                <a:cubicBezTo>
                  <a:pt x="6283655" y="1004205"/>
                  <a:pt x="6290218" y="998371"/>
                  <a:pt x="6297511" y="998371"/>
                </a:cubicBezTo>
                <a:close/>
                <a:moveTo>
                  <a:pt x="6226679" y="998371"/>
                </a:moveTo>
                <a:cubicBezTo>
                  <a:pt x="6233242" y="998371"/>
                  <a:pt x="6239076" y="1004205"/>
                  <a:pt x="6239076" y="1010768"/>
                </a:cubicBezTo>
                <a:cubicBezTo>
                  <a:pt x="6239076" y="1018061"/>
                  <a:pt x="6233242" y="1024625"/>
                  <a:pt x="6226679" y="1024625"/>
                </a:cubicBezTo>
                <a:cubicBezTo>
                  <a:pt x="6219386" y="1024625"/>
                  <a:pt x="6212823" y="1018061"/>
                  <a:pt x="6212823" y="1010768"/>
                </a:cubicBezTo>
                <a:cubicBezTo>
                  <a:pt x="6212823" y="1004205"/>
                  <a:pt x="6219386" y="998371"/>
                  <a:pt x="6226679" y="998371"/>
                </a:cubicBezTo>
                <a:close/>
                <a:moveTo>
                  <a:pt x="6154391" y="998371"/>
                </a:moveTo>
                <a:cubicBezTo>
                  <a:pt x="6161684" y="998371"/>
                  <a:pt x="6168247" y="1004205"/>
                  <a:pt x="6168247" y="1010768"/>
                </a:cubicBezTo>
                <a:cubicBezTo>
                  <a:pt x="6168247" y="1018061"/>
                  <a:pt x="6161684" y="1024625"/>
                  <a:pt x="6154391" y="1024625"/>
                </a:cubicBezTo>
                <a:cubicBezTo>
                  <a:pt x="6147828" y="1024625"/>
                  <a:pt x="6141994" y="1018061"/>
                  <a:pt x="6141994" y="1010768"/>
                </a:cubicBezTo>
                <a:cubicBezTo>
                  <a:pt x="6141994" y="1004205"/>
                  <a:pt x="6147828" y="998371"/>
                  <a:pt x="6154391" y="998371"/>
                </a:cubicBezTo>
                <a:close/>
                <a:moveTo>
                  <a:pt x="6083559" y="998371"/>
                </a:moveTo>
                <a:cubicBezTo>
                  <a:pt x="6090852" y="998371"/>
                  <a:pt x="6097415" y="1004205"/>
                  <a:pt x="6097415" y="1010768"/>
                </a:cubicBezTo>
                <a:cubicBezTo>
                  <a:pt x="6097415" y="1018061"/>
                  <a:pt x="6090852" y="1024625"/>
                  <a:pt x="6083559" y="1024625"/>
                </a:cubicBezTo>
                <a:cubicBezTo>
                  <a:pt x="6076996" y="1024625"/>
                  <a:pt x="6071162" y="1018061"/>
                  <a:pt x="6071162" y="1010768"/>
                </a:cubicBezTo>
                <a:cubicBezTo>
                  <a:pt x="6071162" y="1004205"/>
                  <a:pt x="6076996" y="998371"/>
                  <a:pt x="6083559" y="998371"/>
                </a:cubicBezTo>
                <a:close/>
                <a:moveTo>
                  <a:pt x="6009356" y="998371"/>
                </a:moveTo>
                <a:cubicBezTo>
                  <a:pt x="6016649" y="998371"/>
                  <a:pt x="6023212" y="1004205"/>
                  <a:pt x="6023212" y="1010768"/>
                </a:cubicBezTo>
                <a:cubicBezTo>
                  <a:pt x="6023212" y="1018061"/>
                  <a:pt x="6016649" y="1024625"/>
                  <a:pt x="6009356" y="1024625"/>
                </a:cubicBezTo>
                <a:cubicBezTo>
                  <a:pt x="6001334" y="1024625"/>
                  <a:pt x="5996959" y="1018061"/>
                  <a:pt x="5996959" y="1010768"/>
                </a:cubicBezTo>
                <a:cubicBezTo>
                  <a:pt x="5996959" y="1004205"/>
                  <a:pt x="6001334" y="998371"/>
                  <a:pt x="6009356" y="998371"/>
                </a:cubicBezTo>
                <a:close/>
                <a:moveTo>
                  <a:pt x="5940548" y="998371"/>
                </a:moveTo>
                <a:cubicBezTo>
                  <a:pt x="5948896" y="998371"/>
                  <a:pt x="5955726" y="1004205"/>
                  <a:pt x="5955726" y="1010768"/>
                </a:cubicBezTo>
                <a:cubicBezTo>
                  <a:pt x="5955726" y="1018061"/>
                  <a:pt x="5948896" y="1024625"/>
                  <a:pt x="5940548" y="1024625"/>
                </a:cubicBezTo>
                <a:cubicBezTo>
                  <a:pt x="5932960" y="1024625"/>
                  <a:pt x="5926130" y="1018061"/>
                  <a:pt x="5926130" y="1010768"/>
                </a:cubicBezTo>
                <a:cubicBezTo>
                  <a:pt x="5926130" y="1004205"/>
                  <a:pt x="5932960" y="998371"/>
                  <a:pt x="5940548" y="998371"/>
                </a:cubicBezTo>
                <a:close/>
                <a:moveTo>
                  <a:pt x="5870088" y="998371"/>
                </a:moveTo>
                <a:cubicBezTo>
                  <a:pt x="5878650" y="998371"/>
                  <a:pt x="5884877" y="1004205"/>
                  <a:pt x="5884877" y="1010768"/>
                </a:cubicBezTo>
                <a:cubicBezTo>
                  <a:pt x="5884877" y="1018061"/>
                  <a:pt x="5878650" y="1024625"/>
                  <a:pt x="5870088" y="1024625"/>
                </a:cubicBezTo>
                <a:cubicBezTo>
                  <a:pt x="5862304" y="1024625"/>
                  <a:pt x="5855299" y="1018061"/>
                  <a:pt x="5855299" y="1010768"/>
                </a:cubicBezTo>
                <a:cubicBezTo>
                  <a:pt x="5855299" y="1004205"/>
                  <a:pt x="5862304" y="998371"/>
                  <a:pt x="5870088" y="998371"/>
                </a:cubicBezTo>
                <a:close/>
                <a:moveTo>
                  <a:pt x="5799257" y="998371"/>
                </a:moveTo>
                <a:cubicBezTo>
                  <a:pt x="5807819" y="998371"/>
                  <a:pt x="5814045" y="1004205"/>
                  <a:pt x="5814045" y="1010768"/>
                </a:cubicBezTo>
                <a:cubicBezTo>
                  <a:pt x="5814045" y="1018061"/>
                  <a:pt x="5807819" y="1024625"/>
                  <a:pt x="5799257" y="1024625"/>
                </a:cubicBezTo>
                <a:cubicBezTo>
                  <a:pt x="5791474" y="1024625"/>
                  <a:pt x="5784469" y="1018061"/>
                  <a:pt x="5784469" y="1010768"/>
                </a:cubicBezTo>
                <a:cubicBezTo>
                  <a:pt x="5784469" y="1004205"/>
                  <a:pt x="5791474" y="998371"/>
                  <a:pt x="5799257" y="998371"/>
                </a:cubicBezTo>
                <a:close/>
                <a:moveTo>
                  <a:pt x="5724122" y="998371"/>
                </a:moveTo>
                <a:cubicBezTo>
                  <a:pt x="5730685" y="998371"/>
                  <a:pt x="5736519" y="1004205"/>
                  <a:pt x="5736519" y="1010768"/>
                </a:cubicBezTo>
                <a:cubicBezTo>
                  <a:pt x="5736519" y="1018061"/>
                  <a:pt x="5730685" y="1024625"/>
                  <a:pt x="5724122" y="1024625"/>
                </a:cubicBezTo>
                <a:cubicBezTo>
                  <a:pt x="5716100" y="1024625"/>
                  <a:pt x="5710266" y="1018061"/>
                  <a:pt x="5710266" y="1010768"/>
                </a:cubicBezTo>
                <a:cubicBezTo>
                  <a:pt x="5710266" y="1004205"/>
                  <a:pt x="5716100" y="998371"/>
                  <a:pt x="5724122" y="998371"/>
                </a:cubicBezTo>
                <a:close/>
                <a:moveTo>
                  <a:pt x="5653291" y="998371"/>
                </a:moveTo>
                <a:cubicBezTo>
                  <a:pt x="5659125" y="998371"/>
                  <a:pt x="5665688" y="1004205"/>
                  <a:pt x="5665688" y="1012227"/>
                </a:cubicBezTo>
                <a:cubicBezTo>
                  <a:pt x="5665688" y="1018061"/>
                  <a:pt x="5659125" y="1024625"/>
                  <a:pt x="5653291" y="1024625"/>
                </a:cubicBezTo>
                <a:cubicBezTo>
                  <a:pt x="5645269" y="1024625"/>
                  <a:pt x="5639435" y="1018061"/>
                  <a:pt x="5639435" y="1012227"/>
                </a:cubicBezTo>
                <a:cubicBezTo>
                  <a:pt x="5639435" y="1004205"/>
                  <a:pt x="5645269" y="998371"/>
                  <a:pt x="5653291" y="998371"/>
                </a:cubicBezTo>
                <a:close/>
                <a:moveTo>
                  <a:pt x="5581002" y="998371"/>
                </a:moveTo>
                <a:cubicBezTo>
                  <a:pt x="5588295" y="998371"/>
                  <a:pt x="5594858" y="1004205"/>
                  <a:pt x="5594858" y="1012227"/>
                </a:cubicBezTo>
                <a:cubicBezTo>
                  <a:pt x="5594858" y="1018061"/>
                  <a:pt x="5588295" y="1024625"/>
                  <a:pt x="5581002" y="1024625"/>
                </a:cubicBezTo>
                <a:cubicBezTo>
                  <a:pt x="5574439" y="1024625"/>
                  <a:pt x="5568605" y="1018061"/>
                  <a:pt x="5568605" y="1012227"/>
                </a:cubicBezTo>
                <a:cubicBezTo>
                  <a:pt x="5568605" y="1004205"/>
                  <a:pt x="5574439" y="998371"/>
                  <a:pt x="5581002" y="998371"/>
                </a:cubicBezTo>
                <a:close/>
                <a:moveTo>
                  <a:pt x="5510171" y="998371"/>
                </a:moveTo>
                <a:cubicBezTo>
                  <a:pt x="5517464" y="998371"/>
                  <a:pt x="5524027" y="1004205"/>
                  <a:pt x="5524027" y="1012227"/>
                </a:cubicBezTo>
                <a:cubicBezTo>
                  <a:pt x="5524027" y="1018061"/>
                  <a:pt x="5517464" y="1024625"/>
                  <a:pt x="5510171" y="1024625"/>
                </a:cubicBezTo>
                <a:cubicBezTo>
                  <a:pt x="5503608" y="1024625"/>
                  <a:pt x="5497774" y="1018061"/>
                  <a:pt x="5497774" y="1012227"/>
                </a:cubicBezTo>
                <a:cubicBezTo>
                  <a:pt x="5497774" y="1004205"/>
                  <a:pt x="5503608" y="998371"/>
                  <a:pt x="5510171" y="998371"/>
                </a:cubicBezTo>
                <a:close/>
                <a:moveTo>
                  <a:pt x="5438937" y="998371"/>
                </a:moveTo>
                <a:cubicBezTo>
                  <a:pt x="5447182" y="998371"/>
                  <a:pt x="5453178" y="1004205"/>
                  <a:pt x="5453178" y="1012227"/>
                </a:cubicBezTo>
                <a:cubicBezTo>
                  <a:pt x="5453178" y="1018061"/>
                  <a:pt x="5447182" y="1024625"/>
                  <a:pt x="5438937" y="1024625"/>
                </a:cubicBezTo>
                <a:cubicBezTo>
                  <a:pt x="5431442" y="1024625"/>
                  <a:pt x="5426945" y="1018061"/>
                  <a:pt x="5426945" y="1012227"/>
                </a:cubicBezTo>
                <a:cubicBezTo>
                  <a:pt x="5426945" y="1004205"/>
                  <a:pt x="5431442" y="998371"/>
                  <a:pt x="5438937" y="998371"/>
                </a:cubicBezTo>
                <a:close/>
                <a:moveTo>
                  <a:pt x="5367530" y="998371"/>
                </a:moveTo>
                <a:cubicBezTo>
                  <a:pt x="5376092" y="998371"/>
                  <a:pt x="5382318" y="1004205"/>
                  <a:pt x="5382318" y="1012227"/>
                </a:cubicBezTo>
                <a:cubicBezTo>
                  <a:pt x="5382318" y="1018061"/>
                  <a:pt x="5376092" y="1024625"/>
                  <a:pt x="5367530" y="1024625"/>
                </a:cubicBezTo>
                <a:cubicBezTo>
                  <a:pt x="5359747" y="1024625"/>
                  <a:pt x="5352742" y="1018061"/>
                  <a:pt x="5352742" y="1012227"/>
                </a:cubicBezTo>
                <a:cubicBezTo>
                  <a:pt x="5352742" y="1004205"/>
                  <a:pt x="5359747" y="998371"/>
                  <a:pt x="5367530" y="998371"/>
                </a:cubicBezTo>
                <a:close/>
                <a:moveTo>
                  <a:pt x="5296699" y="998371"/>
                </a:moveTo>
                <a:cubicBezTo>
                  <a:pt x="5305261" y="998371"/>
                  <a:pt x="5311488" y="1004205"/>
                  <a:pt x="5311488" y="1012227"/>
                </a:cubicBezTo>
                <a:cubicBezTo>
                  <a:pt x="5311488" y="1018061"/>
                  <a:pt x="5305261" y="1024625"/>
                  <a:pt x="5296699" y="1024625"/>
                </a:cubicBezTo>
                <a:cubicBezTo>
                  <a:pt x="5288915" y="1024625"/>
                  <a:pt x="5281910" y="1018061"/>
                  <a:pt x="5281910" y="1012227"/>
                </a:cubicBezTo>
                <a:cubicBezTo>
                  <a:pt x="5281910" y="1004205"/>
                  <a:pt x="5288915" y="998371"/>
                  <a:pt x="5296699" y="998371"/>
                </a:cubicBezTo>
                <a:close/>
                <a:moveTo>
                  <a:pt x="5225869" y="998371"/>
                </a:moveTo>
                <a:cubicBezTo>
                  <a:pt x="5234431" y="998371"/>
                  <a:pt x="5240657" y="1004205"/>
                  <a:pt x="5240657" y="1012227"/>
                </a:cubicBezTo>
                <a:cubicBezTo>
                  <a:pt x="5240657" y="1018061"/>
                  <a:pt x="5234431" y="1024625"/>
                  <a:pt x="5225869" y="1024625"/>
                </a:cubicBezTo>
                <a:cubicBezTo>
                  <a:pt x="5217307" y="1024625"/>
                  <a:pt x="5211081" y="1018061"/>
                  <a:pt x="5211081" y="1012227"/>
                </a:cubicBezTo>
                <a:cubicBezTo>
                  <a:pt x="5211081" y="1004205"/>
                  <a:pt x="5217307" y="998371"/>
                  <a:pt x="5225869" y="998371"/>
                </a:cubicBezTo>
                <a:close/>
                <a:moveTo>
                  <a:pt x="5154105" y="998371"/>
                </a:moveTo>
                <a:cubicBezTo>
                  <a:pt x="5162127" y="998371"/>
                  <a:pt x="5166502" y="1004205"/>
                  <a:pt x="5166502" y="1012227"/>
                </a:cubicBezTo>
                <a:cubicBezTo>
                  <a:pt x="5166502" y="1018061"/>
                  <a:pt x="5162127" y="1024625"/>
                  <a:pt x="5154105" y="1024625"/>
                </a:cubicBezTo>
                <a:cubicBezTo>
                  <a:pt x="5146083" y="1024625"/>
                  <a:pt x="5140249" y="1018061"/>
                  <a:pt x="5140249" y="1012227"/>
                </a:cubicBezTo>
                <a:cubicBezTo>
                  <a:pt x="5140249" y="1004205"/>
                  <a:pt x="5146083" y="998371"/>
                  <a:pt x="5154105" y="998371"/>
                </a:cubicBezTo>
                <a:close/>
                <a:moveTo>
                  <a:pt x="5083276" y="998371"/>
                </a:moveTo>
                <a:cubicBezTo>
                  <a:pt x="5089110" y="998371"/>
                  <a:pt x="5095673" y="1004205"/>
                  <a:pt x="5095673" y="1012227"/>
                </a:cubicBezTo>
                <a:cubicBezTo>
                  <a:pt x="5095673" y="1018061"/>
                  <a:pt x="5089110" y="1024625"/>
                  <a:pt x="5083276" y="1024625"/>
                </a:cubicBezTo>
                <a:cubicBezTo>
                  <a:pt x="5075254" y="1024625"/>
                  <a:pt x="5069420" y="1018061"/>
                  <a:pt x="5069420" y="1012227"/>
                </a:cubicBezTo>
                <a:cubicBezTo>
                  <a:pt x="5069420" y="1004205"/>
                  <a:pt x="5075254" y="998371"/>
                  <a:pt x="5083276" y="998371"/>
                </a:cubicBezTo>
                <a:close/>
                <a:moveTo>
                  <a:pt x="5012445" y="998371"/>
                </a:moveTo>
                <a:cubicBezTo>
                  <a:pt x="5018279" y="998371"/>
                  <a:pt x="5024842" y="1004205"/>
                  <a:pt x="5024842" y="1012227"/>
                </a:cubicBezTo>
                <a:cubicBezTo>
                  <a:pt x="5024842" y="1018061"/>
                  <a:pt x="5018279" y="1024625"/>
                  <a:pt x="5012445" y="1024625"/>
                </a:cubicBezTo>
                <a:cubicBezTo>
                  <a:pt x="5004423" y="1024625"/>
                  <a:pt x="4998589" y="1018061"/>
                  <a:pt x="4998589" y="1012227"/>
                </a:cubicBezTo>
                <a:cubicBezTo>
                  <a:pt x="4998589" y="1004205"/>
                  <a:pt x="5004423" y="998371"/>
                  <a:pt x="5012445" y="998371"/>
                </a:cubicBezTo>
                <a:close/>
                <a:moveTo>
                  <a:pt x="4940157" y="998371"/>
                </a:moveTo>
                <a:cubicBezTo>
                  <a:pt x="4948179" y="998371"/>
                  <a:pt x="4954013" y="1004205"/>
                  <a:pt x="4954013" y="1012227"/>
                </a:cubicBezTo>
                <a:cubicBezTo>
                  <a:pt x="4954013" y="1018061"/>
                  <a:pt x="4948179" y="1024625"/>
                  <a:pt x="4940157" y="1024625"/>
                </a:cubicBezTo>
                <a:cubicBezTo>
                  <a:pt x="4934323" y="1024625"/>
                  <a:pt x="4927760" y="1018061"/>
                  <a:pt x="4927760" y="1012227"/>
                </a:cubicBezTo>
                <a:cubicBezTo>
                  <a:pt x="4927760" y="1004205"/>
                  <a:pt x="4934323" y="998371"/>
                  <a:pt x="4940157" y="998371"/>
                </a:cubicBezTo>
                <a:close/>
                <a:moveTo>
                  <a:pt x="4865953" y="998371"/>
                </a:moveTo>
                <a:cubicBezTo>
                  <a:pt x="4873975" y="998371"/>
                  <a:pt x="4879809" y="1004205"/>
                  <a:pt x="4879809" y="1012227"/>
                </a:cubicBezTo>
                <a:cubicBezTo>
                  <a:pt x="4879809" y="1018061"/>
                  <a:pt x="4873975" y="1024625"/>
                  <a:pt x="4865953" y="1024625"/>
                </a:cubicBezTo>
                <a:cubicBezTo>
                  <a:pt x="4860119" y="1024625"/>
                  <a:pt x="4853556" y="1018061"/>
                  <a:pt x="4853556" y="1012227"/>
                </a:cubicBezTo>
                <a:cubicBezTo>
                  <a:pt x="4853556" y="1004205"/>
                  <a:pt x="4860119" y="998371"/>
                  <a:pt x="4865953" y="998371"/>
                </a:cubicBezTo>
                <a:close/>
                <a:moveTo>
                  <a:pt x="4797514" y="998371"/>
                </a:moveTo>
                <a:cubicBezTo>
                  <a:pt x="4806076" y="998371"/>
                  <a:pt x="4812303" y="1004205"/>
                  <a:pt x="4812303" y="1012227"/>
                </a:cubicBezTo>
                <a:cubicBezTo>
                  <a:pt x="4812303" y="1018061"/>
                  <a:pt x="4806076" y="1024625"/>
                  <a:pt x="4797514" y="1024625"/>
                </a:cubicBezTo>
                <a:cubicBezTo>
                  <a:pt x="4789730" y="1024625"/>
                  <a:pt x="4784282" y="1018061"/>
                  <a:pt x="4782725" y="1012227"/>
                </a:cubicBezTo>
                <a:cubicBezTo>
                  <a:pt x="4782725" y="1004205"/>
                  <a:pt x="4789730" y="998371"/>
                  <a:pt x="4797514" y="998371"/>
                </a:cubicBezTo>
                <a:close/>
                <a:moveTo>
                  <a:pt x="4726684" y="998371"/>
                </a:moveTo>
                <a:cubicBezTo>
                  <a:pt x="4735246" y="998371"/>
                  <a:pt x="4741472" y="1004205"/>
                  <a:pt x="4741472" y="1012227"/>
                </a:cubicBezTo>
                <a:cubicBezTo>
                  <a:pt x="4741472" y="1018061"/>
                  <a:pt x="4735246" y="1024625"/>
                  <a:pt x="4726684" y="1024625"/>
                </a:cubicBezTo>
                <a:cubicBezTo>
                  <a:pt x="4718122" y="1024625"/>
                  <a:pt x="4711896" y="1018061"/>
                  <a:pt x="4711896" y="1012227"/>
                </a:cubicBezTo>
                <a:cubicBezTo>
                  <a:pt x="4711896" y="1004205"/>
                  <a:pt x="4718122" y="998371"/>
                  <a:pt x="4726684" y="998371"/>
                </a:cubicBezTo>
                <a:close/>
                <a:moveTo>
                  <a:pt x="4655853" y="998371"/>
                </a:moveTo>
                <a:cubicBezTo>
                  <a:pt x="4663637" y="998371"/>
                  <a:pt x="4670642" y="1004205"/>
                  <a:pt x="4670642" y="1012227"/>
                </a:cubicBezTo>
                <a:cubicBezTo>
                  <a:pt x="4670642" y="1018061"/>
                  <a:pt x="4663637" y="1024625"/>
                  <a:pt x="4655853" y="1024625"/>
                </a:cubicBezTo>
                <a:cubicBezTo>
                  <a:pt x="4647291" y="1024625"/>
                  <a:pt x="4641064" y="1018061"/>
                  <a:pt x="4641064" y="1012227"/>
                </a:cubicBezTo>
                <a:cubicBezTo>
                  <a:pt x="4641064" y="1004205"/>
                  <a:pt x="4647291" y="998371"/>
                  <a:pt x="4655853" y="998371"/>
                </a:cubicBezTo>
                <a:close/>
                <a:moveTo>
                  <a:pt x="4584091" y="998371"/>
                </a:moveTo>
                <a:cubicBezTo>
                  <a:pt x="4591384" y="998371"/>
                  <a:pt x="4596488" y="1004205"/>
                  <a:pt x="4596488" y="1012227"/>
                </a:cubicBezTo>
                <a:cubicBezTo>
                  <a:pt x="4596488" y="1018061"/>
                  <a:pt x="4591384" y="1024625"/>
                  <a:pt x="4584091" y="1024625"/>
                </a:cubicBezTo>
                <a:cubicBezTo>
                  <a:pt x="4576069" y="1024625"/>
                  <a:pt x="4570235" y="1018061"/>
                  <a:pt x="4570235" y="1012227"/>
                </a:cubicBezTo>
                <a:cubicBezTo>
                  <a:pt x="4570235" y="1004205"/>
                  <a:pt x="4576069" y="998371"/>
                  <a:pt x="4584091" y="998371"/>
                </a:cubicBezTo>
                <a:close/>
                <a:moveTo>
                  <a:pt x="4513260" y="998371"/>
                </a:moveTo>
                <a:cubicBezTo>
                  <a:pt x="4519094" y="998371"/>
                  <a:pt x="4525657" y="1004205"/>
                  <a:pt x="4525657" y="1012227"/>
                </a:cubicBezTo>
                <a:cubicBezTo>
                  <a:pt x="4525657" y="1019520"/>
                  <a:pt x="4519094" y="1024625"/>
                  <a:pt x="4513260" y="1024625"/>
                </a:cubicBezTo>
                <a:cubicBezTo>
                  <a:pt x="4505238" y="1024625"/>
                  <a:pt x="4499404" y="1019520"/>
                  <a:pt x="4499404" y="1012227"/>
                </a:cubicBezTo>
                <a:cubicBezTo>
                  <a:pt x="4499404" y="1004205"/>
                  <a:pt x="4505238" y="998371"/>
                  <a:pt x="4513260" y="998371"/>
                </a:cubicBezTo>
                <a:close/>
                <a:moveTo>
                  <a:pt x="4439056" y="998371"/>
                </a:moveTo>
                <a:cubicBezTo>
                  <a:pt x="4445619" y="998371"/>
                  <a:pt x="4451453" y="1004205"/>
                  <a:pt x="4451453" y="1012227"/>
                </a:cubicBezTo>
                <a:cubicBezTo>
                  <a:pt x="4451453" y="1019520"/>
                  <a:pt x="4445619" y="1024625"/>
                  <a:pt x="4439056" y="1024625"/>
                </a:cubicBezTo>
                <a:cubicBezTo>
                  <a:pt x="4431763" y="1024625"/>
                  <a:pt x="4425200" y="1019520"/>
                  <a:pt x="4425200" y="1012227"/>
                </a:cubicBezTo>
                <a:cubicBezTo>
                  <a:pt x="4425200" y="1004205"/>
                  <a:pt x="4431763" y="998371"/>
                  <a:pt x="4439056" y="998371"/>
                </a:cubicBezTo>
                <a:close/>
                <a:moveTo>
                  <a:pt x="4366768" y="998371"/>
                </a:moveTo>
                <a:cubicBezTo>
                  <a:pt x="4374790" y="998371"/>
                  <a:pt x="4380624" y="1004205"/>
                  <a:pt x="4380624" y="1012227"/>
                </a:cubicBezTo>
                <a:cubicBezTo>
                  <a:pt x="4380624" y="1019520"/>
                  <a:pt x="4374790" y="1024625"/>
                  <a:pt x="4366768" y="1024625"/>
                </a:cubicBezTo>
                <a:cubicBezTo>
                  <a:pt x="4360934" y="1024625"/>
                  <a:pt x="4354371" y="1019520"/>
                  <a:pt x="4354371" y="1012227"/>
                </a:cubicBezTo>
                <a:cubicBezTo>
                  <a:pt x="4354371" y="1004205"/>
                  <a:pt x="4360934" y="998371"/>
                  <a:pt x="4366768" y="998371"/>
                </a:cubicBezTo>
                <a:close/>
                <a:moveTo>
                  <a:pt x="4295937" y="998371"/>
                </a:moveTo>
                <a:cubicBezTo>
                  <a:pt x="4303959" y="998371"/>
                  <a:pt x="4309793" y="1004205"/>
                  <a:pt x="4309793" y="1012227"/>
                </a:cubicBezTo>
                <a:cubicBezTo>
                  <a:pt x="4309793" y="1019520"/>
                  <a:pt x="4303959" y="1024625"/>
                  <a:pt x="4295937" y="1024625"/>
                </a:cubicBezTo>
                <a:cubicBezTo>
                  <a:pt x="4290103" y="1024625"/>
                  <a:pt x="4283540" y="1019520"/>
                  <a:pt x="4283540" y="1012227"/>
                </a:cubicBezTo>
                <a:cubicBezTo>
                  <a:pt x="4283540" y="1004205"/>
                  <a:pt x="4290103" y="998371"/>
                  <a:pt x="4295937" y="998371"/>
                </a:cubicBezTo>
                <a:close/>
                <a:moveTo>
                  <a:pt x="4225107" y="998371"/>
                </a:moveTo>
                <a:cubicBezTo>
                  <a:pt x="4233129" y="998371"/>
                  <a:pt x="4238963" y="1004205"/>
                  <a:pt x="4238963" y="1012227"/>
                </a:cubicBezTo>
                <a:cubicBezTo>
                  <a:pt x="4238963" y="1019520"/>
                  <a:pt x="4233129" y="1024625"/>
                  <a:pt x="4225107" y="1024625"/>
                </a:cubicBezTo>
                <a:cubicBezTo>
                  <a:pt x="4217085" y="1024625"/>
                  <a:pt x="4212710" y="1019520"/>
                  <a:pt x="4212710" y="1012227"/>
                </a:cubicBezTo>
                <a:cubicBezTo>
                  <a:pt x="4212710" y="1004205"/>
                  <a:pt x="4217085" y="998371"/>
                  <a:pt x="4225107" y="998371"/>
                </a:cubicBezTo>
                <a:close/>
                <a:moveTo>
                  <a:pt x="4153295" y="998371"/>
                </a:moveTo>
                <a:cubicBezTo>
                  <a:pt x="4161078" y="998371"/>
                  <a:pt x="4168083" y="1004205"/>
                  <a:pt x="4168083" y="1012227"/>
                </a:cubicBezTo>
                <a:cubicBezTo>
                  <a:pt x="4168083" y="1019520"/>
                  <a:pt x="4161078" y="1024625"/>
                  <a:pt x="4153295" y="1024625"/>
                </a:cubicBezTo>
                <a:cubicBezTo>
                  <a:pt x="4144733" y="1024625"/>
                  <a:pt x="4138507" y="1019520"/>
                  <a:pt x="4138507" y="1012227"/>
                </a:cubicBezTo>
                <a:cubicBezTo>
                  <a:pt x="4138507" y="1004205"/>
                  <a:pt x="4144733" y="998371"/>
                  <a:pt x="4153295" y="998371"/>
                </a:cubicBezTo>
                <a:close/>
                <a:moveTo>
                  <a:pt x="4082465" y="998371"/>
                </a:moveTo>
                <a:cubicBezTo>
                  <a:pt x="4090249" y="998371"/>
                  <a:pt x="4097254" y="1004205"/>
                  <a:pt x="4097254" y="1012227"/>
                </a:cubicBezTo>
                <a:cubicBezTo>
                  <a:pt x="4097254" y="1019520"/>
                  <a:pt x="4090249" y="1024625"/>
                  <a:pt x="4082465" y="1024625"/>
                </a:cubicBezTo>
                <a:cubicBezTo>
                  <a:pt x="4073903" y="1024625"/>
                  <a:pt x="4067676" y="1019520"/>
                  <a:pt x="4067676" y="1012227"/>
                </a:cubicBezTo>
                <a:cubicBezTo>
                  <a:pt x="4067676" y="1004205"/>
                  <a:pt x="4073903" y="998371"/>
                  <a:pt x="4082465" y="998371"/>
                </a:cubicBezTo>
                <a:close/>
                <a:moveTo>
                  <a:pt x="4011635" y="998371"/>
                </a:moveTo>
                <a:cubicBezTo>
                  <a:pt x="4019418" y="998371"/>
                  <a:pt x="4026423" y="1004205"/>
                  <a:pt x="4026423" y="1012227"/>
                </a:cubicBezTo>
                <a:cubicBezTo>
                  <a:pt x="4026423" y="1019520"/>
                  <a:pt x="4019418" y="1024625"/>
                  <a:pt x="4011635" y="1024625"/>
                </a:cubicBezTo>
                <a:cubicBezTo>
                  <a:pt x="4003073" y="1024625"/>
                  <a:pt x="3996847" y="1019520"/>
                  <a:pt x="3996847" y="1012227"/>
                </a:cubicBezTo>
                <a:cubicBezTo>
                  <a:pt x="3996847" y="1004205"/>
                  <a:pt x="4003073" y="998371"/>
                  <a:pt x="4011635" y="998371"/>
                </a:cubicBezTo>
                <a:close/>
                <a:moveTo>
                  <a:pt x="3939871" y="998371"/>
                </a:moveTo>
                <a:cubicBezTo>
                  <a:pt x="3947893" y="998371"/>
                  <a:pt x="3952268" y="1004205"/>
                  <a:pt x="3952268" y="1012227"/>
                </a:cubicBezTo>
                <a:cubicBezTo>
                  <a:pt x="3952268" y="1019520"/>
                  <a:pt x="3947893" y="1024625"/>
                  <a:pt x="3939871" y="1024625"/>
                </a:cubicBezTo>
                <a:cubicBezTo>
                  <a:pt x="3932578" y="1024625"/>
                  <a:pt x="3926015" y="1019520"/>
                  <a:pt x="3926015" y="1012227"/>
                </a:cubicBezTo>
                <a:cubicBezTo>
                  <a:pt x="3926015" y="1004205"/>
                  <a:pt x="3932578" y="998371"/>
                  <a:pt x="3939871" y="998371"/>
                </a:cubicBezTo>
                <a:close/>
                <a:moveTo>
                  <a:pt x="3869042" y="998371"/>
                </a:moveTo>
                <a:cubicBezTo>
                  <a:pt x="3875605" y="998371"/>
                  <a:pt x="3881439" y="1004598"/>
                  <a:pt x="3881439" y="1013160"/>
                </a:cubicBezTo>
                <a:cubicBezTo>
                  <a:pt x="3881439" y="1020944"/>
                  <a:pt x="3875605" y="1027949"/>
                  <a:pt x="3869042" y="1027949"/>
                </a:cubicBezTo>
                <a:cubicBezTo>
                  <a:pt x="3861749" y="1027949"/>
                  <a:pt x="3855186" y="1020944"/>
                  <a:pt x="3855186" y="1013160"/>
                </a:cubicBezTo>
                <a:cubicBezTo>
                  <a:pt x="3855186" y="1004598"/>
                  <a:pt x="3861749" y="998371"/>
                  <a:pt x="3869042" y="998371"/>
                </a:cubicBezTo>
                <a:close/>
                <a:moveTo>
                  <a:pt x="3798211" y="998371"/>
                </a:moveTo>
                <a:cubicBezTo>
                  <a:pt x="3804774" y="998371"/>
                  <a:pt x="3810608" y="1004598"/>
                  <a:pt x="3810608" y="1013160"/>
                </a:cubicBezTo>
                <a:cubicBezTo>
                  <a:pt x="3810608" y="1020944"/>
                  <a:pt x="3804774" y="1027949"/>
                  <a:pt x="3798211" y="1027949"/>
                </a:cubicBezTo>
                <a:cubicBezTo>
                  <a:pt x="3790918" y="1027949"/>
                  <a:pt x="3784355" y="1020944"/>
                  <a:pt x="3784355" y="1013160"/>
                </a:cubicBezTo>
                <a:cubicBezTo>
                  <a:pt x="3784355" y="1004598"/>
                  <a:pt x="3790918" y="998371"/>
                  <a:pt x="3798211" y="998371"/>
                </a:cubicBezTo>
                <a:close/>
                <a:moveTo>
                  <a:pt x="3725922" y="998371"/>
                </a:moveTo>
                <a:cubicBezTo>
                  <a:pt x="3733944" y="998371"/>
                  <a:pt x="3739778" y="1004598"/>
                  <a:pt x="3739778" y="1013160"/>
                </a:cubicBezTo>
                <a:cubicBezTo>
                  <a:pt x="3739778" y="1020944"/>
                  <a:pt x="3733944" y="1027949"/>
                  <a:pt x="3725922" y="1027949"/>
                </a:cubicBezTo>
                <a:cubicBezTo>
                  <a:pt x="3719359" y="1027949"/>
                  <a:pt x="3713525" y="1020944"/>
                  <a:pt x="3713525" y="1013160"/>
                </a:cubicBezTo>
                <a:cubicBezTo>
                  <a:pt x="3713525" y="1004598"/>
                  <a:pt x="3719359" y="998371"/>
                  <a:pt x="3725922" y="998371"/>
                </a:cubicBezTo>
                <a:close/>
                <a:moveTo>
                  <a:pt x="724105" y="998371"/>
                </a:moveTo>
                <a:cubicBezTo>
                  <a:pt x="731398" y="998371"/>
                  <a:pt x="737962" y="1004205"/>
                  <a:pt x="737962" y="1010768"/>
                </a:cubicBezTo>
                <a:cubicBezTo>
                  <a:pt x="737962" y="1018061"/>
                  <a:pt x="731398" y="1024625"/>
                  <a:pt x="724105" y="1024625"/>
                </a:cubicBezTo>
                <a:cubicBezTo>
                  <a:pt x="717541" y="1024625"/>
                  <a:pt x="711707" y="1018061"/>
                  <a:pt x="711707" y="1010768"/>
                </a:cubicBezTo>
                <a:cubicBezTo>
                  <a:pt x="711707" y="1004205"/>
                  <a:pt x="717541" y="998371"/>
                  <a:pt x="724105" y="998371"/>
                </a:cubicBezTo>
                <a:close/>
                <a:moveTo>
                  <a:pt x="653274" y="998371"/>
                </a:moveTo>
                <a:cubicBezTo>
                  <a:pt x="660567" y="998371"/>
                  <a:pt x="667129" y="1004205"/>
                  <a:pt x="667129" y="1010768"/>
                </a:cubicBezTo>
                <a:cubicBezTo>
                  <a:pt x="667129" y="1018061"/>
                  <a:pt x="660567" y="1024625"/>
                  <a:pt x="653274" y="1024625"/>
                </a:cubicBezTo>
                <a:cubicBezTo>
                  <a:pt x="646711" y="1024625"/>
                  <a:pt x="640877" y="1018061"/>
                  <a:pt x="640877" y="1010768"/>
                </a:cubicBezTo>
                <a:cubicBezTo>
                  <a:pt x="640877" y="1004205"/>
                  <a:pt x="646711" y="998371"/>
                  <a:pt x="653274" y="998371"/>
                </a:cubicBezTo>
                <a:close/>
                <a:moveTo>
                  <a:pt x="582446" y="998371"/>
                </a:moveTo>
                <a:cubicBezTo>
                  <a:pt x="589738" y="998371"/>
                  <a:pt x="596301" y="1004205"/>
                  <a:pt x="596301" y="1010768"/>
                </a:cubicBezTo>
                <a:cubicBezTo>
                  <a:pt x="596301" y="1018061"/>
                  <a:pt x="589738" y="1024625"/>
                  <a:pt x="582446" y="1024625"/>
                </a:cubicBezTo>
                <a:cubicBezTo>
                  <a:pt x="574423" y="1024625"/>
                  <a:pt x="570047" y="1018061"/>
                  <a:pt x="570047" y="1010768"/>
                </a:cubicBezTo>
                <a:cubicBezTo>
                  <a:pt x="570047" y="1004205"/>
                  <a:pt x="574423" y="998371"/>
                  <a:pt x="582446" y="998371"/>
                </a:cubicBezTo>
                <a:close/>
                <a:moveTo>
                  <a:pt x="513636" y="998371"/>
                </a:moveTo>
                <a:cubicBezTo>
                  <a:pt x="521983" y="998371"/>
                  <a:pt x="528813" y="1004205"/>
                  <a:pt x="528813" y="1010768"/>
                </a:cubicBezTo>
                <a:cubicBezTo>
                  <a:pt x="528813" y="1018061"/>
                  <a:pt x="521983" y="1024625"/>
                  <a:pt x="513636" y="1024625"/>
                </a:cubicBezTo>
                <a:cubicBezTo>
                  <a:pt x="506046" y="1024625"/>
                  <a:pt x="499216" y="1018061"/>
                  <a:pt x="499216" y="1010768"/>
                </a:cubicBezTo>
                <a:cubicBezTo>
                  <a:pt x="499216" y="1004205"/>
                  <a:pt x="506046" y="998371"/>
                  <a:pt x="513636" y="998371"/>
                </a:cubicBezTo>
                <a:close/>
                <a:moveTo>
                  <a:pt x="439802" y="998371"/>
                </a:moveTo>
                <a:cubicBezTo>
                  <a:pt x="448365" y="998371"/>
                  <a:pt x="454592" y="1004205"/>
                  <a:pt x="454592" y="1010768"/>
                </a:cubicBezTo>
                <a:cubicBezTo>
                  <a:pt x="454592" y="1018061"/>
                  <a:pt x="448365" y="1024625"/>
                  <a:pt x="439802" y="1024625"/>
                </a:cubicBezTo>
                <a:cubicBezTo>
                  <a:pt x="432019" y="1024625"/>
                  <a:pt x="425014" y="1018061"/>
                  <a:pt x="425014" y="1010768"/>
                </a:cubicBezTo>
                <a:cubicBezTo>
                  <a:pt x="425014" y="1004205"/>
                  <a:pt x="432019" y="998371"/>
                  <a:pt x="439802" y="998371"/>
                </a:cubicBezTo>
                <a:close/>
                <a:moveTo>
                  <a:pt x="368040" y="998371"/>
                </a:moveTo>
                <a:cubicBezTo>
                  <a:pt x="376061" y="998371"/>
                  <a:pt x="380438" y="1004205"/>
                  <a:pt x="380438" y="1012227"/>
                </a:cubicBezTo>
                <a:cubicBezTo>
                  <a:pt x="380438" y="1018061"/>
                  <a:pt x="376061" y="1024625"/>
                  <a:pt x="368040" y="1024625"/>
                </a:cubicBezTo>
                <a:cubicBezTo>
                  <a:pt x="360747" y="1024625"/>
                  <a:pt x="354183" y="1018061"/>
                  <a:pt x="354183" y="1012227"/>
                </a:cubicBezTo>
                <a:cubicBezTo>
                  <a:pt x="354183" y="1004205"/>
                  <a:pt x="360747" y="998371"/>
                  <a:pt x="368040" y="998371"/>
                </a:cubicBezTo>
                <a:close/>
                <a:moveTo>
                  <a:pt x="297208" y="998371"/>
                </a:moveTo>
                <a:cubicBezTo>
                  <a:pt x="303771" y="998371"/>
                  <a:pt x="309606" y="1004205"/>
                  <a:pt x="309606" y="1012227"/>
                </a:cubicBezTo>
                <a:cubicBezTo>
                  <a:pt x="309606" y="1018061"/>
                  <a:pt x="303771" y="1024625"/>
                  <a:pt x="297208" y="1024625"/>
                </a:cubicBezTo>
                <a:cubicBezTo>
                  <a:pt x="289916" y="1024625"/>
                  <a:pt x="283352" y="1018061"/>
                  <a:pt x="283352" y="1012227"/>
                </a:cubicBezTo>
                <a:cubicBezTo>
                  <a:pt x="283352" y="1004205"/>
                  <a:pt x="289916" y="998371"/>
                  <a:pt x="297208" y="998371"/>
                </a:cubicBezTo>
                <a:close/>
                <a:moveTo>
                  <a:pt x="226379" y="998371"/>
                </a:moveTo>
                <a:cubicBezTo>
                  <a:pt x="232214" y="998371"/>
                  <a:pt x="238778" y="1004205"/>
                  <a:pt x="238778" y="1012227"/>
                </a:cubicBezTo>
                <a:cubicBezTo>
                  <a:pt x="238778" y="1018061"/>
                  <a:pt x="232214" y="1024625"/>
                  <a:pt x="226379" y="1024625"/>
                </a:cubicBezTo>
                <a:cubicBezTo>
                  <a:pt x="218357" y="1024625"/>
                  <a:pt x="212523" y="1018061"/>
                  <a:pt x="212523" y="1012227"/>
                </a:cubicBezTo>
                <a:cubicBezTo>
                  <a:pt x="212523" y="1004205"/>
                  <a:pt x="218357" y="998371"/>
                  <a:pt x="226379" y="998371"/>
                </a:cubicBezTo>
                <a:close/>
                <a:moveTo>
                  <a:pt x="154085" y="998371"/>
                </a:moveTo>
                <a:cubicBezTo>
                  <a:pt x="161377" y="998371"/>
                  <a:pt x="167941" y="1004205"/>
                  <a:pt x="167941" y="1012227"/>
                </a:cubicBezTo>
                <a:cubicBezTo>
                  <a:pt x="167941" y="1018061"/>
                  <a:pt x="161377" y="1024625"/>
                  <a:pt x="154085" y="1024625"/>
                </a:cubicBezTo>
                <a:cubicBezTo>
                  <a:pt x="147521" y="1024625"/>
                  <a:pt x="141687" y="1018061"/>
                  <a:pt x="141687" y="1012227"/>
                </a:cubicBezTo>
                <a:cubicBezTo>
                  <a:pt x="141687" y="1004205"/>
                  <a:pt x="147521" y="998371"/>
                  <a:pt x="154085" y="998371"/>
                </a:cubicBezTo>
                <a:close/>
                <a:moveTo>
                  <a:pt x="83255" y="998371"/>
                </a:moveTo>
                <a:cubicBezTo>
                  <a:pt x="90548" y="998371"/>
                  <a:pt x="97111" y="1004205"/>
                  <a:pt x="97111" y="1012227"/>
                </a:cubicBezTo>
                <a:cubicBezTo>
                  <a:pt x="97111" y="1018061"/>
                  <a:pt x="90548" y="1024625"/>
                  <a:pt x="83255" y="1024625"/>
                </a:cubicBezTo>
                <a:cubicBezTo>
                  <a:pt x="76692" y="1024625"/>
                  <a:pt x="70858" y="1018061"/>
                  <a:pt x="70858" y="1012227"/>
                </a:cubicBezTo>
                <a:cubicBezTo>
                  <a:pt x="70858" y="1004205"/>
                  <a:pt x="76692" y="998371"/>
                  <a:pt x="83255" y="998371"/>
                </a:cubicBezTo>
                <a:close/>
                <a:moveTo>
                  <a:pt x="12019" y="998371"/>
                </a:moveTo>
                <a:cubicBezTo>
                  <a:pt x="20264" y="998371"/>
                  <a:pt x="26260" y="1004205"/>
                  <a:pt x="26260" y="1012227"/>
                </a:cubicBezTo>
                <a:cubicBezTo>
                  <a:pt x="26260" y="1018061"/>
                  <a:pt x="20264" y="1024625"/>
                  <a:pt x="12019" y="1024625"/>
                </a:cubicBezTo>
                <a:cubicBezTo>
                  <a:pt x="4524" y="1024625"/>
                  <a:pt x="27" y="1018061"/>
                  <a:pt x="27" y="1012227"/>
                </a:cubicBezTo>
                <a:cubicBezTo>
                  <a:pt x="27" y="1004205"/>
                  <a:pt x="4524" y="998371"/>
                  <a:pt x="12019" y="998371"/>
                </a:cubicBezTo>
                <a:close/>
                <a:moveTo>
                  <a:pt x="870603" y="927542"/>
                </a:moveTo>
                <a:cubicBezTo>
                  <a:pt x="877167" y="927542"/>
                  <a:pt x="883001" y="933376"/>
                  <a:pt x="883001" y="939939"/>
                </a:cubicBezTo>
                <a:cubicBezTo>
                  <a:pt x="883001" y="947232"/>
                  <a:pt x="877167" y="953796"/>
                  <a:pt x="870603" y="953796"/>
                </a:cubicBezTo>
                <a:cubicBezTo>
                  <a:pt x="863310" y="953796"/>
                  <a:pt x="856747" y="947232"/>
                  <a:pt x="856747" y="939939"/>
                </a:cubicBezTo>
                <a:cubicBezTo>
                  <a:pt x="856747" y="933376"/>
                  <a:pt x="863310" y="927542"/>
                  <a:pt x="870603" y="927542"/>
                </a:cubicBezTo>
                <a:close/>
                <a:moveTo>
                  <a:pt x="799773" y="927542"/>
                </a:moveTo>
                <a:cubicBezTo>
                  <a:pt x="806337" y="927542"/>
                  <a:pt x="812171" y="933376"/>
                  <a:pt x="812171" y="939939"/>
                </a:cubicBezTo>
                <a:cubicBezTo>
                  <a:pt x="812171" y="947232"/>
                  <a:pt x="806337" y="953796"/>
                  <a:pt x="799773" y="953796"/>
                </a:cubicBezTo>
                <a:cubicBezTo>
                  <a:pt x="792481" y="953796"/>
                  <a:pt x="785917" y="947232"/>
                  <a:pt x="785917" y="939939"/>
                </a:cubicBezTo>
                <a:cubicBezTo>
                  <a:pt x="785917" y="933376"/>
                  <a:pt x="792481" y="927542"/>
                  <a:pt x="799773" y="927542"/>
                </a:cubicBezTo>
                <a:close/>
                <a:moveTo>
                  <a:pt x="724112" y="927542"/>
                </a:moveTo>
                <a:cubicBezTo>
                  <a:pt x="731405" y="927542"/>
                  <a:pt x="737968" y="933376"/>
                  <a:pt x="737968" y="939939"/>
                </a:cubicBezTo>
                <a:cubicBezTo>
                  <a:pt x="737968" y="947232"/>
                  <a:pt x="731405" y="953796"/>
                  <a:pt x="724112" y="953796"/>
                </a:cubicBezTo>
                <a:cubicBezTo>
                  <a:pt x="717548" y="953796"/>
                  <a:pt x="711714" y="947232"/>
                  <a:pt x="711714" y="939939"/>
                </a:cubicBezTo>
                <a:cubicBezTo>
                  <a:pt x="711714" y="933376"/>
                  <a:pt x="717548" y="927542"/>
                  <a:pt x="724112" y="927542"/>
                </a:cubicBezTo>
                <a:close/>
                <a:moveTo>
                  <a:pt x="653281" y="927542"/>
                </a:moveTo>
                <a:cubicBezTo>
                  <a:pt x="660573" y="927542"/>
                  <a:pt x="667137" y="933376"/>
                  <a:pt x="667137" y="939939"/>
                </a:cubicBezTo>
                <a:cubicBezTo>
                  <a:pt x="667137" y="947232"/>
                  <a:pt x="660573" y="953796"/>
                  <a:pt x="653281" y="953796"/>
                </a:cubicBezTo>
                <a:cubicBezTo>
                  <a:pt x="646718" y="953796"/>
                  <a:pt x="640884" y="947232"/>
                  <a:pt x="640884" y="939939"/>
                </a:cubicBezTo>
                <a:cubicBezTo>
                  <a:pt x="640884" y="933376"/>
                  <a:pt x="645259" y="927542"/>
                  <a:pt x="653281" y="927542"/>
                </a:cubicBezTo>
                <a:close/>
                <a:moveTo>
                  <a:pt x="582453" y="927542"/>
                </a:moveTo>
                <a:cubicBezTo>
                  <a:pt x="589745" y="927542"/>
                  <a:pt x="596309" y="933376"/>
                  <a:pt x="596309" y="939939"/>
                </a:cubicBezTo>
                <a:cubicBezTo>
                  <a:pt x="596309" y="947232"/>
                  <a:pt x="589745" y="953796"/>
                  <a:pt x="582453" y="953796"/>
                </a:cubicBezTo>
                <a:cubicBezTo>
                  <a:pt x="574430" y="953796"/>
                  <a:pt x="570054" y="947232"/>
                  <a:pt x="570054" y="939939"/>
                </a:cubicBezTo>
                <a:cubicBezTo>
                  <a:pt x="570054" y="933376"/>
                  <a:pt x="574430" y="927542"/>
                  <a:pt x="582453" y="927542"/>
                </a:cubicBezTo>
                <a:close/>
                <a:moveTo>
                  <a:pt x="513642" y="927542"/>
                </a:moveTo>
                <a:cubicBezTo>
                  <a:pt x="521990" y="927542"/>
                  <a:pt x="528820" y="933376"/>
                  <a:pt x="528820" y="939939"/>
                </a:cubicBezTo>
                <a:cubicBezTo>
                  <a:pt x="528820" y="947232"/>
                  <a:pt x="521990" y="953796"/>
                  <a:pt x="513642" y="953796"/>
                </a:cubicBezTo>
                <a:cubicBezTo>
                  <a:pt x="506053" y="953796"/>
                  <a:pt x="499223" y="947232"/>
                  <a:pt x="499223" y="939939"/>
                </a:cubicBezTo>
                <a:cubicBezTo>
                  <a:pt x="499223" y="933376"/>
                  <a:pt x="506053" y="927542"/>
                  <a:pt x="513642" y="927542"/>
                </a:cubicBezTo>
                <a:close/>
                <a:moveTo>
                  <a:pt x="439809" y="927542"/>
                </a:moveTo>
                <a:cubicBezTo>
                  <a:pt x="448372" y="927542"/>
                  <a:pt x="454599" y="933376"/>
                  <a:pt x="454599" y="939939"/>
                </a:cubicBezTo>
                <a:cubicBezTo>
                  <a:pt x="454599" y="947232"/>
                  <a:pt x="448372" y="953796"/>
                  <a:pt x="439809" y="953796"/>
                </a:cubicBezTo>
                <a:cubicBezTo>
                  <a:pt x="432026" y="953796"/>
                  <a:pt x="425021" y="947232"/>
                  <a:pt x="425021" y="939939"/>
                </a:cubicBezTo>
                <a:cubicBezTo>
                  <a:pt x="425021" y="933376"/>
                  <a:pt x="432026" y="927542"/>
                  <a:pt x="439809" y="927542"/>
                </a:cubicBezTo>
                <a:close/>
                <a:moveTo>
                  <a:pt x="368046" y="927542"/>
                </a:moveTo>
                <a:cubicBezTo>
                  <a:pt x="376068" y="927542"/>
                  <a:pt x="380444" y="933376"/>
                  <a:pt x="380444" y="939939"/>
                </a:cubicBezTo>
                <a:cubicBezTo>
                  <a:pt x="380444" y="947232"/>
                  <a:pt x="376068" y="953796"/>
                  <a:pt x="368046" y="953796"/>
                </a:cubicBezTo>
                <a:cubicBezTo>
                  <a:pt x="360754" y="953796"/>
                  <a:pt x="354191" y="947232"/>
                  <a:pt x="354191" y="939939"/>
                </a:cubicBezTo>
                <a:cubicBezTo>
                  <a:pt x="354191" y="933376"/>
                  <a:pt x="360754" y="927542"/>
                  <a:pt x="368046" y="927542"/>
                </a:cubicBezTo>
                <a:close/>
                <a:moveTo>
                  <a:pt x="297214" y="927542"/>
                </a:moveTo>
                <a:cubicBezTo>
                  <a:pt x="303777" y="927542"/>
                  <a:pt x="309612" y="933376"/>
                  <a:pt x="309612" y="939939"/>
                </a:cubicBezTo>
                <a:cubicBezTo>
                  <a:pt x="309612" y="947232"/>
                  <a:pt x="303777" y="953796"/>
                  <a:pt x="297214" y="953796"/>
                </a:cubicBezTo>
                <a:cubicBezTo>
                  <a:pt x="289922" y="953796"/>
                  <a:pt x="283359" y="947232"/>
                  <a:pt x="283359" y="939939"/>
                </a:cubicBezTo>
                <a:cubicBezTo>
                  <a:pt x="283359" y="933376"/>
                  <a:pt x="289922" y="927542"/>
                  <a:pt x="297214" y="927542"/>
                </a:cubicBezTo>
                <a:close/>
                <a:moveTo>
                  <a:pt x="226386" y="927542"/>
                </a:moveTo>
                <a:cubicBezTo>
                  <a:pt x="232220" y="927542"/>
                  <a:pt x="238784" y="933376"/>
                  <a:pt x="238784" y="939939"/>
                </a:cubicBezTo>
                <a:cubicBezTo>
                  <a:pt x="238784" y="947232"/>
                  <a:pt x="232220" y="953796"/>
                  <a:pt x="226386" y="953796"/>
                </a:cubicBezTo>
                <a:cubicBezTo>
                  <a:pt x="218363" y="953796"/>
                  <a:pt x="212530" y="947232"/>
                  <a:pt x="212530" y="939939"/>
                </a:cubicBezTo>
                <a:cubicBezTo>
                  <a:pt x="212530" y="933376"/>
                  <a:pt x="218363" y="927542"/>
                  <a:pt x="226386" y="927542"/>
                </a:cubicBezTo>
                <a:close/>
                <a:moveTo>
                  <a:pt x="154091" y="927542"/>
                </a:moveTo>
                <a:cubicBezTo>
                  <a:pt x="161383" y="927542"/>
                  <a:pt x="167947" y="933376"/>
                  <a:pt x="167947" y="939939"/>
                </a:cubicBezTo>
                <a:cubicBezTo>
                  <a:pt x="167947" y="947232"/>
                  <a:pt x="161383" y="953796"/>
                  <a:pt x="154091" y="953796"/>
                </a:cubicBezTo>
                <a:cubicBezTo>
                  <a:pt x="147527" y="953796"/>
                  <a:pt x="141693" y="947232"/>
                  <a:pt x="141693" y="939939"/>
                </a:cubicBezTo>
                <a:cubicBezTo>
                  <a:pt x="141693" y="933376"/>
                  <a:pt x="147527" y="927542"/>
                  <a:pt x="154091" y="927542"/>
                </a:cubicBezTo>
                <a:close/>
                <a:moveTo>
                  <a:pt x="83261" y="927542"/>
                </a:moveTo>
                <a:cubicBezTo>
                  <a:pt x="90554" y="927542"/>
                  <a:pt x="97117" y="933376"/>
                  <a:pt x="97117" y="939939"/>
                </a:cubicBezTo>
                <a:cubicBezTo>
                  <a:pt x="97117" y="947232"/>
                  <a:pt x="90554" y="953796"/>
                  <a:pt x="83261" y="953796"/>
                </a:cubicBezTo>
                <a:cubicBezTo>
                  <a:pt x="76698" y="953796"/>
                  <a:pt x="70864" y="947232"/>
                  <a:pt x="70864" y="939939"/>
                </a:cubicBezTo>
                <a:cubicBezTo>
                  <a:pt x="70864" y="933376"/>
                  <a:pt x="76698" y="927542"/>
                  <a:pt x="83261" y="927542"/>
                </a:cubicBezTo>
                <a:close/>
                <a:moveTo>
                  <a:pt x="12025" y="927542"/>
                </a:moveTo>
                <a:cubicBezTo>
                  <a:pt x="20270" y="927542"/>
                  <a:pt x="26266" y="933376"/>
                  <a:pt x="26266" y="939939"/>
                </a:cubicBezTo>
                <a:cubicBezTo>
                  <a:pt x="26266" y="947232"/>
                  <a:pt x="20270" y="953796"/>
                  <a:pt x="12025" y="953796"/>
                </a:cubicBezTo>
                <a:cubicBezTo>
                  <a:pt x="4530" y="953796"/>
                  <a:pt x="33" y="947232"/>
                  <a:pt x="33" y="939939"/>
                </a:cubicBezTo>
                <a:cubicBezTo>
                  <a:pt x="33" y="933376"/>
                  <a:pt x="4530" y="927542"/>
                  <a:pt x="12025" y="927542"/>
                </a:cubicBezTo>
                <a:close/>
                <a:moveTo>
                  <a:pt x="6581764" y="924168"/>
                </a:moveTo>
                <a:cubicBezTo>
                  <a:pt x="6589547" y="924168"/>
                  <a:pt x="6596552" y="928543"/>
                  <a:pt x="6596552" y="936565"/>
                </a:cubicBezTo>
                <a:cubicBezTo>
                  <a:pt x="6596552" y="943858"/>
                  <a:pt x="6589547" y="950422"/>
                  <a:pt x="6581764" y="950422"/>
                </a:cubicBezTo>
                <a:cubicBezTo>
                  <a:pt x="6573202" y="950422"/>
                  <a:pt x="6566976" y="943858"/>
                  <a:pt x="6566976" y="936565"/>
                </a:cubicBezTo>
                <a:cubicBezTo>
                  <a:pt x="6566976" y="928543"/>
                  <a:pt x="6573202" y="924168"/>
                  <a:pt x="6581764" y="924168"/>
                </a:cubicBezTo>
                <a:close/>
                <a:moveTo>
                  <a:pt x="6510933" y="924168"/>
                </a:moveTo>
                <a:cubicBezTo>
                  <a:pt x="6518717" y="924168"/>
                  <a:pt x="6525722" y="928543"/>
                  <a:pt x="6525722" y="936565"/>
                </a:cubicBezTo>
                <a:cubicBezTo>
                  <a:pt x="6525722" y="943858"/>
                  <a:pt x="6518717" y="950422"/>
                  <a:pt x="6510933" y="950422"/>
                </a:cubicBezTo>
                <a:cubicBezTo>
                  <a:pt x="6502371" y="950422"/>
                  <a:pt x="6496144" y="943858"/>
                  <a:pt x="6496144" y="936565"/>
                </a:cubicBezTo>
                <a:cubicBezTo>
                  <a:pt x="6496144" y="928543"/>
                  <a:pt x="6502371" y="924168"/>
                  <a:pt x="6510933" y="924168"/>
                </a:cubicBezTo>
                <a:close/>
                <a:moveTo>
                  <a:pt x="6440492" y="924168"/>
                </a:moveTo>
                <a:cubicBezTo>
                  <a:pt x="6448081" y="924168"/>
                  <a:pt x="6454911" y="928543"/>
                  <a:pt x="6454911" y="936565"/>
                </a:cubicBezTo>
                <a:cubicBezTo>
                  <a:pt x="6454911" y="943858"/>
                  <a:pt x="6448081" y="950422"/>
                  <a:pt x="6440492" y="950422"/>
                </a:cubicBezTo>
                <a:cubicBezTo>
                  <a:pt x="6432145" y="950422"/>
                  <a:pt x="6425315" y="943858"/>
                  <a:pt x="6425315" y="936565"/>
                </a:cubicBezTo>
                <a:cubicBezTo>
                  <a:pt x="6425315" y="928543"/>
                  <a:pt x="6432145" y="924168"/>
                  <a:pt x="6440492" y="924168"/>
                </a:cubicBezTo>
                <a:close/>
                <a:moveTo>
                  <a:pt x="6368340" y="924168"/>
                </a:moveTo>
                <a:cubicBezTo>
                  <a:pt x="6376362" y="924168"/>
                  <a:pt x="6380737" y="928543"/>
                  <a:pt x="6380737" y="936565"/>
                </a:cubicBezTo>
                <a:cubicBezTo>
                  <a:pt x="6380737" y="943858"/>
                  <a:pt x="6376362" y="950422"/>
                  <a:pt x="6368340" y="950422"/>
                </a:cubicBezTo>
                <a:cubicBezTo>
                  <a:pt x="6361047" y="950422"/>
                  <a:pt x="6354484" y="943858"/>
                  <a:pt x="6354484" y="936565"/>
                </a:cubicBezTo>
                <a:cubicBezTo>
                  <a:pt x="6354484" y="928543"/>
                  <a:pt x="6361047" y="924168"/>
                  <a:pt x="6368340" y="924168"/>
                </a:cubicBezTo>
                <a:close/>
                <a:moveTo>
                  <a:pt x="6297511" y="924168"/>
                </a:moveTo>
                <a:cubicBezTo>
                  <a:pt x="6304074" y="924168"/>
                  <a:pt x="6309908" y="928543"/>
                  <a:pt x="6309908" y="936565"/>
                </a:cubicBezTo>
                <a:cubicBezTo>
                  <a:pt x="6309908" y="943858"/>
                  <a:pt x="6304074" y="950422"/>
                  <a:pt x="6297511" y="950422"/>
                </a:cubicBezTo>
                <a:cubicBezTo>
                  <a:pt x="6290218" y="950422"/>
                  <a:pt x="6283655" y="943858"/>
                  <a:pt x="6283655" y="936565"/>
                </a:cubicBezTo>
                <a:cubicBezTo>
                  <a:pt x="6283655" y="928543"/>
                  <a:pt x="6290218" y="924168"/>
                  <a:pt x="6297511" y="924168"/>
                </a:cubicBezTo>
                <a:close/>
                <a:moveTo>
                  <a:pt x="6226679" y="924168"/>
                </a:moveTo>
                <a:cubicBezTo>
                  <a:pt x="6233242" y="924168"/>
                  <a:pt x="6239076" y="928543"/>
                  <a:pt x="6239076" y="936565"/>
                </a:cubicBezTo>
                <a:cubicBezTo>
                  <a:pt x="6239076" y="943858"/>
                  <a:pt x="6233242" y="950422"/>
                  <a:pt x="6226679" y="950422"/>
                </a:cubicBezTo>
                <a:cubicBezTo>
                  <a:pt x="6219386" y="950422"/>
                  <a:pt x="6212823" y="943858"/>
                  <a:pt x="6212823" y="936565"/>
                </a:cubicBezTo>
                <a:cubicBezTo>
                  <a:pt x="6212823" y="928543"/>
                  <a:pt x="6219386" y="924168"/>
                  <a:pt x="6226679" y="924168"/>
                </a:cubicBezTo>
                <a:close/>
                <a:moveTo>
                  <a:pt x="6154391" y="924168"/>
                </a:moveTo>
                <a:cubicBezTo>
                  <a:pt x="6161684" y="924168"/>
                  <a:pt x="6168247" y="928543"/>
                  <a:pt x="6168247" y="936565"/>
                </a:cubicBezTo>
                <a:cubicBezTo>
                  <a:pt x="6168247" y="943858"/>
                  <a:pt x="6161684" y="950422"/>
                  <a:pt x="6154391" y="950422"/>
                </a:cubicBezTo>
                <a:cubicBezTo>
                  <a:pt x="6147828" y="950422"/>
                  <a:pt x="6141994" y="943858"/>
                  <a:pt x="6141994" y="936565"/>
                </a:cubicBezTo>
                <a:cubicBezTo>
                  <a:pt x="6141994" y="928543"/>
                  <a:pt x="6147828" y="924168"/>
                  <a:pt x="6154391" y="924168"/>
                </a:cubicBezTo>
                <a:close/>
                <a:moveTo>
                  <a:pt x="6083559" y="924168"/>
                </a:moveTo>
                <a:cubicBezTo>
                  <a:pt x="6090852" y="924168"/>
                  <a:pt x="6097415" y="930002"/>
                  <a:pt x="6097415" y="936565"/>
                </a:cubicBezTo>
                <a:cubicBezTo>
                  <a:pt x="6097415" y="943858"/>
                  <a:pt x="6090852" y="950422"/>
                  <a:pt x="6083559" y="950422"/>
                </a:cubicBezTo>
                <a:cubicBezTo>
                  <a:pt x="6076996" y="950422"/>
                  <a:pt x="6071162" y="943858"/>
                  <a:pt x="6071162" y="936565"/>
                </a:cubicBezTo>
                <a:cubicBezTo>
                  <a:pt x="6071162" y="930002"/>
                  <a:pt x="6076996" y="924168"/>
                  <a:pt x="6083559" y="924168"/>
                </a:cubicBezTo>
                <a:close/>
                <a:moveTo>
                  <a:pt x="6011748" y="924168"/>
                </a:moveTo>
                <a:cubicBezTo>
                  <a:pt x="6019532" y="924168"/>
                  <a:pt x="6026537" y="930002"/>
                  <a:pt x="6026537" y="936565"/>
                </a:cubicBezTo>
                <a:cubicBezTo>
                  <a:pt x="6026537" y="943858"/>
                  <a:pt x="6019532" y="950422"/>
                  <a:pt x="6011748" y="950422"/>
                </a:cubicBezTo>
                <a:cubicBezTo>
                  <a:pt x="6003186" y="950422"/>
                  <a:pt x="5998516" y="943858"/>
                  <a:pt x="5996959" y="936565"/>
                </a:cubicBezTo>
                <a:cubicBezTo>
                  <a:pt x="5996959" y="930002"/>
                  <a:pt x="6003186" y="924168"/>
                  <a:pt x="6011748" y="924168"/>
                </a:cubicBezTo>
                <a:close/>
                <a:moveTo>
                  <a:pt x="5940548" y="924168"/>
                </a:moveTo>
                <a:cubicBezTo>
                  <a:pt x="5948896" y="924168"/>
                  <a:pt x="5955726" y="930002"/>
                  <a:pt x="5955726" y="936565"/>
                </a:cubicBezTo>
                <a:cubicBezTo>
                  <a:pt x="5955726" y="943858"/>
                  <a:pt x="5948896" y="950422"/>
                  <a:pt x="5940548" y="950422"/>
                </a:cubicBezTo>
                <a:cubicBezTo>
                  <a:pt x="5932960" y="950422"/>
                  <a:pt x="5926130" y="943858"/>
                  <a:pt x="5926130" y="936565"/>
                </a:cubicBezTo>
                <a:cubicBezTo>
                  <a:pt x="5926130" y="930002"/>
                  <a:pt x="5932960" y="924168"/>
                  <a:pt x="5940548" y="924168"/>
                </a:cubicBezTo>
                <a:close/>
                <a:moveTo>
                  <a:pt x="5870088" y="924168"/>
                </a:moveTo>
                <a:cubicBezTo>
                  <a:pt x="5878650" y="924168"/>
                  <a:pt x="5884877" y="930002"/>
                  <a:pt x="5884877" y="936565"/>
                </a:cubicBezTo>
                <a:cubicBezTo>
                  <a:pt x="5884877" y="943858"/>
                  <a:pt x="5878650" y="950422"/>
                  <a:pt x="5870088" y="950422"/>
                </a:cubicBezTo>
                <a:cubicBezTo>
                  <a:pt x="5862304" y="950422"/>
                  <a:pt x="5855299" y="943858"/>
                  <a:pt x="5855299" y="936565"/>
                </a:cubicBezTo>
                <a:cubicBezTo>
                  <a:pt x="5855299" y="930002"/>
                  <a:pt x="5862304" y="924168"/>
                  <a:pt x="5870088" y="924168"/>
                </a:cubicBezTo>
                <a:close/>
                <a:moveTo>
                  <a:pt x="5798325" y="924168"/>
                </a:moveTo>
                <a:cubicBezTo>
                  <a:pt x="5806347" y="924168"/>
                  <a:pt x="5810722" y="930002"/>
                  <a:pt x="5810722" y="936565"/>
                </a:cubicBezTo>
                <a:cubicBezTo>
                  <a:pt x="5810722" y="943858"/>
                  <a:pt x="5806347" y="950422"/>
                  <a:pt x="5798325" y="950422"/>
                </a:cubicBezTo>
                <a:cubicBezTo>
                  <a:pt x="5791032" y="950422"/>
                  <a:pt x="5784469" y="943858"/>
                  <a:pt x="5784469" y="936565"/>
                </a:cubicBezTo>
                <a:cubicBezTo>
                  <a:pt x="5784469" y="930002"/>
                  <a:pt x="5791032" y="924168"/>
                  <a:pt x="5798325" y="924168"/>
                </a:cubicBezTo>
                <a:close/>
                <a:moveTo>
                  <a:pt x="5724122" y="924168"/>
                </a:moveTo>
                <a:cubicBezTo>
                  <a:pt x="5730685" y="924168"/>
                  <a:pt x="5736519" y="930002"/>
                  <a:pt x="5736519" y="936565"/>
                </a:cubicBezTo>
                <a:cubicBezTo>
                  <a:pt x="5736519" y="943858"/>
                  <a:pt x="5730685" y="950422"/>
                  <a:pt x="5724122" y="950422"/>
                </a:cubicBezTo>
                <a:cubicBezTo>
                  <a:pt x="5716100" y="950422"/>
                  <a:pt x="5710266" y="943858"/>
                  <a:pt x="5710266" y="936565"/>
                </a:cubicBezTo>
                <a:cubicBezTo>
                  <a:pt x="5710266" y="930002"/>
                  <a:pt x="5716100" y="924168"/>
                  <a:pt x="5724122" y="924168"/>
                </a:cubicBezTo>
                <a:close/>
                <a:moveTo>
                  <a:pt x="5653291" y="924168"/>
                </a:moveTo>
                <a:cubicBezTo>
                  <a:pt x="5659125" y="924168"/>
                  <a:pt x="5665688" y="930002"/>
                  <a:pt x="5665688" y="936565"/>
                </a:cubicBezTo>
                <a:cubicBezTo>
                  <a:pt x="5665688" y="943858"/>
                  <a:pt x="5659125" y="950422"/>
                  <a:pt x="5653291" y="950422"/>
                </a:cubicBezTo>
                <a:cubicBezTo>
                  <a:pt x="5645269" y="950422"/>
                  <a:pt x="5639435" y="943858"/>
                  <a:pt x="5639435" y="936565"/>
                </a:cubicBezTo>
                <a:cubicBezTo>
                  <a:pt x="5639435" y="930002"/>
                  <a:pt x="5645269" y="924168"/>
                  <a:pt x="5653291" y="924168"/>
                </a:cubicBezTo>
                <a:close/>
                <a:moveTo>
                  <a:pt x="5581002" y="924168"/>
                </a:moveTo>
                <a:cubicBezTo>
                  <a:pt x="5588295" y="924168"/>
                  <a:pt x="5594858" y="930002"/>
                  <a:pt x="5594858" y="936565"/>
                </a:cubicBezTo>
                <a:cubicBezTo>
                  <a:pt x="5594858" y="943858"/>
                  <a:pt x="5588295" y="950422"/>
                  <a:pt x="5581002" y="950422"/>
                </a:cubicBezTo>
                <a:cubicBezTo>
                  <a:pt x="5574439" y="950422"/>
                  <a:pt x="5568605" y="943858"/>
                  <a:pt x="5568605" y="936565"/>
                </a:cubicBezTo>
                <a:cubicBezTo>
                  <a:pt x="5568605" y="930002"/>
                  <a:pt x="5574439" y="924168"/>
                  <a:pt x="5581002" y="924168"/>
                </a:cubicBezTo>
                <a:close/>
                <a:moveTo>
                  <a:pt x="5510171" y="924168"/>
                </a:moveTo>
                <a:cubicBezTo>
                  <a:pt x="5517464" y="924168"/>
                  <a:pt x="5524027" y="930002"/>
                  <a:pt x="5524027" y="936565"/>
                </a:cubicBezTo>
                <a:cubicBezTo>
                  <a:pt x="5524027" y="943858"/>
                  <a:pt x="5517464" y="950422"/>
                  <a:pt x="5510171" y="950422"/>
                </a:cubicBezTo>
                <a:cubicBezTo>
                  <a:pt x="5503608" y="950422"/>
                  <a:pt x="5497774" y="943858"/>
                  <a:pt x="5497774" y="936565"/>
                </a:cubicBezTo>
                <a:cubicBezTo>
                  <a:pt x="5497774" y="930002"/>
                  <a:pt x="5503608" y="924168"/>
                  <a:pt x="5510171" y="924168"/>
                </a:cubicBezTo>
                <a:close/>
                <a:moveTo>
                  <a:pt x="5438937" y="924168"/>
                </a:moveTo>
                <a:cubicBezTo>
                  <a:pt x="5447182" y="924168"/>
                  <a:pt x="5453178" y="930002"/>
                  <a:pt x="5453178" y="936565"/>
                </a:cubicBezTo>
                <a:cubicBezTo>
                  <a:pt x="5453178" y="943858"/>
                  <a:pt x="5447182" y="950422"/>
                  <a:pt x="5438937" y="950422"/>
                </a:cubicBezTo>
                <a:cubicBezTo>
                  <a:pt x="5431442" y="950422"/>
                  <a:pt x="5426945" y="943858"/>
                  <a:pt x="5426945" y="936565"/>
                </a:cubicBezTo>
                <a:cubicBezTo>
                  <a:pt x="5426945" y="930002"/>
                  <a:pt x="5431442" y="924168"/>
                  <a:pt x="5438937" y="924168"/>
                </a:cubicBezTo>
                <a:close/>
                <a:moveTo>
                  <a:pt x="5367530" y="924168"/>
                </a:moveTo>
                <a:cubicBezTo>
                  <a:pt x="5376092" y="924168"/>
                  <a:pt x="5382318" y="930002"/>
                  <a:pt x="5382318" y="936565"/>
                </a:cubicBezTo>
                <a:cubicBezTo>
                  <a:pt x="5382318" y="943858"/>
                  <a:pt x="5376092" y="950422"/>
                  <a:pt x="5367530" y="950422"/>
                </a:cubicBezTo>
                <a:cubicBezTo>
                  <a:pt x="5359747" y="950422"/>
                  <a:pt x="5352742" y="943858"/>
                  <a:pt x="5352742" y="936565"/>
                </a:cubicBezTo>
                <a:cubicBezTo>
                  <a:pt x="5352742" y="930002"/>
                  <a:pt x="5359747" y="924168"/>
                  <a:pt x="5367530" y="924168"/>
                </a:cubicBezTo>
                <a:close/>
                <a:moveTo>
                  <a:pt x="5296699" y="924168"/>
                </a:moveTo>
                <a:cubicBezTo>
                  <a:pt x="5305261" y="924168"/>
                  <a:pt x="5311488" y="930002"/>
                  <a:pt x="5311488" y="936565"/>
                </a:cubicBezTo>
                <a:cubicBezTo>
                  <a:pt x="5311488" y="943858"/>
                  <a:pt x="5305261" y="950422"/>
                  <a:pt x="5296699" y="950422"/>
                </a:cubicBezTo>
                <a:cubicBezTo>
                  <a:pt x="5288915" y="950422"/>
                  <a:pt x="5281910" y="943858"/>
                  <a:pt x="5281910" y="936565"/>
                </a:cubicBezTo>
                <a:cubicBezTo>
                  <a:pt x="5281910" y="930002"/>
                  <a:pt x="5288915" y="924168"/>
                  <a:pt x="5296699" y="924168"/>
                </a:cubicBezTo>
                <a:close/>
                <a:moveTo>
                  <a:pt x="5225869" y="924168"/>
                </a:moveTo>
                <a:cubicBezTo>
                  <a:pt x="5234431" y="924168"/>
                  <a:pt x="5240657" y="930002"/>
                  <a:pt x="5240657" y="936565"/>
                </a:cubicBezTo>
                <a:cubicBezTo>
                  <a:pt x="5240657" y="943858"/>
                  <a:pt x="5234431" y="950422"/>
                  <a:pt x="5225869" y="950422"/>
                </a:cubicBezTo>
                <a:cubicBezTo>
                  <a:pt x="5217307" y="950422"/>
                  <a:pt x="5211081" y="943858"/>
                  <a:pt x="5211081" y="936565"/>
                </a:cubicBezTo>
                <a:cubicBezTo>
                  <a:pt x="5211081" y="930002"/>
                  <a:pt x="5217307" y="924168"/>
                  <a:pt x="5225869" y="924168"/>
                </a:cubicBezTo>
                <a:close/>
                <a:moveTo>
                  <a:pt x="5154105" y="924168"/>
                </a:moveTo>
                <a:cubicBezTo>
                  <a:pt x="5162127" y="924168"/>
                  <a:pt x="5166502" y="930002"/>
                  <a:pt x="5166502" y="936565"/>
                </a:cubicBezTo>
                <a:cubicBezTo>
                  <a:pt x="5166502" y="943858"/>
                  <a:pt x="5162127" y="950422"/>
                  <a:pt x="5154105" y="950422"/>
                </a:cubicBezTo>
                <a:cubicBezTo>
                  <a:pt x="5146083" y="950422"/>
                  <a:pt x="5140249" y="943858"/>
                  <a:pt x="5140249" y="936565"/>
                </a:cubicBezTo>
                <a:cubicBezTo>
                  <a:pt x="5140249" y="930002"/>
                  <a:pt x="5146083" y="924168"/>
                  <a:pt x="5154105" y="924168"/>
                </a:cubicBezTo>
                <a:close/>
                <a:moveTo>
                  <a:pt x="5083276" y="924168"/>
                </a:moveTo>
                <a:cubicBezTo>
                  <a:pt x="5089110" y="924168"/>
                  <a:pt x="5095673" y="930002"/>
                  <a:pt x="5095673" y="936565"/>
                </a:cubicBezTo>
                <a:cubicBezTo>
                  <a:pt x="5095673" y="943858"/>
                  <a:pt x="5089110" y="950422"/>
                  <a:pt x="5083276" y="950422"/>
                </a:cubicBezTo>
                <a:cubicBezTo>
                  <a:pt x="5075254" y="950422"/>
                  <a:pt x="5069420" y="943858"/>
                  <a:pt x="5069420" y="936565"/>
                </a:cubicBezTo>
                <a:cubicBezTo>
                  <a:pt x="5069420" y="930002"/>
                  <a:pt x="5075254" y="924168"/>
                  <a:pt x="5083276" y="924168"/>
                </a:cubicBezTo>
                <a:close/>
                <a:moveTo>
                  <a:pt x="5012445" y="924168"/>
                </a:moveTo>
                <a:cubicBezTo>
                  <a:pt x="5018279" y="924168"/>
                  <a:pt x="5024842" y="930002"/>
                  <a:pt x="5024842" y="936565"/>
                </a:cubicBezTo>
                <a:cubicBezTo>
                  <a:pt x="5024842" y="943858"/>
                  <a:pt x="5018279" y="950422"/>
                  <a:pt x="5012445" y="950422"/>
                </a:cubicBezTo>
                <a:cubicBezTo>
                  <a:pt x="5004423" y="950422"/>
                  <a:pt x="4998589" y="943858"/>
                  <a:pt x="4998589" y="938024"/>
                </a:cubicBezTo>
                <a:cubicBezTo>
                  <a:pt x="4998589" y="930002"/>
                  <a:pt x="5004423" y="924168"/>
                  <a:pt x="5012445" y="924168"/>
                </a:cubicBezTo>
                <a:close/>
                <a:moveTo>
                  <a:pt x="4940157" y="924168"/>
                </a:moveTo>
                <a:cubicBezTo>
                  <a:pt x="4948179" y="924168"/>
                  <a:pt x="4954013" y="930002"/>
                  <a:pt x="4954013" y="938024"/>
                </a:cubicBezTo>
                <a:cubicBezTo>
                  <a:pt x="4954013" y="943858"/>
                  <a:pt x="4948179" y="950422"/>
                  <a:pt x="4940157" y="950422"/>
                </a:cubicBezTo>
                <a:cubicBezTo>
                  <a:pt x="4934323" y="950422"/>
                  <a:pt x="4927760" y="943858"/>
                  <a:pt x="4927760" y="938024"/>
                </a:cubicBezTo>
                <a:cubicBezTo>
                  <a:pt x="4927760" y="930002"/>
                  <a:pt x="4934323" y="924168"/>
                  <a:pt x="4940157" y="924168"/>
                </a:cubicBezTo>
                <a:close/>
                <a:moveTo>
                  <a:pt x="4865953" y="924168"/>
                </a:moveTo>
                <a:cubicBezTo>
                  <a:pt x="4873975" y="924168"/>
                  <a:pt x="4879809" y="930002"/>
                  <a:pt x="4879809" y="938024"/>
                </a:cubicBezTo>
                <a:cubicBezTo>
                  <a:pt x="4879809" y="943858"/>
                  <a:pt x="4873975" y="950422"/>
                  <a:pt x="4865953" y="950422"/>
                </a:cubicBezTo>
                <a:cubicBezTo>
                  <a:pt x="4860119" y="950422"/>
                  <a:pt x="4853556" y="943858"/>
                  <a:pt x="4853556" y="938024"/>
                </a:cubicBezTo>
                <a:cubicBezTo>
                  <a:pt x="4853556" y="930002"/>
                  <a:pt x="4858661" y="924168"/>
                  <a:pt x="4865953" y="924168"/>
                </a:cubicBezTo>
                <a:close/>
                <a:moveTo>
                  <a:pt x="4797514" y="924168"/>
                </a:moveTo>
                <a:cubicBezTo>
                  <a:pt x="4806076" y="924168"/>
                  <a:pt x="4812303" y="930002"/>
                  <a:pt x="4812303" y="938024"/>
                </a:cubicBezTo>
                <a:cubicBezTo>
                  <a:pt x="4812303" y="943858"/>
                  <a:pt x="4806076" y="950422"/>
                  <a:pt x="4797514" y="950422"/>
                </a:cubicBezTo>
                <a:cubicBezTo>
                  <a:pt x="4789730" y="950422"/>
                  <a:pt x="4782725" y="943858"/>
                  <a:pt x="4782725" y="938024"/>
                </a:cubicBezTo>
                <a:cubicBezTo>
                  <a:pt x="4782725" y="930002"/>
                  <a:pt x="4789730" y="924168"/>
                  <a:pt x="4797514" y="924168"/>
                </a:cubicBezTo>
                <a:close/>
                <a:moveTo>
                  <a:pt x="4726684" y="924168"/>
                </a:moveTo>
                <a:cubicBezTo>
                  <a:pt x="4735246" y="924168"/>
                  <a:pt x="4741472" y="930002"/>
                  <a:pt x="4741472" y="938024"/>
                </a:cubicBezTo>
                <a:cubicBezTo>
                  <a:pt x="4741472" y="943858"/>
                  <a:pt x="4735246" y="950422"/>
                  <a:pt x="4726684" y="950422"/>
                </a:cubicBezTo>
                <a:cubicBezTo>
                  <a:pt x="4718122" y="950422"/>
                  <a:pt x="4711896" y="943858"/>
                  <a:pt x="4711896" y="938024"/>
                </a:cubicBezTo>
                <a:cubicBezTo>
                  <a:pt x="4711896" y="930002"/>
                  <a:pt x="4718122" y="924168"/>
                  <a:pt x="4726684" y="924168"/>
                </a:cubicBezTo>
                <a:close/>
                <a:moveTo>
                  <a:pt x="4655853" y="924168"/>
                </a:moveTo>
                <a:cubicBezTo>
                  <a:pt x="4663637" y="924168"/>
                  <a:pt x="4670642" y="930002"/>
                  <a:pt x="4670642" y="938024"/>
                </a:cubicBezTo>
                <a:cubicBezTo>
                  <a:pt x="4670642" y="943858"/>
                  <a:pt x="4663637" y="950422"/>
                  <a:pt x="4655853" y="950422"/>
                </a:cubicBezTo>
                <a:cubicBezTo>
                  <a:pt x="4647291" y="950422"/>
                  <a:pt x="4641064" y="943858"/>
                  <a:pt x="4641064" y="938024"/>
                </a:cubicBezTo>
                <a:cubicBezTo>
                  <a:pt x="4641064" y="930002"/>
                  <a:pt x="4647291" y="924168"/>
                  <a:pt x="4655853" y="924168"/>
                </a:cubicBezTo>
                <a:close/>
                <a:moveTo>
                  <a:pt x="4584091" y="924168"/>
                </a:moveTo>
                <a:cubicBezTo>
                  <a:pt x="4591384" y="924168"/>
                  <a:pt x="4596488" y="930002"/>
                  <a:pt x="4596488" y="938024"/>
                </a:cubicBezTo>
                <a:cubicBezTo>
                  <a:pt x="4596488" y="943858"/>
                  <a:pt x="4591384" y="950422"/>
                  <a:pt x="4584091" y="950422"/>
                </a:cubicBezTo>
                <a:cubicBezTo>
                  <a:pt x="4576069" y="950422"/>
                  <a:pt x="4570235" y="943858"/>
                  <a:pt x="4570235" y="938024"/>
                </a:cubicBezTo>
                <a:cubicBezTo>
                  <a:pt x="4570235" y="930002"/>
                  <a:pt x="4576069" y="924168"/>
                  <a:pt x="4584091" y="924168"/>
                </a:cubicBezTo>
                <a:close/>
                <a:moveTo>
                  <a:pt x="4513260" y="924168"/>
                </a:moveTo>
                <a:cubicBezTo>
                  <a:pt x="4519094" y="924168"/>
                  <a:pt x="4525657" y="930002"/>
                  <a:pt x="4525657" y="938024"/>
                </a:cubicBezTo>
                <a:cubicBezTo>
                  <a:pt x="4525657" y="943858"/>
                  <a:pt x="4519094" y="950422"/>
                  <a:pt x="4513260" y="950422"/>
                </a:cubicBezTo>
                <a:cubicBezTo>
                  <a:pt x="4505238" y="950422"/>
                  <a:pt x="4499404" y="943858"/>
                  <a:pt x="4499404" y="938024"/>
                </a:cubicBezTo>
                <a:cubicBezTo>
                  <a:pt x="4499404" y="930002"/>
                  <a:pt x="4505238" y="924168"/>
                  <a:pt x="4513260" y="924168"/>
                </a:cubicBezTo>
                <a:close/>
                <a:moveTo>
                  <a:pt x="4439056" y="924168"/>
                </a:moveTo>
                <a:cubicBezTo>
                  <a:pt x="4445619" y="924168"/>
                  <a:pt x="4451453" y="930002"/>
                  <a:pt x="4451453" y="938024"/>
                </a:cubicBezTo>
                <a:cubicBezTo>
                  <a:pt x="4451453" y="943858"/>
                  <a:pt x="4445619" y="950422"/>
                  <a:pt x="4439056" y="950422"/>
                </a:cubicBezTo>
                <a:cubicBezTo>
                  <a:pt x="4431763" y="950422"/>
                  <a:pt x="4425200" y="943858"/>
                  <a:pt x="4425200" y="938024"/>
                </a:cubicBezTo>
                <a:cubicBezTo>
                  <a:pt x="4425200" y="930002"/>
                  <a:pt x="4431763" y="924168"/>
                  <a:pt x="4439056" y="924168"/>
                </a:cubicBezTo>
                <a:close/>
                <a:moveTo>
                  <a:pt x="4366768" y="924168"/>
                </a:moveTo>
                <a:cubicBezTo>
                  <a:pt x="4374790" y="924168"/>
                  <a:pt x="4380624" y="930002"/>
                  <a:pt x="4380624" y="938024"/>
                </a:cubicBezTo>
                <a:cubicBezTo>
                  <a:pt x="4380624" y="943858"/>
                  <a:pt x="4374790" y="950422"/>
                  <a:pt x="4366768" y="950422"/>
                </a:cubicBezTo>
                <a:cubicBezTo>
                  <a:pt x="4360934" y="950422"/>
                  <a:pt x="4354371" y="943858"/>
                  <a:pt x="4354371" y="938024"/>
                </a:cubicBezTo>
                <a:cubicBezTo>
                  <a:pt x="4354371" y="930002"/>
                  <a:pt x="4360934" y="924168"/>
                  <a:pt x="4366768" y="924168"/>
                </a:cubicBezTo>
                <a:close/>
                <a:moveTo>
                  <a:pt x="4295937" y="924168"/>
                </a:moveTo>
                <a:cubicBezTo>
                  <a:pt x="4303959" y="924168"/>
                  <a:pt x="4309793" y="930002"/>
                  <a:pt x="4309793" y="938024"/>
                </a:cubicBezTo>
                <a:cubicBezTo>
                  <a:pt x="4309793" y="943858"/>
                  <a:pt x="4303959" y="950422"/>
                  <a:pt x="4295937" y="950422"/>
                </a:cubicBezTo>
                <a:cubicBezTo>
                  <a:pt x="4290103" y="950422"/>
                  <a:pt x="4283540" y="943858"/>
                  <a:pt x="4283540" y="938024"/>
                </a:cubicBezTo>
                <a:cubicBezTo>
                  <a:pt x="4283540" y="930002"/>
                  <a:pt x="4290103" y="924168"/>
                  <a:pt x="4295937" y="924168"/>
                </a:cubicBezTo>
                <a:close/>
                <a:moveTo>
                  <a:pt x="4225107" y="924168"/>
                </a:moveTo>
                <a:cubicBezTo>
                  <a:pt x="4233129" y="924168"/>
                  <a:pt x="4238963" y="930002"/>
                  <a:pt x="4238963" y="938024"/>
                </a:cubicBezTo>
                <a:cubicBezTo>
                  <a:pt x="4238963" y="943858"/>
                  <a:pt x="4233129" y="950422"/>
                  <a:pt x="4225107" y="950422"/>
                </a:cubicBezTo>
                <a:cubicBezTo>
                  <a:pt x="4217085" y="950422"/>
                  <a:pt x="4212710" y="943858"/>
                  <a:pt x="4212710" y="938024"/>
                </a:cubicBezTo>
                <a:cubicBezTo>
                  <a:pt x="4212710" y="930002"/>
                  <a:pt x="4217085" y="924168"/>
                  <a:pt x="4225107" y="924168"/>
                </a:cubicBezTo>
                <a:close/>
                <a:moveTo>
                  <a:pt x="4153295" y="924168"/>
                </a:moveTo>
                <a:cubicBezTo>
                  <a:pt x="4161078" y="924168"/>
                  <a:pt x="4168083" y="930002"/>
                  <a:pt x="4168083" y="938024"/>
                </a:cubicBezTo>
                <a:cubicBezTo>
                  <a:pt x="4168083" y="943858"/>
                  <a:pt x="4161078" y="950422"/>
                  <a:pt x="4153295" y="950422"/>
                </a:cubicBezTo>
                <a:cubicBezTo>
                  <a:pt x="4144733" y="950422"/>
                  <a:pt x="4138507" y="943858"/>
                  <a:pt x="4138507" y="938024"/>
                </a:cubicBezTo>
                <a:cubicBezTo>
                  <a:pt x="4138507" y="930002"/>
                  <a:pt x="4144733" y="924168"/>
                  <a:pt x="4153295" y="924168"/>
                </a:cubicBezTo>
                <a:close/>
                <a:moveTo>
                  <a:pt x="4082465" y="924168"/>
                </a:moveTo>
                <a:cubicBezTo>
                  <a:pt x="4090249" y="924168"/>
                  <a:pt x="4097254" y="930002"/>
                  <a:pt x="4097254" y="938024"/>
                </a:cubicBezTo>
                <a:cubicBezTo>
                  <a:pt x="4097254" y="943858"/>
                  <a:pt x="4090249" y="950422"/>
                  <a:pt x="4082465" y="950422"/>
                </a:cubicBezTo>
                <a:cubicBezTo>
                  <a:pt x="4073903" y="950422"/>
                  <a:pt x="4067676" y="943858"/>
                  <a:pt x="4067676" y="938024"/>
                </a:cubicBezTo>
                <a:cubicBezTo>
                  <a:pt x="4067676" y="930002"/>
                  <a:pt x="4073903" y="924168"/>
                  <a:pt x="4082465" y="924168"/>
                </a:cubicBezTo>
                <a:close/>
                <a:moveTo>
                  <a:pt x="4011635" y="924168"/>
                </a:moveTo>
                <a:cubicBezTo>
                  <a:pt x="4019418" y="924168"/>
                  <a:pt x="4026423" y="930002"/>
                  <a:pt x="4026423" y="938024"/>
                </a:cubicBezTo>
                <a:cubicBezTo>
                  <a:pt x="4026423" y="943858"/>
                  <a:pt x="4019418" y="950422"/>
                  <a:pt x="4011635" y="950422"/>
                </a:cubicBezTo>
                <a:cubicBezTo>
                  <a:pt x="4003073" y="950422"/>
                  <a:pt x="3996847" y="943858"/>
                  <a:pt x="3996847" y="938024"/>
                </a:cubicBezTo>
                <a:cubicBezTo>
                  <a:pt x="3996847" y="930002"/>
                  <a:pt x="4003073" y="924168"/>
                  <a:pt x="4011635" y="924168"/>
                </a:cubicBezTo>
                <a:close/>
                <a:moveTo>
                  <a:pt x="3939871" y="924168"/>
                </a:moveTo>
                <a:cubicBezTo>
                  <a:pt x="3947893" y="924168"/>
                  <a:pt x="3952268" y="930002"/>
                  <a:pt x="3952268" y="938024"/>
                </a:cubicBezTo>
                <a:cubicBezTo>
                  <a:pt x="3952268" y="945317"/>
                  <a:pt x="3947893" y="950422"/>
                  <a:pt x="3939871" y="950422"/>
                </a:cubicBezTo>
                <a:cubicBezTo>
                  <a:pt x="3932578" y="950422"/>
                  <a:pt x="3926015" y="945317"/>
                  <a:pt x="3926015" y="938024"/>
                </a:cubicBezTo>
                <a:cubicBezTo>
                  <a:pt x="3926015" y="930002"/>
                  <a:pt x="3932578" y="924168"/>
                  <a:pt x="3939871" y="924168"/>
                </a:cubicBezTo>
                <a:close/>
                <a:moveTo>
                  <a:pt x="3869042" y="924168"/>
                </a:moveTo>
                <a:cubicBezTo>
                  <a:pt x="3875605" y="924168"/>
                  <a:pt x="3881439" y="930002"/>
                  <a:pt x="3881439" y="938024"/>
                </a:cubicBezTo>
                <a:cubicBezTo>
                  <a:pt x="3881439" y="945317"/>
                  <a:pt x="3875605" y="950422"/>
                  <a:pt x="3869042" y="950422"/>
                </a:cubicBezTo>
                <a:cubicBezTo>
                  <a:pt x="3861749" y="950422"/>
                  <a:pt x="3855186" y="945317"/>
                  <a:pt x="3855186" y="938024"/>
                </a:cubicBezTo>
                <a:cubicBezTo>
                  <a:pt x="3855186" y="930002"/>
                  <a:pt x="3861749" y="924168"/>
                  <a:pt x="3869042" y="924168"/>
                </a:cubicBezTo>
                <a:close/>
                <a:moveTo>
                  <a:pt x="3798211" y="924168"/>
                </a:moveTo>
                <a:cubicBezTo>
                  <a:pt x="3804774" y="924168"/>
                  <a:pt x="3810608" y="930002"/>
                  <a:pt x="3810608" y="938024"/>
                </a:cubicBezTo>
                <a:cubicBezTo>
                  <a:pt x="3810608" y="945317"/>
                  <a:pt x="3804774" y="950422"/>
                  <a:pt x="3798211" y="950422"/>
                </a:cubicBezTo>
                <a:cubicBezTo>
                  <a:pt x="3790918" y="950422"/>
                  <a:pt x="3784355" y="945317"/>
                  <a:pt x="3784355" y="938024"/>
                </a:cubicBezTo>
                <a:cubicBezTo>
                  <a:pt x="3784355" y="930002"/>
                  <a:pt x="3790918" y="924168"/>
                  <a:pt x="3798211" y="924168"/>
                </a:cubicBezTo>
                <a:close/>
                <a:moveTo>
                  <a:pt x="3725922" y="924168"/>
                </a:moveTo>
                <a:cubicBezTo>
                  <a:pt x="3733944" y="924168"/>
                  <a:pt x="3739778" y="930002"/>
                  <a:pt x="3739778" y="938024"/>
                </a:cubicBezTo>
                <a:cubicBezTo>
                  <a:pt x="3739778" y="945317"/>
                  <a:pt x="3733944" y="950422"/>
                  <a:pt x="3725922" y="950422"/>
                </a:cubicBezTo>
                <a:cubicBezTo>
                  <a:pt x="3719359" y="950422"/>
                  <a:pt x="3713525" y="945317"/>
                  <a:pt x="3713525" y="938024"/>
                </a:cubicBezTo>
                <a:cubicBezTo>
                  <a:pt x="3713525" y="930002"/>
                  <a:pt x="3719359" y="924168"/>
                  <a:pt x="3725922" y="924168"/>
                </a:cubicBezTo>
                <a:close/>
                <a:moveTo>
                  <a:pt x="3655091" y="924168"/>
                </a:moveTo>
                <a:cubicBezTo>
                  <a:pt x="3662384" y="924168"/>
                  <a:pt x="3668947" y="930002"/>
                  <a:pt x="3668947" y="938024"/>
                </a:cubicBezTo>
                <a:cubicBezTo>
                  <a:pt x="3668947" y="945317"/>
                  <a:pt x="3662384" y="950422"/>
                  <a:pt x="3655091" y="950422"/>
                </a:cubicBezTo>
                <a:cubicBezTo>
                  <a:pt x="3647069" y="950422"/>
                  <a:pt x="3642694" y="945317"/>
                  <a:pt x="3642694" y="938024"/>
                </a:cubicBezTo>
                <a:cubicBezTo>
                  <a:pt x="3642694" y="930002"/>
                  <a:pt x="3647069" y="924168"/>
                  <a:pt x="3655091" y="924168"/>
                </a:cubicBezTo>
                <a:close/>
                <a:moveTo>
                  <a:pt x="3583280" y="924168"/>
                </a:moveTo>
                <a:cubicBezTo>
                  <a:pt x="3591064" y="924168"/>
                  <a:pt x="3598069" y="930002"/>
                  <a:pt x="3598069" y="938024"/>
                </a:cubicBezTo>
                <a:cubicBezTo>
                  <a:pt x="3598069" y="945317"/>
                  <a:pt x="3591064" y="950422"/>
                  <a:pt x="3583280" y="950422"/>
                </a:cubicBezTo>
                <a:cubicBezTo>
                  <a:pt x="3574718" y="950422"/>
                  <a:pt x="3568491" y="945317"/>
                  <a:pt x="3568491" y="938024"/>
                </a:cubicBezTo>
                <a:cubicBezTo>
                  <a:pt x="3568491" y="930002"/>
                  <a:pt x="3574718" y="924168"/>
                  <a:pt x="3583280" y="924168"/>
                </a:cubicBezTo>
                <a:close/>
                <a:moveTo>
                  <a:pt x="941441" y="856710"/>
                </a:moveTo>
                <a:cubicBezTo>
                  <a:pt x="949463" y="856710"/>
                  <a:pt x="953839" y="861085"/>
                  <a:pt x="953839" y="869107"/>
                </a:cubicBezTo>
                <a:cubicBezTo>
                  <a:pt x="953839" y="876400"/>
                  <a:pt x="949463" y="882964"/>
                  <a:pt x="941441" y="882964"/>
                </a:cubicBezTo>
                <a:cubicBezTo>
                  <a:pt x="934149" y="882964"/>
                  <a:pt x="927585" y="876400"/>
                  <a:pt x="927585" y="869107"/>
                </a:cubicBezTo>
                <a:cubicBezTo>
                  <a:pt x="927585" y="861085"/>
                  <a:pt x="934149" y="856710"/>
                  <a:pt x="941441" y="856710"/>
                </a:cubicBezTo>
                <a:close/>
                <a:moveTo>
                  <a:pt x="870610" y="856710"/>
                </a:moveTo>
                <a:cubicBezTo>
                  <a:pt x="877174" y="856710"/>
                  <a:pt x="883008" y="861085"/>
                  <a:pt x="883008" y="869107"/>
                </a:cubicBezTo>
                <a:cubicBezTo>
                  <a:pt x="883008" y="876400"/>
                  <a:pt x="877174" y="882964"/>
                  <a:pt x="870610" y="882964"/>
                </a:cubicBezTo>
                <a:cubicBezTo>
                  <a:pt x="863318" y="882964"/>
                  <a:pt x="856754" y="876400"/>
                  <a:pt x="856754" y="869107"/>
                </a:cubicBezTo>
                <a:cubicBezTo>
                  <a:pt x="856754" y="861085"/>
                  <a:pt x="863318" y="856710"/>
                  <a:pt x="870610" y="856710"/>
                </a:cubicBezTo>
                <a:close/>
                <a:moveTo>
                  <a:pt x="799780" y="856710"/>
                </a:moveTo>
                <a:cubicBezTo>
                  <a:pt x="806344" y="856710"/>
                  <a:pt x="812178" y="861085"/>
                  <a:pt x="812178" y="869107"/>
                </a:cubicBezTo>
                <a:cubicBezTo>
                  <a:pt x="812178" y="876400"/>
                  <a:pt x="806344" y="882964"/>
                  <a:pt x="799780" y="882964"/>
                </a:cubicBezTo>
                <a:cubicBezTo>
                  <a:pt x="792487" y="882964"/>
                  <a:pt x="785924" y="876400"/>
                  <a:pt x="785924" y="869107"/>
                </a:cubicBezTo>
                <a:cubicBezTo>
                  <a:pt x="785924" y="861085"/>
                  <a:pt x="792487" y="856710"/>
                  <a:pt x="799780" y="856710"/>
                </a:cubicBezTo>
                <a:close/>
                <a:moveTo>
                  <a:pt x="724119" y="856710"/>
                </a:moveTo>
                <a:cubicBezTo>
                  <a:pt x="731411" y="856710"/>
                  <a:pt x="737976" y="861085"/>
                  <a:pt x="737976" y="869107"/>
                </a:cubicBezTo>
                <a:cubicBezTo>
                  <a:pt x="737976" y="876400"/>
                  <a:pt x="731411" y="882964"/>
                  <a:pt x="724119" y="882964"/>
                </a:cubicBezTo>
                <a:cubicBezTo>
                  <a:pt x="717555" y="882964"/>
                  <a:pt x="711721" y="876400"/>
                  <a:pt x="711721" y="869107"/>
                </a:cubicBezTo>
                <a:cubicBezTo>
                  <a:pt x="711721" y="861085"/>
                  <a:pt x="717555" y="856710"/>
                  <a:pt x="724119" y="856710"/>
                </a:cubicBezTo>
                <a:close/>
                <a:moveTo>
                  <a:pt x="653288" y="856710"/>
                </a:moveTo>
                <a:cubicBezTo>
                  <a:pt x="660580" y="856710"/>
                  <a:pt x="667144" y="861085"/>
                  <a:pt x="667144" y="869107"/>
                </a:cubicBezTo>
                <a:cubicBezTo>
                  <a:pt x="667144" y="876400"/>
                  <a:pt x="660580" y="882964"/>
                  <a:pt x="653288" y="882964"/>
                </a:cubicBezTo>
                <a:cubicBezTo>
                  <a:pt x="645266" y="882964"/>
                  <a:pt x="640891" y="876400"/>
                  <a:pt x="640891" y="869107"/>
                </a:cubicBezTo>
                <a:cubicBezTo>
                  <a:pt x="640891" y="861085"/>
                  <a:pt x="645266" y="856710"/>
                  <a:pt x="653288" y="856710"/>
                </a:cubicBezTo>
                <a:close/>
                <a:moveTo>
                  <a:pt x="584851" y="856710"/>
                </a:moveTo>
                <a:cubicBezTo>
                  <a:pt x="592633" y="856710"/>
                  <a:pt x="599638" y="861085"/>
                  <a:pt x="599638" y="869107"/>
                </a:cubicBezTo>
                <a:cubicBezTo>
                  <a:pt x="599638" y="876400"/>
                  <a:pt x="592633" y="882964"/>
                  <a:pt x="584851" y="882964"/>
                </a:cubicBezTo>
                <a:cubicBezTo>
                  <a:pt x="576288" y="882964"/>
                  <a:pt x="570061" y="876400"/>
                  <a:pt x="570061" y="869107"/>
                </a:cubicBezTo>
                <a:cubicBezTo>
                  <a:pt x="570061" y="861085"/>
                  <a:pt x="576288" y="856710"/>
                  <a:pt x="584851" y="856710"/>
                </a:cubicBezTo>
                <a:close/>
                <a:moveTo>
                  <a:pt x="513649" y="856710"/>
                </a:moveTo>
                <a:cubicBezTo>
                  <a:pt x="521998" y="856710"/>
                  <a:pt x="528826" y="861085"/>
                  <a:pt x="528826" y="869107"/>
                </a:cubicBezTo>
                <a:cubicBezTo>
                  <a:pt x="528826" y="876400"/>
                  <a:pt x="521998" y="882964"/>
                  <a:pt x="513649" y="882964"/>
                </a:cubicBezTo>
                <a:cubicBezTo>
                  <a:pt x="506060" y="882964"/>
                  <a:pt x="499230" y="876400"/>
                  <a:pt x="499230" y="869107"/>
                </a:cubicBezTo>
                <a:cubicBezTo>
                  <a:pt x="499230" y="861085"/>
                  <a:pt x="506060" y="856710"/>
                  <a:pt x="513649" y="856710"/>
                </a:cubicBezTo>
                <a:close/>
                <a:moveTo>
                  <a:pt x="439816" y="856710"/>
                </a:moveTo>
                <a:cubicBezTo>
                  <a:pt x="448379" y="856710"/>
                  <a:pt x="454606" y="861085"/>
                  <a:pt x="454606" y="869107"/>
                </a:cubicBezTo>
                <a:cubicBezTo>
                  <a:pt x="454606" y="876400"/>
                  <a:pt x="448379" y="882964"/>
                  <a:pt x="439816" y="882964"/>
                </a:cubicBezTo>
                <a:cubicBezTo>
                  <a:pt x="432032" y="882964"/>
                  <a:pt x="425028" y="876400"/>
                  <a:pt x="425028" y="869107"/>
                </a:cubicBezTo>
                <a:cubicBezTo>
                  <a:pt x="425028" y="861085"/>
                  <a:pt x="432032" y="856710"/>
                  <a:pt x="439816" y="856710"/>
                </a:cubicBezTo>
                <a:close/>
                <a:moveTo>
                  <a:pt x="368053" y="856710"/>
                </a:moveTo>
                <a:cubicBezTo>
                  <a:pt x="376076" y="856710"/>
                  <a:pt x="380451" y="861085"/>
                  <a:pt x="380451" y="869107"/>
                </a:cubicBezTo>
                <a:cubicBezTo>
                  <a:pt x="380451" y="876400"/>
                  <a:pt x="376076" y="882964"/>
                  <a:pt x="368053" y="882964"/>
                </a:cubicBezTo>
                <a:cubicBezTo>
                  <a:pt x="360761" y="882964"/>
                  <a:pt x="354198" y="876400"/>
                  <a:pt x="354198" y="869107"/>
                </a:cubicBezTo>
                <a:cubicBezTo>
                  <a:pt x="354198" y="861085"/>
                  <a:pt x="360761" y="856710"/>
                  <a:pt x="368053" y="856710"/>
                </a:cubicBezTo>
                <a:close/>
                <a:moveTo>
                  <a:pt x="297222" y="856710"/>
                </a:moveTo>
                <a:cubicBezTo>
                  <a:pt x="303785" y="856710"/>
                  <a:pt x="309618" y="861085"/>
                  <a:pt x="309618" y="869107"/>
                </a:cubicBezTo>
                <a:cubicBezTo>
                  <a:pt x="309618" y="876400"/>
                  <a:pt x="303785" y="882964"/>
                  <a:pt x="297222" y="882964"/>
                </a:cubicBezTo>
                <a:cubicBezTo>
                  <a:pt x="289929" y="882964"/>
                  <a:pt x="283366" y="876400"/>
                  <a:pt x="283366" y="869107"/>
                </a:cubicBezTo>
                <a:cubicBezTo>
                  <a:pt x="283366" y="862544"/>
                  <a:pt x="289929" y="856710"/>
                  <a:pt x="297222" y="856710"/>
                </a:cubicBezTo>
                <a:close/>
                <a:moveTo>
                  <a:pt x="226393" y="856710"/>
                </a:moveTo>
                <a:cubicBezTo>
                  <a:pt x="232228" y="856710"/>
                  <a:pt x="238791" y="862544"/>
                  <a:pt x="238791" y="869107"/>
                </a:cubicBezTo>
                <a:cubicBezTo>
                  <a:pt x="238791" y="876400"/>
                  <a:pt x="232228" y="882964"/>
                  <a:pt x="226393" y="882964"/>
                </a:cubicBezTo>
                <a:cubicBezTo>
                  <a:pt x="218370" y="882964"/>
                  <a:pt x="212537" y="876400"/>
                  <a:pt x="212537" y="869107"/>
                </a:cubicBezTo>
                <a:cubicBezTo>
                  <a:pt x="212537" y="862544"/>
                  <a:pt x="218370" y="856710"/>
                  <a:pt x="226393" y="856710"/>
                </a:cubicBezTo>
                <a:close/>
                <a:moveTo>
                  <a:pt x="154097" y="856710"/>
                </a:moveTo>
                <a:cubicBezTo>
                  <a:pt x="161389" y="856710"/>
                  <a:pt x="167953" y="862544"/>
                  <a:pt x="167953" y="869107"/>
                </a:cubicBezTo>
                <a:cubicBezTo>
                  <a:pt x="167953" y="876400"/>
                  <a:pt x="161389" y="882964"/>
                  <a:pt x="154097" y="882964"/>
                </a:cubicBezTo>
                <a:cubicBezTo>
                  <a:pt x="147533" y="882964"/>
                  <a:pt x="141699" y="876400"/>
                  <a:pt x="141699" y="869107"/>
                </a:cubicBezTo>
                <a:cubicBezTo>
                  <a:pt x="141699" y="862544"/>
                  <a:pt x="147533" y="856710"/>
                  <a:pt x="154097" y="856710"/>
                </a:cubicBezTo>
                <a:close/>
                <a:moveTo>
                  <a:pt x="83267" y="856710"/>
                </a:moveTo>
                <a:cubicBezTo>
                  <a:pt x="90560" y="856710"/>
                  <a:pt x="97123" y="862544"/>
                  <a:pt x="97123" y="869107"/>
                </a:cubicBezTo>
                <a:cubicBezTo>
                  <a:pt x="97123" y="876400"/>
                  <a:pt x="90560" y="882964"/>
                  <a:pt x="83267" y="882964"/>
                </a:cubicBezTo>
                <a:cubicBezTo>
                  <a:pt x="76704" y="882964"/>
                  <a:pt x="70870" y="876400"/>
                  <a:pt x="70870" y="869107"/>
                </a:cubicBezTo>
                <a:cubicBezTo>
                  <a:pt x="70870" y="862544"/>
                  <a:pt x="76704" y="856710"/>
                  <a:pt x="83267" y="856710"/>
                </a:cubicBezTo>
                <a:close/>
                <a:moveTo>
                  <a:pt x="12032" y="856710"/>
                </a:moveTo>
                <a:cubicBezTo>
                  <a:pt x="20276" y="856710"/>
                  <a:pt x="26273" y="862544"/>
                  <a:pt x="26273" y="869107"/>
                </a:cubicBezTo>
                <a:cubicBezTo>
                  <a:pt x="26273" y="876400"/>
                  <a:pt x="20276" y="882964"/>
                  <a:pt x="12032" y="882964"/>
                </a:cubicBezTo>
                <a:cubicBezTo>
                  <a:pt x="4536" y="882964"/>
                  <a:pt x="39" y="876400"/>
                  <a:pt x="39" y="869107"/>
                </a:cubicBezTo>
                <a:cubicBezTo>
                  <a:pt x="39" y="862544"/>
                  <a:pt x="4536" y="856710"/>
                  <a:pt x="12032" y="856710"/>
                </a:cubicBezTo>
                <a:close/>
                <a:moveTo>
                  <a:pt x="6368340" y="853339"/>
                </a:moveTo>
                <a:cubicBezTo>
                  <a:pt x="6376362" y="853339"/>
                  <a:pt x="6380737" y="860169"/>
                  <a:pt x="6380737" y="867757"/>
                </a:cubicBezTo>
                <a:cubicBezTo>
                  <a:pt x="6380737" y="876105"/>
                  <a:pt x="6376362" y="882935"/>
                  <a:pt x="6368340" y="882935"/>
                </a:cubicBezTo>
                <a:cubicBezTo>
                  <a:pt x="6361047" y="882935"/>
                  <a:pt x="6354484" y="876105"/>
                  <a:pt x="6354484" y="867757"/>
                </a:cubicBezTo>
                <a:cubicBezTo>
                  <a:pt x="6354484" y="860169"/>
                  <a:pt x="6361047" y="853339"/>
                  <a:pt x="6368340" y="853339"/>
                </a:cubicBezTo>
                <a:close/>
                <a:moveTo>
                  <a:pt x="6297511" y="853339"/>
                </a:moveTo>
                <a:cubicBezTo>
                  <a:pt x="6304074" y="853339"/>
                  <a:pt x="6309908" y="860169"/>
                  <a:pt x="6309908" y="867757"/>
                </a:cubicBezTo>
                <a:cubicBezTo>
                  <a:pt x="6309908" y="876105"/>
                  <a:pt x="6304074" y="882935"/>
                  <a:pt x="6297511" y="882935"/>
                </a:cubicBezTo>
                <a:cubicBezTo>
                  <a:pt x="6290218" y="882935"/>
                  <a:pt x="6283655" y="876105"/>
                  <a:pt x="6283655" y="867757"/>
                </a:cubicBezTo>
                <a:cubicBezTo>
                  <a:pt x="6283655" y="860169"/>
                  <a:pt x="6290218" y="853339"/>
                  <a:pt x="6297511" y="853339"/>
                </a:cubicBezTo>
                <a:close/>
                <a:moveTo>
                  <a:pt x="6226679" y="853339"/>
                </a:moveTo>
                <a:cubicBezTo>
                  <a:pt x="6233242" y="853339"/>
                  <a:pt x="6239076" y="860169"/>
                  <a:pt x="6239076" y="867757"/>
                </a:cubicBezTo>
                <a:cubicBezTo>
                  <a:pt x="6239076" y="876105"/>
                  <a:pt x="6233242" y="882935"/>
                  <a:pt x="6226679" y="882935"/>
                </a:cubicBezTo>
                <a:cubicBezTo>
                  <a:pt x="6219386" y="882935"/>
                  <a:pt x="6212823" y="876105"/>
                  <a:pt x="6212823" y="867757"/>
                </a:cubicBezTo>
                <a:cubicBezTo>
                  <a:pt x="6212823" y="860169"/>
                  <a:pt x="6219386" y="855615"/>
                  <a:pt x="6226679" y="853339"/>
                </a:cubicBezTo>
                <a:close/>
                <a:moveTo>
                  <a:pt x="6154391" y="853339"/>
                </a:moveTo>
                <a:cubicBezTo>
                  <a:pt x="6161684" y="853339"/>
                  <a:pt x="6168247" y="857714"/>
                  <a:pt x="6168247" y="865007"/>
                </a:cubicBezTo>
                <a:cubicBezTo>
                  <a:pt x="6168247" y="873029"/>
                  <a:pt x="6161684" y="879593"/>
                  <a:pt x="6154391" y="879593"/>
                </a:cubicBezTo>
                <a:cubicBezTo>
                  <a:pt x="6147828" y="879593"/>
                  <a:pt x="6141994" y="873029"/>
                  <a:pt x="6141994" y="865007"/>
                </a:cubicBezTo>
                <a:cubicBezTo>
                  <a:pt x="6141994" y="857714"/>
                  <a:pt x="6147828" y="853339"/>
                  <a:pt x="6154391" y="853339"/>
                </a:cubicBezTo>
                <a:close/>
                <a:moveTo>
                  <a:pt x="6083559" y="853339"/>
                </a:moveTo>
                <a:cubicBezTo>
                  <a:pt x="6090852" y="853339"/>
                  <a:pt x="6097415" y="857714"/>
                  <a:pt x="6097415" y="865007"/>
                </a:cubicBezTo>
                <a:cubicBezTo>
                  <a:pt x="6097415" y="873029"/>
                  <a:pt x="6090852" y="879593"/>
                  <a:pt x="6083559" y="879593"/>
                </a:cubicBezTo>
                <a:cubicBezTo>
                  <a:pt x="6076996" y="879593"/>
                  <a:pt x="6071162" y="873029"/>
                  <a:pt x="6071162" y="865007"/>
                </a:cubicBezTo>
                <a:cubicBezTo>
                  <a:pt x="6071162" y="857714"/>
                  <a:pt x="6075537" y="853339"/>
                  <a:pt x="6083559" y="853339"/>
                </a:cubicBezTo>
                <a:close/>
                <a:moveTo>
                  <a:pt x="6011748" y="853339"/>
                </a:moveTo>
                <a:cubicBezTo>
                  <a:pt x="6019532" y="853339"/>
                  <a:pt x="6026537" y="857714"/>
                  <a:pt x="6026537" y="865007"/>
                </a:cubicBezTo>
                <a:cubicBezTo>
                  <a:pt x="6026537" y="873029"/>
                  <a:pt x="6019532" y="879593"/>
                  <a:pt x="6011748" y="879593"/>
                </a:cubicBezTo>
                <a:cubicBezTo>
                  <a:pt x="6003186" y="879593"/>
                  <a:pt x="5996959" y="873029"/>
                  <a:pt x="5996959" y="865007"/>
                </a:cubicBezTo>
                <a:cubicBezTo>
                  <a:pt x="5996959" y="857714"/>
                  <a:pt x="6003186" y="853339"/>
                  <a:pt x="6011748" y="853339"/>
                </a:cubicBezTo>
                <a:close/>
                <a:moveTo>
                  <a:pt x="5940548" y="853339"/>
                </a:moveTo>
                <a:cubicBezTo>
                  <a:pt x="5948896" y="853339"/>
                  <a:pt x="5955726" y="857714"/>
                  <a:pt x="5955726" y="865007"/>
                </a:cubicBezTo>
                <a:cubicBezTo>
                  <a:pt x="5955726" y="873029"/>
                  <a:pt x="5948896" y="879593"/>
                  <a:pt x="5940548" y="879593"/>
                </a:cubicBezTo>
                <a:cubicBezTo>
                  <a:pt x="5932960" y="879593"/>
                  <a:pt x="5926130" y="873029"/>
                  <a:pt x="5926130" y="865007"/>
                </a:cubicBezTo>
                <a:cubicBezTo>
                  <a:pt x="5926130" y="857714"/>
                  <a:pt x="5932960" y="853339"/>
                  <a:pt x="5940548" y="853339"/>
                </a:cubicBezTo>
                <a:close/>
                <a:moveTo>
                  <a:pt x="5870088" y="853339"/>
                </a:moveTo>
                <a:cubicBezTo>
                  <a:pt x="5878650" y="853339"/>
                  <a:pt x="5884877" y="857714"/>
                  <a:pt x="5884877" y="865007"/>
                </a:cubicBezTo>
                <a:cubicBezTo>
                  <a:pt x="5884877" y="873029"/>
                  <a:pt x="5878650" y="879593"/>
                  <a:pt x="5870088" y="879593"/>
                </a:cubicBezTo>
                <a:cubicBezTo>
                  <a:pt x="5862304" y="879593"/>
                  <a:pt x="5855299" y="873029"/>
                  <a:pt x="5855299" y="865007"/>
                </a:cubicBezTo>
                <a:cubicBezTo>
                  <a:pt x="5855299" y="857714"/>
                  <a:pt x="5862304" y="853339"/>
                  <a:pt x="5870088" y="853339"/>
                </a:cubicBezTo>
                <a:close/>
                <a:moveTo>
                  <a:pt x="5798325" y="853339"/>
                </a:moveTo>
                <a:cubicBezTo>
                  <a:pt x="5806347" y="853339"/>
                  <a:pt x="5810722" y="857714"/>
                  <a:pt x="5810722" y="865007"/>
                </a:cubicBezTo>
                <a:cubicBezTo>
                  <a:pt x="5810722" y="873029"/>
                  <a:pt x="5806347" y="879593"/>
                  <a:pt x="5798325" y="879593"/>
                </a:cubicBezTo>
                <a:cubicBezTo>
                  <a:pt x="5791032" y="879593"/>
                  <a:pt x="5784469" y="873029"/>
                  <a:pt x="5784469" y="865007"/>
                </a:cubicBezTo>
                <a:cubicBezTo>
                  <a:pt x="5784469" y="857714"/>
                  <a:pt x="5791032" y="853339"/>
                  <a:pt x="5798325" y="853339"/>
                </a:cubicBezTo>
                <a:close/>
                <a:moveTo>
                  <a:pt x="5724122" y="853339"/>
                </a:moveTo>
                <a:cubicBezTo>
                  <a:pt x="5730685" y="853339"/>
                  <a:pt x="5736519" y="857714"/>
                  <a:pt x="5736519" y="865007"/>
                </a:cubicBezTo>
                <a:cubicBezTo>
                  <a:pt x="5736519" y="873029"/>
                  <a:pt x="5730685" y="879593"/>
                  <a:pt x="5724122" y="879593"/>
                </a:cubicBezTo>
                <a:cubicBezTo>
                  <a:pt x="5716100" y="879593"/>
                  <a:pt x="5710266" y="873029"/>
                  <a:pt x="5710266" y="865007"/>
                </a:cubicBezTo>
                <a:cubicBezTo>
                  <a:pt x="5710266" y="857714"/>
                  <a:pt x="5716100" y="853339"/>
                  <a:pt x="5724122" y="853339"/>
                </a:cubicBezTo>
                <a:close/>
                <a:moveTo>
                  <a:pt x="5653291" y="853339"/>
                </a:moveTo>
                <a:cubicBezTo>
                  <a:pt x="5659125" y="853339"/>
                  <a:pt x="5665688" y="857714"/>
                  <a:pt x="5665688" y="865007"/>
                </a:cubicBezTo>
                <a:cubicBezTo>
                  <a:pt x="5665688" y="873029"/>
                  <a:pt x="5659125" y="879593"/>
                  <a:pt x="5653291" y="879593"/>
                </a:cubicBezTo>
                <a:cubicBezTo>
                  <a:pt x="5645269" y="879593"/>
                  <a:pt x="5639435" y="873029"/>
                  <a:pt x="5639435" y="865007"/>
                </a:cubicBezTo>
                <a:cubicBezTo>
                  <a:pt x="5639435" y="857714"/>
                  <a:pt x="5645269" y="853339"/>
                  <a:pt x="5653291" y="853339"/>
                </a:cubicBezTo>
                <a:close/>
                <a:moveTo>
                  <a:pt x="5581002" y="853339"/>
                </a:moveTo>
                <a:cubicBezTo>
                  <a:pt x="5588295" y="853339"/>
                  <a:pt x="5594858" y="857714"/>
                  <a:pt x="5594858" y="865007"/>
                </a:cubicBezTo>
                <a:cubicBezTo>
                  <a:pt x="5594858" y="873029"/>
                  <a:pt x="5588295" y="879593"/>
                  <a:pt x="5581002" y="879593"/>
                </a:cubicBezTo>
                <a:cubicBezTo>
                  <a:pt x="5574439" y="879593"/>
                  <a:pt x="5568605" y="873029"/>
                  <a:pt x="5568605" y="865007"/>
                </a:cubicBezTo>
                <a:cubicBezTo>
                  <a:pt x="5568605" y="859173"/>
                  <a:pt x="5574439" y="853339"/>
                  <a:pt x="5581002" y="853339"/>
                </a:cubicBezTo>
                <a:close/>
                <a:moveTo>
                  <a:pt x="5510171" y="853339"/>
                </a:moveTo>
                <a:cubicBezTo>
                  <a:pt x="5517464" y="853339"/>
                  <a:pt x="5524027" y="859173"/>
                  <a:pt x="5524027" y="865007"/>
                </a:cubicBezTo>
                <a:cubicBezTo>
                  <a:pt x="5524027" y="873029"/>
                  <a:pt x="5517464" y="879593"/>
                  <a:pt x="5510171" y="879593"/>
                </a:cubicBezTo>
                <a:cubicBezTo>
                  <a:pt x="5503608" y="879593"/>
                  <a:pt x="5497774" y="873029"/>
                  <a:pt x="5497774" y="865007"/>
                </a:cubicBezTo>
                <a:cubicBezTo>
                  <a:pt x="5497774" y="859173"/>
                  <a:pt x="5503608" y="853339"/>
                  <a:pt x="5510171" y="853339"/>
                </a:cubicBezTo>
                <a:close/>
                <a:moveTo>
                  <a:pt x="5438937" y="853339"/>
                </a:moveTo>
                <a:cubicBezTo>
                  <a:pt x="5447182" y="853339"/>
                  <a:pt x="5453178" y="859173"/>
                  <a:pt x="5453178" y="865007"/>
                </a:cubicBezTo>
                <a:cubicBezTo>
                  <a:pt x="5453178" y="873029"/>
                  <a:pt x="5447182" y="879593"/>
                  <a:pt x="5438937" y="879593"/>
                </a:cubicBezTo>
                <a:cubicBezTo>
                  <a:pt x="5431442" y="879593"/>
                  <a:pt x="5426945" y="873029"/>
                  <a:pt x="5426945" y="865007"/>
                </a:cubicBezTo>
                <a:cubicBezTo>
                  <a:pt x="5426945" y="859173"/>
                  <a:pt x="5431442" y="853339"/>
                  <a:pt x="5438937" y="853339"/>
                </a:cubicBezTo>
                <a:close/>
                <a:moveTo>
                  <a:pt x="5367530" y="853339"/>
                </a:moveTo>
                <a:cubicBezTo>
                  <a:pt x="5376092" y="853339"/>
                  <a:pt x="5382318" y="859173"/>
                  <a:pt x="5382318" y="865007"/>
                </a:cubicBezTo>
                <a:cubicBezTo>
                  <a:pt x="5382318" y="873029"/>
                  <a:pt x="5376092" y="879593"/>
                  <a:pt x="5367530" y="879593"/>
                </a:cubicBezTo>
                <a:cubicBezTo>
                  <a:pt x="5359747" y="879593"/>
                  <a:pt x="5352742" y="873029"/>
                  <a:pt x="5352742" y="865007"/>
                </a:cubicBezTo>
                <a:cubicBezTo>
                  <a:pt x="5352742" y="859173"/>
                  <a:pt x="5359747" y="853339"/>
                  <a:pt x="5367530" y="853339"/>
                </a:cubicBezTo>
                <a:close/>
                <a:moveTo>
                  <a:pt x="5296699" y="853339"/>
                </a:moveTo>
                <a:cubicBezTo>
                  <a:pt x="5305261" y="853339"/>
                  <a:pt x="5311488" y="859173"/>
                  <a:pt x="5311488" y="865007"/>
                </a:cubicBezTo>
                <a:cubicBezTo>
                  <a:pt x="5311488" y="873029"/>
                  <a:pt x="5305261" y="879593"/>
                  <a:pt x="5296699" y="879593"/>
                </a:cubicBezTo>
                <a:cubicBezTo>
                  <a:pt x="5288915" y="879593"/>
                  <a:pt x="5281910" y="873029"/>
                  <a:pt x="5281910" y="865007"/>
                </a:cubicBezTo>
                <a:cubicBezTo>
                  <a:pt x="5281910" y="859173"/>
                  <a:pt x="5288915" y="853339"/>
                  <a:pt x="5296699" y="853339"/>
                </a:cubicBezTo>
                <a:close/>
                <a:moveTo>
                  <a:pt x="5225869" y="853339"/>
                </a:moveTo>
                <a:cubicBezTo>
                  <a:pt x="5234431" y="853339"/>
                  <a:pt x="5240657" y="859173"/>
                  <a:pt x="5240657" y="865007"/>
                </a:cubicBezTo>
                <a:cubicBezTo>
                  <a:pt x="5240657" y="873029"/>
                  <a:pt x="5234431" y="879593"/>
                  <a:pt x="5225869" y="879593"/>
                </a:cubicBezTo>
                <a:cubicBezTo>
                  <a:pt x="5217307" y="879593"/>
                  <a:pt x="5211081" y="873029"/>
                  <a:pt x="5211081" y="865007"/>
                </a:cubicBezTo>
                <a:cubicBezTo>
                  <a:pt x="5211081" y="859173"/>
                  <a:pt x="5217307" y="853339"/>
                  <a:pt x="5225869" y="853339"/>
                </a:cubicBezTo>
                <a:close/>
                <a:moveTo>
                  <a:pt x="5154105" y="853339"/>
                </a:moveTo>
                <a:cubicBezTo>
                  <a:pt x="5162127" y="853339"/>
                  <a:pt x="5166502" y="859173"/>
                  <a:pt x="5166502" y="865007"/>
                </a:cubicBezTo>
                <a:cubicBezTo>
                  <a:pt x="5166502" y="873029"/>
                  <a:pt x="5162127" y="879593"/>
                  <a:pt x="5154105" y="879593"/>
                </a:cubicBezTo>
                <a:cubicBezTo>
                  <a:pt x="5146083" y="879593"/>
                  <a:pt x="5140249" y="873029"/>
                  <a:pt x="5140249" y="865007"/>
                </a:cubicBezTo>
                <a:cubicBezTo>
                  <a:pt x="5140249" y="859173"/>
                  <a:pt x="5146083" y="853339"/>
                  <a:pt x="5154105" y="853339"/>
                </a:cubicBezTo>
                <a:close/>
                <a:moveTo>
                  <a:pt x="5083276" y="853339"/>
                </a:moveTo>
                <a:cubicBezTo>
                  <a:pt x="5089110" y="853339"/>
                  <a:pt x="5095673" y="859173"/>
                  <a:pt x="5095673" y="865007"/>
                </a:cubicBezTo>
                <a:cubicBezTo>
                  <a:pt x="5095673" y="873029"/>
                  <a:pt x="5089110" y="879593"/>
                  <a:pt x="5083276" y="879593"/>
                </a:cubicBezTo>
                <a:cubicBezTo>
                  <a:pt x="5075254" y="879593"/>
                  <a:pt x="5069420" y="873029"/>
                  <a:pt x="5069420" y="865007"/>
                </a:cubicBezTo>
                <a:cubicBezTo>
                  <a:pt x="5069420" y="859173"/>
                  <a:pt x="5075254" y="853339"/>
                  <a:pt x="5083276" y="853339"/>
                </a:cubicBezTo>
                <a:close/>
                <a:moveTo>
                  <a:pt x="5012445" y="853339"/>
                </a:moveTo>
                <a:cubicBezTo>
                  <a:pt x="5018279" y="853339"/>
                  <a:pt x="5024842" y="859173"/>
                  <a:pt x="5024842" y="865007"/>
                </a:cubicBezTo>
                <a:cubicBezTo>
                  <a:pt x="5024842" y="873029"/>
                  <a:pt x="5018279" y="879593"/>
                  <a:pt x="5012445" y="879593"/>
                </a:cubicBezTo>
                <a:cubicBezTo>
                  <a:pt x="5004423" y="879593"/>
                  <a:pt x="4998589" y="873029"/>
                  <a:pt x="4998589" y="865007"/>
                </a:cubicBezTo>
                <a:cubicBezTo>
                  <a:pt x="4998589" y="859173"/>
                  <a:pt x="5004423" y="853339"/>
                  <a:pt x="5012445" y="853339"/>
                </a:cubicBezTo>
                <a:close/>
                <a:moveTo>
                  <a:pt x="4940157" y="853339"/>
                </a:moveTo>
                <a:cubicBezTo>
                  <a:pt x="4948179" y="853339"/>
                  <a:pt x="4954013" y="859173"/>
                  <a:pt x="4954013" y="865007"/>
                </a:cubicBezTo>
                <a:cubicBezTo>
                  <a:pt x="4954013" y="873029"/>
                  <a:pt x="4948179" y="879593"/>
                  <a:pt x="4940157" y="879593"/>
                </a:cubicBezTo>
                <a:cubicBezTo>
                  <a:pt x="4934323" y="879593"/>
                  <a:pt x="4927760" y="873029"/>
                  <a:pt x="4927760" y="865007"/>
                </a:cubicBezTo>
                <a:cubicBezTo>
                  <a:pt x="4927760" y="859173"/>
                  <a:pt x="4934323" y="853339"/>
                  <a:pt x="4940157" y="853339"/>
                </a:cubicBezTo>
                <a:close/>
                <a:moveTo>
                  <a:pt x="4865953" y="853339"/>
                </a:moveTo>
                <a:cubicBezTo>
                  <a:pt x="4873975" y="853339"/>
                  <a:pt x="4879809" y="859173"/>
                  <a:pt x="4879809" y="865007"/>
                </a:cubicBezTo>
                <a:cubicBezTo>
                  <a:pt x="4879809" y="873029"/>
                  <a:pt x="4873975" y="879593"/>
                  <a:pt x="4865953" y="879593"/>
                </a:cubicBezTo>
                <a:cubicBezTo>
                  <a:pt x="4858661" y="879593"/>
                  <a:pt x="4853556" y="873029"/>
                  <a:pt x="4853556" y="865007"/>
                </a:cubicBezTo>
                <a:cubicBezTo>
                  <a:pt x="4853556" y="859173"/>
                  <a:pt x="4858661" y="853339"/>
                  <a:pt x="4865953" y="853339"/>
                </a:cubicBezTo>
                <a:close/>
                <a:moveTo>
                  <a:pt x="4797514" y="853339"/>
                </a:moveTo>
                <a:cubicBezTo>
                  <a:pt x="4806076" y="853339"/>
                  <a:pt x="4812303" y="859173"/>
                  <a:pt x="4812303" y="865007"/>
                </a:cubicBezTo>
                <a:cubicBezTo>
                  <a:pt x="4812303" y="873029"/>
                  <a:pt x="4806076" y="879593"/>
                  <a:pt x="4797514" y="879593"/>
                </a:cubicBezTo>
                <a:cubicBezTo>
                  <a:pt x="4789730" y="879593"/>
                  <a:pt x="4782725" y="873029"/>
                  <a:pt x="4782725" y="865007"/>
                </a:cubicBezTo>
                <a:cubicBezTo>
                  <a:pt x="4782725" y="859173"/>
                  <a:pt x="4789730" y="853339"/>
                  <a:pt x="4797514" y="853339"/>
                </a:cubicBezTo>
                <a:close/>
                <a:moveTo>
                  <a:pt x="4726684" y="853339"/>
                </a:moveTo>
                <a:cubicBezTo>
                  <a:pt x="4735246" y="853339"/>
                  <a:pt x="4741472" y="859173"/>
                  <a:pt x="4741472" y="865007"/>
                </a:cubicBezTo>
                <a:cubicBezTo>
                  <a:pt x="4741472" y="873029"/>
                  <a:pt x="4735246" y="879593"/>
                  <a:pt x="4726684" y="879593"/>
                </a:cubicBezTo>
                <a:cubicBezTo>
                  <a:pt x="4718122" y="879593"/>
                  <a:pt x="4711896" y="873029"/>
                  <a:pt x="4711896" y="865007"/>
                </a:cubicBezTo>
                <a:cubicBezTo>
                  <a:pt x="4711896" y="859173"/>
                  <a:pt x="4718122" y="853339"/>
                  <a:pt x="4726684" y="853339"/>
                </a:cubicBezTo>
                <a:close/>
                <a:moveTo>
                  <a:pt x="4655853" y="853339"/>
                </a:moveTo>
                <a:cubicBezTo>
                  <a:pt x="4663637" y="853339"/>
                  <a:pt x="4670642" y="859173"/>
                  <a:pt x="4670642" y="865007"/>
                </a:cubicBezTo>
                <a:cubicBezTo>
                  <a:pt x="4670642" y="873029"/>
                  <a:pt x="4663637" y="879593"/>
                  <a:pt x="4655853" y="879593"/>
                </a:cubicBezTo>
                <a:cubicBezTo>
                  <a:pt x="4647291" y="879593"/>
                  <a:pt x="4641064" y="873029"/>
                  <a:pt x="4641064" y="865007"/>
                </a:cubicBezTo>
                <a:cubicBezTo>
                  <a:pt x="4641064" y="859173"/>
                  <a:pt x="4647291" y="853339"/>
                  <a:pt x="4655853" y="853339"/>
                </a:cubicBezTo>
                <a:close/>
                <a:moveTo>
                  <a:pt x="4584091" y="853339"/>
                </a:moveTo>
                <a:cubicBezTo>
                  <a:pt x="4591384" y="853339"/>
                  <a:pt x="4596488" y="859173"/>
                  <a:pt x="4596488" y="865007"/>
                </a:cubicBezTo>
                <a:cubicBezTo>
                  <a:pt x="4596488" y="873029"/>
                  <a:pt x="4591384" y="879593"/>
                  <a:pt x="4584091" y="879593"/>
                </a:cubicBezTo>
                <a:cubicBezTo>
                  <a:pt x="4576069" y="879593"/>
                  <a:pt x="4570235" y="873029"/>
                  <a:pt x="4570235" y="865007"/>
                </a:cubicBezTo>
                <a:cubicBezTo>
                  <a:pt x="4570235" y="859173"/>
                  <a:pt x="4576069" y="853339"/>
                  <a:pt x="4584091" y="853339"/>
                </a:cubicBezTo>
                <a:close/>
                <a:moveTo>
                  <a:pt x="4513260" y="853339"/>
                </a:moveTo>
                <a:cubicBezTo>
                  <a:pt x="4519094" y="853339"/>
                  <a:pt x="4525657" y="859173"/>
                  <a:pt x="4525657" y="865007"/>
                </a:cubicBezTo>
                <a:cubicBezTo>
                  <a:pt x="4525657" y="873029"/>
                  <a:pt x="4519094" y="879593"/>
                  <a:pt x="4513260" y="879593"/>
                </a:cubicBezTo>
                <a:cubicBezTo>
                  <a:pt x="4505238" y="879593"/>
                  <a:pt x="4499404" y="873029"/>
                  <a:pt x="4499404" y="865007"/>
                </a:cubicBezTo>
                <a:cubicBezTo>
                  <a:pt x="4499404" y="859173"/>
                  <a:pt x="4505238" y="853339"/>
                  <a:pt x="4513260" y="853339"/>
                </a:cubicBezTo>
                <a:close/>
                <a:moveTo>
                  <a:pt x="4439056" y="853339"/>
                </a:moveTo>
                <a:cubicBezTo>
                  <a:pt x="4445619" y="853339"/>
                  <a:pt x="4451453" y="859173"/>
                  <a:pt x="4451453" y="865007"/>
                </a:cubicBezTo>
                <a:cubicBezTo>
                  <a:pt x="4451453" y="873029"/>
                  <a:pt x="4445619" y="879593"/>
                  <a:pt x="4439056" y="879593"/>
                </a:cubicBezTo>
                <a:cubicBezTo>
                  <a:pt x="4431763" y="879593"/>
                  <a:pt x="4425200" y="873029"/>
                  <a:pt x="4425200" y="865007"/>
                </a:cubicBezTo>
                <a:cubicBezTo>
                  <a:pt x="4425200" y="859173"/>
                  <a:pt x="4431763" y="853339"/>
                  <a:pt x="4439056" y="853339"/>
                </a:cubicBezTo>
                <a:close/>
                <a:moveTo>
                  <a:pt x="4366768" y="853339"/>
                </a:moveTo>
                <a:cubicBezTo>
                  <a:pt x="4374790" y="853339"/>
                  <a:pt x="4380624" y="859173"/>
                  <a:pt x="4380624" y="865007"/>
                </a:cubicBezTo>
                <a:cubicBezTo>
                  <a:pt x="4380624" y="873029"/>
                  <a:pt x="4374790" y="879593"/>
                  <a:pt x="4366768" y="879593"/>
                </a:cubicBezTo>
                <a:cubicBezTo>
                  <a:pt x="4360934" y="879593"/>
                  <a:pt x="4354371" y="873029"/>
                  <a:pt x="4354371" y="867195"/>
                </a:cubicBezTo>
                <a:cubicBezTo>
                  <a:pt x="4354371" y="859173"/>
                  <a:pt x="4360934" y="853339"/>
                  <a:pt x="4366768" y="853339"/>
                </a:cubicBezTo>
                <a:close/>
                <a:moveTo>
                  <a:pt x="4295937" y="853339"/>
                </a:moveTo>
                <a:cubicBezTo>
                  <a:pt x="4303959" y="853339"/>
                  <a:pt x="4309793" y="859173"/>
                  <a:pt x="4309793" y="867195"/>
                </a:cubicBezTo>
                <a:cubicBezTo>
                  <a:pt x="4309793" y="873029"/>
                  <a:pt x="4303959" y="879593"/>
                  <a:pt x="4295937" y="879593"/>
                </a:cubicBezTo>
                <a:cubicBezTo>
                  <a:pt x="4290103" y="879593"/>
                  <a:pt x="4283540" y="873029"/>
                  <a:pt x="4283540" y="867195"/>
                </a:cubicBezTo>
                <a:cubicBezTo>
                  <a:pt x="4283540" y="859173"/>
                  <a:pt x="4290103" y="853339"/>
                  <a:pt x="4295937" y="853339"/>
                </a:cubicBezTo>
                <a:close/>
                <a:moveTo>
                  <a:pt x="4225107" y="853339"/>
                </a:moveTo>
                <a:cubicBezTo>
                  <a:pt x="4233129" y="853339"/>
                  <a:pt x="4238963" y="859173"/>
                  <a:pt x="4238963" y="867195"/>
                </a:cubicBezTo>
                <a:cubicBezTo>
                  <a:pt x="4238963" y="873029"/>
                  <a:pt x="4233129" y="879593"/>
                  <a:pt x="4225107" y="879593"/>
                </a:cubicBezTo>
                <a:cubicBezTo>
                  <a:pt x="4217085" y="879593"/>
                  <a:pt x="4212710" y="873029"/>
                  <a:pt x="4212710" y="867195"/>
                </a:cubicBezTo>
                <a:cubicBezTo>
                  <a:pt x="4212710" y="859173"/>
                  <a:pt x="4217085" y="853339"/>
                  <a:pt x="4225107" y="853339"/>
                </a:cubicBezTo>
                <a:close/>
                <a:moveTo>
                  <a:pt x="4153295" y="853339"/>
                </a:moveTo>
                <a:cubicBezTo>
                  <a:pt x="4161078" y="853339"/>
                  <a:pt x="4168083" y="859173"/>
                  <a:pt x="4168083" y="867195"/>
                </a:cubicBezTo>
                <a:cubicBezTo>
                  <a:pt x="4168083" y="873029"/>
                  <a:pt x="4161078" y="879593"/>
                  <a:pt x="4153295" y="879593"/>
                </a:cubicBezTo>
                <a:cubicBezTo>
                  <a:pt x="4144733" y="879593"/>
                  <a:pt x="4138507" y="873029"/>
                  <a:pt x="4138507" y="867195"/>
                </a:cubicBezTo>
                <a:cubicBezTo>
                  <a:pt x="4138507" y="859173"/>
                  <a:pt x="4144733" y="853339"/>
                  <a:pt x="4153295" y="853339"/>
                </a:cubicBezTo>
                <a:close/>
                <a:moveTo>
                  <a:pt x="4082465" y="853339"/>
                </a:moveTo>
                <a:cubicBezTo>
                  <a:pt x="4090249" y="853339"/>
                  <a:pt x="4097254" y="859173"/>
                  <a:pt x="4097254" y="867195"/>
                </a:cubicBezTo>
                <a:cubicBezTo>
                  <a:pt x="4097254" y="873029"/>
                  <a:pt x="4090249" y="879593"/>
                  <a:pt x="4082465" y="879593"/>
                </a:cubicBezTo>
                <a:cubicBezTo>
                  <a:pt x="4073903" y="879593"/>
                  <a:pt x="4067676" y="873029"/>
                  <a:pt x="4067676" y="867195"/>
                </a:cubicBezTo>
                <a:cubicBezTo>
                  <a:pt x="4067676" y="859173"/>
                  <a:pt x="4073903" y="853339"/>
                  <a:pt x="4082465" y="853339"/>
                </a:cubicBezTo>
                <a:close/>
                <a:moveTo>
                  <a:pt x="4011635" y="853339"/>
                </a:moveTo>
                <a:cubicBezTo>
                  <a:pt x="4019418" y="853339"/>
                  <a:pt x="4026423" y="859173"/>
                  <a:pt x="4026423" y="867195"/>
                </a:cubicBezTo>
                <a:cubicBezTo>
                  <a:pt x="4026423" y="873029"/>
                  <a:pt x="4019418" y="879593"/>
                  <a:pt x="4011635" y="879593"/>
                </a:cubicBezTo>
                <a:cubicBezTo>
                  <a:pt x="4003073" y="879593"/>
                  <a:pt x="3996847" y="873029"/>
                  <a:pt x="3996847" y="867195"/>
                </a:cubicBezTo>
                <a:cubicBezTo>
                  <a:pt x="3996847" y="859173"/>
                  <a:pt x="4003073" y="853339"/>
                  <a:pt x="4011635" y="853339"/>
                </a:cubicBezTo>
                <a:close/>
                <a:moveTo>
                  <a:pt x="3939871" y="853339"/>
                </a:moveTo>
                <a:cubicBezTo>
                  <a:pt x="3947893" y="853339"/>
                  <a:pt x="3952268" y="859173"/>
                  <a:pt x="3952268" y="867195"/>
                </a:cubicBezTo>
                <a:cubicBezTo>
                  <a:pt x="3952268" y="873029"/>
                  <a:pt x="3947893" y="879593"/>
                  <a:pt x="3939871" y="879593"/>
                </a:cubicBezTo>
                <a:cubicBezTo>
                  <a:pt x="3932578" y="879593"/>
                  <a:pt x="3926015" y="873029"/>
                  <a:pt x="3926015" y="867195"/>
                </a:cubicBezTo>
                <a:cubicBezTo>
                  <a:pt x="3926015" y="859173"/>
                  <a:pt x="3932578" y="853339"/>
                  <a:pt x="3939871" y="853339"/>
                </a:cubicBezTo>
                <a:close/>
                <a:moveTo>
                  <a:pt x="3869042" y="853339"/>
                </a:moveTo>
                <a:cubicBezTo>
                  <a:pt x="3875605" y="853339"/>
                  <a:pt x="3881439" y="859173"/>
                  <a:pt x="3881439" y="867195"/>
                </a:cubicBezTo>
                <a:cubicBezTo>
                  <a:pt x="3881439" y="873029"/>
                  <a:pt x="3875605" y="879593"/>
                  <a:pt x="3869042" y="879593"/>
                </a:cubicBezTo>
                <a:cubicBezTo>
                  <a:pt x="3861749" y="879593"/>
                  <a:pt x="3855186" y="873029"/>
                  <a:pt x="3855186" y="867195"/>
                </a:cubicBezTo>
                <a:cubicBezTo>
                  <a:pt x="3855186" y="859173"/>
                  <a:pt x="3861749" y="853339"/>
                  <a:pt x="3869042" y="853339"/>
                </a:cubicBezTo>
                <a:close/>
                <a:moveTo>
                  <a:pt x="3796752" y="853339"/>
                </a:moveTo>
                <a:cubicBezTo>
                  <a:pt x="3804774" y="853339"/>
                  <a:pt x="3810608" y="859173"/>
                  <a:pt x="3810608" y="867195"/>
                </a:cubicBezTo>
                <a:cubicBezTo>
                  <a:pt x="3810608" y="873029"/>
                  <a:pt x="3804774" y="879593"/>
                  <a:pt x="3796752" y="879593"/>
                </a:cubicBezTo>
                <a:cubicBezTo>
                  <a:pt x="3790918" y="879593"/>
                  <a:pt x="3784355" y="873029"/>
                  <a:pt x="3784355" y="867195"/>
                </a:cubicBezTo>
                <a:cubicBezTo>
                  <a:pt x="3784355" y="859173"/>
                  <a:pt x="3790918" y="853339"/>
                  <a:pt x="3796752" y="853339"/>
                </a:cubicBezTo>
                <a:close/>
                <a:moveTo>
                  <a:pt x="3725922" y="853339"/>
                </a:moveTo>
                <a:cubicBezTo>
                  <a:pt x="3733944" y="853339"/>
                  <a:pt x="3739778" y="859173"/>
                  <a:pt x="3739778" y="867195"/>
                </a:cubicBezTo>
                <a:cubicBezTo>
                  <a:pt x="3739778" y="873029"/>
                  <a:pt x="3733944" y="879593"/>
                  <a:pt x="3725922" y="879593"/>
                </a:cubicBezTo>
                <a:cubicBezTo>
                  <a:pt x="3719359" y="879593"/>
                  <a:pt x="3713525" y="873029"/>
                  <a:pt x="3713525" y="867195"/>
                </a:cubicBezTo>
                <a:cubicBezTo>
                  <a:pt x="3713525" y="859173"/>
                  <a:pt x="3719359" y="853339"/>
                  <a:pt x="3725922" y="853339"/>
                </a:cubicBezTo>
                <a:close/>
                <a:moveTo>
                  <a:pt x="3655091" y="853339"/>
                </a:moveTo>
                <a:cubicBezTo>
                  <a:pt x="3662384" y="853339"/>
                  <a:pt x="3668947" y="859173"/>
                  <a:pt x="3668947" y="867195"/>
                </a:cubicBezTo>
                <a:cubicBezTo>
                  <a:pt x="3668947" y="873029"/>
                  <a:pt x="3662384" y="879593"/>
                  <a:pt x="3655091" y="879593"/>
                </a:cubicBezTo>
                <a:cubicBezTo>
                  <a:pt x="3647069" y="879593"/>
                  <a:pt x="3642694" y="873029"/>
                  <a:pt x="3642694" y="867195"/>
                </a:cubicBezTo>
                <a:cubicBezTo>
                  <a:pt x="3642694" y="859173"/>
                  <a:pt x="3647069" y="853339"/>
                  <a:pt x="3655091" y="853339"/>
                </a:cubicBezTo>
                <a:close/>
                <a:moveTo>
                  <a:pt x="3583280" y="853339"/>
                </a:moveTo>
                <a:cubicBezTo>
                  <a:pt x="3591064" y="853339"/>
                  <a:pt x="3598069" y="859173"/>
                  <a:pt x="3598069" y="867195"/>
                </a:cubicBezTo>
                <a:cubicBezTo>
                  <a:pt x="3598069" y="873029"/>
                  <a:pt x="3591064" y="879593"/>
                  <a:pt x="3583280" y="879593"/>
                </a:cubicBezTo>
                <a:cubicBezTo>
                  <a:pt x="3574718" y="879593"/>
                  <a:pt x="3568491" y="873029"/>
                  <a:pt x="3568491" y="867195"/>
                </a:cubicBezTo>
                <a:cubicBezTo>
                  <a:pt x="3568491" y="859173"/>
                  <a:pt x="3574718" y="853339"/>
                  <a:pt x="3583280" y="853339"/>
                </a:cubicBezTo>
                <a:close/>
                <a:moveTo>
                  <a:pt x="3512449" y="853339"/>
                </a:moveTo>
                <a:cubicBezTo>
                  <a:pt x="3520232" y="853339"/>
                  <a:pt x="3527237" y="859173"/>
                  <a:pt x="3527237" y="867195"/>
                </a:cubicBezTo>
                <a:cubicBezTo>
                  <a:pt x="3527237" y="873029"/>
                  <a:pt x="3520232" y="879593"/>
                  <a:pt x="3512449" y="879593"/>
                </a:cubicBezTo>
                <a:cubicBezTo>
                  <a:pt x="3503887" y="879593"/>
                  <a:pt x="3497661" y="873029"/>
                  <a:pt x="3497661" y="867195"/>
                </a:cubicBezTo>
                <a:cubicBezTo>
                  <a:pt x="3497661" y="859173"/>
                  <a:pt x="3503887" y="853339"/>
                  <a:pt x="3512449" y="853339"/>
                </a:cubicBezTo>
                <a:close/>
                <a:moveTo>
                  <a:pt x="3441619" y="853339"/>
                </a:moveTo>
                <a:cubicBezTo>
                  <a:pt x="3450181" y="853339"/>
                  <a:pt x="3456408" y="859173"/>
                  <a:pt x="3456408" y="867195"/>
                </a:cubicBezTo>
                <a:cubicBezTo>
                  <a:pt x="3456408" y="873029"/>
                  <a:pt x="3450181" y="879593"/>
                  <a:pt x="3441619" y="879593"/>
                </a:cubicBezTo>
                <a:cubicBezTo>
                  <a:pt x="3433835" y="879593"/>
                  <a:pt x="3426830" y="873029"/>
                  <a:pt x="3426830" y="867195"/>
                </a:cubicBezTo>
                <a:cubicBezTo>
                  <a:pt x="3426830" y="859173"/>
                  <a:pt x="3433835" y="853339"/>
                  <a:pt x="3441619" y="853339"/>
                </a:cubicBezTo>
                <a:close/>
                <a:moveTo>
                  <a:pt x="3369857" y="853339"/>
                </a:moveTo>
                <a:cubicBezTo>
                  <a:pt x="3377879" y="853339"/>
                  <a:pt x="3382254" y="859173"/>
                  <a:pt x="3382254" y="867195"/>
                </a:cubicBezTo>
                <a:cubicBezTo>
                  <a:pt x="3382254" y="873029"/>
                  <a:pt x="3377879" y="879593"/>
                  <a:pt x="3369857" y="879593"/>
                </a:cubicBezTo>
                <a:cubicBezTo>
                  <a:pt x="3362564" y="879593"/>
                  <a:pt x="3356001" y="873029"/>
                  <a:pt x="3356001" y="867195"/>
                </a:cubicBezTo>
                <a:cubicBezTo>
                  <a:pt x="3356001" y="859173"/>
                  <a:pt x="3362564" y="853339"/>
                  <a:pt x="3369857" y="853339"/>
                </a:cubicBezTo>
                <a:close/>
                <a:moveTo>
                  <a:pt x="1013589" y="853339"/>
                </a:moveTo>
                <a:cubicBezTo>
                  <a:pt x="1021181" y="853339"/>
                  <a:pt x="1028011" y="859566"/>
                  <a:pt x="1028011" y="868127"/>
                </a:cubicBezTo>
                <a:cubicBezTo>
                  <a:pt x="1028011" y="875911"/>
                  <a:pt x="1021181" y="882916"/>
                  <a:pt x="1013589" y="882916"/>
                </a:cubicBezTo>
                <a:cubicBezTo>
                  <a:pt x="1005243" y="882916"/>
                  <a:pt x="998413" y="875911"/>
                  <a:pt x="998413" y="868127"/>
                </a:cubicBezTo>
                <a:cubicBezTo>
                  <a:pt x="998413" y="859566"/>
                  <a:pt x="1005243" y="853339"/>
                  <a:pt x="1013589" y="853339"/>
                </a:cubicBezTo>
                <a:close/>
                <a:moveTo>
                  <a:pt x="368059" y="785881"/>
                </a:moveTo>
                <a:cubicBezTo>
                  <a:pt x="376081" y="785881"/>
                  <a:pt x="380456" y="790256"/>
                  <a:pt x="380456" y="797549"/>
                </a:cubicBezTo>
                <a:cubicBezTo>
                  <a:pt x="380456" y="805571"/>
                  <a:pt x="376081" y="812135"/>
                  <a:pt x="368059" y="812135"/>
                </a:cubicBezTo>
                <a:cubicBezTo>
                  <a:pt x="360766" y="812135"/>
                  <a:pt x="354203" y="805571"/>
                  <a:pt x="354203" y="797549"/>
                </a:cubicBezTo>
                <a:cubicBezTo>
                  <a:pt x="354203" y="790256"/>
                  <a:pt x="360766" y="785881"/>
                  <a:pt x="368059" y="785881"/>
                </a:cubicBezTo>
                <a:close/>
                <a:moveTo>
                  <a:pt x="297226" y="785881"/>
                </a:moveTo>
                <a:cubicBezTo>
                  <a:pt x="303791" y="785881"/>
                  <a:pt x="309624" y="790256"/>
                  <a:pt x="309624" y="797549"/>
                </a:cubicBezTo>
                <a:cubicBezTo>
                  <a:pt x="309624" y="805571"/>
                  <a:pt x="303791" y="812135"/>
                  <a:pt x="297226" y="812135"/>
                </a:cubicBezTo>
                <a:cubicBezTo>
                  <a:pt x="289933" y="812135"/>
                  <a:pt x="283371" y="805571"/>
                  <a:pt x="283371" y="797549"/>
                </a:cubicBezTo>
                <a:cubicBezTo>
                  <a:pt x="283371" y="790256"/>
                  <a:pt x="289933" y="785881"/>
                  <a:pt x="297226" y="785881"/>
                </a:cubicBezTo>
                <a:close/>
                <a:moveTo>
                  <a:pt x="226398" y="785881"/>
                </a:moveTo>
                <a:cubicBezTo>
                  <a:pt x="232233" y="785881"/>
                  <a:pt x="238797" y="790256"/>
                  <a:pt x="238797" y="797549"/>
                </a:cubicBezTo>
                <a:cubicBezTo>
                  <a:pt x="238797" y="805571"/>
                  <a:pt x="232233" y="812135"/>
                  <a:pt x="226398" y="812135"/>
                </a:cubicBezTo>
                <a:cubicBezTo>
                  <a:pt x="218375" y="812135"/>
                  <a:pt x="212542" y="805571"/>
                  <a:pt x="212542" y="797549"/>
                </a:cubicBezTo>
                <a:cubicBezTo>
                  <a:pt x="212542" y="790256"/>
                  <a:pt x="218375" y="785881"/>
                  <a:pt x="226398" y="785881"/>
                </a:cubicBezTo>
                <a:close/>
                <a:moveTo>
                  <a:pt x="154101" y="785881"/>
                </a:moveTo>
                <a:cubicBezTo>
                  <a:pt x="161394" y="785881"/>
                  <a:pt x="167957" y="790256"/>
                  <a:pt x="167957" y="797549"/>
                </a:cubicBezTo>
                <a:cubicBezTo>
                  <a:pt x="167957" y="805571"/>
                  <a:pt x="161394" y="812135"/>
                  <a:pt x="154101" y="812135"/>
                </a:cubicBezTo>
                <a:cubicBezTo>
                  <a:pt x="147538" y="812135"/>
                  <a:pt x="141704" y="805571"/>
                  <a:pt x="141704" y="797549"/>
                </a:cubicBezTo>
                <a:cubicBezTo>
                  <a:pt x="141704" y="790256"/>
                  <a:pt x="147538" y="785881"/>
                  <a:pt x="154101" y="785881"/>
                </a:cubicBezTo>
                <a:close/>
                <a:moveTo>
                  <a:pt x="83272" y="785881"/>
                </a:moveTo>
                <a:cubicBezTo>
                  <a:pt x="90564" y="785881"/>
                  <a:pt x="97128" y="790256"/>
                  <a:pt x="97128" y="797549"/>
                </a:cubicBezTo>
                <a:cubicBezTo>
                  <a:pt x="97128" y="805571"/>
                  <a:pt x="90564" y="812135"/>
                  <a:pt x="83272" y="812135"/>
                </a:cubicBezTo>
                <a:cubicBezTo>
                  <a:pt x="76708" y="812135"/>
                  <a:pt x="70874" y="805571"/>
                  <a:pt x="70874" y="797549"/>
                </a:cubicBezTo>
                <a:cubicBezTo>
                  <a:pt x="70874" y="790256"/>
                  <a:pt x="76708" y="785881"/>
                  <a:pt x="83272" y="785881"/>
                </a:cubicBezTo>
                <a:close/>
                <a:moveTo>
                  <a:pt x="12036" y="785881"/>
                </a:moveTo>
                <a:cubicBezTo>
                  <a:pt x="20281" y="785881"/>
                  <a:pt x="26277" y="790256"/>
                  <a:pt x="26277" y="797549"/>
                </a:cubicBezTo>
                <a:cubicBezTo>
                  <a:pt x="26277" y="805571"/>
                  <a:pt x="20281" y="812135"/>
                  <a:pt x="12036" y="812135"/>
                </a:cubicBezTo>
                <a:cubicBezTo>
                  <a:pt x="4541" y="812135"/>
                  <a:pt x="44" y="805571"/>
                  <a:pt x="44" y="797549"/>
                </a:cubicBezTo>
                <a:cubicBezTo>
                  <a:pt x="44" y="790256"/>
                  <a:pt x="4541" y="785881"/>
                  <a:pt x="12036" y="785881"/>
                </a:cubicBezTo>
                <a:close/>
                <a:moveTo>
                  <a:pt x="4726684" y="782507"/>
                </a:moveTo>
                <a:cubicBezTo>
                  <a:pt x="4735246" y="782507"/>
                  <a:pt x="4741472" y="789070"/>
                  <a:pt x="4741472" y="794904"/>
                </a:cubicBezTo>
                <a:cubicBezTo>
                  <a:pt x="4741472" y="802926"/>
                  <a:pt x="4735246" y="808761"/>
                  <a:pt x="4726684" y="808761"/>
                </a:cubicBezTo>
                <a:cubicBezTo>
                  <a:pt x="4718122" y="808761"/>
                  <a:pt x="4711896" y="802926"/>
                  <a:pt x="4711896" y="794904"/>
                </a:cubicBezTo>
                <a:cubicBezTo>
                  <a:pt x="4711896" y="789070"/>
                  <a:pt x="4718122" y="782507"/>
                  <a:pt x="4726684" y="782507"/>
                </a:cubicBezTo>
                <a:close/>
                <a:moveTo>
                  <a:pt x="4655853" y="782507"/>
                </a:moveTo>
                <a:cubicBezTo>
                  <a:pt x="4663637" y="782507"/>
                  <a:pt x="4670642" y="789070"/>
                  <a:pt x="4670642" y="794904"/>
                </a:cubicBezTo>
                <a:cubicBezTo>
                  <a:pt x="4670642" y="802926"/>
                  <a:pt x="4663637" y="808761"/>
                  <a:pt x="4655853" y="808761"/>
                </a:cubicBezTo>
                <a:cubicBezTo>
                  <a:pt x="4647291" y="808761"/>
                  <a:pt x="4641064" y="802926"/>
                  <a:pt x="4641064" y="794904"/>
                </a:cubicBezTo>
                <a:cubicBezTo>
                  <a:pt x="4641064" y="789070"/>
                  <a:pt x="4647291" y="782507"/>
                  <a:pt x="4655853" y="782507"/>
                </a:cubicBezTo>
                <a:close/>
                <a:moveTo>
                  <a:pt x="4584091" y="782507"/>
                </a:moveTo>
                <a:cubicBezTo>
                  <a:pt x="4591384" y="782507"/>
                  <a:pt x="4596488" y="789070"/>
                  <a:pt x="4596488" y="794904"/>
                </a:cubicBezTo>
                <a:cubicBezTo>
                  <a:pt x="4596488" y="802926"/>
                  <a:pt x="4591384" y="808761"/>
                  <a:pt x="4584091" y="808761"/>
                </a:cubicBezTo>
                <a:cubicBezTo>
                  <a:pt x="4576069" y="808761"/>
                  <a:pt x="4570235" y="802926"/>
                  <a:pt x="4570235" y="794904"/>
                </a:cubicBezTo>
                <a:cubicBezTo>
                  <a:pt x="4570235" y="789070"/>
                  <a:pt x="4576069" y="782507"/>
                  <a:pt x="4584091" y="782507"/>
                </a:cubicBezTo>
                <a:close/>
                <a:moveTo>
                  <a:pt x="4513260" y="782507"/>
                </a:moveTo>
                <a:cubicBezTo>
                  <a:pt x="4519094" y="782507"/>
                  <a:pt x="4525657" y="789070"/>
                  <a:pt x="4525657" y="794904"/>
                </a:cubicBezTo>
                <a:cubicBezTo>
                  <a:pt x="4525657" y="802926"/>
                  <a:pt x="4519094" y="808761"/>
                  <a:pt x="4513260" y="808761"/>
                </a:cubicBezTo>
                <a:cubicBezTo>
                  <a:pt x="4505238" y="808761"/>
                  <a:pt x="4499404" y="802926"/>
                  <a:pt x="4499404" y="794904"/>
                </a:cubicBezTo>
                <a:cubicBezTo>
                  <a:pt x="4499404" y="789070"/>
                  <a:pt x="4505238" y="782507"/>
                  <a:pt x="4513260" y="782507"/>
                </a:cubicBezTo>
                <a:close/>
                <a:moveTo>
                  <a:pt x="4439056" y="782507"/>
                </a:moveTo>
                <a:cubicBezTo>
                  <a:pt x="4445619" y="782507"/>
                  <a:pt x="4451453" y="789070"/>
                  <a:pt x="4451453" y="794904"/>
                </a:cubicBezTo>
                <a:cubicBezTo>
                  <a:pt x="4451453" y="802926"/>
                  <a:pt x="4445619" y="808761"/>
                  <a:pt x="4439056" y="808761"/>
                </a:cubicBezTo>
                <a:cubicBezTo>
                  <a:pt x="4431763" y="808761"/>
                  <a:pt x="4425200" y="802926"/>
                  <a:pt x="4425200" y="794904"/>
                </a:cubicBezTo>
                <a:cubicBezTo>
                  <a:pt x="4425200" y="789070"/>
                  <a:pt x="4431763" y="782507"/>
                  <a:pt x="4439056" y="782507"/>
                </a:cubicBezTo>
                <a:close/>
                <a:moveTo>
                  <a:pt x="4366768" y="782507"/>
                </a:moveTo>
                <a:cubicBezTo>
                  <a:pt x="4374790" y="782507"/>
                  <a:pt x="4380624" y="789070"/>
                  <a:pt x="4380624" y="794904"/>
                </a:cubicBezTo>
                <a:cubicBezTo>
                  <a:pt x="4380624" y="802926"/>
                  <a:pt x="4374790" y="808761"/>
                  <a:pt x="4366768" y="808761"/>
                </a:cubicBezTo>
                <a:cubicBezTo>
                  <a:pt x="4360934" y="808761"/>
                  <a:pt x="4354371" y="802926"/>
                  <a:pt x="4354371" y="794904"/>
                </a:cubicBezTo>
                <a:cubicBezTo>
                  <a:pt x="4354371" y="789070"/>
                  <a:pt x="4360934" y="782507"/>
                  <a:pt x="4366768" y="782507"/>
                </a:cubicBezTo>
                <a:close/>
                <a:moveTo>
                  <a:pt x="4295937" y="782507"/>
                </a:moveTo>
                <a:cubicBezTo>
                  <a:pt x="4303959" y="782507"/>
                  <a:pt x="4309793" y="789070"/>
                  <a:pt x="4309793" y="794904"/>
                </a:cubicBezTo>
                <a:cubicBezTo>
                  <a:pt x="4309793" y="802926"/>
                  <a:pt x="4303959" y="808761"/>
                  <a:pt x="4295937" y="808761"/>
                </a:cubicBezTo>
                <a:cubicBezTo>
                  <a:pt x="4290103" y="808761"/>
                  <a:pt x="4283540" y="802926"/>
                  <a:pt x="4283540" y="794904"/>
                </a:cubicBezTo>
                <a:cubicBezTo>
                  <a:pt x="4283540" y="789070"/>
                  <a:pt x="4290103" y="782507"/>
                  <a:pt x="4295937" y="782507"/>
                </a:cubicBezTo>
                <a:close/>
                <a:moveTo>
                  <a:pt x="4225107" y="782507"/>
                </a:moveTo>
                <a:cubicBezTo>
                  <a:pt x="4233129" y="782507"/>
                  <a:pt x="4238963" y="789070"/>
                  <a:pt x="4238963" y="794904"/>
                </a:cubicBezTo>
                <a:cubicBezTo>
                  <a:pt x="4238963" y="802926"/>
                  <a:pt x="4233129" y="808761"/>
                  <a:pt x="4225107" y="808761"/>
                </a:cubicBezTo>
                <a:cubicBezTo>
                  <a:pt x="4217085" y="808761"/>
                  <a:pt x="4212710" y="802926"/>
                  <a:pt x="4212710" y="794904"/>
                </a:cubicBezTo>
                <a:cubicBezTo>
                  <a:pt x="4212710" y="789070"/>
                  <a:pt x="4217085" y="782507"/>
                  <a:pt x="4225107" y="782507"/>
                </a:cubicBezTo>
                <a:close/>
                <a:moveTo>
                  <a:pt x="4153295" y="782507"/>
                </a:moveTo>
                <a:cubicBezTo>
                  <a:pt x="4161078" y="782507"/>
                  <a:pt x="4168083" y="789070"/>
                  <a:pt x="4168083" y="794904"/>
                </a:cubicBezTo>
                <a:cubicBezTo>
                  <a:pt x="4168083" y="802926"/>
                  <a:pt x="4161078" y="808761"/>
                  <a:pt x="4153295" y="808761"/>
                </a:cubicBezTo>
                <a:cubicBezTo>
                  <a:pt x="4144733" y="808761"/>
                  <a:pt x="4138507" y="802926"/>
                  <a:pt x="4138507" y="794904"/>
                </a:cubicBezTo>
                <a:cubicBezTo>
                  <a:pt x="4138507" y="789070"/>
                  <a:pt x="4144733" y="782507"/>
                  <a:pt x="4153295" y="782507"/>
                </a:cubicBezTo>
                <a:close/>
                <a:moveTo>
                  <a:pt x="4082465" y="782507"/>
                </a:moveTo>
                <a:cubicBezTo>
                  <a:pt x="4090249" y="782507"/>
                  <a:pt x="4097254" y="789070"/>
                  <a:pt x="4097254" y="794904"/>
                </a:cubicBezTo>
                <a:cubicBezTo>
                  <a:pt x="4097254" y="802926"/>
                  <a:pt x="4090249" y="808761"/>
                  <a:pt x="4082465" y="808761"/>
                </a:cubicBezTo>
                <a:cubicBezTo>
                  <a:pt x="4073903" y="808761"/>
                  <a:pt x="4067676" y="802926"/>
                  <a:pt x="4067676" y="794904"/>
                </a:cubicBezTo>
                <a:cubicBezTo>
                  <a:pt x="4067676" y="789070"/>
                  <a:pt x="4073903" y="782507"/>
                  <a:pt x="4082465" y="782507"/>
                </a:cubicBezTo>
                <a:close/>
                <a:moveTo>
                  <a:pt x="4010703" y="782507"/>
                </a:moveTo>
                <a:cubicBezTo>
                  <a:pt x="4017996" y="782507"/>
                  <a:pt x="4023100" y="789070"/>
                  <a:pt x="4023100" y="794904"/>
                </a:cubicBezTo>
                <a:cubicBezTo>
                  <a:pt x="4023100" y="802926"/>
                  <a:pt x="4017996" y="808761"/>
                  <a:pt x="4010703" y="808761"/>
                </a:cubicBezTo>
                <a:cubicBezTo>
                  <a:pt x="4002681" y="808761"/>
                  <a:pt x="3996847" y="802926"/>
                  <a:pt x="3996847" y="794904"/>
                </a:cubicBezTo>
                <a:cubicBezTo>
                  <a:pt x="3996847" y="789070"/>
                  <a:pt x="4002681" y="782507"/>
                  <a:pt x="4010703" y="782507"/>
                </a:cubicBezTo>
                <a:close/>
                <a:moveTo>
                  <a:pt x="3939871" y="782507"/>
                </a:moveTo>
                <a:cubicBezTo>
                  <a:pt x="3946434" y="782507"/>
                  <a:pt x="3952268" y="789070"/>
                  <a:pt x="3952268" y="794904"/>
                </a:cubicBezTo>
                <a:cubicBezTo>
                  <a:pt x="3952268" y="802926"/>
                  <a:pt x="3946434" y="808761"/>
                  <a:pt x="3939871" y="808761"/>
                </a:cubicBezTo>
                <a:cubicBezTo>
                  <a:pt x="3932578" y="808761"/>
                  <a:pt x="3926015" y="802926"/>
                  <a:pt x="3926015" y="794904"/>
                </a:cubicBezTo>
                <a:cubicBezTo>
                  <a:pt x="3926015" y="789070"/>
                  <a:pt x="3932578" y="782507"/>
                  <a:pt x="3939871" y="782507"/>
                </a:cubicBezTo>
                <a:close/>
                <a:moveTo>
                  <a:pt x="3869042" y="782507"/>
                </a:moveTo>
                <a:cubicBezTo>
                  <a:pt x="3875605" y="782507"/>
                  <a:pt x="3881439" y="789070"/>
                  <a:pt x="3881439" y="794904"/>
                </a:cubicBezTo>
                <a:cubicBezTo>
                  <a:pt x="3881439" y="802926"/>
                  <a:pt x="3875605" y="808761"/>
                  <a:pt x="3869042" y="808761"/>
                </a:cubicBezTo>
                <a:cubicBezTo>
                  <a:pt x="3861749" y="808761"/>
                  <a:pt x="3855186" y="802926"/>
                  <a:pt x="3855186" y="794904"/>
                </a:cubicBezTo>
                <a:cubicBezTo>
                  <a:pt x="3855186" y="789070"/>
                  <a:pt x="3861749" y="782507"/>
                  <a:pt x="3869042" y="782507"/>
                </a:cubicBezTo>
                <a:close/>
                <a:moveTo>
                  <a:pt x="3796752" y="782507"/>
                </a:moveTo>
                <a:cubicBezTo>
                  <a:pt x="3804774" y="782507"/>
                  <a:pt x="3810608" y="789070"/>
                  <a:pt x="3810608" y="796363"/>
                </a:cubicBezTo>
                <a:cubicBezTo>
                  <a:pt x="3810608" y="802926"/>
                  <a:pt x="3804774" y="808761"/>
                  <a:pt x="3796752" y="808761"/>
                </a:cubicBezTo>
                <a:cubicBezTo>
                  <a:pt x="3790918" y="808761"/>
                  <a:pt x="3784355" y="802926"/>
                  <a:pt x="3784355" y="796363"/>
                </a:cubicBezTo>
                <a:cubicBezTo>
                  <a:pt x="3784355" y="789070"/>
                  <a:pt x="3790918" y="782507"/>
                  <a:pt x="3796752" y="782507"/>
                </a:cubicBezTo>
                <a:close/>
                <a:moveTo>
                  <a:pt x="3725922" y="782507"/>
                </a:moveTo>
                <a:cubicBezTo>
                  <a:pt x="3733944" y="782507"/>
                  <a:pt x="3739778" y="789070"/>
                  <a:pt x="3739778" y="796363"/>
                </a:cubicBezTo>
                <a:cubicBezTo>
                  <a:pt x="3739778" y="802926"/>
                  <a:pt x="3733944" y="808761"/>
                  <a:pt x="3725922" y="808761"/>
                </a:cubicBezTo>
                <a:cubicBezTo>
                  <a:pt x="3719359" y="808761"/>
                  <a:pt x="3713525" y="802926"/>
                  <a:pt x="3713525" y="796363"/>
                </a:cubicBezTo>
                <a:cubicBezTo>
                  <a:pt x="3713525" y="789070"/>
                  <a:pt x="3719359" y="782507"/>
                  <a:pt x="3725922" y="782507"/>
                </a:cubicBezTo>
                <a:close/>
                <a:moveTo>
                  <a:pt x="3655091" y="782507"/>
                </a:moveTo>
                <a:cubicBezTo>
                  <a:pt x="3662384" y="782507"/>
                  <a:pt x="3668947" y="789070"/>
                  <a:pt x="3668947" y="796363"/>
                </a:cubicBezTo>
                <a:cubicBezTo>
                  <a:pt x="3668947" y="802926"/>
                  <a:pt x="3662384" y="808761"/>
                  <a:pt x="3655091" y="808761"/>
                </a:cubicBezTo>
                <a:cubicBezTo>
                  <a:pt x="3647069" y="808761"/>
                  <a:pt x="3642694" y="802926"/>
                  <a:pt x="3642694" y="796363"/>
                </a:cubicBezTo>
                <a:cubicBezTo>
                  <a:pt x="3642694" y="789070"/>
                  <a:pt x="3647069" y="782507"/>
                  <a:pt x="3655091" y="782507"/>
                </a:cubicBezTo>
                <a:close/>
                <a:moveTo>
                  <a:pt x="3583280" y="782507"/>
                </a:moveTo>
                <a:cubicBezTo>
                  <a:pt x="3591064" y="782507"/>
                  <a:pt x="3598069" y="789070"/>
                  <a:pt x="3598069" y="796363"/>
                </a:cubicBezTo>
                <a:cubicBezTo>
                  <a:pt x="3598069" y="802926"/>
                  <a:pt x="3591064" y="808761"/>
                  <a:pt x="3583280" y="808761"/>
                </a:cubicBezTo>
                <a:cubicBezTo>
                  <a:pt x="3574718" y="808761"/>
                  <a:pt x="3568491" y="802926"/>
                  <a:pt x="3568491" y="796363"/>
                </a:cubicBezTo>
                <a:cubicBezTo>
                  <a:pt x="3568491" y="789070"/>
                  <a:pt x="3574718" y="782507"/>
                  <a:pt x="3583280" y="782507"/>
                </a:cubicBezTo>
                <a:close/>
                <a:moveTo>
                  <a:pt x="3512449" y="782507"/>
                </a:moveTo>
                <a:cubicBezTo>
                  <a:pt x="3520232" y="782507"/>
                  <a:pt x="3527237" y="789070"/>
                  <a:pt x="3527237" y="796363"/>
                </a:cubicBezTo>
                <a:cubicBezTo>
                  <a:pt x="3527237" y="802926"/>
                  <a:pt x="3520232" y="808761"/>
                  <a:pt x="3512449" y="808761"/>
                </a:cubicBezTo>
                <a:cubicBezTo>
                  <a:pt x="3503887" y="808761"/>
                  <a:pt x="3497661" y="802926"/>
                  <a:pt x="3497661" y="796363"/>
                </a:cubicBezTo>
                <a:cubicBezTo>
                  <a:pt x="3497661" y="789070"/>
                  <a:pt x="3503887" y="782507"/>
                  <a:pt x="3512449" y="782507"/>
                </a:cubicBezTo>
                <a:close/>
                <a:moveTo>
                  <a:pt x="3441619" y="782507"/>
                </a:moveTo>
                <a:cubicBezTo>
                  <a:pt x="3450181" y="782507"/>
                  <a:pt x="3456408" y="789070"/>
                  <a:pt x="3456408" y="796363"/>
                </a:cubicBezTo>
                <a:cubicBezTo>
                  <a:pt x="3456408" y="802926"/>
                  <a:pt x="3450181" y="808761"/>
                  <a:pt x="3441619" y="808761"/>
                </a:cubicBezTo>
                <a:cubicBezTo>
                  <a:pt x="3433835" y="808761"/>
                  <a:pt x="3426830" y="802926"/>
                  <a:pt x="3426830" y="796363"/>
                </a:cubicBezTo>
                <a:cubicBezTo>
                  <a:pt x="3426830" y="789070"/>
                  <a:pt x="3433835" y="782507"/>
                  <a:pt x="3441619" y="782507"/>
                </a:cubicBezTo>
                <a:close/>
                <a:moveTo>
                  <a:pt x="3369857" y="782507"/>
                </a:moveTo>
                <a:cubicBezTo>
                  <a:pt x="3377879" y="782507"/>
                  <a:pt x="3382254" y="789070"/>
                  <a:pt x="3382254" y="796363"/>
                </a:cubicBezTo>
                <a:cubicBezTo>
                  <a:pt x="3382254" y="802926"/>
                  <a:pt x="3377879" y="808761"/>
                  <a:pt x="3369857" y="808761"/>
                </a:cubicBezTo>
                <a:cubicBezTo>
                  <a:pt x="3362564" y="808761"/>
                  <a:pt x="3356001" y="802926"/>
                  <a:pt x="3356001" y="796363"/>
                </a:cubicBezTo>
                <a:cubicBezTo>
                  <a:pt x="3356001" y="789070"/>
                  <a:pt x="3362564" y="782507"/>
                  <a:pt x="3369857" y="782507"/>
                </a:cubicBezTo>
                <a:close/>
                <a:moveTo>
                  <a:pt x="3299083" y="782507"/>
                </a:moveTo>
                <a:cubicBezTo>
                  <a:pt x="3305645" y="782507"/>
                  <a:pt x="3311480" y="789070"/>
                  <a:pt x="3311480" y="796363"/>
                </a:cubicBezTo>
                <a:cubicBezTo>
                  <a:pt x="3311480" y="802926"/>
                  <a:pt x="3305645" y="808761"/>
                  <a:pt x="3299083" y="808761"/>
                </a:cubicBezTo>
                <a:cubicBezTo>
                  <a:pt x="3291789" y="808761"/>
                  <a:pt x="3285229" y="802926"/>
                  <a:pt x="3285229" y="796363"/>
                </a:cubicBezTo>
                <a:cubicBezTo>
                  <a:pt x="3285229" y="789070"/>
                  <a:pt x="3291789" y="782507"/>
                  <a:pt x="3299083" y="782507"/>
                </a:cubicBezTo>
                <a:close/>
                <a:moveTo>
                  <a:pt x="3228250" y="782507"/>
                </a:moveTo>
                <a:cubicBezTo>
                  <a:pt x="3234814" y="782507"/>
                  <a:pt x="3240649" y="789070"/>
                  <a:pt x="3240649" y="796363"/>
                </a:cubicBezTo>
                <a:cubicBezTo>
                  <a:pt x="3240649" y="802926"/>
                  <a:pt x="3234814" y="808761"/>
                  <a:pt x="3228250" y="808761"/>
                </a:cubicBezTo>
                <a:cubicBezTo>
                  <a:pt x="3220230" y="808761"/>
                  <a:pt x="3214395" y="802926"/>
                  <a:pt x="3214395" y="796363"/>
                </a:cubicBezTo>
                <a:cubicBezTo>
                  <a:pt x="3214395" y="789070"/>
                  <a:pt x="3220230" y="782507"/>
                  <a:pt x="3228250" y="782507"/>
                </a:cubicBezTo>
                <a:close/>
                <a:moveTo>
                  <a:pt x="3152591" y="782507"/>
                </a:moveTo>
                <a:cubicBezTo>
                  <a:pt x="3159884" y="782507"/>
                  <a:pt x="3166447" y="789070"/>
                  <a:pt x="3166447" y="796363"/>
                </a:cubicBezTo>
                <a:cubicBezTo>
                  <a:pt x="3166447" y="802926"/>
                  <a:pt x="3159884" y="808761"/>
                  <a:pt x="3152591" y="808761"/>
                </a:cubicBezTo>
                <a:cubicBezTo>
                  <a:pt x="3146027" y="808761"/>
                  <a:pt x="3140193" y="802926"/>
                  <a:pt x="3140193" y="796363"/>
                </a:cubicBezTo>
                <a:cubicBezTo>
                  <a:pt x="3140193" y="789070"/>
                  <a:pt x="3146027" y="782507"/>
                  <a:pt x="3152591" y="782507"/>
                </a:cubicBezTo>
                <a:close/>
                <a:moveTo>
                  <a:pt x="1226672" y="782507"/>
                </a:moveTo>
                <a:cubicBezTo>
                  <a:pt x="1233964" y="782507"/>
                  <a:pt x="1240529" y="789337"/>
                  <a:pt x="1240529" y="796926"/>
                </a:cubicBezTo>
                <a:cubicBezTo>
                  <a:pt x="1240529" y="805275"/>
                  <a:pt x="1233964" y="812105"/>
                  <a:pt x="1226672" y="812105"/>
                </a:cubicBezTo>
                <a:cubicBezTo>
                  <a:pt x="1218658" y="812105"/>
                  <a:pt x="1214283" y="805275"/>
                  <a:pt x="1214283" y="796926"/>
                </a:cubicBezTo>
                <a:cubicBezTo>
                  <a:pt x="1214283" y="789337"/>
                  <a:pt x="1218658" y="782507"/>
                  <a:pt x="1226672" y="782507"/>
                </a:cubicBezTo>
                <a:close/>
                <a:moveTo>
                  <a:pt x="1154869" y="782507"/>
                </a:moveTo>
                <a:cubicBezTo>
                  <a:pt x="1162652" y="782507"/>
                  <a:pt x="1169658" y="789337"/>
                  <a:pt x="1169658" y="796926"/>
                </a:cubicBezTo>
                <a:cubicBezTo>
                  <a:pt x="1169658" y="805275"/>
                  <a:pt x="1162652" y="812105"/>
                  <a:pt x="1154869" y="812105"/>
                </a:cubicBezTo>
                <a:cubicBezTo>
                  <a:pt x="1146307" y="812105"/>
                  <a:pt x="1140080" y="805275"/>
                  <a:pt x="1140080" y="796926"/>
                </a:cubicBezTo>
                <a:cubicBezTo>
                  <a:pt x="1140080" y="789337"/>
                  <a:pt x="1146307" y="782507"/>
                  <a:pt x="1154869" y="782507"/>
                </a:cubicBezTo>
                <a:close/>
                <a:moveTo>
                  <a:pt x="1084040" y="782507"/>
                </a:moveTo>
                <a:cubicBezTo>
                  <a:pt x="1091822" y="782507"/>
                  <a:pt x="1098826" y="789337"/>
                  <a:pt x="1098826" y="796926"/>
                </a:cubicBezTo>
                <a:cubicBezTo>
                  <a:pt x="1098826" y="805275"/>
                  <a:pt x="1091822" y="812105"/>
                  <a:pt x="1084040" y="812105"/>
                </a:cubicBezTo>
                <a:cubicBezTo>
                  <a:pt x="1075478" y="812105"/>
                  <a:pt x="1069250" y="805275"/>
                  <a:pt x="1069250" y="796926"/>
                </a:cubicBezTo>
                <a:cubicBezTo>
                  <a:pt x="1069250" y="789337"/>
                  <a:pt x="1075478" y="782507"/>
                  <a:pt x="1084040" y="782507"/>
                </a:cubicBezTo>
                <a:close/>
                <a:moveTo>
                  <a:pt x="1013594" y="782507"/>
                </a:moveTo>
                <a:cubicBezTo>
                  <a:pt x="1021186" y="782507"/>
                  <a:pt x="1028015" y="789337"/>
                  <a:pt x="1028015" y="796926"/>
                </a:cubicBezTo>
                <a:cubicBezTo>
                  <a:pt x="1028015" y="805275"/>
                  <a:pt x="1021186" y="812105"/>
                  <a:pt x="1013594" y="812105"/>
                </a:cubicBezTo>
                <a:cubicBezTo>
                  <a:pt x="1005249" y="812105"/>
                  <a:pt x="998417" y="805275"/>
                  <a:pt x="998417" y="796926"/>
                </a:cubicBezTo>
                <a:cubicBezTo>
                  <a:pt x="998417" y="789337"/>
                  <a:pt x="1005249" y="782507"/>
                  <a:pt x="1013594" y="782507"/>
                </a:cubicBezTo>
                <a:close/>
                <a:moveTo>
                  <a:pt x="941447" y="782507"/>
                </a:moveTo>
                <a:cubicBezTo>
                  <a:pt x="949468" y="782507"/>
                  <a:pt x="953844" y="789337"/>
                  <a:pt x="953844" y="796926"/>
                </a:cubicBezTo>
                <a:cubicBezTo>
                  <a:pt x="953844" y="805275"/>
                  <a:pt x="949468" y="812105"/>
                  <a:pt x="941447" y="812105"/>
                </a:cubicBezTo>
                <a:cubicBezTo>
                  <a:pt x="934155" y="812105"/>
                  <a:pt x="927591" y="805275"/>
                  <a:pt x="927591" y="796926"/>
                </a:cubicBezTo>
                <a:cubicBezTo>
                  <a:pt x="927591" y="789337"/>
                  <a:pt x="934155" y="782507"/>
                  <a:pt x="941447" y="782507"/>
                </a:cubicBezTo>
                <a:close/>
                <a:moveTo>
                  <a:pt x="870615" y="782507"/>
                </a:moveTo>
                <a:cubicBezTo>
                  <a:pt x="877179" y="782507"/>
                  <a:pt x="883013" y="789337"/>
                  <a:pt x="883013" y="796926"/>
                </a:cubicBezTo>
                <a:cubicBezTo>
                  <a:pt x="883013" y="805275"/>
                  <a:pt x="877179" y="812105"/>
                  <a:pt x="870615" y="812105"/>
                </a:cubicBezTo>
                <a:cubicBezTo>
                  <a:pt x="863322" y="812105"/>
                  <a:pt x="856759" y="805275"/>
                  <a:pt x="856759" y="796926"/>
                </a:cubicBezTo>
                <a:cubicBezTo>
                  <a:pt x="856759" y="789337"/>
                  <a:pt x="863322" y="782507"/>
                  <a:pt x="870615" y="782507"/>
                </a:cubicBezTo>
                <a:close/>
                <a:moveTo>
                  <a:pt x="799784" y="782507"/>
                </a:moveTo>
                <a:cubicBezTo>
                  <a:pt x="806349" y="782507"/>
                  <a:pt x="812183" y="789337"/>
                  <a:pt x="812183" y="796926"/>
                </a:cubicBezTo>
                <a:cubicBezTo>
                  <a:pt x="812183" y="805275"/>
                  <a:pt x="806349" y="812105"/>
                  <a:pt x="799784" y="812105"/>
                </a:cubicBezTo>
                <a:cubicBezTo>
                  <a:pt x="792492" y="812105"/>
                  <a:pt x="785929" y="805275"/>
                  <a:pt x="785929" y="796926"/>
                </a:cubicBezTo>
                <a:cubicBezTo>
                  <a:pt x="785929" y="789337"/>
                  <a:pt x="792492" y="782507"/>
                  <a:pt x="799784" y="782507"/>
                </a:cubicBezTo>
                <a:close/>
                <a:moveTo>
                  <a:pt x="724123" y="782507"/>
                </a:moveTo>
                <a:cubicBezTo>
                  <a:pt x="731417" y="782507"/>
                  <a:pt x="737981" y="789337"/>
                  <a:pt x="737981" y="796926"/>
                </a:cubicBezTo>
                <a:cubicBezTo>
                  <a:pt x="737981" y="805275"/>
                  <a:pt x="731417" y="812105"/>
                  <a:pt x="724123" y="812105"/>
                </a:cubicBezTo>
                <a:cubicBezTo>
                  <a:pt x="717559" y="812105"/>
                  <a:pt x="711726" y="805275"/>
                  <a:pt x="711726" y="796926"/>
                </a:cubicBezTo>
                <a:cubicBezTo>
                  <a:pt x="711726" y="789337"/>
                  <a:pt x="717559" y="782507"/>
                  <a:pt x="724123" y="782507"/>
                </a:cubicBezTo>
                <a:close/>
                <a:moveTo>
                  <a:pt x="653293" y="782507"/>
                </a:moveTo>
                <a:cubicBezTo>
                  <a:pt x="660586" y="782507"/>
                  <a:pt x="667149" y="789337"/>
                  <a:pt x="667149" y="796926"/>
                </a:cubicBezTo>
                <a:cubicBezTo>
                  <a:pt x="667149" y="805275"/>
                  <a:pt x="660586" y="812105"/>
                  <a:pt x="653293" y="812105"/>
                </a:cubicBezTo>
                <a:cubicBezTo>
                  <a:pt x="645271" y="812105"/>
                  <a:pt x="640896" y="805275"/>
                  <a:pt x="640896" y="796926"/>
                </a:cubicBezTo>
                <a:cubicBezTo>
                  <a:pt x="640896" y="789337"/>
                  <a:pt x="645271" y="782507"/>
                  <a:pt x="653293" y="782507"/>
                </a:cubicBezTo>
                <a:close/>
                <a:moveTo>
                  <a:pt x="584855" y="782507"/>
                </a:moveTo>
                <a:cubicBezTo>
                  <a:pt x="592639" y="782507"/>
                  <a:pt x="599643" y="789337"/>
                  <a:pt x="599643" y="796926"/>
                </a:cubicBezTo>
                <a:cubicBezTo>
                  <a:pt x="599643" y="805275"/>
                  <a:pt x="592639" y="812105"/>
                  <a:pt x="584855" y="812105"/>
                </a:cubicBezTo>
                <a:cubicBezTo>
                  <a:pt x="576293" y="812105"/>
                  <a:pt x="570066" y="805275"/>
                  <a:pt x="570066" y="796926"/>
                </a:cubicBezTo>
                <a:cubicBezTo>
                  <a:pt x="570066" y="789337"/>
                  <a:pt x="576293" y="782507"/>
                  <a:pt x="584855" y="782507"/>
                </a:cubicBezTo>
                <a:close/>
                <a:moveTo>
                  <a:pt x="513654" y="782507"/>
                </a:moveTo>
                <a:cubicBezTo>
                  <a:pt x="522003" y="782507"/>
                  <a:pt x="528831" y="789337"/>
                  <a:pt x="528831" y="796926"/>
                </a:cubicBezTo>
                <a:cubicBezTo>
                  <a:pt x="528831" y="805275"/>
                  <a:pt x="522003" y="812105"/>
                  <a:pt x="513654" y="812105"/>
                </a:cubicBezTo>
                <a:cubicBezTo>
                  <a:pt x="506065" y="812105"/>
                  <a:pt x="499235" y="805275"/>
                  <a:pt x="499235" y="796926"/>
                </a:cubicBezTo>
                <a:cubicBezTo>
                  <a:pt x="499235" y="789337"/>
                  <a:pt x="506065" y="782507"/>
                  <a:pt x="513654" y="782507"/>
                </a:cubicBezTo>
                <a:close/>
                <a:moveTo>
                  <a:pt x="439821" y="782507"/>
                </a:moveTo>
                <a:cubicBezTo>
                  <a:pt x="448384" y="782507"/>
                  <a:pt x="454611" y="789337"/>
                  <a:pt x="454611" y="796926"/>
                </a:cubicBezTo>
                <a:cubicBezTo>
                  <a:pt x="454611" y="805275"/>
                  <a:pt x="448384" y="812105"/>
                  <a:pt x="439821" y="812105"/>
                </a:cubicBezTo>
                <a:cubicBezTo>
                  <a:pt x="432038" y="812105"/>
                  <a:pt x="425033" y="805275"/>
                  <a:pt x="425033" y="796926"/>
                </a:cubicBezTo>
                <a:cubicBezTo>
                  <a:pt x="425033" y="789337"/>
                  <a:pt x="432038" y="782507"/>
                  <a:pt x="439821" y="782507"/>
                </a:cubicBezTo>
                <a:close/>
                <a:moveTo>
                  <a:pt x="4439056" y="711678"/>
                </a:moveTo>
                <a:cubicBezTo>
                  <a:pt x="4445619" y="711678"/>
                  <a:pt x="4451453" y="716783"/>
                  <a:pt x="4451453" y="724075"/>
                </a:cubicBezTo>
                <a:cubicBezTo>
                  <a:pt x="4451453" y="732097"/>
                  <a:pt x="4445619" y="737932"/>
                  <a:pt x="4439056" y="737932"/>
                </a:cubicBezTo>
                <a:cubicBezTo>
                  <a:pt x="4431763" y="737932"/>
                  <a:pt x="4425200" y="732097"/>
                  <a:pt x="4425200" y="724075"/>
                </a:cubicBezTo>
                <a:cubicBezTo>
                  <a:pt x="4425200" y="716783"/>
                  <a:pt x="4431763" y="711678"/>
                  <a:pt x="4439056" y="711678"/>
                </a:cubicBezTo>
                <a:close/>
                <a:moveTo>
                  <a:pt x="4366768" y="711678"/>
                </a:moveTo>
                <a:cubicBezTo>
                  <a:pt x="4374790" y="711678"/>
                  <a:pt x="4380624" y="716783"/>
                  <a:pt x="4380624" y="724075"/>
                </a:cubicBezTo>
                <a:cubicBezTo>
                  <a:pt x="4380624" y="732097"/>
                  <a:pt x="4374790" y="737932"/>
                  <a:pt x="4366768" y="737932"/>
                </a:cubicBezTo>
                <a:cubicBezTo>
                  <a:pt x="4360934" y="737932"/>
                  <a:pt x="4354371" y="732097"/>
                  <a:pt x="4354371" y="724075"/>
                </a:cubicBezTo>
                <a:cubicBezTo>
                  <a:pt x="4354371" y="716783"/>
                  <a:pt x="4360934" y="711678"/>
                  <a:pt x="4366768" y="711678"/>
                </a:cubicBezTo>
                <a:close/>
                <a:moveTo>
                  <a:pt x="4295937" y="711678"/>
                </a:moveTo>
                <a:cubicBezTo>
                  <a:pt x="4303959" y="711678"/>
                  <a:pt x="4309793" y="716783"/>
                  <a:pt x="4309793" y="724075"/>
                </a:cubicBezTo>
                <a:cubicBezTo>
                  <a:pt x="4309793" y="732097"/>
                  <a:pt x="4303959" y="737932"/>
                  <a:pt x="4295937" y="737932"/>
                </a:cubicBezTo>
                <a:cubicBezTo>
                  <a:pt x="4290103" y="737932"/>
                  <a:pt x="4283540" y="732097"/>
                  <a:pt x="4283540" y="724075"/>
                </a:cubicBezTo>
                <a:cubicBezTo>
                  <a:pt x="4283540" y="716783"/>
                  <a:pt x="4290103" y="711678"/>
                  <a:pt x="4295937" y="711678"/>
                </a:cubicBezTo>
                <a:close/>
                <a:moveTo>
                  <a:pt x="4225107" y="711678"/>
                </a:moveTo>
                <a:cubicBezTo>
                  <a:pt x="4233129" y="711678"/>
                  <a:pt x="4238963" y="718241"/>
                  <a:pt x="4238963" y="724075"/>
                </a:cubicBezTo>
                <a:cubicBezTo>
                  <a:pt x="4238963" y="732097"/>
                  <a:pt x="4233129" y="737932"/>
                  <a:pt x="4225107" y="737932"/>
                </a:cubicBezTo>
                <a:cubicBezTo>
                  <a:pt x="4217085" y="737932"/>
                  <a:pt x="4212710" y="732097"/>
                  <a:pt x="4212710" y="724075"/>
                </a:cubicBezTo>
                <a:cubicBezTo>
                  <a:pt x="4212710" y="718241"/>
                  <a:pt x="4217085" y="711678"/>
                  <a:pt x="4225107" y="711678"/>
                </a:cubicBezTo>
                <a:close/>
                <a:moveTo>
                  <a:pt x="4153295" y="711678"/>
                </a:moveTo>
                <a:cubicBezTo>
                  <a:pt x="4161078" y="711678"/>
                  <a:pt x="4168083" y="718241"/>
                  <a:pt x="4168083" y="724075"/>
                </a:cubicBezTo>
                <a:cubicBezTo>
                  <a:pt x="4168083" y="732097"/>
                  <a:pt x="4161078" y="737932"/>
                  <a:pt x="4153295" y="737932"/>
                </a:cubicBezTo>
                <a:cubicBezTo>
                  <a:pt x="4144733" y="737932"/>
                  <a:pt x="4138507" y="732097"/>
                  <a:pt x="4138507" y="724075"/>
                </a:cubicBezTo>
                <a:cubicBezTo>
                  <a:pt x="4138507" y="718241"/>
                  <a:pt x="4144733" y="711678"/>
                  <a:pt x="4153295" y="711678"/>
                </a:cubicBezTo>
                <a:close/>
                <a:moveTo>
                  <a:pt x="4082465" y="711678"/>
                </a:moveTo>
                <a:cubicBezTo>
                  <a:pt x="4090249" y="711678"/>
                  <a:pt x="4097254" y="718241"/>
                  <a:pt x="4097254" y="724075"/>
                </a:cubicBezTo>
                <a:cubicBezTo>
                  <a:pt x="4097254" y="732097"/>
                  <a:pt x="4090249" y="737932"/>
                  <a:pt x="4082465" y="737932"/>
                </a:cubicBezTo>
                <a:cubicBezTo>
                  <a:pt x="4073903" y="737932"/>
                  <a:pt x="4067676" y="732097"/>
                  <a:pt x="4067676" y="724075"/>
                </a:cubicBezTo>
                <a:cubicBezTo>
                  <a:pt x="4067676" y="718241"/>
                  <a:pt x="4073903" y="711678"/>
                  <a:pt x="4082465" y="711678"/>
                </a:cubicBezTo>
                <a:close/>
                <a:moveTo>
                  <a:pt x="4010703" y="711678"/>
                </a:moveTo>
                <a:cubicBezTo>
                  <a:pt x="4017996" y="711678"/>
                  <a:pt x="4023100" y="718241"/>
                  <a:pt x="4023100" y="724075"/>
                </a:cubicBezTo>
                <a:cubicBezTo>
                  <a:pt x="4023100" y="732097"/>
                  <a:pt x="4017996" y="737932"/>
                  <a:pt x="4010703" y="737932"/>
                </a:cubicBezTo>
                <a:cubicBezTo>
                  <a:pt x="4002681" y="737932"/>
                  <a:pt x="3996847" y="732097"/>
                  <a:pt x="3996847" y="724075"/>
                </a:cubicBezTo>
                <a:cubicBezTo>
                  <a:pt x="3996847" y="718241"/>
                  <a:pt x="4002681" y="711678"/>
                  <a:pt x="4010703" y="711678"/>
                </a:cubicBezTo>
                <a:close/>
                <a:moveTo>
                  <a:pt x="3939871" y="711678"/>
                </a:moveTo>
                <a:cubicBezTo>
                  <a:pt x="3946434" y="711678"/>
                  <a:pt x="3952268" y="718241"/>
                  <a:pt x="3952268" y="724075"/>
                </a:cubicBezTo>
                <a:cubicBezTo>
                  <a:pt x="3952268" y="732097"/>
                  <a:pt x="3946434" y="737932"/>
                  <a:pt x="3939871" y="737932"/>
                </a:cubicBezTo>
                <a:cubicBezTo>
                  <a:pt x="3932578" y="737932"/>
                  <a:pt x="3926015" y="732097"/>
                  <a:pt x="3926015" y="724075"/>
                </a:cubicBezTo>
                <a:cubicBezTo>
                  <a:pt x="3926015" y="718241"/>
                  <a:pt x="3932578" y="711678"/>
                  <a:pt x="3939871" y="711678"/>
                </a:cubicBezTo>
                <a:close/>
                <a:moveTo>
                  <a:pt x="3869042" y="711678"/>
                </a:moveTo>
                <a:cubicBezTo>
                  <a:pt x="3875605" y="711678"/>
                  <a:pt x="3881439" y="718241"/>
                  <a:pt x="3881439" y="724075"/>
                </a:cubicBezTo>
                <a:cubicBezTo>
                  <a:pt x="3881439" y="732097"/>
                  <a:pt x="3875605" y="737932"/>
                  <a:pt x="3869042" y="737932"/>
                </a:cubicBezTo>
                <a:cubicBezTo>
                  <a:pt x="3861749" y="737932"/>
                  <a:pt x="3855186" y="732097"/>
                  <a:pt x="3855186" y="724075"/>
                </a:cubicBezTo>
                <a:cubicBezTo>
                  <a:pt x="3855186" y="718241"/>
                  <a:pt x="3861749" y="711678"/>
                  <a:pt x="3869042" y="711678"/>
                </a:cubicBezTo>
                <a:close/>
                <a:moveTo>
                  <a:pt x="3796752" y="711678"/>
                </a:moveTo>
                <a:cubicBezTo>
                  <a:pt x="3804774" y="711678"/>
                  <a:pt x="3810608" y="718241"/>
                  <a:pt x="3810608" y="724075"/>
                </a:cubicBezTo>
                <a:cubicBezTo>
                  <a:pt x="3810608" y="732097"/>
                  <a:pt x="3804774" y="737932"/>
                  <a:pt x="3796752" y="737932"/>
                </a:cubicBezTo>
                <a:cubicBezTo>
                  <a:pt x="3790918" y="737932"/>
                  <a:pt x="3784355" y="732097"/>
                  <a:pt x="3784355" y="724075"/>
                </a:cubicBezTo>
                <a:cubicBezTo>
                  <a:pt x="3784355" y="718241"/>
                  <a:pt x="3790918" y="711678"/>
                  <a:pt x="3796752" y="711678"/>
                </a:cubicBezTo>
                <a:close/>
                <a:moveTo>
                  <a:pt x="3725922" y="711678"/>
                </a:moveTo>
                <a:cubicBezTo>
                  <a:pt x="3733944" y="711678"/>
                  <a:pt x="3739778" y="718241"/>
                  <a:pt x="3739778" y="724075"/>
                </a:cubicBezTo>
                <a:cubicBezTo>
                  <a:pt x="3739778" y="732097"/>
                  <a:pt x="3733944" y="737932"/>
                  <a:pt x="3725922" y="737932"/>
                </a:cubicBezTo>
                <a:cubicBezTo>
                  <a:pt x="3719359" y="737932"/>
                  <a:pt x="3713525" y="732097"/>
                  <a:pt x="3713525" y="724075"/>
                </a:cubicBezTo>
                <a:cubicBezTo>
                  <a:pt x="3713525" y="718241"/>
                  <a:pt x="3719359" y="711678"/>
                  <a:pt x="3725922" y="711678"/>
                </a:cubicBezTo>
                <a:close/>
                <a:moveTo>
                  <a:pt x="3655091" y="711678"/>
                </a:moveTo>
                <a:cubicBezTo>
                  <a:pt x="3662384" y="711678"/>
                  <a:pt x="3668947" y="718241"/>
                  <a:pt x="3668947" y="724075"/>
                </a:cubicBezTo>
                <a:cubicBezTo>
                  <a:pt x="3668947" y="732097"/>
                  <a:pt x="3662384" y="737932"/>
                  <a:pt x="3655091" y="737932"/>
                </a:cubicBezTo>
                <a:cubicBezTo>
                  <a:pt x="3647069" y="737932"/>
                  <a:pt x="3642694" y="732097"/>
                  <a:pt x="3642694" y="724075"/>
                </a:cubicBezTo>
                <a:cubicBezTo>
                  <a:pt x="3642694" y="718241"/>
                  <a:pt x="3647069" y="711678"/>
                  <a:pt x="3655091" y="711678"/>
                </a:cubicBezTo>
                <a:close/>
                <a:moveTo>
                  <a:pt x="3583280" y="711678"/>
                </a:moveTo>
                <a:cubicBezTo>
                  <a:pt x="3591064" y="711678"/>
                  <a:pt x="3598069" y="718241"/>
                  <a:pt x="3598069" y="724075"/>
                </a:cubicBezTo>
                <a:cubicBezTo>
                  <a:pt x="3598069" y="732097"/>
                  <a:pt x="3591064" y="737932"/>
                  <a:pt x="3583280" y="737932"/>
                </a:cubicBezTo>
                <a:cubicBezTo>
                  <a:pt x="3574718" y="737932"/>
                  <a:pt x="3568491" y="732097"/>
                  <a:pt x="3568491" y="724075"/>
                </a:cubicBezTo>
                <a:cubicBezTo>
                  <a:pt x="3568491" y="718241"/>
                  <a:pt x="3574718" y="711678"/>
                  <a:pt x="3583280" y="711678"/>
                </a:cubicBezTo>
                <a:close/>
                <a:moveTo>
                  <a:pt x="3512449" y="711678"/>
                </a:moveTo>
                <a:cubicBezTo>
                  <a:pt x="3520232" y="711678"/>
                  <a:pt x="3527237" y="718241"/>
                  <a:pt x="3527237" y="724075"/>
                </a:cubicBezTo>
                <a:cubicBezTo>
                  <a:pt x="3527237" y="732097"/>
                  <a:pt x="3520232" y="737932"/>
                  <a:pt x="3512449" y="737932"/>
                </a:cubicBezTo>
                <a:cubicBezTo>
                  <a:pt x="3503887" y="737932"/>
                  <a:pt x="3497661" y="732097"/>
                  <a:pt x="3497661" y="724075"/>
                </a:cubicBezTo>
                <a:cubicBezTo>
                  <a:pt x="3497661" y="718241"/>
                  <a:pt x="3503887" y="711678"/>
                  <a:pt x="3512449" y="711678"/>
                </a:cubicBezTo>
                <a:close/>
                <a:moveTo>
                  <a:pt x="3441619" y="711678"/>
                </a:moveTo>
                <a:cubicBezTo>
                  <a:pt x="3450181" y="711678"/>
                  <a:pt x="3456408" y="718241"/>
                  <a:pt x="3456408" y="724075"/>
                </a:cubicBezTo>
                <a:cubicBezTo>
                  <a:pt x="3456408" y="732097"/>
                  <a:pt x="3450181" y="737932"/>
                  <a:pt x="3441619" y="737932"/>
                </a:cubicBezTo>
                <a:cubicBezTo>
                  <a:pt x="3433835" y="737932"/>
                  <a:pt x="3426830" y="732097"/>
                  <a:pt x="3426830" y="724075"/>
                </a:cubicBezTo>
                <a:cubicBezTo>
                  <a:pt x="3426830" y="718241"/>
                  <a:pt x="3433835" y="711678"/>
                  <a:pt x="3441619" y="711678"/>
                </a:cubicBezTo>
                <a:close/>
                <a:moveTo>
                  <a:pt x="3369857" y="711678"/>
                </a:moveTo>
                <a:cubicBezTo>
                  <a:pt x="3377879" y="711678"/>
                  <a:pt x="3382254" y="718241"/>
                  <a:pt x="3382254" y="724075"/>
                </a:cubicBezTo>
                <a:cubicBezTo>
                  <a:pt x="3382254" y="732097"/>
                  <a:pt x="3377879" y="737932"/>
                  <a:pt x="3369857" y="737932"/>
                </a:cubicBezTo>
                <a:cubicBezTo>
                  <a:pt x="3362564" y="737932"/>
                  <a:pt x="3356001" y="732097"/>
                  <a:pt x="3356001" y="724075"/>
                </a:cubicBezTo>
                <a:cubicBezTo>
                  <a:pt x="3356001" y="718241"/>
                  <a:pt x="3362564" y="711678"/>
                  <a:pt x="3369857" y="711678"/>
                </a:cubicBezTo>
                <a:close/>
                <a:moveTo>
                  <a:pt x="3299086" y="711678"/>
                </a:moveTo>
                <a:cubicBezTo>
                  <a:pt x="3305651" y="711678"/>
                  <a:pt x="3311485" y="718241"/>
                  <a:pt x="3311485" y="724075"/>
                </a:cubicBezTo>
                <a:cubicBezTo>
                  <a:pt x="3311485" y="732097"/>
                  <a:pt x="3305651" y="737932"/>
                  <a:pt x="3299086" y="737932"/>
                </a:cubicBezTo>
                <a:cubicBezTo>
                  <a:pt x="3291794" y="737932"/>
                  <a:pt x="3285234" y="732097"/>
                  <a:pt x="3285234" y="724075"/>
                </a:cubicBezTo>
                <a:cubicBezTo>
                  <a:pt x="3285234" y="718241"/>
                  <a:pt x="3291794" y="711678"/>
                  <a:pt x="3299086" y="711678"/>
                </a:cubicBezTo>
                <a:close/>
                <a:moveTo>
                  <a:pt x="3228255" y="711678"/>
                </a:moveTo>
                <a:cubicBezTo>
                  <a:pt x="3234819" y="711678"/>
                  <a:pt x="3240654" y="718241"/>
                  <a:pt x="3240654" y="724075"/>
                </a:cubicBezTo>
                <a:cubicBezTo>
                  <a:pt x="3240654" y="732097"/>
                  <a:pt x="3234819" y="737932"/>
                  <a:pt x="3228255" y="737932"/>
                </a:cubicBezTo>
                <a:cubicBezTo>
                  <a:pt x="3220233" y="737932"/>
                  <a:pt x="3214398" y="732097"/>
                  <a:pt x="3214398" y="724075"/>
                </a:cubicBezTo>
                <a:cubicBezTo>
                  <a:pt x="3214398" y="718241"/>
                  <a:pt x="3220233" y="711678"/>
                  <a:pt x="3228255" y="711678"/>
                </a:cubicBezTo>
                <a:close/>
                <a:moveTo>
                  <a:pt x="3152594" y="711678"/>
                </a:moveTo>
                <a:cubicBezTo>
                  <a:pt x="3159889" y="711678"/>
                  <a:pt x="3166451" y="718241"/>
                  <a:pt x="3166451" y="724075"/>
                </a:cubicBezTo>
                <a:cubicBezTo>
                  <a:pt x="3166451" y="732097"/>
                  <a:pt x="3159889" y="737932"/>
                  <a:pt x="3152594" y="737932"/>
                </a:cubicBezTo>
                <a:cubicBezTo>
                  <a:pt x="3146031" y="737932"/>
                  <a:pt x="3140198" y="732097"/>
                  <a:pt x="3140198" y="725534"/>
                </a:cubicBezTo>
                <a:cubicBezTo>
                  <a:pt x="3140198" y="718241"/>
                  <a:pt x="3146031" y="711678"/>
                  <a:pt x="3152594" y="711678"/>
                </a:cubicBezTo>
                <a:close/>
                <a:moveTo>
                  <a:pt x="3081763" y="711678"/>
                </a:moveTo>
                <a:cubicBezTo>
                  <a:pt x="3089057" y="711678"/>
                  <a:pt x="3095617" y="718241"/>
                  <a:pt x="3095617" y="725534"/>
                </a:cubicBezTo>
                <a:cubicBezTo>
                  <a:pt x="3095617" y="732097"/>
                  <a:pt x="3089057" y="737932"/>
                  <a:pt x="3081763" y="737932"/>
                </a:cubicBezTo>
                <a:cubicBezTo>
                  <a:pt x="3073740" y="737932"/>
                  <a:pt x="3069364" y="732097"/>
                  <a:pt x="3069364" y="725534"/>
                </a:cubicBezTo>
                <a:cubicBezTo>
                  <a:pt x="3069364" y="718241"/>
                  <a:pt x="3073740" y="711678"/>
                  <a:pt x="3081763" y="711678"/>
                </a:cubicBezTo>
                <a:close/>
                <a:moveTo>
                  <a:pt x="3013707" y="711678"/>
                </a:moveTo>
                <a:cubicBezTo>
                  <a:pt x="3021299" y="711678"/>
                  <a:pt x="3028128" y="718241"/>
                  <a:pt x="3028128" y="725534"/>
                </a:cubicBezTo>
                <a:cubicBezTo>
                  <a:pt x="3028128" y="732097"/>
                  <a:pt x="3021299" y="737932"/>
                  <a:pt x="3013707" y="737932"/>
                </a:cubicBezTo>
                <a:cubicBezTo>
                  <a:pt x="3005360" y="737932"/>
                  <a:pt x="2998531" y="732097"/>
                  <a:pt x="2998531" y="725534"/>
                </a:cubicBezTo>
                <a:cubicBezTo>
                  <a:pt x="2998531" y="718241"/>
                  <a:pt x="3005360" y="711678"/>
                  <a:pt x="3013707" y="711678"/>
                </a:cubicBezTo>
                <a:close/>
                <a:moveTo>
                  <a:pt x="2942485" y="711678"/>
                </a:moveTo>
                <a:cubicBezTo>
                  <a:pt x="2951045" y="711678"/>
                  <a:pt x="2957280" y="718241"/>
                  <a:pt x="2957280" y="725534"/>
                </a:cubicBezTo>
                <a:cubicBezTo>
                  <a:pt x="2957280" y="732097"/>
                  <a:pt x="2951045" y="737932"/>
                  <a:pt x="2942485" y="737932"/>
                </a:cubicBezTo>
                <a:cubicBezTo>
                  <a:pt x="2934705" y="737932"/>
                  <a:pt x="2927700" y="732097"/>
                  <a:pt x="2927700" y="725534"/>
                </a:cubicBezTo>
                <a:cubicBezTo>
                  <a:pt x="2927700" y="718241"/>
                  <a:pt x="2934705" y="711678"/>
                  <a:pt x="2942485" y="711678"/>
                </a:cubicBezTo>
                <a:close/>
                <a:moveTo>
                  <a:pt x="1440620" y="711678"/>
                </a:moveTo>
                <a:cubicBezTo>
                  <a:pt x="1447182" y="711678"/>
                  <a:pt x="1453017" y="718683"/>
                  <a:pt x="1453017" y="726466"/>
                </a:cubicBezTo>
                <a:cubicBezTo>
                  <a:pt x="1453017" y="735028"/>
                  <a:pt x="1447182" y="741255"/>
                  <a:pt x="1440620" y="741255"/>
                </a:cubicBezTo>
                <a:cubicBezTo>
                  <a:pt x="1433328" y="741255"/>
                  <a:pt x="1426765" y="735028"/>
                  <a:pt x="1426765" y="726466"/>
                </a:cubicBezTo>
                <a:cubicBezTo>
                  <a:pt x="1426765" y="718683"/>
                  <a:pt x="1433328" y="711678"/>
                  <a:pt x="1440620" y="711678"/>
                </a:cubicBezTo>
                <a:close/>
                <a:moveTo>
                  <a:pt x="1368338" y="711678"/>
                </a:moveTo>
                <a:cubicBezTo>
                  <a:pt x="1376356" y="711678"/>
                  <a:pt x="1382190" y="718683"/>
                  <a:pt x="1382190" y="726466"/>
                </a:cubicBezTo>
                <a:cubicBezTo>
                  <a:pt x="1382190" y="735028"/>
                  <a:pt x="1376356" y="741255"/>
                  <a:pt x="1368338" y="741255"/>
                </a:cubicBezTo>
                <a:cubicBezTo>
                  <a:pt x="1362502" y="741255"/>
                  <a:pt x="1355939" y="735028"/>
                  <a:pt x="1355939" y="726466"/>
                </a:cubicBezTo>
                <a:cubicBezTo>
                  <a:pt x="1355939" y="718683"/>
                  <a:pt x="1362502" y="711678"/>
                  <a:pt x="1368338" y="711678"/>
                </a:cubicBezTo>
                <a:close/>
                <a:moveTo>
                  <a:pt x="1297509" y="711678"/>
                </a:moveTo>
                <a:cubicBezTo>
                  <a:pt x="1305532" y="711678"/>
                  <a:pt x="1311366" y="718683"/>
                  <a:pt x="1311366" y="726466"/>
                </a:cubicBezTo>
                <a:cubicBezTo>
                  <a:pt x="1311366" y="735028"/>
                  <a:pt x="1305532" y="741255"/>
                  <a:pt x="1297509" y="741255"/>
                </a:cubicBezTo>
                <a:cubicBezTo>
                  <a:pt x="1291675" y="741255"/>
                  <a:pt x="1285113" y="735028"/>
                  <a:pt x="1285113" y="726466"/>
                </a:cubicBezTo>
                <a:cubicBezTo>
                  <a:pt x="1285113" y="718683"/>
                  <a:pt x="1291675" y="711678"/>
                  <a:pt x="1297509" y="711678"/>
                </a:cubicBezTo>
                <a:close/>
                <a:moveTo>
                  <a:pt x="1226678" y="711678"/>
                </a:moveTo>
                <a:cubicBezTo>
                  <a:pt x="1233970" y="711678"/>
                  <a:pt x="1240535" y="718683"/>
                  <a:pt x="1240535" y="726466"/>
                </a:cubicBezTo>
                <a:cubicBezTo>
                  <a:pt x="1240535" y="735028"/>
                  <a:pt x="1233970" y="741255"/>
                  <a:pt x="1226678" y="741255"/>
                </a:cubicBezTo>
                <a:cubicBezTo>
                  <a:pt x="1218663" y="741255"/>
                  <a:pt x="1214288" y="735028"/>
                  <a:pt x="1214288" y="726466"/>
                </a:cubicBezTo>
                <a:cubicBezTo>
                  <a:pt x="1214288" y="718683"/>
                  <a:pt x="1218663" y="711678"/>
                  <a:pt x="1226678" y="711678"/>
                </a:cubicBezTo>
                <a:close/>
                <a:moveTo>
                  <a:pt x="1154874" y="711678"/>
                </a:moveTo>
                <a:cubicBezTo>
                  <a:pt x="1162657" y="711678"/>
                  <a:pt x="1169663" y="718683"/>
                  <a:pt x="1169663" y="726466"/>
                </a:cubicBezTo>
                <a:cubicBezTo>
                  <a:pt x="1169663" y="735028"/>
                  <a:pt x="1162657" y="741255"/>
                  <a:pt x="1154874" y="741255"/>
                </a:cubicBezTo>
                <a:cubicBezTo>
                  <a:pt x="1146312" y="741255"/>
                  <a:pt x="1140086" y="735028"/>
                  <a:pt x="1140086" y="726466"/>
                </a:cubicBezTo>
                <a:cubicBezTo>
                  <a:pt x="1140086" y="718683"/>
                  <a:pt x="1146312" y="711678"/>
                  <a:pt x="1154874" y="711678"/>
                </a:cubicBezTo>
                <a:close/>
                <a:moveTo>
                  <a:pt x="1084045" y="711678"/>
                </a:moveTo>
                <a:cubicBezTo>
                  <a:pt x="1091827" y="711678"/>
                  <a:pt x="1098833" y="718683"/>
                  <a:pt x="1098833" y="726466"/>
                </a:cubicBezTo>
                <a:cubicBezTo>
                  <a:pt x="1098833" y="735028"/>
                  <a:pt x="1091827" y="741255"/>
                  <a:pt x="1084045" y="741255"/>
                </a:cubicBezTo>
                <a:cubicBezTo>
                  <a:pt x="1075483" y="741255"/>
                  <a:pt x="1069255" y="735028"/>
                  <a:pt x="1069255" y="726466"/>
                </a:cubicBezTo>
                <a:cubicBezTo>
                  <a:pt x="1069255" y="718683"/>
                  <a:pt x="1075483" y="711678"/>
                  <a:pt x="1084045" y="711678"/>
                </a:cubicBezTo>
                <a:close/>
                <a:moveTo>
                  <a:pt x="1013599" y="711678"/>
                </a:moveTo>
                <a:cubicBezTo>
                  <a:pt x="1021190" y="711678"/>
                  <a:pt x="1028021" y="718683"/>
                  <a:pt x="1028021" y="726466"/>
                </a:cubicBezTo>
                <a:cubicBezTo>
                  <a:pt x="1028021" y="735028"/>
                  <a:pt x="1021190" y="741255"/>
                  <a:pt x="1013599" y="741255"/>
                </a:cubicBezTo>
                <a:cubicBezTo>
                  <a:pt x="1005254" y="741255"/>
                  <a:pt x="998423" y="735028"/>
                  <a:pt x="998423" y="726466"/>
                </a:cubicBezTo>
                <a:cubicBezTo>
                  <a:pt x="998423" y="718683"/>
                  <a:pt x="1005254" y="711678"/>
                  <a:pt x="1013599" y="711678"/>
                </a:cubicBezTo>
                <a:close/>
                <a:moveTo>
                  <a:pt x="941452" y="711678"/>
                </a:moveTo>
                <a:cubicBezTo>
                  <a:pt x="949474" y="711678"/>
                  <a:pt x="953848" y="718683"/>
                  <a:pt x="953848" y="726466"/>
                </a:cubicBezTo>
                <a:cubicBezTo>
                  <a:pt x="953848" y="735028"/>
                  <a:pt x="949474" y="741255"/>
                  <a:pt x="941452" y="741255"/>
                </a:cubicBezTo>
                <a:cubicBezTo>
                  <a:pt x="934159" y="741255"/>
                  <a:pt x="927596" y="735028"/>
                  <a:pt x="927596" y="726466"/>
                </a:cubicBezTo>
                <a:cubicBezTo>
                  <a:pt x="927596" y="718683"/>
                  <a:pt x="934159" y="711678"/>
                  <a:pt x="941452" y="711678"/>
                </a:cubicBezTo>
                <a:close/>
                <a:moveTo>
                  <a:pt x="870620" y="711678"/>
                </a:moveTo>
                <a:cubicBezTo>
                  <a:pt x="877183" y="711678"/>
                  <a:pt x="883018" y="718683"/>
                  <a:pt x="883018" y="726466"/>
                </a:cubicBezTo>
                <a:cubicBezTo>
                  <a:pt x="883018" y="735028"/>
                  <a:pt x="877183" y="741255"/>
                  <a:pt x="870620" y="741255"/>
                </a:cubicBezTo>
                <a:cubicBezTo>
                  <a:pt x="863327" y="741255"/>
                  <a:pt x="856764" y="735028"/>
                  <a:pt x="856764" y="726466"/>
                </a:cubicBezTo>
                <a:cubicBezTo>
                  <a:pt x="856764" y="718683"/>
                  <a:pt x="863327" y="711678"/>
                  <a:pt x="870620" y="711678"/>
                </a:cubicBezTo>
                <a:close/>
                <a:moveTo>
                  <a:pt x="798331" y="711678"/>
                </a:moveTo>
                <a:cubicBezTo>
                  <a:pt x="806354" y="711678"/>
                  <a:pt x="812189" y="718683"/>
                  <a:pt x="812189" y="726466"/>
                </a:cubicBezTo>
                <a:cubicBezTo>
                  <a:pt x="812189" y="735028"/>
                  <a:pt x="806354" y="741255"/>
                  <a:pt x="798331" y="741255"/>
                </a:cubicBezTo>
                <a:cubicBezTo>
                  <a:pt x="792497" y="741255"/>
                  <a:pt x="785934" y="735028"/>
                  <a:pt x="785934" y="726466"/>
                </a:cubicBezTo>
                <a:cubicBezTo>
                  <a:pt x="785934" y="718683"/>
                  <a:pt x="792497" y="711678"/>
                  <a:pt x="798331" y="711678"/>
                </a:cubicBezTo>
                <a:close/>
                <a:moveTo>
                  <a:pt x="724129" y="711678"/>
                </a:moveTo>
                <a:cubicBezTo>
                  <a:pt x="731422" y="711678"/>
                  <a:pt x="737986" y="718683"/>
                  <a:pt x="737986" y="726466"/>
                </a:cubicBezTo>
                <a:cubicBezTo>
                  <a:pt x="737986" y="735028"/>
                  <a:pt x="731422" y="741255"/>
                  <a:pt x="724129" y="741255"/>
                </a:cubicBezTo>
                <a:cubicBezTo>
                  <a:pt x="717565" y="741255"/>
                  <a:pt x="711732" y="735028"/>
                  <a:pt x="711732" y="726466"/>
                </a:cubicBezTo>
                <a:cubicBezTo>
                  <a:pt x="711732" y="718683"/>
                  <a:pt x="717565" y="711678"/>
                  <a:pt x="724129" y="711678"/>
                </a:cubicBezTo>
                <a:close/>
                <a:moveTo>
                  <a:pt x="653298" y="711678"/>
                </a:moveTo>
                <a:cubicBezTo>
                  <a:pt x="660590" y="711678"/>
                  <a:pt x="667154" y="718683"/>
                  <a:pt x="667154" y="726466"/>
                </a:cubicBezTo>
                <a:cubicBezTo>
                  <a:pt x="667154" y="735028"/>
                  <a:pt x="660590" y="741255"/>
                  <a:pt x="653298" y="741255"/>
                </a:cubicBezTo>
                <a:cubicBezTo>
                  <a:pt x="645277" y="741255"/>
                  <a:pt x="640901" y="735028"/>
                  <a:pt x="640901" y="726466"/>
                </a:cubicBezTo>
                <a:cubicBezTo>
                  <a:pt x="640901" y="718683"/>
                  <a:pt x="645277" y="711678"/>
                  <a:pt x="653298" y="711678"/>
                </a:cubicBezTo>
                <a:close/>
                <a:moveTo>
                  <a:pt x="584861" y="711678"/>
                </a:moveTo>
                <a:cubicBezTo>
                  <a:pt x="592644" y="711678"/>
                  <a:pt x="599648" y="718683"/>
                  <a:pt x="599648" y="726466"/>
                </a:cubicBezTo>
                <a:cubicBezTo>
                  <a:pt x="599648" y="735028"/>
                  <a:pt x="592644" y="741255"/>
                  <a:pt x="584861" y="741255"/>
                </a:cubicBezTo>
                <a:cubicBezTo>
                  <a:pt x="576299" y="741255"/>
                  <a:pt x="570071" y="735028"/>
                  <a:pt x="570071" y="726466"/>
                </a:cubicBezTo>
                <a:cubicBezTo>
                  <a:pt x="570071" y="718683"/>
                  <a:pt x="576299" y="711678"/>
                  <a:pt x="584861" y="711678"/>
                </a:cubicBezTo>
                <a:close/>
                <a:moveTo>
                  <a:pt x="513660" y="711678"/>
                </a:moveTo>
                <a:cubicBezTo>
                  <a:pt x="522008" y="711678"/>
                  <a:pt x="528837" y="718683"/>
                  <a:pt x="528837" y="726466"/>
                </a:cubicBezTo>
                <a:cubicBezTo>
                  <a:pt x="528837" y="735028"/>
                  <a:pt x="522008" y="741255"/>
                  <a:pt x="513660" y="741255"/>
                </a:cubicBezTo>
                <a:cubicBezTo>
                  <a:pt x="506071" y="741255"/>
                  <a:pt x="499241" y="735028"/>
                  <a:pt x="499241" y="726466"/>
                </a:cubicBezTo>
                <a:cubicBezTo>
                  <a:pt x="499241" y="718683"/>
                  <a:pt x="506071" y="711678"/>
                  <a:pt x="513660" y="711678"/>
                </a:cubicBezTo>
                <a:close/>
                <a:moveTo>
                  <a:pt x="439826" y="711678"/>
                </a:moveTo>
                <a:cubicBezTo>
                  <a:pt x="448389" y="711678"/>
                  <a:pt x="454616" y="718683"/>
                  <a:pt x="454616" y="726466"/>
                </a:cubicBezTo>
                <a:cubicBezTo>
                  <a:pt x="454616" y="735028"/>
                  <a:pt x="448389" y="741255"/>
                  <a:pt x="439826" y="741255"/>
                </a:cubicBezTo>
                <a:cubicBezTo>
                  <a:pt x="432043" y="741255"/>
                  <a:pt x="425038" y="735028"/>
                  <a:pt x="425038" y="726466"/>
                </a:cubicBezTo>
                <a:cubicBezTo>
                  <a:pt x="425038" y="718683"/>
                  <a:pt x="432043" y="711678"/>
                  <a:pt x="439826" y="711678"/>
                </a:cubicBezTo>
                <a:close/>
                <a:moveTo>
                  <a:pt x="368064" y="711678"/>
                </a:moveTo>
                <a:cubicBezTo>
                  <a:pt x="376085" y="711678"/>
                  <a:pt x="380462" y="718683"/>
                  <a:pt x="380462" y="726466"/>
                </a:cubicBezTo>
                <a:cubicBezTo>
                  <a:pt x="380462" y="735028"/>
                  <a:pt x="376085" y="741255"/>
                  <a:pt x="368064" y="741255"/>
                </a:cubicBezTo>
                <a:cubicBezTo>
                  <a:pt x="360772" y="741255"/>
                  <a:pt x="354207" y="735028"/>
                  <a:pt x="354207" y="726466"/>
                </a:cubicBezTo>
                <a:cubicBezTo>
                  <a:pt x="354207" y="718683"/>
                  <a:pt x="360772" y="711678"/>
                  <a:pt x="368064" y="711678"/>
                </a:cubicBezTo>
                <a:close/>
                <a:moveTo>
                  <a:pt x="297232" y="711678"/>
                </a:moveTo>
                <a:cubicBezTo>
                  <a:pt x="303795" y="711678"/>
                  <a:pt x="309630" y="718683"/>
                  <a:pt x="309630" y="726466"/>
                </a:cubicBezTo>
                <a:cubicBezTo>
                  <a:pt x="309630" y="735028"/>
                  <a:pt x="303795" y="741255"/>
                  <a:pt x="297232" y="741255"/>
                </a:cubicBezTo>
                <a:cubicBezTo>
                  <a:pt x="289939" y="741255"/>
                  <a:pt x="283376" y="735028"/>
                  <a:pt x="283376" y="726466"/>
                </a:cubicBezTo>
                <a:cubicBezTo>
                  <a:pt x="283376" y="718683"/>
                  <a:pt x="289939" y="711678"/>
                  <a:pt x="297232" y="711678"/>
                </a:cubicBezTo>
                <a:close/>
                <a:moveTo>
                  <a:pt x="226403" y="711678"/>
                </a:moveTo>
                <a:cubicBezTo>
                  <a:pt x="232238" y="711678"/>
                  <a:pt x="238801" y="718683"/>
                  <a:pt x="238801" y="726466"/>
                </a:cubicBezTo>
                <a:cubicBezTo>
                  <a:pt x="238801" y="735028"/>
                  <a:pt x="232238" y="741255"/>
                  <a:pt x="226403" y="741255"/>
                </a:cubicBezTo>
                <a:cubicBezTo>
                  <a:pt x="218381" y="741255"/>
                  <a:pt x="212548" y="735028"/>
                  <a:pt x="212548" y="726466"/>
                </a:cubicBezTo>
                <a:cubicBezTo>
                  <a:pt x="212548" y="718683"/>
                  <a:pt x="218381" y="711678"/>
                  <a:pt x="226403" y="711678"/>
                </a:cubicBezTo>
                <a:close/>
                <a:moveTo>
                  <a:pt x="154106" y="711678"/>
                </a:moveTo>
                <a:cubicBezTo>
                  <a:pt x="161398" y="711678"/>
                  <a:pt x="167962" y="718683"/>
                  <a:pt x="167962" y="726466"/>
                </a:cubicBezTo>
                <a:cubicBezTo>
                  <a:pt x="167962" y="735028"/>
                  <a:pt x="161398" y="741255"/>
                  <a:pt x="154106" y="741255"/>
                </a:cubicBezTo>
                <a:cubicBezTo>
                  <a:pt x="147542" y="741255"/>
                  <a:pt x="141708" y="735028"/>
                  <a:pt x="141708" y="726466"/>
                </a:cubicBezTo>
                <a:cubicBezTo>
                  <a:pt x="141708" y="718683"/>
                  <a:pt x="147542" y="711678"/>
                  <a:pt x="154106" y="711678"/>
                </a:cubicBezTo>
                <a:close/>
                <a:moveTo>
                  <a:pt x="4227498" y="640846"/>
                </a:moveTo>
                <a:cubicBezTo>
                  <a:pt x="4236060" y="640846"/>
                  <a:pt x="4242286" y="645221"/>
                  <a:pt x="4242286" y="653243"/>
                </a:cubicBezTo>
                <a:cubicBezTo>
                  <a:pt x="4242286" y="661265"/>
                  <a:pt x="4236060" y="667100"/>
                  <a:pt x="4227498" y="667100"/>
                </a:cubicBezTo>
                <a:cubicBezTo>
                  <a:pt x="4218936" y="667100"/>
                  <a:pt x="4212710" y="661265"/>
                  <a:pt x="4212710" y="653243"/>
                </a:cubicBezTo>
                <a:cubicBezTo>
                  <a:pt x="4212710" y="645221"/>
                  <a:pt x="4218936" y="640846"/>
                  <a:pt x="4227498" y="640846"/>
                </a:cubicBezTo>
                <a:close/>
                <a:moveTo>
                  <a:pt x="4153295" y="640846"/>
                </a:moveTo>
                <a:cubicBezTo>
                  <a:pt x="4161078" y="640846"/>
                  <a:pt x="4168083" y="645221"/>
                  <a:pt x="4168083" y="653243"/>
                </a:cubicBezTo>
                <a:cubicBezTo>
                  <a:pt x="4168083" y="661265"/>
                  <a:pt x="4161078" y="667100"/>
                  <a:pt x="4153295" y="667100"/>
                </a:cubicBezTo>
                <a:cubicBezTo>
                  <a:pt x="4144733" y="667100"/>
                  <a:pt x="4138507" y="661265"/>
                  <a:pt x="4138507" y="653243"/>
                </a:cubicBezTo>
                <a:cubicBezTo>
                  <a:pt x="4138507" y="645221"/>
                  <a:pt x="4144733" y="640846"/>
                  <a:pt x="4153295" y="640846"/>
                </a:cubicBezTo>
                <a:close/>
                <a:moveTo>
                  <a:pt x="4082465" y="640846"/>
                </a:moveTo>
                <a:cubicBezTo>
                  <a:pt x="4090249" y="640846"/>
                  <a:pt x="4097254" y="645221"/>
                  <a:pt x="4097254" y="653243"/>
                </a:cubicBezTo>
                <a:cubicBezTo>
                  <a:pt x="4097254" y="661265"/>
                  <a:pt x="4090249" y="667100"/>
                  <a:pt x="4082465" y="667100"/>
                </a:cubicBezTo>
                <a:cubicBezTo>
                  <a:pt x="4073903" y="667100"/>
                  <a:pt x="4067676" y="661265"/>
                  <a:pt x="4067676" y="653243"/>
                </a:cubicBezTo>
                <a:cubicBezTo>
                  <a:pt x="4067676" y="645221"/>
                  <a:pt x="4073903" y="640846"/>
                  <a:pt x="4082465" y="640846"/>
                </a:cubicBezTo>
                <a:close/>
                <a:moveTo>
                  <a:pt x="4010703" y="640846"/>
                </a:moveTo>
                <a:cubicBezTo>
                  <a:pt x="4017996" y="640846"/>
                  <a:pt x="4023100" y="645221"/>
                  <a:pt x="4023100" y="653243"/>
                </a:cubicBezTo>
                <a:cubicBezTo>
                  <a:pt x="4023100" y="661265"/>
                  <a:pt x="4017996" y="667100"/>
                  <a:pt x="4010703" y="667100"/>
                </a:cubicBezTo>
                <a:cubicBezTo>
                  <a:pt x="4002681" y="667100"/>
                  <a:pt x="3996847" y="661265"/>
                  <a:pt x="3996847" y="653243"/>
                </a:cubicBezTo>
                <a:cubicBezTo>
                  <a:pt x="3996847" y="645221"/>
                  <a:pt x="4002681" y="640846"/>
                  <a:pt x="4010703" y="640846"/>
                </a:cubicBezTo>
                <a:close/>
                <a:moveTo>
                  <a:pt x="3939871" y="640846"/>
                </a:moveTo>
                <a:cubicBezTo>
                  <a:pt x="3946434" y="640846"/>
                  <a:pt x="3952268" y="645221"/>
                  <a:pt x="3952268" y="653243"/>
                </a:cubicBezTo>
                <a:cubicBezTo>
                  <a:pt x="3952268" y="661265"/>
                  <a:pt x="3946434" y="667100"/>
                  <a:pt x="3939871" y="667100"/>
                </a:cubicBezTo>
                <a:cubicBezTo>
                  <a:pt x="3932578" y="667100"/>
                  <a:pt x="3926015" y="661265"/>
                  <a:pt x="3926015" y="653243"/>
                </a:cubicBezTo>
                <a:cubicBezTo>
                  <a:pt x="3926015" y="645221"/>
                  <a:pt x="3932578" y="640846"/>
                  <a:pt x="3939871" y="640846"/>
                </a:cubicBezTo>
                <a:close/>
                <a:moveTo>
                  <a:pt x="3869042" y="640846"/>
                </a:moveTo>
                <a:cubicBezTo>
                  <a:pt x="3875605" y="640846"/>
                  <a:pt x="3881439" y="645221"/>
                  <a:pt x="3881439" y="653243"/>
                </a:cubicBezTo>
                <a:cubicBezTo>
                  <a:pt x="3881439" y="661265"/>
                  <a:pt x="3875605" y="667100"/>
                  <a:pt x="3869042" y="667100"/>
                </a:cubicBezTo>
                <a:cubicBezTo>
                  <a:pt x="3861749" y="667100"/>
                  <a:pt x="3855186" y="661265"/>
                  <a:pt x="3855186" y="653243"/>
                </a:cubicBezTo>
                <a:cubicBezTo>
                  <a:pt x="3855186" y="645221"/>
                  <a:pt x="3861749" y="640846"/>
                  <a:pt x="3869042" y="640846"/>
                </a:cubicBezTo>
                <a:close/>
                <a:moveTo>
                  <a:pt x="3796752" y="640846"/>
                </a:moveTo>
                <a:cubicBezTo>
                  <a:pt x="3804774" y="640846"/>
                  <a:pt x="3810608" y="645221"/>
                  <a:pt x="3810608" y="653243"/>
                </a:cubicBezTo>
                <a:cubicBezTo>
                  <a:pt x="3810608" y="661265"/>
                  <a:pt x="3804774" y="667100"/>
                  <a:pt x="3796752" y="667100"/>
                </a:cubicBezTo>
                <a:cubicBezTo>
                  <a:pt x="3790918" y="667100"/>
                  <a:pt x="3784355" y="661265"/>
                  <a:pt x="3784355" y="653243"/>
                </a:cubicBezTo>
                <a:cubicBezTo>
                  <a:pt x="3784355" y="645221"/>
                  <a:pt x="3790918" y="640846"/>
                  <a:pt x="3796752" y="640846"/>
                </a:cubicBezTo>
                <a:close/>
                <a:moveTo>
                  <a:pt x="3725922" y="640846"/>
                </a:moveTo>
                <a:cubicBezTo>
                  <a:pt x="3733944" y="640846"/>
                  <a:pt x="3739778" y="645221"/>
                  <a:pt x="3739778" y="653243"/>
                </a:cubicBezTo>
                <a:cubicBezTo>
                  <a:pt x="3739778" y="661265"/>
                  <a:pt x="3733944" y="667100"/>
                  <a:pt x="3725922" y="667100"/>
                </a:cubicBezTo>
                <a:cubicBezTo>
                  <a:pt x="3719359" y="667100"/>
                  <a:pt x="3713525" y="661265"/>
                  <a:pt x="3713525" y="653243"/>
                </a:cubicBezTo>
                <a:cubicBezTo>
                  <a:pt x="3713525" y="645221"/>
                  <a:pt x="3719359" y="640846"/>
                  <a:pt x="3725922" y="640846"/>
                </a:cubicBezTo>
                <a:close/>
                <a:moveTo>
                  <a:pt x="3655091" y="640846"/>
                </a:moveTo>
                <a:cubicBezTo>
                  <a:pt x="3662384" y="640846"/>
                  <a:pt x="3668947" y="647409"/>
                  <a:pt x="3668947" y="653243"/>
                </a:cubicBezTo>
                <a:cubicBezTo>
                  <a:pt x="3668947" y="661265"/>
                  <a:pt x="3662384" y="667100"/>
                  <a:pt x="3655091" y="667100"/>
                </a:cubicBezTo>
                <a:cubicBezTo>
                  <a:pt x="3647069" y="667100"/>
                  <a:pt x="3642694" y="661265"/>
                  <a:pt x="3642694" y="653243"/>
                </a:cubicBezTo>
                <a:cubicBezTo>
                  <a:pt x="3642694" y="647409"/>
                  <a:pt x="3647069" y="640846"/>
                  <a:pt x="3655091" y="640846"/>
                </a:cubicBezTo>
                <a:close/>
                <a:moveTo>
                  <a:pt x="3583280" y="640846"/>
                </a:moveTo>
                <a:cubicBezTo>
                  <a:pt x="3591064" y="640846"/>
                  <a:pt x="3598069" y="647409"/>
                  <a:pt x="3598069" y="653243"/>
                </a:cubicBezTo>
                <a:cubicBezTo>
                  <a:pt x="3598069" y="661265"/>
                  <a:pt x="3591064" y="667100"/>
                  <a:pt x="3583280" y="667100"/>
                </a:cubicBezTo>
                <a:cubicBezTo>
                  <a:pt x="3574718" y="667100"/>
                  <a:pt x="3568491" y="661265"/>
                  <a:pt x="3568491" y="653243"/>
                </a:cubicBezTo>
                <a:cubicBezTo>
                  <a:pt x="3568491" y="647409"/>
                  <a:pt x="3574718" y="640846"/>
                  <a:pt x="3583280" y="640846"/>
                </a:cubicBezTo>
                <a:close/>
                <a:moveTo>
                  <a:pt x="3512449" y="640846"/>
                </a:moveTo>
                <a:cubicBezTo>
                  <a:pt x="3520232" y="640846"/>
                  <a:pt x="3527237" y="647409"/>
                  <a:pt x="3527237" y="653243"/>
                </a:cubicBezTo>
                <a:cubicBezTo>
                  <a:pt x="3527237" y="661265"/>
                  <a:pt x="3520232" y="667100"/>
                  <a:pt x="3512449" y="667100"/>
                </a:cubicBezTo>
                <a:cubicBezTo>
                  <a:pt x="3503887" y="667100"/>
                  <a:pt x="3497661" y="661265"/>
                  <a:pt x="3497661" y="653243"/>
                </a:cubicBezTo>
                <a:cubicBezTo>
                  <a:pt x="3497661" y="647409"/>
                  <a:pt x="3503887" y="640846"/>
                  <a:pt x="3512449" y="640846"/>
                </a:cubicBezTo>
                <a:close/>
                <a:moveTo>
                  <a:pt x="3441619" y="640846"/>
                </a:moveTo>
                <a:cubicBezTo>
                  <a:pt x="3450181" y="640846"/>
                  <a:pt x="3456408" y="647409"/>
                  <a:pt x="3456408" y="653243"/>
                </a:cubicBezTo>
                <a:cubicBezTo>
                  <a:pt x="3456408" y="661265"/>
                  <a:pt x="3450181" y="667100"/>
                  <a:pt x="3441619" y="667100"/>
                </a:cubicBezTo>
                <a:cubicBezTo>
                  <a:pt x="3433835" y="667100"/>
                  <a:pt x="3426830" y="661265"/>
                  <a:pt x="3426830" y="653243"/>
                </a:cubicBezTo>
                <a:cubicBezTo>
                  <a:pt x="3426830" y="647409"/>
                  <a:pt x="3433835" y="640846"/>
                  <a:pt x="3441619" y="640846"/>
                </a:cubicBezTo>
                <a:close/>
                <a:moveTo>
                  <a:pt x="3369857" y="640846"/>
                </a:moveTo>
                <a:cubicBezTo>
                  <a:pt x="3377879" y="640846"/>
                  <a:pt x="3382254" y="647409"/>
                  <a:pt x="3382254" y="653243"/>
                </a:cubicBezTo>
                <a:cubicBezTo>
                  <a:pt x="3382254" y="661265"/>
                  <a:pt x="3377879" y="667100"/>
                  <a:pt x="3369857" y="667100"/>
                </a:cubicBezTo>
                <a:cubicBezTo>
                  <a:pt x="3362564" y="667100"/>
                  <a:pt x="3356001" y="661265"/>
                  <a:pt x="3356001" y="653243"/>
                </a:cubicBezTo>
                <a:cubicBezTo>
                  <a:pt x="3356001" y="647409"/>
                  <a:pt x="3362564" y="640846"/>
                  <a:pt x="3369857" y="640846"/>
                </a:cubicBezTo>
                <a:close/>
                <a:moveTo>
                  <a:pt x="3299091" y="640846"/>
                </a:moveTo>
                <a:cubicBezTo>
                  <a:pt x="3305653" y="640846"/>
                  <a:pt x="3311488" y="647409"/>
                  <a:pt x="3311488" y="653243"/>
                </a:cubicBezTo>
                <a:cubicBezTo>
                  <a:pt x="3311488" y="661265"/>
                  <a:pt x="3305653" y="667100"/>
                  <a:pt x="3299091" y="667100"/>
                </a:cubicBezTo>
                <a:cubicBezTo>
                  <a:pt x="3291796" y="667100"/>
                  <a:pt x="3285237" y="661265"/>
                  <a:pt x="3285237" y="653243"/>
                </a:cubicBezTo>
                <a:cubicBezTo>
                  <a:pt x="3285237" y="647409"/>
                  <a:pt x="3291796" y="640846"/>
                  <a:pt x="3299091" y="640846"/>
                </a:cubicBezTo>
                <a:close/>
                <a:moveTo>
                  <a:pt x="3228258" y="640846"/>
                </a:moveTo>
                <a:cubicBezTo>
                  <a:pt x="3234823" y="640846"/>
                  <a:pt x="3240658" y="647409"/>
                  <a:pt x="3240658" y="653243"/>
                </a:cubicBezTo>
                <a:cubicBezTo>
                  <a:pt x="3240658" y="661265"/>
                  <a:pt x="3234823" y="667100"/>
                  <a:pt x="3228258" y="667100"/>
                </a:cubicBezTo>
                <a:cubicBezTo>
                  <a:pt x="3220236" y="667100"/>
                  <a:pt x="3214403" y="661265"/>
                  <a:pt x="3214403" y="653243"/>
                </a:cubicBezTo>
                <a:cubicBezTo>
                  <a:pt x="3214403" y="647409"/>
                  <a:pt x="3220236" y="640846"/>
                  <a:pt x="3228258" y="640846"/>
                </a:cubicBezTo>
                <a:close/>
                <a:moveTo>
                  <a:pt x="3152597" y="640846"/>
                </a:moveTo>
                <a:cubicBezTo>
                  <a:pt x="3159891" y="640846"/>
                  <a:pt x="3166454" y="647409"/>
                  <a:pt x="3166454" y="653243"/>
                </a:cubicBezTo>
                <a:cubicBezTo>
                  <a:pt x="3166454" y="661265"/>
                  <a:pt x="3159891" y="667100"/>
                  <a:pt x="3152597" y="667100"/>
                </a:cubicBezTo>
                <a:cubicBezTo>
                  <a:pt x="3146035" y="667100"/>
                  <a:pt x="3140200" y="661265"/>
                  <a:pt x="3140200" y="653243"/>
                </a:cubicBezTo>
                <a:cubicBezTo>
                  <a:pt x="3140200" y="647409"/>
                  <a:pt x="3146035" y="640846"/>
                  <a:pt x="3152597" y="640846"/>
                </a:cubicBezTo>
                <a:close/>
                <a:moveTo>
                  <a:pt x="3081767" y="640846"/>
                </a:moveTo>
                <a:cubicBezTo>
                  <a:pt x="3089058" y="640846"/>
                  <a:pt x="3095620" y="647409"/>
                  <a:pt x="3095620" y="653243"/>
                </a:cubicBezTo>
                <a:cubicBezTo>
                  <a:pt x="3095620" y="661265"/>
                  <a:pt x="3089058" y="667100"/>
                  <a:pt x="3081767" y="667100"/>
                </a:cubicBezTo>
                <a:cubicBezTo>
                  <a:pt x="3073743" y="667100"/>
                  <a:pt x="3069366" y="661265"/>
                  <a:pt x="3069366" y="653243"/>
                </a:cubicBezTo>
                <a:cubicBezTo>
                  <a:pt x="3069366" y="647409"/>
                  <a:pt x="3073743" y="640846"/>
                  <a:pt x="3081767" y="640846"/>
                </a:cubicBezTo>
                <a:close/>
                <a:moveTo>
                  <a:pt x="3013710" y="640846"/>
                </a:moveTo>
                <a:cubicBezTo>
                  <a:pt x="3021299" y="640846"/>
                  <a:pt x="3028129" y="647409"/>
                  <a:pt x="3028129" y="653243"/>
                </a:cubicBezTo>
                <a:cubicBezTo>
                  <a:pt x="3028129" y="661265"/>
                  <a:pt x="3021299" y="667100"/>
                  <a:pt x="3013710" y="667100"/>
                </a:cubicBezTo>
                <a:cubicBezTo>
                  <a:pt x="3005363" y="667100"/>
                  <a:pt x="2998534" y="661265"/>
                  <a:pt x="2998534" y="653243"/>
                </a:cubicBezTo>
                <a:cubicBezTo>
                  <a:pt x="2998534" y="647409"/>
                  <a:pt x="3005363" y="640846"/>
                  <a:pt x="3013710" y="640846"/>
                </a:cubicBezTo>
                <a:close/>
                <a:moveTo>
                  <a:pt x="2942488" y="640846"/>
                </a:moveTo>
                <a:cubicBezTo>
                  <a:pt x="2951049" y="640846"/>
                  <a:pt x="2957280" y="647409"/>
                  <a:pt x="2957280" y="653243"/>
                </a:cubicBezTo>
                <a:cubicBezTo>
                  <a:pt x="2957280" y="661265"/>
                  <a:pt x="2951049" y="667100"/>
                  <a:pt x="2942488" y="667100"/>
                </a:cubicBezTo>
                <a:cubicBezTo>
                  <a:pt x="2934708" y="667100"/>
                  <a:pt x="2927703" y="661265"/>
                  <a:pt x="2927703" y="653243"/>
                </a:cubicBezTo>
                <a:cubicBezTo>
                  <a:pt x="2927703" y="647409"/>
                  <a:pt x="2934708" y="640846"/>
                  <a:pt x="2942488" y="640846"/>
                </a:cubicBezTo>
                <a:close/>
                <a:moveTo>
                  <a:pt x="2868288" y="640846"/>
                </a:moveTo>
                <a:cubicBezTo>
                  <a:pt x="2876853" y="640846"/>
                  <a:pt x="2883082" y="647409"/>
                  <a:pt x="2883082" y="653243"/>
                </a:cubicBezTo>
                <a:cubicBezTo>
                  <a:pt x="2883082" y="661265"/>
                  <a:pt x="2876853" y="667100"/>
                  <a:pt x="2868288" y="667100"/>
                </a:cubicBezTo>
                <a:cubicBezTo>
                  <a:pt x="2860506" y="667100"/>
                  <a:pt x="2853498" y="661265"/>
                  <a:pt x="2853498" y="653243"/>
                </a:cubicBezTo>
                <a:cubicBezTo>
                  <a:pt x="2853498" y="647409"/>
                  <a:pt x="2860506" y="640846"/>
                  <a:pt x="2868288" y="640846"/>
                </a:cubicBezTo>
                <a:close/>
                <a:moveTo>
                  <a:pt x="2796532" y="640846"/>
                </a:moveTo>
                <a:cubicBezTo>
                  <a:pt x="2804550" y="640846"/>
                  <a:pt x="2808926" y="647409"/>
                  <a:pt x="2808926" y="653243"/>
                </a:cubicBezTo>
                <a:cubicBezTo>
                  <a:pt x="2808926" y="661265"/>
                  <a:pt x="2804550" y="667100"/>
                  <a:pt x="2796532" y="667100"/>
                </a:cubicBezTo>
                <a:cubicBezTo>
                  <a:pt x="2789237" y="667100"/>
                  <a:pt x="2782673" y="661265"/>
                  <a:pt x="2782673" y="653243"/>
                </a:cubicBezTo>
                <a:cubicBezTo>
                  <a:pt x="2782673" y="647409"/>
                  <a:pt x="2789237" y="640846"/>
                  <a:pt x="2796532" y="640846"/>
                </a:cubicBezTo>
                <a:close/>
                <a:moveTo>
                  <a:pt x="2725692" y="640846"/>
                </a:moveTo>
                <a:cubicBezTo>
                  <a:pt x="2731527" y="640846"/>
                  <a:pt x="2738097" y="647409"/>
                  <a:pt x="2738097" y="653243"/>
                </a:cubicBezTo>
                <a:cubicBezTo>
                  <a:pt x="2738097" y="661265"/>
                  <a:pt x="2731527" y="667100"/>
                  <a:pt x="2725692" y="667100"/>
                </a:cubicBezTo>
                <a:cubicBezTo>
                  <a:pt x="2717681" y="667100"/>
                  <a:pt x="2711843" y="661265"/>
                  <a:pt x="2711843" y="653243"/>
                </a:cubicBezTo>
                <a:cubicBezTo>
                  <a:pt x="2711843" y="647409"/>
                  <a:pt x="2717681" y="640846"/>
                  <a:pt x="2725692" y="640846"/>
                </a:cubicBezTo>
                <a:close/>
                <a:moveTo>
                  <a:pt x="2654867" y="640846"/>
                </a:moveTo>
                <a:cubicBezTo>
                  <a:pt x="2660705" y="640846"/>
                  <a:pt x="2667266" y="647409"/>
                  <a:pt x="2667266" y="653243"/>
                </a:cubicBezTo>
                <a:cubicBezTo>
                  <a:pt x="2667266" y="661265"/>
                  <a:pt x="2660705" y="667100"/>
                  <a:pt x="2654867" y="667100"/>
                </a:cubicBezTo>
                <a:cubicBezTo>
                  <a:pt x="2646847" y="667100"/>
                  <a:pt x="2641013" y="661265"/>
                  <a:pt x="2641013" y="653243"/>
                </a:cubicBezTo>
                <a:cubicBezTo>
                  <a:pt x="2641013" y="647409"/>
                  <a:pt x="2646847" y="640846"/>
                  <a:pt x="2654867" y="640846"/>
                </a:cubicBezTo>
                <a:close/>
                <a:moveTo>
                  <a:pt x="2582577" y="640846"/>
                </a:moveTo>
                <a:cubicBezTo>
                  <a:pt x="2589870" y="640846"/>
                  <a:pt x="2596432" y="647409"/>
                  <a:pt x="2596432" y="654702"/>
                </a:cubicBezTo>
                <a:cubicBezTo>
                  <a:pt x="2596432" y="661265"/>
                  <a:pt x="2589870" y="667100"/>
                  <a:pt x="2582577" y="667100"/>
                </a:cubicBezTo>
                <a:cubicBezTo>
                  <a:pt x="2576016" y="667100"/>
                  <a:pt x="2570181" y="661265"/>
                  <a:pt x="2570181" y="654702"/>
                </a:cubicBezTo>
                <a:cubicBezTo>
                  <a:pt x="2570181" y="647409"/>
                  <a:pt x="2576016" y="640846"/>
                  <a:pt x="2582577" y="640846"/>
                </a:cubicBezTo>
                <a:close/>
                <a:moveTo>
                  <a:pt x="1728254" y="640846"/>
                </a:moveTo>
                <a:cubicBezTo>
                  <a:pt x="1736820" y="640846"/>
                  <a:pt x="1743044" y="647409"/>
                  <a:pt x="1743044" y="654702"/>
                </a:cubicBezTo>
                <a:cubicBezTo>
                  <a:pt x="1743044" y="661265"/>
                  <a:pt x="1736820" y="667100"/>
                  <a:pt x="1728254" y="667100"/>
                </a:cubicBezTo>
                <a:cubicBezTo>
                  <a:pt x="1719691" y="667100"/>
                  <a:pt x="1713464" y="661265"/>
                  <a:pt x="1713464" y="654702"/>
                </a:cubicBezTo>
                <a:cubicBezTo>
                  <a:pt x="1713464" y="647409"/>
                  <a:pt x="1719691" y="640846"/>
                  <a:pt x="1728254" y="640846"/>
                </a:cubicBezTo>
                <a:close/>
                <a:moveTo>
                  <a:pt x="1657423" y="640846"/>
                </a:moveTo>
                <a:cubicBezTo>
                  <a:pt x="1665208" y="640846"/>
                  <a:pt x="1672215" y="647409"/>
                  <a:pt x="1672215" y="654702"/>
                </a:cubicBezTo>
                <a:cubicBezTo>
                  <a:pt x="1672215" y="661265"/>
                  <a:pt x="1665208" y="667100"/>
                  <a:pt x="1657423" y="667100"/>
                </a:cubicBezTo>
                <a:cubicBezTo>
                  <a:pt x="1648867" y="667100"/>
                  <a:pt x="1642644" y="661265"/>
                  <a:pt x="1642644" y="654702"/>
                </a:cubicBezTo>
                <a:cubicBezTo>
                  <a:pt x="1642644" y="647409"/>
                  <a:pt x="1648867" y="640846"/>
                  <a:pt x="1657423" y="640846"/>
                </a:cubicBezTo>
                <a:close/>
                <a:moveTo>
                  <a:pt x="1582290" y="640846"/>
                </a:moveTo>
                <a:cubicBezTo>
                  <a:pt x="1589584" y="640846"/>
                  <a:pt x="1594694" y="647409"/>
                  <a:pt x="1594694" y="654702"/>
                </a:cubicBezTo>
                <a:cubicBezTo>
                  <a:pt x="1594694" y="661265"/>
                  <a:pt x="1589584" y="667100"/>
                  <a:pt x="1582290" y="667100"/>
                </a:cubicBezTo>
                <a:cubicBezTo>
                  <a:pt x="1574268" y="667100"/>
                  <a:pt x="1568435" y="661265"/>
                  <a:pt x="1568435" y="654702"/>
                </a:cubicBezTo>
                <a:cubicBezTo>
                  <a:pt x="1568435" y="647409"/>
                  <a:pt x="1574268" y="640846"/>
                  <a:pt x="1582290" y="640846"/>
                </a:cubicBezTo>
                <a:close/>
                <a:moveTo>
                  <a:pt x="1512190" y="640846"/>
                </a:moveTo>
                <a:cubicBezTo>
                  <a:pt x="1518025" y="640846"/>
                  <a:pt x="1523859" y="647409"/>
                  <a:pt x="1523859" y="654702"/>
                </a:cubicBezTo>
                <a:cubicBezTo>
                  <a:pt x="1523859" y="661265"/>
                  <a:pt x="1518025" y="667100"/>
                  <a:pt x="1512190" y="667100"/>
                </a:cubicBezTo>
                <a:cubicBezTo>
                  <a:pt x="1504169" y="667100"/>
                  <a:pt x="1497604" y="662724"/>
                  <a:pt x="1497604" y="654702"/>
                </a:cubicBezTo>
                <a:cubicBezTo>
                  <a:pt x="1497604" y="647409"/>
                  <a:pt x="1504169" y="640846"/>
                  <a:pt x="1512190" y="640846"/>
                </a:cubicBezTo>
                <a:close/>
                <a:moveTo>
                  <a:pt x="1440623" y="640846"/>
                </a:moveTo>
                <a:cubicBezTo>
                  <a:pt x="1447182" y="640846"/>
                  <a:pt x="1453017" y="647409"/>
                  <a:pt x="1453017" y="654702"/>
                </a:cubicBezTo>
                <a:cubicBezTo>
                  <a:pt x="1453017" y="662724"/>
                  <a:pt x="1447182" y="667100"/>
                  <a:pt x="1440623" y="667100"/>
                </a:cubicBezTo>
                <a:cubicBezTo>
                  <a:pt x="1433331" y="667100"/>
                  <a:pt x="1426767" y="662724"/>
                  <a:pt x="1426767" y="654702"/>
                </a:cubicBezTo>
                <a:cubicBezTo>
                  <a:pt x="1426767" y="647409"/>
                  <a:pt x="1433331" y="640846"/>
                  <a:pt x="1440623" y="640846"/>
                </a:cubicBezTo>
                <a:close/>
                <a:moveTo>
                  <a:pt x="1368339" y="640846"/>
                </a:moveTo>
                <a:cubicBezTo>
                  <a:pt x="1376363" y="640846"/>
                  <a:pt x="1382194" y="647409"/>
                  <a:pt x="1382194" y="654702"/>
                </a:cubicBezTo>
                <a:cubicBezTo>
                  <a:pt x="1382194" y="662724"/>
                  <a:pt x="1376363" y="667100"/>
                  <a:pt x="1368339" y="667100"/>
                </a:cubicBezTo>
                <a:cubicBezTo>
                  <a:pt x="1362505" y="667100"/>
                  <a:pt x="1355943" y="662724"/>
                  <a:pt x="1355943" y="654702"/>
                </a:cubicBezTo>
                <a:cubicBezTo>
                  <a:pt x="1355943" y="647409"/>
                  <a:pt x="1362505" y="640846"/>
                  <a:pt x="1368339" y="640846"/>
                </a:cubicBezTo>
                <a:close/>
                <a:moveTo>
                  <a:pt x="1297512" y="640846"/>
                </a:moveTo>
                <a:cubicBezTo>
                  <a:pt x="1305535" y="640846"/>
                  <a:pt x="1311369" y="647409"/>
                  <a:pt x="1311369" y="654702"/>
                </a:cubicBezTo>
                <a:cubicBezTo>
                  <a:pt x="1311369" y="662724"/>
                  <a:pt x="1305535" y="667100"/>
                  <a:pt x="1297512" y="667100"/>
                </a:cubicBezTo>
                <a:cubicBezTo>
                  <a:pt x="1291678" y="667100"/>
                  <a:pt x="1285116" y="662724"/>
                  <a:pt x="1285116" y="654702"/>
                </a:cubicBezTo>
                <a:cubicBezTo>
                  <a:pt x="1285116" y="647409"/>
                  <a:pt x="1291678" y="640846"/>
                  <a:pt x="1297512" y="640846"/>
                </a:cubicBezTo>
                <a:close/>
                <a:moveTo>
                  <a:pt x="1226680" y="640846"/>
                </a:moveTo>
                <a:cubicBezTo>
                  <a:pt x="1233973" y="640846"/>
                  <a:pt x="1240537" y="647409"/>
                  <a:pt x="1240537" y="654702"/>
                </a:cubicBezTo>
                <a:cubicBezTo>
                  <a:pt x="1240537" y="662724"/>
                  <a:pt x="1233973" y="667100"/>
                  <a:pt x="1226680" y="667100"/>
                </a:cubicBezTo>
                <a:cubicBezTo>
                  <a:pt x="1218667" y="667100"/>
                  <a:pt x="1214291" y="662724"/>
                  <a:pt x="1214291" y="654702"/>
                </a:cubicBezTo>
                <a:cubicBezTo>
                  <a:pt x="1214291" y="647409"/>
                  <a:pt x="1218667" y="640846"/>
                  <a:pt x="1226680" y="640846"/>
                </a:cubicBezTo>
                <a:close/>
                <a:moveTo>
                  <a:pt x="1154878" y="640846"/>
                </a:moveTo>
                <a:cubicBezTo>
                  <a:pt x="1162660" y="640846"/>
                  <a:pt x="1169666" y="647409"/>
                  <a:pt x="1169666" y="654702"/>
                </a:cubicBezTo>
                <a:cubicBezTo>
                  <a:pt x="1169666" y="662724"/>
                  <a:pt x="1162660" y="667100"/>
                  <a:pt x="1154878" y="667100"/>
                </a:cubicBezTo>
                <a:cubicBezTo>
                  <a:pt x="1146318" y="667100"/>
                  <a:pt x="1140088" y="662724"/>
                  <a:pt x="1140088" y="654702"/>
                </a:cubicBezTo>
                <a:cubicBezTo>
                  <a:pt x="1140088" y="647409"/>
                  <a:pt x="1146318" y="640846"/>
                  <a:pt x="1154878" y="640846"/>
                </a:cubicBezTo>
                <a:close/>
                <a:moveTo>
                  <a:pt x="1084051" y="640846"/>
                </a:moveTo>
                <a:cubicBezTo>
                  <a:pt x="1091834" y="640846"/>
                  <a:pt x="1098838" y="647409"/>
                  <a:pt x="1098838" y="654702"/>
                </a:cubicBezTo>
                <a:cubicBezTo>
                  <a:pt x="1098838" y="662724"/>
                  <a:pt x="1091834" y="667100"/>
                  <a:pt x="1084051" y="667100"/>
                </a:cubicBezTo>
                <a:cubicBezTo>
                  <a:pt x="1075486" y="667100"/>
                  <a:pt x="1069261" y="662724"/>
                  <a:pt x="1069261" y="654702"/>
                </a:cubicBezTo>
                <a:cubicBezTo>
                  <a:pt x="1069261" y="647409"/>
                  <a:pt x="1075486" y="640846"/>
                  <a:pt x="1084051" y="640846"/>
                </a:cubicBezTo>
                <a:close/>
                <a:moveTo>
                  <a:pt x="1013010" y="640846"/>
                </a:moveTo>
                <a:cubicBezTo>
                  <a:pt x="1020306" y="640846"/>
                  <a:pt x="1024682" y="647409"/>
                  <a:pt x="1024682" y="654702"/>
                </a:cubicBezTo>
                <a:cubicBezTo>
                  <a:pt x="1024682" y="662724"/>
                  <a:pt x="1020306" y="667100"/>
                  <a:pt x="1013010" y="667100"/>
                </a:cubicBezTo>
                <a:cubicBezTo>
                  <a:pt x="1004989" y="667100"/>
                  <a:pt x="998429" y="662724"/>
                  <a:pt x="998429" y="654702"/>
                </a:cubicBezTo>
                <a:cubicBezTo>
                  <a:pt x="998429" y="647409"/>
                  <a:pt x="1004989" y="640846"/>
                  <a:pt x="1013010" y="640846"/>
                </a:cubicBezTo>
                <a:close/>
                <a:moveTo>
                  <a:pt x="941457" y="640846"/>
                </a:moveTo>
                <a:cubicBezTo>
                  <a:pt x="948018" y="640846"/>
                  <a:pt x="953852" y="647409"/>
                  <a:pt x="953852" y="654702"/>
                </a:cubicBezTo>
                <a:cubicBezTo>
                  <a:pt x="953852" y="662724"/>
                  <a:pt x="948018" y="667100"/>
                  <a:pt x="941457" y="667100"/>
                </a:cubicBezTo>
                <a:cubicBezTo>
                  <a:pt x="934166" y="667100"/>
                  <a:pt x="927599" y="662724"/>
                  <a:pt x="927599" y="654702"/>
                </a:cubicBezTo>
                <a:cubicBezTo>
                  <a:pt x="927599" y="647409"/>
                  <a:pt x="934166" y="640846"/>
                  <a:pt x="941457" y="640846"/>
                </a:cubicBezTo>
                <a:close/>
                <a:moveTo>
                  <a:pt x="870622" y="640846"/>
                </a:moveTo>
                <a:cubicBezTo>
                  <a:pt x="877190" y="640846"/>
                  <a:pt x="883024" y="647409"/>
                  <a:pt x="883024" y="654702"/>
                </a:cubicBezTo>
                <a:cubicBezTo>
                  <a:pt x="883024" y="662724"/>
                  <a:pt x="877190" y="667100"/>
                  <a:pt x="870622" y="667100"/>
                </a:cubicBezTo>
                <a:cubicBezTo>
                  <a:pt x="863332" y="667100"/>
                  <a:pt x="856770" y="662724"/>
                  <a:pt x="856770" y="654702"/>
                </a:cubicBezTo>
                <a:cubicBezTo>
                  <a:pt x="856770" y="647409"/>
                  <a:pt x="863332" y="640846"/>
                  <a:pt x="870622" y="640846"/>
                </a:cubicBezTo>
                <a:close/>
                <a:moveTo>
                  <a:pt x="798337" y="640846"/>
                </a:moveTo>
                <a:cubicBezTo>
                  <a:pt x="806358" y="640846"/>
                  <a:pt x="812191" y="647851"/>
                  <a:pt x="812191" y="655635"/>
                </a:cubicBezTo>
                <a:cubicBezTo>
                  <a:pt x="812191" y="664197"/>
                  <a:pt x="806358" y="670424"/>
                  <a:pt x="798337" y="670424"/>
                </a:cubicBezTo>
                <a:cubicBezTo>
                  <a:pt x="792503" y="670424"/>
                  <a:pt x="785937" y="664197"/>
                  <a:pt x="785937" y="655635"/>
                </a:cubicBezTo>
                <a:cubicBezTo>
                  <a:pt x="785937" y="647851"/>
                  <a:pt x="792503" y="640846"/>
                  <a:pt x="798337" y="640846"/>
                </a:cubicBezTo>
                <a:close/>
                <a:moveTo>
                  <a:pt x="724134" y="640846"/>
                </a:moveTo>
                <a:cubicBezTo>
                  <a:pt x="731428" y="640846"/>
                  <a:pt x="737989" y="647851"/>
                  <a:pt x="737989" y="655635"/>
                </a:cubicBezTo>
                <a:cubicBezTo>
                  <a:pt x="737989" y="664197"/>
                  <a:pt x="731428" y="670424"/>
                  <a:pt x="724134" y="670424"/>
                </a:cubicBezTo>
                <a:cubicBezTo>
                  <a:pt x="717567" y="670424"/>
                  <a:pt x="711735" y="664197"/>
                  <a:pt x="711735" y="655635"/>
                </a:cubicBezTo>
                <a:cubicBezTo>
                  <a:pt x="711735" y="647851"/>
                  <a:pt x="717567" y="640846"/>
                  <a:pt x="724134" y="640846"/>
                </a:cubicBezTo>
                <a:close/>
                <a:moveTo>
                  <a:pt x="653301" y="640846"/>
                </a:moveTo>
                <a:cubicBezTo>
                  <a:pt x="660594" y="640846"/>
                  <a:pt x="667160" y="647851"/>
                  <a:pt x="667160" y="655635"/>
                </a:cubicBezTo>
                <a:cubicBezTo>
                  <a:pt x="667160" y="664197"/>
                  <a:pt x="660594" y="670424"/>
                  <a:pt x="653301" y="670424"/>
                </a:cubicBezTo>
                <a:cubicBezTo>
                  <a:pt x="645283" y="670424"/>
                  <a:pt x="640907" y="664197"/>
                  <a:pt x="640907" y="655635"/>
                </a:cubicBezTo>
                <a:cubicBezTo>
                  <a:pt x="640907" y="647851"/>
                  <a:pt x="645283" y="640846"/>
                  <a:pt x="653301" y="640846"/>
                </a:cubicBezTo>
                <a:close/>
                <a:moveTo>
                  <a:pt x="584864" y="640846"/>
                </a:moveTo>
                <a:cubicBezTo>
                  <a:pt x="592646" y="640846"/>
                  <a:pt x="599651" y="647851"/>
                  <a:pt x="599651" y="655635"/>
                </a:cubicBezTo>
                <a:cubicBezTo>
                  <a:pt x="599651" y="664197"/>
                  <a:pt x="592646" y="670424"/>
                  <a:pt x="584864" y="670424"/>
                </a:cubicBezTo>
                <a:cubicBezTo>
                  <a:pt x="576304" y="670424"/>
                  <a:pt x="570075" y="664197"/>
                  <a:pt x="570075" y="655635"/>
                </a:cubicBezTo>
                <a:cubicBezTo>
                  <a:pt x="570075" y="647851"/>
                  <a:pt x="576304" y="640846"/>
                  <a:pt x="584864" y="640846"/>
                </a:cubicBezTo>
                <a:close/>
                <a:moveTo>
                  <a:pt x="513663" y="640846"/>
                </a:moveTo>
                <a:cubicBezTo>
                  <a:pt x="522010" y="640846"/>
                  <a:pt x="528843" y="647851"/>
                  <a:pt x="528843" y="655635"/>
                </a:cubicBezTo>
                <a:cubicBezTo>
                  <a:pt x="528843" y="664197"/>
                  <a:pt x="522010" y="670424"/>
                  <a:pt x="513663" y="670424"/>
                </a:cubicBezTo>
                <a:cubicBezTo>
                  <a:pt x="506076" y="670424"/>
                  <a:pt x="499246" y="664197"/>
                  <a:pt x="499246" y="655635"/>
                </a:cubicBezTo>
                <a:cubicBezTo>
                  <a:pt x="499246" y="647851"/>
                  <a:pt x="506076" y="640846"/>
                  <a:pt x="513663" y="640846"/>
                </a:cubicBezTo>
                <a:close/>
                <a:moveTo>
                  <a:pt x="439832" y="640846"/>
                </a:moveTo>
                <a:cubicBezTo>
                  <a:pt x="448391" y="640846"/>
                  <a:pt x="454622" y="647851"/>
                  <a:pt x="454622" y="655635"/>
                </a:cubicBezTo>
                <a:cubicBezTo>
                  <a:pt x="454622" y="664197"/>
                  <a:pt x="448391" y="670424"/>
                  <a:pt x="439832" y="670424"/>
                </a:cubicBezTo>
                <a:cubicBezTo>
                  <a:pt x="432049" y="670424"/>
                  <a:pt x="425044" y="664197"/>
                  <a:pt x="425044" y="655635"/>
                </a:cubicBezTo>
                <a:cubicBezTo>
                  <a:pt x="425044" y="647851"/>
                  <a:pt x="432049" y="640846"/>
                  <a:pt x="439832" y="640846"/>
                </a:cubicBezTo>
                <a:close/>
                <a:moveTo>
                  <a:pt x="368070" y="640846"/>
                </a:moveTo>
                <a:cubicBezTo>
                  <a:pt x="376088" y="640846"/>
                  <a:pt x="380465" y="647851"/>
                  <a:pt x="380465" y="655635"/>
                </a:cubicBezTo>
                <a:cubicBezTo>
                  <a:pt x="380465" y="664197"/>
                  <a:pt x="376088" y="670424"/>
                  <a:pt x="368070" y="670424"/>
                </a:cubicBezTo>
                <a:cubicBezTo>
                  <a:pt x="360777" y="670424"/>
                  <a:pt x="354211" y="664197"/>
                  <a:pt x="354211" y="655635"/>
                </a:cubicBezTo>
                <a:cubicBezTo>
                  <a:pt x="354211" y="647851"/>
                  <a:pt x="360777" y="640846"/>
                  <a:pt x="368070" y="640846"/>
                </a:cubicBezTo>
                <a:close/>
                <a:moveTo>
                  <a:pt x="297235" y="640846"/>
                </a:moveTo>
                <a:cubicBezTo>
                  <a:pt x="303798" y="640846"/>
                  <a:pt x="309631" y="647851"/>
                  <a:pt x="309631" y="655635"/>
                </a:cubicBezTo>
                <a:cubicBezTo>
                  <a:pt x="309631" y="664197"/>
                  <a:pt x="303798" y="670424"/>
                  <a:pt x="297235" y="670424"/>
                </a:cubicBezTo>
                <a:cubicBezTo>
                  <a:pt x="289944" y="670424"/>
                  <a:pt x="283379" y="664197"/>
                  <a:pt x="283379" y="655635"/>
                </a:cubicBezTo>
                <a:cubicBezTo>
                  <a:pt x="283379" y="647851"/>
                  <a:pt x="289944" y="640846"/>
                  <a:pt x="297235" y="640846"/>
                </a:cubicBezTo>
                <a:close/>
                <a:moveTo>
                  <a:pt x="4082465" y="570017"/>
                </a:moveTo>
                <a:cubicBezTo>
                  <a:pt x="4090249" y="570017"/>
                  <a:pt x="4097254" y="576244"/>
                  <a:pt x="4097254" y="584805"/>
                </a:cubicBezTo>
                <a:cubicBezTo>
                  <a:pt x="4097254" y="593367"/>
                  <a:pt x="4090249" y="599594"/>
                  <a:pt x="4082465" y="599594"/>
                </a:cubicBezTo>
                <a:cubicBezTo>
                  <a:pt x="4073903" y="599594"/>
                  <a:pt x="4067676" y="593367"/>
                  <a:pt x="4067676" y="584805"/>
                </a:cubicBezTo>
                <a:cubicBezTo>
                  <a:pt x="4067676" y="576244"/>
                  <a:pt x="4073903" y="570017"/>
                  <a:pt x="4082465" y="570017"/>
                </a:cubicBezTo>
                <a:close/>
                <a:moveTo>
                  <a:pt x="4010703" y="570017"/>
                </a:moveTo>
                <a:cubicBezTo>
                  <a:pt x="4017996" y="570017"/>
                  <a:pt x="4023100" y="576244"/>
                  <a:pt x="4023100" y="584805"/>
                </a:cubicBezTo>
                <a:cubicBezTo>
                  <a:pt x="4023100" y="593367"/>
                  <a:pt x="4017996" y="599594"/>
                  <a:pt x="4010703" y="599594"/>
                </a:cubicBezTo>
                <a:cubicBezTo>
                  <a:pt x="4002681" y="599594"/>
                  <a:pt x="3996847" y="593367"/>
                  <a:pt x="3996847" y="584805"/>
                </a:cubicBezTo>
                <a:cubicBezTo>
                  <a:pt x="3996847" y="576244"/>
                  <a:pt x="4002681" y="570017"/>
                  <a:pt x="4010703" y="570017"/>
                </a:cubicBezTo>
                <a:close/>
                <a:moveTo>
                  <a:pt x="3939871" y="570017"/>
                </a:moveTo>
                <a:cubicBezTo>
                  <a:pt x="3946434" y="570017"/>
                  <a:pt x="3952268" y="576244"/>
                  <a:pt x="3952268" y="584805"/>
                </a:cubicBezTo>
                <a:cubicBezTo>
                  <a:pt x="3952268" y="593367"/>
                  <a:pt x="3946434" y="599594"/>
                  <a:pt x="3939871" y="599594"/>
                </a:cubicBezTo>
                <a:cubicBezTo>
                  <a:pt x="3932578" y="599594"/>
                  <a:pt x="3926015" y="593367"/>
                  <a:pt x="3926015" y="584805"/>
                </a:cubicBezTo>
                <a:cubicBezTo>
                  <a:pt x="3926015" y="576244"/>
                  <a:pt x="3932578" y="570017"/>
                  <a:pt x="3939871" y="570017"/>
                </a:cubicBezTo>
                <a:close/>
                <a:moveTo>
                  <a:pt x="3869042" y="570017"/>
                </a:moveTo>
                <a:cubicBezTo>
                  <a:pt x="3875605" y="570017"/>
                  <a:pt x="3881439" y="576244"/>
                  <a:pt x="3881439" y="584805"/>
                </a:cubicBezTo>
                <a:cubicBezTo>
                  <a:pt x="3881439" y="593367"/>
                  <a:pt x="3875605" y="599594"/>
                  <a:pt x="3869042" y="599594"/>
                </a:cubicBezTo>
                <a:cubicBezTo>
                  <a:pt x="3861749" y="599594"/>
                  <a:pt x="3855186" y="593367"/>
                  <a:pt x="3855186" y="584805"/>
                </a:cubicBezTo>
                <a:cubicBezTo>
                  <a:pt x="3855186" y="576244"/>
                  <a:pt x="3861749" y="570017"/>
                  <a:pt x="3869042" y="570017"/>
                </a:cubicBezTo>
                <a:close/>
                <a:moveTo>
                  <a:pt x="3796752" y="570017"/>
                </a:moveTo>
                <a:cubicBezTo>
                  <a:pt x="3804774" y="570017"/>
                  <a:pt x="3810608" y="576244"/>
                  <a:pt x="3810608" y="584805"/>
                </a:cubicBezTo>
                <a:cubicBezTo>
                  <a:pt x="3810608" y="593367"/>
                  <a:pt x="3804774" y="599594"/>
                  <a:pt x="3796752" y="599594"/>
                </a:cubicBezTo>
                <a:cubicBezTo>
                  <a:pt x="3790918" y="599594"/>
                  <a:pt x="3784355" y="593367"/>
                  <a:pt x="3784355" y="584805"/>
                </a:cubicBezTo>
                <a:cubicBezTo>
                  <a:pt x="3784355" y="576244"/>
                  <a:pt x="3790918" y="570017"/>
                  <a:pt x="3796752" y="570017"/>
                </a:cubicBezTo>
                <a:close/>
                <a:moveTo>
                  <a:pt x="3725922" y="570017"/>
                </a:moveTo>
                <a:cubicBezTo>
                  <a:pt x="3733944" y="570017"/>
                  <a:pt x="3739778" y="576244"/>
                  <a:pt x="3739778" y="584805"/>
                </a:cubicBezTo>
                <a:cubicBezTo>
                  <a:pt x="3739778" y="593367"/>
                  <a:pt x="3733944" y="599594"/>
                  <a:pt x="3725922" y="599594"/>
                </a:cubicBezTo>
                <a:cubicBezTo>
                  <a:pt x="3719359" y="599594"/>
                  <a:pt x="3713525" y="593367"/>
                  <a:pt x="3713525" y="584805"/>
                </a:cubicBezTo>
                <a:cubicBezTo>
                  <a:pt x="3713525" y="576244"/>
                  <a:pt x="3719359" y="570017"/>
                  <a:pt x="3725922" y="570017"/>
                </a:cubicBezTo>
                <a:close/>
                <a:moveTo>
                  <a:pt x="3655091" y="570017"/>
                </a:moveTo>
                <a:cubicBezTo>
                  <a:pt x="3662384" y="570017"/>
                  <a:pt x="3668947" y="574392"/>
                  <a:pt x="3668947" y="582414"/>
                </a:cubicBezTo>
                <a:cubicBezTo>
                  <a:pt x="3668947" y="590436"/>
                  <a:pt x="3662384" y="596271"/>
                  <a:pt x="3655091" y="596271"/>
                </a:cubicBezTo>
                <a:cubicBezTo>
                  <a:pt x="3647069" y="596271"/>
                  <a:pt x="3642694" y="590436"/>
                  <a:pt x="3642694" y="582414"/>
                </a:cubicBezTo>
                <a:cubicBezTo>
                  <a:pt x="3642694" y="574392"/>
                  <a:pt x="3647069" y="570017"/>
                  <a:pt x="3655091" y="570017"/>
                </a:cubicBezTo>
                <a:close/>
                <a:moveTo>
                  <a:pt x="3583280" y="570017"/>
                </a:moveTo>
                <a:cubicBezTo>
                  <a:pt x="3591064" y="570017"/>
                  <a:pt x="3598069" y="574392"/>
                  <a:pt x="3598069" y="582414"/>
                </a:cubicBezTo>
                <a:cubicBezTo>
                  <a:pt x="3598069" y="590436"/>
                  <a:pt x="3591064" y="596271"/>
                  <a:pt x="3583280" y="596271"/>
                </a:cubicBezTo>
                <a:cubicBezTo>
                  <a:pt x="3574718" y="596271"/>
                  <a:pt x="3568491" y="590436"/>
                  <a:pt x="3568491" y="582414"/>
                </a:cubicBezTo>
                <a:cubicBezTo>
                  <a:pt x="3568491" y="574392"/>
                  <a:pt x="3574718" y="570017"/>
                  <a:pt x="3583280" y="570017"/>
                </a:cubicBezTo>
                <a:close/>
                <a:moveTo>
                  <a:pt x="3512449" y="570017"/>
                </a:moveTo>
                <a:cubicBezTo>
                  <a:pt x="3520232" y="570017"/>
                  <a:pt x="3527237" y="574392"/>
                  <a:pt x="3527237" y="582414"/>
                </a:cubicBezTo>
                <a:cubicBezTo>
                  <a:pt x="3527237" y="590436"/>
                  <a:pt x="3520232" y="596271"/>
                  <a:pt x="3512449" y="596271"/>
                </a:cubicBezTo>
                <a:cubicBezTo>
                  <a:pt x="3503887" y="596271"/>
                  <a:pt x="3497661" y="590436"/>
                  <a:pt x="3497661" y="582414"/>
                </a:cubicBezTo>
                <a:cubicBezTo>
                  <a:pt x="3497661" y="574392"/>
                  <a:pt x="3503887" y="570017"/>
                  <a:pt x="3512449" y="570017"/>
                </a:cubicBezTo>
                <a:close/>
                <a:moveTo>
                  <a:pt x="3441619" y="570017"/>
                </a:moveTo>
                <a:cubicBezTo>
                  <a:pt x="3450181" y="570017"/>
                  <a:pt x="3456408" y="574392"/>
                  <a:pt x="3456408" y="582414"/>
                </a:cubicBezTo>
                <a:cubicBezTo>
                  <a:pt x="3456408" y="590436"/>
                  <a:pt x="3450181" y="596271"/>
                  <a:pt x="3441619" y="596271"/>
                </a:cubicBezTo>
                <a:cubicBezTo>
                  <a:pt x="3433835" y="596271"/>
                  <a:pt x="3426830" y="590436"/>
                  <a:pt x="3426830" y="582414"/>
                </a:cubicBezTo>
                <a:cubicBezTo>
                  <a:pt x="3426830" y="574392"/>
                  <a:pt x="3433835" y="570017"/>
                  <a:pt x="3441619" y="570017"/>
                </a:cubicBezTo>
                <a:close/>
                <a:moveTo>
                  <a:pt x="3369857" y="570017"/>
                </a:moveTo>
                <a:cubicBezTo>
                  <a:pt x="3377879" y="570017"/>
                  <a:pt x="3382254" y="574392"/>
                  <a:pt x="3382254" y="582414"/>
                </a:cubicBezTo>
                <a:cubicBezTo>
                  <a:pt x="3382254" y="590436"/>
                  <a:pt x="3377879" y="596271"/>
                  <a:pt x="3369857" y="596271"/>
                </a:cubicBezTo>
                <a:cubicBezTo>
                  <a:pt x="3362564" y="596271"/>
                  <a:pt x="3356001" y="590436"/>
                  <a:pt x="3356001" y="582414"/>
                </a:cubicBezTo>
                <a:cubicBezTo>
                  <a:pt x="3356001" y="574392"/>
                  <a:pt x="3362564" y="570017"/>
                  <a:pt x="3369857" y="570017"/>
                </a:cubicBezTo>
                <a:close/>
                <a:moveTo>
                  <a:pt x="3299091" y="570017"/>
                </a:moveTo>
                <a:cubicBezTo>
                  <a:pt x="3305656" y="570017"/>
                  <a:pt x="3311491" y="574392"/>
                  <a:pt x="3311491" y="582414"/>
                </a:cubicBezTo>
                <a:cubicBezTo>
                  <a:pt x="3311491" y="590436"/>
                  <a:pt x="3305656" y="596271"/>
                  <a:pt x="3299091" y="596271"/>
                </a:cubicBezTo>
                <a:cubicBezTo>
                  <a:pt x="3291802" y="596271"/>
                  <a:pt x="3285240" y="590436"/>
                  <a:pt x="3285240" y="582414"/>
                </a:cubicBezTo>
                <a:cubicBezTo>
                  <a:pt x="3285240" y="574392"/>
                  <a:pt x="3291802" y="570017"/>
                  <a:pt x="3299091" y="570017"/>
                </a:cubicBezTo>
                <a:close/>
                <a:moveTo>
                  <a:pt x="3226803" y="570017"/>
                </a:moveTo>
                <a:cubicBezTo>
                  <a:pt x="3234823" y="570017"/>
                  <a:pt x="3240660" y="574392"/>
                  <a:pt x="3240660" y="582414"/>
                </a:cubicBezTo>
                <a:cubicBezTo>
                  <a:pt x="3240660" y="590436"/>
                  <a:pt x="3234823" y="596271"/>
                  <a:pt x="3226803" y="596271"/>
                </a:cubicBezTo>
                <a:cubicBezTo>
                  <a:pt x="3220242" y="596271"/>
                  <a:pt x="3214406" y="590436"/>
                  <a:pt x="3214406" y="582414"/>
                </a:cubicBezTo>
                <a:cubicBezTo>
                  <a:pt x="3214406" y="574392"/>
                  <a:pt x="3220242" y="570017"/>
                  <a:pt x="3226803" y="570017"/>
                </a:cubicBezTo>
                <a:close/>
                <a:moveTo>
                  <a:pt x="3152600" y="570017"/>
                </a:moveTo>
                <a:cubicBezTo>
                  <a:pt x="3159892" y="570017"/>
                  <a:pt x="3166454" y="574392"/>
                  <a:pt x="3166454" y="582414"/>
                </a:cubicBezTo>
                <a:cubicBezTo>
                  <a:pt x="3166454" y="590436"/>
                  <a:pt x="3159892" y="596271"/>
                  <a:pt x="3152600" y="596271"/>
                </a:cubicBezTo>
                <a:cubicBezTo>
                  <a:pt x="3146037" y="596271"/>
                  <a:pt x="3140203" y="590436"/>
                  <a:pt x="3140203" y="582414"/>
                </a:cubicBezTo>
                <a:cubicBezTo>
                  <a:pt x="3140203" y="574392"/>
                  <a:pt x="3146037" y="570017"/>
                  <a:pt x="3152600" y="570017"/>
                </a:cubicBezTo>
                <a:close/>
                <a:moveTo>
                  <a:pt x="3081770" y="570017"/>
                </a:moveTo>
                <a:cubicBezTo>
                  <a:pt x="3089064" y="570017"/>
                  <a:pt x="3095622" y="575851"/>
                  <a:pt x="3095622" y="582414"/>
                </a:cubicBezTo>
                <a:cubicBezTo>
                  <a:pt x="3095622" y="590436"/>
                  <a:pt x="3089064" y="596271"/>
                  <a:pt x="3081770" y="596271"/>
                </a:cubicBezTo>
                <a:cubicBezTo>
                  <a:pt x="3073746" y="596271"/>
                  <a:pt x="3069369" y="590436"/>
                  <a:pt x="3069369" y="582414"/>
                </a:cubicBezTo>
                <a:cubicBezTo>
                  <a:pt x="3069369" y="575851"/>
                  <a:pt x="3073746" y="570017"/>
                  <a:pt x="3081770" y="570017"/>
                </a:cubicBezTo>
                <a:close/>
                <a:moveTo>
                  <a:pt x="3013712" y="570017"/>
                </a:moveTo>
                <a:cubicBezTo>
                  <a:pt x="3021305" y="570017"/>
                  <a:pt x="3028132" y="575851"/>
                  <a:pt x="3028132" y="582414"/>
                </a:cubicBezTo>
                <a:cubicBezTo>
                  <a:pt x="3028132" y="590436"/>
                  <a:pt x="3021305" y="596271"/>
                  <a:pt x="3013712" y="596271"/>
                </a:cubicBezTo>
                <a:cubicBezTo>
                  <a:pt x="3005366" y="596271"/>
                  <a:pt x="2998537" y="590436"/>
                  <a:pt x="2998537" y="582414"/>
                </a:cubicBezTo>
                <a:cubicBezTo>
                  <a:pt x="2998537" y="575851"/>
                  <a:pt x="3005366" y="570017"/>
                  <a:pt x="3013712" y="570017"/>
                </a:cubicBezTo>
                <a:close/>
                <a:moveTo>
                  <a:pt x="2942491" y="570017"/>
                </a:moveTo>
                <a:cubicBezTo>
                  <a:pt x="2951049" y="570017"/>
                  <a:pt x="2957285" y="575851"/>
                  <a:pt x="2957285" y="582414"/>
                </a:cubicBezTo>
                <a:cubicBezTo>
                  <a:pt x="2957285" y="590436"/>
                  <a:pt x="2951049" y="596271"/>
                  <a:pt x="2942491" y="596271"/>
                </a:cubicBezTo>
                <a:cubicBezTo>
                  <a:pt x="2934710" y="596271"/>
                  <a:pt x="2927705" y="590436"/>
                  <a:pt x="2927705" y="582414"/>
                </a:cubicBezTo>
                <a:cubicBezTo>
                  <a:pt x="2927705" y="575851"/>
                  <a:pt x="2934710" y="570017"/>
                  <a:pt x="2942491" y="570017"/>
                </a:cubicBezTo>
                <a:close/>
                <a:moveTo>
                  <a:pt x="2868288" y="570017"/>
                </a:moveTo>
                <a:cubicBezTo>
                  <a:pt x="2876856" y="570017"/>
                  <a:pt x="2883082" y="575851"/>
                  <a:pt x="2883082" y="582414"/>
                </a:cubicBezTo>
                <a:cubicBezTo>
                  <a:pt x="2883082" y="590436"/>
                  <a:pt x="2876856" y="596271"/>
                  <a:pt x="2868288" y="596271"/>
                </a:cubicBezTo>
                <a:cubicBezTo>
                  <a:pt x="2860506" y="596271"/>
                  <a:pt x="2853502" y="590436"/>
                  <a:pt x="2853502" y="582414"/>
                </a:cubicBezTo>
                <a:cubicBezTo>
                  <a:pt x="2853502" y="575851"/>
                  <a:pt x="2860506" y="570017"/>
                  <a:pt x="2868288" y="570017"/>
                </a:cubicBezTo>
                <a:close/>
                <a:moveTo>
                  <a:pt x="2796532" y="570017"/>
                </a:moveTo>
                <a:cubicBezTo>
                  <a:pt x="2804552" y="570017"/>
                  <a:pt x="2808931" y="575851"/>
                  <a:pt x="2808931" y="582414"/>
                </a:cubicBezTo>
                <a:cubicBezTo>
                  <a:pt x="2808931" y="590436"/>
                  <a:pt x="2804552" y="596271"/>
                  <a:pt x="2796532" y="596271"/>
                </a:cubicBezTo>
                <a:cubicBezTo>
                  <a:pt x="2789240" y="596271"/>
                  <a:pt x="2782675" y="590436"/>
                  <a:pt x="2782675" y="582414"/>
                </a:cubicBezTo>
                <a:cubicBezTo>
                  <a:pt x="2782675" y="575851"/>
                  <a:pt x="2789240" y="570017"/>
                  <a:pt x="2796532" y="570017"/>
                </a:cubicBezTo>
                <a:close/>
                <a:moveTo>
                  <a:pt x="2725695" y="570017"/>
                </a:moveTo>
                <a:cubicBezTo>
                  <a:pt x="2731529" y="570017"/>
                  <a:pt x="2738097" y="575851"/>
                  <a:pt x="2738097" y="582414"/>
                </a:cubicBezTo>
                <a:cubicBezTo>
                  <a:pt x="2738097" y="590436"/>
                  <a:pt x="2731529" y="596271"/>
                  <a:pt x="2725695" y="596271"/>
                </a:cubicBezTo>
                <a:cubicBezTo>
                  <a:pt x="2717681" y="596271"/>
                  <a:pt x="2711843" y="590436"/>
                  <a:pt x="2711843" y="582414"/>
                </a:cubicBezTo>
                <a:cubicBezTo>
                  <a:pt x="2711843" y="575851"/>
                  <a:pt x="2717681" y="570017"/>
                  <a:pt x="2725695" y="570017"/>
                </a:cubicBezTo>
                <a:close/>
                <a:moveTo>
                  <a:pt x="2654867" y="570017"/>
                </a:moveTo>
                <a:cubicBezTo>
                  <a:pt x="2660705" y="570017"/>
                  <a:pt x="2667266" y="575851"/>
                  <a:pt x="2667266" y="582414"/>
                </a:cubicBezTo>
                <a:cubicBezTo>
                  <a:pt x="2667266" y="590436"/>
                  <a:pt x="2660705" y="596271"/>
                  <a:pt x="2654867" y="596271"/>
                </a:cubicBezTo>
                <a:cubicBezTo>
                  <a:pt x="2646847" y="596271"/>
                  <a:pt x="2641013" y="590436"/>
                  <a:pt x="2641013" y="582414"/>
                </a:cubicBezTo>
                <a:cubicBezTo>
                  <a:pt x="2641013" y="575851"/>
                  <a:pt x="2646847" y="570017"/>
                  <a:pt x="2654867" y="570017"/>
                </a:cubicBezTo>
                <a:close/>
                <a:moveTo>
                  <a:pt x="2582580" y="570017"/>
                </a:moveTo>
                <a:cubicBezTo>
                  <a:pt x="2589873" y="570017"/>
                  <a:pt x="2596435" y="575851"/>
                  <a:pt x="2596435" y="582414"/>
                </a:cubicBezTo>
                <a:cubicBezTo>
                  <a:pt x="2596435" y="590436"/>
                  <a:pt x="2589873" y="596271"/>
                  <a:pt x="2582580" y="596271"/>
                </a:cubicBezTo>
                <a:cubicBezTo>
                  <a:pt x="2576018" y="596271"/>
                  <a:pt x="2570184" y="590436"/>
                  <a:pt x="2570184" y="582414"/>
                </a:cubicBezTo>
                <a:cubicBezTo>
                  <a:pt x="2570184" y="575851"/>
                  <a:pt x="2576018" y="570017"/>
                  <a:pt x="2582580" y="570017"/>
                </a:cubicBezTo>
                <a:close/>
                <a:moveTo>
                  <a:pt x="2511026" y="570017"/>
                </a:moveTo>
                <a:cubicBezTo>
                  <a:pt x="2519047" y="570017"/>
                  <a:pt x="2525610" y="575851"/>
                  <a:pt x="2525610" y="582414"/>
                </a:cubicBezTo>
                <a:cubicBezTo>
                  <a:pt x="2525610" y="590436"/>
                  <a:pt x="2519047" y="596271"/>
                  <a:pt x="2511026" y="596271"/>
                </a:cubicBezTo>
                <a:cubicBezTo>
                  <a:pt x="2505193" y="596271"/>
                  <a:pt x="2499358" y="590436"/>
                  <a:pt x="2499358" y="582414"/>
                </a:cubicBezTo>
                <a:cubicBezTo>
                  <a:pt x="2499358" y="575851"/>
                  <a:pt x="2505193" y="570017"/>
                  <a:pt x="2511026" y="570017"/>
                </a:cubicBezTo>
                <a:close/>
                <a:moveTo>
                  <a:pt x="2440921" y="570017"/>
                </a:moveTo>
                <a:cubicBezTo>
                  <a:pt x="2448943" y="570017"/>
                  <a:pt x="2454778" y="575851"/>
                  <a:pt x="2454778" y="582414"/>
                </a:cubicBezTo>
                <a:cubicBezTo>
                  <a:pt x="2454778" y="590436"/>
                  <a:pt x="2448943" y="596271"/>
                  <a:pt x="2440921" y="596271"/>
                </a:cubicBezTo>
                <a:cubicBezTo>
                  <a:pt x="2433632" y="596271"/>
                  <a:pt x="2428525" y="590436"/>
                  <a:pt x="2428525" y="582414"/>
                </a:cubicBezTo>
                <a:cubicBezTo>
                  <a:pt x="2428525" y="575851"/>
                  <a:pt x="2433632" y="570017"/>
                  <a:pt x="2440921" y="570017"/>
                </a:cubicBezTo>
                <a:close/>
                <a:moveTo>
                  <a:pt x="2369108" y="570017"/>
                </a:moveTo>
                <a:cubicBezTo>
                  <a:pt x="2377669" y="570017"/>
                  <a:pt x="2383896" y="575851"/>
                  <a:pt x="2383896" y="582414"/>
                </a:cubicBezTo>
                <a:cubicBezTo>
                  <a:pt x="2383896" y="590436"/>
                  <a:pt x="2377669" y="596271"/>
                  <a:pt x="2369108" y="596271"/>
                </a:cubicBezTo>
                <a:cubicBezTo>
                  <a:pt x="2361324" y="596271"/>
                  <a:pt x="2354319" y="590436"/>
                  <a:pt x="2354319" y="582414"/>
                </a:cubicBezTo>
                <a:cubicBezTo>
                  <a:pt x="2354319" y="575851"/>
                  <a:pt x="2361324" y="570017"/>
                  <a:pt x="2369108" y="570017"/>
                </a:cubicBezTo>
                <a:close/>
                <a:moveTo>
                  <a:pt x="2298275" y="570017"/>
                </a:moveTo>
                <a:cubicBezTo>
                  <a:pt x="2306839" y="570017"/>
                  <a:pt x="2313064" y="575851"/>
                  <a:pt x="2313064" y="582414"/>
                </a:cubicBezTo>
                <a:cubicBezTo>
                  <a:pt x="2313064" y="590436"/>
                  <a:pt x="2306839" y="596271"/>
                  <a:pt x="2298275" y="596271"/>
                </a:cubicBezTo>
                <a:cubicBezTo>
                  <a:pt x="2290494" y="596271"/>
                  <a:pt x="2283487" y="590436"/>
                  <a:pt x="2283487" y="582414"/>
                </a:cubicBezTo>
                <a:cubicBezTo>
                  <a:pt x="2283487" y="575851"/>
                  <a:pt x="2290494" y="570017"/>
                  <a:pt x="2298275" y="570017"/>
                </a:cubicBezTo>
                <a:close/>
                <a:moveTo>
                  <a:pt x="2226512" y="570017"/>
                </a:moveTo>
                <a:cubicBezTo>
                  <a:pt x="2234534" y="570017"/>
                  <a:pt x="2238911" y="575851"/>
                  <a:pt x="2238911" y="582414"/>
                </a:cubicBezTo>
                <a:cubicBezTo>
                  <a:pt x="2238911" y="590436"/>
                  <a:pt x="2234534" y="596271"/>
                  <a:pt x="2226512" y="596271"/>
                </a:cubicBezTo>
                <a:cubicBezTo>
                  <a:pt x="2218490" y="596271"/>
                  <a:pt x="2212655" y="590436"/>
                  <a:pt x="2212655" y="582414"/>
                </a:cubicBezTo>
                <a:cubicBezTo>
                  <a:pt x="2212655" y="575851"/>
                  <a:pt x="2218490" y="570017"/>
                  <a:pt x="2226512" y="570017"/>
                </a:cubicBezTo>
                <a:close/>
                <a:moveTo>
                  <a:pt x="2155680" y="570017"/>
                </a:moveTo>
                <a:cubicBezTo>
                  <a:pt x="2161514" y="570017"/>
                  <a:pt x="2168079" y="575851"/>
                  <a:pt x="2168079" y="582414"/>
                </a:cubicBezTo>
                <a:cubicBezTo>
                  <a:pt x="2168079" y="590436"/>
                  <a:pt x="2161514" y="596271"/>
                  <a:pt x="2155680" y="596271"/>
                </a:cubicBezTo>
                <a:cubicBezTo>
                  <a:pt x="2147658" y="596271"/>
                  <a:pt x="2141823" y="590436"/>
                  <a:pt x="2141823" y="582414"/>
                </a:cubicBezTo>
                <a:cubicBezTo>
                  <a:pt x="2141823" y="575851"/>
                  <a:pt x="2147658" y="570017"/>
                  <a:pt x="2155680" y="570017"/>
                </a:cubicBezTo>
                <a:close/>
                <a:moveTo>
                  <a:pt x="2084846" y="570017"/>
                </a:moveTo>
                <a:cubicBezTo>
                  <a:pt x="2090680" y="570017"/>
                  <a:pt x="2097246" y="575851"/>
                  <a:pt x="2097246" y="582414"/>
                </a:cubicBezTo>
                <a:cubicBezTo>
                  <a:pt x="2097246" y="590436"/>
                  <a:pt x="2090680" y="596271"/>
                  <a:pt x="2084846" y="596271"/>
                </a:cubicBezTo>
                <a:cubicBezTo>
                  <a:pt x="2076824" y="596271"/>
                  <a:pt x="2070989" y="590436"/>
                  <a:pt x="2070989" y="582414"/>
                </a:cubicBezTo>
                <a:cubicBezTo>
                  <a:pt x="2070989" y="575851"/>
                  <a:pt x="2076824" y="570017"/>
                  <a:pt x="2084846" y="570017"/>
                </a:cubicBezTo>
                <a:close/>
                <a:moveTo>
                  <a:pt x="2011831" y="570017"/>
                </a:moveTo>
                <a:cubicBezTo>
                  <a:pt x="2019854" y="570017"/>
                  <a:pt x="2026416" y="575851"/>
                  <a:pt x="2026416" y="582414"/>
                </a:cubicBezTo>
                <a:cubicBezTo>
                  <a:pt x="2026416" y="590436"/>
                  <a:pt x="2019854" y="596271"/>
                  <a:pt x="2011831" y="596271"/>
                </a:cubicBezTo>
                <a:cubicBezTo>
                  <a:pt x="2005997" y="596271"/>
                  <a:pt x="2000163" y="590436"/>
                  <a:pt x="2000163" y="582414"/>
                </a:cubicBezTo>
                <a:cubicBezTo>
                  <a:pt x="2000163" y="575851"/>
                  <a:pt x="2005997" y="570017"/>
                  <a:pt x="2011831" y="570017"/>
                </a:cubicBezTo>
                <a:close/>
                <a:moveTo>
                  <a:pt x="1938359" y="570017"/>
                </a:moveTo>
                <a:cubicBezTo>
                  <a:pt x="1946379" y="570017"/>
                  <a:pt x="1952216" y="575851"/>
                  <a:pt x="1952216" y="583873"/>
                </a:cubicBezTo>
                <a:cubicBezTo>
                  <a:pt x="1952216" y="590436"/>
                  <a:pt x="1946379" y="596271"/>
                  <a:pt x="1938359" y="596271"/>
                </a:cubicBezTo>
                <a:cubicBezTo>
                  <a:pt x="1932525" y="596271"/>
                  <a:pt x="1925962" y="590436"/>
                  <a:pt x="1925962" y="583873"/>
                </a:cubicBezTo>
                <a:cubicBezTo>
                  <a:pt x="1925962" y="575851"/>
                  <a:pt x="1932525" y="570017"/>
                  <a:pt x="1938359" y="570017"/>
                </a:cubicBezTo>
                <a:close/>
                <a:moveTo>
                  <a:pt x="1867522" y="570017"/>
                </a:moveTo>
                <a:cubicBezTo>
                  <a:pt x="1875545" y="570017"/>
                  <a:pt x="1881382" y="575851"/>
                  <a:pt x="1881382" y="583873"/>
                </a:cubicBezTo>
                <a:cubicBezTo>
                  <a:pt x="1881382" y="590436"/>
                  <a:pt x="1875545" y="596271"/>
                  <a:pt x="1867522" y="596271"/>
                </a:cubicBezTo>
                <a:cubicBezTo>
                  <a:pt x="1860229" y="596271"/>
                  <a:pt x="1855124" y="590436"/>
                  <a:pt x="1855124" y="583873"/>
                </a:cubicBezTo>
                <a:cubicBezTo>
                  <a:pt x="1855124" y="575851"/>
                  <a:pt x="1860229" y="570017"/>
                  <a:pt x="1867522" y="570017"/>
                </a:cubicBezTo>
                <a:close/>
                <a:moveTo>
                  <a:pt x="1799082" y="570017"/>
                </a:moveTo>
                <a:cubicBezTo>
                  <a:pt x="1807643" y="570017"/>
                  <a:pt x="1813871" y="575851"/>
                  <a:pt x="1813871" y="583873"/>
                </a:cubicBezTo>
                <a:cubicBezTo>
                  <a:pt x="1813871" y="590436"/>
                  <a:pt x="1807643" y="596271"/>
                  <a:pt x="1799082" y="596271"/>
                </a:cubicBezTo>
                <a:cubicBezTo>
                  <a:pt x="1790521" y="596271"/>
                  <a:pt x="1784295" y="590436"/>
                  <a:pt x="1784295" y="583873"/>
                </a:cubicBezTo>
                <a:cubicBezTo>
                  <a:pt x="1784295" y="575851"/>
                  <a:pt x="1790521" y="570017"/>
                  <a:pt x="1799082" y="570017"/>
                </a:cubicBezTo>
                <a:close/>
                <a:moveTo>
                  <a:pt x="1728257" y="570017"/>
                </a:moveTo>
                <a:cubicBezTo>
                  <a:pt x="1736820" y="570017"/>
                  <a:pt x="1743046" y="575851"/>
                  <a:pt x="1743046" y="583873"/>
                </a:cubicBezTo>
                <a:cubicBezTo>
                  <a:pt x="1743046" y="590436"/>
                  <a:pt x="1736820" y="596271"/>
                  <a:pt x="1728257" y="596271"/>
                </a:cubicBezTo>
                <a:cubicBezTo>
                  <a:pt x="1719694" y="596271"/>
                  <a:pt x="1713467" y="590436"/>
                  <a:pt x="1713467" y="583873"/>
                </a:cubicBezTo>
                <a:cubicBezTo>
                  <a:pt x="1713467" y="575851"/>
                  <a:pt x="1719694" y="570017"/>
                  <a:pt x="1728257" y="570017"/>
                </a:cubicBezTo>
                <a:close/>
                <a:moveTo>
                  <a:pt x="1657426" y="570017"/>
                </a:moveTo>
                <a:cubicBezTo>
                  <a:pt x="1665210" y="570017"/>
                  <a:pt x="1672218" y="575851"/>
                  <a:pt x="1672218" y="583873"/>
                </a:cubicBezTo>
                <a:cubicBezTo>
                  <a:pt x="1672218" y="590436"/>
                  <a:pt x="1665210" y="596271"/>
                  <a:pt x="1657426" y="596271"/>
                </a:cubicBezTo>
                <a:cubicBezTo>
                  <a:pt x="1648867" y="596271"/>
                  <a:pt x="1642647" y="590436"/>
                  <a:pt x="1642647" y="583873"/>
                </a:cubicBezTo>
                <a:cubicBezTo>
                  <a:pt x="1642647" y="575851"/>
                  <a:pt x="1648867" y="570017"/>
                  <a:pt x="1657426" y="570017"/>
                </a:cubicBezTo>
                <a:close/>
                <a:moveTo>
                  <a:pt x="1582294" y="570017"/>
                </a:moveTo>
                <a:cubicBezTo>
                  <a:pt x="1589587" y="570017"/>
                  <a:pt x="1594694" y="575851"/>
                  <a:pt x="1594694" y="583873"/>
                </a:cubicBezTo>
                <a:cubicBezTo>
                  <a:pt x="1594694" y="590436"/>
                  <a:pt x="1589587" y="596271"/>
                  <a:pt x="1582294" y="596271"/>
                </a:cubicBezTo>
                <a:cubicBezTo>
                  <a:pt x="1574271" y="596271"/>
                  <a:pt x="1568438" y="590436"/>
                  <a:pt x="1568438" y="583873"/>
                </a:cubicBezTo>
                <a:cubicBezTo>
                  <a:pt x="1568438" y="575851"/>
                  <a:pt x="1574271" y="570017"/>
                  <a:pt x="1582294" y="570017"/>
                </a:cubicBezTo>
                <a:close/>
                <a:moveTo>
                  <a:pt x="1512190" y="570017"/>
                </a:moveTo>
                <a:cubicBezTo>
                  <a:pt x="1518025" y="570017"/>
                  <a:pt x="1523859" y="575851"/>
                  <a:pt x="1523859" y="583873"/>
                </a:cubicBezTo>
                <a:cubicBezTo>
                  <a:pt x="1523859" y="590436"/>
                  <a:pt x="1518025" y="596271"/>
                  <a:pt x="1512190" y="596271"/>
                </a:cubicBezTo>
                <a:cubicBezTo>
                  <a:pt x="1504169" y="596271"/>
                  <a:pt x="1497607" y="590436"/>
                  <a:pt x="1497607" y="583873"/>
                </a:cubicBezTo>
                <a:cubicBezTo>
                  <a:pt x="1497607" y="575851"/>
                  <a:pt x="1504169" y="570017"/>
                  <a:pt x="1512190" y="570017"/>
                </a:cubicBezTo>
                <a:close/>
                <a:moveTo>
                  <a:pt x="1440623" y="570017"/>
                </a:moveTo>
                <a:cubicBezTo>
                  <a:pt x="1447188" y="570017"/>
                  <a:pt x="1453020" y="575851"/>
                  <a:pt x="1453020" y="583873"/>
                </a:cubicBezTo>
                <a:cubicBezTo>
                  <a:pt x="1453020" y="590436"/>
                  <a:pt x="1447188" y="596271"/>
                  <a:pt x="1440623" y="596271"/>
                </a:cubicBezTo>
                <a:cubicBezTo>
                  <a:pt x="1433333" y="596271"/>
                  <a:pt x="1426771" y="590436"/>
                  <a:pt x="1426771" y="583873"/>
                </a:cubicBezTo>
                <a:cubicBezTo>
                  <a:pt x="1426771" y="575851"/>
                  <a:pt x="1433333" y="570017"/>
                  <a:pt x="1440623" y="570017"/>
                </a:cubicBezTo>
                <a:close/>
                <a:moveTo>
                  <a:pt x="1368341" y="570017"/>
                </a:moveTo>
                <a:cubicBezTo>
                  <a:pt x="1376363" y="570017"/>
                  <a:pt x="1382194" y="575851"/>
                  <a:pt x="1382194" y="583873"/>
                </a:cubicBezTo>
                <a:cubicBezTo>
                  <a:pt x="1382194" y="590436"/>
                  <a:pt x="1376363" y="596271"/>
                  <a:pt x="1368341" y="596271"/>
                </a:cubicBezTo>
                <a:cubicBezTo>
                  <a:pt x="1362508" y="596271"/>
                  <a:pt x="1355945" y="590436"/>
                  <a:pt x="1355945" y="583873"/>
                </a:cubicBezTo>
                <a:cubicBezTo>
                  <a:pt x="1355945" y="575851"/>
                  <a:pt x="1362508" y="570017"/>
                  <a:pt x="1368341" y="570017"/>
                </a:cubicBezTo>
                <a:close/>
                <a:moveTo>
                  <a:pt x="1297515" y="570017"/>
                </a:moveTo>
                <a:cubicBezTo>
                  <a:pt x="1305535" y="570017"/>
                  <a:pt x="1311369" y="575851"/>
                  <a:pt x="1311369" y="583873"/>
                </a:cubicBezTo>
                <a:cubicBezTo>
                  <a:pt x="1311369" y="590436"/>
                  <a:pt x="1305535" y="596271"/>
                  <a:pt x="1297515" y="596271"/>
                </a:cubicBezTo>
                <a:cubicBezTo>
                  <a:pt x="1291680" y="596271"/>
                  <a:pt x="1285116" y="590436"/>
                  <a:pt x="1285116" y="583873"/>
                </a:cubicBezTo>
                <a:cubicBezTo>
                  <a:pt x="1285116" y="575851"/>
                  <a:pt x="1289492" y="570017"/>
                  <a:pt x="1297515" y="570017"/>
                </a:cubicBezTo>
                <a:close/>
                <a:moveTo>
                  <a:pt x="1226680" y="570017"/>
                </a:moveTo>
                <a:cubicBezTo>
                  <a:pt x="1233973" y="570017"/>
                  <a:pt x="1240537" y="575851"/>
                  <a:pt x="1240537" y="583873"/>
                </a:cubicBezTo>
                <a:cubicBezTo>
                  <a:pt x="1240537" y="590436"/>
                  <a:pt x="1233973" y="596271"/>
                  <a:pt x="1226680" y="596271"/>
                </a:cubicBezTo>
                <a:cubicBezTo>
                  <a:pt x="1218671" y="596271"/>
                  <a:pt x="1214296" y="590436"/>
                  <a:pt x="1214296" y="583873"/>
                </a:cubicBezTo>
                <a:cubicBezTo>
                  <a:pt x="1214296" y="575851"/>
                  <a:pt x="1218671" y="570017"/>
                  <a:pt x="1226680" y="570017"/>
                </a:cubicBezTo>
                <a:close/>
                <a:moveTo>
                  <a:pt x="1154879" y="570017"/>
                </a:moveTo>
                <a:cubicBezTo>
                  <a:pt x="1162662" y="570017"/>
                  <a:pt x="1169669" y="575851"/>
                  <a:pt x="1169669" y="583873"/>
                </a:cubicBezTo>
                <a:cubicBezTo>
                  <a:pt x="1169669" y="590436"/>
                  <a:pt x="1162662" y="596271"/>
                  <a:pt x="1154879" y="596271"/>
                </a:cubicBezTo>
                <a:cubicBezTo>
                  <a:pt x="1146319" y="596271"/>
                  <a:pt x="1140090" y="590436"/>
                  <a:pt x="1140090" y="583873"/>
                </a:cubicBezTo>
                <a:cubicBezTo>
                  <a:pt x="1140090" y="575851"/>
                  <a:pt x="1146319" y="570017"/>
                  <a:pt x="1154879" y="570017"/>
                </a:cubicBezTo>
                <a:close/>
                <a:moveTo>
                  <a:pt x="1084053" y="570017"/>
                </a:moveTo>
                <a:cubicBezTo>
                  <a:pt x="1091836" y="570017"/>
                  <a:pt x="1098840" y="575851"/>
                  <a:pt x="1098840" y="583873"/>
                </a:cubicBezTo>
                <a:cubicBezTo>
                  <a:pt x="1098840" y="590436"/>
                  <a:pt x="1091836" y="596271"/>
                  <a:pt x="1084053" y="596271"/>
                </a:cubicBezTo>
                <a:cubicBezTo>
                  <a:pt x="1075487" y="596271"/>
                  <a:pt x="1069263" y="590436"/>
                  <a:pt x="1069263" y="583873"/>
                </a:cubicBezTo>
                <a:cubicBezTo>
                  <a:pt x="1069263" y="575851"/>
                  <a:pt x="1075487" y="570017"/>
                  <a:pt x="1084053" y="570017"/>
                </a:cubicBezTo>
                <a:close/>
                <a:moveTo>
                  <a:pt x="1013010" y="570017"/>
                </a:moveTo>
                <a:cubicBezTo>
                  <a:pt x="1020306" y="570017"/>
                  <a:pt x="1024682" y="575851"/>
                  <a:pt x="1024682" y="583873"/>
                </a:cubicBezTo>
                <a:cubicBezTo>
                  <a:pt x="1024682" y="590436"/>
                  <a:pt x="1020306" y="596271"/>
                  <a:pt x="1013010" y="596271"/>
                </a:cubicBezTo>
                <a:cubicBezTo>
                  <a:pt x="1004991" y="596271"/>
                  <a:pt x="998433" y="590436"/>
                  <a:pt x="998433" y="583873"/>
                </a:cubicBezTo>
                <a:cubicBezTo>
                  <a:pt x="998433" y="575851"/>
                  <a:pt x="1004991" y="570017"/>
                  <a:pt x="1013010" y="570017"/>
                </a:cubicBezTo>
                <a:close/>
                <a:moveTo>
                  <a:pt x="941458" y="570017"/>
                </a:moveTo>
                <a:cubicBezTo>
                  <a:pt x="948019" y="570017"/>
                  <a:pt x="953857" y="575851"/>
                  <a:pt x="953857" y="583873"/>
                </a:cubicBezTo>
                <a:cubicBezTo>
                  <a:pt x="953857" y="590436"/>
                  <a:pt x="948019" y="596271"/>
                  <a:pt x="941458" y="596271"/>
                </a:cubicBezTo>
                <a:cubicBezTo>
                  <a:pt x="934166" y="596271"/>
                  <a:pt x="927601" y="590436"/>
                  <a:pt x="927601" y="583873"/>
                </a:cubicBezTo>
                <a:cubicBezTo>
                  <a:pt x="927601" y="575851"/>
                  <a:pt x="934166" y="570017"/>
                  <a:pt x="941458" y="570017"/>
                </a:cubicBezTo>
                <a:close/>
                <a:moveTo>
                  <a:pt x="870626" y="570017"/>
                </a:moveTo>
                <a:cubicBezTo>
                  <a:pt x="877192" y="570017"/>
                  <a:pt x="883027" y="575851"/>
                  <a:pt x="883027" y="583873"/>
                </a:cubicBezTo>
                <a:cubicBezTo>
                  <a:pt x="883027" y="590436"/>
                  <a:pt x="877192" y="596271"/>
                  <a:pt x="870626" y="596271"/>
                </a:cubicBezTo>
                <a:cubicBezTo>
                  <a:pt x="863333" y="596271"/>
                  <a:pt x="856772" y="591895"/>
                  <a:pt x="856772" y="583873"/>
                </a:cubicBezTo>
                <a:cubicBezTo>
                  <a:pt x="856772" y="575851"/>
                  <a:pt x="863333" y="570017"/>
                  <a:pt x="870626" y="570017"/>
                </a:cubicBezTo>
                <a:close/>
                <a:moveTo>
                  <a:pt x="798340" y="570017"/>
                </a:moveTo>
                <a:cubicBezTo>
                  <a:pt x="806360" y="570017"/>
                  <a:pt x="812193" y="575851"/>
                  <a:pt x="812193" y="583873"/>
                </a:cubicBezTo>
                <a:cubicBezTo>
                  <a:pt x="812193" y="591895"/>
                  <a:pt x="806360" y="596271"/>
                  <a:pt x="798340" y="596271"/>
                </a:cubicBezTo>
                <a:cubicBezTo>
                  <a:pt x="792504" y="596271"/>
                  <a:pt x="785941" y="591895"/>
                  <a:pt x="785941" y="583873"/>
                </a:cubicBezTo>
                <a:cubicBezTo>
                  <a:pt x="785941" y="575851"/>
                  <a:pt x="792504" y="570017"/>
                  <a:pt x="798340" y="570017"/>
                </a:cubicBezTo>
                <a:close/>
                <a:moveTo>
                  <a:pt x="724135" y="570017"/>
                </a:moveTo>
                <a:cubicBezTo>
                  <a:pt x="731429" y="570017"/>
                  <a:pt x="737991" y="575851"/>
                  <a:pt x="737991" y="583873"/>
                </a:cubicBezTo>
                <a:cubicBezTo>
                  <a:pt x="737991" y="591895"/>
                  <a:pt x="731429" y="596271"/>
                  <a:pt x="724135" y="596271"/>
                </a:cubicBezTo>
                <a:cubicBezTo>
                  <a:pt x="717571" y="596271"/>
                  <a:pt x="711737" y="591895"/>
                  <a:pt x="711737" y="583873"/>
                </a:cubicBezTo>
                <a:cubicBezTo>
                  <a:pt x="711737" y="575851"/>
                  <a:pt x="717571" y="570017"/>
                  <a:pt x="724135" y="570017"/>
                </a:cubicBezTo>
                <a:close/>
                <a:moveTo>
                  <a:pt x="653306" y="570017"/>
                </a:moveTo>
                <a:cubicBezTo>
                  <a:pt x="660598" y="570017"/>
                  <a:pt x="667161" y="575851"/>
                  <a:pt x="667161" y="583873"/>
                </a:cubicBezTo>
                <a:cubicBezTo>
                  <a:pt x="667161" y="591895"/>
                  <a:pt x="660598" y="596271"/>
                  <a:pt x="653306" y="596271"/>
                </a:cubicBezTo>
                <a:cubicBezTo>
                  <a:pt x="645286" y="596271"/>
                  <a:pt x="640910" y="591895"/>
                  <a:pt x="640910" y="583873"/>
                </a:cubicBezTo>
                <a:cubicBezTo>
                  <a:pt x="640910" y="575851"/>
                  <a:pt x="645286" y="570017"/>
                  <a:pt x="653306" y="570017"/>
                </a:cubicBezTo>
                <a:close/>
                <a:moveTo>
                  <a:pt x="584865" y="570017"/>
                </a:moveTo>
                <a:cubicBezTo>
                  <a:pt x="592648" y="570017"/>
                  <a:pt x="599654" y="575851"/>
                  <a:pt x="599654" y="583873"/>
                </a:cubicBezTo>
                <a:cubicBezTo>
                  <a:pt x="599654" y="591895"/>
                  <a:pt x="592648" y="596271"/>
                  <a:pt x="584865" y="596271"/>
                </a:cubicBezTo>
                <a:cubicBezTo>
                  <a:pt x="576307" y="596271"/>
                  <a:pt x="570076" y="591895"/>
                  <a:pt x="570076" y="583873"/>
                </a:cubicBezTo>
                <a:cubicBezTo>
                  <a:pt x="570076" y="575851"/>
                  <a:pt x="576307" y="570017"/>
                  <a:pt x="584865" y="570017"/>
                </a:cubicBezTo>
                <a:close/>
                <a:moveTo>
                  <a:pt x="513668" y="570017"/>
                </a:moveTo>
                <a:cubicBezTo>
                  <a:pt x="522015" y="570017"/>
                  <a:pt x="528846" y="575851"/>
                  <a:pt x="528846" y="583873"/>
                </a:cubicBezTo>
                <a:cubicBezTo>
                  <a:pt x="528846" y="591895"/>
                  <a:pt x="522015" y="596271"/>
                  <a:pt x="513668" y="596271"/>
                </a:cubicBezTo>
                <a:cubicBezTo>
                  <a:pt x="506076" y="596271"/>
                  <a:pt x="499248" y="591895"/>
                  <a:pt x="499248" y="583873"/>
                </a:cubicBezTo>
                <a:cubicBezTo>
                  <a:pt x="499248" y="575851"/>
                  <a:pt x="506076" y="570017"/>
                  <a:pt x="513668" y="570017"/>
                </a:cubicBezTo>
                <a:close/>
                <a:moveTo>
                  <a:pt x="439833" y="570017"/>
                </a:moveTo>
                <a:cubicBezTo>
                  <a:pt x="448394" y="570017"/>
                  <a:pt x="454623" y="575851"/>
                  <a:pt x="454623" y="583873"/>
                </a:cubicBezTo>
                <a:cubicBezTo>
                  <a:pt x="454623" y="591895"/>
                  <a:pt x="448394" y="596271"/>
                  <a:pt x="439833" y="596271"/>
                </a:cubicBezTo>
                <a:cubicBezTo>
                  <a:pt x="432049" y="596271"/>
                  <a:pt x="425044" y="591895"/>
                  <a:pt x="425044" y="583873"/>
                </a:cubicBezTo>
                <a:cubicBezTo>
                  <a:pt x="425044" y="575851"/>
                  <a:pt x="432049" y="570017"/>
                  <a:pt x="439833" y="570017"/>
                </a:cubicBezTo>
                <a:close/>
                <a:moveTo>
                  <a:pt x="368072" y="570017"/>
                </a:moveTo>
                <a:cubicBezTo>
                  <a:pt x="376089" y="570017"/>
                  <a:pt x="380467" y="575851"/>
                  <a:pt x="380467" y="583873"/>
                </a:cubicBezTo>
                <a:cubicBezTo>
                  <a:pt x="380467" y="591895"/>
                  <a:pt x="376089" y="596271"/>
                  <a:pt x="368072" y="596271"/>
                </a:cubicBezTo>
                <a:cubicBezTo>
                  <a:pt x="360778" y="596271"/>
                  <a:pt x="354211" y="591895"/>
                  <a:pt x="354211" y="583873"/>
                </a:cubicBezTo>
                <a:cubicBezTo>
                  <a:pt x="354211" y="575851"/>
                  <a:pt x="360778" y="570017"/>
                  <a:pt x="368072" y="570017"/>
                </a:cubicBezTo>
                <a:close/>
                <a:moveTo>
                  <a:pt x="3081772" y="499186"/>
                </a:moveTo>
                <a:cubicBezTo>
                  <a:pt x="3089064" y="499186"/>
                  <a:pt x="3095622" y="503561"/>
                  <a:pt x="3095622" y="511583"/>
                </a:cubicBezTo>
                <a:cubicBezTo>
                  <a:pt x="3095622" y="518876"/>
                  <a:pt x="3089064" y="525440"/>
                  <a:pt x="3081772" y="525440"/>
                </a:cubicBezTo>
                <a:cubicBezTo>
                  <a:pt x="3073748" y="525440"/>
                  <a:pt x="3069372" y="518876"/>
                  <a:pt x="3069372" y="511583"/>
                </a:cubicBezTo>
                <a:cubicBezTo>
                  <a:pt x="3069372" y="503561"/>
                  <a:pt x="3073748" y="499186"/>
                  <a:pt x="3081772" y="499186"/>
                </a:cubicBezTo>
                <a:close/>
                <a:moveTo>
                  <a:pt x="3013712" y="499186"/>
                </a:moveTo>
                <a:cubicBezTo>
                  <a:pt x="3021305" y="499186"/>
                  <a:pt x="3028135" y="503561"/>
                  <a:pt x="3028135" y="511583"/>
                </a:cubicBezTo>
                <a:cubicBezTo>
                  <a:pt x="3028135" y="518876"/>
                  <a:pt x="3021305" y="525440"/>
                  <a:pt x="3013712" y="525440"/>
                </a:cubicBezTo>
                <a:cubicBezTo>
                  <a:pt x="3005368" y="525440"/>
                  <a:pt x="2998539" y="518876"/>
                  <a:pt x="2998539" y="511583"/>
                </a:cubicBezTo>
                <a:cubicBezTo>
                  <a:pt x="2998539" y="503561"/>
                  <a:pt x="3005368" y="499186"/>
                  <a:pt x="3013712" y="499186"/>
                </a:cubicBezTo>
                <a:close/>
                <a:moveTo>
                  <a:pt x="2942491" y="499186"/>
                </a:moveTo>
                <a:cubicBezTo>
                  <a:pt x="2951052" y="499186"/>
                  <a:pt x="2957285" y="503561"/>
                  <a:pt x="2957285" y="511583"/>
                </a:cubicBezTo>
                <a:cubicBezTo>
                  <a:pt x="2957285" y="518876"/>
                  <a:pt x="2951052" y="525440"/>
                  <a:pt x="2942491" y="525440"/>
                </a:cubicBezTo>
                <a:cubicBezTo>
                  <a:pt x="2934710" y="525440"/>
                  <a:pt x="2927705" y="518876"/>
                  <a:pt x="2927705" y="511583"/>
                </a:cubicBezTo>
                <a:cubicBezTo>
                  <a:pt x="2927705" y="503561"/>
                  <a:pt x="2934710" y="499186"/>
                  <a:pt x="2942491" y="499186"/>
                </a:cubicBezTo>
                <a:close/>
                <a:moveTo>
                  <a:pt x="2868291" y="499186"/>
                </a:moveTo>
                <a:cubicBezTo>
                  <a:pt x="2876856" y="499186"/>
                  <a:pt x="2883082" y="503561"/>
                  <a:pt x="2883082" y="511583"/>
                </a:cubicBezTo>
                <a:cubicBezTo>
                  <a:pt x="2883082" y="518876"/>
                  <a:pt x="2876856" y="525440"/>
                  <a:pt x="2868291" y="525440"/>
                </a:cubicBezTo>
                <a:cubicBezTo>
                  <a:pt x="2860509" y="525440"/>
                  <a:pt x="2853502" y="518876"/>
                  <a:pt x="2853502" y="511583"/>
                </a:cubicBezTo>
                <a:cubicBezTo>
                  <a:pt x="2853502" y="503561"/>
                  <a:pt x="2860509" y="499186"/>
                  <a:pt x="2868291" y="499186"/>
                </a:cubicBezTo>
                <a:close/>
                <a:moveTo>
                  <a:pt x="2796533" y="499186"/>
                </a:moveTo>
                <a:cubicBezTo>
                  <a:pt x="2804555" y="499186"/>
                  <a:pt x="2808931" y="503561"/>
                  <a:pt x="2808931" y="511583"/>
                </a:cubicBezTo>
                <a:cubicBezTo>
                  <a:pt x="2808931" y="518876"/>
                  <a:pt x="2804555" y="525440"/>
                  <a:pt x="2796533" y="525440"/>
                </a:cubicBezTo>
                <a:cubicBezTo>
                  <a:pt x="2789240" y="525440"/>
                  <a:pt x="2782678" y="518876"/>
                  <a:pt x="2782678" y="511583"/>
                </a:cubicBezTo>
                <a:cubicBezTo>
                  <a:pt x="2782678" y="503561"/>
                  <a:pt x="2789240" y="499186"/>
                  <a:pt x="2796533" y="499186"/>
                </a:cubicBezTo>
                <a:close/>
                <a:moveTo>
                  <a:pt x="2725695" y="499186"/>
                </a:moveTo>
                <a:cubicBezTo>
                  <a:pt x="2731532" y="499186"/>
                  <a:pt x="2738097" y="503561"/>
                  <a:pt x="2738097" y="511583"/>
                </a:cubicBezTo>
                <a:cubicBezTo>
                  <a:pt x="2738097" y="518876"/>
                  <a:pt x="2731532" y="525440"/>
                  <a:pt x="2725695" y="525440"/>
                </a:cubicBezTo>
                <a:cubicBezTo>
                  <a:pt x="2717681" y="525440"/>
                  <a:pt x="2711846" y="518876"/>
                  <a:pt x="2711846" y="511583"/>
                </a:cubicBezTo>
                <a:cubicBezTo>
                  <a:pt x="2711846" y="503561"/>
                  <a:pt x="2717681" y="499186"/>
                  <a:pt x="2725695" y="499186"/>
                </a:cubicBezTo>
                <a:close/>
                <a:moveTo>
                  <a:pt x="2654870" y="499186"/>
                </a:moveTo>
                <a:cubicBezTo>
                  <a:pt x="2660705" y="499186"/>
                  <a:pt x="2667266" y="503561"/>
                  <a:pt x="2667266" y="511583"/>
                </a:cubicBezTo>
                <a:cubicBezTo>
                  <a:pt x="2667266" y="518876"/>
                  <a:pt x="2660705" y="525440"/>
                  <a:pt x="2654870" y="525440"/>
                </a:cubicBezTo>
                <a:cubicBezTo>
                  <a:pt x="2646847" y="525440"/>
                  <a:pt x="2641013" y="518876"/>
                  <a:pt x="2641013" y="511583"/>
                </a:cubicBezTo>
                <a:cubicBezTo>
                  <a:pt x="2641013" y="503561"/>
                  <a:pt x="2646847" y="499186"/>
                  <a:pt x="2654870" y="499186"/>
                </a:cubicBezTo>
                <a:close/>
                <a:moveTo>
                  <a:pt x="2582580" y="499186"/>
                </a:moveTo>
                <a:cubicBezTo>
                  <a:pt x="2589873" y="499186"/>
                  <a:pt x="2596435" y="503561"/>
                  <a:pt x="2596435" y="511583"/>
                </a:cubicBezTo>
                <a:cubicBezTo>
                  <a:pt x="2596435" y="518876"/>
                  <a:pt x="2589873" y="525440"/>
                  <a:pt x="2582580" y="525440"/>
                </a:cubicBezTo>
                <a:cubicBezTo>
                  <a:pt x="2576018" y="525440"/>
                  <a:pt x="2570184" y="518876"/>
                  <a:pt x="2570184" y="511583"/>
                </a:cubicBezTo>
                <a:cubicBezTo>
                  <a:pt x="2570184" y="503561"/>
                  <a:pt x="2576018" y="499186"/>
                  <a:pt x="2582580" y="499186"/>
                </a:cubicBezTo>
                <a:close/>
                <a:moveTo>
                  <a:pt x="2511026" y="499186"/>
                </a:moveTo>
                <a:cubicBezTo>
                  <a:pt x="2519047" y="499186"/>
                  <a:pt x="2525610" y="503561"/>
                  <a:pt x="2525610" y="511583"/>
                </a:cubicBezTo>
                <a:cubicBezTo>
                  <a:pt x="2525610" y="518876"/>
                  <a:pt x="2519047" y="525440"/>
                  <a:pt x="2511026" y="525440"/>
                </a:cubicBezTo>
                <a:cubicBezTo>
                  <a:pt x="2505194" y="525440"/>
                  <a:pt x="2499361" y="518876"/>
                  <a:pt x="2499361" y="511583"/>
                </a:cubicBezTo>
                <a:cubicBezTo>
                  <a:pt x="2499361" y="503561"/>
                  <a:pt x="2503735" y="499186"/>
                  <a:pt x="2511026" y="499186"/>
                </a:cubicBezTo>
                <a:close/>
                <a:moveTo>
                  <a:pt x="2440924" y="499186"/>
                </a:moveTo>
                <a:cubicBezTo>
                  <a:pt x="2448944" y="499186"/>
                  <a:pt x="2454781" y="505020"/>
                  <a:pt x="2454781" y="511583"/>
                </a:cubicBezTo>
                <a:cubicBezTo>
                  <a:pt x="2454781" y="518876"/>
                  <a:pt x="2448944" y="525440"/>
                  <a:pt x="2440924" y="525440"/>
                </a:cubicBezTo>
                <a:cubicBezTo>
                  <a:pt x="2433632" y="525440"/>
                  <a:pt x="2428527" y="518876"/>
                  <a:pt x="2428527" y="511583"/>
                </a:cubicBezTo>
                <a:cubicBezTo>
                  <a:pt x="2428527" y="505020"/>
                  <a:pt x="2433632" y="499186"/>
                  <a:pt x="2440924" y="499186"/>
                </a:cubicBezTo>
                <a:close/>
                <a:moveTo>
                  <a:pt x="2369108" y="499186"/>
                </a:moveTo>
                <a:cubicBezTo>
                  <a:pt x="2377672" y="499186"/>
                  <a:pt x="2383898" y="505020"/>
                  <a:pt x="2383898" y="511583"/>
                </a:cubicBezTo>
                <a:cubicBezTo>
                  <a:pt x="2383898" y="518876"/>
                  <a:pt x="2377672" y="525440"/>
                  <a:pt x="2369108" y="525440"/>
                </a:cubicBezTo>
                <a:cubicBezTo>
                  <a:pt x="2361327" y="525440"/>
                  <a:pt x="2354319" y="518876"/>
                  <a:pt x="2354319" y="511583"/>
                </a:cubicBezTo>
                <a:cubicBezTo>
                  <a:pt x="2354319" y="505020"/>
                  <a:pt x="2361327" y="499186"/>
                  <a:pt x="2369108" y="499186"/>
                </a:cubicBezTo>
                <a:close/>
                <a:moveTo>
                  <a:pt x="2298278" y="499186"/>
                </a:moveTo>
                <a:cubicBezTo>
                  <a:pt x="2306839" y="499186"/>
                  <a:pt x="2313066" y="505020"/>
                  <a:pt x="2313066" y="511583"/>
                </a:cubicBezTo>
                <a:cubicBezTo>
                  <a:pt x="2313066" y="518876"/>
                  <a:pt x="2306839" y="525440"/>
                  <a:pt x="2298278" y="525440"/>
                </a:cubicBezTo>
                <a:cubicBezTo>
                  <a:pt x="2290494" y="525440"/>
                  <a:pt x="2283488" y="518876"/>
                  <a:pt x="2283488" y="511583"/>
                </a:cubicBezTo>
                <a:cubicBezTo>
                  <a:pt x="2283488" y="505020"/>
                  <a:pt x="2290494" y="499186"/>
                  <a:pt x="2298278" y="499186"/>
                </a:cubicBezTo>
                <a:close/>
                <a:moveTo>
                  <a:pt x="2226514" y="499186"/>
                </a:moveTo>
                <a:cubicBezTo>
                  <a:pt x="2234534" y="499186"/>
                  <a:pt x="2238914" y="505020"/>
                  <a:pt x="2238914" y="511583"/>
                </a:cubicBezTo>
                <a:cubicBezTo>
                  <a:pt x="2238914" y="518876"/>
                  <a:pt x="2234534" y="525440"/>
                  <a:pt x="2226514" y="525440"/>
                </a:cubicBezTo>
                <a:cubicBezTo>
                  <a:pt x="2218492" y="525440"/>
                  <a:pt x="2212655" y="518876"/>
                  <a:pt x="2212655" y="511583"/>
                </a:cubicBezTo>
                <a:cubicBezTo>
                  <a:pt x="2212655" y="505020"/>
                  <a:pt x="2218492" y="499186"/>
                  <a:pt x="2226514" y="499186"/>
                </a:cubicBezTo>
                <a:close/>
                <a:moveTo>
                  <a:pt x="2155680" y="499186"/>
                </a:moveTo>
                <a:cubicBezTo>
                  <a:pt x="2161514" y="499186"/>
                  <a:pt x="2168079" y="505020"/>
                  <a:pt x="2168079" y="511583"/>
                </a:cubicBezTo>
                <a:cubicBezTo>
                  <a:pt x="2168079" y="518876"/>
                  <a:pt x="2161514" y="525440"/>
                  <a:pt x="2155680" y="525440"/>
                </a:cubicBezTo>
                <a:cubicBezTo>
                  <a:pt x="2147658" y="525440"/>
                  <a:pt x="2141823" y="518876"/>
                  <a:pt x="2141823" y="511583"/>
                </a:cubicBezTo>
                <a:cubicBezTo>
                  <a:pt x="2141823" y="505020"/>
                  <a:pt x="2147658" y="499186"/>
                  <a:pt x="2155680" y="499186"/>
                </a:cubicBezTo>
                <a:close/>
                <a:moveTo>
                  <a:pt x="2084846" y="499186"/>
                </a:moveTo>
                <a:cubicBezTo>
                  <a:pt x="2090680" y="499186"/>
                  <a:pt x="2097246" y="505020"/>
                  <a:pt x="2097246" y="511583"/>
                </a:cubicBezTo>
                <a:cubicBezTo>
                  <a:pt x="2097246" y="518876"/>
                  <a:pt x="2090680" y="525440"/>
                  <a:pt x="2084846" y="525440"/>
                </a:cubicBezTo>
                <a:cubicBezTo>
                  <a:pt x="2076824" y="525440"/>
                  <a:pt x="2070991" y="518876"/>
                  <a:pt x="2070991" y="511583"/>
                </a:cubicBezTo>
                <a:cubicBezTo>
                  <a:pt x="2070991" y="505020"/>
                  <a:pt x="2076824" y="499186"/>
                  <a:pt x="2084846" y="499186"/>
                </a:cubicBezTo>
                <a:close/>
                <a:moveTo>
                  <a:pt x="2011831" y="499186"/>
                </a:moveTo>
                <a:cubicBezTo>
                  <a:pt x="2019855" y="499186"/>
                  <a:pt x="2026416" y="505020"/>
                  <a:pt x="2026416" y="511583"/>
                </a:cubicBezTo>
                <a:cubicBezTo>
                  <a:pt x="2026416" y="518876"/>
                  <a:pt x="2019855" y="525440"/>
                  <a:pt x="2011831" y="525440"/>
                </a:cubicBezTo>
                <a:cubicBezTo>
                  <a:pt x="2005998" y="525440"/>
                  <a:pt x="2000165" y="518876"/>
                  <a:pt x="2000165" y="511583"/>
                </a:cubicBezTo>
                <a:cubicBezTo>
                  <a:pt x="2000165" y="505020"/>
                  <a:pt x="2005998" y="499186"/>
                  <a:pt x="2011831" y="499186"/>
                </a:cubicBezTo>
                <a:close/>
                <a:moveTo>
                  <a:pt x="1938362" y="499186"/>
                </a:moveTo>
                <a:cubicBezTo>
                  <a:pt x="1946382" y="499186"/>
                  <a:pt x="1952216" y="505020"/>
                  <a:pt x="1952216" y="511583"/>
                </a:cubicBezTo>
                <a:cubicBezTo>
                  <a:pt x="1952216" y="518876"/>
                  <a:pt x="1946382" y="525440"/>
                  <a:pt x="1938362" y="525440"/>
                </a:cubicBezTo>
                <a:cubicBezTo>
                  <a:pt x="1932525" y="525440"/>
                  <a:pt x="1925965" y="518876"/>
                  <a:pt x="1925965" y="511583"/>
                </a:cubicBezTo>
                <a:cubicBezTo>
                  <a:pt x="1925965" y="505020"/>
                  <a:pt x="1932525" y="499186"/>
                  <a:pt x="1938362" y="499186"/>
                </a:cubicBezTo>
                <a:close/>
                <a:moveTo>
                  <a:pt x="1867525" y="499186"/>
                </a:moveTo>
                <a:cubicBezTo>
                  <a:pt x="1875547" y="499186"/>
                  <a:pt x="1881384" y="505020"/>
                  <a:pt x="1881384" y="511583"/>
                </a:cubicBezTo>
                <a:cubicBezTo>
                  <a:pt x="1881384" y="518876"/>
                  <a:pt x="1875547" y="525440"/>
                  <a:pt x="1867525" y="525440"/>
                </a:cubicBezTo>
                <a:cubicBezTo>
                  <a:pt x="1860232" y="525440"/>
                  <a:pt x="1855126" y="518876"/>
                  <a:pt x="1855126" y="511583"/>
                </a:cubicBezTo>
                <a:cubicBezTo>
                  <a:pt x="1855126" y="505020"/>
                  <a:pt x="1860232" y="499186"/>
                  <a:pt x="1867525" y="499186"/>
                </a:cubicBezTo>
                <a:close/>
                <a:moveTo>
                  <a:pt x="1799085" y="499186"/>
                </a:moveTo>
                <a:cubicBezTo>
                  <a:pt x="1807644" y="499186"/>
                  <a:pt x="1813871" y="505020"/>
                  <a:pt x="1813871" y="511583"/>
                </a:cubicBezTo>
                <a:cubicBezTo>
                  <a:pt x="1813871" y="518876"/>
                  <a:pt x="1807644" y="525440"/>
                  <a:pt x="1799085" y="525440"/>
                </a:cubicBezTo>
                <a:cubicBezTo>
                  <a:pt x="1790521" y="525440"/>
                  <a:pt x="1784295" y="518876"/>
                  <a:pt x="1784295" y="511583"/>
                </a:cubicBezTo>
                <a:cubicBezTo>
                  <a:pt x="1784295" y="505020"/>
                  <a:pt x="1790521" y="499186"/>
                  <a:pt x="1799085" y="499186"/>
                </a:cubicBezTo>
                <a:close/>
                <a:moveTo>
                  <a:pt x="1728257" y="499186"/>
                </a:moveTo>
                <a:cubicBezTo>
                  <a:pt x="1736822" y="499186"/>
                  <a:pt x="1743046" y="505020"/>
                  <a:pt x="1743046" y="511583"/>
                </a:cubicBezTo>
                <a:cubicBezTo>
                  <a:pt x="1743046" y="518876"/>
                  <a:pt x="1736822" y="525440"/>
                  <a:pt x="1728257" y="525440"/>
                </a:cubicBezTo>
                <a:cubicBezTo>
                  <a:pt x="1719694" y="525440"/>
                  <a:pt x="1713469" y="518876"/>
                  <a:pt x="1713469" y="511583"/>
                </a:cubicBezTo>
                <a:cubicBezTo>
                  <a:pt x="1713469" y="505020"/>
                  <a:pt x="1719694" y="499186"/>
                  <a:pt x="1728257" y="499186"/>
                </a:cubicBezTo>
                <a:close/>
                <a:moveTo>
                  <a:pt x="1657426" y="499186"/>
                </a:moveTo>
                <a:cubicBezTo>
                  <a:pt x="1665210" y="499186"/>
                  <a:pt x="1672218" y="505020"/>
                  <a:pt x="1672218" y="511583"/>
                </a:cubicBezTo>
                <a:cubicBezTo>
                  <a:pt x="1672218" y="518876"/>
                  <a:pt x="1665210" y="525440"/>
                  <a:pt x="1657426" y="525440"/>
                </a:cubicBezTo>
                <a:cubicBezTo>
                  <a:pt x="1648867" y="525440"/>
                  <a:pt x="1642647" y="518876"/>
                  <a:pt x="1642647" y="511583"/>
                </a:cubicBezTo>
                <a:cubicBezTo>
                  <a:pt x="1642647" y="505020"/>
                  <a:pt x="1648867" y="499186"/>
                  <a:pt x="1657426" y="499186"/>
                </a:cubicBezTo>
                <a:close/>
                <a:moveTo>
                  <a:pt x="1582294" y="499186"/>
                </a:moveTo>
                <a:cubicBezTo>
                  <a:pt x="1589590" y="499186"/>
                  <a:pt x="1594694" y="505020"/>
                  <a:pt x="1594694" y="511583"/>
                </a:cubicBezTo>
                <a:cubicBezTo>
                  <a:pt x="1594694" y="518876"/>
                  <a:pt x="1589590" y="525440"/>
                  <a:pt x="1582294" y="525440"/>
                </a:cubicBezTo>
                <a:cubicBezTo>
                  <a:pt x="1574271" y="525440"/>
                  <a:pt x="1568438" y="518876"/>
                  <a:pt x="1568438" y="511583"/>
                </a:cubicBezTo>
                <a:cubicBezTo>
                  <a:pt x="1568438" y="505020"/>
                  <a:pt x="1574271" y="499186"/>
                  <a:pt x="1582294" y="499186"/>
                </a:cubicBezTo>
                <a:close/>
                <a:moveTo>
                  <a:pt x="1512192" y="499186"/>
                </a:moveTo>
                <a:cubicBezTo>
                  <a:pt x="1518025" y="499186"/>
                  <a:pt x="1523862" y="505020"/>
                  <a:pt x="1523862" y="511583"/>
                </a:cubicBezTo>
                <a:cubicBezTo>
                  <a:pt x="1523862" y="518876"/>
                  <a:pt x="1518025" y="525440"/>
                  <a:pt x="1512192" y="525440"/>
                </a:cubicBezTo>
                <a:cubicBezTo>
                  <a:pt x="1504169" y="525440"/>
                  <a:pt x="1497607" y="518876"/>
                  <a:pt x="1497607" y="511583"/>
                </a:cubicBezTo>
                <a:cubicBezTo>
                  <a:pt x="1497607" y="505020"/>
                  <a:pt x="1504169" y="499186"/>
                  <a:pt x="1512192" y="499186"/>
                </a:cubicBezTo>
                <a:close/>
                <a:moveTo>
                  <a:pt x="1440623" y="499186"/>
                </a:moveTo>
                <a:cubicBezTo>
                  <a:pt x="1447188" y="499186"/>
                  <a:pt x="1453023" y="505020"/>
                  <a:pt x="1453023" y="511583"/>
                </a:cubicBezTo>
                <a:cubicBezTo>
                  <a:pt x="1453023" y="518876"/>
                  <a:pt x="1447188" y="525440"/>
                  <a:pt x="1440623" y="525440"/>
                </a:cubicBezTo>
                <a:cubicBezTo>
                  <a:pt x="1433333" y="525440"/>
                  <a:pt x="1426771" y="518876"/>
                  <a:pt x="1426771" y="511583"/>
                </a:cubicBezTo>
                <a:cubicBezTo>
                  <a:pt x="1426771" y="505020"/>
                  <a:pt x="1433333" y="499186"/>
                  <a:pt x="1440623" y="499186"/>
                </a:cubicBezTo>
                <a:close/>
                <a:moveTo>
                  <a:pt x="1368341" y="499186"/>
                </a:moveTo>
                <a:cubicBezTo>
                  <a:pt x="1376363" y="499186"/>
                  <a:pt x="1382196" y="505020"/>
                  <a:pt x="1382196" y="511583"/>
                </a:cubicBezTo>
                <a:cubicBezTo>
                  <a:pt x="1382196" y="518876"/>
                  <a:pt x="1376363" y="525440"/>
                  <a:pt x="1368341" y="525440"/>
                </a:cubicBezTo>
                <a:cubicBezTo>
                  <a:pt x="1362508" y="525440"/>
                  <a:pt x="1355948" y="518876"/>
                  <a:pt x="1355948" y="511583"/>
                </a:cubicBezTo>
                <a:cubicBezTo>
                  <a:pt x="1355948" y="505020"/>
                  <a:pt x="1362508" y="499186"/>
                  <a:pt x="1368341" y="499186"/>
                </a:cubicBezTo>
                <a:close/>
                <a:moveTo>
                  <a:pt x="1297515" y="499186"/>
                </a:moveTo>
                <a:cubicBezTo>
                  <a:pt x="1305538" y="499186"/>
                  <a:pt x="1311369" y="505020"/>
                  <a:pt x="1311369" y="513042"/>
                </a:cubicBezTo>
                <a:cubicBezTo>
                  <a:pt x="1311369" y="518876"/>
                  <a:pt x="1305538" y="525440"/>
                  <a:pt x="1297515" y="525440"/>
                </a:cubicBezTo>
                <a:cubicBezTo>
                  <a:pt x="1289492" y="525440"/>
                  <a:pt x="1285118" y="518876"/>
                  <a:pt x="1285118" y="513042"/>
                </a:cubicBezTo>
                <a:cubicBezTo>
                  <a:pt x="1285118" y="505020"/>
                  <a:pt x="1289492" y="499186"/>
                  <a:pt x="1297515" y="499186"/>
                </a:cubicBezTo>
                <a:close/>
                <a:moveTo>
                  <a:pt x="1225700" y="499186"/>
                </a:moveTo>
                <a:cubicBezTo>
                  <a:pt x="1233484" y="499186"/>
                  <a:pt x="1240491" y="505020"/>
                  <a:pt x="1240491" y="513042"/>
                </a:cubicBezTo>
                <a:cubicBezTo>
                  <a:pt x="1240491" y="518876"/>
                  <a:pt x="1233484" y="525440"/>
                  <a:pt x="1225700" y="525440"/>
                </a:cubicBezTo>
                <a:cubicBezTo>
                  <a:pt x="1217156" y="525440"/>
                  <a:pt x="1210925" y="518876"/>
                  <a:pt x="1210925" y="513042"/>
                </a:cubicBezTo>
                <a:cubicBezTo>
                  <a:pt x="1210925" y="505020"/>
                  <a:pt x="1217156" y="499186"/>
                  <a:pt x="1225700" y="499186"/>
                </a:cubicBezTo>
                <a:close/>
                <a:moveTo>
                  <a:pt x="1154881" y="499186"/>
                </a:moveTo>
                <a:cubicBezTo>
                  <a:pt x="1162665" y="499186"/>
                  <a:pt x="1169669" y="505020"/>
                  <a:pt x="1169669" y="513042"/>
                </a:cubicBezTo>
                <a:cubicBezTo>
                  <a:pt x="1169669" y="518876"/>
                  <a:pt x="1162665" y="525440"/>
                  <a:pt x="1154881" y="525440"/>
                </a:cubicBezTo>
                <a:cubicBezTo>
                  <a:pt x="1146323" y="525440"/>
                  <a:pt x="1140095" y="518876"/>
                  <a:pt x="1140095" y="513042"/>
                </a:cubicBezTo>
                <a:cubicBezTo>
                  <a:pt x="1140095" y="505020"/>
                  <a:pt x="1146323" y="499186"/>
                  <a:pt x="1154881" y="499186"/>
                </a:cubicBezTo>
                <a:close/>
                <a:moveTo>
                  <a:pt x="1084053" y="499186"/>
                </a:moveTo>
                <a:cubicBezTo>
                  <a:pt x="1091836" y="499186"/>
                  <a:pt x="1098842" y="505020"/>
                  <a:pt x="1098842" y="513042"/>
                </a:cubicBezTo>
                <a:cubicBezTo>
                  <a:pt x="1098842" y="518876"/>
                  <a:pt x="1091836" y="525440"/>
                  <a:pt x="1084053" y="525440"/>
                </a:cubicBezTo>
                <a:cubicBezTo>
                  <a:pt x="1075492" y="525440"/>
                  <a:pt x="1069267" y="518876"/>
                  <a:pt x="1069267" y="513042"/>
                </a:cubicBezTo>
                <a:cubicBezTo>
                  <a:pt x="1069267" y="505020"/>
                  <a:pt x="1075492" y="499186"/>
                  <a:pt x="1084053" y="499186"/>
                </a:cubicBezTo>
                <a:close/>
                <a:moveTo>
                  <a:pt x="1013012" y="499186"/>
                </a:moveTo>
                <a:cubicBezTo>
                  <a:pt x="1020310" y="499186"/>
                  <a:pt x="1024685" y="505020"/>
                  <a:pt x="1024685" y="513042"/>
                </a:cubicBezTo>
                <a:cubicBezTo>
                  <a:pt x="1024685" y="518876"/>
                  <a:pt x="1020310" y="525440"/>
                  <a:pt x="1013012" y="525440"/>
                </a:cubicBezTo>
                <a:cubicBezTo>
                  <a:pt x="1004998" y="525440"/>
                  <a:pt x="998433" y="518876"/>
                  <a:pt x="998433" y="513042"/>
                </a:cubicBezTo>
                <a:cubicBezTo>
                  <a:pt x="998433" y="505020"/>
                  <a:pt x="1004998" y="499186"/>
                  <a:pt x="1013012" y="499186"/>
                </a:cubicBezTo>
                <a:close/>
                <a:moveTo>
                  <a:pt x="941461" y="499186"/>
                </a:moveTo>
                <a:cubicBezTo>
                  <a:pt x="948026" y="499186"/>
                  <a:pt x="953861" y="505020"/>
                  <a:pt x="953861" y="513042"/>
                </a:cubicBezTo>
                <a:cubicBezTo>
                  <a:pt x="953861" y="518876"/>
                  <a:pt x="948026" y="525440"/>
                  <a:pt x="941461" y="525440"/>
                </a:cubicBezTo>
                <a:cubicBezTo>
                  <a:pt x="934167" y="525440"/>
                  <a:pt x="927607" y="518876"/>
                  <a:pt x="927607" y="513042"/>
                </a:cubicBezTo>
                <a:cubicBezTo>
                  <a:pt x="927607" y="505020"/>
                  <a:pt x="934167" y="499186"/>
                  <a:pt x="941461" y="499186"/>
                </a:cubicBezTo>
                <a:close/>
                <a:moveTo>
                  <a:pt x="870626" y="499186"/>
                </a:moveTo>
                <a:cubicBezTo>
                  <a:pt x="877192" y="499186"/>
                  <a:pt x="883027" y="505020"/>
                  <a:pt x="883027" y="513042"/>
                </a:cubicBezTo>
                <a:cubicBezTo>
                  <a:pt x="883027" y="518876"/>
                  <a:pt x="877192" y="525440"/>
                  <a:pt x="870626" y="525440"/>
                </a:cubicBezTo>
                <a:cubicBezTo>
                  <a:pt x="863340" y="525440"/>
                  <a:pt x="856774" y="518876"/>
                  <a:pt x="856774" y="513042"/>
                </a:cubicBezTo>
                <a:cubicBezTo>
                  <a:pt x="856774" y="505020"/>
                  <a:pt x="863340" y="499186"/>
                  <a:pt x="870626" y="499186"/>
                </a:cubicBezTo>
                <a:close/>
                <a:moveTo>
                  <a:pt x="798340" y="499186"/>
                </a:moveTo>
                <a:cubicBezTo>
                  <a:pt x="806362" y="499186"/>
                  <a:pt x="812196" y="505020"/>
                  <a:pt x="812196" y="513042"/>
                </a:cubicBezTo>
                <a:cubicBezTo>
                  <a:pt x="812196" y="518876"/>
                  <a:pt x="806362" y="525440"/>
                  <a:pt x="798340" y="525440"/>
                </a:cubicBezTo>
                <a:cubicBezTo>
                  <a:pt x="792508" y="525440"/>
                  <a:pt x="785941" y="518876"/>
                  <a:pt x="785941" y="513042"/>
                </a:cubicBezTo>
                <a:cubicBezTo>
                  <a:pt x="785941" y="505020"/>
                  <a:pt x="792508" y="499186"/>
                  <a:pt x="798340" y="499186"/>
                </a:cubicBezTo>
                <a:close/>
                <a:moveTo>
                  <a:pt x="724135" y="499186"/>
                </a:moveTo>
                <a:cubicBezTo>
                  <a:pt x="731429" y="499186"/>
                  <a:pt x="737991" y="505020"/>
                  <a:pt x="737991" y="513042"/>
                </a:cubicBezTo>
                <a:cubicBezTo>
                  <a:pt x="737991" y="518876"/>
                  <a:pt x="731429" y="525440"/>
                  <a:pt x="724135" y="525440"/>
                </a:cubicBezTo>
                <a:cubicBezTo>
                  <a:pt x="717574" y="525440"/>
                  <a:pt x="711744" y="518876"/>
                  <a:pt x="711744" y="513042"/>
                </a:cubicBezTo>
                <a:cubicBezTo>
                  <a:pt x="711744" y="505020"/>
                  <a:pt x="717574" y="499186"/>
                  <a:pt x="724135" y="499186"/>
                </a:cubicBezTo>
                <a:close/>
                <a:moveTo>
                  <a:pt x="653306" y="499186"/>
                </a:moveTo>
                <a:cubicBezTo>
                  <a:pt x="660598" y="499186"/>
                  <a:pt x="667164" y="505020"/>
                  <a:pt x="667164" y="513042"/>
                </a:cubicBezTo>
                <a:cubicBezTo>
                  <a:pt x="667164" y="518876"/>
                  <a:pt x="660598" y="525440"/>
                  <a:pt x="653306" y="525440"/>
                </a:cubicBezTo>
                <a:cubicBezTo>
                  <a:pt x="645287" y="525440"/>
                  <a:pt x="640910" y="518876"/>
                  <a:pt x="640910" y="513042"/>
                </a:cubicBezTo>
                <a:cubicBezTo>
                  <a:pt x="640910" y="505020"/>
                  <a:pt x="645287" y="499186"/>
                  <a:pt x="653306" y="499186"/>
                </a:cubicBezTo>
                <a:close/>
                <a:moveTo>
                  <a:pt x="584869" y="499186"/>
                </a:moveTo>
                <a:cubicBezTo>
                  <a:pt x="592652" y="499186"/>
                  <a:pt x="599654" y="505020"/>
                  <a:pt x="599654" y="513042"/>
                </a:cubicBezTo>
                <a:cubicBezTo>
                  <a:pt x="599654" y="518876"/>
                  <a:pt x="592652" y="525440"/>
                  <a:pt x="584869" y="525440"/>
                </a:cubicBezTo>
                <a:cubicBezTo>
                  <a:pt x="576309" y="525440"/>
                  <a:pt x="570076" y="518876"/>
                  <a:pt x="570076" y="513042"/>
                </a:cubicBezTo>
                <a:cubicBezTo>
                  <a:pt x="570076" y="505020"/>
                  <a:pt x="576309" y="499186"/>
                  <a:pt x="584869" y="499186"/>
                </a:cubicBezTo>
                <a:close/>
                <a:moveTo>
                  <a:pt x="513670" y="499186"/>
                </a:moveTo>
                <a:cubicBezTo>
                  <a:pt x="522020" y="499186"/>
                  <a:pt x="528846" y="505020"/>
                  <a:pt x="528846" y="513042"/>
                </a:cubicBezTo>
                <a:cubicBezTo>
                  <a:pt x="528846" y="518876"/>
                  <a:pt x="522020" y="525440"/>
                  <a:pt x="513670" y="525440"/>
                </a:cubicBezTo>
                <a:cubicBezTo>
                  <a:pt x="506076" y="525440"/>
                  <a:pt x="499248" y="518876"/>
                  <a:pt x="499248" y="513042"/>
                </a:cubicBezTo>
                <a:cubicBezTo>
                  <a:pt x="499248" y="505020"/>
                  <a:pt x="506076" y="499186"/>
                  <a:pt x="513670" y="499186"/>
                </a:cubicBezTo>
                <a:close/>
                <a:moveTo>
                  <a:pt x="3939871" y="495814"/>
                </a:moveTo>
                <a:cubicBezTo>
                  <a:pt x="3946434" y="495814"/>
                  <a:pt x="3952268" y="502041"/>
                  <a:pt x="3952268" y="510602"/>
                </a:cubicBezTo>
                <a:cubicBezTo>
                  <a:pt x="3952268" y="518386"/>
                  <a:pt x="3946434" y="525391"/>
                  <a:pt x="3939871" y="525391"/>
                </a:cubicBezTo>
                <a:cubicBezTo>
                  <a:pt x="3932578" y="525391"/>
                  <a:pt x="3926015" y="518386"/>
                  <a:pt x="3926015" y="510602"/>
                </a:cubicBezTo>
                <a:cubicBezTo>
                  <a:pt x="3926015" y="502041"/>
                  <a:pt x="3932578" y="495814"/>
                  <a:pt x="3939871" y="495814"/>
                </a:cubicBezTo>
                <a:close/>
                <a:moveTo>
                  <a:pt x="3869042" y="495814"/>
                </a:moveTo>
                <a:cubicBezTo>
                  <a:pt x="3875605" y="495814"/>
                  <a:pt x="3881439" y="502041"/>
                  <a:pt x="3881439" y="510602"/>
                </a:cubicBezTo>
                <a:cubicBezTo>
                  <a:pt x="3881439" y="518386"/>
                  <a:pt x="3875605" y="525391"/>
                  <a:pt x="3869042" y="525391"/>
                </a:cubicBezTo>
                <a:cubicBezTo>
                  <a:pt x="3861749" y="525391"/>
                  <a:pt x="3855186" y="518386"/>
                  <a:pt x="3855186" y="510602"/>
                </a:cubicBezTo>
                <a:cubicBezTo>
                  <a:pt x="3855186" y="502041"/>
                  <a:pt x="3861749" y="495814"/>
                  <a:pt x="3869042" y="495814"/>
                </a:cubicBezTo>
                <a:close/>
                <a:moveTo>
                  <a:pt x="3796752" y="495814"/>
                </a:moveTo>
                <a:cubicBezTo>
                  <a:pt x="3804774" y="495814"/>
                  <a:pt x="3810608" y="502041"/>
                  <a:pt x="3810608" y="510602"/>
                </a:cubicBezTo>
                <a:cubicBezTo>
                  <a:pt x="3810608" y="518386"/>
                  <a:pt x="3804774" y="525391"/>
                  <a:pt x="3796752" y="525391"/>
                </a:cubicBezTo>
                <a:cubicBezTo>
                  <a:pt x="3790918" y="525391"/>
                  <a:pt x="3784355" y="518386"/>
                  <a:pt x="3784355" y="510602"/>
                </a:cubicBezTo>
                <a:cubicBezTo>
                  <a:pt x="3784355" y="502041"/>
                  <a:pt x="3790918" y="495814"/>
                  <a:pt x="3796752" y="495814"/>
                </a:cubicBezTo>
                <a:close/>
                <a:moveTo>
                  <a:pt x="3725922" y="495814"/>
                </a:moveTo>
                <a:cubicBezTo>
                  <a:pt x="3733944" y="495814"/>
                  <a:pt x="3739778" y="502041"/>
                  <a:pt x="3739778" y="510602"/>
                </a:cubicBezTo>
                <a:cubicBezTo>
                  <a:pt x="3739778" y="518386"/>
                  <a:pt x="3733944" y="525391"/>
                  <a:pt x="3725922" y="525391"/>
                </a:cubicBezTo>
                <a:cubicBezTo>
                  <a:pt x="3719359" y="525391"/>
                  <a:pt x="3713525" y="518386"/>
                  <a:pt x="3713525" y="510602"/>
                </a:cubicBezTo>
                <a:cubicBezTo>
                  <a:pt x="3713525" y="502041"/>
                  <a:pt x="3719359" y="495814"/>
                  <a:pt x="3725922" y="495814"/>
                </a:cubicBezTo>
                <a:close/>
                <a:moveTo>
                  <a:pt x="3655091" y="495814"/>
                </a:moveTo>
                <a:cubicBezTo>
                  <a:pt x="3662384" y="495814"/>
                  <a:pt x="3668947" y="502041"/>
                  <a:pt x="3668947" y="510602"/>
                </a:cubicBezTo>
                <a:cubicBezTo>
                  <a:pt x="3668947" y="518386"/>
                  <a:pt x="3662384" y="525391"/>
                  <a:pt x="3655091" y="525391"/>
                </a:cubicBezTo>
                <a:cubicBezTo>
                  <a:pt x="3647069" y="525391"/>
                  <a:pt x="3642694" y="518386"/>
                  <a:pt x="3642694" y="510602"/>
                </a:cubicBezTo>
                <a:cubicBezTo>
                  <a:pt x="3642694" y="502041"/>
                  <a:pt x="3647069" y="495814"/>
                  <a:pt x="3655091" y="495814"/>
                </a:cubicBezTo>
                <a:close/>
                <a:moveTo>
                  <a:pt x="3583280" y="495814"/>
                </a:moveTo>
                <a:cubicBezTo>
                  <a:pt x="3591064" y="495814"/>
                  <a:pt x="3598069" y="502041"/>
                  <a:pt x="3598069" y="510602"/>
                </a:cubicBezTo>
                <a:cubicBezTo>
                  <a:pt x="3598069" y="518386"/>
                  <a:pt x="3591064" y="525391"/>
                  <a:pt x="3583280" y="525391"/>
                </a:cubicBezTo>
                <a:cubicBezTo>
                  <a:pt x="3574718" y="525391"/>
                  <a:pt x="3568491" y="518386"/>
                  <a:pt x="3568491" y="510602"/>
                </a:cubicBezTo>
                <a:cubicBezTo>
                  <a:pt x="3568491" y="502041"/>
                  <a:pt x="3574718" y="495814"/>
                  <a:pt x="3583280" y="495814"/>
                </a:cubicBezTo>
                <a:close/>
                <a:moveTo>
                  <a:pt x="3512449" y="495814"/>
                </a:moveTo>
                <a:cubicBezTo>
                  <a:pt x="3520232" y="495814"/>
                  <a:pt x="3527237" y="502041"/>
                  <a:pt x="3527237" y="510602"/>
                </a:cubicBezTo>
                <a:cubicBezTo>
                  <a:pt x="3527237" y="518386"/>
                  <a:pt x="3520232" y="525391"/>
                  <a:pt x="3512449" y="525391"/>
                </a:cubicBezTo>
                <a:cubicBezTo>
                  <a:pt x="3503887" y="525391"/>
                  <a:pt x="3497661" y="518386"/>
                  <a:pt x="3497661" y="510602"/>
                </a:cubicBezTo>
                <a:cubicBezTo>
                  <a:pt x="3497661" y="502041"/>
                  <a:pt x="3503887" y="495814"/>
                  <a:pt x="3512449" y="495814"/>
                </a:cubicBezTo>
                <a:close/>
                <a:moveTo>
                  <a:pt x="3440686" y="495814"/>
                </a:moveTo>
                <a:cubicBezTo>
                  <a:pt x="3448708" y="495814"/>
                  <a:pt x="3453083" y="502041"/>
                  <a:pt x="3453083" y="510602"/>
                </a:cubicBezTo>
                <a:cubicBezTo>
                  <a:pt x="3453083" y="518386"/>
                  <a:pt x="3448708" y="525391"/>
                  <a:pt x="3440686" y="525391"/>
                </a:cubicBezTo>
                <a:cubicBezTo>
                  <a:pt x="3433393" y="525391"/>
                  <a:pt x="3426830" y="518386"/>
                  <a:pt x="3426830" y="510602"/>
                </a:cubicBezTo>
                <a:cubicBezTo>
                  <a:pt x="3426830" y="502041"/>
                  <a:pt x="3433393" y="495814"/>
                  <a:pt x="3440686" y="495814"/>
                </a:cubicBezTo>
                <a:close/>
                <a:moveTo>
                  <a:pt x="3369857" y="495814"/>
                </a:moveTo>
                <a:cubicBezTo>
                  <a:pt x="3376420" y="495814"/>
                  <a:pt x="3382254" y="502041"/>
                  <a:pt x="3382254" y="510602"/>
                </a:cubicBezTo>
                <a:cubicBezTo>
                  <a:pt x="3382254" y="518386"/>
                  <a:pt x="3376420" y="525391"/>
                  <a:pt x="3369857" y="525391"/>
                </a:cubicBezTo>
                <a:cubicBezTo>
                  <a:pt x="3362564" y="525391"/>
                  <a:pt x="3356001" y="518386"/>
                  <a:pt x="3356001" y="510602"/>
                </a:cubicBezTo>
                <a:cubicBezTo>
                  <a:pt x="3356001" y="502041"/>
                  <a:pt x="3362564" y="495814"/>
                  <a:pt x="3369857" y="495814"/>
                </a:cubicBezTo>
                <a:close/>
                <a:moveTo>
                  <a:pt x="3299094" y="495814"/>
                </a:moveTo>
                <a:cubicBezTo>
                  <a:pt x="3305656" y="495814"/>
                  <a:pt x="3311491" y="502041"/>
                  <a:pt x="3311491" y="510602"/>
                </a:cubicBezTo>
                <a:cubicBezTo>
                  <a:pt x="3311491" y="518386"/>
                  <a:pt x="3305656" y="525391"/>
                  <a:pt x="3299094" y="525391"/>
                </a:cubicBezTo>
                <a:cubicBezTo>
                  <a:pt x="3291802" y="525391"/>
                  <a:pt x="3285240" y="518386"/>
                  <a:pt x="3285240" y="510602"/>
                </a:cubicBezTo>
                <a:cubicBezTo>
                  <a:pt x="3285240" y="502041"/>
                  <a:pt x="3291802" y="495814"/>
                  <a:pt x="3299094" y="495814"/>
                </a:cubicBezTo>
                <a:close/>
                <a:moveTo>
                  <a:pt x="3226805" y="495814"/>
                </a:moveTo>
                <a:cubicBezTo>
                  <a:pt x="3234825" y="495814"/>
                  <a:pt x="3240660" y="502041"/>
                  <a:pt x="3240660" y="510602"/>
                </a:cubicBezTo>
                <a:cubicBezTo>
                  <a:pt x="3240660" y="518386"/>
                  <a:pt x="3234825" y="525391"/>
                  <a:pt x="3226805" y="525391"/>
                </a:cubicBezTo>
                <a:cubicBezTo>
                  <a:pt x="3220242" y="525391"/>
                  <a:pt x="3214406" y="518386"/>
                  <a:pt x="3214406" y="510602"/>
                </a:cubicBezTo>
                <a:cubicBezTo>
                  <a:pt x="3214406" y="502041"/>
                  <a:pt x="3220242" y="495814"/>
                  <a:pt x="3226805" y="495814"/>
                </a:cubicBezTo>
                <a:close/>
                <a:moveTo>
                  <a:pt x="3152602" y="495814"/>
                </a:moveTo>
                <a:cubicBezTo>
                  <a:pt x="3159895" y="495814"/>
                  <a:pt x="3166454" y="502041"/>
                  <a:pt x="3166454" y="510602"/>
                </a:cubicBezTo>
                <a:cubicBezTo>
                  <a:pt x="3166454" y="518386"/>
                  <a:pt x="3159895" y="525391"/>
                  <a:pt x="3152602" y="525391"/>
                </a:cubicBezTo>
                <a:cubicBezTo>
                  <a:pt x="3146038" y="525391"/>
                  <a:pt x="3140203" y="518386"/>
                  <a:pt x="3140203" y="510602"/>
                </a:cubicBezTo>
                <a:cubicBezTo>
                  <a:pt x="3140203" y="502041"/>
                  <a:pt x="3146038" y="495814"/>
                  <a:pt x="3152602" y="495814"/>
                </a:cubicBezTo>
                <a:close/>
                <a:moveTo>
                  <a:pt x="2439944" y="428356"/>
                </a:moveTo>
                <a:cubicBezTo>
                  <a:pt x="2448502" y="428356"/>
                  <a:pt x="2454729" y="432731"/>
                  <a:pt x="2454729" y="440753"/>
                </a:cubicBezTo>
                <a:cubicBezTo>
                  <a:pt x="2454729" y="448046"/>
                  <a:pt x="2448502" y="454610"/>
                  <a:pt x="2439944" y="454610"/>
                </a:cubicBezTo>
                <a:cubicBezTo>
                  <a:pt x="2432159" y="454610"/>
                  <a:pt x="2425156" y="448046"/>
                  <a:pt x="2425156" y="440753"/>
                </a:cubicBezTo>
                <a:cubicBezTo>
                  <a:pt x="2425156" y="432731"/>
                  <a:pt x="2432159" y="428356"/>
                  <a:pt x="2439944" y="428356"/>
                </a:cubicBezTo>
                <a:close/>
                <a:moveTo>
                  <a:pt x="2369110" y="428356"/>
                </a:moveTo>
                <a:cubicBezTo>
                  <a:pt x="2377672" y="428356"/>
                  <a:pt x="2383898" y="432731"/>
                  <a:pt x="2383898" y="440753"/>
                </a:cubicBezTo>
                <a:cubicBezTo>
                  <a:pt x="2383898" y="448046"/>
                  <a:pt x="2377672" y="454610"/>
                  <a:pt x="2369110" y="454610"/>
                </a:cubicBezTo>
                <a:cubicBezTo>
                  <a:pt x="2361327" y="454610"/>
                  <a:pt x="2354319" y="448046"/>
                  <a:pt x="2354319" y="440753"/>
                </a:cubicBezTo>
                <a:cubicBezTo>
                  <a:pt x="2354319" y="432731"/>
                  <a:pt x="2361327" y="428356"/>
                  <a:pt x="2369110" y="428356"/>
                </a:cubicBezTo>
                <a:close/>
                <a:moveTo>
                  <a:pt x="2298278" y="428356"/>
                </a:moveTo>
                <a:cubicBezTo>
                  <a:pt x="2306842" y="428356"/>
                  <a:pt x="2313066" y="432731"/>
                  <a:pt x="2313066" y="440753"/>
                </a:cubicBezTo>
                <a:cubicBezTo>
                  <a:pt x="2313066" y="448046"/>
                  <a:pt x="2306842" y="454610"/>
                  <a:pt x="2298278" y="454610"/>
                </a:cubicBezTo>
                <a:cubicBezTo>
                  <a:pt x="2290494" y="454610"/>
                  <a:pt x="2283490" y="448046"/>
                  <a:pt x="2283490" y="440753"/>
                </a:cubicBezTo>
                <a:cubicBezTo>
                  <a:pt x="2283490" y="432731"/>
                  <a:pt x="2290494" y="428356"/>
                  <a:pt x="2298278" y="428356"/>
                </a:cubicBezTo>
                <a:close/>
                <a:moveTo>
                  <a:pt x="2226514" y="428356"/>
                </a:moveTo>
                <a:cubicBezTo>
                  <a:pt x="2234537" y="428356"/>
                  <a:pt x="2238914" y="432731"/>
                  <a:pt x="2238914" y="440753"/>
                </a:cubicBezTo>
                <a:cubicBezTo>
                  <a:pt x="2238914" y="448046"/>
                  <a:pt x="2234537" y="454610"/>
                  <a:pt x="2226514" y="454610"/>
                </a:cubicBezTo>
                <a:cubicBezTo>
                  <a:pt x="2218492" y="454610"/>
                  <a:pt x="2212656" y="448046"/>
                  <a:pt x="2212656" y="440753"/>
                </a:cubicBezTo>
                <a:cubicBezTo>
                  <a:pt x="2212656" y="432731"/>
                  <a:pt x="2218492" y="428356"/>
                  <a:pt x="2226514" y="428356"/>
                </a:cubicBezTo>
                <a:close/>
                <a:moveTo>
                  <a:pt x="2155682" y="428356"/>
                </a:moveTo>
                <a:cubicBezTo>
                  <a:pt x="2161517" y="428356"/>
                  <a:pt x="2168079" y="432731"/>
                  <a:pt x="2168079" y="440753"/>
                </a:cubicBezTo>
                <a:cubicBezTo>
                  <a:pt x="2168079" y="448046"/>
                  <a:pt x="2161517" y="454610"/>
                  <a:pt x="2155682" y="454610"/>
                </a:cubicBezTo>
                <a:cubicBezTo>
                  <a:pt x="2147658" y="454610"/>
                  <a:pt x="2141825" y="448046"/>
                  <a:pt x="2141825" y="440753"/>
                </a:cubicBezTo>
                <a:cubicBezTo>
                  <a:pt x="2141825" y="432731"/>
                  <a:pt x="2147658" y="428356"/>
                  <a:pt x="2155682" y="428356"/>
                </a:cubicBezTo>
                <a:close/>
                <a:moveTo>
                  <a:pt x="2084846" y="428356"/>
                </a:moveTo>
                <a:cubicBezTo>
                  <a:pt x="2090682" y="428356"/>
                  <a:pt x="2097246" y="432731"/>
                  <a:pt x="2097246" y="440753"/>
                </a:cubicBezTo>
                <a:cubicBezTo>
                  <a:pt x="2097246" y="448046"/>
                  <a:pt x="2090682" y="454610"/>
                  <a:pt x="2084846" y="454610"/>
                </a:cubicBezTo>
                <a:cubicBezTo>
                  <a:pt x="2076827" y="454610"/>
                  <a:pt x="2070991" y="448046"/>
                  <a:pt x="2070991" y="440753"/>
                </a:cubicBezTo>
                <a:cubicBezTo>
                  <a:pt x="2070991" y="432731"/>
                  <a:pt x="2076827" y="428356"/>
                  <a:pt x="2084846" y="428356"/>
                </a:cubicBezTo>
                <a:close/>
                <a:moveTo>
                  <a:pt x="2011832" y="428356"/>
                </a:moveTo>
                <a:cubicBezTo>
                  <a:pt x="2019855" y="428356"/>
                  <a:pt x="2026418" y="432731"/>
                  <a:pt x="2026418" y="440753"/>
                </a:cubicBezTo>
                <a:cubicBezTo>
                  <a:pt x="2026418" y="448046"/>
                  <a:pt x="2019855" y="454610"/>
                  <a:pt x="2011832" y="454610"/>
                </a:cubicBezTo>
                <a:cubicBezTo>
                  <a:pt x="2005999" y="454610"/>
                  <a:pt x="2000165" y="448046"/>
                  <a:pt x="2000165" y="440753"/>
                </a:cubicBezTo>
                <a:cubicBezTo>
                  <a:pt x="2000165" y="432731"/>
                  <a:pt x="2005999" y="428356"/>
                  <a:pt x="2011832" y="428356"/>
                </a:cubicBezTo>
                <a:close/>
                <a:moveTo>
                  <a:pt x="1938362" y="428356"/>
                </a:moveTo>
                <a:cubicBezTo>
                  <a:pt x="1946382" y="428356"/>
                  <a:pt x="1952216" y="432731"/>
                  <a:pt x="1952216" y="440753"/>
                </a:cubicBezTo>
                <a:cubicBezTo>
                  <a:pt x="1952216" y="448046"/>
                  <a:pt x="1946382" y="454610"/>
                  <a:pt x="1938362" y="454610"/>
                </a:cubicBezTo>
                <a:cubicBezTo>
                  <a:pt x="1932525" y="454610"/>
                  <a:pt x="1925965" y="448046"/>
                  <a:pt x="1925965" y="440753"/>
                </a:cubicBezTo>
                <a:cubicBezTo>
                  <a:pt x="1925965" y="432731"/>
                  <a:pt x="1932525" y="428356"/>
                  <a:pt x="1938362" y="428356"/>
                </a:cubicBezTo>
                <a:close/>
                <a:moveTo>
                  <a:pt x="1867525" y="428356"/>
                </a:moveTo>
                <a:cubicBezTo>
                  <a:pt x="1875547" y="428356"/>
                  <a:pt x="1881384" y="432731"/>
                  <a:pt x="1881384" y="440753"/>
                </a:cubicBezTo>
                <a:cubicBezTo>
                  <a:pt x="1881384" y="448046"/>
                  <a:pt x="1875547" y="454610"/>
                  <a:pt x="1867525" y="454610"/>
                </a:cubicBezTo>
                <a:cubicBezTo>
                  <a:pt x="1860232" y="454610"/>
                  <a:pt x="1855126" y="448046"/>
                  <a:pt x="1855126" y="440753"/>
                </a:cubicBezTo>
                <a:cubicBezTo>
                  <a:pt x="1855126" y="432731"/>
                  <a:pt x="1860232" y="428356"/>
                  <a:pt x="1867525" y="428356"/>
                </a:cubicBezTo>
                <a:close/>
                <a:moveTo>
                  <a:pt x="1799085" y="428356"/>
                </a:moveTo>
                <a:cubicBezTo>
                  <a:pt x="1807644" y="428356"/>
                  <a:pt x="1813873" y="434190"/>
                  <a:pt x="1813873" y="440753"/>
                </a:cubicBezTo>
                <a:cubicBezTo>
                  <a:pt x="1813873" y="448046"/>
                  <a:pt x="1807644" y="454610"/>
                  <a:pt x="1799085" y="454610"/>
                </a:cubicBezTo>
                <a:cubicBezTo>
                  <a:pt x="1790521" y="454610"/>
                  <a:pt x="1784298" y="448046"/>
                  <a:pt x="1784298" y="440753"/>
                </a:cubicBezTo>
                <a:cubicBezTo>
                  <a:pt x="1784298" y="434190"/>
                  <a:pt x="1790521" y="428356"/>
                  <a:pt x="1799085" y="428356"/>
                </a:cubicBezTo>
                <a:close/>
                <a:moveTo>
                  <a:pt x="1728260" y="428356"/>
                </a:moveTo>
                <a:cubicBezTo>
                  <a:pt x="1736822" y="428356"/>
                  <a:pt x="1743046" y="434190"/>
                  <a:pt x="1743046" y="440753"/>
                </a:cubicBezTo>
                <a:cubicBezTo>
                  <a:pt x="1743046" y="448046"/>
                  <a:pt x="1736822" y="454610"/>
                  <a:pt x="1728260" y="454610"/>
                </a:cubicBezTo>
                <a:cubicBezTo>
                  <a:pt x="1719694" y="454610"/>
                  <a:pt x="1713469" y="448046"/>
                  <a:pt x="1713469" y="440753"/>
                </a:cubicBezTo>
                <a:cubicBezTo>
                  <a:pt x="1713469" y="434190"/>
                  <a:pt x="1719694" y="428356"/>
                  <a:pt x="1728260" y="428356"/>
                </a:cubicBezTo>
                <a:close/>
                <a:moveTo>
                  <a:pt x="1657426" y="428356"/>
                </a:moveTo>
                <a:cubicBezTo>
                  <a:pt x="1665212" y="428356"/>
                  <a:pt x="1672218" y="434190"/>
                  <a:pt x="1672218" y="440753"/>
                </a:cubicBezTo>
                <a:cubicBezTo>
                  <a:pt x="1672218" y="448046"/>
                  <a:pt x="1665212" y="454610"/>
                  <a:pt x="1657426" y="454610"/>
                </a:cubicBezTo>
                <a:cubicBezTo>
                  <a:pt x="1648870" y="454610"/>
                  <a:pt x="1642647" y="448046"/>
                  <a:pt x="1642647" y="440753"/>
                </a:cubicBezTo>
                <a:cubicBezTo>
                  <a:pt x="1642647" y="434190"/>
                  <a:pt x="1648870" y="428356"/>
                  <a:pt x="1657426" y="428356"/>
                </a:cubicBezTo>
                <a:close/>
                <a:moveTo>
                  <a:pt x="1582294" y="428356"/>
                </a:moveTo>
                <a:cubicBezTo>
                  <a:pt x="1589590" y="428356"/>
                  <a:pt x="1594697" y="434190"/>
                  <a:pt x="1594697" y="440753"/>
                </a:cubicBezTo>
                <a:cubicBezTo>
                  <a:pt x="1594697" y="448046"/>
                  <a:pt x="1589590" y="454610"/>
                  <a:pt x="1582294" y="454610"/>
                </a:cubicBezTo>
                <a:cubicBezTo>
                  <a:pt x="1574274" y="454610"/>
                  <a:pt x="1568438" y="448046"/>
                  <a:pt x="1568438" y="440753"/>
                </a:cubicBezTo>
                <a:cubicBezTo>
                  <a:pt x="1568438" y="434190"/>
                  <a:pt x="1574274" y="428356"/>
                  <a:pt x="1582294" y="428356"/>
                </a:cubicBezTo>
                <a:close/>
                <a:moveTo>
                  <a:pt x="1512195" y="428356"/>
                </a:moveTo>
                <a:cubicBezTo>
                  <a:pt x="1518027" y="428356"/>
                  <a:pt x="1523862" y="434190"/>
                  <a:pt x="1523862" y="440753"/>
                </a:cubicBezTo>
                <a:cubicBezTo>
                  <a:pt x="1523862" y="448046"/>
                  <a:pt x="1518027" y="454610"/>
                  <a:pt x="1512195" y="454610"/>
                </a:cubicBezTo>
                <a:cubicBezTo>
                  <a:pt x="1504171" y="454610"/>
                  <a:pt x="1497610" y="448046"/>
                  <a:pt x="1497610" y="440753"/>
                </a:cubicBezTo>
                <a:cubicBezTo>
                  <a:pt x="1497610" y="434190"/>
                  <a:pt x="1504171" y="428356"/>
                  <a:pt x="1512195" y="428356"/>
                </a:cubicBezTo>
                <a:close/>
                <a:moveTo>
                  <a:pt x="1439171" y="428356"/>
                </a:moveTo>
                <a:cubicBezTo>
                  <a:pt x="1447188" y="428356"/>
                  <a:pt x="1453023" y="434190"/>
                  <a:pt x="1453023" y="440753"/>
                </a:cubicBezTo>
                <a:cubicBezTo>
                  <a:pt x="1453023" y="448046"/>
                  <a:pt x="1447188" y="454610"/>
                  <a:pt x="1439171" y="454610"/>
                </a:cubicBezTo>
                <a:cubicBezTo>
                  <a:pt x="1433336" y="454610"/>
                  <a:pt x="1426771" y="448046"/>
                  <a:pt x="1426771" y="440753"/>
                </a:cubicBezTo>
                <a:cubicBezTo>
                  <a:pt x="1426771" y="434190"/>
                  <a:pt x="1433336" y="428356"/>
                  <a:pt x="1439171" y="428356"/>
                </a:cubicBezTo>
                <a:close/>
                <a:moveTo>
                  <a:pt x="1368344" y="428356"/>
                </a:moveTo>
                <a:cubicBezTo>
                  <a:pt x="1376365" y="428356"/>
                  <a:pt x="1382196" y="434190"/>
                  <a:pt x="1382196" y="440753"/>
                </a:cubicBezTo>
                <a:cubicBezTo>
                  <a:pt x="1382196" y="448046"/>
                  <a:pt x="1376365" y="454610"/>
                  <a:pt x="1368344" y="454610"/>
                </a:cubicBezTo>
                <a:cubicBezTo>
                  <a:pt x="1362508" y="454610"/>
                  <a:pt x="1355948" y="448046"/>
                  <a:pt x="1355948" y="440753"/>
                </a:cubicBezTo>
                <a:cubicBezTo>
                  <a:pt x="1355948" y="434190"/>
                  <a:pt x="1362508" y="428356"/>
                  <a:pt x="1368344" y="428356"/>
                </a:cubicBezTo>
                <a:close/>
                <a:moveTo>
                  <a:pt x="1297515" y="428356"/>
                </a:moveTo>
                <a:cubicBezTo>
                  <a:pt x="1305538" y="428356"/>
                  <a:pt x="1311372" y="434190"/>
                  <a:pt x="1311372" y="440753"/>
                </a:cubicBezTo>
                <a:cubicBezTo>
                  <a:pt x="1311372" y="448046"/>
                  <a:pt x="1305538" y="454610"/>
                  <a:pt x="1297515" y="454610"/>
                </a:cubicBezTo>
                <a:cubicBezTo>
                  <a:pt x="1289495" y="454610"/>
                  <a:pt x="1285118" y="448046"/>
                  <a:pt x="1285118" y="440753"/>
                </a:cubicBezTo>
                <a:cubicBezTo>
                  <a:pt x="1285118" y="434190"/>
                  <a:pt x="1289495" y="428356"/>
                  <a:pt x="1297515" y="428356"/>
                </a:cubicBezTo>
                <a:close/>
                <a:moveTo>
                  <a:pt x="1225703" y="428356"/>
                </a:moveTo>
                <a:cubicBezTo>
                  <a:pt x="1233487" y="428356"/>
                  <a:pt x="1240491" y="434190"/>
                  <a:pt x="1240491" y="440753"/>
                </a:cubicBezTo>
                <a:cubicBezTo>
                  <a:pt x="1240491" y="448046"/>
                  <a:pt x="1233487" y="454610"/>
                  <a:pt x="1225703" y="454610"/>
                </a:cubicBezTo>
                <a:cubicBezTo>
                  <a:pt x="1217156" y="454610"/>
                  <a:pt x="1210925" y="448046"/>
                  <a:pt x="1210925" y="440753"/>
                </a:cubicBezTo>
                <a:cubicBezTo>
                  <a:pt x="1210925" y="434190"/>
                  <a:pt x="1217156" y="428356"/>
                  <a:pt x="1225703" y="428356"/>
                </a:cubicBezTo>
                <a:close/>
                <a:moveTo>
                  <a:pt x="1154886" y="428356"/>
                </a:moveTo>
                <a:cubicBezTo>
                  <a:pt x="1162673" y="428356"/>
                  <a:pt x="1169676" y="434190"/>
                  <a:pt x="1169676" y="440753"/>
                </a:cubicBezTo>
                <a:cubicBezTo>
                  <a:pt x="1169676" y="448046"/>
                  <a:pt x="1162673" y="454610"/>
                  <a:pt x="1154886" y="454610"/>
                </a:cubicBezTo>
                <a:cubicBezTo>
                  <a:pt x="1146323" y="454610"/>
                  <a:pt x="1140096" y="448046"/>
                  <a:pt x="1140096" y="440753"/>
                </a:cubicBezTo>
                <a:cubicBezTo>
                  <a:pt x="1140096" y="434190"/>
                  <a:pt x="1146323" y="428356"/>
                  <a:pt x="1154886" y="428356"/>
                </a:cubicBezTo>
                <a:close/>
                <a:moveTo>
                  <a:pt x="1084056" y="428356"/>
                </a:moveTo>
                <a:cubicBezTo>
                  <a:pt x="1091840" y="428356"/>
                  <a:pt x="1098844" y="434190"/>
                  <a:pt x="1098844" y="440753"/>
                </a:cubicBezTo>
                <a:cubicBezTo>
                  <a:pt x="1098844" y="448046"/>
                  <a:pt x="1091840" y="454610"/>
                  <a:pt x="1084056" y="454610"/>
                </a:cubicBezTo>
                <a:cubicBezTo>
                  <a:pt x="1075492" y="454610"/>
                  <a:pt x="1069267" y="448046"/>
                  <a:pt x="1069267" y="440753"/>
                </a:cubicBezTo>
                <a:cubicBezTo>
                  <a:pt x="1069267" y="434190"/>
                  <a:pt x="1075492" y="428356"/>
                  <a:pt x="1084056" y="428356"/>
                </a:cubicBezTo>
                <a:close/>
                <a:moveTo>
                  <a:pt x="1013015" y="428356"/>
                </a:moveTo>
                <a:cubicBezTo>
                  <a:pt x="1020312" y="428356"/>
                  <a:pt x="1024685" y="434190"/>
                  <a:pt x="1024685" y="440753"/>
                </a:cubicBezTo>
                <a:cubicBezTo>
                  <a:pt x="1024685" y="448046"/>
                  <a:pt x="1020312" y="454610"/>
                  <a:pt x="1013015" y="454610"/>
                </a:cubicBezTo>
                <a:cubicBezTo>
                  <a:pt x="1004998" y="454610"/>
                  <a:pt x="998434" y="448046"/>
                  <a:pt x="998434" y="440753"/>
                </a:cubicBezTo>
                <a:cubicBezTo>
                  <a:pt x="998434" y="434190"/>
                  <a:pt x="1004998" y="428356"/>
                  <a:pt x="1013015" y="428356"/>
                </a:cubicBezTo>
                <a:close/>
                <a:moveTo>
                  <a:pt x="941465" y="428356"/>
                </a:moveTo>
                <a:cubicBezTo>
                  <a:pt x="948030" y="428356"/>
                  <a:pt x="953864" y="434190"/>
                  <a:pt x="953864" y="440753"/>
                </a:cubicBezTo>
                <a:cubicBezTo>
                  <a:pt x="953864" y="448046"/>
                  <a:pt x="948030" y="454610"/>
                  <a:pt x="941465" y="454610"/>
                </a:cubicBezTo>
                <a:cubicBezTo>
                  <a:pt x="934168" y="454610"/>
                  <a:pt x="927611" y="448046"/>
                  <a:pt x="927611" y="440753"/>
                </a:cubicBezTo>
                <a:cubicBezTo>
                  <a:pt x="927611" y="434190"/>
                  <a:pt x="934168" y="428356"/>
                  <a:pt x="941465" y="428356"/>
                </a:cubicBezTo>
                <a:close/>
                <a:moveTo>
                  <a:pt x="870633" y="428356"/>
                </a:moveTo>
                <a:cubicBezTo>
                  <a:pt x="877194" y="428356"/>
                  <a:pt x="883030" y="434190"/>
                  <a:pt x="883030" y="440753"/>
                </a:cubicBezTo>
                <a:cubicBezTo>
                  <a:pt x="883030" y="448046"/>
                  <a:pt x="877194" y="454610"/>
                  <a:pt x="870633" y="454610"/>
                </a:cubicBezTo>
                <a:cubicBezTo>
                  <a:pt x="863341" y="454610"/>
                  <a:pt x="856774" y="448046"/>
                  <a:pt x="856774" y="440753"/>
                </a:cubicBezTo>
                <a:cubicBezTo>
                  <a:pt x="856774" y="434190"/>
                  <a:pt x="863341" y="428356"/>
                  <a:pt x="870633" y="428356"/>
                </a:cubicBezTo>
                <a:close/>
                <a:moveTo>
                  <a:pt x="798344" y="428356"/>
                </a:moveTo>
                <a:cubicBezTo>
                  <a:pt x="806370" y="428356"/>
                  <a:pt x="812196" y="434190"/>
                  <a:pt x="812196" y="440753"/>
                </a:cubicBezTo>
                <a:cubicBezTo>
                  <a:pt x="812196" y="448046"/>
                  <a:pt x="806370" y="454610"/>
                  <a:pt x="798344" y="454610"/>
                </a:cubicBezTo>
                <a:cubicBezTo>
                  <a:pt x="792510" y="454610"/>
                  <a:pt x="785947" y="448046"/>
                  <a:pt x="785947" y="440753"/>
                </a:cubicBezTo>
                <a:cubicBezTo>
                  <a:pt x="785947" y="434190"/>
                  <a:pt x="792510" y="428356"/>
                  <a:pt x="798344" y="428356"/>
                </a:cubicBezTo>
                <a:close/>
                <a:moveTo>
                  <a:pt x="724138" y="428356"/>
                </a:moveTo>
                <a:cubicBezTo>
                  <a:pt x="731434" y="428356"/>
                  <a:pt x="738002" y="434190"/>
                  <a:pt x="738002" y="442212"/>
                </a:cubicBezTo>
                <a:cubicBezTo>
                  <a:pt x="738002" y="448046"/>
                  <a:pt x="731434" y="454610"/>
                  <a:pt x="724138" y="454610"/>
                </a:cubicBezTo>
                <a:cubicBezTo>
                  <a:pt x="717578" y="454610"/>
                  <a:pt x="711747" y="448046"/>
                  <a:pt x="711747" y="442212"/>
                </a:cubicBezTo>
                <a:cubicBezTo>
                  <a:pt x="711747" y="434190"/>
                  <a:pt x="717578" y="428356"/>
                  <a:pt x="724138" y="428356"/>
                </a:cubicBezTo>
                <a:close/>
                <a:moveTo>
                  <a:pt x="653312" y="428356"/>
                </a:moveTo>
                <a:cubicBezTo>
                  <a:pt x="660604" y="428356"/>
                  <a:pt x="667165" y="434190"/>
                  <a:pt x="667165" y="442212"/>
                </a:cubicBezTo>
                <a:cubicBezTo>
                  <a:pt x="667165" y="448046"/>
                  <a:pt x="660604" y="454610"/>
                  <a:pt x="653312" y="454610"/>
                </a:cubicBezTo>
                <a:cubicBezTo>
                  <a:pt x="645288" y="454610"/>
                  <a:pt x="640912" y="448046"/>
                  <a:pt x="640912" y="442212"/>
                </a:cubicBezTo>
                <a:cubicBezTo>
                  <a:pt x="640912" y="434190"/>
                  <a:pt x="645288" y="428356"/>
                  <a:pt x="653312" y="428356"/>
                </a:cubicBezTo>
                <a:close/>
                <a:moveTo>
                  <a:pt x="3796752" y="424982"/>
                </a:moveTo>
                <a:cubicBezTo>
                  <a:pt x="3804774" y="424982"/>
                  <a:pt x="3810608" y="431209"/>
                  <a:pt x="3810608" y="439771"/>
                </a:cubicBezTo>
                <a:cubicBezTo>
                  <a:pt x="3810608" y="447555"/>
                  <a:pt x="3804774" y="454560"/>
                  <a:pt x="3796752" y="454560"/>
                </a:cubicBezTo>
                <a:cubicBezTo>
                  <a:pt x="3790918" y="454560"/>
                  <a:pt x="3784355" y="447555"/>
                  <a:pt x="3784355" y="439771"/>
                </a:cubicBezTo>
                <a:cubicBezTo>
                  <a:pt x="3784355" y="431209"/>
                  <a:pt x="3790918" y="424982"/>
                  <a:pt x="3796752" y="424982"/>
                </a:cubicBezTo>
                <a:close/>
                <a:moveTo>
                  <a:pt x="3725922" y="424982"/>
                </a:moveTo>
                <a:cubicBezTo>
                  <a:pt x="3733944" y="424982"/>
                  <a:pt x="3739778" y="431209"/>
                  <a:pt x="3739778" y="439771"/>
                </a:cubicBezTo>
                <a:cubicBezTo>
                  <a:pt x="3739778" y="447555"/>
                  <a:pt x="3733944" y="454560"/>
                  <a:pt x="3725922" y="454560"/>
                </a:cubicBezTo>
                <a:cubicBezTo>
                  <a:pt x="3719359" y="454560"/>
                  <a:pt x="3713525" y="447555"/>
                  <a:pt x="3713525" y="439771"/>
                </a:cubicBezTo>
                <a:cubicBezTo>
                  <a:pt x="3713525" y="431209"/>
                  <a:pt x="3717900" y="424982"/>
                  <a:pt x="3725922" y="424982"/>
                </a:cubicBezTo>
                <a:close/>
                <a:moveTo>
                  <a:pt x="3655091" y="424982"/>
                </a:moveTo>
                <a:cubicBezTo>
                  <a:pt x="3662384" y="424982"/>
                  <a:pt x="3668947" y="431209"/>
                  <a:pt x="3668947" y="439771"/>
                </a:cubicBezTo>
                <a:cubicBezTo>
                  <a:pt x="3668947" y="447555"/>
                  <a:pt x="3662384" y="454560"/>
                  <a:pt x="3655091" y="454560"/>
                </a:cubicBezTo>
                <a:cubicBezTo>
                  <a:pt x="3647069" y="454560"/>
                  <a:pt x="3642694" y="447555"/>
                  <a:pt x="3642694" y="439771"/>
                </a:cubicBezTo>
                <a:cubicBezTo>
                  <a:pt x="3642694" y="431209"/>
                  <a:pt x="3647069" y="424982"/>
                  <a:pt x="3655091" y="424982"/>
                </a:cubicBezTo>
                <a:close/>
                <a:moveTo>
                  <a:pt x="3583280" y="424982"/>
                </a:moveTo>
                <a:cubicBezTo>
                  <a:pt x="3591064" y="424982"/>
                  <a:pt x="3598069" y="431209"/>
                  <a:pt x="3598069" y="439771"/>
                </a:cubicBezTo>
                <a:cubicBezTo>
                  <a:pt x="3598069" y="447555"/>
                  <a:pt x="3591064" y="454560"/>
                  <a:pt x="3583280" y="454560"/>
                </a:cubicBezTo>
                <a:cubicBezTo>
                  <a:pt x="3574718" y="454560"/>
                  <a:pt x="3568491" y="447555"/>
                  <a:pt x="3568491" y="439771"/>
                </a:cubicBezTo>
                <a:cubicBezTo>
                  <a:pt x="3568491" y="431209"/>
                  <a:pt x="3574718" y="424982"/>
                  <a:pt x="3583280" y="424982"/>
                </a:cubicBezTo>
                <a:close/>
                <a:moveTo>
                  <a:pt x="3512449" y="424982"/>
                </a:moveTo>
                <a:cubicBezTo>
                  <a:pt x="3520232" y="424982"/>
                  <a:pt x="3527237" y="431209"/>
                  <a:pt x="3527237" y="439771"/>
                </a:cubicBezTo>
                <a:cubicBezTo>
                  <a:pt x="3527237" y="447555"/>
                  <a:pt x="3520232" y="454560"/>
                  <a:pt x="3512449" y="454560"/>
                </a:cubicBezTo>
                <a:cubicBezTo>
                  <a:pt x="3503887" y="454560"/>
                  <a:pt x="3497661" y="447555"/>
                  <a:pt x="3497661" y="439771"/>
                </a:cubicBezTo>
                <a:cubicBezTo>
                  <a:pt x="3497661" y="431209"/>
                  <a:pt x="3503887" y="424982"/>
                  <a:pt x="3512449" y="424982"/>
                </a:cubicBezTo>
                <a:close/>
                <a:moveTo>
                  <a:pt x="3440686" y="424982"/>
                </a:moveTo>
                <a:cubicBezTo>
                  <a:pt x="3448708" y="424982"/>
                  <a:pt x="3453083" y="431209"/>
                  <a:pt x="3453083" y="439771"/>
                </a:cubicBezTo>
                <a:cubicBezTo>
                  <a:pt x="3453083" y="447555"/>
                  <a:pt x="3448708" y="454560"/>
                  <a:pt x="3440686" y="454560"/>
                </a:cubicBezTo>
                <a:cubicBezTo>
                  <a:pt x="3433393" y="454560"/>
                  <a:pt x="3426830" y="447555"/>
                  <a:pt x="3426830" y="439771"/>
                </a:cubicBezTo>
                <a:cubicBezTo>
                  <a:pt x="3426830" y="431209"/>
                  <a:pt x="3433393" y="424982"/>
                  <a:pt x="3440686" y="424982"/>
                </a:cubicBezTo>
                <a:close/>
                <a:moveTo>
                  <a:pt x="3369857" y="424982"/>
                </a:moveTo>
                <a:cubicBezTo>
                  <a:pt x="3376420" y="424982"/>
                  <a:pt x="3382254" y="431209"/>
                  <a:pt x="3382254" y="439771"/>
                </a:cubicBezTo>
                <a:cubicBezTo>
                  <a:pt x="3382254" y="447555"/>
                  <a:pt x="3376420" y="454560"/>
                  <a:pt x="3369857" y="454560"/>
                </a:cubicBezTo>
                <a:cubicBezTo>
                  <a:pt x="3362564" y="454560"/>
                  <a:pt x="3356001" y="447555"/>
                  <a:pt x="3356001" y="439771"/>
                </a:cubicBezTo>
                <a:cubicBezTo>
                  <a:pt x="3356001" y="431209"/>
                  <a:pt x="3362564" y="424982"/>
                  <a:pt x="3369857" y="424982"/>
                </a:cubicBezTo>
                <a:close/>
                <a:moveTo>
                  <a:pt x="3299097" y="424982"/>
                </a:moveTo>
                <a:cubicBezTo>
                  <a:pt x="3305656" y="424982"/>
                  <a:pt x="3311491" y="431209"/>
                  <a:pt x="3311491" y="439771"/>
                </a:cubicBezTo>
                <a:cubicBezTo>
                  <a:pt x="3311491" y="447555"/>
                  <a:pt x="3305656" y="454560"/>
                  <a:pt x="3299097" y="454560"/>
                </a:cubicBezTo>
                <a:cubicBezTo>
                  <a:pt x="3291802" y="454560"/>
                  <a:pt x="3285240" y="447555"/>
                  <a:pt x="3285240" y="439771"/>
                </a:cubicBezTo>
                <a:cubicBezTo>
                  <a:pt x="3285240" y="431209"/>
                  <a:pt x="3291802" y="424982"/>
                  <a:pt x="3299097" y="424982"/>
                </a:cubicBezTo>
                <a:close/>
                <a:moveTo>
                  <a:pt x="3226805" y="424982"/>
                </a:moveTo>
                <a:cubicBezTo>
                  <a:pt x="3234825" y="424982"/>
                  <a:pt x="3240664" y="431209"/>
                  <a:pt x="3240664" y="439771"/>
                </a:cubicBezTo>
                <a:cubicBezTo>
                  <a:pt x="3240664" y="447555"/>
                  <a:pt x="3234825" y="454560"/>
                  <a:pt x="3226805" y="454560"/>
                </a:cubicBezTo>
                <a:cubicBezTo>
                  <a:pt x="3220242" y="454560"/>
                  <a:pt x="3214406" y="447555"/>
                  <a:pt x="3214406" y="439771"/>
                </a:cubicBezTo>
                <a:cubicBezTo>
                  <a:pt x="3214406" y="431209"/>
                  <a:pt x="3220242" y="424982"/>
                  <a:pt x="3226805" y="424982"/>
                </a:cubicBezTo>
                <a:close/>
                <a:moveTo>
                  <a:pt x="3152602" y="424982"/>
                </a:moveTo>
                <a:cubicBezTo>
                  <a:pt x="3159895" y="424982"/>
                  <a:pt x="3166460" y="431209"/>
                  <a:pt x="3166460" y="439771"/>
                </a:cubicBezTo>
                <a:cubicBezTo>
                  <a:pt x="3166460" y="447555"/>
                  <a:pt x="3159895" y="454560"/>
                  <a:pt x="3152602" y="454560"/>
                </a:cubicBezTo>
                <a:cubicBezTo>
                  <a:pt x="3146038" y="454560"/>
                  <a:pt x="3140203" y="447555"/>
                  <a:pt x="3140203" y="439771"/>
                </a:cubicBezTo>
                <a:cubicBezTo>
                  <a:pt x="3140203" y="431209"/>
                  <a:pt x="3146038" y="424982"/>
                  <a:pt x="3152602" y="424982"/>
                </a:cubicBezTo>
                <a:close/>
                <a:moveTo>
                  <a:pt x="3081772" y="424982"/>
                </a:moveTo>
                <a:cubicBezTo>
                  <a:pt x="3089064" y="424982"/>
                  <a:pt x="3095624" y="431209"/>
                  <a:pt x="3095624" y="439771"/>
                </a:cubicBezTo>
                <a:cubicBezTo>
                  <a:pt x="3095624" y="447555"/>
                  <a:pt x="3089064" y="454560"/>
                  <a:pt x="3081772" y="454560"/>
                </a:cubicBezTo>
                <a:cubicBezTo>
                  <a:pt x="3073748" y="454560"/>
                  <a:pt x="3069372" y="447555"/>
                  <a:pt x="3069372" y="439771"/>
                </a:cubicBezTo>
                <a:cubicBezTo>
                  <a:pt x="3069372" y="431209"/>
                  <a:pt x="3073748" y="424982"/>
                  <a:pt x="3081772" y="424982"/>
                </a:cubicBezTo>
                <a:close/>
                <a:moveTo>
                  <a:pt x="3013715" y="424982"/>
                </a:moveTo>
                <a:cubicBezTo>
                  <a:pt x="3021305" y="424982"/>
                  <a:pt x="3028135" y="431209"/>
                  <a:pt x="3028135" y="439771"/>
                </a:cubicBezTo>
                <a:cubicBezTo>
                  <a:pt x="3028135" y="447555"/>
                  <a:pt x="3021305" y="454560"/>
                  <a:pt x="3013715" y="454560"/>
                </a:cubicBezTo>
                <a:cubicBezTo>
                  <a:pt x="3005368" y="454560"/>
                  <a:pt x="2998539" y="447555"/>
                  <a:pt x="2998539" y="439771"/>
                </a:cubicBezTo>
                <a:cubicBezTo>
                  <a:pt x="2998539" y="431209"/>
                  <a:pt x="3005368" y="424982"/>
                  <a:pt x="3013715" y="424982"/>
                </a:cubicBezTo>
                <a:close/>
                <a:moveTo>
                  <a:pt x="2942491" y="424982"/>
                </a:moveTo>
                <a:cubicBezTo>
                  <a:pt x="2951052" y="424982"/>
                  <a:pt x="2957286" y="431209"/>
                  <a:pt x="2957286" y="439771"/>
                </a:cubicBezTo>
                <a:cubicBezTo>
                  <a:pt x="2957286" y="447555"/>
                  <a:pt x="2951052" y="454560"/>
                  <a:pt x="2942491" y="454560"/>
                </a:cubicBezTo>
                <a:cubicBezTo>
                  <a:pt x="2934710" y="454560"/>
                  <a:pt x="2927708" y="447555"/>
                  <a:pt x="2927708" y="439771"/>
                </a:cubicBezTo>
                <a:cubicBezTo>
                  <a:pt x="2927708" y="431209"/>
                  <a:pt x="2934710" y="424982"/>
                  <a:pt x="2942491" y="424982"/>
                </a:cubicBezTo>
                <a:close/>
                <a:moveTo>
                  <a:pt x="2868291" y="424982"/>
                </a:moveTo>
                <a:cubicBezTo>
                  <a:pt x="2876858" y="424982"/>
                  <a:pt x="2883085" y="431209"/>
                  <a:pt x="2883085" y="439771"/>
                </a:cubicBezTo>
                <a:cubicBezTo>
                  <a:pt x="2883085" y="447555"/>
                  <a:pt x="2876858" y="454560"/>
                  <a:pt x="2868291" y="454560"/>
                </a:cubicBezTo>
                <a:cubicBezTo>
                  <a:pt x="2860509" y="454560"/>
                  <a:pt x="2853504" y="447555"/>
                  <a:pt x="2853504" y="439771"/>
                </a:cubicBezTo>
                <a:cubicBezTo>
                  <a:pt x="2853504" y="431209"/>
                  <a:pt x="2860509" y="424982"/>
                  <a:pt x="2868291" y="424982"/>
                </a:cubicBezTo>
                <a:close/>
                <a:moveTo>
                  <a:pt x="2796533" y="424982"/>
                </a:moveTo>
                <a:cubicBezTo>
                  <a:pt x="2804555" y="424982"/>
                  <a:pt x="2808932" y="431209"/>
                  <a:pt x="2808932" y="439771"/>
                </a:cubicBezTo>
                <a:cubicBezTo>
                  <a:pt x="2808932" y="447555"/>
                  <a:pt x="2804555" y="454560"/>
                  <a:pt x="2796533" y="454560"/>
                </a:cubicBezTo>
                <a:cubicBezTo>
                  <a:pt x="2789240" y="454560"/>
                  <a:pt x="2782678" y="447555"/>
                  <a:pt x="2782678" y="439771"/>
                </a:cubicBezTo>
                <a:cubicBezTo>
                  <a:pt x="2782678" y="431209"/>
                  <a:pt x="2789240" y="424982"/>
                  <a:pt x="2796533" y="424982"/>
                </a:cubicBezTo>
                <a:close/>
                <a:moveTo>
                  <a:pt x="2725695" y="424982"/>
                </a:moveTo>
                <a:cubicBezTo>
                  <a:pt x="2731532" y="424982"/>
                  <a:pt x="2738097" y="431209"/>
                  <a:pt x="2738097" y="439771"/>
                </a:cubicBezTo>
                <a:cubicBezTo>
                  <a:pt x="2738097" y="447555"/>
                  <a:pt x="2731532" y="454560"/>
                  <a:pt x="2725695" y="454560"/>
                </a:cubicBezTo>
                <a:cubicBezTo>
                  <a:pt x="2717681" y="454560"/>
                  <a:pt x="2711846" y="447555"/>
                  <a:pt x="2711846" y="439771"/>
                </a:cubicBezTo>
                <a:cubicBezTo>
                  <a:pt x="2711846" y="431209"/>
                  <a:pt x="2717681" y="424982"/>
                  <a:pt x="2725695" y="424982"/>
                </a:cubicBezTo>
                <a:close/>
                <a:moveTo>
                  <a:pt x="2654870" y="424982"/>
                </a:moveTo>
                <a:cubicBezTo>
                  <a:pt x="2660705" y="424982"/>
                  <a:pt x="2667270" y="431209"/>
                  <a:pt x="2667270" y="439771"/>
                </a:cubicBezTo>
                <a:cubicBezTo>
                  <a:pt x="2667270" y="447555"/>
                  <a:pt x="2660705" y="454560"/>
                  <a:pt x="2654870" y="454560"/>
                </a:cubicBezTo>
                <a:cubicBezTo>
                  <a:pt x="2646850" y="454560"/>
                  <a:pt x="2641018" y="447555"/>
                  <a:pt x="2641018" y="439771"/>
                </a:cubicBezTo>
                <a:cubicBezTo>
                  <a:pt x="2641018" y="431209"/>
                  <a:pt x="2646850" y="424982"/>
                  <a:pt x="2654870" y="424982"/>
                </a:cubicBezTo>
                <a:close/>
                <a:moveTo>
                  <a:pt x="2582580" y="424982"/>
                </a:moveTo>
                <a:cubicBezTo>
                  <a:pt x="2589875" y="424982"/>
                  <a:pt x="2596437" y="431209"/>
                  <a:pt x="2596437" y="439771"/>
                </a:cubicBezTo>
                <a:cubicBezTo>
                  <a:pt x="2596437" y="447555"/>
                  <a:pt x="2589875" y="454560"/>
                  <a:pt x="2582580" y="454560"/>
                </a:cubicBezTo>
                <a:cubicBezTo>
                  <a:pt x="2576019" y="454560"/>
                  <a:pt x="2570184" y="447555"/>
                  <a:pt x="2570184" y="439771"/>
                </a:cubicBezTo>
                <a:cubicBezTo>
                  <a:pt x="2570184" y="431209"/>
                  <a:pt x="2576019" y="424982"/>
                  <a:pt x="2582580" y="424982"/>
                </a:cubicBezTo>
                <a:close/>
                <a:moveTo>
                  <a:pt x="2511026" y="424982"/>
                </a:moveTo>
                <a:cubicBezTo>
                  <a:pt x="2519047" y="424982"/>
                  <a:pt x="2525610" y="431209"/>
                  <a:pt x="2525610" y="439771"/>
                </a:cubicBezTo>
                <a:cubicBezTo>
                  <a:pt x="2525610" y="447555"/>
                  <a:pt x="2519047" y="454560"/>
                  <a:pt x="2511026" y="454560"/>
                </a:cubicBezTo>
                <a:cubicBezTo>
                  <a:pt x="2503735" y="454560"/>
                  <a:pt x="2499361" y="447555"/>
                  <a:pt x="2499361" y="439771"/>
                </a:cubicBezTo>
                <a:cubicBezTo>
                  <a:pt x="2499361" y="431209"/>
                  <a:pt x="2503735" y="424982"/>
                  <a:pt x="2511026" y="424982"/>
                </a:cubicBezTo>
                <a:close/>
                <a:moveTo>
                  <a:pt x="1799085" y="357525"/>
                </a:moveTo>
                <a:cubicBezTo>
                  <a:pt x="1807647" y="357525"/>
                  <a:pt x="1813873" y="361900"/>
                  <a:pt x="1813873" y="369922"/>
                </a:cubicBezTo>
                <a:cubicBezTo>
                  <a:pt x="1813873" y="377215"/>
                  <a:pt x="1807647" y="383779"/>
                  <a:pt x="1799085" y="383779"/>
                </a:cubicBezTo>
                <a:cubicBezTo>
                  <a:pt x="1790525" y="383779"/>
                  <a:pt x="1784300" y="377215"/>
                  <a:pt x="1784300" y="369922"/>
                </a:cubicBezTo>
                <a:cubicBezTo>
                  <a:pt x="1784300" y="361900"/>
                  <a:pt x="1790525" y="357525"/>
                  <a:pt x="1799085" y="357525"/>
                </a:cubicBezTo>
                <a:close/>
                <a:moveTo>
                  <a:pt x="1728262" y="357525"/>
                </a:moveTo>
                <a:cubicBezTo>
                  <a:pt x="1736825" y="357525"/>
                  <a:pt x="1743049" y="361900"/>
                  <a:pt x="1743049" y="369922"/>
                </a:cubicBezTo>
                <a:cubicBezTo>
                  <a:pt x="1743049" y="377215"/>
                  <a:pt x="1736825" y="383779"/>
                  <a:pt x="1728262" y="383779"/>
                </a:cubicBezTo>
                <a:cubicBezTo>
                  <a:pt x="1719697" y="383779"/>
                  <a:pt x="1713470" y="377215"/>
                  <a:pt x="1713470" y="369922"/>
                </a:cubicBezTo>
                <a:cubicBezTo>
                  <a:pt x="1713470" y="361900"/>
                  <a:pt x="1719697" y="357525"/>
                  <a:pt x="1728262" y="357525"/>
                </a:cubicBezTo>
                <a:close/>
                <a:moveTo>
                  <a:pt x="1657429" y="357525"/>
                </a:moveTo>
                <a:cubicBezTo>
                  <a:pt x="1665215" y="357525"/>
                  <a:pt x="1672220" y="361900"/>
                  <a:pt x="1672220" y="369922"/>
                </a:cubicBezTo>
                <a:cubicBezTo>
                  <a:pt x="1672220" y="377215"/>
                  <a:pt x="1665215" y="383779"/>
                  <a:pt x="1657429" y="383779"/>
                </a:cubicBezTo>
                <a:cubicBezTo>
                  <a:pt x="1648870" y="383779"/>
                  <a:pt x="1642650" y="377215"/>
                  <a:pt x="1642650" y="369922"/>
                </a:cubicBezTo>
                <a:cubicBezTo>
                  <a:pt x="1642650" y="361900"/>
                  <a:pt x="1648870" y="357525"/>
                  <a:pt x="1657429" y="357525"/>
                </a:cubicBezTo>
                <a:close/>
                <a:moveTo>
                  <a:pt x="1582296" y="357525"/>
                </a:moveTo>
                <a:cubicBezTo>
                  <a:pt x="1589593" y="357525"/>
                  <a:pt x="1594704" y="361900"/>
                  <a:pt x="1594704" y="369922"/>
                </a:cubicBezTo>
                <a:cubicBezTo>
                  <a:pt x="1594704" y="377215"/>
                  <a:pt x="1589593" y="383779"/>
                  <a:pt x="1582296" y="383779"/>
                </a:cubicBezTo>
                <a:cubicBezTo>
                  <a:pt x="1574274" y="383779"/>
                  <a:pt x="1568441" y="377215"/>
                  <a:pt x="1568441" y="369922"/>
                </a:cubicBezTo>
                <a:cubicBezTo>
                  <a:pt x="1568441" y="361900"/>
                  <a:pt x="1574274" y="357525"/>
                  <a:pt x="1582296" y="357525"/>
                </a:cubicBezTo>
                <a:close/>
                <a:moveTo>
                  <a:pt x="1512195" y="357525"/>
                </a:moveTo>
                <a:cubicBezTo>
                  <a:pt x="1518030" y="357525"/>
                  <a:pt x="1523863" y="361900"/>
                  <a:pt x="1523863" y="369922"/>
                </a:cubicBezTo>
                <a:cubicBezTo>
                  <a:pt x="1523863" y="377215"/>
                  <a:pt x="1518030" y="383779"/>
                  <a:pt x="1512195" y="383779"/>
                </a:cubicBezTo>
                <a:cubicBezTo>
                  <a:pt x="1504171" y="383779"/>
                  <a:pt x="1497612" y="377215"/>
                  <a:pt x="1497612" y="369922"/>
                </a:cubicBezTo>
                <a:cubicBezTo>
                  <a:pt x="1497612" y="361900"/>
                  <a:pt x="1504171" y="357525"/>
                  <a:pt x="1512195" y="357525"/>
                </a:cubicBezTo>
                <a:close/>
                <a:moveTo>
                  <a:pt x="1439171" y="357525"/>
                </a:moveTo>
                <a:cubicBezTo>
                  <a:pt x="1447188" y="357525"/>
                  <a:pt x="1453023" y="361900"/>
                  <a:pt x="1453023" y="369922"/>
                </a:cubicBezTo>
                <a:cubicBezTo>
                  <a:pt x="1453023" y="377215"/>
                  <a:pt x="1447188" y="383779"/>
                  <a:pt x="1439171" y="383779"/>
                </a:cubicBezTo>
                <a:cubicBezTo>
                  <a:pt x="1433336" y="383779"/>
                  <a:pt x="1426774" y="377215"/>
                  <a:pt x="1426774" y="369922"/>
                </a:cubicBezTo>
                <a:cubicBezTo>
                  <a:pt x="1426774" y="361900"/>
                  <a:pt x="1433336" y="357525"/>
                  <a:pt x="1439171" y="357525"/>
                </a:cubicBezTo>
                <a:close/>
                <a:moveTo>
                  <a:pt x="1368347" y="357525"/>
                </a:moveTo>
                <a:cubicBezTo>
                  <a:pt x="1376368" y="357525"/>
                  <a:pt x="1382199" y="361900"/>
                  <a:pt x="1382199" y="369922"/>
                </a:cubicBezTo>
                <a:cubicBezTo>
                  <a:pt x="1382199" y="377215"/>
                  <a:pt x="1376368" y="383779"/>
                  <a:pt x="1368347" y="383779"/>
                </a:cubicBezTo>
                <a:cubicBezTo>
                  <a:pt x="1362508" y="383779"/>
                  <a:pt x="1355949" y="377215"/>
                  <a:pt x="1355949" y="369922"/>
                </a:cubicBezTo>
                <a:cubicBezTo>
                  <a:pt x="1355949" y="361900"/>
                  <a:pt x="1362508" y="357525"/>
                  <a:pt x="1368347" y="357525"/>
                </a:cubicBezTo>
                <a:close/>
                <a:moveTo>
                  <a:pt x="1297518" y="357525"/>
                </a:moveTo>
                <a:cubicBezTo>
                  <a:pt x="1305540" y="357525"/>
                  <a:pt x="1311374" y="361900"/>
                  <a:pt x="1311374" y="369922"/>
                </a:cubicBezTo>
                <a:cubicBezTo>
                  <a:pt x="1311374" y="377215"/>
                  <a:pt x="1305540" y="383779"/>
                  <a:pt x="1297518" y="383779"/>
                </a:cubicBezTo>
                <a:cubicBezTo>
                  <a:pt x="1289495" y="383779"/>
                  <a:pt x="1285121" y="377215"/>
                  <a:pt x="1285121" y="369922"/>
                </a:cubicBezTo>
                <a:cubicBezTo>
                  <a:pt x="1285121" y="361900"/>
                  <a:pt x="1289495" y="357525"/>
                  <a:pt x="1297518" y="357525"/>
                </a:cubicBezTo>
                <a:close/>
                <a:moveTo>
                  <a:pt x="1225703" y="357525"/>
                </a:moveTo>
                <a:cubicBezTo>
                  <a:pt x="1233487" y="357525"/>
                  <a:pt x="1240493" y="363359"/>
                  <a:pt x="1240493" y="369922"/>
                </a:cubicBezTo>
                <a:cubicBezTo>
                  <a:pt x="1240493" y="377215"/>
                  <a:pt x="1233487" y="383779"/>
                  <a:pt x="1225703" y="383779"/>
                </a:cubicBezTo>
                <a:cubicBezTo>
                  <a:pt x="1217156" y="383779"/>
                  <a:pt x="1210926" y="377215"/>
                  <a:pt x="1210926" y="369922"/>
                </a:cubicBezTo>
                <a:cubicBezTo>
                  <a:pt x="1210926" y="363359"/>
                  <a:pt x="1217156" y="357525"/>
                  <a:pt x="1225703" y="357525"/>
                </a:cubicBezTo>
                <a:close/>
                <a:moveTo>
                  <a:pt x="1154890" y="357525"/>
                </a:moveTo>
                <a:cubicBezTo>
                  <a:pt x="1162673" y="357525"/>
                  <a:pt x="1169676" y="363359"/>
                  <a:pt x="1169676" y="369922"/>
                </a:cubicBezTo>
                <a:cubicBezTo>
                  <a:pt x="1169676" y="377215"/>
                  <a:pt x="1162673" y="383779"/>
                  <a:pt x="1154890" y="383779"/>
                </a:cubicBezTo>
                <a:cubicBezTo>
                  <a:pt x="1146325" y="383779"/>
                  <a:pt x="1140096" y="377215"/>
                  <a:pt x="1140096" y="369922"/>
                </a:cubicBezTo>
                <a:cubicBezTo>
                  <a:pt x="1140096" y="363359"/>
                  <a:pt x="1146325" y="357525"/>
                  <a:pt x="1154890" y="357525"/>
                </a:cubicBezTo>
                <a:close/>
                <a:moveTo>
                  <a:pt x="1084059" y="357525"/>
                </a:moveTo>
                <a:cubicBezTo>
                  <a:pt x="1091842" y="357525"/>
                  <a:pt x="1098844" y="363359"/>
                  <a:pt x="1098844" y="369922"/>
                </a:cubicBezTo>
                <a:cubicBezTo>
                  <a:pt x="1098844" y="377215"/>
                  <a:pt x="1091842" y="383779"/>
                  <a:pt x="1084059" y="383779"/>
                </a:cubicBezTo>
                <a:cubicBezTo>
                  <a:pt x="1075492" y="383779"/>
                  <a:pt x="1069268" y="377215"/>
                  <a:pt x="1069268" y="369922"/>
                </a:cubicBezTo>
                <a:cubicBezTo>
                  <a:pt x="1069268" y="363359"/>
                  <a:pt x="1075492" y="357525"/>
                  <a:pt x="1084059" y="357525"/>
                </a:cubicBezTo>
                <a:close/>
                <a:moveTo>
                  <a:pt x="1013015" y="357525"/>
                </a:moveTo>
                <a:cubicBezTo>
                  <a:pt x="1020312" y="357525"/>
                  <a:pt x="1024685" y="363359"/>
                  <a:pt x="1024685" y="369922"/>
                </a:cubicBezTo>
                <a:cubicBezTo>
                  <a:pt x="1024685" y="377215"/>
                  <a:pt x="1020312" y="383779"/>
                  <a:pt x="1013015" y="383779"/>
                </a:cubicBezTo>
                <a:cubicBezTo>
                  <a:pt x="1005003" y="383779"/>
                  <a:pt x="998434" y="377215"/>
                  <a:pt x="998434" y="369922"/>
                </a:cubicBezTo>
                <a:cubicBezTo>
                  <a:pt x="998434" y="363359"/>
                  <a:pt x="1005003" y="357525"/>
                  <a:pt x="1013015" y="357525"/>
                </a:cubicBezTo>
                <a:close/>
                <a:moveTo>
                  <a:pt x="941465" y="357525"/>
                </a:moveTo>
                <a:cubicBezTo>
                  <a:pt x="948030" y="357525"/>
                  <a:pt x="953864" y="363359"/>
                  <a:pt x="953864" y="369922"/>
                </a:cubicBezTo>
                <a:cubicBezTo>
                  <a:pt x="953864" y="377215"/>
                  <a:pt x="948030" y="383779"/>
                  <a:pt x="941465" y="383779"/>
                </a:cubicBezTo>
                <a:cubicBezTo>
                  <a:pt x="934173" y="383779"/>
                  <a:pt x="927611" y="377215"/>
                  <a:pt x="927611" y="369922"/>
                </a:cubicBezTo>
                <a:cubicBezTo>
                  <a:pt x="927611" y="363359"/>
                  <a:pt x="934173" y="357525"/>
                  <a:pt x="941465" y="357525"/>
                </a:cubicBezTo>
                <a:close/>
                <a:moveTo>
                  <a:pt x="870633" y="357525"/>
                </a:moveTo>
                <a:cubicBezTo>
                  <a:pt x="877194" y="357525"/>
                  <a:pt x="883034" y="363359"/>
                  <a:pt x="883034" y="369922"/>
                </a:cubicBezTo>
                <a:cubicBezTo>
                  <a:pt x="883034" y="377215"/>
                  <a:pt x="877194" y="383779"/>
                  <a:pt x="870633" y="383779"/>
                </a:cubicBezTo>
                <a:cubicBezTo>
                  <a:pt x="863344" y="383779"/>
                  <a:pt x="856777" y="377215"/>
                  <a:pt x="856777" y="369922"/>
                </a:cubicBezTo>
                <a:cubicBezTo>
                  <a:pt x="856777" y="363359"/>
                  <a:pt x="863344" y="357525"/>
                  <a:pt x="870633" y="357525"/>
                </a:cubicBezTo>
                <a:close/>
                <a:moveTo>
                  <a:pt x="798346" y="357525"/>
                </a:moveTo>
                <a:cubicBezTo>
                  <a:pt x="806370" y="357525"/>
                  <a:pt x="812203" y="363359"/>
                  <a:pt x="812203" y="369922"/>
                </a:cubicBezTo>
                <a:cubicBezTo>
                  <a:pt x="812203" y="377215"/>
                  <a:pt x="806370" y="383779"/>
                  <a:pt x="798346" y="383779"/>
                </a:cubicBezTo>
                <a:cubicBezTo>
                  <a:pt x="792510" y="383779"/>
                  <a:pt x="785947" y="377215"/>
                  <a:pt x="785947" y="369922"/>
                </a:cubicBezTo>
                <a:cubicBezTo>
                  <a:pt x="785947" y="363359"/>
                  <a:pt x="792510" y="357525"/>
                  <a:pt x="798346" y="357525"/>
                </a:cubicBezTo>
                <a:close/>
                <a:moveTo>
                  <a:pt x="3654110" y="354153"/>
                </a:moveTo>
                <a:cubicBezTo>
                  <a:pt x="3661893" y="354153"/>
                  <a:pt x="3668898" y="360716"/>
                  <a:pt x="3668898" y="368738"/>
                </a:cubicBezTo>
                <a:cubicBezTo>
                  <a:pt x="3668898" y="376031"/>
                  <a:pt x="3661893" y="380407"/>
                  <a:pt x="3654110" y="380407"/>
                </a:cubicBezTo>
                <a:cubicBezTo>
                  <a:pt x="3645548" y="380407"/>
                  <a:pt x="3639322" y="376031"/>
                  <a:pt x="3639322" y="368738"/>
                </a:cubicBezTo>
                <a:cubicBezTo>
                  <a:pt x="3639322" y="360716"/>
                  <a:pt x="3645548" y="354153"/>
                  <a:pt x="3654110" y="354153"/>
                </a:cubicBezTo>
                <a:close/>
                <a:moveTo>
                  <a:pt x="3583280" y="354153"/>
                </a:moveTo>
                <a:cubicBezTo>
                  <a:pt x="3591064" y="354153"/>
                  <a:pt x="3598069" y="360716"/>
                  <a:pt x="3598069" y="368738"/>
                </a:cubicBezTo>
                <a:cubicBezTo>
                  <a:pt x="3598069" y="376031"/>
                  <a:pt x="3591064" y="380407"/>
                  <a:pt x="3583280" y="380407"/>
                </a:cubicBezTo>
                <a:cubicBezTo>
                  <a:pt x="3574718" y="380407"/>
                  <a:pt x="3568491" y="376031"/>
                  <a:pt x="3568491" y="368738"/>
                </a:cubicBezTo>
                <a:cubicBezTo>
                  <a:pt x="3568491" y="360716"/>
                  <a:pt x="3574718" y="354153"/>
                  <a:pt x="3583280" y="354153"/>
                </a:cubicBezTo>
                <a:close/>
                <a:moveTo>
                  <a:pt x="3512449" y="354153"/>
                </a:moveTo>
                <a:cubicBezTo>
                  <a:pt x="3520232" y="354153"/>
                  <a:pt x="3527237" y="360983"/>
                  <a:pt x="3527237" y="369330"/>
                </a:cubicBezTo>
                <a:cubicBezTo>
                  <a:pt x="3527237" y="376919"/>
                  <a:pt x="3520232" y="383749"/>
                  <a:pt x="3512449" y="383749"/>
                </a:cubicBezTo>
                <a:cubicBezTo>
                  <a:pt x="3503887" y="383749"/>
                  <a:pt x="3497661" y="376919"/>
                  <a:pt x="3497661" y="369330"/>
                </a:cubicBezTo>
                <a:cubicBezTo>
                  <a:pt x="3497661" y="360983"/>
                  <a:pt x="3503887" y="354153"/>
                  <a:pt x="3512449" y="354153"/>
                </a:cubicBezTo>
                <a:close/>
                <a:moveTo>
                  <a:pt x="3440686" y="354153"/>
                </a:moveTo>
                <a:cubicBezTo>
                  <a:pt x="3448708" y="354153"/>
                  <a:pt x="3453083" y="360983"/>
                  <a:pt x="3453083" y="369330"/>
                </a:cubicBezTo>
                <a:cubicBezTo>
                  <a:pt x="3453083" y="376919"/>
                  <a:pt x="3448708" y="383749"/>
                  <a:pt x="3440686" y="383749"/>
                </a:cubicBezTo>
                <a:cubicBezTo>
                  <a:pt x="3433393" y="383749"/>
                  <a:pt x="3426830" y="376919"/>
                  <a:pt x="3426830" y="369330"/>
                </a:cubicBezTo>
                <a:cubicBezTo>
                  <a:pt x="3426830" y="360983"/>
                  <a:pt x="3433393" y="354153"/>
                  <a:pt x="3440686" y="354153"/>
                </a:cubicBezTo>
                <a:close/>
                <a:moveTo>
                  <a:pt x="3369857" y="354153"/>
                </a:moveTo>
                <a:cubicBezTo>
                  <a:pt x="3376420" y="354153"/>
                  <a:pt x="3382254" y="360983"/>
                  <a:pt x="3382254" y="369330"/>
                </a:cubicBezTo>
                <a:cubicBezTo>
                  <a:pt x="3382254" y="376919"/>
                  <a:pt x="3376420" y="383749"/>
                  <a:pt x="3369857" y="383749"/>
                </a:cubicBezTo>
                <a:cubicBezTo>
                  <a:pt x="3362564" y="383749"/>
                  <a:pt x="3356001" y="376919"/>
                  <a:pt x="3356001" y="369330"/>
                </a:cubicBezTo>
                <a:cubicBezTo>
                  <a:pt x="3356001" y="360983"/>
                  <a:pt x="3362564" y="354153"/>
                  <a:pt x="3369857" y="354153"/>
                </a:cubicBezTo>
                <a:close/>
                <a:moveTo>
                  <a:pt x="3299097" y="354153"/>
                </a:moveTo>
                <a:cubicBezTo>
                  <a:pt x="3305662" y="354153"/>
                  <a:pt x="3311496" y="360983"/>
                  <a:pt x="3311496" y="369330"/>
                </a:cubicBezTo>
                <a:cubicBezTo>
                  <a:pt x="3311496" y="376919"/>
                  <a:pt x="3305662" y="383749"/>
                  <a:pt x="3299097" y="383749"/>
                </a:cubicBezTo>
                <a:cubicBezTo>
                  <a:pt x="3291804" y="383749"/>
                  <a:pt x="3285242" y="376919"/>
                  <a:pt x="3285242" y="369330"/>
                </a:cubicBezTo>
                <a:cubicBezTo>
                  <a:pt x="3285242" y="360983"/>
                  <a:pt x="3291804" y="354153"/>
                  <a:pt x="3299097" y="354153"/>
                </a:cubicBezTo>
                <a:close/>
                <a:moveTo>
                  <a:pt x="3226808" y="354153"/>
                </a:moveTo>
                <a:cubicBezTo>
                  <a:pt x="3234828" y="354153"/>
                  <a:pt x="3240664" y="360983"/>
                  <a:pt x="3240664" y="369330"/>
                </a:cubicBezTo>
                <a:cubicBezTo>
                  <a:pt x="3240664" y="376919"/>
                  <a:pt x="3234828" y="383749"/>
                  <a:pt x="3226808" y="383749"/>
                </a:cubicBezTo>
                <a:cubicBezTo>
                  <a:pt x="3220245" y="383749"/>
                  <a:pt x="3214410" y="376919"/>
                  <a:pt x="3214410" y="369330"/>
                </a:cubicBezTo>
                <a:cubicBezTo>
                  <a:pt x="3214410" y="360983"/>
                  <a:pt x="3220245" y="354153"/>
                  <a:pt x="3226808" y="354153"/>
                </a:cubicBezTo>
                <a:close/>
                <a:moveTo>
                  <a:pt x="3152605" y="354153"/>
                </a:moveTo>
                <a:cubicBezTo>
                  <a:pt x="3159898" y="354153"/>
                  <a:pt x="3166462" y="360983"/>
                  <a:pt x="3166462" y="369330"/>
                </a:cubicBezTo>
                <a:cubicBezTo>
                  <a:pt x="3166462" y="376919"/>
                  <a:pt x="3159898" y="383749"/>
                  <a:pt x="3152605" y="383749"/>
                </a:cubicBezTo>
                <a:cubicBezTo>
                  <a:pt x="3146040" y="383749"/>
                  <a:pt x="3140206" y="376919"/>
                  <a:pt x="3140206" y="369330"/>
                </a:cubicBezTo>
                <a:cubicBezTo>
                  <a:pt x="3140206" y="360983"/>
                  <a:pt x="3146040" y="354153"/>
                  <a:pt x="3152605" y="354153"/>
                </a:cubicBezTo>
                <a:close/>
                <a:moveTo>
                  <a:pt x="3081774" y="354153"/>
                </a:moveTo>
                <a:cubicBezTo>
                  <a:pt x="3089066" y="354153"/>
                  <a:pt x="3095627" y="360983"/>
                  <a:pt x="3095627" y="369330"/>
                </a:cubicBezTo>
                <a:cubicBezTo>
                  <a:pt x="3095627" y="376919"/>
                  <a:pt x="3089066" y="383749"/>
                  <a:pt x="3081774" y="383749"/>
                </a:cubicBezTo>
                <a:cubicBezTo>
                  <a:pt x="3073750" y="383749"/>
                  <a:pt x="3069375" y="376919"/>
                  <a:pt x="3069375" y="369330"/>
                </a:cubicBezTo>
                <a:cubicBezTo>
                  <a:pt x="3069375" y="360983"/>
                  <a:pt x="3073750" y="354153"/>
                  <a:pt x="3081774" y="354153"/>
                </a:cubicBezTo>
                <a:close/>
                <a:moveTo>
                  <a:pt x="3013715" y="354153"/>
                </a:moveTo>
                <a:cubicBezTo>
                  <a:pt x="3021307" y="354153"/>
                  <a:pt x="3028135" y="360983"/>
                  <a:pt x="3028135" y="369330"/>
                </a:cubicBezTo>
                <a:cubicBezTo>
                  <a:pt x="3028135" y="376919"/>
                  <a:pt x="3021307" y="383749"/>
                  <a:pt x="3013715" y="383749"/>
                </a:cubicBezTo>
                <a:cubicBezTo>
                  <a:pt x="3005368" y="383749"/>
                  <a:pt x="2998539" y="376919"/>
                  <a:pt x="2998539" y="369330"/>
                </a:cubicBezTo>
                <a:cubicBezTo>
                  <a:pt x="2998539" y="360983"/>
                  <a:pt x="3005368" y="354153"/>
                  <a:pt x="3013715" y="354153"/>
                </a:cubicBezTo>
                <a:close/>
                <a:moveTo>
                  <a:pt x="2942494" y="354153"/>
                </a:moveTo>
                <a:cubicBezTo>
                  <a:pt x="2951055" y="354153"/>
                  <a:pt x="2957288" y="360983"/>
                  <a:pt x="2957288" y="369330"/>
                </a:cubicBezTo>
                <a:cubicBezTo>
                  <a:pt x="2957288" y="376919"/>
                  <a:pt x="2951055" y="383749"/>
                  <a:pt x="2942494" y="383749"/>
                </a:cubicBezTo>
                <a:cubicBezTo>
                  <a:pt x="2934713" y="383749"/>
                  <a:pt x="2927708" y="376919"/>
                  <a:pt x="2927708" y="369330"/>
                </a:cubicBezTo>
                <a:cubicBezTo>
                  <a:pt x="2927708" y="360983"/>
                  <a:pt x="2934713" y="354153"/>
                  <a:pt x="2942494" y="354153"/>
                </a:cubicBezTo>
                <a:close/>
                <a:moveTo>
                  <a:pt x="2868293" y="354153"/>
                </a:moveTo>
                <a:cubicBezTo>
                  <a:pt x="2876858" y="354153"/>
                  <a:pt x="2883085" y="360983"/>
                  <a:pt x="2883085" y="369330"/>
                </a:cubicBezTo>
                <a:cubicBezTo>
                  <a:pt x="2883085" y="376919"/>
                  <a:pt x="2876858" y="383749"/>
                  <a:pt x="2868293" y="383749"/>
                </a:cubicBezTo>
                <a:cubicBezTo>
                  <a:pt x="2860512" y="383749"/>
                  <a:pt x="2853504" y="376919"/>
                  <a:pt x="2853504" y="369330"/>
                </a:cubicBezTo>
                <a:cubicBezTo>
                  <a:pt x="2853504" y="360983"/>
                  <a:pt x="2860512" y="354153"/>
                  <a:pt x="2868293" y="354153"/>
                </a:cubicBezTo>
                <a:close/>
                <a:moveTo>
                  <a:pt x="2796535" y="354153"/>
                </a:moveTo>
                <a:cubicBezTo>
                  <a:pt x="2804558" y="354153"/>
                  <a:pt x="2808932" y="360983"/>
                  <a:pt x="2808932" y="369330"/>
                </a:cubicBezTo>
                <a:cubicBezTo>
                  <a:pt x="2808932" y="376919"/>
                  <a:pt x="2804558" y="383749"/>
                  <a:pt x="2796535" y="383749"/>
                </a:cubicBezTo>
                <a:cubicBezTo>
                  <a:pt x="2789243" y="383749"/>
                  <a:pt x="2782678" y="376919"/>
                  <a:pt x="2782678" y="369330"/>
                </a:cubicBezTo>
                <a:cubicBezTo>
                  <a:pt x="2782678" y="360983"/>
                  <a:pt x="2789243" y="354153"/>
                  <a:pt x="2796535" y="354153"/>
                </a:cubicBezTo>
                <a:close/>
                <a:moveTo>
                  <a:pt x="2725695" y="354153"/>
                </a:moveTo>
                <a:cubicBezTo>
                  <a:pt x="2731532" y="354153"/>
                  <a:pt x="2738100" y="360983"/>
                  <a:pt x="2738100" y="369330"/>
                </a:cubicBezTo>
                <a:cubicBezTo>
                  <a:pt x="2738100" y="376919"/>
                  <a:pt x="2731532" y="383749"/>
                  <a:pt x="2725695" y="383749"/>
                </a:cubicBezTo>
                <a:cubicBezTo>
                  <a:pt x="2717681" y="383749"/>
                  <a:pt x="2711846" y="376919"/>
                  <a:pt x="2711846" y="369330"/>
                </a:cubicBezTo>
                <a:cubicBezTo>
                  <a:pt x="2711846" y="360983"/>
                  <a:pt x="2717681" y="354153"/>
                  <a:pt x="2725695" y="354153"/>
                </a:cubicBezTo>
                <a:close/>
                <a:moveTo>
                  <a:pt x="2653415" y="354153"/>
                </a:moveTo>
                <a:cubicBezTo>
                  <a:pt x="2660705" y="354153"/>
                  <a:pt x="2667270" y="360983"/>
                  <a:pt x="2667270" y="369330"/>
                </a:cubicBezTo>
                <a:cubicBezTo>
                  <a:pt x="2667270" y="376919"/>
                  <a:pt x="2660705" y="383749"/>
                  <a:pt x="2653415" y="383749"/>
                </a:cubicBezTo>
                <a:cubicBezTo>
                  <a:pt x="2646857" y="383749"/>
                  <a:pt x="2641021" y="376919"/>
                  <a:pt x="2641021" y="369330"/>
                </a:cubicBezTo>
                <a:cubicBezTo>
                  <a:pt x="2641021" y="360983"/>
                  <a:pt x="2646857" y="354153"/>
                  <a:pt x="2653415" y="354153"/>
                </a:cubicBezTo>
                <a:close/>
                <a:moveTo>
                  <a:pt x="2582583" y="354153"/>
                </a:moveTo>
                <a:cubicBezTo>
                  <a:pt x="2589875" y="354153"/>
                  <a:pt x="2596439" y="360983"/>
                  <a:pt x="2596439" y="369330"/>
                </a:cubicBezTo>
                <a:cubicBezTo>
                  <a:pt x="2596439" y="376919"/>
                  <a:pt x="2589875" y="383749"/>
                  <a:pt x="2582583" y="383749"/>
                </a:cubicBezTo>
                <a:cubicBezTo>
                  <a:pt x="2576019" y="383749"/>
                  <a:pt x="2570184" y="376919"/>
                  <a:pt x="2570184" y="369330"/>
                </a:cubicBezTo>
                <a:cubicBezTo>
                  <a:pt x="2570184" y="360983"/>
                  <a:pt x="2576019" y="354153"/>
                  <a:pt x="2582583" y="354153"/>
                </a:cubicBezTo>
                <a:close/>
                <a:moveTo>
                  <a:pt x="2511029" y="354153"/>
                </a:moveTo>
                <a:cubicBezTo>
                  <a:pt x="2519050" y="354153"/>
                  <a:pt x="2525613" y="360983"/>
                  <a:pt x="2525613" y="369330"/>
                </a:cubicBezTo>
                <a:cubicBezTo>
                  <a:pt x="2525613" y="376919"/>
                  <a:pt x="2519050" y="383749"/>
                  <a:pt x="2511029" y="383749"/>
                </a:cubicBezTo>
                <a:cubicBezTo>
                  <a:pt x="2503737" y="383749"/>
                  <a:pt x="2499361" y="376919"/>
                  <a:pt x="2499361" y="369330"/>
                </a:cubicBezTo>
                <a:cubicBezTo>
                  <a:pt x="2499361" y="360983"/>
                  <a:pt x="2503737" y="354153"/>
                  <a:pt x="2511029" y="354153"/>
                </a:cubicBezTo>
                <a:close/>
                <a:moveTo>
                  <a:pt x="2439946" y="354153"/>
                </a:moveTo>
                <a:cubicBezTo>
                  <a:pt x="2448505" y="354153"/>
                  <a:pt x="2454732" y="360983"/>
                  <a:pt x="2454732" y="369330"/>
                </a:cubicBezTo>
                <a:cubicBezTo>
                  <a:pt x="2454732" y="376919"/>
                  <a:pt x="2448505" y="383749"/>
                  <a:pt x="2439946" y="383749"/>
                </a:cubicBezTo>
                <a:cubicBezTo>
                  <a:pt x="2432160" y="383749"/>
                  <a:pt x="2425156" y="376919"/>
                  <a:pt x="2425156" y="369330"/>
                </a:cubicBezTo>
                <a:cubicBezTo>
                  <a:pt x="2425156" y="360983"/>
                  <a:pt x="2432160" y="354153"/>
                  <a:pt x="2439946" y="354153"/>
                </a:cubicBezTo>
                <a:close/>
                <a:moveTo>
                  <a:pt x="2369110" y="354153"/>
                </a:moveTo>
                <a:cubicBezTo>
                  <a:pt x="2377672" y="354153"/>
                  <a:pt x="2383899" y="360983"/>
                  <a:pt x="2383899" y="369330"/>
                </a:cubicBezTo>
                <a:cubicBezTo>
                  <a:pt x="2383899" y="376919"/>
                  <a:pt x="2377672" y="383749"/>
                  <a:pt x="2369110" y="383749"/>
                </a:cubicBezTo>
                <a:cubicBezTo>
                  <a:pt x="2361327" y="383749"/>
                  <a:pt x="2354319" y="376919"/>
                  <a:pt x="2354319" y="369330"/>
                </a:cubicBezTo>
                <a:cubicBezTo>
                  <a:pt x="2354319" y="360983"/>
                  <a:pt x="2361327" y="354153"/>
                  <a:pt x="2369110" y="354153"/>
                </a:cubicBezTo>
                <a:close/>
                <a:moveTo>
                  <a:pt x="2298280" y="354153"/>
                </a:moveTo>
                <a:cubicBezTo>
                  <a:pt x="2306842" y="354153"/>
                  <a:pt x="2313068" y="360983"/>
                  <a:pt x="2313068" y="369330"/>
                </a:cubicBezTo>
                <a:cubicBezTo>
                  <a:pt x="2313068" y="376919"/>
                  <a:pt x="2306842" y="383749"/>
                  <a:pt x="2298280" y="383749"/>
                </a:cubicBezTo>
                <a:cubicBezTo>
                  <a:pt x="2290497" y="383749"/>
                  <a:pt x="2283490" y="376919"/>
                  <a:pt x="2283490" y="369330"/>
                </a:cubicBezTo>
                <a:cubicBezTo>
                  <a:pt x="2283490" y="360983"/>
                  <a:pt x="2290497" y="354153"/>
                  <a:pt x="2298280" y="354153"/>
                </a:cubicBezTo>
                <a:close/>
                <a:moveTo>
                  <a:pt x="2226517" y="354153"/>
                </a:moveTo>
                <a:cubicBezTo>
                  <a:pt x="2234538" y="354153"/>
                  <a:pt x="2238914" y="360983"/>
                  <a:pt x="2238914" y="369330"/>
                </a:cubicBezTo>
                <a:cubicBezTo>
                  <a:pt x="2238914" y="376919"/>
                  <a:pt x="2234538" y="383749"/>
                  <a:pt x="2226517" y="383749"/>
                </a:cubicBezTo>
                <a:cubicBezTo>
                  <a:pt x="2218495" y="383749"/>
                  <a:pt x="2212658" y="376919"/>
                  <a:pt x="2212658" y="369330"/>
                </a:cubicBezTo>
                <a:cubicBezTo>
                  <a:pt x="2212658" y="360983"/>
                  <a:pt x="2218495" y="354153"/>
                  <a:pt x="2226517" y="354153"/>
                </a:cubicBezTo>
                <a:close/>
                <a:moveTo>
                  <a:pt x="2155683" y="354153"/>
                </a:moveTo>
                <a:cubicBezTo>
                  <a:pt x="2161519" y="354153"/>
                  <a:pt x="2168081" y="360983"/>
                  <a:pt x="2168081" y="369330"/>
                </a:cubicBezTo>
                <a:cubicBezTo>
                  <a:pt x="2168081" y="376919"/>
                  <a:pt x="2161519" y="383749"/>
                  <a:pt x="2155683" y="383749"/>
                </a:cubicBezTo>
                <a:cubicBezTo>
                  <a:pt x="2147663" y="383749"/>
                  <a:pt x="2141827" y="376919"/>
                  <a:pt x="2141827" y="369330"/>
                </a:cubicBezTo>
                <a:cubicBezTo>
                  <a:pt x="2141827" y="360983"/>
                  <a:pt x="2147663" y="354153"/>
                  <a:pt x="2155683" y="354153"/>
                </a:cubicBezTo>
                <a:close/>
                <a:moveTo>
                  <a:pt x="2084849" y="354153"/>
                </a:moveTo>
                <a:cubicBezTo>
                  <a:pt x="2090683" y="354153"/>
                  <a:pt x="2097248" y="360983"/>
                  <a:pt x="2097248" y="369330"/>
                </a:cubicBezTo>
                <a:cubicBezTo>
                  <a:pt x="2097248" y="376919"/>
                  <a:pt x="2090683" y="383749"/>
                  <a:pt x="2084849" y="383749"/>
                </a:cubicBezTo>
                <a:cubicBezTo>
                  <a:pt x="2076828" y="383749"/>
                  <a:pt x="2070994" y="376919"/>
                  <a:pt x="2070994" y="369330"/>
                </a:cubicBezTo>
                <a:cubicBezTo>
                  <a:pt x="2070994" y="360983"/>
                  <a:pt x="2076828" y="354153"/>
                  <a:pt x="2084849" y="354153"/>
                </a:cubicBezTo>
                <a:close/>
                <a:moveTo>
                  <a:pt x="2011835" y="354153"/>
                </a:moveTo>
                <a:cubicBezTo>
                  <a:pt x="2019855" y="354153"/>
                  <a:pt x="2026421" y="360983"/>
                  <a:pt x="2026421" y="369330"/>
                </a:cubicBezTo>
                <a:cubicBezTo>
                  <a:pt x="2026421" y="376919"/>
                  <a:pt x="2019855" y="383749"/>
                  <a:pt x="2011835" y="383749"/>
                </a:cubicBezTo>
                <a:cubicBezTo>
                  <a:pt x="2006000" y="383749"/>
                  <a:pt x="2000166" y="376919"/>
                  <a:pt x="2000166" y="369330"/>
                </a:cubicBezTo>
                <a:cubicBezTo>
                  <a:pt x="2000166" y="360983"/>
                  <a:pt x="2006000" y="354153"/>
                  <a:pt x="2011835" y="354153"/>
                </a:cubicBezTo>
                <a:close/>
                <a:moveTo>
                  <a:pt x="1938362" y="354153"/>
                </a:moveTo>
                <a:cubicBezTo>
                  <a:pt x="1946385" y="354153"/>
                  <a:pt x="1952222" y="360983"/>
                  <a:pt x="1952222" y="369330"/>
                </a:cubicBezTo>
                <a:cubicBezTo>
                  <a:pt x="1952222" y="376919"/>
                  <a:pt x="1946385" y="383749"/>
                  <a:pt x="1938362" y="383749"/>
                </a:cubicBezTo>
                <a:cubicBezTo>
                  <a:pt x="1932528" y="383749"/>
                  <a:pt x="1925968" y="376919"/>
                  <a:pt x="1925968" y="369330"/>
                </a:cubicBezTo>
                <a:cubicBezTo>
                  <a:pt x="1925968" y="360983"/>
                  <a:pt x="1932528" y="354153"/>
                  <a:pt x="1938362" y="354153"/>
                </a:cubicBezTo>
                <a:close/>
                <a:moveTo>
                  <a:pt x="1867527" y="354153"/>
                </a:moveTo>
                <a:cubicBezTo>
                  <a:pt x="1875550" y="354153"/>
                  <a:pt x="1881384" y="360983"/>
                  <a:pt x="1881384" y="369330"/>
                </a:cubicBezTo>
                <a:cubicBezTo>
                  <a:pt x="1881384" y="376919"/>
                  <a:pt x="1875550" y="383749"/>
                  <a:pt x="1867527" y="383749"/>
                </a:cubicBezTo>
                <a:cubicBezTo>
                  <a:pt x="1860235" y="383749"/>
                  <a:pt x="1855129" y="376919"/>
                  <a:pt x="1855129" y="369330"/>
                </a:cubicBezTo>
                <a:cubicBezTo>
                  <a:pt x="1855129" y="360983"/>
                  <a:pt x="1860235" y="354153"/>
                  <a:pt x="1867527" y="354153"/>
                </a:cubicBezTo>
                <a:close/>
                <a:moveTo>
                  <a:pt x="1225708" y="284879"/>
                </a:moveTo>
                <a:cubicBezTo>
                  <a:pt x="1233489" y="283322"/>
                  <a:pt x="1240493" y="290327"/>
                  <a:pt x="1240493" y="298111"/>
                </a:cubicBezTo>
                <a:cubicBezTo>
                  <a:pt x="1240493" y="306673"/>
                  <a:pt x="1233489" y="312900"/>
                  <a:pt x="1225708" y="312900"/>
                </a:cubicBezTo>
                <a:cubicBezTo>
                  <a:pt x="1217159" y="312900"/>
                  <a:pt x="1210931" y="306673"/>
                  <a:pt x="1210931" y="298111"/>
                </a:cubicBezTo>
                <a:cubicBezTo>
                  <a:pt x="1210931" y="290327"/>
                  <a:pt x="1217159" y="284879"/>
                  <a:pt x="1225708" y="284879"/>
                </a:cubicBezTo>
                <a:close/>
                <a:moveTo>
                  <a:pt x="3440686" y="283322"/>
                </a:moveTo>
                <a:cubicBezTo>
                  <a:pt x="3448708" y="283322"/>
                  <a:pt x="3453083" y="289885"/>
                  <a:pt x="3453083" y="297178"/>
                </a:cubicBezTo>
                <a:cubicBezTo>
                  <a:pt x="3453083" y="305200"/>
                  <a:pt x="3448708" y="309576"/>
                  <a:pt x="3440686" y="309576"/>
                </a:cubicBezTo>
                <a:cubicBezTo>
                  <a:pt x="3433393" y="309576"/>
                  <a:pt x="3426830" y="305200"/>
                  <a:pt x="3426830" y="297178"/>
                </a:cubicBezTo>
                <a:cubicBezTo>
                  <a:pt x="3426830" y="289885"/>
                  <a:pt x="3433393" y="283322"/>
                  <a:pt x="3440686" y="283322"/>
                </a:cubicBezTo>
                <a:close/>
                <a:moveTo>
                  <a:pt x="3369857" y="283322"/>
                </a:moveTo>
                <a:cubicBezTo>
                  <a:pt x="3376420" y="283322"/>
                  <a:pt x="3382254" y="289885"/>
                  <a:pt x="3382254" y="297178"/>
                </a:cubicBezTo>
                <a:cubicBezTo>
                  <a:pt x="3382254" y="305200"/>
                  <a:pt x="3376420" y="309576"/>
                  <a:pt x="3369857" y="309576"/>
                </a:cubicBezTo>
                <a:cubicBezTo>
                  <a:pt x="3362564" y="309576"/>
                  <a:pt x="3356001" y="305200"/>
                  <a:pt x="3356001" y="297178"/>
                </a:cubicBezTo>
                <a:cubicBezTo>
                  <a:pt x="3356001" y="289885"/>
                  <a:pt x="3362564" y="283322"/>
                  <a:pt x="3369857" y="283322"/>
                </a:cubicBezTo>
                <a:close/>
                <a:moveTo>
                  <a:pt x="3299100" y="283322"/>
                </a:moveTo>
                <a:cubicBezTo>
                  <a:pt x="3305662" y="283322"/>
                  <a:pt x="3311496" y="289885"/>
                  <a:pt x="3311496" y="297178"/>
                </a:cubicBezTo>
                <a:cubicBezTo>
                  <a:pt x="3311496" y="305200"/>
                  <a:pt x="3305662" y="309576"/>
                  <a:pt x="3299100" y="309576"/>
                </a:cubicBezTo>
                <a:cubicBezTo>
                  <a:pt x="3291804" y="309576"/>
                  <a:pt x="3285242" y="305200"/>
                  <a:pt x="3285242" y="297178"/>
                </a:cubicBezTo>
                <a:cubicBezTo>
                  <a:pt x="3285242" y="289885"/>
                  <a:pt x="3291804" y="283322"/>
                  <a:pt x="3299100" y="283322"/>
                </a:cubicBezTo>
                <a:close/>
                <a:moveTo>
                  <a:pt x="3226808" y="283322"/>
                </a:moveTo>
                <a:cubicBezTo>
                  <a:pt x="3234828" y="283322"/>
                  <a:pt x="3240664" y="289885"/>
                  <a:pt x="3240664" y="297178"/>
                </a:cubicBezTo>
                <a:cubicBezTo>
                  <a:pt x="3240664" y="305200"/>
                  <a:pt x="3234828" y="309576"/>
                  <a:pt x="3226808" y="309576"/>
                </a:cubicBezTo>
                <a:cubicBezTo>
                  <a:pt x="3220245" y="309576"/>
                  <a:pt x="3214410" y="305200"/>
                  <a:pt x="3214410" y="297178"/>
                </a:cubicBezTo>
                <a:cubicBezTo>
                  <a:pt x="3214410" y="289885"/>
                  <a:pt x="3220245" y="283322"/>
                  <a:pt x="3226808" y="283322"/>
                </a:cubicBezTo>
                <a:close/>
                <a:moveTo>
                  <a:pt x="3152605" y="283322"/>
                </a:moveTo>
                <a:cubicBezTo>
                  <a:pt x="3159898" y="283322"/>
                  <a:pt x="3166462" y="289885"/>
                  <a:pt x="3166462" y="297178"/>
                </a:cubicBezTo>
                <a:cubicBezTo>
                  <a:pt x="3166462" y="305200"/>
                  <a:pt x="3159898" y="309576"/>
                  <a:pt x="3152605" y="309576"/>
                </a:cubicBezTo>
                <a:cubicBezTo>
                  <a:pt x="3146041" y="309576"/>
                  <a:pt x="3140209" y="305200"/>
                  <a:pt x="3140209" y="297178"/>
                </a:cubicBezTo>
                <a:cubicBezTo>
                  <a:pt x="3140209" y="289885"/>
                  <a:pt x="3146041" y="283322"/>
                  <a:pt x="3152605" y="283322"/>
                </a:cubicBezTo>
                <a:close/>
                <a:moveTo>
                  <a:pt x="3081774" y="283322"/>
                </a:moveTo>
                <a:cubicBezTo>
                  <a:pt x="3089066" y="283322"/>
                  <a:pt x="3095628" y="289885"/>
                  <a:pt x="3095628" y="297178"/>
                </a:cubicBezTo>
                <a:cubicBezTo>
                  <a:pt x="3095628" y="305200"/>
                  <a:pt x="3089066" y="309576"/>
                  <a:pt x="3081774" y="309576"/>
                </a:cubicBezTo>
                <a:cubicBezTo>
                  <a:pt x="3073750" y="309576"/>
                  <a:pt x="3069375" y="305200"/>
                  <a:pt x="3069375" y="297178"/>
                </a:cubicBezTo>
                <a:cubicBezTo>
                  <a:pt x="3069375" y="289885"/>
                  <a:pt x="3073750" y="283322"/>
                  <a:pt x="3081774" y="283322"/>
                </a:cubicBezTo>
                <a:close/>
                <a:moveTo>
                  <a:pt x="3013717" y="283322"/>
                </a:moveTo>
                <a:cubicBezTo>
                  <a:pt x="3021307" y="283322"/>
                  <a:pt x="3028135" y="289885"/>
                  <a:pt x="3028135" y="297178"/>
                </a:cubicBezTo>
                <a:cubicBezTo>
                  <a:pt x="3028135" y="305200"/>
                  <a:pt x="3021307" y="309576"/>
                  <a:pt x="3013717" y="309576"/>
                </a:cubicBezTo>
                <a:cubicBezTo>
                  <a:pt x="3005371" y="309576"/>
                  <a:pt x="2998539" y="305200"/>
                  <a:pt x="2998539" y="297178"/>
                </a:cubicBezTo>
                <a:cubicBezTo>
                  <a:pt x="2998539" y="289885"/>
                  <a:pt x="3005371" y="283322"/>
                  <a:pt x="3013717" y="283322"/>
                </a:cubicBezTo>
                <a:close/>
                <a:moveTo>
                  <a:pt x="2942494" y="283322"/>
                </a:moveTo>
                <a:cubicBezTo>
                  <a:pt x="2951055" y="283322"/>
                  <a:pt x="2957288" y="290327"/>
                  <a:pt x="2957288" y="298111"/>
                </a:cubicBezTo>
                <a:cubicBezTo>
                  <a:pt x="2957288" y="306673"/>
                  <a:pt x="2951055" y="312900"/>
                  <a:pt x="2942494" y="312900"/>
                </a:cubicBezTo>
                <a:cubicBezTo>
                  <a:pt x="2934713" y="312900"/>
                  <a:pt x="2927711" y="306673"/>
                  <a:pt x="2927711" y="298111"/>
                </a:cubicBezTo>
                <a:cubicBezTo>
                  <a:pt x="2927711" y="290327"/>
                  <a:pt x="2934713" y="283322"/>
                  <a:pt x="2942494" y="283322"/>
                </a:cubicBezTo>
                <a:close/>
                <a:moveTo>
                  <a:pt x="2868293" y="283322"/>
                </a:moveTo>
                <a:cubicBezTo>
                  <a:pt x="2876858" y="283322"/>
                  <a:pt x="2883087" y="290327"/>
                  <a:pt x="2883087" y="298111"/>
                </a:cubicBezTo>
                <a:cubicBezTo>
                  <a:pt x="2883087" y="306673"/>
                  <a:pt x="2876858" y="312900"/>
                  <a:pt x="2868293" y="312900"/>
                </a:cubicBezTo>
                <a:cubicBezTo>
                  <a:pt x="2860512" y="312900"/>
                  <a:pt x="2853507" y="306673"/>
                  <a:pt x="2853507" y="298111"/>
                </a:cubicBezTo>
                <a:cubicBezTo>
                  <a:pt x="2853507" y="290327"/>
                  <a:pt x="2860512" y="283322"/>
                  <a:pt x="2868293" y="283322"/>
                </a:cubicBezTo>
                <a:close/>
                <a:moveTo>
                  <a:pt x="2796535" y="283322"/>
                </a:moveTo>
                <a:cubicBezTo>
                  <a:pt x="2804558" y="283322"/>
                  <a:pt x="2808934" y="290327"/>
                  <a:pt x="2808934" y="298111"/>
                </a:cubicBezTo>
                <a:cubicBezTo>
                  <a:pt x="2808934" y="306673"/>
                  <a:pt x="2804558" y="312900"/>
                  <a:pt x="2796535" y="312900"/>
                </a:cubicBezTo>
                <a:cubicBezTo>
                  <a:pt x="2789243" y="312900"/>
                  <a:pt x="2782678" y="306673"/>
                  <a:pt x="2782678" y="298111"/>
                </a:cubicBezTo>
                <a:cubicBezTo>
                  <a:pt x="2782678" y="290327"/>
                  <a:pt x="2789243" y="283322"/>
                  <a:pt x="2796535" y="283322"/>
                </a:cubicBezTo>
                <a:close/>
                <a:moveTo>
                  <a:pt x="2725698" y="283322"/>
                </a:moveTo>
                <a:cubicBezTo>
                  <a:pt x="2731532" y="283322"/>
                  <a:pt x="2738100" y="290327"/>
                  <a:pt x="2738100" y="298111"/>
                </a:cubicBezTo>
                <a:cubicBezTo>
                  <a:pt x="2738100" y="306673"/>
                  <a:pt x="2731532" y="312900"/>
                  <a:pt x="2725698" y="312900"/>
                </a:cubicBezTo>
                <a:cubicBezTo>
                  <a:pt x="2717681" y="312900"/>
                  <a:pt x="2711846" y="306673"/>
                  <a:pt x="2711846" y="298111"/>
                </a:cubicBezTo>
                <a:cubicBezTo>
                  <a:pt x="2711846" y="290327"/>
                  <a:pt x="2717681" y="283322"/>
                  <a:pt x="2725698" y="283322"/>
                </a:cubicBezTo>
                <a:close/>
                <a:moveTo>
                  <a:pt x="2653415" y="283322"/>
                </a:moveTo>
                <a:cubicBezTo>
                  <a:pt x="2660705" y="283322"/>
                  <a:pt x="2667270" y="290327"/>
                  <a:pt x="2667270" y="298111"/>
                </a:cubicBezTo>
                <a:cubicBezTo>
                  <a:pt x="2667270" y="306673"/>
                  <a:pt x="2660705" y="312900"/>
                  <a:pt x="2653415" y="312900"/>
                </a:cubicBezTo>
                <a:cubicBezTo>
                  <a:pt x="2646857" y="312900"/>
                  <a:pt x="2641021" y="306673"/>
                  <a:pt x="2641021" y="298111"/>
                </a:cubicBezTo>
                <a:cubicBezTo>
                  <a:pt x="2641021" y="290327"/>
                  <a:pt x="2646857" y="283322"/>
                  <a:pt x="2653415" y="283322"/>
                </a:cubicBezTo>
                <a:close/>
                <a:moveTo>
                  <a:pt x="2582583" y="283322"/>
                </a:moveTo>
                <a:cubicBezTo>
                  <a:pt x="2589875" y="283322"/>
                  <a:pt x="2596439" y="290327"/>
                  <a:pt x="2596439" y="298111"/>
                </a:cubicBezTo>
                <a:cubicBezTo>
                  <a:pt x="2596439" y="306673"/>
                  <a:pt x="2589875" y="312900"/>
                  <a:pt x="2582583" y="312900"/>
                </a:cubicBezTo>
                <a:cubicBezTo>
                  <a:pt x="2576019" y="312900"/>
                  <a:pt x="2570189" y="306673"/>
                  <a:pt x="2570189" y="298111"/>
                </a:cubicBezTo>
                <a:cubicBezTo>
                  <a:pt x="2570189" y="290327"/>
                  <a:pt x="2576019" y="283322"/>
                  <a:pt x="2582583" y="283322"/>
                </a:cubicBezTo>
                <a:close/>
                <a:moveTo>
                  <a:pt x="2511029" y="283322"/>
                </a:moveTo>
                <a:cubicBezTo>
                  <a:pt x="2519050" y="283322"/>
                  <a:pt x="2525613" y="290327"/>
                  <a:pt x="2525613" y="298111"/>
                </a:cubicBezTo>
                <a:cubicBezTo>
                  <a:pt x="2525613" y="306673"/>
                  <a:pt x="2519050" y="312900"/>
                  <a:pt x="2511029" y="312900"/>
                </a:cubicBezTo>
                <a:cubicBezTo>
                  <a:pt x="2503740" y="312900"/>
                  <a:pt x="2499361" y="306673"/>
                  <a:pt x="2499361" y="298111"/>
                </a:cubicBezTo>
                <a:cubicBezTo>
                  <a:pt x="2499361" y="290327"/>
                  <a:pt x="2503740" y="283322"/>
                  <a:pt x="2511029" y="283322"/>
                </a:cubicBezTo>
                <a:close/>
                <a:moveTo>
                  <a:pt x="2439946" y="283322"/>
                </a:moveTo>
                <a:cubicBezTo>
                  <a:pt x="2448505" y="283322"/>
                  <a:pt x="2454732" y="290327"/>
                  <a:pt x="2454732" y="298111"/>
                </a:cubicBezTo>
                <a:cubicBezTo>
                  <a:pt x="2454732" y="306673"/>
                  <a:pt x="2448505" y="312900"/>
                  <a:pt x="2439946" y="312900"/>
                </a:cubicBezTo>
                <a:cubicBezTo>
                  <a:pt x="2432160" y="312900"/>
                  <a:pt x="2425156" y="306673"/>
                  <a:pt x="2425156" y="298111"/>
                </a:cubicBezTo>
                <a:cubicBezTo>
                  <a:pt x="2425156" y="290327"/>
                  <a:pt x="2432160" y="283322"/>
                  <a:pt x="2439946" y="283322"/>
                </a:cubicBezTo>
                <a:close/>
                <a:moveTo>
                  <a:pt x="2369110" y="283322"/>
                </a:moveTo>
                <a:cubicBezTo>
                  <a:pt x="2377672" y="283322"/>
                  <a:pt x="2383899" y="290327"/>
                  <a:pt x="2383899" y="298111"/>
                </a:cubicBezTo>
                <a:cubicBezTo>
                  <a:pt x="2383899" y="306673"/>
                  <a:pt x="2377672" y="312900"/>
                  <a:pt x="2369110" y="312900"/>
                </a:cubicBezTo>
                <a:cubicBezTo>
                  <a:pt x="2361327" y="312900"/>
                  <a:pt x="2354319" y="306673"/>
                  <a:pt x="2354319" y="298111"/>
                </a:cubicBezTo>
                <a:cubicBezTo>
                  <a:pt x="2354319" y="290327"/>
                  <a:pt x="2361327" y="283322"/>
                  <a:pt x="2369110" y="283322"/>
                </a:cubicBezTo>
                <a:close/>
                <a:moveTo>
                  <a:pt x="2298280" y="283322"/>
                </a:moveTo>
                <a:cubicBezTo>
                  <a:pt x="2306842" y="283322"/>
                  <a:pt x="2313068" y="290327"/>
                  <a:pt x="2313068" y="298111"/>
                </a:cubicBezTo>
                <a:cubicBezTo>
                  <a:pt x="2313068" y="306673"/>
                  <a:pt x="2306842" y="312900"/>
                  <a:pt x="2298280" y="312900"/>
                </a:cubicBezTo>
                <a:cubicBezTo>
                  <a:pt x="2290497" y="312900"/>
                  <a:pt x="2283490" y="306673"/>
                  <a:pt x="2283490" y="298111"/>
                </a:cubicBezTo>
                <a:cubicBezTo>
                  <a:pt x="2283490" y="290327"/>
                  <a:pt x="2290497" y="283322"/>
                  <a:pt x="2298280" y="283322"/>
                </a:cubicBezTo>
                <a:close/>
                <a:moveTo>
                  <a:pt x="2226517" y="283322"/>
                </a:moveTo>
                <a:cubicBezTo>
                  <a:pt x="2234538" y="283322"/>
                  <a:pt x="2238914" y="290327"/>
                  <a:pt x="2238914" y="298111"/>
                </a:cubicBezTo>
                <a:cubicBezTo>
                  <a:pt x="2238914" y="306673"/>
                  <a:pt x="2234538" y="312900"/>
                  <a:pt x="2226517" y="312900"/>
                </a:cubicBezTo>
                <a:cubicBezTo>
                  <a:pt x="2218495" y="312900"/>
                  <a:pt x="2212658" y="306673"/>
                  <a:pt x="2212658" y="298111"/>
                </a:cubicBezTo>
                <a:cubicBezTo>
                  <a:pt x="2212658" y="290327"/>
                  <a:pt x="2218495" y="283322"/>
                  <a:pt x="2226517" y="283322"/>
                </a:cubicBezTo>
                <a:close/>
                <a:moveTo>
                  <a:pt x="2155683" y="283322"/>
                </a:moveTo>
                <a:cubicBezTo>
                  <a:pt x="2161519" y="283322"/>
                  <a:pt x="2168081" y="290327"/>
                  <a:pt x="2168081" y="298111"/>
                </a:cubicBezTo>
                <a:cubicBezTo>
                  <a:pt x="2168081" y="306673"/>
                  <a:pt x="2161519" y="312900"/>
                  <a:pt x="2155683" y="312900"/>
                </a:cubicBezTo>
                <a:cubicBezTo>
                  <a:pt x="2147663" y="312900"/>
                  <a:pt x="2141827" y="306673"/>
                  <a:pt x="2141827" y="298111"/>
                </a:cubicBezTo>
                <a:cubicBezTo>
                  <a:pt x="2141827" y="290327"/>
                  <a:pt x="2147663" y="283322"/>
                  <a:pt x="2155683" y="283322"/>
                </a:cubicBezTo>
                <a:close/>
                <a:moveTo>
                  <a:pt x="2084849" y="283322"/>
                </a:moveTo>
                <a:cubicBezTo>
                  <a:pt x="2090685" y="283322"/>
                  <a:pt x="2097248" y="290327"/>
                  <a:pt x="2097248" y="298111"/>
                </a:cubicBezTo>
                <a:cubicBezTo>
                  <a:pt x="2097248" y="306673"/>
                  <a:pt x="2090685" y="312900"/>
                  <a:pt x="2084849" y="312900"/>
                </a:cubicBezTo>
                <a:cubicBezTo>
                  <a:pt x="2076828" y="312900"/>
                  <a:pt x="2070994" y="306673"/>
                  <a:pt x="2070994" y="298111"/>
                </a:cubicBezTo>
                <a:cubicBezTo>
                  <a:pt x="2070994" y="290327"/>
                  <a:pt x="2076828" y="283322"/>
                  <a:pt x="2084849" y="283322"/>
                </a:cubicBezTo>
                <a:close/>
                <a:moveTo>
                  <a:pt x="2011835" y="283322"/>
                </a:moveTo>
                <a:cubicBezTo>
                  <a:pt x="2019855" y="283322"/>
                  <a:pt x="2026421" y="290327"/>
                  <a:pt x="2026421" y="298111"/>
                </a:cubicBezTo>
                <a:cubicBezTo>
                  <a:pt x="2026421" y="306673"/>
                  <a:pt x="2019855" y="312900"/>
                  <a:pt x="2011835" y="312900"/>
                </a:cubicBezTo>
                <a:cubicBezTo>
                  <a:pt x="2006002" y="312900"/>
                  <a:pt x="2000168" y="306673"/>
                  <a:pt x="2000168" y="298111"/>
                </a:cubicBezTo>
                <a:cubicBezTo>
                  <a:pt x="2000168" y="290327"/>
                  <a:pt x="2006002" y="283322"/>
                  <a:pt x="2011835" y="283322"/>
                </a:cubicBezTo>
                <a:close/>
                <a:moveTo>
                  <a:pt x="1938362" y="283322"/>
                </a:moveTo>
                <a:cubicBezTo>
                  <a:pt x="1946385" y="283322"/>
                  <a:pt x="1952222" y="290327"/>
                  <a:pt x="1952222" y="298111"/>
                </a:cubicBezTo>
                <a:cubicBezTo>
                  <a:pt x="1952222" y="306673"/>
                  <a:pt x="1946385" y="312900"/>
                  <a:pt x="1938362" y="312900"/>
                </a:cubicBezTo>
                <a:cubicBezTo>
                  <a:pt x="1932531" y="312900"/>
                  <a:pt x="1925968" y="306673"/>
                  <a:pt x="1925968" y="298111"/>
                </a:cubicBezTo>
                <a:cubicBezTo>
                  <a:pt x="1925968" y="290327"/>
                  <a:pt x="1932531" y="283322"/>
                  <a:pt x="1938362" y="283322"/>
                </a:cubicBezTo>
                <a:close/>
                <a:moveTo>
                  <a:pt x="1867527" y="283322"/>
                </a:moveTo>
                <a:cubicBezTo>
                  <a:pt x="1875550" y="283322"/>
                  <a:pt x="1881384" y="290327"/>
                  <a:pt x="1881384" y="298111"/>
                </a:cubicBezTo>
                <a:cubicBezTo>
                  <a:pt x="1881384" y="306673"/>
                  <a:pt x="1875550" y="312900"/>
                  <a:pt x="1867527" y="312900"/>
                </a:cubicBezTo>
                <a:cubicBezTo>
                  <a:pt x="1860235" y="312900"/>
                  <a:pt x="1855129" y="306673"/>
                  <a:pt x="1855129" y="298111"/>
                </a:cubicBezTo>
                <a:cubicBezTo>
                  <a:pt x="1855129" y="290327"/>
                  <a:pt x="1860235" y="283322"/>
                  <a:pt x="1867527" y="283322"/>
                </a:cubicBezTo>
                <a:close/>
                <a:moveTo>
                  <a:pt x="1799085" y="283322"/>
                </a:moveTo>
                <a:cubicBezTo>
                  <a:pt x="1807647" y="283322"/>
                  <a:pt x="1813876" y="290327"/>
                  <a:pt x="1813876" y="298111"/>
                </a:cubicBezTo>
                <a:cubicBezTo>
                  <a:pt x="1813876" y="306673"/>
                  <a:pt x="1807647" y="312900"/>
                  <a:pt x="1799085" y="312900"/>
                </a:cubicBezTo>
                <a:cubicBezTo>
                  <a:pt x="1790525" y="312900"/>
                  <a:pt x="1784300" y="306673"/>
                  <a:pt x="1784300" y="298111"/>
                </a:cubicBezTo>
                <a:cubicBezTo>
                  <a:pt x="1784300" y="290327"/>
                  <a:pt x="1790525" y="283322"/>
                  <a:pt x="1799085" y="283322"/>
                </a:cubicBezTo>
                <a:close/>
                <a:moveTo>
                  <a:pt x="1728262" y="283322"/>
                </a:moveTo>
                <a:cubicBezTo>
                  <a:pt x="1736825" y="283322"/>
                  <a:pt x="1743052" y="290327"/>
                  <a:pt x="1743052" y="298111"/>
                </a:cubicBezTo>
                <a:cubicBezTo>
                  <a:pt x="1743052" y="306673"/>
                  <a:pt x="1736825" y="312900"/>
                  <a:pt x="1728262" y="312900"/>
                </a:cubicBezTo>
                <a:cubicBezTo>
                  <a:pt x="1719697" y="312900"/>
                  <a:pt x="1713472" y="306673"/>
                  <a:pt x="1713472" y="298111"/>
                </a:cubicBezTo>
                <a:cubicBezTo>
                  <a:pt x="1713472" y="290327"/>
                  <a:pt x="1719697" y="283322"/>
                  <a:pt x="1728262" y="283322"/>
                </a:cubicBezTo>
                <a:close/>
                <a:moveTo>
                  <a:pt x="1656498" y="283322"/>
                </a:moveTo>
                <a:cubicBezTo>
                  <a:pt x="1663792" y="283322"/>
                  <a:pt x="1668897" y="290327"/>
                  <a:pt x="1668897" y="298111"/>
                </a:cubicBezTo>
                <a:cubicBezTo>
                  <a:pt x="1668897" y="306673"/>
                  <a:pt x="1663792" y="312900"/>
                  <a:pt x="1656498" y="312900"/>
                </a:cubicBezTo>
                <a:cubicBezTo>
                  <a:pt x="1648481" y="312900"/>
                  <a:pt x="1642650" y="306673"/>
                  <a:pt x="1642650" y="298111"/>
                </a:cubicBezTo>
                <a:cubicBezTo>
                  <a:pt x="1642650" y="290327"/>
                  <a:pt x="1648481" y="283322"/>
                  <a:pt x="1656498" y="283322"/>
                </a:cubicBezTo>
                <a:close/>
                <a:moveTo>
                  <a:pt x="1582299" y="283322"/>
                </a:moveTo>
                <a:cubicBezTo>
                  <a:pt x="1588131" y="283322"/>
                  <a:pt x="1594704" y="290327"/>
                  <a:pt x="1594704" y="298111"/>
                </a:cubicBezTo>
                <a:cubicBezTo>
                  <a:pt x="1594704" y="306673"/>
                  <a:pt x="1588131" y="312900"/>
                  <a:pt x="1582299" y="312900"/>
                </a:cubicBezTo>
                <a:cubicBezTo>
                  <a:pt x="1574277" y="312900"/>
                  <a:pt x="1568441" y="306673"/>
                  <a:pt x="1568441" y="298111"/>
                </a:cubicBezTo>
                <a:cubicBezTo>
                  <a:pt x="1568441" y="290327"/>
                  <a:pt x="1574277" y="283322"/>
                  <a:pt x="1582299" y="283322"/>
                </a:cubicBezTo>
                <a:close/>
                <a:moveTo>
                  <a:pt x="1512198" y="283322"/>
                </a:moveTo>
                <a:cubicBezTo>
                  <a:pt x="1518032" y="283322"/>
                  <a:pt x="1523865" y="290327"/>
                  <a:pt x="1523865" y="298111"/>
                </a:cubicBezTo>
                <a:cubicBezTo>
                  <a:pt x="1523865" y="306673"/>
                  <a:pt x="1518032" y="312900"/>
                  <a:pt x="1512198" y="312900"/>
                </a:cubicBezTo>
                <a:cubicBezTo>
                  <a:pt x="1504174" y="312900"/>
                  <a:pt x="1497612" y="306673"/>
                  <a:pt x="1497612" y="298111"/>
                </a:cubicBezTo>
                <a:cubicBezTo>
                  <a:pt x="1497612" y="290327"/>
                  <a:pt x="1504174" y="283322"/>
                  <a:pt x="1512198" y="283322"/>
                </a:cubicBezTo>
                <a:close/>
                <a:moveTo>
                  <a:pt x="1439173" y="283322"/>
                </a:moveTo>
                <a:cubicBezTo>
                  <a:pt x="1447191" y="283322"/>
                  <a:pt x="1453026" y="290327"/>
                  <a:pt x="1453026" y="298111"/>
                </a:cubicBezTo>
                <a:cubicBezTo>
                  <a:pt x="1453026" y="306673"/>
                  <a:pt x="1447191" y="312900"/>
                  <a:pt x="1439173" y="312900"/>
                </a:cubicBezTo>
                <a:cubicBezTo>
                  <a:pt x="1433336" y="312900"/>
                  <a:pt x="1426777" y="306673"/>
                  <a:pt x="1426777" y="298111"/>
                </a:cubicBezTo>
                <a:cubicBezTo>
                  <a:pt x="1426777" y="290327"/>
                  <a:pt x="1433336" y="283322"/>
                  <a:pt x="1439173" y="283322"/>
                </a:cubicBezTo>
                <a:close/>
                <a:moveTo>
                  <a:pt x="1368347" y="283322"/>
                </a:moveTo>
                <a:cubicBezTo>
                  <a:pt x="1376368" y="283322"/>
                  <a:pt x="1382200" y="290327"/>
                  <a:pt x="1382200" y="298111"/>
                </a:cubicBezTo>
                <a:cubicBezTo>
                  <a:pt x="1382200" y="306673"/>
                  <a:pt x="1376368" y="312900"/>
                  <a:pt x="1368347" y="312900"/>
                </a:cubicBezTo>
                <a:cubicBezTo>
                  <a:pt x="1362513" y="312900"/>
                  <a:pt x="1355949" y="306673"/>
                  <a:pt x="1355949" y="298111"/>
                </a:cubicBezTo>
                <a:cubicBezTo>
                  <a:pt x="1355949" y="290327"/>
                  <a:pt x="1362513" y="283322"/>
                  <a:pt x="1368347" y="283322"/>
                </a:cubicBezTo>
                <a:close/>
                <a:moveTo>
                  <a:pt x="1297518" y="283322"/>
                </a:moveTo>
                <a:cubicBezTo>
                  <a:pt x="1305540" y="283322"/>
                  <a:pt x="1311374" y="290327"/>
                  <a:pt x="1311374" y="298111"/>
                </a:cubicBezTo>
                <a:cubicBezTo>
                  <a:pt x="1311374" y="306673"/>
                  <a:pt x="1305540" y="312900"/>
                  <a:pt x="1297518" y="312900"/>
                </a:cubicBezTo>
                <a:cubicBezTo>
                  <a:pt x="1289498" y="312900"/>
                  <a:pt x="1285121" y="306673"/>
                  <a:pt x="1285121" y="298111"/>
                </a:cubicBezTo>
                <a:cubicBezTo>
                  <a:pt x="1285121" y="290327"/>
                  <a:pt x="1289498" y="283322"/>
                  <a:pt x="1297518" y="283322"/>
                </a:cubicBezTo>
                <a:close/>
                <a:moveTo>
                  <a:pt x="1154890" y="283322"/>
                </a:moveTo>
                <a:cubicBezTo>
                  <a:pt x="1162674" y="283322"/>
                  <a:pt x="1169683" y="288427"/>
                  <a:pt x="1169683" y="295719"/>
                </a:cubicBezTo>
                <a:cubicBezTo>
                  <a:pt x="1169683" y="303741"/>
                  <a:pt x="1162674" y="309576"/>
                  <a:pt x="1154890" y="309576"/>
                </a:cubicBezTo>
                <a:cubicBezTo>
                  <a:pt x="1146329" y="309576"/>
                  <a:pt x="1140101" y="303741"/>
                  <a:pt x="1140101" y="295719"/>
                </a:cubicBezTo>
                <a:cubicBezTo>
                  <a:pt x="1140101" y="288427"/>
                  <a:pt x="1146329" y="283322"/>
                  <a:pt x="1154890" y="283322"/>
                </a:cubicBezTo>
                <a:close/>
                <a:moveTo>
                  <a:pt x="1084059" y="283322"/>
                </a:moveTo>
                <a:cubicBezTo>
                  <a:pt x="1091842" y="283322"/>
                  <a:pt x="1098847" y="288427"/>
                  <a:pt x="1098847" y="295719"/>
                </a:cubicBezTo>
                <a:cubicBezTo>
                  <a:pt x="1098847" y="303741"/>
                  <a:pt x="1091842" y="309576"/>
                  <a:pt x="1084059" y="309576"/>
                </a:cubicBezTo>
                <a:cubicBezTo>
                  <a:pt x="1075503" y="309576"/>
                  <a:pt x="1069272" y="303741"/>
                  <a:pt x="1069272" y="295719"/>
                </a:cubicBezTo>
                <a:cubicBezTo>
                  <a:pt x="1069272" y="288427"/>
                  <a:pt x="1075503" y="283322"/>
                  <a:pt x="1084059" y="283322"/>
                </a:cubicBezTo>
                <a:close/>
                <a:moveTo>
                  <a:pt x="1013024" y="283322"/>
                </a:moveTo>
                <a:cubicBezTo>
                  <a:pt x="1020314" y="283322"/>
                  <a:pt x="1024691" y="288427"/>
                  <a:pt x="1024691" y="295719"/>
                </a:cubicBezTo>
                <a:cubicBezTo>
                  <a:pt x="1024691" y="303741"/>
                  <a:pt x="1020314" y="309576"/>
                  <a:pt x="1013024" y="309576"/>
                </a:cubicBezTo>
                <a:cubicBezTo>
                  <a:pt x="1005003" y="309576"/>
                  <a:pt x="998442" y="303741"/>
                  <a:pt x="998442" y="295719"/>
                </a:cubicBezTo>
                <a:cubicBezTo>
                  <a:pt x="998442" y="288427"/>
                  <a:pt x="1005003" y="283322"/>
                  <a:pt x="1013024" y="283322"/>
                </a:cubicBezTo>
                <a:close/>
                <a:moveTo>
                  <a:pt x="941467" y="283322"/>
                </a:moveTo>
                <a:cubicBezTo>
                  <a:pt x="948032" y="283322"/>
                  <a:pt x="953869" y="288427"/>
                  <a:pt x="953869" y="295719"/>
                </a:cubicBezTo>
                <a:cubicBezTo>
                  <a:pt x="953869" y="303741"/>
                  <a:pt x="948032" y="309576"/>
                  <a:pt x="941467" y="309576"/>
                </a:cubicBezTo>
                <a:cubicBezTo>
                  <a:pt x="934173" y="309576"/>
                  <a:pt x="927612" y="303741"/>
                  <a:pt x="927612" y="295719"/>
                </a:cubicBezTo>
                <a:cubicBezTo>
                  <a:pt x="927612" y="288427"/>
                  <a:pt x="934173" y="283322"/>
                  <a:pt x="941467" y="283322"/>
                </a:cubicBezTo>
                <a:close/>
                <a:moveTo>
                  <a:pt x="3299102" y="212492"/>
                </a:moveTo>
                <a:cubicBezTo>
                  <a:pt x="3305664" y="212492"/>
                  <a:pt x="3311499" y="219055"/>
                  <a:pt x="3311499" y="226348"/>
                </a:cubicBezTo>
                <a:cubicBezTo>
                  <a:pt x="3311499" y="232911"/>
                  <a:pt x="3305664" y="238746"/>
                  <a:pt x="3299102" y="238746"/>
                </a:cubicBezTo>
                <a:cubicBezTo>
                  <a:pt x="3291807" y="238746"/>
                  <a:pt x="3285245" y="232911"/>
                  <a:pt x="3285245" y="226348"/>
                </a:cubicBezTo>
                <a:cubicBezTo>
                  <a:pt x="3285245" y="219055"/>
                  <a:pt x="3291807" y="212492"/>
                  <a:pt x="3299102" y="212492"/>
                </a:cubicBezTo>
                <a:close/>
                <a:moveTo>
                  <a:pt x="3226811" y="212492"/>
                </a:moveTo>
                <a:cubicBezTo>
                  <a:pt x="3234831" y="212492"/>
                  <a:pt x="3240667" y="219055"/>
                  <a:pt x="3240667" y="226348"/>
                </a:cubicBezTo>
                <a:cubicBezTo>
                  <a:pt x="3240667" y="232911"/>
                  <a:pt x="3234831" y="238746"/>
                  <a:pt x="3226811" y="238746"/>
                </a:cubicBezTo>
                <a:cubicBezTo>
                  <a:pt x="3220250" y="238746"/>
                  <a:pt x="3214412" y="232911"/>
                  <a:pt x="3214412" y="226348"/>
                </a:cubicBezTo>
                <a:cubicBezTo>
                  <a:pt x="3214412" y="219055"/>
                  <a:pt x="3220250" y="212492"/>
                  <a:pt x="3226811" y="212492"/>
                </a:cubicBezTo>
                <a:close/>
                <a:moveTo>
                  <a:pt x="3152608" y="212492"/>
                </a:moveTo>
                <a:cubicBezTo>
                  <a:pt x="3159900" y="212492"/>
                  <a:pt x="3166462" y="219055"/>
                  <a:pt x="3166462" y="226348"/>
                </a:cubicBezTo>
                <a:cubicBezTo>
                  <a:pt x="3166462" y="232911"/>
                  <a:pt x="3159900" y="238746"/>
                  <a:pt x="3152608" y="238746"/>
                </a:cubicBezTo>
                <a:cubicBezTo>
                  <a:pt x="3146043" y="238746"/>
                  <a:pt x="3140211" y="232911"/>
                  <a:pt x="3140211" y="226348"/>
                </a:cubicBezTo>
                <a:cubicBezTo>
                  <a:pt x="3140211" y="219055"/>
                  <a:pt x="3146043" y="212492"/>
                  <a:pt x="3152608" y="212492"/>
                </a:cubicBezTo>
                <a:close/>
                <a:moveTo>
                  <a:pt x="3081775" y="212492"/>
                </a:moveTo>
                <a:cubicBezTo>
                  <a:pt x="3089069" y="212492"/>
                  <a:pt x="3095628" y="219055"/>
                  <a:pt x="3095628" y="226348"/>
                </a:cubicBezTo>
                <a:cubicBezTo>
                  <a:pt x="3095628" y="232911"/>
                  <a:pt x="3089069" y="238746"/>
                  <a:pt x="3081775" y="238746"/>
                </a:cubicBezTo>
                <a:cubicBezTo>
                  <a:pt x="3073753" y="238746"/>
                  <a:pt x="3069375" y="232911"/>
                  <a:pt x="3069375" y="226348"/>
                </a:cubicBezTo>
                <a:cubicBezTo>
                  <a:pt x="3069375" y="219055"/>
                  <a:pt x="3073753" y="212492"/>
                  <a:pt x="3081775" y="212492"/>
                </a:cubicBezTo>
                <a:close/>
                <a:moveTo>
                  <a:pt x="3013720" y="212492"/>
                </a:moveTo>
                <a:cubicBezTo>
                  <a:pt x="3021310" y="212492"/>
                  <a:pt x="3028140" y="219055"/>
                  <a:pt x="3028140" y="226348"/>
                </a:cubicBezTo>
                <a:cubicBezTo>
                  <a:pt x="3028140" y="232911"/>
                  <a:pt x="3021310" y="238746"/>
                  <a:pt x="3013720" y="238746"/>
                </a:cubicBezTo>
                <a:cubicBezTo>
                  <a:pt x="3005373" y="238746"/>
                  <a:pt x="2998542" y="234370"/>
                  <a:pt x="2998542" y="226348"/>
                </a:cubicBezTo>
                <a:cubicBezTo>
                  <a:pt x="2998542" y="219055"/>
                  <a:pt x="3005373" y="212492"/>
                  <a:pt x="3013720" y="212492"/>
                </a:cubicBezTo>
                <a:close/>
                <a:moveTo>
                  <a:pt x="2942497" y="212492"/>
                </a:moveTo>
                <a:cubicBezTo>
                  <a:pt x="2951061" y="212492"/>
                  <a:pt x="2957293" y="219055"/>
                  <a:pt x="2957293" y="226348"/>
                </a:cubicBezTo>
                <a:cubicBezTo>
                  <a:pt x="2957293" y="234370"/>
                  <a:pt x="2951061" y="238746"/>
                  <a:pt x="2942497" y="238746"/>
                </a:cubicBezTo>
                <a:cubicBezTo>
                  <a:pt x="2934719" y="238746"/>
                  <a:pt x="2927716" y="234370"/>
                  <a:pt x="2927716" y="226348"/>
                </a:cubicBezTo>
                <a:cubicBezTo>
                  <a:pt x="2927716" y="219055"/>
                  <a:pt x="2934719" y="212492"/>
                  <a:pt x="2942497" y="212492"/>
                </a:cubicBezTo>
                <a:close/>
                <a:moveTo>
                  <a:pt x="2867363" y="212492"/>
                </a:moveTo>
                <a:cubicBezTo>
                  <a:pt x="2875389" y="212492"/>
                  <a:pt x="2879765" y="219055"/>
                  <a:pt x="2879765" y="226348"/>
                </a:cubicBezTo>
                <a:cubicBezTo>
                  <a:pt x="2879765" y="234370"/>
                  <a:pt x="2875389" y="238746"/>
                  <a:pt x="2867363" y="238746"/>
                </a:cubicBezTo>
                <a:cubicBezTo>
                  <a:pt x="2860073" y="238746"/>
                  <a:pt x="2853510" y="234370"/>
                  <a:pt x="2853510" y="226348"/>
                </a:cubicBezTo>
                <a:cubicBezTo>
                  <a:pt x="2853510" y="219055"/>
                  <a:pt x="2860073" y="212492"/>
                  <a:pt x="2867363" y="212492"/>
                </a:cubicBezTo>
                <a:close/>
                <a:moveTo>
                  <a:pt x="2796538" y="212492"/>
                </a:moveTo>
                <a:cubicBezTo>
                  <a:pt x="2803103" y="212492"/>
                  <a:pt x="2808934" y="219055"/>
                  <a:pt x="2808934" y="226348"/>
                </a:cubicBezTo>
                <a:cubicBezTo>
                  <a:pt x="2808934" y="234370"/>
                  <a:pt x="2803103" y="238746"/>
                  <a:pt x="2796538" y="238746"/>
                </a:cubicBezTo>
                <a:cubicBezTo>
                  <a:pt x="2789246" y="238746"/>
                  <a:pt x="2782680" y="234370"/>
                  <a:pt x="2782680" y="226348"/>
                </a:cubicBezTo>
                <a:cubicBezTo>
                  <a:pt x="2782680" y="219055"/>
                  <a:pt x="2789246" y="212492"/>
                  <a:pt x="2796538" y="212492"/>
                </a:cubicBezTo>
                <a:close/>
                <a:moveTo>
                  <a:pt x="2725698" y="212492"/>
                </a:moveTo>
                <a:cubicBezTo>
                  <a:pt x="2731538" y="212492"/>
                  <a:pt x="2738102" y="219055"/>
                  <a:pt x="2738102" y="226348"/>
                </a:cubicBezTo>
                <a:cubicBezTo>
                  <a:pt x="2738102" y="234370"/>
                  <a:pt x="2731538" y="238746"/>
                  <a:pt x="2725698" y="238746"/>
                </a:cubicBezTo>
                <a:cubicBezTo>
                  <a:pt x="2717686" y="238746"/>
                  <a:pt x="2711852" y="234370"/>
                  <a:pt x="2711852" y="226348"/>
                </a:cubicBezTo>
                <a:cubicBezTo>
                  <a:pt x="2711852" y="219055"/>
                  <a:pt x="2717686" y="212492"/>
                  <a:pt x="2725698" y="212492"/>
                </a:cubicBezTo>
                <a:close/>
                <a:moveTo>
                  <a:pt x="2653420" y="212492"/>
                </a:moveTo>
                <a:cubicBezTo>
                  <a:pt x="2660711" y="212492"/>
                  <a:pt x="2667273" y="219055"/>
                  <a:pt x="2667273" y="226348"/>
                </a:cubicBezTo>
                <a:cubicBezTo>
                  <a:pt x="2667273" y="234370"/>
                  <a:pt x="2660711" y="238746"/>
                  <a:pt x="2653420" y="238746"/>
                </a:cubicBezTo>
                <a:cubicBezTo>
                  <a:pt x="2646857" y="238746"/>
                  <a:pt x="2641021" y="234370"/>
                  <a:pt x="2641021" y="226348"/>
                </a:cubicBezTo>
                <a:cubicBezTo>
                  <a:pt x="2641021" y="219055"/>
                  <a:pt x="2646857" y="212492"/>
                  <a:pt x="2653420" y="212492"/>
                </a:cubicBezTo>
                <a:close/>
                <a:moveTo>
                  <a:pt x="2582586" y="212492"/>
                </a:moveTo>
                <a:cubicBezTo>
                  <a:pt x="2589878" y="212492"/>
                  <a:pt x="2596439" y="219055"/>
                  <a:pt x="2596439" y="226348"/>
                </a:cubicBezTo>
                <a:cubicBezTo>
                  <a:pt x="2596439" y="234370"/>
                  <a:pt x="2589878" y="238746"/>
                  <a:pt x="2582586" y="238746"/>
                </a:cubicBezTo>
                <a:cubicBezTo>
                  <a:pt x="2576024" y="238746"/>
                  <a:pt x="2570189" y="234370"/>
                  <a:pt x="2570189" y="226348"/>
                </a:cubicBezTo>
                <a:cubicBezTo>
                  <a:pt x="2570189" y="219055"/>
                  <a:pt x="2576024" y="212492"/>
                  <a:pt x="2582586" y="212492"/>
                </a:cubicBezTo>
                <a:close/>
                <a:moveTo>
                  <a:pt x="2511029" y="212492"/>
                </a:moveTo>
                <a:cubicBezTo>
                  <a:pt x="2519052" y="212492"/>
                  <a:pt x="2525616" y="219055"/>
                  <a:pt x="2525616" y="226348"/>
                </a:cubicBezTo>
                <a:cubicBezTo>
                  <a:pt x="2525616" y="234370"/>
                  <a:pt x="2519052" y="238746"/>
                  <a:pt x="2511029" y="238746"/>
                </a:cubicBezTo>
                <a:cubicBezTo>
                  <a:pt x="2503740" y="238746"/>
                  <a:pt x="2499364" y="234370"/>
                  <a:pt x="2499364" y="226348"/>
                </a:cubicBezTo>
                <a:cubicBezTo>
                  <a:pt x="2499364" y="219055"/>
                  <a:pt x="2503740" y="212492"/>
                  <a:pt x="2511029" y="212492"/>
                </a:cubicBezTo>
                <a:close/>
                <a:moveTo>
                  <a:pt x="2439946" y="212492"/>
                </a:moveTo>
                <a:cubicBezTo>
                  <a:pt x="2448505" y="212492"/>
                  <a:pt x="2454732" y="219055"/>
                  <a:pt x="2454732" y="226348"/>
                </a:cubicBezTo>
                <a:cubicBezTo>
                  <a:pt x="2454732" y="234370"/>
                  <a:pt x="2448505" y="238746"/>
                  <a:pt x="2439946" y="238746"/>
                </a:cubicBezTo>
                <a:cubicBezTo>
                  <a:pt x="2432163" y="238746"/>
                  <a:pt x="2425156" y="234370"/>
                  <a:pt x="2425156" y="226348"/>
                </a:cubicBezTo>
                <a:cubicBezTo>
                  <a:pt x="2425156" y="219055"/>
                  <a:pt x="2432163" y="212492"/>
                  <a:pt x="2439946" y="212492"/>
                </a:cubicBezTo>
                <a:close/>
                <a:moveTo>
                  <a:pt x="2369110" y="212492"/>
                </a:moveTo>
                <a:cubicBezTo>
                  <a:pt x="2377672" y="212492"/>
                  <a:pt x="2383900" y="219055"/>
                  <a:pt x="2383900" y="226348"/>
                </a:cubicBezTo>
                <a:cubicBezTo>
                  <a:pt x="2383900" y="234370"/>
                  <a:pt x="2377672" y="238746"/>
                  <a:pt x="2369110" y="238746"/>
                </a:cubicBezTo>
                <a:cubicBezTo>
                  <a:pt x="2361329" y="238746"/>
                  <a:pt x="2354323" y="234370"/>
                  <a:pt x="2354323" y="226348"/>
                </a:cubicBezTo>
                <a:cubicBezTo>
                  <a:pt x="2354323" y="219055"/>
                  <a:pt x="2361329" y="212492"/>
                  <a:pt x="2369110" y="212492"/>
                </a:cubicBezTo>
                <a:close/>
                <a:moveTo>
                  <a:pt x="2298283" y="212492"/>
                </a:moveTo>
                <a:cubicBezTo>
                  <a:pt x="2306842" y="212492"/>
                  <a:pt x="2313070" y="219497"/>
                  <a:pt x="2313070" y="227280"/>
                </a:cubicBezTo>
                <a:cubicBezTo>
                  <a:pt x="2313070" y="235842"/>
                  <a:pt x="2306842" y="242069"/>
                  <a:pt x="2298283" y="242069"/>
                </a:cubicBezTo>
                <a:cubicBezTo>
                  <a:pt x="2290497" y="242069"/>
                  <a:pt x="2283493" y="235842"/>
                  <a:pt x="2283493" y="227280"/>
                </a:cubicBezTo>
                <a:cubicBezTo>
                  <a:pt x="2283493" y="219497"/>
                  <a:pt x="2290497" y="212492"/>
                  <a:pt x="2298283" y="212492"/>
                </a:cubicBezTo>
                <a:close/>
                <a:moveTo>
                  <a:pt x="2226517" y="212492"/>
                </a:moveTo>
                <a:cubicBezTo>
                  <a:pt x="2234540" y="212492"/>
                  <a:pt x="2238916" y="219497"/>
                  <a:pt x="2238916" y="227280"/>
                </a:cubicBezTo>
                <a:cubicBezTo>
                  <a:pt x="2238916" y="235842"/>
                  <a:pt x="2234540" y="242069"/>
                  <a:pt x="2226517" y="242069"/>
                </a:cubicBezTo>
                <a:cubicBezTo>
                  <a:pt x="2218495" y="242069"/>
                  <a:pt x="2212659" y="235842"/>
                  <a:pt x="2212659" y="227280"/>
                </a:cubicBezTo>
                <a:cubicBezTo>
                  <a:pt x="2212659" y="219497"/>
                  <a:pt x="2218495" y="212492"/>
                  <a:pt x="2226517" y="212492"/>
                </a:cubicBezTo>
                <a:close/>
                <a:moveTo>
                  <a:pt x="2155683" y="212492"/>
                </a:moveTo>
                <a:cubicBezTo>
                  <a:pt x="2161519" y="212492"/>
                  <a:pt x="2168081" y="219497"/>
                  <a:pt x="2168081" y="227280"/>
                </a:cubicBezTo>
                <a:cubicBezTo>
                  <a:pt x="2168081" y="235842"/>
                  <a:pt x="2161519" y="242069"/>
                  <a:pt x="2155683" y="242069"/>
                </a:cubicBezTo>
                <a:cubicBezTo>
                  <a:pt x="2147663" y="242069"/>
                  <a:pt x="2141827" y="235842"/>
                  <a:pt x="2141827" y="227280"/>
                </a:cubicBezTo>
                <a:cubicBezTo>
                  <a:pt x="2141827" y="219497"/>
                  <a:pt x="2147663" y="212492"/>
                  <a:pt x="2155683" y="212492"/>
                </a:cubicBezTo>
                <a:close/>
                <a:moveTo>
                  <a:pt x="2084851" y="212492"/>
                </a:moveTo>
                <a:cubicBezTo>
                  <a:pt x="2090686" y="212492"/>
                  <a:pt x="2097249" y="219497"/>
                  <a:pt x="2097249" y="227280"/>
                </a:cubicBezTo>
                <a:cubicBezTo>
                  <a:pt x="2097249" y="235842"/>
                  <a:pt x="2090686" y="242069"/>
                  <a:pt x="2084851" y="242069"/>
                </a:cubicBezTo>
                <a:cubicBezTo>
                  <a:pt x="2076829" y="242069"/>
                  <a:pt x="2070995" y="235842"/>
                  <a:pt x="2070995" y="227280"/>
                </a:cubicBezTo>
                <a:cubicBezTo>
                  <a:pt x="2070995" y="219497"/>
                  <a:pt x="2076829" y="212492"/>
                  <a:pt x="2084851" y="212492"/>
                </a:cubicBezTo>
                <a:close/>
                <a:moveTo>
                  <a:pt x="2011835" y="212492"/>
                </a:moveTo>
                <a:cubicBezTo>
                  <a:pt x="2019855" y="212492"/>
                  <a:pt x="2026421" y="219497"/>
                  <a:pt x="2026421" y="227280"/>
                </a:cubicBezTo>
                <a:cubicBezTo>
                  <a:pt x="2026421" y="235842"/>
                  <a:pt x="2019855" y="242069"/>
                  <a:pt x="2011835" y="242069"/>
                </a:cubicBezTo>
                <a:cubicBezTo>
                  <a:pt x="2006003" y="242069"/>
                  <a:pt x="2000168" y="235842"/>
                  <a:pt x="2000168" y="227280"/>
                </a:cubicBezTo>
                <a:cubicBezTo>
                  <a:pt x="2000168" y="219497"/>
                  <a:pt x="2006003" y="212492"/>
                  <a:pt x="2011835" y="212492"/>
                </a:cubicBezTo>
                <a:close/>
                <a:moveTo>
                  <a:pt x="1938362" y="212492"/>
                </a:moveTo>
                <a:cubicBezTo>
                  <a:pt x="1946388" y="212492"/>
                  <a:pt x="1952222" y="219497"/>
                  <a:pt x="1952222" y="227280"/>
                </a:cubicBezTo>
                <a:cubicBezTo>
                  <a:pt x="1952222" y="235842"/>
                  <a:pt x="1946388" y="242069"/>
                  <a:pt x="1938362" y="242069"/>
                </a:cubicBezTo>
                <a:cubicBezTo>
                  <a:pt x="1932531" y="242069"/>
                  <a:pt x="1925971" y="235842"/>
                  <a:pt x="1925971" y="227280"/>
                </a:cubicBezTo>
                <a:cubicBezTo>
                  <a:pt x="1925971" y="219497"/>
                  <a:pt x="1931072" y="212492"/>
                  <a:pt x="1938362" y="212492"/>
                </a:cubicBezTo>
                <a:close/>
                <a:moveTo>
                  <a:pt x="1867530" y="212492"/>
                </a:moveTo>
                <a:cubicBezTo>
                  <a:pt x="1875550" y="212492"/>
                  <a:pt x="1881387" y="219497"/>
                  <a:pt x="1881387" y="227280"/>
                </a:cubicBezTo>
                <a:cubicBezTo>
                  <a:pt x="1881387" y="235842"/>
                  <a:pt x="1875550" y="242069"/>
                  <a:pt x="1867530" y="242069"/>
                </a:cubicBezTo>
                <a:cubicBezTo>
                  <a:pt x="1860238" y="242069"/>
                  <a:pt x="1855129" y="235842"/>
                  <a:pt x="1855129" y="227280"/>
                </a:cubicBezTo>
                <a:cubicBezTo>
                  <a:pt x="1855129" y="219497"/>
                  <a:pt x="1860238" y="212492"/>
                  <a:pt x="1867530" y="212492"/>
                </a:cubicBezTo>
                <a:close/>
                <a:moveTo>
                  <a:pt x="1799087" y="212492"/>
                </a:moveTo>
                <a:cubicBezTo>
                  <a:pt x="1807649" y="212492"/>
                  <a:pt x="1813879" y="219497"/>
                  <a:pt x="1813879" y="227280"/>
                </a:cubicBezTo>
                <a:cubicBezTo>
                  <a:pt x="1813879" y="235842"/>
                  <a:pt x="1807649" y="242069"/>
                  <a:pt x="1799087" y="242069"/>
                </a:cubicBezTo>
                <a:cubicBezTo>
                  <a:pt x="1790527" y="242069"/>
                  <a:pt x="1784303" y="235842"/>
                  <a:pt x="1784303" y="227280"/>
                </a:cubicBezTo>
                <a:cubicBezTo>
                  <a:pt x="1784303" y="219497"/>
                  <a:pt x="1790527" y="212492"/>
                  <a:pt x="1799087" y="212492"/>
                </a:cubicBezTo>
                <a:close/>
                <a:moveTo>
                  <a:pt x="1728262" y="212492"/>
                </a:moveTo>
                <a:cubicBezTo>
                  <a:pt x="1736828" y="212492"/>
                  <a:pt x="1743052" y="219497"/>
                  <a:pt x="1743052" y="227280"/>
                </a:cubicBezTo>
                <a:cubicBezTo>
                  <a:pt x="1743052" y="235842"/>
                  <a:pt x="1736828" y="242069"/>
                  <a:pt x="1728262" y="242069"/>
                </a:cubicBezTo>
                <a:cubicBezTo>
                  <a:pt x="1719700" y="242069"/>
                  <a:pt x="1713472" y="235842"/>
                  <a:pt x="1713472" y="227280"/>
                </a:cubicBezTo>
                <a:cubicBezTo>
                  <a:pt x="1713472" y="219497"/>
                  <a:pt x="1719700" y="212492"/>
                  <a:pt x="1728262" y="212492"/>
                </a:cubicBezTo>
                <a:close/>
                <a:moveTo>
                  <a:pt x="1656498" y="212492"/>
                </a:moveTo>
                <a:cubicBezTo>
                  <a:pt x="1663792" y="212492"/>
                  <a:pt x="1668900" y="219497"/>
                  <a:pt x="1668900" y="227280"/>
                </a:cubicBezTo>
                <a:cubicBezTo>
                  <a:pt x="1668900" y="235842"/>
                  <a:pt x="1663792" y="242069"/>
                  <a:pt x="1656498" y="242069"/>
                </a:cubicBezTo>
                <a:cubicBezTo>
                  <a:pt x="1648481" y="242069"/>
                  <a:pt x="1642655" y="235842"/>
                  <a:pt x="1642655" y="227280"/>
                </a:cubicBezTo>
                <a:cubicBezTo>
                  <a:pt x="1642655" y="219497"/>
                  <a:pt x="1648481" y="212492"/>
                  <a:pt x="1656498" y="212492"/>
                </a:cubicBezTo>
                <a:close/>
                <a:moveTo>
                  <a:pt x="1582299" y="212492"/>
                </a:moveTo>
                <a:cubicBezTo>
                  <a:pt x="1588134" y="212492"/>
                  <a:pt x="1594704" y="219497"/>
                  <a:pt x="1594704" y="227280"/>
                </a:cubicBezTo>
                <a:cubicBezTo>
                  <a:pt x="1594704" y="235842"/>
                  <a:pt x="1588134" y="242069"/>
                  <a:pt x="1582299" y="242069"/>
                </a:cubicBezTo>
                <a:cubicBezTo>
                  <a:pt x="1574277" y="242069"/>
                  <a:pt x="1568441" y="235842"/>
                  <a:pt x="1568441" y="227280"/>
                </a:cubicBezTo>
                <a:cubicBezTo>
                  <a:pt x="1568441" y="219497"/>
                  <a:pt x="1574277" y="212492"/>
                  <a:pt x="1582299" y="212492"/>
                </a:cubicBezTo>
                <a:close/>
                <a:moveTo>
                  <a:pt x="1512198" y="212492"/>
                </a:moveTo>
                <a:cubicBezTo>
                  <a:pt x="1518035" y="212492"/>
                  <a:pt x="1523867" y="219497"/>
                  <a:pt x="1523867" y="227280"/>
                </a:cubicBezTo>
                <a:cubicBezTo>
                  <a:pt x="1523867" y="235842"/>
                  <a:pt x="1518035" y="242069"/>
                  <a:pt x="1512198" y="242069"/>
                </a:cubicBezTo>
                <a:cubicBezTo>
                  <a:pt x="1504174" y="242069"/>
                  <a:pt x="1497612" y="235842"/>
                  <a:pt x="1497612" y="227280"/>
                </a:cubicBezTo>
                <a:cubicBezTo>
                  <a:pt x="1497612" y="219497"/>
                  <a:pt x="1504174" y="212492"/>
                  <a:pt x="1512198" y="212492"/>
                </a:cubicBezTo>
                <a:close/>
                <a:moveTo>
                  <a:pt x="1439173" y="212492"/>
                </a:moveTo>
                <a:cubicBezTo>
                  <a:pt x="1447191" y="212492"/>
                  <a:pt x="1453026" y="219497"/>
                  <a:pt x="1453026" y="227280"/>
                </a:cubicBezTo>
                <a:cubicBezTo>
                  <a:pt x="1453026" y="235842"/>
                  <a:pt x="1447191" y="242069"/>
                  <a:pt x="1439173" y="242069"/>
                </a:cubicBezTo>
                <a:cubicBezTo>
                  <a:pt x="1433339" y="242069"/>
                  <a:pt x="1426777" y="235842"/>
                  <a:pt x="1426777" y="227280"/>
                </a:cubicBezTo>
                <a:cubicBezTo>
                  <a:pt x="1426777" y="219497"/>
                  <a:pt x="1433339" y="212492"/>
                  <a:pt x="1439173" y="212492"/>
                </a:cubicBezTo>
                <a:close/>
                <a:moveTo>
                  <a:pt x="1368349" y="212492"/>
                </a:moveTo>
                <a:cubicBezTo>
                  <a:pt x="1376368" y="212492"/>
                  <a:pt x="1382203" y="219497"/>
                  <a:pt x="1382203" y="227280"/>
                </a:cubicBezTo>
                <a:cubicBezTo>
                  <a:pt x="1382203" y="235842"/>
                  <a:pt x="1376368" y="242069"/>
                  <a:pt x="1368349" y="242069"/>
                </a:cubicBezTo>
                <a:cubicBezTo>
                  <a:pt x="1362513" y="242069"/>
                  <a:pt x="1355950" y="235842"/>
                  <a:pt x="1355950" y="227280"/>
                </a:cubicBezTo>
                <a:cubicBezTo>
                  <a:pt x="1355950" y="219497"/>
                  <a:pt x="1362513" y="212492"/>
                  <a:pt x="1368349" y="212492"/>
                </a:cubicBezTo>
                <a:close/>
                <a:moveTo>
                  <a:pt x="1297520" y="212492"/>
                </a:moveTo>
                <a:cubicBezTo>
                  <a:pt x="1305540" y="212492"/>
                  <a:pt x="1311374" y="219497"/>
                  <a:pt x="1311374" y="227280"/>
                </a:cubicBezTo>
                <a:cubicBezTo>
                  <a:pt x="1311374" y="235842"/>
                  <a:pt x="1305540" y="242069"/>
                  <a:pt x="1297520" y="242069"/>
                </a:cubicBezTo>
                <a:cubicBezTo>
                  <a:pt x="1289498" y="242069"/>
                  <a:pt x="1285121" y="235842"/>
                  <a:pt x="1285121" y="227280"/>
                </a:cubicBezTo>
                <a:cubicBezTo>
                  <a:pt x="1285121" y="219497"/>
                  <a:pt x="1289498" y="212492"/>
                  <a:pt x="1297520" y="212492"/>
                </a:cubicBezTo>
                <a:close/>
                <a:moveTo>
                  <a:pt x="1225708" y="212492"/>
                </a:moveTo>
                <a:cubicBezTo>
                  <a:pt x="1233489" y="212492"/>
                  <a:pt x="1240496" y="219497"/>
                  <a:pt x="1240496" y="227280"/>
                </a:cubicBezTo>
                <a:cubicBezTo>
                  <a:pt x="1240496" y="235842"/>
                  <a:pt x="1233489" y="242069"/>
                  <a:pt x="1225708" y="242069"/>
                </a:cubicBezTo>
                <a:cubicBezTo>
                  <a:pt x="1217159" y="242069"/>
                  <a:pt x="1210934" y="235842"/>
                  <a:pt x="1210934" y="227280"/>
                </a:cubicBezTo>
                <a:cubicBezTo>
                  <a:pt x="1210934" y="219497"/>
                  <a:pt x="1217159" y="212492"/>
                  <a:pt x="1225708" y="212492"/>
                </a:cubicBezTo>
                <a:close/>
                <a:moveTo>
                  <a:pt x="1154891" y="212492"/>
                </a:moveTo>
                <a:cubicBezTo>
                  <a:pt x="1162674" y="212492"/>
                  <a:pt x="1169683" y="219497"/>
                  <a:pt x="1169683" y="227280"/>
                </a:cubicBezTo>
                <a:cubicBezTo>
                  <a:pt x="1169683" y="235842"/>
                  <a:pt x="1162674" y="242069"/>
                  <a:pt x="1154891" y="242069"/>
                </a:cubicBezTo>
                <a:cubicBezTo>
                  <a:pt x="1146329" y="242069"/>
                  <a:pt x="1140105" y="235842"/>
                  <a:pt x="1140105" y="227280"/>
                </a:cubicBezTo>
                <a:cubicBezTo>
                  <a:pt x="1140105" y="219497"/>
                  <a:pt x="1146329" y="212492"/>
                  <a:pt x="1154891" y="212492"/>
                </a:cubicBezTo>
                <a:close/>
                <a:moveTo>
                  <a:pt x="1084063" y="212492"/>
                </a:moveTo>
                <a:cubicBezTo>
                  <a:pt x="1091842" y="212492"/>
                  <a:pt x="1098847" y="219497"/>
                  <a:pt x="1098847" y="227280"/>
                </a:cubicBezTo>
                <a:cubicBezTo>
                  <a:pt x="1098847" y="235842"/>
                  <a:pt x="1091842" y="242069"/>
                  <a:pt x="1084063" y="242069"/>
                </a:cubicBezTo>
                <a:cubicBezTo>
                  <a:pt x="1075503" y="242069"/>
                  <a:pt x="1069276" y="235842"/>
                  <a:pt x="1069276" y="227280"/>
                </a:cubicBezTo>
                <a:cubicBezTo>
                  <a:pt x="1069276" y="219497"/>
                  <a:pt x="1075503" y="212492"/>
                  <a:pt x="1084063" y="212492"/>
                </a:cubicBezTo>
                <a:close/>
                <a:moveTo>
                  <a:pt x="3013723" y="141661"/>
                </a:moveTo>
                <a:cubicBezTo>
                  <a:pt x="3021310" y="141661"/>
                  <a:pt x="3028140" y="148224"/>
                  <a:pt x="3028140" y="155517"/>
                </a:cubicBezTo>
                <a:cubicBezTo>
                  <a:pt x="3028140" y="162080"/>
                  <a:pt x="3021310" y="167915"/>
                  <a:pt x="3013723" y="167915"/>
                </a:cubicBezTo>
                <a:cubicBezTo>
                  <a:pt x="3005376" y="167915"/>
                  <a:pt x="2998545" y="162080"/>
                  <a:pt x="2998545" y="155517"/>
                </a:cubicBezTo>
                <a:cubicBezTo>
                  <a:pt x="2998545" y="148224"/>
                  <a:pt x="3005376" y="141661"/>
                  <a:pt x="3013723" y="141661"/>
                </a:cubicBezTo>
                <a:close/>
                <a:moveTo>
                  <a:pt x="2942497" y="141661"/>
                </a:moveTo>
                <a:cubicBezTo>
                  <a:pt x="2951061" y="141661"/>
                  <a:pt x="2957293" y="148224"/>
                  <a:pt x="2957293" y="155517"/>
                </a:cubicBezTo>
                <a:cubicBezTo>
                  <a:pt x="2957293" y="162080"/>
                  <a:pt x="2951061" y="167915"/>
                  <a:pt x="2942497" y="167915"/>
                </a:cubicBezTo>
                <a:cubicBezTo>
                  <a:pt x="2934719" y="167915"/>
                  <a:pt x="2927716" y="162080"/>
                  <a:pt x="2927716" y="155517"/>
                </a:cubicBezTo>
                <a:cubicBezTo>
                  <a:pt x="2927716" y="148224"/>
                  <a:pt x="2934719" y="141661"/>
                  <a:pt x="2942497" y="141661"/>
                </a:cubicBezTo>
                <a:close/>
                <a:moveTo>
                  <a:pt x="2867363" y="141661"/>
                </a:moveTo>
                <a:cubicBezTo>
                  <a:pt x="2875389" y="141661"/>
                  <a:pt x="2879765" y="148224"/>
                  <a:pt x="2879765" y="155517"/>
                </a:cubicBezTo>
                <a:cubicBezTo>
                  <a:pt x="2879765" y="162080"/>
                  <a:pt x="2875389" y="167915"/>
                  <a:pt x="2867363" y="167915"/>
                </a:cubicBezTo>
                <a:cubicBezTo>
                  <a:pt x="2860073" y="167915"/>
                  <a:pt x="2853510" y="162080"/>
                  <a:pt x="2853510" y="155517"/>
                </a:cubicBezTo>
                <a:cubicBezTo>
                  <a:pt x="2853510" y="148224"/>
                  <a:pt x="2860073" y="141661"/>
                  <a:pt x="2867363" y="141661"/>
                </a:cubicBezTo>
                <a:close/>
                <a:moveTo>
                  <a:pt x="2796538" y="141661"/>
                </a:moveTo>
                <a:cubicBezTo>
                  <a:pt x="2803103" y="141661"/>
                  <a:pt x="2808940" y="148224"/>
                  <a:pt x="2808940" y="155517"/>
                </a:cubicBezTo>
                <a:cubicBezTo>
                  <a:pt x="2808940" y="162080"/>
                  <a:pt x="2803103" y="167915"/>
                  <a:pt x="2796538" y="167915"/>
                </a:cubicBezTo>
                <a:cubicBezTo>
                  <a:pt x="2789246" y="167915"/>
                  <a:pt x="2782683" y="162080"/>
                  <a:pt x="2782683" y="155517"/>
                </a:cubicBezTo>
                <a:cubicBezTo>
                  <a:pt x="2782683" y="148224"/>
                  <a:pt x="2789246" y="141661"/>
                  <a:pt x="2796538" y="141661"/>
                </a:cubicBezTo>
                <a:close/>
                <a:moveTo>
                  <a:pt x="2725703" y="141661"/>
                </a:moveTo>
                <a:cubicBezTo>
                  <a:pt x="2731538" y="141661"/>
                  <a:pt x="2738105" y="148224"/>
                  <a:pt x="2738105" y="155517"/>
                </a:cubicBezTo>
                <a:cubicBezTo>
                  <a:pt x="2738105" y="162080"/>
                  <a:pt x="2731538" y="167915"/>
                  <a:pt x="2725703" y="167915"/>
                </a:cubicBezTo>
                <a:cubicBezTo>
                  <a:pt x="2717686" y="167915"/>
                  <a:pt x="2711852" y="162080"/>
                  <a:pt x="2711852" y="155517"/>
                </a:cubicBezTo>
                <a:cubicBezTo>
                  <a:pt x="2711852" y="148224"/>
                  <a:pt x="2717686" y="141661"/>
                  <a:pt x="2725703" y="141661"/>
                </a:cubicBezTo>
                <a:close/>
                <a:moveTo>
                  <a:pt x="2653420" y="141661"/>
                </a:moveTo>
                <a:cubicBezTo>
                  <a:pt x="2660711" y="141661"/>
                  <a:pt x="2667273" y="148224"/>
                  <a:pt x="2667273" y="155517"/>
                </a:cubicBezTo>
                <a:cubicBezTo>
                  <a:pt x="2667273" y="162080"/>
                  <a:pt x="2660711" y="167915"/>
                  <a:pt x="2653420" y="167915"/>
                </a:cubicBezTo>
                <a:cubicBezTo>
                  <a:pt x="2646857" y="167915"/>
                  <a:pt x="2641021" y="162080"/>
                  <a:pt x="2641021" y="155517"/>
                </a:cubicBezTo>
                <a:cubicBezTo>
                  <a:pt x="2641021" y="148224"/>
                  <a:pt x="2646857" y="141661"/>
                  <a:pt x="2653420" y="141661"/>
                </a:cubicBezTo>
                <a:close/>
                <a:moveTo>
                  <a:pt x="2582586" y="141661"/>
                </a:moveTo>
                <a:cubicBezTo>
                  <a:pt x="2589878" y="141661"/>
                  <a:pt x="2596442" y="148224"/>
                  <a:pt x="2596442" y="155517"/>
                </a:cubicBezTo>
                <a:cubicBezTo>
                  <a:pt x="2596442" y="162080"/>
                  <a:pt x="2589878" y="167915"/>
                  <a:pt x="2582586" y="167915"/>
                </a:cubicBezTo>
                <a:cubicBezTo>
                  <a:pt x="2576024" y="167915"/>
                  <a:pt x="2570189" y="162080"/>
                  <a:pt x="2570189" y="155517"/>
                </a:cubicBezTo>
                <a:cubicBezTo>
                  <a:pt x="2570189" y="148224"/>
                  <a:pt x="2576024" y="141661"/>
                  <a:pt x="2582586" y="141661"/>
                </a:cubicBezTo>
                <a:close/>
                <a:moveTo>
                  <a:pt x="2511034" y="141661"/>
                </a:moveTo>
                <a:cubicBezTo>
                  <a:pt x="2519052" y="141661"/>
                  <a:pt x="2525616" y="148224"/>
                  <a:pt x="2525616" y="155517"/>
                </a:cubicBezTo>
                <a:cubicBezTo>
                  <a:pt x="2525616" y="162080"/>
                  <a:pt x="2519052" y="167915"/>
                  <a:pt x="2511034" y="167915"/>
                </a:cubicBezTo>
                <a:cubicBezTo>
                  <a:pt x="2503743" y="167915"/>
                  <a:pt x="2499364" y="162080"/>
                  <a:pt x="2499364" y="155517"/>
                </a:cubicBezTo>
                <a:cubicBezTo>
                  <a:pt x="2499364" y="148224"/>
                  <a:pt x="2503743" y="141661"/>
                  <a:pt x="2511034" y="141661"/>
                </a:cubicBezTo>
                <a:close/>
                <a:moveTo>
                  <a:pt x="2439946" y="141661"/>
                </a:moveTo>
                <a:cubicBezTo>
                  <a:pt x="2448505" y="141661"/>
                  <a:pt x="2454734" y="148224"/>
                  <a:pt x="2454734" y="155517"/>
                </a:cubicBezTo>
                <a:cubicBezTo>
                  <a:pt x="2454734" y="162080"/>
                  <a:pt x="2448505" y="167915"/>
                  <a:pt x="2439946" y="167915"/>
                </a:cubicBezTo>
                <a:cubicBezTo>
                  <a:pt x="2432165" y="167915"/>
                  <a:pt x="2425159" y="162080"/>
                  <a:pt x="2425159" y="155517"/>
                </a:cubicBezTo>
                <a:cubicBezTo>
                  <a:pt x="2425159" y="148224"/>
                  <a:pt x="2432165" y="141661"/>
                  <a:pt x="2439946" y="141661"/>
                </a:cubicBezTo>
                <a:close/>
                <a:moveTo>
                  <a:pt x="2369114" y="141661"/>
                </a:moveTo>
                <a:cubicBezTo>
                  <a:pt x="2377674" y="141661"/>
                  <a:pt x="2383900" y="148224"/>
                  <a:pt x="2383900" y="155517"/>
                </a:cubicBezTo>
                <a:cubicBezTo>
                  <a:pt x="2383900" y="162080"/>
                  <a:pt x="2377674" y="167915"/>
                  <a:pt x="2369114" y="167915"/>
                </a:cubicBezTo>
                <a:cubicBezTo>
                  <a:pt x="2361331" y="167915"/>
                  <a:pt x="2354323" y="163539"/>
                  <a:pt x="2354323" y="155517"/>
                </a:cubicBezTo>
                <a:cubicBezTo>
                  <a:pt x="2354323" y="148224"/>
                  <a:pt x="2361331" y="141661"/>
                  <a:pt x="2369114" y="141661"/>
                </a:cubicBezTo>
                <a:close/>
                <a:moveTo>
                  <a:pt x="2298283" y="141661"/>
                </a:moveTo>
                <a:cubicBezTo>
                  <a:pt x="2306842" y="141661"/>
                  <a:pt x="2313070" y="148224"/>
                  <a:pt x="2313070" y="155517"/>
                </a:cubicBezTo>
                <a:cubicBezTo>
                  <a:pt x="2313070" y="163539"/>
                  <a:pt x="2306842" y="167915"/>
                  <a:pt x="2298283" y="167915"/>
                </a:cubicBezTo>
                <a:cubicBezTo>
                  <a:pt x="2290497" y="167915"/>
                  <a:pt x="2283493" y="163539"/>
                  <a:pt x="2283493" y="155517"/>
                </a:cubicBezTo>
                <a:cubicBezTo>
                  <a:pt x="2283493" y="148224"/>
                  <a:pt x="2290497" y="141661"/>
                  <a:pt x="2298283" y="141661"/>
                </a:cubicBezTo>
                <a:close/>
                <a:moveTo>
                  <a:pt x="2226517" y="141661"/>
                </a:moveTo>
                <a:cubicBezTo>
                  <a:pt x="2234542" y="141661"/>
                  <a:pt x="2238916" y="148224"/>
                  <a:pt x="2238916" y="155517"/>
                </a:cubicBezTo>
                <a:cubicBezTo>
                  <a:pt x="2238916" y="163539"/>
                  <a:pt x="2234542" y="167915"/>
                  <a:pt x="2226517" y="167915"/>
                </a:cubicBezTo>
                <a:cubicBezTo>
                  <a:pt x="2218495" y="167915"/>
                  <a:pt x="2212659" y="163539"/>
                  <a:pt x="2212659" y="155517"/>
                </a:cubicBezTo>
                <a:cubicBezTo>
                  <a:pt x="2212659" y="148224"/>
                  <a:pt x="2218495" y="141661"/>
                  <a:pt x="2226517" y="141661"/>
                </a:cubicBezTo>
                <a:close/>
                <a:moveTo>
                  <a:pt x="2155683" y="141661"/>
                </a:moveTo>
                <a:cubicBezTo>
                  <a:pt x="2161520" y="141661"/>
                  <a:pt x="2168084" y="148224"/>
                  <a:pt x="2168084" y="155517"/>
                </a:cubicBezTo>
                <a:cubicBezTo>
                  <a:pt x="2168084" y="163539"/>
                  <a:pt x="2161520" y="167915"/>
                  <a:pt x="2155683" y="167915"/>
                </a:cubicBezTo>
                <a:cubicBezTo>
                  <a:pt x="2147663" y="167915"/>
                  <a:pt x="2141827" y="163539"/>
                  <a:pt x="2141827" y="155517"/>
                </a:cubicBezTo>
                <a:cubicBezTo>
                  <a:pt x="2141827" y="148224"/>
                  <a:pt x="2147663" y="141661"/>
                  <a:pt x="2155683" y="141661"/>
                </a:cubicBezTo>
                <a:close/>
                <a:moveTo>
                  <a:pt x="2084851" y="141661"/>
                </a:moveTo>
                <a:cubicBezTo>
                  <a:pt x="2090686" y="141661"/>
                  <a:pt x="2097249" y="148224"/>
                  <a:pt x="2097249" y="155517"/>
                </a:cubicBezTo>
                <a:cubicBezTo>
                  <a:pt x="2097249" y="163539"/>
                  <a:pt x="2090686" y="167915"/>
                  <a:pt x="2084851" y="167915"/>
                </a:cubicBezTo>
                <a:cubicBezTo>
                  <a:pt x="2076829" y="167915"/>
                  <a:pt x="2070995" y="163539"/>
                  <a:pt x="2070995" y="155517"/>
                </a:cubicBezTo>
                <a:cubicBezTo>
                  <a:pt x="2070995" y="148224"/>
                  <a:pt x="2076829" y="141661"/>
                  <a:pt x="2084851" y="141661"/>
                </a:cubicBezTo>
                <a:close/>
                <a:moveTo>
                  <a:pt x="2011835" y="141661"/>
                </a:moveTo>
                <a:cubicBezTo>
                  <a:pt x="2019855" y="141661"/>
                  <a:pt x="2026421" y="148224"/>
                  <a:pt x="2026421" y="155517"/>
                </a:cubicBezTo>
                <a:cubicBezTo>
                  <a:pt x="2026421" y="163539"/>
                  <a:pt x="2019855" y="167915"/>
                  <a:pt x="2011835" y="167915"/>
                </a:cubicBezTo>
                <a:cubicBezTo>
                  <a:pt x="2006003" y="167915"/>
                  <a:pt x="2000168" y="163539"/>
                  <a:pt x="2000168" y="155517"/>
                </a:cubicBezTo>
                <a:cubicBezTo>
                  <a:pt x="2000168" y="148224"/>
                  <a:pt x="2006003" y="141661"/>
                  <a:pt x="2011835" y="141661"/>
                </a:cubicBezTo>
                <a:close/>
                <a:moveTo>
                  <a:pt x="1938365" y="141661"/>
                </a:moveTo>
                <a:cubicBezTo>
                  <a:pt x="1946388" y="141661"/>
                  <a:pt x="1952222" y="148224"/>
                  <a:pt x="1952222" y="155517"/>
                </a:cubicBezTo>
                <a:cubicBezTo>
                  <a:pt x="1952222" y="163539"/>
                  <a:pt x="1946388" y="167915"/>
                  <a:pt x="1938365" y="167915"/>
                </a:cubicBezTo>
                <a:cubicBezTo>
                  <a:pt x="1931072" y="167915"/>
                  <a:pt x="1925971" y="163539"/>
                  <a:pt x="1925971" y="155517"/>
                </a:cubicBezTo>
                <a:cubicBezTo>
                  <a:pt x="1925971" y="148224"/>
                  <a:pt x="1931072" y="141661"/>
                  <a:pt x="1938365" y="141661"/>
                </a:cubicBezTo>
                <a:close/>
                <a:moveTo>
                  <a:pt x="1869922" y="141661"/>
                </a:moveTo>
                <a:cubicBezTo>
                  <a:pt x="1878483" y="141661"/>
                  <a:pt x="1884712" y="148224"/>
                  <a:pt x="1884712" y="155517"/>
                </a:cubicBezTo>
                <a:cubicBezTo>
                  <a:pt x="1884712" y="163539"/>
                  <a:pt x="1878483" y="167915"/>
                  <a:pt x="1869922" y="167915"/>
                </a:cubicBezTo>
                <a:cubicBezTo>
                  <a:pt x="1862138" y="167915"/>
                  <a:pt x="1855131" y="163539"/>
                  <a:pt x="1855131" y="155517"/>
                </a:cubicBezTo>
                <a:cubicBezTo>
                  <a:pt x="1855131" y="148224"/>
                  <a:pt x="1862138" y="141661"/>
                  <a:pt x="1869922" y="141661"/>
                </a:cubicBezTo>
                <a:close/>
                <a:moveTo>
                  <a:pt x="1799087" y="141661"/>
                </a:moveTo>
                <a:cubicBezTo>
                  <a:pt x="1807649" y="141661"/>
                  <a:pt x="1813879" y="148224"/>
                  <a:pt x="1813879" y="155517"/>
                </a:cubicBezTo>
                <a:cubicBezTo>
                  <a:pt x="1813879" y="163539"/>
                  <a:pt x="1807649" y="167915"/>
                  <a:pt x="1799087" y="167915"/>
                </a:cubicBezTo>
                <a:cubicBezTo>
                  <a:pt x="1790527" y="167915"/>
                  <a:pt x="1784303" y="163539"/>
                  <a:pt x="1784303" y="155517"/>
                </a:cubicBezTo>
                <a:cubicBezTo>
                  <a:pt x="1784303" y="148224"/>
                  <a:pt x="1790527" y="141661"/>
                  <a:pt x="1799087" y="141661"/>
                </a:cubicBezTo>
                <a:close/>
                <a:moveTo>
                  <a:pt x="1728262" y="141661"/>
                </a:moveTo>
                <a:cubicBezTo>
                  <a:pt x="1736828" y="141661"/>
                  <a:pt x="1743052" y="148224"/>
                  <a:pt x="1743052" y="155517"/>
                </a:cubicBezTo>
                <a:cubicBezTo>
                  <a:pt x="1743052" y="163539"/>
                  <a:pt x="1736828" y="167915"/>
                  <a:pt x="1728262" y="167915"/>
                </a:cubicBezTo>
                <a:cubicBezTo>
                  <a:pt x="1719700" y="167915"/>
                  <a:pt x="1713474" y="163539"/>
                  <a:pt x="1713474" y="155517"/>
                </a:cubicBezTo>
                <a:cubicBezTo>
                  <a:pt x="1713474" y="148224"/>
                  <a:pt x="1719700" y="141661"/>
                  <a:pt x="1728262" y="141661"/>
                </a:cubicBezTo>
                <a:close/>
                <a:moveTo>
                  <a:pt x="1656501" y="141661"/>
                </a:moveTo>
                <a:cubicBezTo>
                  <a:pt x="1663792" y="141661"/>
                  <a:pt x="1668900" y="148666"/>
                  <a:pt x="1668900" y="156450"/>
                </a:cubicBezTo>
                <a:cubicBezTo>
                  <a:pt x="1668900" y="165012"/>
                  <a:pt x="1663792" y="171239"/>
                  <a:pt x="1656501" y="171239"/>
                </a:cubicBezTo>
                <a:cubicBezTo>
                  <a:pt x="1648481" y="171239"/>
                  <a:pt x="1642655" y="165012"/>
                  <a:pt x="1642655" y="156450"/>
                </a:cubicBezTo>
                <a:cubicBezTo>
                  <a:pt x="1642655" y="148666"/>
                  <a:pt x="1648481" y="141661"/>
                  <a:pt x="1656501" y="141661"/>
                </a:cubicBezTo>
                <a:close/>
                <a:moveTo>
                  <a:pt x="1582299" y="141661"/>
                </a:moveTo>
                <a:cubicBezTo>
                  <a:pt x="1588134" y="141661"/>
                  <a:pt x="1594704" y="148666"/>
                  <a:pt x="1594704" y="156450"/>
                </a:cubicBezTo>
                <a:cubicBezTo>
                  <a:pt x="1594704" y="165012"/>
                  <a:pt x="1588134" y="171239"/>
                  <a:pt x="1582299" y="171239"/>
                </a:cubicBezTo>
                <a:cubicBezTo>
                  <a:pt x="1574277" y="171239"/>
                  <a:pt x="1568444" y="165012"/>
                  <a:pt x="1568444" y="156450"/>
                </a:cubicBezTo>
                <a:cubicBezTo>
                  <a:pt x="1568444" y="148666"/>
                  <a:pt x="1574277" y="141661"/>
                  <a:pt x="1582299" y="141661"/>
                </a:cubicBezTo>
                <a:close/>
                <a:moveTo>
                  <a:pt x="1512199" y="141661"/>
                </a:moveTo>
                <a:cubicBezTo>
                  <a:pt x="1518035" y="141661"/>
                  <a:pt x="1523867" y="148666"/>
                  <a:pt x="1523867" y="156450"/>
                </a:cubicBezTo>
                <a:cubicBezTo>
                  <a:pt x="1523867" y="165012"/>
                  <a:pt x="1518035" y="171239"/>
                  <a:pt x="1512199" y="171239"/>
                </a:cubicBezTo>
                <a:cubicBezTo>
                  <a:pt x="1504174" y="171239"/>
                  <a:pt x="1497612" y="165012"/>
                  <a:pt x="1497612" y="156450"/>
                </a:cubicBezTo>
                <a:cubicBezTo>
                  <a:pt x="1497612" y="148666"/>
                  <a:pt x="1504174" y="141661"/>
                  <a:pt x="1512199" y="141661"/>
                </a:cubicBezTo>
                <a:close/>
                <a:moveTo>
                  <a:pt x="1439173" y="141661"/>
                </a:moveTo>
                <a:cubicBezTo>
                  <a:pt x="1447191" y="141661"/>
                  <a:pt x="1453026" y="148666"/>
                  <a:pt x="1453026" y="156450"/>
                </a:cubicBezTo>
                <a:cubicBezTo>
                  <a:pt x="1453026" y="165012"/>
                  <a:pt x="1447191" y="171239"/>
                  <a:pt x="1439173" y="171239"/>
                </a:cubicBezTo>
                <a:cubicBezTo>
                  <a:pt x="1433339" y="171239"/>
                  <a:pt x="1426777" y="165012"/>
                  <a:pt x="1426777" y="156450"/>
                </a:cubicBezTo>
                <a:cubicBezTo>
                  <a:pt x="1426777" y="148666"/>
                  <a:pt x="1433339" y="141661"/>
                  <a:pt x="1439173" y="141661"/>
                </a:cubicBezTo>
                <a:close/>
                <a:moveTo>
                  <a:pt x="1368349" y="141661"/>
                </a:moveTo>
                <a:cubicBezTo>
                  <a:pt x="1376368" y="141661"/>
                  <a:pt x="1382203" y="148666"/>
                  <a:pt x="1382203" y="156450"/>
                </a:cubicBezTo>
                <a:cubicBezTo>
                  <a:pt x="1382203" y="165012"/>
                  <a:pt x="1376368" y="171239"/>
                  <a:pt x="1368349" y="171239"/>
                </a:cubicBezTo>
                <a:cubicBezTo>
                  <a:pt x="1362516" y="171239"/>
                  <a:pt x="1355953" y="165012"/>
                  <a:pt x="1355953" y="156450"/>
                </a:cubicBezTo>
                <a:cubicBezTo>
                  <a:pt x="1355953" y="148666"/>
                  <a:pt x="1362516" y="141661"/>
                  <a:pt x="1368349" y="141661"/>
                </a:cubicBezTo>
                <a:close/>
                <a:moveTo>
                  <a:pt x="1297520" y="141661"/>
                </a:moveTo>
                <a:cubicBezTo>
                  <a:pt x="1305540" y="141661"/>
                  <a:pt x="1311374" y="148666"/>
                  <a:pt x="1311374" y="156450"/>
                </a:cubicBezTo>
                <a:cubicBezTo>
                  <a:pt x="1311374" y="165012"/>
                  <a:pt x="1305540" y="171239"/>
                  <a:pt x="1297520" y="171239"/>
                </a:cubicBezTo>
                <a:cubicBezTo>
                  <a:pt x="1289498" y="171239"/>
                  <a:pt x="1285121" y="165012"/>
                  <a:pt x="1285121" y="156450"/>
                </a:cubicBezTo>
                <a:cubicBezTo>
                  <a:pt x="1285121" y="148666"/>
                  <a:pt x="1289498" y="141661"/>
                  <a:pt x="1297520" y="141661"/>
                </a:cubicBezTo>
                <a:close/>
                <a:moveTo>
                  <a:pt x="2796538" y="70831"/>
                </a:moveTo>
                <a:cubicBezTo>
                  <a:pt x="2803103" y="70831"/>
                  <a:pt x="2808940" y="76665"/>
                  <a:pt x="2808940" y="84687"/>
                </a:cubicBezTo>
                <a:cubicBezTo>
                  <a:pt x="2808940" y="90521"/>
                  <a:pt x="2803103" y="97085"/>
                  <a:pt x="2796538" y="97085"/>
                </a:cubicBezTo>
                <a:cubicBezTo>
                  <a:pt x="2789246" y="97085"/>
                  <a:pt x="2782683" y="90521"/>
                  <a:pt x="2782683" y="84687"/>
                </a:cubicBezTo>
                <a:cubicBezTo>
                  <a:pt x="2782683" y="76665"/>
                  <a:pt x="2789246" y="70831"/>
                  <a:pt x="2796538" y="70831"/>
                </a:cubicBezTo>
                <a:close/>
                <a:moveTo>
                  <a:pt x="2725703" y="70831"/>
                </a:moveTo>
                <a:cubicBezTo>
                  <a:pt x="2731538" y="70831"/>
                  <a:pt x="2738105" y="76665"/>
                  <a:pt x="2738105" y="84687"/>
                </a:cubicBezTo>
                <a:cubicBezTo>
                  <a:pt x="2738105" y="90521"/>
                  <a:pt x="2731538" y="97085"/>
                  <a:pt x="2725703" y="97085"/>
                </a:cubicBezTo>
                <a:cubicBezTo>
                  <a:pt x="2717686" y="97085"/>
                  <a:pt x="2711852" y="90521"/>
                  <a:pt x="2711852" y="84687"/>
                </a:cubicBezTo>
                <a:cubicBezTo>
                  <a:pt x="2711852" y="76665"/>
                  <a:pt x="2717686" y="70831"/>
                  <a:pt x="2725703" y="70831"/>
                </a:cubicBezTo>
                <a:close/>
                <a:moveTo>
                  <a:pt x="2653420" y="70831"/>
                </a:moveTo>
                <a:cubicBezTo>
                  <a:pt x="2660711" y="70831"/>
                  <a:pt x="2667273" y="76665"/>
                  <a:pt x="2667273" y="84687"/>
                </a:cubicBezTo>
                <a:cubicBezTo>
                  <a:pt x="2667273" y="90521"/>
                  <a:pt x="2660711" y="97085"/>
                  <a:pt x="2653420" y="97085"/>
                </a:cubicBezTo>
                <a:cubicBezTo>
                  <a:pt x="2646857" y="97085"/>
                  <a:pt x="2641021" y="90521"/>
                  <a:pt x="2641021" y="84687"/>
                </a:cubicBezTo>
                <a:cubicBezTo>
                  <a:pt x="2641021" y="76665"/>
                  <a:pt x="2646857" y="70831"/>
                  <a:pt x="2653420" y="70831"/>
                </a:cubicBezTo>
                <a:close/>
                <a:moveTo>
                  <a:pt x="2582586" y="70831"/>
                </a:moveTo>
                <a:cubicBezTo>
                  <a:pt x="2589878" y="70831"/>
                  <a:pt x="2596442" y="76665"/>
                  <a:pt x="2596442" y="84687"/>
                </a:cubicBezTo>
                <a:cubicBezTo>
                  <a:pt x="2596442" y="90521"/>
                  <a:pt x="2589878" y="97085"/>
                  <a:pt x="2582586" y="97085"/>
                </a:cubicBezTo>
                <a:cubicBezTo>
                  <a:pt x="2576024" y="97085"/>
                  <a:pt x="2570189" y="90521"/>
                  <a:pt x="2570189" y="84687"/>
                </a:cubicBezTo>
                <a:cubicBezTo>
                  <a:pt x="2570189" y="76665"/>
                  <a:pt x="2576024" y="70831"/>
                  <a:pt x="2582586" y="70831"/>
                </a:cubicBezTo>
                <a:close/>
                <a:moveTo>
                  <a:pt x="2511034" y="70831"/>
                </a:moveTo>
                <a:cubicBezTo>
                  <a:pt x="2519052" y="70831"/>
                  <a:pt x="2525616" y="76665"/>
                  <a:pt x="2525616" y="84687"/>
                </a:cubicBezTo>
                <a:cubicBezTo>
                  <a:pt x="2525616" y="90521"/>
                  <a:pt x="2519052" y="97085"/>
                  <a:pt x="2511034" y="97085"/>
                </a:cubicBezTo>
                <a:cubicBezTo>
                  <a:pt x="2503743" y="97085"/>
                  <a:pt x="2499364" y="90521"/>
                  <a:pt x="2499364" y="84687"/>
                </a:cubicBezTo>
                <a:cubicBezTo>
                  <a:pt x="2499364" y="76665"/>
                  <a:pt x="2503743" y="70831"/>
                  <a:pt x="2511034" y="70831"/>
                </a:cubicBezTo>
                <a:close/>
                <a:moveTo>
                  <a:pt x="2439946" y="70831"/>
                </a:moveTo>
                <a:cubicBezTo>
                  <a:pt x="2448505" y="70831"/>
                  <a:pt x="2454737" y="76665"/>
                  <a:pt x="2454737" y="84687"/>
                </a:cubicBezTo>
                <a:cubicBezTo>
                  <a:pt x="2454737" y="90521"/>
                  <a:pt x="2448505" y="97085"/>
                  <a:pt x="2439946" y="97085"/>
                </a:cubicBezTo>
                <a:cubicBezTo>
                  <a:pt x="2432165" y="97085"/>
                  <a:pt x="2425159" y="90521"/>
                  <a:pt x="2425159" y="84687"/>
                </a:cubicBezTo>
                <a:cubicBezTo>
                  <a:pt x="2425159" y="76665"/>
                  <a:pt x="2432165" y="70831"/>
                  <a:pt x="2439946" y="70831"/>
                </a:cubicBezTo>
                <a:close/>
                <a:moveTo>
                  <a:pt x="2369114" y="70831"/>
                </a:moveTo>
                <a:cubicBezTo>
                  <a:pt x="2377674" y="70831"/>
                  <a:pt x="2383900" y="76665"/>
                  <a:pt x="2383900" y="84687"/>
                </a:cubicBezTo>
                <a:cubicBezTo>
                  <a:pt x="2383900" y="90521"/>
                  <a:pt x="2377674" y="97085"/>
                  <a:pt x="2369114" y="97085"/>
                </a:cubicBezTo>
                <a:cubicBezTo>
                  <a:pt x="2361331" y="97085"/>
                  <a:pt x="2354323" y="90521"/>
                  <a:pt x="2354323" y="84687"/>
                </a:cubicBezTo>
                <a:cubicBezTo>
                  <a:pt x="2354323" y="76665"/>
                  <a:pt x="2361331" y="70831"/>
                  <a:pt x="2369114" y="70831"/>
                </a:cubicBezTo>
                <a:close/>
                <a:moveTo>
                  <a:pt x="2298283" y="70831"/>
                </a:moveTo>
                <a:cubicBezTo>
                  <a:pt x="2306842" y="70831"/>
                  <a:pt x="2313070" y="76665"/>
                  <a:pt x="2313070" y="84687"/>
                </a:cubicBezTo>
                <a:cubicBezTo>
                  <a:pt x="2313070" y="90521"/>
                  <a:pt x="2306842" y="97085"/>
                  <a:pt x="2298283" y="97085"/>
                </a:cubicBezTo>
                <a:cubicBezTo>
                  <a:pt x="2290497" y="97085"/>
                  <a:pt x="2283493" y="90521"/>
                  <a:pt x="2283493" y="84687"/>
                </a:cubicBezTo>
                <a:cubicBezTo>
                  <a:pt x="2283493" y="76665"/>
                  <a:pt x="2290497" y="70831"/>
                  <a:pt x="2298283" y="70831"/>
                </a:cubicBezTo>
                <a:close/>
                <a:moveTo>
                  <a:pt x="2226517" y="70831"/>
                </a:moveTo>
                <a:cubicBezTo>
                  <a:pt x="2234542" y="70831"/>
                  <a:pt x="2238916" y="76665"/>
                  <a:pt x="2238916" y="84687"/>
                </a:cubicBezTo>
                <a:cubicBezTo>
                  <a:pt x="2238916" y="90521"/>
                  <a:pt x="2234542" y="97085"/>
                  <a:pt x="2226517" y="97085"/>
                </a:cubicBezTo>
                <a:cubicBezTo>
                  <a:pt x="2218495" y="97085"/>
                  <a:pt x="2212659" y="90521"/>
                  <a:pt x="2212659" y="84687"/>
                </a:cubicBezTo>
                <a:cubicBezTo>
                  <a:pt x="2212659" y="76665"/>
                  <a:pt x="2218495" y="70831"/>
                  <a:pt x="2226517" y="70831"/>
                </a:cubicBezTo>
                <a:close/>
                <a:moveTo>
                  <a:pt x="2155683" y="70831"/>
                </a:moveTo>
                <a:cubicBezTo>
                  <a:pt x="2161520" y="70831"/>
                  <a:pt x="2168084" y="76665"/>
                  <a:pt x="2168084" y="84687"/>
                </a:cubicBezTo>
                <a:cubicBezTo>
                  <a:pt x="2168084" y="90521"/>
                  <a:pt x="2161520" y="97085"/>
                  <a:pt x="2155683" y="97085"/>
                </a:cubicBezTo>
                <a:cubicBezTo>
                  <a:pt x="2147663" y="97085"/>
                  <a:pt x="2141827" y="90521"/>
                  <a:pt x="2141827" y="84687"/>
                </a:cubicBezTo>
                <a:cubicBezTo>
                  <a:pt x="2141827" y="76665"/>
                  <a:pt x="2147663" y="70831"/>
                  <a:pt x="2155683" y="70831"/>
                </a:cubicBezTo>
                <a:close/>
                <a:moveTo>
                  <a:pt x="2083393" y="70831"/>
                </a:moveTo>
                <a:cubicBezTo>
                  <a:pt x="2090686" y="70831"/>
                  <a:pt x="2097249" y="76665"/>
                  <a:pt x="2097249" y="84687"/>
                </a:cubicBezTo>
                <a:cubicBezTo>
                  <a:pt x="2097249" y="90521"/>
                  <a:pt x="2090686" y="97085"/>
                  <a:pt x="2083393" y="97085"/>
                </a:cubicBezTo>
                <a:cubicBezTo>
                  <a:pt x="2076829" y="97085"/>
                  <a:pt x="2070995" y="90521"/>
                  <a:pt x="2070995" y="84687"/>
                </a:cubicBezTo>
                <a:cubicBezTo>
                  <a:pt x="2070995" y="76665"/>
                  <a:pt x="2076829" y="70831"/>
                  <a:pt x="2083393" y="70831"/>
                </a:cubicBezTo>
                <a:close/>
                <a:moveTo>
                  <a:pt x="2011835" y="70831"/>
                </a:moveTo>
                <a:cubicBezTo>
                  <a:pt x="2019855" y="70831"/>
                  <a:pt x="2026421" y="76665"/>
                  <a:pt x="2026421" y="84687"/>
                </a:cubicBezTo>
                <a:cubicBezTo>
                  <a:pt x="2026421" y="90521"/>
                  <a:pt x="2019855" y="97085"/>
                  <a:pt x="2011835" y="97085"/>
                </a:cubicBezTo>
                <a:cubicBezTo>
                  <a:pt x="2006003" y="97085"/>
                  <a:pt x="2000168" y="90521"/>
                  <a:pt x="2000168" y="84687"/>
                </a:cubicBezTo>
                <a:cubicBezTo>
                  <a:pt x="2000168" y="76665"/>
                  <a:pt x="2006003" y="70831"/>
                  <a:pt x="2011835" y="70831"/>
                </a:cubicBezTo>
                <a:close/>
                <a:moveTo>
                  <a:pt x="1938365" y="70831"/>
                </a:moveTo>
                <a:cubicBezTo>
                  <a:pt x="1946388" y="70831"/>
                  <a:pt x="1952222" y="76665"/>
                  <a:pt x="1952222" y="84687"/>
                </a:cubicBezTo>
                <a:cubicBezTo>
                  <a:pt x="1952222" y="90521"/>
                  <a:pt x="1946388" y="97085"/>
                  <a:pt x="1938365" y="97085"/>
                </a:cubicBezTo>
                <a:cubicBezTo>
                  <a:pt x="1931072" y="97085"/>
                  <a:pt x="1925971" y="90521"/>
                  <a:pt x="1925971" y="84687"/>
                </a:cubicBezTo>
                <a:cubicBezTo>
                  <a:pt x="1925971" y="76665"/>
                  <a:pt x="1931072" y="70831"/>
                  <a:pt x="1938365" y="70831"/>
                </a:cubicBezTo>
                <a:close/>
                <a:moveTo>
                  <a:pt x="1869922" y="70831"/>
                </a:moveTo>
                <a:cubicBezTo>
                  <a:pt x="1878483" y="70831"/>
                  <a:pt x="1884712" y="76665"/>
                  <a:pt x="1884712" y="84687"/>
                </a:cubicBezTo>
                <a:cubicBezTo>
                  <a:pt x="1884712" y="90521"/>
                  <a:pt x="1878483" y="97085"/>
                  <a:pt x="1869922" y="97085"/>
                </a:cubicBezTo>
                <a:cubicBezTo>
                  <a:pt x="1862138" y="97085"/>
                  <a:pt x="1855131" y="90521"/>
                  <a:pt x="1855131" y="84687"/>
                </a:cubicBezTo>
                <a:cubicBezTo>
                  <a:pt x="1855131" y="76665"/>
                  <a:pt x="1862138" y="70831"/>
                  <a:pt x="1869922" y="70831"/>
                </a:cubicBezTo>
                <a:close/>
                <a:moveTo>
                  <a:pt x="1799087" y="70831"/>
                </a:moveTo>
                <a:cubicBezTo>
                  <a:pt x="1807649" y="70831"/>
                  <a:pt x="1813879" y="76665"/>
                  <a:pt x="1813879" y="84687"/>
                </a:cubicBezTo>
                <a:cubicBezTo>
                  <a:pt x="1813879" y="90521"/>
                  <a:pt x="1807649" y="97085"/>
                  <a:pt x="1799087" y="97085"/>
                </a:cubicBezTo>
                <a:cubicBezTo>
                  <a:pt x="1790527" y="97085"/>
                  <a:pt x="1784303" y="92709"/>
                  <a:pt x="1784303" y="84687"/>
                </a:cubicBezTo>
                <a:cubicBezTo>
                  <a:pt x="1784303" y="76665"/>
                  <a:pt x="1790527" y="70831"/>
                  <a:pt x="1799087" y="70831"/>
                </a:cubicBezTo>
                <a:close/>
                <a:moveTo>
                  <a:pt x="1728262" y="70831"/>
                </a:moveTo>
                <a:cubicBezTo>
                  <a:pt x="1736828" y="70831"/>
                  <a:pt x="1743052" y="76665"/>
                  <a:pt x="1743052" y="84687"/>
                </a:cubicBezTo>
                <a:cubicBezTo>
                  <a:pt x="1743052" y="92709"/>
                  <a:pt x="1736828" y="97085"/>
                  <a:pt x="1728262" y="97085"/>
                </a:cubicBezTo>
                <a:cubicBezTo>
                  <a:pt x="1719700" y="97085"/>
                  <a:pt x="1713474" y="92709"/>
                  <a:pt x="1713474" y="84687"/>
                </a:cubicBezTo>
                <a:cubicBezTo>
                  <a:pt x="1713474" y="76665"/>
                  <a:pt x="1719700" y="70831"/>
                  <a:pt x="1728262" y="70831"/>
                </a:cubicBezTo>
                <a:close/>
                <a:moveTo>
                  <a:pt x="1656501" y="70831"/>
                </a:moveTo>
                <a:cubicBezTo>
                  <a:pt x="1663792" y="70831"/>
                  <a:pt x="1668900" y="76665"/>
                  <a:pt x="1668900" y="84687"/>
                </a:cubicBezTo>
                <a:cubicBezTo>
                  <a:pt x="1668900" y="92709"/>
                  <a:pt x="1663792" y="97085"/>
                  <a:pt x="1656501" y="97085"/>
                </a:cubicBezTo>
                <a:cubicBezTo>
                  <a:pt x="1648481" y="97085"/>
                  <a:pt x="1642655" y="92709"/>
                  <a:pt x="1642655" y="84687"/>
                </a:cubicBezTo>
                <a:cubicBezTo>
                  <a:pt x="1642655" y="76665"/>
                  <a:pt x="1648481" y="70831"/>
                  <a:pt x="1656501" y="70831"/>
                </a:cubicBezTo>
                <a:close/>
                <a:moveTo>
                  <a:pt x="1582299" y="70831"/>
                </a:moveTo>
                <a:cubicBezTo>
                  <a:pt x="1588134" y="70831"/>
                  <a:pt x="1594704" y="76665"/>
                  <a:pt x="1594704" y="84687"/>
                </a:cubicBezTo>
                <a:cubicBezTo>
                  <a:pt x="1594704" y="92709"/>
                  <a:pt x="1588134" y="97085"/>
                  <a:pt x="1582299" y="97085"/>
                </a:cubicBezTo>
                <a:cubicBezTo>
                  <a:pt x="1574277" y="97085"/>
                  <a:pt x="1568444" y="92709"/>
                  <a:pt x="1568444" y="84687"/>
                </a:cubicBezTo>
                <a:cubicBezTo>
                  <a:pt x="1568444" y="76665"/>
                  <a:pt x="1574277" y="70831"/>
                  <a:pt x="1582299" y="70831"/>
                </a:cubicBezTo>
                <a:close/>
                <a:moveTo>
                  <a:pt x="2796538" y="0"/>
                </a:moveTo>
                <a:cubicBezTo>
                  <a:pt x="2803103" y="0"/>
                  <a:pt x="2808940" y="5834"/>
                  <a:pt x="2808940" y="12397"/>
                </a:cubicBezTo>
                <a:cubicBezTo>
                  <a:pt x="2808940" y="19690"/>
                  <a:pt x="2803103" y="26254"/>
                  <a:pt x="2796538" y="26254"/>
                </a:cubicBezTo>
                <a:cubicBezTo>
                  <a:pt x="2789246" y="26254"/>
                  <a:pt x="2782683" y="19690"/>
                  <a:pt x="2782683" y="12397"/>
                </a:cubicBezTo>
                <a:cubicBezTo>
                  <a:pt x="2782683" y="5834"/>
                  <a:pt x="2789246" y="0"/>
                  <a:pt x="2796538" y="0"/>
                </a:cubicBezTo>
                <a:close/>
                <a:moveTo>
                  <a:pt x="2725703" y="0"/>
                </a:moveTo>
                <a:cubicBezTo>
                  <a:pt x="2731538" y="0"/>
                  <a:pt x="2738105" y="5834"/>
                  <a:pt x="2738105" y="12397"/>
                </a:cubicBezTo>
                <a:cubicBezTo>
                  <a:pt x="2738105" y="19690"/>
                  <a:pt x="2731538" y="26254"/>
                  <a:pt x="2725703" y="26254"/>
                </a:cubicBezTo>
                <a:cubicBezTo>
                  <a:pt x="2717686" y="26254"/>
                  <a:pt x="2711852" y="19690"/>
                  <a:pt x="2711852" y="12397"/>
                </a:cubicBezTo>
                <a:cubicBezTo>
                  <a:pt x="2711852" y="5834"/>
                  <a:pt x="2717686" y="0"/>
                  <a:pt x="2725703" y="0"/>
                </a:cubicBezTo>
                <a:close/>
                <a:moveTo>
                  <a:pt x="2653420" y="0"/>
                </a:moveTo>
                <a:cubicBezTo>
                  <a:pt x="2660711" y="0"/>
                  <a:pt x="2667273" y="5834"/>
                  <a:pt x="2667273" y="12397"/>
                </a:cubicBezTo>
                <a:cubicBezTo>
                  <a:pt x="2667273" y="19690"/>
                  <a:pt x="2660711" y="26254"/>
                  <a:pt x="2653420" y="26254"/>
                </a:cubicBezTo>
                <a:cubicBezTo>
                  <a:pt x="2646857" y="26254"/>
                  <a:pt x="2641021" y="19690"/>
                  <a:pt x="2641021" y="12397"/>
                </a:cubicBezTo>
                <a:cubicBezTo>
                  <a:pt x="2641021" y="5834"/>
                  <a:pt x="2646857" y="0"/>
                  <a:pt x="2653420" y="0"/>
                </a:cubicBezTo>
                <a:close/>
                <a:moveTo>
                  <a:pt x="2582586" y="0"/>
                </a:moveTo>
                <a:cubicBezTo>
                  <a:pt x="2589878" y="0"/>
                  <a:pt x="2596442" y="5834"/>
                  <a:pt x="2596442" y="12397"/>
                </a:cubicBezTo>
                <a:cubicBezTo>
                  <a:pt x="2596442" y="19690"/>
                  <a:pt x="2589878" y="26254"/>
                  <a:pt x="2582586" y="26254"/>
                </a:cubicBezTo>
                <a:cubicBezTo>
                  <a:pt x="2576024" y="26254"/>
                  <a:pt x="2570189" y="19690"/>
                  <a:pt x="2570189" y="12397"/>
                </a:cubicBezTo>
                <a:cubicBezTo>
                  <a:pt x="2570189" y="5834"/>
                  <a:pt x="2576024" y="0"/>
                  <a:pt x="2582586" y="0"/>
                </a:cubicBezTo>
                <a:close/>
                <a:moveTo>
                  <a:pt x="2511034" y="0"/>
                </a:moveTo>
                <a:cubicBezTo>
                  <a:pt x="2519052" y="0"/>
                  <a:pt x="2525616" y="5834"/>
                  <a:pt x="2525616" y="12397"/>
                </a:cubicBezTo>
                <a:cubicBezTo>
                  <a:pt x="2525616" y="19690"/>
                  <a:pt x="2519052" y="26254"/>
                  <a:pt x="2511034" y="26254"/>
                </a:cubicBezTo>
                <a:cubicBezTo>
                  <a:pt x="2503743" y="26254"/>
                  <a:pt x="2499364" y="19690"/>
                  <a:pt x="2499364" y="12397"/>
                </a:cubicBezTo>
                <a:cubicBezTo>
                  <a:pt x="2499364" y="5834"/>
                  <a:pt x="2503743" y="0"/>
                  <a:pt x="2511034" y="0"/>
                </a:cubicBezTo>
                <a:close/>
                <a:moveTo>
                  <a:pt x="2439946" y="0"/>
                </a:moveTo>
                <a:cubicBezTo>
                  <a:pt x="2448505" y="0"/>
                  <a:pt x="2454737" y="5834"/>
                  <a:pt x="2454737" y="12397"/>
                </a:cubicBezTo>
                <a:cubicBezTo>
                  <a:pt x="2454737" y="19690"/>
                  <a:pt x="2448505" y="26254"/>
                  <a:pt x="2439946" y="26254"/>
                </a:cubicBezTo>
                <a:cubicBezTo>
                  <a:pt x="2432165" y="26254"/>
                  <a:pt x="2425159" y="19690"/>
                  <a:pt x="2425159" y="12397"/>
                </a:cubicBezTo>
                <a:cubicBezTo>
                  <a:pt x="2425159" y="5834"/>
                  <a:pt x="2432165" y="0"/>
                  <a:pt x="2439946" y="0"/>
                </a:cubicBezTo>
                <a:close/>
                <a:moveTo>
                  <a:pt x="2369114" y="0"/>
                </a:moveTo>
                <a:cubicBezTo>
                  <a:pt x="2377674" y="0"/>
                  <a:pt x="2383900" y="5834"/>
                  <a:pt x="2383900" y="12397"/>
                </a:cubicBezTo>
                <a:cubicBezTo>
                  <a:pt x="2383900" y="19690"/>
                  <a:pt x="2377674" y="26254"/>
                  <a:pt x="2369114" y="26254"/>
                </a:cubicBezTo>
                <a:cubicBezTo>
                  <a:pt x="2361331" y="26254"/>
                  <a:pt x="2354323" y="19690"/>
                  <a:pt x="2354323" y="12397"/>
                </a:cubicBezTo>
                <a:cubicBezTo>
                  <a:pt x="2354323" y="5834"/>
                  <a:pt x="2361331" y="0"/>
                  <a:pt x="2369114" y="0"/>
                </a:cubicBezTo>
                <a:close/>
                <a:moveTo>
                  <a:pt x="2298283" y="0"/>
                </a:moveTo>
                <a:cubicBezTo>
                  <a:pt x="2306842" y="0"/>
                  <a:pt x="2313070" y="5834"/>
                  <a:pt x="2313070" y="12397"/>
                </a:cubicBezTo>
                <a:cubicBezTo>
                  <a:pt x="2313070" y="19690"/>
                  <a:pt x="2306842" y="26254"/>
                  <a:pt x="2298283" y="26254"/>
                </a:cubicBezTo>
                <a:cubicBezTo>
                  <a:pt x="2290497" y="26254"/>
                  <a:pt x="2283493" y="19690"/>
                  <a:pt x="2283493" y="12397"/>
                </a:cubicBezTo>
                <a:cubicBezTo>
                  <a:pt x="2283493" y="5834"/>
                  <a:pt x="2290497" y="0"/>
                  <a:pt x="2298283" y="0"/>
                </a:cubicBezTo>
                <a:close/>
                <a:moveTo>
                  <a:pt x="2226517" y="0"/>
                </a:moveTo>
                <a:cubicBezTo>
                  <a:pt x="2234542" y="0"/>
                  <a:pt x="2238916" y="5834"/>
                  <a:pt x="2238916" y="13856"/>
                </a:cubicBezTo>
                <a:cubicBezTo>
                  <a:pt x="2238916" y="19690"/>
                  <a:pt x="2234542" y="26254"/>
                  <a:pt x="2226517" y="26254"/>
                </a:cubicBezTo>
                <a:cubicBezTo>
                  <a:pt x="2218495" y="26254"/>
                  <a:pt x="2212659" y="19690"/>
                  <a:pt x="2212659" y="13856"/>
                </a:cubicBezTo>
                <a:cubicBezTo>
                  <a:pt x="2212659" y="5834"/>
                  <a:pt x="2218495" y="0"/>
                  <a:pt x="2226517" y="0"/>
                </a:cubicBezTo>
                <a:close/>
                <a:moveTo>
                  <a:pt x="2155683" y="0"/>
                </a:moveTo>
                <a:cubicBezTo>
                  <a:pt x="2161520" y="0"/>
                  <a:pt x="2168084" y="5834"/>
                  <a:pt x="2168084" y="13856"/>
                </a:cubicBezTo>
                <a:cubicBezTo>
                  <a:pt x="2168084" y="19690"/>
                  <a:pt x="2161520" y="26254"/>
                  <a:pt x="2155683" y="26254"/>
                </a:cubicBezTo>
                <a:cubicBezTo>
                  <a:pt x="2147663" y="26254"/>
                  <a:pt x="2141827" y="19690"/>
                  <a:pt x="2141827" y="13856"/>
                </a:cubicBezTo>
                <a:cubicBezTo>
                  <a:pt x="2141827" y="5834"/>
                  <a:pt x="2147663" y="0"/>
                  <a:pt x="2155683" y="0"/>
                </a:cubicBezTo>
                <a:close/>
                <a:moveTo>
                  <a:pt x="2083393" y="0"/>
                </a:moveTo>
                <a:cubicBezTo>
                  <a:pt x="2090686" y="0"/>
                  <a:pt x="2097249" y="5834"/>
                  <a:pt x="2097249" y="13856"/>
                </a:cubicBezTo>
                <a:cubicBezTo>
                  <a:pt x="2097249" y="19690"/>
                  <a:pt x="2090686" y="26254"/>
                  <a:pt x="2083393" y="26254"/>
                </a:cubicBezTo>
                <a:cubicBezTo>
                  <a:pt x="2076829" y="26254"/>
                  <a:pt x="2070995" y="19690"/>
                  <a:pt x="2070995" y="13856"/>
                </a:cubicBezTo>
                <a:cubicBezTo>
                  <a:pt x="2070995" y="5834"/>
                  <a:pt x="2076829" y="0"/>
                  <a:pt x="2083393" y="0"/>
                </a:cubicBezTo>
                <a:close/>
                <a:moveTo>
                  <a:pt x="2011835" y="0"/>
                </a:moveTo>
                <a:cubicBezTo>
                  <a:pt x="2019855" y="0"/>
                  <a:pt x="2026421" y="5834"/>
                  <a:pt x="2026421" y="13856"/>
                </a:cubicBezTo>
                <a:cubicBezTo>
                  <a:pt x="2026421" y="19690"/>
                  <a:pt x="2019855" y="26254"/>
                  <a:pt x="2011835" y="26254"/>
                </a:cubicBezTo>
                <a:cubicBezTo>
                  <a:pt x="2006003" y="26254"/>
                  <a:pt x="2000168" y="19690"/>
                  <a:pt x="2000168" y="13856"/>
                </a:cubicBezTo>
                <a:cubicBezTo>
                  <a:pt x="2000168" y="5834"/>
                  <a:pt x="2006003" y="0"/>
                  <a:pt x="2011835" y="0"/>
                </a:cubicBezTo>
                <a:close/>
                <a:moveTo>
                  <a:pt x="1938365" y="0"/>
                </a:moveTo>
                <a:cubicBezTo>
                  <a:pt x="1946388" y="0"/>
                  <a:pt x="1952222" y="5834"/>
                  <a:pt x="1952222" y="13856"/>
                </a:cubicBezTo>
                <a:cubicBezTo>
                  <a:pt x="1952222" y="19690"/>
                  <a:pt x="1946388" y="26254"/>
                  <a:pt x="1938365" y="26254"/>
                </a:cubicBezTo>
                <a:cubicBezTo>
                  <a:pt x="1931072" y="26254"/>
                  <a:pt x="1925971" y="19690"/>
                  <a:pt x="1925971" y="13856"/>
                </a:cubicBezTo>
                <a:cubicBezTo>
                  <a:pt x="1925971" y="5834"/>
                  <a:pt x="1931072" y="0"/>
                  <a:pt x="1938365" y="0"/>
                </a:cubicBezTo>
                <a:close/>
                <a:moveTo>
                  <a:pt x="1869922" y="0"/>
                </a:moveTo>
                <a:cubicBezTo>
                  <a:pt x="1878483" y="0"/>
                  <a:pt x="1884712" y="5834"/>
                  <a:pt x="1884712" y="13856"/>
                </a:cubicBezTo>
                <a:cubicBezTo>
                  <a:pt x="1884712" y="19690"/>
                  <a:pt x="1878483" y="26254"/>
                  <a:pt x="1869922" y="26254"/>
                </a:cubicBezTo>
                <a:cubicBezTo>
                  <a:pt x="1862138" y="26254"/>
                  <a:pt x="1855131" y="19690"/>
                  <a:pt x="1855131" y="13856"/>
                </a:cubicBezTo>
                <a:cubicBezTo>
                  <a:pt x="1855131" y="5834"/>
                  <a:pt x="1862138" y="0"/>
                  <a:pt x="1869922" y="0"/>
                </a:cubicBezTo>
                <a:close/>
                <a:moveTo>
                  <a:pt x="1799087" y="0"/>
                </a:moveTo>
                <a:cubicBezTo>
                  <a:pt x="1807649" y="0"/>
                  <a:pt x="1813879" y="5834"/>
                  <a:pt x="1813879" y="13856"/>
                </a:cubicBezTo>
                <a:cubicBezTo>
                  <a:pt x="1813879" y="19690"/>
                  <a:pt x="1807649" y="26254"/>
                  <a:pt x="1799087" y="26254"/>
                </a:cubicBezTo>
                <a:cubicBezTo>
                  <a:pt x="1790527" y="26254"/>
                  <a:pt x="1784303" y="19690"/>
                  <a:pt x="1784303" y="13856"/>
                </a:cubicBezTo>
                <a:cubicBezTo>
                  <a:pt x="1784303" y="5834"/>
                  <a:pt x="1790527" y="0"/>
                  <a:pt x="1799087" y="0"/>
                </a:cubicBezTo>
                <a:close/>
                <a:moveTo>
                  <a:pt x="1728262" y="0"/>
                </a:moveTo>
                <a:cubicBezTo>
                  <a:pt x="1736828" y="0"/>
                  <a:pt x="1743052" y="5834"/>
                  <a:pt x="1743052" y="13856"/>
                </a:cubicBezTo>
                <a:cubicBezTo>
                  <a:pt x="1743052" y="19690"/>
                  <a:pt x="1736828" y="26254"/>
                  <a:pt x="1728262" y="26254"/>
                </a:cubicBezTo>
                <a:cubicBezTo>
                  <a:pt x="1719700" y="26254"/>
                  <a:pt x="1713474" y="19690"/>
                  <a:pt x="1713474" y="13856"/>
                </a:cubicBezTo>
                <a:cubicBezTo>
                  <a:pt x="1713474" y="5834"/>
                  <a:pt x="1719700" y="0"/>
                  <a:pt x="1728262" y="0"/>
                </a:cubicBezTo>
                <a:close/>
                <a:moveTo>
                  <a:pt x="1656501" y="0"/>
                </a:moveTo>
                <a:cubicBezTo>
                  <a:pt x="1663792" y="0"/>
                  <a:pt x="1668900" y="5834"/>
                  <a:pt x="1668900" y="13856"/>
                </a:cubicBezTo>
                <a:cubicBezTo>
                  <a:pt x="1668900" y="19690"/>
                  <a:pt x="1663792" y="26254"/>
                  <a:pt x="1656501" y="26254"/>
                </a:cubicBezTo>
                <a:cubicBezTo>
                  <a:pt x="1648481" y="26254"/>
                  <a:pt x="1642655" y="19690"/>
                  <a:pt x="1642655" y="13856"/>
                </a:cubicBezTo>
                <a:cubicBezTo>
                  <a:pt x="1642655" y="5834"/>
                  <a:pt x="1648481" y="0"/>
                  <a:pt x="1656501" y="0"/>
                </a:cubicBezTo>
                <a:close/>
                <a:moveTo>
                  <a:pt x="1582299" y="0"/>
                </a:moveTo>
                <a:cubicBezTo>
                  <a:pt x="1588134" y="0"/>
                  <a:pt x="1594704" y="5834"/>
                  <a:pt x="1594704" y="13856"/>
                </a:cubicBezTo>
                <a:cubicBezTo>
                  <a:pt x="1594704" y="19690"/>
                  <a:pt x="1588134" y="26254"/>
                  <a:pt x="1582299" y="26254"/>
                </a:cubicBezTo>
                <a:cubicBezTo>
                  <a:pt x="1574277" y="26254"/>
                  <a:pt x="1568444" y="19690"/>
                  <a:pt x="1568444" y="13856"/>
                </a:cubicBezTo>
                <a:cubicBezTo>
                  <a:pt x="1568444" y="5834"/>
                  <a:pt x="1574277" y="0"/>
                  <a:pt x="1582299" y="0"/>
                </a:cubicBezTo>
                <a:close/>
              </a:path>
            </a:pathLst>
          </a:custGeom>
          <a:solidFill>
            <a:schemeClr val="accent6"/>
          </a:solidFill>
          <a:ln>
            <a:noFill/>
          </a:ln>
          <a:effectLst/>
        </p:spPr>
        <p:txBody>
          <a:bodyPr wrap="square" anchor="ctr">
            <a:noAutofit/>
          </a:bodyPr>
          <a:lstStyle/>
          <a:p>
            <a:endParaRPr lang="en-US" sz="6532" dirty="0">
              <a:latin typeface="Nunito Sans ExtraLight" pitchFamily="2" charset="77"/>
            </a:endParaRPr>
          </a:p>
        </p:txBody>
      </p:sp>
      <p:sp>
        <p:nvSpPr>
          <p:cNvPr id="45" name="Freeform 44">
            <a:extLst>
              <a:ext uri="{FF2B5EF4-FFF2-40B4-BE49-F238E27FC236}">
                <a16:creationId xmlns:a16="http://schemas.microsoft.com/office/drawing/2014/main" id="{6AD2EFF9-DB93-FE4C-B55D-6E24FBFC1549}"/>
              </a:ext>
            </a:extLst>
          </p:cNvPr>
          <p:cNvSpPr>
            <a:spLocks noChangeArrowheads="1"/>
          </p:cNvSpPr>
          <p:nvPr/>
        </p:nvSpPr>
        <p:spPr bwMode="auto">
          <a:xfrm rot="16200000">
            <a:off x="17125079" y="6219015"/>
            <a:ext cx="12351606" cy="3664722"/>
          </a:xfrm>
          <a:custGeom>
            <a:avLst/>
            <a:gdLst>
              <a:gd name="connsiteX0" fmla="*/ 8010930 w 8023328"/>
              <a:gd name="connsiteY0" fmla="*/ 2354267 h 2380521"/>
              <a:gd name="connsiteX1" fmla="*/ 8023328 w 8023328"/>
              <a:gd name="connsiteY1" fmla="*/ 2366665 h 2380521"/>
              <a:gd name="connsiteX2" fmla="*/ 8010930 w 8023328"/>
              <a:gd name="connsiteY2" fmla="*/ 2380521 h 2380521"/>
              <a:gd name="connsiteX3" fmla="*/ 7997074 w 8023328"/>
              <a:gd name="connsiteY3" fmla="*/ 2366665 h 2380521"/>
              <a:gd name="connsiteX4" fmla="*/ 8010930 w 8023328"/>
              <a:gd name="connsiteY4" fmla="*/ 2354267 h 2380521"/>
              <a:gd name="connsiteX5" fmla="*/ 7940099 w 8023328"/>
              <a:gd name="connsiteY5" fmla="*/ 2354267 h 2380521"/>
              <a:gd name="connsiteX6" fmla="*/ 7952497 w 8023328"/>
              <a:gd name="connsiteY6" fmla="*/ 2366665 h 2380521"/>
              <a:gd name="connsiteX7" fmla="*/ 7940099 w 8023328"/>
              <a:gd name="connsiteY7" fmla="*/ 2380521 h 2380521"/>
              <a:gd name="connsiteX8" fmla="*/ 7926243 w 8023328"/>
              <a:gd name="connsiteY8" fmla="*/ 2366665 h 2380521"/>
              <a:gd name="connsiteX9" fmla="*/ 7940099 w 8023328"/>
              <a:gd name="connsiteY9" fmla="*/ 2354267 h 2380521"/>
              <a:gd name="connsiteX10" fmla="*/ 7869269 w 8023328"/>
              <a:gd name="connsiteY10" fmla="*/ 2354267 h 2380521"/>
              <a:gd name="connsiteX11" fmla="*/ 7881667 w 8023328"/>
              <a:gd name="connsiteY11" fmla="*/ 2366665 h 2380521"/>
              <a:gd name="connsiteX12" fmla="*/ 7869269 w 8023328"/>
              <a:gd name="connsiteY12" fmla="*/ 2380521 h 2380521"/>
              <a:gd name="connsiteX13" fmla="*/ 7855413 w 8023328"/>
              <a:gd name="connsiteY13" fmla="*/ 2366665 h 2380521"/>
              <a:gd name="connsiteX14" fmla="*/ 7869269 w 8023328"/>
              <a:gd name="connsiteY14" fmla="*/ 2354267 h 2380521"/>
              <a:gd name="connsiteX15" fmla="*/ 7796980 w 8023328"/>
              <a:gd name="connsiteY15" fmla="*/ 2354267 h 2380521"/>
              <a:gd name="connsiteX16" fmla="*/ 7810836 w 8023328"/>
              <a:gd name="connsiteY16" fmla="*/ 2366665 h 2380521"/>
              <a:gd name="connsiteX17" fmla="*/ 7796980 w 8023328"/>
              <a:gd name="connsiteY17" fmla="*/ 2380521 h 2380521"/>
              <a:gd name="connsiteX18" fmla="*/ 7784582 w 8023328"/>
              <a:gd name="connsiteY18" fmla="*/ 2366665 h 2380521"/>
              <a:gd name="connsiteX19" fmla="*/ 7796980 w 8023328"/>
              <a:gd name="connsiteY19" fmla="*/ 2354267 h 2380521"/>
              <a:gd name="connsiteX20" fmla="*/ 8010930 w 8023328"/>
              <a:gd name="connsiteY20" fmla="*/ 2283438 h 2380521"/>
              <a:gd name="connsiteX21" fmla="*/ 8023328 w 8023328"/>
              <a:gd name="connsiteY21" fmla="*/ 2295835 h 2380521"/>
              <a:gd name="connsiteX22" fmla="*/ 8010930 w 8023328"/>
              <a:gd name="connsiteY22" fmla="*/ 2309691 h 2380521"/>
              <a:gd name="connsiteX23" fmla="*/ 7997074 w 8023328"/>
              <a:gd name="connsiteY23" fmla="*/ 2295835 h 2380521"/>
              <a:gd name="connsiteX24" fmla="*/ 8010930 w 8023328"/>
              <a:gd name="connsiteY24" fmla="*/ 2283438 h 2380521"/>
              <a:gd name="connsiteX25" fmla="*/ 7940099 w 8023328"/>
              <a:gd name="connsiteY25" fmla="*/ 2283438 h 2380521"/>
              <a:gd name="connsiteX26" fmla="*/ 7952497 w 8023328"/>
              <a:gd name="connsiteY26" fmla="*/ 2295835 h 2380521"/>
              <a:gd name="connsiteX27" fmla="*/ 7940099 w 8023328"/>
              <a:gd name="connsiteY27" fmla="*/ 2309691 h 2380521"/>
              <a:gd name="connsiteX28" fmla="*/ 7926243 w 8023328"/>
              <a:gd name="connsiteY28" fmla="*/ 2295835 h 2380521"/>
              <a:gd name="connsiteX29" fmla="*/ 7940099 w 8023328"/>
              <a:gd name="connsiteY29" fmla="*/ 2283438 h 2380521"/>
              <a:gd name="connsiteX30" fmla="*/ 7869269 w 8023328"/>
              <a:gd name="connsiteY30" fmla="*/ 2283438 h 2380521"/>
              <a:gd name="connsiteX31" fmla="*/ 7881667 w 8023328"/>
              <a:gd name="connsiteY31" fmla="*/ 2295835 h 2380521"/>
              <a:gd name="connsiteX32" fmla="*/ 7869269 w 8023328"/>
              <a:gd name="connsiteY32" fmla="*/ 2309691 h 2380521"/>
              <a:gd name="connsiteX33" fmla="*/ 7855413 w 8023328"/>
              <a:gd name="connsiteY33" fmla="*/ 2295835 h 2380521"/>
              <a:gd name="connsiteX34" fmla="*/ 7869269 w 8023328"/>
              <a:gd name="connsiteY34" fmla="*/ 2283438 h 2380521"/>
              <a:gd name="connsiteX35" fmla="*/ 7796980 w 8023328"/>
              <a:gd name="connsiteY35" fmla="*/ 2283438 h 2380521"/>
              <a:gd name="connsiteX36" fmla="*/ 7810836 w 8023328"/>
              <a:gd name="connsiteY36" fmla="*/ 2295835 h 2380521"/>
              <a:gd name="connsiteX37" fmla="*/ 7796980 w 8023328"/>
              <a:gd name="connsiteY37" fmla="*/ 2309691 h 2380521"/>
              <a:gd name="connsiteX38" fmla="*/ 7784582 w 8023328"/>
              <a:gd name="connsiteY38" fmla="*/ 2295835 h 2380521"/>
              <a:gd name="connsiteX39" fmla="*/ 7796980 w 8023328"/>
              <a:gd name="connsiteY39" fmla="*/ 2283438 h 2380521"/>
              <a:gd name="connsiteX40" fmla="*/ 7726151 w 8023328"/>
              <a:gd name="connsiteY40" fmla="*/ 2283438 h 2380521"/>
              <a:gd name="connsiteX41" fmla="*/ 7740007 w 8023328"/>
              <a:gd name="connsiteY41" fmla="*/ 2295835 h 2380521"/>
              <a:gd name="connsiteX42" fmla="*/ 7726151 w 8023328"/>
              <a:gd name="connsiteY42" fmla="*/ 2309691 h 2380521"/>
              <a:gd name="connsiteX43" fmla="*/ 7713753 w 8023328"/>
              <a:gd name="connsiteY43" fmla="*/ 2295835 h 2380521"/>
              <a:gd name="connsiteX44" fmla="*/ 7726151 w 8023328"/>
              <a:gd name="connsiteY44" fmla="*/ 2283438 h 2380521"/>
              <a:gd name="connsiteX45" fmla="*/ 7940099 w 8023328"/>
              <a:gd name="connsiteY45" fmla="*/ 2209234 h 2380521"/>
              <a:gd name="connsiteX46" fmla="*/ 7952497 w 8023328"/>
              <a:gd name="connsiteY46" fmla="*/ 2224022 h 2380521"/>
              <a:gd name="connsiteX47" fmla="*/ 7940099 w 8023328"/>
              <a:gd name="connsiteY47" fmla="*/ 2238810 h 2380521"/>
              <a:gd name="connsiteX48" fmla="*/ 7926243 w 8023328"/>
              <a:gd name="connsiteY48" fmla="*/ 2224022 h 2380521"/>
              <a:gd name="connsiteX49" fmla="*/ 7940099 w 8023328"/>
              <a:gd name="connsiteY49" fmla="*/ 2209234 h 2380521"/>
              <a:gd name="connsiteX50" fmla="*/ 7867811 w 8023328"/>
              <a:gd name="connsiteY50" fmla="*/ 2209234 h 2380521"/>
              <a:gd name="connsiteX51" fmla="*/ 7881667 w 8023328"/>
              <a:gd name="connsiteY51" fmla="*/ 2224022 h 2380521"/>
              <a:gd name="connsiteX52" fmla="*/ 7867811 w 8023328"/>
              <a:gd name="connsiteY52" fmla="*/ 2238810 h 2380521"/>
              <a:gd name="connsiteX53" fmla="*/ 7855413 w 8023328"/>
              <a:gd name="connsiteY53" fmla="*/ 2224022 h 2380521"/>
              <a:gd name="connsiteX54" fmla="*/ 7867811 w 8023328"/>
              <a:gd name="connsiteY54" fmla="*/ 2209234 h 2380521"/>
              <a:gd name="connsiteX55" fmla="*/ 7796980 w 8023328"/>
              <a:gd name="connsiteY55" fmla="*/ 2209234 h 2380521"/>
              <a:gd name="connsiteX56" fmla="*/ 7810836 w 8023328"/>
              <a:gd name="connsiteY56" fmla="*/ 2224022 h 2380521"/>
              <a:gd name="connsiteX57" fmla="*/ 7796980 w 8023328"/>
              <a:gd name="connsiteY57" fmla="*/ 2238810 h 2380521"/>
              <a:gd name="connsiteX58" fmla="*/ 7784582 w 8023328"/>
              <a:gd name="connsiteY58" fmla="*/ 2224022 h 2380521"/>
              <a:gd name="connsiteX59" fmla="*/ 7796980 w 8023328"/>
              <a:gd name="connsiteY59" fmla="*/ 2209234 h 2380521"/>
              <a:gd name="connsiteX60" fmla="*/ 7726151 w 8023328"/>
              <a:gd name="connsiteY60" fmla="*/ 2209234 h 2380521"/>
              <a:gd name="connsiteX61" fmla="*/ 7740007 w 8023328"/>
              <a:gd name="connsiteY61" fmla="*/ 2224022 h 2380521"/>
              <a:gd name="connsiteX62" fmla="*/ 7726151 w 8023328"/>
              <a:gd name="connsiteY62" fmla="*/ 2238810 h 2380521"/>
              <a:gd name="connsiteX63" fmla="*/ 7713753 w 8023328"/>
              <a:gd name="connsiteY63" fmla="*/ 2224022 h 2380521"/>
              <a:gd name="connsiteX64" fmla="*/ 7726151 w 8023328"/>
              <a:gd name="connsiteY64" fmla="*/ 2209234 h 2380521"/>
              <a:gd name="connsiteX65" fmla="*/ 7940099 w 8023328"/>
              <a:gd name="connsiteY65" fmla="*/ 2138403 h 2380521"/>
              <a:gd name="connsiteX66" fmla="*/ 7952497 w 8023328"/>
              <a:gd name="connsiteY66" fmla="*/ 2153192 h 2380521"/>
              <a:gd name="connsiteX67" fmla="*/ 7940099 w 8023328"/>
              <a:gd name="connsiteY67" fmla="*/ 2167981 h 2380521"/>
              <a:gd name="connsiteX68" fmla="*/ 7926243 w 8023328"/>
              <a:gd name="connsiteY68" fmla="*/ 2153192 h 2380521"/>
              <a:gd name="connsiteX69" fmla="*/ 7940099 w 8023328"/>
              <a:gd name="connsiteY69" fmla="*/ 2138403 h 2380521"/>
              <a:gd name="connsiteX70" fmla="*/ 7867811 w 8023328"/>
              <a:gd name="connsiteY70" fmla="*/ 2138403 h 2380521"/>
              <a:gd name="connsiteX71" fmla="*/ 7881667 w 8023328"/>
              <a:gd name="connsiteY71" fmla="*/ 2153192 h 2380521"/>
              <a:gd name="connsiteX72" fmla="*/ 7867811 w 8023328"/>
              <a:gd name="connsiteY72" fmla="*/ 2167981 h 2380521"/>
              <a:gd name="connsiteX73" fmla="*/ 7855413 w 8023328"/>
              <a:gd name="connsiteY73" fmla="*/ 2153192 h 2380521"/>
              <a:gd name="connsiteX74" fmla="*/ 7867811 w 8023328"/>
              <a:gd name="connsiteY74" fmla="*/ 2138403 h 2380521"/>
              <a:gd name="connsiteX75" fmla="*/ 7796980 w 8023328"/>
              <a:gd name="connsiteY75" fmla="*/ 2138403 h 2380521"/>
              <a:gd name="connsiteX76" fmla="*/ 7810836 w 8023328"/>
              <a:gd name="connsiteY76" fmla="*/ 2153192 h 2380521"/>
              <a:gd name="connsiteX77" fmla="*/ 7796980 w 8023328"/>
              <a:gd name="connsiteY77" fmla="*/ 2167981 h 2380521"/>
              <a:gd name="connsiteX78" fmla="*/ 7784582 w 8023328"/>
              <a:gd name="connsiteY78" fmla="*/ 2153192 h 2380521"/>
              <a:gd name="connsiteX79" fmla="*/ 7796980 w 8023328"/>
              <a:gd name="connsiteY79" fmla="*/ 2138403 h 2380521"/>
              <a:gd name="connsiteX80" fmla="*/ 7726151 w 8023328"/>
              <a:gd name="connsiteY80" fmla="*/ 2138403 h 2380521"/>
              <a:gd name="connsiteX81" fmla="*/ 7740007 w 8023328"/>
              <a:gd name="connsiteY81" fmla="*/ 2153192 h 2380521"/>
              <a:gd name="connsiteX82" fmla="*/ 7726151 w 8023328"/>
              <a:gd name="connsiteY82" fmla="*/ 2167981 h 2380521"/>
              <a:gd name="connsiteX83" fmla="*/ 7713753 w 8023328"/>
              <a:gd name="connsiteY83" fmla="*/ 2153192 h 2380521"/>
              <a:gd name="connsiteX84" fmla="*/ 7726151 w 8023328"/>
              <a:gd name="connsiteY84" fmla="*/ 2138403 h 2380521"/>
              <a:gd name="connsiteX85" fmla="*/ 7654337 w 8023328"/>
              <a:gd name="connsiteY85" fmla="*/ 2138403 h 2380521"/>
              <a:gd name="connsiteX86" fmla="*/ 7669126 w 8023328"/>
              <a:gd name="connsiteY86" fmla="*/ 2153192 h 2380521"/>
              <a:gd name="connsiteX87" fmla="*/ 7654337 w 8023328"/>
              <a:gd name="connsiteY87" fmla="*/ 2167981 h 2380521"/>
              <a:gd name="connsiteX88" fmla="*/ 7639549 w 8023328"/>
              <a:gd name="connsiteY88" fmla="*/ 2153192 h 2380521"/>
              <a:gd name="connsiteX89" fmla="*/ 7654337 w 8023328"/>
              <a:gd name="connsiteY89" fmla="*/ 2138403 h 2380521"/>
              <a:gd name="connsiteX90" fmla="*/ 7867811 w 8023328"/>
              <a:gd name="connsiteY90" fmla="*/ 2067574 h 2380521"/>
              <a:gd name="connsiteX91" fmla="*/ 7881667 w 8023328"/>
              <a:gd name="connsiteY91" fmla="*/ 2082362 h 2380521"/>
              <a:gd name="connsiteX92" fmla="*/ 7867811 w 8023328"/>
              <a:gd name="connsiteY92" fmla="*/ 2097150 h 2380521"/>
              <a:gd name="connsiteX93" fmla="*/ 7855413 w 8023328"/>
              <a:gd name="connsiteY93" fmla="*/ 2082362 h 2380521"/>
              <a:gd name="connsiteX94" fmla="*/ 7867811 w 8023328"/>
              <a:gd name="connsiteY94" fmla="*/ 2067574 h 2380521"/>
              <a:gd name="connsiteX95" fmla="*/ 7796980 w 8023328"/>
              <a:gd name="connsiteY95" fmla="*/ 2067574 h 2380521"/>
              <a:gd name="connsiteX96" fmla="*/ 7810836 w 8023328"/>
              <a:gd name="connsiteY96" fmla="*/ 2082362 h 2380521"/>
              <a:gd name="connsiteX97" fmla="*/ 7796980 w 8023328"/>
              <a:gd name="connsiteY97" fmla="*/ 2097150 h 2380521"/>
              <a:gd name="connsiteX98" fmla="*/ 7784582 w 8023328"/>
              <a:gd name="connsiteY98" fmla="*/ 2082362 h 2380521"/>
              <a:gd name="connsiteX99" fmla="*/ 7796980 w 8023328"/>
              <a:gd name="connsiteY99" fmla="*/ 2067574 h 2380521"/>
              <a:gd name="connsiteX100" fmla="*/ 7726151 w 8023328"/>
              <a:gd name="connsiteY100" fmla="*/ 2067574 h 2380521"/>
              <a:gd name="connsiteX101" fmla="*/ 7740007 w 8023328"/>
              <a:gd name="connsiteY101" fmla="*/ 2082362 h 2380521"/>
              <a:gd name="connsiteX102" fmla="*/ 7726151 w 8023328"/>
              <a:gd name="connsiteY102" fmla="*/ 2097150 h 2380521"/>
              <a:gd name="connsiteX103" fmla="*/ 7713753 w 8023328"/>
              <a:gd name="connsiteY103" fmla="*/ 2082362 h 2380521"/>
              <a:gd name="connsiteX104" fmla="*/ 7726151 w 8023328"/>
              <a:gd name="connsiteY104" fmla="*/ 2067574 h 2380521"/>
              <a:gd name="connsiteX105" fmla="*/ 7654337 w 8023328"/>
              <a:gd name="connsiteY105" fmla="*/ 2067574 h 2380521"/>
              <a:gd name="connsiteX106" fmla="*/ 7669126 w 8023328"/>
              <a:gd name="connsiteY106" fmla="*/ 2082362 h 2380521"/>
              <a:gd name="connsiteX107" fmla="*/ 7654337 w 8023328"/>
              <a:gd name="connsiteY107" fmla="*/ 2097150 h 2380521"/>
              <a:gd name="connsiteX108" fmla="*/ 7639549 w 8023328"/>
              <a:gd name="connsiteY108" fmla="*/ 2082362 h 2380521"/>
              <a:gd name="connsiteX109" fmla="*/ 7654337 w 8023328"/>
              <a:gd name="connsiteY109" fmla="*/ 2067574 h 2380521"/>
              <a:gd name="connsiteX110" fmla="*/ 7583507 w 8023328"/>
              <a:gd name="connsiteY110" fmla="*/ 2067574 h 2380521"/>
              <a:gd name="connsiteX111" fmla="*/ 7598297 w 8023328"/>
              <a:gd name="connsiteY111" fmla="*/ 2082362 h 2380521"/>
              <a:gd name="connsiteX112" fmla="*/ 7583507 w 8023328"/>
              <a:gd name="connsiteY112" fmla="*/ 2097150 h 2380521"/>
              <a:gd name="connsiteX113" fmla="*/ 7568718 w 8023328"/>
              <a:gd name="connsiteY113" fmla="*/ 2082362 h 2380521"/>
              <a:gd name="connsiteX114" fmla="*/ 7583507 w 8023328"/>
              <a:gd name="connsiteY114" fmla="*/ 2067574 h 2380521"/>
              <a:gd name="connsiteX115" fmla="*/ 7867811 w 8023328"/>
              <a:gd name="connsiteY115" fmla="*/ 1996742 h 2380521"/>
              <a:gd name="connsiteX116" fmla="*/ 7881667 w 8023328"/>
              <a:gd name="connsiteY116" fmla="*/ 2010598 h 2380521"/>
              <a:gd name="connsiteX117" fmla="*/ 7867811 w 8023328"/>
              <a:gd name="connsiteY117" fmla="*/ 2022995 h 2380521"/>
              <a:gd name="connsiteX118" fmla="*/ 7855413 w 8023328"/>
              <a:gd name="connsiteY118" fmla="*/ 2010598 h 2380521"/>
              <a:gd name="connsiteX119" fmla="*/ 7867811 w 8023328"/>
              <a:gd name="connsiteY119" fmla="*/ 1996742 h 2380521"/>
              <a:gd name="connsiteX120" fmla="*/ 7796980 w 8023328"/>
              <a:gd name="connsiteY120" fmla="*/ 1996742 h 2380521"/>
              <a:gd name="connsiteX121" fmla="*/ 7810836 w 8023328"/>
              <a:gd name="connsiteY121" fmla="*/ 2010598 h 2380521"/>
              <a:gd name="connsiteX122" fmla="*/ 7796980 w 8023328"/>
              <a:gd name="connsiteY122" fmla="*/ 2022995 h 2380521"/>
              <a:gd name="connsiteX123" fmla="*/ 7784582 w 8023328"/>
              <a:gd name="connsiteY123" fmla="*/ 2010598 h 2380521"/>
              <a:gd name="connsiteX124" fmla="*/ 7796980 w 8023328"/>
              <a:gd name="connsiteY124" fmla="*/ 1996742 h 2380521"/>
              <a:gd name="connsiteX125" fmla="*/ 7726151 w 8023328"/>
              <a:gd name="connsiteY125" fmla="*/ 1996742 h 2380521"/>
              <a:gd name="connsiteX126" fmla="*/ 7740007 w 8023328"/>
              <a:gd name="connsiteY126" fmla="*/ 2010598 h 2380521"/>
              <a:gd name="connsiteX127" fmla="*/ 7726151 w 8023328"/>
              <a:gd name="connsiteY127" fmla="*/ 2022995 h 2380521"/>
              <a:gd name="connsiteX128" fmla="*/ 7713753 w 8023328"/>
              <a:gd name="connsiteY128" fmla="*/ 2010598 h 2380521"/>
              <a:gd name="connsiteX129" fmla="*/ 7726151 w 8023328"/>
              <a:gd name="connsiteY129" fmla="*/ 1996742 h 2380521"/>
              <a:gd name="connsiteX130" fmla="*/ 7654337 w 8023328"/>
              <a:gd name="connsiteY130" fmla="*/ 1996742 h 2380521"/>
              <a:gd name="connsiteX131" fmla="*/ 7669126 w 8023328"/>
              <a:gd name="connsiteY131" fmla="*/ 2010598 h 2380521"/>
              <a:gd name="connsiteX132" fmla="*/ 7654337 w 8023328"/>
              <a:gd name="connsiteY132" fmla="*/ 2022995 h 2380521"/>
              <a:gd name="connsiteX133" fmla="*/ 7639549 w 8023328"/>
              <a:gd name="connsiteY133" fmla="*/ 2010598 h 2380521"/>
              <a:gd name="connsiteX134" fmla="*/ 7654337 w 8023328"/>
              <a:gd name="connsiteY134" fmla="*/ 1996742 h 2380521"/>
              <a:gd name="connsiteX135" fmla="*/ 7583507 w 8023328"/>
              <a:gd name="connsiteY135" fmla="*/ 1996742 h 2380521"/>
              <a:gd name="connsiteX136" fmla="*/ 7598297 w 8023328"/>
              <a:gd name="connsiteY136" fmla="*/ 2010598 h 2380521"/>
              <a:gd name="connsiteX137" fmla="*/ 7583507 w 8023328"/>
              <a:gd name="connsiteY137" fmla="*/ 2022995 h 2380521"/>
              <a:gd name="connsiteX138" fmla="*/ 7568718 w 8023328"/>
              <a:gd name="connsiteY138" fmla="*/ 2010598 h 2380521"/>
              <a:gd name="connsiteX139" fmla="*/ 7583507 w 8023328"/>
              <a:gd name="connsiteY139" fmla="*/ 1996742 h 2380521"/>
              <a:gd name="connsiteX140" fmla="*/ 7512677 w 8023328"/>
              <a:gd name="connsiteY140" fmla="*/ 1996742 h 2380521"/>
              <a:gd name="connsiteX141" fmla="*/ 7527466 w 8023328"/>
              <a:gd name="connsiteY141" fmla="*/ 2010598 h 2380521"/>
              <a:gd name="connsiteX142" fmla="*/ 7512677 w 8023328"/>
              <a:gd name="connsiteY142" fmla="*/ 2022995 h 2380521"/>
              <a:gd name="connsiteX143" fmla="*/ 7497889 w 8023328"/>
              <a:gd name="connsiteY143" fmla="*/ 2010598 h 2380521"/>
              <a:gd name="connsiteX144" fmla="*/ 7512677 w 8023328"/>
              <a:gd name="connsiteY144" fmla="*/ 1996742 h 2380521"/>
              <a:gd name="connsiteX145" fmla="*/ 7796980 w 8023328"/>
              <a:gd name="connsiteY145" fmla="*/ 1925913 h 2380521"/>
              <a:gd name="connsiteX146" fmla="*/ 7810836 w 8023328"/>
              <a:gd name="connsiteY146" fmla="*/ 1939769 h 2380521"/>
              <a:gd name="connsiteX147" fmla="*/ 7796980 w 8023328"/>
              <a:gd name="connsiteY147" fmla="*/ 1952166 h 2380521"/>
              <a:gd name="connsiteX148" fmla="*/ 7784582 w 8023328"/>
              <a:gd name="connsiteY148" fmla="*/ 1939769 h 2380521"/>
              <a:gd name="connsiteX149" fmla="*/ 7796980 w 8023328"/>
              <a:gd name="connsiteY149" fmla="*/ 1925913 h 2380521"/>
              <a:gd name="connsiteX150" fmla="*/ 7726151 w 8023328"/>
              <a:gd name="connsiteY150" fmla="*/ 1925913 h 2380521"/>
              <a:gd name="connsiteX151" fmla="*/ 7740007 w 8023328"/>
              <a:gd name="connsiteY151" fmla="*/ 1939769 h 2380521"/>
              <a:gd name="connsiteX152" fmla="*/ 7726151 w 8023328"/>
              <a:gd name="connsiteY152" fmla="*/ 1952166 h 2380521"/>
              <a:gd name="connsiteX153" fmla="*/ 7713753 w 8023328"/>
              <a:gd name="connsiteY153" fmla="*/ 1939769 h 2380521"/>
              <a:gd name="connsiteX154" fmla="*/ 7726151 w 8023328"/>
              <a:gd name="connsiteY154" fmla="*/ 1925913 h 2380521"/>
              <a:gd name="connsiteX155" fmla="*/ 7654337 w 8023328"/>
              <a:gd name="connsiteY155" fmla="*/ 1925913 h 2380521"/>
              <a:gd name="connsiteX156" fmla="*/ 7669126 w 8023328"/>
              <a:gd name="connsiteY156" fmla="*/ 1939769 h 2380521"/>
              <a:gd name="connsiteX157" fmla="*/ 7654337 w 8023328"/>
              <a:gd name="connsiteY157" fmla="*/ 1952166 h 2380521"/>
              <a:gd name="connsiteX158" fmla="*/ 7639549 w 8023328"/>
              <a:gd name="connsiteY158" fmla="*/ 1939769 h 2380521"/>
              <a:gd name="connsiteX159" fmla="*/ 7654337 w 8023328"/>
              <a:gd name="connsiteY159" fmla="*/ 1925913 h 2380521"/>
              <a:gd name="connsiteX160" fmla="*/ 7583507 w 8023328"/>
              <a:gd name="connsiteY160" fmla="*/ 1925913 h 2380521"/>
              <a:gd name="connsiteX161" fmla="*/ 7598297 w 8023328"/>
              <a:gd name="connsiteY161" fmla="*/ 1939769 h 2380521"/>
              <a:gd name="connsiteX162" fmla="*/ 7583507 w 8023328"/>
              <a:gd name="connsiteY162" fmla="*/ 1952166 h 2380521"/>
              <a:gd name="connsiteX163" fmla="*/ 7568718 w 8023328"/>
              <a:gd name="connsiteY163" fmla="*/ 1939769 h 2380521"/>
              <a:gd name="connsiteX164" fmla="*/ 7583507 w 8023328"/>
              <a:gd name="connsiteY164" fmla="*/ 1925913 h 2380521"/>
              <a:gd name="connsiteX165" fmla="*/ 7512677 w 8023328"/>
              <a:gd name="connsiteY165" fmla="*/ 1925913 h 2380521"/>
              <a:gd name="connsiteX166" fmla="*/ 7527466 w 8023328"/>
              <a:gd name="connsiteY166" fmla="*/ 1939769 h 2380521"/>
              <a:gd name="connsiteX167" fmla="*/ 7512677 w 8023328"/>
              <a:gd name="connsiteY167" fmla="*/ 1952166 h 2380521"/>
              <a:gd name="connsiteX168" fmla="*/ 7497889 w 8023328"/>
              <a:gd name="connsiteY168" fmla="*/ 1939769 h 2380521"/>
              <a:gd name="connsiteX169" fmla="*/ 7512677 w 8023328"/>
              <a:gd name="connsiteY169" fmla="*/ 1925913 h 2380521"/>
              <a:gd name="connsiteX170" fmla="*/ 7440913 w 8023328"/>
              <a:gd name="connsiteY170" fmla="*/ 1925913 h 2380521"/>
              <a:gd name="connsiteX171" fmla="*/ 7453310 w 8023328"/>
              <a:gd name="connsiteY171" fmla="*/ 1939769 h 2380521"/>
              <a:gd name="connsiteX172" fmla="*/ 7440913 w 8023328"/>
              <a:gd name="connsiteY172" fmla="*/ 1952166 h 2380521"/>
              <a:gd name="connsiteX173" fmla="*/ 7427057 w 8023328"/>
              <a:gd name="connsiteY173" fmla="*/ 1939769 h 2380521"/>
              <a:gd name="connsiteX174" fmla="*/ 7440913 w 8023328"/>
              <a:gd name="connsiteY174" fmla="*/ 1925913 h 2380521"/>
              <a:gd name="connsiteX175" fmla="*/ 7726151 w 8023328"/>
              <a:gd name="connsiteY175" fmla="*/ 1855081 h 2380521"/>
              <a:gd name="connsiteX176" fmla="*/ 7740007 w 8023328"/>
              <a:gd name="connsiteY176" fmla="*/ 1868937 h 2380521"/>
              <a:gd name="connsiteX177" fmla="*/ 7726151 w 8023328"/>
              <a:gd name="connsiteY177" fmla="*/ 1881334 h 2380521"/>
              <a:gd name="connsiteX178" fmla="*/ 7713753 w 8023328"/>
              <a:gd name="connsiteY178" fmla="*/ 1868937 h 2380521"/>
              <a:gd name="connsiteX179" fmla="*/ 7726151 w 8023328"/>
              <a:gd name="connsiteY179" fmla="*/ 1855081 h 2380521"/>
              <a:gd name="connsiteX180" fmla="*/ 7654337 w 8023328"/>
              <a:gd name="connsiteY180" fmla="*/ 1855081 h 2380521"/>
              <a:gd name="connsiteX181" fmla="*/ 7669126 w 8023328"/>
              <a:gd name="connsiteY181" fmla="*/ 1868937 h 2380521"/>
              <a:gd name="connsiteX182" fmla="*/ 7654337 w 8023328"/>
              <a:gd name="connsiteY182" fmla="*/ 1881334 h 2380521"/>
              <a:gd name="connsiteX183" fmla="*/ 7639549 w 8023328"/>
              <a:gd name="connsiteY183" fmla="*/ 1868937 h 2380521"/>
              <a:gd name="connsiteX184" fmla="*/ 7654337 w 8023328"/>
              <a:gd name="connsiteY184" fmla="*/ 1855081 h 2380521"/>
              <a:gd name="connsiteX185" fmla="*/ 7583507 w 8023328"/>
              <a:gd name="connsiteY185" fmla="*/ 1855081 h 2380521"/>
              <a:gd name="connsiteX186" fmla="*/ 7598297 w 8023328"/>
              <a:gd name="connsiteY186" fmla="*/ 1868937 h 2380521"/>
              <a:gd name="connsiteX187" fmla="*/ 7583507 w 8023328"/>
              <a:gd name="connsiteY187" fmla="*/ 1881334 h 2380521"/>
              <a:gd name="connsiteX188" fmla="*/ 7568718 w 8023328"/>
              <a:gd name="connsiteY188" fmla="*/ 1868937 h 2380521"/>
              <a:gd name="connsiteX189" fmla="*/ 7583507 w 8023328"/>
              <a:gd name="connsiteY189" fmla="*/ 1855081 h 2380521"/>
              <a:gd name="connsiteX190" fmla="*/ 7512677 w 8023328"/>
              <a:gd name="connsiteY190" fmla="*/ 1855081 h 2380521"/>
              <a:gd name="connsiteX191" fmla="*/ 7527466 w 8023328"/>
              <a:gd name="connsiteY191" fmla="*/ 1868937 h 2380521"/>
              <a:gd name="connsiteX192" fmla="*/ 7512677 w 8023328"/>
              <a:gd name="connsiteY192" fmla="*/ 1881334 h 2380521"/>
              <a:gd name="connsiteX193" fmla="*/ 7497889 w 8023328"/>
              <a:gd name="connsiteY193" fmla="*/ 1868937 h 2380521"/>
              <a:gd name="connsiteX194" fmla="*/ 7512677 w 8023328"/>
              <a:gd name="connsiteY194" fmla="*/ 1855081 h 2380521"/>
              <a:gd name="connsiteX195" fmla="*/ 7440913 w 8023328"/>
              <a:gd name="connsiteY195" fmla="*/ 1855081 h 2380521"/>
              <a:gd name="connsiteX196" fmla="*/ 7453310 w 8023328"/>
              <a:gd name="connsiteY196" fmla="*/ 1868937 h 2380521"/>
              <a:gd name="connsiteX197" fmla="*/ 7440913 w 8023328"/>
              <a:gd name="connsiteY197" fmla="*/ 1881334 h 2380521"/>
              <a:gd name="connsiteX198" fmla="*/ 7427057 w 8023328"/>
              <a:gd name="connsiteY198" fmla="*/ 1868937 h 2380521"/>
              <a:gd name="connsiteX199" fmla="*/ 7440913 w 8023328"/>
              <a:gd name="connsiteY199" fmla="*/ 1855081 h 2380521"/>
              <a:gd name="connsiteX200" fmla="*/ 7654337 w 8023328"/>
              <a:gd name="connsiteY200" fmla="*/ 1780878 h 2380521"/>
              <a:gd name="connsiteX201" fmla="*/ 7669126 w 8023328"/>
              <a:gd name="connsiteY201" fmla="*/ 1793275 h 2380521"/>
              <a:gd name="connsiteX202" fmla="*/ 7654337 w 8023328"/>
              <a:gd name="connsiteY202" fmla="*/ 1807131 h 2380521"/>
              <a:gd name="connsiteX203" fmla="*/ 7639549 w 8023328"/>
              <a:gd name="connsiteY203" fmla="*/ 1793275 h 2380521"/>
              <a:gd name="connsiteX204" fmla="*/ 7654337 w 8023328"/>
              <a:gd name="connsiteY204" fmla="*/ 1780878 h 2380521"/>
              <a:gd name="connsiteX205" fmla="*/ 7583507 w 8023328"/>
              <a:gd name="connsiteY205" fmla="*/ 1780878 h 2380521"/>
              <a:gd name="connsiteX206" fmla="*/ 7598297 w 8023328"/>
              <a:gd name="connsiteY206" fmla="*/ 1793275 h 2380521"/>
              <a:gd name="connsiteX207" fmla="*/ 7583507 w 8023328"/>
              <a:gd name="connsiteY207" fmla="*/ 1807131 h 2380521"/>
              <a:gd name="connsiteX208" fmla="*/ 7568718 w 8023328"/>
              <a:gd name="connsiteY208" fmla="*/ 1793275 h 2380521"/>
              <a:gd name="connsiteX209" fmla="*/ 7583507 w 8023328"/>
              <a:gd name="connsiteY209" fmla="*/ 1780878 h 2380521"/>
              <a:gd name="connsiteX210" fmla="*/ 7511745 w 8023328"/>
              <a:gd name="connsiteY210" fmla="*/ 1780878 h 2380521"/>
              <a:gd name="connsiteX211" fmla="*/ 7524143 w 8023328"/>
              <a:gd name="connsiteY211" fmla="*/ 1793275 h 2380521"/>
              <a:gd name="connsiteX212" fmla="*/ 7511745 w 8023328"/>
              <a:gd name="connsiteY212" fmla="*/ 1807131 h 2380521"/>
              <a:gd name="connsiteX213" fmla="*/ 7497889 w 8023328"/>
              <a:gd name="connsiteY213" fmla="*/ 1793275 h 2380521"/>
              <a:gd name="connsiteX214" fmla="*/ 7511745 w 8023328"/>
              <a:gd name="connsiteY214" fmla="*/ 1780878 h 2380521"/>
              <a:gd name="connsiteX215" fmla="*/ 7440913 w 8023328"/>
              <a:gd name="connsiteY215" fmla="*/ 1780878 h 2380521"/>
              <a:gd name="connsiteX216" fmla="*/ 7453310 w 8023328"/>
              <a:gd name="connsiteY216" fmla="*/ 1793275 h 2380521"/>
              <a:gd name="connsiteX217" fmla="*/ 7440913 w 8023328"/>
              <a:gd name="connsiteY217" fmla="*/ 1807131 h 2380521"/>
              <a:gd name="connsiteX218" fmla="*/ 7427057 w 8023328"/>
              <a:gd name="connsiteY218" fmla="*/ 1793275 h 2380521"/>
              <a:gd name="connsiteX219" fmla="*/ 7440913 w 8023328"/>
              <a:gd name="connsiteY219" fmla="*/ 1780878 h 2380521"/>
              <a:gd name="connsiteX220" fmla="*/ 7370084 w 8023328"/>
              <a:gd name="connsiteY220" fmla="*/ 1780878 h 2380521"/>
              <a:gd name="connsiteX221" fmla="*/ 7382481 w 8023328"/>
              <a:gd name="connsiteY221" fmla="*/ 1793275 h 2380521"/>
              <a:gd name="connsiteX222" fmla="*/ 7370084 w 8023328"/>
              <a:gd name="connsiteY222" fmla="*/ 1807131 h 2380521"/>
              <a:gd name="connsiteX223" fmla="*/ 7356228 w 8023328"/>
              <a:gd name="connsiteY223" fmla="*/ 1793275 h 2380521"/>
              <a:gd name="connsiteX224" fmla="*/ 7370084 w 8023328"/>
              <a:gd name="connsiteY224" fmla="*/ 1780878 h 2380521"/>
              <a:gd name="connsiteX225" fmla="*/ 7294422 w 8023328"/>
              <a:gd name="connsiteY225" fmla="*/ 1780878 h 2380521"/>
              <a:gd name="connsiteX226" fmla="*/ 7308278 w 8023328"/>
              <a:gd name="connsiteY226" fmla="*/ 1793275 h 2380521"/>
              <a:gd name="connsiteX227" fmla="*/ 7294422 w 8023328"/>
              <a:gd name="connsiteY227" fmla="*/ 1807131 h 2380521"/>
              <a:gd name="connsiteX228" fmla="*/ 7282025 w 8023328"/>
              <a:gd name="connsiteY228" fmla="*/ 1793275 h 2380521"/>
              <a:gd name="connsiteX229" fmla="*/ 7294422 w 8023328"/>
              <a:gd name="connsiteY229" fmla="*/ 1780878 h 2380521"/>
              <a:gd name="connsiteX230" fmla="*/ 7654337 w 8023328"/>
              <a:gd name="connsiteY230" fmla="*/ 1710049 h 2380521"/>
              <a:gd name="connsiteX231" fmla="*/ 7669126 w 8023328"/>
              <a:gd name="connsiteY231" fmla="*/ 1722446 h 2380521"/>
              <a:gd name="connsiteX232" fmla="*/ 7654337 w 8023328"/>
              <a:gd name="connsiteY232" fmla="*/ 1736302 h 2380521"/>
              <a:gd name="connsiteX233" fmla="*/ 7639549 w 8023328"/>
              <a:gd name="connsiteY233" fmla="*/ 1722446 h 2380521"/>
              <a:gd name="connsiteX234" fmla="*/ 7654337 w 8023328"/>
              <a:gd name="connsiteY234" fmla="*/ 1710049 h 2380521"/>
              <a:gd name="connsiteX235" fmla="*/ 7583507 w 8023328"/>
              <a:gd name="connsiteY235" fmla="*/ 1710049 h 2380521"/>
              <a:gd name="connsiteX236" fmla="*/ 7598297 w 8023328"/>
              <a:gd name="connsiteY236" fmla="*/ 1722446 h 2380521"/>
              <a:gd name="connsiteX237" fmla="*/ 7583507 w 8023328"/>
              <a:gd name="connsiteY237" fmla="*/ 1736302 h 2380521"/>
              <a:gd name="connsiteX238" fmla="*/ 7568718 w 8023328"/>
              <a:gd name="connsiteY238" fmla="*/ 1722446 h 2380521"/>
              <a:gd name="connsiteX239" fmla="*/ 7583507 w 8023328"/>
              <a:gd name="connsiteY239" fmla="*/ 1710049 h 2380521"/>
              <a:gd name="connsiteX240" fmla="*/ 7511745 w 8023328"/>
              <a:gd name="connsiteY240" fmla="*/ 1710049 h 2380521"/>
              <a:gd name="connsiteX241" fmla="*/ 7524143 w 8023328"/>
              <a:gd name="connsiteY241" fmla="*/ 1722446 h 2380521"/>
              <a:gd name="connsiteX242" fmla="*/ 7511745 w 8023328"/>
              <a:gd name="connsiteY242" fmla="*/ 1736302 h 2380521"/>
              <a:gd name="connsiteX243" fmla="*/ 7497889 w 8023328"/>
              <a:gd name="connsiteY243" fmla="*/ 1722446 h 2380521"/>
              <a:gd name="connsiteX244" fmla="*/ 7511745 w 8023328"/>
              <a:gd name="connsiteY244" fmla="*/ 1710049 h 2380521"/>
              <a:gd name="connsiteX245" fmla="*/ 7440913 w 8023328"/>
              <a:gd name="connsiteY245" fmla="*/ 1710049 h 2380521"/>
              <a:gd name="connsiteX246" fmla="*/ 7453310 w 8023328"/>
              <a:gd name="connsiteY246" fmla="*/ 1722446 h 2380521"/>
              <a:gd name="connsiteX247" fmla="*/ 7440913 w 8023328"/>
              <a:gd name="connsiteY247" fmla="*/ 1736302 h 2380521"/>
              <a:gd name="connsiteX248" fmla="*/ 7427057 w 8023328"/>
              <a:gd name="connsiteY248" fmla="*/ 1722446 h 2380521"/>
              <a:gd name="connsiteX249" fmla="*/ 7440913 w 8023328"/>
              <a:gd name="connsiteY249" fmla="*/ 1710049 h 2380521"/>
              <a:gd name="connsiteX250" fmla="*/ 7370084 w 8023328"/>
              <a:gd name="connsiteY250" fmla="*/ 1710049 h 2380521"/>
              <a:gd name="connsiteX251" fmla="*/ 7382481 w 8023328"/>
              <a:gd name="connsiteY251" fmla="*/ 1722446 h 2380521"/>
              <a:gd name="connsiteX252" fmla="*/ 7370084 w 8023328"/>
              <a:gd name="connsiteY252" fmla="*/ 1736302 h 2380521"/>
              <a:gd name="connsiteX253" fmla="*/ 7356228 w 8023328"/>
              <a:gd name="connsiteY253" fmla="*/ 1722446 h 2380521"/>
              <a:gd name="connsiteX254" fmla="*/ 7370084 w 8023328"/>
              <a:gd name="connsiteY254" fmla="*/ 1710049 h 2380521"/>
              <a:gd name="connsiteX255" fmla="*/ 7294422 w 8023328"/>
              <a:gd name="connsiteY255" fmla="*/ 1710049 h 2380521"/>
              <a:gd name="connsiteX256" fmla="*/ 7308278 w 8023328"/>
              <a:gd name="connsiteY256" fmla="*/ 1722446 h 2380521"/>
              <a:gd name="connsiteX257" fmla="*/ 7294422 w 8023328"/>
              <a:gd name="connsiteY257" fmla="*/ 1736302 h 2380521"/>
              <a:gd name="connsiteX258" fmla="*/ 7282025 w 8023328"/>
              <a:gd name="connsiteY258" fmla="*/ 1722446 h 2380521"/>
              <a:gd name="connsiteX259" fmla="*/ 7294422 w 8023328"/>
              <a:gd name="connsiteY259" fmla="*/ 1710049 h 2380521"/>
              <a:gd name="connsiteX260" fmla="*/ 7223591 w 8023328"/>
              <a:gd name="connsiteY260" fmla="*/ 1710049 h 2380521"/>
              <a:gd name="connsiteX261" fmla="*/ 7237447 w 8023328"/>
              <a:gd name="connsiteY261" fmla="*/ 1722446 h 2380521"/>
              <a:gd name="connsiteX262" fmla="*/ 7223591 w 8023328"/>
              <a:gd name="connsiteY262" fmla="*/ 1736302 h 2380521"/>
              <a:gd name="connsiteX263" fmla="*/ 7211194 w 8023328"/>
              <a:gd name="connsiteY263" fmla="*/ 1722446 h 2380521"/>
              <a:gd name="connsiteX264" fmla="*/ 7223591 w 8023328"/>
              <a:gd name="connsiteY264" fmla="*/ 1710049 h 2380521"/>
              <a:gd name="connsiteX265" fmla="*/ 7583507 w 8023328"/>
              <a:gd name="connsiteY265" fmla="*/ 1639217 h 2380521"/>
              <a:gd name="connsiteX266" fmla="*/ 7598297 w 8023328"/>
              <a:gd name="connsiteY266" fmla="*/ 1651614 h 2380521"/>
              <a:gd name="connsiteX267" fmla="*/ 7583507 w 8023328"/>
              <a:gd name="connsiteY267" fmla="*/ 1665470 h 2380521"/>
              <a:gd name="connsiteX268" fmla="*/ 7568718 w 8023328"/>
              <a:gd name="connsiteY268" fmla="*/ 1651614 h 2380521"/>
              <a:gd name="connsiteX269" fmla="*/ 7583507 w 8023328"/>
              <a:gd name="connsiteY269" fmla="*/ 1639217 h 2380521"/>
              <a:gd name="connsiteX270" fmla="*/ 7511745 w 8023328"/>
              <a:gd name="connsiteY270" fmla="*/ 1639217 h 2380521"/>
              <a:gd name="connsiteX271" fmla="*/ 7524143 w 8023328"/>
              <a:gd name="connsiteY271" fmla="*/ 1651614 h 2380521"/>
              <a:gd name="connsiteX272" fmla="*/ 7511745 w 8023328"/>
              <a:gd name="connsiteY272" fmla="*/ 1665470 h 2380521"/>
              <a:gd name="connsiteX273" fmla="*/ 7497889 w 8023328"/>
              <a:gd name="connsiteY273" fmla="*/ 1651614 h 2380521"/>
              <a:gd name="connsiteX274" fmla="*/ 7511745 w 8023328"/>
              <a:gd name="connsiteY274" fmla="*/ 1639217 h 2380521"/>
              <a:gd name="connsiteX275" fmla="*/ 7440913 w 8023328"/>
              <a:gd name="connsiteY275" fmla="*/ 1639217 h 2380521"/>
              <a:gd name="connsiteX276" fmla="*/ 7453310 w 8023328"/>
              <a:gd name="connsiteY276" fmla="*/ 1651614 h 2380521"/>
              <a:gd name="connsiteX277" fmla="*/ 7440913 w 8023328"/>
              <a:gd name="connsiteY277" fmla="*/ 1665470 h 2380521"/>
              <a:gd name="connsiteX278" fmla="*/ 7427057 w 8023328"/>
              <a:gd name="connsiteY278" fmla="*/ 1651614 h 2380521"/>
              <a:gd name="connsiteX279" fmla="*/ 7440913 w 8023328"/>
              <a:gd name="connsiteY279" fmla="*/ 1639217 h 2380521"/>
              <a:gd name="connsiteX280" fmla="*/ 7370084 w 8023328"/>
              <a:gd name="connsiteY280" fmla="*/ 1639217 h 2380521"/>
              <a:gd name="connsiteX281" fmla="*/ 7382481 w 8023328"/>
              <a:gd name="connsiteY281" fmla="*/ 1651614 h 2380521"/>
              <a:gd name="connsiteX282" fmla="*/ 7370084 w 8023328"/>
              <a:gd name="connsiteY282" fmla="*/ 1665470 h 2380521"/>
              <a:gd name="connsiteX283" fmla="*/ 7356228 w 8023328"/>
              <a:gd name="connsiteY283" fmla="*/ 1651614 h 2380521"/>
              <a:gd name="connsiteX284" fmla="*/ 7370084 w 8023328"/>
              <a:gd name="connsiteY284" fmla="*/ 1639217 h 2380521"/>
              <a:gd name="connsiteX285" fmla="*/ 7294422 w 8023328"/>
              <a:gd name="connsiteY285" fmla="*/ 1639217 h 2380521"/>
              <a:gd name="connsiteX286" fmla="*/ 7308278 w 8023328"/>
              <a:gd name="connsiteY286" fmla="*/ 1651614 h 2380521"/>
              <a:gd name="connsiteX287" fmla="*/ 7294422 w 8023328"/>
              <a:gd name="connsiteY287" fmla="*/ 1665470 h 2380521"/>
              <a:gd name="connsiteX288" fmla="*/ 7282025 w 8023328"/>
              <a:gd name="connsiteY288" fmla="*/ 1651614 h 2380521"/>
              <a:gd name="connsiteX289" fmla="*/ 7294422 w 8023328"/>
              <a:gd name="connsiteY289" fmla="*/ 1639217 h 2380521"/>
              <a:gd name="connsiteX290" fmla="*/ 7223591 w 8023328"/>
              <a:gd name="connsiteY290" fmla="*/ 1639217 h 2380521"/>
              <a:gd name="connsiteX291" fmla="*/ 7237447 w 8023328"/>
              <a:gd name="connsiteY291" fmla="*/ 1651614 h 2380521"/>
              <a:gd name="connsiteX292" fmla="*/ 7223591 w 8023328"/>
              <a:gd name="connsiteY292" fmla="*/ 1665470 h 2380521"/>
              <a:gd name="connsiteX293" fmla="*/ 7211194 w 8023328"/>
              <a:gd name="connsiteY293" fmla="*/ 1651614 h 2380521"/>
              <a:gd name="connsiteX294" fmla="*/ 7223591 w 8023328"/>
              <a:gd name="connsiteY294" fmla="*/ 1639217 h 2380521"/>
              <a:gd name="connsiteX295" fmla="*/ 7152761 w 8023328"/>
              <a:gd name="connsiteY295" fmla="*/ 1639217 h 2380521"/>
              <a:gd name="connsiteX296" fmla="*/ 7166617 w 8023328"/>
              <a:gd name="connsiteY296" fmla="*/ 1651614 h 2380521"/>
              <a:gd name="connsiteX297" fmla="*/ 7152761 w 8023328"/>
              <a:gd name="connsiteY297" fmla="*/ 1665470 h 2380521"/>
              <a:gd name="connsiteX298" fmla="*/ 7140364 w 8023328"/>
              <a:gd name="connsiteY298" fmla="*/ 1651614 h 2380521"/>
              <a:gd name="connsiteX299" fmla="*/ 7152761 w 8023328"/>
              <a:gd name="connsiteY299" fmla="*/ 1639217 h 2380521"/>
              <a:gd name="connsiteX300" fmla="*/ 7511745 w 8023328"/>
              <a:gd name="connsiteY300" fmla="*/ 1568388 h 2380521"/>
              <a:gd name="connsiteX301" fmla="*/ 7524143 w 8023328"/>
              <a:gd name="connsiteY301" fmla="*/ 1583176 h 2380521"/>
              <a:gd name="connsiteX302" fmla="*/ 7511745 w 8023328"/>
              <a:gd name="connsiteY302" fmla="*/ 1597964 h 2380521"/>
              <a:gd name="connsiteX303" fmla="*/ 7497889 w 8023328"/>
              <a:gd name="connsiteY303" fmla="*/ 1583176 h 2380521"/>
              <a:gd name="connsiteX304" fmla="*/ 7511745 w 8023328"/>
              <a:gd name="connsiteY304" fmla="*/ 1568388 h 2380521"/>
              <a:gd name="connsiteX305" fmla="*/ 7440913 w 8023328"/>
              <a:gd name="connsiteY305" fmla="*/ 1568388 h 2380521"/>
              <a:gd name="connsiteX306" fmla="*/ 7453310 w 8023328"/>
              <a:gd name="connsiteY306" fmla="*/ 1583176 h 2380521"/>
              <a:gd name="connsiteX307" fmla="*/ 7440913 w 8023328"/>
              <a:gd name="connsiteY307" fmla="*/ 1597964 h 2380521"/>
              <a:gd name="connsiteX308" fmla="*/ 7427057 w 8023328"/>
              <a:gd name="connsiteY308" fmla="*/ 1583176 h 2380521"/>
              <a:gd name="connsiteX309" fmla="*/ 7440913 w 8023328"/>
              <a:gd name="connsiteY309" fmla="*/ 1568388 h 2380521"/>
              <a:gd name="connsiteX310" fmla="*/ 7370084 w 8023328"/>
              <a:gd name="connsiteY310" fmla="*/ 1568388 h 2380521"/>
              <a:gd name="connsiteX311" fmla="*/ 7382481 w 8023328"/>
              <a:gd name="connsiteY311" fmla="*/ 1583176 h 2380521"/>
              <a:gd name="connsiteX312" fmla="*/ 7370084 w 8023328"/>
              <a:gd name="connsiteY312" fmla="*/ 1597964 h 2380521"/>
              <a:gd name="connsiteX313" fmla="*/ 7356228 w 8023328"/>
              <a:gd name="connsiteY313" fmla="*/ 1583176 h 2380521"/>
              <a:gd name="connsiteX314" fmla="*/ 7370084 w 8023328"/>
              <a:gd name="connsiteY314" fmla="*/ 1568388 h 2380521"/>
              <a:gd name="connsiteX315" fmla="*/ 7294422 w 8023328"/>
              <a:gd name="connsiteY315" fmla="*/ 1568388 h 2380521"/>
              <a:gd name="connsiteX316" fmla="*/ 7308278 w 8023328"/>
              <a:gd name="connsiteY316" fmla="*/ 1583176 h 2380521"/>
              <a:gd name="connsiteX317" fmla="*/ 7294422 w 8023328"/>
              <a:gd name="connsiteY317" fmla="*/ 1597964 h 2380521"/>
              <a:gd name="connsiteX318" fmla="*/ 7282025 w 8023328"/>
              <a:gd name="connsiteY318" fmla="*/ 1583176 h 2380521"/>
              <a:gd name="connsiteX319" fmla="*/ 7294422 w 8023328"/>
              <a:gd name="connsiteY319" fmla="*/ 1568388 h 2380521"/>
              <a:gd name="connsiteX320" fmla="*/ 7223591 w 8023328"/>
              <a:gd name="connsiteY320" fmla="*/ 1568388 h 2380521"/>
              <a:gd name="connsiteX321" fmla="*/ 7237447 w 8023328"/>
              <a:gd name="connsiteY321" fmla="*/ 1583176 h 2380521"/>
              <a:gd name="connsiteX322" fmla="*/ 7223591 w 8023328"/>
              <a:gd name="connsiteY322" fmla="*/ 1597964 h 2380521"/>
              <a:gd name="connsiteX323" fmla="*/ 7211194 w 8023328"/>
              <a:gd name="connsiteY323" fmla="*/ 1583176 h 2380521"/>
              <a:gd name="connsiteX324" fmla="*/ 7223591 w 8023328"/>
              <a:gd name="connsiteY324" fmla="*/ 1568388 h 2380521"/>
              <a:gd name="connsiteX325" fmla="*/ 7152761 w 8023328"/>
              <a:gd name="connsiteY325" fmla="*/ 1568388 h 2380521"/>
              <a:gd name="connsiteX326" fmla="*/ 7166617 w 8023328"/>
              <a:gd name="connsiteY326" fmla="*/ 1580785 h 2380521"/>
              <a:gd name="connsiteX327" fmla="*/ 7152761 w 8023328"/>
              <a:gd name="connsiteY327" fmla="*/ 1594641 h 2380521"/>
              <a:gd name="connsiteX328" fmla="*/ 7140364 w 8023328"/>
              <a:gd name="connsiteY328" fmla="*/ 1580785 h 2380521"/>
              <a:gd name="connsiteX329" fmla="*/ 7152761 w 8023328"/>
              <a:gd name="connsiteY329" fmla="*/ 1568388 h 2380521"/>
              <a:gd name="connsiteX330" fmla="*/ 7084322 w 8023328"/>
              <a:gd name="connsiteY330" fmla="*/ 1568388 h 2380521"/>
              <a:gd name="connsiteX331" fmla="*/ 7099111 w 8023328"/>
              <a:gd name="connsiteY331" fmla="*/ 1580785 h 2380521"/>
              <a:gd name="connsiteX332" fmla="*/ 7084322 w 8023328"/>
              <a:gd name="connsiteY332" fmla="*/ 1594641 h 2380521"/>
              <a:gd name="connsiteX333" fmla="*/ 7069533 w 8023328"/>
              <a:gd name="connsiteY333" fmla="*/ 1580785 h 2380521"/>
              <a:gd name="connsiteX334" fmla="*/ 7084322 w 8023328"/>
              <a:gd name="connsiteY334" fmla="*/ 1568388 h 2380521"/>
              <a:gd name="connsiteX335" fmla="*/ 7440913 w 8023328"/>
              <a:gd name="connsiteY335" fmla="*/ 1494185 h 2380521"/>
              <a:gd name="connsiteX336" fmla="*/ 7453310 w 8023328"/>
              <a:gd name="connsiteY336" fmla="*/ 1508973 h 2380521"/>
              <a:gd name="connsiteX337" fmla="*/ 7440913 w 8023328"/>
              <a:gd name="connsiteY337" fmla="*/ 1523761 h 2380521"/>
              <a:gd name="connsiteX338" fmla="*/ 7427057 w 8023328"/>
              <a:gd name="connsiteY338" fmla="*/ 1508973 h 2380521"/>
              <a:gd name="connsiteX339" fmla="*/ 7440913 w 8023328"/>
              <a:gd name="connsiteY339" fmla="*/ 1494185 h 2380521"/>
              <a:gd name="connsiteX340" fmla="*/ 7370084 w 8023328"/>
              <a:gd name="connsiteY340" fmla="*/ 1494185 h 2380521"/>
              <a:gd name="connsiteX341" fmla="*/ 7382481 w 8023328"/>
              <a:gd name="connsiteY341" fmla="*/ 1508973 h 2380521"/>
              <a:gd name="connsiteX342" fmla="*/ 7370084 w 8023328"/>
              <a:gd name="connsiteY342" fmla="*/ 1523761 h 2380521"/>
              <a:gd name="connsiteX343" fmla="*/ 7356228 w 8023328"/>
              <a:gd name="connsiteY343" fmla="*/ 1508973 h 2380521"/>
              <a:gd name="connsiteX344" fmla="*/ 7370084 w 8023328"/>
              <a:gd name="connsiteY344" fmla="*/ 1494185 h 2380521"/>
              <a:gd name="connsiteX345" fmla="*/ 7294422 w 8023328"/>
              <a:gd name="connsiteY345" fmla="*/ 1494185 h 2380521"/>
              <a:gd name="connsiteX346" fmla="*/ 7308278 w 8023328"/>
              <a:gd name="connsiteY346" fmla="*/ 1508973 h 2380521"/>
              <a:gd name="connsiteX347" fmla="*/ 7294422 w 8023328"/>
              <a:gd name="connsiteY347" fmla="*/ 1523761 h 2380521"/>
              <a:gd name="connsiteX348" fmla="*/ 7282025 w 8023328"/>
              <a:gd name="connsiteY348" fmla="*/ 1508973 h 2380521"/>
              <a:gd name="connsiteX349" fmla="*/ 7294422 w 8023328"/>
              <a:gd name="connsiteY349" fmla="*/ 1494185 h 2380521"/>
              <a:gd name="connsiteX350" fmla="*/ 7223591 w 8023328"/>
              <a:gd name="connsiteY350" fmla="*/ 1494185 h 2380521"/>
              <a:gd name="connsiteX351" fmla="*/ 7237447 w 8023328"/>
              <a:gd name="connsiteY351" fmla="*/ 1508973 h 2380521"/>
              <a:gd name="connsiteX352" fmla="*/ 7223591 w 8023328"/>
              <a:gd name="connsiteY352" fmla="*/ 1523761 h 2380521"/>
              <a:gd name="connsiteX353" fmla="*/ 7211194 w 8023328"/>
              <a:gd name="connsiteY353" fmla="*/ 1508973 h 2380521"/>
              <a:gd name="connsiteX354" fmla="*/ 7223591 w 8023328"/>
              <a:gd name="connsiteY354" fmla="*/ 1494185 h 2380521"/>
              <a:gd name="connsiteX355" fmla="*/ 7152761 w 8023328"/>
              <a:gd name="connsiteY355" fmla="*/ 1494185 h 2380521"/>
              <a:gd name="connsiteX356" fmla="*/ 7166617 w 8023328"/>
              <a:gd name="connsiteY356" fmla="*/ 1508973 h 2380521"/>
              <a:gd name="connsiteX357" fmla="*/ 7152761 w 8023328"/>
              <a:gd name="connsiteY357" fmla="*/ 1523761 h 2380521"/>
              <a:gd name="connsiteX358" fmla="*/ 7140364 w 8023328"/>
              <a:gd name="connsiteY358" fmla="*/ 1508973 h 2380521"/>
              <a:gd name="connsiteX359" fmla="*/ 7152761 w 8023328"/>
              <a:gd name="connsiteY359" fmla="*/ 1494185 h 2380521"/>
              <a:gd name="connsiteX360" fmla="*/ 7084322 w 8023328"/>
              <a:gd name="connsiteY360" fmla="*/ 1494185 h 2380521"/>
              <a:gd name="connsiteX361" fmla="*/ 7099111 w 8023328"/>
              <a:gd name="connsiteY361" fmla="*/ 1508973 h 2380521"/>
              <a:gd name="connsiteX362" fmla="*/ 7084322 w 8023328"/>
              <a:gd name="connsiteY362" fmla="*/ 1523761 h 2380521"/>
              <a:gd name="connsiteX363" fmla="*/ 7069533 w 8023328"/>
              <a:gd name="connsiteY363" fmla="*/ 1508973 h 2380521"/>
              <a:gd name="connsiteX364" fmla="*/ 7084322 w 8023328"/>
              <a:gd name="connsiteY364" fmla="*/ 1494185 h 2380521"/>
              <a:gd name="connsiteX365" fmla="*/ 7013492 w 8023328"/>
              <a:gd name="connsiteY365" fmla="*/ 1494185 h 2380521"/>
              <a:gd name="connsiteX366" fmla="*/ 7028280 w 8023328"/>
              <a:gd name="connsiteY366" fmla="*/ 1508973 h 2380521"/>
              <a:gd name="connsiteX367" fmla="*/ 7013492 w 8023328"/>
              <a:gd name="connsiteY367" fmla="*/ 1523761 h 2380521"/>
              <a:gd name="connsiteX368" fmla="*/ 6998704 w 8023328"/>
              <a:gd name="connsiteY368" fmla="*/ 1508973 h 2380521"/>
              <a:gd name="connsiteX369" fmla="*/ 7013492 w 8023328"/>
              <a:gd name="connsiteY369" fmla="*/ 1494185 h 2380521"/>
              <a:gd name="connsiteX370" fmla="*/ 6939085 w 8023328"/>
              <a:gd name="connsiteY370" fmla="*/ 1494185 h 2380521"/>
              <a:gd name="connsiteX371" fmla="*/ 6950753 w 8023328"/>
              <a:gd name="connsiteY371" fmla="*/ 1508973 h 2380521"/>
              <a:gd name="connsiteX372" fmla="*/ 6939085 w 8023328"/>
              <a:gd name="connsiteY372" fmla="*/ 1523761 h 2380521"/>
              <a:gd name="connsiteX373" fmla="*/ 6924500 w 8023328"/>
              <a:gd name="connsiteY373" fmla="*/ 1508973 h 2380521"/>
              <a:gd name="connsiteX374" fmla="*/ 6939085 w 8023328"/>
              <a:gd name="connsiteY374" fmla="*/ 1494185 h 2380521"/>
              <a:gd name="connsiteX375" fmla="*/ 83229 w 8023328"/>
              <a:gd name="connsiteY375" fmla="*/ 1426727 h 2380521"/>
              <a:gd name="connsiteX376" fmla="*/ 97085 w 8023328"/>
              <a:gd name="connsiteY376" fmla="*/ 1439124 h 2380521"/>
              <a:gd name="connsiteX377" fmla="*/ 83229 w 8023328"/>
              <a:gd name="connsiteY377" fmla="*/ 1452980 h 2380521"/>
              <a:gd name="connsiteX378" fmla="*/ 70831 w 8023328"/>
              <a:gd name="connsiteY378" fmla="*/ 1439124 h 2380521"/>
              <a:gd name="connsiteX379" fmla="*/ 83229 w 8023328"/>
              <a:gd name="connsiteY379" fmla="*/ 1426727 h 2380521"/>
              <a:gd name="connsiteX380" fmla="*/ 11993 w 8023328"/>
              <a:gd name="connsiteY380" fmla="*/ 1426727 h 2380521"/>
              <a:gd name="connsiteX381" fmla="*/ 26234 w 8023328"/>
              <a:gd name="connsiteY381" fmla="*/ 1439124 h 2380521"/>
              <a:gd name="connsiteX382" fmla="*/ 11993 w 8023328"/>
              <a:gd name="connsiteY382" fmla="*/ 1452980 h 2380521"/>
              <a:gd name="connsiteX383" fmla="*/ 0 w 8023328"/>
              <a:gd name="connsiteY383" fmla="*/ 1439124 h 2380521"/>
              <a:gd name="connsiteX384" fmla="*/ 11993 w 8023328"/>
              <a:gd name="connsiteY384" fmla="*/ 1426727 h 2380521"/>
              <a:gd name="connsiteX385" fmla="*/ 7370084 w 8023328"/>
              <a:gd name="connsiteY385" fmla="*/ 1423353 h 2380521"/>
              <a:gd name="connsiteX386" fmla="*/ 7382481 w 8023328"/>
              <a:gd name="connsiteY386" fmla="*/ 1438142 h 2380521"/>
              <a:gd name="connsiteX387" fmla="*/ 7370084 w 8023328"/>
              <a:gd name="connsiteY387" fmla="*/ 1452931 h 2380521"/>
              <a:gd name="connsiteX388" fmla="*/ 7356228 w 8023328"/>
              <a:gd name="connsiteY388" fmla="*/ 1438142 h 2380521"/>
              <a:gd name="connsiteX389" fmla="*/ 7370084 w 8023328"/>
              <a:gd name="connsiteY389" fmla="*/ 1423353 h 2380521"/>
              <a:gd name="connsiteX390" fmla="*/ 7294422 w 8023328"/>
              <a:gd name="connsiteY390" fmla="*/ 1423353 h 2380521"/>
              <a:gd name="connsiteX391" fmla="*/ 7308278 w 8023328"/>
              <a:gd name="connsiteY391" fmla="*/ 1438142 h 2380521"/>
              <a:gd name="connsiteX392" fmla="*/ 7294422 w 8023328"/>
              <a:gd name="connsiteY392" fmla="*/ 1452931 h 2380521"/>
              <a:gd name="connsiteX393" fmla="*/ 7282025 w 8023328"/>
              <a:gd name="connsiteY393" fmla="*/ 1438142 h 2380521"/>
              <a:gd name="connsiteX394" fmla="*/ 7294422 w 8023328"/>
              <a:gd name="connsiteY394" fmla="*/ 1423353 h 2380521"/>
              <a:gd name="connsiteX395" fmla="*/ 7223591 w 8023328"/>
              <a:gd name="connsiteY395" fmla="*/ 1423353 h 2380521"/>
              <a:gd name="connsiteX396" fmla="*/ 7237447 w 8023328"/>
              <a:gd name="connsiteY396" fmla="*/ 1438142 h 2380521"/>
              <a:gd name="connsiteX397" fmla="*/ 7223591 w 8023328"/>
              <a:gd name="connsiteY397" fmla="*/ 1452931 h 2380521"/>
              <a:gd name="connsiteX398" fmla="*/ 7211194 w 8023328"/>
              <a:gd name="connsiteY398" fmla="*/ 1438142 h 2380521"/>
              <a:gd name="connsiteX399" fmla="*/ 7223591 w 8023328"/>
              <a:gd name="connsiteY399" fmla="*/ 1423353 h 2380521"/>
              <a:gd name="connsiteX400" fmla="*/ 7155152 w 8023328"/>
              <a:gd name="connsiteY400" fmla="*/ 1423353 h 2380521"/>
              <a:gd name="connsiteX401" fmla="*/ 7169940 w 8023328"/>
              <a:gd name="connsiteY401" fmla="*/ 1438142 h 2380521"/>
              <a:gd name="connsiteX402" fmla="*/ 7155152 w 8023328"/>
              <a:gd name="connsiteY402" fmla="*/ 1452931 h 2380521"/>
              <a:gd name="connsiteX403" fmla="*/ 7141920 w 8023328"/>
              <a:gd name="connsiteY403" fmla="*/ 1438142 h 2380521"/>
              <a:gd name="connsiteX404" fmla="*/ 7155152 w 8023328"/>
              <a:gd name="connsiteY404" fmla="*/ 1423353 h 2380521"/>
              <a:gd name="connsiteX405" fmla="*/ 7084322 w 8023328"/>
              <a:gd name="connsiteY405" fmla="*/ 1423353 h 2380521"/>
              <a:gd name="connsiteX406" fmla="*/ 7099111 w 8023328"/>
              <a:gd name="connsiteY406" fmla="*/ 1438142 h 2380521"/>
              <a:gd name="connsiteX407" fmla="*/ 7084322 w 8023328"/>
              <a:gd name="connsiteY407" fmla="*/ 1452931 h 2380521"/>
              <a:gd name="connsiteX408" fmla="*/ 7069533 w 8023328"/>
              <a:gd name="connsiteY408" fmla="*/ 1438142 h 2380521"/>
              <a:gd name="connsiteX409" fmla="*/ 7084322 w 8023328"/>
              <a:gd name="connsiteY409" fmla="*/ 1423353 h 2380521"/>
              <a:gd name="connsiteX410" fmla="*/ 7013492 w 8023328"/>
              <a:gd name="connsiteY410" fmla="*/ 1423353 h 2380521"/>
              <a:gd name="connsiteX411" fmla="*/ 7028280 w 8023328"/>
              <a:gd name="connsiteY411" fmla="*/ 1438142 h 2380521"/>
              <a:gd name="connsiteX412" fmla="*/ 7013492 w 8023328"/>
              <a:gd name="connsiteY412" fmla="*/ 1452931 h 2380521"/>
              <a:gd name="connsiteX413" fmla="*/ 6998704 w 8023328"/>
              <a:gd name="connsiteY413" fmla="*/ 1438142 h 2380521"/>
              <a:gd name="connsiteX414" fmla="*/ 7013492 w 8023328"/>
              <a:gd name="connsiteY414" fmla="*/ 1423353 h 2380521"/>
              <a:gd name="connsiteX415" fmla="*/ 6939085 w 8023328"/>
              <a:gd name="connsiteY415" fmla="*/ 1423353 h 2380521"/>
              <a:gd name="connsiteX416" fmla="*/ 6950753 w 8023328"/>
              <a:gd name="connsiteY416" fmla="*/ 1438142 h 2380521"/>
              <a:gd name="connsiteX417" fmla="*/ 6939085 w 8023328"/>
              <a:gd name="connsiteY417" fmla="*/ 1452931 h 2380521"/>
              <a:gd name="connsiteX418" fmla="*/ 6924500 w 8023328"/>
              <a:gd name="connsiteY418" fmla="*/ 1438142 h 2380521"/>
              <a:gd name="connsiteX419" fmla="*/ 6939085 w 8023328"/>
              <a:gd name="connsiteY419" fmla="*/ 1423353 h 2380521"/>
              <a:gd name="connsiteX420" fmla="*/ 6867525 w 8023328"/>
              <a:gd name="connsiteY420" fmla="*/ 1423353 h 2380521"/>
              <a:gd name="connsiteX421" fmla="*/ 6879922 w 8023328"/>
              <a:gd name="connsiteY421" fmla="*/ 1438142 h 2380521"/>
              <a:gd name="connsiteX422" fmla="*/ 6867525 w 8023328"/>
              <a:gd name="connsiteY422" fmla="*/ 1452931 h 2380521"/>
              <a:gd name="connsiteX423" fmla="*/ 6853669 w 8023328"/>
              <a:gd name="connsiteY423" fmla="*/ 1438142 h 2380521"/>
              <a:gd name="connsiteX424" fmla="*/ 6867525 w 8023328"/>
              <a:gd name="connsiteY424" fmla="*/ 1423353 h 2380521"/>
              <a:gd name="connsiteX425" fmla="*/ 6796696 w 8023328"/>
              <a:gd name="connsiteY425" fmla="*/ 1423353 h 2380521"/>
              <a:gd name="connsiteX426" fmla="*/ 6809093 w 8023328"/>
              <a:gd name="connsiteY426" fmla="*/ 1438142 h 2380521"/>
              <a:gd name="connsiteX427" fmla="*/ 6796696 w 8023328"/>
              <a:gd name="connsiteY427" fmla="*/ 1452931 h 2380521"/>
              <a:gd name="connsiteX428" fmla="*/ 6782840 w 8023328"/>
              <a:gd name="connsiteY428" fmla="*/ 1438142 h 2380521"/>
              <a:gd name="connsiteX429" fmla="*/ 6796696 w 8023328"/>
              <a:gd name="connsiteY429" fmla="*/ 1423353 h 2380521"/>
              <a:gd name="connsiteX430" fmla="*/ 155518 w 8023328"/>
              <a:gd name="connsiteY430" fmla="*/ 1355896 h 2380521"/>
              <a:gd name="connsiteX431" fmla="*/ 167916 w 8023328"/>
              <a:gd name="connsiteY431" fmla="*/ 1368293 h 2380521"/>
              <a:gd name="connsiteX432" fmla="*/ 155518 w 8023328"/>
              <a:gd name="connsiteY432" fmla="*/ 1382149 h 2380521"/>
              <a:gd name="connsiteX433" fmla="*/ 141662 w 8023328"/>
              <a:gd name="connsiteY433" fmla="*/ 1368293 h 2380521"/>
              <a:gd name="connsiteX434" fmla="*/ 155518 w 8023328"/>
              <a:gd name="connsiteY434" fmla="*/ 1355896 h 2380521"/>
              <a:gd name="connsiteX435" fmla="*/ 83230 w 8023328"/>
              <a:gd name="connsiteY435" fmla="*/ 1355896 h 2380521"/>
              <a:gd name="connsiteX436" fmla="*/ 97086 w 8023328"/>
              <a:gd name="connsiteY436" fmla="*/ 1368293 h 2380521"/>
              <a:gd name="connsiteX437" fmla="*/ 83230 w 8023328"/>
              <a:gd name="connsiteY437" fmla="*/ 1382149 h 2380521"/>
              <a:gd name="connsiteX438" fmla="*/ 70832 w 8023328"/>
              <a:gd name="connsiteY438" fmla="*/ 1368293 h 2380521"/>
              <a:gd name="connsiteX439" fmla="*/ 83230 w 8023328"/>
              <a:gd name="connsiteY439" fmla="*/ 1355896 h 2380521"/>
              <a:gd name="connsiteX440" fmla="*/ 11994 w 8023328"/>
              <a:gd name="connsiteY440" fmla="*/ 1355896 h 2380521"/>
              <a:gd name="connsiteX441" fmla="*/ 26235 w 8023328"/>
              <a:gd name="connsiteY441" fmla="*/ 1368293 h 2380521"/>
              <a:gd name="connsiteX442" fmla="*/ 11994 w 8023328"/>
              <a:gd name="connsiteY442" fmla="*/ 1382149 h 2380521"/>
              <a:gd name="connsiteX443" fmla="*/ 2 w 8023328"/>
              <a:gd name="connsiteY443" fmla="*/ 1368293 h 2380521"/>
              <a:gd name="connsiteX444" fmla="*/ 11994 w 8023328"/>
              <a:gd name="connsiteY444" fmla="*/ 1355896 h 2380521"/>
              <a:gd name="connsiteX445" fmla="*/ 7294422 w 8023328"/>
              <a:gd name="connsiteY445" fmla="*/ 1352524 h 2380521"/>
              <a:gd name="connsiteX446" fmla="*/ 7308278 w 8023328"/>
              <a:gd name="connsiteY446" fmla="*/ 1367109 h 2380521"/>
              <a:gd name="connsiteX447" fmla="*/ 7294422 w 8023328"/>
              <a:gd name="connsiteY447" fmla="*/ 1378777 h 2380521"/>
              <a:gd name="connsiteX448" fmla="*/ 7282025 w 8023328"/>
              <a:gd name="connsiteY448" fmla="*/ 1367109 h 2380521"/>
              <a:gd name="connsiteX449" fmla="*/ 7294422 w 8023328"/>
              <a:gd name="connsiteY449" fmla="*/ 1352524 h 2380521"/>
              <a:gd name="connsiteX450" fmla="*/ 7223591 w 8023328"/>
              <a:gd name="connsiteY450" fmla="*/ 1352524 h 2380521"/>
              <a:gd name="connsiteX451" fmla="*/ 7237447 w 8023328"/>
              <a:gd name="connsiteY451" fmla="*/ 1367109 h 2380521"/>
              <a:gd name="connsiteX452" fmla="*/ 7223591 w 8023328"/>
              <a:gd name="connsiteY452" fmla="*/ 1378777 h 2380521"/>
              <a:gd name="connsiteX453" fmla="*/ 7211194 w 8023328"/>
              <a:gd name="connsiteY453" fmla="*/ 1367109 h 2380521"/>
              <a:gd name="connsiteX454" fmla="*/ 7223591 w 8023328"/>
              <a:gd name="connsiteY454" fmla="*/ 1352524 h 2380521"/>
              <a:gd name="connsiteX455" fmla="*/ 7155152 w 8023328"/>
              <a:gd name="connsiteY455" fmla="*/ 1352524 h 2380521"/>
              <a:gd name="connsiteX456" fmla="*/ 7169940 w 8023328"/>
              <a:gd name="connsiteY456" fmla="*/ 1367109 h 2380521"/>
              <a:gd name="connsiteX457" fmla="*/ 7155152 w 8023328"/>
              <a:gd name="connsiteY457" fmla="*/ 1378777 h 2380521"/>
              <a:gd name="connsiteX458" fmla="*/ 7140364 w 8023328"/>
              <a:gd name="connsiteY458" fmla="*/ 1367109 h 2380521"/>
              <a:gd name="connsiteX459" fmla="*/ 7155152 w 8023328"/>
              <a:gd name="connsiteY459" fmla="*/ 1352524 h 2380521"/>
              <a:gd name="connsiteX460" fmla="*/ 7084322 w 8023328"/>
              <a:gd name="connsiteY460" fmla="*/ 1352524 h 2380521"/>
              <a:gd name="connsiteX461" fmla="*/ 7099111 w 8023328"/>
              <a:gd name="connsiteY461" fmla="*/ 1367109 h 2380521"/>
              <a:gd name="connsiteX462" fmla="*/ 7084322 w 8023328"/>
              <a:gd name="connsiteY462" fmla="*/ 1378777 h 2380521"/>
              <a:gd name="connsiteX463" fmla="*/ 7069533 w 8023328"/>
              <a:gd name="connsiteY463" fmla="*/ 1367109 h 2380521"/>
              <a:gd name="connsiteX464" fmla="*/ 7084322 w 8023328"/>
              <a:gd name="connsiteY464" fmla="*/ 1352524 h 2380521"/>
              <a:gd name="connsiteX465" fmla="*/ 7013492 w 8023328"/>
              <a:gd name="connsiteY465" fmla="*/ 1352524 h 2380521"/>
              <a:gd name="connsiteX466" fmla="*/ 7028280 w 8023328"/>
              <a:gd name="connsiteY466" fmla="*/ 1367109 h 2380521"/>
              <a:gd name="connsiteX467" fmla="*/ 7013492 w 8023328"/>
              <a:gd name="connsiteY467" fmla="*/ 1378777 h 2380521"/>
              <a:gd name="connsiteX468" fmla="*/ 6998704 w 8023328"/>
              <a:gd name="connsiteY468" fmla="*/ 1367109 h 2380521"/>
              <a:gd name="connsiteX469" fmla="*/ 7013492 w 8023328"/>
              <a:gd name="connsiteY469" fmla="*/ 1352524 h 2380521"/>
              <a:gd name="connsiteX470" fmla="*/ 6939085 w 8023328"/>
              <a:gd name="connsiteY470" fmla="*/ 1352524 h 2380521"/>
              <a:gd name="connsiteX471" fmla="*/ 6950753 w 8023328"/>
              <a:gd name="connsiteY471" fmla="*/ 1367701 h 2380521"/>
              <a:gd name="connsiteX472" fmla="*/ 6939085 w 8023328"/>
              <a:gd name="connsiteY472" fmla="*/ 1382120 h 2380521"/>
              <a:gd name="connsiteX473" fmla="*/ 6924500 w 8023328"/>
              <a:gd name="connsiteY473" fmla="*/ 1367701 h 2380521"/>
              <a:gd name="connsiteX474" fmla="*/ 6939085 w 8023328"/>
              <a:gd name="connsiteY474" fmla="*/ 1352524 h 2380521"/>
              <a:gd name="connsiteX475" fmla="*/ 6867525 w 8023328"/>
              <a:gd name="connsiteY475" fmla="*/ 1352524 h 2380521"/>
              <a:gd name="connsiteX476" fmla="*/ 6879922 w 8023328"/>
              <a:gd name="connsiteY476" fmla="*/ 1367701 h 2380521"/>
              <a:gd name="connsiteX477" fmla="*/ 6867525 w 8023328"/>
              <a:gd name="connsiteY477" fmla="*/ 1382120 h 2380521"/>
              <a:gd name="connsiteX478" fmla="*/ 6853669 w 8023328"/>
              <a:gd name="connsiteY478" fmla="*/ 1367701 h 2380521"/>
              <a:gd name="connsiteX479" fmla="*/ 6867525 w 8023328"/>
              <a:gd name="connsiteY479" fmla="*/ 1352524 h 2380521"/>
              <a:gd name="connsiteX480" fmla="*/ 6796696 w 8023328"/>
              <a:gd name="connsiteY480" fmla="*/ 1352524 h 2380521"/>
              <a:gd name="connsiteX481" fmla="*/ 6809093 w 8023328"/>
              <a:gd name="connsiteY481" fmla="*/ 1367701 h 2380521"/>
              <a:gd name="connsiteX482" fmla="*/ 6796696 w 8023328"/>
              <a:gd name="connsiteY482" fmla="*/ 1382120 h 2380521"/>
              <a:gd name="connsiteX483" fmla="*/ 6782840 w 8023328"/>
              <a:gd name="connsiteY483" fmla="*/ 1367701 h 2380521"/>
              <a:gd name="connsiteX484" fmla="*/ 6796696 w 8023328"/>
              <a:gd name="connsiteY484" fmla="*/ 1352524 h 2380521"/>
              <a:gd name="connsiteX485" fmla="*/ 6724405 w 8023328"/>
              <a:gd name="connsiteY485" fmla="*/ 1352524 h 2380521"/>
              <a:gd name="connsiteX486" fmla="*/ 6738261 w 8023328"/>
              <a:gd name="connsiteY486" fmla="*/ 1367701 h 2380521"/>
              <a:gd name="connsiteX487" fmla="*/ 6724405 w 8023328"/>
              <a:gd name="connsiteY487" fmla="*/ 1382120 h 2380521"/>
              <a:gd name="connsiteX488" fmla="*/ 6712008 w 8023328"/>
              <a:gd name="connsiteY488" fmla="*/ 1367701 h 2380521"/>
              <a:gd name="connsiteX489" fmla="*/ 6724405 w 8023328"/>
              <a:gd name="connsiteY489" fmla="*/ 1352524 h 2380521"/>
              <a:gd name="connsiteX490" fmla="*/ 6653576 w 8023328"/>
              <a:gd name="connsiteY490" fmla="*/ 1352524 h 2380521"/>
              <a:gd name="connsiteX491" fmla="*/ 6667432 w 8023328"/>
              <a:gd name="connsiteY491" fmla="*/ 1367701 h 2380521"/>
              <a:gd name="connsiteX492" fmla="*/ 6653576 w 8023328"/>
              <a:gd name="connsiteY492" fmla="*/ 1382120 h 2380521"/>
              <a:gd name="connsiteX493" fmla="*/ 6641179 w 8023328"/>
              <a:gd name="connsiteY493" fmla="*/ 1367701 h 2380521"/>
              <a:gd name="connsiteX494" fmla="*/ 6653576 w 8023328"/>
              <a:gd name="connsiteY494" fmla="*/ 1352524 h 2380521"/>
              <a:gd name="connsiteX495" fmla="*/ 7223591 w 8023328"/>
              <a:gd name="connsiteY495" fmla="*/ 1281693 h 2380521"/>
              <a:gd name="connsiteX496" fmla="*/ 7237447 w 8023328"/>
              <a:gd name="connsiteY496" fmla="*/ 1295549 h 2380521"/>
              <a:gd name="connsiteX497" fmla="*/ 7223591 w 8023328"/>
              <a:gd name="connsiteY497" fmla="*/ 1307946 h 2380521"/>
              <a:gd name="connsiteX498" fmla="*/ 7211194 w 8023328"/>
              <a:gd name="connsiteY498" fmla="*/ 1295549 h 2380521"/>
              <a:gd name="connsiteX499" fmla="*/ 7223591 w 8023328"/>
              <a:gd name="connsiteY499" fmla="*/ 1281693 h 2380521"/>
              <a:gd name="connsiteX500" fmla="*/ 7155152 w 8023328"/>
              <a:gd name="connsiteY500" fmla="*/ 1281693 h 2380521"/>
              <a:gd name="connsiteX501" fmla="*/ 7169940 w 8023328"/>
              <a:gd name="connsiteY501" fmla="*/ 1295549 h 2380521"/>
              <a:gd name="connsiteX502" fmla="*/ 7155152 w 8023328"/>
              <a:gd name="connsiteY502" fmla="*/ 1307946 h 2380521"/>
              <a:gd name="connsiteX503" fmla="*/ 7140364 w 8023328"/>
              <a:gd name="connsiteY503" fmla="*/ 1295549 h 2380521"/>
              <a:gd name="connsiteX504" fmla="*/ 7155152 w 8023328"/>
              <a:gd name="connsiteY504" fmla="*/ 1281693 h 2380521"/>
              <a:gd name="connsiteX505" fmla="*/ 7084322 w 8023328"/>
              <a:gd name="connsiteY505" fmla="*/ 1281693 h 2380521"/>
              <a:gd name="connsiteX506" fmla="*/ 7099111 w 8023328"/>
              <a:gd name="connsiteY506" fmla="*/ 1295549 h 2380521"/>
              <a:gd name="connsiteX507" fmla="*/ 7084322 w 8023328"/>
              <a:gd name="connsiteY507" fmla="*/ 1307946 h 2380521"/>
              <a:gd name="connsiteX508" fmla="*/ 7069533 w 8023328"/>
              <a:gd name="connsiteY508" fmla="*/ 1295549 h 2380521"/>
              <a:gd name="connsiteX509" fmla="*/ 7084322 w 8023328"/>
              <a:gd name="connsiteY509" fmla="*/ 1281693 h 2380521"/>
              <a:gd name="connsiteX510" fmla="*/ 7013492 w 8023328"/>
              <a:gd name="connsiteY510" fmla="*/ 1281693 h 2380521"/>
              <a:gd name="connsiteX511" fmla="*/ 7028280 w 8023328"/>
              <a:gd name="connsiteY511" fmla="*/ 1295549 h 2380521"/>
              <a:gd name="connsiteX512" fmla="*/ 7013492 w 8023328"/>
              <a:gd name="connsiteY512" fmla="*/ 1307946 h 2380521"/>
              <a:gd name="connsiteX513" fmla="*/ 6998704 w 8023328"/>
              <a:gd name="connsiteY513" fmla="*/ 1295549 h 2380521"/>
              <a:gd name="connsiteX514" fmla="*/ 7013492 w 8023328"/>
              <a:gd name="connsiteY514" fmla="*/ 1281693 h 2380521"/>
              <a:gd name="connsiteX515" fmla="*/ 6939085 w 8023328"/>
              <a:gd name="connsiteY515" fmla="*/ 1281693 h 2380521"/>
              <a:gd name="connsiteX516" fmla="*/ 6950753 w 8023328"/>
              <a:gd name="connsiteY516" fmla="*/ 1295549 h 2380521"/>
              <a:gd name="connsiteX517" fmla="*/ 6939085 w 8023328"/>
              <a:gd name="connsiteY517" fmla="*/ 1307946 h 2380521"/>
              <a:gd name="connsiteX518" fmla="*/ 6924500 w 8023328"/>
              <a:gd name="connsiteY518" fmla="*/ 1295549 h 2380521"/>
              <a:gd name="connsiteX519" fmla="*/ 6939085 w 8023328"/>
              <a:gd name="connsiteY519" fmla="*/ 1281693 h 2380521"/>
              <a:gd name="connsiteX520" fmla="*/ 6867525 w 8023328"/>
              <a:gd name="connsiteY520" fmla="*/ 1281693 h 2380521"/>
              <a:gd name="connsiteX521" fmla="*/ 6879922 w 8023328"/>
              <a:gd name="connsiteY521" fmla="*/ 1295549 h 2380521"/>
              <a:gd name="connsiteX522" fmla="*/ 6867525 w 8023328"/>
              <a:gd name="connsiteY522" fmla="*/ 1307946 h 2380521"/>
              <a:gd name="connsiteX523" fmla="*/ 6853669 w 8023328"/>
              <a:gd name="connsiteY523" fmla="*/ 1295549 h 2380521"/>
              <a:gd name="connsiteX524" fmla="*/ 6867525 w 8023328"/>
              <a:gd name="connsiteY524" fmla="*/ 1281693 h 2380521"/>
              <a:gd name="connsiteX525" fmla="*/ 6796696 w 8023328"/>
              <a:gd name="connsiteY525" fmla="*/ 1281693 h 2380521"/>
              <a:gd name="connsiteX526" fmla="*/ 6809093 w 8023328"/>
              <a:gd name="connsiteY526" fmla="*/ 1295549 h 2380521"/>
              <a:gd name="connsiteX527" fmla="*/ 6796696 w 8023328"/>
              <a:gd name="connsiteY527" fmla="*/ 1307946 h 2380521"/>
              <a:gd name="connsiteX528" fmla="*/ 6782840 w 8023328"/>
              <a:gd name="connsiteY528" fmla="*/ 1295549 h 2380521"/>
              <a:gd name="connsiteX529" fmla="*/ 6796696 w 8023328"/>
              <a:gd name="connsiteY529" fmla="*/ 1281693 h 2380521"/>
              <a:gd name="connsiteX530" fmla="*/ 6724405 w 8023328"/>
              <a:gd name="connsiteY530" fmla="*/ 1281693 h 2380521"/>
              <a:gd name="connsiteX531" fmla="*/ 6738261 w 8023328"/>
              <a:gd name="connsiteY531" fmla="*/ 1295549 h 2380521"/>
              <a:gd name="connsiteX532" fmla="*/ 6724405 w 8023328"/>
              <a:gd name="connsiteY532" fmla="*/ 1307946 h 2380521"/>
              <a:gd name="connsiteX533" fmla="*/ 6712008 w 8023328"/>
              <a:gd name="connsiteY533" fmla="*/ 1295549 h 2380521"/>
              <a:gd name="connsiteX534" fmla="*/ 6724405 w 8023328"/>
              <a:gd name="connsiteY534" fmla="*/ 1281693 h 2380521"/>
              <a:gd name="connsiteX535" fmla="*/ 6653576 w 8023328"/>
              <a:gd name="connsiteY535" fmla="*/ 1281693 h 2380521"/>
              <a:gd name="connsiteX536" fmla="*/ 6667432 w 8023328"/>
              <a:gd name="connsiteY536" fmla="*/ 1295549 h 2380521"/>
              <a:gd name="connsiteX537" fmla="*/ 6653576 w 8023328"/>
              <a:gd name="connsiteY537" fmla="*/ 1307946 h 2380521"/>
              <a:gd name="connsiteX538" fmla="*/ 6641179 w 8023328"/>
              <a:gd name="connsiteY538" fmla="*/ 1295549 h 2380521"/>
              <a:gd name="connsiteX539" fmla="*/ 6653576 w 8023328"/>
              <a:gd name="connsiteY539" fmla="*/ 1281693 h 2380521"/>
              <a:gd name="connsiteX540" fmla="*/ 6582745 w 8023328"/>
              <a:gd name="connsiteY540" fmla="*/ 1281693 h 2380521"/>
              <a:gd name="connsiteX541" fmla="*/ 6596601 w 8023328"/>
              <a:gd name="connsiteY541" fmla="*/ 1295549 h 2380521"/>
              <a:gd name="connsiteX542" fmla="*/ 6582745 w 8023328"/>
              <a:gd name="connsiteY542" fmla="*/ 1307946 h 2380521"/>
              <a:gd name="connsiteX543" fmla="*/ 6570348 w 8023328"/>
              <a:gd name="connsiteY543" fmla="*/ 1295549 h 2380521"/>
              <a:gd name="connsiteX544" fmla="*/ 6582745 w 8023328"/>
              <a:gd name="connsiteY544" fmla="*/ 1281693 h 2380521"/>
              <a:gd name="connsiteX545" fmla="*/ 6510933 w 8023328"/>
              <a:gd name="connsiteY545" fmla="*/ 1281693 h 2380521"/>
              <a:gd name="connsiteX546" fmla="*/ 6525722 w 8023328"/>
              <a:gd name="connsiteY546" fmla="*/ 1295549 h 2380521"/>
              <a:gd name="connsiteX547" fmla="*/ 6510933 w 8023328"/>
              <a:gd name="connsiteY547" fmla="*/ 1307946 h 2380521"/>
              <a:gd name="connsiteX548" fmla="*/ 6496144 w 8023328"/>
              <a:gd name="connsiteY548" fmla="*/ 1295549 h 2380521"/>
              <a:gd name="connsiteX549" fmla="*/ 6510933 w 8023328"/>
              <a:gd name="connsiteY549" fmla="*/ 1281693 h 2380521"/>
              <a:gd name="connsiteX550" fmla="*/ 6440492 w 8023328"/>
              <a:gd name="connsiteY550" fmla="*/ 1281693 h 2380521"/>
              <a:gd name="connsiteX551" fmla="*/ 6454911 w 8023328"/>
              <a:gd name="connsiteY551" fmla="*/ 1295549 h 2380521"/>
              <a:gd name="connsiteX552" fmla="*/ 6440492 w 8023328"/>
              <a:gd name="connsiteY552" fmla="*/ 1307946 h 2380521"/>
              <a:gd name="connsiteX553" fmla="*/ 6425315 w 8023328"/>
              <a:gd name="connsiteY553" fmla="*/ 1295549 h 2380521"/>
              <a:gd name="connsiteX554" fmla="*/ 6440492 w 8023328"/>
              <a:gd name="connsiteY554" fmla="*/ 1281693 h 2380521"/>
              <a:gd name="connsiteX555" fmla="*/ 6369273 w 8023328"/>
              <a:gd name="connsiteY555" fmla="*/ 1281693 h 2380521"/>
              <a:gd name="connsiteX556" fmla="*/ 6384062 w 8023328"/>
              <a:gd name="connsiteY556" fmla="*/ 1296482 h 2380521"/>
              <a:gd name="connsiteX557" fmla="*/ 6369273 w 8023328"/>
              <a:gd name="connsiteY557" fmla="*/ 1311271 h 2380521"/>
              <a:gd name="connsiteX558" fmla="*/ 6354484 w 8023328"/>
              <a:gd name="connsiteY558" fmla="*/ 1296482 h 2380521"/>
              <a:gd name="connsiteX559" fmla="*/ 6369273 w 8023328"/>
              <a:gd name="connsiteY559" fmla="*/ 1281693 h 2380521"/>
              <a:gd name="connsiteX560" fmla="*/ 5799257 w 8023328"/>
              <a:gd name="connsiteY560" fmla="*/ 1281693 h 2380521"/>
              <a:gd name="connsiteX561" fmla="*/ 5814045 w 8023328"/>
              <a:gd name="connsiteY561" fmla="*/ 1296482 h 2380521"/>
              <a:gd name="connsiteX562" fmla="*/ 5799257 w 8023328"/>
              <a:gd name="connsiteY562" fmla="*/ 1311271 h 2380521"/>
              <a:gd name="connsiteX563" fmla="*/ 5784469 w 8023328"/>
              <a:gd name="connsiteY563" fmla="*/ 1296482 h 2380521"/>
              <a:gd name="connsiteX564" fmla="*/ 5799257 w 8023328"/>
              <a:gd name="connsiteY564" fmla="*/ 1281693 h 2380521"/>
              <a:gd name="connsiteX565" fmla="*/ 5724122 w 8023328"/>
              <a:gd name="connsiteY565" fmla="*/ 1281693 h 2380521"/>
              <a:gd name="connsiteX566" fmla="*/ 5736519 w 8023328"/>
              <a:gd name="connsiteY566" fmla="*/ 1296482 h 2380521"/>
              <a:gd name="connsiteX567" fmla="*/ 5724122 w 8023328"/>
              <a:gd name="connsiteY567" fmla="*/ 1311271 h 2380521"/>
              <a:gd name="connsiteX568" fmla="*/ 5710266 w 8023328"/>
              <a:gd name="connsiteY568" fmla="*/ 1296482 h 2380521"/>
              <a:gd name="connsiteX569" fmla="*/ 5724122 w 8023328"/>
              <a:gd name="connsiteY569" fmla="*/ 1281693 h 2380521"/>
              <a:gd name="connsiteX570" fmla="*/ 5653291 w 8023328"/>
              <a:gd name="connsiteY570" fmla="*/ 1281693 h 2380521"/>
              <a:gd name="connsiteX571" fmla="*/ 5665688 w 8023328"/>
              <a:gd name="connsiteY571" fmla="*/ 1296482 h 2380521"/>
              <a:gd name="connsiteX572" fmla="*/ 5653291 w 8023328"/>
              <a:gd name="connsiteY572" fmla="*/ 1311271 h 2380521"/>
              <a:gd name="connsiteX573" fmla="*/ 5639435 w 8023328"/>
              <a:gd name="connsiteY573" fmla="*/ 1296482 h 2380521"/>
              <a:gd name="connsiteX574" fmla="*/ 5653291 w 8023328"/>
              <a:gd name="connsiteY574" fmla="*/ 1281693 h 2380521"/>
              <a:gd name="connsiteX575" fmla="*/ 5582461 w 8023328"/>
              <a:gd name="connsiteY575" fmla="*/ 1281693 h 2380521"/>
              <a:gd name="connsiteX576" fmla="*/ 5594858 w 8023328"/>
              <a:gd name="connsiteY576" fmla="*/ 1296482 h 2380521"/>
              <a:gd name="connsiteX577" fmla="*/ 5582461 w 8023328"/>
              <a:gd name="connsiteY577" fmla="*/ 1311271 h 2380521"/>
              <a:gd name="connsiteX578" fmla="*/ 5568605 w 8023328"/>
              <a:gd name="connsiteY578" fmla="*/ 1296482 h 2380521"/>
              <a:gd name="connsiteX579" fmla="*/ 5582461 w 8023328"/>
              <a:gd name="connsiteY579" fmla="*/ 1281693 h 2380521"/>
              <a:gd name="connsiteX580" fmla="*/ 5510171 w 8023328"/>
              <a:gd name="connsiteY580" fmla="*/ 1281693 h 2380521"/>
              <a:gd name="connsiteX581" fmla="*/ 5524027 w 8023328"/>
              <a:gd name="connsiteY581" fmla="*/ 1296482 h 2380521"/>
              <a:gd name="connsiteX582" fmla="*/ 5510171 w 8023328"/>
              <a:gd name="connsiteY582" fmla="*/ 1311271 h 2380521"/>
              <a:gd name="connsiteX583" fmla="*/ 5497774 w 8023328"/>
              <a:gd name="connsiteY583" fmla="*/ 1296482 h 2380521"/>
              <a:gd name="connsiteX584" fmla="*/ 5510171 w 8023328"/>
              <a:gd name="connsiteY584" fmla="*/ 1281693 h 2380521"/>
              <a:gd name="connsiteX585" fmla="*/ 5438937 w 8023328"/>
              <a:gd name="connsiteY585" fmla="*/ 1281693 h 2380521"/>
              <a:gd name="connsiteX586" fmla="*/ 5453178 w 8023328"/>
              <a:gd name="connsiteY586" fmla="*/ 1296482 h 2380521"/>
              <a:gd name="connsiteX587" fmla="*/ 5438937 w 8023328"/>
              <a:gd name="connsiteY587" fmla="*/ 1311271 h 2380521"/>
              <a:gd name="connsiteX588" fmla="*/ 5426945 w 8023328"/>
              <a:gd name="connsiteY588" fmla="*/ 1296482 h 2380521"/>
              <a:gd name="connsiteX589" fmla="*/ 5438937 w 8023328"/>
              <a:gd name="connsiteY589" fmla="*/ 1281693 h 2380521"/>
              <a:gd name="connsiteX590" fmla="*/ 5368510 w 8023328"/>
              <a:gd name="connsiteY590" fmla="*/ 1281693 h 2380521"/>
              <a:gd name="connsiteX591" fmla="*/ 5382366 w 8023328"/>
              <a:gd name="connsiteY591" fmla="*/ 1296482 h 2380521"/>
              <a:gd name="connsiteX592" fmla="*/ 5368510 w 8023328"/>
              <a:gd name="connsiteY592" fmla="*/ 1311271 h 2380521"/>
              <a:gd name="connsiteX593" fmla="*/ 5356113 w 8023328"/>
              <a:gd name="connsiteY593" fmla="*/ 1296482 h 2380521"/>
              <a:gd name="connsiteX594" fmla="*/ 5368510 w 8023328"/>
              <a:gd name="connsiteY594" fmla="*/ 1281693 h 2380521"/>
              <a:gd name="connsiteX595" fmla="*/ 5296699 w 8023328"/>
              <a:gd name="connsiteY595" fmla="*/ 1281693 h 2380521"/>
              <a:gd name="connsiteX596" fmla="*/ 5311488 w 8023328"/>
              <a:gd name="connsiteY596" fmla="*/ 1296482 h 2380521"/>
              <a:gd name="connsiteX597" fmla="*/ 5296699 w 8023328"/>
              <a:gd name="connsiteY597" fmla="*/ 1311271 h 2380521"/>
              <a:gd name="connsiteX598" fmla="*/ 5281910 w 8023328"/>
              <a:gd name="connsiteY598" fmla="*/ 1296482 h 2380521"/>
              <a:gd name="connsiteX599" fmla="*/ 5296699 w 8023328"/>
              <a:gd name="connsiteY599" fmla="*/ 1281693 h 2380521"/>
              <a:gd name="connsiteX600" fmla="*/ 5225869 w 8023328"/>
              <a:gd name="connsiteY600" fmla="*/ 1281693 h 2380521"/>
              <a:gd name="connsiteX601" fmla="*/ 5240657 w 8023328"/>
              <a:gd name="connsiteY601" fmla="*/ 1296482 h 2380521"/>
              <a:gd name="connsiteX602" fmla="*/ 5225869 w 8023328"/>
              <a:gd name="connsiteY602" fmla="*/ 1311271 h 2380521"/>
              <a:gd name="connsiteX603" fmla="*/ 5211081 w 8023328"/>
              <a:gd name="connsiteY603" fmla="*/ 1296482 h 2380521"/>
              <a:gd name="connsiteX604" fmla="*/ 5225869 w 8023328"/>
              <a:gd name="connsiteY604" fmla="*/ 1281693 h 2380521"/>
              <a:gd name="connsiteX605" fmla="*/ 5154105 w 8023328"/>
              <a:gd name="connsiteY605" fmla="*/ 1281693 h 2380521"/>
              <a:gd name="connsiteX606" fmla="*/ 5166502 w 8023328"/>
              <a:gd name="connsiteY606" fmla="*/ 1296482 h 2380521"/>
              <a:gd name="connsiteX607" fmla="*/ 5154105 w 8023328"/>
              <a:gd name="connsiteY607" fmla="*/ 1311271 h 2380521"/>
              <a:gd name="connsiteX608" fmla="*/ 5140249 w 8023328"/>
              <a:gd name="connsiteY608" fmla="*/ 1296482 h 2380521"/>
              <a:gd name="connsiteX609" fmla="*/ 5154105 w 8023328"/>
              <a:gd name="connsiteY609" fmla="*/ 1281693 h 2380521"/>
              <a:gd name="connsiteX610" fmla="*/ 5083276 w 8023328"/>
              <a:gd name="connsiteY610" fmla="*/ 1281693 h 2380521"/>
              <a:gd name="connsiteX611" fmla="*/ 5095673 w 8023328"/>
              <a:gd name="connsiteY611" fmla="*/ 1296482 h 2380521"/>
              <a:gd name="connsiteX612" fmla="*/ 5083276 w 8023328"/>
              <a:gd name="connsiteY612" fmla="*/ 1311271 h 2380521"/>
              <a:gd name="connsiteX613" fmla="*/ 5069420 w 8023328"/>
              <a:gd name="connsiteY613" fmla="*/ 1296482 h 2380521"/>
              <a:gd name="connsiteX614" fmla="*/ 5083276 w 8023328"/>
              <a:gd name="connsiteY614" fmla="*/ 1281693 h 2380521"/>
              <a:gd name="connsiteX615" fmla="*/ 5012445 w 8023328"/>
              <a:gd name="connsiteY615" fmla="*/ 1281693 h 2380521"/>
              <a:gd name="connsiteX616" fmla="*/ 5024842 w 8023328"/>
              <a:gd name="connsiteY616" fmla="*/ 1296482 h 2380521"/>
              <a:gd name="connsiteX617" fmla="*/ 5012445 w 8023328"/>
              <a:gd name="connsiteY617" fmla="*/ 1311271 h 2380521"/>
              <a:gd name="connsiteX618" fmla="*/ 4998589 w 8023328"/>
              <a:gd name="connsiteY618" fmla="*/ 1296482 h 2380521"/>
              <a:gd name="connsiteX619" fmla="*/ 5012445 w 8023328"/>
              <a:gd name="connsiteY619" fmla="*/ 1281693 h 2380521"/>
              <a:gd name="connsiteX620" fmla="*/ 4940157 w 8023328"/>
              <a:gd name="connsiteY620" fmla="*/ 1281693 h 2380521"/>
              <a:gd name="connsiteX621" fmla="*/ 4954013 w 8023328"/>
              <a:gd name="connsiteY621" fmla="*/ 1296482 h 2380521"/>
              <a:gd name="connsiteX622" fmla="*/ 4940157 w 8023328"/>
              <a:gd name="connsiteY622" fmla="*/ 1311271 h 2380521"/>
              <a:gd name="connsiteX623" fmla="*/ 4927760 w 8023328"/>
              <a:gd name="connsiteY623" fmla="*/ 1296482 h 2380521"/>
              <a:gd name="connsiteX624" fmla="*/ 4940157 w 8023328"/>
              <a:gd name="connsiteY624" fmla="*/ 1281693 h 2380521"/>
              <a:gd name="connsiteX625" fmla="*/ 4865953 w 8023328"/>
              <a:gd name="connsiteY625" fmla="*/ 1281693 h 2380521"/>
              <a:gd name="connsiteX626" fmla="*/ 4879809 w 8023328"/>
              <a:gd name="connsiteY626" fmla="*/ 1296482 h 2380521"/>
              <a:gd name="connsiteX627" fmla="*/ 4865953 w 8023328"/>
              <a:gd name="connsiteY627" fmla="*/ 1311271 h 2380521"/>
              <a:gd name="connsiteX628" fmla="*/ 4853556 w 8023328"/>
              <a:gd name="connsiteY628" fmla="*/ 1296482 h 2380521"/>
              <a:gd name="connsiteX629" fmla="*/ 4865953 w 8023328"/>
              <a:gd name="connsiteY629" fmla="*/ 1281693 h 2380521"/>
              <a:gd name="connsiteX630" fmla="*/ 4795122 w 8023328"/>
              <a:gd name="connsiteY630" fmla="*/ 1281693 h 2380521"/>
              <a:gd name="connsiteX631" fmla="*/ 4808978 w 8023328"/>
              <a:gd name="connsiteY631" fmla="*/ 1296482 h 2380521"/>
              <a:gd name="connsiteX632" fmla="*/ 4795122 w 8023328"/>
              <a:gd name="connsiteY632" fmla="*/ 1311271 h 2380521"/>
              <a:gd name="connsiteX633" fmla="*/ 4782725 w 8023328"/>
              <a:gd name="connsiteY633" fmla="*/ 1296482 h 2380521"/>
              <a:gd name="connsiteX634" fmla="*/ 4795122 w 8023328"/>
              <a:gd name="connsiteY634" fmla="*/ 1281693 h 2380521"/>
              <a:gd name="connsiteX635" fmla="*/ 4726684 w 8023328"/>
              <a:gd name="connsiteY635" fmla="*/ 1281693 h 2380521"/>
              <a:gd name="connsiteX636" fmla="*/ 4741472 w 8023328"/>
              <a:gd name="connsiteY636" fmla="*/ 1296482 h 2380521"/>
              <a:gd name="connsiteX637" fmla="*/ 4726684 w 8023328"/>
              <a:gd name="connsiteY637" fmla="*/ 1311271 h 2380521"/>
              <a:gd name="connsiteX638" fmla="*/ 4711896 w 8023328"/>
              <a:gd name="connsiteY638" fmla="*/ 1296482 h 2380521"/>
              <a:gd name="connsiteX639" fmla="*/ 4726684 w 8023328"/>
              <a:gd name="connsiteY639" fmla="*/ 1281693 h 2380521"/>
              <a:gd name="connsiteX640" fmla="*/ 4655853 w 8023328"/>
              <a:gd name="connsiteY640" fmla="*/ 1281693 h 2380521"/>
              <a:gd name="connsiteX641" fmla="*/ 4670642 w 8023328"/>
              <a:gd name="connsiteY641" fmla="*/ 1294090 h 2380521"/>
              <a:gd name="connsiteX642" fmla="*/ 4655853 w 8023328"/>
              <a:gd name="connsiteY642" fmla="*/ 1307946 h 2380521"/>
              <a:gd name="connsiteX643" fmla="*/ 4641064 w 8023328"/>
              <a:gd name="connsiteY643" fmla="*/ 1294090 h 2380521"/>
              <a:gd name="connsiteX644" fmla="*/ 4655853 w 8023328"/>
              <a:gd name="connsiteY644" fmla="*/ 1281693 h 2380521"/>
              <a:gd name="connsiteX645" fmla="*/ 4585023 w 8023328"/>
              <a:gd name="connsiteY645" fmla="*/ 1281693 h 2380521"/>
              <a:gd name="connsiteX646" fmla="*/ 4599811 w 8023328"/>
              <a:gd name="connsiteY646" fmla="*/ 1294090 h 2380521"/>
              <a:gd name="connsiteX647" fmla="*/ 4585023 w 8023328"/>
              <a:gd name="connsiteY647" fmla="*/ 1307946 h 2380521"/>
              <a:gd name="connsiteX648" fmla="*/ 4570235 w 8023328"/>
              <a:gd name="connsiteY648" fmla="*/ 1294090 h 2380521"/>
              <a:gd name="connsiteX649" fmla="*/ 4585023 w 8023328"/>
              <a:gd name="connsiteY649" fmla="*/ 1281693 h 2380521"/>
              <a:gd name="connsiteX650" fmla="*/ 226355 w 8023328"/>
              <a:gd name="connsiteY650" fmla="*/ 1281693 h 2380521"/>
              <a:gd name="connsiteX651" fmla="*/ 238753 w 8023328"/>
              <a:gd name="connsiteY651" fmla="*/ 1296871 h 2380521"/>
              <a:gd name="connsiteX652" fmla="*/ 226355 w 8023328"/>
              <a:gd name="connsiteY652" fmla="*/ 1311291 h 2380521"/>
              <a:gd name="connsiteX653" fmla="*/ 212499 w 8023328"/>
              <a:gd name="connsiteY653" fmla="*/ 1296871 h 2380521"/>
              <a:gd name="connsiteX654" fmla="*/ 226355 w 8023328"/>
              <a:gd name="connsiteY654" fmla="*/ 1281693 h 2380521"/>
              <a:gd name="connsiteX655" fmla="*/ 155522 w 8023328"/>
              <a:gd name="connsiteY655" fmla="*/ 1281693 h 2380521"/>
              <a:gd name="connsiteX656" fmla="*/ 167919 w 8023328"/>
              <a:gd name="connsiteY656" fmla="*/ 1296871 h 2380521"/>
              <a:gd name="connsiteX657" fmla="*/ 155522 w 8023328"/>
              <a:gd name="connsiteY657" fmla="*/ 1311291 h 2380521"/>
              <a:gd name="connsiteX658" fmla="*/ 141666 w 8023328"/>
              <a:gd name="connsiteY658" fmla="*/ 1296871 h 2380521"/>
              <a:gd name="connsiteX659" fmla="*/ 155522 w 8023328"/>
              <a:gd name="connsiteY659" fmla="*/ 1281693 h 2380521"/>
              <a:gd name="connsiteX660" fmla="*/ 83234 w 8023328"/>
              <a:gd name="connsiteY660" fmla="*/ 1281693 h 2380521"/>
              <a:gd name="connsiteX661" fmla="*/ 97090 w 8023328"/>
              <a:gd name="connsiteY661" fmla="*/ 1296871 h 2380521"/>
              <a:gd name="connsiteX662" fmla="*/ 83234 w 8023328"/>
              <a:gd name="connsiteY662" fmla="*/ 1311291 h 2380521"/>
              <a:gd name="connsiteX663" fmla="*/ 70836 w 8023328"/>
              <a:gd name="connsiteY663" fmla="*/ 1296871 h 2380521"/>
              <a:gd name="connsiteX664" fmla="*/ 83234 w 8023328"/>
              <a:gd name="connsiteY664" fmla="*/ 1281693 h 2380521"/>
              <a:gd name="connsiteX665" fmla="*/ 11998 w 8023328"/>
              <a:gd name="connsiteY665" fmla="*/ 1281693 h 2380521"/>
              <a:gd name="connsiteX666" fmla="*/ 26239 w 8023328"/>
              <a:gd name="connsiteY666" fmla="*/ 1296871 h 2380521"/>
              <a:gd name="connsiteX667" fmla="*/ 11998 w 8023328"/>
              <a:gd name="connsiteY667" fmla="*/ 1311291 h 2380521"/>
              <a:gd name="connsiteX668" fmla="*/ 5 w 8023328"/>
              <a:gd name="connsiteY668" fmla="*/ 1296871 h 2380521"/>
              <a:gd name="connsiteX669" fmla="*/ 11998 w 8023328"/>
              <a:gd name="connsiteY669" fmla="*/ 1281693 h 2380521"/>
              <a:gd name="connsiteX670" fmla="*/ 7084322 w 8023328"/>
              <a:gd name="connsiteY670" fmla="*/ 1210863 h 2380521"/>
              <a:gd name="connsiteX671" fmla="*/ 7099111 w 8023328"/>
              <a:gd name="connsiteY671" fmla="*/ 1224719 h 2380521"/>
              <a:gd name="connsiteX672" fmla="*/ 7084322 w 8023328"/>
              <a:gd name="connsiteY672" fmla="*/ 1237116 h 2380521"/>
              <a:gd name="connsiteX673" fmla="*/ 7069533 w 8023328"/>
              <a:gd name="connsiteY673" fmla="*/ 1224719 h 2380521"/>
              <a:gd name="connsiteX674" fmla="*/ 7084322 w 8023328"/>
              <a:gd name="connsiteY674" fmla="*/ 1210863 h 2380521"/>
              <a:gd name="connsiteX675" fmla="*/ 7013492 w 8023328"/>
              <a:gd name="connsiteY675" fmla="*/ 1210863 h 2380521"/>
              <a:gd name="connsiteX676" fmla="*/ 7028280 w 8023328"/>
              <a:gd name="connsiteY676" fmla="*/ 1224719 h 2380521"/>
              <a:gd name="connsiteX677" fmla="*/ 7013492 w 8023328"/>
              <a:gd name="connsiteY677" fmla="*/ 1237116 h 2380521"/>
              <a:gd name="connsiteX678" fmla="*/ 6998704 w 8023328"/>
              <a:gd name="connsiteY678" fmla="*/ 1224719 h 2380521"/>
              <a:gd name="connsiteX679" fmla="*/ 7013492 w 8023328"/>
              <a:gd name="connsiteY679" fmla="*/ 1210863 h 2380521"/>
              <a:gd name="connsiteX680" fmla="*/ 6939085 w 8023328"/>
              <a:gd name="connsiteY680" fmla="*/ 1210863 h 2380521"/>
              <a:gd name="connsiteX681" fmla="*/ 6950753 w 8023328"/>
              <a:gd name="connsiteY681" fmla="*/ 1224719 h 2380521"/>
              <a:gd name="connsiteX682" fmla="*/ 6939085 w 8023328"/>
              <a:gd name="connsiteY682" fmla="*/ 1237116 h 2380521"/>
              <a:gd name="connsiteX683" fmla="*/ 6924500 w 8023328"/>
              <a:gd name="connsiteY683" fmla="*/ 1224719 h 2380521"/>
              <a:gd name="connsiteX684" fmla="*/ 6939085 w 8023328"/>
              <a:gd name="connsiteY684" fmla="*/ 1210863 h 2380521"/>
              <a:gd name="connsiteX685" fmla="*/ 6867525 w 8023328"/>
              <a:gd name="connsiteY685" fmla="*/ 1210863 h 2380521"/>
              <a:gd name="connsiteX686" fmla="*/ 6879922 w 8023328"/>
              <a:gd name="connsiteY686" fmla="*/ 1224719 h 2380521"/>
              <a:gd name="connsiteX687" fmla="*/ 6867525 w 8023328"/>
              <a:gd name="connsiteY687" fmla="*/ 1237116 h 2380521"/>
              <a:gd name="connsiteX688" fmla="*/ 6853669 w 8023328"/>
              <a:gd name="connsiteY688" fmla="*/ 1224719 h 2380521"/>
              <a:gd name="connsiteX689" fmla="*/ 6867525 w 8023328"/>
              <a:gd name="connsiteY689" fmla="*/ 1210863 h 2380521"/>
              <a:gd name="connsiteX690" fmla="*/ 6796696 w 8023328"/>
              <a:gd name="connsiteY690" fmla="*/ 1210863 h 2380521"/>
              <a:gd name="connsiteX691" fmla="*/ 6809093 w 8023328"/>
              <a:gd name="connsiteY691" fmla="*/ 1224719 h 2380521"/>
              <a:gd name="connsiteX692" fmla="*/ 6796696 w 8023328"/>
              <a:gd name="connsiteY692" fmla="*/ 1237116 h 2380521"/>
              <a:gd name="connsiteX693" fmla="*/ 6782840 w 8023328"/>
              <a:gd name="connsiteY693" fmla="*/ 1224719 h 2380521"/>
              <a:gd name="connsiteX694" fmla="*/ 6796696 w 8023328"/>
              <a:gd name="connsiteY694" fmla="*/ 1210863 h 2380521"/>
              <a:gd name="connsiteX695" fmla="*/ 6724405 w 8023328"/>
              <a:gd name="connsiteY695" fmla="*/ 1210863 h 2380521"/>
              <a:gd name="connsiteX696" fmla="*/ 6738261 w 8023328"/>
              <a:gd name="connsiteY696" fmla="*/ 1224719 h 2380521"/>
              <a:gd name="connsiteX697" fmla="*/ 6724405 w 8023328"/>
              <a:gd name="connsiteY697" fmla="*/ 1237116 h 2380521"/>
              <a:gd name="connsiteX698" fmla="*/ 6712008 w 8023328"/>
              <a:gd name="connsiteY698" fmla="*/ 1224719 h 2380521"/>
              <a:gd name="connsiteX699" fmla="*/ 6724405 w 8023328"/>
              <a:gd name="connsiteY699" fmla="*/ 1210863 h 2380521"/>
              <a:gd name="connsiteX700" fmla="*/ 6653576 w 8023328"/>
              <a:gd name="connsiteY700" fmla="*/ 1210863 h 2380521"/>
              <a:gd name="connsiteX701" fmla="*/ 6667432 w 8023328"/>
              <a:gd name="connsiteY701" fmla="*/ 1224719 h 2380521"/>
              <a:gd name="connsiteX702" fmla="*/ 6653576 w 8023328"/>
              <a:gd name="connsiteY702" fmla="*/ 1237116 h 2380521"/>
              <a:gd name="connsiteX703" fmla="*/ 6641179 w 8023328"/>
              <a:gd name="connsiteY703" fmla="*/ 1224719 h 2380521"/>
              <a:gd name="connsiteX704" fmla="*/ 6653576 w 8023328"/>
              <a:gd name="connsiteY704" fmla="*/ 1210863 h 2380521"/>
              <a:gd name="connsiteX705" fmla="*/ 6582745 w 8023328"/>
              <a:gd name="connsiteY705" fmla="*/ 1210863 h 2380521"/>
              <a:gd name="connsiteX706" fmla="*/ 6596601 w 8023328"/>
              <a:gd name="connsiteY706" fmla="*/ 1224719 h 2380521"/>
              <a:gd name="connsiteX707" fmla="*/ 6582745 w 8023328"/>
              <a:gd name="connsiteY707" fmla="*/ 1237116 h 2380521"/>
              <a:gd name="connsiteX708" fmla="*/ 6570348 w 8023328"/>
              <a:gd name="connsiteY708" fmla="*/ 1224719 h 2380521"/>
              <a:gd name="connsiteX709" fmla="*/ 6582745 w 8023328"/>
              <a:gd name="connsiteY709" fmla="*/ 1210863 h 2380521"/>
              <a:gd name="connsiteX710" fmla="*/ 6510933 w 8023328"/>
              <a:gd name="connsiteY710" fmla="*/ 1210863 h 2380521"/>
              <a:gd name="connsiteX711" fmla="*/ 6525722 w 8023328"/>
              <a:gd name="connsiteY711" fmla="*/ 1224719 h 2380521"/>
              <a:gd name="connsiteX712" fmla="*/ 6510933 w 8023328"/>
              <a:gd name="connsiteY712" fmla="*/ 1237116 h 2380521"/>
              <a:gd name="connsiteX713" fmla="*/ 6496144 w 8023328"/>
              <a:gd name="connsiteY713" fmla="*/ 1224719 h 2380521"/>
              <a:gd name="connsiteX714" fmla="*/ 6510933 w 8023328"/>
              <a:gd name="connsiteY714" fmla="*/ 1210863 h 2380521"/>
              <a:gd name="connsiteX715" fmla="*/ 6440492 w 8023328"/>
              <a:gd name="connsiteY715" fmla="*/ 1210863 h 2380521"/>
              <a:gd name="connsiteX716" fmla="*/ 6454911 w 8023328"/>
              <a:gd name="connsiteY716" fmla="*/ 1224719 h 2380521"/>
              <a:gd name="connsiteX717" fmla="*/ 6440492 w 8023328"/>
              <a:gd name="connsiteY717" fmla="*/ 1237116 h 2380521"/>
              <a:gd name="connsiteX718" fmla="*/ 6425315 w 8023328"/>
              <a:gd name="connsiteY718" fmla="*/ 1224719 h 2380521"/>
              <a:gd name="connsiteX719" fmla="*/ 6440492 w 8023328"/>
              <a:gd name="connsiteY719" fmla="*/ 1210863 h 2380521"/>
              <a:gd name="connsiteX720" fmla="*/ 6368340 w 8023328"/>
              <a:gd name="connsiteY720" fmla="*/ 1210863 h 2380521"/>
              <a:gd name="connsiteX721" fmla="*/ 6380737 w 8023328"/>
              <a:gd name="connsiteY721" fmla="*/ 1224719 h 2380521"/>
              <a:gd name="connsiteX722" fmla="*/ 6368340 w 8023328"/>
              <a:gd name="connsiteY722" fmla="*/ 1237116 h 2380521"/>
              <a:gd name="connsiteX723" fmla="*/ 6354484 w 8023328"/>
              <a:gd name="connsiteY723" fmla="*/ 1224719 h 2380521"/>
              <a:gd name="connsiteX724" fmla="*/ 6368340 w 8023328"/>
              <a:gd name="connsiteY724" fmla="*/ 1210863 h 2380521"/>
              <a:gd name="connsiteX725" fmla="*/ 6297511 w 8023328"/>
              <a:gd name="connsiteY725" fmla="*/ 1210863 h 2380521"/>
              <a:gd name="connsiteX726" fmla="*/ 6309908 w 8023328"/>
              <a:gd name="connsiteY726" fmla="*/ 1224719 h 2380521"/>
              <a:gd name="connsiteX727" fmla="*/ 6297511 w 8023328"/>
              <a:gd name="connsiteY727" fmla="*/ 1237116 h 2380521"/>
              <a:gd name="connsiteX728" fmla="*/ 6283655 w 8023328"/>
              <a:gd name="connsiteY728" fmla="*/ 1224719 h 2380521"/>
              <a:gd name="connsiteX729" fmla="*/ 6297511 w 8023328"/>
              <a:gd name="connsiteY729" fmla="*/ 1210863 h 2380521"/>
              <a:gd name="connsiteX730" fmla="*/ 6226679 w 8023328"/>
              <a:gd name="connsiteY730" fmla="*/ 1210863 h 2380521"/>
              <a:gd name="connsiteX731" fmla="*/ 6239076 w 8023328"/>
              <a:gd name="connsiteY731" fmla="*/ 1224719 h 2380521"/>
              <a:gd name="connsiteX732" fmla="*/ 6226679 w 8023328"/>
              <a:gd name="connsiteY732" fmla="*/ 1237116 h 2380521"/>
              <a:gd name="connsiteX733" fmla="*/ 6212823 w 8023328"/>
              <a:gd name="connsiteY733" fmla="*/ 1224719 h 2380521"/>
              <a:gd name="connsiteX734" fmla="*/ 6226679 w 8023328"/>
              <a:gd name="connsiteY734" fmla="*/ 1210863 h 2380521"/>
              <a:gd name="connsiteX735" fmla="*/ 6154391 w 8023328"/>
              <a:gd name="connsiteY735" fmla="*/ 1210863 h 2380521"/>
              <a:gd name="connsiteX736" fmla="*/ 6168247 w 8023328"/>
              <a:gd name="connsiteY736" fmla="*/ 1224719 h 2380521"/>
              <a:gd name="connsiteX737" fmla="*/ 6154391 w 8023328"/>
              <a:gd name="connsiteY737" fmla="*/ 1237116 h 2380521"/>
              <a:gd name="connsiteX738" fmla="*/ 6141994 w 8023328"/>
              <a:gd name="connsiteY738" fmla="*/ 1224719 h 2380521"/>
              <a:gd name="connsiteX739" fmla="*/ 6154391 w 8023328"/>
              <a:gd name="connsiteY739" fmla="*/ 1210863 h 2380521"/>
              <a:gd name="connsiteX740" fmla="*/ 6083559 w 8023328"/>
              <a:gd name="connsiteY740" fmla="*/ 1210863 h 2380521"/>
              <a:gd name="connsiteX741" fmla="*/ 6097415 w 8023328"/>
              <a:gd name="connsiteY741" fmla="*/ 1224719 h 2380521"/>
              <a:gd name="connsiteX742" fmla="*/ 6083559 w 8023328"/>
              <a:gd name="connsiteY742" fmla="*/ 1237116 h 2380521"/>
              <a:gd name="connsiteX743" fmla="*/ 6071162 w 8023328"/>
              <a:gd name="connsiteY743" fmla="*/ 1224719 h 2380521"/>
              <a:gd name="connsiteX744" fmla="*/ 6083559 w 8023328"/>
              <a:gd name="connsiteY744" fmla="*/ 1210863 h 2380521"/>
              <a:gd name="connsiteX745" fmla="*/ 6009356 w 8023328"/>
              <a:gd name="connsiteY745" fmla="*/ 1210863 h 2380521"/>
              <a:gd name="connsiteX746" fmla="*/ 6023212 w 8023328"/>
              <a:gd name="connsiteY746" fmla="*/ 1224719 h 2380521"/>
              <a:gd name="connsiteX747" fmla="*/ 6009356 w 8023328"/>
              <a:gd name="connsiteY747" fmla="*/ 1237116 h 2380521"/>
              <a:gd name="connsiteX748" fmla="*/ 5996959 w 8023328"/>
              <a:gd name="connsiteY748" fmla="*/ 1224719 h 2380521"/>
              <a:gd name="connsiteX749" fmla="*/ 6009356 w 8023328"/>
              <a:gd name="connsiteY749" fmla="*/ 1210863 h 2380521"/>
              <a:gd name="connsiteX750" fmla="*/ 5940548 w 8023328"/>
              <a:gd name="connsiteY750" fmla="*/ 1210863 h 2380521"/>
              <a:gd name="connsiteX751" fmla="*/ 5955726 w 8023328"/>
              <a:gd name="connsiteY751" fmla="*/ 1224719 h 2380521"/>
              <a:gd name="connsiteX752" fmla="*/ 5940548 w 8023328"/>
              <a:gd name="connsiteY752" fmla="*/ 1237116 h 2380521"/>
              <a:gd name="connsiteX753" fmla="*/ 5926130 w 8023328"/>
              <a:gd name="connsiteY753" fmla="*/ 1224719 h 2380521"/>
              <a:gd name="connsiteX754" fmla="*/ 5940548 w 8023328"/>
              <a:gd name="connsiteY754" fmla="*/ 1210863 h 2380521"/>
              <a:gd name="connsiteX755" fmla="*/ 5870088 w 8023328"/>
              <a:gd name="connsiteY755" fmla="*/ 1210863 h 2380521"/>
              <a:gd name="connsiteX756" fmla="*/ 5884877 w 8023328"/>
              <a:gd name="connsiteY756" fmla="*/ 1224719 h 2380521"/>
              <a:gd name="connsiteX757" fmla="*/ 5870088 w 8023328"/>
              <a:gd name="connsiteY757" fmla="*/ 1237116 h 2380521"/>
              <a:gd name="connsiteX758" fmla="*/ 5855299 w 8023328"/>
              <a:gd name="connsiteY758" fmla="*/ 1224719 h 2380521"/>
              <a:gd name="connsiteX759" fmla="*/ 5870088 w 8023328"/>
              <a:gd name="connsiteY759" fmla="*/ 1210863 h 2380521"/>
              <a:gd name="connsiteX760" fmla="*/ 5799257 w 8023328"/>
              <a:gd name="connsiteY760" fmla="*/ 1210863 h 2380521"/>
              <a:gd name="connsiteX761" fmla="*/ 5814045 w 8023328"/>
              <a:gd name="connsiteY761" fmla="*/ 1224719 h 2380521"/>
              <a:gd name="connsiteX762" fmla="*/ 5799257 w 8023328"/>
              <a:gd name="connsiteY762" fmla="*/ 1237116 h 2380521"/>
              <a:gd name="connsiteX763" fmla="*/ 5784469 w 8023328"/>
              <a:gd name="connsiteY763" fmla="*/ 1224719 h 2380521"/>
              <a:gd name="connsiteX764" fmla="*/ 5799257 w 8023328"/>
              <a:gd name="connsiteY764" fmla="*/ 1210863 h 2380521"/>
              <a:gd name="connsiteX765" fmla="*/ 5724122 w 8023328"/>
              <a:gd name="connsiteY765" fmla="*/ 1210863 h 2380521"/>
              <a:gd name="connsiteX766" fmla="*/ 5736519 w 8023328"/>
              <a:gd name="connsiteY766" fmla="*/ 1225651 h 2380521"/>
              <a:gd name="connsiteX767" fmla="*/ 5724122 w 8023328"/>
              <a:gd name="connsiteY767" fmla="*/ 1240439 h 2380521"/>
              <a:gd name="connsiteX768" fmla="*/ 5710266 w 8023328"/>
              <a:gd name="connsiteY768" fmla="*/ 1225651 h 2380521"/>
              <a:gd name="connsiteX769" fmla="*/ 5724122 w 8023328"/>
              <a:gd name="connsiteY769" fmla="*/ 1210863 h 2380521"/>
              <a:gd name="connsiteX770" fmla="*/ 5653291 w 8023328"/>
              <a:gd name="connsiteY770" fmla="*/ 1210863 h 2380521"/>
              <a:gd name="connsiteX771" fmla="*/ 5665688 w 8023328"/>
              <a:gd name="connsiteY771" fmla="*/ 1225651 h 2380521"/>
              <a:gd name="connsiteX772" fmla="*/ 5653291 w 8023328"/>
              <a:gd name="connsiteY772" fmla="*/ 1240439 h 2380521"/>
              <a:gd name="connsiteX773" fmla="*/ 5639435 w 8023328"/>
              <a:gd name="connsiteY773" fmla="*/ 1225651 h 2380521"/>
              <a:gd name="connsiteX774" fmla="*/ 5653291 w 8023328"/>
              <a:gd name="connsiteY774" fmla="*/ 1210863 h 2380521"/>
              <a:gd name="connsiteX775" fmla="*/ 5582461 w 8023328"/>
              <a:gd name="connsiteY775" fmla="*/ 1210863 h 2380521"/>
              <a:gd name="connsiteX776" fmla="*/ 5594858 w 8023328"/>
              <a:gd name="connsiteY776" fmla="*/ 1225651 h 2380521"/>
              <a:gd name="connsiteX777" fmla="*/ 5582461 w 8023328"/>
              <a:gd name="connsiteY777" fmla="*/ 1240439 h 2380521"/>
              <a:gd name="connsiteX778" fmla="*/ 5568605 w 8023328"/>
              <a:gd name="connsiteY778" fmla="*/ 1225651 h 2380521"/>
              <a:gd name="connsiteX779" fmla="*/ 5582461 w 8023328"/>
              <a:gd name="connsiteY779" fmla="*/ 1210863 h 2380521"/>
              <a:gd name="connsiteX780" fmla="*/ 5510171 w 8023328"/>
              <a:gd name="connsiteY780" fmla="*/ 1210863 h 2380521"/>
              <a:gd name="connsiteX781" fmla="*/ 5524027 w 8023328"/>
              <a:gd name="connsiteY781" fmla="*/ 1225651 h 2380521"/>
              <a:gd name="connsiteX782" fmla="*/ 5510171 w 8023328"/>
              <a:gd name="connsiteY782" fmla="*/ 1240439 h 2380521"/>
              <a:gd name="connsiteX783" fmla="*/ 5497774 w 8023328"/>
              <a:gd name="connsiteY783" fmla="*/ 1225651 h 2380521"/>
              <a:gd name="connsiteX784" fmla="*/ 5510171 w 8023328"/>
              <a:gd name="connsiteY784" fmla="*/ 1210863 h 2380521"/>
              <a:gd name="connsiteX785" fmla="*/ 5438937 w 8023328"/>
              <a:gd name="connsiteY785" fmla="*/ 1210863 h 2380521"/>
              <a:gd name="connsiteX786" fmla="*/ 5453178 w 8023328"/>
              <a:gd name="connsiteY786" fmla="*/ 1225651 h 2380521"/>
              <a:gd name="connsiteX787" fmla="*/ 5438937 w 8023328"/>
              <a:gd name="connsiteY787" fmla="*/ 1240439 h 2380521"/>
              <a:gd name="connsiteX788" fmla="*/ 5426945 w 8023328"/>
              <a:gd name="connsiteY788" fmla="*/ 1225651 h 2380521"/>
              <a:gd name="connsiteX789" fmla="*/ 5438937 w 8023328"/>
              <a:gd name="connsiteY789" fmla="*/ 1210863 h 2380521"/>
              <a:gd name="connsiteX790" fmla="*/ 5367530 w 8023328"/>
              <a:gd name="connsiteY790" fmla="*/ 1210863 h 2380521"/>
              <a:gd name="connsiteX791" fmla="*/ 5382318 w 8023328"/>
              <a:gd name="connsiteY791" fmla="*/ 1225651 h 2380521"/>
              <a:gd name="connsiteX792" fmla="*/ 5367530 w 8023328"/>
              <a:gd name="connsiteY792" fmla="*/ 1240439 h 2380521"/>
              <a:gd name="connsiteX793" fmla="*/ 5352742 w 8023328"/>
              <a:gd name="connsiteY793" fmla="*/ 1225651 h 2380521"/>
              <a:gd name="connsiteX794" fmla="*/ 5367530 w 8023328"/>
              <a:gd name="connsiteY794" fmla="*/ 1210863 h 2380521"/>
              <a:gd name="connsiteX795" fmla="*/ 5296699 w 8023328"/>
              <a:gd name="connsiteY795" fmla="*/ 1210863 h 2380521"/>
              <a:gd name="connsiteX796" fmla="*/ 5311488 w 8023328"/>
              <a:gd name="connsiteY796" fmla="*/ 1225651 h 2380521"/>
              <a:gd name="connsiteX797" fmla="*/ 5296699 w 8023328"/>
              <a:gd name="connsiteY797" fmla="*/ 1240439 h 2380521"/>
              <a:gd name="connsiteX798" fmla="*/ 5281910 w 8023328"/>
              <a:gd name="connsiteY798" fmla="*/ 1225651 h 2380521"/>
              <a:gd name="connsiteX799" fmla="*/ 5296699 w 8023328"/>
              <a:gd name="connsiteY799" fmla="*/ 1210863 h 2380521"/>
              <a:gd name="connsiteX800" fmla="*/ 5225869 w 8023328"/>
              <a:gd name="connsiteY800" fmla="*/ 1210863 h 2380521"/>
              <a:gd name="connsiteX801" fmla="*/ 5240657 w 8023328"/>
              <a:gd name="connsiteY801" fmla="*/ 1225651 h 2380521"/>
              <a:gd name="connsiteX802" fmla="*/ 5225869 w 8023328"/>
              <a:gd name="connsiteY802" fmla="*/ 1240439 h 2380521"/>
              <a:gd name="connsiteX803" fmla="*/ 5211081 w 8023328"/>
              <a:gd name="connsiteY803" fmla="*/ 1225651 h 2380521"/>
              <a:gd name="connsiteX804" fmla="*/ 5225869 w 8023328"/>
              <a:gd name="connsiteY804" fmla="*/ 1210863 h 2380521"/>
              <a:gd name="connsiteX805" fmla="*/ 5154105 w 8023328"/>
              <a:gd name="connsiteY805" fmla="*/ 1210863 h 2380521"/>
              <a:gd name="connsiteX806" fmla="*/ 5166502 w 8023328"/>
              <a:gd name="connsiteY806" fmla="*/ 1225651 h 2380521"/>
              <a:gd name="connsiteX807" fmla="*/ 5154105 w 8023328"/>
              <a:gd name="connsiteY807" fmla="*/ 1240439 h 2380521"/>
              <a:gd name="connsiteX808" fmla="*/ 5140249 w 8023328"/>
              <a:gd name="connsiteY808" fmla="*/ 1225651 h 2380521"/>
              <a:gd name="connsiteX809" fmla="*/ 5154105 w 8023328"/>
              <a:gd name="connsiteY809" fmla="*/ 1210863 h 2380521"/>
              <a:gd name="connsiteX810" fmla="*/ 5083276 w 8023328"/>
              <a:gd name="connsiteY810" fmla="*/ 1210863 h 2380521"/>
              <a:gd name="connsiteX811" fmla="*/ 5095673 w 8023328"/>
              <a:gd name="connsiteY811" fmla="*/ 1225651 h 2380521"/>
              <a:gd name="connsiteX812" fmla="*/ 5083276 w 8023328"/>
              <a:gd name="connsiteY812" fmla="*/ 1240439 h 2380521"/>
              <a:gd name="connsiteX813" fmla="*/ 5069420 w 8023328"/>
              <a:gd name="connsiteY813" fmla="*/ 1225651 h 2380521"/>
              <a:gd name="connsiteX814" fmla="*/ 5083276 w 8023328"/>
              <a:gd name="connsiteY814" fmla="*/ 1210863 h 2380521"/>
              <a:gd name="connsiteX815" fmla="*/ 5012445 w 8023328"/>
              <a:gd name="connsiteY815" fmla="*/ 1210863 h 2380521"/>
              <a:gd name="connsiteX816" fmla="*/ 5024842 w 8023328"/>
              <a:gd name="connsiteY816" fmla="*/ 1225651 h 2380521"/>
              <a:gd name="connsiteX817" fmla="*/ 5012445 w 8023328"/>
              <a:gd name="connsiteY817" fmla="*/ 1240439 h 2380521"/>
              <a:gd name="connsiteX818" fmla="*/ 4998589 w 8023328"/>
              <a:gd name="connsiteY818" fmla="*/ 1225651 h 2380521"/>
              <a:gd name="connsiteX819" fmla="*/ 5012445 w 8023328"/>
              <a:gd name="connsiteY819" fmla="*/ 1210863 h 2380521"/>
              <a:gd name="connsiteX820" fmla="*/ 4940157 w 8023328"/>
              <a:gd name="connsiteY820" fmla="*/ 1210863 h 2380521"/>
              <a:gd name="connsiteX821" fmla="*/ 4954013 w 8023328"/>
              <a:gd name="connsiteY821" fmla="*/ 1225651 h 2380521"/>
              <a:gd name="connsiteX822" fmla="*/ 4940157 w 8023328"/>
              <a:gd name="connsiteY822" fmla="*/ 1240439 h 2380521"/>
              <a:gd name="connsiteX823" fmla="*/ 4927760 w 8023328"/>
              <a:gd name="connsiteY823" fmla="*/ 1225651 h 2380521"/>
              <a:gd name="connsiteX824" fmla="*/ 4940157 w 8023328"/>
              <a:gd name="connsiteY824" fmla="*/ 1210863 h 2380521"/>
              <a:gd name="connsiteX825" fmla="*/ 4865953 w 8023328"/>
              <a:gd name="connsiteY825" fmla="*/ 1210863 h 2380521"/>
              <a:gd name="connsiteX826" fmla="*/ 4879809 w 8023328"/>
              <a:gd name="connsiteY826" fmla="*/ 1225651 h 2380521"/>
              <a:gd name="connsiteX827" fmla="*/ 4865953 w 8023328"/>
              <a:gd name="connsiteY827" fmla="*/ 1240439 h 2380521"/>
              <a:gd name="connsiteX828" fmla="*/ 4853556 w 8023328"/>
              <a:gd name="connsiteY828" fmla="*/ 1225651 h 2380521"/>
              <a:gd name="connsiteX829" fmla="*/ 4865953 w 8023328"/>
              <a:gd name="connsiteY829" fmla="*/ 1210863 h 2380521"/>
              <a:gd name="connsiteX830" fmla="*/ 4795122 w 8023328"/>
              <a:gd name="connsiteY830" fmla="*/ 1210863 h 2380521"/>
              <a:gd name="connsiteX831" fmla="*/ 4808978 w 8023328"/>
              <a:gd name="connsiteY831" fmla="*/ 1225651 h 2380521"/>
              <a:gd name="connsiteX832" fmla="*/ 4795122 w 8023328"/>
              <a:gd name="connsiteY832" fmla="*/ 1240439 h 2380521"/>
              <a:gd name="connsiteX833" fmla="*/ 4782725 w 8023328"/>
              <a:gd name="connsiteY833" fmla="*/ 1225651 h 2380521"/>
              <a:gd name="connsiteX834" fmla="*/ 4795122 w 8023328"/>
              <a:gd name="connsiteY834" fmla="*/ 1210863 h 2380521"/>
              <a:gd name="connsiteX835" fmla="*/ 4726684 w 8023328"/>
              <a:gd name="connsiteY835" fmla="*/ 1210863 h 2380521"/>
              <a:gd name="connsiteX836" fmla="*/ 4741472 w 8023328"/>
              <a:gd name="connsiteY836" fmla="*/ 1225651 h 2380521"/>
              <a:gd name="connsiteX837" fmla="*/ 4726684 w 8023328"/>
              <a:gd name="connsiteY837" fmla="*/ 1240439 h 2380521"/>
              <a:gd name="connsiteX838" fmla="*/ 4711896 w 8023328"/>
              <a:gd name="connsiteY838" fmla="*/ 1225651 h 2380521"/>
              <a:gd name="connsiteX839" fmla="*/ 4726684 w 8023328"/>
              <a:gd name="connsiteY839" fmla="*/ 1210863 h 2380521"/>
              <a:gd name="connsiteX840" fmla="*/ 4655853 w 8023328"/>
              <a:gd name="connsiteY840" fmla="*/ 1210863 h 2380521"/>
              <a:gd name="connsiteX841" fmla="*/ 4670642 w 8023328"/>
              <a:gd name="connsiteY841" fmla="*/ 1225651 h 2380521"/>
              <a:gd name="connsiteX842" fmla="*/ 4655853 w 8023328"/>
              <a:gd name="connsiteY842" fmla="*/ 1240439 h 2380521"/>
              <a:gd name="connsiteX843" fmla="*/ 4641064 w 8023328"/>
              <a:gd name="connsiteY843" fmla="*/ 1225651 h 2380521"/>
              <a:gd name="connsiteX844" fmla="*/ 4655853 w 8023328"/>
              <a:gd name="connsiteY844" fmla="*/ 1210863 h 2380521"/>
              <a:gd name="connsiteX845" fmla="*/ 4585023 w 8023328"/>
              <a:gd name="connsiteY845" fmla="*/ 1210863 h 2380521"/>
              <a:gd name="connsiteX846" fmla="*/ 4599811 w 8023328"/>
              <a:gd name="connsiteY846" fmla="*/ 1225651 h 2380521"/>
              <a:gd name="connsiteX847" fmla="*/ 4585023 w 8023328"/>
              <a:gd name="connsiteY847" fmla="*/ 1240439 h 2380521"/>
              <a:gd name="connsiteX848" fmla="*/ 4570235 w 8023328"/>
              <a:gd name="connsiteY848" fmla="*/ 1225651 h 2380521"/>
              <a:gd name="connsiteX849" fmla="*/ 4585023 w 8023328"/>
              <a:gd name="connsiteY849" fmla="*/ 1210863 h 2380521"/>
              <a:gd name="connsiteX850" fmla="*/ 4513260 w 8023328"/>
              <a:gd name="connsiteY850" fmla="*/ 1210863 h 2380521"/>
              <a:gd name="connsiteX851" fmla="*/ 4525657 w 8023328"/>
              <a:gd name="connsiteY851" fmla="*/ 1225651 h 2380521"/>
              <a:gd name="connsiteX852" fmla="*/ 4513260 w 8023328"/>
              <a:gd name="connsiteY852" fmla="*/ 1240439 h 2380521"/>
              <a:gd name="connsiteX853" fmla="*/ 4499404 w 8023328"/>
              <a:gd name="connsiteY853" fmla="*/ 1225651 h 2380521"/>
              <a:gd name="connsiteX854" fmla="*/ 4513260 w 8023328"/>
              <a:gd name="connsiteY854" fmla="*/ 1210863 h 2380521"/>
              <a:gd name="connsiteX855" fmla="*/ 4439056 w 8023328"/>
              <a:gd name="connsiteY855" fmla="*/ 1210863 h 2380521"/>
              <a:gd name="connsiteX856" fmla="*/ 4451453 w 8023328"/>
              <a:gd name="connsiteY856" fmla="*/ 1225651 h 2380521"/>
              <a:gd name="connsiteX857" fmla="*/ 4439056 w 8023328"/>
              <a:gd name="connsiteY857" fmla="*/ 1240439 h 2380521"/>
              <a:gd name="connsiteX858" fmla="*/ 4425200 w 8023328"/>
              <a:gd name="connsiteY858" fmla="*/ 1225651 h 2380521"/>
              <a:gd name="connsiteX859" fmla="*/ 4439056 w 8023328"/>
              <a:gd name="connsiteY859" fmla="*/ 1210863 h 2380521"/>
              <a:gd name="connsiteX860" fmla="*/ 4366768 w 8023328"/>
              <a:gd name="connsiteY860" fmla="*/ 1210863 h 2380521"/>
              <a:gd name="connsiteX861" fmla="*/ 4380624 w 8023328"/>
              <a:gd name="connsiteY861" fmla="*/ 1225651 h 2380521"/>
              <a:gd name="connsiteX862" fmla="*/ 4366768 w 8023328"/>
              <a:gd name="connsiteY862" fmla="*/ 1240439 h 2380521"/>
              <a:gd name="connsiteX863" fmla="*/ 4354371 w 8023328"/>
              <a:gd name="connsiteY863" fmla="*/ 1225651 h 2380521"/>
              <a:gd name="connsiteX864" fmla="*/ 4366768 w 8023328"/>
              <a:gd name="connsiteY864" fmla="*/ 1210863 h 2380521"/>
              <a:gd name="connsiteX865" fmla="*/ 4295937 w 8023328"/>
              <a:gd name="connsiteY865" fmla="*/ 1210863 h 2380521"/>
              <a:gd name="connsiteX866" fmla="*/ 4309793 w 8023328"/>
              <a:gd name="connsiteY866" fmla="*/ 1225651 h 2380521"/>
              <a:gd name="connsiteX867" fmla="*/ 4295937 w 8023328"/>
              <a:gd name="connsiteY867" fmla="*/ 1240439 h 2380521"/>
              <a:gd name="connsiteX868" fmla="*/ 4283540 w 8023328"/>
              <a:gd name="connsiteY868" fmla="*/ 1225651 h 2380521"/>
              <a:gd name="connsiteX869" fmla="*/ 4295937 w 8023328"/>
              <a:gd name="connsiteY869" fmla="*/ 1210863 h 2380521"/>
              <a:gd name="connsiteX870" fmla="*/ 368953 w 8023328"/>
              <a:gd name="connsiteY870" fmla="*/ 1210863 h 2380521"/>
              <a:gd name="connsiteX871" fmla="*/ 383742 w 8023328"/>
              <a:gd name="connsiteY871" fmla="*/ 1225651 h 2380521"/>
              <a:gd name="connsiteX872" fmla="*/ 368953 w 8023328"/>
              <a:gd name="connsiteY872" fmla="*/ 1240439 h 2380521"/>
              <a:gd name="connsiteX873" fmla="*/ 354165 w 8023328"/>
              <a:gd name="connsiteY873" fmla="*/ 1225651 h 2380521"/>
              <a:gd name="connsiteX874" fmla="*/ 368953 w 8023328"/>
              <a:gd name="connsiteY874" fmla="*/ 1210863 h 2380521"/>
              <a:gd name="connsiteX875" fmla="*/ 297189 w 8023328"/>
              <a:gd name="connsiteY875" fmla="*/ 1210863 h 2380521"/>
              <a:gd name="connsiteX876" fmla="*/ 309586 w 8023328"/>
              <a:gd name="connsiteY876" fmla="*/ 1225651 h 2380521"/>
              <a:gd name="connsiteX877" fmla="*/ 297189 w 8023328"/>
              <a:gd name="connsiteY877" fmla="*/ 1240439 h 2380521"/>
              <a:gd name="connsiteX878" fmla="*/ 283334 w 8023328"/>
              <a:gd name="connsiteY878" fmla="*/ 1225651 h 2380521"/>
              <a:gd name="connsiteX879" fmla="*/ 297189 w 8023328"/>
              <a:gd name="connsiteY879" fmla="*/ 1210863 h 2380521"/>
              <a:gd name="connsiteX880" fmla="*/ 226361 w 8023328"/>
              <a:gd name="connsiteY880" fmla="*/ 1210863 h 2380521"/>
              <a:gd name="connsiteX881" fmla="*/ 238759 w 8023328"/>
              <a:gd name="connsiteY881" fmla="*/ 1225651 h 2380521"/>
              <a:gd name="connsiteX882" fmla="*/ 226361 w 8023328"/>
              <a:gd name="connsiteY882" fmla="*/ 1240439 h 2380521"/>
              <a:gd name="connsiteX883" fmla="*/ 212504 w 8023328"/>
              <a:gd name="connsiteY883" fmla="*/ 1225651 h 2380521"/>
              <a:gd name="connsiteX884" fmla="*/ 226361 w 8023328"/>
              <a:gd name="connsiteY884" fmla="*/ 1210863 h 2380521"/>
              <a:gd name="connsiteX885" fmla="*/ 155527 w 8023328"/>
              <a:gd name="connsiteY885" fmla="*/ 1210863 h 2380521"/>
              <a:gd name="connsiteX886" fmla="*/ 167924 w 8023328"/>
              <a:gd name="connsiteY886" fmla="*/ 1225651 h 2380521"/>
              <a:gd name="connsiteX887" fmla="*/ 155527 w 8023328"/>
              <a:gd name="connsiteY887" fmla="*/ 1240439 h 2380521"/>
              <a:gd name="connsiteX888" fmla="*/ 141671 w 8023328"/>
              <a:gd name="connsiteY888" fmla="*/ 1225651 h 2380521"/>
              <a:gd name="connsiteX889" fmla="*/ 155527 w 8023328"/>
              <a:gd name="connsiteY889" fmla="*/ 1210863 h 2380521"/>
              <a:gd name="connsiteX890" fmla="*/ 83239 w 8023328"/>
              <a:gd name="connsiteY890" fmla="*/ 1210863 h 2380521"/>
              <a:gd name="connsiteX891" fmla="*/ 97095 w 8023328"/>
              <a:gd name="connsiteY891" fmla="*/ 1225651 h 2380521"/>
              <a:gd name="connsiteX892" fmla="*/ 83239 w 8023328"/>
              <a:gd name="connsiteY892" fmla="*/ 1240439 h 2380521"/>
              <a:gd name="connsiteX893" fmla="*/ 70841 w 8023328"/>
              <a:gd name="connsiteY893" fmla="*/ 1225651 h 2380521"/>
              <a:gd name="connsiteX894" fmla="*/ 83239 w 8023328"/>
              <a:gd name="connsiteY894" fmla="*/ 1210863 h 2380521"/>
              <a:gd name="connsiteX895" fmla="*/ 12003 w 8023328"/>
              <a:gd name="connsiteY895" fmla="*/ 1210863 h 2380521"/>
              <a:gd name="connsiteX896" fmla="*/ 26244 w 8023328"/>
              <a:gd name="connsiteY896" fmla="*/ 1225651 h 2380521"/>
              <a:gd name="connsiteX897" fmla="*/ 12003 w 8023328"/>
              <a:gd name="connsiteY897" fmla="*/ 1240439 h 2380521"/>
              <a:gd name="connsiteX898" fmla="*/ 10 w 8023328"/>
              <a:gd name="connsiteY898" fmla="*/ 1225651 h 2380521"/>
              <a:gd name="connsiteX899" fmla="*/ 12003 w 8023328"/>
              <a:gd name="connsiteY899" fmla="*/ 1210863 h 2380521"/>
              <a:gd name="connsiteX900" fmla="*/ 7013492 w 8023328"/>
              <a:gd name="connsiteY900" fmla="*/ 1140032 h 2380521"/>
              <a:gd name="connsiteX901" fmla="*/ 7028280 w 8023328"/>
              <a:gd name="connsiteY901" fmla="*/ 1152429 h 2380521"/>
              <a:gd name="connsiteX902" fmla="*/ 7013492 w 8023328"/>
              <a:gd name="connsiteY902" fmla="*/ 1166286 h 2380521"/>
              <a:gd name="connsiteX903" fmla="*/ 6998704 w 8023328"/>
              <a:gd name="connsiteY903" fmla="*/ 1152429 h 2380521"/>
              <a:gd name="connsiteX904" fmla="*/ 7013492 w 8023328"/>
              <a:gd name="connsiteY904" fmla="*/ 1140032 h 2380521"/>
              <a:gd name="connsiteX905" fmla="*/ 6939085 w 8023328"/>
              <a:gd name="connsiteY905" fmla="*/ 1140032 h 2380521"/>
              <a:gd name="connsiteX906" fmla="*/ 6950753 w 8023328"/>
              <a:gd name="connsiteY906" fmla="*/ 1152429 h 2380521"/>
              <a:gd name="connsiteX907" fmla="*/ 6939085 w 8023328"/>
              <a:gd name="connsiteY907" fmla="*/ 1166286 h 2380521"/>
              <a:gd name="connsiteX908" fmla="*/ 6924500 w 8023328"/>
              <a:gd name="connsiteY908" fmla="*/ 1152429 h 2380521"/>
              <a:gd name="connsiteX909" fmla="*/ 6939085 w 8023328"/>
              <a:gd name="connsiteY909" fmla="*/ 1140032 h 2380521"/>
              <a:gd name="connsiteX910" fmla="*/ 6867525 w 8023328"/>
              <a:gd name="connsiteY910" fmla="*/ 1140032 h 2380521"/>
              <a:gd name="connsiteX911" fmla="*/ 6879922 w 8023328"/>
              <a:gd name="connsiteY911" fmla="*/ 1153888 h 2380521"/>
              <a:gd name="connsiteX912" fmla="*/ 6867525 w 8023328"/>
              <a:gd name="connsiteY912" fmla="*/ 1166286 h 2380521"/>
              <a:gd name="connsiteX913" fmla="*/ 6853669 w 8023328"/>
              <a:gd name="connsiteY913" fmla="*/ 1153888 h 2380521"/>
              <a:gd name="connsiteX914" fmla="*/ 6867525 w 8023328"/>
              <a:gd name="connsiteY914" fmla="*/ 1140032 h 2380521"/>
              <a:gd name="connsiteX915" fmla="*/ 6796696 w 8023328"/>
              <a:gd name="connsiteY915" fmla="*/ 1140032 h 2380521"/>
              <a:gd name="connsiteX916" fmla="*/ 6809093 w 8023328"/>
              <a:gd name="connsiteY916" fmla="*/ 1153888 h 2380521"/>
              <a:gd name="connsiteX917" fmla="*/ 6796696 w 8023328"/>
              <a:gd name="connsiteY917" fmla="*/ 1166286 h 2380521"/>
              <a:gd name="connsiteX918" fmla="*/ 6782840 w 8023328"/>
              <a:gd name="connsiteY918" fmla="*/ 1153888 h 2380521"/>
              <a:gd name="connsiteX919" fmla="*/ 6796696 w 8023328"/>
              <a:gd name="connsiteY919" fmla="*/ 1140032 h 2380521"/>
              <a:gd name="connsiteX920" fmla="*/ 6724405 w 8023328"/>
              <a:gd name="connsiteY920" fmla="*/ 1140032 h 2380521"/>
              <a:gd name="connsiteX921" fmla="*/ 6738261 w 8023328"/>
              <a:gd name="connsiteY921" fmla="*/ 1153888 h 2380521"/>
              <a:gd name="connsiteX922" fmla="*/ 6724405 w 8023328"/>
              <a:gd name="connsiteY922" fmla="*/ 1166286 h 2380521"/>
              <a:gd name="connsiteX923" fmla="*/ 6712008 w 8023328"/>
              <a:gd name="connsiteY923" fmla="*/ 1153888 h 2380521"/>
              <a:gd name="connsiteX924" fmla="*/ 6724405 w 8023328"/>
              <a:gd name="connsiteY924" fmla="*/ 1140032 h 2380521"/>
              <a:gd name="connsiteX925" fmla="*/ 6653576 w 8023328"/>
              <a:gd name="connsiteY925" fmla="*/ 1140032 h 2380521"/>
              <a:gd name="connsiteX926" fmla="*/ 6667432 w 8023328"/>
              <a:gd name="connsiteY926" fmla="*/ 1153888 h 2380521"/>
              <a:gd name="connsiteX927" fmla="*/ 6653576 w 8023328"/>
              <a:gd name="connsiteY927" fmla="*/ 1166286 h 2380521"/>
              <a:gd name="connsiteX928" fmla="*/ 6641179 w 8023328"/>
              <a:gd name="connsiteY928" fmla="*/ 1153888 h 2380521"/>
              <a:gd name="connsiteX929" fmla="*/ 6653576 w 8023328"/>
              <a:gd name="connsiteY929" fmla="*/ 1140032 h 2380521"/>
              <a:gd name="connsiteX930" fmla="*/ 6581764 w 8023328"/>
              <a:gd name="connsiteY930" fmla="*/ 1140032 h 2380521"/>
              <a:gd name="connsiteX931" fmla="*/ 6596552 w 8023328"/>
              <a:gd name="connsiteY931" fmla="*/ 1153888 h 2380521"/>
              <a:gd name="connsiteX932" fmla="*/ 6581764 w 8023328"/>
              <a:gd name="connsiteY932" fmla="*/ 1166286 h 2380521"/>
              <a:gd name="connsiteX933" fmla="*/ 6566976 w 8023328"/>
              <a:gd name="connsiteY933" fmla="*/ 1153888 h 2380521"/>
              <a:gd name="connsiteX934" fmla="*/ 6581764 w 8023328"/>
              <a:gd name="connsiteY934" fmla="*/ 1140032 h 2380521"/>
              <a:gd name="connsiteX935" fmla="*/ 6510933 w 8023328"/>
              <a:gd name="connsiteY935" fmla="*/ 1140032 h 2380521"/>
              <a:gd name="connsiteX936" fmla="*/ 6525722 w 8023328"/>
              <a:gd name="connsiteY936" fmla="*/ 1153888 h 2380521"/>
              <a:gd name="connsiteX937" fmla="*/ 6510933 w 8023328"/>
              <a:gd name="connsiteY937" fmla="*/ 1166286 h 2380521"/>
              <a:gd name="connsiteX938" fmla="*/ 6496144 w 8023328"/>
              <a:gd name="connsiteY938" fmla="*/ 1153888 h 2380521"/>
              <a:gd name="connsiteX939" fmla="*/ 6510933 w 8023328"/>
              <a:gd name="connsiteY939" fmla="*/ 1140032 h 2380521"/>
              <a:gd name="connsiteX940" fmla="*/ 6440492 w 8023328"/>
              <a:gd name="connsiteY940" fmla="*/ 1140032 h 2380521"/>
              <a:gd name="connsiteX941" fmla="*/ 6454911 w 8023328"/>
              <a:gd name="connsiteY941" fmla="*/ 1153888 h 2380521"/>
              <a:gd name="connsiteX942" fmla="*/ 6440492 w 8023328"/>
              <a:gd name="connsiteY942" fmla="*/ 1166286 h 2380521"/>
              <a:gd name="connsiteX943" fmla="*/ 6425315 w 8023328"/>
              <a:gd name="connsiteY943" fmla="*/ 1153888 h 2380521"/>
              <a:gd name="connsiteX944" fmla="*/ 6440492 w 8023328"/>
              <a:gd name="connsiteY944" fmla="*/ 1140032 h 2380521"/>
              <a:gd name="connsiteX945" fmla="*/ 6368340 w 8023328"/>
              <a:gd name="connsiteY945" fmla="*/ 1140032 h 2380521"/>
              <a:gd name="connsiteX946" fmla="*/ 6380737 w 8023328"/>
              <a:gd name="connsiteY946" fmla="*/ 1153888 h 2380521"/>
              <a:gd name="connsiteX947" fmla="*/ 6368340 w 8023328"/>
              <a:gd name="connsiteY947" fmla="*/ 1166286 h 2380521"/>
              <a:gd name="connsiteX948" fmla="*/ 6354484 w 8023328"/>
              <a:gd name="connsiteY948" fmla="*/ 1153888 h 2380521"/>
              <a:gd name="connsiteX949" fmla="*/ 6368340 w 8023328"/>
              <a:gd name="connsiteY949" fmla="*/ 1140032 h 2380521"/>
              <a:gd name="connsiteX950" fmla="*/ 6297511 w 8023328"/>
              <a:gd name="connsiteY950" fmla="*/ 1140032 h 2380521"/>
              <a:gd name="connsiteX951" fmla="*/ 6309908 w 8023328"/>
              <a:gd name="connsiteY951" fmla="*/ 1153888 h 2380521"/>
              <a:gd name="connsiteX952" fmla="*/ 6297511 w 8023328"/>
              <a:gd name="connsiteY952" fmla="*/ 1166286 h 2380521"/>
              <a:gd name="connsiteX953" fmla="*/ 6283655 w 8023328"/>
              <a:gd name="connsiteY953" fmla="*/ 1153888 h 2380521"/>
              <a:gd name="connsiteX954" fmla="*/ 6297511 w 8023328"/>
              <a:gd name="connsiteY954" fmla="*/ 1140032 h 2380521"/>
              <a:gd name="connsiteX955" fmla="*/ 6226679 w 8023328"/>
              <a:gd name="connsiteY955" fmla="*/ 1140032 h 2380521"/>
              <a:gd name="connsiteX956" fmla="*/ 6239076 w 8023328"/>
              <a:gd name="connsiteY956" fmla="*/ 1153888 h 2380521"/>
              <a:gd name="connsiteX957" fmla="*/ 6226679 w 8023328"/>
              <a:gd name="connsiteY957" fmla="*/ 1166286 h 2380521"/>
              <a:gd name="connsiteX958" fmla="*/ 6212823 w 8023328"/>
              <a:gd name="connsiteY958" fmla="*/ 1153888 h 2380521"/>
              <a:gd name="connsiteX959" fmla="*/ 6226679 w 8023328"/>
              <a:gd name="connsiteY959" fmla="*/ 1140032 h 2380521"/>
              <a:gd name="connsiteX960" fmla="*/ 6154391 w 8023328"/>
              <a:gd name="connsiteY960" fmla="*/ 1140032 h 2380521"/>
              <a:gd name="connsiteX961" fmla="*/ 6168247 w 8023328"/>
              <a:gd name="connsiteY961" fmla="*/ 1153888 h 2380521"/>
              <a:gd name="connsiteX962" fmla="*/ 6154391 w 8023328"/>
              <a:gd name="connsiteY962" fmla="*/ 1166286 h 2380521"/>
              <a:gd name="connsiteX963" fmla="*/ 6141994 w 8023328"/>
              <a:gd name="connsiteY963" fmla="*/ 1153888 h 2380521"/>
              <a:gd name="connsiteX964" fmla="*/ 6154391 w 8023328"/>
              <a:gd name="connsiteY964" fmla="*/ 1140032 h 2380521"/>
              <a:gd name="connsiteX965" fmla="*/ 6083559 w 8023328"/>
              <a:gd name="connsiteY965" fmla="*/ 1140032 h 2380521"/>
              <a:gd name="connsiteX966" fmla="*/ 6097415 w 8023328"/>
              <a:gd name="connsiteY966" fmla="*/ 1153888 h 2380521"/>
              <a:gd name="connsiteX967" fmla="*/ 6083559 w 8023328"/>
              <a:gd name="connsiteY967" fmla="*/ 1166286 h 2380521"/>
              <a:gd name="connsiteX968" fmla="*/ 6071162 w 8023328"/>
              <a:gd name="connsiteY968" fmla="*/ 1153888 h 2380521"/>
              <a:gd name="connsiteX969" fmla="*/ 6083559 w 8023328"/>
              <a:gd name="connsiteY969" fmla="*/ 1140032 h 2380521"/>
              <a:gd name="connsiteX970" fmla="*/ 6009356 w 8023328"/>
              <a:gd name="connsiteY970" fmla="*/ 1140032 h 2380521"/>
              <a:gd name="connsiteX971" fmla="*/ 6023212 w 8023328"/>
              <a:gd name="connsiteY971" fmla="*/ 1153888 h 2380521"/>
              <a:gd name="connsiteX972" fmla="*/ 6009356 w 8023328"/>
              <a:gd name="connsiteY972" fmla="*/ 1166286 h 2380521"/>
              <a:gd name="connsiteX973" fmla="*/ 5996959 w 8023328"/>
              <a:gd name="connsiteY973" fmla="*/ 1153888 h 2380521"/>
              <a:gd name="connsiteX974" fmla="*/ 6009356 w 8023328"/>
              <a:gd name="connsiteY974" fmla="*/ 1140032 h 2380521"/>
              <a:gd name="connsiteX975" fmla="*/ 5940548 w 8023328"/>
              <a:gd name="connsiteY975" fmla="*/ 1140032 h 2380521"/>
              <a:gd name="connsiteX976" fmla="*/ 5955726 w 8023328"/>
              <a:gd name="connsiteY976" fmla="*/ 1153888 h 2380521"/>
              <a:gd name="connsiteX977" fmla="*/ 5940548 w 8023328"/>
              <a:gd name="connsiteY977" fmla="*/ 1166286 h 2380521"/>
              <a:gd name="connsiteX978" fmla="*/ 5926130 w 8023328"/>
              <a:gd name="connsiteY978" fmla="*/ 1153888 h 2380521"/>
              <a:gd name="connsiteX979" fmla="*/ 5940548 w 8023328"/>
              <a:gd name="connsiteY979" fmla="*/ 1140032 h 2380521"/>
              <a:gd name="connsiteX980" fmla="*/ 5870088 w 8023328"/>
              <a:gd name="connsiteY980" fmla="*/ 1140032 h 2380521"/>
              <a:gd name="connsiteX981" fmla="*/ 5884877 w 8023328"/>
              <a:gd name="connsiteY981" fmla="*/ 1153888 h 2380521"/>
              <a:gd name="connsiteX982" fmla="*/ 5870088 w 8023328"/>
              <a:gd name="connsiteY982" fmla="*/ 1166286 h 2380521"/>
              <a:gd name="connsiteX983" fmla="*/ 5855299 w 8023328"/>
              <a:gd name="connsiteY983" fmla="*/ 1153888 h 2380521"/>
              <a:gd name="connsiteX984" fmla="*/ 5870088 w 8023328"/>
              <a:gd name="connsiteY984" fmla="*/ 1140032 h 2380521"/>
              <a:gd name="connsiteX985" fmla="*/ 5799257 w 8023328"/>
              <a:gd name="connsiteY985" fmla="*/ 1140032 h 2380521"/>
              <a:gd name="connsiteX986" fmla="*/ 5814045 w 8023328"/>
              <a:gd name="connsiteY986" fmla="*/ 1153888 h 2380521"/>
              <a:gd name="connsiteX987" fmla="*/ 5799257 w 8023328"/>
              <a:gd name="connsiteY987" fmla="*/ 1166286 h 2380521"/>
              <a:gd name="connsiteX988" fmla="*/ 5784469 w 8023328"/>
              <a:gd name="connsiteY988" fmla="*/ 1153888 h 2380521"/>
              <a:gd name="connsiteX989" fmla="*/ 5799257 w 8023328"/>
              <a:gd name="connsiteY989" fmla="*/ 1140032 h 2380521"/>
              <a:gd name="connsiteX990" fmla="*/ 5724122 w 8023328"/>
              <a:gd name="connsiteY990" fmla="*/ 1140032 h 2380521"/>
              <a:gd name="connsiteX991" fmla="*/ 5736519 w 8023328"/>
              <a:gd name="connsiteY991" fmla="*/ 1153888 h 2380521"/>
              <a:gd name="connsiteX992" fmla="*/ 5724122 w 8023328"/>
              <a:gd name="connsiteY992" fmla="*/ 1166286 h 2380521"/>
              <a:gd name="connsiteX993" fmla="*/ 5710266 w 8023328"/>
              <a:gd name="connsiteY993" fmla="*/ 1153888 h 2380521"/>
              <a:gd name="connsiteX994" fmla="*/ 5724122 w 8023328"/>
              <a:gd name="connsiteY994" fmla="*/ 1140032 h 2380521"/>
              <a:gd name="connsiteX995" fmla="*/ 5653291 w 8023328"/>
              <a:gd name="connsiteY995" fmla="*/ 1140032 h 2380521"/>
              <a:gd name="connsiteX996" fmla="*/ 5665688 w 8023328"/>
              <a:gd name="connsiteY996" fmla="*/ 1153888 h 2380521"/>
              <a:gd name="connsiteX997" fmla="*/ 5653291 w 8023328"/>
              <a:gd name="connsiteY997" fmla="*/ 1166286 h 2380521"/>
              <a:gd name="connsiteX998" fmla="*/ 5639435 w 8023328"/>
              <a:gd name="connsiteY998" fmla="*/ 1153888 h 2380521"/>
              <a:gd name="connsiteX999" fmla="*/ 5653291 w 8023328"/>
              <a:gd name="connsiteY999" fmla="*/ 1140032 h 2380521"/>
              <a:gd name="connsiteX1000" fmla="*/ 5581002 w 8023328"/>
              <a:gd name="connsiteY1000" fmla="*/ 1140032 h 2380521"/>
              <a:gd name="connsiteX1001" fmla="*/ 5594858 w 8023328"/>
              <a:gd name="connsiteY1001" fmla="*/ 1153888 h 2380521"/>
              <a:gd name="connsiteX1002" fmla="*/ 5581002 w 8023328"/>
              <a:gd name="connsiteY1002" fmla="*/ 1166286 h 2380521"/>
              <a:gd name="connsiteX1003" fmla="*/ 5568605 w 8023328"/>
              <a:gd name="connsiteY1003" fmla="*/ 1153888 h 2380521"/>
              <a:gd name="connsiteX1004" fmla="*/ 5581002 w 8023328"/>
              <a:gd name="connsiteY1004" fmla="*/ 1140032 h 2380521"/>
              <a:gd name="connsiteX1005" fmla="*/ 5510171 w 8023328"/>
              <a:gd name="connsiteY1005" fmla="*/ 1140032 h 2380521"/>
              <a:gd name="connsiteX1006" fmla="*/ 5524027 w 8023328"/>
              <a:gd name="connsiteY1006" fmla="*/ 1153888 h 2380521"/>
              <a:gd name="connsiteX1007" fmla="*/ 5510171 w 8023328"/>
              <a:gd name="connsiteY1007" fmla="*/ 1166286 h 2380521"/>
              <a:gd name="connsiteX1008" fmla="*/ 5497774 w 8023328"/>
              <a:gd name="connsiteY1008" fmla="*/ 1153888 h 2380521"/>
              <a:gd name="connsiteX1009" fmla="*/ 5510171 w 8023328"/>
              <a:gd name="connsiteY1009" fmla="*/ 1140032 h 2380521"/>
              <a:gd name="connsiteX1010" fmla="*/ 5438937 w 8023328"/>
              <a:gd name="connsiteY1010" fmla="*/ 1140032 h 2380521"/>
              <a:gd name="connsiteX1011" fmla="*/ 5453178 w 8023328"/>
              <a:gd name="connsiteY1011" fmla="*/ 1153888 h 2380521"/>
              <a:gd name="connsiteX1012" fmla="*/ 5438937 w 8023328"/>
              <a:gd name="connsiteY1012" fmla="*/ 1166286 h 2380521"/>
              <a:gd name="connsiteX1013" fmla="*/ 5426945 w 8023328"/>
              <a:gd name="connsiteY1013" fmla="*/ 1153888 h 2380521"/>
              <a:gd name="connsiteX1014" fmla="*/ 5438937 w 8023328"/>
              <a:gd name="connsiteY1014" fmla="*/ 1140032 h 2380521"/>
              <a:gd name="connsiteX1015" fmla="*/ 5367530 w 8023328"/>
              <a:gd name="connsiteY1015" fmla="*/ 1140032 h 2380521"/>
              <a:gd name="connsiteX1016" fmla="*/ 5382318 w 8023328"/>
              <a:gd name="connsiteY1016" fmla="*/ 1153888 h 2380521"/>
              <a:gd name="connsiteX1017" fmla="*/ 5367530 w 8023328"/>
              <a:gd name="connsiteY1017" fmla="*/ 1166286 h 2380521"/>
              <a:gd name="connsiteX1018" fmla="*/ 5352742 w 8023328"/>
              <a:gd name="connsiteY1018" fmla="*/ 1153888 h 2380521"/>
              <a:gd name="connsiteX1019" fmla="*/ 5367530 w 8023328"/>
              <a:gd name="connsiteY1019" fmla="*/ 1140032 h 2380521"/>
              <a:gd name="connsiteX1020" fmla="*/ 5296699 w 8023328"/>
              <a:gd name="connsiteY1020" fmla="*/ 1140032 h 2380521"/>
              <a:gd name="connsiteX1021" fmla="*/ 5311488 w 8023328"/>
              <a:gd name="connsiteY1021" fmla="*/ 1153888 h 2380521"/>
              <a:gd name="connsiteX1022" fmla="*/ 5296699 w 8023328"/>
              <a:gd name="connsiteY1022" fmla="*/ 1166286 h 2380521"/>
              <a:gd name="connsiteX1023" fmla="*/ 5281910 w 8023328"/>
              <a:gd name="connsiteY1023" fmla="*/ 1153888 h 2380521"/>
              <a:gd name="connsiteX1024" fmla="*/ 5296699 w 8023328"/>
              <a:gd name="connsiteY1024" fmla="*/ 1140032 h 2380521"/>
              <a:gd name="connsiteX1025" fmla="*/ 5225869 w 8023328"/>
              <a:gd name="connsiteY1025" fmla="*/ 1140032 h 2380521"/>
              <a:gd name="connsiteX1026" fmla="*/ 5240657 w 8023328"/>
              <a:gd name="connsiteY1026" fmla="*/ 1153888 h 2380521"/>
              <a:gd name="connsiteX1027" fmla="*/ 5225869 w 8023328"/>
              <a:gd name="connsiteY1027" fmla="*/ 1166286 h 2380521"/>
              <a:gd name="connsiteX1028" fmla="*/ 5211081 w 8023328"/>
              <a:gd name="connsiteY1028" fmla="*/ 1153888 h 2380521"/>
              <a:gd name="connsiteX1029" fmla="*/ 5225869 w 8023328"/>
              <a:gd name="connsiteY1029" fmla="*/ 1140032 h 2380521"/>
              <a:gd name="connsiteX1030" fmla="*/ 5154105 w 8023328"/>
              <a:gd name="connsiteY1030" fmla="*/ 1140032 h 2380521"/>
              <a:gd name="connsiteX1031" fmla="*/ 5166502 w 8023328"/>
              <a:gd name="connsiteY1031" fmla="*/ 1154821 h 2380521"/>
              <a:gd name="connsiteX1032" fmla="*/ 5154105 w 8023328"/>
              <a:gd name="connsiteY1032" fmla="*/ 1169610 h 2380521"/>
              <a:gd name="connsiteX1033" fmla="*/ 5140249 w 8023328"/>
              <a:gd name="connsiteY1033" fmla="*/ 1154821 h 2380521"/>
              <a:gd name="connsiteX1034" fmla="*/ 5154105 w 8023328"/>
              <a:gd name="connsiteY1034" fmla="*/ 1140032 h 2380521"/>
              <a:gd name="connsiteX1035" fmla="*/ 5083276 w 8023328"/>
              <a:gd name="connsiteY1035" fmla="*/ 1140032 h 2380521"/>
              <a:gd name="connsiteX1036" fmla="*/ 5095673 w 8023328"/>
              <a:gd name="connsiteY1036" fmla="*/ 1154821 h 2380521"/>
              <a:gd name="connsiteX1037" fmla="*/ 5083276 w 8023328"/>
              <a:gd name="connsiteY1037" fmla="*/ 1169610 h 2380521"/>
              <a:gd name="connsiteX1038" fmla="*/ 5069420 w 8023328"/>
              <a:gd name="connsiteY1038" fmla="*/ 1154821 h 2380521"/>
              <a:gd name="connsiteX1039" fmla="*/ 5083276 w 8023328"/>
              <a:gd name="connsiteY1039" fmla="*/ 1140032 h 2380521"/>
              <a:gd name="connsiteX1040" fmla="*/ 5012445 w 8023328"/>
              <a:gd name="connsiteY1040" fmla="*/ 1140032 h 2380521"/>
              <a:gd name="connsiteX1041" fmla="*/ 5024842 w 8023328"/>
              <a:gd name="connsiteY1041" fmla="*/ 1154821 h 2380521"/>
              <a:gd name="connsiteX1042" fmla="*/ 5012445 w 8023328"/>
              <a:gd name="connsiteY1042" fmla="*/ 1169610 h 2380521"/>
              <a:gd name="connsiteX1043" fmla="*/ 4998589 w 8023328"/>
              <a:gd name="connsiteY1043" fmla="*/ 1154821 h 2380521"/>
              <a:gd name="connsiteX1044" fmla="*/ 5012445 w 8023328"/>
              <a:gd name="connsiteY1044" fmla="*/ 1140032 h 2380521"/>
              <a:gd name="connsiteX1045" fmla="*/ 4940157 w 8023328"/>
              <a:gd name="connsiteY1045" fmla="*/ 1140032 h 2380521"/>
              <a:gd name="connsiteX1046" fmla="*/ 4954013 w 8023328"/>
              <a:gd name="connsiteY1046" fmla="*/ 1154821 h 2380521"/>
              <a:gd name="connsiteX1047" fmla="*/ 4940157 w 8023328"/>
              <a:gd name="connsiteY1047" fmla="*/ 1169610 h 2380521"/>
              <a:gd name="connsiteX1048" fmla="*/ 4927760 w 8023328"/>
              <a:gd name="connsiteY1048" fmla="*/ 1154821 h 2380521"/>
              <a:gd name="connsiteX1049" fmla="*/ 4940157 w 8023328"/>
              <a:gd name="connsiteY1049" fmla="*/ 1140032 h 2380521"/>
              <a:gd name="connsiteX1050" fmla="*/ 4865953 w 8023328"/>
              <a:gd name="connsiteY1050" fmla="*/ 1140032 h 2380521"/>
              <a:gd name="connsiteX1051" fmla="*/ 4879809 w 8023328"/>
              <a:gd name="connsiteY1051" fmla="*/ 1154821 h 2380521"/>
              <a:gd name="connsiteX1052" fmla="*/ 4865953 w 8023328"/>
              <a:gd name="connsiteY1052" fmla="*/ 1169610 h 2380521"/>
              <a:gd name="connsiteX1053" fmla="*/ 4853556 w 8023328"/>
              <a:gd name="connsiteY1053" fmla="*/ 1154821 h 2380521"/>
              <a:gd name="connsiteX1054" fmla="*/ 4865953 w 8023328"/>
              <a:gd name="connsiteY1054" fmla="*/ 1140032 h 2380521"/>
              <a:gd name="connsiteX1055" fmla="*/ 4795122 w 8023328"/>
              <a:gd name="connsiteY1055" fmla="*/ 1140032 h 2380521"/>
              <a:gd name="connsiteX1056" fmla="*/ 4808978 w 8023328"/>
              <a:gd name="connsiteY1056" fmla="*/ 1154821 h 2380521"/>
              <a:gd name="connsiteX1057" fmla="*/ 4795122 w 8023328"/>
              <a:gd name="connsiteY1057" fmla="*/ 1169610 h 2380521"/>
              <a:gd name="connsiteX1058" fmla="*/ 4782725 w 8023328"/>
              <a:gd name="connsiteY1058" fmla="*/ 1154821 h 2380521"/>
              <a:gd name="connsiteX1059" fmla="*/ 4795122 w 8023328"/>
              <a:gd name="connsiteY1059" fmla="*/ 1140032 h 2380521"/>
              <a:gd name="connsiteX1060" fmla="*/ 4726684 w 8023328"/>
              <a:gd name="connsiteY1060" fmla="*/ 1140032 h 2380521"/>
              <a:gd name="connsiteX1061" fmla="*/ 4741472 w 8023328"/>
              <a:gd name="connsiteY1061" fmla="*/ 1154821 h 2380521"/>
              <a:gd name="connsiteX1062" fmla="*/ 4726684 w 8023328"/>
              <a:gd name="connsiteY1062" fmla="*/ 1169610 h 2380521"/>
              <a:gd name="connsiteX1063" fmla="*/ 4711896 w 8023328"/>
              <a:gd name="connsiteY1063" fmla="*/ 1154821 h 2380521"/>
              <a:gd name="connsiteX1064" fmla="*/ 4726684 w 8023328"/>
              <a:gd name="connsiteY1064" fmla="*/ 1140032 h 2380521"/>
              <a:gd name="connsiteX1065" fmla="*/ 4655853 w 8023328"/>
              <a:gd name="connsiteY1065" fmla="*/ 1140032 h 2380521"/>
              <a:gd name="connsiteX1066" fmla="*/ 4670642 w 8023328"/>
              <a:gd name="connsiteY1066" fmla="*/ 1154821 h 2380521"/>
              <a:gd name="connsiteX1067" fmla="*/ 4655853 w 8023328"/>
              <a:gd name="connsiteY1067" fmla="*/ 1169610 h 2380521"/>
              <a:gd name="connsiteX1068" fmla="*/ 4641064 w 8023328"/>
              <a:gd name="connsiteY1068" fmla="*/ 1154821 h 2380521"/>
              <a:gd name="connsiteX1069" fmla="*/ 4655853 w 8023328"/>
              <a:gd name="connsiteY1069" fmla="*/ 1140032 h 2380521"/>
              <a:gd name="connsiteX1070" fmla="*/ 4585023 w 8023328"/>
              <a:gd name="connsiteY1070" fmla="*/ 1140032 h 2380521"/>
              <a:gd name="connsiteX1071" fmla="*/ 4599811 w 8023328"/>
              <a:gd name="connsiteY1071" fmla="*/ 1154821 h 2380521"/>
              <a:gd name="connsiteX1072" fmla="*/ 4585023 w 8023328"/>
              <a:gd name="connsiteY1072" fmla="*/ 1169610 h 2380521"/>
              <a:gd name="connsiteX1073" fmla="*/ 4570235 w 8023328"/>
              <a:gd name="connsiteY1073" fmla="*/ 1154821 h 2380521"/>
              <a:gd name="connsiteX1074" fmla="*/ 4585023 w 8023328"/>
              <a:gd name="connsiteY1074" fmla="*/ 1140032 h 2380521"/>
              <a:gd name="connsiteX1075" fmla="*/ 4513260 w 8023328"/>
              <a:gd name="connsiteY1075" fmla="*/ 1140032 h 2380521"/>
              <a:gd name="connsiteX1076" fmla="*/ 4525657 w 8023328"/>
              <a:gd name="connsiteY1076" fmla="*/ 1154821 h 2380521"/>
              <a:gd name="connsiteX1077" fmla="*/ 4513260 w 8023328"/>
              <a:gd name="connsiteY1077" fmla="*/ 1169610 h 2380521"/>
              <a:gd name="connsiteX1078" fmla="*/ 4499404 w 8023328"/>
              <a:gd name="connsiteY1078" fmla="*/ 1154821 h 2380521"/>
              <a:gd name="connsiteX1079" fmla="*/ 4513260 w 8023328"/>
              <a:gd name="connsiteY1079" fmla="*/ 1140032 h 2380521"/>
              <a:gd name="connsiteX1080" fmla="*/ 4439056 w 8023328"/>
              <a:gd name="connsiteY1080" fmla="*/ 1140032 h 2380521"/>
              <a:gd name="connsiteX1081" fmla="*/ 4451453 w 8023328"/>
              <a:gd name="connsiteY1081" fmla="*/ 1154821 h 2380521"/>
              <a:gd name="connsiteX1082" fmla="*/ 4439056 w 8023328"/>
              <a:gd name="connsiteY1082" fmla="*/ 1169610 h 2380521"/>
              <a:gd name="connsiteX1083" fmla="*/ 4425200 w 8023328"/>
              <a:gd name="connsiteY1083" fmla="*/ 1154821 h 2380521"/>
              <a:gd name="connsiteX1084" fmla="*/ 4439056 w 8023328"/>
              <a:gd name="connsiteY1084" fmla="*/ 1140032 h 2380521"/>
              <a:gd name="connsiteX1085" fmla="*/ 4366768 w 8023328"/>
              <a:gd name="connsiteY1085" fmla="*/ 1140032 h 2380521"/>
              <a:gd name="connsiteX1086" fmla="*/ 4380624 w 8023328"/>
              <a:gd name="connsiteY1086" fmla="*/ 1154821 h 2380521"/>
              <a:gd name="connsiteX1087" fmla="*/ 4366768 w 8023328"/>
              <a:gd name="connsiteY1087" fmla="*/ 1169610 h 2380521"/>
              <a:gd name="connsiteX1088" fmla="*/ 4354371 w 8023328"/>
              <a:gd name="connsiteY1088" fmla="*/ 1154821 h 2380521"/>
              <a:gd name="connsiteX1089" fmla="*/ 4366768 w 8023328"/>
              <a:gd name="connsiteY1089" fmla="*/ 1140032 h 2380521"/>
              <a:gd name="connsiteX1090" fmla="*/ 4295937 w 8023328"/>
              <a:gd name="connsiteY1090" fmla="*/ 1140032 h 2380521"/>
              <a:gd name="connsiteX1091" fmla="*/ 4309793 w 8023328"/>
              <a:gd name="connsiteY1091" fmla="*/ 1154821 h 2380521"/>
              <a:gd name="connsiteX1092" fmla="*/ 4295937 w 8023328"/>
              <a:gd name="connsiteY1092" fmla="*/ 1169610 h 2380521"/>
              <a:gd name="connsiteX1093" fmla="*/ 4283540 w 8023328"/>
              <a:gd name="connsiteY1093" fmla="*/ 1154821 h 2380521"/>
              <a:gd name="connsiteX1094" fmla="*/ 4295937 w 8023328"/>
              <a:gd name="connsiteY1094" fmla="*/ 1140032 h 2380521"/>
              <a:gd name="connsiteX1095" fmla="*/ 4225107 w 8023328"/>
              <a:gd name="connsiteY1095" fmla="*/ 1140032 h 2380521"/>
              <a:gd name="connsiteX1096" fmla="*/ 4238963 w 8023328"/>
              <a:gd name="connsiteY1096" fmla="*/ 1154821 h 2380521"/>
              <a:gd name="connsiteX1097" fmla="*/ 4225107 w 8023328"/>
              <a:gd name="connsiteY1097" fmla="*/ 1169610 h 2380521"/>
              <a:gd name="connsiteX1098" fmla="*/ 4212710 w 8023328"/>
              <a:gd name="connsiteY1098" fmla="*/ 1154821 h 2380521"/>
              <a:gd name="connsiteX1099" fmla="*/ 4225107 w 8023328"/>
              <a:gd name="connsiteY1099" fmla="*/ 1140032 h 2380521"/>
              <a:gd name="connsiteX1100" fmla="*/ 4153295 w 8023328"/>
              <a:gd name="connsiteY1100" fmla="*/ 1140032 h 2380521"/>
              <a:gd name="connsiteX1101" fmla="*/ 4168083 w 8023328"/>
              <a:gd name="connsiteY1101" fmla="*/ 1154821 h 2380521"/>
              <a:gd name="connsiteX1102" fmla="*/ 4153295 w 8023328"/>
              <a:gd name="connsiteY1102" fmla="*/ 1169610 h 2380521"/>
              <a:gd name="connsiteX1103" fmla="*/ 4138507 w 8023328"/>
              <a:gd name="connsiteY1103" fmla="*/ 1154821 h 2380521"/>
              <a:gd name="connsiteX1104" fmla="*/ 4153295 w 8023328"/>
              <a:gd name="connsiteY1104" fmla="*/ 1140032 h 2380521"/>
              <a:gd name="connsiteX1105" fmla="*/ 4082465 w 8023328"/>
              <a:gd name="connsiteY1105" fmla="*/ 1140032 h 2380521"/>
              <a:gd name="connsiteX1106" fmla="*/ 4097254 w 8023328"/>
              <a:gd name="connsiteY1106" fmla="*/ 1154821 h 2380521"/>
              <a:gd name="connsiteX1107" fmla="*/ 4082465 w 8023328"/>
              <a:gd name="connsiteY1107" fmla="*/ 1169610 h 2380521"/>
              <a:gd name="connsiteX1108" fmla="*/ 4067676 w 8023328"/>
              <a:gd name="connsiteY1108" fmla="*/ 1154821 h 2380521"/>
              <a:gd name="connsiteX1109" fmla="*/ 4082465 w 8023328"/>
              <a:gd name="connsiteY1109" fmla="*/ 1140032 h 2380521"/>
              <a:gd name="connsiteX1110" fmla="*/ 439789 w 8023328"/>
              <a:gd name="connsiteY1110" fmla="*/ 1140032 h 2380521"/>
              <a:gd name="connsiteX1111" fmla="*/ 454579 w 8023328"/>
              <a:gd name="connsiteY1111" fmla="*/ 1153888 h 2380521"/>
              <a:gd name="connsiteX1112" fmla="*/ 439789 w 8023328"/>
              <a:gd name="connsiteY1112" fmla="*/ 1166286 h 2380521"/>
              <a:gd name="connsiteX1113" fmla="*/ 425001 w 8023328"/>
              <a:gd name="connsiteY1113" fmla="*/ 1153888 h 2380521"/>
              <a:gd name="connsiteX1114" fmla="*/ 439789 w 8023328"/>
              <a:gd name="connsiteY1114" fmla="*/ 1140032 h 2380521"/>
              <a:gd name="connsiteX1115" fmla="*/ 368960 w 8023328"/>
              <a:gd name="connsiteY1115" fmla="*/ 1140032 h 2380521"/>
              <a:gd name="connsiteX1116" fmla="*/ 383747 w 8023328"/>
              <a:gd name="connsiteY1116" fmla="*/ 1153888 h 2380521"/>
              <a:gd name="connsiteX1117" fmla="*/ 368960 w 8023328"/>
              <a:gd name="connsiteY1117" fmla="*/ 1166286 h 2380521"/>
              <a:gd name="connsiteX1118" fmla="*/ 354172 w 8023328"/>
              <a:gd name="connsiteY1118" fmla="*/ 1153888 h 2380521"/>
              <a:gd name="connsiteX1119" fmla="*/ 368960 w 8023328"/>
              <a:gd name="connsiteY1119" fmla="*/ 1140032 h 2380521"/>
              <a:gd name="connsiteX1120" fmla="*/ 297194 w 8023328"/>
              <a:gd name="connsiteY1120" fmla="*/ 1140032 h 2380521"/>
              <a:gd name="connsiteX1121" fmla="*/ 309592 w 8023328"/>
              <a:gd name="connsiteY1121" fmla="*/ 1153888 h 2380521"/>
              <a:gd name="connsiteX1122" fmla="*/ 297194 w 8023328"/>
              <a:gd name="connsiteY1122" fmla="*/ 1166286 h 2380521"/>
              <a:gd name="connsiteX1123" fmla="*/ 283339 w 8023328"/>
              <a:gd name="connsiteY1123" fmla="*/ 1153888 h 2380521"/>
              <a:gd name="connsiteX1124" fmla="*/ 297194 w 8023328"/>
              <a:gd name="connsiteY1124" fmla="*/ 1140032 h 2380521"/>
              <a:gd name="connsiteX1125" fmla="*/ 226366 w 8023328"/>
              <a:gd name="connsiteY1125" fmla="*/ 1140032 h 2380521"/>
              <a:gd name="connsiteX1126" fmla="*/ 238764 w 8023328"/>
              <a:gd name="connsiteY1126" fmla="*/ 1153888 h 2380521"/>
              <a:gd name="connsiteX1127" fmla="*/ 226366 w 8023328"/>
              <a:gd name="connsiteY1127" fmla="*/ 1166286 h 2380521"/>
              <a:gd name="connsiteX1128" fmla="*/ 212510 w 8023328"/>
              <a:gd name="connsiteY1128" fmla="*/ 1153888 h 2380521"/>
              <a:gd name="connsiteX1129" fmla="*/ 226366 w 8023328"/>
              <a:gd name="connsiteY1129" fmla="*/ 1140032 h 2380521"/>
              <a:gd name="connsiteX1130" fmla="*/ 155532 w 8023328"/>
              <a:gd name="connsiteY1130" fmla="*/ 1140032 h 2380521"/>
              <a:gd name="connsiteX1131" fmla="*/ 167930 w 8023328"/>
              <a:gd name="connsiteY1131" fmla="*/ 1153888 h 2380521"/>
              <a:gd name="connsiteX1132" fmla="*/ 155532 w 8023328"/>
              <a:gd name="connsiteY1132" fmla="*/ 1166286 h 2380521"/>
              <a:gd name="connsiteX1133" fmla="*/ 141676 w 8023328"/>
              <a:gd name="connsiteY1133" fmla="*/ 1153888 h 2380521"/>
              <a:gd name="connsiteX1134" fmla="*/ 155532 w 8023328"/>
              <a:gd name="connsiteY1134" fmla="*/ 1140032 h 2380521"/>
              <a:gd name="connsiteX1135" fmla="*/ 83244 w 8023328"/>
              <a:gd name="connsiteY1135" fmla="*/ 1140032 h 2380521"/>
              <a:gd name="connsiteX1136" fmla="*/ 97100 w 8023328"/>
              <a:gd name="connsiteY1136" fmla="*/ 1153888 h 2380521"/>
              <a:gd name="connsiteX1137" fmla="*/ 83244 w 8023328"/>
              <a:gd name="connsiteY1137" fmla="*/ 1166286 h 2380521"/>
              <a:gd name="connsiteX1138" fmla="*/ 70846 w 8023328"/>
              <a:gd name="connsiteY1138" fmla="*/ 1153888 h 2380521"/>
              <a:gd name="connsiteX1139" fmla="*/ 83244 w 8023328"/>
              <a:gd name="connsiteY1139" fmla="*/ 1140032 h 2380521"/>
              <a:gd name="connsiteX1140" fmla="*/ 12008 w 8023328"/>
              <a:gd name="connsiteY1140" fmla="*/ 1140032 h 2380521"/>
              <a:gd name="connsiteX1141" fmla="*/ 26249 w 8023328"/>
              <a:gd name="connsiteY1141" fmla="*/ 1153888 h 2380521"/>
              <a:gd name="connsiteX1142" fmla="*/ 12008 w 8023328"/>
              <a:gd name="connsiteY1142" fmla="*/ 1166286 h 2380521"/>
              <a:gd name="connsiteX1143" fmla="*/ 16 w 8023328"/>
              <a:gd name="connsiteY1143" fmla="*/ 1153888 h 2380521"/>
              <a:gd name="connsiteX1144" fmla="*/ 12008 w 8023328"/>
              <a:gd name="connsiteY1144" fmla="*/ 1140032 h 2380521"/>
              <a:gd name="connsiteX1145" fmla="*/ 6867525 w 8023328"/>
              <a:gd name="connsiteY1145" fmla="*/ 1069203 h 2380521"/>
              <a:gd name="connsiteX1146" fmla="*/ 6879922 w 8023328"/>
              <a:gd name="connsiteY1146" fmla="*/ 1081600 h 2380521"/>
              <a:gd name="connsiteX1147" fmla="*/ 6867525 w 8023328"/>
              <a:gd name="connsiteY1147" fmla="*/ 1095457 h 2380521"/>
              <a:gd name="connsiteX1148" fmla="*/ 6853669 w 8023328"/>
              <a:gd name="connsiteY1148" fmla="*/ 1081600 h 2380521"/>
              <a:gd name="connsiteX1149" fmla="*/ 6867525 w 8023328"/>
              <a:gd name="connsiteY1149" fmla="*/ 1069203 h 2380521"/>
              <a:gd name="connsiteX1150" fmla="*/ 6795237 w 8023328"/>
              <a:gd name="connsiteY1150" fmla="*/ 1069203 h 2380521"/>
              <a:gd name="connsiteX1151" fmla="*/ 6809093 w 8023328"/>
              <a:gd name="connsiteY1151" fmla="*/ 1081600 h 2380521"/>
              <a:gd name="connsiteX1152" fmla="*/ 6796696 w 8023328"/>
              <a:gd name="connsiteY1152" fmla="*/ 1095457 h 2380521"/>
              <a:gd name="connsiteX1153" fmla="*/ 6782840 w 8023328"/>
              <a:gd name="connsiteY1153" fmla="*/ 1081600 h 2380521"/>
              <a:gd name="connsiteX1154" fmla="*/ 6795237 w 8023328"/>
              <a:gd name="connsiteY1154" fmla="*/ 1069203 h 2380521"/>
              <a:gd name="connsiteX1155" fmla="*/ 6724405 w 8023328"/>
              <a:gd name="connsiteY1155" fmla="*/ 1069203 h 2380521"/>
              <a:gd name="connsiteX1156" fmla="*/ 6738261 w 8023328"/>
              <a:gd name="connsiteY1156" fmla="*/ 1081600 h 2380521"/>
              <a:gd name="connsiteX1157" fmla="*/ 6724405 w 8023328"/>
              <a:gd name="connsiteY1157" fmla="*/ 1095457 h 2380521"/>
              <a:gd name="connsiteX1158" fmla="*/ 6712008 w 8023328"/>
              <a:gd name="connsiteY1158" fmla="*/ 1081600 h 2380521"/>
              <a:gd name="connsiteX1159" fmla="*/ 6724405 w 8023328"/>
              <a:gd name="connsiteY1159" fmla="*/ 1069203 h 2380521"/>
              <a:gd name="connsiteX1160" fmla="*/ 6653576 w 8023328"/>
              <a:gd name="connsiteY1160" fmla="*/ 1069203 h 2380521"/>
              <a:gd name="connsiteX1161" fmla="*/ 6667432 w 8023328"/>
              <a:gd name="connsiteY1161" fmla="*/ 1081600 h 2380521"/>
              <a:gd name="connsiteX1162" fmla="*/ 6653576 w 8023328"/>
              <a:gd name="connsiteY1162" fmla="*/ 1095457 h 2380521"/>
              <a:gd name="connsiteX1163" fmla="*/ 6641179 w 8023328"/>
              <a:gd name="connsiteY1163" fmla="*/ 1081600 h 2380521"/>
              <a:gd name="connsiteX1164" fmla="*/ 6653576 w 8023328"/>
              <a:gd name="connsiteY1164" fmla="*/ 1069203 h 2380521"/>
              <a:gd name="connsiteX1165" fmla="*/ 6581764 w 8023328"/>
              <a:gd name="connsiteY1165" fmla="*/ 1069203 h 2380521"/>
              <a:gd name="connsiteX1166" fmla="*/ 6596552 w 8023328"/>
              <a:gd name="connsiteY1166" fmla="*/ 1081600 h 2380521"/>
              <a:gd name="connsiteX1167" fmla="*/ 6581764 w 8023328"/>
              <a:gd name="connsiteY1167" fmla="*/ 1095457 h 2380521"/>
              <a:gd name="connsiteX1168" fmla="*/ 6566976 w 8023328"/>
              <a:gd name="connsiteY1168" fmla="*/ 1081600 h 2380521"/>
              <a:gd name="connsiteX1169" fmla="*/ 6581764 w 8023328"/>
              <a:gd name="connsiteY1169" fmla="*/ 1069203 h 2380521"/>
              <a:gd name="connsiteX1170" fmla="*/ 6510933 w 8023328"/>
              <a:gd name="connsiteY1170" fmla="*/ 1069203 h 2380521"/>
              <a:gd name="connsiteX1171" fmla="*/ 6525722 w 8023328"/>
              <a:gd name="connsiteY1171" fmla="*/ 1081600 h 2380521"/>
              <a:gd name="connsiteX1172" fmla="*/ 6510933 w 8023328"/>
              <a:gd name="connsiteY1172" fmla="*/ 1095457 h 2380521"/>
              <a:gd name="connsiteX1173" fmla="*/ 6496144 w 8023328"/>
              <a:gd name="connsiteY1173" fmla="*/ 1081600 h 2380521"/>
              <a:gd name="connsiteX1174" fmla="*/ 6510933 w 8023328"/>
              <a:gd name="connsiteY1174" fmla="*/ 1069203 h 2380521"/>
              <a:gd name="connsiteX1175" fmla="*/ 6440492 w 8023328"/>
              <a:gd name="connsiteY1175" fmla="*/ 1069203 h 2380521"/>
              <a:gd name="connsiteX1176" fmla="*/ 6454911 w 8023328"/>
              <a:gd name="connsiteY1176" fmla="*/ 1081600 h 2380521"/>
              <a:gd name="connsiteX1177" fmla="*/ 6440492 w 8023328"/>
              <a:gd name="connsiteY1177" fmla="*/ 1095457 h 2380521"/>
              <a:gd name="connsiteX1178" fmla="*/ 6425315 w 8023328"/>
              <a:gd name="connsiteY1178" fmla="*/ 1081600 h 2380521"/>
              <a:gd name="connsiteX1179" fmla="*/ 6440492 w 8023328"/>
              <a:gd name="connsiteY1179" fmla="*/ 1069203 h 2380521"/>
              <a:gd name="connsiteX1180" fmla="*/ 6368340 w 8023328"/>
              <a:gd name="connsiteY1180" fmla="*/ 1069203 h 2380521"/>
              <a:gd name="connsiteX1181" fmla="*/ 6380737 w 8023328"/>
              <a:gd name="connsiteY1181" fmla="*/ 1081600 h 2380521"/>
              <a:gd name="connsiteX1182" fmla="*/ 6368340 w 8023328"/>
              <a:gd name="connsiteY1182" fmla="*/ 1095457 h 2380521"/>
              <a:gd name="connsiteX1183" fmla="*/ 6354484 w 8023328"/>
              <a:gd name="connsiteY1183" fmla="*/ 1081600 h 2380521"/>
              <a:gd name="connsiteX1184" fmla="*/ 6368340 w 8023328"/>
              <a:gd name="connsiteY1184" fmla="*/ 1069203 h 2380521"/>
              <a:gd name="connsiteX1185" fmla="*/ 6297511 w 8023328"/>
              <a:gd name="connsiteY1185" fmla="*/ 1069203 h 2380521"/>
              <a:gd name="connsiteX1186" fmla="*/ 6309908 w 8023328"/>
              <a:gd name="connsiteY1186" fmla="*/ 1081600 h 2380521"/>
              <a:gd name="connsiteX1187" fmla="*/ 6297511 w 8023328"/>
              <a:gd name="connsiteY1187" fmla="*/ 1095457 h 2380521"/>
              <a:gd name="connsiteX1188" fmla="*/ 6283655 w 8023328"/>
              <a:gd name="connsiteY1188" fmla="*/ 1081600 h 2380521"/>
              <a:gd name="connsiteX1189" fmla="*/ 6297511 w 8023328"/>
              <a:gd name="connsiteY1189" fmla="*/ 1069203 h 2380521"/>
              <a:gd name="connsiteX1190" fmla="*/ 6226679 w 8023328"/>
              <a:gd name="connsiteY1190" fmla="*/ 1069203 h 2380521"/>
              <a:gd name="connsiteX1191" fmla="*/ 6239076 w 8023328"/>
              <a:gd name="connsiteY1191" fmla="*/ 1081600 h 2380521"/>
              <a:gd name="connsiteX1192" fmla="*/ 6226679 w 8023328"/>
              <a:gd name="connsiteY1192" fmla="*/ 1095457 h 2380521"/>
              <a:gd name="connsiteX1193" fmla="*/ 6212823 w 8023328"/>
              <a:gd name="connsiteY1193" fmla="*/ 1083059 h 2380521"/>
              <a:gd name="connsiteX1194" fmla="*/ 6226679 w 8023328"/>
              <a:gd name="connsiteY1194" fmla="*/ 1069203 h 2380521"/>
              <a:gd name="connsiteX1195" fmla="*/ 6154391 w 8023328"/>
              <a:gd name="connsiteY1195" fmla="*/ 1069203 h 2380521"/>
              <a:gd name="connsiteX1196" fmla="*/ 6168247 w 8023328"/>
              <a:gd name="connsiteY1196" fmla="*/ 1083059 h 2380521"/>
              <a:gd name="connsiteX1197" fmla="*/ 6154391 w 8023328"/>
              <a:gd name="connsiteY1197" fmla="*/ 1095457 h 2380521"/>
              <a:gd name="connsiteX1198" fmla="*/ 6141994 w 8023328"/>
              <a:gd name="connsiteY1198" fmla="*/ 1083059 h 2380521"/>
              <a:gd name="connsiteX1199" fmla="*/ 6154391 w 8023328"/>
              <a:gd name="connsiteY1199" fmla="*/ 1069203 h 2380521"/>
              <a:gd name="connsiteX1200" fmla="*/ 6083559 w 8023328"/>
              <a:gd name="connsiteY1200" fmla="*/ 1069203 h 2380521"/>
              <a:gd name="connsiteX1201" fmla="*/ 6097415 w 8023328"/>
              <a:gd name="connsiteY1201" fmla="*/ 1083059 h 2380521"/>
              <a:gd name="connsiteX1202" fmla="*/ 6083559 w 8023328"/>
              <a:gd name="connsiteY1202" fmla="*/ 1095457 h 2380521"/>
              <a:gd name="connsiteX1203" fmla="*/ 6071162 w 8023328"/>
              <a:gd name="connsiteY1203" fmla="*/ 1083059 h 2380521"/>
              <a:gd name="connsiteX1204" fmla="*/ 6083559 w 8023328"/>
              <a:gd name="connsiteY1204" fmla="*/ 1069203 h 2380521"/>
              <a:gd name="connsiteX1205" fmla="*/ 6009356 w 8023328"/>
              <a:gd name="connsiteY1205" fmla="*/ 1069203 h 2380521"/>
              <a:gd name="connsiteX1206" fmla="*/ 6023212 w 8023328"/>
              <a:gd name="connsiteY1206" fmla="*/ 1083059 h 2380521"/>
              <a:gd name="connsiteX1207" fmla="*/ 6009356 w 8023328"/>
              <a:gd name="connsiteY1207" fmla="*/ 1095457 h 2380521"/>
              <a:gd name="connsiteX1208" fmla="*/ 5996959 w 8023328"/>
              <a:gd name="connsiteY1208" fmla="*/ 1083059 h 2380521"/>
              <a:gd name="connsiteX1209" fmla="*/ 6009356 w 8023328"/>
              <a:gd name="connsiteY1209" fmla="*/ 1069203 h 2380521"/>
              <a:gd name="connsiteX1210" fmla="*/ 5940548 w 8023328"/>
              <a:gd name="connsiteY1210" fmla="*/ 1069203 h 2380521"/>
              <a:gd name="connsiteX1211" fmla="*/ 5955726 w 8023328"/>
              <a:gd name="connsiteY1211" fmla="*/ 1083059 h 2380521"/>
              <a:gd name="connsiteX1212" fmla="*/ 5940548 w 8023328"/>
              <a:gd name="connsiteY1212" fmla="*/ 1095457 h 2380521"/>
              <a:gd name="connsiteX1213" fmla="*/ 5926130 w 8023328"/>
              <a:gd name="connsiteY1213" fmla="*/ 1083059 h 2380521"/>
              <a:gd name="connsiteX1214" fmla="*/ 5940548 w 8023328"/>
              <a:gd name="connsiteY1214" fmla="*/ 1069203 h 2380521"/>
              <a:gd name="connsiteX1215" fmla="*/ 5870088 w 8023328"/>
              <a:gd name="connsiteY1215" fmla="*/ 1069203 h 2380521"/>
              <a:gd name="connsiteX1216" fmla="*/ 5884877 w 8023328"/>
              <a:gd name="connsiteY1216" fmla="*/ 1083059 h 2380521"/>
              <a:gd name="connsiteX1217" fmla="*/ 5870088 w 8023328"/>
              <a:gd name="connsiteY1217" fmla="*/ 1095457 h 2380521"/>
              <a:gd name="connsiteX1218" fmla="*/ 5855299 w 8023328"/>
              <a:gd name="connsiteY1218" fmla="*/ 1083059 h 2380521"/>
              <a:gd name="connsiteX1219" fmla="*/ 5870088 w 8023328"/>
              <a:gd name="connsiteY1219" fmla="*/ 1069203 h 2380521"/>
              <a:gd name="connsiteX1220" fmla="*/ 5799257 w 8023328"/>
              <a:gd name="connsiteY1220" fmla="*/ 1069203 h 2380521"/>
              <a:gd name="connsiteX1221" fmla="*/ 5814045 w 8023328"/>
              <a:gd name="connsiteY1221" fmla="*/ 1083059 h 2380521"/>
              <a:gd name="connsiteX1222" fmla="*/ 5799257 w 8023328"/>
              <a:gd name="connsiteY1222" fmla="*/ 1095457 h 2380521"/>
              <a:gd name="connsiteX1223" fmla="*/ 5784469 w 8023328"/>
              <a:gd name="connsiteY1223" fmla="*/ 1083059 h 2380521"/>
              <a:gd name="connsiteX1224" fmla="*/ 5799257 w 8023328"/>
              <a:gd name="connsiteY1224" fmla="*/ 1069203 h 2380521"/>
              <a:gd name="connsiteX1225" fmla="*/ 5724122 w 8023328"/>
              <a:gd name="connsiteY1225" fmla="*/ 1069203 h 2380521"/>
              <a:gd name="connsiteX1226" fmla="*/ 5736519 w 8023328"/>
              <a:gd name="connsiteY1226" fmla="*/ 1083059 h 2380521"/>
              <a:gd name="connsiteX1227" fmla="*/ 5724122 w 8023328"/>
              <a:gd name="connsiteY1227" fmla="*/ 1095457 h 2380521"/>
              <a:gd name="connsiteX1228" fmla="*/ 5710266 w 8023328"/>
              <a:gd name="connsiteY1228" fmla="*/ 1083059 h 2380521"/>
              <a:gd name="connsiteX1229" fmla="*/ 5724122 w 8023328"/>
              <a:gd name="connsiteY1229" fmla="*/ 1069203 h 2380521"/>
              <a:gd name="connsiteX1230" fmla="*/ 5653291 w 8023328"/>
              <a:gd name="connsiteY1230" fmla="*/ 1069203 h 2380521"/>
              <a:gd name="connsiteX1231" fmla="*/ 5665688 w 8023328"/>
              <a:gd name="connsiteY1231" fmla="*/ 1083059 h 2380521"/>
              <a:gd name="connsiteX1232" fmla="*/ 5653291 w 8023328"/>
              <a:gd name="connsiteY1232" fmla="*/ 1095457 h 2380521"/>
              <a:gd name="connsiteX1233" fmla="*/ 5639435 w 8023328"/>
              <a:gd name="connsiteY1233" fmla="*/ 1083059 h 2380521"/>
              <a:gd name="connsiteX1234" fmla="*/ 5653291 w 8023328"/>
              <a:gd name="connsiteY1234" fmla="*/ 1069203 h 2380521"/>
              <a:gd name="connsiteX1235" fmla="*/ 5581002 w 8023328"/>
              <a:gd name="connsiteY1235" fmla="*/ 1069203 h 2380521"/>
              <a:gd name="connsiteX1236" fmla="*/ 5594858 w 8023328"/>
              <a:gd name="connsiteY1236" fmla="*/ 1083059 h 2380521"/>
              <a:gd name="connsiteX1237" fmla="*/ 5581002 w 8023328"/>
              <a:gd name="connsiteY1237" fmla="*/ 1095457 h 2380521"/>
              <a:gd name="connsiteX1238" fmla="*/ 5568605 w 8023328"/>
              <a:gd name="connsiteY1238" fmla="*/ 1083059 h 2380521"/>
              <a:gd name="connsiteX1239" fmla="*/ 5581002 w 8023328"/>
              <a:gd name="connsiteY1239" fmla="*/ 1069203 h 2380521"/>
              <a:gd name="connsiteX1240" fmla="*/ 5510171 w 8023328"/>
              <a:gd name="connsiteY1240" fmla="*/ 1069203 h 2380521"/>
              <a:gd name="connsiteX1241" fmla="*/ 5524027 w 8023328"/>
              <a:gd name="connsiteY1241" fmla="*/ 1083059 h 2380521"/>
              <a:gd name="connsiteX1242" fmla="*/ 5510171 w 8023328"/>
              <a:gd name="connsiteY1242" fmla="*/ 1095457 h 2380521"/>
              <a:gd name="connsiteX1243" fmla="*/ 5497774 w 8023328"/>
              <a:gd name="connsiteY1243" fmla="*/ 1083059 h 2380521"/>
              <a:gd name="connsiteX1244" fmla="*/ 5510171 w 8023328"/>
              <a:gd name="connsiteY1244" fmla="*/ 1069203 h 2380521"/>
              <a:gd name="connsiteX1245" fmla="*/ 5438937 w 8023328"/>
              <a:gd name="connsiteY1245" fmla="*/ 1069203 h 2380521"/>
              <a:gd name="connsiteX1246" fmla="*/ 5453178 w 8023328"/>
              <a:gd name="connsiteY1246" fmla="*/ 1083059 h 2380521"/>
              <a:gd name="connsiteX1247" fmla="*/ 5438937 w 8023328"/>
              <a:gd name="connsiteY1247" fmla="*/ 1095457 h 2380521"/>
              <a:gd name="connsiteX1248" fmla="*/ 5426945 w 8023328"/>
              <a:gd name="connsiteY1248" fmla="*/ 1083059 h 2380521"/>
              <a:gd name="connsiteX1249" fmla="*/ 5438937 w 8023328"/>
              <a:gd name="connsiteY1249" fmla="*/ 1069203 h 2380521"/>
              <a:gd name="connsiteX1250" fmla="*/ 5367530 w 8023328"/>
              <a:gd name="connsiteY1250" fmla="*/ 1069203 h 2380521"/>
              <a:gd name="connsiteX1251" fmla="*/ 5382318 w 8023328"/>
              <a:gd name="connsiteY1251" fmla="*/ 1083059 h 2380521"/>
              <a:gd name="connsiteX1252" fmla="*/ 5367530 w 8023328"/>
              <a:gd name="connsiteY1252" fmla="*/ 1095457 h 2380521"/>
              <a:gd name="connsiteX1253" fmla="*/ 5352742 w 8023328"/>
              <a:gd name="connsiteY1253" fmla="*/ 1083059 h 2380521"/>
              <a:gd name="connsiteX1254" fmla="*/ 5367530 w 8023328"/>
              <a:gd name="connsiteY1254" fmla="*/ 1069203 h 2380521"/>
              <a:gd name="connsiteX1255" fmla="*/ 5296699 w 8023328"/>
              <a:gd name="connsiteY1255" fmla="*/ 1069203 h 2380521"/>
              <a:gd name="connsiteX1256" fmla="*/ 5311488 w 8023328"/>
              <a:gd name="connsiteY1256" fmla="*/ 1083059 h 2380521"/>
              <a:gd name="connsiteX1257" fmla="*/ 5296699 w 8023328"/>
              <a:gd name="connsiteY1257" fmla="*/ 1095457 h 2380521"/>
              <a:gd name="connsiteX1258" fmla="*/ 5281910 w 8023328"/>
              <a:gd name="connsiteY1258" fmla="*/ 1083059 h 2380521"/>
              <a:gd name="connsiteX1259" fmla="*/ 5296699 w 8023328"/>
              <a:gd name="connsiteY1259" fmla="*/ 1069203 h 2380521"/>
              <a:gd name="connsiteX1260" fmla="*/ 5225869 w 8023328"/>
              <a:gd name="connsiteY1260" fmla="*/ 1069203 h 2380521"/>
              <a:gd name="connsiteX1261" fmla="*/ 5240657 w 8023328"/>
              <a:gd name="connsiteY1261" fmla="*/ 1083059 h 2380521"/>
              <a:gd name="connsiteX1262" fmla="*/ 5225869 w 8023328"/>
              <a:gd name="connsiteY1262" fmla="*/ 1095457 h 2380521"/>
              <a:gd name="connsiteX1263" fmla="*/ 5211081 w 8023328"/>
              <a:gd name="connsiteY1263" fmla="*/ 1083059 h 2380521"/>
              <a:gd name="connsiteX1264" fmla="*/ 5225869 w 8023328"/>
              <a:gd name="connsiteY1264" fmla="*/ 1069203 h 2380521"/>
              <a:gd name="connsiteX1265" fmla="*/ 5154105 w 8023328"/>
              <a:gd name="connsiteY1265" fmla="*/ 1069203 h 2380521"/>
              <a:gd name="connsiteX1266" fmla="*/ 5166502 w 8023328"/>
              <a:gd name="connsiteY1266" fmla="*/ 1083059 h 2380521"/>
              <a:gd name="connsiteX1267" fmla="*/ 5154105 w 8023328"/>
              <a:gd name="connsiteY1267" fmla="*/ 1095457 h 2380521"/>
              <a:gd name="connsiteX1268" fmla="*/ 5140249 w 8023328"/>
              <a:gd name="connsiteY1268" fmla="*/ 1083059 h 2380521"/>
              <a:gd name="connsiteX1269" fmla="*/ 5154105 w 8023328"/>
              <a:gd name="connsiteY1269" fmla="*/ 1069203 h 2380521"/>
              <a:gd name="connsiteX1270" fmla="*/ 5083276 w 8023328"/>
              <a:gd name="connsiteY1270" fmla="*/ 1069203 h 2380521"/>
              <a:gd name="connsiteX1271" fmla="*/ 5095673 w 8023328"/>
              <a:gd name="connsiteY1271" fmla="*/ 1083059 h 2380521"/>
              <a:gd name="connsiteX1272" fmla="*/ 5083276 w 8023328"/>
              <a:gd name="connsiteY1272" fmla="*/ 1095457 h 2380521"/>
              <a:gd name="connsiteX1273" fmla="*/ 5069420 w 8023328"/>
              <a:gd name="connsiteY1273" fmla="*/ 1083059 h 2380521"/>
              <a:gd name="connsiteX1274" fmla="*/ 5083276 w 8023328"/>
              <a:gd name="connsiteY1274" fmla="*/ 1069203 h 2380521"/>
              <a:gd name="connsiteX1275" fmla="*/ 5012445 w 8023328"/>
              <a:gd name="connsiteY1275" fmla="*/ 1069203 h 2380521"/>
              <a:gd name="connsiteX1276" fmla="*/ 5024842 w 8023328"/>
              <a:gd name="connsiteY1276" fmla="*/ 1083059 h 2380521"/>
              <a:gd name="connsiteX1277" fmla="*/ 5012445 w 8023328"/>
              <a:gd name="connsiteY1277" fmla="*/ 1095457 h 2380521"/>
              <a:gd name="connsiteX1278" fmla="*/ 4998589 w 8023328"/>
              <a:gd name="connsiteY1278" fmla="*/ 1083059 h 2380521"/>
              <a:gd name="connsiteX1279" fmla="*/ 5012445 w 8023328"/>
              <a:gd name="connsiteY1279" fmla="*/ 1069203 h 2380521"/>
              <a:gd name="connsiteX1280" fmla="*/ 4940157 w 8023328"/>
              <a:gd name="connsiteY1280" fmla="*/ 1069203 h 2380521"/>
              <a:gd name="connsiteX1281" fmla="*/ 4954013 w 8023328"/>
              <a:gd name="connsiteY1281" fmla="*/ 1083059 h 2380521"/>
              <a:gd name="connsiteX1282" fmla="*/ 4940157 w 8023328"/>
              <a:gd name="connsiteY1282" fmla="*/ 1095457 h 2380521"/>
              <a:gd name="connsiteX1283" fmla="*/ 4927760 w 8023328"/>
              <a:gd name="connsiteY1283" fmla="*/ 1083059 h 2380521"/>
              <a:gd name="connsiteX1284" fmla="*/ 4940157 w 8023328"/>
              <a:gd name="connsiteY1284" fmla="*/ 1069203 h 2380521"/>
              <a:gd name="connsiteX1285" fmla="*/ 4865953 w 8023328"/>
              <a:gd name="connsiteY1285" fmla="*/ 1069203 h 2380521"/>
              <a:gd name="connsiteX1286" fmla="*/ 4879809 w 8023328"/>
              <a:gd name="connsiteY1286" fmla="*/ 1083059 h 2380521"/>
              <a:gd name="connsiteX1287" fmla="*/ 4865953 w 8023328"/>
              <a:gd name="connsiteY1287" fmla="*/ 1095457 h 2380521"/>
              <a:gd name="connsiteX1288" fmla="*/ 4853556 w 8023328"/>
              <a:gd name="connsiteY1288" fmla="*/ 1083059 h 2380521"/>
              <a:gd name="connsiteX1289" fmla="*/ 4865953 w 8023328"/>
              <a:gd name="connsiteY1289" fmla="*/ 1069203 h 2380521"/>
              <a:gd name="connsiteX1290" fmla="*/ 4795122 w 8023328"/>
              <a:gd name="connsiteY1290" fmla="*/ 1069203 h 2380521"/>
              <a:gd name="connsiteX1291" fmla="*/ 4808978 w 8023328"/>
              <a:gd name="connsiteY1291" fmla="*/ 1083059 h 2380521"/>
              <a:gd name="connsiteX1292" fmla="*/ 4795122 w 8023328"/>
              <a:gd name="connsiteY1292" fmla="*/ 1095457 h 2380521"/>
              <a:gd name="connsiteX1293" fmla="*/ 4782725 w 8023328"/>
              <a:gd name="connsiteY1293" fmla="*/ 1083059 h 2380521"/>
              <a:gd name="connsiteX1294" fmla="*/ 4795122 w 8023328"/>
              <a:gd name="connsiteY1294" fmla="*/ 1069203 h 2380521"/>
              <a:gd name="connsiteX1295" fmla="*/ 4726684 w 8023328"/>
              <a:gd name="connsiteY1295" fmla="*/ 1069203 h 2380521"/>
              <a:gd name="connsiteX1296" fmla="*/ 4741472 w 8023328"/>
              <a:gd name="connsiteY1296" fmla="*/ 1083059 h 2380521"/>
              <a:gd name="connsiteX1297" fmla="*/ 4726684 w 8023328"/>
              <a:gd name="connsiteY1297" fmla="*/ 1095457 h 2380521"/>
              <a:gd name="connsiteX1298" fmla="*/ 4711896 w 8023328"/>
              <a:gd name="connsiteY1298" fmla="*/ 1083059 h 2380521"/>
              <a:gd name="connsiteX1299" fmla="*/ 4726684 w 8023328"/>
              <a:gd name="connsiteY1299" fmla="*/ 1069203 h 2380521"/>
              <a:gd name="connsiteX1300" fmla="*/ 4655853 w 8023328"/>
              <a:gd name="connsiteY1300" fmla="*/ 1069203 h 2380521"/>
              <a:gd name="connsiteX1301" fmla="*/ 4670642 w 8023328"/>
              <a:gd name="connsiteY1301" fmla="*/ 1083059 h 2380521"/>
              <a:gd name="connsiteX1302" fmla="*/ 4655853 w 8023328"/>
              <a:gd name="connsiteY1302" fmla="*/ 1095457 h 2380521"/>
              <a:gd name="connsiteX1303" fmla="*/ 4641064 w 8023328"/>
              <a:gd name="connsiteY1303" fmla="*/ 1083059 h 2380521"/>
              <a:gd name="connsiteX1304" fmla="*/ 4655853 w 8023328"/>
              <a:gd name="connsiteY1304" fmla="*/ 1069203 h 2380521"/>
              <a:gd name="connsiteX1305" fmla="*/ 4585023 w 8023328"/>
              <a:gd name="connsiteY1305" fmla="*/ 1069203 h 2380521"/>
              <a:gd name="connsiteX1306" fmla="*/ 4599811 w 8023328"/>
              <a:gd name="connsiteY1306" fmla="*/ 1083059 h 2380521"/>
              <a:gd name="connsiteX1307" fmla="*/ 4585023 w 8023328"/>
              <a:gd name="connsiteY1307" fmla="*/ 1095457 h 2380521"/>
              <a:gd name="connsiteX1308" fmla="*/ 4570235 w 8023328"/>
              <a:gd name="connsiteY1308" fmla="*/ 1083059 h 2380521"/>
              <a:gd name="connsiteX1309" fmla="*/ 4585023 w 8023328"/>
              <a:gd name="connsiteY1309" fmla="*/ 1069203 h 2380521"/>
              <a:gd name="connsiteX1310" fmla="*/ 4513260 w 8023328"/>
              <a:gd name="connsiteY1310" fmla="*/ 1069203 h 2380521"/>
              <a:gd name="connsiteX1311" fmla="*/ 4525657 w 8023328"/>
              <a:gd name="connsiteY1311" fmla="*/ 1083991 h 2380521"/>
              <a:gd name="connsiteX1312" fmla="*/ 4513260 w 8023328"/>
              <a:gd name="connsiteY1312" fmla="*/ 1098780 h 2380521"/>
              <a:gd name="connsiteX1313" fmla="*/ 4499404 w 8023328"/>
              <a:gd name="connsiteY1313" fmla="*/ 1083991 h 2380521"/>
              <a:gd name="connsiteX1314" fmla="*/ 4513260 w 8023328"/>
              <a:gd name="connsiteY1314" fmla="*/ 1069203 h 2380521"/>
              <a:gd name="connsiteX1315" fmla="*/ 4439056 w 8023328"/>
              <a:gd name="connsiteY1315" fmla="*/ 1069203 h 2380521"/>
              <a:gd name="connsiteX1316" fmla="*/ 4451453 w 8023328"/>
              <a:gd name="connsiteY1316" fmla="*/ 1083991 h 2380521"/>
              <a:gd name="connsiteX1317" fmla="*/ 4439056 w 8023328"/>
              <a:gd name="connsiteY1317" fmla="*/ 1098780 h 2380521"/>
              <a:gd name="connsiteX1318" fmla="*/ 4425200 w 8023328"/>
              <a:gd name="connsiteY1318" fmla="*/ 1083991 h 2380521"/>
              <a:gd name="connsiteX1319" fmla="*/ 4439056 w 8023328"/>
              <a:gd name="connsiteY1319" fmla="*/ 1069203 h 2380521"/>
              <a:gd name="connsiteX1320" fmla="*/ 4366768 w 8023328"/>
              <a:gd name="connsiteY1320" fmla="*/ 1069203 h 2380521"/>
              <a:gd name="connsiteX1321" fmla="*/ 4380624 w 8023328"/>
              <a:gd name="connsiteY1321" fmla="*/ 1083991 h 2380521"/>
              <a:gd name="connsiteX1322" fmla="*/ 4366768 w 8023328"/>
              <a:gd name="connsiteY1322" fmla="*/ 1098780 h 2380521"/>
              <a:gd name="connsiteX1323" fmla="*/ 4354371 w 8023328"/>
              <a:gd name="connsiteY1323" fmla="*/ 1083991 h 2380521"/>
              <a:gd name="connsiteX1324" fmla="*/ 4366768 w 8023328"/>
              <a:gd name="connsiteY1324" fmla="*/ 1069203 h 2380521"/>
              <a:gd name="connsiteX1325" fmla="*/ 4295937 w 8023328"/>
              <a:gd name="connsiteY1325" fmla="*/ 1069203 h 2380521"/>
              <a:gd name="connsiteX1326" fmla="*/ 4309793 w 8023328"/>
              <a:gd name="connsiteY1326" fmla="*/ 1083991 h 2380521"/>
              <a:gd name="connsiteX1327" fmla="*/ 4295937 w 8023328"/>
              <a:gd name="connsiteY1327" fmla="*/ 1098780 h 2380521"/>
              <a:gd name="connsiteX1328" fmla="*/ 4283540 w 8023328"/>
              <a:gd name="connsiteY1328" fmla="*/ 1083991 h 2380521"/>
              <a:gd name="connsiteX1329" fmla="*/ 4295937 w 8023328"/>
              <a:gd name="connsiteY1329" fmla="*/ 1069203 h 2380521"/>
              <a:gd name="connsiteX1330" fmla="*/ 4225107 w 8023328"/>
              <a:gd name="connsiteY1330" fmla="*/ 1069203 h 2380521"/>
              <a:gd name="connsiteX1331" fmla="*/ 4238963 w 8023328"/>
              <a:gd name="connsiteY1331" fmla="*/ 1083991 h 2380521"/>
              <a:gd name="connsiteX1332" fmla="*/ 4225107 w 8023328"/>
              <a:gd name="connsiteY1332" fmla="*/ 1098780 h 2380521"/>
              <a:gd name="connsiteX1333" fmla="*/ 4212710 w 8023328"/>
              <a:gd name="connsiteY1333" fmla="*/ 1083991 h 2380521"/>
              <a:gd name="connsiteX1334" fmla="*/ 4225107 w 8023328"/>
              <a:gd name="connsiteY1334" fmla="*/ 1069203 h 2380521"/>
              <a:gd name="connsiteX1335" fmla="*/ 4153295 w 8023328"/>
              <a:gd name="connsiteY1335" fmla="*/ 1069203 h 2380521"/>
              <a:gd name="connsiteX1336" fmla="*/ 4168083 w 8023328"/>
              <a:gd name="connsiteY1336" fmla="*/ 1083991 h 2380521"/>
              <a:gd name="connsiteX1337" fmla="*/ 4153295 w 8023328"/>
              <a:gd name="connsiteY1337" fmla="*/ 1098780 h 2380521"/>
              <a:gd name="connsiteX1338" fmla="*/ 4138507 w 8023328"/>
              <a:gd name="connsiteY1338" fmla="*/ 1083991 h 2380521"/>
              <a:gd name="connsiteX1339" fmla="*/ 4153295 w 8023328"/>
              <a:gd name="connsiteY1339" fmla="*/ 1069203 h 2380521"/>
              <a:gd name="connsiteX1340" fmla="*/ 4082465 w 8023328"/>
              <a:gd name="connsiteY1340" fmla="*/ 1069203 h 2380521"/>
              <a:gd name="connsiteX1341" fmla="*/ 4097254 w 8023328"/>
              <a:gd name="connsiteY1341" fmla="*/ 1083991 h 2380521"/>
              <a:gd name="connsiteX1342" fmla="*/ 4082465 w 8023328"/>
              <a:gd name="connsiteY1342" fmla="*/ 1098780 h 2380521"/>
              <a:gd name="connsiteX1343" fmla="*/ 4067676 w 8023328"/>
              <a:gd name="connsiteY1343" fmla="*/ 1083991 h 2380521"/>
              <a:gd name="connsiteX1344" fmla="*/ 4082465 w 8023328"/>
              <a:gd name="connsiteY1344" fmla="*/ 1069203 h 2380521"/>
              <a:gd name="connsiteX1345" fmla="*/ 4011635 w 8023328"/>
              <a:gd name="connsiteY1345" fmla="*/ 1069203 h 2380521"/>
              <a:gd name="connsiteX1346" fmla="*/ 4026423 w 8023328"/>
              <a:gd name="connsiteY1346" fmla="*/ 1083991 h 2380521"/>
              <a:gd name="connsiteX1347" fmla="*/ 4011635 w 8023328"/>
              <a:gd name="connsiteY1347" fmla="*/ 1098780 h 2380521"/>
              <a:gd name="connsiteX1348" fmla="*/ 3996847 w 8023328"/>
              <a:gd name="connsiteY1348" fmla="*/ 1083991 h 2380521"/>
              <a:gd name="connsiteX1349" fmla="*/ 4011635 w 8023328"/>
              <a:gd name="connsiteY1349" fmla="*/ 1069203 h 2380521"/>
              <a:gd name="connsiteX1350" fmla="*/ 3939871 w 8023328"/>
              <a:gd name="connsiteY1350" fmla="*/ 1069203 h 2380521"/>
              <a:gd name="connsiteX1351" fmla="*/ 3952268 w 8023328"/>
              <a:gd name="connsiteY1351" fmla="*/ 1083991 h 2380521"/>
              <a:gd name="connsiteX1352" fmla="*/ 3939871 w 8023328"/>
              <a:gd name="connsiteY1352" fmla="*/ 1098780 h 2380521"/>
              <a:gd name="connsiteX1353" fmla="*/ 3926015 w 8023328"/>
              <a:gd name="connsiteY1353" fmla="*/ 1083991 h 2380521"/>
              <a:gd name="connsiteX1354" fmla="*/ 3939871 w 8023328"/>
              <a:gd name="connsiteY1354" fmla="*/ 1069203 h 2380521"/>
              <a:gd name="connsiteX1355" fmla="*/ 582439 w 8023328"/>
              <a:gd name="connsiteY1355" fmla="*/ 1069203 h 2380521"/>
              <a:gd name="connsiteX1356" fmla="*/ 596295 w 8023328"/>
              <a:gd name="connsiteY1356" fmla="*/ 1083059 h 2380521"/>
              <a:gd name="connsiteX1357" fmla="*/ 582439 w 8023328"/>
              <a:gd name="connsiteY1357" fmla="*/ 1095457 h 2380521"/>
              <a:gd name="connsiteX1358" fmla="*/ 570041 w 8023328"/>
              <a:gd name="connsiteY1358" fmla="*/ 1083059 h 2380521"/>
              <a:gd name="connsiteX1359" fmla="*/ 582439 w 8023328"/>
              <a:gd name="connsiteY1359" fmla="*/ 1069203 h 2380521"/>
              <a:gd name="connsiteX1360" fmla="*/ 513628 w 8023328"/>
              <a:gd name="connsiteY1360" fmla="*/ 1069203 h 2380521"/>
              <a:gd name="connsiteX1361" fmla="*/ 528807 w 8023328"/>
              <a:gd name="connsiteY1361" fmla="*/ 1083059 h 2380521"/>
              <a:gd name="connsiteX1362" fmla="*/ 513628 w 8023328"/>
              <a:gd name="connsiteY1362" fmla="*/ 1095457 h 2380521"/>
              <a:gd name="connsiteX1363" fmla="*/ 499209 w 8023328"/>
              <a:gd name="connsiteY1363" fmla="*/ 1083059 h 2380521"/>
              <a:gd name="connsiteX1364" fmla="*/ 513628 w 8023328"/>
              <a:gd name="connsiteY1364" fmla="*/ 1069203 h 2380521"/>
              <a:gd name="connsiteX1365" fmla="*/ 439795 w 8023328"/>
              <a:gd name="connsiteY1365" fmla="*/ 1069203 h 2380521"/>
              <a:gd name="connsiteX1366" fmla="*/ 454585 w 8023328"/>
              <a:gd name="connsiteY1366" fmla="*/ 1083059 h 2380521"/>
              <a:gd name="connsiteX1367" fmla="*/ 439795 w 8023328"/>
              <a:gd name="connsiteY1367" fmla="*/ 1095457 h 2380521"/>
              <a:gd name="connsiteX1368" fmla="*/ 425007 w 8023328"/>
              <a:gd name="connsiteY1368" fmla="*/ 1083059 h 2380521"/>
              <a:gd name="connsiteX1369" fmla="*/ 439795 w 8023328"/>
              <a:gd name="connsiteY1369" fmla="*/ 1069203 h 2380521"/>
              <a:gd name="connsiteX1370" fmla="*/ 368965 w 8023328"/>
              <a:gd name="connsiteY1370" fmla="*/ 1069203 h 2380521"/>
              <a:gd name="connsiteX1371" fmla="*/ 383754 w 8023328"/>
              <a:gd name="connsiteY1371" fmla="*/ 1083059 h 2380521"/>
              <a:gd name="connsiteX1372" fmla="*/ 368965 w 8023328"/>
              <a:gd name="connsiteY1372" fmla="*/ 1095457 h 2380521"/>
              <a:gd name="connsiteX1373" fmla="*/ 354177 w 8023328"/>
              <a:gd name="connsiteY1373" fmla="*/ 1083059 h 2380521"/>
              <a:gd name="connsiteX1374" fmla="*/ 368965 w 8023328"/>
              <a:gd name="connsiteY1374" fmla="*/ 1069203 h 2380521"/>
              <a:gd name="connsiteX1375" fmla="*/ 297201 w 8023328"/>
              <a:gd name="connsiteY1375" fmla="*/ 1069203 h 2380521"/>
              <a:gd name="connsiteX1376" fmla="*/ 309599 w 8023328"/>
              <a:gd name="connsiteY1376" fmla="*/ 1083059 h 2380521"/>
              <a:gd name="connsiteX1377" fmla="*/ 297201 w 8023328"/>
              <a:gd name="connsiteY1377" fmla="*/ 1095457 h 2380521"/>
              <a:gd name="connsiteX1378" fmla="*/ 283346 w 8023328"/>
              <a:gd name="connsiteY1378" fmla="*/ 1083059 h 2380521"/>
              <a:gd name="connsiteX1379" fmla="*/ 297201 w 8023328"/>
              <a:gd name="connsiteY1379" fmla="*/ 1069203 h 2380521"/>
              <a:gd name="connsiteX1380" fmla="*/ 226372 w 8023328"/>
              <a:gd name="connsiteY1380" fmla="*/ 1069203 h 2380521"/>
              <a:gd name="connsiteX1381" fmla="*/ 238771 w 8023328"/>
              <a:gd name="connsiteY1381" fmla="*/ 1083059 h 2380521"/>
              <a:gd name="connsiteX1382" fmla="*/ 226372 w 8023328"/>
              <a:gd name="connsiteY1382" fmla="*/ 1095457 h 2380521"/>
              <a:gd name="connsiteX1383" fmla="*/ 212516 w 8023328"/>
              <a:gd name="connsiteY1383" fmla="*/ 1083059 h 2380521"/>
              <a:gd name="connsiteX1384" fmla="*/ 226372 w 8023328"/>
              <a:gd name="connsiteY1384" fmla="*/ 1069203 h 2380521"/>
              <a:gd name="connsiteX1385" fmla="*/ 154079 w 8023328"/>
              <a:gd name="connsiteY1385" fmla="*/ 1069203 h 2380521"/>
              <a:gd name="connsiteX1386" fmla="*/ 167935 w 8023328"/>
              <a:gd name="connsiteY1386" fmla="*/ 1083059 h 2380521"/>
              <a:gd name="connsiteX1387" fmla="*/ 154079 w 8023328"/>
              <a:gd name="connsiteY1387" fmla="*/ 1095457 h 2380521"/>
              <a:gd name="connsiteX1388" fmla="*/ 141682 w 8023328"/>
              <a:gd name="connsiteY1388" fmla="*/ 1083059 h 2380521"/>
              <a:gd name="connsiteX1389" fmla="*/ 154079 w 8023328"/>
              <a:gd name="connsiteY1389" fmla="*/ 1069203 h 2380521"/>
              <a:gd name="connsiteX1390" fmla="*/ 83249 w 8023328"/>
              <a:gd name="connsiteY1390" fmla="*/ 1069203 h 2380521"/>
              <a:gd name="connsiteX1391" fmla="*/ 97105 w 8023328"/>
              <a:gd name="connsiteY1391" fmla="*/ 1083059 h 2380521"/>
              <a:gd name="connsiteX1392" fmla="*/ 83249 w 8023328"/>
              <a:gd name="connsiteY1392" fmla="*/ 1095457 h 2380521"/>
              <a:gd name="connsiteX1393" fmla="*/ 70852 w 8023328"/>
              <a:gd name="connsiteY1393" fmla="*/ 1083059 h 2380521"/>
              <a:gd name="connsiteX1394" fmla="*/ 83249 w 8023328"/>
              <a:gd name="connsiteY1394" fmla="*/ 1069203 h 2380521"/>
              <a:gd name="connsiteX1395" fmla="*/ 12014 w 8023328"/>
              <a:gd name="connsiteY1395" fmla="*/ 1069203 h 2380521"/>
              <a:gd name="connsiteX1396" fmla="*/ 26255 w 8023328"/>
              <a:gd name="connsiteY1396" fmla="*/ 1083059 h 2380521"/>
              <a:gd name="connsiteX1397" fmla="*/ 12014 w 8023328"/>
              <a:gd name="connsiteY1397" fmla="*/ 1095457 h 2380521"/>
              <a:gd name="connsiteX1398" fmla="*/ 21 w 8023328"/>
              <a:gd name="connsiteY1398" fmla="*/ 1083059 h 2380521"/>
              <a:gd name="connsiteX1399" fmla="*/ 12014 w 8023328"/>
              <a:gd name="connsiteY1399" fmla="*/ 1069203 h 2380521"/>
              <a:gd name="connsiteX1400" fmla="*/ 6724405 w 8023328"/>
              <a:gd name="connsiteY1400" fmla="*/ 998371 h 2380521"/>
              <a:gd name="connsiteX1401" fmla="*/ 6738261 w 8023328"/>
              <a:gd name="connsiteY1401" fmla="*/ 1010768 h 2380521"/>
              <a:gd name="connsiteX1402" fmla="*/ 6724405 w 8023328"/>
              <a:gd name="connsiteY1402" fmla="*/ 1024625 h 2380521"/>
              <a:gd name="connsiteX1403" fmla="*/ 6712008 w 8023328"/>
              <a:gd name="connsiteY1403" fmla="*/ 1010768 h 2380521"/>
              <a:gd name="connsiteX1404" fmla="*/ 6724405 w 8023328"/>
              <a:gd name="connsiteY1404" fmla="*/ 998371 h 2380521"/>
              <a:gd name="connsiteX1405" fmla="*/ 6653576 w 8023328"/>
              <a:gd name="connsiteY1405" fmla="*/ 998371 h 2380521"/>
              <a:gd name="connsiteX1406" fmla="*/ 6667432 w 8023328"/>
              <a:gd name="connsiteY1406" fmla="*/ 1010768 h 2380521"/>
              <a:gd name="connsiteX1407" fmla="*/ 6653576 w 8023328"/>
              <a:gd name="connsiteY1407" fmla="*/ 1024625 h 2380521"/>
              <a:gd name="connsiteX1408" fmla="*/ 6641179 w 8023328"/>
              <a:gd name="connsiteY1408" fmla="*/ 1010768 h 2380521"/>
              <a:gd name="connsiteX1409" fmla="*/ 6653576 w 8023328"/>
              <a:gd name="connsiteY1409" fmla="*/ 998371 h 2380521"/>
              <a:gd name="connsiteX1410" fmla="*/ 6581764 w 8023328"/>
              <a:gd name="connsiteY1410" fmla="*/ 998371 h 2380521"/>
              <a:gd name="connsiteX1411" fmla="*/ 6596552 w 8023328"/>
              <a:gd name="connsiteY1411" fmla="*/ 1010768 h 2380521"/>
              <a:gd name="connsiteX1412" fmla="*/ 6581764 w 8023328"/>
              <a:gd name="connsiteY1412" fmla="*/ 1024625 h 2380521"/>
              <a:gd name="connsiteX1413" fmla="*/ 6566976 w 8023328"/>
              <a:gd name="connsiteY1413" fmla="*/ 1010768 h 2380521"/>
              <a:gd name="connsiteX1414" fmla="*/ 6581764 w 8023328"/>
              <a:gd name="connsiteY1414" fmla="*/ 998371 h 2380521"/>
              <a:gd name="connsiteX1415" fmla="*/ 6510933 w 8023328"/>
              <a:gd name="connsiteY1415" fmla="*/ 998371 h 2380521"/>
              <a:gd name="connsiteX1416" fmla="*/ 6525722 w 8023328"/>
              <a:gd name="connsiteY1416" fmla="*/ 1010768 h 2380521"/>
              <a:gd name="connsiteX1417" fmla="*/ 6510933 w 8023328"/>
              <a:gd name="connsiteY1417" fmla="*/ 1024625 h 2380521"/>
              <a:gd name="connsiteX1418" fmla="*/ 6496144 w 8023328"/>
              <a:gd name="connsiteY1418" fmla="*/ 1010768 h 2380521"/>
              <a:gd name="connsiteX1419" fmla="*/ 6510933 w 8023328"/>
              <a:gd name="connsiteY1419" fmla="*/ 998371 h 2380521"/>
              <a:gd name="connsiteX1420" fmla="*/ 6440492 w 8023328"/>
              <a:gd name="connsiteY1420" fmla="*/ 998371 h 2380521"/>
              <a:gd name="connsiteX1421" fmla="*/ 6454911 w 8023328"/>
              <a:gd name="connsiteY1421" fmla="*/ 1010768 h 2380521"/>
              <a:gd name="connsiteX1422" fmla="*/ 6440492 w 8023328"/>
              <a:gd name="connsiteY1422" fmla="*/ 1024625 h 2380521"/>
              <a:gd name="connsiteX1423" fmla="*/ 6425315 w 8023328"/>
              <a:gd name="connsiteY1423" fmla="*/ 1010768 h 2380521"/>
              <a:gd name="connsiteX1424" fmla="*/ 6440492 w 8023328"/>
              <a:gd name="connsiteY1424" fmla="*/ 998371 h 2380521"/>
              <a:gd name="connsiteX1425" fmla="*/ 6368340 w 8023328"/>
              <a:gd name="connsiteY1425" fmla="*/ 998371 h 2380521"/>
              <a:gd name="connsiteX1426" fmla="*/ 6380737 w 8023328"/>
              <a:gd name="connsiteY1426" fmla="*/ 1010768 h 2380521"/>
              <a:gd name="connsiteX1427" fmla="*/ 6368340 w 8023328"/>
              <a:gd name="connsiteY1427" fmla="*/ 1024625 h 2380521"/>
              <a:gd name="connsiteX1428" fmla="*/ 6354484 w 8023328"/>
              <a:gd name="connsiteY1428" fmla="*/ 1010768 h 2380521"/>
              <a:gd name="connsiteX1429" fmla="*/ 6368340 w 8023328"/>
              <a:gd name="connsiteY1429" fmla="*/ 998371 h 2380521"/>
              <a:gd name="connsiteX1430" fmla="*/ 6297511 w 8023328"/>
              <a:gd name="connsiteY1430" fmla="*/ 998371 h 2380521"/>
              <a:gd name="connsiteX1431" fmla="*/ 6309908 w 8023328"/>
              <a:gd name="connsiteY1431" fmla="*/ 1010768 h 2380521"/>
              <a:gd name="connsiteX1432" fmla="*/ 6297511 w 8023328"/>
              <a:gd name="connsiteY1432" fmla="*/ 1024625 h 2380521"/>
              <a:gd name="connsiteX1433" fmla="*/ 6283655 w 8023328"/>
              <a:gd name="connsiteY1433" fmla="*/ 1010768 h 2380521"/>
              <a:gd name="connsiteX1434" fmla="*/ 6297511 w 8023328"/>
              <a:gd name="connsiteY1434" fmla="*/ 998371 h 2380521"/>
              <a:gd name="connsiteX1435" fmla="*/ 6226679 w 8023328"/>
              <a:gd name="connsiteY1435" fmla="*/ 998371 h 2380521"/>
              <a:gd name="connsiteX1436" fmla="*/ 6239076 w 8023328"/>
              <a:gd name="connsiteY1436" fmla="*/ 1010768 h 2380521"/>
              <a:gd name="connsiteX1437" fmla="*/ 6226679 w 8023328"/>
              <a:gd name="connsiteY1437" fmla="*/ 1024625 h 2380521"/>
              <a:gd name="connsiteX1438" fmla="*/ 6212823 w 8023328"/>
              <a:gd name="connsiteY1438" fmla="*/ 1010768 h 2380521"/>
              <a:gd name="connsiteX1439" fmla="*/ 6226679 w 8023328"/>
              <a:gd name="connsiteY1439" fmla="*/ 998371 h 2380521"/>
              <a:gd name="connsiteX1440" fmla="*/ 6154391 w 8023328"/>
              <a:gd name="connsiteY1440" fmla="*/ 998371 h 2380521"/>
              <a:gd name="connsiteX1441" fmla="*/ 6168247 w 8023328"/>
              <a:gd name="connsiteY1441" fmla="*/ 1010768 h 2380521"/>
              <a:gd name="connsiteX1442" fmla="*/ 6154391 w 8023328"/>
              <a:gd name="connsiteY1442" fmla="*/ 1024625 h 2380521"/>
              <a:gd name="connsiteX1443" fmla="*/ 6141994 w 8023328"/>
              <a:gd name="connsiteY1443" fmla="*/ 1010768 h 2380521"/>
              <a:gd name="connsiteX1444" fmla="*/ 6154391 w 8023328"/>
              <a:gd name="connsiteY1444" fmla="*/ 998371 h 2380521"/>
              <a:gd name="connsiteX1445" fmla="*/ 6083559 w 8023328"/>
              <a:gd name="connsiteY1445" fmla="*/ 998371 h 2380521"/>
              <a:gd name="connsiteX1446" fmla="*/ 6097415 w 8023328"/>
              <a:gd name="connsiteY1446" fmla="*/ 1010768 h 2380521"/>
              <a:gd name="connsiteX1447" fmla="*/ 6083559 w 8023328"/>
              <a:gd name="connsiteY1447" fmla="*/ 1024625 h 2380521"/>
              <a:gd name="connsiteX1448" fmla="*/ 6071162 w 8023328"/>
              <a:gd name="connsiteY1448" fmla="*/ 1010768 h 2380521"/>
              <a:gd name="connsiteX1449" fmla="*/ 6083559 w 8023328"/>
              <a:gd name="connsiteY1449" fmla="*/ 998371 h 2380521"/>
              <a:gd name="connsiteX1450" fmla="*/ 6009356 w 8023328"/>
              <a:gd name="connsiteY1450" fmla="*/ 998371 h 2380521"/>
              <a:gd name="connsiteX1451" fmla="*/ 6023212 w 8023328"/>
              <a:gd name="connsiteY1451" fmla="*/ 1010768 h 2380521"/>
              <a:gd name="connsiteX1452" fmla="*/ 6009356 w 8023328"/>
              <a:gd name="connsiteY1452" fmla="*/ 1024625 h 2380521"/>
              <a:gd name="connsiteX1453" fmla="*/ 5996959 w 8023328"/>
              <a:gd name="connsiteY1453" fmla="*/ 1010768 h 2380521"/>
              <a:gd name="connsiteX1454" fmla="*/ 6009356 w 8023328"/>
              <a:gd name="connsiteY1454" fmla="*/ 998371 h 2380521"/>
              <a:gd name="connsiteX1455" fmla="*/ 5940548 w 8023328"/>
              <a:gd name="connsiteY1455" fmla="*/ 998371 h 2380521"/>
              <a:gd name="connsiteX1456" fmla="*/ 5955726 w 8023328"/>
              <a:gd name="connsiteY1456" fmla="*/ 1010768 h 2380521"/>
              <a:gd name="connsiteX1457" fmla="*/ 5940548 w 8023328"/>
              <a:gd name="connsiteY1457" fmla="*/ 1024625 h 2380521"/>
              <a:gd name="connsiteX1458" fmla="*/ 5926130 w 8023328"/>
              <a:gd name="connsiteY1458" fmla="*/ 1010768 h 2380521"/>
              <a:gd name="connsiteX1459" fmla="*/ 5940548 w 8023328"/>
              <a:gd name="connsiteY1459" fmla="*/ 998371 h 2380521"/>
              <a:gd name="connsiteX1460" fmla="*/ 5870088 w 8023328"/>
              <a:gd name="connsiteY1460" fmla="*/ 998371 h 2380521"/>
              <a:gd name="connsiteX1461" fmla="*/ 5884877 w 8023328"/>
              <a:gd name="connsiteY1461" fmla="*/ 1010768 h 2380521"/>
              <a:gd name="connsiteX1462" fmla="*/ 5870088 w 8023328"/>
              <a:gd name="connsiteY1462" fmla="*/ 1024625 h 2380521"/>
              <a:gd name="connsiteX1463" fmla="*/ 5855299 w 8023328"/>
              <a:gd name="connsiteY1463" fmla="*/ 1010768 h 2380521"/>
              <a:gd name="connsiteX1464" fmla="*/ 5870088 w 8023328"/>
              <a:gd name="connsiteY1464" fmla="*/ 998371 h 2380521"/>
              <a:gd name="connsiteX1465" fmla="*/ 5799257 w 8023328"/>
              <a:gd name="connsiteY1465" fmla="*/ 998371 h 2380521"/>
              <a:gd name="connsiteX1466" fmla="*/ 5814045 w 8023328"/>
              <a:gd name="connsiteY1466" fmla="*/ 1010768 h 2380521"/>
              <a:gd name="connsiteX1467" fmla="*/ 5799257 w 8023328"/>
              <a:gd name="connsiteY1467" fmla="*/ 1024625 h 2380521"/>
              <a:gd name="connsiteX1468" fmla="*/ 5784469 w 8023328"/>
              <a:gd name="connsiteY1468" fmla="*/ 1010768 h 2380521"/>
              <a:gd name="connsiteX1469" fmla="*/ 5799257 w 8023328"/>
              <a:gd name="connsiteY1469" fmla="*/ 998371 h 2380521"/>
              <a:gd name="connsiteX1470" fmla="*/ 5724122 w 8023328"/>
              <a:gd name="connsiteY1470" fmla="*/ 998371 h 2380521"/>
              <a:gd name="connsiteX1471" fmla="*/ 5736519 w 8023328"/>
              <a:gd name="connsiteY1471" fmla="*/ 1010768 h 2380521"/>
              <a:gd name="connsiteX1472" fmla="*/ 5724122 w 8023328"/>
              <a:gd name="connsiteY1472" fmla="*/ 1024625 h 2380521"/>
              <a:gd name="connsiteX1473" fmla="*/ 5710266 w 8023328"/>
              <a:gd name="connsiteY1473" fmla="*/ 1010768 h 2380521"/>
              <a:gd name="connsiteX1474" fmla="*/ 5724122 w 8023328"/>
              <a:gd name="connsiteY1474" fmla="*/ 998371 h 2380521"/>
              <a:gd name="connsiteX1475" fmla="*/ 5653291 w 8023328"/>
              <a:gd name="connsiteY1475" fmla="*/ 998371 h 2380521"/>
              <a:gd name="connsiteX1476" fmla="*/ 5665688 w 8023328"/>
              <a:gd name="connsiteY1476" fmla="*/ 1012227 h 2380521"/>
              <a:gd name="connsiteX1477" fmla="*/ 5653291 w 8023328"/>
              <a:gd name="connsiteY1477" fmla="*/ 1024625 h 2380521"/>
              <a:gd name="connsiteX1478" fmla="*/ 5639435 w 8023328"/>
              <a:gd name="connsiteY1478" fmla="*/ 1012227 h 2380521"/>
              <a:gd name="connsiteX1479" fmla="*/ 5653291 w 8023328"/>
              <a:gd name="connsiteY1479" fmla="*/ 998371 h 2380521"/>
              <a:gd name="connsiteX1480" fmla="*/ 5581002 w 8023328"/>
              <a:gd name="connsiteY1480" fmla="*/ 998371 h 2380521"/>
              <a:gd name="connsiteX1481" fmla="*/ 5594858 w 8023328"/>
              <a:gd name="connsiteY1481" fmla="*/ 1012227 h 2380521"/>
              <a:gd name="connsiteX1482" fmla="*/ 5581002 w 8023328"/>
              <a:gd name="connsiteY1482" fmla="*/ 1024625 h 2380521"/>
              <a:gd name="connsiteX1483" fmla="*/ 5568605 w 8023328"/>
              <a:gd name="connsiteY1483" fmla="*/ 1012227 h 2380521"/>
              <a:gd name="connsiteX1484" fmla="*/ 5581002 w 8023328"/>
              <a:gd name="connsiteY1484" fmla="*/ 998371 h 2380521"/>
              <a:gd name="connsiteX1485" fmla="*/ 5510171 w 8023328"/>
              <a:gd name="connsiteY1485" fmla="*/ 998371 h 2380521"/>
              <a:gd name="connsiteX1486" fmla="*/ 5524027 w 8023328"/>
              <a:gd name="connsiteY1486" fmla="*/ 1012227 h 2380521"/>
              <a:gd name="connsiteX1487" fmla="*/ 5510171 w 8023328"/>
              <a:gd name="connsiteY1487" fmla="*/ 1024625 h 2380521"/>
              <a:gd name="connsiteX1488" fmla="*/ 5497774 w 8023328"/>
              <a:gd name="connsiteY1488" fmla="*/ 1012227 h 2380521"/>
              <a:gd name="connsiteX1489" fmla="*/ 5510171 w 8023328"/>
              <a:gd name="connsiteY1489" fmla="*/ 998371 h 2380521"/>
              <a:gd name="connsiteX1490" fmla="*/ 5438937 w 8023328"/>
              <a:gd name="connsiteY1490" fmla="*/ 998371 h 2380521"/>
              <a:gd name="connsiteX1491" fmla="*/ 5453178 w 8023328"/>
              <a:gd name="connsiteY1491" fmla="*/ 1012227 h 2380521"/>
              <a:gd name="connsiteX1492" fmla="*/ 5438937 w 8023328"/>
              <a:gd name="connsiteY1492" fmla="*/ 1024625 h 2380521"/>
              <a:gd name="connsiteX1493" fmla="*/ 5426945 w 8023328"/>
              <a:gd name="connsiteY1493" fmla="*/ 1012227 h 2380521"/>
              <a:gd name="connsiteX1494" fmla="*/ 5438937 w 8023328"/>
              <a:gd name="connsiteY1494" fmla="*/ 998371 h 2380521"/>
              <a:gd name="connsiteX1495" fmla="*/ 5367530 w 8023328"/>
              <a:gd name="connsiteY1495" fmla="*/ 998371 h 2380521"/>
              <a:gd name="connsiteX1496" fmla="*/ 5382318 w 8023328"/>
              <a:gd name="connsiteY1496" fmla="*/ 1012227 h 2380521"/>
              <a:gd name="connsiteX1497" fmla="*/ 5367530 w 8023328"/>
              <a:gd name="connsiteY1497" fmla="*/ 1024625 h 2380521"/>
              <a:gd name="connsiteX1498" fmla="*/ 5352742 w 8023328"/>
              <a:gd name="connsiteY1498" fmla="*/ 1012227 h 2380521"/>
              <a:gd name="connsiteX1499" fmla="*/ 5367530 w 8023328"/>
              <a:gd name="connsiteY1499" fmla="*/ 998371 h 2380521"/>
              <a:gd name="connsiteX1500" fmla="*/ 5296699 w 8023328"/>
              <a:gd name="connsiteY1500" fmla="*/ 998371 h 2380521"/>
              <a:gd name="connsiteX1501" fmla="*/ 5311488 w 8023328"/>
              <a:gd name="connsiteY1501" fmla="*/ 1012227 h 2380521"/>
              <a:gd name="connsiteX1502" fmla="*/ 5296699 w 8023328"/>
              <a:gd name="connsiteY1502" fmla="*/ 1024625 h 2380521"/>
              <a:gd name="connsiteX1503" fmla="*/ 5281910 w 8023328"/>
              <a:gd name="connsiteY1503" fmla="*/ 1012227 h 2380521"/>
              <a:gd name="connsiteX1504" fmla="*/ 5296699 w 8023328"/>
              <a:gd name="connsiteY1504" fmla="*/ 998371 h 2380521"/>
              <a:gd name="connsiteX1505" fmla="*/ 5225869 w 8023328"/>
              <a:gd name="connsiteY1505" fmla="*/ 998371 h 2380521"/>
              <a:gd name="connsiteX1506" fmla="*/ 5240657 w 8023328"/>
              <a:gd name="connsiteY1506" fmla="*/ 1012227 h 2380521"/>
              <a:gd name="connsiteX1507" fmla="*/ 5225869 w 8023328"/>
              <a:gd name="connsiteY1507" fmla="*/ 1024625 h 2380521"/>
              <a:gd name="connsiteX1508" fmla="*/ 5211081 w 8023328"/>
              <a:gd name="connsiteY1508" fmla="*/ 1012227 h 2380521"/>
              <a:gd name="connsiteX1509" fmla="*/ 5225869 w 8023328"/>
              <a:gd name="connsiteY1509" fmla="*/ 998371 h 2380521"/>
              <a:gd name="connsiteX1510" fmla="*/ 5154105 w 8023328"/>
              <a:gd name="connsiteY1510" fmla="*/ 998371 h 2380521"/>
              <a:gd name="connsiteX1511" fmla="*/ 5166502 w 8023328"/>
              <a:gd name="connsiteY1511" fmla="*/ 1012227 h 2380521"/>
              <a:gd name="connsiteX1512" fmla="*/ 5154105 w 8023328"/>
              <a:gd name="connsiteY1512" fmla="*/ 1024625 h 2380521"/>
              <a:gd name="connsiteX1513" fmla="*/ 5140249 w 8023328"/>
              <a:gd name="connsiteY1513" fmla="*/ 1012227 h 2380521"/>
              <a:gd name="connsiteX1514" fmla="*/ 5154105 w 8023328"/>
              <a:gd name="connsiteY1514" fmla="*/ 998371 h 2380521"/>
              <a:gd name="connsiteX1515" fmla="*/ 5083276 w 8023328"/>
              <a:gd name="connsiteY1515" fmla="*/ 998371 h 2380521"/>
              <a:gd name="connsiteX1516" fmla="*/ 5095673 w 8023328"/>
              <a:gd name="connsiteY1516" fmla="*/ 1012227 h 2380521"/>
              <a:gd name="connsiteX1517" fmla="*/ 5083276 w 8023328"/>
              <a:gd name="connsiteY1517" fmla="*/ 1024625 h 2380521"/>
              <a:gd name="connsiteX1518" fmla="*/ 5069420 w 8023328"/>
              <a:gd name="connsiteY1518" fmla="*/ 1012227 h 2380521"/>
              <a:gd name="connsiteX1519" fmla="*/ 5083276 w 8023328"/>
              <a:gd name="connsiteY1519" fmla="*/ 998371 h 2380521"/>
              <a:gd name="connsiteX1520" fmla="*/ 5012445 w 8023328"/>
              <a:gd name="connsiteY1520" fmla="*/ 998371 h 2380521"/>
              <a:gd name="connsiteX1521" fmla="*/ 5024842 w 8023328"/>
              <a:gd name="connsiteY1521" fmla="*/ 1012227 h 2380521"/>
              <a:gd name="connsiteX1522" fmla="*/ 5012445 w 8023328"/>
              <a:gd name="connsiteY1522" fmla="*/ 1024625 h 2380521"/>
              <a:gd name="connsiteX1523" fmla="*/ 4998589 w 8023328"/>
              <a:gd name="connsiteY1523" fmla="*/ 1012227 h 2380521"/>
              <a:gd name="connsiteX1524" fmla="*/ 5012445 w 8023328"/>
              <a:gd name="connsiteY1524" fmla="*/ 998371 h 2380521"/>
              <a:gd name="connsiteX1525" fmla="*/ 4940157 w 8023328"/>
              <a:gd name="connsiteY1525" fmla="*/ 998371 h 2380521"/>
              <a:gd name="connsiteX1526" fmla="*/ 4954013 w 8023328"/>
              <a:gd name="connsiteY1526" fmla="*/ 1012227 h 2380521"/>
              <a:gd name="connsiteX1527" fmla="*/ 4940157 w 8023328"/>
              <a:gd name="connsiteY1527" fmla="*/ 1024625 h 2380521"/>
              <a:gd name="connsiteX1528" fmla="*/ 4927760 w 8023328"/>
              <a:gd name="connsiteY1528" fmla="*/ 1012227 h 2380521"/>
              <a:gd name="connsiteX1529" fmla="*/ 4940157 w 8023328"/>
              <a:gd name="connsiteY1529" fmla="*/ 998371 h 2380521"/>
              <a:gd name="connsiteX1530" fmla="*/ 4865953 w 8023328"/>
              <a:gd name="connsiteY1530" fmla="*/ 998371 h 2380521"/>
              <a:gd name="connsiteX1531" fmla="*/ 4879809 w 8023328"/>
              <a:gd name="connsiteY1531" fmla="*/ 1012227 h 2380521"/>
              <a:gd name="connsiteX1532" fmla="*/ 4865953 w 8023328"/>
              <a:gd name="connsiteY1532" fmla="*/ 1024625 h 2380521"/>
              <a:gd name="connsiteX1533" fmla="*/ 4853556 w 8023328"/>
              <a:gd name="connsiteY1533" fmla="*/ 1012227 h 2380521"/>
              <a:gd name="connsiteX1534" fmla="*/ 4865953 w 8023328"/>
              <a:gd name="connsiteY1534" fmla="*/ 998371 h 2380521"/>
              <a:gd name="connsiteX1535" fmla="*/ 4797514 w 8023328"/>
              <a:gd name="connsiteY1535" fmla="*/ 998371 h 2380521"/>
              <a:gd name="connsiteX1536" fmla="*/ 4812303 w 8023328"/>
              <a:gd name="connsiteY1536" fmla="*/ 1012227 h 2380521"/>
              <a:gd name="connsiteX1537" fmla="*/ 4797514 w 8023328"/>
              <a:gd name="connsiteY1537" fmla="*/ 1024625 h 2380521"/>
              <a:gd name="connsiteX1538" fmla="*/ 4782725 w 8023328"/>
              <a:gd name="connsiteY1538" fmla="*/ 1012227 h 2380521"/>
              <a:gd name="connsiteX1539" fmla="*/ 4797514 w 8023328"/>
              <a:gd name="connsiteY1539" fmla="*/ 998371 h 2380521"/>
              <a:gd name="connsiteX1540" fmla="*/ 4726684 w 8023328"/>
              <a:gd name="connsiteY1540" fmla="*/ 998371 h 2380521"/>
              <a:gd name="connsiteX1541" fmla="*/ 4741472 w 8023328"/>
              <a:gd name="connsiteY1541" fmla="*/ 1012227 h 2380521"/>
              <a:gd name="connsiteX1542" fmla="*/ 4726684 w 8023328"/>
              <a:gd name="connsiteY1542" fmla="*/ 1024625 h 2380521"/>
              <a:gd name="connsiteX1543" fmla="*/ 4711896 w 8023328"/>
              <a:gd name="connsiteY1543" fmla="*/ 1012227 h 2380521"/>
              <a:gd name="connsiteX1544" fmla="*/ 4726684 w 8023328"/>
              <a:gd name="connsiteY1544" fmla="*/ 998371 h 2380521"/>
              <a:gd name="connsiteX1545" fmla="*/ 4655853 w 8023328"/>
              <a:gd name="connsiteY1545" fmla="*/ 998371 h 2380521"/>
              <a:gd name="connsiteX1546" fmla="*/ 4670642 w 8023328"/>
              <a:gd name="connsiteY1546" fmla="*/ 1012227 h 2380521"/>
              <a:gd name="connsiteX1547" fmla="*/ 4655853 w 8023328"/>
              <a:gd name="connsiteY1547" fmla="*/ 1024625 h 2380521"/>
              <a:gd name="connsiteX1548" fmla="*/ 4641064 w 8023328"/>
              <a:gd name="connsiteY1548" fmla="*/ 1012227 h 2380521"/>
              <a:gd name="connsiteX1549" fmla="*/ 4655853 w 8023328"/>
              <a:gd name="connsiteY1549" fmla="*/ 998371 h 2380521"/>
              <a:gd name="connsiteX1550" fmla="*/ 4584091 w 8023328"/>
              <a:gd name="connsiteY1550" fmla="*/ 998371 h 2380521"/>
              <a:gd name="connsiteX1551" fmla="*/ 4596488 w 8023328"/>
              <a:gd name="connsiteY1551" fmla="*/ 1012227 h 2380521"/>
              <a:gd name="connsiteX1552" fmla="*/ 4584091 w 8023328"/>
              <a:gd name="connsiteY1552" fmla="*/ 1024625 h 2380521"/>
              <a:gd name="connsiteX1553" fmla="*/ 4570235 w 8023328"/>
              <a:gd name="connsiteY1553" fmla="*/ 1012227 h 2380521"/>
              <a:gd name="connsiteX1554" fmla="*/ 4584091 w 8023328"/>
              <a:gd name="connsiteY1554" fmla="*/ 998371 h 2380521"/>
              <a:gd name="connsiteX1555" fmla="*/ 4513260 w 8023328"/>
              <a:gd name="connsiteY1555" fmla="*/ 998371 h 2380521"/>
              <a:gd name="connsiteX1556" fmla="*/ 4525657 w 8023328"/>
              <a:gd name="connsiteY1556" fmla="*/ 1012227 h 2380521"/>
              <a:gd name="connsiteX1557" fmla="*/ 4513260 w 8023328"/>
              <a:gd name="connsiteY1557" fmla="*/ 1024625 h 2380521"/>
              <a:gd name="connsiteX1558" fmla="*/ 4499404 w 8023328"/>
              <a:gd name="connsiteY1558" fmla="*/ 1012227 h 2380521"/>
              <a:gd name="connsiteX1559" fmla="*/ 4513260 w 8023328"/>
              <a:gd name="connsiteY1559" fmla="*/ 998371 h 2380521"/>
              <a:gd name="connsiteX1560" fmla="*/ 4439056 w 8023328"/>
              <a:gd name="connsiteY1560" fmla="*/ 998371 h 2380521"/>
              <a:gd name="connsiteX1561" fmla="*/ 4451453 w 8023328"/>
              <a:gd name="connsiteY1561" fmla="*/ 1012227 h 2380521"/>
              <a:gd name="connsiteX1562" fmla="*/ 4439056 w 8023328"/>
              <a:gd name="connsiteY1562" fmla="*/ 1024625 h 2380521"/>
              <a:gd name="connsiteX1563" fmla="*/ 4425200 w 8023328"/>
              <a:gd name="connsiteY1563" fmla="*/ 1012227 h 2380521"/>
              <a:gd name="connsiteX1564" fmla="*/ 4439056 w 8023328"/>
              <a:gd name="connsiteY1564" fmla="*/ 998371 h 2380521"/>
              <a:gd name="connsiteX1565" fmla="*/ 4366768 w 8023328"/>
              <a:gd name="connsiteY1565" fmla="*/ 998371 h 2380521"/>
              <a:gd name="connsiteX1566" fmla="*/ 4380624 w 8023328"/>
              <a:gd name="connsiteY1566" fmla="*/ 1012227 h 2380521"/>
              <a:gd name="connsiteX1567" fmla="*/ 4366768 w 8023328"/>
              <a:gd name="connsiteY1567" fmla="*/ 1024625 h 2380521"/>
              <a:gd name="connsiteX1568" fmla="*/ 4354371 w 8023328"/>
              <a:gd name="connsiteY1568" fmla="*/ 1012227 h 2380521"/>
              <a:gd name="connsiteX1569" fmla="*/ 4366768 w 8023328"/>
              <a:gd name="connsiteY1569" fmla="*/ 998371 h 2380521"/>
              <a:gd name="connsiteX1570" fmla="*/ 4295937 w 8023328"/>
              <a:gd name="connsiteY1570" fmla="*/ 998371 h 2380521"/>
              <a:gd name="connsiteX1571" fmla="*/ 4309793 w 8023328"/>
              <a:gd name="connsiteY1571" fmla="*/ 1012227 h 2380521"/>
              <a:gd name="connsiteX1572" fmla="*/ 4295937 w 8023328"/>
              <a:gd name="connsiteY1572" fmla="*/ 1024625 h 2380521"/>
              <a:gd name="connsiteX1573" fmla="*/ 4283540 w 8023328"/>
              <a:gd name="connsiteY1573" fmla="*/ 1012227 h 2380521"/>
              <a:gd name="connsiteX1574" fmla="*/ 4295937 w 8023328"/>
              <a:gd name="connsiteY1574" fmla="*/ 998371 h 2380521"/>
              <a:gd name="connsiteX1575" fmla="*/ 4225107 w 8023328"/>
              <a:gd name="connsiteY1575" fmla="*/ 998371 h 2380521"/>
              <a:gd name="connsiteX1576" fmla="*/ 4238963 w 8023328"/>
              <a:gd name="connsiteY1576" fmla="*/ 1012227 h 2380521"/>
              <a:gd name="connsiteX1577" fmla="*/ 4225107 w 8023328"/>
              <a:gd name="connsiteY1577" fmla="*/ 1024625 h 2380521"/>
              <a:gd name="connsiteX1578" fmla="*/ 4212710 w 8023328"/>
              <a:gd name="connsiteY1578" fmla="*/ 1012227 h 2380521"/>
              <a:gd name="connsiteX1579" fmla="*/ 4225107 w 8023328"/>
              <a:gd name="connsiteY1579" fmla="*/ 998371 h 2380521"/>
              <a:gd name="connsiteX1580" fmla="*/ 4153295 w 8023328"/>
              <a:gd name="connsiteY1580" fmla="*/ 998371 h 2380521"/>
              <a:gd name="connsiteX1581" fmla="*/ 4168083 w 8023328"/>
              <a:gd name="connsiteY1581" fmla="*/ 1012227 h 2380521"/>
              <a:gd name="connsiteX1582" fmla="*/ 4153295 w 8023328"/>
              <a:gd name="connsiteY1582" fmla="*/ 1024625 h 2380521"/>
              <a:gd name="connsiteX1583" fmla="*/ 4138507 w 8023328"/>
              <a:gd name="connsiteY1583" fmla="*/ 1012227 h 2380521"/>
              <a:gd name="connsiteX1584" fmla="*/ 4153295 w 8023328"/>
              <a:gd name="connsiteY1584" fmla="*/ 998371 h 2380521"/>
              <a:gd name="connsiteX1585" fmla="*/ 4082465 w 8023328"/>
              <a:gd name="connsiteY1585" fmla="*/ 998371 h 2380521"/>
              <a:gd name="connsiteX1586" fmla="*/ 4097254 w 8023328"/>
              <a:gd name="connsiteY1586" fmla="*/ 1012227 h 2380521"/>
              <a:gd name="connsiteX1587" fmla="*/ 4082465 w 8023328"/>
              <a:gd name="connsiteY1587" fmla="*/ 1024625 h 2380521"/>
              <a:gd name="connsiteX1588" fmla="*/ 4067676 w 8023328"/>
              <a:gd name="connsiteY1588" fmla="*/ 1012227 h 2380521"/>
              <a:gd name="connsiteX1589" fmla="*/ 4082465 w 8023328"/>
              <a:gd name="connsiteY1589" fmla="*/ 998371 h 2380521"/>
              <a:gd name="connsiteX1590" fmla="*/ 4011635 w 8023328"/>
              <a:gd name="connsiteY1590" fmla="*/ 998371 h 2380521"/>
              <a:gd name="connsiteX1591" fmla="*/ 4026423 w 8023328"/>
              <a:gd name="connsiteY1591" fmla="*/ 1012227 h 2380521"/>
              <a:gd name="connsiteX1592" fmla="*/ 4011635 w 8023328"/>
              <a:gd name="connsiteY1592" fmla="*/ 1024625 h 2380521"/>
              <a:gd name="connsiteX1593" fmla="*/ 3996847 w 8023328"/>
              <a:gd name="connsiteY1593" fmla="*/ 1012227 h 2380521"/>
              <a:gd name="connsiteX1594" fmla="*/ 4011635 w 8023328"/>
              <a:gd name="connsiteY1594" fmla="*/ 998371 h 2380521"/>
              <a:gd name="connsiteX1595" fmla="*/ 3939871 w 8023328"/>
              <a:gd name="connsiteY1595" fmla="*/ 998371 h 2380521"/>
              <a:gd name="connsiteX1596" fmla="*/ 3952268 w 8023328"/>
              <a:gd name="connsiteY1596" fmla="*/ 1012227 h 2380521"/>
              <a:gd name="connsiteX1597" fmla="*/ 3939871 w 8023328"/>
              <a:gd name="connsiteY1597" fmla="*/ 1024625 h 2380521"/>
              <a:gd name="connsiteX1598" fmla="*/ 3926015 w 8023328"/>
              <a:gd name="connsiteY1598" fmla="*/ 1012227 h 2380521"/>
              <a:gd name="connsiteX1599" fmla="*/ 3939871 w 8023328"/>
              <a:gd name="connsiteY1599" fmla="*/ 998371 h 2380521"/>
              <a:gd name="connsiteX1600" fmla="*/ 3869042 w 8023328"/>
              <a:gd name="connsiteY1600" fmla="*/ 998371 h 2380521"/>
              <a:gd name="connsiteX1601" fmla="*/ 3881439 w 8023328"/>
              <a:gd name="connsiteY1601" fmla="*/ 1013160 h 2380521"/>
              <a:gd name="connsiteX1602" fmla="*/ 3869042 w 8023328"/>
              <a:gd name="connsiteY1602" fmla="*/ 1027949 h 2380521"/>
              <a:gd name="connsiteX1603" fmla="*/ 3855186 w 8023328"/>
              <a:gd name="connsiteY1603" fmla="*/ 1013160 h 2380521"/>
              <a:gd name="connsiteX1604" fmla="*/ 3869042 w 8023328"/>
              <a:gd name="connsiteY1604" fmla="*/ 998371 h 2380521"/>
              <a:gd name="connsiteX1605" fmla="*/ 3798211 w 8023328"/>
              <a:gd name="connsiteY1605" fmla="*/ 998371 h 2380521"/>
              <a:gd name="connsiteX1606" fmla="*/ 3810608 w 8023328"/>
              <a:gd name="connsiteY1606" fmla="*/ 1013160 h 2380521"/>
              <a:gd name="connsiteX1607" fmla="*/ 3798211 w 8023328"/>
              <a:gd name="connsiteY1607" fmla="*/ 1027949 h 2380521"/>
              <a:gd name="connsiteX1608" fmla="*/ 3784355 w 8023328"/>
              <a:gd name="connsiteY1608" fmla="*/ 1013160 h 2380521"/>
              <a:gd name="connsiteX1609" fmla="*/ 3798211 w 8023328"/>
              <a:gd name="connsiteY1609" fmla="*/ 998371 h 2380521"/>
              <a:gd name="connsiteX1610" fmla="*/ 3725922 w 8023328"/>
              <a:gd name="connsiteY1610" fmla="*/ 998371 h 2380521"/>
              <a:gd name="connsiteX1611" fmla="*/ 3739778 w 8023328"/>
              <a:gd name="connsiteY1611" fmla="*/ 1013160 h 2380521"/>
              <a:gd name="connsiteX1612" fmla="*/ 3725922 w 8023328"/>
              <a:gd name="connsiteY1612" fmla="*/ 1027949 h 2380521"/>
              <a:gd name="connsiteX1613" fmla="*/ 3713525 w 8023328"/>
              <a:gd name="connsiteY1613" fmla="*/ 1013160 h 2380521"/>
              <a:gd name="connsiteX1614" fmla="*/ 3725922 w 8023328"/>
              <a:gd name="connsiteY1614" fmla="*/ 998371 h 2380521"/>
              <a:gd name="connsiteX1615" fmla="*/ 724105 w 8023328"/>
              <a:gd name="connsiteY1615" fmla="*/ 998371 h 2380521"/>
              <a:gd name="connsiteX1616" fmla="*/ 737962 w 8023328"/>
              <a:gd name="connsiteY1616" fmla="*/ 1010768 h 2380521"/>
              <a:gd name="connsiteX1617" fmla="*/ 724105 w 8023328"/>
              <a:gd name="connsiteY1617" fmla="*/ 1024625 h 2380521"/>
              <a:gd name="connsiteX1618" fmla="*/ 711707 w 8023328"/>
              <a:gd name="connsiteY1618" fmla="*/ 1010768 h 2380521"/>
              <a:gd name="connsiteX1619" fmla="*/ 724105 w 8023328"/>
              <a:gd name="connsiteY1619" fmla="*/ 998371 h 2380521"/>
              <a:gd name="connsiteX1620" fmla="*/ 653274 w 8023328"/>
              <a:gd name="connsiteY1620" fmla="*/ 998371 h 2380521"/>
              <a:gd name="connsiteX1621" fmla="*/ 667129 w 8023328"/>
              <a:gd name="connsiteY1621" fmla="*/ 1010768 h 2380521"/>
              <a:gd name="connsiteX1622" fmla="*/ 653274 w 8023328"/>
              <a:gd name="connsiteY1622" fmla="*/ 1024625 h 2380521"/>
              <a:gd name="connsiteX1623" fmla="*/ 640877 w 8023328"/>
              <a:gd name="connsiteY1623" fmla="*/ 1010768 h 2380521"/>
              <a:gd name="connsiteX1624" fmla="*/ 653274 w 8023328"/>
              <a:gd name="connsiteY1624" fmla="*/ 998371 h 2380521"/>
              <a:gd name="connsiteX1625" fmla="*/ 582446 w 8023328"/>
              <a:gd name="connsiteY1625" fmla="*/ 998371 h 2380521"/>
              <a:gd name="connsiteX1626" fmla="*/ 596301 w 8023328"/>
              <a:gd name="connsiteY1626" fmla="*/ 1010768 h 2380521"/>
              <a:gd name="connsiteX1627" fmla="*/ 582446 w 8023328"/>
              <a:gd name="connsiteY1627" fmla="*/ 1024625 h 2380521"/>
              <a:gd name="connsiteX1628" fmla="*/ 570047 w 8023328"/>
              <a:gd name="connsiteY1628" fmla="*/ 1010768 h 2380521"/>
              <a:gd name="connsiteX1629" fmla="*/ 582446 w 8023328"/>
              <a:gd name="connsiteY1629" fmla="*/ 998371 h 2380521"/>
              <a:gd name="connsiteX1630" fmla="*/ 513636 w 8023328"/>
              <a:gd name="connsiteY1630" fmla="*/ 998371 h 2380521"/>
              <a:gd name="connsiteX1631" fmla="*/ 528813 w 8023328"/>
              <a:gd name="connsiteY1631" fmla="*/ 1010768 h 2380521"/>
              <a:gd name="connsiteX1632" fmla="*/ 513636 w 8023328"/>
              <a:gd name="connsiteY1632" fmla="*/ 1024625 h 2380521"/>
              <a:gd name="connsiteX1633" fmla="*/ 499216 w 8023328"/>
              <a:gd name="connsiteY1633" fmla="*/ 1010768 h 2380521"/>
              <a:gd name="connsiteX1634" fmla="*/ 513636 w 8023328"/>
              <a:gd name="connsiteY1634" fmla="*/ 998371 h 2380521"/>
              <a:gd name="connsiteX1635" fmla="*/ 439802 w 8023328"/>
              <a:gd name="connsiteY1635" fmla="*/ 998371 h 2380521"/>
              <a:gd name="connsiteX1636" fmla="*/ 454592 w 8023328"/>
              <a:gd name="connsiteY1636" fmla="*/ 1010768 h 2380521"/>
              <a:gd name="connsiteX1637" fmla="*/ 439802 w 8023328"/>
              <a:gd name="connsiteY1637" fmla="*/ 1024625 h 2380521"/>
              <a:gd name="connsiteX1638" fmla="*/ 425014 w 8023328"/>
              <a:gd name="connsiteY1638" fmla="*/ 1010768 h 2380521"/>
              <a:gd name="connsiteX1639" fmla="*/ 439802 w 8023328"/>
              <a:gd name="connsiteY1639" fmla="*/ 998371 h 2380521"/>
              <a:gd name="connsiteX1640" fmla="*/ 368040 w 8023328"/>
              <a:gd name="connsiteY1640" fmla="*/ 998371 h 2380521"/>
              <a:gd name="connsiteX1641" fmla="*/ 380438 w 8023328"/>
              <a:gd name="connsiteY1641" fmla="*/ 1012227 h 2380521"/>
              <a:gd name="connsiteX1642" fmla="*/ 368040 w 8023328"/>
              <a:gd name="connsiteY1642" fmla="*/ 1024625 h 2380521"/>
              <a:gd name="connsiteX1643" fmla="*/ 354183 w 8023328"/>
              <a:gd name="connsiteY1643" fmla="*/ 1012227 h 2380521"/>
              <a:gd name="connsiteX1644" fmla="*/ 368040 w 8023328"/>
              <a:gd name="connsiteY1644" fmla="*/ 998371 h 2380521"/>
              <a:gd name="connsiteX1645" fmla="*/ 297208 w 8023328"/>
              <a:gd name="connsiteY1645" fmla="*/ 998371 h 2380521"/>
              <a:gd name="connsiteX1646" fmla="*/ 309606 w 8023328"/>
              <a:gd name="connsiteY1646" fmla="*/ 1012227 h 2380521"/>
              <a:gd name="connsiteX1647" fmla="*/ 297208 w 8023328"/>
              <a:gd name="connsiteY1647" fmla="*/ 1024625 h 2380521"/>
              <a:gd name="connsiteX1648" fmla="*/ 283352 w 8023328"/>
              <a:gd name="connsiteY1648" fmla="*/ 1012227 h 2380521"/>
              <a:gd name="connsiteX1649" fmla="*/ 297208 w 8023328"/>
              <a:gd name="connsiteY1649" fmla="*/ 998371 h 2380521"/>
              <a:gd name="connsiteX1650" fmla="*/ 226379 w 8023328"/>
              <a:gd name="connsiteY1650" fmla="*/ 998371 h 2380521"/>
              <a:gd name="connsiteX1651" fmla="*/ 238778 w 8023328"/>
              <a:gd name="connsiteY1651" fmla="*/ 1012227 h 2380521"/>
              <a:gd name="connsiteX1652" fmla="*/ 226379 w 8023328"/>
              <a:gd name="connsiteY1652" fmla="*/ 1024625 h 2380521"/>
              <a:gd name="connsiteX1653" fmla="*/ 212523 w 8023328"/>
              <a:gd name="connsiteY1653" fmla="*/ 1012227 h 2380521"/>
              <a:gd name="connsiteX1654" fmla="*/ 226379 w 8023328"/>
              <a:gd name="connsiteY1654" fmla="*/ 998371 h 2380521"/>
              <a:gd name="connsiteX1655" fmla="*/ 154085 w 8023328"/>
              <a:gd name="connsiteY1655" fmla="*/ 998371 h 2380521"/>
              <a:gd name="connsiteX1656" fmla="*/ 167941 w 8023328"/>
              <a:gd name="connsiteY1656" fmla="*/ 1012227 h 2380521"/>
              <a:gd name="connsiteX1657" fmla="*/ 154085 w 8023328"/>
              <a:gd name="connsiteY1657" fmla="*/ 1024625 h 2380521"/>
              <a:gd name="connsiteX1658" fmla="*/ 141687 w 8023328"/>
              <a:gd name="connsiteY1658" fmla="*/ 1012227 h 2380521"/>
              <a:gd name="connsiteX1659" fmla="*/ 154085 w 8023328"/>
              <a:gd name="connsiteY1659" fmla="*/ 998371 h 2380521"/>
              <a:gd name="connsiteX1660" fmla="*/ 83255 w 8023328"/>
              <a:gd name="connsiteY1660" fmla="*/ 998371 h 2380521"/>
              <a:gd name="connsiteX1661" fmla="*/ 97111 w 8023328"/>
              <a:gd name="connsiteY1661" fmla="*/ 1012227 h 2380521"/>
              <a:gd name="connsiteX1662" fmla="*/ 83255 w 8023328"/>
              <a:gd name="connsiteY1662" fmla="*/ 1024625 h 2380521"/>
              <a:gd name="connsiteX1663" fmla="*/ 70858 w 8023328"/>
              <a:gd name="connsiteY1663" fmla="*/ 1012227 h 2380521"/>
              <a:gd name="connsiteX1664" fmla="*/ 83255 w 8023328"/>
              <a:gd name="connsiteY1664" fmla="*/ 998371 h 2380521"/>
              <a:gd name="connsiteX1665" fmla="*/ 12019 w 8023328"/>
              <a:gd name="connsiteY1665" fmla="*/ 998371 h 2380521"/>
              <a:gd name="connsiteX1666" fmla="*/ 26260 w 8023328"/>
              <a:gd name="connsiteY1666" fmla="*/ 1012227 h 2380521"/>
              <a:gd name="connsiteX1667" fmla="*/ 12019 w 8023328"/>
              <a:gd name="connsiteY1667" fmla="*/ 1024625 h 2380521"/>
              <a:gd name="connsiteX1668" fmla="*/ 27 w 8023328"/>
              <a:gd name="connsiteY1668" fmla="*/ 1012227 h 2380521"/>
              <a:gd name="connsiteX1669" fmla="*/ 12019 w 8023328"/>
              <a:gd name="connsiteY1669" fmla="*/ 998371 h 2380521"/>
              <a:gd name="connsiteX1670" fmla="*/ 870603 w 8023328"/>
              <a:gd name="connsiteY1670" fmla="*/ 927542 h 2380521"/>
              <a:gd name="connsiteX1671" fmla="*/ 883001 w 8023328"/>
              <a:gd name="connsiteY1671" fmla="*/ 939939 h 2380521"/>
              <a:gd name="connsiteX1672" fmla="*/ 870603 w 8023328"/>
              <a:gd name="connsiteY1672" fmla="*/ 953796 h 2380521"/>
              <a:gd name="connsiteX1673" fmla="*/ 856747 w 8023328"/>
              <a:gd name="connsiteY1673" fmla="*/ 939939 h 2380521"/>
              <a:gd name="connsiteX1674" fmla="*/ 870603 w 8023328"/>
              <a:gd name="connsiteY1674" fmla="*/ 927542 h 2380521"/>
              <a:gd name="connsiteX1675" fmla="*/ 799773 w 8023328"/>
              <a:gd name="connsiteY1675" fmla="*/ 927542 h 2380521"/>
              <a:gd name="connsiteX1676" fmla="*/ 812171 w 8023328"/>
              <a:gd name="connsiteY1676" fmla="*/ 939939 h 2380521"/>
              <a:gd name="connsiteX1677" fmla="*/ 799773 w 8023328"/>
              <a:gd name="connsiteY1677" fmla="*/ 953796 h 2380521"/>
              <a:gd name="connsiteX1678" fmla="*/ 785917 w 8023328"/>
              <a:gd name="connsiteY1678" fmla="*/ 939939 h 2380521"/>
              <a:gd name="connsiteX1679" fmla="*/ 799773 w 8023328"/>
              <a:gd name="connsiteY1679" fmla="*/ 927542 h 2380521"/>
              <a:gd name="connsiteX1680" fmla="*/ 724112 w 8023328"/>
              <a:gd name="connsiteY1680" fmla="*/ 927542 h 2380521"/>
              <a:gd name="connsiteX1681" fmla="*/ 737968 w 8023328"/>
              <a:gd name="connsiteY1681" fmla="*/ 939939 h 2380521"/>
              <a:gd name="connsiteX1682" fmla="*/ 724112 w 8023328"/>
              <a:gd name="connsiteY1682" fmla="*/ 953796 h 2380521"/>
              <a:gd name="connsiteX1683" fmla="*/ 711714 w 8023328"/>
              <a:gd name="connsiteY1683" fmla="*/ 939939 h 2380521"/>
              <a:gd name="connsiteX1684" fmla="*/ 724112 w 8023328"/>
              <a:gd name="connsiteY1684" fmla="*/ 927542 h 2380521"/>
              <a:gd name="connsiteX1685" fmla="*/ 653281 w 8023328"/>
              <a:gd name="connsiteY1685" fmla="*/ 927542 h 2380521"/>
              <a:gd name="connsiteX1686" fmla="*/ 667137 w 8023328"/>
              <a:gd name="connsiteY1686" fmla="*/ 939939 h 2380521"/>
              <a:gd name="connsiteX1687" fmla="*/ 653281 w 8023328"/>
              <a:gd name="connsiteY1687" fmla="*/ 953796 h 2380521"/>
              <a:gd name="connsiteX1688" fmla="*/ 640884 w 8023328"/>
              <a:gd name="connsiteY1688" fmla="*/ 939939 h 2380521"/>
              <a:gd name="connsiteX1689" fmla="*/ 653281 w 8023328"/>
              <a:gd name="connsiteY1689" fmla="*/ 927542 h 2380521"/>
              <a:gd name="connsiteX1690" fmla="*/ 582453 w 8023328"/>
              <a:gd name="connsiteY1690" fmla="*/ 927542 h 2380521"/>
              <a:gd name="connsiteX1691" fmla="*/ 596309 w 8023328"/>
              <a:gd name="connsiteY1691" fmla="*/ 939939 h 2380521"/>
              <a:gd name="connsiteX1692" fmla="*/ 582453 w 8023328"/>
              <a:gd name="connsiteY1692" fmla="*/ 953796 h 2380521"/>
              <a:gd name="connsiteX1693" fmla="*/ 570054 w 8023328"/>
              <a:gd name="connsiteY1693" fmla="*/ 939939 h 2380521"/>
              <a:gd name="connsiteX1694" fmla="*/ 582453 w 8023328"/>
              <a:gd name="connsiteY1694" fmla="*/ 927542 h 2380521"/>
              <a:gd name="connsiteX1695" fmla="*/ 513642 w 8023328"/>
              <a:gd name="connsiteY1695" fmla="*/ 927542 h 2380521"/>
              <a:gd name="connsiteX1696" fmla="*/ 528820 w 8023328"/>
              <a:gd name="connsiteY1696" fmla="*/ 939939 h 2380521"/>
              <a:gd name="connsiteX1697" fmla="*/ 513642 w 8023328"/>
              <a:gd name="connsiteY1697" fmla="*/ 953796 h 2380521"/>
              <a:gd name="connsiteX1698" fmla="*/ 499223 w 8023328"/>
              <a:gd name="connsiteY1698" fmla="*/ 939939 h 2380521"/>
              <a:gd name="connsiteX1699" fmla="*/ 513642 w 8023328"/>
              <a:gd name="connsiteY1699" fmla="*/ 927542 h 2380521"/>
              <a:gd name="connsiteX1700" fmla="*/ 439809 w 8023328"/>
              <a:gd name="connsiteY1700" fmla="*/ 927542 h 2380521"/>
              <a:gd name="connsiteX1701" fmla="*/ 454599 w 8023328"/>
              <a:gd name="connsiteY1701" fmla="*/ 939939 h 2380521"/>
              <a:gd name="connsiteX1702" fmla="*/ 439809 w 8023328"/>
              <a:gd name="connsiteY1702" fmla="*/ 953796 h 2380521"/>
              <a:gd name="connsiteX1703" fmla="*/ 425021 w 8023328"/>
              <a:gd name="connsiteY1703" fmla="*/ 939939 h 2380521"/>
              <a:gd name="connsiteX1704" fmla="*/ 439809 w 8023328"/>
              <a:gd name="connsiteY1704" fmla="*/ 927542 h 2380521"/>
              <a:gd name="connsiteX1705" fmla="*/ 368046 w 8023328"/>
              <a:gd name="connsiteY1705" fmla="*/ 927542 h 2380521"/>
              <a:gd name="connsiteX1706" fmla="*/ 380444 w 8023328"/>
              <a:gd name="connsiteY1706" fmla="*/ 939939 h 2380521"/>
              <a:gd name="connsiteX1707" fmla="*/ 368046 w 8023328"/>
              <a:gd name="connsiteY1707" fmla="*/ 953796 h 2380521"/>
              <a:gd name="connsiteX1708" fmla="*/ 354191 w 8023328"/>
              <a:gd name="connsiteY1708" fmla="*/ 939939 h 2380521"/>
              <a:gd name="connsiteX1709" fmla="*/ 368046 w 8023328"/>
              <a:gd name="connsiteY1709" fmla="*/ 927542 h 2380521"/>
              <a:gd name="connsiteX1710" fmla="*/ 297214 w 8023328"/>
              <a:gd name="connsiteY1710" fmla="*/ 927542 h 2380521"/>
              <a:gd name="connsiteX1711" fmla="*/ 309612 w 8023328"/>
              <a:gd name="connsiteY1711" fmla="*/ 939939 h 2380521"/>
              <a:gd name="connsiteX1712" fmla="*/ 297214 w 8023328"/>
              <a:gd name="connsiteY1712" fmla="*/ 953796 h 2380521"/>
              <a:gd name="connsiteX1713" fmla="*/ 283359 w 8023328"/>
              <a:gd name="connsiteY1713" fmla="*/ 939939 h 2380521"/>
              <a:gd name="connsiteX1714" fmla="*/ 297214 w 8023328"/>
              <a:gd name="connsiteY1714" fmla="*/ 927542 h 2380521"/>
              <a:gd name="connsiteX1715" fmla="*/ 226386 w 8023328"/>
              <a:gd name="connsiteY1715" fmla="*/ 927542 h 2380521"/>
              <a:gd name="connsiteX1716" fmla="*/ 238784 w 8023328"/>
              <a:gd name="connsiteY1716" fmla="*/ 939939 h 2380521"/>
              <a:gd name="connsiteX1717" fmla="*/ 226386 w 8023328"/>
              <a:gd name="connsiteY1717" fmla="*/ 953796 h 2380521"/>
              <a:gd name="connsiteX1718" fmla="*/ 212530 w 8023328"/>
              <a:gd name="connsiteY1718" fmla="*/ 939939 h 2380521"/>
              <a:gd name="connsiteX1719" fmla="*/ 226386 w 8023328"/>
              <a:gd name="connsiteY1719" fmla="*/ 927542 h 2380521"/>
              <a:gd name="connsiteX1720" fmla="*/ 154091 w 8023328"/>
              <a:gd name="connsiteY1720" fmla="*/ 927542 h 2380521"/>
              <a:gd name="connsiteX1721" fmla="*/ 167947 w 8023328"/>
              <a:gd name="connsiteY1721" fmla="*/ 939939 h 2380521"/>
              <a:gd name="connsiteX1722" fmla="*/ 154091 w 8023328"/>
              <a:gd name="connsiteY1722" fmla="*/ 953796 h 2380521"/>
              <a:gd name="connsiteX1723" fmla="*/ 141693 w 8023328"/>
              <a:gd name="connsiteY1723" fmla="*/ 939939 h 2380521"/>
              <a:gd name="connsiteX1724" fmla="*/ 154091 w 8023328"/>
              <a:gd name="connsiteY1724" fmla="*/ 927542 h 2380521"/>
              <a:gd name="connsiteX1725" fmla="*/ 83261 w 8023328"/>
              <a:gd name="connsiteY1725" fmla="*/ 927542 h 2380521"/>
              <a:gd name="connsiteX1726" fmla="*/ 97117 w 8023328"/>
              <a:gd name="connsiteY1726" fmla="*/ 939939 h 2380521"/>
              <a:gd name="connsiteX1727" fmla="*/ 83261 w 8023328"/>
              <a:gd name="connsiteY1727" fmla="*/ 953796 h 2380521"/>
              <a:gd name="connsiteX1728" fmla="*/ 70864 w 8023328"/>
              <a:gd name="connsiteY1728" fmla="*/ 939939 h 2380521"/>
              <a:gd name="connsiteX1729" fmla="*/ 83261 w 8023328"/>
              <a:gd name="connsiteY1729" fmla="*/ 927542 h 2380521"/>
              <a:gd name="connsiteX1730" fmla="*/ 12025 w 8023328"/>
              <a:gd name="connsiteY1730" fmla="*/ 927542 h 2380521"/>
              <a:gd name="connsiteX1731" fmla="*/ 26266 w 8023328"/>
              <a:gd name="connsiteY1731" fmla="*/ 939939 h 2380521"/>
              <a:gd name="connsiteX1732" fmla="*/ 12025 w 8023328"/>
              <a:gd name="connsiteY1732" fmla="*/ 953796 h 2380521"/>
              <a:gd name="connsiteX1733" fmla="*/ 33 w 8023328"/>
              <a:gd name="connsiteY1733" fmla="*/ 939939 h 2380521"/>
              <a:gd name="connsiteX1734" fmla="*/ 12025 w 8023328"/>
              <a:gd name="connsiteY1734" fmla="*/ 927542 h 2380521"/>
              <a:gd name="connsiteX1735" fmla="*/ 6581764 w 8023328"/>
              <a:gd name="connsiteY1735" fmla="*/ 924168 h 2380521"/>
              <a:gd name="connsiteX1736" fmla="*/ 6596552 w 8023328"/>
              <a:gd name="connsiteY1736" fmla="*/ 936565 h 2380521"/>
              <a:gd name="connsiteX1737" fmla="*/ 6581764 w 8023328"/>
              <a:gd name="connsiteY1737" fmla="*/ 950422 h 2380521"/>
              <a:gd name="connsiteX1738" fmla="*/ 6566976 w 8023328"/>
              <a:gd name="connsiteY1738" fmla="*/ 936565 h 2380521"/>
              <a:gd name="connsiteX1739" fmla="*/ 6581764 w 8023328"/>
              <a:gd name="connsiteY1739" fmla="*/ 924168 h 2380521"/>
              <a:gd name="connsiteX1740" fmla="*/ 6510933 w 8023328"/>
              <a:gd name="connsiteY1740" fmla="*/ 924168 h 2380521"/>
              <a:gd name="connsiteX1741" fmla="*/ 6525722 w 8023328"/>
              <a:gd name="connsiteY1741" fmla="*/ 936565 h 2380521"/>
              <a:gd name="connsiteX1742" fmla="*/ 6510933 w 8023328"/>
              <a:gd name="connsiteY1742" fmla="*/ 950422 h 2380521"/>
              <a:gd name="connsiteX1743" fmla="*/ 6496144 w 8023328"/>
              <a:gd name="connsiteY1743" fmla="*/ 936565 h 2380521"/>
              <a:gd name="connsiteX1744" fmla="*/ 6510933 w 8023328"/>
              <a:gd name="connsiteY1744" fmla="*/ 924168 h 2380521"/>
              <a:gd name="connsiteX1745" fmla="*/ 6440492 w 8023328"/>
              <a:gd name="connsiteY1745" fmla="*/ 924168 h 2380521"/>
              <a:gd name="connsiteX1746" fmla="*/ 6454911 w 8023328"/>
              <a:gd name="connsiteY1746" fmla="*/ 936565 h 2380521"/>
              <a:gd name="connsiteX1747" fmla="*/ 6440492 w 8023328"/>
              <a:gd name="connsiteY1747" fmla="*/ 950422 h 2380521"/>
              <a:gd name="connsiteX1748" fmla="*/ 6425315 w 8023328"/>
              <a:gd name="connsiteY1748" fmla="*/ 936565 h 2380521"/>
              <a:gd name="connsiteX1749" fmla="*/ 6440492 w 8023328"/>
              <a:gd name="connsiteY1749" fmla="*/ 924168 h 2380521"/>
              <a:gd name="connsiteX1750" fmla="*/ 6368340 w 8023328"/>
              <a:gd name="connsiteY1750" fmla="*/ 924168 h 2380521"/>
              <a:gd name="connsiteX1751" fmla="*/ 6380737 w 8023328"/>
              <a:gd name="connsiteY1751" fmla="*/ 936565 h 2380521"/>
              <a:gd name="connsiteX1752" fmla="*/ 6368340 w 8023328"/>
              <a:gd name="connsiteY1752" fmla="*/ 950422 h 2380521"/>
              <a:gd name="connsiteX1753" fmla="*/ 6354484 w 8023328"/>
              <a:gd name="connsiteY1753" fmla="*/ 936565 h 2380521"/>
              <a:gd name="connsiteX1754" fmla="*/ 6368340 w 8023328"/>
              <a:gd name="connsiteY1754" fmla="*/ 924168 h 2380521"/>
              <a:gd name="connsiteX1755" fmla="*/ 6297511 w 8023328"/>
              <a:gd name="connsiteY1755" fmla="*/ 924168 h 2380521"/>
              <a:gd name="connsiteX1756" fmla="*/ 6309908 w 8023328"/>
              <a:gd name="connsiteY1756" fmla="*/ 936565 h 2380521"/>
              <a:gd name="connsiteX1757" fmla="*/ 6297511 w 8023328"/>
              <a:gd name="connsiteY1757" fmla="*/ 950422 h 2380521"/>
              <a:gd name="connsiteX1758" fmla="*/ 6283655 w 8023328"/>
              <a:gd name="connsiteY1758" fmla="*/ 936565 h 2380521"/>
              <a:gd name="connsiteX1759" fmla="*/ 6297511 w 8023328"/>
              <a:gd name="connsiteY1759" fmla="*/ 924168 h 2380521"/>
              <a:gd name="connsiteX1760" fmla="*/ 6226679 w 8023328"/>
              <a:gd name="connsiteY1760" fmla="*/ 924168 h 2380521"/>
              <a:gd name="connsiteX1761" fmla="*/ 6239076 w 8023328"/>
              <a:gd name="connsiteY1761" fmla="*/ 936565 h 2380521"/>
              <a:gd name="connsiteX1762" fmla="*/ 6226679 w 8023328"/>
              <a:gd name="connsiteY1762" fmla="*/ 950422 h 2380521"/>
              <a:gd name="connsiteX1763" fmla="*/ 6212823 w 8023328"/>
              <a:gd name="connsiteY1763" fmla="*/ 936565 h 2380521"/>
              <a:gd name="connsiteX1764" fmla="*/ 6226679 w 8023328"/>
              <a:gd name="connsiteY1764" fmla="*/ 924168 h 2380521"/>
              <a:gd name="connsiteX1765" fmla="*/ 6154391 w 8023328"/>
              <a:gd name="connsiteY1765" fmla="*/ 924168 h 2380521"/>
              <a:gd name="connsiteX1766" fmla="*/ 6168247 w 8023328"/>
              <a:gd name="connsiteY1766" fmla="*/ 936565 h 2380521"/>
              <a:gd name="connsiteX1767" fmla="*/ 6154391 w 8023328"/>
              <a:gd name="connsiteY1767" fmla="*/ 950422 h 2380521"/>
              <a:gd name="connsiteX1768" fmla="*/ 6141994 w 8023328"/>
              <a:gd name="connsiteY1768" fmla="*/ 936565 h 2380521"/>
              <a:gd name="connsiteX1769" fmla="*/ 6154391 w 8023328"/>
              <a:gd name="connsiteY1769" fmla="*/ 924168 h 2380521"/>
              <a:gd name="connsiteX1770" fmla="*/ 6083559 w 8023328"/>
              <a:gd name="connsiteY1770" fmla="*/ 924168 h 2380521"/>
              <a:gd name="connsiteX1771" fmla="*/ 6097415 w 8023328"/>
              <a:gd name="connsiteY1771" fmla="*/ 936565 h 2380521"/>
              <a:gd name="connsiteX1772" fmla="*/ 6083559 w 8023328"/>
              <a:gd name="connsiteY1772" fmla="*/ 950422 h 2380521"/>
              <a:gd name="connsiteX1773" fmla="*/ 6071162 w 8023328"/>
              <a:gd name="connsiteY1773" fmla="*/ 936565 h 2380521"/>
              <a:gd name="connsiteX1774" fmla="*/ 6083559 w 8023328"/>
              <a:gd name="connsiteY1774" fmla="*/ 924168 h 2380521"/>
              <a:gd name="connsiteX1775" fmla="*/ 6011748 w 8023328"/>
              <a:gd name="connsiteY1775" fmla="*/ 924168 h 2380521"/>
              <a:gd name="connsiteX1776" fmla="*/ 6026537 w 8023328"/>
              <a:gd name="connsiteY1776" fmla="*/ 936565 h 2380521"/>
              <a:gd name="connsiteX1777" fmla="*/ 6011748 w 8023328"/>
              <a:gd name="connsiteY1777" fmla="*/ 950422 h 2380521"/>
              <a:gd name="connsiteX1778" fmla="*/ 5996959 w 8023328"/>
              <a:gd name="connsiteY1778" fmla="*/ 936565 h 2380521"/>
              <a:gd name="connsiteX1779" fmla="*/ 6011748 w 8023328"/>
              <a:gd name="connsiteY1779" fmla="*/ 924168 h 2380521"/>
              <a:gd name="connsiteX1780" fmla="*/ 5940548 w 8023328"/>
              <a:gd name="connsiteY1780" fmla="*/ 924168 h 2380521"/>
              <a:gd name="connsiteX1781" fmla="*/ 5955726 w 8023328"/>
              <a:gd name="connsiteY1781" fmla="*/ 936565 h 2380521"/>
              <a:gd name="connsiteX1782" fmla="*/ 5940548 w 8023328"/>
              <a:gd name="connsiteY1782" fmla="*/ 950422 h 2380521"/>
              <a:gd name="connsiteX1783" fmla="*/ 5926130 w 8023328"/>
              <a:gd name="connsiteY1783" fmla="*/ 936565 h 2380521"/>
              <a:gd name="connsiteX1784" fmla="*/ 5940548 w 8023328"/>
              <a:gd name="connsiteY1784" fmla="*/ 924168 h 2380521"/>
              <a:gd name="connsiteX1785" fmla="*/ 5870088 w 8023328"/>
              <a:gd name="connsiteY1785" fmla="*/ 924168 h 2380521"/>
              <a:gd name="connsiteX1786" fmla="*/ 5884877 w 8023328"/>
              <a:gd name="connsiteY1786" fmla="*/ 936565 h 2380521"/>
              <a:gd name="connsiteX1787" fmla="*/ 5870088 w 8023328"/>
              <a:gd name="connsiteY1787" fmla="*/ 950422 h 2380521"/>
              <a:gd name="connsiteX1788" fmla="*/ 5855299 w 8023328"/>
              <a:gd name="connsiteY1788" fmla="*/ 936565 h 2380521"/>
              <a:gd name="connsiteX1789" fmla="*/ 5870088 w 8023328"/>
              <a:gd name="connsiteY1789" fmla="*/ 924168 h 2380521"/>
              <a:gd name="connsiteX1790" fmla="*/ 5798325 w 8023328"/>
              <a:gd name="connsiteY1790" fmla="*/ 924168 h 2380521"/>
              <a:gd name="connsiteX1791" fmla="*/ 5810722 w 8023328"/>
              <a:gd name="connsiteY1791" fmla="*/ 936565 h 2380521"/>
              <a:gd name="connsiteX1792" fmla="*/ 5798325 w 8023328"/>
              <a:gd name="connsiteY1792" fmla="*/ 950422 h 2380521"/>
              <a:gd name="connsiteX1793" fmla="*/ 5784469 w 8023328"/>
              <a:gd name="connsiteY1793" fmla="*/ 936565 h 2380521"/>
              <a:gd name="connsiteX1794" fmla="*/ 5798325 w 8023328"/>
              <a:gd name="connsiteY1794" fmla="*/ 924168 h 2380521"/>
              <a:gd name="connsiteX1795" fmla="*/ 5724122 w 8023328"/>
              <a:gd name="connsiteY1795" fmla="*/ 924168 h 2380521"/>
              <a:gd name="connsiteX1796" fmla="*/ 5736519 w 8023328"/>
              <a:gd name="connsiteY1796" fmla="*/ 936565 h 2380521"/>
              <a:gd name="connsiteX1797" fmla="*/ 5724122 w 8023328"/>
              <a:gd name="connsiteY1797" fmla="*/ 950422 h 2380521"/>
              <a:gd name="connsiteX1798" fmla="*/ 5710266 w 8023328"/>
              <a:gd name="connsiteY1798" fmla="*/ 936565 h 2380521"/>
              <a:gd name="connsiteX1799" fmla="*/ 5724122 w 8023328"/>
              <a:gd name="connsiteY1799" fmla="*/ 924168 h 2380521"/>
              <a:gd name="connsiteX1800" fmla="*/ 5653291 w 8023328"/>
              <a:gd name="connsiteY1800" fmla="*/ 924168 h 2380521"/>
              <a:gd name="connsiteX1801" fmla="*/ 5665688 w 8023328"/>
              <a:gd name="connsiteY1801" fmla="*/ 936565 h 2380521"/>
              <a:gd name="connsiteX1802" fmla="*/ 5653291 w 8023328"/>
              <a:gd name="connsiteY1802" fmla="*/ 950422 h 2380521"/>
              <a:gd name="connsiteX1803" fmla="*/ 5639435 w 8023328"/>
              <a:gd name="connsiteY1803" fmla="*/ 936565 h 2380521"/>
              <a:gd name="connsiteX1804" fmla="*/ 5653291 w 8023328"/>
              <a:gd name="connsiteY1804" fmla="*/ 924168 h 2380521"/>
              <a:gd name="connsiteX1805" fmla="*/ 5581002 w 8023328"/>
              <a:gd name="connsiteY1805" fmla="*/ 924168 h 2380521"/>
              <a:gd name="connsiteX1806" fmla="*/ 5594858 w 8023328"/>
              <a:gd name="connsiteY1806" fmla="*/ 936565 h 2380521"/>
              <a:gd name="connsiteX1807" fmla="*/ 5581002 w 8023328"/>
              <a:gd name="connsiteY1807" fmla="*/ 950422 h 2380521"/>
              <a:gd name="connsiteX1808" fmla="*/ 5568605 w 8023328"/>
              <a:gd name="connsiteY1808" fmla="*/ 936565 h 2380521"/>
              <a:gd name="connsiteX1809" fmla="*/ 5581002 w 8023328"/>
              <a:gd name="connsiteY1809" fmla="*/ 924168 h 2380521"/>
              <a:gd name="connsiteX1810" fmla="*/ 5510171 w 8023328"/>
              <a:gd name="connsiteY1810" fmla="*/ 924168 h 2380521"/>
              <a:gd name="connsiteX1811" fmla="*/ 5524027 w 8023328"/>
              <a:gd name="connsiteY1811" fmla="*/ 936565 h 2380521"/>
              <a:gd name="connsiteX1812" fmla="*/ 5510171 w 8023328"/>
              <a:gd name="connsiteY1812" fmla="*/ 950422 h 2380521"/>
              <a:gd name="connsiteX1813" fmla="*/ 5497774 w 8023328"/>
              <a:gd name="connsiteY1813" fmla="*/ 936565 h 2380521"/>
              <a:gd name="connsiteX1814" fmla="*/ 5510171 w 8023328"/>
              <a:gd name="connsiteY1814" fmla="*/ 924168 h 2380521"/>
              <a:gd name="connsiteX1815" fmla="*/ 5438937 w 8023328"/>
              <a:gd name="connsiteY1815" fmla="*/ 924168 h 2380521"/>
              <a:gd name="connsiteX1816" fmla="*/ 5453178 w 8023328"/>
              <a:gd name="connsiteY1816" fmla="*/ 936565 h 2380521"/>
              <a:gd name="connsiteX1817" fmla="*/ 5438937 w 8023328"/>
              <a:gd name="connsiteY1817" fmla="*/ 950422 h 2380521"/>
              <a:gd name="connsiteX1818" fmla="*/ 5426945 w 8023328"/>
              <a:gd name="connsiteY1818" fmla="*/ 936565 h 2380521"/>
              <a:gd name="connsiteX1819" fmla="*/ 5438937 w 8023328"/>
              <a:gd name="connsiteY1819" fmla="*/ 924168 h 2380521"/>
              <a:gd name="connsiteX1820" fmla="*/ 5367530 w 8023328"/>
              <a:gd name="connsiteY1820" fmla="*/ 924168 h 2380521"/>
              <a:gd name="connsiteX1821" fmla="*/ 5382318 w 8023328"/>
              <a:gd name="connsiteY1821" fmla="*/ 936565 h 2380521"/>
              <a:gd name="connsiteX1822" fmla="*/ 5367530 w 8023328"/>
              <a:gd name="connsiteY1822" fmla="*/ 950422 h 2380521"/>
              <a:gd name="connsiteX1823" fmla="*/ 5352742 w 8023328"/>
              <a:gd name="connsiteY1823" fmla="*/ 936565 h 2380521"/>
              <a:gd name="connsiteX1824" fmla="*/ 5367530 w 8023328"/>
              <a:gd name="connsiteY1824" fmla="*/ 924168 h 2380521"/>
              <a:gd name="connsiteX1825" fmla="*/ 5296699 w 8023328"/>
              <a:gd name="connsiteY1825" fmla="*/ 924168 h 2380521"/>
              <a:gd name="connsiteX1826" fmla="*/ 5311488 w 8023328"/>
              <a:gd name="connsiteY1826" fmla="*/ 936565 h 2380521"/>
              <a:gd name="connsiteX1827" fmla="*/ 5296699 w 8023328"/>
              <a:gd name="connsiteY1827" fmla="*/ 950422 h 2380521"/>
              <a:gd name="connsiteX1828" fmla="*/ 5281910 w 8023328"/>
              <a:gd name="connsiteY1828" fmla="*/ 936565 h 2380521"/>
              <a:gd name="connsiteX1829" fmla="*/ 5296699 w 8023328"/>
              <a:gd name="connsiteY1829" fmla="*/ 924168 h 2380521"/>
              <a:gd name="connsiteX1830" fmla="*/ 5225869 w 8023328"/>
              <a:gd name="connsiteY1830" fmla="*/ 924168 h 2380521"/>
              <a:gd name="connsiteX1831" fmla="*/ 5240657 w 8023328"/>
              <a:gd name="connsiteY1831" fmla="*/ 936565 h 2380521"/>
              <a:gd name="connsiteX1832" fmla="*/ 5225869 w 8023328"/>
              <a:gd name="connsiteY1832" fmla="*/ 950422 h 2380521"/>
              <a:gd name="connsiteX1833" fmla="*/ 5211081 w 8023328"/>
              <a:gd name="connsiteY1833" fmla="*/ 936565 h 2380521"/>
              <a:gd name="connsiteX1834" fmla="*/ 5225869 w 8023328"/>
              <a:gd name="connsiteY1834" fmla="*/ 924168 h 2380521"/>
              <a:gd name="connsiteX1835" fmla="*/ 5154105 w 8023328"/>
              <a:gd name="connsiteY1835" fmla="*/ 924168 h 2380521"/>
              <a:gd name="connsiteX1836" fmla="*/ 5166502 w 8023328"/>
              <a:gd name="connsiteY1836" fmla="*/ 936565 h 2380521"/>
              <a:gd name="connsiteX1837" fmla="*/ 5154105 w 8023328"/>
              <a:gd name="connsiteY1837" fmla="*/ 950422 h 2380521"/>
              <a:gd name="connsiteX1838" fmla="*/ 5140249 w 8023328"/>
              <a:gd name="connsiteY1838" fmla="*/ 936565 h 2380521"/>
              <a:gd name="connsiteX1839" fmla="*/ 5154105 w 8023328"/>
              <a:gd name="connsiteY1839" fmla="*/ 924168 h 2380521"/>
              <a:gd name="connsiteX1840" fmla="*/ 5083276 w 8023328"/>
              <a:gd name="connsiteY1840" fmla="*/ 924168 h 2380521"/>
              <a:gd name="connsiteX1841" fmla="*/ 5095673 w 8023328"/>
              <a:gd name="connsiteY1841" fmla="*/ 936565 h 2380521"/>
              <a:gd name="connsiteX1842" fmla="*/ 5083276 w 8023328"/>
              <a:gd name="connsiteY1842" fmla="*/ 950422 h 2380521"/>
              <a:gd name="connsiteX1843" fmla="*/ 5069420 w 8023328"/>
              <a:gd name="connsiteY1843" fmla="*/ 936565 h 2380521"/>
              <a:gd name="connsiteX1844" fmla="*/ 5083276 w 8023328"/>
              <a:gd name="connsiteY1844" fmla="*/ 924168 h 2380521"/>
              <a:gd name="connsiteX1845" fmla="*/ 5012445 w 8023328"/>
              <a:gd name="connsiteY1845" fmla="*/ 924168 h 2380521"/>
              <a:gd name="connsiteX1846" fmla="*/ 5024842 w 8023328"/>
              <a:gd name="connsiteY1846" fmla="*/ 936565 h 2380521"/>
              <a:gd name="connsiteX1847" fmla="*/ 5012445 w 8023328"/>
              <a:gd name="connsiteY1847" fmla="*/ 950422 h 2380521"/>
              <a:gd name="connsiteX1848" fmla="*/ 4998589 w 8023328"/>
              <a:gd name="connsiteY1848" fmla="*/ 938024 h 2380521"/>
              <a:gd name="connsiteX1849" fmla="*/ 5012445 w 8023328"/>
              <a:gd name="connsiteY1849" fmla="*/ 924168 h 2380521"/>
              <a:gd name="connsiteX1850" fmla="*/ 4940157 w 8023328"/>
              <a:gd name="connsiteY1850" fmla="*/ 924168 h 2380521"/>
              <a:gd name="connsiteX1851" fmla="*/ 4954013 w 8023328"/>
              <a:gd name="connsiteY1851" fmla="*/ 938024 h 2380521"/>
              <a:gd name="connsiteX1852" fmla="*/ 4940157 w 8023328"/>
              <a:gd name="connsiteY1852" fmla="*/ 950422 h 2380521"/>
              <a:gd name="connsiteX1853" fmla="*/ 4927760 w 8023328"/>
              <a:gd name="connsiteY1853" fmla="*/ 938024 h 2380521"/>
              <a:gd name="connsiteX1854" fmla="*/ 4940157 w 8023328"/>
              <a:gd name="connsiteY1854" fmla="*/ 924168 h 2380521"/>
              <a:gd name="connsiteX1855" fmla="*/ 4865953 w 8023328"/>
              <a:gd name="connsiteY1855" fmla="*/ 924168 h 2380521"/>
              <a:gd name="connsiteX1856" fmla="*/ 4879809 w 8023328"/>
              <a:gd name="connsiteY1856" fmla="*/ 938024 h 2380521"/>
              <a:gd name="connsiteX1857" fmla="*/ 4865953 w 8023328"/>
              <a:gd name="connsiteY1857" fmla="*/ 950422 h 2380521"/>
              <a:gd name="connsiteX1858" fmla="*/ 4853556 w 8023328"/>
              <a:gd name="connsiteY1858" fmla="*/ 938024 h 2380521"/>
              <a:gd name="connsiteX1859" fmla="*/ 4865953 w 8023328"/>
              <a:gd name="connsiteY1859" fmla="*/ 924168 h 2380521"/>
              <a:gd name="connsiteX1860" fmla="*/ 4797514 w 8023328"/>
              <a:gd name="connsiteY1860" fmla="*/ 924168 h 2380521"/>
              <a:gd name="connsiteX1861" fmla="*/ 4812303 w 8023328"/>
              <a:gd name="connsiteY1861" fmla="*/ 938024 h 2380521"/>
              <a:gd name="connsiteX1862" fmla="*/ 4797514 w 8023328"/>
              <a:gd name="connsiteY1862" fmla="*/ 950422 h 2380521"/>
              <a:gd name="connsiteX1863" fmla="*/ 4782725 w 8023328"/>
              <a:gd name="connsiteY1863" fmla="*/ 938024 h 2380521"/>
              <a:gd name="connsiteX1864" fmla="*/ 4797514 w 8023328"/>
              <a:gd name="connsiteY1864" fmla="*/ 924168 h 2380521"/>
              <a:gd name="connsiteX1865" fmla="*/ 4726684 w 8023328"/>
              <a:gd name="connsiteY1865" fmla="*/ 924168 h 2380521"/>
              <a:gd name="connsiteX1866" fmla="*/ 4741472 w 8023328"/>
              <a:gd name="connsiteY1866" fmla="*/ 938024 h 2380521"/>
              <a:gd name="connsiteX1867" fmla="*/ 4726684 w 8023328"/>
              <a:gd name="connsiteY1867" fmla="*/ 950422 h 2380521"/>
              <a:gd name="connsiteX1868" fmla="*/ 4711896 w 8023328"/>
              <a:gd name="connsiteY1868" fmla="*/ 938024 h 2380521"/>
              <a:gd name="connsiteX1869" fmla="*/ 4726684 w 8023328"/>
              <a:gd name="connsiteY1869" fmla="*/ 924168 h 2380521"/>
              <a:gd name="connsiteX1870" fmla="*/ 4655853 w 8023328"/>
              <a:gd name="connsiteY1870" fmla="*/ 924168 h 2380521"/>
              <a:gd name="connsiteX1871" fmla="*/ 4670642 w 8023328"/>
              <a:gd name="connsiteY1871" fmla="*/ 938024 h 2380521"/>
              <a:gd name="connsiteX1872" fmla="*/ 4655853 w 8023328"/>
              <a:gd name="connsiteY1872" fmla="*/ 950422 h 2380521"/>
              <a:gd name="connsiteX1873" fmla="*/ 4641064 w 8023328"/>
              <a:gd name="connsiteY1873" fmla="*/ 938024 h 2380521"/>
              <a:gd name="connsiteX1874" fmla="*/ 4655853 w 8023328"/>
              <a:gd name="connsiteY1874" fmla="*/ 924168 h 2380521"/>
              <a:gd name="connsiteX1875" fmla="*/ 4584091 w 8023328"/>
              <a:gd name="connsiteY1875" fmla="*/ 924168 h 2380521"/>
              <a:gd name="connsiteX1876" fmla="*/ 4596488 w 8023328"/>
              <a:gd name="connsiteY1876" fmla="*/ 938024 h 2380521"/>
              <a:gd name="connsiteX1877" fmla="*/ 4584091 w 8023328"/>
              <a:gd name="connsiteY1877" fmla="*/ 950422 h 2380521"/>
              <a:gd name="connsiteX1878" fmla="*/ 4570235 w 8023328"/>
              <a:gd name="connsiteY1878" fmla="*/ 938024 h 2380521"/>
              <a:gd name="connsiteX1879" fmla="*/ 4584091 w 8023328"/>
              <a:gd name="connsiteY1879" fmla="*/ 924168 h 2380521"/>
              <a:gd name="connsiteX1880" fmla="*/ 4513260 w 8023328"/>
              <a:gd name="connsiteY1880" fmla="*/ 924168 h 2380521"/>
              <a:gd name="connsiteX1881" fmla="*/ 4525657 w 8023328"/>
              <a:gd name="connsiteY1881" fmla="*/ 938024 h 2380521"/>
              <a:gd name="connsiteX1882" fmla="*/ 4513260 w 8023328"/>
              <a:gd name="connsiteY1882" fmla="*/ 950422 h 2380521"/>
              <a:gd name="connsiteX1883" fmla="*/ 4499404 w 8023328"/>
              <a:gd name="connsiteY1883" fmla="*/ 938024 h 2380521"/>
              <a:gd name="connsiteX1884" fmla="*/ 4513260 w 8023328"/>
              <a:gd name="connsiteY1884" fmla="*/ 924168 h 2380521"/>
              <a:gd name="connsiteX1885" fmla="*/ 4439056 w 8023328"/>
              <a:gd name="connsiteY1885" fmla="*/ 924168 h 2380521"/>
              <a:gd name="connsiteX1886" fmla="*/ 4451453 w 8023328"/>
              <a:gd name="connsiteY1886" fmla="*/ 938024 h 2380521"/>
              <a:gd name="connsiteX1887" fmla="*/ 4439056 w 8023328"/>
              <a:gd name="connsiteY1887" fmla="*/ 950422 h 2380521"/>
              <a:gd name="connsiteX1888" fmla="*/ 4425200 w 8023328"/>
              <a:gd name="connsiteY1888" fmla="*/ 938024 h 2380521"/>
              <a:gd name="connsiteX1889" fmla="*/ 4439056 w 8023328"/>
              <a:gd name="connsiteY1889" fmla="*/ 924168 h 2380521"/>
              <a:gd name="connsiteX1890" fmla="*/ 4366768 w 8023328"/>
              <a:gd name="connsiteY1890" fmla="*/ 924168 h 2380521"/>
              <a:gd name="connsiteX1891" fmla="*/ 4380624 w 8023328"/>
              <a:gd name="connsiteY1891" fmla="*/ 938024 h 2380521"/>
              <a:gd name="connsiteX1892" fmla="*/ 4366768 w 8023328"/>
              <a:gd name="connsiteY1892" fmla="*/ 950422 h 2380521"/>
              <a:gd name="connsiteX1893" fmla="*/ 4354371 w 8023328"/>
              <a:gd name="connsiteY1893" fmla="*/ 938024 h 2380521"/>
              <a:gd name="connsiteX1894" fmla="*/ 4366768 w 8023328"/>
              <a:gd name="connsiteY1894" fmla="*/ 924168 h 2380521"/>
              <a:gd name="connsiteX1895" fmla="*/ 4295937 w 8023328"/>
              <a:gd name="connsiteY1895" fmla="*/ 924168 h 2380521"/>
              <a:gd name="connsiteX1896" fmla="*/ 4309793 w 8023328"/>
              <a:gd name="connsiteY1896" fmla="*/ 938024 h 2380521"/>
              <a:gd name="connsiteX1897" fmla="*/ 4295937 w 8023328"/>
              <a:gd name="connsiteY1897" fmla="*/ 950422 h 2380521"/>
              <a:gd name="connsiteX1898" fmla="*/ 4283540 w 8023328"/>
              <a:gd name="connsiteY1898" fmla="*/ 938024 h 2380521"/>
              <a:gd name="connsiteX1899" fmla="*/ 4295937 w 8023328"/>
              <a:gd name="connsiteY1899" fmla="*/ 924168 h 2380521"/>
              <a:gd name="connsiteX1900" fmla="*/ 4225107 w 8023328"/>
              <a:gd name="connsiteY1900" fmla="*/ 924168 h 2380521"/>
              <a:gd name="connsiteX1901" fmla="*/ 4238963 w 8023328"/>
              <a:gd name="connsiteY1901" fmla="*/ 938024 h 2380521"/>
              <a:gd name="connsiteX1902" fmla="*/ 4225107 w 8023328"/>
              <a:gd name="connsiteY1902" fmla="*/ 950422 h 2380521"/>
              <a:gd name="connsiteX1903" fmla="*/ 4212710 w 8023328"/>
              <a:gd name="connsiteY1903" fmla="*/ 938024 h 2380521"/>
              <a:gd name="connsiteX1904" fmla="*/ 4225107 w 8023328"/>
              <a:gd name="connsiteY1904" fmla="*/ 924168 h 2380521"/>
              <a:gd name="connsiteX1905" fmla="*/ 4153295 w 8023328"/>
              <a:gd name="connsiteY1905" fmla="*/ 924168 h 2380521"/>
              <a:gd name="connsiteX1906" fmla="*/ 4168083 w 8023328"/>
              <a:gd name="connsiteY1906" fmla="*/ 938024 h 2380521"/>
              <a:gd name="connsiteX1907" fmla="*/ 4153295 w 8023328"/>
              <a:gd name="connsiteY1907" fmla="*/ 950422 h 2380521"/>
              <a:gd name="connsiteX1908" fmla="*/ 4138507 w 8023328"/>
              <a:gd name="connsiteY1908" fmla="*/ 938024 h 2380521"/>
              <a:gd name="connsiteX1909" fmla="*/ 4153295 w 8023328"/>
              <a:gd name="connsiteY1909" fmla="*/ 924168 h 2380521"/>
              <a:gd name="connsiteX1910" fmla="*/ 4082465 w 8023328"/>
              <a:gd name="connsiteY1910" fmla="*/ 924168 h 2380521"/>
              <a:gd name="connsiteX1911" fmla="*/ 4097254 w 8023328"/>
              <a:gd name="connsiteY1911" fmla="*/ 938024 h 2380521"/>
              <a:gd name="connsiteX1912" fmla="*/ 4082465 w 8023328"/>
              <a:gd name="connsiteY1912" fmla="*/ 950422 h 2380521"/>
              <a:gd name="connsiteX1913" fmla="*/ 4067676 w 8023328"/>
              <a:gd name="connsiteY1913" fmla="*/ 938024 h 2380521"/>
              <a:gd name="connsiteX1914" fmla="*/ 4082465 w 8023328"/>
              <a:gd name="connsiteY1914" fmla="*/ 924168 h 2380521"/>
              <a:gd name="connsiteX1915" fmla="*/ 4011635 w 8023328"/>
              <a:gd name="connsiteY1915" fmla="*/ 924168 h 2380521"/>
              <a:gd name="connsiteX1916" fmla="*/ 4026423 w 8023328"/>
              <a:gd name="connsiteY1916" fmla="*/ 938024 h 2380521"/>
              <a:gd name="connsiteX1917" fmla="*/ 4011635 w 8023328"/>
              <a:gd name="connsiteY1917" fmla="*/ 950422 h 2380521"/>
              <a:gd name="connsiteX1918" fmla="*/ 3996847 w 8023328"/>
              <a:gd name="connsiteY1918" fmla="*/ 938024 h 2380521"/>
              <a:gd name="connsiteX1919" fmla="*/ 4011635 w 8023328"/>
              <a:gd name="connsiteY1919" fmla="*/ 924168 h 2380521"/>
              <a:gd name="connsiteX1920" fmla="*/ 3939871 w 8023328"/>
              <a:gd name="connsiteY1920" fmla="*/ 924168 h 2380521"/>
              <a:gd name="connsiteX1921" fmla="*/ 3952268 w 8023328"/>
              <a:gd name="connsiteY1921" fmla="*/ 938024 h 2380521"/>
              <a:gd name="connsiteX1922" fmla="*/ 3939871 w 8023328"/>
              <a:gd name="connsiteY1922" fmla="*/ 950422 h 2380521"/>
              <a:gd name="connsiteX1923" fmla="*/ 3926015 w 8023328"/>
              <a:gd name="connsiteY1923" fmla="*/ 938024 h 2380521"/>
              <a:gd name="connsiteX1924" fmla="*/ 3939871 w 8023328"/>
              <a:gd name="connsiteY1924" fmla="*/ 924168 h 2380521"/>
              <a:gd name="connsiteX1925" fmla="*/ 3869042 w 8023328"/>
              <a:gd name="connsiteY1925" fmla="*/ 924168 h 2380521"/>
              <a:gd name="connsiteX1926" fmla="*/ 3881439 w 8023328"/>
              <a:gd name="connsiteY1926" fmla="*/ 938024 h 2380521"/>
              <a:gd name="connsiteX1927" fmla="*/ 3869042 w 8023328"/>
              <a:gd name="connsiteY1927" fmla="*/ 950422 h 2380521"/>
              <a:gd name="connsiteX1928" fmla="*/ 3855186 w 8023328"/>
              <a:gd name="connsiteY1928" fmla="*/ 938024 h 2380521"/>
              <a:gd name="connsiteX1929" fmla="*/ 3869042 w 8023328"/>
              <a:gd name="connsiteY1929" fmla="*/ 924168 h 2380521"/>
              <a:gd name="connsiteX1930" fmla="*/ 3798211 w 8023328"/>
              <a:gd name="connsiteY1930" fmla="*/ 924168 h 2380521"/>
              <a:gd name="connsiteX1931" fmla="*/ 3810608 w 8023328"/>
              <a:gd name="connsiteY1931" fmla="*/ 938024 h 2380521"/>
              <a:gd name="connsiteX1932" fmla="*/ 3798211 w 8023328"/>
              <a:gd name="connsiteY1932" fmla="*/ 950422 h 2380521"/>
              <a:gd name="connsiteX1933" fmla="*/ 3784355 w 8023328"/>
              <a:gd name="connsiteY1933" fmla="*/ 938024 h 2380521"/>
              <a:gd name="connsiteX1934" fmla="*/ 3798211 w 8023328"/>
              <a:gd name="connsiteY1934" fmla="*/ 924168 h 2380521"/>
              <a:gd name="connsiteX1935" fmla="*/ 3725922 w 8023328"/>
              <a:gd name="connsiteY1935" fmla="*/ 924168 h 2380521"/>
              <a:gd name="connsiteX1936" fmla="*/ 3739778 w 8023328"/>
              <a:gd name="connsiteY1936" fmla="*/ 938024 h 2380521"/>
              <a:gd name="connsiteX1937" fmla="*/ 3725922 w 8023328"/>
              <a:gd name="connsiteY1937" fmla="*/ 950422 h 2380521"/>
              <a:gd name="connsiteX1938" fmla="*/ 3713525 w 8023328"/>
              <a:gd name="connsiteY1938" fmla="*/ 938024 h 2380521"/>
              <a:gd name="connsiteX1939" fmla="*/ 3725922 w 8023328"/>
              <a:gd name="connsiteY1939" fmla="*/ 924168 h 2380521"/>
              <a:gd name="connsiteX1940" fmla="*/ 3655091 w 8023328"/>
              <a:gd name="connsiteY1940" fmla="*/ 924168 h 2380521"/>
              <a:gd name="connsiteX1941" fmla="*/ 3668947 w 8023328"/>
              <a:gd name="connsiteY1941" fmla="*/ 938024 h 2380521"/>
              <a:gd name="connsiteX1942" fmla="*/ 3655091 w 8023328"/>
              <a:gd name="connsiteY1942" fmla="*/ 950422 h 2380521"/>
              <a:gd name="connsiteX1943" fmla="*/ 3642694 w 8023328"/>
              <a:gd name="connsiteY1943" fmla="*/ 938024 h 2380521"/>
              <a:gd name="connsiteX1944" fmla="*/ 3655091 w 8023328"/>
              <a:gd name="connsiteY1944" fmla="*/ 924168 h 2380521"/>
              <a:gd name="connsiteX1945" fmla="*/ 3583280 w 8023328"/>
              <a:gd name="connsiteY1945" fmla="*/ 924168 h 2380521"/>
              <a:gd name="connsiteX1946" fmla="*/ 3598069 w 8023328"/>
              <a:gd name="connsiteY1946" fmla="*/ 938024 h 2380521"/>
              <a:gd name="connsiteX1947" fmla="*/ 3583280 w 8023328"/>
              <a:gd name="connsiteY1947" fmla="*/ 950422 h 2380521"/>
              <a:gd name="connsiteX1948" fmla="*/ 3568491 w 8023328"/>
              <a:gd name="connsiteY1948" fmla="*/ 938024 h 2380521"/>
              <a:gd name="connsiteX1949" fmla="*/ 3583280 w 8023328"/>
              <a:gd name="connsiteY1949" fmla="*/ 924168 h 2380521"/>
              <a:gd name="connsiteX1950" fmla="*/ 941441 w 8023328"/>
              <a:gd name="connsiteY1950" fmla="*/ 856710 h 2380521"/>
              <a:gd name="connsiteX1951" fmla="*/ 953839 w 8023328"/>
              <a:gd name="connsiteY1951" fmla="*/ 869107 h 2380521"/>
              <a:gd name="connsiteX1952" fmla="*/ 941441 w 8023328"/>
              <a:gd name="connsiteY1952" fmla="*/ 882964 h 2380521"/>
              <a:gd name="connsiteX1953" fmla="*/ 927585 w 8023328"/>
              <a:gd name="connsiteY1953" fmla="*/ 869107 h 2380521"/>
              <a:gd name="connsiteX1954" fmla="*/ 941441 w 8023328"/>
              <a:gd name="connsiteY1954" fmla="*/ 856710 h 2380521"/>
              <a:gd name="connsiteX1955" fmla="*/ 870610 w 8023328"/>
              <a:gd name="connsiteY1955" fmla="*/ 856710 h 2380521"/>
              <a:gd name="connsiteX1956" fmla="*/ 883008 w 8023328"/>
              <a:gd name="connsiteY1956" fmla="*/ 869107 h 2380521"/>
              <a:gd name="connsiteX1957" fmla="*/ 870610 w 8023328"/>
              <a:gd name="connsiteY1957" fmla="*/ 882964 h 2380521"/>
              <a:gd name="connsiteX1958" fmla="*/ 856754 w 8023328"/>
              <a:gd name="connsiteY1958" fmla="*/ 869107 h 2380521"/>
              <a:gd name="connsiteX1959" fmla="*/ 870610 w 8023328"/>
              <a:gd name="connsiteY1959" fmla="*/ 856710 h 2380521"/>
              <a:gd name="connsiteX1960" fmla="*/ 799780 w 8023328"/>
              <a:gd name="connsiteY1960" fmla="*/ 856710 h 2380521"/>
              <a:gd name="connsiteX1961" fmla="*/ 812178 w 8023328"/>
              <a:gd name="connsiteY1961" fmla="*/ 869107 h 2380521"/>
              <a:gd name="connsiteX1962" fmla="*/ 799780 w 8023328"/>
              <a:gd name="connsiteY1962" fmla="*/ 882964 h 2380521"/>
              <a:gd name="connsiteX1963" fmla="*/ 785924 w 8023328"/>
              <a:gd name="connsiteY1963" fmla="*/ 869107 h 2380521"/>
              <a:gd name="connsiteX1964" fmla="*/ 799780 w 8023328"/>
              <a:gd name="connsiteY1964" fmla="*/ 856710 h 2380521"/>
              <a:gd name="connsiteX1965" fmla="*/ 724119 w 8023328"/>
              <a:gd name="connsiteY1965" fmla="*/ 856710 h 2380521"/>
              <a:gd name="connsiteX1966" fmla="*/ 737976 w 8023328"/>
              <a:gd name="connsiteY1966" fmla="*/ 869107 h 2380521"/>
              <a:gd name="connsiteX1967" fmla="*/ 724119 w 8023328"/>
              <a:gd name="connsiteY1967" fmla="*/ 882964 h 2380521"/>
              <a:gd name="connsiteX1968" fmla="*/ 711721 w 8023328"/>
              <a:gd name="connsiteY1968" fmla="*/ 869107 h 2380521"/>
              <a:gd name="connsiteX1969" fmla="*/ 724119 w 8023328"/>
              <a:gd name="connsiteY1969" fmla="*/ 856710 h 2380521"/>
              <a:gd name="connsiteX1970" fmla="*/ 653288 w 8023328"/>
              <a:gd name="connsiteY1970" fmla="*/ 856710 h 2380521"/>
              <a:gd name="connsiteX1971" fmla="*/ 667144 w 8023328"/>
              <a:gd name="connsiteY1971" fmla="*/ 869107 h 2380521"/>
              <a:gd name="connsiteX1972" fmla="*/ 653288 w 8023328"/>
              <a:gd name="connsiteY1972" fmla="*/ 882964 h 2380521"/>
              <a:gd name="connsiteX1973" fmla="*/ 640891 w 8023328"/>
              <a:gd name="connsiteY1973" fmla="*/ 869107 h 2380521"/>
              <a:gd name="connsiteX1974" fmla="*/ 653288 w 8023328"/>
              <a:gd name="connsiteY1974" fmla="*/ 856710 h 2380521"/>
              <a:gd name="connsiteX1975" fmla="*/ 584851 w 8023328"/>
              <a:gd name="connsiteY1975" fmla="*/ 856710 h 2380521"/>
              <a:gd name="connsiteX1976" fmla="*/ 599638 w 8023328"/>
              <a:gd name="connsiteY1976" fmla="*/ 869107 h 2380521"/>
              <a:gd name="connsiteX1977" fmla="*/ 584851 w 8023328"/>
              <a:gd name="connsiteY1977" fmla="*/ 882964 h 2380521"/>
              <a:gd name="connsiteX1978" fmla="*/ 570061 w 8023328"/>
              <a:gd name="connsiteY1978" fmla="*/ 869107 h 2380521"/>
              <a:gd name="connsiteX1979" fmla="*/ 584851 w 8023328"/>
              <a:gd name="connsiteY1979" fmla="*/ 856710 h 2380521"/>
              <a:gd name="connsiteX1980" fmla="*/ 513649 w 8023328"/>
              <a:gd name="connsiteY1980" fmla="*/ 856710 h 2380521"/>
              <a:gd name="connsiteX1981" fmla="*/ 528826 w 8023328"/>
              <a:gd name="connsiteY1981" fmla="*/ 869107 h 2380521"/>
              <a:gd name="connsiteX1982" fmla="*/ 513649 w 8023328"/>
              <a:gd name="connsiteY1982" fmla="*/ 882964 h 2380521"/>
              <a:gd name="connsiteX1983" fmla="*/ 499230 w 8023328"/>
              <a:gd name="connsiteY1983" fmla="*/ 869107 h 2380521"/>
              <a:gd name="connsiteX1984" fmla="*/ 513649 w 8023328"/>
              <a:gd name="connsiteY1984" fmla="*/ 856710 h 2380521"/>
              <a:gd name="connsiteX1985" fmla="*/ 439816 w 8023328"/>
              <a:gd name="connsiteY1985" fmla="*/ 856710 h 2380521"/>
              <a:gd name="connsiteX1986" fmla="*/ 454606 w 8023328"/>
              <a:gd name="connsiteY1986" fmla="*/ 869107 h 2380521"/>
              <a:gd name="connsiteX1987" fmla="*/ 439816 w 8023328"/>
              <a:gd name="connsiteY1987" fmla="*/ 882964 h 2380521"/>
              <a:gd name="connsiteX1988" fmla="*/ 425028 w 8023328"/>
              <a:gd name="connsiteY1988" fmla="*/ 869107 h 2380521"/>
              <a:gd name="connsiteX1989" fmla="*/ 439816 w 8023328"/>
              <a:gd name="connsiteY1989" fmla="*/ 856710 h 2380521"/>
              <a:gd name="connsiteX1990" fmla="*/ 368053 w 8023328"/>
              <a:gd name="connsiteY1990" fmla="*/ 856710 h 2380521"/>
              <a:gd name="connsiteX1991" fmla="*/ 380451 w 8023328"/>
              <a:gd name="connsiteY1991" fmla="*/ 869107 h 2380521"/>
              <a:gd name="connsiteX1992" fmla="*/ 368053 w 8023328"/>
              <a:gd name="connsiteY1992" fmla="*/ 882964 h 2380521"/>
              <a:gd name="connsiteX1993" fmla="*/ 354198 w 8023328"/>
              <a:gd name="connsiteY1993" fmla="*/ 869107 h 2380521"/>
              <a:gd name="connsiteX1994" fmla="*/ 368053 w 8023328"/>
              <a:gd name="connsiteY1994" fmla="*/ 856710 h 2380521"/>
              <a:gd name="connsiteX1995" fmla="*/ 297222 w 8023328"/>
              <a:gd name="connsiteY1995" fmla="*/ 856710 h 2380521"/>
              <a:gd name="connsiteX1996" fmla="*/ 309618 w 8023328"/>
              <a:gd name="connsiteY1996" fmla="*/ 869107 h 2380521"/>
              <a:gd name="connsiteX1997" fmla="*/ 297222 w 8023328"/>
              <a:gd name="connsiteY1997" fmla="*/ 882964 h 2380521"/>
              <a:gd name="connsiteX1998" fmla="*/ 283366 w 8023328"/>
              <a:gd name="connsiteY1998" fmla="*/ 869107 h 2380521"/>
              <a:gd name="connsiteX1999" fmla="*/ 297222 w 8023328"/>
              <a:gd name="connsiteY1999" fmla="*/ 856710 h 2380521"/>
              <a:gd name="connsiteX2000" fmla="*/ 226393 w 8023328"/>
              <a:gd name="connsiteY2000" fmla="*/ 856710 h 2380521"/>
              <a:gd name="connsiteX2001" fmla="*/ 238791 w 8023328"/>
              <a:gd name="connsiteY2001" fmla="*/ 869107 h 2380521"/>
              <a:gd name="connsiteX2002" fmla="*/ 226393 w 8023328"/>
              <a:gd name="connsiteY2002" fmla="*/ 882964 h 2380521"/>
              <a:gd name="connsiteX2003" fmla="*/ 212537 w 8023328"/>
              <a:gd name="connsiteY2003" fmla="*/ 869107 h 2380521"/>
              <a:gd name="connsiteX2004" fmla="*/ 226393 w 8023328"/>
              <a:gd name="connsiteY2004" fmla="*/ 856710 h 2380521"/>
              <a:gd name="connsiteX2005" fmla="*/ 154097 w 8023328"/>
              <a:gd name="connsiteY2005" fmla="*/ 856710 h 2380521"/>
              <a:gd name="connsiteX2006" fmla="*/ 167953 w 8023328"/>
              <a:gd name="connsiteY2006" fmla="*/ 869107 h 2380521"/>
              <a:gd name="connsiteX2007" fmla="*/ 154097 w 8023328"/>
              <a:gd name="connsiteY2007" fmla="*/ 882964 h 2380521"/>
              <a:gd name="connsiteX2008" fmla="*/ 141699 w 8023328"/>
              <a:gd name="connsiteY2008" fmla="*/ 869107 h 2380521"/>
              <a:gd name="connsiteX2009" fmla="*/ 154097 w 8023328"/>
              <a:gd name="connsiteY2009" fmla="*/ 856710 h 2380521"/>
              <a:gd name="connsiteX2010" fmla="*/ 83267 w 8023328"/>
              <a:gd name="connsiteY2010" fmla="*/ 856710 h 2380521"/>
              <a:gd name="connsiteX2011" fmla="*/ 97123 w 8023328"/>
              <a:gd name="connsiteY2011" fmla="*/ 869107 h 2380521"/>
              <a:gd name="connsiteX2012" fmla="*/ 83267 w 8023328"/>
              <a:gd name="connsiteY2012" fmla="*/ 882964 h 2380521"/>
              <a:gd name="connsiteX2013" fmla="*/ 70870 w 8023328"/>
              <a:gd name="connsiteY2013" fmla="*/ 869107 h 2380521"/>
              <a:gd name="connsiteX2014" fmla="*/ 83267 w 8023328"/>
              <a:gd name="connsiteY2014" fmla="*/ 856710 h 2380521"/>
              <a:gd name="connsiteX2015" fmla="*/ 12032 w 8023328"/>
              <a:gd name="connsiteY2015" fmla="*/ 856710 h 2380521"/>
              <a:gd name="connsiteX2016" fmla="*/ 26273 w 8023328"/>
              <a:gd name="connsiteY2016" fmla="*/ 869107 h 2380521"/>
              <a:gd name="connsiteX2017" fmla="*/ 12032 w 8023328"/>
              <a:gd name="connsiteY2017" fmla="*/ 882964 h 2380521"/>
              <a:gd name="connsiteX2018" fmla="*/ 39 w 8023328"/>
              <a:gd name="connsiteY2018" fmla="*/ 869107 h 2380521"/>
              <a:gd name="connsiteX2019" fmla="*/ 12032 w 8023328"/>
              <a:gd name="connsiteY2019" fmla="*/ 856710 h 2380521"/>
              <a:gd name="connsiteX2020" fmla="*/ 6368340 w 8023328"/>
              <a:gd name="connsiteY2020" fmla="*/ 853339 h 2380521"/>
              <a:gd name="connsiteX2021" fmla="*/ 6380737 w 8023328"/>
              <a:gd name="connsiteY2021" fmla="*/ 867757 h 2380521"/>
              <a:gd name="connsiteX2022" fmla="*/ 6368340 w 8023328"/>
              <a:gd name="connsiteY2022" fmla="*/ 882935 h 2380521"/>
              <a:gd name="connsiteX2023" fmla="*/ 6354484 w 8023328"/>
              <a:gd name="connsiteY2023" fmla="*/ 867757 h 2380521"/>
              <a:gd name="connsiteX2024" fmla="*/ 6368340 w 8023328"/>
              <a:gd name="connsiteY2024" fmla="*/ 853339 h 2380521"/>
              <a:gd name="connsiteX2025" fmla="*/ 6297511 w 8023328"/>
              <a:gd name="connsiteY2025" fmla="*/ 853339 h 2380521"/>
              <a:gd name="connsiteX2026" fmla="*/ 6309908 w 8023328"/>
              <a:gd name="connsiteY2026" fmla="*/ 867757 h 2380521"/>
              <a:gd name="connsiteX2027" fmla="*/ 6297511 w 8023328"/>
              <a:gd name="connsiteY2027" fmla="*/ 882935 h 2380521"/>
              <a:gd name="connsiteX2028" fmla="*/ 6283655 w 8023328"/>
              <a:gd name="connsiteY2028" fmla="*/ 867757 h 2380521"/>
              <a:gd name="connsiteX2029" fmla="*/ 6297511 w 8023328"/>
              <a:gd name="connsiteY2029" fmla="*/ 853339 h 2380521"/>
              <a:gd name="connsiteX2030" fmla="*/ 6226679 w 8023328"/>
              <a:gd name="connsiteY2030" fmla="*/ 853339 h 2380521"/>
              <a:gd name="connsiteX2031" fmla="*/ 6239076 w 8023328"/>
              <a:gd name="connsiteY2031" fmla="*/ 867757 h 2380521"/>
              <a:gd name="connsiteX2032" fmla="*/ 6226679 w 8023328"/>
              <a:gd name="connsiteY2032" fmla="*/ 882935 h 2380521"/>
              <a:gd name="connsiteX2033" fmla="*/ 6212823 w 8023328"/>
              <a:gd name="connsiteY2033" fmla="*/ 867757 h 2380521"/>
              <a:gd name="connsiteX2034" fmla="*/ 6226679 w 8023328"/>
              <a:gd name="connsiteY2034" fmla="*/ 853339 h 2380521"/>
              <a:gd name="connsiteX2035" fmla="*/ 6154391 w 8023328"/>
              <a:gd name="connsiteY2035" fmla="*/ 853339 h 2380521"/>
              <a:gd name="connsiteX2036" fmla="*/ 6168247 w 8023328"/>
              <a:gd name="connsiteY2036" fmla="*/ 865007 h 2380521"/>
              <a:gd name="connsiteX2037" fmla="*/ 6154391 w 8023328"/>
              <a:gd name="connsiteY2037" fmla="*/ 879593 h 2380521"/>
              <a:gd name="connsiteX2038" fmla="*/ 6141994 w 8023328"/>
              <a:gd name="connsiteY2038" fmla="*/ 865007 h 2380521"/>
              <a:gd name="connsiteX2039" fmla="*/ 6154391 w 8023328"/>
              <a:gd name="connsiteY2039" fmla="*/ 853339 h 2380521"/>
              <a:gd name="connsiteX2040" fmla="*/ 6083559 w 8023328"/>
              <a:gd name="connsiteY2040" fmla="*/ 853339 h 2380521"/>
              <a:gd name="connsiteX2041" fmla="*/ 6097415 w 8023328"/>
              <a:gd name="connsiteY2041" fmla="*/ 865007 h 2380521"/>
              <a:gd name="connsiteX2042" fmla="*/ 6083559 w 8023328"/>
              <a:gd name="connsiteY2042" fmla="*/ 879593 h 2380521"/>
              <a:gd name="connsiteX2043" fmla="*/ 6071162 w 8023328"/>
              <a:gd name="connsiteY2043" fmla="*/ 865007 h 2380521"/>
              <a:gd name="connsiteX2044" fmla="*/ 6083559 w 8023328"/>
              <a:gd name="connsiteY2044" fmla="*/ 853339 h 2380521"/>
              <a:gd name="connsiteX2045" fmla="*/ 6011748 w 8023328"/>
              <a:gd name="connsiteY2045" fmla="*/ 853339 h 2380521"/>
              <a:gd name="connsiteX2046" fmla="*/ 6026537 w 8023328"/>
              <a:gd name="connsiteY2046" fmla="*/ 865007 h 2380521"/>
              <a:gd name="connsiteX2047" fmla="*/ 6011748 w 8023328"/>
              <a:gd name="connsiteY2047" fmla="*/ 879593 h 2380521"/>
              <a:gd name="connsiteX2048" fmla="*/ 5996959 w 8023328"/>
              <a:gd name="connsiteY2048" fmla="*/ 865007 h 2380521"/>
              <a:gd name="connsiteX2049" fmla="*/ 6011748 w 8023328"/>
              <a:gd name="connsiteY2049" fmla="*/ 853339 h 2380521"/>
              <a:gd name="connsiteX2050" fmla="*/ 5940548 w 8023328"/>
              <a:gd name="connsiteY2050" fmla="*/ 853339 h 2380521"/>
              <a:gd name="connsiteX2051" fmla="*/ 5955726 w 8023328"/>
              <a:gd name="connsiteY2051" fmla="*/ 865007 h 2380521"/>
              <a:gd name="connsiteX2052" fmla="*/ 5940548 w 8023328"/>
              <a:gd name="connsiteY2052" fmla="*/ 879593 h 2380521"/>
              <a:gd name="connsiteX2053" fmla="*/ 5926130 w 8023328"/>
              <a:gd name="connsiteY2053" fmla="*/ 865007 h 2380521"/>
              <a:gd name="connsiteX2054" fmla="*/ 5940548 w 8023328"/>
              <a:gd name="connsiteY2054" fmla="*/ 853339 h 2380521"/>
              <a:gd name="connsiteX2055" fmla="*/ 5870088 w 8023328"/>
              <a:gd name="connsiteY2055" fmla="*/ 853339 h 2380521"/>
              <a:gd name="connsiteX2056" fmla="*/ 5884877 w 8023328"/>
              <a:gd name="connsiteY2056" fmla="*/ 865007 h 2380521"/>
              <a:gd name="connsiteX2057" fmla="*/ 5870088 w 8023328"/>
              <a:gd name="connsiteY2057" fmla="*/ 879593 h 2380521"/>
              <a:gd name="connsiteX2058" fmla="*/ 5855299 w 8023328"/>
              <a:gd name="connsiteY2058" fmla="*/ 865007 h 2380521"/>
              <a:gd name="connsiteX2059" fmla="*/ 5870088 w 8023328"/>
              <a:gd name="connsiteY2059" fmla="*/ 853339 h 2380521"/>
              <a:gd name="connsiteX2060" fmla="*/ 5798325 w 8023328"/>
              <a:gd name="connsiteY2060" fmla="*/ 853339 h 2380521"/>
              <a:gd name="connsiteX2061" fmla="*/ 5810722 w 8023328"/>
              <a:gd name="connsiteY2061" fmla="*/ 865007 h 2380521"/>
              <a:gd name="connsiteX2062" fmla="*/ 5798325 w 8023328"/>
              <a:gd name="connsiteY2062" fmla="*/ 879593 h 2380521"/>
              <a:gd name="connsiteX2063" fmla="*/ 5784469 w 8023328"/>
              <a:gd name="connsiteY2063" fmla="*/ 865007 h 2380521"/>
              <a:gd name="connsiteX2064" fmla="*/ 5798325 w 8023328"/>
              <a:gd name="connsiteY2064" fmla="*/ 853339 h 2380521"/>
              <a:gd name="connsiteX2065" fmla="*/ 5724122 w 8023328"/>
              <a:gd name="connsiteY2065" fmla="*/ 853339 h 2380521"/>
              <a:gd name="connsiteX2066" fmla="*/ 5736519 w 8023328"/>
              <a:gd name="connsiteY2066" fmla="*/ 865007 h 2380521"/>
              <a:gd name="connsiteX2067" fmla="*/ 5724122 w 8023328"/>
              <a:gd name="connsiteY2067" fmla="*/ 879593 h 2380521"/>
              <a:gd name="connsiteX2068" fmla="*/ 5710266 w 8023328"/>
              <a:gd name="connsiteY2068" fmla="*/ 865007 h 2380521"/>
              <a:gd name="connsiteX2069" fmla="*/ 5724122 w 8023328"/>
              <a:gd name="connsiteY2069" fmla="*/ 853339 h 2380521"/>
              <a:gd name="connsiteX2070" fmla="*/ 5653291 w 8023328"/>
              <a:gd name="connsiteY2070" fmla="*/ 853339 h 2380521"/>
              <a:gd name="connsiteX2071" fmla="*/ 5665688 w 8023328"/>
              <a:gd name="connsiteY2071" fmla="*/ 865007 h 2380521"/>
              <a:gd name="connsiteX2072" fmla="*/ 5653291 w 8023328"/>
              <a:gd name="connsiteY2072" fmla="*/ 879593 h 2380521"/>
              <a:gd name="connsiteX2073" fmla="*/ 5639435 w 8023328"/>
              <a:gd name="connsiteY2073" fmla="*/ 865007 h 2380521"/>
              <a:gd name="connsiteX2074" fmla="*/ 5653291 w 8023328"/>
              <a:gd name="connsiteY2074" fmla="*/ 853339 h 2380521"/>
              <a:gd name="connsiteX2075" fmla="*/ 5581002 w 8023328"/>
              <a:gd name="connsiteY2075" fmla="*/ 853339 h 2380521"/>
              <a:gd name="connsiteX2076" fmla="*/ 5594858 w 8023328"/>
              <a:gd name="connsiteY2076" fmla="*/ 865007 h 2380521"/>
              <a:gd name="connsiteX2077" fmla="*/ 5581002 w 8023328"/>
              <a:gd name="connsiteY2077" fmla="*/ 879593 h 2380521"/>
              <a:gd name="connsiteX2078" fmla="*/ 5568605 w 8023328"/>
              <a:gd name="connsiteY2078" fmla="*/ 865007 h 2380521"/>
              <a:gd name="connsiteX2079" fmla="*/ 5581002 w 8023328"/>
              <a:gd name="connsiteY2079" fmla="*/ 853339 h 2380521"/>
              <a:gd name="connsiteX2080" fmla="*/ 5510171 w 8023328"/>
              <a:gd name="connsiteY2080" fmla="*/ 853339 h 2380521"/>
              <a:gd name="connsiteX2081" fmla="*/ 5524027 w 8023328"/>
              <a:gd name="connsiteY2081" fmla="*/ 865007 h 2380521"/>
              <a:gd name="connsiteX2082" fmla="*/ 5510171 w 8023328"/>
              <a:gd name="connsiteY2082" fmla="*/ 879593 h 2380521"/>
              <a:gd name="connsiteX2083" fmla="*/ 5497774 w 8023328"/>
              <a:gd name="connsiteY2083" fmla="*/ 865007 h 2380521"/>
              <a:gd name="connsiteX2084" fmla="*/ 5510171 w 8023328"/>
              <a:gd name="connsiteY2084" fmla="*/ 853339 h 2380521"/>
              <a:gd name="connsiteX2085" fmla="*/ 5438937 w 8023328"/>
              <a:gd name="connsiteY2085" fmla="*/ 853339 h 2380521"/>
              <a:gd name="connsiteX2086" fmla="*/ 5453178 w 8023328"/>
              <a:gd name="connsiteY2086" fmla="*/ 865007 h 2380521"/>
              <a:gd name="connsiteX2087" fmla="*/ 5438937 w 8023328"/>
              <a:gd name="connsiteY2087" fmla="*/ 879593 h 2380521"/>
              <a:gd name="connsiteX2088" fmla="*/ 5426945 w 8023328"/>
              <a:gd name="connsiteY2088" fmla="*/ 865007 h 2380521"/>
              <a:gd name="connsiteX2089" fmla="*/ 5438937 w 8023328"/>
              <a:gd name="connsiteY2089" fmla="*/ 853339 h 2380521"/>
              <a:gd name="connsiteX2090" fmla="*/ 5367530 w 8023328"/>
              <a:gd name="connsiteY2090" fmla="*/ 853339 h 2380521"/>
              <a:gd name="connsiteX2091" fmla="*/ 5382318 w 8023328"/>
              <a:gd name="connsiteY2091" fmla="*/ 865007 h 2380521"/>
              <a:gd name="connsiteX2092" fmla="*/ 5367530 w 8023328"/>
              <a:gd name="connsiteY2092" fmla="*/ 879593 h 2380521"/>
              <a:gd name="connsiteX2093" fmla="*/ 5352742 w 8023328"/>
              <a:gd name="connsiteY2093" fmla="*/ 865007 h 2380521"/>
              <a:gd name="connsiteX2094" fmla="*/ 5367530 w 8023328"/>
              <a:gd name="connsiteY2094" fmla="*/ 853339 h 2380521"/>
              <a:gd name="connsiteX2095" fmla="*/ 5296699 w 8023328"/>
              <a:gd name="connsiteY2095" fmla="*/ 853339 h 2380521"/>
              <a:gd name="connsiteX2096" fmla="*/ 5311488 w 8023328"/>
              <a:gd name="connsiteY2096" fmla="*/ 865007 h 2380521"/>
              <a:gd name="connsiteX2097" fmla="*/ 5296699 w 8023328"/>
              <a:gd name="connsiteY2097" fmla="*/ 879593 h 2380521"/>
              <a:gd name="connsiteX2098" fmla="*/ 5281910 w 8023328"/>
              <a:gd name="connsiteY2098" fmla="*/ 865007 h 2380521"/>
              <a:gd name="connsiteX2099" fmla="*/ 5296699 w 8023328"/>
              <a:gd name="connsiteY2099" fmla="*/ 853339 h 2380521"/>
              <a:gd name="connsiteX2100" fmla="*/ 5225869 w 8023328"/>
              <a:gd name="connsiteY2100" fmla="*/ 853339 h 2380521"/>
              <a:gd name="connsiteX2101" fmla="*/ 5240657 w 8023328"/>
              <a:gd name="connsiteY2101" fmla="*/ 865007 h 2380521"/>
              <a:gd name="connsiteX2102" fmla="*/ 5225869 w 8023328"/>
              <a:gd name="connsiteY2102" fmla="*/ 879593 h 2380521"/>
              <a:gd name="connsiteX2103" fmla="*/ 5211081 w 8023328"/>
              <a:gd name="connsiteY2103" fmla="*/ 865007 h 2380521"/>
              <a:gd name="connsiteX2104" fmla="*/ 5225869 w 8023328"/>
              <a:gd name="connsiteY2104" fmla="*/ 853339 h 2380521"/>
              <a:gd name="connsiteX2105" fmla="*/ 5154105 w 8023328"/>
              <a:gd name="connsiteY2105" fmla="*/ 853339 h 2380521"/>
              <a:gd name="connsiteX2106" fmla="*/ 5166502 w 8023328"/>
              <a:gd name="connsiteY2106" fmla="*/ 865007 h 2380521"/>
              <a:gd name="connsiteX2107" fmla="*/ 5154105 w 8023328"/>
              <a:gd name="connsiteY2107" fmla="*/ 879593 h 2380521"/>
              <a:gd name="connsiteX2108" fmla="*/ 5140249 w 8023328"/>
              <a:gd name="connsiteY2108" fmla="*/ 865007 h 2380521"/>
              <a:gd name="connsiteX2109" fmla="*/ 5154105 w 8023328"/>
              <a:gd name="connsiteY2109" fmla="*/ 853339 h 2380521"/>
              <a:gd name="connsiteX2110" fmla="*/ 5083276 w 8023328"/>
              <a:gd name="connsiteY2110" fmla="*/ 853339 h 2380521"/>
              <a:gd name="connsiteX2111" fmla="*/ 5095673 w 8023328"/>
              <a:gd name="connsiteY2111" fmla="*/ 865007 h 2380521"/>
              <a:gd name="connsiteX2112" fmla="*/ 5083276 w 8023328"/>
              <a:gd name="connsiteY2112" fmla="*/ 879593 h 2380521"/>
              <a:gd name="connsiteX2113" fmla="*/ 5069420 w 8023328"/>
              <a:gd name="connsiteY2113" fmla="*/ 865007 h 2380521"/>
              <a:gd name="connsiteX2114" fmla="*/ 5083276 w 8023328"/>
              <a:gd name="connsiteY2114" fmla="*/ 853339 h 2380521"/>
              <a:gd name="connsiteX2115" fmla="*/ 5012445 w 8023328"/>
              <a:gd name="connsiteY2115" fmla="*/ 853339 h 2380521"/>
              <a:gd name="connsiteX2116" fmla="*/ 5024842 w 8023328"/>
              <a:gd name="connsiteY2116" fmla="*/ 865007 h 2380521"/>
              <a:gd name="connsiteX2117" fmla="*/ 5012445 w 8023328"/>
              <a:gd name="connsiteY2117" fmla="*/ 879593 h 2380521"/>
              <a:gd name="connsiteX2118" fmla="*/ 4998589 w 8023328"/>
              <a:gd name="connsiteY2118" fmla="*/ 865007 h 2380521"/>
              <a:gd name="connsiteX2119" fmla="*/ 5012445 w 8023328"/>
              <a:gd name="connsiteY2119" fmla="*/ 853339 h 2380521"/>
              <a:gd name="connsiteX2120" fmla="*/ 4940157 w 8023328"/>
              <a:gd name="connsiteY2120" fmla="*/ 853339 h 2380521"/>
              <a:gd name="connsiteX2121" fmla="*/ 4954013 w 8023328"/>
              <a:gd name="connsiteY2121" fmla="*/ 865007 h 2380521"/>
              <a:gd name="connsiteX2122" fmla="*/ 4940157 w 8023328"/>
              <a:gd name="connsiteY2122" fmla="*/ 879593 h 2380521"/>
              <a:gd name="connsiteX2123" fmla="*/ 4927760 w 8023328"/>
              <a:gd name="connsiteY2123" fmla="*/ 865007 h 2380521"/>
              <a:gd name="connsiteX2124" fmla="*/ 4940157 w 8023328"/>
              <a:gd name="connsiteY2124" fmla="*/ 853339 h 2380521"/>
              <a:gd name="connsiteX2125" fmla="*/ 4865953 w 8023328"/>
              <a:gd name="connsiteY2125" fmla="*/ 853339 h 2380521"/>
              <a:gd name="connsiteX2126" fmla="*/ 4879809 w 8023328"/>
              <a:gd name="connsiteY2126" fmla="*/ 865007 h 2380521"/>
              <a:gd name="connsiteX2127" fmla="*/ 4865953 w 8023328"/>
              <a:gd name="connsiteY2127" fmla="*/ 879593 h 2380521"/>
              <a:gd name="connsiteX2128" fmla="*/ 4853556 w 8023328"/>
              <a:gd name="connsiteY2128" fmla="*/ 865007 h 2380521"/>
              <a:gd name="connsiteX2129" fmla="*/ 4865953 w 8023328"/>
              <a:gd name="connsiteY2129" fmla="*/ 853339 h 2380521"/>
              <a:gd name="connsiteX2130" fmla="*/ 4797514 w 8023328"/>
              <a:gd name="connsiteY2130" fmla="*/ 853339 h 2380521"/>
              <a:gd name="connsiteX2131" fmla="*/ 4812303 w 8023328"/>
              <a:gd name="connsiteY2131" fmla="*/ 865007 h 2380521"/>
              <a:gd name="connsiteX2132" fmla="*/ 4797514 w 8023328"/>
              <a:gd name="connsiteY2132" fmla="*/ 879593 h 2380521"/>
              <a:gd name="connsiteX2133" fmla="*/ 4782725 w 8023328"/>
              <a:gd name="connsiteY2133" fmla="*/ 865007 h 2380521"/>
              <a:gd name="connsiteX2134" fmla="*/ 4797514 w 8023328"/>
              <a:gd name="connsiteY2134" fmla="*/ 853339 h 2380521"/>
              <a:gd name="connsiteX2135" fmla="*/ 4726684 w 8023328"/>
              <a:gd name="connsiteY2135" fmla="*/ 853339 h 2380521"/>
              <a:gd name="connsiteX2136" fmla="*/ 4741472 w 8023328"/>
              <a:gd name="connsiteY2136" fmla="*/ 865007 h 2380521"/>
              <a:gd name="connsiteX2137" fmla="*/ 4726684 w 8023328"/>
              <a:gd name="connsiteY2137" fmla="*/ 879593 h 2380521"/>
              <a:gd name="connsiteX2138" fmla="*/ 4711896 w 8023328"/>
              <a:gd name="connsiteY2138" fmla="*/ 865007 h 2380521"/>
              <a:gd name="connsiteX2139" fmla="*/ 4726684 w 8023328"/>
              <a:gd name="connsiteY2139" fmla="*/ 853339 h 2380521"/>
              <a:gd name="connsiteX2140" fmla="*/ 4655853 w 8023328"/>
              <a:gd name="connsiteY2140" fmla="*/ 853339 h 2380521"/>
              <a:gd name="connsiteX2141" fmla="*/ 4670642 w 8023328"/>
              <a:gd name="connsiteY2141" fmla="*/ 865007 h 2380521"/>
              <a:gd name="connsiteX2142" fmla="*/ 4655853 w 8023328"/>
              <a:gd name="connsiteY2142" fmla="*/ 879593 h 2380521"/>
              <a:gd name="connsiteX2143" fmla="*/ 4641064 w 8023328"/>
              <a:gd name="connsiteY2143" fmla="*/ 865007 h 2380521"/>
              <a:gd name="connsiteX2144" fmla="*/ 4655853 w 8023328"/>
              <a:gd name="connsiteY2144" fmla="*/ 853339 h 2380521"/>
              <a:gd name="connsiteX2145" fmla="*/ 4584091 w 8023328"/>
              <a:gd name="connsiteY2145" fmla="*/ 853339 h 2380521"/>
              <a:gd name="connsiteX2146" fmla="*/ 4596488 w 8023328"/>
              <a:gd name="connsiteY2146" fmla="*/ 865007 h 2380521"/>
              <a:gd name="connsiteX2147" fmla="*/ 4584091 w 8023328"/>
              <a:gd name="connsiteY2147" fmla="*/ 879593 h 2380521"/>
              <a:gd name="connsiteX2148" fmla="*/ 4570235 w 8023328"/>
              <a:gd name="connsiteY2148" fmla="*/ 865007 h 2380521"/>
              <a:gd name="connsiteX2149" fmla="*/ 4584091 w 8023328"/>
              <a:gd name="connsiteY2149" fmla="*/ 853339 h 2380521"/>
              <a:gd name="connsiteX2150" fmla="*/ 4513260 w 8023328"/>
              <a:gd name="connsiteY2150" fmla="*/ 853339 h 2380521"/>
              <a:gd name="connsiteX2151" fmla="*/ 4525657 w 8023328"/>
              <a:gd name="connsiteY2151" fmla="*/ 865007 h 2380521"/>
              <a:gd name="connsiteX2152" fmla="*/ 4513260 w 8023328"/>
              <a:gd name="connsiteY2152" fmla="*/ 879593 h 2380521"/>
              <a:gd name="connsiteX2153" fmla="*/ 4499404 w 8023328"/>
              <a:gd name="connsiteY2153" fmla="*/ 865007 h 2380521"/>
              <a:gd name="connsiteX2154" fmla="*/ 4513260 w 8023328"/>
              <a:gd name="connsiteY2154" fmla="*/ 853339 h 2380521"/>
              <a:gd name="connsiteX2155" fmla="*/ 4439056 w 8023328"/>
              <a:gd name="connsiteY2155" fmla="*/ 853339 h 2380521"/>
              <a:gd name="connsiteX2156" fmla="*/ 4451453 w 8023328"/>
              <a:gd name="connsiteY2156" fmla="*/ 865007 h 2380521"/>
              <a:gd name="connsiteX2157" fmla="*/ 4439056 w 8023328"/>
              <a:gd name="connsiteY2157" fmla="*/ 879593 h 2380521"/>
              <a:gd name="connsiteX2158" fmla="*/ 4425200 w 8023328"/>
              <a:gd name="connsiteY2158" fmla="*/ 865007 h 2380521"/>
              <a:gd name="connsiteX2159" fmla="*/ 4439056 w 8023328"/>
              <a:gd name="connsiteY2159" fmla="*/ 853339 h 2380521"/>
              <a:gd name="connsiteX2160" fmla="*/ 4366768 w 8023328"/>
              <a:gd name="connsiteY2160" fmla="*/ 853339 h 2380521"/>
              <a:gd name="connsiteX2161" fmla="*/ 4380624 w 8023328"/>
              <a:gd name="connsiteY2161" fmla="*/ 865007 h 2380521"/>
              <a:gd name="connsiteX2162" fmla="*/ 4366768 w 8023328"/>
              <a:gd name="connsiteY2162" fmla="*/ 879593 h 2380521"/>
              <a:gd name="connsiteX2163" fmla="*/ 4354371 w 8023328"/>
              <a:gd name="connsiteY2163" fmla="*/ 867195 h 2380521"/>
              <a:gd name="connsiteX2164" fmla="*/ 4366768 w 8023328"/>
              <a:gd name="connsiteY2164" fmla="*/ 853339 h 2380521"/>
              <a:gd name="connsiteX2165" fmla="*/ 4295937 w 8023328"/>
              <a:gd name="connsiteY2165" fmla="*/ 853339 h 2380521"/>
              <a:gd name="connsiteX2166" fmla="*/ 4309793 w 8023328"/>
              <a:gd name="connsiteY2166" fmla="*/ 867195 h 2380521"/>
              <a:gd name="connsiteX2167" fmla="*/ 4295937 w 8023328"/>
              <a:gd name="connsiteY2167" fmla="*/ 879593 h 2380521"/>
              <a:gd name="connsiteX2168" fmla="*/ 4283540 w 8023328"/>
              <a:gd name="connsiteY2168" fmla="*/ 867195 h 2380521"/>
              <a:gd name="connsiteX2169" fmla="*/ 4295937 w 8023328"/>
              <a:gd name="connsiteY2169" fmla="*/ 853339 h 2380521"/>
              <a:gd name="connsiteX2170" fmla="*/ 4225107 w 8023328"/>
              <a:gd name="connsiteY2170" fmla="*/ 853339 h 2380521"/>
              <a:gd name="connsiteX2171" fmla="*/ 4238963 w 8023328"/>
              <a:gd name="connsiteY2171" fmla="*/ 867195 h 2380521"/>
              <a:gd name="connsiteX2172" fmla="*/ 4225107 w 8023328"/>
              <a:gd name="connsiteY2172" fmla="*/ 879593 h 2380521"/>
              <a:gd name="connsiteX2173" fmla="*/ 4212710 w 8023328"/>
              <a:gd name="connsiteY2173" fmla="*/ 867195 h 2380521"/>
              <a:gd name="connsiteX2174" fmla="*/ 4225107 w 8023328"/>
              <a:gd name="connsiteY2174" fmla="*/ 853339 h 2380521"/>
              <a:gd name="connsiteX2175" fmla="*/ 4153295 w 8023328"/>
              <a:gd name="connsiteY2175" fmla="*/ 853339 h 2380521"/>
              <a:gd name="connsiteX2176" fmla="*/ 4168083 w 8023328"/>
              <a:gd name="connsiteY2176" fmla="*/ 867195 h 2380521"/>
              <a:gd name="connsiteX2177" fmla="*/ 4153295 w 8023328"/>
              <a:gd name="connsiteY2177" fmla="*/ 879593 h 2380521"/>
              <a:gd name="connsiteX2178" fmla="*/ 4138507 w 8023328"/>
              <a:gd name="connsiteY2178" fmla="*/ 867195 h 2380521"/>
              <a:gd name="connsiteX2179" fmla="*/ 4153295 w 8023328"/>
              <a:gd name="connsiteY2179" fmla="*/ 853339 h 2380521"/>
              <a:gd name="connsiteX2180" fmla="*/ 4082465 w 8023328"/>
              <a:gd name="connsiteY2180" fmla="*/ 853339 h 2380521"/>
              <a:gd name="connsiteX2181" fmla="*/ 4097254 w 8023328"/>
              <a:gd name="connsiteY2181" fmla="*/ 867195 h 2380521"/>
              <a:gd name="connsiteX2182" fmla="*/ 4082465 w 8023328"/>
              <a:gd name="connsiteY2182" fmla="*/ 879593 h 2380521"/>
              <a:gd name="connsiteX2183" fmla="*/ 4067676 w 8023328"/>
              <a:gd name="connsiteY2183" fmla="*/ 867195 h 2380521"/>
              <a:gd name="connsiteX2184" fmla="*/ 4082465 w 8023328"/>
              <a:gd name="connsiteY2184" fmla="*/ 853339 h 2380521"/>
              <a:gd name="connsiteX2185" fmla="*/ 4011635 w 8023328"/>
              <a:gd name="connsiteY2185" fmla="*/ 853339 h 2380521"/>
              <a:gd name="connsiteX2186" fmla="*/ 4026423 w 8023328"/>
              <a:gd name="connsiteY2186" fmla="*/ 867195 h 2380521"/>
              <a:gd name="connsiteX2187" fmla="*/ 4011635 w 8023328"/>
              <a:gd name="connsiteY2187" fmla="*/ 879593 h 2380521"/>
              <a:gd name="connsiteX2188" fmla="*/ 3996847 w 8023328"/>
              <a:gd name="connsiteY2188" fmla="*/ 867195 h 2380521"/>
              <a:gd name="connsiteX2189" fmla="*/ 4011635 w 8023328"/>
              <a:gd name="connsiteY2189" fmla="*/ 853339 h 2380521"/>
              <a:gd name="connsiteX2190" fmla="*/ 3939871 w 8023328"/>
              <a:gd name="connsiteY2190" fmla="*/ 853339 h 2380521"/>
              <a:gd name="connsiteX2191" fmla="*/ 3952268 w 8023328"/>
              <a:gd name="connsiteY2191" fmla="*/ 867195 h 2380521"/>
              <a:gd name="connsiteX2192" fmla="*/ 3939871 w 8023328"/>
              <a:gd name="connsiteY2192" fmla="*/ 879593 h 2380521"/>
              <a:gd name="connsiteX2193" fmla="*/ 3926015 w 8023328"/>
              <a:gd name="connsiteY2193" fmla="*/ 867195 h 2380521"/>
              <a:gd name="connsiteX2194" fmla="*/ 3939871 w 8023328"/>
              <a:gd name="connsiteY2194" fmla="*/ 853339 h 2380521"/>
              <a:gd name="connsiteX2195" fmla="*/ 3869042 w 8023328"/>
              <a:gd name="connsiteY2195" fmla="*/ 853339 h 2380521"/>
              <a:gd name="connsiteX2196" fmla="*/ 3881439 w 8023328"/>
              <a:gd name="connsiteY2196" fmla="*/ 867195 h 2380521"/>
              <a:gd name="connsiteX2197" fmla="*/ 3869042 w 8023328"/>
              <a:gd name="connsiteY2197" fmla="*/ 879593 h 2380521"/>
              <a:gd name="connsiteX2198" fmla="*/ 3855186 w 8023328"/>
              <a:gd name="connsiteY2198" fmla="*/ 867195 h 2380521"/>
              <a:gd name="connsiteX2199" fmla="*/ 3869042 w 8023328"/>
              <a:gd name="connsiteY2199" fmla="*/ 853339 h 2380521"/>
              <a:gd name="connsiteX2200" fmla="*/ 3796752 w 8023328"/>
              <a:gd name="connsiteY2200" fmla="*/ 853339 h 2380521"/>
              <a:gd name="connsiteX2201" fmla="*/ 3810608 w 8023328"/>
              <a:gd name="connsiteY2201" fmla="*/ 867195 h 2380521"/>
              <a:gd name="connsiteX2202" fmla="*/ 3796752 w 8023328"/>
              <a:gd name="connsiteY2202" fmla="*/ 879593 h 2380521"/>
              <a:gd name="connsiteX2203" fmla="*/ 3784355 w 8023328"/>
              <a:gd name="connsiteY2203" fmla="*/ 867195 h 2380521"/>
              <a:gd name="connsiteX2204" fmla="*/ 3796752 w 8023328"/>
              <a:gd name="connsiteY2204" fmla="*/ 853339 h 2380521"/>
              <a:gd name="connsiteX2205" fmla="*/ 3725922 w 8023328"/>
              <a:gd name="connsiteY2205" fmla="*/ 853339 h 2380521"/>
              <a:gd name="connsiteX2206" fmla="*/ 3739778 w 8023328"/>
              <a:gd name="connsiteY2206" fmla="*/ 867195 h 2380521"/>
              <a:gd name="connsiteX2207" fmla="*/ 3725922 w 8023328"/>
              <a:gd name="connsiteY2207" fmla="*/ 879593 h 2380521"/>
              <a:gd name="connsiteX2208" fmla="*/ 3713525 w 8023328"/>
              <a:gd name="connsiteY2208" fmla="*/ 867195 h 2380521"/>
              <a:gd name="connsiteX2209" fmla="*/ 3725922 w 8023328"/>
              <a:gd name="connsiteY2209" fmla="*/ 853339 h 2380521"/>
              <a:gd name="connsiteX2210" fmla="*/ 3655091 w 8023328"/>
              <a:gd name="connsiteY2210" fmla="*/ 853339 h 2380521"/>
              <a:gd name="connsiteX2211" fmla="*/ 3668947 w 8023328"/>
              <a:gd name="connsiteY2211" fmla="*/ 867195 h 2380521"/>
              <a:gd name="connsiteX2212" fmla="*/ 3655091 w 8023328"/>
              <a:gd name="connsiteY2212" fmla="*/ 879593 h 2380521"/>
              <a:gd name="connsiteX2213" fmla="*/ 3642694 w 8023328"/>
              <a:gd name="connsiteY2213" fmla="*/ 867195 h 2380521"/>
              <a:gd name="connsiteX2214" fmla="*/ 3655091 w 8023328"/>
              <a:gd name="connsiteY2214" fmla="*/ 853339 h 2380521"/>
              <a:gd name="connsiteX2215" fmla="*/ 3583280 w 8023328"/>
              <a:gd name="connsiteY2215" fmla="*/ 853339 h 2380521"/>
              <a:gd name="connsiteX2216" fmla="*/ 3598069 w 8023328"/>
              <a:gd name="connsiteY2216" fmla="*/ 867195 h 2380521"/>
              <a:gd name="connsiteX2217" fmla="*/ 3583280 w 8023328"/>
              <a:gd name="connsiteY2217" fmla="*/ 879593 h 2380521"/>
              <a:gd name="connsiteX2218" fmla="*/ 3568491 w 8023328"/>
              <a:gd name="connsiteY2218" fmla="*/ 867195 h 2380521"/>
              <a:gd name="connsiteX2219" fmla="*/ 3583280 w 8023328"/>
              <a:gd name="connsiteY2219" fmla="*/ 853339 h 2380521"/>
              <a:gd name="connsiteX2220" fmla="*/ 3512449 w 8023328"/>
              <a:gd name="connsiteY2220" fmla="*/ 853339 h 2380521"/>
              <a:gd name="connsiteX2221" fmla="*/ 3527237 w 8023328"/>
              <a:gd name="connsiteY2221" fmla="*/ 867195 h 2380521"/>
              <a:gd name="connsiteX2222" fmla="*/ 3512449 w 8023328"/>
              <a:gd name="connsiteY2222" fmla="*/ 879593 h 2380521"/>
              <a:gd name="connsiteX2223" fmla="*/ 3497661 w 8023328"/>
              <a:gd name="connsiteY2223" fmla="*/ 867195 h 2380521"/>
              <a:gd name="connsiteX2224" fmla="*/ 3512449 w 8023328"/>
              <a:gd name="connsiteY2224" fmla="*/ 853339 h 2380521"/>
              <a:gd name="connsiteX2225" fmla="*/ 3441619 w 8023328"/>
              <a:gd name="connsiteY2225" fmla="*/ 853339 h 2380521"/>
              <a:gd name="connsiteX2226" fmla="*/ 3456408 w 8023328"/>
              <a:gd name="connsiteY2226" fmla="*/ 867195 h 2380521"/>
              <a:gd name="connsiteX2227" fmla="*/ 3441619 w 8023328"/>
              <a:gd name="connsiteY2227" fmla="*/ 879593 h 2380521"/>
              <a:gd name="connsiteX2228" fmla="*/ 3426830 w 8023328"/>
              <a:gd name="connsiteY2228" fmla="*/ 867195 h 2380521"/>
              <a:gd name="connsiteX2229" fmla="*/ 3441619 w 8023328"/>
              <a:gd name="connsiteY2229" fmla="*/ 853339 h 2380521"/>
              <a:gd name="connsiteX2230" fmla="*/ 3369857 w 8023328"/>
              <a:gd name="connsiteY2230" fmla="*/ 853339 h 2380521"/>
              <a:gd name="connsiteX2231" fmla="*/ 3382254 w 8023328"/>
              <a:gd name="connsiteY2231" fmla="*/ 867195 h 2380521"/>
              <a:gd name="connsiteX2232" fmla="*/ 3369857 w 8023328"/>
              <a:gd name="connsiteY2232" fmla="*/ 879593 h 2380521"/>
              <a:gd name="connsiteX2233" fmla="*/ 3356001 w 8023328"/>
              <a:gd name="connsiteY2233" fmla="*/ 867195 h 2380521"/>
              <a:gd name="connsiteX2234" fmla="*/ 3369857 w 8023328"/>
              <a:gd name="connsiteY2234" fmla="*/ 853339 h 2380521"/>
              <a:gd name="connsiteX2235" fmla="*/ 1013589 w 8023328"/>
              <a:gd name="connsiteY2235" fmla="*/ 853339 h 2380521"/>
              <a:gd name="connsiteX2236" fmla="*/ 1028011 w 8023328"/>
              <a:gd name="connsiteY2236" fmla="*/ 868127 h 2380521"/>
              <a:gd name="connsiteX2237" fmla="*/ 1013589 w 8023328"/>
              <a:gd name="connsiteY2237" fmla="*/ 882916 h 2380521"/>
              <a:gd name="connsiteX2238" fmla="*/ 998413 w 8023328"/>
              <a:gd name="connsiteY2238" fmla="*/ 868127 h 2380521"/>
              <a:gd name="connsiteX2239" fmla="*/ 1013589 w 8023328"/>
              <a:gd name="connsiteY2239" fmla="*/ 853339 h 2380521"/>
              <a:gd name="connsiteX2240" fmla="*/ 368059 w 8023328"/>
              <a:gd name="connsiteY2240" fmla="*/ 785881 h 2380521"/>
              <a:gd name="connsiteX2241" fmla="*/ 380456 w 8023328"/>
              <a:gd name="connsiteY2241" fmla="*/ 797549 h 2380521"/>
              <a:gd name="connsiteX2242" fmla="*/ 368059 w 8023328"/>
              <a:gd name="connsiteY2242" fmla="*/ 812135 h 2380521"/>
              <a:gd name="connsiteX2243" fmla="*/ 354203 w 8023328"/>
              <a:gd name="connsiteY2243" fmla="*/ 797549 h 2380521"/>
              <a:gd name="connsiteX2244" fmla="*/ 368059 w 8023328"/>
              <a:gd name="connsiteY2244" fmla="*/ 785881 h 2380521"/>
              <a:gd name="connsiteX2245" fmla="*/ 297226 w 8023328"/>
              <a:gd name="connsiteY2245" fmla="*/ 785881 h 2380521"/>
              <a:gd name="connsiteX2246" fmla="*/ 309624 w 8023328"/>
              <a:gd name="connsiteY2246" fmla="*/ 797549 h 2380521"/>
              <a:gd name="connsiteX2247" fmla="*/ 297226 w 8023328"/>
              <a:gd name="connsiteY2247" fmla="*/ 812135 h 2380521"/>
              <a:gd name="connsiteX2248" fmla="*/ 283371 w 8023328"/>
              <a:gd name="connsiteY2248" fmla="*/ 797549 h 2380521"/>
              <a:gd name="connsiteX2249" fmla="*/ 297226 w 8023328"/>
              <a:gd name="connsiteY2249" fmla="*/ 785881 h 2380521"/>
              <a:gd name="connsiteX2250" fmla="*/ 226398 w 8023328"/>
              <a:gd name="connsiteY2250" fmla="*/ 785881 h 2380521"/>
              <a:gd name="connsiteX2251" fmla="*/ 238797 w 8023328"/>
              <a:gd name="connsiteY2251" fmla="*/ 797549 h 2380521"/>
              <a:gd name="connsiteX2252" fmla="*/ 226398 w 8023328"/>
              <a:gd name="connsiteY2252" fmla="*/ 812135 h 2380521"/>
              <a:gd name="connsiteX2253" fmla="*/ 212542 w 8023328"/>
              <a:gd name="connsiteY2253" fmla="*/ 797549 h 2380521"/>
              <a:gd name="connsiteX2254" fmla="*/ 226398 w 8023328"/>
              <a:gd name="connsiteY2254" fmla="*/ 785881 h 2380521"/>
              <a:gd name="connsiteX2255" fmla="*/ 154101 w 8023328"/>
              <a:gd name="connsiteY2255" fmla="*/ 785881 h 2380521"/>
              <a:gd name="connsiteX2256" fmla="*/ 167957 w 8023328"/>
              <a:gd name="connsiteY2256" fmla="*/ 797549 h 2380521"/>
              <a:gd name="connsiteX2257" fmla="*/ 154101 w 8023328"/>
              <a:gd name="connsiteY2257" fmla="*/ 812135 h 2380521"/>
              <a:gd name="connsiteX2258" fmla="*/ 141704 w 8023328"/>
              <a:gd name="connsiteY2258" fmla="*/ 797549 h 2380521"/>
              <a:gd name="connsiteX2259" fmla="*/ 154101 w 8023328"/>
              <a:gd name="connsiteY2259" fmla="*/ 785881 h 2380521"/>
              <a:gd name="connsiteX2260" fmla="*/ 83272 w 8023328"/>
              <a:gd name="connsiteY2260" fmla="*/ 785881 h 2380521"/>
              <a:gd name="connsiteX2261" fmla="*/ 97128 w 8023328"/>
              <a:gd name="connsiteY2261" fmla="*/ 797549 h 2380521"/>
              <a:gd name="connsiteX2262" fmla="*/ 83272 w 8023328"/>
              <a:gd name="connsiteY2262" fmla="*/ 812135 h 2380521"/>
              <a:gd name="connsiteX2263" fmla="*/ 70874 w 8023328"/>
              <a:gd name="connsiteY2263" fmla="*/ 797549 h 2380521"/>
              <a:gd name="connsiteX2264" fmla="*/ 83272 w 8023328"/>
              <a:gd name="connsiteY2264" fmla="*/ 785881 h 2380521"/>
              <a:gd name="connsiteX2265" fmla="*/ 12036 w 8023328"/>
              <a:gd name="connsiteY2265" fmla="*/ 785881 h 2380521"/>
              <a:gd name="connsiteX2266" fmla="*/ 26277 w 8023328"/>
              <a:gd name="connsiteY2266" fmla="*/ 797549 h 2380521"/>
              <a:gd name="connsiteX2267" fmla="*/ 12036 w 8023328"/>
              <a:gd name="connsiteY2267" fmla="*/ 812135 h 2380521"/>
              <a:gd name="connsiteX2268" fmla="*/ 44 w 8023328"/>
              <a:gd name="connsiteY2268" fmla="*/ 797549 h 2380521"/>
              <a:gd name="connsiteX2269" fmla="*/ 12036 w 8023328"/>
              <a:gd name="connsiteY2269" fmla="*/ 785881 h 2380521"/>
              <a:gd name="connsiteX2270" fmla="*/ 4726684 w 8023328"/>
              <a:gd name="connsiteY2270" fmla="*/ 782507 h 2380521"/>
              <a:gd name="connsiteX2271" fmla="*/ 4741472 w 8023328"/>
              <a:gd name="connsiteY2271" fmla="*/ 794904 h 2380521"/>
              <a:gd name="connsiteX2272" fmla="*/ 4726684 w 8023328"/>
              <a:gd name="connsiteY2272" fmla="*/ 808761 h 2380521"/>
              <a:gd name="connsiteX2273" fmla="*/ 4711896 w 8023328"/>
              <a:gd name="connsiteY2273" fmla="*/ 794904 h 2380521"/>
              <a:gd name="connsiteX2274" fmla="*/ 4726684 w 8023328"/>
              <a:gd name="connsiteY2274" fmla="*/ 782507 h 2380521"/>
              <a:gd name="connsiteX2275" fmla="*/ 4655853 w 8023328"/>
              <a:gd name="connsiteY2275" fmla="*/ 782507 h 2380521"/>
              <a:gd name="connsiteX2276" fmla="*/ 4670642 w 8023328"/>
              <a:gd name="connsiteY2276" fmla="*/ 794904 h 2380521"/>
              <a:gd name="connsiteX2277" fmla="*/ 4655853 w 8023328"/>
              <a:gd name="connsiteY2277" fmla="*/ 808761 h 2380521"/>
              <a:gd name="connsiteX2278" fmla="*/ 4641064 w 8023328"/>
              <a:gd name="connsiteY2278" fmla="*/ 794904 h 2380521"/>
              <a:gd name="connsiteX2279" fmla="*/ 4655853 w 8023328"/>
              <a:gd name="connsiteY2279" fmla="*/ 782507 h 2380521"/>
              <a:gd name="connsiteX2280" fmla="*/ 4584091 w 8023328"/>
              <a:gd name="connsiteY2280" fmla="*/ 782507 h 2380521"/>
              <a:gd name="connsiteX2281" fmla="*/ 4596488 w 8023328"/>
              <a:gd name="connsiteY2281" fmla="*/ 794904 h 2380521"/>
              <a:gd name="connsiteX2282" fmla="*/ 4584091 w 8023328"/>
              <a:gd name="connsiteY2282" fmla="*/ 808761 h 2380521"/>
              <a:gd name="connsiteX2283" fmla="*/ 4570235 w 8023328"/>
              <a:gd name="connsiteY2283" fmla="*/ 794904 h 2380521"/>
              <a:gd name="connsiteX2284" fmla="*/ 4584091 w 8023328"/>
              <a:gd name="connsiteY2284" fmla="*/ 782507 h 2380521"/>
              <a:gd name="connsiteX2285" fmla="*/ 4513260 w 8023328"/>
              <a:gd name="connsiteY2285" fmla="*/ 782507 h 2380521"/>
              <a:gd name="connsiteX2286" fmla="*/ 4525657 w 8023328"/>
              <a:gd name="connsiteY2286" fmla="*/ 794904 h 2380521"/>
              <a:gd name="connsiteX2287" fmla="*/ 4513260 w 8023328"/>
              <a:gd name="connsiteY2287" fmla="*/ 808761 h 2380521"/>
              <a:gd name="connsiteX2288" fmla="*/ 4499404 w 8023328"/>
              <a:gd name="connsiteY2288" fmla="*/ 794904 h 2380521"/>
              <a:gd name="connsiteX2289" fmla="*/ 4513260 w 8023328"/>
              <a:gd name="connsiteY2289" fmla="*/ 782507 h 2380521"/>
              <a:gd name="connsiteX2290" fmla="*/ 4439056 w 8023328"/>
              <a:gd name="connsiteY2290" fmla="*/ 782507 h 2380521"/>
              <a:gd name="connsiteX2291" fmla="*/ 4451453 w 8023328"/>
              <a:gd name="connsiteY2291" fmla="*/ 794904 h 2380521"/>
              <a:gd name="connsiteX2292" fmla="*/ 4439056 w 8023328"/>
              <a:gd name="connsiteY2292" fmla="*/ 808761 h 2380521"/>
              <a:gd name="connsiteX2293" fmla="*/ 4425200 w 8023328"/>
              <a:gd name="connsiteY2293" fmla="*/ 794904 h 2380521"/>
              <a:gd name="connsiteX2294" fmla="*/ 4439056 w 8023328"/>
              <a:gd name="connsiteY2294" fmla="*/ 782507 h 2380521"/>
              <a:gd name="connsiteX2295" fmla="*/ 4366768 w 8023328"/>
              <a:gd name="connsiteY2295" fmla="*/ 782507 h 2380521"/>
              <a:gd name="connsiteX2296" fmla="*/ 4380624 w 8023328"/>
              <a:gd name="connsiteY2296" fmla="*/ 794904 h 2380521"/>
              <a:gd name="connsiteX2297" fmla="*/ 4366768 w 8023328"/>
              <a:gd name="connsiteY2297" fmla="*/ 808761 h 2380521"/>
              <a:gd name="connsiteX2298" fmla="*/ 4354371 w 8023328"/>
              <a:gd name="connsiteY2298" fmla="*/ 794904 h 2380521"/>
              <a:gd name="connsiteX2299" fmla="*/ 4366768 w 8023328"/>
              <a:gd name="connsiteY2299" fmla="*/ 782507 h 2380521"/>
              <a:gd name="connsiteX2300" fmla="*/ 4295937 w 8023328"/>
              <a:gd name="connsiteY2300" fmla="*/ 782507 h 2380521"/>
              <a:gd name="connsiteX2301" fmla="*/ 4309793 w 8023328"/>
              <a:gd name="connsiteY2301" fmla="*/ 794904 h 2380521"/>
              <a:gd name="connsiteX2302" fmla="*/ 4295937 w 8023328"/>
              <a:gd name="connsiteY2302" fmla="*/ 808761 h 2380521"/>
              <a:gd name="connsiteX2303" fmla="*/ 4283540 w 8023328"/>
              <a:gd name="connsiteY2303" fmla="*/ 794904 h 2380521"/>
              <a:gd name="connsiteX2304" fmla="*/ 4295937 w 8023328"/>
              <a:gd name="connsiteY2304" fmla="*/ 782507 h 2380521"/>
              <a:gd name="connsiteX2305" fmla="*/ 4225107 w 8023328"/>
              <a:gd name="connsiteY2305" fmla="*/ 782507 h 2380521"/>
              <a:gd name="connsiteX2306" fmla="*/ 4238963 w 8023328"/>
              <a:gd name="connsiteY2306" fmla="*/ 794904 h 2380521"/>
              <a:gd name="connsiteX2307" fmla="*/ 4225107 w 8023328"/>
              <a:gd name="connsiteY2307" fmla="*/ 808761 h 2380521"/>
              <a:gd name="connsiteX2308" fmla="*/ 4212710 w 8023328"/>
              <a:gd name="connsiteY2308" fmla="*/ 794904 h 2380521"/>
              <a:gd name="connsiteX2309" fmla="*/ 4225107 w 8023328"/>
              <a:gd name="connsiteY2309" fmla="*/ 782507 h 2380521"/>
              <a:gd name="connsiteX2310" fmla="*/ 4153295 w 8023328"/>
              <a:gd name="connsiteY2310" fmla="*/ 782507 h 2380521"/>
              <a:gd name="connsiteX2311" fmla="*/ 4168083 w 8023328"/>
              <a:gd name="connsiteY2311" fmla="*/ 794904 h 2380521"/>
              <a:gd name="connsiteX2312" fmla="*/ 4153295 w 8023328"/>
              <a:gd name="connsiteY2312" fmla="*/ 808761 h 2380521"/>
              <a:gd name="connsiteX2313" fmla="*/ 4138507 w 8023328"/>
              <a:gd name="connsiteY2313" fmla="*/ 794904 h 2380521"/>
              <a:gd name="connsiteX2314" fmla="*/ 4153295 w 8023328"/>
              <a:gd name="connsiteY2314" fmla="*/ 782507 h 2380521"/>
              <a:gd name="connsiteX2315" fmla="*/ 4082465 w 8023328"/>
              <a:gd name="connsiteY2315" fmla="*/ 782507 h 2380521"/>
              <a:gd name="connsiteX2316" fmla="*/ 4097254 w 8023328"/>
              <a:gd name="connsiteY2316" fmla="*/ 794904 h 2380521"/>
              <a:gd name="connsiteX2317" fmla="*/ 4082465 w 8023328"/>
              <a:gd name="connsiteY2317" fmla="*/ 808761 h 2380521"/>
              <a:gd name="connsiteX2318" fmla="*/ 4067676 w 8023328"/>
              <a:gd name="connsiteY2318" fmla="*/ 794904 h 2380521"/>
              <a:gd name="connsiteX2319" fmla="*/ 4082465 w 8023328"/>
              <a:gd name="connsiteY2319" fmla="*/ 782507 h 2380521"/>
              <a:gd name="connsiteX2320" fmla="*/ 4010703 w 8023328"/>
              <a:gd name="connsiteY2320" fmla="*/ 782507 h 2380521"/>
              <a:gd name="connsiteX2321" fmla="*/ 4023100 w 8023328"/>
              <a:gd name="connsiteY2321" fmla="*/ 794904 h 2380521"/>
              <a:gd name="connsiteX2322" fmla="*/ 4010703 w 8023328"/>
              <a:gd name="connsiteY2322" fmla="*/ 808761 h 2380521"/>
              <a:gd name="connsiteX2323" fmla="*/ 3996847 w 8023328"/>
              <a:gd name="connsiteY2323" fmla="*/ 794904 h 2380521"/>
              <a:gd name="connsiteX2324" fmla="*/ 4010703 w 8023328"/>
              <a:gd name="connsiteY2324" fmla="*/ 782507 h 2380521"/>
              <a:gd name="connsiteX2325" fmla="*/ 3939871 w 8023328"/>
              <a:gd name="connsiteY2325" fmla="*/ 782507 h 2380521"/>
              <a:gd name="connsiteX2326" fmla="*/ 3952268 w 8023328"/>
              <a:gd name="connsiteY2326" fmla="*/ 794904 h 2380521"/>
              <a:gd name="connsiteX2327" fmla="*/ 3939871 w 8023328"/>
              <a:gd name="connsiteY2327" fmla="*/ 808761 h 2380521"/>
              <a:gd name="connsiteX2328" fmla="*/ 3926015 w 8023328"/>
              <a:gd name="connsiteY2328" fmla="*/ 794904 h 2380521"/>
              <a:gd name="connsiteX2329" fmla="*/ 3939871 w 8023328"/>
              <a:gd name="connsiteY2329" fmla="*/ 782507 h 2380521"/>
              <a:gd name="connsiteX2330" fmla="*/ 3869042 w 8023328"/>
              <a:gd name="connsiteY2330" fmla="*/ 782507 h 2380521"/>
              <a:gd name="connsiteX2331" fmla="*/ 3881439 w 8023328"/>
              <a:gd name="connsiteY2331" fmla="*/ 794904 h 2380521"/>
              <a:gd name="connsiteX2332" fmla="*/ 3869042 w 8023328"/>
              <a:gd name="connsiteY2332" fmla="*/ 808761 h 2380521"/>
              <a:gd name="connsiteX2333" fmla="*/ 3855186 w 8023328"/>
              <a:gd name="connsiteY2333" fmla="*/ 794904 h 2380521"/>
              <a:gd name="connsiteX2334" fmla="*/ 3869042 w 8023328"/>
              <a:gd name="connsiteY2334" fmla="*/ 782507 h 2380521"/>
              <a:gd name="connsiteX2335" fmla="*/ 3796752 w 8023328"/>
              <a:gd name="connsiteY2335" fmla="*/ 782507 h 2380521"/>
              <a:gd name="connsiteX2336" fmla="*/ 3810608 w 8023328"/>
              <a:gd name="connsiteY2336" fmla="*/ 796363 h 2380521"/>
              <a:gd name="connsiteX2337" fmla="*/ 3796752 w 8023328"/>
              <a:gd name="connsiteY2337" fmla="*/ 808761 h 2380521"/>
              <a:gd name="connsiteX2338" fmla="*/ 3784355 w 8023328"/>
              <a:gd name="connsiteY2338" fmla="*/ 796363 h 2380521"/>
              <a:gd name="connsiteX2339" fmla="*/ 3796752 w 8023328"/>
              <a:gd name="connsiteY2339" fmla="*/ 782507 h 2380521"/>
              <a:gd name="connsiteX2340" fmla="*/ 3725922 w 8023328"/>
              <a:gd name="connsiteY2340" fmla="*/ 782507 h 2380521"/>
              <a:gd name="connsiteX2341" fmla="*/ 3739778 w 8023328"/>
              <a:gd name="connsiteY2341" fmla="*/ 796363 h 2380521"/>
              <a:gd name="connsiteX2342" fmla="*/ 3725922 w 8023328"/>
              <a:gd name="connsiteY2342" fmla="*/ 808761 h 2380521"/>
              <a:gd name="connsiteX2343" fmla="*/ 3713525 w 8023328"/>
              <a:gd name="connsiteY2343" fmla="*/ 796363 h 2380521"/>
              <a:gd name="connsiteX2344" fmla="*/ 3725922 w 8023328"/>
              <a:gd name="connsiteY2344" fmla="*/ 782507 h 2380521"/>
              <a:gd name="connsiteX2345" fmla="*/ 3655091 w 8023328"/>
              <a:gd name="connsiteY2345" fmla="*/ 782507 h 2380521"/>
              <a:gd name="connsiteX2346" fmla="*/ 3668947 w 8023328"/>
              <a:gd name="connsiteY2346" fmla="*/ 796363 h 2380521"/>
              <a:gd name="connsiteX2347" fmla="*/ 3655091 w 8023328"/>
              <a:gd name="connsiteY2347" fmla="*/ 808761 h 2380521"/>
              <a:gd name="connsiteX2348" fmla="*/ 3642694 w 8023328"/>
              <a:gd name="connsiteY2348" fmla="*/ 796363 h 2380521"/>
              <a:gd name="connsiteX2349" fmla="*/ 3655091 w 8023328"/>
              <a:gd name="connsiteY2349" fmla="*/ 782507 h 2380521"/>
              <a:gd name="connsiteX2350" fmla="*/ 3583280 w 8023328"/>
              <a:gd name="connsiteY2350" fmla="*/ 782507 h 2380521"/>
              <a:gd name="connsiteX2351" fmla="*/ 3598069 w 8023328"/>
              <a:gd name="connsiteY2351" fmla="*/ 796363 h 2380521"/>
              <a:gd name="connsiteX2352" fmla="*/ 3583280 w 8023328"/>
              <a:gd name="connsiteY2352" fmla="*/ 808761 h 2380521"/>
              <a:gd name="connsiteX2353" fmla="*/ 3568491 w 8023328"/>
              <a:gd name="connsiteY2353" fmla="*/ 796363 h 2380521"/>
              <a:gd name="connsiteX2354" fmla="*/ 3583280 w 8023328"/>
              <a:gd name="connsiteY2354" fmla="*/ 782507 h 2380521"/>
              <a:gd name="connsiteX2355" fmla="*/ 3512449 w 8023328"/>
              <a:gd name="connsiteY2355" fmla="*/ 782507 h 2380521"/>
              <a:gd name="connsiteX2356" fmla="*/ 3527237 w 8023328"/>
              <a:gd name="connsiteY2356" fmla="*/ 796363 h 2380521"/>
              <a:gd name="connsiteX2357" fmla="*/ 3512449 w 8023328"/>
              <a:gd name="connsiteY2357" fmla="*/ 808761 h 2380521"/>
              <a:gd name="connsiteX2358" fmla="*/ 3497661 w 8023328"/>
              <a:gd name="connsiteY2358" fmla="*/ 796363 h 2380521"/>
              <a:gd name="connsiteX2359" fmla="*/ 3512449 w 8023328"/>
              <a:gd name="connsiteY2359" fmla="*/ 782507 h 2380521"/>
              <a:gd name="connsiteX2360" fmla="*/ 3441619 w 8023328"/>
              <a:gd name="connsiteY2360" fmla="*/ 782507 h 2380521"/>
              <a:gd name="connsiteX2361" fmla="*/ 3456408 w 8023328"/>
              <a:gd name="connsiteY2361" fmla="*/ 796363 h 2380521"/>
              <a:gd name="connsiteX2362" fmla="*/ 3441619 w 8023328"/>
              <a:gd name="connsiteY2362" fmla="*/ 808761 h 2380521"/>
              <a:gd name="connsiteX2363" fmla="*/ 3426830 w 8023328"/>
              <a:gd name="connsiteY2363" fmla="*/ 796363 h 2380521"/>
              <a:gd name="connsiteX2364" fmla="*/ 3441619 w 8023328"/>
              <a:gd name="connsiteY2364" fmla="*/ 782507 h 2380521"/>
              <a:gd name="connsiteX2365" fmla="*/ 3369857 w 8023328"/>
              <a:gd name="connsiteY2365" fmla="*/ 782507 h 2380521"/>
              <a:gd name="connsiteX2366" fmla="*/ 3382254 w 8023328"/>
              <a:gd name="connsiteY2366" fmla="*/ 796363 h 2380521"/>
              <a:gd name="connsiteX2367" fmla="*/ 3369857 w 8023328"/>
              <a:gd name="connsiteY2367" fmla="*/ 808761 h 2380521"/>
              <a:gd name="connsiteX2368" fmla="*/ 3356001 w 8023328"/>
              <a:gd name="connsiteY2368" fmla="*/ 796363 h 2380521"/>
              <a:gd name="connsiteX2369" fmla="*/ 3369857 w 8023328"/>
              <a:gd name="connsiteY2369" fmla="*/ 782507 h 2380521"/>
              <a:gd name="connsiteX2370" fmla="*/ 3299083 w 8023328"/>
              <a:gd name="connsiteY2370" fmla="*/ 782507 h 2380521"/>
              <a:gd name="connsiteX2371" fmla="*/ 3311480 w 8023328"/>
              <a:gd name="connsiteY2371" fmla="*/ 796363 h 2380521"/>
              <a:gd name="connsiteX2372" fmla="*/ 3299083 w 8023328"/>
              <a:gd name="connsiteY2372" fmla="*/ 808761 h 2380521"/>
              <a:gd name="connsiteX2373" fmla="*/ 3285229 w 8023328"/>
              <a:gd name="connsiteY2373" fmla="*/ 796363 h 2380521"/>
              <a:gd name="connsiteX2374" fmla="*/ 3299083 w 8023328"/>
              <a:gd name="connsiteY2374" fmla="*/ 782507 h 2380521"/>
              <a:gd name="connsiteX2375" fmla="*/ 3228250 w 8023328"/>
              <a:gd name="connsiteY2375" fmla="*/ 782507 h 2380521"/>
              <a:gd name="connsiteX2376" fmla="*/ 3240649 w 8023328"/>
              <a:gd name="connsiteY2376" fmla="*/ 796363 h 2380521"/>
              <a:gd name="connsiteX2377" fmla="*/ 3228250 w 8023328"/>
              <a:gd name="connsiteY2377" fmla="*/ 808761 h 2380521"/>
              <a:gd name="connsiteX2378" fmla="*/ 3214395 w 8023328"/>
              <a:gd name="connsiteY2378" fmla="*/ 796363 h 2380521"/>
              <a:gd name="connsiteX2379" fmla="*/ 3228250 w 8023328"/>
              <a:gd name="connsiteY2379" fmla="*/ 782507 h 2380521"/>
              <a:gd name="connsiteX2380" fmla="*/ 3152591 w 8023328"/>
              <a:gd name="connsiteY2380" fmla="*/ 782507 h 2380521"/>
              <a:gd name="connsiteX2381" fmla="*/ 3166447 w 8023328"/>
              <a:gd name="connsiteY2381" fmla="*/ 796363 h 2380521"/>
              <a:gd name="connsiteX2382" fmla="*/ 3152591 w 8023328"/>
              <a:gd name="connsiteY2382" fmla="*/ 808761 h 2380521"/>
              <a:gd name="connsiteX2383" fmla="*/ 3140193 w 8023328"/>
              <a:gd name="connsiteY2383" fmla="*/ 796363 h 2380521"/>
              <a:gd name="connsiteX2384" fmla="*/ 3152591 w 8023328"/>
              <a:gd name="connsiteY2384" fmla="*/ 782507 h 2380521"/>
              <a:gd name="connsiteX2385" fmla="*/ 1226672 w 8023328"/>
              <a:gd name="connsiteY2385" fmla="*/ 782507 h 2380521"/>
              <a:gd name="connsiteX2386" fmla="*/ 1240529 w 8023328"/>
              <a:gd name="connsiteY2386" fmla="*/ 796926 h 2380521"/>
              <a:gd name="connsiteX2387" fmla="*/ 1226672 w 8023328"/>
              <a:gd name="connsiteY2387" fmla="*/ 812105 h 2380521"/>
              <a:gd name="connsiteX2388" fmla="*/ 1214283 w 8023328"/>
              <a:gd name="connsiteY2388" fmla="*/ 796926 h 2380521"/>
              <a:gd name="connsiteX2389" fmla="*/ 1226672 w 8023328"/>
              <a:gd name="connsiteY2389" fmla="*/ 782507 h 2380521"/>
              <a:gd name="connsiteX2390" fmla="*/ 1154869 w 8023328"/>
              <a:gd name="connsiteY2390" fmla="*/ 782507 h 2380521"/>
              <a:gd name="connsiteX2391" fmla="*/ 1169658 w 8023328"/>
              <a:gd name="connsiteY2391" fmla="*/ 796926 h 2380521"/>
              <a:gd name="connsiteX2392" fmla="*/ 1154869 w 8023328"/>
              <a:gd name="connsiteY2392" fmla="*/ 812105 h 2380521"/>
              <a:gd name="connsiteX2393" fmla="*/ 1140080 w 8023328"/>
              <a:gd name="connsiteY2393" fmla="*/ 796926 h 2380521"/>
              <a:gd name="connsiteX2394" fmla="*/ 1154869 w 8023328"/>
              <a:gd name="connsiteY2394" fmla="*/ 782507 h 2380521"/>
              <a:gd name="connsiteX2395" fmla="*/ 1084040 w 8023328"/>
              <a:gd name="connsiteY2395" fmla="*/ 782507 h 2380521"/>
              <a:gd name="connsiteX2396" fmla="*/ 1098826 w 8023328"/>
              <a:gd name="connsiteY2396" fmla="*/ 796926 h 2380521"/>
              <a:gd name="connsiteX2397" fmla="*/ 1084040 w 8023328"/>
              <a:gd name="connsiteY2397" fmla="*/ 812105 h 2380521"/>
              <a:gd name="connsiteX2398" fmla="*/ 1069250 w 8023328"/>
              <a:gd name="connsiteY2398" fmla="*/ 796926 h 2380521"/>
              <a:gd name="connsiteX2399" fmla="*/ 1084040 w 8023328"/>
              <a:gd name="connsiteY2399" fmla="*/ 782507 h 2380521"/>
              <a:gd name="connsiteX2400" fmla="*/ 1013594 w 8023328"/>
              <a:gd name="connsiteY2400" fmla="*/ 782507 h 2380521"/>
              <a:gd name="connsiteX2401" fmla="*/ 1028015 w 8023328"/>
              <a:gd name="connsiteY2401" fmla="*/ 796926 h 2380521"/>
              <a:gd name="connsiteX2402" fmla="*/ 1013594 w 8023328"/>
              <a:gd name="connsiteY2402" fmla="*/ 812105 h 2380521"/>
              <a:gd name="connsiteX2403" fmla="*/ 998417 w 8023328"/>
              <a:gd name="connsiteY2403" fmla="*/ 796926 h 2380521"/>
              <a:gd name="connsiteX2404" fmla="*/ 1013594 w 8023328"/>
              <a:gd name="connsiteY2404" fmla="*/ 782507 h 2380521"/>
              <a:gd name="connsiteX2405" fmla="*/ 941447 w 8023328"/>
              <a:gd name="connsiteY2405" fmla="*/ 782507 h 2380521"/>
              <a:gd name="connsiteX2406" fmla="*/ 953844 w 8023328"/>
              <a:gd name="connsiteY2406" fmla="*/ 796926 h 2380521"/>
              <a:gd name="connsiteX2407" fmla="*/ 941447 w 8023328"/>
              <a:gd name="connsiteY2407" fmla="*/ 812105 h 2380521"/>
              <a:gd name="connsiteX2408" fmla="*/ 927591 w 8023328"/>
              <a:gd name="connsiteY2408" fmla="*/ 796926 h 2380521"/>
              <a:gd name="connsiteX2409" fmla="*/ 941447 w 8023328"/>
              <a:gd name="connsiteY2409" fmla="*/ 782507 h 2380521"/>
              <a:gd name="connsiteX2410" fmla="*/ 870615 w 8023328"/>
              <a:gd name="connsiteY2410" fmla="*/ 782507 h 2380521"/>
              <a:gd name="connsiteX2411" fmla="*/ 883013 w 8023328"/>
              <a:gd name="connsiteY2411" fmla="*/ 796926 h 2380521"/>
              <a:gd name="connsiteX2412" fmla="*/ 870615 w 8023328"/>
              <a:gd name="connsiteY2412" fmla="*/ 812105 h 2380521"/>
              <a:gd name="connsiteX2413" fmla="*/ 856759 w 8023328"/>
              <a:gd name="connsiteY2413" fmla="*/ 796926 h 2380521"/>
              <a:gd name="connsiteX2414" fmla="*/ 870615 w 8023328"/>
              <a:gd name="connsiteY2414" fmla="*/ 782507 h 2380521"/>
              <a:gd name="connsiteX2415" fmla="*/ 799784 w 8023328"/>
              <a:gd name="connsiteY2415" fmla="*/ 782507 h 2380521"/>
              <a:gd name="connsiteX2416" fmla="*/ 812183 w 8023328"/>
              <a:gd name="connsiteY2416" fmla="*/ 796926 h 2380521"/>
              <a:gd name="connsiteX2417" fmla="*/ 799784 w 8023328"/>
              <a:gd name="connsiteY2417" fmla="*/ 812105 h 2380521"/>
              <a:gd name="connsiteX2418" fmla="*/ 785929 w 8023328"/>
              <a:gd name="connsiteY2418" fmla="*/ 796926 h 2380521"/>
              <a:gd name="connsiteX2419" fmla="*/ 799784 w 8023328"/>
              <a:gd name="connsiteY2419" fmla="*/ 782507 h 2380521"/>
              <a:gd name="connsiteX2420" fmla="*/ 724123 w 8023328"/>
              <a:gd name="connsiteY2420" fmla="*/ 782507 h 2380521"/>
              <a:gd name="connsiteX2421" fmla="*/ 737981 w 8023328"/>
              <a:gd name="connsiteY2421" fmla="*/ 796926 h 2380521"/>
              <a:gd name="connsiteX2422" fmla="*/ 724123 w 8023328"/>
              <a:gd name="connsiteY2422" fmla="*/ 812105 h 2380521"/>
              <a:gd name="connsiteX2423" fmla="*/ 711726 w 8023328"/>
              <a:gd name="connsiteY2423" fmla="*/ 796926 h 2380521"/>
              <a:gd name="connsiteX2424" fmla="*/ 724123 w 8023328"/>
              <a:gd name="connsiteY2424" fmla="*/ 782507 h 2380521"/>
              <a:gd name="connsiteX2425" fmla="*/ 653293 w 8023328"/>
              <a:gd name="connsiteY2425" fmla="*/ 782507 h 2380521"/>
              <a:gd name="connsiteX2426" fmla="*/ 667149 w 8023328"/>
              <a:gd name="connsiteY2426" fmla="*/ 796926 h 2380521"/>
              <a:gd name="connsiteX2427" fmla="*/ 653293 w 8023328"/>
              <a:gd name="connsiteY2427" fmla="*/ 812105 h 2380521"/>
              <a:gd name="connsiteX2428" fmla="*/ 640896 w 8023328"/>
              <a:gd name="connsiteY2428" fmla="*/ 796926 h 2380521"/>
              <a:gd name="connsiteX2429" fmla="*/ 653293 w 8023328"/>
              <a:gd name="connsiteY2429" fmla="*/ 782507 h 2380521"/>
              <a:gd name="connsiteX2430" fmla="*/ 584855 w 8023328"/>
              <a:gd name="connsiteY2430" fmla="*/ 782507 h 2380521"/>
              <a:gd name="connsiteX2431" fmla="*/ 599643 w 8023328"/>
              <a:gd name="connsiteY2431" fmla="*/ 796926 h 2380521"/>
              <a:gd name="connsiteX2432" fmla="*/ 584855 w 8023328"/>
              <a:gd name="connsiteY2432" fmla="*/ 812105 h 2380521"/>
              <a:gd name="connsiteX2433" fmla="*/ 570066 w 8023328"/>
              <a:gd name="connsiteY2433" fmla="*/ 796926 h 2380521"/>
              <a:gd name="connsiteX2434" fmla="*/ 584855 w 8023328"/>
              <a:gd name="connsiteY2434" fmla="*/ 782507 h 2380521"/>
              <a:gd name="connsiteX2435" fmla="*/ 513654 w 8023328"/>
              <a:gd name="connsiteY2435" fmla="*/ 782507 h 2380521"/>
              <a:gd name="connsiteX2436" fmla="*/ 528831 w 8023328"/>
              <a:gd name="connsiteY2436" fmla="*/ 796926 h 2380521"/>
              <a:gd name="connsiteX2437" fmla="*/ 513654 w 8023328"/>
              <a:gd name="connsiteY2437" fmla="*/ 812105 h 2380521"/>
              <a:gd name="connsiteX2438" fmla="*/ 499235 w 8023328"/>
              <a:gd name="connsiteY2438" fmla="*/ 796926 h 2380521"/>
              <a:gd name="connsiteX2439" fmla="*/ 513654 w 8023328"/>
              <a:gd name="connsiteY2439" fmla="*/ 782507 h 2380521"/>
              <a:gd name="connsiteX2440" fmla="*/ 439821 w 8023328"/>
              <a:gd name="connsiteY2440" fmla="*/ 782507 h 2380521"/>
              <a:gd name="connsiteX2441" fmla="*/ 454611 w 8023328"/>
              <a:gd name="connsiteY2441" fmla="*/ 796926 h 2380521"/>
              <a:gd name="connsiteX2442" fmla="*/ 439821 w 8023328"/>
              <a:gd name="connsiteY2442" fmla="*/ 812105 h 2380521"/>
              <a:gd name="connsiteX2443" fmla="*/ 425033 w 8023328"/>
              <a:gd name="connsiteY2443" fmla="*/ 796926 h 2380521"/>
              <a:gd name="connsiteX2444" fmla="*/ 439821 w 8023328"/>
              <a:gd name="connsiteY2444" fmla="*/ 782507 h 2380521"/>
              <a:gd name="connsiteX2445" fmla="*/ 4439056 w 8023328"/>
              <a:gd name="connsiteY2445" fmla="*/ 711678 h 2380521"/>
              <a:gd name="connsiteX2446" fmla="*/ 4451453 w 8023328"/>
              <a:gd name="connsiteY2446" fmla="*/ 724075 h 2380521"/>
              <a:gd name="connsiteX2447" fmla="*/ 4439056 w 8023328"/>
              <a:gd name="connsiteY2447" fmla="*/ 737932 h 2380521"/>
              <a:gd name="connsiteX2448" fmla="*/ 4425200 w 8023328"/>
              <a:gd name="connsiteY2448" fmla="*/ 724075 h 2380521"/>
              <a:gd name="connsiteX2449" fmla="*/ 4439056 w 8023328"/>
              <a:gd name="connsiteY2449" fmla="*/ 711678 h 2380521"/>
              <a:gd name="connsiteX2450" fmla="*/ 4366768 w 8023328"/>
              <a:gd name="connsiteY2450" fmla="*/ 711678 h 2380521"/>
              <a:gd name="connsiteX2451" fmla="*/ 4380624 w 8023328"/>
              <a:gd name="connsiteY2451" fmla="*/ 724075 h 2380521"/>
              <a:gd name="connsiteX2452" fmla="*/ 4366768 w 8023328"/>
              <a:gd name="connsiteY2452" fmla="*/ 737932 h 2380521"/>
              <a:gd name="connsiteX2453" fmla="*/ 4354371 w 8023328"/>
              <a:gd name="connsiteY2453" fmla="*/ 724075 h 2380521"/>
              <a:gd name="connsiteX2454" fmla="*/ 4366768 w 8023328"/>
              <a:gd name="connsiteY2454" fmla="*/ 711678 h 2380521"/>
              <a:gd name="connsiteX2455" fmla="*/ 4295937 w 8023328"/>
              <a:gd name="connsiteY2455" fmla="*/ 711678 h 2380521"/>
              <a:gd name="connsiteX2456" fmla="*/ 4309793 w 8023328"/>
              <a:gd name="connsiteY2456" fmla="*/ 724075 h 2380521"/>
              <a:gd name="connsiteX2457" fmla="*/ 4295937 w 8023328"/>
              <a:gd name="connsiteY2457" fmla="*/ 737932 h 2380521"/>
              <a:gd name="connsiteX2458" fmla="*/ 4283540 w 8023328"/>
              <a:gd name="connsiteY2458" fmla="*/ 724075 h 2380521"/>
              <a:gd name="connsiteX2459" fmla="*/ 4295937 w 8023328"/>
              <a:gd name="connsiteY2459" fmla="*/ 711678 h 2380521"/>
              <a:gd name="connsiteX2460" fmla="*/ 4225107 w 8023328"/>
              <a:gd name="connsiteY2460" fmla="*/ 711678 h 2380521"/>
              <a:gd name="connsiteX2461" fmla="*/ 4238963 w 8023328"/>
              <a:gd name="connsiteY2461" fmla="*/ 724075 h 2380521"/>
              <a:gd name="connsiteX2462" fmla="*/ 4225107 w 8023328"/>
              <a:gd name="connsiteY2462" fmla="*/ 737932 h 2380521"/>
              <a:gd name="connsiteX2463" fmla="*/ 4212710 w 8023328"/>
              <a:gd name="connsiteY2463" fmla="*/ 724075 h 2380521"/>
              <a:gd name="connsiteX2464" fmla="*/ 4225107 w 8023328"/>
              <a:gd name="connsiteY2464" fmla="*/ 711678 h 2380521"/>
              <a:gd name="connsiteX2465" fmla="*/ 4153295 w 8023328"/>
              <a:gd name="connsiteY2465" fmla="*/ 711678 h 2380521"/>
              <a:gd name="connsiteX2466" fmla="*/ 4168083 w 8023328"/>
              <a:gd name="connsiteY2466" fmla="*/ 724075 h 2380521"/>
              <a:gd name="connsiteX2467" fmla="*/ 4153295 w 8023328"/>
              <a:gd name="connsiteY2467" fmla="*/ 737932 h 2380521"/>
              <a:gd name="connsiteX2468" fmla="*/ 4138507 w 8023328"/>
              <a:gd name="connsiteY2468" fmla="*/ 724075 h 2380521"/>
              <a:gd name="connsiteX2469" fmla="*/ 4153295 w 8023328"/>
              <a:gd name="connsiteY2469" fmla="*/ 711678 h 2380521"/>
              <a:gd name="connsiteX2470" fmla="*/ 4082465 w 8023328"/>
              <a:gd name="connsiteY2470" fmla="*/ 711678 h 2380521"/>
              <a:gd name="connsiteX2471" fmla="*/ 4097254 w 8023328"/>
              <a:gd name="connsiteY2471" fmla="*/ 724075 h 2380521"/>
              <a:gd name="connsiteX2472" fmla="*/ 4082465 w 8023328"/>
              <a:gd name="connsiteY2472" fmla="*/ 737932 h 2380521"/>
              <a:gd name="connsiteX2473" fmla="*/ 4067676 w 8023328"/>
              <a:gd name="connsiteY2473" fmla="*/ 724075 h 2380521"/>
              <a:gd name="connsiteX2474" fmla="*/ 4082465 w 8023328"/>
              <a:gd name="connsiteY2474" fmla="*/ 711678 h 2380521"/>
              <a:gd name="connsiteX2475" fmla="*/ 4010703 w 8023328"/>
              <a:gd name="connsiteY2475" fmla="*/ 711678 h 2380521"/>
              <a:gd name="connsiteX2476" fmla="*/ 4023100 w 8023328"/>
              <a:gd name="connsiteY2476" fmla="*/ 724075 h 2380521"/>
              <a:gd name="connsiteX2477" fmla="*/ 4010703 w 8023328"/>
              <a:gd name="connsiteY2477" fmla="*/ 737932 h 2380521"/>
              <a:gd name="connsiteX2478" fmla="*/ 3996847 w 8023328"/>
              <a:gd name="connsiteY2478" fmla="*/ 724075 h 2380521"/>
              <a:gd name="connsiteX2479" fmla="*/ 4010703 w 8023328"/>
              <a:gd name="connsiteY2479" fmla="*/ 711678 h 2380521"/>
              <a:gd name="connsiteX2480" fmla="*/ 3939871 w 8023328"/>
              <a:gd name="connsiteY2480" fmla="*/ 711678 h 2380521"/>
              <a:gd name="connsiteX2481" fmla="*/ 3952268 w 8023328"/>
              <a:gd name="connsiteY2481" fmla="*/ 724075 h 2380521"/>
              <a:gd name="connsiteX2482" fmla="*/ 3939871 w 8023328"/>
              <a:gd name="connsiteY2482" fmla="*/ 737932 h 2380521"/>
              <a:gd name="connsiteX2483" fmla="*/ 3926015 w 8023328"/>
              <a:gd name="connsiteY2483" fmla="*/ 724075 h 2380521"/>
              <a:gd name="connsiteX2484" fmla="*/ 3939871 w 8023328"/>
              <a:gd name="connsiteY2484" fmla="*/ 711678 h 2380521"/>
              <a:gd name="connsiteX2485" fmla="*/ 3869042 w 8023328"/>
              <a:gd name="connsiteY2485" fmla="*/ 711678 h 2380521"/>
              <a:gd name="connsiteX2486" fmla="*/ 3881439 w 8023328"/>
              <a:gd name="connsiteY2486" fmla="*/ 724075 h 2380521"/>
              <a:gd name="connsiteX2487" fmla="*/ 3869042 w 8023328"/>
              <a:gd name="connsiteY2487" fmla="*/ 737932 h 2380521"/>
              <a:gd name="connsiteX2488" fmla="*/ 3855186 w 8023328"/>
              <a:gd name="connsiteY2488" fmla="*/ 724075 h 2380521"/>
              <a:gd name="connsiteX2489" fmla="*/ 3869042 w 8023328"/>
              <a:gd name="connsiteY2489" fmla="*/ 711678 h 2380521"/>
              <a:gd name="connsiteX2490" fmla="*/ 3796752 w 8023328"/>
              <a:gd name="connsiteY2490" fmla="*/ 711678 h 2380521"/>
              <a:gd name="connsiteX2491" fmla="*/ 3810608 w 8023328"/>
              <a:gd name="connsiteY2491" fmla="*/ 724075 h 2380521"/>
              <a:gd name="connsiteX2492" fmla="*/ 3796752 w 8023328"/>
              <a:gd name="connsiteY2492" fmla="*/ 737932 h 2380521"/>
              <a:gd name="connsiteX2493" fmla="*/ 3784355 w 8023328"/>
              <a:gd name="connsiteY2493" fmla="*/ 724075 h 2380521"/>
              <a:gd name="connsiteX2494" fmla="*/ 3796752 w 8023328"/>
              <a:gd name="connsiteY2494" fmla="*/ 711678 h 2380521"/>
              <a:gd name="connsiteX2495" fmla="*/ 3725922 w 8023328"/>
              <a:gd name="connsiteY2495" fmla="*/ 711678 h 2380521"/>
              <a:gd name="connsiteX2496" fmla="*/ 3739778 w 8023328"/>
              <a:gd name="connsiteY2496" fmla="*/ 724075 h 2380521"/>
              <a:gd name="connsiteX2497" fmla="*/ 3725922 w 8023328"/>
              <a:gd name="connsiteY2497" fmla="*/ 737932 h 2380521"/>
              <a:gd name="connsiteX2498" fmla="*/ 3713525 w 8023328"/>
              <a:gd name="connsiteY2498" fmla="*/ 724075 h 2380521"/>
              <a:gd name="connsiteX2499" fmla="*/ 3725922 w 8023328"/>
              <a:gd name="connsiteY2499" fmla="*/ 711678 h 2380521"/>
              <a:gd name="connsiteX2500" fmla="*/ 3655091 w 8023328"/>
              <a:gd name="connsiteY2500" fmla="*/ 711678 h 2380521"/>
              <a:gd name="connsiteX2501" fmla="*/ 3668947 w 8023328"/>
              <a:gd name="connsiteY2501" fmla="*/ 724075 h 2380521"/>
              <a:gd name="connsiteX2502" fmla="*/ 3655091 w 8023328"/>
              <a:gd name="connsiteY2502" fmla="*/ 737932 h 2380521"/>
              <a:gd name="connsiteX2503" fmla="*/ 3642694 w 8023328"/>
              <a:gd name="connsiteY2503" fmla="*/ 724075 h 2380521"/>
              <a:gd name="connsiteX2504" fmla="*/ 3655091 w 8023328"/>
              <a:gd name="connsiteY2504" fmla="*/ 711678 h 2380521"/>
              <a:gd name="connsiteX2505" fmla="*/ 3583280 w 8023328"/>
              <a:gd name="connsiteY2505" fmla="*/ 711678 h 2380521"/>
              <a:gd name="connsiteX2506" fmla="*/ 3598069 w 8023328"/>
              <a:gd name="connsiteY2506" fmla="*/ 724075 h 2380521"/>
              <a:gd name="connsiteX2507" fmla="*/ 3583280 w 8023328"/>
              <a:gd name="connsiteY2507" fmla="*/ 737932 h 2380521"/>
              <a:gd name="connsiteX2508" fmla="*/ 3568491 w 8023328"/>
              <a:gd name="connsiteY2508" fmla="*/ 724075 h 2380521"/>
              <a:gd name="connsiteX2509" fmla="*/ 3583280 w 8023328"/>
              <a:gd name="connsiteY2509" fmla="*/ 711678 h 2380521"/>
              <a:gd name="connsiteX2510" fmla="*/ 3512449 w 8023328"/>
              <a:gd name="connsiteY2510" fmla="*/ 711678 h 2380521"/>
              <a:gd name="connsiteX2511" fmla="*/ 3527237 w 8023328"/>
              <a:gd name="connsiteY2511" fmla="*/ 724075 h 2380521"/>
              <a:gd name="connsiteX2512" fmla="*/ 3512449 w 8023328"/>
              <a:gd name="connsiteY2512" fmla="*/ 737932 h 2380521"/>
              <a:gd name="connsiteX2513" fmla="*/ 3497661 w 8023328"/>
              <a:gd name="connsiteY2513" fmla="*/ 724075 h 2380521"/>
              <a:gd name="connsiteX2514" fmla="*/ 3512449 w 8023328"/>
              <a:gd name="connsiteY2514" fmla="*/ 711678 h 2380521"/>
              <a:gd name="connsiteX2515" fmla="*/ 3441619 w 8023328"/>
              <a:gd name="connsiteY2515" fmla="*/ 711678 h 2380521"/>
              <a:gd name="connsiteX2516" fmla="*/ 3456408 w 8023328"/>
              <a:gd name="connsiteY2516" fmla="*/ 724075 h 2380521"/>
              <a:gd name="connsiteX2517" fmla="*/ 3441619 w 8023328"/>
              <a:gd name="connsiteY2517" fmla="*/ 737932 h 2380521"/>
              <a:gd name="connsiteX2518" fmla="*/ 3426830 w 8023328"/>
              <a:gd name="connsiteY2518" fmla="*/ 724075 h 2380521"/>
              <a:gd name="connsiteX2519" fmla="*/ 3441619 w 8023328"/>
              <a:gd name="connsiteY2519" fmla="*/ 711678 h 2380521"/>
              <a:gd name="connsiteX2520" fmla="*/ 3369857 w 8023328"/>
              <a:gd name="connsiteY2520" fmla="*/ 711678 h 2380521"/>
              <a:gd name="connsiteX2521" fmla="*/ 3382254 w 8023328"/>
              <a:gd name="connsiteY2521" fmla="*/ 724075 h 2380521"/>
              <a:gd name="connsiteX2522" fmla="*/ 3369857 w 8023328"/>
              <a:gd name="connsiteY2522" fmla="*/ 737932 h 2380521"/>
              <a:gd name="connsiteX2523" fmla="*/ 3356001 w 8023328"/>
              <a:gd name="connsiteY2523" fmla="*/ 724075 h 2380521"/>
              <a:gd name="connsiteX2524" fmla="*/ 3369857 w 8023328"/>
              <a:gd name="connsiteY2524" fmla="*/ 711678 h 2380521"/>
              <a:gd name="connsiteX2525" fmla="*/ 3299086 w 8023328"/>
              <a:gd name="connsiteY2525" fmla="*/ 711678 h 2380521"/>
              <a:gd name="connsiteX2526" fmla="*/ 3311485 w 8023328"/>
              <a:gd name="connsiteY2526" fmla="*/ 724075 h 2380521"/>
              <a:gd name="connsiteX2527" fmla="*/ 3299086 w 8023328"/>
              <a:gd name="connsiteY2527" fmla="*/ 737932 h 2380521"/>
              <a:gd name="connsiteX2528" fmla="*/ 3285234 w 8023328"/>
              <a:gd name="connsiteY2528" fmla="*/ 724075 h 2380521"/>
              <a:gd name="connsiteX2529" fmla="*/ 3299086 w 8023328"/>
              <a:gd name="connsiteY2529" fmla="*/ 711678 h 2380521"/>
              <a:gd name="connsiteX2530" fmla="*/ 3228255 w 8023328"/>
              <a:gd name="connsiteY2530" fmla="*/ 711678 h 2380521"/>
              <a:gd name="connsiteX2531" fmla="*/ 3240654 w 8023328"/>
              <a:gd name="connsiteY2531" fmla="*/ 724075 h 2380521"/>
              <a:gd name="connsiteX2532" fmla="*/ 3228255 w 8023328"/>
              <a:gd name="connsiteY2532" fmla="*/ 737932 h 2380521"/>
              <a:gd name="connsiteX2533" fmla="*/ 3214398 w 8023328"/>
              <a:gd name="connsiteY2533" fmla="*/ 724075 h 2380521"/>
              <a:gd name="connsiteX2534" fmla="*/ 3228255 w 8023328"/>
              <a:gd name="connsiteY2534" fmla="*/ 711678 h 2380521"/>
              <a:gd name="connsiteX2535" fmla="*/ 3152594 w 8023328"/>
              <a:gd name="connsiteY2535" fmla="*/ 711678 h 2380521"/>
              <a:gd name="connsiteX2536" fmla="*/ 3166451 w 8023328"/>
              <a:gd name="connsiteY2536" fmla="*/ 724075 h 2380521"/>
              <a:gd name="connsiteX2537" fmla="*/ 3152594 w 8023328"/>
              <a:gd name="connsiteY2537" fmla="*/ 737932 h 2380521"/>
              <a:gd name="connsiteX2538" fmla="*/ 3140198 w 8023328"/>
              <a:gd name="connsiteY2538" fmla="*/ 725534 h 2380521"/>
              <a:gd name="connsiteX2539" fmla="*/ 3152594 w 8023328"/>
              <a:gd name="connsiteY2539" fmla="*/ 711678 h 2380521"/>
              <a:gd name="connsiteX2540" fmla="*/ 3081763 w 8023328"/>
              <a:gd name="connsiteY2540" fmla="*/ 711678 h 2380521"/>
              <a:gd name="connsiteX2541" fmla="*/ 3095617 w 8023328"/>
              <a:gd name="connsiteY2541" fmla="*/ 725534 h 2380521"/>
              <a:gd name="connsiteX2542" fmla="*/ 3081763 w 8023328"/>
              <a:gd name="connsiteY2542" fmla="*/ 737932 h 2380521"/>
              <a:gd name="connsiteX2543" fmla="*/ 3069364 w 8023328"/>
              <a:gd name="connsiteY2543" fmla="*/ 725534 h 2380521"/>
              <a:gd name="connsiteX2544" fmla="*/ 3081763 w 8023328"/>
              <a:gd name="connsiteY2544" fmla="*/ 711678 h 2380521"/>
              <a:gd name="connsiteX2545" fmla="*/ 3013707 w 8023328"/>
              <a:gd name="connsiteY2545" fmla="*/ 711678 h 2380521"/>
              <a:gd name="connsiteX2546" fmla="*/ 3028128 w 8023328"/>
              <a:gd name="connsiteY2546" fmla="*/ 725534 h 2380521"/>
              <a:gd name="connsiteX2547" fmla="*/ 3013707 w 8023328"/>
              <a:gd name="connsiteY2547" fmla="*/ 737932 h 2380521"/>
              <a:gd name="connsiteX2548" fmla="*/ 2998531 w 8023328"/>
              <a:gd name="connsiteY2548" fmla="*/ 725534 h 2380521"/>
              <a:gd name="connsiteX2549" fmla="*/ 3013707 w 8023328"/>
              <a:gd name="connsiteY2549" fmla="*/ 711678 h 2380521"/>
              <a:gd name="connsiteX2550" fmla="*/ 2942485 w 8023328"/>
              <a:gd name="connsiteY2550" fmla="*/ 711678 h 2380521"/>
              <a:gd name="connsiteX2551" fmla="*/ 2957280 w 8023328"/>
              <a:gd name="connsiteY2551" fmla="*/ 725534 h 2380521"/>
              <a:gd name="connsiteX2552" fmla="*/ 2942485 w 8023328"/>
              <a:gd name="connsiteY2552" fmla="*/ 737932 h 2380521"/>
              <a:gd name="connsiteX2553" fmla="*/ 2927700 w 8023328"/>
              <a:gd name="connsiteY2553" fmla="*/ 725534 h 2380521"/>
              <a:gd name="connsiteX2554" fmla="*/ 2942485 w 8023328"/>
              <a:gd name="connsiteY2554" fmla="*/ 711678 h 2380521"/>
              <a:gd name="connsiteX2555" fmla="*/ 1440620 w 8023328"/>
              <a:gd name="connsiteY2555" fmla="*/ 711678 h 2380521"/>
              <a:gd name="connsiteX2556" fmla="*/ 1453017 w 8023328"/>
              <a:gd name="connsiteY2556" fmla="*/ 726466 h 2380521"/>
              <a:gd name="connsiteX2557" fmla="*/ 1440620 w 8023328"/>
              <a:gd name="connsiteY2557" fmla="*/ 741255 h 2380521"/>
              <a:gd name="connsiteX2558" fmla="*/ 1426765 w 8023328"/>
              <a:gd name="connsiteY2558" fmla="*/ 726466 h 2380521"/>
              <a:gd name="connsiteX2559" fmla="*/ 1440620 w 8023328"/>
              <a:gd name="connsiteY2559" fmla="*/ 711678 h 2380521"/>
              <a:gd name="connsiteX2560" fmla="*/ 1368338 w 8023328"/>
              <a:gd name="connsiteY2560" fmla="*/ 711678 h 2380521"/>
              <a:gd name="connsiteX2561" fmla="*/ 1382190 w 8023328"/>
              <a:gd name="connsiteY2561" fmla="*/ 726466 h 2380521"/>
              <a:gd name="connsiteX2562" fmla="*/ 1368338 w 8023328"/>
              <a:gd name="connsiteY2562" fmla="*/ 741255 h 2380521"/>
              <a:gd name="connsiteX2563" fmla="*/ 1355939 w 8023328"/>
              <a:gd name="connsiteY2563" fmla="*/ 726466 h 2380521"/>
              <a:gd name="connsiteX2564" fmla="*/ 1368338 w 8023328"/>
              <a:gd name="connsiteY2564" fmla="*/ 711678 h 2380521"/>
              <a:gd name="connsiteX2565" fmla="*/ 1297509 w 8023328"/>
              <a:gd name="connsiteY2565" fmla="*/ 711678 h 2380521"/>
              <a:gd name="connsiteX2566" fmla="*/ 1311366 w 8023328"/>
              <a:gd name="connsiteY2566" fmla="*/ 726466 h 2380521"/>
              <a:gd name="connsiteX2567" fmla="*/ 1297509 w 8023328"/>
              <a:gd name="connsiteY2567" fmla="*/ 741255 h 2380521"/>
              <a:gd name="connsiteX2568" fmla="*/ 1285113 w 8023328"/>
              <a:gd name="connsiteY2568" fmla="*/ 726466 h 2380521"/>
              <a:gd name="connsiteX2569" fmla="*/ 1297509 w 8023328"/>
              <a:gd name="connsiteY2569" fmla="*/ 711678 h 2380521"/>
              <a:gd name="connsiteX2570" fmla="*/ 1226678 w 8023328"/>
              <a:gd name="connsiteY2570" fmla="*/ 711678 h 2380521"/>
              <a:gd name="connsiteX2571" fmla="*/ 1240535 w 8023328"/>
              <a:gd name="connsiteY2571" fmla="*/ 726466 h 2380521"/>
              <a:gd name="connsiteX2572" fmla="*/ 1226678 w 8023328"/>
              <a:gd name="connsiteY2572" fmla="*/ 741255 h 2380521"/>
              <a:gd name="connsiteX2573" fmla="*/ 1214288 w 8023328"/>
              <a:gd name="connsiteY2573" fmla="*/ 726466 h 2380521"/>
              <a:gd name="connsiteX2574" fmla="*/ 1226678 w 8023328"/>
              <a:gd name="connsiteY2574" fmla="*/ 711678 h 2380521"/>
              <a:gd name="connsiteX2575" fmla="*/ 1154874 w 8023328"/>
              <a:gd name="connsiteY2575" fmla="*/ 711678 h 2380521"/>
              <a:gd name="connsiteX2576" fmla="*/ 1169663 w 8023328"/>
              <a:gd name="connsiteY2576" fmla="*/ 726466 h 2380521"/>
              <a:gd name="connsiteX2577" fmla="*/ 1154874 w 8023328"/>
              <a:gd name="connsiteY2577" fmla="*/ 741255 h 2380521"/>
              <a:gd name="connsiteX2578" fmla="*/ 1140086 w 8023328"/>
              <a:gd name="connsiteY2578" fmla="*/ 726466 h 2380521"/>
              <a:gd name="connsiteX2579" fmla="*/ 1154874 w 8023328"/>
              <a:gd name="connsiteY2579" fmla="*/ 711678 h 2380521"/>
              <a:gd name="connsiteX2580" fmla="*/ 1084045 w 8023328"/>
              <a:gd name="connsiteY2580" fmla="*/ 711678 h 2380521"/>
              <a:gd name="connsiteX2581" fmla="*/ 1098833 w 8023328"/>
              <a:gd name="connsiteY2581" fmla="*/ 726466 h 2380521"/>
              <a:gd name="connsiteX2582" fmla="*/ 1084045 w 8023328"/>
              <a:gd name="connsiteY2582" fmla="*/ 741255 h 2380521"/>
              <a:gd name="connsiteX2583" fmla="*/ 1069255 w 8023328"/>
              <a:gd name="connsiteY2583" fmla="*/ 726466 h 2380521"/>
              <a:gd name="connsiteX2584" fmla="*/ 1084045 w 8023328"/>
              <a:gd name="connsiteY2584" fmla="*/ 711678 h 2380521"/>
              <a:gd name="connsiteX2585" fmla="*/ 1013599 w 8023328"/>
              <a:gd name="connsiteY2585" fmla="*/ 711678 h 2380521"/>
              <a:gd name="connsiteX2586" fmla="*/ 1028021 w 8023328"/>
              <a:gd name="connsiteY2586" fmla="*/ 726466 h 2380521"/>
              <a:gd name="connsiteX2587" fmla="*/ 1013599 w 8023328"/>
              <a:gd name="connsiteY2587" fmla="*/ 741255 h 2380521"/>
              <a:gd name="connsiteX2588" fmla="*/ 998423 w 8023328"/>
              <a:gd name="connsiteY2588" fmla="*/ 726466 h 2380521"/>
              <a:gd name="connsiteX2589" fmla="*/ 1013599 w 8023328"/>
              <a:gd name="connsiteY2589" fmla="*/ 711678 h 2380521"/>
              <a:gd name="connsiteX2590" fmla="*/ 941452 w 8023328"/>
              <a:gd name="connsiteY2590" fmla="*/ 711678 h 2380521"/>
              <a:gd name="connsiteX2591" fmla="*/ 953848 w 8023328"/>
              <a:gd name="connsiteY2591" fmla="*/ 726466 h 2380521"/>
              <a:gd name="connsiteX2592" fmla="*/ 941452 w 8023328"/>
              <a:gd name="connsiteY2592" fmla="*/ 741255 h 2380521"/>
              <a:gd name="connsiteX2593" fmla="*/ 927596 w 8023328"/>
              <a:gd name="connsiteY2593" fmla="*/ 726466 h 2380521"/>
              <a:gd name="connsiteX2594" fmla="*/ 941452 w 8023328"/>
              <a:gd name="connsiteY2594" fmla="*/ 711678 h 2380521"/>
              <a:gd name="connsiteX2595" fmla="*/ 870620 w 8023328"/>
              <a:gd name="connsiteY2595" fmla="*/ 711678 h 2380521"/>
              <a:gd name="connsiteX2596" fmla="*/ 883018 w 8023328"/>
              <a:gd name="connsiteY2596" fmla="*/ 726466 h 2380521"/>
              <a:gd name="connsiteX2597" fmla="*/ 870620 w 8023328"/>
              <a:gd name="connsiteY2597" fmla="*/ 741255 h 2380521"/>
              <a:gd name="connsiteX2598" fmla="*/ 856764 w 8023328"/>
              <a:gd name="connsiteY2598" fmla="*/ 726466 h 2380521"/>
              <a:gd name="connsiteX2599" fmla="*/ 870620 w 8023328"/>
              <a:gd name="connsiteY2599" fmla="*/ 711678 h 2380521"/>
              <a:gd name="connsiteX2600" fmla="*/ 798331 w 8023328"/>
              <a:gd name="connsiteY2600" fmla="*/ 711678 h 2380521"/>
              <a:gd name="connsiteX2601" fmla="*/ 812189 w 8023328"/>
              <a:gd name="connsiteY2601" fmla="*/ 726466 h 2380521"/>
              <a:gd name="connsiteX2602" fmla="*/ 798331 w 8023328"/>
              <a:gd name="connsiteY2602" fmla="*/ 741255 h 2380521"/>
              <a:gd name="connsiteX2603" fmla="*/ 785934 w 8023328"/>
              <a:gd name="connsiteY2603" fmla="*/ 726466 h 2380521"/>
              <a:gd name="connsiteX2604" fmla="*/ 798331 w 8023328"/>
              <a:gd name="connsiteY2604" fmla="*/ 711678 h 2380521"/>
              <a:gd name="connsiteX2605" fmla="*/ 724129 w 8023328"/>
              <a:gd name="connsiteY2605" fmla="*/ 711678 h 2380521"/>
              <a:gd name="connsiteX2606" fmla="*/ 737986 w 8023328"/>
              <a:gd name="connsiteY2606" fmla="*/ 726466 h 2380521"/>
              <a:gd name="connsiteX2607" fmla="*/ 724129 w 8023328"/>
              <a:gd name="connsiteY2607" fmla="*/ 741255 h 2380521"/>
              <a:gd name="connsiteX2608" fmla="*/ 711732 w 8023328"/>
              <a:gd name="connsiteY2608" fmla="*/ 726466 h 2380521"/>
              <a:gd name="connsiteX2609" fmla="*/ 724129 w 8023328"/>
              <a:gd name="connsiteY2609" fmla="*/ 711678 h 2380521"/>
              <a:gd name="connsiteX2610" fmla="*/ 653298 w 8023328"/>
              <a:gd name="connsiteY2610" fmla="*/ 711678 h 2380521"/>
              <a:gd name="connsiteX2611" fmla="*/ 667154 w 8023328"/>
              <a:gd name="connsiteY2611" fmla="*/ 726466 h 2380521"/>
              <a:gd name="connsiteX2612" fmla="*/ 653298 w 8023328"/>
              <a:gd name="connsiteY2612" fmla="*/ 741255 h 2380521"/>
              <a:gd name="connsiteX2613" fmla="*/ 640901 w 8023328"/>
              <a:gd name="connsiteY2613" fmla="*/ 726466 h 2380521"/>
              <a:gd name="connsiteX2614" fmla="*/ 653298 w 8023328"/>
              <a:gd name="connsiteY2614" fmla="*/ 711678 h 2380521"/>
              <a:gd name="connsiteX2615" fmla="*/ 584861 w 8023328"/>
              <a:gd name="connsiteY2615" fmla="*/ 711678 h 2380521"/>
              <a:gd name="connsiteX2616" fmla="*/ 599648 w 8023328"/>
              <a:gd name="connsiteY2616" fmla="*/ 726466 h 2380521"/>
              <a:gd name="connsiteX2617" fmla="*/ 584861 w 8023328"/>
              <a:gd name="connsiteY2617" fmla="*/ 741255 h 2380521"/>
              <a:gd name="connsiteX2618" fmla="*/ 570071 w 8023328"/>
              <a:gd name="connsiteY2618" fmla="*/ 726466 h 2380521"/>
              <a:gd name="connsiteX2619" fmla="*/ 584861 w 8023328"/>
              <a:gd name="connsiteY2619" fmla="*/ 711678 h 2380521"/>
              <a:gd name="connsiteX2620" fmla="*/ 513660 w 8023328"/>
              <a:gd name="connsiteY2620" fmla="*/ 711678 h 2380521"/>
              <a:gd name="connsiteX2621" fmla="*/ 528837 w 8023328"/>
              <a:gd name="connsiteY2621" fmla="*/ 726466 h 2380521"/>
              <a:gd name="connsiteX2622" fmla="*/ 513660 w 8023328"/>
              <a:gd name="connsiteY2622" fmla="*/ 741255 h 2380521"/>
              <a:gd name="connsiteX2623" fmla="*/ 499241 w 8023328"/>
              <a:gd name="connsiteY2623" fmla="*/ 726466 h 2380521"/>
              <a:gd name="connsiteX2624" fmla="*/ 513660 w 8023328"/>
              <a:gd name="connsiteY2624" fmla="*/ 711678 h 2380521"/>
              <a:gd name="connsiteX2625" fmla="*/ 439826 w 8023328"/>
              <a:gd name="connsiteY2625" fmla="*/ 711678 h 2380521"/>
              <a:gd name="connsiteX2626" fmla="*/ 454616 w 8023328"/>
              <a:gd name="connsiteY2626" fmla="*/ 726466 h 2380521"/>
              <a:gd name="connsiteX2627" fmla="*/ 439826 w 8023328"/>
              <a:gd name="connsiteY2627" fmla="*/ 741255 h 2380521"/>
              <a:gd name="connsiteX2628" fmla="*/ 425038 w 8023328"/>
              <a:gd name="connsiteY2628" fmla="*/ 726466 h 2380521"/>
              <a:gd name="connsiteX2629" fmla="*/ 439826 w 8023328"/>
              <a:gd name="connsiteY2629" fmla="*/ 711678 h 2380521"/>
              <a:gd name="connsiteX2630" fmla="*/ 368064 w 8023328"/>
              <a:gd name="connsiteY2630" fmla="*/ 711678 h 2380521"/>
              <a:gd name="connsiteX2631" fmla="*/ 380462 w 8023328"/>
              <a:gd name="connsiteY2631" fmla="*/ 726466 h 2380521"/>
              <a:gd name="connsiteX2632" fmla="*/ 368064 w 8023328"/>
              <a:gd name="connsiteY2632" fmla="*/ 741255 h 2380521"/>
              <a:gd name="connsiteX2633" fmla="*/ 354207 w 8023328"/>
              <a:gd name="connsiteY2633" fmla="*/ 726466 h 2380521"/>
              <a:gd name="connsiteX2634" fmla="*/ 368064 w 8023328"/>
              <a:gd name="connsiteY2634" fmla="*/ 711678 h 2380521"/>
              <a:gd name="connsiteX2635" fmla="*/ 297232 w 8023328"/>
              <a:gd name="connsiteY2635" fmla="*/ 711678 h 2380521"/>
              <a:gd name="connsiteX2636" fmla="*/ 309630 w 8023328"/>
              <a:gd name="connsiteY2636" fmla="*/ 726466 h 2380521"/>
              <a:gd name="connsiteX2637" fmla="*/ 297232 w 8023328"/>
              <a:gd name="connsiteY2637" fmla="*/ 741255 h 2380521"/>
              <a:gd name="connsiteX2638" fmla="*/ 283376 w 8023328"/>
              <a:gd name="connsiteY2638" fmla="*/ 726466 h 2380521"/>
              <a:gd name="connsiteX2639" fmla="*/ 297232 w 8023328"/>
              <a:gd name="connsiteY2639" fmla="*/ 711678 h 2380521"/>
              <a:gd name="connsiteX2640" fmla="*/ 226403 w 8023328"/>
              <a:gd name="connsiteY2640" fmla="*/ 711678 h 2380521"/>
              <a:gd name="connsiteX2641" fmla="*/ 238801 w 8023328"/>
              <a:gd name="connsiteY2641" fmla="*/ 726466 h 2380521"/>
              <a:gd name="connsiteX2642" fmla="*/ 226403 w 8023328"/>
              <a:gd name="connsiteY2642" fmla="*/ 741255 h 2380521"/>
              <a:gd name="connsiteX2643" fmla="*/ 212548 w 8023328"/>
              <a:gd name="connsiteY2643" fmla="*/ 726466 h 2380521"/>
              <a:gd name="connsiteX2644" fmla="*/ 226403 w 8023328"/>
              <a:gd name="connsiteY2644" fmla="*/ 711678 h 2380521"/>
              <a:gd name="connsiteX2645" fmla="*/ 154106 w 8023328"/>
              <a:gd name="connsiteY2645" fmla="*/ 711678 h 2380521"/>
              <a:gd name="connsiteX2646" fmla="*/ 167962 w 8023328"/>
              <a:gd name="connsiteY2646" fmla="*/ 726466 h 2380521"/>
              <a:gd name="connsiteX2647" fmla="*/ 154106 w 8023328"/>
              <a:gd name="connsiteY2647" fmla="*/ 741255 h 2380521"/>
              <a:gd name="connsiteX2648" fmla="*/ 141708 w 8023328"/>
              <a:gd name="connsiteY2648" fmla="*/ 726466 h 2380521"/>
              <a:gd name="connsiteX2649" fmla="*/ 154106 w 8023328"/>
              <a:gd name="connsiteY2649" fmla="*/ 711678 h 2380521"/>
              <a:gd name="connsiteX2650" fmla="*/ 4227498 w 8023328"/>
              <a:gd name="connsiteY2650" fmla="*/ 640846 h 2380521"/>
              <a:gd name="connsiteX2651" fmla="*/ 4242286 w 8023328"/>
              <a:gd name="connsiteY2651" fmla="*/ 653243 h 2380521"/>
              <a:gd name="connsiteX2652" fmla="*/ 4227498 w 8023328"/>
              <a:gd name="connsiteY2652" fmla="*/ 667100 h 2380521"/>
              <a:gd name="connsiteX2653" fmla="*/ 4212710 w 8023328"/>
              <a:gd name="connsiteY2653" fmla="*/ 653243 h 2380521"/>
              <a:gd name="connsiteX2654" fmla="*/ 4227498 w 8023328"/>
              <a:gd name="connsiteY2654" fmla="*/ 640846 h 2380521"/>
              <a:gd name="connsiteX2655" fmla="*/ 4153295 w 8023328"/>
              <a:gd name="connsiteY2655" fmla="*/ 640846 h 2380521"/>
              <a:gd name="connsiteX2656" fmla="*/ 4168083 w 8023328"/>
              <a:gd name="connsiteY2656" fmla="*/ 653243 h 2380521"/>
              <a:gd name="connsiteX2657" fmla="*/ 4153295 w 8023328"/>
              <a:gd name="connsiteY2657" fmla="*/ 667100 h 2380521"/>
              <a:gd name="connsiteX2658" fmla="*/ 4138507 w 8023328"/>
              <a:gd name="connsiteY2658" fmla="*/ 653243 h 2380521"/>
              <a:gd name="connsiteX2659" fmla="*/ 4153295 w 8023328"/>
              <a:gd name="connsiteY2659" fmla="*/ 640846 h 2380521"/>
              <a:gd name="connsiteX2660" fmla="*/ 4082465 w 8023328"/>
              <a:gd name="connsiteY2660" fmla="*/ 640846 h 2380521"/>
              <a:gd name="connsiteX2661" fmla="*/ 4097254 w 8023328"/>
              <a:gd name="connsiteY2661" fmla="*/ 653243 h 2380521"/>
              <a:gd name="connsiteX2662" fmla="*/ 4082465 w 8023328"/>
              <a:gd name="connsiteY2662" fmla="*/ 667100 h 2380521"/>
              <a:gd name="connsiteX2663" fmla="*/ 4067676 w 8023328"/>
              <a:gd name="connsiteY2663" fmla="*/ 653243 h 2380521"/>
              <a:gd name="connsiteX2664" fmla="*/ 4082465 w 8023328"/>
              <a:gd name="connsiteY2664" fmla="*/ 640846 h 2380521"/>
              <a:gd name="connsiteX2665" fmla="*/ 4010703 w 8023328"/>
              <a:gd name="connsiteY2665" fmla="*/ 640846 h 2380521"/>
              <a:gd name="connsiteX2666" fmla="*/ 4023100 w 8023328"/>
              <a:gd name="connsiteY2666" fmla="*/ 653243 h 2380521"/>
              <a:gd name="connsiteX2667" fmla="*/ 4010703 w 8023328"/>
              <a:gd name="connsiteY2667" fmla="*/ 667100 h 2380521"/>
              <a:gd name="connsiteX2668" fmla="*/ 3996847 w 8023328"/>
              <a:gd name="connsiteY2668" fmla="*/ 653243 h 2380521"/>
              <a:gd name="connsiteX2669" fmla="*/ 4010703 w 8023328"/>
              <a:gd name="connsiteY2669" fmla="*/ 640846 h 2380521"/>
              <a:gd name="connsiteX2670" fmla="*/ 3939871 w 8023328"/>
              <a:gd name="connsiteY2670" fmla="*/ 640846 h 2380521"/>
              <a:gd name="connsiteX2671" fmla="*/ 3952268 w 8023328"/>
              <a:gd name="connsiteY2671" fmla="*/ 653243 h 2380521"/>
              <a:gd name="connsiteX2672" fmla="*/ 3939871 w 8023328"/>
              <a:gd name="connsiteY2672" fmla="*/ 667100 h 2380521"/>
              <a:gd name="connsiteX2673" fmla="*/ 3926015 w 8023328"/>
              <a:gd name="connsiteY2673" fmla="*/ 653243 h 2380521"/>
              <a:gd name="connsiteX2674" fmla="*/ 3939871 w 8023328"/>
              <a:gd name="connsiteY2674" fmla="*/ 640846 h 2380521"/>
              <a:gd name="connsiteX2675" fmla="*/ 3869042 w 8023328"/>
              <a:gd name="connsiteY2675" fmla="*/ 640846 h 2380521"/>
              <a:gd name="connsiteX2676" fmla="*/ 3881439 w 8023328"/>
              <a:gd name="connsiteY2676" fmla="*/ 653243 h 2380521"/>
              <a:gd name="connsiteX2677" fmla="*/ 3869042 w 8023328"/>
              <a:gd name="connsiteY2677" fmla="*/ 667100 h 2380521"/>
              <a:gd name="connsiteX2678" fmla="*/ 3855186 w 8023328"/>
              <a:gd name="connsiteY2678" fmla="*/ 653243 h 2380521"/>
              <a:gd name="connsiteX2679" fmla="*/ 3869042 w 8023328"/>
              <a:gd name="connsiteY2679" fmla="*/ 640846 h 2380521"/>
              <a:gd name="connsiteX2680" fmla="*/ 3796752 w 8023328"/>
              <a:gd name="connsiteY2680" fmla="*/ 640846 h 2380521"/>
              <a:gd name="connsiteX2681" fmla="*/ 3810608 w 8023328"/>
              <a:gd name="connsiteY2681" fmla="*/ 653243 h 2380521"/>
              <a:gd name="connsiteX2682" fmla="*/ 3796752 w 8023328"/>
              <a:gd name="connsiteY2682" fmla="*/ 667100 h 2380521"/>
              <a:gd name="connsiteX2683" fmla="*/ 3784355 w 8023328"/>
              <a:gd name="connsiteY2683" fmla="*/ 653243 h 2380521"/>
              <a:gd name="connsiteX2684" fmla="*/ 3796752 w 8023328"/>
              <a:gd name="connsiteY2684" fmla="*/ 640846 h 2380521"/>
              <a:gd name="connsiteX2685" fmla="*/ 3725922 w 8023328"/>
              <a:gd name="connsiteY2685" fmla="*/ 640846 h 2380521"/>
              <a:gd name="connsiteX2686" fmla="*/ 3739778 w 8023328"/>
              <a:gd name="connsiteY2686" fmla="*/ 653243 h 2380521"/>
              <a:gd name="connsiteX2687" fmla="*/ 3725922 w 8023328"/>
              <a:gd name="connsiteY2687" fmla="*/ 667100 h 2380521"/>
              <a:gd name="connsiteX2688" fmla="*/ 3713525 w 8023328"/>
              <a:gd name="connsiteY2688" fmla="*/ 653243 h 2380521"/>
              <a:gd name="connsiteX2689" fmla="*/ 3725922 w 8023328"/>
              <a:gd name="connsiteY2689" fmla="*/ 640846 h 2380521"/>
              <a:gd name="connsiteX2690" fmla="*/ 3655091 w 8023328"/>
              <a:gd name="connsiteY2690" fmla="*/ 640846 h 2380521"/>
              <a:gd name="connsiteX2691" fmla="*/ 3668947 w 8023328"/>
              <a:gd name="connsiteY2691" fmla="*/ 653243 h 2380521"/>
              <a:gd name="connsiteX2692" fmla="*/ 3655091 w 8023328"/>
              <a:gd name="connsiteY2692" fmla="*/ 667100 h 2380521"/>
              <a:gd name="connsiteX2693" fmla="*/ 3642694 w 8023328"/>
              <a:gd name="connsiteY2693" fmla="*/ 653243 h 2380521"/>
              <a:gd name="connsiteX2694" fmla="*/ 3655091 w 8023328"/>
              <a:gd name="connsiteY2694" fmla="*/ 640846 h 2380521"/>
              <a:gd name="connsiteX2695" fmla="*/ 3583280 w 8023328"/>
              <a:gd name="connsiteY2695" fmla="*/ 640846 h 2380521"/>
              <a:gd name="connsiteX2696" fmla="*/ 3598069 w 8023328"/>
              <a:gd name="connsiteY2696" fmla="*/ 653243 h 2380521"/>
              <a:gd name="connsiteX2697" fmla="*/ 3583280 w 8023328"/>
              <a:gd name="connsiteY2697" fmla="*/ 667100 h 2380521"/>
              <a:gd name="connsiteX2698" fmla="*/ 3568491 w 8023328"/>
              <a:gd name="connsiteY2698" fmla="*/ 653243 h 2380521"/>
              <a:gd name="connsiteX2699" fmla="*/ 3583280 w 8023328"/>
              <a:gd name="connsiteY2699" fmla="*/ 640846 h 2380521"/>
              <a:gd name="connsiteX2700" fmla="*/ 3512449 w 8023328"/>
              <a:gd name="connsiteY2700" fmla="*/ 640846 h 2380521"/>
              <a:gd name="connsiteX2701" fmla="*/ 3527237 w 8023328"/>
              <a:gd name="connsiteY2701" fmla="*/ 653243 h 2380521"/>
              <a:gd name="connsiteX2702" fmla="*/ 3512449 w 8023328"/>
              <a:gd name="connsiteY2702" fmla="*/ 667100 h 2380521"/>
              <a:gd name="connsiteX2703" fmla="*/ 3497661 w 8023328"/>
              <a:gd name="connsiteY2703" fmla="*/ 653243 h 2380521"/>
              <a:gd name="connsiteX2704" fmla="*/ 3512449 w 8023328"/>
              <a:gd name="connsiteY2704" fmla="*/ 640846 h 2380521"/>
              <a:gd name="connsiteX2705" fmla="*/ 3441619 w 8023328"/>
              <a:gd name="connsiteY2705" fmla="*/ 640846 h 2380521"/>
              <a:gd name="connsiteX2706" fmla="*/ 3456408 w 8023328"/>
              <a:gd name="connsiteY2706" fmla="*/ 653243 h 2380521"/>
              <a:gd name="connsiteX2707" fmla="*/ 3441619 w 8023328"/>
              <a:gd name="connsiteY2707" fmla="*/ 667100 h 2380521"/>
              <a:gd name="connsiteX2708" fmla="*/ 3426830 w 8023328"/>
              <a:gd name="connsiteY2708" fmla="*/ 653243 h 2380521"/>
              <a:gd name="connsiteX2709" fmla="*/ 3441619 w 8023328"/>
              <a:gd name="connsiteY2709" fmla="*/ 640846 h 2380521"/>
              <a:gd name="connsiteX2710" fmla="*/ 3369857 w 8023328"/>
              <a:gd name="connsiteY2710" fmla="*/ 640846 h 2380521"/>
              <a:gd name="connsiteX2711" fmla="*/ 3382254 w 8023328"/>
              <a:gd name="connsiteY2711" fmla="*/ 653243 h 2380521"/>
              <a:gd name="connsiteX2712" fmla="*/ 3369857 w 8023328"/>
              <a:gd name="connsiteY2712" fmla="*/ 667100 h 2380521"/>
              <a:gd name="connsiteX2713" fmla="*/ 3356001 w 8023328"/>
              <a:gd name="connsiteY2713" fmla="*/ 653243 h 2380521"/>
              <a:gd name="connsiteX2714" fmla="*/ 3369857 w 8023328"/>
              <a:gd name="connsiteY2714" fmla="*/ 640846 h 2380521"/>
              <a:gd name="connsiteX2715" fmla="*/ 3299091 w 8023328"/>
              <a:gd name="connsiteY2715" fmla="*/ 640846 h 2380521"/>
              <a:gd name="connsiteX2716" fmla="*/ 3311488 w 8023328"/>
              <a:gd name="connsiteY2716" fmla="*/ 653243 h 2380521"/>
              <a:gd name="connsiteX2717" fmla="*/ 3299091 w 8023328"/>
              <a:gd name="connsiteY2717" fmla="*/ 667100 h 2380521"/>
              <a:gd name="connsiteX2718" fmla="*/ 3285237 w 8023328"/>
              <a:gd name="connsiteY2718" fmla="*/ 653243 h 2380521"/>
              <a:gd name="connsiteX2719" fmla="*/ 3299091 w 8023328"/>
              <a:gd name="connsiteY2719" fmla="*/ 640846 h 2380521"/>
              <a:gd name="connsiteX2720" fmla="*/ 3228258 w 8023328"/>
              <a:gd name="connsiteY2720" fmla="*/ 640846 h 2380521"/>
              <a:gd name="connsiteX2721" fmla="*/ 3240658 w 8023328"/>
              <a:gd name="connsiteY2721" fmla="*/ 653243 h 2380521"/>
              <a:gd name="connsiteX2722" fmla="*/ 3228258 w 8023328"/>
              <a:gd name="connsiteY2722" fmla="*/ 667100 h 2380521"/>
              <a:gd name="connsiteX2723" fmla="*/ 3214403 w 8023328"/>
              <a:gd name="connsiteY2723" fmla="*/ 653243 h 2380521"/>
              <a:gd name="connsiteX2724" fmla="*/ 3228258 w 8023328"/>
              <a:gd name="connsiteY2724" fmla="*/ 640846 h 2380521"/>
              <a:gd name="connsiteX2725" fmla="*/ 3152597 w 8023328"/>
              <a:gd name="connsiteY2725" fmla="*/ 640846 h 2380521"/>
              <a:gd name="connsiteX2726" fmla="*/ 3166454 w 8023328"/>
              <a:gd name="connsiteY2726" fmla="*/ 653243 h 2380521"/>
              <a:gd name="connsiteX2727" fmla="*/ 3152597 w 8023328"/>
              <a:gd name="connsiteY2727" fmla="*/ 667100 h 2380521"/>
              <a:gd name="connsiteX2728" fmla="*/ 3140200 w 8023328"/>
              <a:gd name="connsiteY2728" fmla="*/ 653243 h 2380521"/>
              <a:gd name="connsiteX2729" fmla="*/ 3152597 w 8023328"/>
              <a:gd name="connsiteY2729" fmla="*/ 640846 h 2380521"/>
              <a:gd name="connsiteX2730" fmla="*/ 3081767 w 8023328"/>
              <a:gd name="connsiteY2730" fmla="*/ 640846 h 2380521"/>
              <a:gd name="connsiteX2731" fmla="*/ 3095620 w 8023328"/>
              <a:gd name="connsiteY2731" fmla="*/ 653243 h 2380521"/>
              <a:gd name="connsiteX2732" fmla="*/ 3081767 w 8023328"/>
              <a:gd name="connsiteY2732" fmla="*/ 667100 h 2380521"/>
              <a:gd name="connsiteX2733" fmla="*/ 3069366 w 8023328"/>
              <a:gd name="connsiteY2733" fmla="*/ 653243 h 2380521"/>
              <a:gd name="connsiteX2734" fmla="*/ 3081767 w 8023328"/>
              <a:gd name="connsiteY2734" fmla="*/ 640846 h 2380521"/>
              <a:gd name="connsiteX2735" fmla="*/ 3013710 w 8023328"/>
              <a:gd name="connsiteY2735" fmla="*/ 640846 h 2380521"/>
              <a:gd name="connsiteX2736" fmla="*/ 3028129 w 8023328"/>
              <a:gd name="connsiteY2736" fmla="*/ 653243 h 2380521"/>
              <a:gd name="connsiteX2737" fmla="*/ 3013710 w 8023328"/>
              <a:gd name="connsiteY2737" fmla="*/ 667100 h 2380521"/>
              <a:gd name="connsiteX2738" fmla="*/ 2998534 w 8023328"/>
              <a:gd name="connsiteY2738" fmla="*/ 653243 h 2380521"/>
              <a:gd name="connsiteX2739" fmla="*/ 3013710 w 8023328"/>
              <a:gd name="connsiteY2739" fmla="*/ 640846 h 2380521"/>
              <a:gd name="connsiteX2740" fmla="*/ 2942488 w 8023328"/>
              <a:gd name="connsiteY2740" fmla="*/ 640846 h 2380521"/>
              <a:gd name="connsiteX2741" fmla="*/ 2957280 w 8023328"/>
              <a:gd name="connsiteY2741" fmla="*/ 653243 h 2380521"/>
              <a:gd name="connsiteX2742" fmla="*/ 2942488 w 8023328"/>
              <a:gd name="connsiteY2742" fmla="*/ 667100 h 2380521"/>
              <a:gd name="connsiteX2743" fmla="*/ 2927703 w 8023328"/>
              <a:gd name="connsiteY2743" fmla="*/ 653243 h 2380521"/>
              <a:gd name="connsiteX2744" fmla="*/ 2942488 w 8023328"/>
              <a:gd name="connsiteY2744" fmla="*/ 640846 h 2380521"/>
              <a:gd name="connsiteX2745" fmla="*/ 2868288 w 8023328"/>
              <a:gd name="connsiteY2745" fmla="*/ 640846 h 2380521"/>
              <a:gd name="connsiteX2746" fmla="*/ 2883082 w 8023328"/>
              <a:gd name="connsiteY2746" fmla="*/ 653243 h 2380521"/>
              <a:gd name="connsiteX2747" fmla="*/ 2868288 w 8023328"/>
              <a:gd name="connsiteY2747" fmla="*/ 667100 h 2380521"/>
              <a:gd name="connsiteX2748" fmla="*/ 2853498 w 8023328"/>
              <a:gd name="connsiteY2748" fmla="*/ 653243 h 2380521"/>
              <a:gd name="connsiteX2749" fmla="*/ 2868288 w 8023328"/>
              <a:gd name="connsiteY2749" fmla="*/ 640846 h 2380521"/>
              <a:gd name="connsiteX2750" fmla="*/ 2796532 w 8023328"/>
              <a:gd name="connsiteY2750" fmla="*/ 640846 h 2380521"/>
              <a:gd name="connsiteX2751" fmla="*/ 2808926 w 8023328"/>
              <a:gd name="connsiteY2751" fmla="*/ 653243 h 2380521"/>
              <a:gd name="connsiteX2752" fmla="*/ 2796532 w 8023328"/>
              <a:gd name="connsiteY2752" fmla="*/ 667100 h 2380521"/>
              <a:gd name="connsiteX2753" fmla="*/ 2782673 w 8023328"/>
              <a:gd name="connsiteY2753" fmla="*/ 653243 h 2380521"/>
              <a:gd name="connsiteX2754" fmla="*/ 2796532 w 8023328"/>
              <a:gd name="connsiteY2754" fmla="*/ 640846 h 2380521"/>
              <a:gd name="connsiteX2755" fmla="*/ 2725692 w 8023328"/>
              <a:gd name="connsiteY2755" fmla="*/ 640846 h 2380521"/>
              <a:gd name="connsiteX2756" fmla="*/ 2738097 w 8023328"/>
              <a:gd name="connsiteY2756" fmla="*/ 653243 h 2380521"/>
              <a:gd name="connsiteX2757" fmla="*/ 2725692 w 8023328"/>
              <a:gd name="connsiteY2757" fmla="*/ 667100 h 2380521"/>
              <a:gd name="connsiteX2758" fmla="*/ 2711843 w 8023328"/>
              <a:gd name="connsiteY2758" fmla="*/ 653243 h 2380521"/>
              <a:gd name="connsiteX2759" fmla="*/ 2725692 w 8023328"/>
              <a:gd name="connsiteY2759" fmla="*/ 640846 h 2380521"/>
              <a:gd name="connsiteX2760" fmla="*/ 2654867 w 8023328"/>
              <a:gd name="connsiteY2760" fmla="*/ 640846 h 2380521"/>
              <a:gd name="connsiteX2761" fmla="*/ 2667266 w 8023328"/>
              <a:gd name="connsiteY2761" fmla="*/ 653243 h 2380521"/>
              <a:gd name="connsiteX2762" fmla="*/ 2654867 w 8023328"/>
              <a:gd name="connsiteY2762" fmla="*/ 667100 h 2380521"/>
              <a:gd name="connsiteX2763" fmla="*/ 2641013 w 8023328"/>
              <a:gd name="connsiteY2763" fmla="*/ 653243 h 2380521"/>
              <a:gd name="connsiteX2764" fmla="*/ 2654867 w 8023328"/>
              <a:gd name="connsiteY2764" fmla="*/ 640846 h 2380521"/>
              <a:gd name="connsiteX2765" fmla="*/ 2582577 w 8023328"/>
              <a:gd name="connsiteY2765" fmla="*/ 640846 h 2380521"/>
              <a:gd name="connsiteX2766" fmla="*/ 2596432 w 8023328"/>
              <a:gd name="connsiteY2766" fmla="*/ 654702 h 2380521"/>
              <a:gd name="connsiteX2767" fmla="*/ 2582577 w 8023328"/>
              <a:gd name="connsiteY2767" fmla="*/ 667100 h 2380521"/>
              <a:gd name="connsiteX2768" fmla="*/ 2570181 w 8023328"/>
              <a:gd name="connsiteY2768" fmla="*/ 654702 h 2380521"/>
              <a:gd name="connsiteX2769" fmla="*/ 2582577 w 8023328"/>
              <a:gd name="connsiteY2769" fmla="*/ 640846 h 2380521"/>
              <a:gd name="connsiteX2770" fmla="*/ 1728254 w 8023328"/>
              <a:gd name="connsiteY2770" fmla="*/ 640846 h 2380521"/>
              <a:gd name="connsiteX2771" fmla="*/ 1743044 w 8023328"/>
              <a:gd name="connsiteY2771" fmla="*/ 654702 h 2380521"/>
              <a:gd name="connsiteX2772" fmla="*/ 1728254 w 8023328"/>
              <a:gd name="connsiteY2772" fmla="*/ 667100 h 2380521"/>
              <a:gd name="connsiteX2773" fmla="*/ 1713464 w 8023328"/>
              <a:gd name="connsiteY2773" fmla="*/ 654702 h 2380521"/>
              <a:gd name="connsiteX2774" fmla="*/ 1728254 w 8023328"/>
              <a:gd name="connsiteY2774" fmla="*/ 640846 h 2380521"/>
              <a:gd name="connsiteX2775" fmla="*/ 1657423 w 8023328"/>
              <a:gd name="connsiteY2775" fmla="*/ 640846 h 2380521"/>
              <a:gd name="connsiteX2776" fmla="*/ 1672215 w 8023328"/>
              <a:gd name="connsiteY2776" fmla="*/ 654702 h 2380521"/>
              <a:gd name="connsiteX2777" fmla="*/ 1657423 w 8023328"/>
              <a:gd name="connsiteY2777" fmla="*/ 667100 h 2380521"/>
              <a:gd name="connsiteX2778" fmla="*/ 1642644 w 8023328"/>
              <a:gd name="connsiteY2778" fmla="*/ 654702 h 2380521"/>
              <a:gd name="connsiteX2779" fmla="*/ 1657423 w 8023328"/>
              <a:gd name="connsiteY2779" fmla="*/ 640846 h 2380521"/>
              <a:gd name="connsiteX2780" fmla="*/ 1582290 w 8023328"/>
              <a:gd name="connsiteY2780" fmla="*/ 640846 h 2380521"/>
              <a:gd name="connsiteX2781" fmla="*/ 1594694 w 8023328"/>
              <a:gd name="connsiteY2781" fmla="*/ 654702 h 2380521"/>
              <a:gd name="connsiteX2782" fmla="*/ 1582290 w 8023328"/>
              <a:gd name="connsiteY2782" fmla="*/ 667100 h 2380521"/>
              <a:gd name="connsiteX2783" fmla="*/ 1568435 w 8023328"/>
              <a:gd name="connsiteY2783" fmla="*/ 654702 h 2380521"/>
              <a:gd name="connsiteX2784" fmla="*/ 1582290 w 8023328"/>
              <a:gd name="connsiteY2784" fmla="*/ 640846 h 2380521"/>
              <a:gd name="connsiteX2785" fmla="*/ 1512190 w 8023328"/>
              <a:gd name="connsiteY2785" fmla="*/ 640846 h 2380521"/>
              <a:gd name="connsiteX2786" fmla="*/ 1523859 w 8023328"/>
              <a:gd name="connsiteY2786" fmla="*/ 654702 h 2380521"/>
              <a:gd name="connsiteX2787" fmla="*/ 1512190 w 8023328"/>
              <a:gd name="connsiteY2787" fmla="*/ 667100 h 2380521"/>
              <a:gd name="connsiteX2788" fmla="*/ 1497604 w 8023328"/>
              <a:gd name="connsiteY2788" fmla="*/ 654702 h 2380521"/>
              <a:gd name="connsiteX2789" fmla="*/ 1512190 w 8023328"/>
              <a:gd name="connsiteY2789" fmla="*/ 640846 h 2380521"/>
              <a:gd name="connsiteX2790" fmla="*/ 1440623 w 8023328"/>
              <a:gd name="connsiteY2790" fmla="*/ 640846 h 2380521"/>
              <a:gd name="connsiteX2791" fmla="*/ 1453017 w 8023328"/>
              <a:gd name="connsiteY2791" fmla="*/ 654702 h 2380521"/>
              <a:gd name="connsiteX2792" fmla="*/ 1440623 w 8023328"/>
              <a:gd name="connsiteY2792" fmla="*/ 667100 h 2380521"/>
              <a:gd name="connsiteX2793" fmla="*/ 1426767 w 8023328"/>
              <a:gd name="connsiteY2793" fmla="*/ 654702 h 2380521"/>
              <a:gd name="connsiteX2794" fmla="*/ 1440623 w 8023328"/>
              <a:gd name="connsiteY2794" fmla="*/ 640846 h 2380521"/>
              <a:gd name="connsiteX2795" fmla="*/ 1368339 w 8023328"/>
              <a:gd name="connsiteY2795" fmla="*/ 640846 h 2380521"/>
              <a:gd name="connsiteX2796" fmla="*/ 1382194 w 8023328"/>
              <a:gd name="connsiteY2796" fmla="*/ 654702 h 2380521"/>
              <a:gd name="connsiteX2797" fmla="*/ 1368339 w 8023328"/>
              <a:gd name="connsiteY2797" fmla="*/ 667100 h 2380521"/>
              <a:gd name="connsiteX2798" fmla="*/ 1355943 w 8023328"/>
              <a:gd name="connsiteY2798" fmla="*/ 654702 h 2380521"/>
              <a:gd name="connsiteX2799" fmla="*/ 1368339 w 8023328"/>
              <a:gd name="connsiteY2799" fmla="*/ 640846 h 2380521"/>
              <a:gd name="connsiteX2800" fmla="*/ 1297512 w 8023328"/>
              <a:gd name="connsiteY2800" fmla="*/ 640846 h 2380521"/>
              <a:gd name="connsiteX2801" fmla="*/ 1311369 w 8023328"/>
              <a:gd name="connsiteY2801" fmla="*/ 654702 h 2380521"/>
              <a:gd name="connsiteX2802" fmla="*/ 1297512 w 8023328"/>
              <a:gd name="connsiteY2802" fmla="*/ 667100 h 2380521"/>
              <a:gd name="connsiteX2803" fmla="*/ 1285116 w 8023328"/>
              <a:gd name="connsiteY2803" fmla="*/ 654702 h 2380521"/>
              <a:gd name="connsiteX2804" fmla="*/ 1297512 w 8023328"/>
              <a:gd name="connsiteY2804" fmla="*/ 640846 h 2380521"/>
              <a:gd name="connsiteX2805" fmla="*/ 1226680 w 8023328"/>
              <a:gd name="connsiteY2805" fmla="*/ 640846 h 2380521"/>
              <a:gd name="connsiteX2806" fmla="*/ 1240537 w 8023328"/>
              <a:gd name="connsiteY2806" fmla="*/ 654702 h 2380521"/>
              <a:gd name="connsiteX2807" fmla="*/ 1226680 w 8023328"/>
              <a:gd name="connsiteY2807" fmla="*/ 667100 h 2380521"/>
              <a:gd name="connsiteX2808" fmla="*/ 1214291 w 8023328"/>
              <a:gd name="connsiteY2808" fmla="*/ 654702 h 2380521"/>
              <a:gd name="connsiteX2809" fmla="*/ 1226680 w 8023328"/>
              <a:gd name="connsiteY2809" fmla="*/ 640846 h 2380521"/>
              <a:gd name="connsiteX2810" fmla="*/ 1154878 w 8023328"/>
              <a:gd name="connsiteY2810" fmla="*/ 640846 h 2380521"/>
              <a:gd name="connsiteX2811" fmla="*/ 1169666 w 8023328"/>
              <a:gd name="connsiteY2811" fmla="*/ 654702 h 2380521"/>
              <a:gd name="connsiteX2812" fmla="*/ 1154878 w 8023328"/>
              <a:gd name="connsiteY2812" fmla="*/ 667100 h 2380521"/>
              <a:gd name="connsiteX2813" fmla="*/ 1140088 w 8023328"/>
              <a:gd name="connsiteY2813" fmla="*/ 654702 h 2380521"/>
              <a:gd name="connsiteX2814" fmla="*/ 1154878 w 8023328"/>
              <a:gd name="connsiteY2814" fmla="*/ 640846 h 2380521"/>
              <a:gd name="connsiteX2815" fmla="*/ 1084051 w 8023328"/>
              <a:gd name="connsiteY2815" fmla="*/ 640846 h 2380521"/>
              <a:gd name="connsiteX2816" fmla="*/ 1098838 w 8023328"/>
              <a:gd name="connsiteY2816" fmla="*/ 654702 h 2380521"/>
              <a:gd name="connsiteX2817" fmla="*/ 1084051 w 8023328"/>
              <a:gd name="connsiteY2817" fmla="*/ 667100 h 2380521"/>
              <a:gd name="connsiteX2818" fmla="*/ 1069261 w 8023328"/>
              <a:gd name="connsiteY2818" fmla="*/ 654702 h 2380521"/>
              <a:gd name="connsiteX2819" fmla="*/ 1084051 w 8023328"/>
              <a:gd name="connsiteY2819" fmla="*/ 640846 h 2380521"/>
              <a:gd name="connsiteX2820" fmla="*/ 1013010 w 8023328"/>
              <a:gd name="connsiteY2820" fmla="*/ 640846 h 2380521"/>
              <a:gd name="connsiteX2821" fmla="*/ 1024682 w 8023328"/>
              <a:gd name="connsiteY2821" fmla="*/ 654702 h 2380521"/>
              <a:gd name="connsiteX2822" fmla="*/ 1013010 w 8023328"/>
              <a:gd name="connsiteY2822" fmla="*/ 667100 h 2380521"/>
              <a:gd name="connsiteX2823" fmla="*/ 998429 w 8023328"/>
              <a:gd name="connsiteY2823" fmla="*/ 654702 h 2380521"/>
              <a:gd name="connsiteX2824" fmla="*/ 1013010 w 8023328"/>
              <a:gd name="connsiteY2824" fmla="*/ 640846 h 2380521"/>
              <a:gd name="connsiteX2825" fmla="*/ 941457 w 8023328"/>
              <a:gd name="connsiteY2825" fmla="*/ 640846 h 2380521"/>
              <a:gd name="connsiteX2826" fmla="*/ 953852 w 8023328"/>
              <a:gd name="connsiteY2826" fmla="*/ 654702 h 2380521"/>
              <a:gd name="connsiteX2827" fmla="*/ 941457 w 8023328"/>
              <a:gd name="connsiteY2827" fmla="*/ 667100 h 2380521"/>
              <a:gd name="connsiteX2828" fmla="*/ 927599 w 8023328"/>
              <a:gd name="connsiteY2828" fmla="*/ 654702 h 2380521"/>
              <a:gd name="connsiteX2829" fmla="*/ 941457 w 8023328"/>
              <a:gd name="connsiteY2829" fmla="*/ 640846 h 2380521"/>
              <a:gd name="connsiteX2830" fmla="*/ 870622 w 8023328"/>
              <a:gd name="connsiteY2830" fmla="*/ 640846 h 2380521"/>
              <a:gd name="connsiteX2831" fmla="*/ 883024 w 8023328"/>
              <a:gd name="connsiteY2831" fmla="*/ 654702 h 2380521"/>
              <a:gd name="connsiteX2832" fmla="*/ 870622 w 8023328"/>
              <a:gd name="connsiteY2832" fmla="*/ 667100 h 2380521"/>
              <a:gd name="connsiteX2833" fmla="*/ 856770 w 8023328"/>
              <a:gd name="connsiteY2833" fmla="*/ 654702 h 2380521"/>
              <a:gd name="connsiteX2834" fmla="*/ 870622 w 8023328"/>
              <a:gd name="connsiteY2834" fmla="*/ 640846 h 2380521"/>
              <a:gd name="connsiteX2835" fmla="*/ 798337 w 8023328"/>
              <a:gd name="connsiteY2835" fmla="*/ 640846 h 2380521"/>
              <a:gd name="connsiteX2836" fmla="*/ 812191 w 8023328"/>
              <a:gd name="connsiteY2836" fmla="*/ 655635 h 2380521"/>
              <a:gd name="connsiteX2837" fmla="*/ 798337 w 8023328"/>
              <a:gd name="connsiteY2837" fmla="*/ 670424 h 2380521"/>
              <a:gd name="connsiteX2838" fmla="*/ 785937 w 8023328"/>
              <a:gd name="connsiteY2838" fmla="*/ 655635 h 2380521"/>
              <a:gd name="connsiteX2839" fmla="*/ 798337 w 8023328"/>
              <a:gd name="connsiteY2839" fmla="*/ 640846 h 2380521"/>
              <a:gd name="connsiteX2840" fmla="*/ 724134 w 8023328"/>
              <a:gd name="connsiteY2840" fmla="*/ 640846 h 2380521"/>
              <a:gd name="connsiteX2841" fmla="*/ 737989 w 8023328"/>
              <a:gd name="connsiteY2841" fmla="*/ 655635 h 2380521"/>
              <a:gd name="connsiteX2842" fmla="*/ 724134 w 8023328"/>
              <a:gd name="connsiteY2842" fmla="*/ 670424 h 2380521"/>
              <a:gd name="connsiteX2843" fmla="*/ 711735 w 8023328"/>
              <a:gd name="connsiteY2843" fmla="*/ 655635 h 2380521"/>
              <a:gd name="connsiteX2844" fmla="*/ 724134 w 8023328"/>
              <a:gd name="connsiteY2844" fmla="*/ 640846 h 2380521"/>
              <a:gd name="connsiteX2845" fmla="*/ 653301 w 8023328"/>
              <a:gd name="connsiteY2845" fmla="*/ 640846 h 2380521"/>
              <a:gd name="connsiteX2846" fmla="*/ 667160 w 8023328"/>
              <a:gd name="connsiteY2846" fmla="*/ 655635 h 2380521"/>
              <a:gd name="connsiteX2847" fmla="*/ 653301 w 8023328"/>
              <a:gd name="connsiteY2847" fmla="*/ 670424 h 2380521"/>
              <a:gd name="connsiteX2848" fmla="*/ 640907 w 8023328"/>
              <a:gd name="connsiteY2848" fmla="*/ 655635 h 2380521"/>
              <a:gd name="connsiteX2849" fmla="*/ 653301 w 8023328"/>
              <a:gd name="connsiteY2849" fmla="*/ 640846 h 2380521"/>
              <a:gd name="connsiteX2850" fmla="*/ 584864 w 8023328"/>
              <a:gd name="connsiteY2850" fmla="*/ 640846 h 2380521"/>
              <a:gd name="connsiteX2851" fmla="*/ 599651 w 8023328"/>
              <a:gd name="connsiteY2851" fmla="*/ 655635 h 2380521"/>
              <a:gd name="connsiteX2852" fmla="*/ 584864 w 8023328"/>
              <a:gd name="connsiteY2852" fmla="*/ 670424 h 2380521"/>
              <a:gd name="connsiteX2853" fmla="*/ 570075 w 8023328"/>
              <a:gd name="connsiteY2853" fmla="*/ 655635 h 2380521"/>
              <a:gd name="connsiteX2854" fmla="*/ 584864 w 8023328"/>
              <a:gd name="connsiteY2854" fmla="*/ 640846 h 2380521"/>
              <a:gd name="connsiteX2855" fmla="*/ 513663 w 8023328"/>
              <a:gd name="connsiteY2855" fmla="*/ 640846 h 2380521"/>
              <a:gd name="connsiteX2856" fmla="*/ 528843 w 8023328"/>
              <a:gd name="connsiteY2856" fmla="*/ 655635 h 2380521"/>
              <a:gd name="connsiteX2857" fmla="*/ 513663 w 8023328"/>
              <a:gd name="connsiteY2857" fmla="*/ 670424 h 2380521"/>
              <a:gd name="connsiteX2858" fmla="*/ 499246 w 8023328"/>
              <a:gd name="connsiteY2858" fmla="*/ 655635 h 2380521"/>
              <a:gd name="connsiteX2859" fmla="*/ 513663 w 8023328"/>
              <a:gd name="connsiteY2859" fmla="*/ 640846 h 2380521"/>
              <a:gd name="connsiteX2860" fmla="*/ 439832 w 8023328"/>
              <a:gd name="connsiteY2860" fmla="*/ 640846 h 2380521"/>
              <a:gd name="connsiteX2861" fmla="*/ 454622 w 8023328"/>
              <a:gd name="connsiteY2861" fmla="*/ 655635 h 2380521"/>
              <a:gd name="connsiteX2862" fmla="*/ 439832 w 8023328"/>
              <a:gd name="connsiteY2862" fmla="*/ 670424 h 2380521"/>
              <a:gd name="connsiteX2863" fmla="*/ 425044 w 8023328"/>
              <a:gd name="connsiteY2863" fmla="*/ 655635 h 2380521"/>
              <a:gd name="connsiteX2864" fmla="*/ 439832 w 8023328"/>
              <a:gd name="connsiteY2864" fmla="*/ 640846 h 2380521"/>
              <a:gd name="connsiteX2865" fmla="*/ 368070 w 8023328"/>
              <a:gd name="connsiteY2865" fmla="*/ 640846 h 2380521"/>
              <a:gd name="connsiteX2866" fmla="*/ 380465 w 8023328"/>
              <a:gd name="connsiteY2866" fmla="*/ 655635 h 2380521"/>
              <a:gd name="connsiteX2867" fmla="*/ 368070 w 8023328"/>
              <a:gd name="connsiteY2867" fmla="*/ 670424 h 2380521"/>
              <a:gd name="connsiteX2868" fmla="*/ 354211 w 8023328"/>
              <a:gd name="connsiteY2868" fmla="*/ 655635 h 2380521"/>
              <a:gd name="connsiteX2869" fmla="*/ 368070 w 8023328"/>
              <a:gd name="connsiteY2869" fmla="*/ 640846 h 2380521"/>
              <a:gd name="connsiteX2870" fmla="*/ 297235 w 8023328"/>
              <a:gd name="connsiteY2870" fmla="*/ 640846 h 2380521"/>
              <a:gd name="connsiteX2871" fmla="*/ 309631 w 8023328"/>
              <a:gd name="connsiteY2871" fmla="*/ 655635 h 2380521"/>
              <a:gd name="connsiteX2872" fmla="*/ 297235 w 8023328"/>
              <a:gd name="connsiteY2872" fmla="*/ 670424 h 2380521"/>
              <a:gd name="connsiteX2873" fmla="*/ 283379 w 8023328"/>
              <a:gd name="connsiteY2873" fmla="*/ 655635 h 2380521"/>
              <a:gd name="connsiteX2874" fmla="*/ 297235 w 8023328"/>
              <a:gd name="connsiteY2874" fmla="*/ 640846 h 2380521"/>
              <a:gd name="connsiteX2875" fmla="*/ 4082465 w 8023328"/>
              <a:gd name="connsiteY2875" fmla="*/ 570017 h 2380521"/>
              <a:gd name="connsiteX2876" fmla="*/ 4097254 w 8023328"/>
              <a:gd name="connsiteY2876" fmla="*/ 584805 h 2380521"/>
              <a:gd name="connsiteX2877" fmla="*/ 4082465 w 8023328"/>
              <a:gd name="connsiteY2877" fmla="*/ 599594 h 2380521"/>
              <a:gd name="connsiteX2878" fmla="*/ 4067676 w 8023328"/>
              <a:gd name="connsiteY2878" fmla="*/ 584805 h 2380521"/>
              <a:gd name="connsiteX2879" fmla="*/ 4082465 w 8023328"/>
              <a:gd name="connsiteY2879" fmla="*/ 570017 h 2380521"/>
              <a:gd name="connsiteX2880" fmla="*/ 4010703 w 8023328"/>
              <a:gd name="connsiteY2880" fmla="*/ 570017 h 2380521"/>
              <a:gd name="connsiteX2881" fmla="*/ 4023100 w 8023328"/>
              <a:gd name="connsiteY2881" fmla="*/ 584805 h 2380521"/>
              <a:gd name="connsiteX2882" fmla="*/ 4010703 w 8023328"/>
              <a:gd name="connsiteY2882" fmla="*/ 599594 h 2380521"/>
              <a:gd name="connsiteX2883" fmla="*/ 3996847 w 8023328"/>
              <a:gd name="connsiteY2883" fmla="*/ 584805 h 2380521"/>
              <a:gd name="connsiteX2884" fmla="*/ 4010703 w 8023328"/>
              <a:gd name="connsiteY2884" fmla="*/ 570017 h 2380521"/>
              <a:gd name="connsiteX2885" fmla="*/ 3939871 w 8023328"/>
              <a:gd name="connsiteY2885" fmla="*/ 570017 h 2380521"/>
              <a:gd name="connsiteX2886" fmla="*/ 3952268 w 8023328"/>
              <a:gd name="connsiteY2886" fmla="*/ 584805 h 2380521"/>
              <a:gd name="connsiteX2887" fmla="*/ 3939871 w 8023328"/>
              <a:gd name="connsiteY2887" fmla="*/ 599594 h 2380521"/>
              <a:gd name="connsiteX2888" fmla="*/ 3926015 w 8023328"/>
              <a:gd name="connsiteY2888" fmla="*/ 584805 h 2380521"/>
              <a:gd name="connsiteX2889" fmla="*/ 3939871 w 8023328"/>
              <a:gd name="connsiteY2889" fmla="*/ 570017 h 2380521"/>
              <a:gd name="connsiteX2890" fmla="*/ 3869042 w 8023328"/>
              <a:gd name="connsiteY2890" fmla="*/ 570017 h 2380521"/>
              <a:gd name="connsiteX2891" fmla="*/ 3881439 w 8023328"/>
              <a:gd name="connsiteY2891" fmla="*/ 584805 h 2380521"/>
              <a:gd name="connsiteX2892" fmla="*/ 3869042 w 8023328"/>
              <a:gd name="connsiteY2892" fmla="*/ 599594 h 2380521"/>
              <a:gd name="connsiteX2893" fmla="*/ 3855186 w 8023328"/>
              <a:gd name="connsiteY2893" fmla="*/ 584805 h 2380521"/>
              <a:gd name="connsiteX2894" fmla="*/ 3869042 w 8023328"/>
              <a:gd name="connsiteY2894" fmla="*/ 570017 h 2380521"/>
              <a:gd name="connsiteX2895" fmla="*/ 3796752 w 8023328"/>
              <a:gd name="connsiteY2895" fmla="*/ 570017 h 2380521"/>
              <a:gd name="connsiteX2896" fmla="*/ 3810608 w 8023328"/>
              <a:gd name="connsiteY2896" fmla="*/ 584805 h 2380521"/>
              <a:gd name="connsiteX2897" fmla="*/ 3796752 w 8023328"/>
              <a:gd name="connsiteY2897" fmla="*/ 599594 h 2380521"/>
              <a:gd name="connsiteX2898" fmla="*/ 3784355 w 8023328"/>
              <a:gd name="connsiteY2898" fmla="*/ 584805 h 2380521"/>
              <a:gd name="connsiteX2899" fmla="*/ 3796752 w 8023328"/>
              <a:gd name="connsiteY2899" fmla="*/ 570017 h 2380521"/>
              <a:gd name="connsiteX2900" fmla="*/ 3725922 w 8023328"/>
              <a:gd name="connsiteY2900" fmla="*/ 570017 h 2380521"/>
              <a:gd name="connsiteX2901" fmla="*/ 3739778 w 8023328"/>
              <a:gd name="connsiteY2901" fmla="*/ 584805 h 2380521"/>
              <a:gd name="connsiteX2902" fmla="*/ 3725922 w 8023328"/>
              <a:gd name="connsiteY2902" fmla="*/ 599594 h 2380521"/>
              <a:gd name="connsiteX2903" fmla="*/ 3713525 w 8023328"/>
              <a:gd name="connsiteY2903" fmla="*/ 584805 h 2380521"/>
              <a:gd name="connsiteX2904" fmla="*/ 3725922 w 8023328"/>
              <a:gd name="connsiteY2904" fmla="*/ 570017 h 2380521"/>
              <a:gd name="connsiteX2905" fmla="*/ 3655091 w 8023328"/>
              <a:gd name="connsiteY2905" fmla="*/ 570017 h 2380521"/>
              <a:gd name="connsiteX2906" fmla="*/ 3668947 w 8023328"/>
              <a:gd name="connsiteY2906" fmla="*/ 582414 h 2380521"/>
              <a:gd name="connsiteX2907" fmla="*/ 3655091 w 8023328"/>
              <a:gd name="connsiteY2907" fmla="*/ 596271 h 2380521"/>
              <a:gd name="connsiteX2908" fmla="*/ 3642694 w 8023328"/>
              <a:gd name="connsiteY2908" fmla="*/ 582414 h 2380521"/>
              <a:gd name="connsiteX2909" fmla="*/ 3655091 w 8023328"/>
              <a:gd name="connsiteY2909" fmla="*/ 570017 h 2380521"/>
              <a:gd name="connsiteX2910" fmla="*/ 3583280 w 8023328"/>
              <a:gd name="connsiteY2910" fmla="*/ 570017 h 2380521"/>
              <a:gd name="connsiteX2911" fmla="*/ 3598069 w 8023328"/>
              <a:gd name="connsiteY2911" fmla="*/ 582414 h 2380521"/>
              <a:gd name="connsiteX2912" fmla="*/ 3583280 w 8023328"/>
              <a:gd name="connsiteY2912" fmla="*/ 596271 h 2380521"/>
              <a:gd name="connsiteX2913" fmla="*/ 3568491 w 8023328"/>
              <a:gd name="connsiteY2913" fmla="*/ 582414 h 2380521"/>
              <a:gd name="connsiteX2914" fmla="*/ 3583280 w 8023328"/>
              <a:gd name="connsiteY2914" fmla="*/ 570017 h 2380521"/>
              <a:gd name="connsiteX2915" fmla="*/ 3512449 w 8023328"/>
              <a:gd name="connsiteY2915" fmla="*/ 570017 h 2380521"/>
              <a:gd name="connsiteX2916" fmla="*/ 3527237 w 8023328"/>
              <a:gd name="connsiteY2916" fmla="*/ 582414 h 2380521"/>
              <a:gd name="connsiteX2917" fmla="*/ 3512449 w 8023328"/>
              <a:gd name="connsiteY2917" fmla="*/ 596271 h 2380521"/>
              <a:gd name="connsiteX2918" fmla="*/ 3497661 w 8023328"/>
              <a:gd name="connsiteY2918" fmla="*/ 582414 h 2380521"/>
              <a:gd name="connsiteX2919" fmla="*/ 3512449 w 8023328"/>
              <a:gd name="connsiteY2919" fmla="*/ 570017 h 2380521"/>
              <a:gd name="connsiteX2920" fmla="*/ 3441619 w 8023328"/>
              <a:gd name="connsiteY2920" fmla="*/ 570017 h 2380521"/>
              <a:gd name="connsiteX2921" fmla="*/ 3456408 w 8023328"/>
              <a:gd name="connsiteY2921" fmla="*/ 582414 h 2380521"/>
              <a:gd name="connsiteX2922" fmla="*/ 3441619 w 8023328"/>
              <a:gd name="connsiteY2922" fmla="*/ 596271 h 2380521"/>
              <a:gd name="connsiteX2923" fmla="*/ 3426830 w 8023328"/>
              <a:gd name="connsiteY2923" fmla="*/ 582414 h 2380521"/>
              <a:gd name="connsiteX2924" fmla="*/ 3441619 w 8023328"/>
              <a:gd name="connsiteY2924" fmla="*/ 570017 h 2380521"/>
              <a:gd name="connsiteX2925" fmla="*/ 3369857 w 8023328"/>
              <a:gd name="connsiteY2925" fmla="*/ 570017 h 2380521"/>
              <a:gd name="connsiteX2926" fmla="*/ 3382254 w 8023328"/>
              <a:gd name="connsiteY2926" fmla="*/ 582414 h 2380521"/>
              <a:gd name="connsiteX2927" fmla="*/ 3369857 w 8023328"/>
              <a:gd name="connsiteY2927" fmla="*/ 596271 h 2380521"/>
              <a:gd name="connsiteX2928" fmla="*/ 3356001 w 8023328"/>
              <a:gd name="connsiteY2928" fmla="*/ 582414 h 2380521"/>
              <a:gd name="connsiteX2929" fmla="*/ 3369857 w 8023328"/>
              <a:gd name="connsiteY2929" fmla="*/ 570017 h 2380521"/>
              <a:gd name="connsiteX2930" fmla="*/ 3299091 w 8023328"/>
              <a:gd name="connsiteY2930" fmla="*/ 570017 h 2380521"/>
              <a:gd name="connsiteX2931" fmla="*/ 3311491 w 8023328"/>
              <a:gd name="connsiteY2931" fmla="*/ 582414 h 2380521"/>
              <a:gd name="connsiteX2932" fmla="*/ 3299091 w 8023328"/>
              <a:gd name="connsiteY2932" fmla="*/ 596271 h 2380521"/>
              <a:gd name="connsiteX2933" fmla="*/ 3285240 w 8023328"/>
              <a:gd name="connsiteY2933" fmla="*/ 582414 h 2380521"/>
              <a:gd name="connsiteX2934" fmla="*/ 3299091 w 8023328"/>
              <a:gd name="connsiteY2934" fmla="*/ 570017 h 2380521"/>
              <a:gd name="connsiteX2935" fmla="*/ 3226803 w 8023328"/>
              <a:gd name="connsiteY2935" fmla="*/ 570017 h 2380521"/>
              <a:gd name="connsiteX2936" fmla="*/ 3240660 w 8023328"/>
              <a:gd name="connsiteY2936" fmla="*/ 582414 h 2380521"/>
              <a:gd name="connsiteX2937" fmla="*/ 3226803 w 8023328"/>
              <a:gd name="connsiteY2937" fmla="*/ 596271 h 2380521"/>
              <a:gd name="connsiteX2938" fmla="*/ 3214406 w 8023328"/>
              <a:gd name="connsiteY2938" fmla="*/ 582414 h 2380521"/>
              <a:gd name="connsiteX2939" fmla="*/ 3226803 w 8023328"/>
              <a:gd name="connsiteY2939" fmla="*/ 570017 h 2380521"/>
              <a:gd name="connsiteX2940" fmla="*/ 3152600 w 8023328"/>
              <a:gd name="connsiteY2940" fmla="*/ 570017 h 2380521"/>
              <a:gd name="connsiteX2941" fmla="*/ 3166454 w 8023328"/>
              <a:gd name="connsiteY2941" fmla="*/ 582414 h 2380521"/>
              <a:gd name="connsiteX2942" fmla="*/ 3152600 w 8023328"/>
              <a:gd name="connsiteY2942" fmla="*/ 596271 h 2380521"/>
              <a:gd name="connsiteX2943" fmla="*/ 3140203 w 8023328"/>
              <a:gd name="connsiteY2943" fmla="*/ 582414 h 2380521"/>
              <a:gd name="connsiteX2944" fmla="*/ 3152600 w 8023328"/>
              <a:gd name="connsiteY2944" fmla="*/ 570017 h 2380521"/>
              <a:gd name="connsiteX2945" fmla="*/ 3081770 w 8023328"/>
              <a:gd name="connsiteY2945" fmla="*/ 570017 h 2380521"/>
              <a:gd name="connsiteX2946" fmla="*/ 3095622 w 8023328"/>
              <a:gd name="connsiteY2946" fmla="*/ 582414 h 2380521"/>
              <a:gd name="connsiteX2947" fmla="*/ 3081770 w 8023328"/>
              <a:gd name="connsiteY2947" fmla="*/ 596271 h 2380521"/>
              <a:gd name="connsiteX2948" fmla="*/ 3069369 w 8023328"/>
              <a:gd name="connsiteY2948" fmla="*/ 582414 h 2380521"/>
              <a:gd name="connsiteX2949" fmla="*/ 3081770 w 8023328"/>
              <a:gd name="connsiteY2949" fmla="*/ 570017 h 2380521"/>
              <a:gd name="connsiteX2950" fmla="*/ 3013712 w 8023328"/>
              <a:gd name="connsiteY2950" fmla="*/ 570017 h 2380521"/>
              <a:gd name="connsiteX2951" fmla="*/ 3028132 w 8023328"/>
              <a:gd name="connsiteY2951" fmla="*/ 582414 h 2380521"/>
              <a:gd name="connsiteX2952" fmla="*/ 3013712 w 8023328"/>
              <a:gd name="connsiteY2952" fmla="*/ 596271 h 2380521"/>
              <a:gd name="connsiteX2953" fmla="*/ 2998537 w 8023328"/>
              <a:gd name="connsiteY2953" fmla="*/ 582414 h 2380521"/>
              <a:gd name="connsiteX2954" fmla="*/ 3013712 w 8023328"/>
              <a:gd name="connsiteY2954" fmla="*/ 570017 h 2380521"/>
              <a:gd name="connsiteX2955" fmla="*/ 2942491 w 8023328"/>
              <a:gd name="connsiteY2955" fmla="*/ 570017 h 2380521"/>
              <a:gd name="connsiteX2956" fmla="*/ 2957285 w 8023328"/>
              <a:gd name="connsiteY2956" fmla="*/ 582414 h 2380521"/>
              <a:gd name="connsiteX2957" fmla="*/ 2942491 w 8023328"/>
              <a:gd name="connsiteY2957" fmla="*/ 596271 h 2380521"/>
              <a:gd name="connsiteX2958" fmla="*/ 2927705 w 8023328"/>
              <a:gd name="connsiteY2958" fmla="*/ 582414 h 2380521"/>
              <a:gd name="connsiteX2959" fmla="*/ 2942491 w 8023328"/>
              <a:gd name="connsiteY2959" fmla="*/ 570017 h 2380521"/>
              <a:gd name="connsiteX2960" fmla="*/ 2868288 w 8023328"/>
              <a:gd name="connsiteY2960" fmla="*/ 570017 h 2380521"/>
              <a:gd name="connsiteX2961" fmla="*/ 2883082 w 8023328"/>
              <a:gd name="connsiteY2961" fmla="*/ 582414 h 2380521"/>
              <a:gd name="connsiteX2962" fmla="*/ 2868288 w 8023328"/>
              <a:gd name="connsiteY2962" fmla="*/ 596271 h 2380521"/>
              <a:gd name="connsiteX2963" fmla="*/ 2853502 w 8023328"/>
              <a:gd name="connsiteY2963" fmla="*/ 582414 h 2380521"/>
              <a:gd name="connsiteX2964" fmla="*/ 2868288 w 8023328"/>
              <a:gd name="connsiteY2964" fmla="*/ 570017 h 2380521"/>
              <a:gd name="connsiteX2965" fmla="*/ 2796532 w 8023328"/>
              <a:gd name="connsiteY2965" fmla="*/ 570017 h 2380521"/>
              <a:gd name="connsiteX2966" fmla="*/ 2808931 w 8023328"/>
              <a:gd name="connsiteY2966" fmla="*/ 582414 h 2380521"/>
              <a:gd name="connsiteX2967" fmla="*/ 2796532 w 8023328"/>
              <a:gd name="connsiteY2967" fmla="*/ 596271 h 2380521"/>
              <a:gd name="connsiteX2968" fmla="*/ 2782675 w 8023328"/>
              <a:gd name="connsiteY2968" fmla="*/ 582414 h 2380521"/>
              <a:gd name="connsiteX2969" fmla="*/ 2796532 w 8023328"/>
              <a:gd name="connsiteY2969" fmla="*/ 570017 h 2380521"/>
              <a:gd name="connsiteX2970" fmla="*/ 2725695 w 8023328"/>
              <a:gd name="connsiteY2970" fmla="*/ 570017 h 2380521"/>
              <a:gd name="connsiteX2971" fmla="*/ 2738097 w 8023328"/>
              <a:gd name="connsiteY2971" fmla="*/ 582414 h 2380521"/>
              <a:gd name="connsiteX2972" fmla="*/ 2725695 w 8023328"/>
              <a:gd name="connsiteY2972" fmla="*/ 596271 h 2380521"/>
              <a:gd name="connsiteX2973" fmla="*/ 2711843 w 8023328"/>
              <a:gd name="connsiteY2973" fmla="*/ 582414 h 2380521"/>
              <a:gd name="connsiteX2974" fmla="*/ 2725695 w 8023328"/>
              <a:gd name="connsiteY2974" fmla="*/ 570017 h 2380521"/>
              <a:gd name="connsiteX2975" fmla="*/ 2654867 w 8023328"/>
              <a:gd name="connsiteY2975" fmla="*/ 570017 h 2380521"/>
              <a:gd name="connsiteX2976" fmla="*/ 2667266 w 8023328"/>
              <a:gd name="connsiteY2976" fmla="*/ 582414 h 2380521"/>
              <a:gd name="connsiteX2977" fmla="*/ 2654867 w 8023328"/>
              <a:gd name="connsiteY2977" fmla="*/ 596271 h 2380521"/>
              <a:gd name="connsiteX2978" fmla="*/ 2641013 w 8023328"/>
              <a:gd name="connsiteY2978" fmla="*/ 582414 h 2380521"/>
              <a:gd name="connsiteX2979" fmla="*/ 2654867 w 8023328"/>
              <a:gd name="connsiteY2979" fmla="*/ 570017 h 2380521"/>
              <a:gd name="connsiteX2980" fmla="*/ 2582580 w 8023328"/>
              <a:gd name="connsiteY2980" fmla="*/ 570017 h 2380521"/>
              <a:gd name="connsiteX2981" fmla="*/ 2596435 w 8023328"/>
              <a:gd name="connsiteY2981" fmla="*/ 582414 h 2380521"/>
              <a:gd name="connsiteX2982" fmla="*/ 2582580 w 8023328"/>
              <a:gd name="connsiteY2982" fmla="*/ 596271 h 2380521"/>
              <a:gd name="connsiteX2983" fmla="*/ 2570184 w 8023328"/>
              <a:gd name="connsiteY2983" fmla="*/ 582414 h 2380521"/>
              <a:gd name="connsiteX2984" fmla="*/ 2582580 w 8023328"/>
              <a:gd name="connsiteY2984" fmla="*/ 570017 h 2380521"/>
              <a:gd name="connsiteX2985" fmla="*/ 2511026 w 8023328"/>
              <a:gd name="connsiteY2985" fmla="*/ 570017 h 2380521"/>
              <a:gd name="connsiteX2986" fmla="*/ 2525610 w 8023328"/>
              <a:gd name="connsiteY2986" fmla="*/ 582414 h 2380521"/>
              <a:gd name="connsiteX2987" fmla="*/ 2511026 w 8023328"/>
              <a:gd name="connsiteY2987" fmla="*/ 596271 h 2380521"/>
              <a:gd name="connsiteX2988" fmla="*/ 2499358 w 8023328"/>
              <a:gd name="connsiteY2988" fmla="*/ 582414 h 2380521"/>
              <a:gd name="connsiteX2989" fmla="*/ 2511026 w 8023328"/>
              <a:gd name="connsiteY2989" fmla="*/ 570017 h 2380521"/>
              <a:gd name="connsiteX2990" fmla="*/ 2440921 w 8023328"/>
              <a:gd name="connsiteY2990" fmla="*/ 570017 h 2380521"/>
              <a:gd name="connsiteX2991" fmla="*/ 2454778 w 8023328"/>
              <a:gd name="connsiteY2991" fmla="*/ 582414 h 2380521"/>
              <a:gd name="connsiteX2992" fmla="*/ 2440921 w 8023328"/>
              <a:gd name="connsiteY2992" fmla="*/ 596271 h 2380521"/>
              <a:gd name="connsiteX2993" fmla="*/ 2428525 w 8023328"/>
              <a:gd name="connsiteY2993" fmla="*/ 582414 h 2380521"/>
              <a:gd name="connsiteX2994" fmla="*/ 2440921 w 8023328"/>
              <a:gd name="connsiteY2994" fmla="*/ 570017 h 2380521"/>
              <a:gd name="connsiteX2995" fmla="*/ 2369108 w 8023328"/>
              <a:gd name="connsiteY2995" fmla="*/ 570017 h 2380521"/>
              <a:gd name="connsiteX2996" fmla="*/ 2383896 w 8023328"/>
              <a:gd name="connsiteY2996" fmla="*/ 582414 h 2380521"/>
              <a:gd name="connsiteX2997" fmla="*/ 2369108 w 8023328"/>
              <a:gd name="connsiteY2997" fmla="*/ 596271 h 2380521"/>
              <a:gd name="connsiteX2998" fmla="*/ 2354319 w 8023328"/>
              <a:gd name="connsiteY2998" fmla="*/ 582414 h 2380521"/>
              <a:gd name="connsiteX2999" fmla="*/ 2369108 w 8023328"/>
              <a:gd name="connsiteY2999" fmla="*/ 570017 h 2380521"/>
              <a:gd name="connsiteX3000" fmla="*/ 2298275 w 8023328"/>
              <a:gd name="connsiteY3000" fmla="*/ 570017 h 2380521"/>
              <a:gd name="connsiteX3001" fmla="*/ 2313064 w 8023328"/>
              <a:gd name="connsiteY3001" fmla="*/ 582414 h 2380521"/>
              <a:gd name="connsiteX3002" fmla="*/ 2298275 w 8023328"/>
              <a:gd name="connsiteY3002" fmla="*/ 596271 h 2380521"/>
              <a:gd name="connsiteX3003" fmla="*/ 2283487 w 8023328"/>
              <a:gd name="connsiteY3003" fmla="*/ 582414 h 2380521"/>
              <a:gd name="connsiteX3004" fmla="*/ 2298275 w 8023328"/>
              <a:gd name="connsiteY3004" fmla="*/ 570017 h 2380521"/>
              <a:gd name="connsiteX3005" fmla="*/ 2226512 w 8023328"/>
              <a:gd name="connsiteY3005" fmla="*/ 570017 h 2380521"/>
              <a:gd name="connsiteX3006" fmla="*/ 2238911 w 8023328"/>
              <a:gd name="connsiteY3006" fmla="*/ 582414 h 2380521"/>
              <a:gd name="connsiteX3007" fmla="*/ 2226512 w 8023328"/>
              <a:gd name="connsiteY3007" fmla="*/ 596271 h 2380521"/>
              <a:gd name="connsiteX3008" fmla="*/ 2212655 w 8023328"/>
              <a:gd name="connsiteY3008" fmla="*/ 582414 h 2380521"/>
              <a:gd name="connsiteX3009" fmla="*/ 2226512 w 8023328"/>
              <a:gd name="connsiteY3009" fmla="*/ 570017 h 2380521"/>
              <a:gd name="connsiteX3010" fmla="*/ 2155680 w 8023328"/>
              <a:gd name="connsiteY3010" fmla="*/ 570017 h 2380521"/>
              <a:gd name="connsiteX3011" fmla="*/ 2168079 w 8023328"/>
              <a:gd name="connsiteY3011" fmla="*/ 582414 h 2380521"/>
              <a:gd name="connsiteX3012" fmla="*/ 2155680 w 8023328"/>
              <a:gd name="connsiteY3012" fmla="*/ 596271 h 2380521"/>
              <a:gd name="connsiteX3013" fmla="*/ 2141823 w 8023328"/>
              <a:gd name="connsiteY3013" fmla="*/ 582414 h 2380521"/>
              <a:gd name="connsiteX3014" fmla="*/ 2155680 w 8023328"/>
              <a:gd name="connsiteY3014" fmla="*/ 570017 h 2380521"/>
              <a:gd name="connsiteX3015" fmla="*/ 2084846 w 8023328"/>
              <a:gd name="connsiteY3015" fmla="*/ 570017 h 2380521"/>
              <a:gd name="connsiteX3016" fmla="*/ 2097246 w 8023328"/>
              <a:gd name="connsiteY3016" fmla="*/ 582414 h 2380521"/>
              <a:gd name="connsiteX3017" fmla="*/ 2084846 w 8023328"/>
              <a:gd name="connsiteY3017" fmla="*/ 596271 h 2380521"/>
              <a:gd name="connsiteX3018" fmla="*/ 2070989 w 8023328"/>
              <a:gd name="connsiteY3018" fmla="*/ 582414 h 2380521"/>
              <a:gd name="connsiteX3019" fmla="*/ 2084846 w 8023328"/>
              <a:gd name="connsiteY3019" fmla="*/ 570017 h 2380521"/>
              <a:gd name="connsiteX3020" fmla="*/ 2011831 w 8023328"/>
              <a:gd name="connsiteY3020" fmla="*/ 570017 h 2380521"/>
              <a:gd name="connsiteX3021" fmla="*/ 2026416 w 8023328"/>
              <a:gd name="connsiteY3021" fmla="*/ 582414 h 2380521"/>
              <a:gd name="connsiteX3022" fmla="*/ 2011831 w 8023328"/>
              <a:gd name="connsiteY3022" fmla="*/ 596271 h 2380521"/>
              <a:gd name="connsiteX3023" fmla="*/ 2000163 w 8023328"/>
              <a:gd name="connsiteY3023" fmla="*/ 582414 h 2380521"/>
              <a:gd name="connsiteX3024" fmla="*/ 2011831 w 8023328"/>
              <a:gd name="connsiteY3024" fmla="*/ 570017 h 2380521"/>
              <a:gd name="connsiteX3025" fmla="*/ 1938359 w 8023328"/>
              <a:gd name="connsiteY3025" fmla="*/ 570017 h 2380521"/>
              <a:gd name="connsiteX3026" fmla="*/ 1952216 w 8023328"/>
              <a:gd name="connsiteY3026" fmla="*/ 583873 h 2380521"/>
              <a:gd name="connsiteX3027" fmla="*/ 1938359 w 8023328"/>
              <a:gd name="connsiteY3027" fmla="*/ 596271 h 2380521"/>
              <a:gd name="connsiteX3028" fmla="*/ 1925962 w 8023328"/>
              <a:gd name="connsiteY3028" fmla="*/ 583873 h 2380521"/>
              <a:gd name="connsiteX3029" fmla="*/ 1938359 w 8023328"/>
              <a:gd name="connsiteY3029" fmla="*/ 570017 h 2380521"/>
              <a:gd name="connsiteX3030" fmla="*/ 1867522 w 8023328"/>
              <a:gd name="connsiteY3030" fmla="*/ 570017 h 2380521"/>
              <a:gd name="connsiteX3031" fmla="*/ 1881382 w 8023328"/>
              <a:gd name="connsiteY3031" fmla="*/ 583873 h 2380521"/>
              <a:gd name="connsiteX3032" fmla="*/ 1867522 w 8023328"/>
              <a:gd name="connsiteY3032" fmla="*/ 596271 h 2380521"/>
              <a:gd name="connsiteX3033" fmla="*/ 1855124 w 8023328"/>
              <a:gd name="connsiteY3033" fmla="*/ 583873 h 2380521"/>
              <a:gd name="connsiteX3034" fmla="*/ 1867522 w 8023328"/>
              <a:gd name="connsiteY3034" fmla="*/ 570017 h 2380521"/>
              <a:gd name="connsiteX3035" fmla="*/ 1799082 w 8023328"/>
              <a:gd name="connsiteY3035" fmla="*/ 570017 h 2380521"/>
              <a:gd name="connsiteX3036" fmla="*/ 1813871 w 8023328"/>
              <a:gd name="connsiteY3036" fmla="*/ 583873 h 2380521"/>
              <a:gd name="connsiteX3037" fmla="*/ 1799082 w 8023328"/>
              <a:gd name="connsiteY3037" fmla="*/ 596271 h 2380521"/>
              <a:gd name="connsiteX3038" fmla="*/ 1784295 w 8023328"/>
              <a:gd name="connsiteY3038" fmla="*/ 583873 h 2380521"/>
              <a:gd name="connsiteX3039" fmla="*/ 1799082 w 8023328"/>
              <a:gd name="connsiteY3039" fmla="*/ 570017 h 2380521"/>
              <a:gd name="connsiteX3040" fmla="*/ 1728257 w 8023328"/>
              <a:gd name="connsiteY3040" fmla="*/ 570017 h 2380521"/>
              <a:gd name="connsiteX3041" fmla="*/ 1743046 w 8023328"/>
              <a:gd name="connsiteY3041" fmla="*/ 583873 h 2380521"/>
              <a:gd name="connsiteX3042" fmla="*/ 1728257 w 8023328"/>
              <a:gd name="connsiteY3042" fmla="*/ 596271 h 2380521"/>
              <a:gd name="connsiteX3043" fmla="*/ 1713467 w 8023328"/>
              <a:gd name="connsiteY3043" fmla="*/ 583873 h 2380521"/>
              <a:gd name="connsiteX3044" fmla="*/ 1728257 w 8023328"/>
              <a:gd name="connsiteY3044" fmla="*/ 570017 h 2380521"/>
              <a:gd name="connsiteX3045" fmla="*/ 1657426 w 8023328"/>
              <a:gd name="connsiteY3045" fmla="*/ 570017 h 2380521"/>
              <a:gd name="connsiteX3046" fmla="*/ 1672218 w 8023328"/>
              <a:gd name="connsiteY3046" fmla="*/ 583873 h 2380521"/>
              <a:gd name="connsiteX3047" fmla="*/ 1657426 w 8023328"/>
              <a:gd name="connsiteY3047" fmla="*/ 596271 h 2380521"/>
              <a:gd name="connsiteX3048" fmla="*/ 1642647 w 8023328"/>
              <a:gd name="connsiteY3048" fmla="*/ 583873 h 2380521"/>
              <a:gd name="connsiteX3049" fmla="*/ 1657426 w 8023328"/>
              <a:gd name="connsiteY3049" fmla="*/ 570017 h 2380521"/>
              <a:gd name="connsiteX3050" fmla="*/ 1582294 w 8023328"/>
              <a:gd name="connsiteY3050" fmla="*/ 570017 h 2380521"/>
              <a:gd name="connsiteX3051" fmla="*/ 1594694 w 8023328"/>
              <a:gd name="connsiteY3051" fmla="*/ 583873 h 2380521"/>
              <a:gd name="connsiteX3052" fmla="*/ 1582294 w 8023328"/>
              <a:gd name="connsiteY3052" fmla="*/ 596271 h 2380521"/>
              <a:gd name="connsiteX3053" fmla="*/ 1568438 w 8023328"/>
              <a:gd name="connsiteY3053" fmla="*/ 583873 h 2380521"/>
              <a:gd name="connsiteX3054" fmla="*/ 1582294 w 8023328"/>
              <a:gd name="connsiteY3054" fmla="*/ 570017 h 2380521"/>
              <a:gd name="connsiteX3055" fmla="*/ 1512190 w 8023328"/>
              <a:gd name="connsiteY3055" fmla="*/ 570017 h 2380521"/>
              <a:gd name="connsiteX3056" fmla="*/ 1523859 w 8023328"/>
              <a:gd name="connsiteY3056" fmla="*/ 583873 h 2380521"/>
              <a:gd name="connsiteX3057" fmla="*/ 1512190 w 8023328"/>
              <a:gd name="connsiteY3057" fmla="*/ 596271 h 2380521"/>
              <a:gd name="connsiteX3058" fmla="*/ 1497607 w 8023328"/>
              <a:gd name="connsiteY3058" fmla="*/ 583873 h 2380521"/>
              <a:gd name="connsiteX3059" fmla="*/ 1512190 w 8023328"/>
              <a:gd name="connsiteY3059" fmla="*/ 570017 h 2380521"/>
              <a:gd name="connsiteX3060" fmla="*/ 1440623 w 8023328"/>
              <a:gd name="connsiteY3060" fmla="*/ 570017 h 2380521"/>
              <a:gd name="connsiteX3061" fmla="*/ 1453020 w 8023328"/>
              <a:gd name="connsiteY3061" fmla="*/ 583873 h 2380521"/>
              <a:gd name="connsiteX3062" fmla="*/ 1440623 w 8023328"/>
              <a:gd name="connsiteY3062" fmla="*/ 596271 h 2380521"/>
              <a:gd name="connsiteX3063" fmla="*/ 1426771 w 8023328"/>
              <a:gd name="connsiteY3063" fmla="*/ 583873 h 2380521"/>
              <a:gd name="connsiteX3064" fmla="*/ 1440623 w 8023328"/>
              <a:gd name="connsiteY3064" fmla="*/ 570017 h 2380521"/>
              <a:gd name="connsiteX3065" fmla="*/ 1368341 w 8023328"/>
              <a:gd name="connsiteY3065" fmla="*/ 570017 h 2380521"/>
              <a:gd name="connsiteX3066" fmla="*/ 1382194 w 8023328"/>
              <a:gd name="connsiteY3066" fmla="*/ 583873 h 2380521"/>
              <a:gd name="connsiteX3067" fmla="*/ 1368341 w 8023328"/>
              <a:gd name="connsiteY3067" fmla="*/ 596271 h 2380521"/>
              <a:gd name="connsiteX3068" fmla="*/ 1355945 w 8023328"/>
              <a:gd name="connsiteY3068" fmla="*/ 583873 h 2380521"/>
              <a:gd name="connsiteX3069" fmla="*/ 1368341 w 8023328"/>
              <a:gd name="connsiteY3069" fmla="*/ 570017 h 2380521"/>
              <a:gd name="connsiteX3070" fmla="*/ 1297515 w 8023328"/>
              <a:gd name="connsiteY3070" fmla="*/ 570017 h 2380521"/>
              <a:gd name="connsiteX3071" fmla="*/ 1311369 w 8023328"/>
              <a:gd name="connsiteY3071" fmla="*/ 583873 h 2380521"/>
              <a:gd name="connsiteX3072" fmla="*/ 1297515 w 8023328"/>
              <a:gd name="connsiteY3072" fmla="*/ 596271 h 2380521"/>
              <a:gd name="connsiteX3073" fmla="*/ 1285116 w 8023328"/>
              <a:gd name="connsiteY3073" fmla="*/ 583873 h 2380521"/>
              <a:gd name="connsiteX3074" fmla="*/ 1297515 w 8023328"/>
              <a:gd name="connsiteY3074" fmla="*/ 570017 h 2380521"/>
              <a:gd name="connsiteX3075" fmla="*/ 1226680 w 8023328"/>
              <a:gd name="connsiteY3075" fmla="*/ 570017 h 2380521"/>
              <a:gd name="connsiteX3076" fmla="*/ 1240537 w 8023328"/>
              <a:gd name="connsiteY3076" fmla="*/ 583873 h 2380521"/>
              <a:gd name="connsiteX3077" fmla="*/ 1226680 w 8023328"/>
              <a:gd name="connsiteY3077" fmla="*/ 596271 h 2380521"/>
              <a:gd name="connsiteX3078" fmla="*/ 1214296 w 8023328"/>
              <a:gd name="connsiteY3078" fmla="*/ 583873 h 2380521"/>
              <a:gd name="connsiteX3079" fmla="*/ 1226680 w 8023328"/>
              <a:gd name="connsiteY3079" fmla="*/ 570017 h 2380521"/>
              <a:gd name="connsiteX3080" fmla="*/ 1154879 w 8023328"/>
              <a:gd name="connsiteY3080" fmla="*/ 570017 h 2380521"/>
              <a:gd name="connsiteX3081" fmla="*/ 1169669 w 8023328"/>
              <a:gd name="connsiteY3081" fmla="*/ 583873 h 2380521"/>
              <a:gd name="connsiteX3082" fmla="*/ 1154879 w 8023328"/>
              <a:gd name="connsiteY3082" fmla="*/ 596271 h 2380521"/>
              <a:gd name="connsiteX3083" fmla="*/ 1140090 w 8023328"/>
              <a:gd name="connsiteY3083" fmla="*/ 583873 h 2380521"/>
              <a:gd name="connsiteX3084" fmla="*/ 1154879 w 8023328"/>
              <a:gd name="connsiteY3084" fmla="*/ 570017 h 2380521"/>
              <a:gd name="connsiteX3085" fmla="*/ 1084053 w 8023328"/>
              <a:gd name="connsiteY3085" fmla="*/ 570017 h 2380521"/>
              <a:gd name="connsiteX3086" fmla="*/ 1098840 w 8023328"/>
              <a:gd name="connsiteY3086" fmla="*/ 583873 h 2380521"/>
              <a:gd name="connsiteX3087" fmla="*/ 1084053 w 8023328"/>
              <a:gd name="connsiteY3087" fmla="*/ 596271 h 2380521"/>
              <a:gd name="connsiteX3088" fmla="*/ 1069263 w 8023328"/>
              <a:gd name="connsiteY3088" fmla="*/ 583873 h 2380521"/>
              <a:gd name="connsiteX3089" fmla="*/ 1084053 w 8023328"/>
              <a:gd name="connsiteY3089" fmla="*/ 570017 h 2380521"/>
              <a:gd name="connsiteX3090" fmla="*/ 1013010 w 8023328"/>
              <a:gd name="connsiteY3090" fmla="*/ 570017 h 2380521"/>
              <a:gd name="connsiteX3091" fmla="*/ 1024682 w 8023328"/>
              <a:gd name="connsiteY3091" fmla="*/ 583873 h 2380521"/>
              <a:gd name="connsiteX3092" fmla="*/ 1013010 w 8023328"/>
              <a:gd name="connsiteY3092" fmla="*/ 596271 h 2380521"/>
              <a:gd name="connsiteX3093" fmla="*/ 998433 w 8023328"/>
              <a:gd name="connsiteY3093" fmla="*/ 583873 h 2380521"/>
              <a:gd name="connsiteX3094" fmla="*/ 1013010 w 8023328"/>
              <a:gd name="connsiteY3094" fmla="*/ 570017 h 2380521"/>
              <a:gd name="connsiteX3095" fmla="*/ 941458 w 8023328"/>
              <a:gd name="connsiteY3095" fmla="*/ 570017 h 2380521"/>
              <a:gd name="connsiteX3096" fmla="*/ 953857 w 8023328"/>
              <a:gd name="connsiteY3096" fmla="*/ 583873 h 2380521"/>
              <a:gd name="connsiteX3097" fmla="*/ 941458 w 8023328"/>
              <a:gd name="connsiteY3097" fmla="*/ 596271 h 2380521"/>
              <a:gd name="connsiteX3098" fmla="*/ 927601 w 8023328"/>
              <a:gd name="connsiteY3098" fmla="*/ 583873 h 2380521"/>
              <a:gd name="connsiteX3099" fmla="*/ 941458 w 8023328"/>
              <a:gd name="connsiteY3099" fmla="*/ 570017 h 2380521"/>
              <a:gd name="connsiteX3100" fmla="*/ 870626 w 8023328"/>
              <a:gd name="connsiteY3100" fmla="*/ 570017 h 2380521"/>
              <a:gd name="connsiteX3101" fmla="*/ 883027 w 8023328"/>
              <a:gd name="connsiteY3101" fmla="*/ 583873 h 2380521"/>
              <a:gd name="connsiteX3102" fmla="*/ 870626 w 8023328"/>
              <a:gd name="connsiteY3102" fmla="*/ 596271 h 2380521"/>
              <a:gd name="connsiteX3103" fmla="*/ 856772 w 8023328"/>
              <a:gd name="connsiteY3103" fmla="*/ 583873 h 2380521"/>
              <a:gd name="connsiteX3104" fmla="*/ 870626 w 8023328"/>
              <a:gd name="connsiteY3104" fmla="*/ 570017 h 2380521"/>
              <a:gd name="connsiteX3105" fmla="*/ 798340 w 8023328"/>
              <a:gd name="connsiteY3105" fmla="*/ 570017 h 2380521"/>
              <a:gd name="connsiteX3106" fmla="*/ 812193 w 8023328"/>
              <a:gd name="connsiteY3106" fmla="*/ 583873 h 2380521"/>
              <a:gd name="connsiteX3107" fmla="*/ 798340 w 8023328"/>
              <a:gd name="connsiteY3107" fmla="*/ 596271 h 2380521"/>
              <a:gd name="connsiteX3108" fmla="*/ 785941 w 8023328"/>
              <a:gd name="connsiteY3108" fmla="*/ 583873 h 2380521"/>
              <a:gd name="connsiteX3109" fmla="*/ 798340 w 8023328"/>
              <a:gd name="connsiteY3109" fmla="*/ 570017 h 2380521"/>
              <a:gd name="connsiteX3110" fmla="*/ 724135 w 8023328"/>
              <a:gd name="connsiteY3110" fmla="*/ 570017 h 2380521"/>
              <a:gd name="connsiteX3111" fmla="*/ 737991 w 8023328"/>
              <a:gd name="connsiteY3111" fmla="*/ 583873 h 2380521"/>
              <a:gd name="connsiteX3112" fmla="*/ 724135 w 8023328"/>
              <a:gd name="connsiteY3112" fmla="*/ 596271 h 2380521"/>
              <a:gd name="connsiteX3113" fmla="*/ 711737 w 8023328"/>
              <a:gd name="connsiteY3113" fmla="*/ 583873 h 2380521"/>
              <a:gd name="connsiteX3114" fmla="*/ 724135 w 8023328"/>
              <a:gd name="connsiteY3114" fmla="*/ 570017 h 2380521"/>
              <a:gd name="connsiteX3115" fmla="*/ 653306 w 8023328"/>
              <a:gd name="connsiteY3115" fmla="*/ 570017 h 2380521"/>
              <a:gd name="connsiteX3116" fmla="*/ 667161 w 8023328"/>
              <a:gd name="connsiteY3116" fmla="*/ 583873 h 2380521"/>
              <a:gd name="connsiteX3117" fmla="*/ 653306 w 8023328"/>
              <a:gd name="connsiteY3117" fmla="*/ 596271 h 2380521"/>
              <a:gd name="connsiteX3118" fmla="*/ 640910 w 8023328"/>
              <a:gd name="connsiteY3118" fmla="*/ 583873 h 2380521"/>
              <a:gd name="connsiteX3119" fmla="*/ 653306 w 8023328"/>
              <a:gd name="connsiteY3119" fmla="*/ 570017 h 2380521"/>
              <a:gd name="connsiteX3120" fmla="*/ 584865 w 8023328"/>
              <a:gd name="connsiteY3120" fmla="*/ 570017 h 2380521"/>
              <a:gd name="connsiteX3121" fmla="*/ 599654 w 8023328"/>
              <a:gd name="connsiteY3121" fmla="*/ 583873 h 2380521"/>
              <a:gd name="connsiteX3122" fmla="*/ 584865 w 8023328"/>
              <a:gd name="connsiteY3122" fmla="*/ 596271 h 2380521"/>
              <a:gd name="connsiteX3123" fmla="*/ 570076 w 8023328"/>
              <a:gd name="connsiteY3123" fmla="*/ 583873 h 2380521"/>
              <a:gd name="connsiteX3124" fmla="*/ 584865 w 8023328"/>
              <a:gd name="connsiteY3124" fmla="*/ 570017 h 2380521"/>
              <a:gd name="connsiteX3125" fmla="*/ 513668 w 8023328"/>
              <a:gd name="connsiteY3125" fmla="*/ 570017 h 2380521"/>
              <a:gd name="connsiteX3126" fmla="*/ 528846 w 8023328"/>
              <a:gd name="connsiteY3126" fmla="*/ 583873 h 2380521"/>
              <a:gd name="connsiteX3127" fmla="*/ 513668 w 8023328"/>
              <a:gd name="connsiteY3127" fmla="*/ 596271 h 2380521"/>
              <a:gd name="connsiteX3128" fmla="*/ 499248 w 8023328"/>
              <a:gd name="connsiteY3128" fmla="*/ 583873 h 2380521"/>
              <a:gd name="connsiteX3129" fmla="*/ 513668 w 8023328"/>
              <a:gd name="connsiteY3129" fmla="*/ 570017 h 2380521"/>
              <a:gd name="connsiteX3130" fmla="*/ 439833 w 8023328"/>
              <a:gd name="connsiteY3130" fmla="*/ 570017 h 2380521"/>
              <a:gd name="connsiteX3131" fmla="*/ 454623 w 8023328"/>
              <a:gd name="connsiteY3131" fmla="*/ 583873 h 2380521"/>
              <a:gd name="connsiteX3132" fmla="*/ 439833 w 8023328"/>
              <a:gd name="connsiteY3132" fmla="*/ 596271 h 2380521"/>
              <a:gd name="connsiteX3133" fmla="*/ 425044 w 8023328"/>
              <a:gd name="connsiteY3133" fmla="*/ 583873 h 2380521"/>
              <a:gd name="connsiteX3134" fmla="*/ 439833 w 8023328"/>
              <a:gd name="connsiteY3134" fmla="*/ 570017 h 2380521"/>
              <a:gd name="connsiteX3135" fmla="*/ 368072 w 8023328"/>
              <a:gd name="connsiteY3135" fmla="*/ 570017 h 2380521"/>
              <a:gd name="connsiteX3136" fmla="*/ 380467 w 8023328"/>
              <a:gd name="connsiteY3136" fmla="*/ 583873 h 2380521"/>
              <a:gd name="connsiteX3137" fmla="*/ 368072 w 8023328"/>
              <a:gd name="connsiteY3137" fmla="*/ 596271 h 2380521"/>
              <a:gd name="connsiteX3138" fmla="*/ 354211 w 8023328"/>
              <a:gd name="connsiteY3138" fmla="*/ 583873 h 2380521"/>
              <a:gd name="connsiteX3139" fmla="*/ 368072 w 8023328"/>
              <a:gd name="connsiteY3139" fmla="*/ 570017 h 2380521"/>
              <a:gd name="connsiteX3140" fmla="*/ 3081772 w 8023328"/>
              <a:gd name="connsiteY3140" fmla="*/ 499186 h 2380521"/>
              <a:gd name="connsiteX3141" fmla="*/ 3095622 w 8023328"/>
              <a:gd name="connsiteY3141" fmla="*/ 511583 h 2380521"/>
              <a:gd name="connsiteX3142" fmla="*/ 3081772 w 8023328"/>
              <a:gd name="connsiteY3142" fmla="*/ 525440 h 2380521"/>
              <a:gd name="connsiteX3143" fmla="*/ 3069372 w 8023328"/>
              <a:gd name="connsiteY3143" fmla="*/ 511583 h 2380521"/>
              <a:gd name="connsiteX3144" fmla="*/ 3081772 w 8023328"/>
              <a:gd name="connsiteY3144" fmla="*/ 499186 h 2380521"/>
              <a:gd name="connsiteX3145" fmla="*/ 3013712 w 8023328"/>
              <a:gd name="connsiteY3145" fmla="*/ 499186 h 2380521"/>
              <a:gd name="connsiteX3146" fmla="*/ 3028135 w 8023328"/>
              <a:gd name="connsiteY3146" fmla="*/ 511583 h 2380521"/>
              <a:gd name="connsiteX3147" fmla="*/ 3013712 w 8023328"/>
              <a:gd name="connsiteY3147" fmla="*/ 525440 h 2380521"/>
              <a:gd name="connsiteX3148" fmla="*/ 2998539 w 8023328"/>
              <a:gd name="connsiteY3148" fmla="*/ 511583 h 2380521"/>
              <a:gd name="connsiteX3149" fmla="*/ 3013712 w 8023328"/>
              <a:gd name="connsiteY3149" fmla="*/ 499186 h 2380521"/>
              <a:gd name="connsiteX3150" fmla="*/ 2942491 w 8023328"/>
              <a:gd name="connsiteY3150" fmla="*/ 499186 h 2380521"/>
              <a:gd name="connsiteX3151" fmla="*/ 2957285 w 8023328"/>
              <a:gd name="connsiteY3151" fmla="*/ 511583 h 2380521"/>
              <a:gd name="connsiteX3152" fmla="*/ 2942491 w 8023328"/>
              <a:gd name="connsiteY3152" fmla="*/ 525440 h 2380521"/>
              <a:gd name="connsiteX3153" fmla="*/ 2927705 w 8023328"/>
              <a:gd name="connsiteY3153" fmla="*/ 511583 h 2380521"/>
              <a:gd name="connsiteX3154" fmla="*/ 2942491 w 8023328"/>
              <a:gd name="connsiteY3154" fmla="*/ 499186 h 2380521"/>
              <a:gd name="connsiteX3155" fmla="*/ 2868291 w 8023328"/>
              <a:gd name="connsiteY3155" fmla="*/ 499186 h 2380521"/>
              <a:gd name="connsiteX3156" fmla="*/ 2883082 w 8023328"/>
              <a:gd name="connsiteY3156" fmla="*/ 511583 h 2380521"/>
              <a:gd name="connsiteX3157" fmla="*/ 2868291 w 8023328"/>
              <a:gd name="connsiteY3157" fmla="*/ 525440 h 2380521"/>
              <a:gd name="connsiteX3158" fmla="*/ 2853502 w 8023328"/>
              <a:gd name="connsiteY3158" fmla="*/ 511583 h 2380521"/>
              <a:gd name="connsiteX3159" fmla="*/ 2868291 w 8023328"/>
              <a:gd name="connsiteY3159" fmla="*/ 499186 h 2380521"/>
              <a:gd name="connsiteX3160" fmla="*/ 2796533 w 8023328"/>
              <a:gd name="connsiteY3160" fmla="*/ 499186 h 2380521"/>
              <a:gd name="connsiteX3161" fmla="*/ 2808931 w 8023328"/>
              <a:gd name="connsiteY3161" fmla="*/ 511583 h 2380521"/>
              <a:gd name="connsiteX3162" fmla="*/ 2796533 w 8023328"/>
              <a:gd name="connsiteY3162" fmla="*/ 525440 h 2380521"/>
              <a:gd name="connsiteX3163" fmla="*/ 2782678 w 8023328"/>
              <a:gd name="connsiteY3163" fmla="*/ 511583 h 2380521"/>
              <a:gd name="connsiteX3164" fmla="*/ 2796533 w 8023328"/>
              <a:gd name="connsiteY3164" fmla="*/ 499186 h 2380521"/>
              <a:gd name="connsiteX3165" fmla="*/ 2725695 w 8023328"/>
              <a:gd name="connsiteY3165" fmla="*/ 499186 h 2380521"/>
              <a:gd name="connsiteX3166" fmla="*/ 2738097 w 8023328"/>
              <a:gd name="connsiteY3166" fmla="*/ 511583 h 2380521"/>
              <a:gd name="connsiteX3167" fmla="*/ 2725695 w 8023328"/>
              <a:gd name="connsiteY3167" fmla="*/ 525440 h 2380521"/>
              <a:gd name="connsiteX3168" fmla="*/ 2711846 w 8023328"/>
              <a:gd name="connsiteY3168" fmla="*/ 511583 h 2380521"/>
              <a:gd name="connsiteX3169" fmla="*/ 2725695 w 8023328"/>
              <a:gd name="connsiteY3169" fmla="*/ 499186 h 2380521"/>
              <a:gd name="connsiteX3170" fmla="*/ 2654870 w 8023328"/>
              <a:gd name="connsiteY3170" fmla="*/ 499186 h 2380521"/>
              <a:gd name="connsiteX3171" fmla="*/ 2667266 w 8023328"/>
              <a:gd name="connsiteY3171" fmla="*/ 511583 h 2380521"/>
              <a:gd name="connsiteX3172" fmla="*/ 2654870 w 8023328"/>
              <a:gd name="connsiteY3172" fmla="*/ 525440 h 2380521"/>
              <a:gd name="connsiteX3173" fmla="*/ 2641013 w 8023328"/>
              <a:gd name="connsiteY3173" fmla="*/ 511583 h 2380521"/>
              <a:gd name="connsiteX3174" fmla="*/ 2654870 w 8023328"/>
              <a:gd name="connsiteY3174" fmla="*/ 499186 h 2380521"/>
              <a:gd name="connsiteX3175" fmla="*/ 2582580 w 8023328"/>
              <a:gd name="connsiteY3175" fmla="*/ 499186 h 2380521"/>
              <a:gd name="connsiteX3176" fmla="*/ 2596435 w 8023328"/>
              <a:gd name="connsiteY3176" fmla="*/ 511583 h 2380521"/>
              <a:gd name="connsiteX3177" fmla="*/ 2582580 w 8023328"/>
              <a:gd name="connsiteY3177" fmla="*/ 525440 h 2380521"/>
              <a:gd name="connsiteX3178" fmla="*/ 2570184 w 8023328"/>
              <a:gd name="connsiteY3178" fmla="*/ 511583 h 2380521"/>
              <a:gd name="connsiteX3179" fmla="*/ 2582580 w 8023328"/>
              <a:gd name="connsiteY3179" fmla="*/ 499186 h 2380521"/>
              <a:gd name="connsiteX3180" fmla="*/ 2511026 w 8023328"/>
              <a:gd name="connsiteY3180" fmla="*/ 499186 h 2380521"/>
              <a:gd name="connsiteX3181" fmla="*/ 2525610 w 8023328"/>
              <a:gd name="connsiteY3181" fmla="*/ 511583 h 2380521"/>
              <a:gd name="connsiteX3182" fmla="*/ 2511026 w 8023328"/>
              <a:gd name="connsiteY3182" fmla="*/ 525440 h 2380521"/>
              <a:gd name="connsiteX3183" fmla="*/ 2499361 w 8023328"/>
              <a:gd name="connsiteY3183" fmla="*/ 511583 h 2380521"/>
              <a:gd name="connsiteX3184" fmla="*/ 2511026 w 8023328"/>
              <a:gd name="connsiteY3184" fmla="*/ 499186 h 2380521"/>
              <a:gd name="connsiteX3185" fmla="*/ 2440924 w 8023328"/>
              <a:gd name="connsiteY3185" fmla="*/ 499186 h 2380521"/>
              <a:gd name="connsiteX3186" fmla="*/ 2454781 w 8023328"/>
              <a:gd name="connsiteY3186" fmla="*/ 511583 h 2380521"/>
              <a:gd name="connsiteX3187" fmla="*/ 2440924 w 8023328"/>
              <a:gd name="connsiteY3187" fmla="*/ 525440 h 2380521"/>
              <a:gd name="connsiteX3188" fmla="*/ 2428527 w 8023328"/>
              <a:gd name="connsiteY3188" fmla="*/ 511583 h 2380521"/>
              <a:gd name="connsiteX3189" fmla="*/ 2440924 w 8023328"/>
              <a:gd name="connsiteY3189" fmla="*/ 499186 h 2380521"/>
              <a:gd name="connsiteX3190" fmla="*/ 2369108 w 8023328"/>
              <a:gd name="connsiteY3190" fmla="*/ 499186 h 2380521"/>
              <a:gd name="connsiteX3191" fmla="*/ 2383898 w 8023328"/>
              <a:gd name="connsiteY3191" fmla="*/ 511583 h 2380521"/>
              <a:gd name="connsiteX3192" fmla="*/ 2369108 w 8023328"/>
              <a:gd name="connsiteY3192" fmla="*/ 525440 h 2380521"/>
              <a:gd name="connsiteX3193" fmla="*/ 2354319 w 8023328"/>
              <a:gd name="connsiteY3193" fmla="*/ 511583 h 2380521"/>
              <a:gd name="connsiteX3194" fmla="*/ 2369108 w 8023328"/>
              <a:gd name="connsiteY3194" fmla="*/ 499186 h 2380521"/>
              <a:gd name="connsiteX3195" fmla="*/ 2298278 w 8023328"/>
              <a:gd name="connsiteY3195" fmla="*/ 499186 h 2380521"/>
              <a:gd name="connsiteX3196" fmla="*/ 2313066 w 8023328"/>
              <a:gd name="connsiteY3196" fmla="*/ 511583 h 2380521"/>
              <a:gd name="connsiteX3197" fmla="*/ 2298278 w 8023328"/>
              <a:gd name="connsiteY3197" fmla="*/ 525440 h 2380521"/>
              <a:gd name="connsiteX3198" fmla="*/ 2283488 w 8023328"/>
              <a:gd name="connsiteY3198" fmla="*/ 511583 h 2380521"/>
              <a:gd name="connsiteX3199" fmla="*/ 2298278 w 8023328"/>
              <a:gd name="connsiteY3199" fmla="*/ 499186 h 2380521"/>
              <a:gd name="connsiteX3200" fmla="*/ 2226514 w 8023328"/>
              <a:gd name="connsiteY3200" fmla="*/ 499186 h 2380521"/>
              <a:gd name="connsiteX3201" fmla="*/ 2238914 w 8023328"/>
              <a:gd name="connsiteY3201" fmla="*/ 511583 h 2380521"/>
              <a:gd name="connsiteX3202" fmla="*/ 2226514 w 8023328"/>
              <a:gd name="connsiteY3202" fmla="*/ 525440 h 2380521"/>
              <a:gd name="connsiteX3203" fmla="*/ 2212655 w 8023328"/>
              <a:gd name="connsiteY3203" fmla="*/ 511583 h 2380521"/>
              <a:gd name="connsiteX3204" fmla="*/ 2226514 w 8023328"/>
              <a:gd name="connsiteY3204" fmla="*/ 499186 h 2380521"/>
              <a:gd name="connsiteX3205" fmla="*/ 2155680 w 8023328"/>
              <a:gd name="connsiteY3205" fmla="*/ 499186 h 2380521"/>
              <a:gd name="connsiteX3206" fmla="*/ 2168079 w 8023328"/>
              <a:gd name="connsiteY3206" fmla="*/ 511583 h 2380521"/>
              <a:gd name="connsiteX3207" fmla="*/ 2155680 w 8023328"/>
              <a:gd name="connsiteY3207" fmla="*/ 525440 h 2380521"/>
              <a:gd name="connsiteX3208" fmla="*/ 2141823 w 8023328"/>
              <a:gd name="connsiteY3208" fmla="*/ 511583 h 2380521"/>
              <a:gd name="connsiteX3209" fmla="*/ 2155680 w 8023328"/>
              <a:gd name="connsiteY3209" fmla="*/ 499186 h 2380521"/>
              <a:gd name="connsiteX3210" fmla="*/ 2084846 w 8023328"/>
              <a:gd name="connsiteY3210" fmla="*/ 499186 h 2380521"/>
              <a:gd name="connsiteX3211" fmla="*/ 2097246 w 8023328"/>
              <a:gd name="connsiteY3211" fmla="*/ 511583 h 2380521"/>
              <a:gd name="connsiteX3212" fmla="*/ 2084846 w 8023328"/>
              <a:gd name="connsiteY3212" fmla="*/ 525440 h 2380521"/>
              <a:gd name="connsiteX3213" fmla="*/ 2070991 w 8023328"/>
              <a:gd name="connsiteY3213" fmla="*/ 511583 h 2380521"/>
              <a:gd name="connsiteX3214" fmla="*/ 2084846 w 8023328"/>
              <a:gd name="connsiteY3214" fmla="*/ 499186 h 2380521"/>
              <a:gd name="connsiteX3215" fmla="*/ 2011831 w 8023328"/>
              <a:gd name="connsiteY3215" fmla="*/ 499186 h 2380521"/>
              <a:gd name="connsiteX3216" fmla="*/ 2026416 w 8023328"/>
              <a:gd name="connsiteY3216" fmla="*/ 511583 h 2380521"/>
              <a:gd name="connsiteX3217" fmla="*/ 2011831 w 8023328"/>
              <a:gd name="connsiteY3217" fmla="*/ 525440 h 2380521"/>
              <a:gd name="connsiteX3218" fmla="*/ 2000165 w 8023328"/>
              <a:gd name="connsiteY3218" fmla="*/ 511583 h 2380521"/>
              <a:gd name="connsiteX3219" fmla="*/ 2011831 w 8023328"/>
              <a:gd name="connsiteY3219" fmla="*/ 499186 h 2380521"/>
              <a:gd name="connsiteX3220" fmla="*/ 1938362 w 8023328"/>
              <a:gd name="connsiteY3220" fmla="*/ 499186 h 2380521"/>
              <a:gd name="connsiteX3221" fmla="*/ 1952216 w 8023328"/>
              <a:gd name="connsiteY3221" fmla="*/ 511583 h 2380521"/>
              <a:gd name="connsiteX3222" fmla="*/ 1938362 w 8023328"/>
              <a:gd name="connsiteY3222" fmla="*/ 525440 h 2380521"/>
              <a:gd name="connsiteX3223" fmla="*/ 1925965 w 8023328"/>
              <a:gd name="connsiteY3223" fmla="*/ 511583 h 2380521"/>
              <a:gd name="connsiteX3224" fmla="*/ 1938362 w 8023328"/>
              <a:gd name="connsiteY3224" fmla="*/ 499186 h 2380521"/>
              <a:gd name="connsiteX3225" fmla="*/ 1867525 w 8023328"/>
              <a:gd name="connsiteY3225" fmla="*/ 499186 h 2380521"/>
              <a:gd name="connsiteX3226" fmla="*/ 1881384 w 8023328"/>
              <a:gd name="connsiteY3226" fmla="*/ 511583 h 2380521"/>
              <a:gd name="connsiteX3227" fmla="*/ 1867525 w 8023328"/>
              <a:gd name="connsiteY3227" fmla="*/ 525440 h 2380521"/>
              <a:gd name="connsiteX3228" fmla="*/ 1855126 w 8023328"/>
              <a:gd name="connsiteY3228" fmla="*/ 511583 h 2380521"/>
              <a:gd name="connsiteX3229" fmla="*/ 1867525 w 8023328"/>
              <a:gd name="connsiteY3229" fmla="*/ 499186 h 2380521"/>
              <a:gd name="connsiteX3230" fmla="*/ 1799085 w 8023328"/>
              <a:gd name="connsiteY3230" fmla="*/ 499186 h 2380521"/>
              <a:gd name="connsiteX3231" fmla="*/ 1813871 w 8023328"/>
              <a:gd name="connsiteY3231" fmla="*/ 511583 h 2380521"/>
              <a:gd name="connsiteX3232" fmla="*/ 1799085 w 8023328"/>
              <a:gd name="connsiteY3232" fmla="*/ 525440 h 2380521"/>
              <a:gd name="connsiteX3233" fmla="*/ 1784295 w 8023328"/>
              <a:gd name="connsiteY3233" fmla="*/ 511583 h 2380521"/>
              <a:gd name="connsiteX3234" fmla="*/ 1799085 w 8023328"/>
              <a:gd name="connsiteY3234" fmla="*/ 499186 h 2380521"/>
              <a:gd name="connsiteX3235" fmla="*/ 1728257 w 8023328"/>
              <a:gd name="connsiteY3235" fmla="*/ 499186 h 2380521"/>
              <a:gd name="connsiteX3236" fmla="*/ 1743046 w 8023328"/>
              <a:gd name="connsiteY3236" fmla="*/ 511583 h 2380521"/>
              <a:gd name="connsiteX3237" fmla="*/ 1728257 w 8023328"/>
              <a:gd name="connsiteY3237" fmla="*/ 525440 h 2380521"/>
              <a:gd name="connsiteX3238" fmla="*/ 1713469 w 8023328"/>
              <a:gd name="connsiteY3238" fmla="*/ 511583 h 2380521"/>
              <a:gd name="connsiteX3239" fmla="*/ 1728257 w 8023328"/>
              <a:gd name="connsiteY3239" fmla="*/ 499186 h 2380521"/>
              <a:gd name="connsiteX3240" fmla="*/ 1657426 w 8023328"/>
              <a:gd name="connsiteY3240" fmla="*/ 499186 h 2380521"/>
              <a:gd name="connsiteX3241" fmla="*/ 1672218 w 8023328"/>
              <a:gd name="connsiteY3241" fmla="*/ 511583 h 2380521"/>
              <a:gd name="connsiteX3242" fmla="*/ 1657426 w 8023328"/>
              <a:gd name="connsiteY3242" fmla="*/ 525440 h 2380521"/>
              <a:gd name="connsiteX3243" fmla="*/ 1642647 w 8023328"/>
              <a:gd name="connsiteY3243" fmla="*/ 511583 h 2380521"/>
              <a:gd name="connsiteX3244" fmla="*/ 1657426 w 8023328"/>
              <a:gd name="connsiteY3244" fmla="*/ 499186 h 2380521"/>
              <a:gd name="connsiteX3245" fmla="*/ 1582294 w 8023328"/>
              <a:gd name="connsiteY3245" fmla="*/ 499186 h 2380521"/>
              <a:gd name="connsiteX3246" fmla="*/ 1594694 w 8023328"/>
              <a:gd name="connsiteY3246" fmla="*/ 511583 h 2380521"/>
              <a:gd name="connsiteX3247" fmla="*/ 1582294 w 8023328"/>
              <a:gd name="connsiteY3247" fmla="*/ 525440 h 2380521"/>
              <a:gd name="connsiteX3248" fmla="*/ 1568438 w 8023328"/>
              <a:gd name="connsiteY3248" fmla="*/ 511583 h 2380521"/>
              <a:gd name="connsiteX3249" fmla="*/ 1582294 w 8023328"/>
              <a:gd name="connsiteY3249" fmla="*/ 499186 h 2380521"/>
              <a:gd name="connsiteX3250" fmla="*/ 1512192 w 8023328"/>
              <a:gd name="connsiteY3250" fmla="*/ 499186 h 2380521"/>
              <a:gd name="connsiteX3251" fmla="*/ 1523862 w 8023328"/>
              <a:gd name="connsiteY3251" fmla="*/ 511583 h 2380521"/>
              <a:gd name="connsiteX3252" fmla="*/ 1512192 w 8023328"/>
              <a:gd name="connsiteY3252" fmla="*/ 525440 h 2380521"/>
              <a:gd name="connsiteX3253" fmla="*/ 1497607 w 8023328"/>
              <a:gd name="connsiteY3253" fmla="*/ 511583 h 2380521"/>
              <a:gd name="connsiteX3254" fmla="*/ 1512192 w 8023328"/>
              <a:gd name="connsiteY3254" fmla="*/ 499186 h 2380521"/>
              <a:gd name="connsiteX3255" fmla="*/ 1440623 w 8023328"/>
              <a:gd name="connsiteY3255" fmla="*/ 499186 h 2380521"/>
              <a:gd name="connsiteX3256" fmla="*/ 1453023 w 8023328"/>
              <a:gd name="connsiteY3256" fmla="*/ 511583 h 2380521"/>
              <a:gd name="connsiteX3257" fmla="*/ 1440623 w 8023328"/>
              <a:gd name="connsiteY3257" fmla="*/ 525440 h 2380521"/>
              <a:gd name="connsiteX3258" fmla="*/ 1426771 w 8023328"/>
              <a:gd name="connsiteY3258" fmla="*/ 511583 h 2380521"/>
              <a:gd name="connsiteX3259" fmla="*/ 1440623 w 8023328"/>
              <a:gd name="connsiteY3259" fmla="*/ 499186 h 2380521"/>
              <a:gd name="connsiteX3260" fmla="*/ 1368341 w 8023328"/>
              <a:gd name="connsiteY3260" fmla="*/ 499186 h 2380521"/>
              <a:gd name="connsiteX3261" fmla="*/ 1382196 w 8023328"/>
              <a:gd name="connsiteY3261" fmla="*/ 511583 h 2380521"/>
              <a:gd name="connsiteX3262" fmla="*/ 1368341 w 8023328"/>
              <a:gd name="connsiteY3262" fmla="*/ 525440 h 2380521"/>
              <a:gd name="connsiteX3263" fmla="*/ 1355948 w 8023328"/>
              <a:gd name="connsiteY3263" fmla="*/ 511583 h 2380521"/>
              <a:gd name="connsiteX3264" fmla="*/ 1368341 w 8023328"/>
              <a:gd name="connsiteY3264" fmla="*/ 499186 h 2380521"/>
              <a:gd name="connsiteX3265" fmla="*/ 1297515 w 8023328"/>
              <a:gd name="connsiteY3265" fmla="*/ 499186 h 2380521"/>
              <a:gd name="connsiteX3266" fmla="*/ 1311369 w 8023328"/>
              <a:gd name="connsiteY3266" fmla="*/ 513042 h 2380521"/>
              <a:gd name="connsiteX3267" fmla="*/ 1297515 w 8023328"/>
              <a:gd name="connsiteY3267" fmla="*/ 525440 h 2380521"/>
              <a:gd name="connsiteX3268" fmla="*/ 1285118 w 8023328"/>
              <a:gd name="connsiteY3268" fmla="*/ 513042 h 2380521"/>
              <a:gd name="connsiteX3269" fmla="*/ 1297515 w 8023328"/>
              <a:gd name="connsiteY3269" fmla="*/ 499186 h 2380521"/>
              <a:gd name="connsiteX3270" fmla="*/ 1225700 w 8023328"/>
              <a:gd name="connsiteY3270" fmla="*/ 499186 h 2380521"/>
              <a:gd name="connsiteX3271" fmla="*/ 1240491 w 8023328"/>
              <a:gd name="connsiteY3271" fmla="*/ 513042 h 2380521"/>
              <a:gd name="connsiteX3272" fmla="*/ 1225700 w 8023328"/>
              <a:gd name="connsiteY3272" fmla="*/ 525440 h 2380521"/>
              <a:gd name="connsiteX3273" fmla="*/ 1210925 w 8023328"/>
              <a:gd name="connsiteY3273" fmla="*/ 513042 h 2380521"/>
              <a:gd name="connsiteX3274" fmla="*/ 1225700 w 8023328"/>
              <a:gd name="connsiteY3274" fmla="*/ 499186 h 2380521"/>
              <a:gd name="connsiteX3275" fmla="*/ 1154881 w 8023328"/>
              <a:gd name="connsiteY3275" fmla="*/ 499186 h 2380521"/>
              <a:gd name="connsiteX3276" fmla="*/ 1169669 w 8023328"/>
              <a:gd name="connsiteY3276" fmla="*/ 513042 h 2380521"/>
              <a:gd name="connsiteX3277" fmla="*/ 1154881 w 8023328"/>
              <a:gd name="connsiteY3277" fmla="*/ 525440 h 2380521"/>
              <a:gd name="connsiteX3278" fmla="*/ 1140095 w 8023328"/>
              <a:gd name="connsiteY3278" fmla="*/ 513042 h 2380521"/>
              <a:gd name="connsiteX3279" fmla="*/ 1154881 w 8023328"/>
              <a:gd name="connsiteY3279" fmla="*/ 499186 h 2380521"/>
              <a:gd name="connsiteX3280" fmla="*/ 1084053 w 8023328"/>
              <a:gd name="connsiteY3280" fmla="*/ 499186 h 2380521"/>
              <a:gd name="connsiteX3281" fmla="*/ 1098842 w 8023328"/>
              <a:gd name="connsiteY3281" fmla="*/ 513042 h 2380521"/>
              <a:gd name="connsiteX3282" fmla="*/ 1084053 w 8023328"/>
              <a:gd name="connsiteY3282" fmla="*/ 525440 h 2380521"/>
              <a:gd name="connsiteX3283" fmla="*/ 1069267 w 8023328"/>
              <a:gd name="connsiteY3283" fmla="*/ 513042 h 2380521"/>
              <a:gd name="connsiteX3284" fmla="*/ 1084053 w 8023328"/>
              <a:gd name="connsiteY3284" fmla="*/ 499186 h 2380521"/>
              <a:gd name="connsiteX3285" fmla="*/ 1013012 w 8023328"/>
              <a:gd name="connsiteY3285" fmla="*/ 499186 h 2380521"/>
              <a:gd name="connsiteX3286" fmla="*/ 1024685 w 8023328"/>
              <a:gd name="connsiteY3286" fmla="*/ 513042 h 2380521"/>
              <a:gd name="connsiteX3287" fmla="*/ 1013012 w 8023328"/>
              <a:gd name="connsiteY3287" fmla="*/ 525440 h 2380521"/>
              <a:gd name="connsiteX3288" fmla="*/ 998433 w 8023328"/>
              <a:gd name="connsiteY3288" fmla="*/ 513042 h 2380521"/>
              <a:gd name="connsiteX3289" fmla="*/ 1013012 w 8023328"/>
              <a:gd name="connsiteY3289" fmla="*/ 499186 h 2380521"/>
              <a:gd name="connsiteX3290" fmla="*/ 941461 w 8023328"/>
              <a:gd name="connsiteY3290" fmla="*/ 499186 h 2380521"/>
              <a:gd name="connsiteX3291" fmla="*/ 953861 w 8023328"/>
              <a:gd name="connsiteY3291" fmla="*/ 513042 h 2380521"/>
              <a:gd name="connsiteX3292" fmla="*/ 941461 w 8023328"/>
              <a:gd name="connsiteY3292" fmla="*/ 525440 h 2380521"/>
              <a:gd name="connsiteX3293" fmla="*/ 927607 w 8023328"/>
              <a:gd name="connsiteY3293" fmla="*/ 513042 h 2380521"/>
              <a:gd name="connsiteX3294" fmla="*/ 941461 w 8023328"/>
              <a:gd name="connsiteY3294" fmla="*/ 499186 h 2380521"/>
              <a:gd name="connsiteX3295" fmla="*/ 870626 w 8023328"/>
              <a:gd name="connsiteY3295" fmla="*/ 499186 h 2380521"/>
              <a:gd name="connsiteX3296" fmla="*/ 883027 w 8023328"/>
              <a:gd name="connsiteY3296" fmla="*/ 513042 h 2380521"/>
              <a:gd name="connsiteX3297" fmla="*/ 870626 w 8023328"/>
              <a:gd name="connsiteY3297" fmla="*/ 525440 h 2380521"/>
              <a:gd name="connsiteX3298" fmla="*/ 856774 w 8023328"/>
              <a:gd name="connsiteY3298" fmla="*/ 513042 h 2380521"/>
              <a:gd name="connsiteX3299" fmla="*/ 870626 w 8023328"/>
              <a:gd name="connsiteY3299" fmla="*/ 499186 h 2380521"/>
              <a:gd name="connsiteX3300" fmla="*/ 798340 w 8023328"/>
              <a:gd name="connsiteY3300" fmla="*/ 499186 h 2380521"/>
              <a:gd name="connsiteX3301" fmla="*/ 812196 w 8023328"/>
              <a:gd name="connsiteY3301" fmla="*/ 513042 h 2380521"/>
              <a:gd name="connsiteX3302" fmla="*/ 798340 w 8023328"/>
              <a:gd name="connsiteY3302" fmla="*/ 525440 h 2380521"/>
              <a:gd name="connsiteX3303" fmla="*/ 785941 w 8023328"/>
              <a:gd name="connsiteY3303" fmla="*/ 513042 h 2380521"/>
              <a:gd name="connsiteX3304" fmla="*/ 798340 w 8023328"/>
              <a:gd name="connsiteY3304" fmla="*/ 499186 h 2380521"/>
              <a:gd name="connsiteX3305" fmla="*/ 724135 w 8023328"/>
              <a:gd name="connsiteY3305" fmla="*/ 499186 h 2380521"/>
              <a:gd name="connsiteX3306" fmla="*/ 737991 w 8023328"/>
              <a:gd name="connsiteY3306" fmla="*/ 513042 h 2380521"/>
              <a:gd name="connsiteX3307" fmla="*/ 724135 w 8023328"/>
              <a:gd name="connsiteY3307" fmla="*/ 525440 h 2380521"/>
              <a:gd name="connsiteX3308" fmla="*/ 711744 w 8023328"/>
              <a:gd name="connsiteY3308" fmla="*/ 513042 h 2380521"/>
              <a:gd name="connsiteX3309" fmla="*/ 724135 w 8023328"/>
              <a:gd name="connsiteY3309" fmla="*/ 499186 h 2380521"/>
              <a:gd name="connsiteX3310" fmla="*/ 653306 w 8023328"/>
              <a:gd name="connsiteY3310" fmla="*/ 499186 h 2380521"/>
              <a:gd name="connsiteX3311" fmla="*/ 667164 w 8023328"/>
              <a:gd name="connsiteY3311" fmla="*/ 513042 h 2380521"/>
              <a:gd name="connsiteX3312" fmla="*/ 653306 w 8023328"/>
              <a:gd name="connsiteY3312" fmla="*/ 525440 h 2380521"/>
              <a:gd name="connsiteX3313" fmla="*/ 640910 w 8023328"/>
              <a:gd name="connsiteY3313" fmla="*/ 513042 h 2380521"/>
              <a:gd name="connsiteX3314" fmla="*/ 653306 w 8023328"/>
              <a:gd name="connsiteY3314" fmla="*/ 499186 h 2380521"/>
              <a:gd name="connsiteX3315" fmla="*/ 584869 w 8023328"/>
              <a:gd name="connsiteY3315" fmla="*/ 499186 h 2380521"/>
              <a:gd name="connsiteX3316" fmla="*/ 599654 w 8023328"/>
              <a:gd name="connsiteY3316" fmla="*/ 513042 h 2380521"/>
              <a:gd name="connsiteX3317" fmla="*/ 584869 w 8023328"/>
              <a:gd name="connsiteY3317" fmla="*/ 525440 h 2380521"/>
              <a:gd name="connsiteX3318" fmla="*/ 570076 w 8023328"/>
              <a:gd name="connsiteY3318" fmla="*/ 513042 h 2380521"/>
              <a:gd name="connsiteX3319" fmla="*/ 584869 w 8023328"/>
              <a:gd name="connsiteY3319" fmla="*/ 499186 h 2380521"/>
              <a:gd name="connsiteX3320" fmla="*/ 513670 w 8023328"/>
              <a:gd name="connsiteY3320" fmla="*/ 499186 h 2380521"/>
              <a:gd name="connsiteX3321" fmla="*/ 528846 w 8023328"/>
              <a:gd name="connsiteY3321" fmla="*/ 513042 h 2380521"/>
              <a:gd name="connsiteX3322" fmla="*/ 513670 w 8023328"/>
              <a:gd name="connsiteY3322" fmla="*/ 525440 h 2380521"/>
              <a:gd name="connsiteX3323" fmla="*/ 499248 w 8023328"/>
              <a:gd name="connsiteY3323" fmla="*/ 513042 h 2380521"/>
              <a:gd name="connsiteX3324" fmla="*/ 513670 w 8023328"/>
              <a:gd name="connsiteY3324" fmla="*/ 499186 h 2380521"/>
              <a:gd name="connsiteX3325" fmla="*/ 3939871 w 8023328"/>
              <a:gd name="connsiteY3325" fmla="*/ 495814 h 2380521"/>
              <a:gd name="connsiteX3326" fmla="*/ 3952268 w 8023328"/>
              <a:gd name="connsiteY3326" fmla="*/ 510602 h 2380521"/>
              <a:gd name="connsiteX3327" fmla="*/ 3939871 w 8023328"/>
              <a:gd name="connsiteY3327" fmla="*/ 525391 h 2380521"/>
              <a:gd name="connsiteX3328" fmla="*/ 3926015 w 8023328"/>
              <a:gd name="connsiteY3328" fmla="*/ 510602 h 2380521"/>
              <a:gd name="connsiteX3329" fmla="*/ 3939871 w 8023328"/>
              <a:gd name="connsiteY3329" fmla="*/ 495814 h 2380521"/>
              <a:gd name="connsiteX3330" fmla="*/ 3869042 w 8023328"/>
              <a:gd name="connsiteY3330" fmla="*/ 495814 h 2380521"/>
              <a:gd name="connsiteX3331" fmla="*/ 3881439 w 8023328"/>
              <a:gd name="connsiteY3331" fmla="*/ 510602 h 2380521"/>
              <a:gd name="connsiteX3332" fmla="*/ 3869042 w 8023328"/>
              <a:gd name="connsiteY3332" fmla="*/ 525391 h 2380521"/>
              <a:gd name="connsiteX3333" fmla="*/ 3855186 w 8023328"/>
              <a:gd name="connsiteY3333" fmla="*/ 510602 h 2380521"/>
              <a:gd name="connsiteX3334" fmla="*/ 3869042 w 8023328"/>
              <a:gd name="connsiteY3334" fmla="*/ 495814 h 2380521"/>
              <a:gd name="connsiteX3335" fmla="*/ 3796752 w 8023328"/>
              <a:gd name="connsiteY3335" fmla="*/ 495814 h 2380521"/>
              <a:gd name="connsiteX3336" fmla="*/ 3810608 w 8023328"/>
              <a:gd name="connsiteY3336" fmla="*/ 510602 h 2380521"/>
              <a:gd name="connsiteX3337" fmla="*/ 3796752 w 8023328"/>
              <a:gd name="connsiteY3337" fmla="*/ 525391 h 2380521"/>
              <a:gd name="connsiteX3338" fmla="*/ 3784355 w 8023328"/>
              <a:gd name="connsiteY3338" fmla="*/ 510602 h 2380521"/>
              <a:gd name="connsiteX3339" fmla="*/ 3796752 w 8023328"/>
              <a:gd name="connsiteY3339" fmla="*/ 495814 h 2380521"/>
              <a:gd name="connsiteX3340" fmla="*/ 3725922 w 8023328"/>
              <a:gd name="connsiteY3340" fmla="*/ 495814 h 2380521"/>
              <a:gd name="connsiteX3341" fmla="*/ 3739778 w 8023328"/>
              <a:gd name="connsiteY3341" fmla="*/ 510602 h 2380521"/>
              <a:gd name="connsiteX3342" fmla="*/ 3725922 w 8023328"/>
              <a:gd name="connsiteY3342" fmla="*/ 525391 h 2380521"/>
              <a:gd name="connsiteX3343" fmla="*/ 3713525 w 8023328"/>
              <a:gd name="connsiteY3343" fmla="*/ 510602 h 2380521"/>
              <a:gd name="connsiteX3344" fmla="*/ 3725922 w 8023328"/>
              <a:gd name="connsiteY3344" fmla="*/ 495814 h 2380521"/>
              <a:gd name="connsiteX3345" fmla="*/ 3655091 w 8023328"/>
              <a:gd name="connsiteY3345" fmla="*/ 495814 h 2380521"/>
              <a:gd name="connsiteX3346" fmla="*/ 3668947 w 8023328"/>
              <a:gd name="connsiteY3346" fmla="*/ 510602 h 2380521"/>
              <a:gd name="connsiteX3347" fmla="*/ 3655091 w 8023328"/>
              <a:gd name="connsiteY3347" fmla="*/ 525391 h 2380521"/>
              <a:gd name="connsiteX3348" fmla="*/ 3642694 w 8023328"/>
              <a:gd name="connsiteY3348" fmla="*/ 510602 h 2380521"/>
              <a:gd name="connsiteX3349" fmla="*/ 3655091 w 8023328"/>
              <a:gd name="connsiteY3349" fmla="*/ 495814 h 2380521"/>
              <a:gd name="connsiteX3350" fmla="*/ 3583280 w 8023328"/>
              <a:gd name="connsiteY3350" fmla="*/ 495814 h 2380521"/>
              <a:gd name="connsiteX3351" fmla="*/ 3598069 w 8023328"/>
              <a:gd name="connsiteY3351" fmla="*/ 510602 h 2380521"/>
              <a:gd name="connsiteX3352" fmla="*/ 3583280 w 8023328"/>
              <a:gd name="connsiteY3352" fmla="*/ 525391 h 2380521"/>
              <a:gd name="connsiteX3353" fmla="*/ 3568491 w 8023328"/>
              <a:gd name="connsiteY3353" fmla="*/ 510602 h 2380521"/>
              <a:gd name="connsiteX3354" fmla="*/ 3583280 w 8023328"/>
              <a:gd name="connsiteY3354" fmla="*/ 495814 h 2380521"/>
              <a:gd name="connsiteX3355" fmla="*/ 3512449 w 8023328"/>
              <a:gd name="connsiteY3355" fmla="*/ 495814 h 2380521"/>
              <a:gd name="connsiteX3356" fmla="*/ 3527237 w 8023328"/>
              <a:gd name="connsiteY3356" fmla="*/ 510602 h 2380521"/>
              <a:gd name="connsiteX3357" fmla="*/ 3512449 w 8023328"/>
              <a:gd name="connsiteY3357" fmla="*/ 525391 h 2380521"/>
              <a:gd name="connsiteX3358" fmla="*/ 3497661 w 8023328"/>
              <a:gd name="connsiteY3358" fmla="*/ 510602 h 2380521"/>
              <a:gd name="connsiteX3359" fmla="*/ 3512449 w 8023328"/>
              <a:gd name="connsiteY3359" fmla="*/ 495814 h 2380521"/>
              <a:gd name="connsiteX3360" fmla="*/ 3440686 w 8023328"/>
              <a:gd name="connsiteY3360" fmla="*/ 495814 h 2380521"/>
              <a:gd name="connsiteX3361" fmla="*/ 3453083 w 8023328"/>
              <a:gd name="connsiteY3361" fmla="*/ 510602 h 2380521"/>
              <a:gd name="connsiteX3362" fmla="*/ 3440686 w 8023328"/>
              <a:gd name="connsiteY3362" fmla="*/ 525391 h 2380521"/>
              <a:gd name="connsiteX3363" fmla="*/ 3426830 w 8023328"/>
              <a:gd name="connsiteY3363" fmla="*/ 510602 h 2380521"/>
              <a:gd name="connsiteX3364" fmla="*/ 3440686 w 8023328"/>
              <a:gd name="connsiteY3364" fmla="*/ 495814 h 2380521"/>
              <a:gd name="connsiteX3365" fmla="*/ 3369857 w 8023328"/>
              <a:gd name="connsiteY3365" fmla="*/ 495814 h 2380521"/>
              <a:gd name="connsiteX3366" fmla="*/ 3382254 w 8023328"/>
              <a:gd name="connsiteY3366" fmla="*/ 510602 h 2380521"/>
              <a:gd name="connsiteX3367" fmla="*/ 3369857 w 8023328"/>
              <a:gd name="connsiteY3367" fmla="*/ 525391 h 2380521"/>
              <a:gd name="connsiteX3368" fmla="*/ 3356001 w 8023328"/>
              <a:gd name="connsiteY3368" fmla="*/ 510602 h 2380521"/>
              <a:gd name="connsiteX3369" fmla="*/ 3369857 w 8023328"/>
              <a:gd name="connsiteY3369" fmla="*/ 495814 h 2380521"/>
              <a:gd name="connsiteX3370" fmla="*/ 3299094 w 8023328"/>
              <a:gd name="connsiteY3370" fmla="*/ 495814 h 2380521"/>
              <a:gd name="connsiteX3371" fmla="*/ 3311491 w 8023328"/>
              <a:gd name="connsiteY3371" fmla="*/ 510602 h 2380521"/>
              <a:gd name="connsiteX3372" fmla="*/ 3299094 w 8023328"/>
              <a:gd name="connsiteY3372" fmla="*/ 525391 h 2380521"/>
              <a:gd name="connsiteX3373" fmla="*/ 3285240 w 8023328"/>
              <a:gd name="connsiteY3373" fmla="*/ 510602 h 2380521"/>
              <a:gd name="connsiteX3374" fmla="*/ 3299094 w 8023328"/>
              <a:gd name="connsiteY3374" fmla="*/ 495814 h 2380521"/>
              <a:gd name="connsiteX3375" fmla="*/ 3226805 w 8023328"/>
              <a:gd name="connsiteY3375" fmla="*/ 495814 h 2380521"/>
              <a:gd name="connsiteX3376" fmla="*/ 3240660 w 8023328"/>
              <a:gd name="connsiteY3376" fmla="*/ 510602 h 2380521"/>
              <a:gd name="connsiteX3377" fmla="*/ 3226805 w 8023328"/>
              <a:gd name="connsiteY3377" fmla="*/ 525391 h 2380521"/>
              <a:gd name="connsiteX3378" fmla="*/ 3214406 w 8023328"/>
              <a:gd name="connsiteY3378" fmla="*/ 510602 h 2380521"/>
              <a:gd name="connsiteX3379" fmla="*/ 3226805 w 8023328"/>
              <a:gd name="connsiteY3379" fmla="*/ 495814 h 2380521"/>
              <a:gd name="connsiteX3380" fmla="*/ 3152602 w 8023328"/>
              <a:gd name="connsiteY3380" fmla="*/ 495814 h 2380521"/>
              <a:gd name="connsiteX3381" fmla="*/ 3166454 w 8023328"/>
              <a:gd name="connsiteY3381" fmla="*/ 510602 h 2380521"/>
              <a:gd name="connsiteX3382" fmla="*/ 3152602 w 8023328"/>
              <a:gd name="connsiteY3382" fmla="*/ 525391 h 2380521"/>
              <a:gd name="connsiteX3383" fmla="*/ 3140203 w 8023328"/>
              <a:gd name="connsiteY3383" fmla="*/ 510602 h 2380521"/>
              <a:gd name="connsiteX3384" fmla="*/ 3152602 w 8023328"/>
              <a:gd name="connsiteY3384" fmla="*/ 495814 h 2380521"/>
              <a:gd name="connsiteX3385" fmla="*/ 2439944 w 8023328"/>
              <a:gd name="connsiteY3385" fmla="*/ 428356 h 2380521"/>
              <a:gd name="connsiteX3386" fmla="*/ 2454729 w 8023328"/>
              <a:gd name="connsiteY3386" fmla="*/ 440753 h 2380521"/>
              <a:gd name="connsiteX3387" fmla="*/ 2439944 w 8023328"/>
              <a:gd name="connsiteY3387" fmla="*/ 454610 h 2380521"/>
              <a:gd name="connsiteX3388" fmla="*/ 2425156 w 8023328"/>
              <a:gd name="connsiteY3388" fmla="*/ 440753 h 2380521"/>
              <a:gd name="connsiteX3389" fmla="*/ 2439944 w 8023328"/>
              <a:gd name="connsiteY3389" fmla="*/ 428356 h 2380521"/>
              <a:gd name="connsiteX3390" fmla="*/ 2369110 w 8023328"/>
              <a:gd name="connsiteY3390" fmla="*/ 428356 h 2380521"/>
              <a:gd name="connsiteX3391" fmla="*/ 2383898 w 8023328"/>
              <a:gd name="connsiteY3391" fmla="*/ 440753 h 2380521"/>
              <a:gd name="connsiteX3392" fmla="*/ 2369110 w 8023328"/>
              <a:gd name="connsiteY3392" fmla="*/ 454610 h 2380521"/>
              <a:gd name="connsiteX3393" fmla="*/ 2354319 w 8023328"/>
              <a:gd name="connsiteY3393" fmla="*/ 440753 h 2380521"/>
              <a:gd name="connsiteX3394" fmla="*/ 2369110 w 8023328"/>
              <a:gd name="connsiteY3394" fmla="*/ 428356 h 2380521"/>
              <a:gd name="connsiteX3395" fmla="*/ 2298278 w 8023328"/>
              <a:gd name="connsiteY3395" fmla="*/ 428356 h 2380521"/>
              <a:gd name="connsiteX3396" fmla="*/ 2313066 w 8023328"/>
              <a:gd name="connsiteY3396" fmla="*/ 440753 h 2380521"/>
              <a:gd name="connsiteX3397" fmla="*/ 2298278 w 8023328"/>
              <a:gd name="connsiteY3397" fmla="*/ 454610 h 2380521"/>
              <a:gd name="connsiteX3398" fmla="*/ 2283490 w 8023328"/>
              <a:gd name="connsiteY3398" fmla="*/ 440753 h 2380521"/>
              <a:gd name="connsiteX3399" fmla="*/ 2298278 w 8023328"/>
              <a:gd name="connsiteY3399" fmla="*/ 428356 h 2380521"/>
              <a:gd name="connsiteX3400" fmla="*/ 2226514 w 8023328"/>
              <a:gd name="connsiteY3400" fmla="*/ 428356 h 2380521"/>
              <a:gd name="connsiteX3401" fmla="*/ 2238914 w 8023328"/>
              <a:gd name="connsiteY3401" fmla="*/ 440753 h 2380521"/>
              <a:gd name="connsiteX3402" fmla="*/ 2226514 w 8023328"/>
              <a:gd name="connsiteY3402" fmla="*/ 454610 h 2380521"/>
              <a:gd name="connsiteX3403" fmla="*/ 2212656 w 8023328"/>
              <a:gd name="connsiteY3403" fmla="*/ 440753 h 2380521"/>
              <a:gd name="connsiteX3404" fmla="*/ 2226514 w 8023328"/>
              <a:gd name="connsiteY3404" fmla="*/ 428356 h 2380521"/>
              <a:gd name="connsiteX3405" fmla="*/ 2155682 w 8023328"/>
              <a:gd name="connsiteY3405" fmla="*/ 428356 h 2380521"/>
              <a:gd name="connsiteX3406" fmla="*/ 2168079 w 8023328"/>
              <a:gd name="connsiteY3406" fmla="*/ 440753 h 2380521"/>
              <a:gd name="connsiteX3407" fmla="*/ 2155682 w 8023328"/>
              <a:gd name="connsiteY3407" fmla="*/ 454610 h 2380521"/>
              <a:gd name="connsiteX3408" fmla="*/ 2141825 w 8023328"/>
              <a:gd name="connsiteY3408" fmla="*/ 440753 h 2380521"/>
              <a:gd name="connsiteX3409" fmla="*/ 2155682 w 8023328"/>
              <a:gd name="connsiteY3409" fmla="*/ 428356 h 2380521"/>
              <a:gd name="connsiteX3410" fmla="*/ 2084846 w 8023328"/>
              <a:gd name="connsiteY3410" fmla="*/ 428356 h 2380521"/>
              <a:gd name="connsiteX3411" fmla="*/ 2097246 w 8023328"/>
              <a:gd name="connsiteY3411" fmla="*/ 440753 h 2380521"/>
              <a:gd name="connsiteX3412" fmla="*/ 2084846 w 8023328"/>
              <a:gd name="connsiteY3412" fmla="*/ 454610 h 2380521"/>
              <a:gd name="connsiteX3413" fmla="*/ 2070991 w 8023328"/>
              <a:gd name="connsiteY3413" fmla="*/ 440753 h 2380521"/>
              <a:gd name="connsiteX3414" fmla="*/ 2084846 w 8023328"/>
              <a:gd name="connsiteY3414" fmla="*/ 428356 h 2380521"/>
              <a:gd name="connsiteX3415" fmla="*/ 2011832 w 8023328"/>
              <a:gd name="connsiteY3415" fmla="*/ 428356 h 2380521"/>
              <a:gd name="connsiteX3416" fmla="*/ 2026418 w 8023328"/>
              <a:gd name="connsiteY3416" fmla="*/ 440753 h 2380521"/>
              <a:gd name="connsiteX3417" fmla="*/ 2011832 w 8023328"/>
              <a:gd name="connsiteY3417" fmla="*/ 454610 h 2380521"/>
              <a:gd name="connsiteX3418" fmla="*/ 2000165 w 8023328"/>
              <a:gd name="connsiteY3418" fmla="*/ 440753 h 2380521"/>
              <a:gd name="connsiteX3419" fmla="*/ 2011832 w 8023328"/>
              <a:gd name="connsiteY3419" fmla="*/ 428356 h 2380521"/>
              <a:gd name="connsiteX3420" fmla="*/ 1938362 w 8023328"/>
              <a:gd name="connsiteY3420" fmla="*/ 428356 h 2380521"/>
              <a:gd name="connsiteX3421" fmla="*/ 1952216 w 8023328"/>
              <a:gd name="connsiteY3421" fmla="*/ 440753 h 2380521"/>
              <a:gd name="connsiteX3422" fmla="*/ 1938362 w 8023328"/>
              <a:gd name="connsiteY3422" fmla="*/ 454610 h 2380521"/>
              <a:gd name="connsiteX3423" fmla="*/ 1925965 w 8023328"/>
              <a:gd name="connsiteY3423" fmla="*/ 440753 h 2380521"/>
              <a:gd name="connsiteX3424" fmla="*/ 1938362 w 8023328"/>
              <a:gd name="connsiteY3424" fmla="*/ 428356 h 2380521"/>
              <a:gd name="connsiteX3425" fmla="*/ 1867525 w 8023328"/>
              <a:gd name="connsiteY3425" fmla="*/ 428356 h 2380521"/>
              <a:gd name="connsiteX3426" fmla="*/ 1881384 w 8023328"/>
              <a:gd name="connsiteY3426" fmla="*/ 440753 h 2380521"/>
              <a:gd name="connsiteX3427" fmla="*/ 1867525 w 8023328"/>
              <a:gd name="connsiteY3427" fmla="*/ 454610 h 2380521"/>
              <a:gd name="connsiteX3428" fmla="*/ 1855126 w 8023328"/>
              <a:gd name="connsiteY3428" fmla="*/ 440753 h 2380521"/>
              <a:gd name="connsiteX3429" fmla="*/ 1867525 w 8023328"/>
              <a:gd name="connsiteY3429" fmla="*/ 428356 h 2380521"/>
              <a:gd name="connsiteX3430" fmla="*/ 1799085 w 8023328"/>
              <a:gd name="connsiteY3430" fmla="*/ 428356 h 2380521"/>
              <a:gd name="connsiteX3431" fmla="*/ 1813873 w 8023328"/>
              <a:gd name="connsiteY3431" fmla="*/ 440753 h 2380521"/>
              <a:gd name="connsiteX3432" fmla="*/ 1799085 w 8023328"/>
              <a:gd name="connsiteY3432" fmla="*/ 454610 h 2380521"/>
              <a:gd name="connsiteX3433" fmla="*/ 1784298 w 8023328"/>
              <a:gd name="connsiteY3433" fmla="*/ 440753 h 2380521"/>
              <a:gd name="connsiteX3434" fmla="*/ 1799085 w 8023328"/>
              <a:gd name="connsiteY3434" fmla="*/ 428356 h 2380521"/>
              <a:gd name="connsiteX3435" fmla="*/ 1728260 w 8023328"/>
              <a:gd name="connsiteY3435" fmla="*/ 428356 h 2380521"/>
              <a:gd name="connsiteX3436" fmla="*/ 1743046 w 8023328"/>
              <a:gd name="connsiteY3436" fmla="*/ 440753 h 2380521"/>
              <a:gd name="connsiteX3437" fmla="*/ 1728260 w 8023328"/>
              <a:gd name="connsiteY3437" fmla="*/ 454610 h 2380521"/>
              <a:gd name="connsiteX3438" fmla="*/ 1713469 w 8023328"/>
              <a:gd name="connsiteY3438" fmla="*/ 440753 h 2380521"/>
              <a:gd name="connsiteX3439" fmla="*/ 1728260 w 8023328"/>
              <a:gd name="connsiteY3439" fmla="*/ 428356 h 2380521"/>
              <a:gd name="connsiteX3440" fmla="*/ 1657426 w 8023328"/>
              <a:gd name="connsiteY3440" fmla="*/ 428356 h 2380521"/>
              <a:gd name="connsiteX3441" fmla="*/ 1672218 w 8023328"/>
              <a:gd name="connsiteY3441" fmla="*/ 440753 h 2380521"/>
              <a:gd name="connsiteX3442" fmla="*/ 1657426 w 8023328"/>
              <a:gd name="connsiteY3442" fmla="*/ 454610 h 2380521"/>
              <a:gd name="connsiteX3443" fmla="*/ 1642647 w 8023328"/>
              <a:gd name="connsiteY3443" fmla="*/ 440753 h 2380521"/>
              <a:gd name="connsiteX3444" fmla="*/ 1657426 w 8023328"/>
              <a:gd name="connsiteY3444" fmla="*/ 428356 h 2380521"/>
              <a:gd name="connsiteX3445" fmla="*/ 1582294 w 8023328"/>
              <a:gd name="connsiteY3445" fmla="*/ 428356 h 2380521"/>
              <a:gd name="connsiteX3446" fmla="*/ 1594697 w 8023328"/>
              <a:gd name="connsiteY3446" fmla="*/ 440753 h 2380521"/>
              <a:gd name="connsiteX3447" fmla="*/ 1582294 w 8023328"/>
              <a:gd name="connsiteY3447" fmla="*/ 454610 h 2380521"/>
              <a:gd name="connsiteX3448" fmla="*/ 1568438 w 8023328"/>
              <a:gd name="connsiteY3448" fmla="*/ 440753 h 2380521"/>
              <a:gd name="connsiteX3449" fmla="*/ 1582294 w 8023328"/>
              <a:gd name="connsiteY3449" fmla="*/ 428356 h 2380521"/>
              <a:gd name="connsiteX3450" fmla="*/ 1512195 w 8023328"/>
              <a:gd name="connsiteY3450" fmla="*/ 428356 h 2380521"/>
              <a:gd name="connsiteX3451" fmla="*/ 1523862 w 8023328"/>
              <a:gd name="connsiteY3451" fmla="*/ 440753 h 2380521"/>
              <a:gd name="connsiteX3452" fmla="*/ 1512195 w 8023328"/>
              <a:gd name="connsiteY3452" fmla="*/ 454610 h 2380521"/>
              <a:gd name="connsiteX3453" fmla="*/ 1497610 w 8023328"/>
              <a:gd name="connsiteY3453" fmla="*/ 440753 h 2380521"/>
              <a:gd name="connsiteX3454" fmla="*/ 1512195 w 8023328"/>
              <a:gd name="connsiteY3454" fmla="*/ 428356 h 2380521"/>
              <a:gd name="connsiteX3455" fmla="*/ 1439171 w 8023328"/>
              <a:gd name="connsiteY3455" fmla="*/ 428356 h 2380521"/>
              <a:gd name="connsiteX3456" fmla="*/ 1453023 w 8023328"/>
              <a:gd name="connsiteY3456" fmla="*/ 440753 h 2380521"/>
              <a:gd name="connsiteX3457" fmla="*/ 1439171 w 8023328"/>
              <a:gd name="connsiteY3457" fmla="*/ 454610 h 2380521"/>
              <a:gd name="connsiteX3458" fmla="*/ 1426771 w 8023328"/>
              <a:gd name="connsiteY3458" fmla="*/ 440753 h 2380521"/>
              <a:gd name="connsiteX3459" fmla="*/ 1439171 w 8023328"/>
              <a:gd name="connsiteY3459" fmla="*/ 428356 h 2380521"/>
              <a:gd name="connsiteX3460" fmla="*/ 1368344 w 8023328"/>
              <a:gd name="connsiteY3460" fmla="*/ 428356 h 2380521"/>
              <a:gd name="connsiteX3461" fmla="*/ 1382196 w 8023328"/>
              <a:gd name="connsiteY3461" fmla="*/ 440753 h 2380521"/>
              <a:gd name="connsiteX3462" fmla="*/ 1368344 w 8023328"/>
              <a:gd name="connsiteY3462" fmla="*/ 454610 h 2380521"/>
              <a:gd name="connsiteX3463" fmla="*/ 1355948 w 8023328"/>
              <a:gd name="connsiteY3463" fmla="*/ 440753 h 2380521"/>
              <a:gd name="connsiteX3464" fmla="*/ 1368344 w 8023328"/>
              <a:gd name="connsiteY3464" fmla="*/ 428356 h 2380521"/>
              <a:gd name="connsiteX3465" fmla="*/ 1297515 w 8023328"/>
              <a:gd name="connsiteY3465" fmla="*/ 428356 h 2380521"/>
              <a:gd name="connsiteX3466" fmla="*/ 1311372 w 8023328"/>
              <a:gd name="connsiteY3466" fmla="*/ 440753 h 2380521"/>
              <a:gd name="connsiteX3467" fmla="*/ 1297515 w 8023328"/>
              <a:gd name="connsiteY3467" fmla="*/ 454610 h 2380521"/>
              <a:gd name="connsiteX3468" fmla="*/ 1285118 w 8023328"/>
              <a:gd name="connsiteY3468" fmla="*/ 440753 h 2380521"/>
              <a:gd name="connsiteX3469" fmla="*/ 1297515 w 8023328"/>
              <a:gd name="connsiteY3469" fmla="*/ 428356 h 2380521"/>
              <a:gd name="connsiteX3470" fmla="*/ 1225703 w 8023328"/>
              <a:gd name="connsiteY3470" fmla="*/ 428356 h 2380521"/>
              <a:gd name="connsiteX3471" fmla="*/ 1240491 w 8023328"/>
              <a:gd name="connsiteY3471" fmla="*/ 440753 h 2380521"/>
              <a:gd name="connsiteX3472" fmla="*/ 1225703 w 8023328"/>
              <a:gd name="connsiteY3472" fmla="*/ 454610 h 2380521"/>
              <a:gd name="connsiteX3473" fmla="*/ 1210925 w 8023328"/>
              <a:gd name="connsiteY3473" fmla="*/ 440753 h 2380521"/>
              <a:gd name="connsiteX3474" fmla="*/ 1225703 w 8023328"/>
              <a:gd name="connsiteY3474" fmla="*/ 428356 h 2380521"/>
              <a:gd name="connsiteX3475" fmla="*/ 1154886 w 8023328"/>
              <a:gd name="connsiteY3475" fmla="*/ 428356 h 2380521"/>
              <a:gd name="connsiteX3476" fmla="*/ 1169676 w 8023328"/>
              <a:gd name="connsiteY3476" fmla="*/ 440753 h 2380521"/>
              <a:gd name="connsiteX3477" fmla="*/ 1154886 w 8023328"/>
              <a:gd name="connsiteY3477" fmla="*/ 454610 h 2380521"/>
              <a:gd name="connsiteX3478" fmla="*/ 1140096 w 8023328"/>
              <a:gd name="connsiteY3478" fmla="*/ 440753 h 2380521"/>
              <a:gd name="connsiteX3479" fmla="*/ 1154886 w 8023328"/>
              <a:gd name="connsiteY3479" fmla="*/ 428356 h 2380521"/>
              <a:gd name="connsiteX3480" fmla="*/ 1084056 w 8023328"/>
              <a:gd name="connsiteY3480" fmla="*/ 428356 h 2380521"/>
              <a:gd name="connsiteX3481" fmla="*/ 1098844 w 8023328"/>
              <a:gd name="connsiteY3481" fmla="*/ 440753 h 2380521"/>
              <a:gd name="connsiteX3482" fmla="*/ 1084056 w 8023328"/>
              <a:gd name="connsiteY3482" fmla="*/ 454610 h 2380521"/>
              <a:gd name="connsiteX3483" fmla="*/ 1069267 w 8023328"/>
              <a:gd name="connsiteY3483" fmla="*/ 440753 h 2380521"/>
              <a:gd name="connsiteX3484" fmla="*/ 1084056 w 8023328"/>
              <a:gd name="connsiteY3484" fmla="*/ 428356 h 2380521"/>
              <a:gd name="connsiteX3485" fmla="*/ 1013015 w 8023328"/>
              <a:gd name="connsiteY3485" fmla="*/ 428356 h 2380521"/>
              <a:gd name="connsiteX3486" fmla="*/ 1024685 w 8023328"/>
              <a:gd name="connsiteY3486" fmla="*/ 440753 h 2380521"/>
              <a:gd name="connsiteX3487" fmla="*/ 1013015 w 8023328"/>
              <a:gd name="connsiteY3487" fmla="*/ 454610 h 2380521"/>
              <a:gd name="connsiteX3488" fmla="*/ 998434 w 8023328"/>
              <a:gd name="connsiteY3488" fmla="*/ 440753 h 2380521"/>
              <a:gd name="connsiteX3489" fmla="*/ 1013015 w 8023328"/>
              <a:gd name="connsiteY3489" fmla="*/ 428356 h 2380521"/>
              <a:gd name="connsiteX3490" fmla="*/ 941465 w 8023328"/>
              <a:gd name="connsiteY3490" fmla="*/ 428356 h 2380521"/>
              <a:gd name="connsiteX3491" fmla="*/ 953864 w 8023328"/>
              <a:gd name="connsiteY3491" fmla="*/ 440753 h 2380521"/>
              <a:gd name="connsiteX3492" fmla="*/ 941465 w 8023328"/>
              <a:gd name="connsiteY3492" fmla="*/ 454610 h 2380521"/>
              <a:gd name="connsiteX3493" fmla="*/ 927611 w 8023328"/>
              <a:gd name="connsiteY3493" fmla="*/ 440753 h 2380521"/>
              <a:gd name="connsiteX3494" fmla="*/ 941465 w 8023328"/>
              <a:gd name="connsiteY3494" fmla="*/ 428356 h 2380521"/>
              <a:gd name="connsiteX3495" fmla="*/ 870633 w 8023328"/>
              <a:gd name="connsiteY3495" fmla="*/ 428356 h 2380521"/>
              <a:gd name="connsiteX3496" fmla="*/ 883030 w 8023328"/>
              <a:gd name="connsiteY3496" fmla="*/ 440753 h 2380521"/>
              <a:gd name="connsiteX3497" fmla="*/ 870633 w 8023328"/>
              <a:gd name="connsiteY3497" fmla="*/ 454610 h 2380521"/>
              <a:gd name="connsiteX3498" fmla="*/ 856774 w 8023328"/>
              <a:gd name="connsiteY3498" fmla="*/ 440753 h 2380521"/>
              <a:gd name="connsiteX3499" fmla="*/ 870633 w 8023328"/>
              <a:gd name="connsiteY3499" fmla="*/ 428356 h 2380521"/>
              <a:gd name="connsiteX3500" fmla="*/ 798344 w 8023328"/>
              <a:gd name="connsiteY3500" fmla="*/ 428356 h 2380521"/>
              <a:gd name="connsiteX3501" fmla="*/ 812196 w 8023328"/>
              <a:gd name="connsiteY3501" fmla="*/ 440753 h 2380521"/>
              <a:gd name="connsiteX3502" fmla="*/ 798344 w 8023328"/>
              <a:gd name="connsiteY3502" fmla="*/ 454610 h 2380521"/>
              <a:gd name="connsiteX3503" fmla="*/ 785947 w 8023328"/>
              <a:gd name="connsiteY3503" fmla="*/ 440753 h 2380521"/>
              <a:gd name="connsiteX3504" fmla="*/ 798344 w 8023328"/>
              <a:gd name="connsiteY3504" fmla="*/ 428356 h 2380521"/>
              <a:gd name="connsiteX3505" fmla="*/ 724138 w 8023328"/>
              <a:gd name="connsiteY3505" fmla="*/ 428356 h 2380521"/>
              <a:gd name="connsiteX3506" fmla="*/ 738002 w 8023328"/>
              <a:gd name="connsiteY3506" fmla="*/ 442212 h 2380521"/>
              <a:gd name="connsiteX3507" fmla="*/ 724138 w 8023328"/>
              <a:gd name="connsiteY3507" fmla="*/ 454610 h 2380521"/>
              <a:gd name="connsiteX3508" fmla="*/ 711747 w 8023328"/>
              <a:gd name="connsiteY3508" fmla="*/ 442212 h 2380521"/>
              <a:gd name="connsiteX3509" fmla="*/ 724138 w 8023328"/>
              <a:gd name="connsiteY3509" fmla="*/ 428356 h 2380521"/>
              <a:gd name="connsiteX3510" fmla="*/ 653312 w 8023328"/>
              <a:gd name="connsiteY3510" fmla="*/ 428356 h 2380521"/>
              <a:gd name="connsiteX3511" fmla="*/ 667165 w 8023328"/>
              <a:gd name="connsiteY3511" fmla="*/ 442212 h 2380521"/>
              <a:gd name="connsiteX3512" fmla="*/ 653312 w 8023328"/>
              <a:gd name="connsiteY3512" fmla="*/ 454610 h 2380521"/>
              <a:gd name="connsiteX3513" fmla="*/ 640912 w 8023328"/>
              <a:gd name="connsiteY3513" fmla="*/ 442212 h 2380521"/>
              <a:gd name="connsiteX3514" fmla="*/ 653312 w 8023328"/>
              <a:gd name="connsiteY3514" fmla="*/ 428356 h 2380521"/>
              <a:gd name="connsiteX3515" fmla="*/ 3796752 w 8023328"/>
              <a:gd name="connsiteY3515" fmla="*/ 424982 h 2380521"/>
              <a:gd name="connsiteX3516" fmla="*/ 3810608 w 8023328"/>
              <a:gd name="connsiteY3516" fmla="*/ 439771 h 2380521"/>
              <a:gd name="connsiteX3517" fmla="*/ 3796752 w 8023328"/>
              <a:gd name="connsiteY3517" fmla="*/ 454560 h 2380521"/>
              <a:gd name="connsiteX3518" fmla="*/ 3784355 w 8023328"/>
              <a:gd name="connsiteY3518" fmla="*/ 439771 h 2380521"/>
              <a:gd name="connsiteX3519" fmla="*/ 3796752 w 8023328"/>
              <a:gd name="connsiteY3519" fmla="*/ 424982 h 2380521"/>
              <a:gd name="connsiteX3520" fmla="*/ 3725922 w 8023328"/>
              <a:gd name="connsiteY3520" fmla="*/ 424982 h 2380521"/>
              <a:gd name="connsiteX3521" fmla="*/ 3739778 w 8023328"/>
              <a:gd name="connsiteY3521" fmla="*/ 439771 h 2380521"/>
              <a:gd name="connsiteX3522" fmla="*/ 3725922 w 8023328"/>
              <a:gd name="connsiteY3522" fmla="*/ 454560 h 2380521"/>
              <a:gd name="connsiteX3523" fmla="*/ 3713525 w 8023328"/>
              <a:gd name="connsiteY3523" fmla="*/ 439771 h 2380521"/>
              <a:gd name="connsiteX3524" fmla="*/ 3725922 w 8023328"/>
              <a:gd name="connsiteY3524" fmla="*/ 424982 h 2380521"/>
              <a:gd name="connsiteX3525" fmla="*/ 3655091 w 8023328"/>
              <a:gd name="connsiteY3525" fmla="*/ 424982 h 2380521"/>
              <a:gd name="connsiteX3526" fmla="*/ 3668947 w 8023328"/>
              <a:gd name="connsiteY3526" fmla="*/ 439771 h 2380521"/>
              <a:gd name="connsiteX3527" fmla="*/ 3655091 w 8023328"/>
              <a:gd name="connsiteY3527" fmla="*/ 454560 h 2380521"/>
              <a:gd name="connsiteX3528" fmla="*/ 3642694 w 8023328"/>
              <a:gd name="connsiteY3528" fmla="*/ 439771 h 2380521"/>
              <a:gd name="connsiteX3529" fmla="*/ 3655091 w 8023328"/>
              <a:gd name="connsiteY3529" fmla="*/ 424982 h 2380521"/>
              <a:gd name="connsiteX3530" fmla="*/ 3583280 w 8023328"/>
              <a:gd name="connsiteY3530" fmla="*/ 424982 h 2380521"/>
              <a:gd name="connsiteX3531" fmla="*/ 3598069 w 8023328"/>
              <a:gd name="connsiteY3531" fmla="*/ 439771 h 2380521"/>
              <a:gd name="connsiteX3532" fmla="*/ 3583280 w 8023328"/>
              <a:gd name="connsiteY3532" fmla="*/ 454560 h 2380521"/>
              <a:gd name="connsiteX3533" fmla="*/ 3568491 w 8023328"/>
              <a:gd name="connsiteY3533" fmla="*/ 439771 h 2380521"/>
              <a:gd name="connsiteX3534" fmla="*/ 3583280 w 8023328"/>
              <a:gd name="connsiteY3534" fmla="*/ 424982 h 2380521"/>
              <a:gd name="connsiteX3535" fmla="*/ 3512449 w 8023328"/>
              <a:gd name="connsiteY3535" fmla="*/ 424982 h 2380521"/>
              <a:gd name="connsiteX3536" fmla="*/ 3527237 w 8023328"/>
              <a:gd name="connsiteY3536" fmla="*/ 439771 h 2380521"/>
              <a:gd name="connsiteX3537" fmla="*/ 3512449 w 8023328"/>
              <a:gd name="connsiteY3537" fmla="*/ 454560 h 2380521"/>
              <a:gd name="connsiteX3538" fmla="*/ 3497661 w 8023328"/>
              <a:gd name="connsiteY3538" fmla="*/ 439771 h 2380521"/>
              <a:gd name="connsiteX3539" fmla="*/ 3512449 w 8023328"/>
              <a:gd name="connsiteY3539" fmla="*/ 424982 h 2380521"/>
              <a:gd name="connsiteX3540" fmla="*/ 3440686 w 8023328"/>
              <a:gd name="connsiteY3540" fmla="*/ 424982 h 2380521"/>
              <a:gd name="connsiteX3541" fmla="*/ 3453083 w 8023328"/>
              <a:gd name="connsiteY3541" fmla="*/ 439771 h 2380521"/>
              <a:gd name="connsiteX3542" fmla="*/ 3440686 w 8023328"/>
              <a:gd name="connsiteY3542" fmla="*/ 454560 h 2380521"/>
              <a:gd name="connsiteX3543" fmla="*/ 3426830 w 8023328"/>
              <a:gd name="connsiteY3543" fmla="*/ 439771 h 2380521"/>
              <a:gd name="connsiteX3544" fmla="*/ 3440686 w 8023328"/>
              <a:gd name="connsiteY3544" fmla="*/ 424982 h 2380521"/>
              <a:gd name="connsiteX3545" fmla="*/ 3369857 w 8023328"/>
              <a:gd name="connsiteY3545" fmla="*/ 424982 h 2380521"/>
              <a:gd name="connsiteX3546" fmla="*/ 3382254 w 8023328"/>
              <a:gd name="connsiteY3546" fmla="*/ 439771 h 2380521"/>
              <a:gd name="connsiteX3547" fmla="*/ 3369857 w 8023328"/>
              <a:gd name="connsiteY3547" fmla="*/ 454560 h 2380521"/>
              <a:gd name="connsiteX3548" fmla="*/ 3356001 w 8023328"/>
              <a:gd name="connsiteY3548" fmla="*/ 439771 h 2380521"/>
              <a:gd name="connsiteX3549" fmla="*/ 3369857 w 8023328"/>
              <a:gd name="connsiteY3549" fmla="*/ 424982 h 2380521"/>
              <a:gd name="connsiteX3550" fmla="*/ 3299097 w 8023328"/>
              <a:gd name="connsiteY3550" fmla="*/ 424982 h 2380521"/>
              <a:gd name="connsiteX3551" fmla="*/ 3311491 w 8023328"/>
              <a:gd name="connsiteY3551" fmla="*/ 439771 h 2380521"/>
              <a:gd name="connsiteX3552" fmla="*/ 3299097 w 8023328"/>
              <a:gd name="connsiteY3552" fmla="*/ 454560 h 2380521"/>
              <a:gd name="connsiteX3553" fmla="*/ 3285240 w 8023328"/>
              <a:gd name="connsiteY3553" fmla="*/ 439771 h 2380521"/>
              <a:gd name="connsiteX3554" fmla="*/ 3299097 w 8023328"/>
              <a:gd name="connsiteY3554" fmla="*/ 424982 h 2380521"/>
              <a:gd name="connsiteX3555" fmla="*/ 3226805 w 8023328"/>
              <a:gd name="connsiteY3555" fmla="*/ 424982 h 2380521"/>
              <a:gd name="connsiteX3556" fmla="*/ 3240664 w 8023328"/>
              <a:gd name="connsiteY3556" fmla="*/ 439771 h 2380521"/>
              <a:gd name="connsiteX3557" fmla="*/ 3226805 w 8023328"/>
              <a:gd name="connsiteY3557" fmla="*/ 454560 h 2380521"/>
              <a:gd name="connsiteX3558" fmla="*/ 3214406 w 8023328"/>
              <a:gd name="connsiteY3558" fmla="*/ 439771 h 2380521"/>
              <a:gd name="connsiteX3559" fmla="*/ 3226805 w 8023328"/>
              <a:gd name="connsiteY3559" fmla="*/ 424982 h 2380521"/>
              <a:gd name="connsiteX3560" fmla="*/ 3152602 w 8023328"/>
              <a:gd name="connsiteY3560" fmla="*/ 424982 h 2380521"/>
              <a:gd name="connsiteX3561" fmla="*/ 3166460 w 8023328"/>
              <a:gd name="connsiteY3561" fmla="*/ 439771 h 2380521"/>
              <a:gd name="connsiteX3562" fmla="*/ 3152602 w 8023328"/>
              <a:gd name="connsiteY3562" fmla="*/ 454560 h 2380521"/>
              <a:gd name="connsiteX3563" fmla="*/ 3140203 w 8023328"/>
              <a:gd name="connsiteY3563" fmla="*/ 439771 h 2380521"/>
              <a:gd name="connsiteX3564" fmla="*/ 3152602 w 8023328"/>
              <a:gd name="connsiteY3564" fmla="*/ 424982 h 2380521"/>
              <a:gd name="connsiteX3565" fmla="*/ 3081772 w 8023328"/>
              <a:gd name="connsiteY3565" fmla="*/ 424982 h 2380521"/>
              <a:gd name="connsiteX3566" fmla="*/ 3095624 w 8023328"/>
              <a:gd name="connsiteY3566" fmla="*/ 439771 h 2380521"/>
              <a:gd name="connsiteX3567" fmla="*/ 3081772 w 8023328"/>
              <a:gd name="connsiteY3567" fmla="*/ 454560 h 2380521"/>
              <a:gd name="connsiteX3568" fmla="*/ 3069372 w 8023328"/>
              <a:gd name="connsiteY3568" fmla="*/ 439771 h 2380521"/>
              <a:gd name="connsiteX3569" fmla="*/ 3081772 w 8023328"/>
              <a:gd name="connsiteY3569" fmla="*/ 424982 h 2380521"/>
              <a:gd name="connsiteX3570" fmla="*/ 3013715 w 8023328"/>
              <a:gd name="connsiteY3570" fmla="*/ 424982 h 2380521"/>
              <a:gd name="connsiteX3571" fmla="*/ 3028135 w 8023328"/>
              <a:gd name="connsiteY3571" fmla="*/ 439771 h 2380521"/>
              <a:gd name="connsiteX3572" fmla="*/ 3013715 w 8023328"/>
              <a:gd name="connsiteY3572" fmla="*/ 454560 h 2380521"/>
              <a:gd name="connsiteX3573" fmla="*/ 2998539 w 8023328"/>
              <a:gd name="connsiteY3573" fmla="*/ 439771 h 2380521"/>
              <a:gd name="connsiteX3574" fmla="*/ 3013715 w 8023328"/>
              <a:gd name="connsiteY3574" fmla="*/ 424982 h 2380521"/>
              <a:gd name="connsiteX3575" fmla="*/ 2942491 w 8023328"/>
              <a:gd name="connsiteY3575" fmla="*/ 424982 h 2380521"/>
              <a:gd name="connsiteX3576" fmla="*/ 2957286 w 8023328"/>
              <a:gd name="connsiteY3576" fmla="*/ 439771 h 2380521"/>
              <a:gd name="connsiteX3577" fmla="*/ 2942491 w 8023328"/>
              <a:gd name="connsiteY3577" fmla="*/ 454560 h 2380521"/>
              <a:gd name="connsiteX3578" fmla="*/ 2927708 w 8023328"/>
              <a:gd name="connsiteY3578" fmla="*/ 439771 h 2380521"/>
              <a:gd name="connsiteX3579" fmla="*/ 2942491 w 8023328"/>
              <a:gd name="connsiteY3579" fmla="*/ 424982 h 2380521"/>
              <a:gd name="connsiteX3580" fmla="*/ 2868291 w 8023328"/>
              <a:gd name="connsiteY3580" fmla="*/ 424982 h 2380521"/>
              <a:gd name="connsiteX3581" fmla="*/ 2883085 w 8023328"/>
              <a:gd name="connsiteY3581" fmla="*/ 439771 h 2380521"/>
              <a:gd name="connsiteX3582" fmla="*/ 2868291 w 8023328"/>
              <a:gd name="connsiteY3582" fmla="*/ 454560 h 2380521"/>
              <a:gd name="connsiteX3583" fmla="*/ 2853504 w 8023328"/>
              <a:gd name="connsiteY3583" fmla="*/ 439771 h 2380521"/>
              <a:gd name="connsiteX3584" fmla="*/ 2868291 w 8023328"/>
              <a:gd name="connsiteY3584" fmla="*/ 424982 h 2380521"/>
              <a:gd name="connsiteX3585" fmla="*/ 2796533 w 8023328"/>
              <a:gd name="connsiteY3585" fmla="*/ 424982 h 2380521"/>
              <a:gd name="connsiteX3586" fmla="*/ 2808932 w 8023328"/>
              <a:gd name="connsiteY3586" fmla="*/ 439771 h 2380521"/>
              <a:gd name="connsiteX3587" fmla="*/ 2796533 w 8023328"/>
              <a:gd name="connsiteY3587" fmla="*/ 454560 h 2380521"/>
              <a:gd name="connsiteX3588" fmla="*/ 2782678 w 8023328"/>
              <a:gd name="connsiteY3588" fmla="*/ 439771 h 2380521"/>
              <a:gd name="connsiteX3589" fmla="*/ 2796533 w 8023328"/>
              <a:gd name="connsiteY3589" fmla="*/ 424982 h 2380521"/>
              <a:gd name="connsiteX3590" fmla="*/ 2725695 w 8023328"/>
              <a:gd name="connsiteY3590" fmla="*/ 424982 h 2380521"/>
              <a:gd name="connsiteX3591" fmla="*/ 2738097 w 8023328"/>
              <a:gd name="connsiteY3591" fmla="*/ 439771 h 2380521"/>
              <a:gd name="connsiteX3592" fmla="*/ 2725695 w 8023328"/>
              <a:gd name="connsiteY3592" fmla="*/ 454560 h 2380521"/>
              <a:gd name="connsiteX3593" fmla="*/ 2711846 w 8023328"/>
              <a:gd name="connsiteY3593" fmla="*/ 439771 h 2380521"/>
              <a:gd name="connsiteX3594" fmla="*/ 2725695 w 8023328"/>
              <a:gd name="connsiteY3594" fmla="*/ 424982 h 2380521"/>
              <a:gd name="connsiteX3595" fmla="*/ 2654870 w 8023328"/>
              <a:gd name="connsiteY3595" fmla="*/ 424982 h 2380521"/>
              <a:gd name="connsiteX3596" fmla="*/ 2667270 w 8023328"/>
              <a:gd name="connsiteY3596" fmla="*/ 439771 h 2380521"/>
              <a:gd name="connsiteX3597" fmla="*/ 2654870 w 8023328"/>
              <a:gd name="connsiteY3597" fmla="*/ 454560 h 2380521"/>
              <a:gd name="connsiteX3598" fmla="*/ 2641018 w 8023328"/>
              <a:gd name="connsiteY3598" fmla="*/ 439771 h 2380521"/>
              <a:gd name="connsiteX3599" fmla="*/ 2654870 w 8023328"/>
              <a:gd name="connsiteY3599" fmla="*/ 424982 h 2380521"/>
              <a:gd name="connsiteX3600" fmla="*/ 2582580 w 8023328"/>
              <a:gd name="connsiteY3600" fmla="*/ 424982 h 2380521"/>
              <a:gd name="connsiteX3601" fmla="*/ 2596437 w 8023328"/>
              <a:gd name="connsiteY3601" fmla="*/ 439771 h 2380521"/>
              <a:gd name="connsiteX3602" fmla="*/ 2582580 w 8023328"/>
              <a:gd name="connsiteY3602" fmla="*/ 454560 h 2380521"/>
              <a:gd name="connsiteX3603" fmla="*/ 2570184 w 8023328"/>
              <a:gd name="connsiteY3603" fmla="*/ 439771 h 2380521"/>
              <a:gd name="connsiteX3604" fmla="*/ 2582580 w 8023328"/>
              <a:gd name="connsiteY3604" fmla="*/ 424982 h 2380521"/>
              <a:gd name="connsiteX3605" fmla="*/ 2511026 w 8023328"/>
              <a:gd name="connsiteY3605" fmla="*/ 424982 h 2380521"/>
              <a:gd name="connsiteX3606" fmla="*/ 2525610 w 8023328"/>
              <a:gd name="connsiteY3606" fmla="*/ 439771 h 2380521"/>
              <a:gd name="connsiteX3607" fmla="*/ 2511026 w 8023328"/>
              <a:gd name="connsiteY3607" fmla="*/ 454560 h 2380521"/>
              <a:gd name="connsiteX3608" fmla="*/ 2499361 w 8023328"/>
              <a:gd name="connsiteY3608" fmla="*/ 439771 h 2380521"/>
              <a:gd name="connsiteX3609" fmla="*/ 2511026 w 8023328"/>
              <a:gd name="connsiteY3609" fmla="*/ 424982 h 2380521"/>
              <a:gd name="connsiteX3610" fmla="*/ 1799085 w 8023328"/>
              <a:gd name="connsiteY3610" fmla="*/ 357525 h 2380521"/>
              <a:gd name="connsiteX3611" fmla="*/ 1813873 w 8023328"/>
              <a:gd name="connsiteY3611" fmla="*/ 369922 h 2380521"/>
              <a:gd name="connsiteX3612" fmla="*/ 1799085 w 8023328"/>
              <a:gd name="connsiteY3612" fmla="*/ 383779 h 2380521"/>
              <a:gd name="connsiteX3613" fmla="*/ 1784300 w 8023328"/>
              <a:gd name="connsiteY3613" fmla="*/ 369922 h 2380521"/>
              <a:gd name="connsiteX3614" fmla="*/ 1799085 w 8023328"/>
              <a:gd name="connsiteY3614" fmla="*/ 357525 h 2380521"/>
              <a:gd name="connsiteX3615" fmla="*/ 1728262 w 8023328"/>
              <a:gd name="connsiteY3615" fmla="*/ 357525 h 2380521"/>
              <a:gd name="connsiteX3616" fmla="*/ 1743049 w 8023328"/>
              <a:gd name="connsiteY3616" fmla="*/ 369922 h 2380521"/>
              <a:gd name="connsiteX3617" fmla="*/ 1728262 w 8023328"/>
              <a:gd name="connsiteY3617" fmla="*/ 383779 h 2380521"/>
              <a:gd name="connsiteX3618" fmla="*/ 1713470 w 8023328"/>
              <a:gd name="connsiteY3618" fmla="*/ 369922 h 2380521"/>
              <a:gd name="connsiteX3619" fmla="*/ 1728262 w 8023328"/>
              <a:gd name="connsiteY3619" fmla="*/ 357525 h 2380521"/>
              <a:gd name="connsiteX3620" fmla="*/ 1657429 w 8023328"/>
              <a:gd name="connsiteY3620" fmla="*/ 357525 h 2380521"/>
              <a:gd name="connsiteX3621" fmla="*/ 1672220 w 8023328"/>
              <a:gd name="connsiteY3621" fmla="*/ 369922 h 2380521"/>
              <a:gd name="connsiteX3622" fmla="*/ 1657429 w 8023328"/>
              <a:gd name="connsiteY3622" fmla="*/ 383779 h 2380521"/>
              <a:gd name="connsiteX3623" fmla="*/ 1642650 w 8023328"/>
              <a:gd name="connsiteY3623" fmla="*/ 369922 h 2380521"/>
              <a:gd name="connsiteX3624" fmla="*/ 1657429 w 8023328"/>
              <a:gd name="connsiteY3624" fmla="*/ 357525 h 2380521"/>
              <a:gd name="connsiteX3625" fmla="*/ 1582296 w 8023328"/>
              <a:gd name="connsiteY3625" fmla="*/ 357525 h 2380521"/>
              <a:gd name="connsiteX3626" fmla="*/ 1594704 w 8023328"/>
              <a:gd name="connsiteY3626" fmla="*/ 369922 h 2380521"/>
              <a:gd name="connsiteX3627" fmla="*/ 1582296 w 8023328"/>
              <a:gd name="connsiteY3627" fmla="*/ 383779 h 2380521"/>
              <a:gd name="connsiteX3628" fmla="*/ 1568441 w 8023328"/>
              <a:gd name="connsiteY3628" fmla="*/ 369922 h 2380521"/>
              <a:gd name="connsiteX3629" fmla="*/ 1582296 w 8023328"/>
              <a:gd name="connsiteY3629" fmla="*/ 357525 h 2380521"/>
              <a:gd name="connsiteX3630" fmla="*/ 1512195 w 8023328"/>
              <a:gd name="connsiteY3630" fmla="*/ 357525 h 2380521"/>
              <a:gd name="connsiteX3631" fmla="*/ 1523863 w 8023328"/>
              <a:gd name="connsiteY3631" fmla="*/ 369922 h 2380521"/>
              <a:gd name="connsiteX3632" fmla="*/ 1512195 w 8023328"/>
              <a:gd name="connsiteY3632" fmla="*/ 383779 h 2380521"/>
              <a:gd name="connsiteX3633" fmla="*/ 1497612 w 8023328"/>
              <a:gd name="connsiteY3633" fmla="*/ 369922 h 2380521"/>
              <a:gd name="connsiteX3634" fmla="*/ 1512195 w 8023328"/>
              <a:gd name="connsiteY3634" fmla="*/ 357525 h 2380521"/>
              <a:gd name="connsiteX3635" fmla="*/ 1439171 w 8023328"/>
              <a:gd name="connsiteY3635" fmla="*/ 357525 h 2380521"/>
              <a:gd name="connsiteX3636" fmla="*/ 1453023 w 8023328"/>
              <a:gd name="connsiteY3636" fmla="*/ 369922 h 2380521"/>
              <a:gd name="connsiteX3637" fmla="*/ 1439171 w 8023328"/>
              <a:gd name="connsiteY3637" fmla="*/ 383779 h 2380521"/>
              <a:gd name="connsiteX3638" fmla="*/ 1426774 w 8023328"/>
              <a:gd name="connsiteY3638" fmla="*/ 369922 h 2380521"/>
              <a:gd name="connsiteX3639" fmla="*/ 1439171 w 8023328"/>
              <a:gd name="connsiteY3639" fmla="*/ 357525 h 2380521"/>
              <a:gd name="connsiteX3640" fmla="*/ 1368347 w 8023328"/>
              <a:gd name="connsiteY3640" fmla="*/ 357525 h 2380521"/>
              <a:gd name="connsiteX3641" fmla="*/ 1382199 w 8023328"/>
              <a:gd name="connsiteY3641" fmla="*/ 369922 h 2380521"/>
              <a:gd name="connsiteX3642" fmla="*/ 1368347 w 8023328"/>
              <a:gd name="connsiteY3642" fmla="*/ 383779 h 2380521"/>
              <a:gd name="connsiteX3643" fmla="*/ 1355949 w 8023328"/>
              <a:gd name="connsiteY3643" fmla="*/ 369922 h 2380521"/>
              <a:gd name="connsiteX3644" fmla="*/ 1368347 w 8023328"/>
              <a:gd name="connsiteY3644" fmla="*/ 357525 h 2380521"/>
              <a:gd name="connsiteX3645" fmla="*/ 1297518 w 8023328"/>
              <a:gd name="connsiteY3645" fmla="*/ 357525 h 2380521"/>
              <a:gd name="connsiteX3646" fmla="*/ 1311374 w 8023328"/>
              <a:gd name="connsiteY3646" fmla="*/ 369922 h 2380521"/>
              <a:gd name="connsiteX3647" fmla="*/ 1297518 w 8023328"/>
              <a:gd name="connsiteY3647" fmla="*/ 383779 h 2380521"/>
              <a:gd name="connsiteX3648" fmla="*/ 1285121 w 8023328"/>
              <a:gd name="connsiteY3648" fmla="*/ 369922 h 2380521"/>
              <a:gd name="connsiteX3649" fmla="*/ 1297518 w 8023328"/>
              <a:gd name="connsiteY3649" fmla="*/ 357525 h 2380521"/>
              <a:gd name="connsiteX3650" fmla="*/ 1225703 w 8023328"/>
              <a:gd name="connsiteY3650" fmla="*/ 357525 h 2380521"/>
              <a:gd name="connsiteX3651" fmla="*/ 1240493 w 8023328"/>
              <a:gd name="connsiteY3651" fmla="*/ 369922 h 2380521"/>
              <a:gd name="connsiteX3652" fmla="*/ 1225703 w 8023328"/>
              <a:gd name="connsiteY3652" fmla="*/ 383779 h 2380521"/>
              <a:gd name="connsiteX3653" fmla="*/ 1210926 w 8023328"/>
              <a:gd name="connsiteY3653" fmla="*/ 369922 h 2380521"/>
              <a:gd name="connsiteX3654" fmla="*/ 1225703 w 8023328"/>
              <a:gd name="connsiteY3654" fmla="*/ 357525 h 2380521"/>
              <a:gd name="connsiteX3655" fmla="*/ 1154890 w 8023328"/>
              <a:gd name="connsiteY3655" fmla="*/ 357525 h 2380521"/>
              <a:gd name="connsiteX3656" fmla="*/ 1169676 w 8023328"/>
              <a:gd name="connsiteY3656" fmla="*/ 369922 h 2380521"/>
              <a:gd name="connsiteX3657" fmla="*/ 1154890 w 8023328"/>
              <a:gd name="connsiteY3657" fmla="*/ 383779 h 2380521"/>
              <a:gd name="connsiteX3658" fmla="*/ 1140096 w 8023328"/>
              <a:gd name="connsiteY3658" fmla="*/ 369922 h 2380521"/>
              <a:gd name="connsiteX3659" fmla="*/ 1154890 w 8023328"/>
              <a:gd name="connsiteY3659" fmla="*/ 357525 h 2380521"/>
              <a:gd name="connsiteX3660" fmla="*/ 1084059 w 8023328"/>
              <a:gd name="connsiteY3660" fmla="*/ 357525 h 2380521"/>
              <a:gd name="connsiteX3661" fmla="*/ 1098844 w 8023328"/>
              <a:gd name="connsiteY3661" fmla="*/ 369922 h 2380521"/>
              <a:gd name="connsiteX3662" fmla="*/ 1084059 w 8023328"/>
              <a:gd name="connsiteY3662" fmla="*/ 383779 h 2380521"/>
              <a:gd name="connsiteX3663" fmla="*/ 1069268 w 8023328"/>
              <a:gd name="connsiteY3663" fmla="*/ 369922 h 2380521"/>
              <a:gd name="connsiteX3664" fmla="*/ 1084059 w 8023328"/>
              <a:gd name="connsiteY3664" fmla="*/ 357525 h 2380521"/>
              <a:gd name="connsiteX3665" fmla="*/ 1013015 w 8023328"/>
              <a:gd name="connsiteY3665" fmla="*/ 357525 h 2380521"/>
              <a:gd name="connsiteX3666" fmla="*/ 1024685 w 8023328"/>
              <a:gd name="connsiteY3666" fmla="*/ 369922 h 2380521"/>
              <a:gd name="connsiteX3667" fmla="*/ 1013015 w 8023328"/>
              <a:gd name="connsiteY3667" fmla="*/ 383779 h 2380521"/>
              <a:gd name="connsiteX3668" fmla="*/ 998434 w 8023328"/>
              <a:gd name="connsiteY3668" fmla="*/ 369922 h 2380521"/>
              <a:gd name="connsiteX3669" fmla="*/ 1013015 w 8023328"/>
              <a:gd name="connsiteY3669" fmla="*/ 357525 h 2380521"/>
              <a:gd name="connsiteX3670" fmla="*/ 941465 w 8023328"/>
              <a:gd name="connsiteY3670" fmla="*/ 357525 h 2380521"/>
              <a:gd name="connsiteX3671" fmla="*/ 953864 w 8023328"/>
              <a:gd name="connsiteY3671" fmla="*/ 369922 h 2380521"/>
              <a:gd name="connsiteX3672" fmla="*/ 941465 w 8023328"/>
              <a:gd name="connsiteY3672" fmla="*/ 383779 h 2380521"/>
              <a:gd name="connsiteX3673" fmla="*/ 927611 w 8023328"/>
              <a:gd name="connsiteY3673" fmla="*/ 369922 h 2380521"/>
              <a:gd name="connsiteX3674" fmla="*/ 941465 w 8023328"/>
              <a:gd name="connsiteY3674" fmla="*/ 357525 h 2380521"/>
              <a:gd name="connsiteX3675" fmla="*/ 870633 w 8023328"/>
              <a:gd name="connsiteY3675" fmla="*/ 357525 h 2380521"/>
              <a:gd name="connsiteX3676" fmla="*/ 883034 w 8023328"/>
              <a:gd name="connsiteY3676" fmla="*/ 369922 h 2380521"/>
              <a:gd name="connsiteX3677" fmla="*/ 870633 w 8023328"/>
              <a:gd name="connsiteY3677" fmla="*/ 383779 h 2380521"/>
              <a:gd name="connsiteX3678" fmla="*/ 856777 w 8023328"/>
              <a:gd name="connsiteY3678" fmla="*/ 369922 h 2380521"/>
              <a:gd name="connsiteX3679" fmla="*/ 870633 w 8023328"/>
              <a:gd name="connsiteY3679" fmla="*/ 357525 h 2380521"/>
              <a:gd name="connsiteX3680" fmla="*/ 798346 w 8023328"/>
              <a:gd name="connsiteY3680" fmla="*/ 357525 h 2380521"/>
              <a:gd name="connsiteX3681" fmla="*/ 812203 w 8023328"/>
              <a:gd name="connsiteY3681" fmla="*/ 369922 h 2380521"/>
              <a:gd name="connsiteX3682" fmla="*/ 798346 w 8023328"/>
              <a:gd name="connsiteY3682" fmla="*/ 383779 h 2380521"/>
              <a:gd name="connsiteX3683" fmla="*/ 785947 w 8023328"/>
              <a:gd name="connsiteY3683" fmla="*/ 369922 h 2380521"/>
              <a:gd name="connsiteX3684" fmla="*/ 798346 w 8023328"/>
              <a:gd name="connsiteY3684" fmla="*/ 357525 h 2380521"/>
              <a:gd name="connsiteX3685" fmla="*/ 3654110 w 8023328"/>
              <a:gd name="connsiteY3685" fmla="*/ 354153 h 2380521"/>
              <a:gd name="connsiteX3686" fmla="*/ 3668898 w 8023328"/>
              <a:gd name="connsiteY3686" fmla="*/ 368738 h 2380521"/>
              <a:gd name="connsiteX3687" fmla="*/ 3654110 w 8023328"/>
              <a:gd name="connsiteY3687" fmla="*/ 380407 h 2380521"/>
              <a:gd name="connsiteX3688" fmla="*/ 3639322 w 8023328"/>
              <a:gd name="connsiteY3688" fmla="*/ 368738 h 2380521"/>
              <a:gd name="connsiteX3689" fmla="*/ 3654110 w 8023328"/>
              <a:gd name="connsiteY3689" fmla="*/ 354153 h 2380521"/>
              <a:gd name="connsiteX3690" fmla="*/ 3583280 w 8023328"/>
              <a:gd name="connsiteY3690" fmla="*/ 354153 h 2380521"/>
              <a:gd name="connsiteX3691" fmla="*/ 3598069 w 8023328"/>
              <a:gd name="connsiteY3691" fmla="*/ 368738 h 2380521"/>
              <a:gd name="connsiteX3692" fmla="*/ 3583280 w 8023328"/>
              <a:gd name="connsiteY3692" fmla="*/ 380407 h 2380521"/>
              <a:gd name="connsiteX3693" fmla="*/ 3568491 w 8023328"/>
              <a:gd name="connsiteY3693" fmla="*/ 368738 h 2380521"/>
              <a:gd name="connsiteX3694" fmla="*/ 3583280 w 8023328"/>
              <a:gd name="connsiteY3694" fmla="*/ 354153 h 2380521"/>
              <a:gd name="connsiteX3695" fmla="*/ 3512449 w 8023328"/>
              <a:gd name="connsiteY3695" fmla="*/ 354153 h 2380521"/>
              <a:gd name="connsiteX3696" fmla="*/ 3527237 w 8023328"/>
              <a:gd name="connsiteY3696" fmla="*/ 369330 h 2380521"/>
              <a:gd name="connsiteX3697" fmla="*/ 3512449 w 8023328"/>
              <a:gd name="connsiteY3697" fmla="*/ 383749 h 2380521"/>
              <a:gd name="connsiteX3698" fmla="*/ 3497661 w 8023328"/>
              <a:gd name="connsiteY3698" fmla="*/ 369330 h 2380521"/>
              <a:gd name="connsiteX3699" fmla="*/ 3512449 w 8023328"/>
              <a:gd name="connsiteY3699" fmla="*/ 354153 h 2380521"/>
              <a:gd name="connsiteX3700" fmla="*/ 3440686 w 8023328"/>
              <a:gd name="connsiteY3700" fmla="*/ 354153 h 2380521"/>
              <a:gd name="connsiteX3701" fmla="*/ 3453083 w 8023328"/>
              <a:gd name="connsiteY3701" fmla="*/ 369330 h 2380521"/>
              <a:gd name="connsiteX3702" fmla="*/ 3440686 w 8023328"/>
              <a:gd name="connsiteY3702" fmla="*/ 383749 h 2380521"/>
              <a:gd name="connsiteX3703" fmla="*/ 3426830 w 8023328"/>
              <a:gd name="connsiteY3703" fmla="*/ 369330 h 2380521"/>
              <a:gd name="connsiteX3704" fmla="*/ 3440686 w 8023328"/>
              <a:gd name="connsiteY3704" fmla="*/ 354153 h 2380521"/>
              <a:gd name="connsiteX3705" fmla="*/ 3369857 w 8023328"/>
              <a:gd name="connsiteY3705" fmla="*/ 354153 h 2380521"/>
              <a:gd name="connsiteX3706" fmla="*/ 3382254 w 8023328"/>
              <a:gd name="connsiteY3706" fmla="*/ 369330 h 2380521"/>
              <a:gd name="connsiteX3707" fmla="*/ 3369857 w 8023328"/>
              <a:gd name="connsiteY3707" fmla="*/ 383749 h 2380521"/>
              <a:gd name="connsiteX3708" fmla="*/ 3356001 w 8023328"/>
              <a:gd name="connsiteY3708" fmla="*/ 369330 h 2380521"/>
              <a:gd name="connsiteX3709" fmla="*/ 3369857 w 8023328"/>
              <a:gd name="connsiteY3709" fmla="*/ 354153 h 2380521"/>
              <a:gd name="connsiteX3710" fmla="*/ 3299097 w 8023328"/>
              <a:gd name="connsiteY3710" fmla="*/ 354153 h 2380521"/>
              <a:gd name="connsiteX3711" fmla="*/ 3311496 w 8023328"/>
              <a:gd name="connsiteY3711" fmla="*/ 369330 h 2380521"/>
              <a:gd name="connsiteX3712" fmla="*/ 3299097 w 8023328"/>
              <a:gd name="connsiteY3712" fmla="*/ 383749 h 2380521"/>
              <a:gd name="connsiteX3713" fmla="*/ 3285242 w 8023328"/>
              <a:gd name="connsiteY3713" fmla="*/ 369330 h 2380521"/>
              <a:gd name="connsiteX3714" fmla="*/ 3299097 w 8023328"/>
              <a:gd name="connsiteY3714" fmla="*/ 354153 h 2380521"/>
              <a:gd name="connsiteX3715" fmla="*/ 3226808 w 8023328"/>
              <a:gd name="connsiteY3715" fmla="*/ 354153 h 2380521"/>
              <a:gd name="connsiteX3716" fmla="*/ 3240664 w 8023328"/>
              <a:gd name="connsiteY3716" fmla="*/ 369330 h 2380521"/>
              <a:gd name="connsiteX3717" fmla="*/ 3226808 w 8023328"/>
              <a:gd name="connsiteY3717" fmla="*/ 383749 h 2380521"/>
              <a:gd name="connsiteX3718" fmla="*/ 3214410 w 8023328"/>
              <a:gd name="connsiteY3718" fmla="*/ 369330 h 2380521"/>
              <a:gd name="connsiteX3719" fmla="*/ 3226808 w 8023328"/>
              <a:gd name="connsiteY3719" fmla="*/ 354153 h 2380521"/>
              <a:gd name="connsiteX3720" fmla="*/ 3152605 w 8023328"/>
              <a:gd name="connsiteY3720" fmla="*/ 354153 h 2380521"/>
              <a:gd name="connsiteX3721" fmla="*/ 3166462 w 8023328"/>
              <a:gd name="connsiteY3721" fmla="*/ 369330 h 2380521"/>
              <a:gd name="connsiteX3722" fmla="*/ 3152605 w 8023328"/>
              <a:gd name="connsiteY3722" fmla="*/ 383749 h 2380521"/>
              <a:gd name="connsiteX3723" fmla="*/ 3140206 w 8023328"/>
              <a:gd name="connsiteY3723" fmla="*/ 369330 h 2380521"/>
              <a:gd name="connsiteX3724" fmla="*/ 3152605 w 8023328"/>
              <a:gd name="connsiteY3724" fmla="*/ 354153 h 2380521"/>
              <a:gd name="connsiteX3725" fmla="*/ 3081774 w 8023328"/>
              <a:gd name="connsiteY3725" fmla="*/ 354153 h 2380521"/>
              <a:gd name="connsiteX3726" fmla="*/ 3095627 w 8023328"/>
              <a:gd name="connsiteY3726" fmla="*/ 369330 h 2380521"/>
              <a:gd name="connsiteX3727" fmla="*/ 3081774 w 8023328"/>
              <a:gd name="connsiteY3727" fmla="*/ 383749 h 2380521"/>
              <a:gd name="connsiteX3728" fmla="*/ 3069375 w 8023328"/>
              <a:gd name="connsiteY3728" fmla="*/ 369330 h 2380521"/>
              <a:gd name="connsiteX3729" fmla="*/ 3081774 w 8023328"/>
              <a:gd name="connsiteY3729" fmla="*/ 354153 h 2380521"/>
              <a:gd name="connsiteX3730" fmla="*/ 3013715 w 8023328"/>
              <a:gd name="connsiteY3730" fmla="*/ 354153 h 2380521"/>
              <a:gd name="connsiteX3731" fmla="*/ 3028135 w 8023328"/>
              <a:gd name="connsiteY3731" fmla="*/ 369330 h 2380521"/>
              <a:gd name="connsiteX3732" fmla="*/ 3013715 w 8023328"/>
              <a:gd name="connsiteY3732" fmla="*/ 383749 h 2380521"/>
              <a:gd name="connsiteX3733" fmla="*/ 2998539 w 8023328"/>
              <a:gd name="connsiteY3733" fmla="*/ 369330 h 2380521"/>
              <a:gd name="connsiteX3734" fmla="*/ 3013715 w 8023328"/>
              <a:gd name="connsiteY3734" fmla="*/ 354153 h 2380521"/>
              <a:gd name="connsiteX3735" fmla="*/ 2942494 w 8023328"/>
              <a:gd name="connsiteY3735" fmla="*/ 354153 h 2380521"/>
              <a:gd name="connsiteX3736" fmla="*/ 2957288 w 8023328"/>
              <a:gd name="connsiteY3736" fmla="*/ 369330 h 2380521"/>
              <a:gd name="connsiteX3737" fmla="*/ 2942494 w 8023328"/>
              <a:gd name="connsiteY3737" fmla="*/ 383749 h 2380521"/>
              <a:gd name="connsiteX3738" fmla="*/ 2927708 w 8023328"/>
              <a:gd name="connsiteY3738" fmla="*/ 369330 h 2380521"/>
              <a:gd name="connsiteX3739" fmla="*/ 2942494 w 8023328"/>
              <a:gd name="connsiteY3739" fmla="*/ 354153 h 2380521"/>
              <a:gd name="connsiteX3740" fmla="*/ 2868293 w 8023328"/>
              <a:gd name="connsiteY3740" fmla="*/ 354153 h 2380521"/>
              <a:gd name="connsiteX3741" fmla="*/ 2883085 w 8023328"/>
              <a:gd name="connsiteY3741" fmla="*/ 369330 h 2380521"/>
              <a:gd name="connsiteX3742" fmla="*/ 2868293 w 8023328"/>
              <a:gd name="connsiteY3742" fmla="*/ 383749 h 2380521"/>
              <a:gd name="connsiteX3743" fmla="*/ 2853504 w 8023328"/>
              <a:gd name="connsiteY3743" fmla="*/ 369330 h 2380521"/>
              <a:gd name="connsiteX3744" fmla="*/ 2868293 w 8023328"/>
              <a:gd name="connsiteY3744" fmla="*/ 354153 h 2380521"/>
              <a:gd name="connsiteX3745" fmla="*/ 2796535 w 8023328"/>
              <a:gd name="connsiteY3745" fmla="*/ 354153 h 2380521"/>
              <a:gd name="connsiteX3746" fmla="*/ 2808932 w 8023328"/>
              <a:gd name="connsiteY3746" fmla="*/ 369330 h 2380521"/>
              <a:gd name="connsiteX3747" fmla="*/ 2796535 w 8023328"/>
              <a:gd name="connsiteY3747" fmla="*/ 383749 h 2380521"/>
              <a:gd name="connsiteX3748" fmla="*/ 2782678 w 8023328"/>
              <a:gd name="connsiteY3748" fmla="*/ 369330 h 2380521"/>
              <a:gd name="connsiteX3749" fmla="*/ 2796535 w 8023328"/>
              <a:gd name="connsiteY3749" fmla="*/ 354153 h 2380521"/>
              <a:gd name="connsiteX3750" fmla="*/ 2725695 w 8023328"/>
              <a:gd name="connsiteY3750" fmla="*/ 354153 h 2380521"/>
              <a:gd name="connsiteX3751" fmla="*/ 2738100 w 8023328"/>
              <a:gd name="connsiteY3751" fmla="*/ 369330 h 2380521"/>
              <a:gd name="connsiteX3752" fmla="*/ 2725695 w 8023328"/>
              <a:gd name="connsiteY3752" fmla="*/ 383749 h 2380521"/>
              <a:gd name="connsiteX3753" fmla="*/ 2711846 w 8023328"/>
              <a:gd name="connsiteY3753" fmla="*/ 369330 h 2380521"/>
              <a:gd name="connsiteX3754" fmla="*/ 2725695 w 8023328"/>
              <a:gd name="connsiteY3754" fmla="*/ 354153 h 2380521"/>
              <a:gd name="connsiteX3755" fmla="*/ 2653415 w 8023328"/>
              <a:gd name="connsiteY3755" fmla="*/ 354153 h 2380521"/>
              <a:gd name="connsiteX3756" fmla="*/ 2667270 w 8023328"/>
              <a:gd name="connsiteY3756" fmla="*/ 369330 h 2380521"/>
              <a:gd name="connsiteX3757" fmla="*/ 2653415 w 8023328"/>
              <a:gd name="connsiteY3757" fmla="*/ 383749 h 2380521"/>
              <a:gd name="connsiteX3758" fmla="*/ 2641021 w 8023328"/>
              <a:gd name="connsiteY3758" fmla="*/ 369330 h 2380521"/>
              <a:gd name="connsiteX3759" fmla="*/ 2653415 w 8023328"/>
              <a:gd name="connsiteY3759" fmla="*/ 354153 h 2380521"/>
              <a:gd name="connsiteX3760" fmla="*/ 2582583 w 8023328"/>
              <a:gd name="connsiteY3760" fmla="*/ 354153 h 2380521"/>
              <a:gd name="connsiteX3761" fmla="*/ 2596439 w 8023328"/>
              <a:gd name="connsiteY3761" fmla="*/ 369330 h 2380521"/>
              <a:gd name="connsiteX3762" fmla="*/ 2582583 w 8023328"/>
              <a:gd name="connsiteY3762" fmla="*/ 383749 h 2380521"/>
              <a:gd name="connsiteX3763" fmla="*/ 2570184 w 8023328"/>
              <a:gd name="connsiteY3763" fmla="*/ 369330 h 2380521"/>
              <a:gd name="connsiteX3764" fmla="*/ 2582583 w 8023328"/>
              <a:gd name="connsiteY3764" fmla="*/ 354153 h 2380521"/>
              <a:gd name="connsiteX3765" fmla="*/ 2511029 w 8023328"/>
              <a:gd name="connsiteY3765" fmla="*/ 354153 h 2380521"/>
              <a:gd name="connsiteX3766" fmla="*/ 2525613 w 8023328"/>
              <a:gd name="connsiteY3766" fmla="*/ 369330 h 2380521"/>
              <a:gd name="connsiteX3767" fmla="*/ 2511029 w 8023328"/>
              <a:gd name="connsiteY3767" fmla="*/ 383749 h 2380521"/>
              <a:gd name="connsiteX3768" fmla="*/ 2499361 w 8023328"/>
              <a:gd name="connsiteY3768" fmla="*/ 369330 h 2380521"/>
              <a:gd name="connsiteX3769" fmla="*/ 2511029 w 8023328"/>
              <a:gd name="connsiteY3769" fmla="*/ 354153 h 2380521"/>
              <a:gd name="connsiteX3770" fmla="*/ 2439946 w 8023328"/>
              <a:gd name="connsiteY3770" fmla="*/ 354153 h 2380521"/>
              <a:gd name="connsiteX3771" fmla="*/ 2454732 w 8023328"/>
              <a:gd name="connsiteY3771" fmla="*/ 369330 h 2380521"/>
              <a:gd name="connsiteX3772" fmla="*/ 2439946 w 8023328"/>
              <a:gd name="connsiteY3772" fmla="*/ 383749 h 2380521"/>
              <a:gd name="connsiteX3773" fmla="*/ 2425156 w 8023328"/>
              <a:gd name="connsiteY3773" fmla="*/ 369330 h 2380521"/>
              <a:gd name="connsiteX3774" fmla="*/ 2439946 w 8023328"/>
              <a:gd name="connsiteY3774" fmla="*/ 354153 h 2380521"/>
              <a:gd name="connsiteX3775" fmla="*/ 2369110 w 8023328"/>
              <a:gd name="connsiteY3775" fmla="*/ 354153 h 2380521"/>
              <a:gd name="connsiteX3776" fmla="*/ 2383899 w 8023328"/>
              <a:gd name="connsiteY3776" fmla="*/ 369330 h 2380521"/>
              <a:gd name="connsiteX3777" fmla="*/ 2369110 w 8023328"/>
              <a:gd name="connsiteY3777" fmla="*/ 383749 h 2380521"/>
              <a:gd name="connsiteX3778" fmla="*/ 2354319 w 8023328"/>
              <a:gd name="connsiteY3778" fmla="*/ 369330 h 2380521"/>
              <a:gd name="connsiteX3779" fmla="*/ 2369110 w 8023328"/>
              <a:gd name="connsiteY3779" fmla="*/ 354153 h 2380521"/>
              <a:gd name="connsiteX3780" fmla="*/ 2298280 w 8023328"/>
              <a:gd name="connsiteY3780" fmla="*/ 354153 h 2380521"/>
              <a:gd name="connsiteX3781" fmla="*/ 2313068 w 8023328"/>
              <a:gd name="connsiteY3781" fmla="*/ 369330 h 2380521"/>
              <a:gd name="connsiteX3782" fmla="*/ 2298280 w 8023328"/>
              <a:gd name="connsiteY3782" fmla="*/ 383749 h 2380521"/>
              <a:gd name="connsiteX3783" fmla="*/ 2283490 w 8023328"/>
              <a:gd name="connsiteY3783" fmla="*/ 369330 h 2380521"/>
              <a:gd name="connsiteX3784" fmla="*/ 2298280 w 8023328"/>
              <a:gd name="connsiteY3784" fmla="*/ 354153 h 2380521"/>
              <a:gd name="connsiteX3785" fmla="*/ 2226517 w 8023328"/>
              <a:gd name="connsiteY3785" fmla="*/ 354153 h 2380521"/>
              <a:gd name="connsiteX3786" fmla="*/ 2238914 w 8023328"/>
              <a:gd name="connsiteY3786" fmla="*/ 369330 h 2380521"/>
              <a:gd name="connsiteX3787" fmla="*/ 2226517 w 8023328"/>
              <a:gd name="connsiteY3787" fmla="*/ 383749 h 2380521"/>
              <a:gd name="connsiteX3788" fmla="*/ 2212658 w 8023328"/>
              <a:gd name="connsiteY3788" fmla="*/ 369330 h 2380521"/>
              <a:gd name="connsiteX3789" fmla="*/ 2226517 w 8023328"/>
              <a:gd name="connsiteY3789" fmla="*/ 354153 h 2380521"/>
              <a:gd name="connsiteX3790" fmla="*/ 2155683 w 8023328"/>
              <a:gd name="connsiteY3790" fmla="*/ 354153 h 2380521"/>
              <a:gd name="connsiteX3791" fmla="*/ 2168081 w 8023328"/>
              <a:gd name="connsiteY3791" fmla="*/ 369330 h 2380521"/>
              <a:gd name="connsiteX3792" fmla="*/ 2155683 w 8023328"/>
              <a:gd name="connsiteY3792" fmla="*/ 383749 h 2380521"/>
              <a:gd name="connsiteX3793" fmla="*/ 2141827 w 8023328"/>
              <a:gd name="connsiteY3793" fmla="*/ 369330 h 2380521"/>
              <a:gd name="connsiteX3794" fmla="*/ 2155683 w 8023328"/>
              <a:gd name="connsiteY3794" fmla="*/ 354153 h 2380521"/>
              <a:gd name="connsiteX3795" fmla="*/ 2084849 w 8023328"/>
              <a:gd name="connsiteY3795" fmla="*/ 354153 h 2380521"/>
              <a:gd name="connsiteX3796" fmla="*/ 2097248 w 8023328"/>
              <a:gd name="connsiteY3796" fmla="*/ 369330 h 2380521"/>
              <a:gd name="connsiteX3797" fmla="*/ 2084849 w 8023328"/>
              <a:gd name="connsiteY3797" fmla="*/ 383749 h 2380521"/>
              <a:gd name="connsiteX3798" fmla="*/ 2070994 w 8023328"/>
              <a:gd name="connsiteY3798" fmla="*/ 369330 h 2380521"/>
              <a:gd name="connsiteX3799" fmla="*/ 2084849 w 8023328"/>
              <a:gd name="connsiteY3799" fmla="*/ 354153 h 2380521"/>
              <a:gd name="connsiteX3800" fmla="*/ 2011835 w 8023328"/>
              <a:gd name="connsiteY3800" fmla="*/ 354153 h 2380521"/>
              <a:gd name="connsiteX3801" fmla="*/ 2026421 w 8023328"/>
              <a:gd name="connsiteY3801" fmla="*/ 369330 h 2380521"/>
              <a:gd name="connsiteX3802" fmla="*/ 2011835 w 8023328"/>
              <a:gd name="connsiteY3802" fmla="*/ 383749 h 2380521"/>
              <a:gd name="connsiteX3803" fmla="*/ 2000166 w 8023328"/>
              <a:gd name="connsiteY3803" fmla="*/ 369330 h 2380521"/>
              <a:gd name="connsiteX3804" fmla="*/ 2011835 w 8023328"/>
              <a:gd name="connsiteY3804" fmla="*/ 354153 h 2380521"/>
              <a:gd name="connsiteX3805" fmla="*/ 1938362 w 8023328"/>
              <a:gd name="connsiteY3805" fmla="*/ 354153 h 2380521"/>
              <a:gd name="connsiteX3806" fmla="*/ 1952222 w 8023328"/>
              <a:gd name="connsiteY3806" fmla="*/ 369330 h 2380521"/>
              <a:gd name="connsiteX3807" fmla="*/ 1938362 w 8023328"/>
              <a:gd name="connsiteY3807" fmla="*/ 383749 h 2380521"/>
              <a:gd name="connsiteX3808" fmla="*/ 1925968 w 8023328"/>
              <a:gd name="connsiteY3808" fmla="*/ 369330 h 2380521"/>
              <a:gd name="connsiteX3809" fmla="*/ 1938362 w 8023328"/>
              <a:gd name="connsiteY3809" fmla="*/ 354153 h 2380521"/>
              <a:gd name="connsiteX3810" fmla="*/ 1867527 w 8023328"/>
              <a:gd name="connsiteY3810" fmla="*/ 354153 h 2380521"/>
              <a:gd name="connsiteX3811" fmla="*/ 1881384 w 8023328"/>
              <a:gd name="connsiteY3811" fmla="*/ 369330 h 2380521"/>
              <a:gd name="connsiteX3812" fmla="*/ 1867527 w 8023328"/>
              <a:gd name="connsiteY3812" fmla="*/ 383749 h 2380521"/>
              <a:gd name="connsiteX3813" fmla="*/ 1855129 w 8023328"/>
              <a:gd name="connsiteY3813" fmla="*/ 369330 h 2380521"/>
              <a:gd name="connsiteX3814" fmla="*/ 1867527 w 8023328"/>
              <a:gd name="connsiteY3814" fmla="*/ 354153 h 2380521"/>
              <a:gd name="connsiteX3815" fmla="*/ 1225708 w 8023328"/>
              <a:gd name="connsiteY3815" fmla="*/ 284879 h 2380521"/>
              <a:gd name="connsiteX3816" fmla="*/ 1240493 w 8023328"/>
              <a:gd name="connsiteY3816" fmla="*/ 298111 h 2380521"/>
              <a:gd name="connsiteX3817" fmla="*/ 1225708 w 8023328"/>
              <a:gd name="connsiteY3817" fmla="*/ 312900 h 2380521"/>
              <a:gd name="connsiteX3818" fmla="*/ 1210931 w 8023328"/>
              <a:gd name="connsiteY3818" fmla="*/ 298111 h 2380521"/>
              <a:gd name="connsiteX3819" fmla="*/ 1225708 w 8023328"/>
              <a:gd name="connsiteY3819" fmla="*/ 284879 h 2380521"/>
              <a:gd name="connsiteX3820" fmla="*/ 3440686 w 8023328"/>
              <a:gd name="connsiteY3820" fmla="*/ 283322 h 2380521"/>
              <a:gd name="connsiteX3821" fmla="*/ 3453083 w 8023328"/>
              <a:gd name="connsiteY3821" fmla="*/ 297178 h 2380521"/>
              <a:gd name="connsiteX3822" fmla="*/ 3440686 w 8023328"/>
              <a:gd name="connsiteY3822" fmla="*/ 309576 h 2380521"/>
              <a:gd name="connsiteX3823" fmla="*/ 3426830 w 8023328"/>
              <a:gd name="connsiteY3823" fmla="*/ 297178 h 2380521"/>
              <a:gd name="connsiteX3824" fmla="*/ 3440686 w 8023328"/>
              <a:gd name="connsiteY3824" fmla="*/ 283322 h 2380521"/>
              <a:gd name="connsiteX3825" fmla="*/ 3369857 w 8023328"/>
              <a:gd name="connsiteY3825" fmla="*/ 283322 h 2380521"/>
              <a:gd name="connsiteX3826" fmla="*/ 3382254 w 8023328"/>
              <a:gd name="connsiteY3826" fmla="*/ 297178 h 2380521"/>
              <a:gd name="connsiteX3827" fmla="*/ 3369857 w 8023328"/>
              <a:gd name="connsiteY3827" fmla="*/ 309576 h 2380521"/>
              <a:gd name="connsiteX3828" fmla="*/ 3356001 w 8023328"/>
              <a:gd name="connsiteY3828" fmla="*/ 297178 h 2380521"/>
              <a:gd name="connsiteX3829" fmla="*/ 3369857 w 8023328"/>
              <a:gd name="connsiteY3829" fmla="*/ 283322 h 2380521"/>
              <a:gd name="connsiteX3830" fmla="*/ 3299100 w 8023328"/>
              <a:gd name="connsiteY3830" fmla="*/ 283322 h 2380521"/>
              <a:gd name="connsiteX3831" fmla="*/ 3311496 w 8023328"/>
              <a:gd name="connsiteY3831" fmla="*/ 297178 h 2380521"/>
              <a:gd name="connsiteX3832" fmla="*/ 3299100 w 8023328"/>
              <a:gd name="connsiteY3832" fmla="*/ 309576 h 2380521"/>
              <a:gd name="connsiteX3833" fmla="*/ 3285242 w 8023328"/>
              <a:gd name="connsiteY3833" fmla="*/ 297178 h 2380521"/>
              <a:gd name="connsiteX3834" fmla="*/ 3299100 w 8023328"/>
              <a:gd name="connsiteY3834" fmla="*/ 283322 h 2380521"/>
              <a:gd name="connsiteX3835" fmla="*/ 3226808 w 8023328"/>
              <a:gd name="connsiteY3835" fmla="*/ 283322 h 2380521"/>
              <a:gd name="connsiteX3836" fmla="*/ 3240664 w 8023328"/>
              <a:gd name="connsiteY3836" fmla="*/ 297178 h 2380521"/>
              <a:gd name="connsiteX3837" fmla="*/ 3226808 w 8023328"/>
              <a:gd name="connsiteY3837" fmla="*/ 309576 h 2380521"/>
              <a:gd name="connsiteX3838" fmla="*/ 3214410 w 8023328"/>
              <a:gd name="connsiteY3838" fmla="*/ 297178 h 2380521"/>
              <a:gd name="connsiteX3839" fmla="*/ 3226808 w 8023328"/>
              <a:gd name="connsiteY3839" fmla="*/ 283322 h 2380521"/>
              <a:gd name="connsiteX3840" fmla="*/ 3152605 w 8023328"/>
              <a:gd name="connsiteY3840" fmla="*/ 283322 h 2380521"/>
              <a:gd name="connsiteX3841" fmla="*/ 3166462 w 8023328"/>
              <a:gd name="connsiteY3841" fmla="*/ 297178 h 2380521"/>
              <a:gd name="connsiteX3842" fmla="*/ 3152605 w 8023328"/>
              <a:gd name="connsiteY3842" fmla="*/ 309576 h 2380521"/>
              <a:gd name="connsiteX3843" fmla="*/ 3140209 w 8023328"/>
              <a:gd name="connsiteY3843" fmla="*/ 297178 h 2380521"/>
              <a:gd name="connsiteX3844" fmla="*/ 3152605 w 8023328"/>
              <a:gd name="connsiteY3844" fmla="*/ 283322 h 2380521"/>
              <a:gd name="connsiteX3845" fmla="*/ 3081774 w 8023328"/>
              <a:gd name="connsiteY3845" fmla="*/ 283322 h 2380521"/>
              <a:gd name="connsiteX3846" fmla="*/ 3095628 w 8023328"/>
              <a:gd name="connsiteY3846" fmla="*/ 297178 h 2380521"/>
              <a:gd name="connsiteX3847" fmla="*/ 3081774 w 8023328"/>
              <a:gd name="connsiteY3847" fmla="*/ 309576 h 2380521"/>
              <a:gd name="connsiteX3848" fmla="*/ 3069375 w 8023328"/>
              <a:gd name="connsiteY3848" fmla="*/ 297178 h 2380521"/>
              <a:gd name="connsiteX3849" fmla="*/ 3081774 w 8023328"/>
              <a:gd name="connsiteY3849" fmla="*/ 283322 h 2380521"/>
              <a:gd name="connsiteX3850" fmla="*/ 3013717 w 8023328"/>
              <a:gd name="connsiteY3850" fmla="*/ 283322 h 2380521"/>
              <a:gd name="connsiteX3851" fmla="*/ 3028135 w 8023328"/>
              <a:gd name="connsiteY3851" fmla="*/ 297178 h 2380521"/>
              <a:gd name="connsiteX3852" fmla="*/ 3013717 w 8023328"/>
              <a:gd name="connsiteY3852" fmla="*/ 309576 h 2380521"/>
              <a:gd name="connsiteX3853" fmla="*/ 2998539 w 8023328"/>
              <a:gd name="connsiteY3853" fmla="*/ 297178 h 2380521"/>
              <a:gd name="connsiteX3854" fmla="*/ 3013717 w 8023328"/>
              <a:gd name="connsiteY3854" fmla="*/ 283322 h 2380521"/>
              <a:gd name="connsiteX3855" fmla="*/ 2942494 w 8023328"/>
              <a:gd name="connsiteY3855" fmla="*/ 283322 h 2380521"/>
              <a:gd name="connsiteX3856" fmla="*/ 2957288 w 8023328"/>
              <a:gd name="connsiteY3856" fmla="*/ 298111 h 2380521"/>
              <a:gd name="connsiteX3857" fmla="*/ 2942494 w 8023328"/>
              <a:gd name="connsiteY3857" fmla="*/ 312900 h 2380521"/>
              <a:gd name="connsiteX3858" fmla="*/ 2927711 w 8023328"/>
              <a:gd name="connsiteY3858" fmla="*/ 298111 h 2380521"/>
              <a:gd name="connsiteX3859" fmla="*/ 2942494 w 8023328"/>
              <a:gd name="connsiteY3859" fmla="*/ 283322 h 2380521"/>
              <a:gd name="connsiteX3860" fmla="*/ 2868293 w 8023328"/>
              <a:gd name="connsiteY3860" fmla="*/ 283322 h 2380521"/>
              <a:gd name="connsiteX3861" fmla="*/ 2883087 w 8023328"/>
              <a:gd name="connsiteY3861" fmla="*/ 298111 h 2380521"/>
              <a:gd name="connsiteX3862" fmla="*/ 2868293 w 8023328"/>
              <a:gd name="connsiteY3862" fmla="*/ 312900 h 2380521"/>
              <a:gd name="connsiteX3863" fmla="*/ 2853507 w 8023328"/>
              <a:gd name="connsiteY3863" fmla="*/ 298111 h 2380521"/>
              <a:gd name="connsiteX3864" fmla="*/ 2868293 w 8023328"/>
              <a:gd name="connsiteY3864" fmla="*/ 283322 h 2380521"/>
              <a:gd name="connsiteX3865" fmla="*/ 2796535 w 8023328"/>
              <a:gd name="connsiteY3865" fmla="*/ 283322 h 2380521"/>
              <a:gd name="connsiteX3866" fmla="*/ 2808934 w 8023328"/>
              <a:gd name="connsiteY3866" fmla="*/ 298111 h 2380521"/>
              <a:gd name="connsiteX3867" fmla="*/ 2796535 w 8023328"/>
              <a:gd name="connsiteY3867" fmla="*/ 312900 h 2380521"/>
              <a:gd name="connsiteX3868" fmla="*/ 2782678 w 8023328"/>
              <a:gd name="connsiteY3868" fmla="*/ 298111 h 2380521"/>
              <a:gd name="connsiteX3869" fmla="*/ 2796535 w 8023328"/>
              <a:gd name="connsiteY3869" fmla="*/ 283322 h 2380521"/>
              <a:gd name="connsiteX3870" fmla="*/ 2725698 w 8023328"/>
              <a:gd name="connsiteY3870" fmla="*/ 283322 h 2380521"/>
              <a:gd name="connsiteX3871" fmla="*/ 2738100 w 8023328"/>
              <a:gd name="connsiteY3871" fmla="*/ 298111 h 2380521"/>
              <a:gd name="connsiteX3872" fmla="*/ 2725698 w 8023328"/>
              <a:gd name="connsiteY3872" fmla="*/ 312900 h 2380521"/>
              <a:gd name="connsiteX3873" fmla="*/ 2711846 w 8023328"/>
              <a:gd name="connsiteY3873" fmla="*/ 298111 h 2380521"/>
              <a:gd name="connsiteX3874" fmla="*/ 2725698 w 8023328"/>
              <a:gd name="connsiteY3874" fmla="*/ 283322 h 2380521"/>
              <a:gd name="connsiteX3875" fmla="*/ 2653415 w 8023328"/>
              <a:gd name="connsiteY3875" fmla="*/ 283322 h 2380521"/>
              <a:gd name="connsiteX3876" fmla="*/ 2667270 w 8023328"/>
              <a:gd name="connsiteY3876" fmla="*/ 298111 h 2380521"/>
              <a:gd name="connsiteX3877" fmla="*/ 2653415 w 8023328"/>
              <a:gd name="connsiteY3877" fmla="*/ 312900 h 2380521"/>
              <a:gd name="connsiteX3878" fmla="*/ 2641021 w 8023328"/>
              <a:gd name="connsiteY3878" fmla="*/ 298111 h 2380521"/>
              <a:gd name="connsiteX3879" fmla="*/ 2653415 w 8023328"/>
              <a:gd name="connsiteY3879" fmla="*/ 283322 h 2380521"/>
              <a:gd name="connsiteX3880" fmla="*/ 2582583 w 8023328"/>
              <a:gd name="connsiteY3880" fmla="*/ 283322 h 2380521"/>
              <a:gd name="connsiteX3881" fmla="*/ 2596439 w 8023328"/>
              <a:gd name="connsiteY3881" fmla="*/ 298111 h 2380521"/>
              <a:gd name="connsiteX3882" fmla="*/ 2582583 w 8023328"/>
              <a:gd name="connsiteY3882" fmla="*/ 312900 h 2380521"/>
              <a:gd name="connsiteX3883" fmla="*/ 2570189 w 8023328"/>
              <a:gd name="connsiteY3883" fmla="*/ 298111 h 2380521"/>
              <a:gd name="connsiteX3884" fmla="*/ 2582583 w 8023328"/>
              <a:gd name="connsiteY3884" fmla="*/ 283322 h 2380521"/>
              <a:gd name="connsiteX3885" fmla="*/ 2511029 w 8023328"/>
              <a:gd name="connsiteY3885" fmla="*/ 283322 h 2380521"/>
              <a:gd name="connsiteX3886" fmla="*/ 2525613 w 8023328"/>
              <a:gd name="connsiteY3886" fmla="*/ 298111 h 2380521"/>
              <a:gd name="connsiteX3887" fmla="*/ 2511029 w 8023328"/>
              <a:gd name="connsiteY3887" fmla="*/ 312900 h 2380521"/>
              <a:gd name="connsiteX3888" fmla="*/ 2499361 w 8023328"/>
              <a:gd name="connsiteY3888" fmla="*/ 298111 h 2380521"/>
              <a:gd name="connsiteX3889" fmla="*/ 2511029 w 8023328"/>
              <a:gd name="connsiteY3889" fmla="*/ 283322 h 2380521"/>
              <a:gd name="connsiteX3890" fmla="*/ 2439946 w 8023328"/>
              <a:gd name="connsiteY3890" fmla="*/ 283322 h 2380521"/>
              <a:gd name="connsiteX3891" fmla="*/ 2454732 w 8023328"/>
              <a:gd name="connsiteY3891" fmla="*/ 298111 h 2380521"/>
              <a:gd name="connsiteX3892" fmla="*/ 2439946 w 8023328"/>
              <a:gd name="connsiteY3892" fmla="*/ 312900 h 2380521"/>
              <a:gd name="connsiteX3893" fmla="*/ 2425156 w 8023328"/>
              <a:gd name="connsiteY3893" fmla="*/ 298111 h 2380521"/>
              <a:gd name="connsiteX3894" fmla="*/ 2439946 w 8023328"/>
              <a:gd name="connsiteY3894" fmla="*/ 283322 h 2380521"/>
              <a:gd name="connsiteX3895" fmla="*/ 2369110 w 8023328"/>
              <a:gd name="connsiteY3895" fmla="*/ 283322 h 2380521"/>
              <a:gd name="connsiteX3896" fmla="*/ 2383899 w 8023328"/>
              <a:gd name="connsiteY3896" fmla="*/ 298111 h 2380521"/>
              <a:gd name="connsiteX3897" fmla="*/ 2369110 w 8023328"/>
              <a:gd name="connsiteY3897" fmla="*/ 312900 h 2380521"/>
              <a:gd name="connsiteX3898" fmla="*/ 2354319 w 8023328"/>
              <a:gd name="connsiteY3898" fmla="*/ 298111 h 2380521"/>
              <a:gd name="connsiteX3899" fmla="*/ 2369110 w 8023328"/>
              <a:gd name="connsiteY3899" fmla="*/ 283322 h 2380521"/>
              <a:gd name="connsiteX3900" fmla="*/ 2298280 w 8023328"/>
              <a:gd name="connsiteY3900" fmla="*/ 283322 h 2380521"/>
              <a:gd name="connsiteX3901" fmla="*/ 2313068 w 8023328"/>
              <a:gd name="connsiteY3901" fmla="*/ 298111 h 2380521"/>
              <a:gd name="connsiteX3902" fmla="*/ 2298280 w 8023328"/>
              <a:gd name="connsiteY3902" fmla="*/ 312900 h 2380521"/>
              <a:gd name="connsiteX3903" fmla="*/ 2283490 w 8023328"/>
              <a:gd name="connsiteY3903" fmla="*/ 298111 h 2380521"/>
              <a:gd name="connsiteX3904" fmla="*/ 2298280 w 8023328"/>
              <a:gd name="connsiteY3904" fmla="*/ 283322 h 2380521"/>
              <a:gd name="connsiteX3905" fmla="*/ 2226517 w 8023328"/>
              <a:gd name="connsiteY3905" fmla="*/ 283322 h 2380521"/>
              <a:gd name="connsiteX3906" fmla="*/ 2238914 w 8023328"/>
              <a:gd name="connsiteY3906" fmla="*/ 298111 h 2380521"/>
              <a:gd name="connsiteX3907" fmla="*/ 2226517 w 8023328"/>
              <a:gd name="connsiteY3907" fmla="*/ 312900 h 2380521"/>
              <a:gd name="connsiteX3908" fmla="*/ 2212658 w 8023328"/>
              <a:gd name="connsiteY3908" fmla="*/ 298111 h 2380521"/>
              <a:gd name="connsiteX3909" fmla="*/ 2226517 w 8023328"/>
              <a:gd name="connsiteY3909" fmla="*/ 283322 h 2380521"/>
              <a:gd name="connsiteX3910" fmla="*/ 2155683 w 8023328"/>
              <a:gd name="connsiteY3910" fmla="*/ 283322 h 2380521"/>
              <a:gd name="connsiteX3911" fmla="*/ 2168081 w 8023328"/>
              <a:gd name="connsiteY3911" fmla="*/ 298111 h 2380521"/>
              <a:gd name="connsiteX3912" fmla="*/ 2155683 w 8023328"/>
              <a:gd name="connsiteY3912" fmla="*/ 312900 h 2380521"/>
              <a:gd name="connsiteX3913" fmla="*/ 2141827 w 8023328"/>
              <a:gd name="connsiteY3913" fmla="*/ 298111 h 2380521"/>
              <a:gd name="connsiteX3914" fmla="*/ 2155683 w 8023328"/>
              <a:gd name="connsiteY3914" fmla="*/ 283322 h 2380521"/>
              <a:gd name="connsiteX3915" fmla="*/ 2084849 w 8023328"/>
              <a:gd name="connsiteY3915" fmla="*/ 283322 h 2380521"/>
              <a:gd name="connsiteX3916" fmla="*/ 2097248 w 8023328"/>
              <a:gd name="connsiteY3916" fmla="*/ 298111 h 2380521"/>
              <a:gd name="connsiteX3917" fmla="*/ 2084849 w 8023328"/>
              <a:gd name="connsiteY3917" fmla="*/ 312900 h 2380521"/>
              <a:gd name="connsiteX3918" fmla="*/ 2070994 w 8023328"/>
              <a:gd name="connsiteY3918" fmla="*/ 298111 h 2380521"/>
              <a:gd name="connsiteX3919" fmla="*/ 2084849 w 8023328"/>
              <a:gd name="connsiteY3919" fmla="*/ 283322 h 2380521"/>
              <a:gd name="connsiteX3920" fmla="*/ 2011835 w 8023328"/>
              <a:gd name="connsiteY3920" fmla="*/ 283322 h 2380521"/>
              <a:gd name="connsiteX3921" fmla="*/ 2026421 w 8023328"/>
              <a:gd name="connsiteY3921" fmla="*/ 298111 h 2380521"/>
              <a:gd name="connsiteX3922" fmla="*/ 2011835 w 8023328"/>
              <a:gd name="connsiteY3922" fmla="*/ 312900 h 2380521"/>
              <a:gd name="connsiteX3923" fmla="*/ 2000168 w 8023328"/>
              <a:gd name="connsiteY3923" fmla="*/ 298111 h 2380521"/>
              <a:gd name="connsiteX3924" fmla="*/ 2011835 w 8023328"/>
              <a:gd name="connsiteY3924" fmla="*/ 283322 h 2380521"/>
              <a:gd name="connsiteX3925" fmla="*/ 1938362 w 8023328"/>
              <a:gd name="connsiteY3925" fmla="*/ 283322 h 2380521"/>
              <a:gd name="connsiteX3926" fmla="*/ 1952222 w 8023328"/>
              <a:gd name="connsiteY3926" fmla="*/ 298111 h 2380521"/>
              <a:gd name="connsiteX3927" fmla="*/ 1938362 w 8023328"/>
              <a:gd name="connsiteY3927" fmla="*/ 312900 h 2380521"/>
              <a:gd name="connsiteX3928" fmla="*/ 1925968 w 8023328"/>
              <a:gd name="connsiteY3928" fmla="*/ 298111 h 2380521"/>
              <a:gd name="connsiteX3929" fmla="*/ 1938362 w 8023328"/>
              <a:gd name="connsiteY3929" fmla="*/ 283322 h 2380521"/>
              <a:gd name="connsiteX3930" fmla="*/ 1867527 w 8023328"/>
              <a:gd name="connsiteY3930" fmla="*/ 283322 h 2380521"/>
              <a:gd name="connsiteX3931" fmla="*/ 1881384 w 8023328"/>
              <a:gd name="connsiteY3931" fmla="*/ 298111 h 2380521"/>
              <a:gd name="connsiteX3932" fmla="*/ 1867527 w 8023328"/>
              <a:gd name="connsiteY3932" fmla="*/ 312900 h 2380521"/>
              <a:gd name="connsiteX3933" fmla="*/ 1855129 w 8023328"/>
              <a:gd name="connsiteY3933" fmla="*/ 298111 h 2380521"/>
              <a:gd name="connsiteX3934" fmla="*/ 1867527 w 8023328"/>
              <a:gd name="connsiteY3934" fmla="*/ 283322 h 2380521"/>
              <a:gd name="connsiteX3935" fmla="*/ 1799085 w 8023328"/>
              <a:gd name="connsiteY3935" fmla="*/ 283322 h 2380521"/>
              <a:gd name="connsiteX3936" fmla="*/ 1813876 w 8023328"/>
              <a:gd name="connsiteY3936" fmla="*/ 298111 h 2380521"/>
              <a:gd name="connsiteX3937" fmla="*/ 1799085 w 8023328"/>
              <a:gd name="connsiteY3937" fmla="*/ 312900 h 2380521"/>
              <a:gd name="connsiteX3938" fmla="*/ 1784300 w 8023328"/>
              <a:gd name="connsiteY3938" fmla="*/ 298111 h 2380521"/>
              <a:gd name="connsiteX3939" fmla="*/ 1799085 w 8023328"/>
              <a:gd name="connsiteY3939" fmla="*/ 283322 h 2380521"/>
              <a:gd name="connsiteX3940" fmla="*/ 1728262 w 8023328"/>
              <a:gd name="connsiteY3940" fmla="*/ 283322 h 2380521"/>
              <a:gd name="connsiteX3941" fmla="*/ 1743052 w 8023328"/>
              <a:gd name="connsiteY3941" fmla="*/ 298111 h 2380521"/>
              <a:gd name="connsiteX3942" fmla="*/ 1728262 w 8023328"/>
              <a:gd name="connsiteY3942" fmla="*/ 312900 h 2380521"/>
              <a:gd name="connsiteX3943" fmla="*/ 1713472 w 8023328"/>
              <a:gd name="connsiteY3943" fmla="*/ 298111 h 2380521"/>
              <a:gd name="connsiteX3944" fmla="*/ 1728262 w 8023328"/>
              <a:gd name="connsiteY3944" fmla="*/ 283322 h 2380521"/>
              <a:gd name="connsiteX3945" fmla="*/ 1656498 w 8023328"/>
              <a:gd name="connsiteY3945" fmla="*/ 283322 h 2380521"/>
              <a:gd name="connsiteX3946" fmla="*/ 1668897 w 8023328"/>
              <a:gd name="connsiteY3946" fmla="*/ 298111 h 2380521"/>
              <a:gd name="connsiteX3947" fmla="*/ 1656498 w 8023328"/>
              <a:gd name="connsiteY3947" fmla="*/ 312900 h 2380521"/>
              <a:gd name="connsiteX3948" fmla="*/ 1642650 w 8023328"/>
              <a:gd name="connsiteY3948" fmla="*/ 298111 h 2380521"/>
              <a:gd name="connsiteX3949" fmla="*/ 1656498 w 8023328"/>
              <a:gd name="connsiteY3949" fmla="*/ 283322 h 2380521"/>
              <a:gd name="connsiteX3950" fmla="*/ 1582299 w 8023328"/>
              <a:gd name="connsiteY3950" fmla="*/ 283322 h 2380521"/>
              <a:gd name="connsiteX3951" fmla="*/ 1594704 w 8023328"/>
              <a:gd name="connsiteY3951" fmla="*/ 298111 h 2380521"/>
              <a:gd name="connsiteX3952" fmla="*/ 1582299 w 8023328"/>
              <a:gd name="connsiteY3952" fmla="*/ 312900 h 2380521"/>
              <a:gd name="connsiteX3953" fmla="*/ 1568441 w 8023328"/>
              <a:gd name="connsiteY3953" fmla="*/ 298111 h 2380521"/>
              <a:gd name="connsiteX3954" fmla="*/ 1582299 w 8023328"/>
              <a:gd name="connsiteY3954" fmla="*/ 283322 h 2380521"/>
              <a:gd name="connsiteX3955" fmla="*/ 1512198 w 8023328"/>
              <a:gd name="connsiteY3955" fmla="*/ 283322 h 2380521"/>
              <a:gd name="connsiteX3956" fmla="*/ 1523865 w 8023328"/>
              <a:gd name="connsiteY3956" fmla="*/ 298111 h 2380521"/>
              <a:gd name="connsiteX3957" fmla="*/ 1512198 w 8023328"/>
              <a:gd name="connsiteY3957" fmla="*/ 312900 h 2380521"/>
              <a:gd name="connsiteX3958" fmla="*/ 1497612 w 8023328"/>
              <a:gd name="connsiteY3958" fmla="*/ 298111 h 2380521"/>
              <a:gd name="connsiteX3959" fmla="*/ 1512198 w 8023328"/>
              <a:gd name="connsiteY3959" fmla="*/ 283322 h 2380521"/>
              <a:gd name="connsiteX3960" fmla="*/ 1439173 w 8023328"/>
              <a:gd name="connsiteY3960" fmla="*/ 283322 h 2380521"/>
              <a:gd name="connsiteX3961" fmla="*/ 1453026 w 8023328"/>
              <a:gd name="connsiteY3961" fmla="*/ 298111 h 2380521"/>
              <a:gd name="connsiteX3962" fmla="*/ 1439173 w 8023328"/>
              <a:gd name="connsiteY3962" fmla="*/ 312900 h 2380521"/>
              <a:gd name="connsiteX3963" fmla="*/ 1426777 w 8023328"/>
              <a:gd name="connsiteY3963" fmla="*/ 298111 h 2380521"/>
              <a:gd name="connsiteX3964" fmla="*/ 1439173 w 8023328"/>
              <a:gd name="connsiteY3964" fmla="*/ 283322 h 2380521"/>
              <a:gd name="connsiteX3965" fmla="*/ 1368347 w 8023328"/>
              <a:gd name="connsiteY3965" fmla="*/ 283322 h 2380521"/>
              <a:gd name="connsiteX3966" fmla="*/ 1382200 w 8023328"/>
              <a:gd name="connsiteY3966" fmla="*/ 298111 h 2380521"/>
              <a:gd name="connsiteX3967" fmla="*/ 1368347 w 8023328"/>
              <a:gd name="connsiteY3967" fmla="*/ 312900 h 2380521"/>
              <a:gd name="connsiteX3968" fmla="*/ 1355949 w 8023328"/>
              <a:gd name="connsiteY3968" fmla="*/ 298111 h 2380521"/>
              <a:gd name="connsiteX3969" fmla="*/ 1368347 w 8023328"/>
              <a:gd name="connsiteY3969" fmla="*/ 283322 h 2380521"/>
              <a:gd name="connsiteX3970" fmla="*/ 1297518 w 8023328"/>
              <a:gd name="connsiteY3970" fmla="*/ 283322 h 2380521"/>
              <a:gd name="connsiteX3971" fmla="*/ 1311374 w 8023328"/>
              <a:gd name="connsiteY3971" fmla="*/ 298111 h 2380521"/>
              <a:gd name="connsiteX3972" fmla="*/ 1297518 w 8023328"/>
              <a:gd name="connsiteY3972" fmla="*/ 312900 h 2380521"/>
              <a:gd name="connsiteX3973" fmla="*/ 1285121 w 8023328"/>
              <a:gd name="connsiteY3973" fmla="*/ 298111 h 2380521"/>
              <a:gd name="connsiteX3974" fmla="*/ 1297518 w 8023328"/>
              <a:gd name="connsiteY3974" fmla="*/ 283322 h 2380521"/>
              <a:gd name="connsiteX3975" fmla="*/ 1154890 w 8023328"/>
              <a:gd name="connsiteY3975" fmla="*/ 283322 h 2380521"/>
              <a:gd name="connsiteX3976" fmla="*/ 1169683 w 8023328"/>
              <a:gd name="connsiteY3976" fmla="*/ 295719 h 2380521"/>
              <a:gd name="connsiteX3977" fmla="*/ 1154890 w 8023328"/>
              <a:gd name="connsiteY3977" fmla="*/ 309576 h 2380521"/>
              <a:gd name="connsiteX3978" fmla="*/ 1140101 w 8023328"/>
              <a:gd name="connsiteY3978" fmla="*/ 295719 h 2380521"/>
              <a:gd name="connsiteX3979" fmla="*/ 1154890 w 8023328"/>
              <a:gd name="connsiteY3979" fmla="*/ 283322 h 2380521"/>
              <a:gd name="connsiteX3980" fmla="*/ 1084059 w 8023328"/>
              <a:gd name="connsiteY3980" fmla="*/ 283322 h 2380521"/>
              <a:gd name="connsiteX3981" fmla="*/ 1098847 w 8023328"/>
              <a:gd name="connsiteY3981" fmla="*/ 295719 h 2380521"/>
              <a:gd name="connsiteX3982" fmla="*/ 1084059 w 8023328"/>
              <a:gd name="connsiteY3982" fmla="*/ 309576 h 2380521"/>
              <a:gd name="connsiteX3983" fmla="*/ 1069272 w 8023328"/>
              <a:gd name="connsiteY3983" fmla="*/ 295719 h 2380521"/>
              <a:gd name="connsiteX3984" fmla="*/ 1084059 w 8023328"/>
              <a:gd name="connsiteY3984" fmla="*/ 283322 h 2380521"/>
              <a:gd name="connsiteX3985" fmla="*/ 1013024 w 8023328"/>
              <a:gd name="connsiteY3985" fmla="*/ 283322 h 2380521"/>
              <a:gd name="connsiteX3986" fmla="*/ 1024691 w 8023328"/>
              <a:gd name="connsiteY3986" fmla="*/ 295719 h 2380521"/>
              <a:gd name="connsiteX3987" fmla="*/ 1013024 w 8023328"/>
              <a:gd name="connsiteY3987" fmla="*/ 309576 h 2380521"/>
              <a:gd name="connsiteX3988" fmla="*/ 998442 w 8023328"/>
              <a:gd name="connsiteY3988" fmla="*/ 295719 h 2380521"/>
              <a:gd name="connsiteX3989" fmla="*/ 1013024 w 8023328"/>
              <a:gd name="connsiteY3989" fmla="*/ 283322 h 2380521"/>
              <a:gd name="connsiteX3990" fmla="*/ 941467 w 8023328"/>
              <a:gd name="connsiteY3990" fmla="*/ 283322 h 2380521"/>
              <a:gd name="connsiteX3991" fmla="*/ 953869 w 8023328"/>
              <a:gd name="connsiteY3991" fmla="*/ 295719 h 2380521"/>
              <a:gd name="connsiteX3992" fmla="*/ 941467 w 8023328"/>
              <a:gd name="connsiteY3992" fmla="*/ 309576 h 2380521"/>
              <a:gd name="connsiteX3993" fmla="*/ 927612 w 8023328"/>
              <a:gd name="connsiteY3993" fmla="*/ 295719 h 2380521"/>
              <a:gd name="connsiteX3994" fmla="*/ 941467 w 8023328"/>
              <a:gd name="connsiteY3994" fmla="*/ 283322 h 2380521"/>
              <a:gd name="connsiteX3995" fmla="*/ 3299102 w 8023328"/>
              <a:gd name="connsiteY3995" fmla="*/ 212492 h 2380521"/>
              <a:gd name="connsiteX3996" fmla="*/ 3311499 w 8023328"/>
              <a:gd name="connsiteY3996" fmla="*/ 226348 h 2380521"/>
              <a:gd name="connsiteX3997" fmla="*/ 3299102 w 8023328"/>
              <a:gd name="connsiteY3997" fmla="*/ 238746 h 2380521"/>
              <a:gd name="connsiteX3998" fmla="*/ 3285245 w 8023328"/>
              <a:gd name="connsiteY3998" fmla="*/ 226348 h 2380521"/>
              <a:gd name="connsiteX3999" fmla="*/ 3299102 w 8023328"/>
              <a:gd name="connsiteY3999" fmla="*/ 212492 h 2380521"/>
              <a:gd name="connsiteX4000" fmla="*/ 3226811 w 8023328"/>
              <a:gd name="connsiteY4000" fmla="*/ 212492 h 2380521"/>
              <a:gd name="connsiteX4001" fmla="*/ 3240667 w 8023328"/>
              <a:gd name="connsiteY4001" fmla="*/ 226348 h 2380521"/>
              <a:gd name="connsiteX4002" fmla="*/ 3226811 w 8023328"/>
              <a:gd name="connsiteY4002" fmla="*/ 238746 h 2380521"/>
              <a:gd name="connsiteX4003" fmla="*/ 3214412 w 8023328"/>
              <a:gd name="connsiteY4003" fmla="*/ 226348 h 2380521"/>
              <a:gd name="connsiteX4004" fmla="*/ 3226811 w 8023328"/>
              <a:gd name="connsiteY4004" fmla="*/ 212492 h 2380521"/>
              <a:gd name="connsiteX4005" fmla="*/ 3152608 w 8023328"/>
              <a:gd name="connsiteY4005" fmla="*/ 212492 h 2380521"/>
              <a:gd name="connsiteX4006" fmla="*/ 3166462 w 8023328"/>
              <a:gd name="connsiteY4006" fmla="*/ 226348 h 2380521"/>
              <a:gd name="connsiteX4007" fmla="*/ 3152608 w 8023328"/>
              <a:gd name="connsiteY4007" fmla="*/ 238746 h 2380521"/>
              <a:gd name="connsiteX4008" fmla="*/ 3140211 w 8023328"/>
              <a:gd name="connsiteY4008" fmla="*/ 226348 h 2380521"/>
              <a:gd name="connsiteX4009" fmla="*/ 3152608 w 8023328"/>
              <a:gd name="connsiteY4009" fmla="*/ 212492 h 2380521"/>
              <a:gd name="connsiteX4010" fmla="*/ 3081775 w 8023328"/>
              <a:gd name="connsiteY4010" fmla="*/ 212492 h 2380521"/>
              <a:gd name="connsiteX4011" fmla="*/ 3095628 w 8023328"/>
              <a:gd name="connsiteY4011" fmla="*/ 226348 h 2380521"/>
              <a:gd name="connsiteX4012" fmla="*/ 3081775 w 8023328"/>
              <a:gd name="connsiteY4012" fmla="*/ 238746 h 2380521"/>
              <a:gd name="connsiteX4013" fmla="*/ 3069375 w 8023328"/>
              <a:gd name="connsiteY4013" fmla="*/ 226348 h 2380521"/>
              <a:gd name="connsiteX4014" fmla="*/ 3081775 w 8023328"/>
              <a:gd name="connsiteY4014" fmla="*/ 212492 h 2380521"/>
              <a:gd name="connsiteX4015" fmla="*/ 3013720 w 8023328"/>
              <a:gd name="connsiteY4015" fmla="*/ 212492 h 2380521"/>
              <a:gd name="connsiteX4016" fmla="*/ 3028140 w 8023328"/>
              <a:gd name="connsiteY4016" fmla="*/ 226348 h 2380521"/>
              <a:gd name="connsiteX4017" fmla="*/ 3013720 w 8023328"/>
              <a:gd name="connsiteY4017" fmla="*/ 238746 h 2380521"/>
              <a:gd name="connsiteX4018" fmla="*/ 2998542 w 8023328"/>
              <a:gd name="connsiteY4018" fmla="*/ 226348 h 2380521"/>
              <a:gd name="connsiteX4019" fmla="*/ 3013720 w 8023328"/>
              <a:gd name="connsiteY4019" fmla="*/ 212492 h 2380521"/>
              <a:gd name="connsiteX4020" fmla="*/ 2942497 w 8023328"/>
              <a:gd name="connsiteY4020" fmla="*/ 212492 h 2380521"/>
              <a:gd name="connsiteX4021" fmla="*/ 2957293 w 8023328"/>
              <a:gd name="connsiteY4021" fmla="*/ 226348 h 2380521"/>
              <a:gd name="connsiteX4022" fmla="*/ 2942497 w 8023328"/>
              <a:gd name="connsiteY4022" fmla="*/ 238746 h 2380521"/>
              <a:gd name="connsiteX4023" fmla="*/ 2927716 w 8023328"/>
              <a:gd name="connsiteY4023" fmla="*/ 226348 h 2380521"/>
              <a:gd name="connsiteX4024" fmla="*/ 2942497 w 8023328"/>
              <a:gd name="connsiteY4024" fmla="*/ 212492 h 2380521"/>
              <a:gd name="connsiteX4025" fmla="*/ 2867363 w 8023328"/>
              <a:gd name="connsiteY4025" fmla="*/ 212492 h 2380521"/>
              <a:gd name="connsiteX4026" fmla="*/ 2879765 w 8023328"/>
              <a:gd name="connsiteY4026" fmla="*/ 226348 h 2380521"/>
              <a:gd name="connsiteX4027" fmla="*/ 2867363 w 8023328"/>
              <a:gd name="connsiteY4027" fmla="*/ 238746 h 2380521"/>
              <a:gd name="connsiteX4028" fmla="*/ 2853510 w 8023328"/>
              <a:gd name="connsiteY4028" fmla="*/ 226348 h 2380521"/>
              <a:gd name="connsiteX4029" fmla="*/ 2867363 w 8023328"/>
              <a:gd name="connsiteY4029" fmla="*/ 212492 h 2380521"/>
              <a:gd name="connsiteX4030" fmla="*/ 2796538 w 8023328"/>
              <a:gd name="connsiteY4030" fmla="*/ 212492 h 2380521"/>
              <a:gd name="connsiteX4031" fmla="*/ 2808934 w 8023328"/>
              <a:gd name="connsiteY4031" fmla="*/ 226348 h 2380521"/>
              <a:gd name="connsiteX4032" fmla="*/ 2796538 w 8023328"/>
              <a:gd name="connsiteY4032" fmla="*/ 238746 h 2380521"/>
              <a:gd name="connsiteX4033" fmla="*/ 2782680 w 8023328"/>
              <a:gd name="connsiteY4033" fmla="*/ 226348 h 2380521"/>
              <a:gd name="connsiteX4034" fmla="*/ 2796538 w 8023328"/>
              <a:gd name="connsiteY4034" fmla="*/ 212492 h 2380521"/>
              <a:gd name="connsiteX4035" fmla="*/ 2725698 w 8023328"/>
              <a:gd name="connsiteY4035" fmla="*/ 212492 h 2380521"/>
              <a:gd name="connsiteX4036" fmla="*/ 2738102 w 8023328"/>
              <a:gd name="connsiteY4036" fmla="*/ 226348 h 2380521"/>
              <a:gd name="connsiteX4037" fmla="*/ 2725698 w 8023328"/>
              <a:gd name="connsiteY4037" fmla="*/ 238746 h 2380521"/>
              <a:gd name="connsiteX4038" fmla="*/ 2711852 w 8023328"/>
              <a:gd name="connsiteY4038" fmla="*/ 226348 h 2380521"/>
              <a:gd name="connsiteX4039" fmla="*/ 2725698 w 8023328"/>
              <a:gd name="connsiteY4039" fmla="*/ 212492 h 2380521"/>
              <a:gd name="connsiteX4040" fmla="*/ 2653420 w 8023328"/>
              <a:gd name="connsiteY4040" fmla="*/ 212492 h 2380521"/>
              <a:gd name="connsiteX4041" fmla="*/ 2667273 w 8023328"/>
              <a:gd name="connsiteY4041" fmla="*/ 226348 h 2380521"/>
              <a:gd name="connsiteX4042" fmla="*/ 2653420 w 8023328"/>
              <a:gd name="connsiteY4042" fmla="*/ 238746 h 2380521"/>
              <a:gd name="connsiteX4043" fmla="*/ 2641021 w 8023328"/>
              <a:gd name="connsiteY4043" fmla="*/ 226348 h 2380521"/>
              <a:gd name="connsiteX4044" fmla="*/ 2653420 w 8023328"/>
              <a:gd name="connsiteY4044" fmla="*/ 212492 h 2380521"/>
              <a:gd name="connsiteX4045" fmla="*/ 2582586 w 8023328"/>
              <a:gd name="connsiteY4045" fmla="*/ 212492 h 2380521"/>
              <a:gd name="connsiteX4046" fmla="*/ 2596439 w 8023328"/>
              <a:gd name="connsiteY4046" fmla="*/ 226348 h 2380521"/>
              <a:gd name="connsiteX4047" fmla="*/ 2582586 w 8023328"/>
              <a:gd name="connsiteY4047" fmla="*/ 238746 h 2380521"/>
              <a:gd name="connsiteX4048" fmla="*/ 2570189 w 8023328"/>
              <a:gd name="connsiteY4048" fmla="*/ 226348 h 2380521"/>
              <a:gd name="connsiteX4049" fmla="*/ 2582586 w 8023328"/>
              <a:gd name="connsiteY4049" fmla="*/ 212492 h 2380521"/>
              <a:gd name="connsiteX4050" fmla="*/ 2511029 w 8023328"/>
              <a:gd name="connsiteY4050" fmla="*/ 212492 h 2380521"/>
              <a:gd name="connsiteX4051" fmla="*/ 2525616 w 8023328"/>
              <a:gd name="connsiteY4051" fmla="*/ 226348 h 2380521"/>
              <a:gd name="connsiteX4052" fmla="*/ 2511029 w 8023328"/>
              <a:gd name="connsiteY4052" fmla="*/ 238746 h 2380521"/>
              <a:gd name="connsiteX4053" fmla="*/ 2499364 w 8023328"/>
              <a:gd name="connsiteY4053" fmla="*/ 226348 h 2380521"/>
              <a:gd name="connsiteX4054" fmla="*/ 2511029 w 8023328"/>
              <a:gd name="connsiteY4054" fmla="*/ 212492 h 2380521"/>
              <a:gd name="connsiteX4055" fmla="*/ 2439946 w 8023328"/>
              <a:gd name="connsiteY4055" fmla="*/ 212492 h 2380521"/>
              <a:gd name="connsiteX4056" fmla="*/ 2454732 w 8023328"/>
              <a:gd name="connsiteY4056" fmla="*/ 226348 h 2380521"/>
              <a:gd name="connsiteX4057" fmla="*/ 2439946 w 8023328"/>
              <a:gd name="connsiteY4057" fmla="*/ 238746 h 2380521"/>
              <a:gd name="connsiteX4058" fmla="*/ 2425156 w 8023328"/>
              <a:gd name="connsiteY4058" fmla="*/ 226348 h 2380521"/>
              <a:gd name="connsiteX4059" fmla="*/ 2439946 w 8023328"/>
              <a:gd name="connsiteY4059" fmla="*/ 212492 h 2380521"/>
              <a:gd name="connsiteX4060" fmla="*/ 2369110 w 8023328"/>
              <a:gd name="connsiteY4060" fmla="*/ 212492 h 2380521"/>
              <a:gd name="connsiteX4061" fmla="*/ 2383900 w 8023328"/>
              <a:gd name="connsiteY4061" fmla="*/ 226348 h 2380521"/>
              <a:gd name="connsiteX4062" fmla="*/ 2369110 w 8023328"/>
              <a:gd name="connsiteY4062" fmla="*/ 238746 h 2380521"/>
              <a:gd name="connsiteX4063" fmla="*/ 2354323 w 8023328"/>
              <a:gd name="connsiteY4063" fmla="*/ 226348 h 2380521"/>
              <a:gd name="connsiteX4064" fmla="*/ 2369110 w 8023328"/>
              <a:gd name="connsiteY4064" fmla="*/ 212492 h 2380521"/>
              <a:gd name="connsiteX4065" fmla="*/ 2298283 w 8023328"/>
              <a:gd name="connsiteY4065" fmla="*/ 212492 h 2380521"/>
              <a:gd name="connsiteX4066" fmla="*/ 2313070 w 8023328"/>
              <a:gd name="connsiteY4066" fmla="*/ 227280 h 2380521"/>
              <a:gd name="connsiteX4067" fmla="*/ 2298283 w 8023328"/>
              <a:gd name="connsiteY4067" fmla="*/ 242069 h 2380521"/>
              <a:gd name="connsiteX4068" fmla="*/ 2283493 w 8023328"/>
              <a:gd name="connsiteY4068" fmla="*/ 227280 h 2380521"/>
              <a:gd name="connsiteX4069" fmla="*/ 2298283 w 8023328"/>
              <a:gd name="connsiteY4069" fmla="*/ 212492 h 2380521"/>
              <a:gd name="connsiteX4070" fmla="*/ 2226517 w 8023328"/>
              <a:gd name="connsiteY4070" fmla="*/ 212492 h 2380521"/>
              <a:gd name="connsiteX4071" fmla="*/ 2238916 w 8023328"/>
              <a:gd name="connsiteY4071" fmla="*/ 227280 h 2380521"/>
              <a:gd name="connsiteX4072" fmla="*/ 2226517 w 8023328"/>
              <a:gd name="connsiteY4072" fmla="*/ 242069 h 2380521"/>
              <a:gd name="connsiteX4073" fmla="*/ 2212659 w 8023328"/>
              <a:gd name="connsiteY4073" fmla="*/ 227280 h 2380521"/>
              <a:gd name="connsiteX4074" fmla="*/ 2226517 w 8023328"/>
              <a:gd name="connsiteY4074" fmla="*/ 212492 h 2380521"/>
              <a:gd name="connsiteX4075" fmla="*/ 2155683 w 8023328"/>
              <a:gd name="connsiteY4075" fmla="*/ 212492 h 2380521"/>
              <a:gd name="connsiteX4076" fmla="*/ 2168081 w 8023328"/>
              <a:gd name="connsiteY4076" fmla="*/ 227280 h 2380521"/>
              <a:gd name="connsiteX4077" fmla="*/ 2155683 w 8023328"/>
              <a:gd name="connsiteY4077" fmla="*/ 242069 h 2380521"/>
              <a:gd name="connsiteX4078" fmla="*/ 2141827 w 8023328"/>
              <a:gd name="connsiteY4078" fmla="*/ 227280 h 2380521"/>
              <a:gd name="connsiteX4079" fmla="*/ 2155683 w 8023328"/>
              <a:gd name="connsiteY4079" fmla="*/ 212492 h 2380521"/>
              <a:gd name="connsiteX4080" fmla="*/ 2084851 w 8023328"/>
              <a:gd name="connsiteY4080" fmla="*/ 212492 h 2380521"/>
              <a:gd name="connsiteX4081" fmla="*/ 2097249 w 8023328"/>
              <a:gd name="connsiteY4081" fmla="*/ 227280 h 2380521"/>
              <a:gd name="connsiteX4082" fmla="*/ 2084851 w 8023328"/>
              <a:gd name="connsiteY4082" fmla="*/ 242069 h 2380521"/>
              <a:gd name="connsiteX4083" fmla="*/ 2070995 w 8023328"/>
              <a:gd name="connsiteY4083" fmla="*/ 227280 h 2380521"/>
              <a:gd name="connsiteX4084" fmla="*/ 2084851 w 8023328"/>
              <a:gd name="connsiteY4084" fmla="*/ 212492 h 2380521"/>
              <a:gd name="connsiteX4085" fmla="*/ 2011835 w 8023328"/>
              <a:gd name="connsiteY4085" fmla="*/ 212492 h 2380521"/>
              <a:gd name="connsiteX4086" fmla="*/ 2026421 w 8023328"/>
              <a:gd name="connsiteY4086" fmla="*/ 227280 h 2380521"/>
              <a:gd name="connsiteX4087" fmla="*/ 2011835 w 8023328"/>
              <a:gd name="connsiteY4087" fmla="*/ 242069 h 2380521"/>
              <a:gd name="connsiteX4088" fmla="*/ 2000168 w 8023328"/>
              <a:gd name="connsiteY4088" fmla="*/ 227280 h 2380521"/>
              <a:gd name="connsiteX4089" fmla="*/ 2011835 w 8023328"/>
              <a:gd name="connsiteY4089" fmla="*/ 212492 h 2380521"/>
              <a:gd name="connsiteX4090" fmla="*/ 1938362 w 8023328"/>
              <a:gd name="connsiteY4090" fmla="*/ 212492 h 2380521"/>
              <a:gd name="connsiteX4091" fmla="*/ 1952222 w 8023328"/>
              <a:gd name="connsiteY4091" fmla="*/ 227280 h 2380521"/>
              <a:gd name="connsiteX4092" fmla="*/ 1938362 w 8023328"/>
              <a:gd name="connsiteY4092" fmla="*/ 242069 h 2380521"/>
              <a:gd name="connsiteX4093" fmla="*/ 1925971 w 8023328"/>
              <a:gd name="connsiteY4093" fmla="*/ 227280 h 2380521"/>
              <a:gd name="connsiteX4094" fmla="*/ 1938362 w 8023328"/>
              <a:gd name="connsiteY4094" fmla="*/ 212492 h 2380521"/>
              <a:gd name="connsiteX4095" fmla="*/ 1867530 w 8023328"/>
              <a:gd name="connsiteY4095" fmla="*/ 212492 h 2380521"/>
              <a:gd name="connsiteX4096" fmla="*/ 1881387 w 8023328"/>
              <a:gd name="connsiteY4096" fmla="*/ 227280 h 2380521"/>
              <a:gd name="connsiteX4097" fmla="*/ 1867530 w 8023328"/>
              <a:gd name="connsiteY4097" fmla="*/ 242069 h 2380521"/>
              <a:gd name="connsiteX4098" fmla="*/ 1855129 w 8023328"/>
              <a:gd name="connsiteY4098" fmla="*/ 227280 h 2380521"/>
              <a:gd name="connsiteX4099" fmla="*/ 1867530 w 8023328"/>
              <a:gd name="connsiteY4099" fmla="*/ 212492 h 2380521"/>
              <a:gd name="connsiteX4100" fmla="*/ 1799087 w 8023328"/>
              <a:gd name="connsiteY4100" fmla="*/ 212492 h 2380521"/>
              <a:gd name="connsiteX4101" fmla="*/ 1813879 w 8023328"/>
              <a:gd name="connsiteY4101" fmla="*/ 227280 h 2380521"/>
              <a:gd name="connsiteX4102" fmla="*/ 1799087 w 8023328"/>
              <a:gd name="connsiteY4102" fmla="*/ 242069 h 2380521"/>
              <a:gd name="connsiteX4103" fmla="*/ 1784303 w 8023328"/>
              <a:gd name="connsiteY4103" fmla="*/ 227280 h 2380521"/>
              <a:gd name="connsiteX4104" fmla="*/ 1799087 w 8023328"/>
              <a:gd name="connsiteY4104" fmla="*/ 212492 h 2380521"/>
              <a:gd name="connsiteX4105" fmla="*/ 1728262 w 8023328"/>
              <a:gd name="connsiteY4105" fmla="*/ 212492 h 2380521"/>
              <a:gd name="connsiteX4106" fmla="*/ 1743052 w 8023328"/>
              <a:gd name="connsiteY4106" fmla="*/ 227280 h 2380521"/>
              <a:gd name="connsiteX4107" fmla="*/ 1728262 w 8023328"/>
              <a:gd name="connsiteY4107" fmla="*/ 242069 h 2380521"/>
              <a:gd name="connsiteX4108" fmla="*/ 1713472 w 8023328"/>
              <a:gd name="connsiteY4108" fmla="*/ 227280 h 2380521"/>
              <a:gd name="connsiteX4109" fmla="*/ 1728262 w 8023328"/>
              <a:gd name="connsiteY4109" fmla="*/ 212492 h 2380521"/>
              <a:gd name="connsiteX4110" fmla="*/ 1656498 w 8023328"/>
              <a:gd name="connsiteY4110" fmla="*/ 212492 h 2380521"/>
              <a:gd name="connsiteX4111" fmla="*/ 1668900 w 8023328"/>
              <a:gd name="connsiteY4111" fmla="*/ 227280 h 2380521"/>
              <a:gd name="connsiteX4112" fmla="*/ 1656498 w 8023328"/>
              <a:gd name="connsiteY4112" fmla="*/ 242069 h 2380521"/>
              <a:gd name="connsiteX4113" fmla="*/ 1642655 w 8023328"/>
              <a:gd name="connsiteY4113" fmla="*/ 227280 h 2380521"/>
              <a:gd name="connsiteX4114" fmla="*/ 1656498 w 8023328"/>
              <a:gd name="connsiteY4114" fmla="*/ 212492 h 2380521"/>
              <a:gd name="connsiteX4115" fmla="*/ 1582299 w 8023328"/>
              <a:gd name="connsiteY4115" fmla="*/ 212492 h 2380521"/>
              <a:gd name="connsiteX4116" fmla="*/ 1594704 w 8023328"/>
              <a:gd name="connsiteY4116" fmla="*/ 227280 h 2380521"/>
              <a:gd name="connsiteX4117" fmla="*/ 1582299 w 8023328"/>
              <a:gd name="connsiteY4117" fmla="*/ 242069 h 2380521"/>
              <a:gd name="connsiteX4118" fmla="*/ 1568441 w 8023328"/>
              <a:gd name="connsiteY4118" fmla="*/ 227280 h 2380521"/>
              <a:gd name="connsiteX4119" fmla="*/ 1582299 w 8023328"/>
              <a:gd name="connsiteY4119" fmla="*/ 212492 h 2380521"/>
              <a:gd name="connsiteX4120" fmla="*/ 1512198 w 8023328"/>
              <a:gd name="connsiteY4120" fmla="*/ 212492 h 2380521"/>
              <a:gd name="connsiteX4121" fmla="*/ 1523867 w 8023328"/>
              <a:gd name="connsiteY4121" fmla="*/ 227280 h 2380521"/>
              <a:gd name="connsiteX4122" fmla="*/ 1512198 w 8023328"/>
              <a:gd name="connsiteY4122" fmla="*/ 242069 h 2380521"/>
              <a:gd name="connsiteX4123" fmla="*/ 1497612 w 8023328"/>
              <a:gd name="connsiteY4123" fmla="*/ 227280 h 2380521"/>
              <a:gd name="connsiteX4124" fmla="*/ 1512198 w 8023328"/>
              <a:gd name="connsiteY4124" fmla="*/ 212492 h 2380521"/>
              <a:gd name="connsiteX4125" fmla="*/ 1439173 w 8023328"/>
              <a:gd name="connsiteY4125" fmla="*/ 212492 h 2380521"/>
              <a:gd name="connsiteX4126" fmla="*/ 1453026 w 8023328"/>
              <a:gd name="connsiteY4126" fmla="*/ 227280 h 2380521"/>
              <a:gd name="connsiteX4127" fmla="*/ 1439173 w 8023328"/>
              <a:gd name="connsiteY4127" fmla="*/ 242069 h 2380521"/>
              <a:gd name="connsiteX4128" fmla="*/ 1426777 w 8023328"/>
              <a:gd name="connsiteY4128" fmla="*/ 227280 h 2380521"/>
              <a:gd name="connsiteX4129" fmla="*/ 1439173 w 8023328"/>
              <a:gd name="connsiteY4129" fmla="*/ 212492 h 2380521"/>
              <a:gd name="connsiteX4130" fmla="*/ 1368349 w 8023328"/>
              <a:gd name="connsiteY4130" fmla="*/ 212492 h 2380521"/>
              <a:gd name="connsiteX4131" fmla="*/ 1382203 w 8023328"/>
              <a:gd name="connsiteY4131" fmla="*/ 227280 h 2380521"/>
              <a:gd name="connsiteX4132" fmla="*/ 1368349 w 8023328"/>
              <a:gd name="connsiteY4132" fmla="*/ 242069 h 2380521"/>
              <a:gd name="connsiteX4133" fmla="*/ 1355950 w 8023328"/>
              <a:gd name="connsiteY4133" fmla="*/ 227280 h 2380521"/>
              <a:gd name="connsiteX4134" fmla="*/ 1368349 w 8023328"/>
              <a:gd name="connsiteY4134" fmla="*/ 212492 h 2380521"/>
              <a:gd name="connsiteX4135" fmla="*/ 1297520 w 8023328"/>
              <a:gd name="connsiteY4135" fmla="*/ 212492 h 2380521"/>
              <a:gd name="connsiteX4136" fmla="*/ 1311374 w 8023328"/>
              <a:gd name="connsiteY4136" fmla="*/ 227280 h 2380521"/>
              <a:gd name="connsiteX4137" fmla="*/ 1297520 w 8023328"/>
              <a:gd name="connsiteY4137" fmla="*/ 242069 h 2380521"/>
              <a:gd name="connsiteX4138" fmla="*/ 1285121 w 8023328"/>
              <a:gd name="connsiteY4138" fmla="*/ 227280 h 2380521"/>
              <a:gd name="connsiteX4139" fmla="*/ 1297520 w 8023328"/>
              <a:gd name="connsiteY4139" fmla="*/ 212492 h 2380521"/>
              <a:gd name="connsiteX4140" fmla="*/ 1225708 w 8023328"/>
              <a:gd name="connsiteY4140" fmla="*/ 212492 h 2380521"/>
              <a:gd name="connsiteX4141" fmla="*/ 1240496 w 8023328"/>
              <a:gd name="connsiteY4141" fmla="*/ 227280 h 2380521"/>
              <a:gd name="connsiteX4142" fmla="*/ 1225708 w 8023328"/>
              <a:gd name="connsiteY4142" fmla="*/ 242069 h 2380521"/>
              <a:gd name="connsiteX4143" fmla="*/ 1210934 w 8023328"/>
              <a:gd name="connsiteY4143" fmla="*/ 227280 h 2380521"/>
              <a:gd name="connsiteX4144" fmla="*/ 1225708 w 8023328"/>
              <a:gd name="connsiteY4144" fmla="*/ 212492 h 2380521"/>
              <a:gd name="connsiteX4145" fmla="*/ 1154891 w 8023328"/>
              <a:gd name="connsiteY4145" fmla="*/ 212492 h 2380521"/>
              <a:gd name="connsiteX4146" fmla="*/ 1169683 w 8023328"/>
              <a:gd name="connsiteY4146" fmla="*/ 227280 h 2380521"/>
              <a:gd name="connsiteX4147" fmla="*/ 1154891 w 8023328"/>
              <a:gd name="connsiteY4147" fmla="*/ 242069 h 2380521"/>
              <a:gd name="connsiteX4148" fmla="*/ 1140105 w 8023328"/>
              <a:gd name="connsiteY4148" fmla="*/ 227280 h 2380521"/>
              <a:gd name="connsiteX4149" fmla="*/ 1154891 w 8023328"/>
              <a:gd name="connsiteY4149" fmla="*/ 212492 h 2380521"/>
              <a:gd name="connsiteX4150" fmla="*/ 1084063 w 8023328"/>
              <a:gd name="connsiteY4150" fmla="*/ 212492 h 2380521"/>
              <a:gd name="connsiteX4151" fmla="*/ 1098847 w 8023328"/>
              <a:gd name="connsiteY4151" fmla="*/ 227280 h 2380521"/>
              <a:gd name="connsiteX4152" fmla="*/ 1084063 w 8023328"/>
              <a:gd name="connsiteY4152" fmla="*/ 242069 h 2380521"/>
              <a:gd name="connsiteX4153" fmla="*/ 1069276 w 8023328"/>
              <a:gd name="connsiteY4153" fmla="*/ 227280 h 2380521"/>
              <a:gd name="connsiteX4154" fmla="*/ 1084063 w 8023328"/>
              <a:gd name="connsiteY4154" fmla="*/ 212492 h 2380521"/>
              <a:gd name="connsiteX4155" fmla="*/ 3013723 w 8023328"/>
              <a:gd name="connsiteY4155" fmla="*/ 141661 h 2380521"/>
              <a:gd name="connsiteX4156" fmla="*/ 3028140 w 8023328"/>
              <a:gd name="connsiteY4156" fmla="*/ 155517 h 2380521"/>
              <a:gd name="connsiteX4157" fmla="*/ 3013723 w 8023328"/>
              <a:gd name="connsiteY4157" fmla="*/ 167915 h 2380521"/>
              <a:gd name="connsiteX4158" fmla="*/ 2998545 w 8023328"/>
              <a:gd name="connsiteY4158" fmla="*/ 155517 h 2380521"/>
              <a:gd name="connsiteX4159" fmla="*/ 3013723 w 8023328"/>
              <a:gd name="connsiteY4159" fmla="*/ 141661 h 2380521"/>
              <a:gd name="connsiteX4160" fmla="*/ 2942497 w 8023328"/>
              <a:gd name="connsiteY4160" fmla="*/ 141661 h 2380521"/>
              <a:gd name="connsiteX4161" fmla="*/ 2957293 w 8023328"/>
              <a:gd name="connsiteY4161" fmla="*/ 155517 h 2380521"/>
              <a:gd name="connsiteX4162" fmla="*/ 2942497 w 8023328"/>
              <a:gd name="connsiteY4162" fmla="*/ 167915 h 2380521"/>
              <a:gd name="connsiteX4163" fmla="*/ 2927716 w 8023328"/>
              <a:gd name="connsiteY4163" fmla="*/ 155517 h 2380521"/>
              <a:gd name="connsiteX4164" fmla="*/ 2942497 w 8023328"/>
              <a:gd name="connsiteY4164" fmla="*/ 141661 h 2380521"/>
              <a:gd name="connsiteX4165" fmla="*/ 2867363 w 8023328"/>
              <a:gd name="connsiteY4165" fmla="*/ 141661 h 2380521"/>
              <a:gd name="connsiteX4166" fmla="*/ 2879765 w 8023328"/>
              <a:gd name="connsiteY4166" fmla="*/ 155517 h 2380521"/>
              <a:gd name="connsiteX4167" fmla="*/ 2867363 w 8023328"/>
              <a:gd name="connsiteY4167" fmla="*/ 167915 h 2380521"/>
              <a:gd name="connsiteX4168" fmla="*/ 2853510 w 8023328"/>
              <a:gd name="connsiteY4168" fmla="*/ 155517 h 2380521"/>
              <a:gd name="connsiteX4169" fmla="*/ 2867363 w 8023328"/>
              <a:gd name="connsiteY4169" fmla="*/ 141661 h 2380521"/>
              <a:gd name="connsiteX4170" fmla="*/ 2796538 w 8023328"/>
              <a:gd name="connsiteY4170" fmla="*/ 141661 h 2380521"/>
              <a:gd name="connsiteX4171" fmla="*/ 2808940 w 8023328"/>
              <a:gd name="connsiteY4171" fmla="*/ 155517 h 2380521"/>
              <a:gd name="connsiteX4172" fmla="*/ 2796538 w 8023328"/>
              <a:gd name="connsiteY4172" fmla="*/ 167915 h 2380521"/>
              <a:gd name="connsiteX4173" fmla="*/ 2782683 w 8023328"/>
              <a:gd name="connsiteY4173" fmla="*/ 155517 h 2380521"/>
              <a:gd name="connsiteX4174" fmla="*/ 2796538 w 8023328"/>
              <a:gd name="connsiteY4174" fmla="*/ 141661 h 2380521"/>
              <a:gd name="connsiteX4175" fmla="*/ 2725703 w 8023328"/>
              <a:gd name="connsiteY4175" fmla="*/ 141661 h 2380521"/>
              <a:gd name="connsiteX4176" fmla="*/ 2738105 w 8023328"/>
              <a:gd name="connsiteY4176" fmla="*/ 155517 h 2380521"/>
              <a:gd name="connsiteX4177" fmla="*/ 2725703 w 8023328"/>
              <a:gd name="connsiteY4177" fmla="*/ 167915 h 2380521"/>
              <a:gd name="connsiteX4178" fmla="*/ 2711852 w 8023328"/>
              <a:gd name="connsiteY4178" fmla="*/ 155517 h 2380521"/>
              <a:gd name="connsiteX4179" fmla="*/ 2725703 w 8023328"/>
              <a:gd name="connsiteY4179" fmla="*/ 141661 h 2380521"/>
              <a:gd name="connsiteX4180" fmla="*/ 2653420 w 8023328"/>
              <a:gd name="connsiteY4180" fmla="*/ 141661 h 2380521"/>
              <a:gd name="connsiteX4181" fmla="*/ 2667273 w 8023328"/>
              <a:gd name="connsiteY4181" fmla="*/ 155517 h 2380521"/>
              <a:gd name="connsiteX4182" fmla="*/ 2653420 w 8023328"/>
              <a:gd name="connsiteY4182" fmla="*/ 167915 h 2380521"/>
              <a:gd name="connsiteX4183" fmla="*/ 2641021 w 8023328"/>
              <a:gd name="connsiteY4183" fmla="*/ 155517 h 2380521"/>
              <a:gd name="connsiteX4184" fmla="*/ 2653420 w 8023328"/>
              <a:gd name="connsiteY4184" fmla="*/ 141661 h 2380521"/>
              <a:gd name="connsiteX4185" fmla="*/ 2582586 w 8023328"/>
              <a:gd name="connsiteY4185" fmla="*/ 141661 h 2380521"/>
              <a:gd name="connsiteX4186" fmla="*/ 2596442 w 8023328"/>
              <a:gd name="connsiteY4186" fmla="*/ 155517 h 2380521"/>
              <a:gd name="connsiteX4187" fmla="*/ 2582586 w 8023328"/>
              <a:gd name="connsiteY4187" fmla="*/ 167915 h 2380521"/>
              <a:gd name="connsiteX4188" fmla="*/ 2570189 w 8023328"/>
              <a:gd name="connsiteY4188" fmla="*/ 155517 h 2380521"/>
              <a:gd name="connsiteX4189" fmla="*/ 2582586 w 8023328"/>
              <a:gd name="connsiteY4189" fmla="*/ 141661 h 2380521"/>
              <a:gd name="connsiteX4190" fmla="*/ 2511034 w 8023328"/>
              <a:gd name="connsiteY4190" fmla="*/ 141661 h 2380521"/>
              <a:gd name="connsiteX4191" fmla="*/ 2525616 w 8023328"/>
              <a:gd name="connsiteY4191" fmla="*/ 155517 h 2380521"/>
              <a:gd name="connsiteX4192" fmla="*/ 2511034 w 8023328"/>
              <a:gd name="connsiteY4192" fmla="*/ 167915 h 2380521"/>
              <a:gd name="connsiteX4193" fmla="*/ 2499364 w 8023328"/>
              <a:gd name="connsiteY4193" fmla="*/ 155517 h 2380521"/>
              <a:gd name="connsiteX4194" fmla="*/ 2511034 w 8023328"/>
              <a:gd name="connsiteY4194" fmla="*/ 141661 h 2380521"/>
              <a:gd name="connsiteX4195" fmla="*/ 2439946 w 8023328"/>
              <a:gd name="connsiteY4195" fmla="*/ 141661 h 2380521"/>
              <a:gd name="connsiteX4196" fmla="*/ 2454734 w 8023328"/>
              <a:gd name="connsiteY4196" fmla="*/ 155517 h 2380521"/>
              <a:gd name="connsiteX4197" fmla="*/ 2439946 w 8023328"/>
              <a:gd name="connsiteY4197" fmla="*/ 167915 h 2380521"/>
              <a:gd name="connsiteX4198" fmla="*/ 2425159 w 8023328"/>
              <a:gd name="connsiteY4198" fmla="*/ 155517 h 2380521"/>
              <a:gd name="connsiteX4199" fmla="*/ 2439946 w 8023328"/>
              <a:gd name="connsiteY4199" fmla="*/ 141661 h 2380521"/>
              <a:gd name="connsiteX4200" fmla="*/ 2369114 w 8023328"/>
              <a:gd name="connsiteY4200" fmla="*/ 141661 h 2380521"/>
              <a:gd name="connsiteX4201" fmla="*/ 2383900 w 8023328"/>
              <a:gd name="connsiteY4201" fmla="*/ 155517 h 2380521"/>
              <a:gd name="connsiteX4202" fmla="*/ 2369114 w 8023328"/>
              <a:gd name="connsiteY4202" fmla="*/ 167915 h 2380521"/>
              <a:gd name="connsiteX4203" fmla="*/ 2354323 w 8023328"/>
              <a:gd name="connsiteY4203" fmla="*/ 155517 h 2380521"/>
              <a:gd name="connsiteX4204" fmla="*/ 2369114 w 8023328"/>
              <a:gd name="connsiteY4204" fmla="*/ 141661 h 2380521"/>
              <a:gd name="connsiteX4205" fmla="*/ 2298283 w 8023328"/>
              <a:gd name="connsiteY4205" fmla="*/ 141661 h 2380521"/>
              <a:gd name="connsiteX4206" fmla="*/ 2313070 w 8023328"/>
              <a:gd name="connsiteY4206" fmla="*/ 155517 h 2380521"/>
              <a:gd name="connsiteX4207" fmla="*/ 2298283 w 8023328"/>
              <a:gd name="connsiteY4207" fmla="*/ 167915 h 2380521"/>
              <a:gd name="connsiteX4208" fmla="*/ 2283493 w 8023328"/>
              <a:gd name="connsiteY4208" fmla="*/ 155517 h 2380521"/>
              <a:gd name="connsiteX4209" fmla="*/ 2298283 w 8023328"/>
              <a:gd name="connsiteY4209" fmla="*/ 141661 h 2380521"/>
              <a:gd name="connsiteX4210" fmla="*/ 2226517 w 8023328"/>
              <a:gd name="connsiteY4210" fmla="*/ 141661 h 2380521"/>
              <a:gd name="connsiteX4211" fmla="*/ 2238916 w 8023328"/>
              <a:gd name="connsiteY4211" fmla="*/ 155517 h 2380521"/>
              <a:gd name="connsiteX4212" fmla="*/ 2226517 w 8023328"/>
              <a:gd name="connsiteY4212" fmla="*/ 167915 h 2380521"/>
              <a:gd name="connsiteX4213" fmla="*/ 2212659 w 8023328"/>
              <a:gd name="connsiteY4213" fmla="*/ 155517 h 2380521"/>
              <a:gd name="connsiteX4214" fmla="*/ 2226517 w 8023328"/>
              <a:gd name="connsiteY4214" fmla="*/ 141661 h 2380521"/>
              <a:gd name="connsiteX4215" fmla="*/ 2155683 w 8023328"/>
              <a:gd name="connsiteY4215" fmla="*/ 141661 h 2380521"/>
              <a:gd name="connsiteX4216" fmla="*/ 2168084 w 8023328"/>
              <a:gd name="connsiteY4216" fmla="*/ 155517 h 2380521"/>
              <a:gd name="connsiteX4217" fmla="*/ 2155683 w 8023328"/>
              <a:gd name="connsiteY4217" fmla="*/ 167915 h 2380521"/>
              <a:gd name="connsiteX4218" fmla="*/ 2141827 w 8023328"/>
              <a:gd name="connsiteY4218" fmla="*/ 155517 h 2380521"/>
              <a:gd name="connsiteX4219" fmla="*/ 2155683 w 8023328"/>
              <a:gd name="connsiteY4219" fmla="*/ 141661 h 2380521"/>
              <a:gd name="connsiteX4220" fmla="*/ 2084851 w 8023328"/>
              <a:gd name="connsiteY4220" fmla="*/ 141661 h 2380521"/>
              <a:gd name="connsiteX4221" fmla="*/ 2097249 w 8023328"/>
              <a:gd name="connsiteY4221" fmla="*/ 155517 h 2380521"/>
              <a:gd name="connsiteX4222" fmla="*/ 2084851 w 8023328"/>
              <a:gd name="connsiteY4222" fmla="*/ 167915 h 2380521"/>
              <a:gd name="connsiteX4223" fmla="*/ 2070995 w 8023328"/>
              <a:gd name="connsiteY4223" fmla="*/ 155517 h 2380521"/>
              <a:gd name="connsiteX4224" fmla="*/ 2084851 w 8023328"/>
              <a:gd name="connsiteY4224" fmla="*/ 141661 h 2380521"/>
              <a:gd name="connsiteX4225" fmla="*/ 2011835 w 8023328"/>
              <a:gd name="connsiteY4225" fmla="*/ 141661 h 2380521"/>
              <a:gd name="connsiteX4226" fmla="*/ 2026421 w 8023328"/>
              <a:gd name="connsiteY4226" fmla="*/ 155517 h 2380521"/>
              <a:gd name="connsiteX4227" fmla="*/ 2011835 w 8023328"/>
              <a:gd name="connsiteY4227" fmla="*/ 167915 h 2380521"/>
              <a:gd name="connsiteX4228" fmla="*/ 2000168 w 8023328"/>
              <a:gd name="connsiteY4228" fmla="*/ 155517 h 2380521"/>
              <a:gd name="connsiteX4229" fmla="*/ 2011835 w 8023328"/>
              <a:gd name="connsiteY4229" fmla="*/ 141661 h 2380521"/>
              <a:gd name="connsiteX4230" fmla="*/ 1938365 w 8023328"/>
              <a:gd name="connsiteY4230" fmla="*/ 141661 h 2380521"/>
              <a:gd name="connsiteX4231" fmla="*/ 1952222 w 8023328"/>
              <a:gd name="connsiteY4231" fmla="*/ 155517 h 2380521"/>
              <a:gd name="connsiteX4232" fmla="*/ 1938365 w 8023328"/>
              <a:gd name="connsiteY4232" fmla="*/ 167915 h 2380521"/>
              <a:gd name="connsiteX4233" fmla="*/ 1925971 w 8023328"/>
              <a:gd name="connsiteY4233" fmla="*/ 155517 h 2380521"/>
              <a:gd name="connsiteX4234" fmla="*/ 1938365 w 8023328"/>
              <a:gd name="connsiteY4234" fmla="*/ 141661 h 2380521"/>
              <a:gd name="connsiteX4235" fmla="*/ 1869922 w 8023328"/>
              <a:gd name="connsiteY4235" fmla="*/ 141661 h 2380521"/>
              <a:gd name="connsiteX4236" fmla="*/ 1884712 w 8023328"/>
              <a:gd name="connsiteY4236" fmla="*/ 155517 h 2380521"/>
              <a:gd name="connsiteX4237" fmla="*/ 1869922 w 8023328"/>
              <a:gd name="connsiteY4237" fmla="*/ 167915 h 2380521"/>
              <a:gd name="connsiteX4238" fmla="*/ 1855131 w 8023328"/>
              <a:gd name="connsiteY4238" fmla="*/ 155517 h 2380521"/>
              <a:gd name="connsiteX4239" fmla="*/ 1869922 w 8023328"/>
              <a:gd name="connsiteY4239" fmla="*/ 141661 h 2380521"/>
              <a:gd name="connsiteX4240" fmla="*/ 1799087 w 8023328"/>
              <a:gd name="connsiteY4240" fmla="*/ 141661 h 2380521"/>
              <a:gd name="connsiteX4241" fmla="*/ 1813879 w 8023328"/>
              <a:gd name="connsiteY4241" fmla="*/ 155517 h 2380521"/>
              <a:gd name="connsiteX4242" fmla="*/ 1799087 w 8023328"/>
              <a:gd name="connsiteY4242" fmla="*/ 167915 h 2380521"/>
              <a:gd name="connsiteX4243" fmla="*/ 1784303 w 8023328"/>
              <a:gd name="connsiteY4243" fmla="*/ 155517 h 2380521"/>
              <a:gd name="connsiteX4244" fmla="*/ 1799087 w 8023328"/>
              <a:gd name="connsiteY4244" fmla="*/ 141661 h 2380521"/>
              <a:gd name="connsiteX4245" fmla="*/ 1728262 w 8023328"/>
              <a:gd name="connsiteY4245" fmla="*/ 141661 h 2380521"/>
              <a:gd name="connsiteX4246" fmla="*/ 1743052 w 8023328"/>
              <a:gd name="connsiteY4246" fmla="*/ 155517 h 2380521"/>
              <a:gd name="connsiteX4247" fmla="*/ 1728262 w 8023328"/>
              <a:gd name="connsiteY4247" fmla="*/ 167915 h 2380521"/>
              <a:gd name="connsiteX4248" fmla="*/ 1713474 w 8023328"/>
              <a:gd name="connsiteY4248" fmla="*/ 155517 h 2380521"/>
              <a:gd name="connsiteX4249" fmla="*/ 1728262 w 8023328"/>
              <a:gd name="connsiteY4249" fmla="*/ 141661 h 2380521"/>
              <a:gd name="connsiteX4250" fmla="*/ 1656501 w 8023328"/>
              <a:gd name="connsiteY4250" fmla="*/ 141661 h 2380521"/>
              <a:gd name="connsiteX4251" fmla="*/ 1668900 w 8023328"/>
              <a:gd name="connsiteY4251" fmla="*/ 156450 h 2380521"/>
              <a:gd name="connsiteX4252" fmla="*/ 1656501 w 8023328"/>
              <a:gd name="connsiteY4252" fmla="*/ 171239 h 2380521"/>
              <a:gd name="connsiteX4253" fmla="*/ 1642655 w 8023328"/>
              <a:gd name="connsiteY4253" fmla="*/ 156450 h 2380521"/>
              <a:gd name="connsiteX4254" fmla="*/ 1656501 w 8023328"/>
              <a:gd name="connsiteY4254" fmla="*/ 141661 h 2380521"/>
              <a:gd name="connsiteX4255" fmla="*/ 1582299 w 8023328"/>
              <a:gd name="connsiteY4255" fmla="*/ 141661 h 2380521"/>
              <a:gd name="connsiteX4256" fmla="*/ 1594704 w 8023328"/>
              <a:gd name="connsiteY4256" fmla="*/ 156450 h 2380521"/>
              <a:gd name="connsiteX4257" fmla="*/ 1582299 w 8023328"/>
              <a:gd name="connsiteY4257" fmla="*/ 171239 h 2380521"/>
              <a:gd name="connsiteX4258" fmla="*/ 1568444 w 8023328"/>
              <a:gd name="connsiteY4258" fmla="*/ 156450 h 2380521"/>
              <a:gd name="connsiteX4259" fmla="*/ 1582299 w 8023328"/>
              <a:gd name="connsiteY4259" fmla="*/ 141661 h 2380521"/>
              <a:gd name="connsiteX4260" fmla="*/ 1512199 w 8023328"/>
              <a:gd name="connsiteY4260" fmla="*/ 141661 h 2380521"/>
              <a:gd name="connsiteX4261" fmla="*/ 1523867 w 8023328"/>
              <a:gd name="connsiteY4261" fmla="*/ 156450 h 2380521"/>
              <a:gd name="connsiteX4262" fmla="*/ 1512199 w 8023328"/>
              <a:gd name="connsiteY4262" fmla="*/ 171239 h 2380521"/>
              <a:gd name="connsiteX4263" fmla="*/ 1497612 w 8023328"/>
              <a:gd name="connsiteY4263" fmla="*/ 156450 h 2380521"/>
              <a:gd name="connsiteX4264" fmla="*/ 1512199 w 8023328"/>
              <a:gd name="connsiteY4264" fmla="*/ 141661 h 2380521"/>
              <a:gd name="connsiteX4265" fmla="*/ 1439173 w 8023328"/>
              <a:gd name="connsiteY4265" fmla="*/ 141661 h 2380521"/>
              <a:gd name="connsiteX4266" fmla="*/ 1453026 w 8023328"/>
              <a:gd name="connsiteY4266" fmla="*/ 156450 h 2380521"/>
              <a:gd name="connsiteX4267" fmla="*/ 1439173 w 8023328"/>
              <a:gd name="connsiteY4267" fmla="*/ 171239 h 2380521"/>
              <a:gd name="connsiteX4268" fmla="*/ 1426777 w 8023328"/>
              <a:gd name="connsiteY4268" fmla="*/ 156450 h 2380521"/>
              <a:gd name="connsiteX4269" fmla="*/ 1439173 w 8023328"/>
              <a:gd name="connsiteY4269" fmla="*/ 141661 h 2380521"/>
              <a:gd name="connsiteX4270" fmla="*/ 1368349 w 8023328"/>
              <a:gd name="connsiteY4270" fmla="*/ 141661 h 2380521"/>
              <a:gd name="connsiteX4271" fmla="*/ 1382203 w 8023328"/>
              <a:gd name="connsiteY4271" fmla="*/ 156450 h 2380521"/>
              <a:gd name="connsiteX4272" fmla="*/ 1368349 w 8023328"/>
              <a:gd name="connsiteY4272" fmla="*/ 171239 h 2380521"/>
              <a:gd name="connsiteX4273" fmla="*/ 1355953 w 8023328"/>
              <a:gd name="connsiteY4273" fmla="*/ 156450 h 2380521"/>
              <a:gd name="connsiteX4274" fmla="*/ 1368349 w 8023328"/>
              <a:gd name="connsiteY4274" fmla="*/ 141661 h 2380521"/>
              <a:gd name="connsiteX4275" fmla="*/ 1297520 w 8023328"/>
              <a:gd name="connsiteY4275" fmla="*/ 141661 h 2380521"/>
              <a:gd name="connsiteX4276" fmla="*/ 1311374 w 8023328"/>
              <a:gd name="connsiteY4276" fmla="*/ 156450 h 2380521"/>
              <a:gd name="connsiteX4277" fmla="*/ 1297520 w 8023328"/>
              <a:gd name="connsiteY4277" fmla="*/ 171239 h 2380521"/>
              <a:gd name="connsiteX4278" fmla="*/ 1285121 w 8023328"/>
              <a:gd name="connsiteY4278" fmla="*/ 156450 h 2380521"/>
              <a:gd name="connsiteX4279" fmla="*/ 1297520 w 8023328"/>
              <a:gd name="connsiteY4279" fmla="*/ 141661 h 2380521"/>
              <a:gd name="connsiteX4280" fmla="*/ 2796538 w 8023328"/>
              <a:gd name="connsiteY4280" fmla="*/ 70831 h 2380521"/>
              <a:gd name="connsiteX4281" fmla="*/ 2808940 w 8023328"/>
              <a:gd name="connsiteY4281" fmla="*/ 84687 h 2380521"/>
              <a:gd name="connsiteX4282" fmla="*/ 2796538 w 8023328"/>
              <a:gd name="connsiteY4282" fmla="*/ 97085 h 2380521"/>
              <a:gd name="connsiteX4283" fmla="*/ 2782683 w 8023328"/>
              <a:gd name="connsiteY4283" fmla="*/ 84687 h 2380521"/>
              <a:gd name="connsiteX4284" fmla="*/ 2796538 w 8023328"/>
              <a:gd name="connsiteY4284" fmla="*/ 70831 h 2380521"/>
              <a:gd name="connsiteX4285" fmla="*/ 2725703 w 8023328"/>
              <a:gd name="connsiteY4285" fmla="*/ 70831 h 2380521"/>
              <a:gd name="connsiteX4286" fmla="*/ 2738105 w 8023328"/>
              <a:gd name="connsiteY4286" fmla="*/ 84687 h 2380521"/>
              <a:gd name="connsiteX4287" fmla="*/ 2725703 w 8023328"/>
              <a:gd name="connsiteY4287" fmla="*/ 97085 h 2380521"/>
              <a:gd name="connsiteX4288" fmla="*/ 2711852 w 8023328"/>
              <a:gd name="connsiteY4288" fmla="*/ 84687 h 2380521"/>
              <a:gd name="connsiteX4289" fmla="*/ 2725703 w 8023328"/>
              <a:gd name="connsiteY4289" fmla="*/ 70831 h 2380521"/>
              <a:gd name="connsiteX4290" fmla="*/ 2653420 w 8023328"/>
              <a:gd name="connsiteY4290" fmla="*/ 70831 h 2380521"/>
              <a:gd name="connsiteX4291" fmla="*/ 2667273 w 8023328"/>
              <a:gd name="connsiteY4291" fmla="*/ 84687 h 2380521"/>
              <a:gd name="connsiteX4292" fmla="*/ 2653420 w 8023328"/>
              <a:gd name="connsiteY4292" fmla="*/ 97085 h 2380521"/>
              <a:gd name="connsiteX4293" fmla="*/ 2641021 w 8023328"/>
              <a:gd name="connsiteY4293" fmla="*/ 84687 h 2380521"/>
              <a:gd name="connsiteX4294" fmla="*/ 2653420 w 8023328"/>
              <a:gd name="connsiteY4294" fmla="*/ 70831 h 2380521"/>
              <a:gd name="connsiteX4295" fmla="*/ 2582586 w 8023328"/>
              <a:gd name="connsiteY4295" fmla="*/ 70831 h 2380521"/>
              <a:gd name="connsiteX4296" fmla="*/ 2596442 w 8023328"/>
              <a:gd name="connsiteY4296" fmla="*/ 84687 h 2380521"/>
              <a:gd name="connsiteX4297" fmla="*/ 2582586 w 8023328"/>
              <a:gd name="connsiteY4297" fmla="*/ 97085 h 2380521"/>
              <a:gd name="connsiteX4298" fmla="*/ 2570189 w 8023328"/>
              <a:gd name="connsiteY4298" fmla="*/ 84687 h 2380521"/>
              <a:gd name="connsiteX4299" fmla="*/ 2582586 w 8023328"/>
              <a:gd name="connsiteY4299" fmla="*/ 70831 h 2380521"/>
              <a:gd name="connsiteX4300" fmla="*/ 2511034 w 8023328"/>
              <a:gd name="connsiteY4300" fmla="*/ 70831 h 2380521"/>
              <a:gd name="connsiteX4301" fmla="*/ 2525616 w 8023328"/>
              <a:gd name="connsiteY4301" fmla="*/ 84687 h 2380521"/>
              <a:gd name="connsiteX4302" fmla="*/ 2511034 w 8023328"/>
              <a:gd name="connsiteY4302" fmla="*/ 97085 h 2380521"/>
              <a:gd name="connsiteX4303" fmla="*/ 2499364 w 8023328"/>
              <a:gd name="connsiteY4303" fmla="*/ 84687 h 2380521"/>
              <a:gd name="connsiteX4304" fmla="*/ 2511034 w 8023328"/>
              <a:gd name="connsiteY4304" fmla="*/ 70831 h 2380521"/>
              <a:gd name="connsiteX4305" fmla="*/ 2439946 w 8023328"/>
              <a:gd name="connsiteY4305" fmla="*/ 70831 h 2380521"/>
              <a:gd name="connsiteX4306" fmla="*/ 2454737 w 8023328"/>
              <a:gd name="connsiteY4306" fmla="*/ 84687 h 2380521"/>
              <a:gd name="connsiteX4307" fmla="*/ 2439946 w 8023328"/>
              <a:gd name="connsiteY4307" fmla="*/ 97085 h 2380521"/>
              <a:gd name="connsiteX4308" fmla="*/ 2425159 w 8023328"/>
              <a:gd name="connsiteY4308" fmla="*/ 84687 h 2380521"/>
              <a:gd name="connsiteX4309" fmla="*/ 2439946 w 8023328"/>
              <a:gd name="connsiteY4309" fmla="*/ 70831 h 2380521"/>
              <a:gd name="connsiteX4310" fmla="*/ 2369114 w 8023328"/>
              <a:gd name="connsiteY4310" fmla="*/ 70831 h 2380521"/>
              <a:gd name="connsiteX4311" fmla="*/ 2383900 w 8023328"/>
              <a:gd name="connsiteY4311" fmla="*/ 84687 h 2380521"/>
              <a:gd name="connsiteX4312" fmla="*/ 2369114 w 8023328"/>
              <a:gd name="connsiteY4312" fmla="*/ 97085 h 2380521"/>
              <a:gd name="connsiteX4313" fmla="*/ 2354323 w 8023328"/>
              <a:gd name="connsiteY4313" fmla="*/ 84687 h 2380521"/>
              <a:gd name="connsiteX4314" fmla="*/ 2369114 w 8023328"/>
              <a:gd name="connsiteY4314" fmla="*/ 70831 h 2380521"/>
              <a:gd name="connsiteX4315" fmla="*/ 2298283 w 8023328"/>
              <a:gd name="connsiteY4315" fmla="*/ 70831 h 2380521"/>
              <a:gd name="connsiteX4316" fmla="*/ 2313070 w 8023328"/>
              <a:gd name="connsiteY4316" fmla="*/ 84687 h 2380521"/>
              <a:gd name="connsiteX4317" fmla="*/ 2298283 w 8023328"/>
              <a:gd name="connsiteY4317" fmla="*/ 97085 h 2380521"/>
              <a:gd name="connsiteX4318" fmla="*/ 2283493 w 8023328"/>
              <a:gd name="connsiteY4318" fmla="*/ 84687 h 2380521"/>
              <a:gd name="connsiteX4319" fmla="*/ 2298283 w 8023328"/>
              <a:gd name="connsiteY4319" fmla="*/ 70831 h 2380521"/>
              <a:gd name="connsiteX4320" fmla="*/ 2226517 w 8023328"/>
              <a:gd name="connsiteY4320" fmla="*/ 70831 h 2380521"/>
              <a:gd name="connsiteX4321" fmla="*/ 2238916 w 8023328"/>
              <a:gd name="connsiteY4321" fmla="*/ 84687 h 2380521"/>
              <a:gd name="connsiteX4322" fmla="*/ 2226517 w 8023328"/>
              <a:gd name="connsiteY4322" fmla="*/ 97085 h 2380521"/>
              <a:gd name="connsiteX4323" fmla="*/ 2212659 w 8023328"/>
              <a:gd name="connsiteY4323" fmla="*/ 84687 h 2380521"/>
              <a:gd name="connsiteX4324" fmla="*/ 2226517 w 8023328"/>
              <a:gd name="connsiteY4324" fmla="*/ 70831 h 2380521"/>
              <a:gd name="connsiteX4325" fmla="*/ 2155683 w 8023328"/>
              <a:gd name="connsiteY4325" fmla="*/ 70831 h 2380521"/>
              <a:gd name="connsiteX4326" fmla="*/ 2168084 w 8023328"/>
              <a:gd name="connsiteY4326" fmla="*/ 84687 h 2380521"/>
              <a:gd name="connsiteX4327" fmla="*/ 2155683 w 8023328"/>
              <a:gd name="connsiteY4327" fmla="*/ 97085 h 2380521"/>
              <a:gd name="connsiteX4328" fmla="*/ 2141827 w 8023328"/>
              <a:gd name="connsiteY4328" fmla="*/ 84687 h 2380521"/>
              <a:gd name="connsiteX4329" fmla="*/ 2155683 w 8023328"/>
              <a:gd name="connsiteY4329" fmla="*/ 70831 h 2380521"/>
              <a:gd name="connsiteX4330" fmla="*/ 2083393 w 8023328"/>
              <a:gd name="connsiteY4330" fmla="*/ 70831 h 2380521"/>
              <a:gd name="connsiteX4331" fmla="*/ 2097249 w 8023328"/>
              <a:gd name="connsiteY4331" fmla="*/ 84687 h 2380521"/>
              <a:gd name="connsiteX4332" fmla="*/ 2083393 w 8023328"/>
              <a:gd name="connsiteY4332" fmla="*/ 97085 h 2380521"/>
              <a:gd name="connsiteX4333" fmla="*/ 2070995 w 8023328"/>
              <a:gd name="connsiteY4333" fmla="*/ 84687 h 2380521"/>
              <a:gd name="connsiteX4334" fmla="*/ 2083393 w 8023328"/>
              <a:gd name="connsiteY4334" fmla="*/ 70831 h 2380521"/>
              <a:gd name="connsiteX4335" fmla="*/ 2011835 w 8023328"/>
              <a:gd name="connsiteY4335" fmla="*/ 70831 h 2380521"/>
              <a:gd name="connsiteX4336" fmla="*/ 2026421 w 8023328"/>
              <a:gd name="connsiteY4336" fmla="*/ 84687 h 2380521"/>
              <a:gd name="connsiteX4337" fmla="*/ 2011835 w 8023328"/>
              <a:gd name="connsiteY4337" fmla="*/ 97085 h 2380521"/>
              <a:gd name="connsiteX4338" fmla="*/ 2000168 w 8023328"/>
              <a:gd name="connsiteY4338" fmla="*/ 84687 h 2380521"/>
              <a:gd name="connsiteX4339" fmla="*/ 2011835 w 8023328"/>
              <a:gd name="connsiteY4339" fmla="*/ 70831 h 2380521"/>
              <a:gd name="connsiteX4340" fmla="*/ 1938365 w 8023328"/>
              <a:gd name="connsiteY4340" fmla="*/ 70831 h 2380521"/>
              <a:gd name="connsiteX4341" fmla="*/ 1952222 w 8023328"/>
              <a:gd name="connsiteY4341" fmla="*/ 84687 h 2380521"/>
              <a:gd name="connsiteX4342" fmla="*/ 1938365 w 8023328"/>
              <a:gd name="connsiteY4342" fmla="*/ 97085 h 2380521"/>
              <a:gd name="connsiteX4343" fmla="*/ 1925971 w 8023328"/>
              <a:gd name="connsiteY4343" fmla="*/ 84687 h 2380521"/>
              <a:gd name="connsiteX4344" fmla="*/ 1938365 w 8023328"/>
              <a:gd name="connsiteY4344" fmla="*/ 70831 h 2380521"/>
              <a:gd name="connsiteX4345" fmla="*/ 1869922 w 8023328"/>
              <a:gd name="connsiteY4345" fmla="*/ 70831 h 2380521"/>
              <a:gd name="connsiteX4346" fmla="*/ 1884712 w 8023328"/>
              <a:gd name="connsiteY4346" fmla="*/ 84687 h 2380521"/>
              <a:gd name="connsiteX4347" fmla="*/ 1869922 w 8023328"/>
              <a:gd name="connsiteY4347" fmla="*/ 97085 h 2380521"/>
              <a:gd name="connsiteX4348" fmla="*/ 1855131 w 8023328"/>
              <a:gd name="connsiteY4348" fmla="*/ 84687 h 2380521"/>
              <a:gd name="connsiteX4349" fmla="*/ 1869922 w 8023328"/>
              <a:gd name="connsiteY4349" fmla="*/ 70831 h 2380521"/>
              <a:gd name="connsiteX4350" fmla="*/ 1799087 w 8023328"/>
              <a:gd name="connsiteY4350" fmla="*/ 70831 h 2380521"/>
              <a:gd name="connsiteX4351" fmla="*/ 1813879 w 8023328"/>
              <a:gd name="connsiteY4351" fmla="*/ 84687 h 2380521"/>
              <a:gd name="connsiteX4352" fmla="*/ 1799087 w 8023328"/>
              <a:gd name="connsiteY4352" fmla="*/ 97085 h 2380521"/>
              <a:gd name="connsiteX4353" fmla="*/ 1784303 w 8023328"/>
              <a:gd name="connsiteY4353" fmla="*/ 84687 h 2380521"/>
              <a:gd name="connsiteX4354" fmla="*/ 1799087 w 8023328"/>
              <a:gd name="connsiteY4354" fmla="*/ 70831 h 2380521"/>
              <a:gd name="connsiteX4355" fmla="*/ 1728262 w 8023328"/>
              <a:gd name="connsiteY4355" fmla="*/ 70831 h 2380521"/>
              <a:gd name="connsiteX4356" fmla="*/ 1743052 w 8023328"/>
              <a:gd name="connsiteY4356" fmla="*/ 84687 h 2380521"/>
              <a:gd name="connsiteX4357" fmla="*/ 1728262 w 8023328"/>
              <a:gd name="connsiteY4357" fmla="*/ 97085 h 2380521"/>
              <a:gd name="connsiteX4358" fmla="*/ 1713474 w 8023328"/>
              <a:gd name="connsiteY4358" fmla="*/ 84687 h 2380521"/>
              <a:gd name="connsiteX4359" fmla="*/ 1728262 w 8023328"/>
              <a:gd name="connsiteY4359" fmla="*/ 70831 h 2380521"/>
              <a:gd name="connsiteX4360" fmla="*/ 1656501 w 8023328"/>
              <a:gd name="connsiteY4360" fmla="*/ 70831 h 2380521"/>
              <a:gd name="connsiteX4361" fmla="*/ 1668900 w 8023328"/>
              <a:gd name="connsiteY4361" fmla="*/ 84687 h 2380521"/>
              <a:gd name="connsiteX4362" fmla="*/ 1656501 w 8023328"/>
              <a:gd name="connsiteY4362" fmla="*/ 97085 h 2380521"/>
              <a:gd name="connsiteX4363" fmla="*/ 1642655 w 8023328"/>
              <a:gd name="connsiteY4363" fmla="*/ 84687 h 2380521"/>
              <a:gd name="connsiteX4364" fmla="*/ 1656501 w 8023328"/>
              <a:gd name="connsiteY4364" fmla="*/ 70831 h 2380521"/>
              <a:gd name="connsiteX4365" fmla="*/ 1582299 w 8023328"/>
              <a:gd name="connsiteY4365" fmla="*/ 70831 h 2380521"/>
              <a:gd name="connsiteX4366" fmla="*/ 1594704 w 8023328"/>
              <a:gd name="connsiteY4366" fmla="*/ 84687 h 2380521"/>
              <a:gd name="connsiteX4367" fmla="*/ 1582299 w 8023328"/>
              <a:gd name="connsiteY4367" fmla="*/ 97085 h 2380521"/>
              <a:gd name="connsiteX4368" fmla="*/ 1568444 w 8023328"/>
              <a:gd name="connsiteY4368" fmla="*/ 84687 h 2380521"/>
              <a:gd name="connsiteX4369" fmla="*/ 1582299 w 8023328"/>
              <a:gd name="connsiteY4369" fmla="*/ 70831 h 2380521"/>
              <a:gd name="connsiteX4370" fmla="*/ 2796538 w 8023328"/>
              <a:gd name="connsiteY4370" fmla="*/ 0 h 2380521"/>
              <a:gd name="connsiteX4371" fmla="*/ 2808940 w 8023328"/>
              <a:gd name="connsiteY4371" fmla="*/ 12397 h 2380521"/>
              <a:gd name="connsiteX4372" fmla="*/ 2796538 w 8023328"/>
              <a:gd name="connsiteY4372" fmla="*/ 26254 h 2380521"/>
              <a:gd name="connsiteX4373" fmla="*/ 2782683 w 8023328"/>
              <a:gd name="connsiteY4373" fmla="*/ 12397 h 2380521"/>
              <a:gd name="connsiteX4374" fmla="*/ 2796538 w 8023328"/>
              <a:gd name="connsiteY4374" fmla="*/ 0 h 2380521"/>
              <a:gd name="connsiteX4375" fmla="*/ 2725703 w 8023328"/>
              <a:gd name="connsiteY4375" fmla="*/ 0 h 2380521"/>
              <a:gd name="connsiteX4376" fmla="*/ 2738105 w 8023328"/>
              <a:gd name="connsiteY4376" fmla="*/ 12397 h 2380521"/>
              <a:gd name="connsiteX4377" fmla="*/ 2725703 w 8023328"/>
              <a:gd name="connsiteY4377" fmla="*/ 26254 h 2380521"/>
              <a:gd name="connsiteX4378" fmla="*/ 2711852 w 8023328"/>
              <a:gd name="connsiteY4378" fmla="*/ 12397 h 2380521"/>
              <a:gd name="connsiteX4379" fmla="*/ 2725703 w 8023328"/>
              <a:gd name="connsiteY4379" fmla="*/ 0 h 2380521"/>
              <a:gd name="connsiteX4380" fmla="*/ 2653420 w 8023328"/>
              <a:gd name="connsiteY4380" fmla="*/ 0 h 2380521"/>
              <a:gd name="connsiteX4381" fmla="*/ 2667273 w 8023328"/>
              <a:gd name="connsiteY4381" fmla="*/ 12397 h 2380521"/>
              <a:gd name="connsiteX4382" fmla="*/ 2653420 w 8023328"/>
              <a:gd name="connsiteY4382" fmla="*/ 26254 h 2380521"/>
              <a:gd name="connsiteX4383" fmla="*/ 2641021 w 8023328"/>
              <a:gd name="connsiteY4383" fmla="*/ 12397 h 2380521"/>
              <a:gd name="connsiteX4384" fmla="*/ 2653420 w 8023328"/>
              <a:gd name="connsiteY4384" fmla="*/ 0 h 2380521"/>
              <a:gd name="connsiteX4385" fmla="*/ 2582586 w 8023328"/>
              <a:gd name="connsiteY4385" fmla="*/ 0 h 2380521"/>
              <a:gd name="connsiteX4386" fmla="*/ 2596442 w 8023328"/>
              <a:gd name="connsiteY4386" fmla="*/ 12397 h 2380521"/>
              <a:gd name="connsiteX4387" fmla="*/ 2582586 w 8023328"/>
              <a:gd name="connsiteY4387" fmla="*/ 26254 h 2380521"/>
              <a:gd name="connsiteX4388" fmla="*/ 2570189 w 8023328"/>
              <a:gd name="connsiteY4388" fmla="*/ 12397 h 2380521"/>
              <a:gd name="connsiteX4389" fmla="*/ 2582586 w 8023328"/>
              <a:gd name="connsiteY4389" fmla="*/ 0 h 2380521"/>
              <a:gd name="connsiteX4390" fmla="*/ 2511034 w 8023328"/>
              <a:gd name="connsiteY4390" fmla="*/ 0 h 2380521"/>
              <a:gd name="connsiteX4391" fmla="*/ 2525616 w 8023328"/>
              <a:gd name="connsiteY4391" fmla="*/ 12397 h 2380521"/>
              <a:gd name="connsiteX4392" fmla="*/ 2511034 w 8023328"/>
              <a:gd name="connsiteY4392" fmla="*/ 26254 h 2380521"/>
              <a:gd name="connsiteX4393" fmla="*/ 2499364 w 8023328"/>
              <a:gd name="connsiteY4393" fmla="*/ 12397 h 2380521"/>
              <a:gd name="connsiteX4394" fmla="*/ 2511034 w 8023328"/>
              <a:gd name="connsiteY4394" fmla="*/ 0 h 2380521"/>
              <a:gd name="connsiteX4395" fmla="*/ 2439946 w 8023328"/>
              <a:gd name="connsiteY4395" fmla="*/ 0 h 2380521"/>
              <a:gd name="connsiteX4396" fmla="*/ 2454737 w 8023328"/>
              <a:gd name="connsiteY4396" fmla="*/ 12397 h 2380521"/>
              <a:gd name="connsiteX4397" fmla="*/ 2439946 w 8023328"/>
              <a:gd name="connsiteY4397" fmla="*/ 26254 h 2380521"/>
              <a:gd name="connsiteX4398" fmla="*/ 2425159 w 8023328"/>
              <a:gd name="connsiteY4398" fmla="*/ 12397 h 2380521"/>
              <a:gd name="connsiteX4399" fmla="*/ 2439946 w 8023328"/>
              <a:gd name="connsiteY4399" fmla="*/ 0 h 2380521"/>
              <a:gd name="connsiteX4400" fmla="*/ 2369114 w 8023328"/>
              <a:gd name="connsiteY4400" fmla="*/ 0 h 2380521"/>
              <a:gd name="connsiteX4401" fmla="*/ 2383900 w 8023328"/>
              <a:gd name="connsiteY4401" fmla="*/ 12397 h 2380521"/>
              <a:gd name="connsiteX4402" fmla="*/ 2369114 w 8023328"/>
              <a:gd name="connsiteY4402" fmla="*/ 26254 h 2380521"/>
              <a:gd name="connsiteX4403" fmla="*/ 2354323 w 8023328"/>
              <a:gd name="connsiteY4403" fmla="*/ 12397 h 2380521"/>
              <a:gd name="connsiteX4404" fmla="*/ 2369114 w 8023328"/>
              <a:gd name="connsiteY4404" fmla="*/ 0 h 2380521"/>
              <a:gd name="connsiteX4405" fmla="*/ 2298283 w 8023328"/>
              <a:gd name="connsiteY4405" fmla="*/ 0 h 2380521"/>
              <a:gd name="connsiteX4406" fmla="*/ 2313070 w 8023328"/>
              <a:gd name="connsiteY4406" fmla="*/ 12397 h 2380521"/>
              <a:gd name="connsiteX4407" fmla="*/ 2298283 w 8023328"/>
              <a:gd name="connsiteY4407" fmla="*/ 26254 h 2380521"/>
              <a:gd name="connsiteX4408" fmla="*/ 2283493 w 8023328"/>
              <a:gd name="connsiteY4408" fmla="*/ 12397 h 2380521"/>
              <a:gd name="connsiteX4409" fmla="*/ 2298283 w 8023328"/>
              <a:gd name="connsiteY4409" fmla="*/ 0 h 2380521"/>
              <a:gd name="connsiteX4410" fmla="*/ 2226517 w 8023328"/>
              <a:gd name="connsiteY4410" fmla="*/ 0 h 2380521"/>
              <a:gd name="connsiteX4411" fmla="*/ 2238916 w 8023328"/>
              <a:gd name="connsiteY4411" fmla="*/ 13856 h 2380521"/>
              <a:gd name="connsiteX4412" fmla="*/ 2226517 w 8023328"/>
              <a:gd name="connsiteY4412" fmla="*/ 26254 h 2380521"/>
              <a:gd name="connsiteX4413" fmla="*/ 2212659 w 8023328"/>
              <a:gd name="connsiteY4413" fmla="*/ 13856 h 2380521"/>
              <a:gd name="connsiteX4414" fmla="*/ 2226517 w 8023328"/>
              <a:gd name="connsiteY4414" fmla="*/ 0 h 2380521"/>
              <a:gd name="connsiteX4415" fmla="*/ 2155683 w 8023328"/>
              <a:gd name="connsiteY4415" fmla="*/ 0 h 2380521"/>
              <a:gd name="connsiteX4416" fmla="*/ 2168084 w 8023328"/>
              <a:gd name="connsiteY4416" fmla="*/ 13856 h 2380521"/>
              <a:gd name="connsiteX4417" fmla="*/ 2155683 w 8023328"/>
              <a:gd name="connsiteY4417" fmla="*/ 26254 h 2380521"/>
              <a:gd name="connsiteX4418" fmla="*/ 2141827 w 8023328"/>
              <a:gd name="connsiteY4418" fmla="*/ 13856 h 2380521"/>
              <a:gd name="connsiteX4419" fmla="*/ 2155683 w 8023328"/>
              <a:gd name="connsiteY4419" fmla="*/ 0 h 2380521"/>
              <a:gd name="connsiteX4420" fmla="*/ 2083393 w 8023328"/>
              <a:gd name="connsiteY4420" fmla="*/ 0 h 2380521"/>
              <a:gd name="connsiteX4421" fmla="*/ 2097249 w 8023328"/>
              <a:gd name="connsiteY4421" fmla="*/ 13856 h 2380521"/>
              <a:gd name="connsiteX4422" fmla="*/ 2083393 w 8023328"/>
              <a:gd name="connsiteY4422" fmla="*/ 26254 h 2380521"/>
              <a:gd name="connsiteX4423" fmla="*/ 2070995 w 8023328"/>
              <a:gd name="connsiteY4423" fmla="*/ 13856 h 2380521"/>
              <a:gd name="connsiteX4424" fmla="*/ 2083393 w 8023328"/>
              <a:gd name="connsiteY4424" fmla="*/ 0 h 2380521"/>
              <a:gd name="connsiteX4425" fmla="*/ 2011835 w 8023328"/>
              <a:gd name="connsiteY4425" fmla="*/ 0 h 2380521"/>
              <a:gd name="connsiteX4426" fmla="*/ 2026421 w 8023328"/>
              <a:gd name="connsiteY4426" fmla="*/ 13856 h 2380521"/>
              <a:gd name="connsiteX4427" fmla="*/ 2011835 w 8023328"/>
              <a:gd name="connsiteY4427" fmla="*/ 26254 h 2380521"/>
              <a:gd name="connsiteX4428" fmla="*/ 2000168 w 8023328"/>
              <a:gd name="connsiteY4428" fmla="*/ 13856 h 2380521"/>
              <a:gd name="connsiteX4429" fmla="*/ 2011835 w 8023328"/>
              <a:gd name="connsiteY4429" fmla="*/ 0 h 2380521"/>
              <a:gd name="connsiteX4430" fmla="*/ 1938365 w 8023328"/>
              <a:gd name="connsiteY4430" fmla="*/ 0 h 2380521"/>
              <a:gd name="connsiteX4431" fmla="*/ 1952222 w 8023328"/>
              <a:gd name="connsiteY4431" fmla="*/ 13856 h 2380521"/>
              <a:gd name="connsiteX4432" fmla="*/ 1938365 w 8023328"/>
              <a:gd name="connsiteY4432" fmla="*/ 26254 h 2380521"/>
              <a:gd name="connsiteX4433" fmla="*/ 1925971 w 8023328"/>
              <a:gd name="connsiteY4433" fmla="*/ 13856 h 2380521"/>
              <a:gd name="connsiteX4434" fmla="*/ 1938365 w 8023328"/>
              <a:gd name="connsiteY4434" fmla="*/ 0 h 2380521"/>
              <a:gd name="connsiteX4435" fmla="*/ 1869922 w 8023328"/>
              <a:gd name="connsiteY4435" fmla="*/ 0 h 2380521"/>
              <a:gd name="connsiteX4436" fmla="*/ 1884712 w 8023328"/>
              <a:gd name="connsiteY4436" fmla="*/ 13856 h 2380521"/>
              <a:gd name="connsiteX4437" fmla="*/ 1869922 w 8023328"/>
              <a:gd name="connsiteY4437" fmla="*/ 26254 h 2380521"/>
              <a:gd name="connsiteX4438" fmla="*/ 1855131 w 8023328"/>
              <a:gd name="connsiteY4438" fmla="*/ 13856 h 2380521"/>
              <a:gd name="connsiteX4439" fmla="*/ 1869922 w 8023328"/>
              <a:gd name="connsiteY4439" fmla="*/ 0 h 2380521"/>
              <a:gd name="connsiteX4440" fmla="*/ 1799087 w 8023328"/>
              <a:gd name="connsiteY4440" fmla="*/ 0 h 2380521"/>
              <a:gd name="connsiteX4441" fmla="*/ 1813879 w 8023328"/>
              <a:gd name="connsiteY4441" fmla="*/ 13856 h 2380521"/>
              <a:gd name="connsiteX4442" fmla="*/ 1799087 w 8023328"/>
              <a:gd name="connsiteY4442" fmla="*/ 26254 h 2380521"/>
              <a:gd name="connsiteX4443" fmla="*/ 1784303 w 8023328"/>
              <a:gd name="connsiteY4443" fmla="*/ 13856 h 2380521"/>
              <a:gd name="connsiteX4444" fmla="*/ 1799087 w 8023328"/>
              <a:gd name="connsiteY4444" fmla="*/ 0 h 2380521"/>
              <a:gd name="connsiteX4445" fmla="*/ 1728262 w 8023328"/>
              <a:gd name="connsiteY4445" fmla="*/ 0 h 2380521"/>
              <a:gd name="connsiteX4446" fmla="*/ 1743052 w 8023328"/>
              <a:gd name="connsiteY4446" fmla="*/ 13856 h 2380521"/>
              <a:gd name="connsiteX4447" fmla="*/ 1728262 w 8023328"/>
              <a:gd name="connsiteY4447" fmla="*/ 26254 h 2380521"/>
              <a:gd name="connsiteX4448" fmla="*/ 1713474 w 8023328"/>
              <a:gd name="connsiteY4448" fmla="*/ 13856 h 2380521"/>
              <a:gd name="connsiteX4449" fmla="*/ 1728262 w 8023328"/>
              <a:gd name="connsiteY4449" fmla="*/ 0 h 2380521"/>
              <a:gd name="connsiteX4450" fmla="*/ 1656501 w 8023328"/>
              <a:gd name="connsiteY4450" fmla="*/ 0 h 2380521"/>
              <a:gd name="connsiteX4451" fmla="*/ 1668900 w 8023328"/>
              <a:gd name="connsiteY4451" fmla="*/ 13856 h 2380521"/>
              <a:gd name="connsiteX4452" fmla="*/ 1656501 w 8023328"/>
              <a:gd name="connsiteY4452" fmla="*/ 26254 h 2380521"/>
              <a:gd name="connsiteX4453" fmla="*/ 1642655 w 8023328"/>
              <a:gd name="connsiteY4453" fmla="*/ 13856 h 2380521"/>
              <a:gd name="connsiteX4454" fmla="*/ 1656501 w 8023328"/>
              <a:gd name="connsiteY4454" fmla="*/ 0 h 2380521"/>
              <a:gd name="connsiteX4455" fmla="*/ 1582299 w 8023328"/>
              <a:gd name="connsiteY4455" fmla="*/ 0 h 2380521"/>
              <a:gd name="connsiteX4456" fmla="*/ 1594704 w 8023328"/>
              <a:gd name="connsiteY4456" fmla="*/ 13856 h 2380521"/>
              <a:gd name="connsiteX4457" fmla="*/ 1582299 w 8023328"/>
              <a:gd name="connsiteY4457" fmla="*/ 26254 h 2380521"/>
              <a:gd name="connsiteX4458" fmla="*/ 1568444 w 8023328"/>
              <a:gd name="connsiteY4458" fmla="*/ 13856 h 2380521"/>
              <a:gd name="connsiteX4459" fmla="*/ 1582299 w 8023328"/>
              <a:gd name="connsiteY4459" fmla="*/ 0 h 238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Lst>
            <a:rect l="l" t="t" r="r" b="b"/>
            <a:pathLst>
              <a:path w="8023328" h="2380521">
                <a:moveTo>
                  <a:pt x="8010930" y="2354267"/>
                </a:moveTo>
                <a:cubicBezTo>
                  <a:pt x="8018223" y="2354267"/>
                  <a:pt x="8023328" y="2360101"/>
                  <a:pt x="8023328" y="2366665"/>
                </a:cubicBezTo>
                <a:cubicBezTo>
                  <a:pt x="8023328" y="2373958"/>
                  <a:pt x="8018223" y="2380521"/>
                  <a:pt x="8010930" y="2380521"/>
                </a:cubicBezTo>
                <a:cubicBezTo>
                  <a:pt x="8002908" y="2380521"/>
                  <a:pt x="7997074" y="2373958"/>
                  <a:pt x="7997074" y="2366665"/>
                </a:cubicBezTo>
                <a:cubicBezTo>
                  <a:pt x="7997074" y="2360101"/>
                  <a:pt x="8002908" y="2354267"/>
                  <a:pt x="8010930" y="2354267"/>
                </a:cubicBezTo>
                <a:close/>
                <a:moveTo>
                  <a:pt x="7940099" y="2354267"/>
                </a:moveTo>
                <a:cubicBezTo>
                  <a:pt x="7945933" y="2354267"/>
                  <a:pt x="7952497" y="2360101"/>
                  <a:pt x="7952497" y="2366665"/>
                </a:cubicBezTo>
                <a:cubicBezTo>
                  <a:pt x="7952497" y="2373958"/>
                  <a:pt x="7945933" y="2380521"/>
                  <a:pt x="7940099" y="2380521"/>
                </a:cubicBezTo>
                <a:cubicBezTo>
                  <a:pt x="7932077" y="2380521"/>
                  <a:pt x="7926243" y="2373958"/>
                  <a:pt x="7926243" y="2366665"/>
                </a:cubicBezTo>
                <a:cubicBezTo>
                  <a:pt x="7926243" y="2360101"/>
                  <a:pt x="7932077" y="2354267"/>
                  <a:pt x="7940099" y="2354267"/>
                </a:cubicBezTo>
                <a:close/>
                <a:moveTo>
                  <a:pt x="7869269" y="2354267"/>
                </a:moveTo>
                <a:cubicBezTo>
                  <a:pt x="7875833" y="2354267"/>
                  <a:pt x="7881667" y="2360101"/>
                  <a:pt x="7881667" y="2366665"/>
                </a:cubicBezTo>
                <a:cubicBezTo>
                  <a:pt x="7881667" y="2373958"/>
                  <a:pt x="7875833" y="2380521"/>
                  <a:pt x="7869269" y="2380521"/>
                </a:cubicBezTo>
                <a:cubicBezTo>
                  <a:pt x="7861976" y="2380521"/>
                  <a:pt x="7855413" y="2373958"/>
                  <a:pt x="7855413" y="2366665"/>
                </a:cubicBezTo>
                <a:cubicBezTo>
                  <a:pt x="7855413" y="2360101"/>
                  <a:pt x="7861976" y="2354267"/>
                  <a:pt x="7869269" y="2354267"/>
                </a:cubicBezTo>
                <a:close/>
                <a:moveTo>
                  <a:pt x="7796980" y="2354267"/>
                </a:moveTo>
                <a:cubicBezTo>
                  <a:pt x="7805002" y="2354267"/>
                  <a:pt x="7810836" y="2360101"/>
                  <a:pt x="7810836" y="2366665"/>
                </a:cubicBezTo>
                <a:cubicBezTo>
                  <a:pt x="7810836" y="2373958"/>
                  <a:pt x="7805002" y="2380521"/>
                  <a:pt x="7796980" y="2380521"/>
                </a:cubicBezTo>
                <a:cubicBezTo>
                  <a:pt x="7791145" y="2380521"/>
                  <a:pt x="7784582" y="2373958"/>
                  <a:pt x="7784582" y="2366665"/>
                </a:cubicBezTo>
                <a:cubicBezTo>
                  <a:pt x="7784582" y="2360101"/>
                  <a:pt x="7791145" y="2354267"/>
                  <a:pt x="7796980" y="2354267"/>
                </a:cubicBezTo>
                <a:close/>
                <a:moveTo>
                  <a:pt x="8010930" y="2283438"/>
                </a:moveTo>
                <a:cubicBezTo>
                  <a:pt x="8018223" y="2283438"/>
                  <a:pt x="8023328" y="2288543"/>
                  <a:pt x="8023328" y="2295835"/>
                </a:cubicBezTo>
                <a:cubicBezTo>
                  <a:pt x="8023328" y="2303857"/>
                  <a:pt x="8018223" y="2309691"/>
                  <a:pt x="8010930" y="2309691"/>
                </a:cubicBezTo>
                <a:cubicBezTo>
                  <a:pt x="8002908" y="2309691"/>
                  <a:pt x="7997074" y="2303857"/>
                  <a:pt x="7997074" y="2295835"/>
                </a:cubicBezTo>
                <a:cubicBezTo>
                  <a:pt x="7997074" y="2288543"/>
                  <a:pt x="8002908" y="2283438"/>
                  <a:pt x="8010930" y="2283438"/>
                </a:cubicBezTo>
                <a:close/>
                <a:moveTo>
                  <a:pt x="7940099" y="2283438"/>
                </a:moveTo>
                <a:cubicBezTo>
                  <a:pt x="7945933" y="2283438"/>
                  <a:pt x="7952497" y="2288543"/>
                  <a:pt x="7952497" y="2295835"/>
                </a:cubicBezTo>
                <a:cubicBezTo>
                  <a:pt x="7952497" y="2303857"/>
                  <a:pt x="7945933" y="2309691"/>
                  <a:pt x="7940099" y="2309691"/>
                </a:cubicBezTo>
                <a:cubicBezTo>
                  <a:pt x="7932077" y="2309691"/>
                  <a:pt x="7926243" y="2303857"/>
                  <a:pt x="7926243" y="2295835"/>
                </a:cubicBezTo>
                <a:cubicBezTo>
                  <a:pt x="7926243" y="2288543"/>
                  <a:pt x="7932077" y="2283438"/>
                  <a:pt x="7940099" y="2283438"/>
                </a:cubicBezTo>
                <a:close/>
                <a:moveTo>
                  <a:pt x="7869269" y="2283438"/>
                </a:moveTo>
                <a:cubicBezTo>
                  <a:pt x="7875833" y="2283438"/>
                  <a:pt x="7881667" y="2288543"/>
                  <a:pt x="7881667" y="2295835"/>
                </a:cubicBezTo>
                <a:cubicBezTo>
                  <a:pt x="7881667" y="2303857"/>
                  <a:pt x="7875833" y="2309691"/>
                  <a:pt x="7869269" y="2309691"/>
                </a:cubicBezTo>
                <a:cubicBezTo>
                  <a:pt x="7861976" y="2309691"/>
                  <a:pt x="7855413" y="2303857"/>
                  <a:pt x="7855413" y="2295835"/>
                </a:cubicBezTo>
                <a:cubicBezTo>
                  <a:pt x="7855413" y="2288543"/>
                  <a:pt x="7861976" y="2283438"/>
                  <a:pt x="7869269" y="2283438"/>
                </a:cubicBezTo>
                <a:close/>
                <a:moveTo>
                  <a:pt x="7796980" y="2283438"/>
                </a:moveTo>
                <a:cubicBezTo>
                  <a:pt x="7805002" y="2283438"/>
                  <a:pt x="7810836" y="2288543"/>
                  <a:pt x="7810836" y="2295835"/>
                </a:cubicBezTo>
                <a:cubicBezTo>
                  <a:pt x="7810836" y="2303857"/>
                  <a:pt x="7805002" y="2309691"/>
                  <a:pt x="7796980" y="2309691"/>
                </a:cubicBezTo>
                <a:cubicBezTo>
                  <a:pt x="7791145" y="2309691"/>
                  <a:pt x="7784582" y="2303857"/>
                  <a:pt x="7784582" y="2295835"/>
                </a:cubicBezTo>
                <a:cubicBezTo>
                  <a:pt x="7784582" y="2288543"/>
                  <a:pt x="7791145" y="2283438"/>
                  <a:pt x="7796980" y="2283438"/>
                </a:cubicBezTo>
                <a:close/>
                <a:moveTo>
                  <a:pt x="7726151" y="2283438"/>
                </a:moveTo>
                <a:cubicBezTo>
                  <a:pt x="7734173" y="2283438"/>
                  <a:pt x="7740007" y="2288543"/>
                  <a:pt x="7740007" y="2295835"/>
                </a:cubicBezTo>
                <a:cubicBezTo>
                  <a:pt x="7740007" y="2303857"/>
                  <a:pt x="7734173" y="2309691"/>
                  <a:pt x="7726151" y="2309691"/>
                </a:cubicBezTo>
                <a:cubicBezTo>
                  <a:pt x="7718858" y="2309691"/>
                  <a:pt x="7713753" y="2303857"/>
                  <a:pt x="7713753" y="2295835"/>
                </a:cubicBezTo>
                <a:cubicBezTo>
                  <a:pt x="7713753" y="2288543"/>
                  <a:pt x="7718858" y="2283438"/>
                  <a:pt x="7726151" y="2283438"/>
                </a:cubicBezTo>
                <a:close/>
                <a:moveTo>
                  <a:pt x="7940099" y="2209234"/>
                </a:moveTo>
                <a:cubicBezTo>
                  <a:pt x="7945933" y="2209234"/>
                  <a:pt x="7952497" y="2216239"/>
                  <a:pt x="7952497" y="2224022"/>
                </a:cubicBezTo>
                <a:cubicBezTo>
                  <a:pt x="7952497" y="2232584"/>
                  <a:pt x="7945933" y="2238810"/>
                  <a:pt x="7940099" y="2238810"/>
                </a:cubicBezTo>
                <a:cubicBezTo>
                  <a:pt x="7932077" y="2238810"/>
                  <a:pt x="7926243" y="2232584"/>
                  <a:pt x="7926243" y="2224022"/>
                </a:cubicBezTo>
                <a:cubicBezTo>
                  <a:pt x="7926243" y="2216239"/>
                  <a:pt x="7932077" y="2209234"/>
                  <a:pt x="7940099" y="2209234"/>
                </a:cubicBezTo>
                <a:close/>
                <a:moveTo>
                  <a:pt x="7867811" y="2209234"/>
                </a:moveTo>
                <a:cubicBezTo>
                  <a:pt x="7875833" y="2209234"/>
                  <a:pt x="7881667" y="2216239"/>
                  <a:pt x="7881667" y="2224022"/>
                </a:cubicBezTo>
                <a:cubicBezTo>
                  <a:pt x="7881667" y="2232584"/>
                  <a:pt x="7875833" y="2238810"/>
                  <a:pt x="7867811" y="2238810"/>
                </a:cubicBezTo>
                <a:cubicBezTo>
                  <a:pt x="7861976" y="2238810"/>
                  <a:pt x="7855413" y="2232584"/>
                  <a:pt x="7855413" y="2224022"/>
                </a:cubicBezTo>
                <a:cubicBezTo>
                  <a:pt x="7855413" y="2216239"/>
                  <a:pt x="7861976" y="2209234"/>
                  <a:pt x="7867811" y="2209234"/>
                </a:cubicBezTo>
                <a:close/>
                <a:moveTo>
                  <a:pt x="7796980" y="2209234"/>
                </a:moveTo>
                <a:cubicBezTo>
                  <a:pt x="7805002" y="2209234"/>
                  <a:pt x="7810836" y="2216239"/>
                  <a:pt x="7810836" y="2224022"/>
                </a:cubicBezTo>
                <a:cubicBezTo>
                  <a:pt x="7810836" y="2232584"/>
                  <a:pt x="7805002" y="2238810"/>
                  <a:pt x="7796980" y="2238810"/>
                </a:cubicBezTo>
                <a:cubicBezTo>
                  <a:pt x="7791145" y="2238810"/>
                  <a:pt x="7784582" y="2232584"/>
                  <a:pt x="7784582" y="2224022"/>
                </a:cubicBezTo>
                <a:cubicBezTo>
                  <a:pt x="7784582" y="2216239"/>
                  <a:pt x="7791145" y="2209234"/>
                  <a:pt x="7796980" y="2209234"/>
                </a:cubicBezTo>
                <a:close/>
                <a:moveTo>
                  <a:pt x="7726151" y="2209234"/>
                </a:moveTo>
                <a:cubicBezTo>
                  <a:pt x="7734173" y="2209234"/>
                  <a:pt x="7740007" y="2216239"/>
                  <a:pt x="7740007" y="2224022"/>
                </a:cubicBezTo>
                <a:cubicBezTo>
                  <a:pt x="7740007" y="2232584"/>
                  <a:pt x="7734173" y="2238810"/>
                  <a:pt x="7726151" y="2238810"/>
                </a:cubicBezTo>
                <a:cubicBezTo>
                  <a:pt x="7718858" y="2238810"/>
                  <a:pt x="7713753" y="2232584"/>
                  <a:pt x="7713753" y="2224022"/>
                </a:cubicBezTo>
                <a:cubicBezTo>
                  <a:pt x="7713753" y="2216239"/>
                  <a:pt x="7718858" y="2209234"/>
                  <a:pt x="7726151" y="2209234"/>
                </a:cubicBezTo>
                <a:close/>
                <a:moveTo>
                  <a:pt x="7940099" y="2138403"/>
                </a:moveTo>
                <a:cubicBezTo>
                  <a:pt x="7945933" y="2138403"/>
                  <a:pt x="7952497" y="2145408"/>
                  <a:pt x="7952497" y="2153192"/>
                </a:cubicBezTo>
                <a:cubicBezTo>
                  <a:pt x="7952497" y="2161754"/>
                  <a:pt x="7945933" y="2167981"/>
                  <a:pt x="7940099" y="2167981"/>
                </a:cubicBezTo>
                <a:cubicBezTo>
                  <a:pt x="7932077" y="2167981"/>
                  <a:pt x="7926243" y="2161754"/>
                  <a:pt x="7926243" y="2153192"/>
                </a:cubicBezTo>
                <a:cubicBezTo>
                  <a:pt x="7926243" y="2145408"/>
                  <a:pt x="7932077" y="2138403"/>
                  <a:pt x="7940099" y="2138403"/>
                </a:cubicBezTo>
                <a:close/>
                <a:moveTo>
                  <a:pt x="7867811" y="2138403"/>
                </a:moveTo>
                <a:cubicBezTo>
                  <a:pt x="7875833" y="2138403"/>
                  <a:pt x="7881667" y="2145408"/>
                  <a:pt x="7881667" y="2153192"/>
                </a:cubicBezTo>
                <a:cubicBezTo>
                  <a:pt x="7881667" y="2161754"/>
                  <a:pt x="7875833" y="2167981"/>
                  <a:pt x="7867811" y="2167981"/>
                </a:cubicBezTo>
                <a:cubicBezTo>
                  <a:pt x="7861976" y="2167981"/>
                  <a:pt x="7855413" y="2161754"/>
                  <a:pt x="7855413" y="2153192"/>
                </a:cubicBezTo>
                <a:cubicBezTo>
                  <a:pt x="7855413" y="2145408"/>
                  <a:pt x="7861976" y="2138403"/>
                  <a:pt x="7867811" y="2138403"/>
                </a:cubicBezTo>
                <a:close/>
                <a:moveTo>
                  <a:pt x="7796980" y="2138403"/>
                </a:moveTo>
                <a:cubicBezTo>
                  <a:pt x="7805002" y="2138403"/>
                  <a:pt x="7810836" y="2145408"/>
                  <a:pt x="7810836" y="2153192"/>
                </a:cubicBezTo>
                <a:cubicBezTo>
                  <a:pt x="7810836" y="2161754"/>
                  <a:pt x="7805002" y="2167981"/>
                  <a:pt x="7796980" y="2167981"/>
                </a:cubicBezTo>
                <a:cubicBezTo>
                  <a:pt x="7791145" y="2167981"/>
                  <a:pt x="7784582" y="2161754"/>
                  <a:pt x="7784582" y="2153192"/>
                </a:cubicBezTo>
                <a:cubicBezTo>
                  <a:pt x="7784582" y="2145408"/>
                  <a:pt x="7791145" y="2138403"/>
                  <a:pt x="7796980" y="2138403"/>
                </a:cubicBezTo>
                <a:close/>
                <a:moveTo>
                  <a:pt x="7726151" y="2138403"/>
                </a:moveTo>
                <a:cubicBezTo>
                  <a:pt x="7734173" y="2138403"/>
                  <a:pt x="7740007" y="2145408"/>
                  <a:pt x="7740007" y="2153192"/>
                </a:cubicBezTo>
                <a:cubicBezTo>
                  <a:pt x="7740007" y="2161754"/>
                  <a:pt x="7734173" y="2167981"/>
                  <a:pt x="7726151" y="2167981"/>
                </a:cubicBezTo>
                <a:cubicBezTo>
                  <a:pt x="7718858" y="2167981"/>
                  <a:pt x="7713753" y="2161754"/>
                  <a:pt x="7713753" y="2153192"/>
                </a:cubicBezTo>
                <a:cubicBezTo>
                  <a:pt x="7713753" y="2145408"/>
                  <a:pt x="7718858" y="2138403"/>
                  <a:pt x="7726151" y="2138403"/>
                </a:cubicBezTo>
                <a:close/>
                <a:moveTo>
                  <a:pt x="7654337" y="2138403"/>
                </a:moveTo>
                <a:cubicBezTo>
                  <a:pt x="7662899" y="2138403"/>
                  <a:pt x="7669126" y="2145408"/>
                  <a:pt x="7669126" y="2153192"/>
                </a:cubicBezTo>
                <a:cubicBezTo>
                  <a:pt x="7669126" y="2161754"/>
                  <a:pt x="7662899" y="2167981"/>
                  <a:pt x="7654337" y="2167981"/>
                </a:cubicBezTo>
                <a:cubicBezTo>
                  <a:pt x="7645776" y="2167981"/>
                  <a:pt x="7639549" y="2161754"/>
                  <a:pt x="7639549" y="2153192"/>
                </a:cubicBezTo>
                <a:cubicBezTo>
                  <a:pt x="7639549" y="2145408"/>
                  <a:pt x="7645776" y="2138403"/>
                  <a:pt x="7654337" y="2138403"/>
                </a:cubicBezTo>
                <a:close/>
                <a:moveTo>
                  <a:pt x="7867811" y="2067574"/>
                </a:moveTo>
                <a:cubicBezTo>
                  <a:pt x="7875833" y="2067574"/>
                  <a:pt x="7881667" y="2073800"/>
                  <a:pt x="7881667" y="2082362"/>
                </a:cubicBezTo>
                <a:cubicBezTo>
                  <a:pt x="7881667" y="2090924"/>
                  <a:pt x="7875833" y="2097150"/>
                  <a:pt x="7867811" y="2097150"/>
                </a:cubicBezTo>
                <a:cubicBezTo>
                  <a:pt x="7861976" y="2097150"/>
                  <a:pt x="7855413" y="2090924"/>
                  <a:pt x="7855413" y="2082362"/>
                </a:cubicBezTo>
                <a:cubicBezTo>
                  <a:pt x="7855413" y="2073800"/>
                  <a:pt x="7861976" y="2067574"/>
                  <a:pt x="7867811" y="2067574"/>
                </a:cubicBezTo>
                <a:close/>
                <a:moveTo>
                  <a:pt x="7796980" y="2067574"/>
                </a:moveTo>
                <a:cubicBezTo>
                  <a:pt x="7805002" y="2067574"/>
                  <a:pt x="7810836" y="2073800"/>
                  <a:pt x="7810836" y="2082362"/>
                </a:cubicBezTo>
                <a:cubicBezTo>
                  <a:pt x="7810836" y="2090924"/>
                  <a:pt x="7805002" y="2097150"/>
                  <a:pt x="7796980" y="2097150"/>
                </a:cubicBezTo>
                <a:cubicBezTo>
                  <a:pt x="7791145" y="2097150"/>
                  <a:pt x="7784582" y="2090924"/>
                  <a:pt x="7784582" y="2082362"/>
                </a:cubicBezTo>
                <a:cubicBezTo>
                  <a:pt x="7784582" y="2073800"/>
                  <a:pt x="7791145" y="2067574"/>
                  <a:pt x="7796980" y="2067574"/>
                </a:cubicBezTo>
                <a:close/>
                <a:moveTo>
                  <a:pt x="7726151" y="2067574"/>
                </a:moveTo>
                <a:cubicBezTo>
                  <a:pt x="7734173" y="2067574"/>
                  <a:pt x="7740007" y="2073800"/>
                  <a:pt x="7740007" y="2082362"/>
                </a:cubicBezTo>
                <a:cubicBezTo>
                  <a:pt x="7740007" y="2090924"/>
                  <a:pt x="7734173" y="2097150"/>
                  <a:pt x="7726151" y="2097150"/>
                </a:cubicBezTo>
                <a:cubicBezTo>
                  <a:pt x="7718858" y="2097150"/>
                  <a:pt x="7713753" y="2090924"/>
                  <a:pt x="7713753" y="2082362"/>
                </a:cubicBezTo>
                <a:cubicBezTo>
                  <a:pt x="7713753" y="2073800"/>
                  <a:pt x="7718858" y="2067574"/>
                  <a:pt x="7726151" y="2067574"/>
                </a:cubicBezTo>
                <a:close/>
                <a:moveTo>
                  <a:pt x="7654337" y="2067574"/>
                </a:moveTo>
                <a:cubicBezTo>
                  <a:pt x="7662899" y="2067574"/>
                  <a:pt x="7669126" y="2073800"/>
                  <a:pt x="7669126" y="2082362"/>
                </a:cubicBezTo>
                <a:cubicBezTo>
                  <a:pt x="7669126" y="2090924"/>
                  <a:pt x="7662899" y="2097150"/>
                  <a:pt x="7654337" y="2097150"/>
                </a:cubicBezTo>
                <a:cubicBezTo>
                  <a:pt x="7645776" y="2097150"/>
                  <a:pt x="7639549" y="2090924"/>
                  <a:pt x="7639549" y="2082362"/>
                </a:cubicBezTo>
                <a:cubicBezTo>
                  <a:pt x="7639549" y="2073800"/>
                  <a:pt x="7645776" y="2067574"/>
                  <a:pt x="7654337" y="2067574"/>
                </a:cubicBezTo>
                <a:close/>
                <a:moveTo>
                  <a:pt x="7583507" y="2067574"/>
                </a:moveTo>
                <a:cubicBezTo>
                  <a:pt x="7591291" y="2067574"/>
                  <a:pt x="7598297" y="2073800"/>
                  <a:pt x="7598297" y="2082362"/>
                </a:cubicBezTo>
                <a:cubicBezTo>
                  <a:pt x="7598297" y="2090924"/>
                  <a:pt x="7591291" y="2097150"/>
                  <a:pt x="7583507" y="2097150"/>
                </a:cubicBezTo>
                <a:cubicBezTo>
                  <a:pt x="7574945" y="2097150"/>
                  <a:pt x="7568718" y="2090924"/>
                  <a:pt x="7568718" y="2082362"/>
                </a:cubicBezTo>
                <a:cubicBezTo>
                  <a:pt x="7568718" y="2073800"/>
                  <a:pt x="7574945" y="2067574"/>
                  <a:pt x="7583507" y="2067574"/>
                </a:cubicBezTo>
                <a:close/>
                <a:moveTo>
                  <a:pt x="7867811" y="1996742"/>
                </a:moveTo>
                <a:cubicBezTo>
                  <a:pt x="7875833" y="1996742"/>
                  <a:pt x="7881667" y="2002576"/>
                  <a:pt x="7881667" y="2010598"/>
                </a:cubicBezTo>
                <a:cubicBezTo>
                  <a:pt x="7881667" y="2017891"/>
                  <a:pt x="7875833" y="2022995"/>
                  <a:pt x="7867811" y="2022995"/>
                </a:cubicBezTo>
                <a:cubicBezTo>
                  <a:pt x="7861976" y="2022995"/>
                  <a:pt x="7855413" y="2017891"/>
                  <a:pt x="7855413" y="2010598"/>
                </a:cubicBezTo>
                <a:cubicBezTo>
                  <a:pt x="7855413" y="2002576"/>
                  <a:pt x="7861976" y="1996742"/>
                  <a:pt x="7867811" y="1996742"/>
                </a:cubicBezTo>
                <a:close/>
                <a:moveTo>
                  <a:pt x="7796980" y="1996742"/>
                </a:moveTo>
                <a:cubicBezTo>
                  <a:pt x="7805002" y="1996742"/>
                  <a:pt x="7810836" y="2002576"/>
                  <a:pt x="7810836" y="2010598"/>
                </a:cubicBezTo>
                <a:cubicBezTo>
                  <a:pt x="7810836" y="2017891"/>
                  <a:pt x="7805002" y="2022995"/>
                  <a:pt x="7796980" y="2022995"/>
                </a:cubicBezTo>
                <a:cubicBezTo>
                  <a:pt x="7791145" y="2022995"/>
                  <a:pt x="7784582" y="2017891"/>
                  <a:pt x="7784582" y="2010598"/>
                </a:cubicBezTo>
                <a:cubicBezTo>
                  <a:pt x="7784582" y="2002576"/>
                  <a:pt x="7791145" y="1996742"/>
                  <a:pt x="7796980" y="1996742"/>
                </a:cubicBezTo>
                <a:close/>
                <a:moveTo>
                  <a:pt x="7726151" y="1996742"/>
                </a:moveTo>
                <a:cubicBezTo>
                  <a:pt x="7734173" y="1996742"/>
                  <a:pt x="7740007" y="2002576"/>
                  <a:pt x="7740007" y="2010598"/>
                </a:cubicBezTo>
                <a:cubicBezTo>
                  <a:pt x="7740007" y="2017891"/>
                  <a:pt x="7734173" y="2022995"/>
                  <a:pt x="7726151" y="2022995"/>
                </a:cubicBezTo>
                <a:cubicBezTo>
                  <a:pt x="7718858" y="2022995"/>
                  <a:pt x="7713753" y="2017891"/>
                  <a:pt x="7713753" y="2010598"/>
                </a:cubicBezTo>
                <a:cubicBezTo>
                  <a:pt x="7713753" y="2002576"/>
                  <a:pt x="7718858" y="1996742"/>
                  <a:pt x="7726151" y="1996742"/>
                </a:cubicBezTo>
                <a:close/>
                <a:moveTo>
                  <a:pt x="7654337" y="1996742"/>
                </a:moveTo>
                <a:cubicBezTo>
                  <a:pt x="7662899" y="1996742"/>
                  <a:pt x="7669126" y="2002576"/>
                  <a:pt x="7669126" y="2010598"/>
                </a:cubicBezTo>
                <a:cubicBezTo>
                  <a:pt x="7669126" y="2017891"/>
                  <a:pt x="7662899" y="2022995"/>
                  <a:pt x="7654337" y="2022995"/>
                </a:cubicBezTo>
                <a:cubicBezTo>
                  <a:pt x="7645776" y="2022995"/>
                  <a:pt x="7639549" y="2017891"/>
                  <a:pt x="7639549" y="2010598"/>
                </a:cubicBezTo>
                <a:cubicBezTo>
                  <a:pt x="7639549" y="2002576"/>
                  <a:pt x="7645776" y="1996742"/>
                  <a:pt x="7654337" y="1996742"/>
                </a:cubicBezTo>
                <a:close/>
                <a:moveTo>
                  <a:pt x="7583507" y="1996742"/>
                </a:moveTo>
                <a:cubicBezTo>
                  <a:pt x="7591291" y="1996742"/>
                  <a:pt x="7598297" y="2002576"/>
                  <a:pt x="7598297" y="2010598"/>
                </a:cubicBezTo>
                <a:cubicBezTo>
                  <a:pt x="7598297" y="2017891"/>
                  <a:pt x="7591291" y="2022995"/>
                  <a:pt x="7583507" y="2022995"/>
                </a:cubicBezTo>
                <a:cubicBezTo>
                  <a:pt x="7574945" y="2022995"/>
                  <a:pt x="7568718" y="2017891"/>
                  <a:pt x="7568718" y="2010598"/>
                </a:cubicBezTo>
                <a:cubicBezTo>
                  <a:pt x="7568718" y="2002576"/>
                  <a:pt x="7574945" y="1996742"/>
                  <a:pt x="7583507" y="1996742"/>
                </a:cubicBezTo>
                <a:close/>
                <a:moveTo>
                  <a:pt x="7512677" y="1996742"/>
                </a:moveTo>
                <a:cubicBezTo>
                  <a:pt x="7520461" y="1996742"/>
                  <a:pt x="7527466" y="2002576"/>
                  <a:pt x="7527466" y="2010598"/>
                </a:cubicBezTo>
                <a:cubicBezTo>
                  <a:pt x="7527466" y="2017891"/>
                  <a:pt x="7520461" y="2022995"/>
                  <a:pt x="7512677" y="2022995"/>
                </a:cubicBezTo>
                <a:cubicBezTo>
                  <a:pt x="7504115" y="2022995"/>
                  <a:pt x="7497889" y="2017891"/>
                  <a:pt x="7497889" y="2010598"/>
                </a:cubicBezTo>
                <a:cubicBezTo>
                  <a:pt x="7497889" y="2002576"/>
                  <a:pt x="7504115" y="1996742"/>
                  <a:pt x="7512677" y="1996742"/>
                </a:cubicBezTo>
                <a:close/>
                <a:moveTo>
                  <a:pt x="7796980" y="1925913"/>
                </a:moveTo>
                <a:cubicBezTo>
                  <a:pt x="7805002" y="1925913"/>
                  <a:pt x="7810836" y="1931747"/>
                  <a:pt x="7810836" y="1939769"/>
                </a:cubicBezTo>
                <a:cubicBezTo>
                  <a:pt x="7810836" y="1945603"/>
                  <a:pt x="7805002" y="1952166"/>
                  <a:pt x="7796980" y="1952166"/>
                </a:cubicBezTo>
                <a:cubicBezTo>
                  <a:pt x="7791145" y="1952166"/>
                  <a:pt x="7784582" y="1945603"/>
                  <a:pt x="7784582" y="1939769"/>
                </a:cubicBezTo>
                <a:cubicBezTo>
                  <a:pt x="7784582" y="1931747"/>
                  <a:pt x="7791145" y="1925913"/>
                  <a:pt x="7796980" y="1925913"/>
                </a:cubicBezTo>
                <a:close/>
                <a:moveTo>
                  <a:pt x="7726151" y="1925913"/>
                </a:moveTo>
                <a:cubicBezTo>
                  <a:pt x="7734173" y="1925913"/>
                  <a:pt x="7740007" y="1931747"/>
                  <a:pt x="7740007" y="1939769"/>
                </a:cubicBezTo>
                <a:cubicBezTo>
                  <a:pt x="7740007" y="1945603"/>
                  <a:pt x="7734173" y="1952166"/>
                  <a:pt x="7726151" y="1952166"/>
                </a:cubicBezTo>
                <a:cubicBezTo>
                  <a:pt x="7718858" y="1952166"/>
                  <a:pt x="7713753" y="1945603"/>
                  <a:pt x="7713753" y="1939769"/>
                </a:cubicBezTo>
                <a:cubicBezTo>
                  <a:pt x="7713753" y="1931747"/>
                  <a:pt x="7718858" y="1925913"/>
                  <a:pt x="7726151" y="1925913"/>
                </a:cubicBezTo>
                <a:close/>
                <a:moveTo>
                  <a:pt x="7654337" y="1925913"/>
                </a:moveTo>
                <a:cubicBezTo>
                  <a:pt x="7662899" y="1925913"/>
                  <a:pt x="7669126" y="1931747"/>
                  <a:pt x="7669126" y="1939769"/>
                </a:cubicBezTo>
                <a:cubicBezTo>
                  <a:pt x="7669126" y="1945603"/>
                  <a:pt x="7662899" y="1952166"/>
                  <a:pt x="7654337" y="1952166"/>
                </a:cubicBezTo>
                <a:cubicBezTo>
                  <a:pt x="7645776" y="1952166"/>
                  <a:pt x="7639549" y="1945603"/>
                  <a:pt x="7639549" y="1939769"/>
                </a:cubicBezTo>
                <a:cubicBezTo>
                  <a:pt x="7639549" y="1931747"/>
                  <a:pt x="7645776" y="1925913"/>
                  <a:pt x="7654337" y="1925913"/>
                </a:cubicBezTo>
                <a:close/>
                <a:moveTo>
                  <a:pt x="7583507" y="1925913"/>
                </a:moveTo>
                <a:cubicBezTo>
                  <a:pt x="7591291" y="1925913"/>
                  <a:pt x="7598297" y="1931747"/>
                  <a:pt x="7598297" y="1939769"/>
                </a:cubicBezTo>
                <a:cubicBezTo>
                  <a:pt x="7598297" y="1945603"/>
                  <a:pt x="7591291" y="1952166"/>
                  <a:pt x="7583507" y="1952166"/>
                </a:cubicBezTo>
                <a:cubicBezTo>
                  <a:pt x="7574945" y="1952166"/>
                  <a:pt x="7568718" y="1945603"/>
                  <a:pt x="7568718" y="1939769"/>
                </a:cubicBezTo>
                <a:cubicBezTo>
                  <a:pt x="7568718" y="1931747"/>
                  <a:pt x="7574945" y="1925913"/>
                  <a:pt x="7583507" y="1925913"/>
                </a:cubicBezTo>
                <a:close/>
                <a:moveTo>
                  <a:pt x="7512677" y="1925913"/>
                </a:moveTo>
                <a:cubicBezTo>
                  <a:pt x="7520461" y="1925913"/>
                  <a:pt x="7527466" y="1931747"/>
                  <a:pt x="7527466" y="1939769"/>
                </a:cubicBezTo>
                <a:cubicBezTo>
                  <a:pt x="7527466" y="1945603"/>
                  <a:pt x="7520461" y="1952166"/>
                  <a:pt x="7512677" y="1952166"/>
                </a:cubicBezTo>
                <a:cubicBezTo>
                  <a:pt x="7504115" y="1952166"/>
                  <a:pt x="7497889" y="1945603"/>
                  <a:pt x="7497889" y="1939769"/>
                </a:cubicBezTo>
                <a:cubicBezTo>
                  <a:pt x="7497889" y="1931747"/>
                  <a:pt x="7504115" y="1925913"/>
                  <a:pt x="7512677" y="1925913"/>
                </a:cubicBezTo>
                <a:close/>
                <a:moveTo>
                  <a:pt x="7440913" y="1925913"/>
                </a:moveTo>
                <a:cubicBezTo>
                  <a:pt x="7448206" y="1925913"/>
                  <a:pt x="7453310" y="1931747"/>
                  <a:pt x="7453310" y="1939769"/>
                </a:cubicBezTo>
                <a:cubicBezTo>
                  <a:pt x="7453310" y="1945603"/>
                  <a:pt x="7448206" y="1952166"/>
                  <a:pt x="7440913" y="1952166"/>
                </a:cubicBezTo>
                <a:cubicBezTo>
                  <a:pt x="7432891" y="1952166"/>
                  <a:pt x="7427057" y="1945603"/>
                  <a:pt x="7427057" y="1939769"/>
                </a:cubicBezTo>
                <a:cubicBezTo>
                  <a:pt x="7427057" y="1931747"/>
                  <a:pt x="7432891" y="1925913"/>
                  <a:pt x="7440913" y="1925913"/>
                </a:cubicBezTo>
                <a:close/>
                <a:moveTo>
                  <a:pt x="7726151" y="1855081"/>
                </a:moveTo>
                <a:cubicBezTo>
                  <a:pt x="7734173" y="1855081"/>
                  <a:pt x="7740007" y="1860915"/>
                  <a:pt x="7740007" y="1868937"/>
                </a:cubicBezTo>
                <a:cubicBezTo>
                  <a:pt x="7740007" y="1874771"/>
                  <a:pt x="7734173" y="1881334"/>
                  <a:pt x="7726151" y="1881334"/>
                </a:cubicBezTo>
                <a:cubicBezTo>
                  <a:pt x="7718858" y="1881334"/>
                  <a:pt x="7713753" y="1874771"/>
                  <a:pt x="7713753" y="1868937"/>
                </a:cubicBezTo>
                <a:cubicBezTo>
                  <a:pt x="7713753" y="1860915"/>
                  <a:pt x="7718858" y="1855081"/>
                  <a:pt x="7726151" y="1855081"/>
                </a:cubicBezTo>
                <a:close/>
                <a:moveTo>
                  <a:pt x="7654337" y="1855081"/>
                </a:moveTo>
                <a:cubicBezTo>
                  <a:pt x="7662899" y="1855081"/>
                  <a:pt x="7669126" y="1860915"/>
                  <a:pt x="7669126" y="1868937"/>
                </a:cubicBezTo>
                <a:cubicBezTo>
                  <a:pt x="7669126" y="1874771"/>
                  <a:pt x="7662899" y="1881334"/>
                  <a:pt x="7654337" y="1881334"/>
                </a:cubicBezTo>
                <a:cubicBezTo>
                  <a:pt x="7645776" y="1881334"/>
                  <a:pt x="7639549" y="1874771"/>
                  <a:pt x="7639549" y="1868937"/>
                </a:cubicBezTo>
                <a:cubicBezTo>
                  <a:pt x="7639549" y="1860915"/>
                  <a:pt x="7645776" y="1855081"/>
                  <a:pt x="7654337" y="1855081"/>
                </a:cubicBezTo>
                <a:close/>
                <a:moveTo>
                  <a:pt x="7583507" y="1855081"/>
                </a:moveTo>
                <a:cubicBezTo>
                  <a:pt x="7591291" y="1855081"/>
                  <a:pt x="7598297" y="1860915"/>
                  <a:pt x="7598297" y="1868937"/>
                </a:cubicBezTo>
                <a:cubicBezTo>
                  <a:pt x="7598297" y="1874771"/>
                  <a:pt x="7591291" y="1881334"/>
                  <a:pt x="7583507" y="1881334"/>
                </a:cubicBezTo>
                <a:cubicBezTo>
                  <a:pt x="7574945" y="1881334"/>
                  <a:pt x="7568718" y="1874771"/>
                  <a:pt x="7568718" y="1868937"/>
                </a:cubicBezTo>
                <a:cubicBezTo>
                  <a:pt x="7568718" y="1860915"/>
                  <a:pt x="7574945" y="1855081"/>
                  <a:pt x="7583507" y="1855081"/>
                </a:cubicBezTo>
                <a:close/>
                <a:moveTo>
                  <a:pt x="7512677" y="1855081"/>
                </a:moveTo>
                <a:cubicBezTo>
                  <a:pt x="7520461" y="1855081"/>
                  <a:pt x="7527466" y="1860915"/>
                  <a:pt x="7527466" y="1868937"/>
                </a:cubicBezTo>
                <a:cubicBezTo>
                  <a:pt x="7527466" y="1874771"/>
                  <a:pt x="7520461" y="1881334"/>
                  <a:pt x="7512677" y="1881334"/>
                </a:cubicBezTo>
                <a:cubicBezTo>
                  <a:pt x="7504115" y="1881334"/>
                  <a:pt x="7497889" y="1874771"/>
                  <a:pt x="7497889" y="1868937"/>
                </a:cubicBezTo>
                <a:cubicBezTo>
                  <a:pt x="7497889" y="1860915"/>
                  <a:pt x="7504115" y="1855081"/>
                  <a:pt x="7512677" y="1855081"/>
                </a:cubicBezTo>
                <a:close/>
                <a:moveTo>
                  <a:pt x="7440913" y="1855081"/>
                </a:moveTo>
                <a:cubicBezTo>
                  <a:pt x="7446747" y="1855081"/>
                  <a:pt x="7453310" y="1860915"/>
                  <a:pt x="7453310" y="1868937"/>
                </a:cubicBezTo>
                <a:cubicBezTo>
                  <a:pt x="7453310" y="1874771"/>
                  <a:pt x="7446747" y="1881334"/>
                  <a:pt x="7440913" y="1881334"/>
                </a:cubicBezTo>
                <a:cubicBezTo>
                  <a:pt x="7432891" y="1881334"/>
                  <a:pt x="7427057" y="1874771"/>
                  <a:pt x="7427057" y="1868937"/>
                </a:cubicBezTo>
                <a:cubicBezTo>
                  <a:pt x="7427057" y="1860915"/>
                  <a:pt x="7432891" y="1855081"/>
                  <a:pt x="7440913" y="1855081"/>
                </a:cubicBezTo>
                <a:close/>
                <a:moveTo>
                  <a:pt x="7654337" y="1780878"/>
                </a:moveTo>
                <a:cubicBezTo>
                  <a:pt x="7662899" y="1780878"/>
                  <a:pt x="7669126" y="1787441"/>
                  <a:pt x="7669126" y="1793275"/>
                </a:cubicBezTo>
                <a:cubicBezTo>
                  <a:pt x="7669126" y="1801297"/>
                  <a:pt x="7662899" y="1807131"/>
                  <a:pt x="7654337" y="1807131"/>
                </a:cubicBezTo>
                <a:cubicBezTo>
                  <a:pt x="7645776" y="1807131"/>
                  <a:pt x="7639549" y="1801297"/>
                  <a:pt x="7639549" y="1793275"/>
                </a:cubicBezTo>
                <a:cubicBezTo>
                  <a:pt x="7639549" y="1787441"/>
                  <a:pt x="7645776" y="1780878"/>
                  <a:pt x="7654337" y="1780878"/>
                </a:cubicBezTo>
                <a:close/>
                <a:moveTo>
                  <a:pt x="7583507" y="1780878"/>
                </a:moveTo>
                <a:cubicBezTo>
                  <a:pt x="7591291" y="1780878"/>
                  <a:pt x="7598297" y="1787441"/>
                  <a:pt x="7598297" y="1793275"/>
                </a:cubicBezTo>
                <a:cubicBezTo>
                  <a:pt x="7598297" y="1801297"/>
                  <a:pt x="7591291" y="1807131"/>
                  <a:pt x="7583507" y="1807131"/>
                </a:cubicBezTo>
                <a:cubicBezTo>
                  <a:pt x="7574945" y="1807131"/>
                  <a:pt x="7568718" y="1801297"/>
                  <a:pt x="7568718" y="1793275"/>
                </a:cubicBezTo>
                <a:cubicBezTo>
                  <a:pt x="7568718" y="1787441"/>
                  <a:pt x="7574945" y="1780878"/>
                  <a:pt x="7583507" y="1780878"/>
                </a:cubicBezTo>
                <a:close/>
                <a:moveTo>
                  <a:pt x="7511745" y="1780878"/>
                </a:moveTo>
                <a:cubicBezTo>
                  <a:pt x="7519038" y="1780878"/>
                  <a:pt x="7524143" y="1787441"/>
                  <a:pt x="7524143" y="1793275"/>
                </a:cubicBezTo>
                <a:cubicBezTo>
                  <a:pt x="7524143" y="1801297"/>
                  <a:pt x="7519038" y="1807131"/>
                  <a:pt x="7511745" y="1807131"/>
                </a:cubicBezTo>
                <a:cubicBezTo>
                  <a:pt x="7503723" y="1807131"/>
                  <a:pt x="7497889" y="1801297"/>
                  <a:pt x="7497889" y="1793275"/>
                </a:cubicBezTo>
                <a:cubicBezTo>
                  <a:pt x="7497889" y="1787441"/>
                  <a:pt x="7503723" y="1780878"/>
                  <a:pt x="7511745" y="1780878"/>
                </a:cubicBezTo>
                <a:close/>
                <a:moveTo>
                  <a:pt x="7440913" y="1780878"/>
                </a:moveTo>
                <a:cubicBezTo>
                  <a:pt x="7446747" y="1780878"/>
                  <a:pt x="7453310" y="1787441"/>
                  <a:pt x="7453310" y="1793275"/>
                </a:cubicBezTo>
                <a:cubicBezTo>
                  <a:pt x="7453310" y="1801297"/>
                  <a:pt x="7446747" y="1807131"/>
                  <a:pt x="7440913" y="1807131"/>
                </a:cubicBezTo>
                <a:cubicBezTo>
                  <a:pt x="7432891" y="1807131"/>
                  <a:pt x="7427057" y="1801297"/>
                  <a:pt x="7427057" y="1793275"/>
                </a:cubicBezTo>
                <a:cubicBezTo>
                  <a:pt x="7427057" y="1787441"/>
                  <a:pt x="7432891" y="1780878"/>
                  <a:pt x="7440913" y="1780878"/>
                </a:cubicBezTo>
                <a:close/>
                <a:moveTo>
                  <a:pt x="7370084" y="1780878"/>
                </a:moveTo>
                <a:cubicBezTo>
                  <a:pt x="7376647" y="1780878"/>
                  <a:pt x="7382481" y="1787441"/>
                  <a:pt x="7382481" y="1793275"/>
                </a:cubicBezTo>
                <a:cubicBezTo>
                  <a:pt x="7382481" y="1801297"/>
                  <a:pt x="7376647" y="1807131"/>
                  <a:pt x="7370084" y="1807131"/>
                </a:cubicBezTo>
                <a:cubicBezTo>
                  <a:pt x="7362791" y="1807131"/>
                  <a:pt x="7356228" y="1801297"/>
                  <a:pt x="7356228" y="1793275"/>
                </a:cubicBezTo>
                <a:cubicBezTo>
                  <a:pt x="7356228" y="1787441"/>
                  <a:pt x="7362791" y="1780878"/>
                  <a:pt x="7370084" y="1780878"/>
                </a:cubicBezTo>
                <a:close/>
                <a:moveTo>
                  <a:pt x="7294422" y="1780878"/>
                </a:moveTo>
                <a:cubicBezTo>
                  <a:pt x="7302444" y="1780878"/>
                  <a:pt x="7308278" y="1787441"/>
                  <a:pt x="7308278" y="1793275"/>
                </a:cubicBezTo>
                <a:cubicBezTo>
                  <a:pt x="7308278" y="1801297"/>
                  <a:pt x="7302444" y="1807131"/>
                  <a:pt x="7294422" y="1807131"/>
                </a:cubicBezTo>
                <a:cubicBezTo>
                  <a:pt x="7288588" y="1807131"/>
                  <a:pt x="7282025" y="1801297"/>
                  <a:pt x="7282025" y="1793275"/>
                </a:cubicBezTo>
                <a:cubicBezTo>
                  <a:pt x="7282025" y="1787441"/>
                  <a:pt x="7288588" y="1780878"/>
                  <a:pt x="7294422" y="1780878"/>
                </a:cubicBezTo>
                <a:close/>
                <a:moveTo>
                  <a:pt x="7654337" y="1710049"/>
                </a:moveTo>
                <a:cubicBezTo>
                  <a:pt x="7662899" y="1710049"/>
                  <a:pt x="7669126" y="1716612"/>
                  <a:pt x="7669126" y="1722446"/>
                </a:cubicBezTo>
                <a:cubicBezTo>
                  <a:pt x="7669126" y="1730468"/>
                  <a:pt x="7662899" y="1736302"/>
                  <a:pt x="7654337" y="1736302"/>
                </a:cubicBezTo>
                <a:cubicBezTo>
                  <a:pt x="7645776" y="1736302"/>
                  <a:pt x="7639549" y="1730468"/>
                  <a:pt x="7639549" y="1722446"/>
                </a:cubicBezTo>
                <a:cubicBezTo>
                  <a:pt x="7639549" y="1716612"/>
                  <a:pt x="7645776" y="1710049"/>
                  <a:pt x="7654337" y="1710049"/>
                </a:cubicBezTo>
                <a:close/>
                <a:moveTo>
                  <a:pt x="7583507" y="1710049"/>
                </a:moveTo>
                <a:cubicBezTo>
                  <a:pt x="7591291" y="1710049"/>
                  <a:pt x="7598297" y="1716612"/>
                  <a:pt x="7598297" y="1722446"/>
                </a:cubicBezTo>
                <a:cubicBezTo>
                  <a:pt x="7598297" y="1730468"/>
                  <a:pt x="7591291" y="1736302"/>
                  <a:pt x="7583507" y="1736302"/>
                </a:cubicBezTo>
                <a:cubicBezTo>
                  <a:pt x="7574945" y="1736302"/>
                  <a:pt x="7568718" y="1730468"/>
                  <a:pt x="7568718" y="1722446"/>
                </a:cubicBezTo>
                <a:cubicBezTo>
                  <a:pt x="7568718" y="1716612"/>
                  <a:pt x="7574945" y="1710049"/>
                  <a:pt x="7583507" y="1710049"/>
                </a:cubicBezTo>
                <a:close/>
                <a:moveTo>
                  <a:pt x="7511745" y="1710049"/>
                </a:moveTo>
                <a:cubicBezTo>
                  <a:pt x="7519038" y="1710049"/>
                  <a:pt x="7524143" y="1716612"/>
                  <a:pt x="7524143" y="1722446"/>
                </a:cubicBezTo>
                <a:cubicBezTo>
                  <a:pt x="7524143" y="1730468"/>
                  <a:pt x="7519038" y="1736302"/>
                  <a:pt x="7511745" y="1736302"/>
                </a:cubicBezTo>
                <a:cubicBezTo>
                  <a:pt x="7503723" y="1736302"/>
                  <a:pt x="7497889" y="1730468"/>
                  <a:pt x="7497889" y="1722446"/>
                </a:cubicBezTo>
                <a:cubicBezTo>
                  <a:pt x="7497889" y="1716612"/>
                  <a:pt x="7503723" y="1710049"/>
                  <a:pt x="7511745" y="1710049"/>
                </a:cubicBezTo>
                <a:close/>
                <a:moveTo>
                  <a:pt x="7440913" y="1710049"/>
                </a:moveTo>
                <a:cubicBezTo>
                  <a:pt x="7446747" y="1710049"/>
                  <a:pt x="7453310" y="1716612"/>
                  <a:pt x="7453310" y="1722446"/>
                </a:cubicBezTo>
                <a:cubicBezTo>
                  <a:pt x="7453310" y="1730468"/>
                  <a:pt x="7446747" y="1736302"/>
                  <a:pt x="7440913" y="1736302"/>
                </a:cubicBezTo>
                <a:cubicBezTo>
                  <a:pt x="7432891" y="1736302"/>
                  <a:pt x="7427057" y="1730468"/>
                  <a:pt x="7427057" y="1722446"/>
                </a:cubicBezTo>
                <a:cubicBezTo>
                  <a:pt x="7427057" y="1716612"/>
                  <a:pt x="7432891" y="1710049"/>
                  <a:pt x="7440913" y="1710049"/>
                </a:cubicBezTo>
                <a:close/>
                <a:moveTo>
                  <a:pt x="7370084" y="1710049"/>
                </a:moveTo>
                <a:cubicBezTo>
                  <a:pt x="7376647" y="1710049"/>
                  <a:pt x="7382481" y="1716612"/>
                  <a:pt x="7382481" y="1722446"/>
                </a:cubicBezTo>
                <a:cubicBezTo>
                  <a:pt x="7382481" y="1730468"/>
                  <a:pt x="7376647" y="1736302"/>
                  <a:pt x="7370084" y="1736302"/>
                </a:cubicBezTo>
                <a:cubicBezTo>
                  <a:pt x="7362791" y="1736302"/>
                  <a:pt x="7356228" y="1730468"/>
                  <a:pt x="7356228" y="1722446"/>
                </a:cubicBezTo>
                <a:cubicBezTo>
                  <a:pt x="7356228" y="1716612"/>
                  <a:pt x="7362791" y="1710049"/>
                  <a:pt x="7370084" y="1710049"/>
                </a:cubicBezTo>
                <a:close/>
                <a:moveTo>
                  <a:pt x="7294422" y="1710049"/>
                </a:moveTo>
                <a:cubicBezTo>
                  <a:pt x="7302444" y="1710049"/>
                  <a:pt x="7308278" y="1716612"/>
                  <a:pt x="7308278" y="1722446"/>
                </a:cubicBezTo>
                <a:cubicBezTo>
                  <a:pt x="7308278" y="1730468"/>
                  <a:pt x="7302444" y="1736302"/>
                  <a:pt x="7294422" y="1736302"/>
                </a:cubicBezTo>
                <a:cubicBezTo>
                  <a:pt x="7288588" y="1736302"/>
                  <a:pt x="7282025" y="1730468"/>
                  <a:pt x="7282025" y="1722446"/>
                </a:cubicBezTo>
                <a:cubicBezTo>
                  <a:pt x="7282025" y="1716612"/>
                  <a:pt x="7288588" y="1710049"/>
                  <a:pt x="7294422" y="1710049"/>
                </a:cubicBezTo>
                <a:close/>
                <a:moveTo>
                  <a:pt x="7223591" y="1710049"/>
                </a:moveTo>
                <a:cubicBezTo>
                  <a:pt x="7231613" y="1710049"/>
                  <a:pt x="7237447" y="1716612"/>
                  <a:pt x="7237447" y="1722446"/>
                </a:cubicBezTo>
                <a:cubicBezTo>
                  <a:pt x="7237447" y="1730468"/>
                  <a:pt x="7231613" y="1736302"/>
                  <a:pt x="7223591" y="1736302"/>
                </a:cubicBezTo>
                <a:cubicBezTo>
                  <a:pt x="7217757" y="1736302"/>
                  <a:pt x="7211194" y="1730468"/>
                  <a:pt x="7211194" y="1722446"/>
                </a:cubicBezTo>
                <a:cubicBezTo>
                  <a:pt x="7211194" y="1716612"/>
                  <a:pt x="7217757" y="1710049"/>
                  <a:pt x="7223591" y="1710049"/>
                </a:cubicBezTo>
                <a:close/>
                <a:moveTo>
                  <a:pt x="7583507" y="1639217"/>
                </a:moveTo>
                <a:cubicBezTo>
                  <a:pt x="7591291" y="1639217"/>
                  <a:pt x="7598297" y="1643592"/>
                  <a:pt x="7598297" y="1651614"/>
                </a:cubicBezTo>
                <a:cubicBezTo>
                  <a:pt x="7598297" y="1659636"/>
                  <a:pt x="7591291" y="1665470"/>
                  <a:pt x="7583507" y="1665470"/>
                </a:cubicBezTo>
                <a:cubicBezTo>
                  <a:pt x="7574945" y="1665470"/>
                  <a:pt x="7568718" y="1659636"/>
                  <a:pt x="7568718" y="1651614"/>
                </a:cubicBezTo>
                <a:cubicBezTo>
                  <a:pt x="7568718" y="1643592"/>
                  <a:pt x="7574945" y="1639217"/>
                  <a:pt x="7583507" y="1639217"/>
                </a:cubicBezTo>
                <a:close/>
                <a:moveTo>
                  <a:pt x="7511745" y="1639217"/>
                </a:moveTo>
                <a:cubicBezTo>
                  <a:pt x="7519038" y="1639217"/>
                  <a:pt x="7524143" y="1643592"/>
                  <a:pt x="7524143" y="1651614"/>
                </a:cubicBezTo>
                <a:cubicBezTo>
                  <a:pt x="7524143" y="1659636"/>
                  <a:pt x="7519038" y="1665470"/>
                  <a:pt x="7511745" y="1665470"/>
                </a:cubicBezTo>
                <a:cubicBezTo>
                  <a:pt x="7503723" y="1665470"/>
                  <a:pt x="7497889" y="1659636"/>
                  <a:pt x="7497889" y="1651614"/>
                </a:cubicBezTo>
                <a:cubicBezTo>
                  <a:pt x="7497889" y="1643592"/>
                  <a:pt x="7503723" y="1639217"/>
                  <a:pt x="7511745" y="1639217"/>
                </a:cubicBezTo>
                <a:close/>
                <a:moveTo>
                  <a:pt x="7440913" y="1639217"/>
                </a:moveTo>
                <a:cubicBezTo>
                  <a:pt x="7446747" y="1639217"/>
                  <a:pt x="7453310" y="1643592"/>
                  <a:pt x="7453310" y="1651614"/>
                </a:cubicBezTo>
                <a:cubicBezTo>
                  <a:pt x="7453310" y="1659636"/>
                  <a:pt x="7446747" y="1665470"/>
                  <a:pt x="7440913" y="1665470"/>
                </a:cubicBezTo>
                <a:cubicBezTo>
                  <a:pt x="7432891" y="1665470"/>
                  <a:pt x="7427057" y="1659636"/>
                  <a:pt x="7427057" y="1651614"/>
                </a:cubicBezTo>
                <a:cubicBezTo>
                  <a:pt x="7427057" y="1643592"/>
                  <a:pt x="7432891" y="1639217"/>
                  <a:pt x="7440913" y="1639217"/>
                </a:cubicBezTo>
                <a:close/>
                <a:moveTo>
                  <a:pt x="7370084" y="1639217"/>
                </a:moveTo>
                <a:cubicBezTo>
                  <a:pt x="7376647" y="1639217"/>
                  <a:pt x="7382481" y="1643592"/>
                  <a:pt x="7382481" y="1651614"/>
                </a:cubicBezTo>
                <a:cubicBezTo>
                  <a:pt x="7382481" y="1659636"/>
                  <a:pt x="7376647" y="1665470"/>
                  <a:pt x="7370084" y="1665470"/>
                </a:cubicBezTo>
                <a:cubicBezTo>
                  <a:pt x="7362791" y="1665470"/>
                  <a:pt x="7356228" y="1659636"/>
                  <a:pt x="7356228" y="1651614"/>
                </a:cubicBezTo>
                <a:cubicBezTo>
                  <a:pt x="7356228" y="1643592"/>
                  <a:pt x="7362791" y="1639217"/>
                  <a:pt x="7370084" y="1639217"/>
                </a:cubicBezTo>
                <a:close/>
                <a:moveTo>
                  <a:pt x="7294422" y="1639217"/>
                </a:moveTo>
                <a:cubicBezTo>
                  <a:pt x="7302444" y="1639217"/>
                  <a:pt x="7308278" y="1643592"/>
                  <a:pt x="7308278" y="1651614"/>
                </a:cubicBezTo>
                <a:cubicBezTo>
                  <a:pt x="7308278" y="1659636"/>
                  <a:pt x="7302444" y="1665470"/>
                  <a:pt x="7294422" y="1665470"/>
                </a:cubicBezTo>
                <a:cubicBezTo>
                  <a:pt x="7288588" y="1665470"/>
                  <a:pt x="7282025" y="1659636"/>
                  <a:pt x="7282025" y="1651614"/>
                </a:cubicBezTo>
                <a:cubicBezTo>
                  <a:pt x="7282025" y="1643592"/>
                  <a:pt x="7288588" y="1639217"/>
                  <a:pt x="7294422" y="1639217"/>
                </a:cubicBezTo>
                <a:close/>
                <a:moveTo>
                  <a:pt x="7223591" y="1639217"/>
                </a:moveTo>
                <a:cubicBezTo>
                  <a:pt x="7231613" y="1639217"/>
                  <a:pt x="7237447" y="1643592"/>
                  <a:pt x="7237447" y="1651614"/>
                </a:cubicBezTo>
                <a:cubicBezTo>
                  <a:pt x="7237447" y="1659636"/>
                  <a:pt x="7231613" y="1665470"/>
                  <a:pt x="7223591" y="1665470"/>
                </a:cubicBezTo>
                <a:cubicBezTo>
                  <a:pt x="7217757" y="1665470"/>
                  <a:pt x="7211194" y="1659636"/>
                  <a:pt x="7211194" y="1651614"/>
                </a:cubicBezTo>
                <a:cubicBezTo>
                  <a:pt x="7211194" y="1643592"/>
                  <a:pt x="7217757" y="1639217"/>
                  <a:pt x="7223591" y="1639217"/>
                </a:cubicBezTo>
                <a:close/>
                <a:moveTo>
                  <a:pt x="7152761" y="1639217"/>
                </a:moveTo>
                <a:cubicBezTo>
                  <a:pt x="7160783" y="1639217"/>
                  <a:pt x="7166617" y="1643592"/>
                  <a:pt x="7166617" y="1651614"/>
                </a:cubicBezTo>
                <a:cubicBezTo>
                  <a:pt x="7166617" y="1659636"/>
                  <a:pt x="7160783" y="1665470"/>
                  <a:pt x="7152761" y="1665470"/>
                </a:cubicBezTo>
                <a:cubicBezTo>
                  <a:pt x="7144739" y="1665470"/>
                  <a:pt x="7140364" y="1659636"/>
                  <a:pt x="7140364" y="1651614"/>
                </a:cubicBezTo>
                <a:cubicBezTo>
                  <a:pt x="7140364" y="1643592"/>
                  <a:pt x="7144739" y="1639217"/>
                  <a:pt x="7152761" y="1639217"/>
                </a:cubicBezTo>
                <a:close/>
                <a:moveTo>
                  <a:pt x="7511745" y="1568388"/>
                </a:moveTo>
                <a:cubicBezTo>
                  <a:pt x="7519038" y="1568388"/>
                  <a:pt x="7524143" y="1574614"/>
                  <a:pt x="7524143" y="1583176"/>
                </a:cubicBezTo>
                <a:cubicBezTo>
                  <a:pt x="7524143" y="1591738"/>
                  <a:pt x="7519038" y="1597964"/>
                  <a:pt x="7511745" y="1597964"/>
                </a:cubicBezTo>
                <a:cubicBezTo>
                  <a:pt x="7503723" y="1597964"/>
                  <a:pt x="7497889" y="1591738"/>
                  <a:pt x="7497889" y="1583176"/>
                </a:cubicBezTo>
                <a:cubicBezTo>
                  <a:pt x="7497889" y="1574614"/>
                  <a:pt x="7503723" y="1568388"/>
                  <a:pt x="7511745" y="1568388"/>
                </a:cubicBezTo>
                <a:close/>
                <a:moveTo>
                  <a:pt x="7440913" y="1568388"/>
                </a:moveTo>
                <a:cubicBezTo>
                  <a:pt x="7446747" y="1568388"/>
                  <a:pt x="7453310" y="1574614"/>
                  <a:pt x="7453310" y="1583176"/>
                </a:cubicBezTo>
                <a:cubicBezTo>
                  <a:pt x="7453310" y="1591738"/>
                  <a:pt x="7446747" y="1597964"/>
                  <a:pt x="7440913" y="1597964"/>
                </a:cubicBezTo>
                <a:cubicBezTo>
                  <a:pt x="7432891" y="1597964"/>
                  <a:pt x="7427057" y="1591738"/>
                  <a:pt x="7427057" y="1583176"/>
                </a:cubicBezTo>
                <a:cubicBezTo>
                  <a:pt x="7427057" y="1574614"/>
                  <a:pt x="7432891" y="1568388"/>
                  <a:pt x="7440913" y="1568388"/>
                </a:cubicBezTo>
                <a:close/>
                <a:moveTo>
                  <a:pt x="7370084" y="1568388"/>
                </a:moveTo>
                <a:cubicBezTo>
                  <a:pt x="7376647" y="1568388"/>
                  <a:pt x="7382481" y="1574614"/>
                  <a:pt x="7382481" y="1583176"/>
                </a:cubicBezTo>
                <a:cubicBezTo>
                  <a:pt x="7382481" y="1591738"/>
                  <a:pt x="7376647" y="1597964"/>
                  <a:pt x="7370084" y="1597964"/>
                </a:cubicBezTo>
                <a:cubicBezTo>
                  <a:pt x="7362791" y="1597964"/>
                  <a:pt x="7356228" y="1591738"/>
                  <a:pt x="7356228" y="1583176"/>
                </a:cubicBezTo>
                <a:cubicBezTo>
                  <a:pt x="7356228" y="1574614"/>
                  <a:pt x="7362791" y="1568388"/>
                  <a:pt x="7370084" y="1568388"/>
                </a:cubicBezTo>
                <a:close/>
                <a:moveTo>
                  <a:pt x="7294422" y="1568388"/>
                </a:moveTo>
                <a:cubicBezTo>
                  <a:pt x="7302444" y="1568388"/>
                  <a:pt x="7308278" y="1574614"/>
                  <a:pt x="7308278" y="1583176"/>
                </a:cubicBezTo>
                <a:cubicBezTo>
                  <a:pt x="7308278" y="1591738"/>
                  <a:pt x="7302444" y="1597964"/>
                  <a:pt x="7294422" y="1597964"/>
                </a:cubicBezTo>
                <a:cubicBezTo>
                  <a:pt x="7288588" y="1597964"/>
                  <a:pt x="7282025" y="1591738"/>
                  <a:pt x="7282025" y="1583176"/>
                </a:cubicBezTo>
                <a:cubicBezTo>
                  <a:pt x="7282025" y="1574614"/>
                  <a:pt x="7288588" y="1568388"/>
                  <a:pt x="7294422" y="1568388"/>
                </a:cubicBezTo>
                <a:close/>
                <a:moveTo>
                  <a:pt x="7223591" y="1568388"/>
                </a:moveTo>
                <a:cubicBezTo>
                  <a:pt x="7231613" y="1568388"/>
                  <a:pt x="7237447" y="1574614"/>
                  <a:pt x="7237447" y="1583176"/>
                </a:cubicBezTo>
                <a:cubicBezTo>
                  <a:pt x="7237447" y="1591738"/>
                  <a:pt x="7231613" y="1597964"/>
                  <a:pt x="7223591" y="1597964"/>
                </a:cubicBezTo>
                <a:cubicBezTo>
                  <a:pt x="7217757" y="1597964"/>
                  <a:pt x="7211194" y="1591738"/>
                  <a:pt x="7211194" y="1583176"/>
                </a:cubicBezTo>
                <a:cubicBezTo>
                  <a:pt x="7211194" y="1574614"/>
                  <a:pt x="7217757" y="1568388"/>
                  <a:pt x="7223591" y="1568388"/>
                </a:cubicBezTo>
                <a:close/>
                <a:moveTo>
                  <a:pt x="7152761" y="1568388"/>
                </a:moveTo>
                <a:cubicBezTo>
                  <a:pt x="7160783" y="1568388"/>
                  <a:pt x="7166617" y="1572763"/>
                  <a:pt x="7166617" y="1580785"/>
                </a:cubicBezTo>
                <a:cubicBezTo>
                  <a:pt x="7166617" y="1588807"/>
                  <a:pt x="7160783" y="1594641"/>
                  <a:pt x="7152761" y="1594641"/>
                </a:cubicBezTo>
                <a:cubicBezTo>
                  <a:pt x="7144739" y="1594641"/>
                  <a:pt x="7140364" y="1588807"/>
                  <a:pt x="7140364" y="1580785"/>
                </a:cubicBezTo>
                <a:cubicBezTo>
                  <a:pt x="7140364" y="1572763"/>
                  <a:pt x="7144739" y="1568388"/>
                  <a:pt x="7152761" y="1568388"/>
                </a:cubicBezTo>
                <a:close/>
                <a:moveTo>
                  <a:pt x="7084322" y="1568388"/>
                </a:moveTo>
                <a:cubicBezTo>
                  <a:pt x="7092106" y="1568388"/>
                  <a:pt x="7099111" y="1572763"/>
                  <a:pt x="7099111" y="1580785"/>
                </a:cubicBezTo>
                <a:cubicBezTo>
                  <a:pt x="7099111" y="1588807"/>
                  <a:pt x="7092106" y="1594641"/>
                  <a:pt x="7084322" y="1594641"/>
                </a:cubicBezTo>
                <a:cubicBezTo>
                  <a:pt x="7075760" y="1594641"/>
                  <a:pt x="7069533" y="1588807"/>
                  <a:pt x="7069533" y="1580785"/>
                </a:cubicBezTo>
                <a:cubicBezTo>
                  <a:pt x="7069533" y="1572763"/>
                  <a:pt x="7075760" y="1568388"/>
                  <a:pt x="7084322" y="1568388"/>
                </a:cubicBezTo>
                <a:close/>
                <a:moveTo>
                  <a:pt x="7440913" y="1494185"/>
                </a:moveTo>
                <a:cubicBezTo>
                  <a:pt x="7446747" y="1494185"/>
                  <a:pt x="7453310" y="1500411"/>
                  <a:pt x="7453310" y="1508973"/>
                </a:cubicBezTo>
                <a:cubicBezTo>
                  <a:pt x="7453310" y="1516756"/>
                  <a:pt x="7446747" y="1523761"/>
                  <a:pt x="7440913" y="1523761"/>
                </a:cubicBezTo>
                <a:cubicBezTo>
                  <a:pt x="7432891" y="1523761"/>
                  <a:pt x="7427057" y="1516756"/>
                  <a:pt x="7427057" y="1508973"/>
                </a:cubicBezTo>
                <a:cubicBezTo>
                  <a:pt x="7427057" y="1500411"/>
                  <a:pt x="7432891" y="1494185"/>
                  <a:pt x="7440913" y="1494185"/>
                </a:cubicBezTo>
                <a:close/>
                <a:moveTo>
                  <a:pt x="7370084" y="1494185"/>
                </a:moveTo>
                <a:cubicBezTo>
                  <a:pt x="7376647" y="1494185"/>
                  <a:pt x="7382481" y="1500411"/>
                  <a:pt x="7382481" y="1508973"/>
                </a:cubicBezTo>
                <a:cubicBezTo>
                  <a:pt x="7382481" y="1516756"/>
                  <a:pt x="7376647" y="1523761"/>
                  <a:pt x="7370084" y="1523761"/>
                </a:cubicBezTo>
                <a:cubicBezTo>
                  <a:pt x="7362791" y="1523761"/>
                  <a:pt x="7356228" y="1516756"/>
                  <a:pt x="7356228" y="1508973"/>
                </a:cubicBezTo>
                <a:cubicBezTo>
                  <a:pt x="7356228" y="1500411"/>
                  <a:pt x="7362791" y="1494185"/>
                  <a:pt x="7370084" y="1494185"/>
                </a:cubicBezTo>
                <a:close/>
                <a:moveTo>
                  <a:pt x="7294422" y="1494185"/>
                </a:moveTo>
                <a:cubicBezTo>
                  <a:pt x="7302444" y="1494185"/>
                  <a:pt x="7308278" y="1500411"/>
                  <a:pt x="7308278" y="1508973"/>
                </a:cubicBezTo>
                <a:cubicBezTo>
                  <a:pt x="7308278" y="1516756"/>
                  <a:pt x="7302444" y="1523761"/>
                  <a:pt x="7294422" y="1523761"/>
                </a:cubicBezTo>
                <a:cubicBezTo>
                  <a:pt x="7288588" y="1523761"/>
                  <a:pt x="7282025" y="1516756"/>
                  <a:pt x="7282025" y="1508973"/>
                </a:cubicBezTo>
                <a:cubicBezTo>
                  <a:pt x="7282025" y="1500411"/>
                  <a:pt x="7288588" y="1494185"/>
                  <a:pt x="7294422" y="1494185"/>
                </a:cubicBezTo>
                <a:close/>
                <a:moveTo>
                  <a:pt x="7223591" y="1494185"/>
                </a:moveTo>
                <a:cubicBezTo>
                  <a:pt x="7231613" y="1494185"/>
                  <a:pt x="7237447" y="1500411"/>
                  <a:pt x="7237447" y="1508973"/>
                </a:cubicBezTo>
                <a:cubicBezTo>
                  <a:pt x="7237447" y="1516756"/>
                  <a:pt x="7231613" y="1523761"/>
                  <a:pt x="7223591" y="1523761"/>
                </a:cubicBezTo>
                <a:cubicBezTo>
                  <a:pt x="7217757" y="1523761"/>
                  <a:pt x="7211194" y="1516756"/>
                  <a:pt x="7211194" y="1508973"/>
                </a:cubicBezTo>
                <a:cubicBezTo>
                  <a:pt x="7211194" y="1500411"/>
                  <a:pt x="7217757" y="1494185"/>
                  <a:pt x="7223591" y="1494185"/>
                </a:cubicBezTo>
                <a:close/>
                <a:moveTo>
                  <a:pt x="7152761" y="1494185"/>
                </a:moveTo>
                <a:cubicBezTo>
                  <a:pt x="7160783" y="1494185"/>
                  <a:pt x="7166617" y="1500411"/>
                  <a:pt x="7166617" y="1508973"/>
                </a:cubicBezTo>
                <a:cubicBezTo>
                  <a:pt x="7166617" y="1516756"/>
                  <a:pt x="7160783" y="1523761"/>
                  <a:pt x="7152761" y="1523761"/>
                </a:cubicBezTo>
                <a:cubicBezTo>
                  <a:pt x="7144739" y="1523761"/>
                  <a:pt x="7140364" y="1516756"/>
                  <a:pt x="7140364" y="1508973"/>
                </a:cubicBezTo>
                <a:cubicBezTo>
                  <a:pt x="7140364" y="1500411"/>
                  <a:pt x="7144739" y="1494185"/>
                  <a:pt x="7152761" y="1494185"/>
                </a:cubicBezTo>
                <a:close/>
                <a:moveTo>
                  <a:pt x="7084322" y="1494185"/>
                </a:moveTo>
                <a:cubicBezTo>
                  <a:pt x="7092106" y="1494185"/>
                  <a:pt x="7099111" y="1500411"/>
                  <a:pt x="7099111" y="1508973"/>
                </a:cubicBezTo>
                <a:cubicBezTo>
                  <a:pt x="7099111" y="1516756"/>
                  <a:pt x="7092106" y="1523761"/>
                  <a:pt x="7084322" y="1523761"/>
                </a:cubicBezTo>
                <a:cubicBezTo>
                  <a:pt x="7075760" y="1523761"/>
                  <a:pt x="7069533" y="1516756"/>
                  <a:pt x="7069533" y="1508973"/>
                </a:cubicBezTo>
                <a:cubicBezTo>
                  <a:pt x="7069533" y="1500411"/>
                  <a:pt x="7075760" y="1494185"/>
                  <a:pt x="7084322" y="1494185"/>
                </a:cubicBezTo>
                <a:close/>
                <a:moveTo>
                  <a:pt x="7013492" y="1494185"/>
                </a:moveTo>
                <a:cubicBezTo>
                  <a:pt x="7021275" y="1494185"/>
                  <a:pt x="7028280" y="1500411"/>
                  <a:pt x="7028280" y="1508973"/>
                </a:cubicBezTo>
                <a:cubicBezTo>
                  <a:pt x="7028280" y="1516756"/>
                  <a:pt x="7021275" y="1523761"/>
                  <a:pt x="7013492" y="1523761"/>
                </a:cubicBezTo>
                <a:cubicBezTo>
                  <a:pt x="7004930" y="1523761"/>
                  <a:pt x="6998704" y="1516756"/>
                  <a:pt x="6998704" y="1508973"/>
                </a:cubicBezTo>
                <a:cubicBezTo>
                  <a:pt x="6998704" y="1500411"/>
                  <a:pt x="7004930" y="1494185"/>
                  <a:pt x="7013492" y="1494185"/>
                </a:cubicBezTo>
                <a:close/>
                <a:moveTo>
                  <a:pt x="6939085" y="1494185"/>
                </a:moveTo>
                <a:cubicBezTo>
                  <a:pt x="6946378" y="1494185"/>
                  <a:pt x="6950753" y="1500411"/>
                  <a:pt x="6950753" y="1508973"/>
                </a:cubicBezTo>
                <a:cubicBezTo>
                  <a:pt x="6950753" y="1516756"/>
                  <a:pt x="6946378" y="1523761"/>
                  <a:pt x="6939085" y="1523761"/>
                </a:cubicBezTo>
                <a:cubicBezTo>
                  <a:pt x="6931063" y="1523761"/>
                  <a:pt x="6924500" y="1516756"/>
                  <a:pt x="6924500" y="1508973"/>
                </a:cubicBezTo>
                <a:cubicBezTo>
                  <a:pt x="6924500" y="1500411"/>
                  <a:pt x="6931063" y="1494185"/>
                  <a:pt x="6939085" y="1494185"/>
                </a:cubicBezTo>
                <a:close/>
                <a:moveTo>
                  <a:pt x="83229" y="1426727"/>
                </a:moveTo>
                <a:cubicBezTo>
                  <a:pt x="90521" y="1426727"/>
                  <a:pt x="97085" y="1431102"/>
                  <a:pt x="97085" y="1439124"/>
                </a:cubicBezTo>
                <a:cubicBezTo>
                  <a:pt x="97085" y="1446417"/>
                  <a:pt x="90521" y="1452980"/>
                  <a:pt x="83229" y="1452980"/>
                </a:cubicBezTo>
                <a:cubicBezTo>
                  <a:pt x="76665" y="1452980"/>
                  <a:pt x="70831" y="1446417"/>
                  <a:pt x="70831" y="1439124"/>
                </a:cubicBezTo>
                <a:cubicBezTo>
                  <a:pt x="70831" y="1432561"/>
                  <a:pt x="76665" y="1426727"/>
                  <a:pt x="83229" y="1426727"/>
                </a:cubicBezTo>
                <a:close/>
                <a:moveTo>
                  <a:pt x="11993" y="1426727"/>
                </a:moveTo>
                <a:cubicBezTo>
                  <a:pt x="20237" y="1426727"/>
                  <a:pt x="26234" y="1432561"/>
                  <a:pt x="26234" y="1439124"/>
                </a:cubicBezTo>
                <a:cubicBezTo>
                  <a:pt x="26234" y="1446417"/>
                  <a:pt x="20237" y="1452980"/>
                  <a:pt x="11993" y="1452980"/>
                </a:cubicBezTo>
                <a:cubicBezTo>
                  <a:pt x="5996" y="1452980"/>
                  <a:pt x="0" y="1446417"/>
                  <a:pt x="0" y="1439124"/>
                </a:cubicBezTo>
                <a:cubicBezTo>
                  <a:pt x="0" y="1432561"/>
                  <a:pt x="5996" y="1426727"/>
                  <a:pt x="11993" y="1426727"/>
                </a:cubicBezTo>
                <a:close/>
                <a:moveTo>
                  <a:pt x="7370084" y="1423353"/>
                </a:moveTo>
                <a:cubicBezTo>
                  <a:pt x="7376647" y="1423353"/>
                  <a:pt x="7382481" y="1429580"/>
                  <a:pt x="7382481" y="1438142"/>
                </a:cubicBezTo>
                <a:cubicBezTo>
                  <a:pt x="7382481" y="1445926"/>
                  <a:pt x="7376647" y="1452931"/>
                  <a:pt x="7370084" y="1452931"/>
                </a:cubicBezTo>
                <a:cubicBezTo>
                  <a:pt x="7362791" y="1452931"/>
                  <a:pt x="7356228" y="1445926"/>
                  <a:pt x="7356228" y="1438142"/>
                </a:cubicBezTo>
                <a:cubicBezTo>
                  <a:pt x="7356228" y="1429580"/>
                  <a:pt x="7362791" y="1423353"/>
                  <a:pt x="7370084" y="1423353"/>
                </a:cubicBezTo>
                <a:close/>
                <a:moveTo>
                  <a:pt x="7294422" y="1423353"/>
                </a:moveTo>
                <a:cubicBezTo>
                  <a:pt x="7302444" y="1423353"/>
                  <a:pt x="7308278" y="1429580"/>
                  <a:pt x="7308278" y="1438142"/>
                </a:cubicBezTo>
                <a:cubicBezTo>
                  <a:pt x="7308278" y="1445926"/>
                  <a:pt x="7302444" y="1452931"/>
                  <a:pt x="7294422" y="1452931"/>
                </a:cubicBezTo>
                <a:cubicBezTo>
                  <a:pt x="7288588" y="1452931"/>
                  <a:pt x="7282025" y="1445926"/>
                  <a:pt x="7282025" y="1438142"/>
                </a:cubicBezTo>
                <a:cubicBezTo>
                  <a:pt x="7282025" y="1429580"/>
                  <a:pt x="7288588" y="1423353"/>
                  <a:pt x="7294422" y="1423353"/>
                </a:cubicBezTo>
                <a:close/>
                <a:moveTo>
                  <a:pt x="7223591" y="1423353"/>
                </a:moveTo>
                <a:cubicBezTo>
                  <a:pt x="7231613" y="1423353"/>
                  <a:pt x="7237447" y="1429580"/>
                  <a:pt x="7237447" y="1438142"/>
                </a:cubicBezTo>
                <a:cubicBezTo>
                  <a:pt x="7237447" y="1445926"/>
                  <a:pt x="7231613" y="1452931"/>
                  <a:pt x="7223591" y="1452931"/>
                </a:cubicBezTo>
                <a:cubicBezTo>
                  <a:pt x="7217757" y="1452931"/>
                  <a:pt x="7211194" y="1445926"/>
                  <a:pt x="7211194" y="1438142"/>
                </a:cubicBezTo>
                <a:cubicBezTo>
                  <a:pt x="7211194" y="1429580"/>
                  <a:pt x="7215569" y="1423353"/>
                  <a:pt x="7223591" y="1423353"/>
                </a:cubicBezTo>
                <a:close/>
                <a:moveTo>
                  <a:pt x="7155152" y="1423353"/>
                </a:moveTo>
                <a:cubicBezTo>
                  <a:pt x="7163714" y="1423353"/>
                  <a:pt x="7169940" y="1429580"/>
                  <a:pt x="7169940" y="1438142"/>
                </a:cubicBezTo>
                <a:cubicBezTo>
                  <a:pt x="7169940" y="1445926"/>
                  <a:pt x="7163714" y="1452931"/>
                  <a:pt x="7155152" y="1452931"/>
                </a:cubicBezTo>
                <a:cubicBezTo>
                  <a:pt x="7146590" y="1452931"/>
                  <a:pt x="7141920" y="1445926"/>
                  <a:pt x="7141920" y="1438142"/>
                </a:cubicBezTo>
                <a:cubicBezTo>
                  <a:pt x="7140364" y="1429580"/>
                  <a:pt x="7146590" y="1423353"/>
                  <a:pt x="7155152" y="1423353"/>
                </a:cubicBezTo>
                <a:close/>
                <a:moveTo>
                  <a:pt x="7084322" y="1423353"/>
                </a:moveTo>
                <a:cubicBezTo>
                  <a:pt x="7092106" y="1423353"/>
                  <a:pt x="7099111" y="1429580"/>
                  <a:pt x="7099111" y="1438142"/>
                </a:cubicBezTo>
                <a:cubicBezTo>
                  <a:pt x="7099111" y="1445926"/>
                  <a:pt x="7092106" y="1452931"/>
                  <a:pt x="7084322" y="1452931"/>
                </a:cubicBezTo>
                <a:cubicBezTo>
                  <a:pt x="7075760" y="1452931"/>
                  <a:pt x="7069533" y="1445926"/>
                  <a:pt x="7069533" y="1438142"/>
                </a:cubicBezTo>
                <a:cubicBezTo>
                  <a:pt x="7069533" y="1429580"/>
                  <a:pt x="7075760" y="1423353"/>
                  <a:pt x="7084322" y="1423353"/>
                </a:cubicBezTo>
                <a:close/>
                <a:moveTo>
                  <a:pt x="7013492" y="1423353"/>
                </a:moveTo>
                <a:cubicBezTo>
                  <a:pt x="7021275" y="1423353"/>
                  <a:pt x="7028280" y="1429580"/>
                  <a:pt x="7028280" y="1438142"/>
                </a:cubicBezTo>
                <a:cubicBezTo>
                  <a:pt x="7028280" y="1445926"/>
                  <a:pt x="7021275" y="1452931"/>
                  <a:pt x="7013492" y="1452931"/>
                </a:cubicBezTo>
                <a:cubicBezTo>
                  <a:pt x="7004930" y="1452931"/>
                  <a:pt x="6998704" y="1445926"/>
                  <a:pt x="6998704" y="1438142"/>
                </a:cubicBezTo>
                <a:cubicBezTo>
                  <a:pt x="6998704" y="1429580"/>
                  <a:pt x="7004930" y="1423353"/>
                  <a:pt x="7013492" y="1423353"/>
                </a:cubicBezTo>
                <a:close/>
                <a:moveTo>
                  <a:pt x="6939085" y="1423353"/>
                </a:moveTo>
                <a:cubicBezTo>
                  <a:pt x="6946378" y="1423353"/>
                  <a:pt x="6950753" y="1429580"/>
                  <a:pt x="6950753" y="1438142"/>
                </a:cubicBezTo>
                <a:cubicBezTo>
                  <a:pt x="6950753" y="1445926"/>
                  <a:pt x="6946378" y="1452931"/>
                  <a:pt x="6939085" y="1452931"/>
                </a:cubicBezTo>
                <a:cubicBezTo>
                  <a:pt x="6931063" y="1452931"/>
                  <a:pt x="6924500" y="1445926"/>
                  <a:pt x="6924500" y="1438142"/>
                </a:cubicBezTo>
                <a:cubicBezTo>
                  <a:pt x="6924500" y="1429580"/>
                  <a:pt x="6931063" y="1423353"/>
                  <a:pt x="6939085" y="1423353"/>
                </a:cubicBezTo>
                <a:close/>
                <a:moveTo>
                  <a:pt x="6867525" y="1423353"/>
                </a:moveTo>
                <a:cubicBezTo>
                  <a:pt x="6874088" y="1423353"/>
                  <a:pt x="6879922" y="1429580"/>
                  <a:pt x="6879922" y="1438142"/>
                </a:cubicBezTo>
                <a:cubicBezTo>
                  <a:pt x="6879922" y="1445926"/>
                  <a:pt x="6874088" y="1452931"/>
                  <a:pt x="6867525" y="1452931"/>
                </a:cubicBezTo>
                <a:cubicBezTo>
                  <a:pt x="6860232" y="1452931"/>
                  <a:pt x="6853669" y="1445926"/>
                  <a:pt x="6853669" y="1438142"/>
                </a:cubicBezTo>
                <a:cubicBezTo>
                  <a:pt x="6853669" y="1429580"/>
                  <a:pt x="6860232" y="1423353"/>
                  <a:pt x="6867525" y="1423353"/>
                </a:cubicBezTo>
                <a:close/>
                <a:moveTo>
                  <a:pt x="6796696" y="1423353"/>
                </a:moveTo>
                <a:cubicBezTo>
                  <a:pt x="6803259" y="1423353"/>
                  <a:pt x="6809093" y="1429580"/>
                  <a:pt x="6809093" y="1438142"/>
                </a:cubicBezTo>
                <a:cubicBezTo>
                  <a:pt x="6809093" y="1445926"/>
                  <a:pt x="6803259" y="1452931"/>
                  <a:pt x="6796696" y="1452931"/>
                </a:cubicBezTo>
                <a:cubicBezTo>
                  <a:pt x="6789403" y="1452931"/>
                  <a:pt x="6782840" y="1445926"/>
                  <a:pt x="6782840" y="1438142"/>
                </a:cubicBezTo>
                <a:cubicBezTo>
                  <a:pt x="6782840" y="1429580"/>
                  <a:pt x="6789403" y="1423353"/>
                  <a:pt x="6796696" y="1423353"/>
                </a:cubicBezTo>
                <a:close/>
                <a:moveTo>
                  <a:pt x="155518" y="1355896"/>
                </a:moveTo>
                <a:cubicBezTo>
                  <a:pt x="161352" y="1355896"/>
                  <a:pt x="167916" y="1360271"/>
                  <a:pt x="167916" y="1368293"/>
                </a:cubicBezTo>
                <a:cubicBezTo>
                  <a:pt x="167916" y="1375586"/>
                  <a:pt x="161352" y="1382149"/>
                  <a:pt x="155518" y="1382149"/>
                </a:cubicBezTo>
                <a:cubicBezTo>
                  <a:pt x="147496" y="1382149"/>
                  <a:pt x="141662" y="1375586"/>
                  <a:pt x="141662" y="1368293"/>
                </a:cubicBezTo>
                <a:cubicBezTo>
                  <a:pt x="141662" y="1360271"/>
                  <a:pt x="147496" y="1355896"/>
                  <a:pt x="155518" y="1355896"/>
                </a:cubicBezTo>
                <a:close/>
                <a:moveTo>
                  <a:pt x="83230" y="1355896"/>
                </a:moveTo>
                <a:cubicBezTo>
                  <a:pt x="90523" y="1355896"/>
                  <a:pt x="97086" y="1360271"/>
                  <a:pt x="97086" y="1368293"/>
                </a:cubicBezTo>
                <a:cubicBezTo>
                  <a:pt x="97086" y="1375586"/>
                  <a:pt x="90523" y="1382149"/>
                  <a:pt x="83230" y="1382149"/>
                </a:cubicBezTo>
                <a:cubicBezTo>
                  <a:pt x="76667" y="1382149"/>
                  <a:pt x="70832" y="1375586"/>
                  <a:pt x="70832" y="1368293"/>
                </a:cubicBezTo>
                <a:cubicBezTo>
                  <a:pt x="70832" y="1360271"/>
                  <a:pt x="76667" y="1355896"/>
                  <a:pt x="83230" y="1355896"/>
                </a:cubicBezTo>
                <a:close/>
                <a:moveTo>
                  <a:pt x="11994" y="1355896"/>
                </a:moveTo>
                <a:cubicBezTo>
                  <a:pt x="20239" y="1355896"/>
                  <a:pt x="26235" y="1360271"/>
                  <a:pt x="26235" y="1368293"/>
                </a:cubicBezTo>
                <a:cubicBezTo>
                  <a:pt x="26235" y="1375586"/>
                  <a:pt x="20239" y="1382149"/>
                  <a:pt x="11994" y="1382149"/>
                </a:cubicBezTo>
                <a:cubicBezTo>
                  <a:pt x="5998" y="1382149"/>
                  <a:pt x="2" y="1375586"/>
                  <a:pt x="2" y="1368293"/>
                </a:cubicBezTo>
                <a:cubicBezTo>
                  <a:pt x="2" y="1360271"/>
                  <a:pt x="5998" y="1355896"/>
                  <a:pt x="11994" y="1355896"/>
                </a:cubicBezTo>
                <a:close/>
                <a:moveTo>
                  <a:pt x="7294422" y="1352524"/>
                </a:moveTo>
                <a:cubicBezTo>
                  <a:pt x="7302444" y="1352524"/>
                  <a:pt x="7308278" y="1359087"/>
                  <a:pt x="7308278" y="1367109"/>
                </a:cubicBezTo>
                <a:cubicBezTo>
                  <a:pt x="7308278" y="1374402"/>
                  <a:pt x="7302444" y="1378777"/>
                  <a:pt x="7294422" y="1378777"/>
                </a:cubicBezTo>
                <a:cubicBezTo>
                  <a:pt x="7288588" y="1378777"/>
                  <a:pt x="7282025" y="1374402"/>
                  <a:pt x="7282025" y="1367109"/>
                </a:cubicBezTo>
                <a:cubicBezTo>
                  <a:pt x="7282025" y="1359087"/>
                  <a:pt x="7288588" y="1352524"/>
                  <a:pt x="7294422" y="1352524"/>
                </a:cubicBezTo>
                <a:close/>
                <a:moveTo>
                  <a:pt x="7223591" y="1352524"/>
                </a:moveTo>
                <a:cubicBezTo>
                  <a:pt x="7231613" y="1352524"/>
                  <a:pt x="7237447" y="1359087"/>
                  <a:pt x="7237447" y="1367109"/>
                </a:cubicBezTo>
                <a:cubicBezTo>
                  <a:pt x="7237447" y="1374402"/>
                  <a:pt x="7231613" y="1378777"/>
                  <a:pt x="7223591" y="1378777"/>
                </a:cubicBezTo>
                <a:cubicBezTo>
                  <a:pt x="7215569" y="1378777"/>
                  <a:pt x="7211194" y="1374402"/>
                  <a:pt x="7211194" y="1367109"/>
                </a:cubicBezTo>
                <a:cubicBezTo>
                  <a:pt x="7211194" y="1359087"/>
                  <a:pt x="7215569" y="1352524"/>
                  <a:pt x="7223591" y="1352524"/>
                </a:cubicBezTo>
                <a:close/>
                <a:moveTo>
                  <a:pt x="7155152" y="1352524"/>
                </a:moveTo>
                <a:cubicBezTo>
                  <a:pt x="7163714" y="1352524"/>
                  <a:pt x="7169940" y="1359087"/>
                  <a:pt x="7169940" y="1367109"/>
                </a:cubicBezTo>
                <a:cubicBezTo>
                  <a:pt x="7169940" y="1374402"/>
                  <a:pt x="7163714" y="1378777"/>
                  <a:pt x="7155152" y="1378777"/>
                </a:cubicBezTo>
                <a:cubicBezTo>
                  <a:pt x="7146590" y="1378777"/>
                  <a:pt x="7140364" y="1374402"/>
                  <a:pt x="7140364" y="1367109"/>
                </a:cubicBezTo>
                <a:cubicBezTo>
                  <a:pt x="7140364" y="1359087"/>
                  <a:pt x="7146590" y="1352524"/>
                  <a:pt x="7155152" y="1352524"/>
                </a:cubicBezTo>
                <a:close/>
                <a:moveTo>
                  <a:pt x="7084322" y="1352524"/>
                </a:moveTo>
                <a:cubicBezTo>
                  <a:pt x="7092106" y="1352524"/>
                  <a:pt x="7099111" y="1359087"/>
                  <a:pt x="7099111" y="1367109"/>
                </a:cubicBezTo>
                <a:cubicBezTo>
                  <a:pt x="7099111" y="1374402"/>
                  <a:pt x="7092106" y="1378777"/>
                  <a:pt x="7084322" y="1378777"/>
                </a:cubicBezTo>
                <a:cubicBezTo>
                  <a:pt x="7075760" y="1378777"/>
                  <a:pt x="7069533" y="1374402"/>
                  <a:pt x="7069533" y="1367109"/>
                </a:cubicBezTo>
                <a:cubicBezTo>
                  <a:pt x="7069533" y="1359087"/>
                  <a:pt x="7075760" y="1352524"/>
                  <a:pt x="7084322" y="1352524"/>
                </a:cubicBezTo>
                <a:close/>
                <a:moveTo>
                  <a:pt x="7013492" y="1352524"/>
                </a:moveTo>
                <a:cubicBezTo>
                  <a:pt x="7021275" y="1352524"/>
                  <a:pt x="7028280" y="1359087"/>
                  <a:pt x="7028280" y="1367109"/>
                </a:cubicBezTo>
                <a:cubicBezTo>
                  <a:pt x="7028280" y="1374402"/>
                  <a:pt x="7021275" y="1378777"/>
                  <a:pt x="7013492" y="1378777"/>
                </a:cubicBezTo>
                <a:cubicBezTo>
                  <a:pt x="7004930" y="1378777"/>
                  <a:pt x="6998704" y="1374402"/>
                  <a:pt x="6998704" y="1367109"/>
                </a:cubicBezTo>
                <a:cubicBezTo>
                  <a:pt x="6998704" y="1359087"/>
                  <a:pt x="7004930" y="1352524"/>
                  <a:pt x="7013492" y="1352524"/>
                </a:cubicBezTo>
                <a:close/>
                <a:moveTo>
                  <a:pt x="6939085" y="1352524"/>
                </a:moveTo>
                <a:cubicBezTo>
                  <a:pt x="6946378" y="1352524"/>
                  <a:pt x="6950753" y="1359354"/>
                  <a:pt x="6950753" y="1367701"/>
                </a:cubicBezTo>
                <a:cubicBezTo>
                  <a:pt x="6950753" y="1375290"/>
                  <a:pt x="6946378" y="1382120"/>
                  <a:pt x="6939085" y="1382120"/>
                </a:cubicBezTo>
                <a:cubicBezTo>
                  <a:pt x="6931063" y="1382120"/>
                  <a:pt x="6924500" y="1375290"/>
                  <a:pt x="6924500" y="1367701"/>
                </a:cubicBezTo>
                <a:cubicBezTo>
                  <a:pt x="6924500" y="1359354"/>
                  <a:pt x="6931063" y="1352524"/>
                  <a:pt x="6939085" y="1352524"/>
                </a:cubicBezTo>
                <a:close/>
                <a:moveTo>
                  <a:pt x="6867525" y="1352524"/>
                </a:moveTo>
                <a:cubicBezTo>
                  <a:pt x="6874088" y="1352524"/>
                  <a:pt x="6879922" y="1359354"/>
                  <a:pt x="6879922" y="1367701"/>
                </a:cubicBezTo>
                <a:cubicBezTo>
                  <a:pt x="6879922" y="1375290"/>
                  <a:pt x="6874088" y="1382120"/>
                  <a:pt x="6867525" y="1382120"/>
                </a:cubicBezTo>
                <a:cubicBezTo>
                  <a:pt x="6860232" y="1382120"/>
                  <a:pt x="6853669" y="1375290"/>
                  <a:pt x="6853669" y="1367701"/>
                </a:cubicBezTo>
                <a:cubicBezTo>
                  <a:pt x="6853669" y="1359354"/>
                  <a:pt x="6860232" y="1352524"/>
                  <a:pt x="6867525" y="1352524"/>
                </a:cubicBezTo>
                <a:close/>
                <a:moveTo>
                  <a:pt x="6796696" y="1352524"/>
                </a:moveTo>
                <a:cubicBezTo>
                  <a:pt x="6803259" y="1352524"/>
                  <a:pt x="6809093" y="1359354"/>
                  <a:pt x="6809093" y="1367701"/>
                </a:cubicBezTo>
                <a:cubicBezTo>
                  <a:pt x="6809093" y="1375290"/>
                  <a:pt x="6803259" y="1382120"/>
                  <a:pt x="6796696" y="1382120"/>
                </a:cubicBezTo>
                <a:cubicBezTo>
                  <a:pt x="6789403" y="1382120"/>
                  <a:pt x="6782840" y="1375290"/>
                  <a:pt x="6782840" y="1367701"/>
                </a:cubicBezTo>
                <a:cubicBezTo>
                  <a:pt x="6782840" y="1359354"/>
                  <a:pt x="6789403" y="1352524"/>
                  <a:pt x="6796696" y="1352524"/>
                </a:cubicBezTo>
                <a:close/>
                <a:moveTo>
                  <a:pt x="6724405" y="1352524"/>
                </a:moveTo>
                <a:cubicBezTo>
                  <a:pt x="6732427" y="1352524"/>
                  <a:pt x="6738261" y="1359354"/>
                  <a:pt x="6738261" y="1367701"/>
                </a:cubicBezTo>
                <a:cubicBezTo>
                  <a:pt x="6738261" y="1375290"/>
                  <a:pt x="6732427" y="1382120"/>
                  <a:pt x="6724405" y="1382120"/>
                </a:cubicBezTo>
                <a:cubicBezTo>
                  <a:pt x="6718571" y="1382120"/>
                  <a:pt x="6712008" y="1375290"/>
                  <a:pt x="6712008" y="1367701"/>
                </a:cubicBezTo>
                <a:cubicBezTo>
                  <a:pt x="6712008" y="1359354"/>
                  <a:pt x="6718571" y="1352524"/>
                  <a:pt x="6724405" y="1352524"/>
                </a:cubicBezTo>
                <a:close/>
                <a:moveTo>
                  <a:pt x="6653576" y="1352524"/>
                </a:moveTo>
                <a:cubicBezTo>
                  <a:pt x="6660869" y="1352524"/>
                  <a:pt x="6667432" y="1359354"/>
                  <a:pt x="6667432" y="1367701"/>
                </a:cubicBezTo>
                <a:cubicBezTo>
                  <a:pt x="6667432" y="1375290"/>
                  <a:pt x="6660869" y="1382120"/>
                  <a:pt x="6653576" y="1382120"/>
                </a:cubicBezTo>
                <a:cubicBezTo>
                  <a:pt x="6647013" y="1382120"/>
                  <a:pt x="6641179" y="1375290"/>
                  <a:pt x="6641179" y="1367701"/>
                </a:cubicBezTo>
                <a:cubicBezTo>
                  <a:pt x="6641179" y="1359354"/>
                  <a:pt x="6647013" y="1352524"/>
                  <a:pt x="6653576" y="1352524"/>
                </a:cubicBezTo>
                <a:close/>
                <a:moveTo>
                  <a:pt x="7223591" y="1281693"/>
                </a:moveTo>
                <a:cubicBezTo>
                  <a:pt x="7231613" y="1281693"/>
                  <a:pt x="7237447" y="1288256"/>
                  <a:pt x="7237447" y="1295549"/>
                </a:cubicBezTo>
                <a:cubicBezTo>
                  <a:pt x="7237447" y="1302112"/>
                  <a:pt x="7231613" y="1307946"/>
                  <a:pt x="7223591" y="1307946"/>
                </a:cubicBezTo>
                <a:cubicBezTo>
                  <a:pt x="7215569" y="1307946"/>
                  <a:pt x="7211194" y="1302112"/>
                  <a:pt x="7211194" y="1295549"/>
                </a:cubicBezTo>
                <a:cubicBezTo>
                  <a:pt x="7211194" y="1288256"/>
                  <a:pt x="7215569" y="1281693"/>
                  <a:pt x="7223591" y="1281693"/>
                </a:cubicBezTo>
                <a:close/>
                <a:moveTo>
                  <a:pt x="7155152" y="1281693"/>
                </a:moveTo>
                <a:cubicBezTo>
                  <a:pt x="7163714" y="1281693"/>
                  <a:pt x="7169940" y="1288256"/>
                  <a:pt x="7169940" y="1295549"/>
                </a:cubicBezTo>
                <a:cubicBezTo>
                  <a:pt x="7169940" y="1302112"/>
                  <a:pt x="7163714" y="1307946"/>
                  <a:pt x="7155152" y="1307946"/>
                </a:cubicBezTo>
                <a:cubicBezTo>
                  <a:pt x="7146590" y="1307946"/>
                  <a:pt x="7140364" y="1302112"/>
                  <a:pt x="7140364" y="1295549"/>
                </a:cubicBezTo>
                <a:cubicBezTo>
                  <a:pt x="7140364" y="1288256"/>
                  <a:pt x="7146590" y="1281693"/>
                  <a:pt x="7155152" y="1281693"/>
                </a:cubicBezTo>
                <a:close/>
                <a:moveTo>
                  <a:pt x="7084322" y="1281693"/>
                </a:moveTo>
                <a:cubicBezTo>
                  <a:pt x="7092106" y="1281693"/>
                  <a:pt x="7099111" y="1288256"/>
                  <a:pt x="7099111" y="1295549"/>
                </a:cubicBezTo>
                <a:cubicBezTo>
                  <a:pt x="7099111" y="1302112"/>
                  <a:pt x="7092106" y="1307946"/>
                  <a:pt x="7084322" y="1307946"/>
                </a:cubicBezTo>
                <a:cubicBezTo>
                  <a:pt x="7075760" y="1307946"/>
                  <a:pt x="7069533" y="1303571"/>
                  <a:pt x="7069533" y="1295549"/>
                </a:cubicBezTo>
                <a:cubicBezTo>
                  <a:pt x="7069533" y="1288256"/>
                  <a:pt x="7075760" y="1281693"/>
                  <a:pt x="7084322" y="1281693"/>
                </a:cubicBezTo>
                <a:close/>
                <a:moveTo>
                  <a:pt x="7013492" y="1281693"/>
                </a:moveTo>
                <a:cubicBezTo>
                  <a:pt x="7021275" y="1281693"/>
                  <a:pt x="7028280" y="1288256"/>
                  <a:pt x="7028280" y="1295549"/>
                </a:cubicBezTo>
                <a:cubicBezTo>
                  <a:pt x="7028280" y="1303571"/>
                  <a:pt x="7021275" y="1307946"/>
                  <a:pt x="7013492" y="1307946"/>
                </a:cubicBezTo>
                <a:cubicBezTo>
                  <a:pt x="7004930" y="1307946"/>
                  <a:pt x="6998704" y="1303571"/>
                  <a:pt x="6998704" y="1295549"/>
                </a:cubicBezTo>
                <a:cubicBezTo>
                  <a:pt x="6998704" y="1288256"/>
                  <a:pt x="7004930" y="1281693"/>
                  <a:pt x="7013492" y="1281693"/>
                </a:cubicBezTo>
                <a:close/>
                <a:moveTo>
                  <a:pt x="6939085" y="1281693"/>
                </a:moveTo>
                <a:cubicBezTo>
                  <a:pt x="6946378" y="1281693"/>
                  <a:pt x="6950753" y="1288256"/>
                  <a:pt x="6950753" y="1295549"/>
                </a:cubicBezTo>
                <a:cubicBezTo>
                  <a:pt x="6950753" y="1303571"/>
                  <a:pt x="6946378" y="1307946"/>
                  <a:pt x="6939085" y="1307946"/>
                </a:cubicBezTo>
                <a:cubicBezTo>
                  <a:pt x="6931063" y="1307946"/>
                  <a:pt x="6924500" y="1303571"/>
                  <a:pt x="6924500" y="1295549"/>
                </a:cubicBezTo>
                <a:cubicBezTo>
                  <a:pt x="6924500" y="1288256"/>
                  <a:pt x="6931063" y="1281693"/>
                  <a:pt x="6939085" y="1281693"/>
                </a:cubicBezTo>
                <a:close/>
                <a:moveTo>
                  <a:pt x="6867525" y="1281693"/>
                </a:moveTo>
                <a:cubicBezTo>
                  <a:pt x="6874088" y="1281693"/>
                  <a:pt x="6879922" y="1288256"/>
                  <a:pt x="6879922" y="1295549"/>
                </a:cubicBezTo>
                <a:cubicBezTo>
                  <a:pt x="6879922" y="1303571"/>
                  <a:pt x="6874088" y="1307946"/>
                  <a:pt x="6867525" y="1307946"/>
                </a:cubicBezTo>
                <a:cubicBezTo>
                  <a:pt x="6860232" y="1307946"/>
                  <a:pt x="6853669" y="1303571"/>
                  <a:pt x="6853669" y="1295549"/>
                </a:cubicBezTo>
                <a:cubicBezTo>
                  <a:pt x="6853669" y="1288256"/>
                  <a:pt x="6860232" y="1281693"/>
                  <a:pt x="6867525" y="1281693"/>
                </a:cubicBezTo>
                <a:close/>
                <a:moveTo>
                  <a:pt x="6796696" y="1281693"/>
                </a:moveTo>
                <a:cubicBezTo>
                  <a:pt x="6803259" y="1281693"/>
                  <a:pt x="6809093" y="1288256"/>
                  <a:pt x="6809093" y="1295549"/>
                </a:cubicBezTo>
                <a:cubicBezTo>
                  <a:pt x="6809093" y="1303571"/>
                  <a:pt x="6803259" y="1307946"/>
                  <a:pt x="6796696" y="1307946"/>
                </a:cubicBezTo>
                <a:cubicBezTo>
                  <a:pt x="6789403" y="1307946"/>
                  <a:pt x="6782840" y="1303571"/>
                  <a:pt x="6782840" y="1295549"/>
                </a:cubicBezTo>
                <a:cubicBezTo>
                  <a:pt x="6782840" y="1288256"/>
                  <a:pt x="6789403" y="1281693"/>
                  <a:pt x="6796696" y="1281693"/>
                </a:cubicBezTo>
                <a:close/>
                <a:moveTo>
                  <a:pt x="6724405" y="1281693"/>
                </a:moveTo>
                <a:cubicBezTo>
                  <a:pt x="6732427" y="1281693"/>
                  <a:pt x="6738261" y="1288256"/>
                  <a:pt x="6738261" y="1295549"/>
                </a:cubicBezTo>
                <a:cubicBezTo>
                  <a:pt x="6738261" y="1303571"/>
                  <a:pt x="6732427" y="1307946"/>
                  <a:pt x="6724405" y="1307946"/>
                </a:cubicBezTo>
                <a:cubicBezTo>
                  <a:pt x="6718571" y="1307946"/>
                  <a:pt x="6712008" y="1303571"/>
                  <a:pt x="6712008" y="1295549"/>
                </a:cubicBezTo>
                <a:cubicBezTo>
                  <a:pt x="6712008" y="1288256"/>
                  <a:pt x="6718571" y="1281693"/>
                  <a:pt x="6724405" y="1281693"/>
                </a:cubicBezTo>
                <a:close/>
                <a:moveTo>
                  <a:pt x="6653576" y="1281693"/>
                </a:moveTo>
                <a:cubicBezTo>
                  <a:pt x="6660869" y="1281693"/>
                  <a:pt x="6667432" y="1288256"/>
                  <a:pt x="6667432" y="1295549"/>
                </a:cubicBezTo>
                <a:cubicBezTo>
                  <a:pt x="6667432" y="1303571"/>
                  <a:pt x="6660869" y="1307946"/>
                  <a:pt x="6653576" y="1307946"/>
                </a:cubicBezTo>
                <a:cubicBezTo>
                  <a:pt x="6647013" y="1307946"/>
                  <a:pt x="6641179" y="1303571"/>
                  <a:pt x="6641179" y="1295549"/>
                </a:cubicBezTo>
                <a:cubicBezTo>
                  <a:pt x="6641179" y="1288256"/>
                  <a:pt x="6647013" y="1281693"/>
                  <a:pt x="6653576" y="1281693"/>
                </a:cubicBezTo>
                <a:close/>
                <a:moveTo>
                  <a:pt x="6582745" y="1281693"/>
                </a:moveTo>
                <a:cubicBezTo>
                  <a:pt x="6590038" y="1281693"/>
                  <a:pt x="6596601" y="1288256"/>
                  <a:pt x="6596601" y="1295549"/>
                </a:cubicBezTo>
                <a:cubicBezTo>
                  <a:pt x="6596601" y="1303571"/>
                  <a:pt x="6590038" y="1307946"/>
                  <a:pt x="6582745" y="1307946"/>
                </a:cubicBezTo>
                <a:cubicBezTo>
                  <a:pt x="6574723" y="1307946"/>
                  <a:pt x="6570348" y="1303571"/>
                  <a:pt x="6570348" y="1295549"/>
                </a:cubicBezTo>
                <a:cubicBezTo>
                  <a:pt x="6570348" y="1288256"/>
                  <a:pt x="6574723" y="1281693"/>
                  <a:pt x="6582745" y="1281693"/>
                </a:cubicBezTo>
                <a:close/>
                <a:moveTo>
                  <a:pt x="6510933" y="1281693"/>
                </a:moveTo>
                <a:cubicBezTo>
                  <a:pt x="6518717" y="1281693"/>
                  <a:pt x="6525722" y="1288256"/>
                  <a:pt x="6525722" y="1295549"/>
                </a:cubicBezTo>
                <a:cubicBezTo>
                  <a:pt x="6525722" y="1303571"/>
                  <a:pt x="6518717" y="1307946"/>
                  <a:pt x="6510933" y="1307946"/>
                </a:cubicBezTo>
                <a:cubicBezTo>
                  <a:pt x="6502371" y="1307946"/>
                  <a:pt x="6496144" y="1303571"/>
                  <a:pt x="6496144" y="1295549"/>
                </a:cubicBezTo>
                <a:cubicBezTo>
                  <a:pt x="6496144" y="1288256"/>
                  <a:pt x="6502371" y="1281693"/>
                  <a:pt x="6510933" y="1281693"/>
                </a:cubicBezTo>
                <a:close/>
                <a:moveTo>
                  <a:pt x="6440492" y="1281693"/>
                </a:moveTo>
                <a:cubicBezTo>
                  <a:pt x="6448081" y="1281693"/>
                  <a:pt x="6454911" y="1288256"/>
                  <a:pt x="6454911" y="1295549"/>
                </a:cubicBezTo>
                <a:cubicBezTo>
                  <a:pt x="6454911" y="1303571"/>
                  <a:pt x="6448081" y="1307946"/>
                  <a:pt x="6440492" y="1307946"/>
                </a:cubicBezTo>
                <a:cubicBezTo>
                  <a:pt x="6432145" y="1307946"/>
                  <a:pt x="6425315" y="1303571"/>
                  <a:pt x="6425315" y="1295549"/>
                </a:cubicBezTo>
                <a:cubicBezTo>
                  <a:pt x="6425315" y="1288256"/>
                  <a:pt x="6432145" y="1281693"/>
                  <a:pt x="6440492" y="1281693"/>
                </a:cubicBezTo>
                <a:close/>
                <a:moveTo>
                  <a:pt x="6369273" y="1281693"/>
                </a:moveTo>
                <a:cubicBezTo>
                  <a:pt x="6377835" y="1281693"/>
                  <a:pt x="6384062" y="1288698"/>
                  <a:pt x="6384062" y="1296482"/>
                </a:cubicBezTo>
                <a:cubicBezTo>
                  <a:pt x="6384062" y="1305044"/>
                  <a:pt x="6377835" y="1311271"/>
                  <a:pt x="6369273" y="1311271"/>
                </a:cubicBezTo>
                <a:cubicBezTo>
                  <a:pt x="6361489" y="1311271"/>
                  <a:pt x="6354484" y="1305044"/>
                  <a:pt x="6354484" y="1296482"/>
                </a:cubicBezTo>
                <a:cubicBezTo>
                  <a:pt x="6354484" y="1288698"/>
                  <a:pt x="6361489" y="1281693"/>
                  <a:pt x="6369273" y="1281693"/>
                </a:cubicBezTo>
                <a:close/>
                <a:moveTo>
                  <a:pt x="5799257" y="1281693"/>
                </a:moveTo>
                <a:cubicBezTo>
                  <a:pt x="5807819" y="1281693"/>
                  <a:pt x="5814045" y="1288698"/>
                  <a:pt x="5814045" y="1296482"/>
                </a:cubicBezTo>
                <a:cubicBezTo>
                  <a:pt x="5814045" y="1305044"/>
                  <a:pt x="5807819" y="1311271"/>
                  <a:pt x="5799257" y="1311271"/>
                </a:cubicBezTo>
                <a:cubicBezTo>
                  <a:pt x="5791474" y="1311271"/>
                  <a:pt x="5784469" y="1305044"/>
                  <a:pt x="5784469" y="1296482"/>
                </a:cubicBezTo>
                <a:cubicBezTo>
                  <a:pt x="5784469" y="1288698"/>
                  <a:pt x="5791474" y="1281693"/>
                  <a:pt x="5799257" y="1281693"/>
                </a:cubicBezTo>
                <a:close/>
                <a:moveTo>
                  <a:pt x="5724122" y="1281693"/>
                </a:moveTo>
                <a:cubicBezTo>
                  <a:pt x="5732144" y="1281693"/>
                  <a:pt x="5736519" y="1288698"/>
                  <a:pt x="5736519" y="1296482"/>
                </a:cubicBezTo>
                <a:cubicBezTo>
                  <a:pt x="5736519" y="1305044"/>
                  <a:pt x="5732144" y="1311271"/>
                  <a:pt x="5724122" y="1311271"/>
                </a:cubicBezTo>
                <a:cubicBezTo>
                  <a:pt x="5716100" y="1311271"/>
                  <a:pt x="5710266" y="1305044"/>
                  <a:pt x="5710266" y="1296482"/>
                </a:cubicBezTo>
                <a:cubicBezTo>
                  <a:pt x="5710266" y="1288698"/>
                  <a:pt x="5716100" y="1281693"/>
                  <a:pt x="5724122" y="1281693"/>
                </a:cubicBezTo>
                <a:close/>
                <a:moveTo>
                  <a:pt x="5653291" y="1281693"/>
                </a:moveTo>
                <a:cubicBezTo>
                  <a:pt x="5659125" y="1281693"/>
                  <a:pt x="5665688" y="1288698"/>
                  <a:pt x="5665688" y="1296482"/>
                </a:cubicBezTo>
                <a:cubicBezTo>
                  <a:pt x="5665688" y="1305044"/>
                  <a:pt x="5659125" y="1311271"/>
                  <a:pt x="5653291" y="1311271"/>
                </a:cubicBezTo>
                <a:cubicBezTo>
                  <a:pt x="5645269" y="1311271"/>
                  <a:pt x="5639435" y="1305044"/>
                  <a:pt x="5639435" y="1296482"/>
                </a:cubicBezTo>
                <a:cubicBezTo>
                  <a:pt x="5639435" y="1288698"/>
                  <a:pt x="5645269" y="1281693"/>
                  <a:pt x="5653291" y="1281693"/>
                </a:cubicBezTo>
                <a:close/>
                <a:moveTo>
                  <a:pt x="5582461" y="1281693"/>
                </a:moveTo>
                <a:cubicBezTo>
                  <a:pt x="5588295" y="1281693"/>
                  <a:pt x="5594858" y="1288698"/>
                  <a:pt x="5594858" y="1296482"/>
                </a:cubicBezTo>
                <a:cubicBezTo>
                  <a:pt x="5594858" y="1305044"/>
                  <a:pt x="5588295" y="1311271"/>
                  <a:pt x="5582461" y="1311271"/>
                </a:cubicBezTo>
                <a:cubicBezTo>
                  <a:pt x="5574439" y="1311271"/>
                  <a:pt x="5568605" y="1305044"/>
                  <a:pt x="5568605" y="1296482"/>
                </a:cubicBezTo>
                <a:cubicBezTo>
                  <a:pt x="5568605" y="1288698"/>
                  <a:pt x="5574439" y="1281693"/>
                  <a:pt x="5582461" y="1281693"/>
                </a:cubicBezTo>
                <a:close/>
                <a:moveTo>
                  <a:pt x="5510171" y="1281693"/>
                </a:moveTo>
                <a:cubicBezTo>
                  <a:pt x="5517464" y="1281693"/>
                  <a:pt x="5524027" y="1288698"/>
                  <a:pt x="5524027" y="1296482"/>
                </a:cubicBezTo>
                <a:cubicBezTo>
                  <a:pt x="5524027" y="1305044"/>
                  <a:pt x="5517464" y="1311271"/>
                  <a:pt x="5510171" y="1311271"/>
                </a:cubicBezTo>
                <a:cubicBezTo>
                  <a:pt x="5503608" y="1311271"/>
                  <a:pt x="5497774" y="1305044"/>
                  <a:pt x="5497774" y="1296482"/>
                </a:cubicBezTo>
                <a:cubicBezTo>
                  <a:pt x="5497774" y="1288698"/>
                  <a:pt x="5503608" y="1281693"/>
                  <a:pt x="5510171" y="1281693"/>
                </a:cubicBezTo>
                <a:close/>
                <a:moveTo>
                  <a:pt x="5438937" y="1281693"/>
                </a:moveTo>
                <a:cubicBezTo>
                  <a:pt x="5447182" y="1281693"/>
                  <a:pt x="5453178" y="1288698"/>
                  <a:pt x="5453178" y="1296482"/>
                </a:cubicBezTo>
                <a:cubicBezTo>
                  <a:pt x="5453178" y="1305044"/>
                  <a:pt x="5447182" y="1311271"/>
                  <a:pt x="5438937" y="1311271"/>
                </a:cubicBezTo>
                <a:cubicBezTo>
                  <a:pt x="5432941" y="1311271"/>
                  <a:pt x="5426945" y="1305044"/>
                  <a:pt x="5426945" y="1296482"/>
                </a:cubicBezTo>
                <a:cubicBezTo>
                  <a:pt x="5426945" y="1288698"/>
                  <a:pt x="5432941" y="1281693"/>
                  <a:pt x="5438937" y="1281693"/>
                </a:cubicBezTo>
                <a:close/>
                <a:moveTo>
                  <a:pt x="5368510" y="1281693"/>
                </a:moveTo>
                <a:cubicBezTo>
                  <a:pt x="5376532" y="1281693"/>
                  <a:pt x="5382366" y="1288698"/>
                  <a:pt x="5382366" y="1296482"/>
                </a:cubicBezTo>
                <a:cubicBezTo>
                  <a:pt x="5382366" y="1305044"/>
                  <a:pt x="5376532" y="1311271"/>
                  <a:pt x="5368510" y="1311271"/>
                </a:cubicBezTo>
                <a:cubicBezTo>
                  <a:pt x="5361218" y="1311271"/>
                  <a:pt x="5356113" y="1305044"/>
                  <a:pt x="5356113" y="1296482"/>
                </a:cubicBezTo>
                <a:cubicBezTo>
                  <a:pt x="5356113" y="1288698"/>
                  <a:pt x="5361218" y="1281693"/>
                  <a:pt x="5368510" y="1281693"/>
                </a:cubicBezTo>
                <a:close/>
                <a:moveTo>
                  <a:pt x="5296699" y="1281693"/>
                </a:moveTo>
                <a:cubicBezTo>
                  <a:pt x="5305261" y="1281693"/>
                  <a:pt x="5311488" y="1288698"/>
                  <a:pt x="5311488" y="1296482"/>
                </a:cubicBezTo>
                <a:cubicBezTo>
                  <a:pt x="5311488" y="1305044"/>
                  <a:pt x="5305261" y="1311271"/>
                  <a:pt x="5296699" y="1311271"/>
                </a:cubicBezTo>
                <a:cubicBezTo>
                  <a:pt x="5288915" y="1311271"/>
                  <a:pt x="5281910" y="1305044"/>
                  <a:pt x="5281910" y="1296482"/>
                </a:cubicBezTo>
                <a:cubicBezTo>
                  <a:pt x="5281910" y="1288698"/>
                  <a:pt x="5288915" y="1281693"/>
                  <a:pt x="5296699" y="1281693"/>
                </a:cubicBezTo>
                <a:close/>
                <a:moveTo>
                  <a:pt x="5225869" y="1281693"/>
                </a:moveTo>
                <a:cubicBezTo>
                  <a:pt x="5234431" y="1281693"/>
                  <a:pt x="5240657" y="1288698"/>
                  <a:pt x="5240657" y="1296482"/>
                </a:cubicBezTo>
                <a:cubicBezTo>
                  <a:pt x="5240657" y="1305044"/>
                  <a:pt x="5234431" y="1311271"/>
                  <a:pt x="5225869" y="1311271"/>
                </a:cubicBezTo>
                <a:cubicBezTo>
                  <a:pt x="5217307" y="1311271"/>
                  <a:pt x="5211081" y="1305044"/>
                  <a:pt x="5211081" y="1296482"/>
                </a:cubicBezTo>
                <a:cubicBezTo>
                  <a:pt x="5211081" y="1288698"/>
                  <a:pt x="5217307" y="1281693"/>
                  <a:pt x="5225869" y="1281693"/>
                </a:cubicBezTo>
                <a:close/>
                <a:moveTo>
                  <a:pt x="5154105" y="1281693"/>
                </a:moveTo>
                <a:cubicBezTo>
                  <a:pt x="5162127" y="1281693"/>
                  <a:pt x="5166502" y="1288698"/>
                  <a:pt x="5166502" y="1296482"/>
                </a:cubicBezTo>
                <a:cubicBezTo>
                  <a:pt x="5166502" y="1305044"/>
                  <a:pt x="5162127" y="1311271"/>
                  <a:pt x="5154105" y="1311271"/>
                </a:cubicBezTo>
                <a:cubicBezTo>
                  <a:pt x="5146083" y="1311271"/>
                  <a:pt x="5140249" y="1305044"/>
                  <a:pt x="5140249" y="1296482"/>
                </a:cubicBezTo>
                <a:cubicBezTo>
                  <a:pt x="5140249" y="1288698"/>
                  <a:pt x="5146083" y="1281693"/>
                  <a:pt x="5154105" y="1281693"/>
                </a:cubicBezTo>
                <a:close/>
                <a:moveTo>
                  <a:pt x="5083276" y="1281693"/>
                </a:moveTo>
                <a:cubicBezTo>
                  <a:pt x="5089110" y="1281693"/>
                  <a:pt x="5095673" y="1288698"/>
                  <a:pt x="5095673" y="1296482"/>
                </a:cubicBezTo>
                <a:cubicBezTo>
                  <a:pt x="5095673" y="1305044"/>
                  <a:pt x="5089110" y="1311271"/>
                  <a:pt x="5083276" y="1311271"/>
                </a:cubicBezTo>
                <a:cubicBezTo>
                  <a:pt x="5075254" y="1311271"/>
                  <a:pt x="5069420" y="1305044"/>
                  <a:pt x="5069420" y="1296482"/>
                </a:cubicBezTo>
                <a:cubicBezTo>
                  <a:pt x="5069420" y="1288698"/>
                  <a:pt x="5075254" y="1281693"/>
                  <a:pt x="5083276" y="1281693"/>
                </a:cubicBezTo>
                <a:close/>
                <a:moveTo>
                  <a:pt x="5012445" y="1281693"/>
                </a:moveTo>
                <a:cubicBezTo>
                  <a:pt x="5018279" y="1281693"/>
                  <a:pt x="5024842" y="1288698"/>
                  <a:pt x="5024842" y="1296482"/>
                </a:cubicBezTo>
                <a:cubicBezTo>
                  <a:pt x="5024842" y="1305044"/>
                  <a:pt x="5018279" y="1311271"/>
                  <a:pt x="5012445" y="1311271"/>
                </a:cubicBezTo>
                <a:cubicBezTo>
                  <a:pt x="5004423" y="1311271"/>
                  <a:pt x="4998589" y="1305044"/>
                  <a:pt x="4998589" y="1296482"/>
                </a:cubicBezTo>
                <a:cubicBezTo>
                  <a:pt x="4998589" y="1288698"/>
                  <a:pt x="5004423" y="1281693"/>
                  <a:pt x="5012445" y="1281693"/>
                </a:cubicBezTo>
                <a:close/>
                <a:moveTo>
                  <a:pt x="4940157" y="1281693"/>
                </a:moveTo>
                <a:cubicBezTo>
                  <a:pt x="4948179" y="1281693"/>
                  <a:pt x="4954013" y="1288698"/>
                  <a:pt x="4954013" y="1296482"/>
                </a:cubicBezTo>
                <a:cubicBezTo>
                  <a:pt x="4954013" y="1305044"/>
                  <a:pt x="4948179" y="1311271"/>
                  <a:pt x="4940157" y="1311271"/>
                </a:cubicBezTo>
                <a:cubicBezTo>
                  <a:pt x="4934323" y="1311271"/>
                  <a:pt x="4927760" y="1305044"/>
                  <a:pt x="4927760" y="1296482"/>
                </a:cubicBezTo>
                <a:cubicBezTo>
                  <a:pt x="4927760" y="1288698"/>
                  <a:pt x="4934323" y="1281693"/>
                  <a:pt x="4940157" y="1281693"/>
                </a:cubicBezTo>
                <a:close/>
                <a:moveTo>
                  <a:pt x="4865953" y="1281693"/>
                </a:moveTo>
                <a:cubicBezTo>
                  <a:pt x="4873975" y="1281693"/>
                  <a:pt x="4879809" y="1288698"/>
                  <a:pt x="4879809" y="1296482"/>
                </a:cubicBezTo>
                <a:cubicBezTo>
                  <a:pt x="4879809" y="1305044"/>
                  <a:pt x="4873975" y="1311271"/>
                  <a:pt x="4865953" y="1311271"/>
                </a:cubicBezTo>
                <a:cubicBezTo>
                  <a:pt x="4860119" y="1311271"/>
                  <a:pt x="4853556" y="1305044"/>
                  <a:pt x="4853556" y="1296482"/>
                </a:cubicBezTo>
                <a:cubicBezTo>
                  <a:pt x="4853556" y="1288698"/>
                  <a:pt x="4860119" y="1281693"/>
                  <a:pt x="4865953" y="1281693"/>
                </a:cubicBezTo>
                <a:close/>
                <a:moveTo>
                  <a:pt x="4795122" y="1281693"/>
                </a:moveTo>
                <a:cubicBezTo>
                  <a:pt x="4803144" y="1281693"/>
                  <a:pt x="4808978" y="1288698"/>
                  <a:pt x="4808978" y="1296482"/>
                </a:cubicBezTo>
                <a:cubicBezTo>
                  <a:pt x="4808978" y="1305044"/>
                  <a:pt x="4803144" y="1311271"/>
                  <a:pt x="4795122" y="1311271"/>
                </a:cubicBezTo>
                <a:cubicBezTo>
                  <a:pt x="4787830" y="1311271"/>
                  <a:pt x="4782725" y="1305044"/>
                  <a:pt x="4782725" y="1296482"/>
                </a:cubicBezTo>
                <a:cubicBezTo>
                  <a:pt x="4782725" y="1288698"/>
                  <a:pt x="4787830" y="1281693"/>
                  <a:pt x="4795122" y="1281693"/>
                </a:cubicBezTo>
                <a:close/>
                <a:moveTo>
                  <a:pt x="4726684" y="1281693"/>
                </a:moveTo>
                <a:cubicBezTo>
                  <a:pt x="4735246" y="1281693"/>
                  <a:pt x="4741472" y="1288698"/>
                  <a:pt x="4741472" y="1296482"/>
                </a:cubicBezTo>
                <a:cubicBezTo>
                  <a:pt x="4741472" y="1305044"/>
                  <a:pt x="4735246" y="1311271"/>
                  <a:pt x="4726684" y="1311271"/>
                </a:cubicBezTo>
                <a:cubicBezTo>
                  <a:pt x="4718122" y="1311271"/>
                  <a:pt x="4711896" y="1305044"/>
                  <a:pt x="4711896" y="1296482"/>
                </a:cubicBezTo>
                <a:cubicBezTo>
                  <a:pt x="4711896" y="1288698"/>
                  <a:pt x="4718122" y="1281693"/>
                  <a:pt x="4726684" y="1281693"/>
                </a:cubicBezTo>
                <a:close/>
                <a:moveTo>
                  <a:pt x="4655853" y="1281693"/>
                </a:moveTo>
                <a:cubicBezTo>
                  <a:pt x="4663637" y="1281693"/>
                  <a:pt x="4670642" y="1286798"/>
                  <a:pt x="4670642" y="1294090"/>
                </a:cubicBezTo>
                <a:cubicBezTo>
                  <a:pt x="4670642" y="1302112"/>
                  <a:pt x="4663637" y="1307946"/>
                  <a:pt x="4655853" y="1307946"/>
                </a:cubicBezTo>
                <a:cubicBezTo>
                  <a:pt x="4647291" y="1307946"/>
                  <a:pt x="4641064" y="1302112"/>
                  <a:pt x="4641064" y="1294090"/>
                </a:cubicBezTo>
                <a:cubicBezTo>
                  <a:pt x="4641064" y="1286798"/>
                  <a:pt x="4647291" y="1281693"/>
                  <a:pt x="4655853" y="1281693"/>
                </a:cubicBezTo>
                <a:close/>
                <a:moveTo>
                  <a:pt x="4585023" y="1281693"/>
                </a:moveTo>
                <a:cubicBezTo>
                  <a:pt x="4592806" y="1281693"/>
                  <a:pt x="4599811" y="1286798"/>
                  <a:pt x="4599811" y="1294090"/>
                </a:cubicBezTo>
                <a:cubicBezTo>
                  <a:pt x="4599811" y="1302112"/>
                  <a:pt x="4592806" y="1307946"/>
                  <a:pt x="4585023" y="1307946"/>
                </a:cubicBezTo>
                <a:cubicBezTo>
                  <a:pt x="4576461" y="1307946"/>
                  <a:pt x="4570235" y="1302112"/>
                  <a:pt x="4570235" y="1294090"/>
                </a:cubicBezTo>
                <a:cubicBezTo>
                  <a:pt x="4570235" y="1286798"/>
                  <a:pt x="4576461" y="1281693"/>
                  <a:pt x="4585023" y="1281693"/>
                </a:cubicBezTo>
                <a:close/>
                <a:moveTo>
                  <a:pt x="226355" y="1281693"/>
                </a:moveTo>
                <a:cubicBezTo>
                  <a:pt x="232189" y="1281693"/>
                  <a:pt x="238753" y="1288523"/>
                  <a:pt x="238753" y="1296871"/>
                </a:cubicBezTo>
                <a:cubicBezTo>
                  <a:pt x="238753" y="1304461"/>
                  <a:pt x="232189" y="1311291"/>
                  <a:pt x="226355" y="1311291"/>
                </a:cubicBezTo>
                <a:cubicBezTo>
                  <a:pt x="218333" y="1311291"/>
                  <a:pt x="212499" y="1304461"/>
                  <a:pt x="212499" y="1296871"/>
                </a:cubicBezTo>
                <a:cubicBezTo>
                  <a:pt x="212499" y="1288523"/>
                  <a:pt x="218333" y="1281693"/>
                  <a:pt x="226355" y="1281693"/>
                </a:cubicBezTo>
                <a:close/>
                <a:moveTo>
                  <a:pt x="155522" y="1281693"/>
                </a:moveTo>
                <a:cubicBezTo>
                  <a:pt x="161356" y="1281693"/>
                  <a:pt x="167919" y="1288523"/>
                  <a:pt x="167919" y="1296871"/>
                </a:cubicBezTo>
                <a:cubicBezTo>
                  <a:pt x="167919" y="1304461"/>
                  <a:pt x="161356" y="1311291"/>
                  <a:pt x="155522" y="1311291"/>
                </a:cubicBezTo>
                <a:cubicBezTo>
                  <a:pt x="147500" y="1311291"/>
                  <a:pt x="141666" y="1304461"/>
                  <a:pt x="141666" y="1296871"/>
                </a:cubicBezTo>
                <a:cubicBezTo>
                  <a:pt x="141666" y="1288523"/>
                  <a:pt x="147500" y="1281693"/>
                  <a:pt x="155522" y="1281693"/>
                </a:cubicBezTo>
                <a:close/>
                <a:moveTo>
                  <a:pt x="83234" y="1281693"/>
                </a:moveTo>
                <a:cubicBezTo>
                  <a:pt x="90526" y="1281693"/>
                  <a:pt x="97090" y="1288523"/>
                  <a:pt x="97090" y="1296871"/>
                </a:cubicBezTo>
                <a:cubicBezTo>
                  <a:pt x="97090" y="1304461"/>
                  <a:pt x="90526" y="1311291"/>
                  <a:pt x="83234" y="1311291"/>
                </a:cubicBezTo>
                <a:cubicBezTo>
                  <a:pt x="76670" y="1311291"/>
                  <a:pt x="70836" y="1304461"/>
                  <a:pt x="70836" y="1296871"/>
                </a:cubicBezTo>
                <a:cubicBezTo>
                  <a:pt x="70836" y="1288523"/>
                  <a:pt x="76670" y="1281693"/>
                  <a:pt x="83234" y="1281693"/>
                </a:cubicBezTo>
                <a:close/>
                <a:moveTo>
                  <a:pt x="11998" y="1281693"/>
                </a:moveTo>
                <a:cubicBezTo>
                  <a:pt x="20243" y="1281693"/>
                  <a:pt x="26239" y="1288523"/>
                  <a:pt x="26239" y="1296871"/>
                </a:cubicBezTo>
                <a:cubicBezTo>
                  <a:pt x="26239" y="1304461"/>
                  <a:pt x="20243" y="1311291"/>
                  <a:pt x="11998" y="1311291"/>
                </a:cubicBezTo>
                <a:cubicBezTo>
                  <a:pt x="6002" y="1311291"/>
                  <a:pt x="5" y="1304461"/>
                  <a:pt x="5" y="1296871"/>
                </a:cubicBezTo>
                <a:cubicBezTo>
                  <a:pt x="5" y="1288523"/>
                  <a:pt x="4503" y="1281693"/>
                  <a:pt x="11998" y="1281693"/>
                </a:cubicBezTo>
                <a:close/>
                <a:moveTo>
                  <a:pt x="7084322" y="1210863"/>
                </a:moveTo>
                <a:cubicBezTo>
                  <a:pt x="7092106" y="1210863"/>
                  <a:pt x="7099111" y="1217426"/>
                  <a:pt x="7099111" y="1224719"/>
                </a:cubicBezTo>
                <a:cubicBezTo>
                  <a:pt x="7099111" y="1231282"/>
                  <a:pt x="7092106" y="1237116"/>
                  <a:pt x="7084322" y="1237116"/>
                </a:cubicBezTo>
                <a:cubicBezTo>
                  <a:pt x="7075760" y="1237116"/>
                  <a:pt x="7069533" y="1231282"/>
                  <a:pt x="7069533" y="1224719"/>
                </a:cubicBezTo>
                <a:cubicBezTo>
                  <a:pt x="7069533" y="1217426"/>
                  <a:pt x="7075760" y="1210863"/>
                  <a:pt x="7084322" y="1210863"/>
                </a:cubicBezTo>
                <a:close/>
                <a:moveTo>
                  <a:pt x="7013492" y="1210863"/>
                </a:moveTo>
                <a:cubicBezTo>
                  <a:pt x="7021275" y="1210863"/>
                  <a:pt x="7028280" y="1217426"/>
                  <a:pt x="7028280" y="1224719"/>
                </a:cubicBezTo>
                <a:cubicBezTo>
                  <a:pt x="7028280" y="1231282"/>
                  <a:pt x="7021275" y="1237116"/>
                  <a:pt x="7013492" y="1237116"/>
                </a:cubicBezTo>
                <a:cubicBezTo>
                  <a:pt x="7004930" y="1237116"/>
                  <a:pt x="6998704" y="1231282"/>
                  <a:pt x="6998704" y="1224719"/>
                </a:cubicBezTo>
                <a:cubicBezTo>
                  <a:pt x="6998704" y="1217426"/>
                  <a:pt x="7004930" y="1210863"/>
                  <a:pt x="7013492" y="1210863"/>
                </a:cubicBezTo>
                <a:close/>
                <a:moveTo>
                  <a:pt x="6939085" y="1210863"/>
                </a:moveTo>
                <a:cubicBezTo>
                  <a:pt x="6946378" y="1210863"/>
                  <a:pt x="6950753" y="1217426"/>
                  <a:pt x="6950753" y="1224719"/>
                </a:cubicBezTo>
                <a:cubicBezTo>
                  <a:pt x="6950753" y="1231282"/>
                  <a:pt x="6946378" y="1237116"/>
                  <a:pt x="6939085" y="1237116"/>
                </a:cubicBezTo>
                <a:cubicBezTo>
                  <a:pt x="6931063" y="1237116"/>
                  <a:pt x="6924500" y="1231282"/>
                  <a:pt x="6924500" y="1224719"/>
                </a:cubicBezTo>
                <a:cubicBezTo>
                  <a:pt x="6924500" y="1217426"/>
                  <a:pt x="6931063" y="1210863"/>
                  <a:pt x="6939085" y="1210863"/>
                </a:cubicBezTo>
                <a:close/>
                <a:moveTo>
                  <a:pt x="6867525" y="1210863"/>
                </a:moveTo>
                <a:cubicBezTo>
                  <a:pt x="6874088" y="1210863"/>
                  <a:pt x="6879922" y="1217426"/>
                  <a:pt x="6879922" y="1224719"/>
                </a:cubicBezTo>
                <a:cubicBezTo>
                  <a:pt x="6879922" y="1231282"/>
                  <a:pt x="6874088" y="1237116"/>
                  <a:pt x="6867525" y="1237116"/>
                </a:cubicBezTo>
                <a:cubicBezTo>
                  <a:pt x="6860232" y="1237116"/>
                  <a:pt x="6853669" y="1231282"/>
                  <a:pt x="6853669" y="1224719"/>
                </a:cubicBezTo>
                <a:cubicBezTo>
                  <a:pt x="6853669" y="1217426"/>
                  <a:pt x="6860232" y="1210863"/>
                  <a:pt x="6867525" y="1210863"/>
                </a:cubicBezTo>
                <a:close/>
                <a:moveTo>
                  <a:pt x="6796696" y="1210863"/>
                </a:moveTo>
                <a:cubicBezTo>
                  <a:pt x="6803259" y="1210863"/>
                  <a:pt x="6809093" y="1217426"/>
                  <a:pt x="6809093" y="1224719"/>
                </a:cubicBezTo>
                <a:cubicBezTo>
                  <a:pt x="6809093" y="1231282"/>
                  <a:pt x="6803259" y="1237116"/>
                  <a:pt x="6796696" y="1237116"/>
                </a:cubicBezTo>
                <a:cubicBezTo>
                  <a:pt x="6789403" y="1237116"/>
                  <a:pt x="6782840" y="1231282"/>
                  <a:pt x="6782840" y="1224719"/>
                </a:cubicBezTo>
                <a:cubicBezTo>
                  <a:pt x="6782840" y="1217426"/>
                  <a:pt x="6789403" y="1210863"/>
                  <a:pt x="6796696" y="1210863"/>
                </a:cubicBezTo>
                <a:close/>
                <a:moveTo>
                  <a:pt x="6724405" y="1210863"/>
                </a:moveTo>
                <a:cubicBezTo>
                  <a:pt x="6732427" y="1210863"/>
                  <a:pt x="6738261" y="1217426"/>
                  <a:pt x="6738261" y="1224719"/>
                </a:cubicBezTo>
                <a:cubicBezTo>
                  <a:pt x="6738261" y="1231282"/>
                  <a:pt x="6732427" y="1237116"/>
                  <a:pt x="6724405" y="1237116"/>
                </a:cubicBezTo>
                <a:cubicBezTo>
                  <a:pt x="6718571" y="1237116"/>
                  <a:pt x="6712008" y="1231282"/>
                  <a:pt x="6712008" y="1224719"/>
                </a:cubicBezTo>
                <a:cubicBezTo>
                  <a:pt x="6712008" y="1217426"/>
                  <a:pt x="6718571" y="1210863"/>
                  <a:pt x="6724405" y="1210863"/>
                </a:cubicBezTo>
                <a:close/>
                <a:moveTo>
                  <a:pt x="6653576" y="1210863"/>
                </a:moveTo>
                <a:cubicBezTo>
                  <a:pt x="6660869" y="1210863"/>
                  <a:pt x="6667432" y="1217426"/>
                  <a:pt x="6667432" y="1224719"/>
                </a:cubicBezTo>
                <a:cubicBezTo>
                  <a:pt x="6667432" y="1231282"/>
                  <a:pt x="6660869" y="1237116"/>
                  <a:pt x="6653576" y="1237116"/>
                </a:cubicBezTo>
                <a:cubicBezTo>
                  <a:pt x="6647013" y="1237116"/>
                  <a:pt x="6641179" y="1231282"/>
                  <a:pt x="6641179" y="1224719"/>
                </a:cubicBezTo>
                <a:cubicBezTo>
                  <a:pt x="6641179" y="1217426"/>
                  <a:pt x="6647013" y="1210863"/>
                  <a:pt x="6653576" y="1210863"/>
                </a:cubicBezTo>
                <a:close/>
                <a:moveTo>
                  <a:pt x="6582745" y="1210863"/>
                </a:moveTo>
                <a:cubicBezTo>
                  <a:pt x="6590038" y="1210863"/>
                  <a:pt x="6596601" y="1217426"/>
                  <a:pt x="6596601" y="1224719"/>
                </a:cubicBezTo>
                <a:cubicBezTo>
                  <a:pt x="6596601" y="1231282"/>
                  <a:pt x="6590038" y="1237116"/>
                  <a:pt x="6582745" y="1237116"/>
                </a:cubicBezTo>
                <a:cubicBezTo>
                  <a:pt x="6574723" y="1237116"/>
                  <a:pt x="6570348" y="1231282"/>
                  <a:pt x="6570348" y="1224719"/>
                </a:cubicBezTo>
                <a:cubicBezTo>
                  <a:pt x="6570348" y="1217426"/>
                  <a:pt x="6574723" y="1210863"/>
                  <a:pt x="6582745" y="1210863"/>
                </a:cubicBezTo>
                <a:close/>
                <a:moveTo>
                  <a:pt x="6510933" y="1210863"/>
                </a:moveTo>
                <a:cubicBezTo>
                  <a:pt x="6518717" y="1210863"/>
                  <a:pt x="6525722" y="1217426"/>
                  <a:pt x="6525722" y="1224719"/>
                </a:cubicBezTo>
                <a:cubicBezTo>
                  <a:pt x="6525722" y="1231282"/>
                  <a:pt x="6518717" y="1237116"/>
                  <a:pt x="6510933" y="1237116"/>
                </a:cubicBezTo>
                <a:cubicBezTo>
                  <a:pt x="6502371" y="1237116"/>
                  <a:pt x="6496144" y="1231282"/>
                  <a:pt x="6496144" y="1224719"/>
                </a:cubicBezTo>
                <a:cubicBezTo>
                  <a:pt x="6496144" y="1217426"/>
                  <a:pt x="6502371" y="1210863"/>
                  <a:pt x="6510933" y="1210863"/>
                </a:cubicBezTo>
                <a:close/>
                <a:moveTo>
                  <a:pt x="6440492" y="1210863"/>
                </a:moveTo>
                <a:cubicBezTo>
                  <a:pt x="6448081" y="1210863"/>
                  <a:pt x="6454911" y="1217426"/>
                  <a:pt x="6454911" y="1224719"/>
                </a:cubicBezTo>
                <a:cubicBezTo>
                  <a:pt x="6454911" y="1231282"/>
                  <a:pt x="6448081" y="1237116"/>
                  <a:pt x="6440492" y="1237116"/>
                </a:cubicBezTo>
                <a:cubicBezTo>
                  <a:pt x="6432145" y="1237116"/>
                  <a:pt x="6425315" y="1232741"/>
                  <a:pt x="6425315" y="1224719"/>
                </a:cubicBezTo>
                <a:cubicBezTo>
                  <a:pt x="6425315" y="1217426"/>
                  <a:pt x="6432145" y="1210863"/>
                  <a:pt x="6440492" y="1210863"/>
                </a:cubicBezTo>
                <a:close/>
                <a:moveTo>
                  <a:pt x="6368340" y="1210863"/>
                </a:moveTo>
                <a:cubicBezTo>
                  <a:pt x="6376362" y="1210863"/>
                  <a:pt x="6380737" y="1217426"/>
                  <a:pt x="6380737" y="1224719"/>
                </a:cubicBezTo>
                <a:cubicBezTo>
                  <a:pt x="6380737" y="1232741"/>
                  <a:pt x="6376362" y="1237116"/>
                  <a:pt x="6368340" y="1237116"/>
                </a:cubicBezTo>
                <a:cubicBezTo>
                  <a:pt x="6361047" y="1237116"/>
                  <a:pt x="6354484" y="1232741"/>
                  <a:pt x="6354484" y="1224719"/>
                </a:cubicBezTo>
                <a:cubicBezTo>
                  <a:pt x="6354484" y="1217426"/>
                  <a:pt x="6361047" y="1210863"/>
                  <a:pt x="6368340" y="1210863"/>
                </a:cubicBezTo>
                <a:close/>
                <a:moveTo>
                  <a:pt x="6297511" y="1210863"/>
                </a:moveTo>
                <a:cubicBezTo>
                  <a:pt x="6304074" y="1210863"/>
                  <a:pt x="6309908" y="1217426"/>
                  <a:pt x="6309908" y="1224719"/>
                </a:cubicBezTo>
                <a:cubicBezTo>
                  <a:pt x="6309908" y="1232741"/>
                  <a:pt x="6304074" y="1237116"/>
                  <a:pt x="6297511" y="1237116"/>
                </a:cubicBezTo>
                <a:cubicBezTo>
                  <a:pt x="6290218" y="1237116"/>
                  <a:pt x="6283655" y="1232741"/>
                  <a:pt x="6283655" y="1224719"/>
                </a:cubicBezTo>
                <a:cubicBezTo>
                  <a:pt x="6283655" y="1217426"/>
                  <a:pt x="6290218" y="1210863"/>
                  <a:pt x="6297511" y="1210863"/>
                </a:cubicBezTo>
                <a:close/>
                <a:moveTo>
                  <a:pt x="6226679" y="1210863"/>
                </a:moveTo>
                <a:cubicBezTo>
                  <a:pt x="6233242" y="1210863"/>
                  <a:pt x="6239076" y="1217426"/>
                  <a:pt x="6239076" y="1224719"/>
                </a:cubicBezTo>
                <a:cubicBezTo>
                  <a:pt x="6239076" y="1232741"/>
                  <a:pt x="6233242" y="1237116"/>
                  <a:pt x="6226679" y="1237116"/>
                </a:cubicBezTo>
                <a:cubicBezTo>
                  <a:pt x="6219386" y="1237116"/>
                  <a:pt x="6212823" y="1232741"/>
                  <a:pt x="6212823" y="1224719"/>
                </a:cubicBezTo>
                <a:cubicBezTo>
                  <a:pt x="6212823" y="1217426"/>
                  <a:pt x="6219386" y="1210863"/>
                  <a:pt x="6226679" y="1210863"/>
                </a:cubicBezTo>
                <a:close/>
                <a:moveTo>
                  <a:pt x="6154391" y="1210863"/>
                </a:moveTo>
                <a:cubicBezTo>
                  <a:pt x="6161684" y="1210863"/>
                  <a:pt x="6168247" y="1217426"/>
                  <a:pt x="6168247" y="1224719"/>
                </a:cubicBezTo>
                <a:cubicBezTo>
                  <a:pt x="6168247" y="1232741"/>
                  <a:pt x="6161684" y="1237116"/>
                  <a:pt x="6154391" y="1237116"/>
                </a:cubicBezTo>
                <a:cubicBezTo>
                  <a:pt x="6147828" y="1237116"/>
                  <a:pt x="6141994" y="1232741"/>
                  <a:pt x="6141994" y="1224719"/>
                </a:cubicBezTo>
                <a:cubicBezTo>
                  <a:pt x="6141994" y="1217426"/>
                  <a:pt x="6147828" y="1210863"/>
                  <a:pt x="6154391" y="1210863"/>
                </a:cubicBezTo>
                <a:close/>
                <a:moveTo>
                  <a:pt x="6083559" y="1210863"/>
                </a:moveTo>
                <a:cubicBezTo>
                  <a:pt x="6090852" y="1210863"/>
                  <a:pt x="6097415" y="1217426"/>
                  <a:pt x="6097415" y="1224719"/>
                </a:cubicBezTo>
                <a:cubicBezTo>
                  <a:pt x="6097415" y="1232741"/>
                  <a:pt x="6090852" y="1237116"/>
                  <a:pt x="6083559" y="1237116"/>
                </a:cubicBezTo>
                <a:cubicBezTo>
                  <a:pt x="6076996" y="1237116"/>
                  <a:pt x="6071162" y="1232741"/>
                  <a:pt x="6071162" y="1224719"/>
                </a:cubicBezTo>
                <a:cubicBezTo>
                  <a:pt x="6071162" y="1217426"/>
                  <a:pt x="6076996" y="1210863"/>
                  <a:pt x="6083559" y="1210863"/>
                </a:cubicBezTo>
                <a:close/>
                <a:moveTo>
                  <a:pt x="6009356" y="1210863"/>
                </a:moveTo>
                <a:cubicBezTo>
                  <a:pt x="6016649" y="1210863"/>
                  <a:pt x="6023212" y="1217426"/>
                  <a:pt x="6023212" y="1224719"/>
                </a:cubicBezTo>
                <a:cubicBezTo>
                  <a:pt x="6023212" y="1232741"/>
                  <a:pt x="6016649" y="1237116"/>
                  <a:pt x="6009356" y="1237116"/>
                </a:cubicBezTo>
                <a:cubicBezTo>
                  <a:pt x="6001334" y="1237116"/>
                  <a:pt x="5996959" y="1232741"/>
                  <a:pt x="5996959" y="1224719"/>
                </a:cubicBezTo>
                <a:cubicBezTo>
                  <a:pt x="5996959" y="1217426"/>
                  <a:pt x="6001334" y="1210863"/>
                  <a:pt x="6009356" y="1210863"/>
                </a:cubicBezTo>
                <a:close/>
                <a:moveTo>
                  <a:pt x="5940548" y="1210863"/>
                </a:moveTo>
                <a:cubicBezTo>
                  <a:pt x="5948896" y="1210863"/>
                  <a:pt x="5955726" y="1217426"/>
                  <a:pt x="5955726" y="1224719"/>
                </a:cubicBezTo>
                <a:cubicBezTo>
                  <a:pt x="5955726" y="1232741"/>
                  <a:pt x="5948896" y="1237116"/>
                  <a:pt x="5940548" y="1237116"/>
                </a:cubicBezTo>
                <a:cubicBezTo>
                  <a:pt x="5932960" y="1237116"/>
                  <a:pt x="5926130" y="1232741"/>
                  <a:pt x="5926130" y="1224719"/>
                </a:cubicBezTo>
                <a:cubicBezTo>
                  <a:pt x="5926130" y="1217426"/>
                  <a:pt x="5932960" y="1210863"/>
                  <a:pt x="5940548" y="1210863"/>
                </a:cubicBezTo>
                <a:close/>
                <a:moveTo>
                  <a:pt x="5870088" y="1210863"/>
                </a:moveTo>
                <a:cubicBezTo>
                  <a:pt x="5878650" y="1210863"/>
                  <a:pt x="5884877" y="1217426"/>
                  <a:pt x="5884877" y="1224719"/>
                </a:cubicBezTo>
                <a:cubicBezTo>
                  <a:pt x="5884877" y="1232741"/>
                  <a:pt x="5878650" y="1237116"/>
                  <a:pt x="5870088" y="1237116"/>
                </a:cubicBezTo>
                <a:cubicBezTo>
                  <a:pt x="5862304" y="1237116"/>
                  <a:pt x="5855299" y="1232741"/>
                  <a:pt x="5855299" y="1224719"/>
                </a:cubicBezTo>
                <a:cubicBezTo>
                  <a:pt x="5855299" y="1217426"/>
                  <a:pt x="5862304" y="1210863"/>
                  <a:pt x="5870088" y="1210863"/>
                </a:cubicBezTo>
                <a:close/>
                <a:moveTo>
                  <a:pt x="5799257" y="1210863"/>
                </a:moveTo>
                <a:cubicBezTo>
                  <a:pt x="5807819" y="1210863"/>
                  <a:pt x="5814045" y="1217426"/>
                  <a:pt x="5814045" y="1224719"/>
                </a:cubicBezTo>
                <a:cubicBezTo>
                  <a:pt x="5814045" y="1232741"/>
                  <a:pt x="5807819" y="1237116"/>
                  <a:pt x="5799257" y="1237116"/>
                </a:cubicBezTo>
                <a:cubicBezTo>
                  <a:pt x="5791474" y="1237116"/>
                  <a:pt x="5784469" y="1232741"/>
                  <a:pt x="5784469" y="1224719"/>
                </a:cubicBezTo>
                <a:cubicBezTo>
                  <a:pt x="5784469" y="1217426"/>
                  <a:pt x="5791474" y="1210863"/>
                  <a:pt x="5799257" y="1210863"/>
                </a:cubicBezTo>
                <a:close/>
                <a:moveTo>
                  <a:pt x="5724122" y="1210863"/>
                </a:moveTo>
                <a:cubicBezTo>
                  <a:pt x="5732144" y="1210863"/>
                  <a:pt x="5736519" y="1217868"/>
                  <a:pt x="5736519" y="1225651"/>
                </a:cubicBezTo>
                <a:cubicBezTo>
                  <a:pt x="5736519" y="1234213"/>
                  <a:pt x="5732144" y="1240439"/>
                  <a:pt x="5724122" y="1240439"/>
                </a:cubicBezTo>
                <a:cubicBezTo>
                  <a:pt x="5716100" y="1240439"/>
                  <a:pt x="5710266" y="1234213"/>
                  <a:pt x="5710266" y="1225651"/>
                </a:cubicBezTo>
                <a:cubicBezTo>
                  <a:pt x="5710266" y="1217868"/>
                  <a:pt x="5716100" y="1210863"/>
                  <a:pt x="5724122" y="1210863"/>
                </a:cubicBezTo>
                <a:close/>
                <a:moveTo>
                  <a:pt x="5653291" y="1210863"/>
                </a:moveTo>
                <a:cubicBezTo>
                  <a:pt x="5659125" y="1210863"/>
                  <a:pt x="5665688" y="1217868"/>
                  <a:pt x="5665688" y="1225651"/>
                </a:cubicBezTo>
                <a:cubicBezTo>
                  <a:pt x="5665688" y="1234213"/>
                  <a:pt x="5659125" y="1240439"/>
                  <a:pt x="5653291" y="1240439"/>
                </a:cubicBezTo>
                <a:cubicBezTo>
                  <a:pt x="5645269" y="1240439"/>
                  <a:pt x="5639435" y="1234213"/>
                  <a:pt x="5639435" y="1225651"/>
                </a:cubicBezTo>
                <a:cubicBezTo>
                  <a:pt x="5639435" y="1217868"/>
                  <a:pt x="5645269" y="1210863"/>
                  <a:pt x="5653291" y="1210863"/>
                </a:cubicBezTo>
                <a:close/>
                <a:moveTo>
                  <a:pt x="5582461" y="1210863"/>
                </a:moveTo>
                <a:cubicBezTo>
                  <a:pt x="5588295" y="1210863"/>
                  <a:pt x="5594858" y="1217868"/>
                  <a:pt x="5594858" y="1225651"/>
                </a:cubicBezTo>
                <a:cubicBezTo>
                  <a:pt x="5594858" y="1234213"/>
                  <a:pt x="5588295" y="1240439"/>
                  <a:pt x="5582461" y="1240439"/>
                </a:cubicBezTo>
                <a:cubicBezTo>
                  <a:pt x="5574439" y="1240439"/>
                  <a:pt x="5568605" y="1234213"/>
                  <a:pt x="5568605" y="1225651"/>
                </a:cubicBezTo>
                <a:cubicBezTo>
                  <a:pt x="5568605" y="1217868"/>
                  <a:pt x="5574439" y="1210863"/>
                  <a:pt x="5582461" y="1210863"/>
                </a:cubicBezTo>
                <a:close/>
                <a:moveTo>
                  <a:pt x="5510171" y="1210863"/>
                </a:moveTo>
                <a:cubicBezTo>
                  <a:pt x="5517464" y="1210863"/>
                  <a:pt x="5524027" y="1217868"/>
                  <a:pt x="5524027" y="1225651"/>
                </a:cubicBezTo>
                <a:cubicBezTo>
                  <a:pt x="5524027" y="1234213"/>
                  <a:pt x="5517464" y="1240439"/>
                  <a:pt x="5510171" y="1240439"/>
                </a:cubicBezTo>
                <a:cubicBezTo>
                  <a:pt x="5503608" y="1240439"/>
                  <a:pt x="5497774" y="1234213"/>
                  <a:pt x="5497774" y="1225651"/>
                </a:cubicBezTo>
                <a:cubicBezTo>
                  <a:pt x="5497774" y="1217868"/>
                  <a:pt x="5503608" y="1210863"/>
                  <a:pt x="5510171" y="1210863"/>
                </a:cubicBezTo>
                <a:close/>
                <a:moveTo>
                  <a:pt x="5438937" y="1210863"/>
                </a:moveTo>
                <a:cubicBezTo>
                  <a:pt x="5447182" y="1210863"/>
                  <a:pt x="5453178" y="1217868"/>
                  <a:pt x="5453178" y="1225651"/>
                </a:cubicBezTo>
                <a:cubicBezTo>
                  <a:pt x="5453178" y="1234213"/>
                  <a:pt x="5447182" y="1240439"/>
                  <a:pt x="5438937" y="1240439"/>
                </a:cubicBezTo>
                <a:cubicBezTo>
                  <a:pt x="5431442" y="1240439"/>
                  <a:pt x="5426945" y="1234213"/>
                  <a:pt x="5426945" y="1225651"/>
                </a:cubicBezTo>
                <a:cubicBezTo>
                  <a:pt x="5426945" y="1217868"/>
                  <a:pt x="5431442" y="1210863"/>
                  <a:pt x="5438937" y="1210863"/>
                </a:cubicBezTo>
                <a:close/>
                <a:moveTo>
                  <a:pt x="5367530" y="1210863"/>
                </a:moveTo>
                <a:cubicBezTo>
                  <a:pt x="5376092" y="1210863"/>
                  <a:pt x="5382318" y="1217868"/>
                  <a:pt x="5382318" y="1225651"/>
                </a:cubicBezTo>
                <a:cubicBezTo>
                  <a:pt x="5382318" y="1234213"/>
                  <a:pt x="5376092" y="1240439"/>
                  <a:pt x="5367530" y="1240439"/>
                </a:cubicBezTo>
                <a:cubicBezTo>
                  <a:pt x="5359747" y="1240439"/>
                  <a:pt x="5352742" y="1234213"/>
                  <a:pt x="5352742" y="1225651"/>
                </a:cubicBezTo>
                <a:cubicBezTo>
                  <a:pt x="5352742" y="1217868"/>
                  <a:pt x="5359747" y="1210863"/>
                  <a:pt x="5367530" y="1210863"/>
                </a:cubicBezTo>
                <a:close/>
                <a:moveTo>
                  <a:pt x="5296699" y="1210863"/>
                </a:moveTo>
                <a:cubicBezTo>
                  <a:pt x="5305261" y="1210863"/>
                  <a:pt x="5311488" y="1217868"/>
                  <a:pt x="5311488" y="1225651"/>
                </a:cubicBezTo>
                <a:cubicBezTo>
                  <a:pt x="5311488" y="1234213"/>
                  <a:pt x="5305261" y="1240439"/>
                  <a:pt x="5296699" y="1240439"/>
                </a:cubicBezTo>
                <a:cubicBezTo>
                  <a:pt x="5288915" y="1240439"/>
                  <a:pt x="5281910" y="1234213"/>
                  <a:pt x="5281910" y="1225651"/>
                </a:cubicBezTo>
                <a:cubicBezTo>
                  <a:pt x="5281910" y="1217868"/>
                  <a:pt x="5288915" y="1210863"/>
                  <a:pt x="5296699" y="1210863"/>
                </a:cubicBezTo>
                <a:close/>
                <a:moveTo>
                  <a:pt x="5225869" y="1210863"/>
                </a:moveTo>
                <a:cubicBezTo>
                  <a:pt x="5234431" y="1210863"/>
                  <a:pt x="5240657" y="1217868"/>
                  <a:pt x="5240657" y="1225651"/>
                </a:cubicBezTo>
                <a:cubicBezTo>
                  <a:pt x="5240657" y="1234213"/>
                  <a:pt x="5234431" y="1240439"/>
                  <a:pt x="5225869" y="1240439"/>
                </a:cubicBezTo>
                <a:cubicBezTo>
                  <a:pt x="5217307" y="1240439"/>
                  <a:pt x="5211081" y="1234213"/>
                  <a:pt x="5211081" y="1225651"/>
                </a:cubicBezTo>
                <a:cubicBezTo>
                  <a:pt x="5211081" y="1217868"/>
                  <a:pt x="5217307" y="1210863"/>
                  <a:pt x="5225869" y="1210863"/>
                </a:cubicBezTo>
                <a:close/>
                <a:moveTo>
                  <a:pt x="5154105" y="1210863"/>
                </a:moveTo>
                <a:cubicBezTo>
                  <a:pt x="5162127" y="1210863"/>
                  <a:pt x="5166502" y="1217868"/>
                  <a:pt x="5166502" y="1225651"/>
                </a:cubicBezTo>
                <a:cubicBezTo>
                  <a:pt x="5166502" y="1234213"/>
                  <a:pt x="5162127" y="1240439"/>
                  <a:pt x="5154105" y="1240439"/>
                </a:cubicBezTo>
                <a:cubicBezTo>
                  <a:pt x="5146083" y="1240439"/>
                  <a:pt x="5140249" y="1234213"/>
                  <a:pt x="5140249" y="1225651"/>
                </a:cubicBezTo>
                <a:cubicBezTo>
                  <a:pt x="5140249" y="1217868"/>
                  <a:pt x="5146083" y="1210863"/>
                  <a:pt x="5154105" y="1210863"/>
                </a:cubicBezTo>
                <a:close/>
                <a:moveTo>
                  <a:pt x="5083276" y="1210863"/>
                </a:moveTo>
                <a:cubicBezTo>
                  <a:pt x="5089110" y="1210863"/>
                  <a:pt x="5095673" y="1217868"/>
                  <a:pt x="5095673" y="1225651"/>
                </a:cubicBezTo>
                <a:cubicBezTo>
                  <a:pt x="5095673" y="1234213"/>
                  <a:pt x="5089110" y="1240439"/>
                  <a:pt x="5083276" y="1240439"/>
                </a:cubicBezTo>
                <a:cubicBezTo>
                  <a:pt x="5075254" y="1240439"/>
                  <a:pt x="5069420" y="1234213"/>
                  <a:pt x="5069420" y="1225651"/>
                </a:cubicBezTo>
                <a:cubicBezTo>
                  <a:pt x="5069420" y="1217868"/>
                  <a:pt x="5075254" y="1210863"/>
                  <a:pt x="5083276" y="1210863"/>
                </a:cubicBezTo>
                <a:close/>
                <a:moveTo>
                  <a:pt x="5012445" y="1210863"/>
                </a:moveTo>
                <a:cubicBezTo>
                  <a:pt x="5018279" y="1210863"/>
                  <a:pt x="5024842" y="1217868"/>
                  <a:pt x="5024842" y="1225651"/>
                </a:cubicBezTo>
                <a:cubicBezTo>
                  <a:pt x="5024842" y="1234213"/>
                  <a:pt x="5018279" y="1240439"/>
                  <a:pt x="5012445" y="1240439"/>
                </a:cubicBezTo>
                <a:cubicBezTo>
                  <a:pt x="5004423" y="1240439"/>
                  <a:pt x="4998589" y="1234213"/>
                  <a:pt x="4998589" y="1225651"/>
                </a:cubicBezTo>
                <a:cubicBezTo>
                  <a:pt x="4998589" y="1217868"/>
                  <a:pt x="5004423" y="1210863"/>
                  <a:pt x="5012445" y="1210863"/>
                </a:cubicBezTo>
                <a:close/>
                <a:moveTo>
                  <a:pt x="4940157" y="1210863"/>
                </a:moveTo>
                <a:cubicBezTo>
                  <a:pt x="4948179" y="1210863"/>
                  <a:pt x="4954013" y="1217868"/>
                  <a:pt x="4954013" y="1225651"/>
                </a:cubicBezTo>
                <a:cubicBezTo>
                  <a:pt x="4954013" y="1234213"/>
                  <a:pt x="4948179" y="1240439"/>
                  <a:pt x="4940157" y="1240439"/>
                </a:cubicBezTo>
                <a:cubicBezTo>
                  <a:pt x="4934323" y="1240439"/>
                  <a:pt x="4927760" y="1234213"/>
                  <a:pt x="4927760" y="1225651"/>
                </a:cubicBezTo>
                <a:cubicBezTo>
                  <a:pt x="4927760" y="1217868"/>
                  <a:pt x="4934323" y="1210863"/>
                  <a:pt x="4940157" y="1210863"/>
                </a:cubicBezTo>
                <a:close/>
                <a:moveTo>
                  <a:pt x="4865953" y="1210863"/>
                </a:moveTo>
                <a:cubicBezTo>
                  <a:pt x="4873975" y="1210863"/>
                  <a:pt x="4879809" y="1217868"/>
                  <a:pt x="4879809" y="1225651"/>
                </a:cubicBezTo>
                <a:cubicBezTo>
                  <a:pt x="4879809" y="1234213"/>
                  <a:pt x="4873975" y="1240439"/>
                  <a:pt x="4865953" y="1240439"/>
                </a:cubicBezTo>
                <a:cubicBezTo>
                  <a:pt x="4860119" y="1240439"/>
                  <a:pt x="4853556" y="1234213"/>
                  <a:pt x="4853556" y="1225651"/>
                </a:cubicBezTo>
                <a:cubicBezTo>
                  <a:pt x="4853556" y="1217868"/>
                  <a:pt x="4860119" y="1210863"/>
                  <a:pt x="4865953" y="1210863"/>
                </a:cubicBezTo>
                <a:close/>
                <a:moveTo>
                  <a:pt x="4795122" y="1210863"/>
                </a:moveTo>
                <a:cubicBezTo>
                  <a:pt x="4803144" y="1210863"/>
                  <a:pt x="4808978" y="1217868"/>
                  <a:pt x="4808978" y="1225651"/>
                </a:cubicBezTo>
                <a:cubicBezTo>
                  <a:pt x="4808978" y="1234213"/>
                  <a:pt x="4803144" y="1240439"/>
                  <a:pt x="4795122" y="1240439"/>
                </a:cubicBezTo>
                <a:cubicBezTo>
                  <a:pt x="4787830" y="1240439"/>
                  <a:pt x="4782725" y="1234213"/>
                  <a:pt x="4782725" y="1225651"/>
                </a:cubicBezTo>
                <a:cubicBezTo>
                  <a:pt x="4782725" y="1217868"/>
                  <a:pt x="4787830" y="1210863"/>
                  <a:pt x="4795122" y="1210863"/>
                </a:cubicBezTo>
                <a:close/>
                <a:moveTo>
                  <a:pt x="4726684" y="1210863"/>
                </a:moveTo>
                <a:cubicBezTo>
                  <a:pt x="4735246" y="1210863"/>
                  <a:pt x="4741472" y="1217868"/>
                  <a:pt x="4741472" y="1225651"/>
                </a:cubicBezTo>
                <a:cubicBezTo>
                  <a:pt x="4741472" y="1234213"/>
                  <a:pt x="4735246" y="1240439"/>
                  <a:pt x="4726684" y="1240439"/>
                </a:cubicBezTo>
                <a:cubicBezTo>
                  <a:pt x="4718122" y="1240439"/>
                  <a:pt x="4711896" y="1234213"/>
                  <a:pt x="4711896" y="1225651"/>
                </a:cubicBezTo>
                <a:cubicBezTo>
                  <a:pt x="4711896" y="1217868"/>
                  <a:pt x="4718122" y="1210863"/>
                  <a:pt x="4726684" y="1210863"/>
                </a:cubicBezTo>
                <a:close/>
                <a:moveTo>
                  <a:pt x="4655853" y="1210863"/>
                </a:moveTo>
                <a:cubicBezTo>
                  <a:pt x="4663637" y="1210863"/>
                  <a:pt x="4670642" y="1217868"/>
                  <a:pt x="4670642" y="1225651"/>
                </a:cubicBezTo>
                <a:cubicBezTo>
                  <a:pt x="4670642" y="1234213"/>
                  <a:pt x="4663637" y="1240439"/>
                  <a:pt x="4655853" y="1240439"/>
                </a:cubicBezTo>
                <a:cubicBezTo>
                  <a:pt x="4647291" y="1240439"/>
                  <a:pt x="4641064" y="1234213"/>
                  <a:pt x="4641064" y="1225651"/>
                </a:cubicBezTo>
                <a:cubicBezTo>
                  <a:pt x="4641064" y="1217868"/>
                  <a:pt x="4647291" y="1210863"/>
                  <a:pt x="4655853" y="1210863"/>
                </a:cubicBezTo>
                <a:close/>
                <a:moveTo>
                  <a:pt x="4585023" y="1210863"/>
                </a:moveTo>
                <a:cubicBezTo>
                  <a:pt x="4592806" y="1210863"/>
                  <a:pt x="4599811" y="1217868"/>
                  <a:pt x="4599811" y="1225651"/>
                </a:cubicBezTo>
                <a:cubicBezTo>
                  <a:pt x="4599811" y="1234213"/>
                  <a:pt x="4592806" y="1240439"/>
                  <a:pt x="4585023" y="1240439"/>
                </a:cubicBezTo>
                <a:cubicBezTo>
                  <a:pt x="4576461" y="1240439"/>
                  <a:pt x="4570235" y="1234213"/>
                  <a:pt x="4570235" y="1225651"/>
                </a:cubicBezTo>
                <a:cubicBezTo>
                  <a:pt x="4570235" y="1217868"/>
                  <a:pt x="4576461" y="1210863"/>
                  <a:pt x="4585023" y="1210863"/>
                </a:cubicBezTo>
                <a:close/>
                <a:moveTo>
                  <a:pt x="4513260" y="1210863"/>
                </a:moveTo>
                <a:cubicBezTo>
                  <a:pt x="4520553" y="1210863"/>
                  <a:pt x="4525657" y="1217868"/>
                  <a:pt x="4525657" y="1225651"/>
                </a:cubicBezTo>
                <a:cubicBezTo>
                  <a:pt x="4525657" y="1234213"/>
                  <a:pt x="4520553" y="1240439"/>
                  <a:pt x="4513260" y="1240439"/>
                </a:cubicBezTo>
                <a:cubicBezTo>
                  <a:pt x="4505238" y="1240439"/>
                  <a:pt x="4499404" y="1234213"/>
                  <a:pt x="4499404" y="1225651"/>
                </a:cubicBezTo>
                <a:cubicBezTo>
                  <a:pt x="4499404" y="1217868"/>
                  <a:pt x="4505238" y="1210863"/>
                  <a:pt x="4513260" y="1210863"/>
                </a:cubicBezTo>
                <a:close/>
                <a:moveTo>
                  <a:pt x="4439056" y="1210863"/>
                </a:moveTo>
                <a:cubicBezTo>
                  <a:pt x="4445619" y="1210863"/>
                  <a:pt x="4451453" y="1217868"/>
                  <a:pt x="4451453" y="1225651"/>
                </a:cubicBezTo>
                <a:cubicBezTo>
                  <a:pt x="4451453" y="1234213"/>
                  <a:pt x="4445619" y="1240439"/>
                  <a:pt x="4439056" y="1240439"/>
                </a:cubicBezTo>
                <a:cubicBezTo>
                  <a:pt x="4431763" y="1240439"/>
                  <a:pt x="4425200" y="1234213"/>
                  <a:pt x="4425200" y="1225651"/>
                </a:cubicBezTo>
                <a:cubicBezTo>
                  <a:pt x="4425200" y="1217868"/>
                  <a:pt x="4431763" y="1210863"/>
                  <a:pt x="4439056" y="1210863"/>
                </a:cubicBezTo>
                <a:close/>
                <a:moveTo>
                  <a:pt x="4366768" y="1210863"/>
                </a:moveTo>
                <a:cubicBezTo>
                  <a:pt x="4374790" y="1210863"/>
                  <a:pt x="4380624" y="1217868"/>
                  <a:pt x="4380624" y="1225651"/>
                </a:cubicBezTo>
                <a:cubicBezTo>
                  <a:pt x="4380624" y="1234213"/>
                  <a:pt x="4374790" y="1240439"/>
                  <a:pt x="4366768" y="1240439"/>
                </a:cubicBezTo>
                <a:cubicBezTo>
                  <a:pt x="4360934" y="1240439"/>
                  <a:pt x="4354371" y="1234213"/>
                  <a:pt x="4354371" y="1225651"/>
                </a:cubicBezTo>
                <a:cubicBezTo>
                  <a:pt x="4354371" y="1217868"/>
                  <a:pt x="4360934" y="1210863"/>
                  <a:pt x="4366768" y="1210863"/>
                </a:cubicBezTo>
                <a:close/>
                <a:moveTo>
                  <a:pt x="4295937" y="1210863"/>
                </a:moveTo>
                <a:cubicBezTo>
                  <a:pt x="4303959" y="1210863"/>
                  <a:pt x="4309793" y="1217868"/>
                  <a:pt x="4309793" y="1225651"/>
                </a:cubicBezTo>
                <a:cubicBezTo>
                  <a:pt x="4309793" y="1234213"/>
                  <a:pt x="4303959" y="1240439"/>
                  <a:pt x="4295937" y="1240439"/>
                </a:cubicBezTo>
                <a:cubicBezTo>
                  <a:pt x="4290103" y="1240439"/>
                  <a:pt x="4283540" y="1234213"/>
                  <a:pt x="4283540" y="1225651"/>
                </a:cubicBezTo>
                <a:cubicBezTo>
                  <a:pt x="4283540" y="1217868"/>
                  <a:pt x="4290103" y="1210863"/>
                  <a:pt x="4295937" y="1210863"/>
                </a:cubicBezTo>
                <a:close/>
                <a:moveTo>
                  <a:pt x="368953" y="1210863"/>
                </a:moveTo>
                <a:cubicBezTo>
                  <a:pt x="377515" y="1210863"/>
                  <a:pt x="383742" y="1217868"/>
                  <a:pt x="383742" y="1225651"/>
                </a:cubicBezTo>
                <a:cubicBezTo>
                  <a:pt x="383742" y="1234213"/>
                  <a:pt x="377515" y="1240439"/>
                  <a:pt x="368953" y="1240439"/>
                </a:cubicBezTo>
                <a:cubicBezTo>
                  <a:pt x="361170" y="1240439"/>
                  <a:pt x="354165" y="1234213"/>
                  <a:pt x="354165" y="1225651"/>
                </a:cubicBezTo>
                <a:cubicBezTo>
                  <a:pt x="354165" y="1217868"/>
                  <a:pt x="361170" y="1210863"/>
                  <a:pt x="368953" y="1210863"/>
                </a:cubicBezTo>
                <a:close/>
                <a:moveTo>
                  <a:pt x="297189" y="1210863"/>
                </a:moveTo>
                <a:cubicBezTo>
                  <a:pt x="305211" y="1210863"/>
                  <a:pt x="309586" y="1217868"/>
                  <a:pt x="309586" y="1225651"/>
                </a:cubicBezTo>
                <a:cubicBezTo>
                  <a:pt x="309586" y="1234213"/>
                  <a:pt x="305211" y="1240439"/>
                  <a:pt x="297189" y="1240439"/>
                </a:cubicBezTo>
                <a:cubicBezTo>
                  <a:pt x="289897" y="1240439"/>
                  <a:pt x="283334" y="1234213"/>
                  <a:pt x="283334" y="1225651"/>
                </a:cubicBezTo>
                <a:cubicBezTo>
                  <a:pt x="283334" y="1217868"/>
                  <a:pt x="289897" y="1210863"/>
                  <a:pt x="297189" y="1210863"/>
                </a:cubicBezTo>
                <a:close/>
                <a:moveTo>
                  <a:pt x="226361" y="1210863"/>
                </a:moveTo>
                <a:cubicBezTo>
                  <a:pt x="232195" y="1210863"/>
                  <a:pt x="238759" y="1217868"/>
                  <a:pt x="238759" y="1225651"/>
                </a:cubicBezTo>
                <a:cubicBezTo>
                  <a:pt x="238759" y="1234213"/>
                  <a:pt x="232195" y="1240439"/>
                  <a:pt x="226361" y="1240439"/>
                </a:cubicBezTo>
                <a:cubicBezTo>
                  <a:pt x="218338" y="1240439"/>
                  <a:pt x="212504" y="1234213"/>
                  <a:pt x="212504" y="1225651"/>
                </a:cubicBezTo>
                <a:cubicBezTo>
                  <a:pt x="212504" y="1217868"/>
                  <a:pt x="218338" y="1210863"/>
                  <a:pt x="226361" y="1210863"/>
                </a:cubicBezTo>
                <a:close/>
                <a:moveTo>
                  <a:pt x="155527" y="1210863"/>
                </a:moveTo>
                <a:cubicBezTo>
                  <a:pt x="161361" y="1210863"/>
                  <a:pt x="167924" y="1217868"/>
                  <a:pt x="167924" y="1225651"/>
                </a:cubicBezTo>
                <a:cubicBezTo>
                  <a:pt x="167924" y="1234213"/>
                  <a:pt x="161361" y="1240439"/>
                  <a:pt x="155527" y="1240439"/>
                </a:cubicBezTo>
                <a:cubicBezTo>
                  <a:pt x="147505" y="1240439"/>
                  <a:pt x="141671" y="1234213"/>
                  <a:pt x="141671" y="1225651"/>
                </a:cubicBezTo>
                <a:cubicBezTo>
                  <a:pt x="141671" y="1217868"/>
                  <a:pt x="147505" y="1210863"/>
                  <a:pt x="155527" y="1210863"/>
                </a:cubicBezTo>
                <a:close/>
                <a:moveTo>
                  <a:pt x="83239" y="1210863"/>
                </a:moveTo>
                <a:cubicBezTo>
                  <a:pt x="90531" y="1210863"/>
                  <a:pt x="97095" y="1217868"/>
                  <a:pt x="97095" y="1225651"/>
                </a:cubicBezTo>
                <a:cubicBezTo>
                  <a:pt x="97095" y="1234213"/>
                  <a:pt x="90531" y="1240439"/>
                  <a:pt x="83239" y="1240439"/>
                </a:cubicBezTo>
                <a:cubicBezTo>
                  <a:pt x="76675" y="1240439"/>
                  <a:pt x="70841" y="1234213"/>
                  <a:pt x="70841" y="1225651"/>
                </a:cubicBezTo>
                <a:cubicBezTo>
                  <a:pt x="70841" y="1217868"/>
                  <a:pt x="76675" y="1210863"/>
                  <a:pt x="83239" y="1210863"/>
                </a:cubicBezTo>
                <a:close/>
                <a:moveTo>
                  <a:pt x="12003" y="1210863"/>
                </a:moveTo>
                <a:cubicBezTo>
                  <a:pt x="20248" y="1210863"/>
                  <a:pt x="26244" y="1217868"/>
                  <a:pt x="26244" y="1225651"/>
                </a:cubicBezTo>
                <a:cubicBezTo>
                  <a:pt x="26244" y="1234213"/>
                  <a:pt x="20248" y="1240439"/>
                  <a:pt x="12003" y="1240439"/>
                </a:cubicBezTo>
                <a:cubicBezTo>
                  <a:pt x="4508" y="1240439"/>
                  <a:pt x="10" y="1234213"/>
                  <a:pt x="10" y="1225651"/>
                </a:cubicBezTo>
                <a:cubicBezTo>
                  <a:pt x="10" y="1217868"/>
                  <a:pt x="4508" y="1210863"/>
                  <a:pt x="12003" y="1210863"/>
                </a:cubicBezTo>
                <a:close/>
                <a:moveTo>
                  <a:pt x="7013492" y="1140032"/>
                </a:moveTo>
                <a:cubicBezTo>
                  <a:pt x="7021275" y="1140032"/>
                  <a:pt x="7028280" y="1146595"/>
                  <a:pt x="7028280" y="1152429"/>
                </a:cubicBezTo>
                <a:cubicBezTo>
                  <a:pt x="7028280" y="1160451"/>
                  <a:pt x="7021275" y="1166286"/>
                  <a:pt x="7013492" y="1166286"/>
                </a:cubicBezTo>
                <a:cubicBezTo>
                  <a:pt x="7004930" y="1166286"/>
                  <a:pt x="6998704" y="1160451"/>
                  <a:pt x="6998704" y="1152429"/>
                </a:cubicBezTo>
                <a:cubicBezTo>
                  <a:pt x="6998704" y="1146595"/>
                  <a:pt x="7004930" y="1140032"/>
                  <a:pt x="7013492" y="1140032"/>
                </a:cubicBezTo>
                <a:close/>
                <a:moveTo>
                  <a:pt x="6939085" y="1140032"/>
                </a:moveTo>
                <a:cubicBezTo>
                  <a:pt x="6946378" y="1140032"/>
                  <a:pt x="6950753" y="1146595"/>
                  <a:pt x="6950753" y="1152429"/>
                </a:cubicBezTo>
                <a:cubicBezTo>
                  <a:pt x="6950753" y="1160451"/>
                  <a:pt x="6946378" y="1166286"/>
                  <a:pt x="6939085" y="1166286"/>
                </a:cubicBezTo>
                <a:cubicBezTo>
                  <a:pt x="6931063" y="1166286"/>
                  <a:pt x="6924500" y="1160451"/>
                  <a:pt x="6924500" y="1152429"/>
                </a:cubicBezTo>
                <a:cubicBezTo>
                  <a:pt x="6924500" y="1146595"/>
                  <a:pt x="6931063" y="1140032"/>
                  <a:pt x="6939085" y="1140032"/>
                </a:cubicBezTo>
                <a:close/>
                <a:moveTo>
                  <a:pt x="6867525" y="1140032"/>
                </a:moveTo>
                <a:cubicBezTo>
                  <a:pt x="6874088" y="1140032"/>
                  <a:pt x="6879922" y="1146595"/>
                  <a:pt x="6879922" y="1153888"/>
                </a:cubicBezTo>
                <a:cubicBezTo>
                  <a:pt x="6879922" y="1160451"/>
                  <a:pt x="6874088" y="1166286"/>
                  <a:pt x="6867525" y="1166286"/>
                </a:cubicBezTo>
                <a:cubicBezTo>
                  <a:pt x="6860232" y="1166286"/>
                  <a:pt x="6853669" y="1160451"/>
                  <a:pt x="6853669" y="1153888"/>
                </a:cubicBezTo>
                <a:cubicBezTo>
                  <a:pt x="6853669" y="1146595"/>
                  <a:pt x="6860232" y="1140032"/>
                  <a:pt x="6867525" y="1140032"/>
                </a:cubicBezTo>
                <a:close/>
                <a:moveTo>
                  <a:pt x="6796696" y="1140032"/>
                </a:moveTo>
                <a:cubicBezTo>
                  <a:pt x="6803259" y="1140032"/>
                  <a:pt x="6809093" y="1146595"/>
                  <a:pt x="6809093" y="1153888"/>
                </a:cubicBezTo>
                <a:cubicBezTo>
                  <a:pt x="6809093" y="1160451"/>
                  <a:pt x="6803259" y="1166286"/>
                  <a:pt x="6796696" y="1166286"/>
                </a:cubicBezTo>
                <a:cubicBezTo>
                  <a:pt x="6789403" y="1166286"/>
                  <a:pt x="6782840" y="1160451"/>
                  <a:pt x="6782840" y="1153888"/>
                </a:cubicBezTo>
                <a:cubicBezTo>
                  <a:pt x="6782840" y="1146595"/>
                  <a:pt x="6789403" y="1140032"/>
                  <a:pt x="6796696" y="1140032"/>
                </a:cubicBezTo>
                <a:close/>
                <a:moveTo>
                  <a:pt x="6724405" y="1140032"/>
                </a:moveTo>
                <a:cubicBezTo>
                  <a:pt x="6732427" y="1140032"/>
                  <a:pt x="6738261" y="1146595"/>
                  <a:pt x="6738261" y="1153888"/>
                </a:cubicBezTo>
                <a:cubicBezTo>
                  <a:pt x="6738261" y="1160451"/>
                  <a:pt x="6732427" y="1166286"/>
                  <a:pt x="6724405" y="1166286"/>
                </a:cubicBezTo>
                <a:cubicBezTo>
                  <a:pt x="6718571" y="1166286"/>
                  <a:pt x="6712008" y="1160451"/>
                  <a:pt x="6712008" y="1153888"/>
                </a:cubicBezTo>
                <a:cubicBezTo>
                  <a:pt x="6712008" y="1146595"/>
                  <a:pt x="6718571" y="1140032"/>
                  <a:pt x="6724405" y="1140032"/>
                </a:cubicBezTo>
                <a:close/>
                <a:moveTo>
                  <a:pt x="6653576" y="1140032"/>
                </a:moveTo>
                <a:cubicBezTo>
                  <a:pt x="6660869" y="1140032"/>
                  <a:pt x="6667432" y="1146595"/>
                  <a:pt x="6667432" y="1153888"/>
                </a:cubicBezTo>
                <a:cubicBezTo>
                  <a:pt x="6667432" y="1160451"/>
                  <a:pt x="6660869" y="1166286"/>
                  <a:pt x="6653576" y="1166286"/>
                </a:cubicBezTo>
                <a:cubicBezTo>
                  <a:pt x="6645554" y="1166286"/>
                  <a:pt x="6641179" y="1160451"/>
                  <a:pt x="6641179" y="1153888"/>
                </a:cubicBezTo>
                <a:cubicBezTo>
                  <a:pt x="6641179" y="1146595"/>
                  <a:pt x="6645554" y="1140032"/>
                  <a:pt x="6653576" y="1140032"/>
                </a:cubicBezTo>
                <a:close/>
                <a:moveTo>
                  <a:pt x="6581764" y="1140032"/>
                </a:moveTo>
                <a:cubicBezTo>
                  <a:pt x="6589547" y="1140032"/>
                  <a:pt x="6596552" y="1146595"/>
                  <a:pt x="6596552" y="1153888"/>
                </a:cubicBezTo>
                <a:cubicBezTo>
                  <a:pt x="6596552" y="1160451"/>
                  <a:pt x="6589547" y="1166286"/>
                  <a:pt x="6581764" y="1166286"/>
                </a:cubicBezTo>
                <a:cubicBezTo>
                  <a:pt x="6573202" y="1166286"/>
                  <a:pt x="6566976" y="1160451"/>
                  <a:pt x="6566976" y="1153888"/>
                </a:cubicBezTo>
                <a:cubicBezTo>
                  <a:pt x="6566976" y="1146595"/>
                  <a:pt x="6573202" y="1140032"/>
                  <a:pt x="6581764" y="1140032"/>
                </a:cubicBezTo>
                <a:close/>
                <a:moveTo>
                  <a:pt x="6510933" y="1140032"/>
                </a:moveTo>
                <a:cubicBezTo>
                  <a:pt x="6518717" y="1140032"/>
                  <a:pt x="6525722" y="1146595"/>
                  <a:pt x="6525722" y="1153888"/>
                </a:cubicBezTo>
                <a:cubicBezTo>
                  <a:pt x="6525722" y="1160451"/>
                  <a:pt x="6518717" y="1166286"/>
                  <a:pt x="6510933" y="1166286"/>
                </a:cubicBezTo>
                <a:cubicBezTo>
                  <a:pt x="6502371" y="1166286"/>
                  <a:pt x="6496144" y="1160451"/>
                  <a:pt x="6496144" y="1153888"/>
                </a:cubicBezTo>
                <a:cubicBezTo>
                  <a:pt x="6496144" y="1146595"/>
                  <a:pt x="6502371" y="1140032"/>
                  <a:pt x="6510933" y="1140032"/>
                </a:cubicBezTo>
                <a:close/>
                <a:moveTo>
                  <a:pt x="6440492" y="1140032"/>
                </a:moveTo>
                <a:cubicBezTo>
                  <a:pt x="6448081" y="1140032"/>
                  <a:pt x="6454911" y="1146595"/>
                  <a:pt x="6454911" y="1153888"/>
                </a:cubicBezTo>
                <a:cubicBezTo>
                  <a:pt x="6454911" y="1160451"/>
                  <a:pt x="6448081" y="1166286"/>
                  <a:pt x="6440492" y="1166286"/>
                </a:cubicBezTo>
                <a:cubicBezTo>
                  <a:pt x="6432145" y="1166286"/>
                  <a:pt x="6425315" y="1160451"/>
                  <a:pt x="6425315" y="1153888"/>
                </a:cubicBezTo>
                <a:cubicBezTo>
                  <a:pt x="6425315" y="1146595"/>
                  <a:pt x="6432145" y="1140032"/>
                  <a:pt x="6440492" y="1140032"/>
                </a:cubicBezTo>
                <a:close/>
                <a:moveTo>
                  <a:pt x="6368340" y="1140032"/>
                </a:moveTo>
                <a:cubicBezTo>
                  <a:pt x="6376362" y="1140032"/>
                  <a:pt x="6380737" y="1146595"/>
                  <a:pt x="6380737" y="1153888"/>
                </a:cubicBezTo>
                <a:cubicBezTo>
                  <a:pt x="6380737" y="1160451"/>
                  <a:pt x="6376362" y="1166286"/>
                  <a:pt x="6368340" y="1166286"/>
                </a:cubicBezTo>
                <a:cubicBezTo>
                  <a:pt x="6361047" y="1166286"/>
                  <a:pt x="6354484" y="1160451"/>
                  <a:pt x="6354484" y="1153888"/>
                </a:cubicBezTo>
                <a:cubicBezTo>
                  <a:pt x="6354484" y="1146595"/>
                  <a:pt x="6361047" y="1140032"/>
                  <a:pt x="6368340" y="1140032"/>
                </a:cubicBezTo>
                <a:close/>
                <a:moveTo>
                  <a:pt x="6297511" y="1140032"/>
                </a:moveTo>
                <a:cubicBezTo>
                  <a:pt x="6304074" y="1140032"/>
                  <a:pt x="6309908" y="1146595"/>
                  <a:pt x="6309908" y="1153888"/>
                </a:cubicBezTo>
                <a:cubicBezTo>
                  <a:pt x="6309908" y="1160451"/>
                  <a:pt x="6304074" y="1166286"/>
                  <a:pt x="6297511" y="1166286"/>
                </a:cubicBezTo>
                <a:cubicBezTo>
                  <a:pt x="6290218" y="1166286"/>
                  <a:pt x="6283655" y="1160451"/>
                  <a:pt x="6283655" y="1153888"/>
                </a:cubicBezTo>
                <a:cubicBezTo>
                  <a:pt x="6283655" y="1146595"/>
                  <a:pt x="6290218" y="1140032"/>
                  <a:pt x="6297511" y="1140032"/>
                </a:cubicBezTo>
                <a:close/>
                <a:moveTo>
                  <a:pt x="6226679" y="1140032"/>
                </a:moveTo>
                <a:cubicBezTo>
                  <a:pt x="6233242" y="1140032"/>
                  <a:pt x="6239076" y="1146595"/>
                  <a:pt x="6239076" y="1153888"/>
                </a:cubicBezTo>
                <a:cubicBezTo>
                  <a:pt x="6239076" y="1160451"/>
                  <a:pt x="6233242" y="1166286"/>
                  <a:pt x="6226679" y="1166286"/>
                </a:cubicBezTo>
                <a:cubicBezTo>
                  <a:pt x="6219386" y="1166286"/>
                  <a:pt x="6212823" y="1160451"/>
                  <a:pt x="6212823" y="1153888"/>
                </a:cubicBezTo>
                <a:cubicBezTo>
                  <a:pt x="6212823" y="1146595"/>
                  <a:pt x="6219386" y="1140032"/>
                  <a:pt x="6226679" y="1140032"/>
                </a:cubicBezTo>
                <a:close/>
                <a:moveTo>
                  <a:pt x="6154391" y="1140032"/>
                </a:moveTo>
                <a:cubicBezTo>
                  <a:pt x="6161684" y="1140032"/>
                  <a:pt x="6168247" y="1146595"/>
                  <a:pt x="6168247" y="1153888"/>
                </a:cubicBezTo>
                <a:cubicBezTo>
                  <a:pt x="6168247" y="1160451"/>
                  <a:pt x="6161684" y="1166286"/>
                  <a:pt x="6154391" y="1166286"/>
                </a:cubicBezTo>
                <a:cubicBezTo>
                  <a:pt x="6147828" y="1166286"/>
                  <a:pt x="6141994" y="1160451"/>
                  <a:pt x="6141994" y="1153888"/>
                </a:cubicBezTo>
                <a:cubicBezTo>
                  <a:pt x="6141994" y="1146595"/>
                  <a:pt x="6147828" y="1140032"/>
                  <a:pt x="6154391" y="1140032"/>
                </a:cubicBezTo>
                <a:close/>
                <a:moveTo>
                  <a:pt x="6083559" y="1140032"/>
                </a:moveTo>
                <a:cubicBezTo>
                  <a:pt x="6090852" y="1140032"/>
                  <a:pt x="6097415" y="1146595"/>
                  <a:pt x="6097415" y="1153888"/>
                </a:cubicBezTo>
                <a:cubicBezTo>
                  <a:pt x="6097415" y="1160451"/>
                  <a:pt x="6090852" y="1166286"/>
                  <a:pt x="6083559" y="1166286"/>
                </a:cubicBezTo>
                <a:cubicBezTo>
                  <a:pt x="6076996" y="1166286"/>
                  <a:pt x="6071162" y="1160451"/>
                  <a:pt x="6071162" y="1153888"/>
                </a:cubicBezTo>
                <a:cubicBezTo>
                  <a:pt x="6071162" y="1146595"/>
                  <a:pt x="6076996" y="1140032"/>
                  <a:pt x="6083559" y="1140032"/>
                </a:cubicBezTo>
                <a:close/>
                <a:moveTo>
                  <a:pt x="6009356" y="1140032"/>
                </a:moveTo>
                <a:cubicBezTo>
                  <a:pt x="6016649" y="1140032"/>
                  <a:pt x="6023212" y="1146595"/>
                  <a:pt x="6023212" y="1153888"/>
                </a:cubicBezTo>
                <a:cubicBezTo>
                  <a:pt x="6023212" y="1160451"/>
                  <a:pt x="6016649" y="1166286"/>
                  <a:pt x="6009356" y="1166286"/>
                </a:cubicBezTo>
                <a:cubicBezTo>
                  <a:pt x="6001334" y="1166286"/>
                  <a:pt x="5996959" y="1160451"/>
                  <a:pt x="5996959" y="1153888"/>
                </a:cubicBezTo>
                <a:cubicBezTo>
                  <a:pt x="5996959" y="1146595"/>
                  <a:pt x="6001334" y="1140032"/>
                  <a:pt x="6009356" y="1140032"/>
                </a:cubicBezTo>
                <a:close/>
                <a:moveTo>
                  <a:pt x="5940548" y="1140032"/>
                </a:moveTo>
                <a:cubicBezTo>
                  <a:pt x="5948896" y="1140032"/>
                  <a:pt x="5955726" y="1146595"/>
                  <a:pt x="5955726" y="1153888"/>
                </a:cubicBezTo>
                <a:cubicBezTo>
                  <a:pt x="5955726" y="1160451"/>
                  <a:pt x="5948896" y="1166286"/>
                  <a:pt x="5940548" y="1166286"/>
                </a:cubicBezTo>
                <a:cubicBezTo>
                  <a:pt x="5932960" y="1166286"/>
                  <a:pt x="5926130" y="1160451"/>
                  <a:pt x="5926130" y="1153888"/>
                </a:cubicBezTo>
                <a:cubicBezTo>
                  <a:pt x="5926130" y="1146595"/>
                  <a:pt x="5932960" y="1140032"/>
                  <a:pt x="5940548" y="1140032"/>
                </a:cubicBezTo>
                <a:close/>
                <a:moveTo>
                  <a:pt x="5870088" y="1140032"/>
                </a:moveTo>
                <a:cubicBezTo>
                  <a:pt x="5878650" y="1140032"/>
                  <a:pt x="5884877" y="1146595"/>
                  <a:pt x="5884877" y="1153888"/>
                </a:cubicBezTo>
                <a:cubicBezTo>
                  <a:pt x="5884877" y="1160451"/>
                  <a:pt x="5878650" y="1166286"/>
                  <a:pt x="5870088" y="1166286"/>
                </a:cubicBezTo>
                <a:cubicBezTo>
                  <a:pt x="5862304" y="1166286"/>
                  <a:pt x="5855299" y="1161910"/>
                  <a:pt x="5855299" y="1153888"/>
                </a:cubicBezTo>
                <a:cubicBezTo>
                  <a:pt x="5855299" y="1146595"/>
                  <a:pt x="5862304" y="1140032"/>
                  <a:pt x="5870088" y="1140032"/>
                </a:cubicBezTo>
                <a:close/>
                <a:moveTo>
                  <a:pt x="5799257" y="1140032"/>
                </a:moveTo>
                <a:cubicBezTo>
                  <a:pt x="5807819" y="1140032"/>
                  <a:pt x="5814045" y="1146595"/>
                  <a:pt x="5814045" y="1153888"/>
                </a:cubicBezTo>
                <a:cubicBezTo>
                  <a:pt x="5814045" y="1161910"/>
                  <a:pt x="5807819" y="1166286"/>
                  <a:pt x="5799257" y="1166286"/>
                </a:cubicBezTo>
                <a:cubicBezTo>
                  <a:pt x="5791474" y="1166286"/>
                  <a:pt x="5784469" y="1161910"/>
                  <a:pt x="5784469" y="1153888"/>
                </a:cubicBezTo>
                <a:cubicBezTo>
                  <a:pt x="5784469" y="1146595"/>
                  <a:pt x="5791474" y="1140032"/>
                  <a:pt x="5799257" y="1140032"/>
                </a:cubicBezTo>
                <a:close/>
                <a:moveTo>
                  <a:pt x="5724122" y="1140032"/>
                </a:moveTo>
                <a:cubicBezTo>
                  <a:pt x="5732144" y="1140032"/>
                  <a:pt x="5736519" y="1146595"/>
                  <a:pt x="5736519" y="1153888"/>
                </a:cubicBezTo>
                <a:cubicBezTo>
                  <a:pt x="5736519" y="1161910"/>
                  <a:pt x="5732144" y="1166286"/>
                  <a:pt x="5724122" y="1166286"/>
                </a:cubicBezTo>
                <a:cubicBezTo>
                  <a:pt x="5716100" y="1166286"/>
                  <a:pt x="5710266" y="1161910"/>
                  <a:pt x="5710266" y="1153888"/>
                </a:cubicBezTo>
                <a:cubicBezTo>
                  <a:pt x="5710266" y="1146595"/>
                  <a:pt x="5716100" y="1140032"/>
                  <a:pt x="5724122" y="1140032"/>
                </a:cubicBezTo>
                <a:close/>
                <a:moveTo>
                  <a:pt x="5653291" y="1140032"/>
                </a:moveTo>
                <a:cubicBezTo>
                  <a:pt x="5659125" y="1140032"/>
                  <a:pt x="5665688" y="1146595"/>
                  <a:pt x="5665688" y="1153888"/>
                </a:cubicBezTo>
                <a:cubicBezTo>
                  <a:pt x="5665688" y="1161910"/>
                  <a:pt x="5659125" y="1166286"/>
                  <a:pt x="5653291" y="1166286"/>
                </a:cubicBezTo>
                <a:cubicBezTo>
                  <a:pt x="5645269" y="1166286"/>
                  <a:pt x="5639435" y="1161910"/>
                  <a:pt x="5639435" y="1153888"/>
                </a:cubicBezTo>
                <a:cubicBezTo>
                  <a:pt x="5639435" y="1146595"/>
                  <a:pt x="5645269" y="1140032"/>
                  <a:pt x="5653291" y="1140032"/>
                </a:cubicBezTo>
                <a:close/>
                <a:moveTo>
                  <a:pt x="5581002" y="1140032"/>
                </a:moveTo>
                <a:cubicBezTo>
                  <a:pt x="5588295" y="1140032"/>
                  <a:pt x="5594858" y="1146595"/>
                  <a:pt x="5594858" y="1153888"/>
                </a:cubicBezTo>
                <a:cubicBezTo>
                  <a:pt x="5594858" y="1161910"/>
                  <a:pt x="5588295" y="1166286"/>
                  <a:pt x="5581002" y="1166286"/>
                </a:cubicBezTo>
                <a:cubicBezTo>
                  <a:pt x="5574439" y="1166286"/>
                  <a:pt x="5568605" y="1161910"/>
                  <a:pt x="5568605" y="1153888"/>
                </a:cubicBezTo>
                <a:cubicBezTo>
                  <a:pt x="5568605" y="1146595"/>
                  <a:pt x="5574439" y="1140032"/>
                  <a:pt x="5581002" y="1140032"/>
                </a:cubicBezTo>
                <a:close/>
                <a:moveTo>
                  <a:pt x="5510171" y="1140032"/>
                </a:moveTo>
                <a:cubicBezTo>
                  <a:pt x="5517464" y="1140032"/>
                  <a:pt x="5524027" y="1146595"/>
                  <a:pt x="5524027" y="1153888"/>
                </a:cubicBezTo>
                <a:cubicBezTo>
                  <a:pt x="5524027" y="1161910"/>
                  <a:pt x="5517464" y="1166286"/>
                  <a:pt x="5510171" y="1166286"/>
                </a:cubicBezTo>
                <a:cubicBezTo>
                  <a:pt x="5503608" y="1166286"/>
                  <a:pt x="5497774" y="1161910"/>
                  <a:pt x="5497774" y="1153888"/>
                </a:cubicBezTo>
                <a:cubicBezTo>
                  <a:pt x="5497774" y="1146595"/>
                  <a:pt x="5503608" y="1140032"/>
                  <a:pt x="5510171" y="1140032"/>
                </a:cubicBezTo>
                <a:close/>
                <a:moveTo>
                  <a:pt x="5438937" y="1140032"/>
                </a:moveTo>
                <a:cubicBezTo>
                  <a:pt x="5447182" y="1140032"/>
                  <a:pt x="5453178" y="1146595"/>
                  <a:pt x="5453178" y="1153888"/>
                </a:cubicBezTo>
                <a:cubicBezTo>
                  <a:pt x="5453178" y="1161910"/>
                  <a:pt x="5447182" y="1166286"/>
                  <a:pt x="5438937" y="1166286"/>
                </a:cubicBezTo>
                <a:cubicBezTo>
                  <a:pt x="5431442" y="1166286"/>
                  <a:pt x="5426945" y="1161910"/>
                  <a:pt x="5426945" y="1153888"/>
                </a:cubicBezTo>
                <a:cubicBezTo>
                  <a:pt x="5426945" y="1146595"/>
                  <a:pt x="5431442" y="1140032"/>
                  <a:pt x="5438937" y="1140032"/>
                </a:cubicBezTo>
                <a:close/>
                <a:moveTo>
                  <a:pt x="5367530" y="1140032"/>
                </a:moveTo>
                <a:cubicBezTo>
                  <a:pt x="5376092" y="1140032"/>
                  <a:pt x="5382318" y="1146595"/>
                  <a:pt x="5382318" y="1153888"/>
                </a:cubicBezTo>
                <a:cubicBezTo>
                  <a:pt x="5382318" y="1161910"/>
                  <a:pt x="5376092" y="1166286"/>
                  <a:pt x="5367530" y="1166286"/>
                </a:cubicBezTo>
                <a:cubicBezTo>
                  <a:pt x="5359747" y="1166286"/>
                  <a:pt x="5352742" y="1161910"/>
                  <a:pt x="5352742" y="1153888"/>
                </a:cubicBezTo>
                <a:cubicBezTo>
                  <a:pt x="5352742" y="1146595"/>
                  <a:pt x="5359747" y="1140032"/>
                  <a:pt x="5367530" y="1140032"/>
                </a:cubicBezTo>
                <a:close/>
                <a:moveTo>
                  <a:pt x="5296699" y="1140032"/>
                </a:moveTo>
                <a:cubicBezTo>
                  <a:pt x="5305261" y="1140032"/>
                  <a:pt x="5311488" y="1146595"/>
                  <a:pt x="5311488" y="1153888"/>
                </a:cubicBezTo>
                <a:cubicBezTo>
                  <a:pt x="5311488" y="1161910"/>
                  <a:pt x="5305261" y="1166286"/>
                  <a:pt x="5296699" y="1166286"/>
                </a:cubicBezTo>
                <a:cubicBezTo>
                  <a:pt x="5288915" y="1166286"/>
                  <a:pt x="5281910" y="1161910"/>
                  <a:pt x="5281910" y="1153888"/>
                </a:cubicBezTo>
                <a:cubicBezTo>
                  <a:pt x="5281910" y="1146595"/>
                  <a:pt x="5288915" y="1140032"/>
                  <a:pt x="5296699" y="1140032"/>
                </a:cubicBezTo>
                <a:close/>
                <a:moveTo>
                  <a:pt x="5225869" y="1140032"/>
                </a:moveTo>
                <a:cubicBezTo>
                  <a:pt x="5234431" y="1140032"/>
                  <a:pt x="5240657" y="1146595"/>
                  <a:pt x="5240657" y="1153888"/>
                </a:cubicBezTo>
                <a:cubicBezTo>
                  <a:pt x="5240657" y="1161910"/>
                  <a:pt x="5234431" y="1166286"/>
                  <a:pt x="5225869" y="1166286"/>
                </a:cubicBezTo>
                <a:cubicBezTo>
                  <a:pt x="5217307" y="1166286"/>
                  <a:pt x="5211081" y="1161910"/>
                  <a:pt x="5211081" y="1153888"/>
                </a:cubicBezTo>
                <a:cubicBezTo>
                  <a:pt x="5211081" y="1146595"/>
                  <a:pt x="5217307" y="1140032"/>
                  <a:pt x="5225869" y="1140032"/>
                </a:cubicBezTo>
                <a:close/>
                <a:moveTo>
                  <a:pt x="5154105" y="1140032"/>
                </a:moveTo>
                <a:cubicBezTo>
                  <a:pt x="5162127" y="1140032"/>
                  <a:pt x="5166502" y="1147037"/>
                  <a:pt x="5166502" y="1154821"/>
                </a:cubicBezTo>
                <a:cubicBezTo>
                  <a:pt x="5166502" y="1163383"/>
                  <a:pt x="5162127" y="1169610"/>
                  <a:pt x="5154105" y="1169610"/>
                </a:cubicBezTo>
                <a:cubicBezTo>
                  <a:pt x="5146083" y="1169610"/>
                  <a:pt x="5140249" y="1163383"/>
                  <a:pt x="5140249" y="1154821"/>
                </a:cubicBezTo>
                <a:cubicBezTo>
                  <a:pt x="5140249" y="1147037"/>
                  <a:pt x="5146083" y="1140032"/>
                  <a:pt x="5154105" y="1140032"/>
                </a:cubicBezTo>
                <a:close/>
                <a:moveTo>
                  <a:pt x="5083276" y="1140032"/>
                </a:moveTo>
                <a:cubicBezTo>
                  <a:pt x="5089110" y="1140032"/>
                  <a:pt x="5095673" y="1147037"/>
                  <a:pt x="5095673" y="1154821"/>
                </a:cubicBezTo>
                <a:cubicBezTo>
                  <a:pt x="5095673" y="1163383"/>
                  <a:pt x="5089110" y="1169610"/>
                  <a:pt x="5083276" y="1169610"/>
                </a:cubicBezTo>
                <a:cubicBezTo>
                  <a:pt x="5075254" y="1169610"/>
                  <a:pt x="5069420" y="1163383"/>
                  <a:pt x="5069420" y="1154821"/>
                </a:cubicBezTo>
                <a:cubicBezTo>
                  <a:pt x="5069420" y="1147037"/>
                  <a:pt x="5075254" y="1140032"/>
                  <a:pt x="5083276" y="1140032"/>
                </a:cubicBezTo>
                <a:close/>
                <a:moveTo>
                  <a:pt x="5012445" y="1140032"/>
                </a:moveTo>
                <a:cubicBezTo>
                  <a:pt x="5018279" y="1140032"/>
                  <a:pt x="5024842" y="1147037"/>
                  <a:pt x="5024842" y="1154821"/>
                </a:cubicBezTo>
                <a:cubicBezTo>
                  <a:pt x="5024842" y="1163383"/>
                  <a:pt x="5018279" y="1169610"/>
                  <a:pt x="5012445" y="1169610"/>
                </a:cubicBezTo>
                <a:cubicBezTo>
                  <a:pt x="5004423" y="1169610"/>
                  <a:pt x="4998589" y="1163383"/>
                  <a:pt x="4998589" y="1154821"/>
                </a:cubicBezTo>
                <a:cubicBezTo>
                  <a:pt x="4998589" y="1147037"/>
                  <a:pt x="5004423" y="1140032"/>
                  <a:pt x="5012445" y="1140032"/>
                </a:cubicBezTo>
                <a:close/>
                <a:moveTo>
                  <a:pt x="4940157" y="1140032"/>
                </a:moveTo>
                <a:cubicBezTo>
                  <a:pt x="4948179" y="1140032"/>
                  <a:pt x="4954013" y="1147037"/>
                  <a:pt x="4954013" y="1154821"/>
                </a:cubicBezTo>
                <a:cubicBezTo>
                  <a:pt x="4954013" y="1163383"/>
                  <a:pt x="4948179" y="1169610"/>
                  <a:pt x="4940157" y="1169610"/>
                </a:cubicBezTo>
                <a:cubicBezTo>
                  <a:pt x="4934323" y="1169610"/>
                  <a:pt x="4927760" y="1163383"/>
                  <a:pt x="4927760" y="1154821"/>
                </a:cubicBezTo>
                <a:cubicBezTo>
                  <a:pt x="4927760" y="1147037"/>
                  <a:pt x="4934323" y="1140032"/>
                  <a:pt x="4940157" y="1140032"/>
                </a:cubicBezTo>
                <a:close/>
                <a:moveTo>
                  <a:pt x="4865953" y="1140032"/>
                </a:moveTo>
                <a:cubicBezTo>
                  <a:pt x="4873975" y="1140032"/>
                  <a:pt x="4879809" y="1147037"/>
                  <a:pt x="4879809" y="1154821"/>
                </a:cubicBezTo>
                <a:cubicBezTo>
                  <a:pt x="4879809" y="1163383"/>
                  <a:pt x="4873975" y="1169610"/>
                  <a:pt x="4865953" y="1169610"/>
                </a:cubicBezTo>
                <a:cubicBezTo>
                  <a:pt x="4860119" y="1169610"/>
                  <a:pt x="4853556" y="1163383"/>
                  <a:pt x="4853556" y="1154821"/>
                </a:cubicBezTo>
                <a:cubicBezTo>
                  <a:pt x="4853556" y="1147037"/>
                  <a:pt x="4860119" y="1140032"/>
                  <a:pt x="4865953" y="1140032"/>
                </a:cubicBezTo>
                <a:close/>
                <a:moveTo>
                  <a:pt x="4795122" y="1140032"/>
                </a:moveTo>
                <a:cubicBezTo>
                  <a:pt x="4803144" y="1140032"/>
                  <a:pt x="4808978" y="1147037"/>
                  <a:pt x="4808978" y="1154821"/>
                </a:cubicBezTo>
                <a:cubicBezTo>
                  <a:pt x="4808978" y="1163383"/>
                  <a:pt x="4803144" y="1169610"/>
                  <a:pt x="4795122" y="1169610"/>
                </a:cubicBezTo>
                <a:cubicBezTo>
                  <a:pt x="4787830" y="1169610"/>
                  <a:pt x="4782725" y="1163383"/>
                  <a:pt x="4782725" y="1154821"/>
                </a:cubicBezTo>
                <a:cubicBezTo>
                  <a:pt x="4782725" y="1147037"/>
                  <a:pt x="4787830" y="1140032"/>
                  <a:pt x="4795122" y="1140032"/>
                </a:cubicBezTo>
                <a:close/>
                <a:moveTo>
                  <a:pt x="4726684" y="1140032"/>
                </a:moveTo>
                <a:cubicBezTo>
                  <a:pt x="4735246" y="1140032"/>
                  <a:pt x="4741472" y="1147037"/>
                  <a:pt x="4741472" y="1154821"/>
                </a:cubicBezTo>
                <a:cubicBezTo>
                  <a:pt x="4741472" y="1163383"/>
                  <a:pt x="4735246" y="1169610"/>
                  <a:pt x="4726684" y="1169610"/>
                </a:cubicBezTo>
                <a:cubicBezTo>
                  <a:pt x="4718122" y="1169610"/>
                  <a:pt x="4711896" y="1163383"/>
                  <a:pt x="4711896" y="1154821"/>
                </a:cubicBezTo>
                <a:cubicBezTo>
                  <a:pt x="4711896" y="1147037"/>
                  <a:pt x="4718122" y="1140032"/>
                  <a:pt x="4726684" y="1140032"/>
                </a:cubicBezTo>
                <a:close/>
                <a:moveTo>
                  <a:pt x="4655853" y="1140032"/>
                </a:moveTo>
                <a:cubicBezTo>
                  <a:pt x="4663637" y="1140032"/>
                  <a:pt x="4670642" y="1147037"/>
                  <a:pt x="4670642" y="1154821"/>
                </a:cubicBezTo>
                <a:cubicBezTo>
                  <a:pt x="4670642" y="1163383"/>
                  <a:pt x="4663637" y="1169610"/>
                  <a:pt x="4655853" y="1169610"/>
                </a:cubicBezTo>
                <a:cubicBezTo>
                  <a:pt x="4647291" y="1169610"/>
                  <a:pt x="4641064" y="1163383"/>
                  <a:pt x="4641064" y="1154821"/>
                </a:cubicBezTo>
                <a:cubicBezTo>
                  <a:pt x="4641064" y="1147037"/>
                  <a:pt x="4647291" y="1140032"/>
                  <a:pt x="4655853" y="1140032"/>
                </a:cubicBezTo>
                <a:close/>
                <a:moveTo>
                  <a:pt x="4585023" y="1140032"/>
                </a:moveTo>
                <a:cubicBezTo>
                  <a:pt x="4592806" y="1140032"/>
                  <a:pt x="4599811" y="1147037"/>
                  <a:pt x="4599811" y="1154821"/>
                </a:cubicBezTo>
                <a:cubicBezTo>
                  <a:pt x="4599811" y="1163383"/>
                  <a:pt x="4592806" y="1169610"/>
                  <a:pt x="4585023" y="1169610"/>
                </a:cubicBezTo>
                <a:cubicBezTo>
                  <a:pt x="4576461" y="1169610"/>
                  <a:pt x="4570235" y="1163383"/>
                  <a:pt x="4570235" y="1154821"/>
                </a:cubicBezTo>
                <a:cubicBezTo>
                  <a:pt x="4570235" y="1147037"/>
                  <a:pt x="4576461" y="1140032"/>
                  <a:pt x="4585023" y="1140032"/>
                </a:cubicBezTo>
                <a:close/>
                <a:moveTo>
                  <a:pt x="4513260" y="1140032"/>
                </a:moveTo>
                <a:cubicBezTo>
                  <a:pt x="4520553" y="1140032"/>
                  <a:pt x="4525657" y="1147037"/>
                  <a:pt x="4525657" y="1154821"/>
                </a:cubicBezTo>
                <a:cubicBezTo>
                  <a:pt x="4525657" y="1163383"/>
                  <a:pt x="4520553" y="1169610"/>
                  <a:pt x="4513260" y="1169610"/>
                </a:cubicBezTo>
                <a:cubicBezTo>
                  <a:pt x="4505238" y="1169610"/>
                  <a:pt x="4499404" y="1163383"/>
                  <a:pt x="4499404" y="1154821"/>
                </a:cubicBezTo>
                <a:cubicBezTo>
                  <a:pt x="4499404" y="1147037"/>
                  <a:pt x="4505238" y="1140032"/>
                  <a:pt x="4513260" y="1140032"/>
                </a:cubicBezTo>
                <a:close/>
                <a:moveTo>
                  <a:pt x="4439056" y="1140032"/>
                </a:moveTo>
                <a:cubicBezTo>
                  <a:pt x="4445619" y="1140032"/>
                  <a:pt x="4451453" y="1147037"/>
                  <a:pt x="4451453" y="1154821"/>
                </a:cubicBezTo>
                <a:cubicBezTo>
                  <a:pt x="4451453" y="1163383"/>
                  <a:pt x="4445619" y="1169610"/>
                  <a:pt x="4439056" y="1169610"/>
                </a:cubicBezTo>
                <a:cubicBezTo>
                  <a:pt x="4431763" y="1169610"/>
                  <a:pt x="4425200" y="1163383"/>
                  <a:pt x="4425200" y="1154821"/>
                </a:cubicBezTo>
                <a:cubicBezTo>
                  <a:pt x="4425200" y="1147037"/>
                  <a:pt x="4431763" y="1140032"/>
                  <a:pt x="4439056" y="1140032"/>
                </a:cubicBezTo>
                <a:close/>
                <a:moveTo>
                  <a:pt x="4366768" y="1140032"/>
                </a:moveTo>
                <a:cubicBezTo>
                  <a:pt x="4374790" y="1140032"/>
                  <a:pt x="4380624" y="1147037"/>
                  <a:pt x="4380624" y="1154821"/>
                </a:cubicBezTo>
                <a:cubicBezTo>
                  <a:pt x="4380624" y="1163383"/>
                  <a:pt x="4374790" y="1169610"/>
                  <a:pt x="4366768" y="1169610"/>
                </a:cubicBezTo>
                <a:cubicBezTo>
                  <a:pt x="4360934" y="1169610"/>
                  <a:pt x="4354371" y="1163383"/>
                  <a:pt x="4354371" y="1154821"/>
                </a:cubicBezTo>
                <a:cubicBezTo>
                  <a:pt x="4354371" y="1147037"/>
                  <a:pt x="4360934" y="1140032"/>
                  <a:pt x="4366768" y="1140032"/>
                </a:cubicBezTo>
                <a:close/>
                <a:moveTo>
                  <a:pt x="4295937" y="1140032"/>
                </a:moveTo>
                <a:cubicBezTo>
                  <a:pt x="4303959" y="1140032"/>
                  <a:pt x="4309793" y="1147037"/>
                  <a:pt x="4309793" y="1154821"/>
                </a:cubicBezTo>
                <a:cubicBezTo>
                  <a:pt x="4309793" y="1163383"/>
                  <a:pt x="4303959" y="1169610"/>
                  <a:pt x="4295937" y="1169610"/>
                </a:cubicBezTo>
                <a:cubicBezTo>
                  <a:pt x="4290103" y="1169610"/>
                  <a:pt x="4283540" y="1163383"/>
                  <a:pt x="4283540" y="1154821"/>
                </a:cubicBezTo>
                <a:cubicBezTo>
                  <a:pt x="4283540" y="1147037"/>
                  <a:pt x="4290103" y="1140032"/>
                  <a:pt x="4295937" y="1140032"/>
                </a:cubicBezTo>
                <a:close/>
                <a:moveTo>
                  <a:pt x="4225107" y="1140032"/>
                </a:moveTo>
                <a:cubicBezTo>
                  <a:pt x="4233129" y="1140032"/>
                  <a:pt x="4238963" y="1147037"/>
                  <a:pt x="4238963" y="1154821"/>
                </a:cubicBezTo>
                <a:cubicBezTo>
                  <a:pt x="4238963" y="1163383"/>
                  <a:pt x="4233129" y="1169610"/>
                  <a:pt x="4225107" y="1169610"/>
                </a:cubicBezTo>
                <a:cubicBezTo>
                  <a:pt x="4217085" y="1169610"/>
                  <a:pt x="4212710" y="1163383"/>
                  <a:pt x="4212710" y="1154821"/>
                </a:cubicBezTo>
                <a:cubicBezTo>
                  <a:pt x="4212710" y="1147037"/>
                  <a:pt x="4217085" y="1140032"/>
                  <a:pt x="4225107" y="1140032"/>
                </a:cubicBezTo>
                <a:close/>
                <a:moveTo>
                  <a:pt x="4153295" y="1140032"/>
                </a:moveTo>
                <a:cubicBezTo>
                  <a:pt x="4161078" y="1140032"/>
                  <a:pt x="4168083" y="1147037"/>
                  <a:pt x="4168083" y="1154821"/>
                </a:cubicBezTo>
                <a:cubicBezTo>
                  <a:pt x="4168083" y="1163383"/>
                  <a:pt x="4161078" y="1169610"/>
                  <a:pt x="4153295" y="1169610"/>
                </a:cubicBezTo>
                <a:cubicBezTo>
                  <a:pt x="4144733" y="1169610"/>
                  <a:pt x="4138507" y="1163383"/>
                  <a:pt x="4138507" y="1154821"/>
                </a:cubicBezTo>
                <a:cubicBezTo>
                  <a:pt x="4138507" y="1147037"/>
                  <a:pt x="4144733" y="1140032"/>
                  <a:pt x="4153295" y="1140032"/>
                </a:cubicBezTo>
                <a:close/>
                <a:moveTo>
                  <a:pt x="4082465" y="1140032"/>
                </a:moveTo>
                <a:cubicBezTo>
                  <a:pt x="4090249" y="1140032"/>
                  <a:pt x="4097254" y="1147037"/>
                  <a:pt x="4097254" y="1154821"/>
                </a:cubicBezTo>
                <a:cubicBezTo>
                  <a:pt x="4097254" y="1163383"/>
                  <a:pt x="4090249" y="1169610"/>
                  <a:pt x="4082465" y="1169610"/>
                </a:cubicBezTo>
                <a:cubicBezTo>
                  <a:pt x="4073903" y="1169610"/>
                  <a:pt x="4067676" y="1163383"/>
                  <a:pt x="4067676" y="1154821"/>
                </a:cubicBezTo>
                <a:cubicBezTo>
                  <a:pt x="4067676" y="1147037"/>
                  <a:pt x="4073903" y="1140032"/>
                  <a:pt x="4082465" y="1140032"/>
                </a:cubicBezTo>
                <a:close/>
                <a:moveTo>
                  <a:pt x="439789" y="1140032"/>
                </a:moveTo>
                <a:cubicBezTo>
                  <a:pt x="448351" y="1140032"/>
                  <a:pt x="454579" y="1146595"/>
                  <a:pt x="454579" y="1153888"/>
                </a:cubicBezTo>
                <a:cubicBezTo>
                  <a:pt x="454579" y="1161910"/>
                  <a:pt x="448351" y="1166286"/>
                  <a:pt x="439789" y="1166286"/>
                </a:cubicBezTo>
                <a:cubicBezTo>
                  <a:pt x="432006" y="1166286"/>
                  <a:pt x="425001" y="1161910"/>
                  <a:pt x="425001" y="1153888"/>
                </a:cubicBezTo>
                <a:cubicBezTo>
                  <a:pt x="425001" y="1146595"/>
                  <a:pt x="432006" y="1140032"/>
                  <a:pt x="439789" y="1140032"/>
                </a:cubicBezTo>
                <a:close/>
                <a:moveTo>
                  <a:pt x="368960" y="1140032"/>
                </a:moveTo>
                <a:cubicBezTo>
                  <a:pt x="377521" y="1140032"/>
                  <a:pt x="383747" y="1146595"/>
                  <a:pt x="383747" y="1153888"/>
                </a:cubicBezTo>
                <a:cubicBezTo>
                  <a:pt x="383747" y="1161910"/>
                  <a:pt x="377521" y="1166286"/>
                  <a:pt x="368960" y="1166286"/>
                </a:cubicBezTo>
                <a:cubicBezTo>
                  <a:pt x="361176" y="1166286"/>
                  <a:pt x="354172" y="1161910"/>
                  <a:pt x="354172" y="1153888"/>
                </a:cubicBezTo>
                <a:cubicBezTo>
                  <a:pt x="354172" y="1146595"/>
                  <a:pt x="361176" y="1140032"/>
                  <a:pt x="368960" y="1140032"/>
                </a:cubicBezTo>
                <a:close/>
                <a:moveTo>
                  <a:pt x="297194" y="1140032"/>
                </a:moveTo>
                <a:cubicBezTo>
                  <a:pt x="305217" y="1140032"/>
                  <a:pt x="309592" y="1146595"/>
                  <a:pt x="309592" y="1153888"/>
                </a:cubicBezTo>
                <a:cubicBezTo>
                  <a:pt x="309592" y="1161910"/>
                  <a:pt x="305217" y="1166286"/>
                  <a:pt x="297194" y="1166286"/>
                </a:cubicBezTo>
                <a:cubicBezTo>
                  <a:pt x="289902" y="1166286"/>
                  <a:pt x="283339" y="1161910"/>
                  <a:pt x="283339" y="1153888"/>
                </a:cubicBezTo>
                <a:cubicBezTo>
                  <a:pt x="283339" y="1146595"/>
                  <a:pt x="289902" y="1140032"/>
                  <a:pt x="297194" y="1140032"/>
                </a:cubicBezTo>
                <a:close/>
                <a:moveTo>
                  <a:pt x="226366" y="1140032"/>
                </a:moveTo>
                <a:cubicBezTo>
                  <a:pt x="232201" y="1140032"/>
                  <a:pt x="238764" y="1146595"/>
                  <a:pt x="238764" y="1153888"/>
                </a:cubicBezTo>
                <a:cubicBezTo>
                  <a:pt x="238764" y="1161910"/>
                  <a:pt x="232201" y="1166286"/>
                  <a:pt x="226366" y="1166286"/>
                </a:cubicBezTo>
                <a:cubicBezTo>
                  <a:pt x="218344" y="1166286"/>
                  <a:pt x="212510" y="1161910"/>
                  <a:pt x="212510" y="1153888"/>
                </a:cubicBezTo>
                <a:cubicBezTo>
                  <a:pt x="212510" y="1146595"/>
                  <a:pt x="218344" y="1140032"/>
                  <a:pt x="226366" y="1140032"/>
                </a:cubicBezTo>
                <a:close/>
                <a:moveTo>
                  <a:pt x="155532" y="1140032"/>
                </a:moveTo>
                <a:cubicBezTo>
                  <a:pt x="161366" y="1140032"/>
                  <a:pt x="167930" y="1146595"/>
                  <a:pt x="167930" y="1153888"/>
                </a:cubicBezTo>
                <a:cubicBezTo>
                  <a:pt x="167930" y="1161910"/>
                  <a:pt x="161366" y="1166286"/>
                  <a:pt x="155532" y="1166286"/>
                </a:cubicBezTo>
                <a:cubicBezTo>
                  <a:pt x="147510" y="1166286"/>
                  <a:pt x="141676" y="1161910"/>
                  <a:pt x="141676" y="1153888"/>
                </a:cubicBezTo>
                <a:cubicBezTo>
                  <a:pt x="141676" y="1146595"/>
                  <a:pt x="147510" y="1140032"/>
                  <a:pt x="155532" y="1140032"/>
                </a:cubicBezTo>
                <a:close/>
                <a:moveTo>
                  <a:pt x="83244" y="1140032"/>
                </a:moveTo>
                <a:cubicBezTo>
                  <a:pt x="90536" y="1140032"/>
                  <a:pt x="97100" y="1146595"/>
                  <a:pt x="97100" y="1153888"/>
                </a:cubicBezTo>
                <a:cubicBezTo>
                  <a:pt x="97100" y="1161910"/>
                  <a:pt x="90536" y="1166286"/>
                  <a:pt x="83244" y="1166286"/>
                </a:cubicBezTo>
                <a:cubicBezTo>
                  <a:pt x="76680" y="1166286"/>
                  <a:pt x="70846" y="1161910"/>
                  <a:pt x="70846" y="1153888"/>
                </a:cubicBezTo>
                <a:cubicBezTo>
                  <a:pt x="70846" y="1146595"/>
                  <a:pt x="76680" y="1140032"/>
                  <a:pt x="83244" y="1140032"/>
                </a:cubicBezTo>
                <a:close/>
                <a:moveTo>
                  <a:pt x="12008" y="1140032"/>
                </a:moveTo>
                <a:cubicBezTo>
                  <a:pt x="20253" y="1140032"/>
                  <a:pt x="26249" y="1146595"/>
                  <a:pt x="26249" y="1153888"/>
                </a:cubicBezTo>
                <a:cubicBezTo>
                  <a:pt x="26249" y="1161910"/>
                  <a:pt x="20253" y="1166286"/>
                  <a:pt x="12008" y="1166286"/>
                </a:cubicBezTo>
                <a:cubicBezTo>
                  <a:pt x="4513" y="1166286"/>
                  <a:pt x="16" y="1161910"/>
                  <a:pt x="16" y="1153888"/>
                </a:cubicBezTo>
                <a:cubicBezTo>
                  <a:pt x="16" y="1146595"/>
                  <a:pt x="4513" y="1140032"/>
                  <a:pt x="12008" y="1140032"/>
                </a:cubicBezTo>
                <a:close/>
                <a:moveTo>
                  <a:pt x="6867525" y="1069203"/>
                </a:moveTo>
                <a:cubicBezTo>
                  <a:pt x="6874088" y="1069203"/>
                  <a:pt x="6879922" y="1075037"/>
                  <a:pt x="6879922" y="1081600"/>
                </a:cubicBezTo>
                <a:cubicBezTo>
                  <a:pt x="6879922" y="1088893"/>
                  <a:pt x="6874088" y="1095457"/>
                  <a:pt x="6867525" y="1095457"/>
                </a:cubicBezTo>
                <a:cubicBezTo>
                  <a:pt x="6860232" y="1095457"/>
                  <a:pt x="6853669" y="1088893"/>
                  <a:pt x="6853669" y="1081600"/>
                </a:cubicBezTo>
                <a:cubicBezTo>
                  <a:pt x="6853669" y="1075037"/>
                  <a:pt x="6860232" y="1069203"/>
                  <a:pt x="6867525" y="1069203"/>
                </a:cubicBezTo>
                <a:close/>
                <a:moveTo>
                  <a:pt x="6795237" y="1069203"/>
                </a:moveTo>
                <a:cubicBezTo>
                  <a:pt x="6803259" y="1069203"/>
                  <a:pt x="6809093" y="1075037"/>
                  <a:pt x="6809093" y="1081600"/>
                </a:cubicBezTo>
                <a:cubicBezTo>
                  <a:pt x="6809093" y="1088893"/>
                  <a:pt x="6803259" y="1095457"/>
                  <a:pt x="6796696" y="1095457"/>
                </a:cubicBezTo>
                <a:cubicBezTo>
                  <a:pt x="6789403" y="1095457"/>
                  <a:pt x="6782840" y="1088893"/>
                  <a:pt x="6782840" y="1081600"/>
                </a:cubicBezTo>
                <a:cubicBezTo>
                  <a:pt x="6782840" y="1075037"/>
                  <a:pt x="6789403" y="1069203"/>
                  <a:pt x="6795237" y="1069203"/>
                </a:cubicBezTo>
                <a:close/>
                <a:moveTo>
                  <a:pt x="6724405" y="1069203"/>
                </a:moveTo>
                <a:cubicBezTo>
                  <a:pt x="6732427" y="1069203"/>
                  <a:pt x="6738261" y="1075037"/>
                  <a:pt x="6738261" y="1081600"/>
                </a:cubicBezTo>
                <a:cubicBezTo>
                  <a:pt x="6738261" y="1088893"/>
                  <a:pt x="6732427" y="1095457"/>
                  <a:pt x="6724405" y="1095457"/>
                </a:cubicBezTo>
                <a:cubicBezTo>
                  <a:pt x="6718571" y="1095457"/>
                  <a:pt x="6712008" y="1088893"/>
                  <a:pt x="6712008" y="1081600"/>
                </a:cubicBezTo>
                <a:cubicBezTo>
                  <a:pt x="6712008" y="1075037"/>
                  <a:pt x="6718571" y="1069203"/>
                  <a:pt x="6724405" y="1069203"/>
                </a:cubicBezTo>
                <a:close/>
                <a:moveTo>
                  <a:pt x="6653576" y="1069203"/>
                </a:moveTo>
                <a:cubicBezTo>
                  <a:pt x="6660869" y="1069203"/>
                  <a:pt x="6667432" y="1075037"/>
                  <a:pt x="6667432" y="1081600"/>
                </a:cubicBezTo>
                <a:cubicBezTo>
                  <a:pt x="6667432" y="1088893"/>
                  <a:pt x="6660869" y="1095457"/>
                  <a:pt x="6653576" y="1095457"/>
                </a:cubicBezTo>
                <a:cubicBezTo>
                  <a:pt x="6645554" y="1095457"/>
                  <a:pt x="6641179" y="1088893"/>
                  <a:pt x="6641179" y="1081600"/>
                </a:cubicBezTo>
                <a:cubicBezTo>
                  <a:pt x="6641179" y="1075037"/>
                  <a:pt x="6645554" y="1069203"/>
                  <a:pt x="6653576" y="1069203"/>
                </a:cubicBezTo>
                <a:close/>
                <a:moveTo>
                  <a:pt x="6581764" y="1069203"/>
                </a:moveTo>
                <a:cubicBezTo>
                  <a:pt x="6589547" y="1069203"/>
                  <a:pt x="6596552" y="1075037"/>
                  <a:pt x="6596552" y="1081600"/>
                </a:cubicBezTo>
                <a:cubicBezTo>
                  <a:pt x="6596552" y="1088893"/>
                  <a:pt x="6589547" y="1095457"/>
                  <a:pt x="6581764" y="1095457"/>
                </a:cubicBezTo>
                <a:cubicBezTo>
                  <a:pt x="6573202" y="1095457"/>
                  <a:pt x="6566976" y="1088893"/>
                  <a:pt x="6566976" y="1081600"/>
                </a:cubicBezTo>
                <a:cubicBezTo>
                  <a:pt x="6566976" y="1075037"/>
                  <a:pt x="6573202" y="1069203"/>
                  <a:pt x="6581764" y="1069203"/>
                </a:cubicBezTo>
                <a:close/>
                <a:moveTo>
                  <a:pt x="6510933" y="1069203"/>
                </a:moveTo>
                <a:cubicBezTo>
                  <a:pt x="6518717" y="1069203"/>
                  <a:pt x="6525722" y="1075037"/>
                  <a:pt x="6525722" y="1081600"/>
                </a:cubicBezTo>
                <a:cubicBezTo>
                  <a:pt x="6525722" y="1088893"/>
                  <a:pt x="6518717" y="1095457"/>
                  <a:pt x="6510933" y="1095457"/>
                </a:cubicBezTo>
                <a:cubicBezTo>
                  <a:pt x="6502371" y="1095457"/>
                  <a:pt x="6496144" y="1088893"/>
                  <a:pt x="6496144" y="1081600"/>
                </a:cubicBezTo>
                <a:cubicBezTo>
                  <a:pt x="6496144" y="1075037"/>
                  <a:pt x="6502371" y="1069203"/>
                  <a:pt x="6510933" y="1069203"/>
                </a:cubicBezTo>
                <a:close/>
                <a:moveTo>
                  <a:pt x="6440492" y="1069203"/>
                </a:moveTo>
                <a:cubicBezTo>
                  <a:pt x="6448081" y="1069203"/>
                  <a:pt x="6454911" y="1075037"/>
                  <a:pt x="6454911" y="1081600"/>
                </a:cubicBezTo>
                <a:cubicBezTo>
                  <a:pt x="6454911" y="1088893"/>
                  <a:pt x="6448081" y="1095457"/>
                  <a:pt x="6440492" y="1095457"/>
                </a:cubicBezTo>
                <a:cubicBezTo>
                  <a:pt x="6432145" y="1095457"/>
                  <a:pt x="6425315" y="1088893"/>
                  <a:pt x="6425315" y="1081600"/>
                </a:cubicBezTo>
                <a:cubicBezTo>
                  <a:pt x="6425315" y="1075037"/>
                  <a:pt x="6432145" y="1069203"/>
                  <a:pt x="6440492" y="1069203"/>
                </a:cubicBezTo>
                <a:close/>
                <a:moveTo>
                  <a:pt x="6368340" y="1069203"/>
                </a:moveTo>
                <a:cubicBezTo>
                  <a:pt x="6376362" y="1069203"/>
                  <a:pt x="6380737" y="1075037"/>
                  <a:pt x="6380737" y="1081600"/>
                </a:cubicBezTo>
                <a:cubicBezTo>
                  <a:pt x="6380737" y="1088893"/>
                  <a:pt x="6376362" y="1095457"/>
                  <a:pt x="6368340" y="1095457"/>
                </a:cubicBezTo>
                <a:cubicBezTo>
                  <a:pt x="6361047" y="1095457"/>
                  <a:pt x="6354484" y="1088893"/>
                  <a:pt x="6354484" y="1081600"/>
                </a:cubicBezTo>
                <a:cubicBezTo>
                  <a:pt x="6354484" y="1075037"/>
                  <a:pt x="6361047" y="1069203"/>
                  <a:pt x="6368340" y="1069203"/>
                </a:cubicBezTo>
                <a:close/>
                <a:moveTo>
                  <a:pt x="6297511" y="1069203"/>
                </a:moveTo>
                <a:cubicBezTo>
                  <a:pt x="6304074" y="1069203"/>
                  <a:pt x="6309908" y="1075037"/>
                  <a:pt x="6309908" y="1081600"/>
                </a:cubicBezTo>
                <a:cubicBezTo>
                  <a:pt x="6309908" y="1088893"/>
                  <a:pt x="6304074" y="1095457"/>
                  <a:pt x="6297511" y="1095457"/>
                </a:cubicBezTo>
                <a:cubicBezTo>
                  <a:pt x="6290218" y="1095457"/>
                  <a:pt x="6283655" y="1088893"/>
                  <a:pt x="6283655" y="1081600"/>
                </a:cubicBezTo>
                <a:cubicBezTo>
                  <a:pt x="6283655" y="1075037"/>
                  <a:pt x="6290218" y="1069203"/>
                  <a:pt x="6297511" y="1069203"/>
                </a:cubicBezTo>
                <a:close/>
                <a:moveTo>
                  <a:pt x="6226679" y="1069203"/>
                </a:moveTo>
                <a:cubicBezTo>
                  <a:pt x="6233242" y="1069203"/>
                  <a:pt x="6239076" y="1075037"/>
                  <a:pt x="6239076" y="1081600"/>
                </a:cubicBezTo>
                <a:cubicBezTo>
                  <a:pt x="6239076" y="1088893"/>
                  <a:pt x="6233242" y="1095457"/>
                  <a:pt x="6226679" y="1095457"/>
                </a:cubicBezTo>
                <a:cubicBezTo>
                  <a:pt x="6219386" y="1095457"/>
                  <a:pt x="6212823" y="1088893"/>
                  <a:pt x="6212823" y="1083059"/>
                </a:cubicBezTo>
                <a:cubicBezTo>
                  <a:pt x="6212823" y="1075037"/>
                  <a:pt x="6219386" y="1069203"/>
                  <a:pt x="6226679" y="1069203"/>
                </a:cubicBezTo>
                <a:close/>
                <a:moveTo>
                  <a:pt x="6154391" y="1069203"/>
                </a:moveTo>
                <a:cubicBezTo>
                  <a:pt x="6161684" y="1069203"/>
                  <a:pt x="6168247" y="1075037"/>
                  <a:pt x="6168247" y="1083059"/>
                </a:cubicBezTo>
                <a:cubicBezTo>
                  <a:pt x="6168247" y="1088893"/>
                  <a:pt x="6161684" y="1095457"/>
                  <a:pt x="6154391" y="1095457"/>
                </a:cubicBezTo>
                <a:cubicBezTo>
                  <a:pt x="6147828" y="1095457"/>
                  <a:pt x="6141994" y="1088893"/>
                  <a:pt x="6141994" y="1083059"/>
                </a:cubicBezTo>
                <a:cubicBezTo>
                  <a:pt x="6141994" y="1075037"/>
                  <a:pt x="6147828" y="1069203"/>
                  <a:pt x="6154391" y="1069203"/>
                </a:cubicBezTo>
                <a:close/>
                <a:moveTo>
                  <a:pt x="6083559" y="1069203"/>
                </a:moveTo>
                <a:cubicBezTo>
                  <a:pt x="6090852" y="1069203"/>
                  <a:pt x="6097415" y="1075037"/>
                  <a:pt x="6097415" y="1083059"/>
                </a:cubicBezTo>
                <a:cubicBezTo>
                  <a:pt x="6097415" y="1088893"/>
                  <a:pt x="6090852" y="1095457"/>
                  <a:pt x="6083559" y="1095457"/>
                </a:cubicBezTo>
                <a:cubicBezTo>
                  <a:pt x="6076996" y="1095457"/>
                  <a:pt x="6071162" y="1088893"/>
                  <a:pt x="6071162" y="1083059"/>
                </a:cubicBezTo>
                <a:cubicBezTo>
                  <a:pt x="6071162" y="1075037"/>
                  <a:pt x="6076996" y="1069203"/>
                  <a:pt x="6083559" y="1069203"/>
                </a:cubicBezTo>
                <a:close/>
                <a:moveTo>
                  <a:pt x="6009356" y="1069203"/>
                </a:moveTo>
                <a:cubicBezTo>
                  <a:pt x="6016649" y="1069203"/>
                  <a:pt x="6023212" y="1075037"/>
                  <a:pt x="6023212" y="1083059"/>
                </a:cubicBezTo>
                <a:cubicBezTo>
                  <a:pt x="6023212" y="1088893"/>
                  <a:pt x="6016649" y="1095457"/>
                  <a:pt x="6009356" y="1095457"/>
                </a:cubicBezTo>
                <a:cubicBezTo>
                  <a:pt x="6001334" y="1095457"/>
                  <a:pt x="5996959" y="1088893"/>
                  <a:pt x="5996959" y="1083059"/>
                </a:cubicBezTo>
                <a:cubicBezTo>
                  <a:pt x="5996959" y="1075037"/>
                  <a:pt x="6001334" y="1069203"/>
                  <a:pt x="6009356" y="1069203"/>
                </a:cubicBezTo>
                <a:close/>
                <a:moveTo>
                  <a:pt x="5940548" y="1069203"/>
                </a:moveTo>
                <a:cubicBezTo>
                  <a:pt x="5948896" y="1069203"/>
                  <a:pt x="5955726" y="1075037"/>
                  <a:pt x="5955726" y="1083059"/>
                </a:cubicBezTo>
                <a:cubicBezTo>
                  <a:pt x="5955726" y="1088893"/>
                  <a:pt x="5948896" y="1095457"/>
                  <a:pt x="5940548" y="1095457"/>
                </a:cubicBezTo>
                <a:cubicBezTo>
                  <a:pt x="5932960" y="1095457"/>
                  <a:pt x="5926130" y="1088893"/>
                  <a:pt x="5926130" y="1083059"/>
                </a:cubicBezTo>
                <a:cubicBezTo>
                  <a:pt x="5926130" y="1075037"/>
                  <a:pt x="5932960" y="1069203"/>
                  <a:pt x="5940548" y="1069203"/>
                </a:cubicBezTo>
                <a:close/>
                <a:moveTo>
                  <a:pt x="5870088" y="1069203"/>
                </a:moveTo>
                <a:cubicBezTo>
                  <a:pt x="5878650" y="1069203"/>
                  <a:pt x="5884877" y="1075037"/>
                  <a:pt x="5884877" y="1083059"/>
                </a:cubicBezTo>
                <a:cubicBezTo>
                  <a:pt x="5884877" y="1088893"/>
                  <a:pt x="5878650" y="1095457"/>
                  <a:pt x="5870088" y="1095457"/>
                </a:cubicBezTo>
                <a:cubicBezTo>
                  <a:pt x="5862304" y="1095457"/>
                  <a:pt x="5855299" y="1088893"/>
                  <a:pt x="5855299" y="1083059"/>
                </a:cubicBezTo>
                <a:cubicBezTo>
                  <a:pt x="5855299" y="1075037"/>
                  <a:pt x="5862304" y="1069203"/>
                  <a:pt x="5870088" y="1069203"/>
                </a:cubicBezTo>
                <a:close/>
                <a:moveTo>
                  <a:pt x="5799257" y="1069203"/>
                </a:moveTo>
                <a:cubicBezTo>
                  <a:pt x="5807819" y="1069203"/>
                  <a:pt x="5814045" y="1075037"/>
                  <a:pt x="5814045" y="1083059"/>
                </a:cubicBezTo>
                <a:cubicBezTo>
                  <a:pt x="5814045" y="1088893"/>
                  <a:pt x="5807819" y="1095457"/>
                  <a:pt x="5799257" y="1095457"/>
                </a:cubicBezTo>
                <a:cubicBezTo>
                  <a:pt x="5791474" y="1095457"/>
                  <a:pt x="5784469" y="1088893"/>
                  <a:pt x="5784469" y="1083059"/>
                </a:cubicBezTo>
                <a:cubicBezTo>
                  <a:pt x="5784469" y="1075037"/>
                  <a:pt x="5791474" y="1069203"/>
                  <a:pt x="5799257" y="1069203"/>
                </a:cubicBezTo>
                <a:close/>
                <a:moveTo>
                  <a:pt x="5724122" y="1069203"/>
                </a:moveTo>
                <a:cubicBezTo>
                  <a:pt x="5732144" y="1069203"/>
                  <a:pt x="5736519" y="1075037"/>
                  <a:pt x="5736519" y="1083059"/>
                </a:cubicBezTo>
                <a:cubicBezTo>
                  <a:pt x="5736519" y="1088893"/>
                  <a:pt x="5732144" y="1095457"/>
                  <a:pt x="5724122" y="1095457"/>
                </a:cubicBezTo>
                <a:cubicBezTo>
                  <a:pt x="5716100" y="1095457"/>
                  <a:pt x="5710266" y="1088893"/>
                  <a:pt x="5710266" y="1083059"/>
                </a:cubicBezTo>
                <a:cubicBezTo>
                  <a:pt x="5710266" y="1075037"/>
                  <a:pt x="5716100" y="1069203"/>
                  <a:pt x="5724122" y="1069203"/>
                </a:cubicBezTo>
                <a:close/>
                <a:moveTo>
                  <a:pt x="5653291" y="1069203"/>
                </a:moveTo>
                <a:cubicBezTo>
                  <a:pt x="5659125" y="1069203"/>
                  <a:pt x="5665688" y="1075037"/>
                  <a:pt x="5665688" y="1083059"/>
                </a:cubicBezTo>
                <a:cubicBezTo>
                  <a:pt x="5665688" y="1088893"/>
                  <a:pt x="5659125" y="1095457"/>
                  <a:pt x="5653291" y="1095457"/>
                </a:cubicBezTo>
                <a:cubicBezTo>
                  <a:pt x="5645269" y="1095457"/>
                  <a:pt x="5639435" y="1088893"/>
                  <a:pt x="5639435" y="1083059"/>
                </a:cubicBezTo>
                <a:cubicBezTo>
                  <a:pt x="5639435" y="1075037"/>
                  <a:pt x="5645269" y="1069203"/>
                  <a:pt x="5653291" y="1069203"/>
                </a:cubicBezTo>
                <a:close/>
                <a:moveTo>
                  <a:pt x="5581002" y="1069203"/>
                </a:moveTo>
                <a:cubicBezTo>
                  <a:pt x="5588295" y="1069203"/>
                  <a:pt x="5594858" y="1075037"/>
                  <a:pt x="5594858" y="1083059"/>
                </a:cubicBezTo>
                <a:cubicBezTo>
                  <a:pt x="5594858" y="1088893"/>
                  <a:pt x="5588295" y="1095457"/>
                  <a:pt x="5581002" y="1095457"/>
                </a:cubicBezTo>
                <a:cubicBezTo>
                  <a:pt x="5574439" y="1095457"/>
                  <a:pt x="5568605" y="1088893"/>
                  <a:pt x="5568605" y="1083059"/>
                </a:cubicBezTo>
                <a:cubicBezTo>
                  <a:pt x="5568605" y="1075037"/>
                  <a:pt x="5574439" y="1069203"/>
                  <a:pt x="5581002" y="1069203"/>
                </a:cubicBezTo>
                <a:close/>
                <a:moveTo>
                  <a:pt x="5510171" y="1069203"/>
                </a:moveTo>
                <a:cubicBezTo>
                  <a:pt x="5517464" y="1069203"/>
                  <a:pt x="5524027" y="1075037"/>
                  <a:pt x="5524027" y="1083059"/>
                </a:cubicBezTo>
                <a:cubicBezTo>
                  <a:pt x="5524027" y="1088893"/>
                  <a:pt x="5517464" y="1095457"/>
                  <a:pt x="5510171" y="1095457"/>
                </a:cubicBezTo>
                <a:cubicBezTo>
                  <a:pt x="5503608" y="1095457"/>
                  <a:pt x="5497774" y="1088893"/>
                  <a:pt x="5497774" y="1083059"/>
                </a:cubicBezTo>
                <a:cubicBezTo>
                  <a:pt x="5497774" y="1075037"/>
                  <a:pt x="5503608" y="1069203"/>
                  <a:pt x="5510171" y="1069203"/>
                </a:cubicBezTo>
                <a:close/>
                <a:moveTo>
                  <a:pt x="5438937" y="1069203"/>
                </a:moveTo>
                <a:cubicBezTo>
                  <a:pt x="5447182" y="1069203"/>
                  <a:pt x="5453178" y="1075037"/>
                  <a:pt x="5453178" y="1083059"/>
                </a:cubicBezTo>
                <a:cubicBezTo>
                  <a:pt x="5453178" y="1088893"/>
                  <a:pt x="5447182" y="1095457"/>
                  <a:pt x="5438937" y="1095457"/>
                </a:cubicBezTo>
                <a:cubicBezTo>
                  <a:pt x="5431442" y="1095457"/>
                  <a:pt x="5426945" y="1088893"/>
                  <a:pt x="5426945" y="1083059"/>
                </a:cubicBezTo>
                <a:cubicBezTo>
                  <a:pt x="5426945" y="1075037"/>
                  <a:pt x="5431442" y="1069203"/>
                  <a:pt x="5438937" y="1069203"/>
                </a:cubicBezTo>
                <a:close/>
                <a:moveTo>
                  <a:pt x="5367530" y="1069203"/>
                </a:moveTo>
                <a:cubicBezTo>
                  <a:pt x="5376092" y="1069203"/>
                  <a:pt x="5382318" y="1075037"/>
                  <a:pt x="5382318" y="1083059"/>
                </a:cubicBezTo>
                <a:cubicBezTo>
                  <a:pt x="5382318" y="1088893"/>
                  <a:pt x="5376092" y="1095457"/>
                  <a:pt x="5367530" y="1095457"/>
                </a:cubicBezTo>
                <a:cubicBezTo>
                  <a:pt x="5359747" y="1095457"/>
                  <a:pt x="5352742" y="1088893"/>
                  <a:pt x="5352742" y="1083059"/>
                </a:cubicBezTo>
                <a:cubicBezTo>
                  <a:pt x="5352742" y="1075037"/>
                  <a:pt x="5359747" y="1069203"/>
                  <a:pt x="5367530" y="1069203"/>
                </a:cubicBezTo>
                <a:close/>
                <a:moveTo>
                  <a:pt x="5296699" y="1069203"/>
                </a:moveTo>
                <a:cubicBezTo>
                  <a:pt x="5305261" y="1069203"/>
                  <a:pt x="5311488" y="1075037"/>
                  <a:pt x="5311488" y="1083059"/>
                </a:cubicBezTo>
                <a:cubicBezTo>
                  <a:pt x="5311488" y="1088893"/>
                  <a:pt x="5305261" y="1095457"/>
                  <a:pt x="5296699" y="1095457"/>
                </a:cubicBezTo>
                <a:cubicBezTo>
                  <a:pt x="5288915" y="1095457"/>
                  <a:pt x="5281910" y="1088893"/>
                  <a:pt x="5281910" y="1083059"/>
                </a:cubicBezTo>
                <a:cubicBezTo>
                  <a:pt x="5281910" y="1075037"/>
                  <a:pt x="5288915" y="1069203"/>
                  <a:pt x="5296699" y="1069203"/>
                </a:cubicBezTo>
                <a:close/>
                <a:moveTo>
                  <a:pt x="5225869" y="1069203"/>
                </a:moveTo>
                <a:cubicBezTo>
                  <a:pt x="5234431" y="1069203"/>
                  <a:pt x="5240657" y="1075037"/>
                  <a:pt x="5240657" y="1083059"/>
                </a:cubicBezTo>
                <a:cubicBezTo>
                  <a:pt x="5240657" y="1088893"/>
                  <a:pt x="5234431" y="1095457"/>
                  <a:pt x="5225869" y="1095457"/>
                </a:cubicBezTo>
                <a:cubicBezTo>
                  <a:pt x="5217307" y="1095457"/>
                  <a:pt x="5211081" y="1088893"/>
                  <a:pt x="5211081" y="1083059"/>
                </a:cubicBezTo>
                <a:cubicBezTo>
                  <a:pt x="5211081" y="1075037"/>
                  <a:pt x="5217307" y="1069203"/>
                  <a:pt x="5225869" y="1069203"/>
                </a:cubicBezTo>
                <a:close/>
                <a:moveTo>
                  <a:pt x="5154105" y="1069203"/>
                </a:moveTo>
                <a:cubicBezTo>
                  <a:pt x="5162127" y="1069203"/>
                  <a:pt x="5166502" y="1075037"/>
                  <a:pt x="5166502" y="1083059"/>
                </a:cubicBezTo>
                <a:cubicBezTo>
                  <a:pt x="5166502" y="1091081"/>
                  <a:pt x="5162127" y="1095457"/>
                  <a:pt x="5154105" y="1095457"/>
                </a:cubicBezTo>
                <a:cubicBezTo>
                  <a:pt x="5146083" y="1095457"/>
                  <a:pt x="5140249" y="1091081"/>
                  <a:pt x="5140249" y="1083059"/>
                </a:cubicBezTo>
                <a:cubicBezTo>
                  <a:pt x="5140249" y="1075037"/>
                  <a:pt x="5146083" y="1069203"/>
                  <a:pt x="5154105" y="1069203"/>
                </a:cubicBezTo>
                <a:close/>
                <a:moveTo>
                  <a:pt x="5083276" y="1069203"/>
                </a:moveTo>
                <a:cubicBezTo>
                  <a:pt x="5089110" y="1069203"/>
                  <a:pt x="5095673" y="1075037"/>
                  <a:pt x="5095673" y="1083059"/>
                </a:cubicBezTo>
                <a:cubicBezTo>
                  <a:pt x="5095673" y="1091081"/>
                  <a:pt x="5089110" y="1095457"/>
                  <a:pt x="5083276" y="1095457"/>
                </a:cubicBezTo>
                <a:cubicBezTo>
                  <a:pt x="5075254" y="1095457"/>
                  <a:pt x="5069420" y="1091081"/>
                  <a:pt x="5069420" y="1083059"/>
                </a:cubicBezTo>
                <a:cubicBezTo>
                  <a:pt x="5069420" y="1075037"/>
                  <a:pt x="5075254" y="1069203"/>
                  <a:pt x="5083276" y="1069203"/>
                </a:cubicBezTo>
                <a:close/>
                <a:moveTo>
                  <a:pt x="5012445" y="1069203"/>
                </a:moveTo>
                <a:cubicBezTo>
                  <a:pt x="5018279" y="1069203"/>
                  <a:pt x="5024842" y="1075037"/>
                  <a:pt x="5024842" y="1083059"/>
                </a:cubicBezTo>
                <a:cubicBezTo>
                  <a:pt x="5024842" y="1091081"/>
                  <a:pt x="5018279" y="1095457"/>
                  <a:pt x="5012445" y="1095457"/>
                </a:cubicBezTo>
                <a:cubicBezTo>
                  <a:pt x="5004423" y="1095457"/>
                  <a:pt x="4998589" y="1091081"/>
                  <a:pt x="4998589" y="1083059"/>
                </a:cubicBezTo>
                <a:cubicBezTo>
                  <a:pt x="4998589" y="1075037"/>
                  <a:pt x="5004423" y="1069203"/>
                  <a:pt x="5012445" y="1069203"/>
                </a:cubicBezTo>
                <a:close/>
                <a:moveTo>
                  <a:pt x="4940157" y="1069203"/>
                </a:moveTo>
                <a:cubicBezTo>
                  <a:pt x="4948179" y="1069203"/>
                  <a:pt x="4954013" y="1075037"/>
                  <a:pt x="4954013" y="1083059"/>
                </a:cubicBezTo>
                <a:cubicBezTo>
                  <a:pt x="4954013" y="1091081"/>
                  <a:pt x="4948179" y="1095457"/>
                  <a:pt x="4940157" y="1095457"/>
                </a:cubicBezTo>
                <a:cubicBezTo>
                  <a:pt x="4934323" y="1095457"/>
                  <a:pt x="4927760" y="1091081"/>
                  <a:pt x="4927760" y="1083059"/>
                </a:cubicBezTo>
                <a:cubicBezTo>
                  <a:pt x="4927760" y="1075037"/>
                  <a:pt x="4934323" y="1069203"/>
                  <a:pt x="4940157" y="1069203"/>
                </a:cubicBezTo>
                <a:close/>
                <a:moveTo>
                  <a:pt x="4865953" y="1069203"/>
                </a:moveTo>
                <a:cubicBezTo>
                  <a:pt x="4873975" y="1069203"/>
                  <a:pt x="4879809" y="1075037"/>
                  <a:pt x="4879809" y="1083059"/>
                </a:cubicBezTo>
                <a:cubicBezTo>
                  <a:pt x="4879809" y="1091081"/>
                  <a:pt x="4873975" y="1095457"/>
                  <a:pt x="4865953" y="1095457"/>
                </a:cubicBezTo>
                <a:cubicBezTo>
                  <a:pt x="4860119" y="1095457"/>
                  <a:pt x="4853556" y="1091081"/>
                  <a:pt x="4853556" y="1083059"/>
                </a:cubicBezTo>
                <a:cubicBezTo>
                  <a:pt x="4853556" y="1075037"/>
                  <a:pt x="4860119" y="1069203"/>
                  <a:pt x="4865953" y="1069203"/>
                </a:cubicBezTo>
                <a:close/>
                <a:moveTo>
                  <a:pt x="4795122" y="1069203"/>
                </a:moveTo>
                <a:cubicBezTo>
                  <a:pt x="4803144" y="1069203"/>
                  <a:pt x="4808978" y="1075037"/>
                  <a:pt x="4808978" y="1083059"/>
                </a:cubicBezTo>
                <a:cubicBezTo>
                  <a:pt x="4808978" y="1091081"/>
                  <a:pt x="4803144" y="1095457"/>
                  <a:pt x="4795122" y="1095457"/>
                </a:cubicBezTo>
                <a:cubicBezTo>
                  <a:pt x="4787830" y="1095457"/>
                  <a:pt x="4782725" y="1091081"/>
                  <a:pt x="4782725" y="1083059"/>
                </a:cubicBezTo>
                <a:cubicBezTo>
                  <a:pt x="4782725" y="1075037"/>
                  <a:pt x="4787830" y="1069203"/>
                  <a:pt x="4795122" y="1069203"/>
                </a:cubicBezTo>
                <a:close/>
                <a:moveTo>
                  <a:pt x="4726684" y="1069203"/>
                </a:moveTo>
                <a:cubicBezTo>
                  <a:pt x="4735246" y="1069203"/>
                  <a:pt x="4741472" y="1075037"/>
                  <a:pt x="4741472" y="1083059"/>
                </a:cubicBezTo>
                <a:cubicBezTo>
                  <a:pt x="4741472" y="1091081"/>
                  <a:pt x="4735246" y="1095457"/>
                  <a:pt x="4726684" y="1095457"/>
                </a:cubicBezTo>
                <a:cubicBezTo>
                  <a:pt x="4718122" y="1095457"/>
                  <a:pt x="4711896" y="1091081"/>
                  <a:pt x="4711896" y="1083059"/>
                </a:cubicBezTo>
                <a:cubicBezTo>
                  <a:pt x="4711896" y="1075037"/>
                  <a:pt x="4718122" y="1069203"/>
                  <a:pt x="4726684" y="1069203"/>
                </a:cubicBezTo>
                <a:close/>
                <a:moveTo>
                  <a:pt x="4655853" y="1069203"/>
                </a:moveTo>
                <a:cubicBezTo>
                  <a:pt x="4663637" y="1069203"/>
                  <a:pt x="4670642" y="1075037"/>
                  <a:pt x="4670642" y="1083059"/>
                </a:cubicBezTo>
                <a:cubicBezTo>
                  <a:pt x="4670642" y="1091081"/>
                  <a:pt x="4663637" y="1095457"/>
                  <a:pt x="4655853" y="1095457"/>
                </a:cubicBezTo>
                <a:cubicBezTo>
                  <a:pt x="4647291" y="1095457"/>
                  <a:pt x="4641064" y="1091081"/>
                  <a:pt x="4641064" y="1083059"/>
                </a:cubicBezTo>
                <a:cubicBezTo>
                  <a:pt x="4641064" y="1075037"/>
                  <a:pt x="4647291" y="1069203"/>
                  <a:pt x="4655853" y="1069203"/>
                </a:cubicBezTo>
                <a:close/>
                <a:moveTo>
                  <a:pt x="4585023" y="1069203"/>
                </a:moveTo>
                <a:cubicBezTo>
                  <a:pt x="4592806" y="1069203"/>
                  <a:pt x="4599811" y="1075037"/>
                  <a:pt x="4599811" y="1083059"/>
                </a:cubicBezTo>
                <a:cubicBezTo>
                  <a:pt x="4599811" y="1091081"/>
                  <a:pt x="4592806" y="1095457"/>
                  <a:pt x="4585023" y="1095457"/>
                </a:cubicBezTo>
                <a:cubicBezTo>
                  <a:pt x="4576461" y="1095457"/>
                  <a:pt x="4570235" y="1091081"/>
                  <a:pt x="4570235" y="1083059"/>
                </a:cubicBezTo>
                <a:cubicBezTo>
                  <a:pt x="4570235" y="1075037"/>
                  <a:pt x="4576461" y="1069203"/>
                  <a:pt x="4585023" y="1069203"/>
                </a:cubicBezTo>
                <a:close/>
                <a:moveTo>
                  <a:pt x="4513260" y="1069203"/>
                </a:moveTo>
                <a:cubicBezTo>
                  <a:pt x="4519094" y="1069203"/>
                  <a:pt x="4525657" y="1075430"/>
                  <a:pt x="4525657" y="1083991"/>
                </a:cubicBezTo>
                <a:cubicBezTo>
                  <a:pt x="4525657" y="1092553"/>
                  <a:pt x="4519094" y="1098780"/>
                  <a:pt x="4513260" y="1098780"/>
                </a:cubicBezTo>
                <a:cubicBezTo>
                  <a:pt x="4505238" y="1098780"/>
                  <a:pt x="4499404" y="1092553"/>
                  <a:pt x="4499404" y="1083991"/>
                </a:cubicBezTo>
                <a:cubicBezTo>
                  <a:pt x="4499404" y="1075430"/>
                  <a:pt x="4505238" y="1069203"/>
                  <a:pt x="4513260" y="1069203"/>
                </a:cubicBezTo>
                <a:close/>
                <a:moveTo>
                  <a:pt x="4439056" y="1069203"/>
                </a:moveTo>
                <a:cubicBezTo>
                  <a:pt x="4445619" y="1069203"/>
                  <a:pt x="4451453" y="1075430"/>
                  <a:pt x="4451453" y="1083991"/>
                </a:cubicBezTo>
                <a:cubicBezTo>
                  <a:pt x="4451453" y="1092553"/>
                  <a:pt x="4445619" y="1098780"/>
                  <a:pt x="4439056" y="1098780"/>
                </a:cubicBezTo>
                <a:cubicBezTo>
                  <a:pt x="4431763" y="1098780"/>
                  <a:pt x="4425200" y="1092553"/>
                  <a:pt x="4425200" y="1083991"/>
                </a:cubicBezTo>
                <a:cubicBezTo>
                  <a:pt x="4425200" y="1075430"/>
                  <a:pt x="4431763" y="1069203"/>
                  <a:pt x="4439056" y="1069203"/>
                </a:cubicBezTo>
                <a:close/>
                <a:moveTo>
                  <a:pt x="4366768" y="1069203"/>
                </a:moveTo>
                <a:cubicBezTo>
                  <a:pt x="4374790" y="1069203"/>
                  <a:pt x="4380624" y="1075430"/>
                  <a:pt x="4380624" y="1083991"/>
                </a:cubicBezTo>
                <a:cubicBezTo>
                  <a:pt x="4380624" y="1092553"/>
                  <a:pt x="4374790" y="1098780"/>
                  <a:pt x="4366768" y="1098780"/>
                </a:cubicBezTo>
                <a:cubicBezTo>
                  <a:pt x="4360934" y="1098780"/>
                  <a:pt x="4354371" y="1092553"/>
                  <a:pt x="4354371" y="1083991"/>
                </a:cubicBezTo>
                <a:cubicBezTo>
                  <a:pt x="4354371" y="1075430"/>
                  <a:pt x="4360934" y="1069203"/>
                  <a:pt x="4366768" y="1069203"/>
                </a:cubicBezTo>
                <a:close/>
                <a:moveTo>
                  <a:pt x="4295937" y="1069203"/>
                </a:moveTo>
                <a:cubicBezTo>
                  <a:pt x="4303959" y="1069203"/>
                  <a:pt x="4309793" y="1075430"/>
                  <a:pt x="4309793" y="1083991"/>
                </a:cubicBezTo>
                <a:cubicBezTo>
                  <a:pt x="4309793" y="1092553"/>
                  <a:pt x="4303959" y="1098780"/>
                  <a:pt x="4295937" y="1098780"/>
                </a:cubicBezTo>
                <a:cubicBezTo>
                  <a:pt x="4290103" y="1098780"/>
                  <a:pt x="4283540" y="1092553"/>
                  <a:pt x="4283540" y="1083991"/>
                </a:cubicBezTo>
                <a:cubicBezTo>
                  <a:pt x="4283540" y="1075430"/>
                  <a:pt x="4290103" y="1069203"/>
                  <a:pt x="4295937" y="1069203"/>
                </a:cubicBezTo>
                <a:close/>
                <a:moveTo>
                  <a:pt x="4225107" y="1069203"/>
                </a:moveTo>
                <a:cubicBezTo>
                  <a:pt x="4233129" y="1069203"/>
                  <a:pt x="4238963" y="1075430"/>
                  <a:pt x="4238963" y="1083991"/>
                </a:cubicBezTo>
                <a:cubicBezTo>
                  <a:pt x="4238963" y="1092553"/>
                  <a:pt x="4233129" y="1098780"/>
                  <a:pt x="4225107" y="1098780"/>
                </a:cubicBezTo>
                <a:cubicBezTo>
                  <a:pt x="4217085" y="1098780"/>
                  <a:pt x="4212710" y="1092553"/>
                  <a:pt x="4212710" y="1083991"/>
                </a:cubicBezTo>
                <a:cubicBezTo>
                  <a:pt x="4212710" y="1075430"/>
                  <a:pt x="4217085" y="1069203"/>
                  <a:pt x="4225107" y="1069203"/>
                </a:cubicBezTo>
                <a:close/>
                <a:moveTo>
                  <a:pt x="4153295" y="1069203"/>
                </a:moveTo>
                <a:cubicBezTo>
                  <a:pt x="4161078" y="1069203"/>
                  <a:pt x="4168083" y="1075430"/>
                  <a:pt x="4168083" y="1083991"/>
                </a:cubicBezTo>
                <a:cubicBezTo>
                  <a:pt x="4168083" y="1092553"/>
                  <a:pt x="4161078" y="1098780"/>
                  <a:pt x="4153295" y="1098780"/>
                </a:cubicBezTo>
                <a:cubicBezTo>
                  <a:pt x="4144733" y="1098780"/>
                  <a:pt x="4138507" y="1092553"/>
                  <a:pt x="4138507" y="1083991"/>
                </a:cubicBezTo>
                <a:cubicBezTo>
                  <a:pt x="4138507" y="1075430"/>
                  <a:pt x="4144733" y="1069203"/>
                  <a:pt x="4153295" y="1069203"/>
                </a:cubicBezTo>
                <a:close/>
                <a:moveTo>
                  <a:pt x="4082465" y="1069203"/>
                </a:moveTo>
                <a:cubicBezTo>
                  <a:pt x="4090249" y="1069203"/>
                  <a:pt x="4097254" y="1075430"/>
                  <a:pt x="4097254" y="1083991"/>
                </a:cubicBezTo>
                <a:cubicBezTo>
                  <a:pt x="4097254" y="1092553"/>
                  <a:pt x="4090249" y="1098780"/>
                  <a:pt x="4082465" y="1098780"/>
                </a:cubicBezTo>
                <a:cubicBezTo>
                  <a:pt x="4073903" y="1098780"/>
                  <a:pt x="4067676" y="1092553"/>
                  <a:pt x="4067676" y="1083991"/>
                </a:cubicBezTo>
                <a:cubicBezTo>
                  <a:pt x="4067676" y="1075430"/>
                  <a:pt x="4073903" y="1069203"/>
                  <a:pt x="4082465" y="1069203"/>
                </a:cubicBezTo>
                <a:close/>
                <a:moveTo>
                  <a:pt x="4011635" y="1069203"/>
                </a:moveTo>
                <a:cubicBezTo>
                  <a:pt x="4019418" y="1069203"/>
                  <a:pt x="4026423" y="1075430"/>
                  <a:pt x="4026423" y="1083991"/>
                </a:cubicBezTo>
                <a:cubicBezTo>
                  <a:pt x="4026423" y="1092553"/>
                  <a:pt x="4019418" y="1098780"/>
                  <a:pt x="4011635" y="1098780"/>
                </a:cubicBezTo>
                <a:cubicBezTo>
                  <a:pt x="4003073" y="1098780"/>
                  <a:pt x="3996847" y="1092553"/>
                  <a:pt x="3996847" y="1083991"/>
                </a:cubicBezTo>
                <a:cubicBezTo>
                  <a:pt x="3996847" y="1075430"/>
                  <a:pt x="4003073" y="1069203"/>
                  <a:pt x="4011635" y="1069203"/>
                </a:cubicBezTo>
                <a:close/>
                <a:moveTo>
                  <a:pt x="3939871" y="1069203"/>
                </a:moveTo>
                <a:cubicBezTo>
                  <a:pt x="3947893" y="1069203"/>
                  <a:pt x="3952268" y="1075430"/>
                  <a:pt x="3952268" y="1083991"/>
                </a:cubicBezTo>
                <a:cubicBezTo>
                  <a:pt x="3952268" y="1092553"/>
                  <a:pt x="3947893" y="1098780"/>
                  <a:pt x="3939871" y="1098780"/>
                </a:cubicBezTo>
                <a:cubicBezTo>
                  <a:pt x="3932578" y="1098780"/>
                  <a:pt x="3926015" y="1092553"/>
                  <a:pt x="3926015" y="1083991"/>
                </a:cubicBezTo>
                <a:cubicBezTo>
                  <a:pt x="3926015" y="1075430"/>
                  <a:pt x="3932578" y="1069203"/>
                  <a:pt x="3939871" y="1069203"/>
                </a:cubicBezTo>
                <a:close/>
                <a:moveTo>
                  <a:pt x="582439" y="1069203"/>
                </a:moveTo>
                <a:cubicBezTo>
                  <a:pt x="589732" y="1069203"/>
                  <a:pt x="596295" y="1075766"/>
                  <a:pt x="596295" y="1083059"/>
                </a:cubicBezTo>
                <a:cubicBezTo>
                  <a:pt x="596295" y="1089622"/>
                  <a:pt x="589732" y="1095457"/>
                  <a:pt x="582439" y="1095457"/>
                </a:cubicBezTo>
                <a:cubicBezTo>
                  <a:pt x="574416" y="1095457"/>
                  <a:pt x="570041" y="1089622"/>
                  <a:pt x="570041" y="1083059"/>
                </a:cubicBezTo>
                <a:cubicBezTo>
                  <a:pt x="570041" y="1075766"/>
                  <a:pt x="574416" y="1069203"/>
                  <a:pt x="582439" y="1069203"/>
                </a:cubicBezTo>
                <a:close/>
                <a:moveTo>
                  <a:pt x="513628" y="1069203"/>
                </a:moveTo>
                <a:cubicBezTo>
                  <a:pt x="521977" y="1069203"/>
                  <a:pt x="528807" y="1075766"/>
                  <a:pt x="528807" y="1083059"/>
                </a:cubicBezTo>
                <a:cubicBezTo>
                  <a:pt x="528807" y="1089622"/>
                  <a:pt x="521977" y="1095457"/>
                  <a:pt x="513628" y="1095457"/>
                </a:cubicBezTo>
                <a:cubicBezTo>
                  <a:pt x="506040" y="1095457"/>
                  <a:pt x="499209" y="1089622"/>
                  <a:pt x="499209" y="1083059"/>
                </a:cubicBezTo>
                <a:cubicBezTo>
                  <a:pt x="499209" y="1075766"/>
                  <a:pt x="506040" y="1069203"/>
                  <a:pt x="513628" y="1069203"/>
                </a:cubicBezTo>
                <a:close/>
                <a:moveTo>
                  <a:pt x="439795" y="1069203"/>
                </a:moveTo>
                <a:cubicBezTo>
                  <a:pt x="448358" y="1069203"/>
                  <a:pt x="454585" y="1075766"/>
                  <a:pt x="454585" y="1083059"/>
                </a:cubicBezTo>
                <a:cubicBezTo>
                  <a:pt x="454585" y="1089622"/>
                  <a:pt x="448358" y="1095457"/>
                  <a:pt x="439795" y="1095457"/>
                </a:cubicBezTo>
                <a:cubicBezTo>
                  <a:pt x="432012" y="1095457"/>
                  <a:pt x="425007" y="1089622"/>
                  <a:pt x="425007" y="1083059"/>
                </a:cubicBezTo>
                <a:cubicBezTo>
                  <a:pt x="425007" y="1075766"/>
                  <a:pt x="432012" y="1069203"/>
                  <a:pt x="439795" y="1069203"/>
                </a:cubicBezTo>
                <a:close/>
                <a:moveTo>
                  <a:pt x="368965" y="1069203"/>
                </a:moveTo>
                <a:cubicBezTo>
                  <a:pt x="377527" y="1069203"/>
                  <a:pt x="383754" y="1075766"/>
                  <a:pt x="383754" y="1083059"/>
                </a:cubicBezTo>
                <a:cubicBezTo>
                  <a:pt x="383754" y="1089622"/>
                  <a:pt x="377527" y="1095457"/>
                  <a:pt x="368965" y="1095457"/>
                </a:cubicBezTo>
                <a:cubicBezTo>
                  <a:pt x="361182" y="1095457"/>
                  <a:pt x="354177" y="1089622"/>
                  <a:pt x="354177" y="1083059"/>
                </a:cubicBezTo>
                <a:cubicBezTo>
                  <a:pt x="354177" y="1075766"/>
                  <a:pt x="361182" y="1069203"/>
                  <a:pt x="368965" y="1069203"/>
                </a:cubicBezTo>
                <a:close/>
                <a:moveTo>
                  <a:pt x="297201" y="1069203"/>
                </a:moveTo>
                <a:cubicBezTo>
                  <a:pt x="305223" y="1069203"/>
                  <a:pt x="309599" y="1075766"/>
                  <a:pt x="309599" y="1083059"/>
                </a:cubicBezTo>
                <a:cubicBezTo>
                  <a:pt x="309599" y="1089622"/>
                  <a:pt x="305223" y="1095457"/>
                  <a:pt x="297201" y="1095457"/>
                </a:cubicBezTo>
                <a:cubicBezTo>
                  <a:pt x="289909" y="1095457"/>
                  <a:pt x="283346" y="1089622"/>
                  <a:pt x="283346" y="1083059"/>
                </a:cubicBezTo>
                <a:cubicBezTo>
                  <a:pt x="283346" y="1075766"/>
                  <a:pt x="289909" y="1069203"/>
                  <a:pt x="297201" y="1069203"/>
                </a:cubicBezTo>
                <a:close/>
                <a:moveTo>
                  <a:pt x="226372" y="1069203"/>
                </a:moveTo>
                <a:cubicBezTo>
                  <a:pt x="232207" y="1069203"/>
                  <a:pt x="238771" y="1075766"/>
                  <a:pt x="238771" y="1083059"/>
                </a:cubicBezTo>
                <a:cubicBezTo>
                  <a:pt x="238771" y="1089622"/>
                  <a:pt x="232207" y="1095457"/>
                  <a:pt x="226372" y="1095457"/>
                </a:cubicBezTo>
                <a:cubicBezTo>
                  <a:pt x="218350" y="1095457"/>
                  <a:pt x="212516" y="1089622"/>
                  <a:pt x="212516" y="1083059"/>
                </a:cubicBezTo>
                <a:cubicBezTo>
                  <a:pt x="212516" y="1075766"/>
                  <a:pt x="218350" y="1069203"/>
                  <a:pt x="226372" y="1069203"/>
                </a:cubicBezTo>
                <a:close/>
                <a:moveTo>
                  <a:pt x="154079" y="1069203"/>
                </a:moveTo>
                <a:cubicBezTo>
                  <a:pt x="161372" y="1069203"/>
                  <a:pt x="167935" y="1075766"/>
                  <a:pt x="167935" y="1083059"/>
                </a:cubicBezTo>
                <a:cubicBezTo>
                  <a:pt x="167935" y="1089622"/>
                  <a:pt x="161372" y="1095457"/>
                  <a:pt x="154079" y="1095457"/>
                </a:cubicBezTo>
                <a:cubicBezTo>
                  <a:pt x="147516" y="1095457"/>
                  <a:pt x="141682" y="1089622"/>
                  <a:pt x="141682" y="1083059"/>
                </a:cubicBezTo>
                <a:cubicBezTo>
                  <a:pt x="141682" y="1075766"/>
                  <a:pt x="147516" y="1069203"/>
                  <a:pt x="154079" y="1069203"/>
                </a:cubicBezTo>
                <a:close/>
                <a:moveTo>
                  <a:pt x="83249" y="1069203"/>
                </a:moveTo>
                <a:cubicBezTo>
                  <a:pt x="90542" y="1069203"/>
                  <a:pt x="97105" y="1075766"/>
                  <a:pt x="97105" y="1083059"/>
                </a:cubicBezTo>
                <a:cubicBezTo>
                  <a:pt x="97105" y="1089622"/>
                  <a:pt x="90542" y="1095457"/>
                  <a:pt x="83249" y="1095457"/>
                </a:cubicBezTo>
                <a:cubicBezTo>
                  <a:pt x="76686" y="1095457"/>
                  <a:pt x="70852" y="1089622"/>
                  <a:pt x="70852" y="1083059"/>
                </a:cubicBezTo>
                <a:cubicBezTo>
                  <a:pt x="70852" y="1075766"/>
                  <a:pt x="76686" y="1069203"/>
                  <a:pt x="83249" y="1069203"/>
                </a:cubicBezTo>
                <a:close/>
                <a:moveTo>
                  <a:pt x="12014" y="1069203"/>
                </a:moveTo>
                <a:cubicBezTo>
                  <a:pt x="20258" y="1069203"/>
                  <a:pt x="26255" y="1075766"/>
                  <a:pt x="26255" y="1083059"/>
                </a:cubicBezTo>
                <a:cubicBezTo>
                  <a:pt x="26255" y="1091081"/>
                  <a:pt x="20258" y="1095457"/>
                  <a:pt x="12014" y="1095457"/>
                </a:cubicBezTo>
                <a:cubicBezTo>
                  <a:pt x="4518" y="1095457"/>
                  <a:pt x="21" y="1091081"/>
                  <a:pt x="21" y="1083059"/>
                </a:cubicBezTo>
                <a:cubicBezTo>
                  <a:pt x="21" y="1075766"/>
                  <a:pt x="4518" y="1069203"/>
                  <a:pt x="12014" y="1069203"/>
                </a:cubicBezTo>
                <a:close/>
                <a:moveTo>
                  <a:pt x="6724405" y="998371"/>
                </a:moveTo>
                <a:cubicBezTo>
                  <a:pt x="6732427" y="998371"/>
                  <a:pt x="6738261" y="1004205"/>
                  <a:pt x="6738261" y="1010768"/>
                </a:cubicBezTo>
                <a:cubicBezTo>
                  <a:pt x="6738261" y="1018061"/>
                  <a:pt x="6732427" y="1024625"/>
                  <a:pt x="6724405" y="1024625"/>
                </a:cubicBezTo>
                <a:cubicBezTo>
                  <a:pt x="6718571" y="1024625"/>
                  <a:pt x="6712008" y="1018061"/>
                  <a:pt x="6712008" y="1010768"/>
                </a:cubicBezTo>
                <a:cubicBezTo>
                  <a:pt x="6712008" y="1004205"/>
                  <a:pt x="6718571" y="998371"/>
                  <a:pt x="6724405" y="998371"/>
                </a:cubicBezTo>
                <a:close/>
                <a:moveTo>
                  <a:pt x="6653576" y="998371"/>
                </a:moveTo>
                <a:cubicBezTo>
                  <a:pt x="6660869" y="998371"/>
                  <a:pt x="6667432" y="1004205"/>
                  <a:pt x="6667432" y="1010768"/>
                </a:cubicBezTo>
                <a:cubicBezTo>
                  <a:pt x="6667432" y="1018061"/>
                  <a:pt x="6660869" y="1024625"/>
                  <a:pt x="6653576" y="1024625"/>
                </a:cubicBezTo>
                <a:cubicBezTo>
                  <a:pt x="6645554" y="1024625"/>
                  <a:pt x="6641179" y="1018061"/>
                  <a:pt x="6641179" y="1010768"/>
                </a:cubicBezTo>
                <a:cubicBezTo>
                  <a:pt x="6641179" y="1004205"/>
                  <a:pt x="6645554" y="998371"/>
                  <a:pt x="6653576" y="998371"/>
                </a:cubicBezTo>
                <a:close/>
                <a:moveTo>
                  <a:pt x="6581764" y="998371"/>
                </a:moveTo>
                <a:cubicBezTo>
                  <a:pt x="6589547" y="998371"/>
                  <a:pt x="6596552" y="1004205"/>
                  <a:pt x="6596552" y="1010768"/>
                </a:cubicBezTo>
                <a:cubicBezTo>
                  <a:pt x="6596552" y="1018061"/>
                  <a:pt x="6589547" y="1024625"/>
                  <a:pt x="6581764" y="1024625"/>
                </a:cubicBezTo>
                <a:cubicBezTo>
                  <a:pt x="6573202" y="1024625"/>
                  <a:pt x="6566976" y="1018061"/>
                  <a:pt x="6566976" y="1010768"/>
                </a:cubicBezTo>
                <a:cubicBezTo>
                  <a:pt x="6566976" y="1004205"/>
                  <a:pt x="6573202" y="998371"/>
                  <a:pt x="6581764" y="998371"/>
                </a:cubicBezTo>
                <a:close/>
                <a:moveTo>
                  <a:pt x="6510933" y="998371"/>
                </a:moveTo>
                <a:cubicBezTo>
                  <a:pt x="6518717" y="998371"/>
                  <a:pt x="6525722" y="1004205"/>
                  <a:pt x="6525722" y="1010768"/>
                </a:cubicBezTo>
                <a:cubicBezTo>
                  <a:pt x="6525722" y="1018061"/>
                  <a:pt x="6518717" y="1024625"/>
                  <a:pt x="6510933" y="1024625"/>
                </a:cubicBezTo>
                <a:cubicBezTo>
                  <a:pt x="6502371" y="1024625"/>
                  <a:pt x="6496144" y="1018061"/>
                  <a:pt x="6496144" y="1010768"/>
                </a:cubicBezTo>
                <a:cubicBezTo>
                  <a:pt x="6496144" y="1004205"/>
                  <a:pt x="6502371" y="998371"/>
                  <a:pt x="6510933" y="998371"/>
                </a:cubicBezTo>
                <a:close/>
                <a:moveTo>
                  <a:pt x="6440492" y="998371"/>
                </a:moveTo>
                <a:cubicBezTo>
                  <a:pt x="6448081" y="998371"/>
                  <a:pt x="6454911" y="1004205"/>
                  <a:pt x="6454911" y="1010768"/>
                </a:cubicBezTo>
                <a:cubicBezTo>
                  <a:pt x="6454911" y="1018061"/>
                  <a:pt x="6448081" y="1024625"/>
                  <a:pt x="6440492" y="1024625"/>
                </a:cubicBezTo>
                <a:cubicBezTo>
                  <a:pt x="6432145" y="1024625"/>
                  <a:pt x="6425315" y="1018061"/>
                  <a:pt x="6425315" y="1010768"/>
                </a:cubicBezTo>
                <a:cubicBezTo>
                  <a:pt x="6425315" y="1004205"/>
                  <a:pt x="6432145" y="998371"/>
                  <a:pt x="6440492" y="998371"/>
                </a:cubicBezTo>
                <a:close/>
                <a:moveTo>
                  <a:pt x="6368340" y="998371"/>
                </a:moveTo>
                <a:cubicBezTo>
                  <a:pt x="6376362" y="998371"/>
                  <a:pt x="6380737" y="1004205"/>
                  <a:pt x="6380737" y="1010768"/>
                </a:cubicBezTo>
                <a:cubicBezTo>
                  <a:pt x="6380737" y="1018061"/>
                  <a:pt x="6376362" y="1024625"/>
                  <a:pt x="6368340" y="1024625"/>
                </a:cubicBezTo>
                <a:cubicBezTo>
                  <a:pt x="6361047" y="1024625"/>
                  <a:pt x="6354484" y="1018061"/>
                  <a:pt x="6354484" y="1010768"/>
                </a:cubicBezTo>
                <a:cubicBezTo>
                  <a:pt x="6354484" y="1004205"/>
                  <a:pt x="6361047" y="998371"/>
                  <a:pt x="6368340" y="998371"/>
                </a:cubicBezTo>
                <a:close/>
                <a:moveTo>
                  <a:pt x="6297511" y="998371"/>
                </a:moveTo>
                <a:cubicBezTo>
                  <a:pt x="6304074" y="998371"/>
                  <a:pt x="6309908" y="1004205"/>
                  <a:pt x="6309908" y="1010768"/>
                </a:cubicBezTo>
                <a:cubicBezTo>
                  <a:pt x="6309908" y="1018061"/>
                  <a:pt x="6304074" y="1024625"/>
                  <a:pt x="6297511" y="1024625"/>
                </a:cubicBezTo>
                <a:cubicBezTo>
                  <a:pt x="6290218" y="1024625"/>
                  <a:pt x="6283655" y="1018061"/>
                  <a:pt x="6283655" y="1010768"/>
                </a:cubicBezTo>
                <a:cubicBezTo>
                  <a:pt x="6283655" y="1004205"/>
                  <a:pt x="6290218" y="998371"/>
                  <a:pt x="6297511" y="998371"/>
                </a:cubicBezTo>
                <a:close/>
                <a:moveTo>
                  <a:pt x="6226679" y="998371"/>
                </a:moveTo>
                <a:cubicBezTo>
                  <a:pt x="6233242" y="998371"/>
                  <a:pt x="6239076" y="1004205"/>
                  <a:pt x="6239076" y="1010768"/>
                </a:cubicBezTo>
                <a:cubicBezTo>
                  <a:pt x="6239076" y="1018061"/>
                  <a:pt x="6233242" y="1024625"/>
                  <a:pt x="6226679" y="1024625"/>
                </a:cubicBezTo>
                <a:cubicBezTo>
                  <a:pt x="6219386" y="1024625"/>
                  <a:pt x="6212823" y="1018061"/>
                  <a:pt x="6212823" y="1010768"/>
                </a:cubicBezTo>
                <a:cubicBezTo>
                  <a:pt x="6212823" y="1004205"/>
                  <a:pt x="6219386" y="998371"/>
                  <a:pt x="6226679" y="998371"/>
                </a:cubicBezTo>
                <a:close/>
                <a:moveTo>
                  <a:pt x="6154391" y="998371"/>
                </a:moveTo>
                <a:cubicBezTo>
                  <a:pt x="6161684" y="998371"/>
                  <a:pt x="6168247" y="1004205"/>
                  <a:pt x="6168247" y="1010768"/>
                </a:cubicBezTo>
                <a:cubicBezTo>
                  <a:pt x="6168247" y="1018061"/>
                  <a:pt x="6161684" y="1024625"/>
                  <a:pt x="6154391" y="1024625"/>
                </a:cubicBezTo>
                <a:cubicBezTo>
                  <a:pt x="6147828" y="1024625"/>
                  <a:pt x="6141994" y="1018061"/>
                  <a:pt x="6141994" y="1010768"/>
                </a:cubicBezTo>
                <a:cubicBezTo>
                  <a:pt x="6141994" y="1004205"/>
                  <a:pt x="6147828" y="998371"/>
                  <a:pt x="6154391" y="998371"/>
                </a:cubicBezTo>
                <a:close/>
                <a:moveTo>
                  <a:pt x="6083559" y="998371"/>
                </a:moveTo>
                <a:cubicBezTo>
                  <a:pt x="6090852" y="998371"/>
                  <a:pt x="6097415" y="1004205"/>
                  <a:pt x="6097415" y="1010768"/>
                </a:cubicBezTo>
                <a:cubicBezTo>
                  <a:pt x="6097415" y="1018061"/>
                  <a:pt x="6090852" y="1024625"/>
                  <a:pt x="6083559" y="1024625"/>
                </a:cubicBezTo>
                <a:cubicBezTo>
                  <a:pt x="6076996" y="1024625"/>
                  <a:pt x="6071162" y="1018061"/>
                  <a:pt x="6071162" y="1010768"/>
                </a:cubicBezTo>
                <a:cubicBezTo>
                  <a:pt x="6071162" y="1004205"/>
                  <a:pt x="6076996" y="998371"/>
                  <a:pt x="6083559" y="998371"/>
                </a:cubicBezTo>
                <a:close/>
                <a:moveTo>
                  <a:pt x="6009356" y="998371"/>
                </a:moveTo>
                <a:cubicBezTo>
                  <a:pt x="6016649" y="998371"/>
                  <a:pt x="6023212" y="1004205"/>
                  <a:pt x="6023212" y="1010768"/>
                </a:cubicBezTo>
                <a:cubicBezTo>
                  <a:pt x="6023212" y="1018061"/>
                  <a:pt x="6016649" y="1024625"/>
                  <a:pt x="6009356" y="1024625"/>
                </a:cubicBezTo>
                <a:cubicBezTo>
                  <a:pt x="6001334" y="1024625"/>
                  <a:pt x="5996959" y="1018061"/>
                  <a:pt x="5996959" y="1010768"/>
                </a:cubicBezTo>
                <a:cubicBezTo>
                  <a:pt x="5996959" y="1004205"/>
                  <a:pt x="6001334" y="998371"/>
                  <a:pt x="6009356" y="998371"/>
                </a:cubicBezTo>
                <a:close/>
                <a:moveTo>
                  <a:pt x="5940548" y="998371"/>
                </a:moveTo>
                <a:cubicBezTo>
                  <a:pt x="5948896" y="998371"/>
                  <a:pt x="5955726" y="1004205"/>
                  <a:pt x="5955726" y="1010768"/>
                </a:cubicBezTo>
                <a:cubicBezTo>
                  <a:pt x="5955726" y="1018061"/>
                  <a:pt x="5948896" y="1024625"/>
                  <a:pt x="5940548" y="1024625"/>
                </a:cubicBezTo>
                <a:cubicBezTo>
                  <a:pt x="5932960" y="1024625"/>
                  <a:pt x="5926130" y="1018061"/>
                  <a:pt x="5926130" y="1010768"/>
                </a:cubicBezTo>
                <a:cubicBezTo>
                  <a:pt x="5926130" y="1004205"/>
                  <a:pt x="5932960" y="998371"/>
                  <a:pt x="5940548" y="998371"/>
                </a:cubicBezTo>
                <a:close/>
                <a:moveTo>
                  <a:pt x="5870088" y="998371"/>
                </a:moveTo>
                <a:cubicBezTo>
                  <a:pt x="5878650" y="998371"/>
                  <a:pt x="5884877" y="1004205"/>
                  <a:pt x="5884877" y="1010768"/>
                </a:cubicBezTo>
                <a:cubicBezTo>
                  <a:pt x="5884877" y="1018061"/>
                  <a:pt x="5878650" y="1024625"/>
                  <a:pt x="5870088" y="1024625"/>
                </a:cubicBezTo>
                <a:cubicBezTo>
                  <a:pt x="5862304" y="1024625"/>
                  <a:pt x="5855299" y="1018061"/>
                  <a:pt x="5855299" y="1010768"/>
                </a:cubicBezTo>
                <a:cubicBezTo>
                  <a:pt x="5855299" y="1004205"/>
                  <a:pt x="5862304" y="998371"/>
                  <a:pt x="5870088" y="998371"/>
                </a:cubicBezTo>
                <a:close/>
                <a:moveTo>
                  <a:pt x="5799257" y="998371"/>
                </a:moveTo>
                <a:cubicBezTo>
                  <a:pt x="5807819" y="998371"/>
                  <a:pt x="5814045" y="1004205"/>
                  <a:pt x="5814045" y="1010768"/>
                </a:cubicBezTo>
                <a:cubicBezTo>
                  <a:pt x="5814045" y="1018061"/>
                  <a:pt x="5807819" y="1024625"/>
                  <a:pt x="5799257" y="1024625"/>
                </a:cubicBezTo>
                <a:cubicBezTo>
                  <a:pt x="5791474" y="1024625"/>
                  <a:pt x="5784469" y="1018061"/>
                  <a:pt x="5784469" y="1010768"/>
                </a:cubicBezTo>
                <a:cubicBezTo>
                  <a:pt x="5784469" y="1004205"/>
                  <a:pt x="5791474" y="998371"/>
                  <a:pt x="5799257" y="998371"/>
                </a:cubicBezTo>
                <a:close/>
                <a:moveTo>
                  <a:pt x="5724122" y="998371"/>
                </a:moveTo>
                <a:cubicBezTo>
                  <a:pt x="5730685" y="998371"/>
                  <a:pt x="5736519" y="1004205"/>
                  <a:pt x="5736519" y="1010768"/>
                </a:cubicBezTo>
                <a:cubicBezTo>
                  <a:pt x="5736519" y="1018061"/>
                  <a:pt x="5730685" y="1024625"/>
                  <a:pt x="5724122" y="1024625"/>
                </a:cubicBezTo>
                <a:cubicBezTo>
                  <a:pt x="5716100" y="1024625"/>
                  <a:pt x="5710266" y="1018061"/>
                  <a:pt x="5710266" y="1010768"/>
                </a:cubicBezTo>
                <a:cubicBezTo>
                  <a:pt x="5710266" y="1004205"/>
                  <a:pt x="5716100" y="998371"/>
                  <a:pt x="5724122" y="998371"/>
                </a:cubicBezTo>
                <a:close/>
                <a:moveTo>
                  <a:pt x="5653291" y="998371"/>
                </a:moveTo>
                <a:cubicBezTo>
                  <a:pt x="5659125" y="998371"/>
                  <a:pt x="5665688" y="1004205"/>
                  <a:pt x="5665688" y="1012227"/>
                </a:cubicBezTo>
                <a:cubicBezTo>
                  <a:pt x="5665688" y="1018061"/>
                  <a:pt x="5659125" y="1024625"/>
                  <a:pt x="5653291" y="1024625"/>
                </a:cubicBezTo>
                <a:cubicBezTo>
                  <a:pt x="5645269" y="1024625"/>
                  <a:pt x="5639435" y="1018061"/>
                  <a:pt x="5639435" y="1012227"/>
                </a:cubicBezTo>
                <a:cubicBezTo>
                  <a:pt x="5639435" y="1004205"/>
                  <a:pt x="5645269" y="998371"/>
                  <a:pt x="5653291" y="998371"/>
                </a:cubicBezTo>
                <a:close/>
                <a:moveTo>
                  <a:pt x="5581002" y="998371"/>
                </a:moveTo>
                <a:cubicBezTo>
                  <a:pt x="5588295" y="998371"/>
                  <a:pt x="5594858" y="1004205"/>
                  <a:pt x="5594858" y="1012227"/>
                </a:cubicBezTo>
                <a:cubicBezTo>
                  <a:pt x="5594858" y="1018061"/>
                  <a:pt x="5588295" y="1024625"/>
                  <a:pt x="5581002" y="1024625"/>
                </a:cubicBezTo>
                <a:cubicBezTo>
                  <a:pt x="5574439" y="1024625"/>
                  <a:pt x="5568605" y="1018061"/>
                  <a:pt x="5568605" y="1012227"/>
                </a:cubicBezTo>
                <a:cubicBezTo>
                  <a:pt x="5568605" y="1004205"/>
                  <a:pt x="5574439" y="998371"/>
                  <a:pt x="5581002" y="998371"/>
                </a:cubicBezTo>
                <a:close/>
                <a:moveTo>
                  <a:pt x="5510171" y="998371"/>
                </a:moveTo>
                <a:cubicBezTo>
                  <a:pt x="5517464" y="998371"/>
                  <a:pt x="5524027" y="1004205"/>
                  <a:pt x="5524027" y="1012227"/>
                </a:cubicBezTo>
                <a:cubicBezTo>
                  <a:pt x="5524027" y="1018061"/>
                  <a:pt x="5517464" y="1024625"/>
                  <a:pt x="5510171" y="1024625"/>
                </a:cubicBezTo>
                <a:cubicBezTo>
                  <a:pt x="5503608" y="1024625"/>
                  <a:pt x="5497774" y="1018061"/>
                  <a:pt x="5497774" y="1012227"/>
                </a:cubicBezTo>
                <a:cubicBezTo>
                  <a:pt x="5497774" y="1004205"/>
                  <a:pt x="5503608" y="998371"/>
                  <a:pt x="5510171" y="998371"/>
                </a:cubicBezTo>
                <a:close/>
                <a:moveTo>
                  <a:pt x="5438937" y="998371"/>
                </a:moveTo>
                <a:cubicBezTo>
                  <a:pt x="5447182" y="998371"/>
                  <a:pt x="5453178" y="1004205"/>
                  <a:pt x="5453178" y="1012227"/>
                </a:cubicBezTo>
                <a:cubicBezTo>
                  <a:pt x="5453178" y="1018061"/>
                  <a:pt x="5447182" y="1024625"/>
                  <a:pt x="5438937" y="1024625"/>
                </a:cubicBezTo>
                <a:cubicBezTo>
                  <a:pt x="5431442" y="1024625"/>
                  <a:pt x="5426945" y="1018061"/>
                  <a:pt x="5426945" y="1012227"/>
                </a:cubicBezTo>
                <a:cubicBezTo>
                  <a:pt x="5426945" y="1004205"/>
                  <a:pt x="5431442" y="998371"/>
                  <a:pt x="5438937" y="998371"/>
                </a:cubicBezTo>
                <a:close/>
                <a:moveTo>
                  <a:pt x="5367530" y="998371"/>
                </a:moveTo>
                <a:cubicBezTo>
                  <a:pt x="5376092" y="998371"/>
                  <a:pt x="5382318" y="1004205"/>
                  <a:pt x="5382318" y="1012227"/>
                </a:cubicBezTo>
                <a:cubicBezTo>
                  <a:pt x="5382318" y="1018061"/>
                  <a:pt x="5376092" y="1024625"/>
                  <a:pt x="5367530" y="1024625"/>
                </a:cubicBezTo>
                <a:cubicBezTo>
                  <a:pt x="5359747" y="1024625"/>
                  <a:pt x="5352742" y="1018061"/>
                  <a:pt x="5352742" y="1012227"/>
                </a:cubicBezTo>
                <a:cubicBezTo>
                  <a:pt x="5352742" y="1004205"/>
                  <a:pt x="5359747" y="998371"/>
                  <a:pt x="5367530" y="998371"/>
                </a:cubicBezTo>
                <a:close/>
                <a:moveTo>
                  <a:pt x="5296699" y="998371"/>
                </a:moveTo>
                <a:cubicBezTo>
                  <a:pt x="5305261" y="998371"/>
                  <a:pt x="5311488" y="1004205"/>
                  <a:pt x="5311488" y="1012227"/>
                </a:cubicBezTo>
                <a:cubicBezTo>
                  <a:pt x="5311488" y="1018061"/>
                  <a:pt x="5305261" y="1024625"/>
                  <a:pt x="5296699" y="1024625"/>
                </a:cubicBezTo>
                <a:cubicBezTo>
                  <a:pt x="5288915" y="1024625"/>
                  <a:pt x="5281910" y="1018061"/>
                  <a:pt x="5281910" y="1012227"/>
                </a:cubicBezTo>
                <a:cubicBezTo>
                  <a:pt x="5281910" y="1004205"/>
                  <a:pt x="5288915" y="998371"/>
                  <a:pt x="5296699" y="998371"/>
                </a:cubicBezTo>
                <a:close/>
                <a:moveTo>
                  <a:pt x="5225869" y="998371"/>
                </a:moveTo>
                <a:cubicBezTo>
                  <a:pt x="5234431" y="998371"/>
                  <a:pt x="5240657" y="1004205"/>
                  <a:pt x="5240657" y="1012227"/>
                </a:cubicBezTo>
                <a:cubicBezTo>
                  <a:pt x="5240657" y="1018061"/>
                  <a:pt x="5234431" y="1024625"/>
                  <a:pt x="5225869" y="1024625"/>
                </a:cubicBezTo>
                <a:cubicBezTo>
                  <a:pt x="5217307" y="1024625"/>
                  <a:pt x="5211081" y="1018061"/>
                  <a:pt x="5211081" y="1012227"/>
                </a:cubicBezTo>
                <a:cubicBezTo>
                  <a:pt x="5211081" y="1004205"/>
                  <a:pt x="5217307" y="998371"/>
                  <a:pt x="5225869" y="998371"/>
                </a:cubicBezTo>
                <a:close/>
                <a:moveTo>
                  <a:pt x="5154105" y="998371"/>
                </a:moveTo>
                <a:cubicBezTo>
                  <a:pt x="5162127" y="998371"/>
                  <a:pt x="5166502" y="1004205"/>
                  <a:pt x="5166502" y="1012227"/>
                </a:cubicBezTo>
                <a:cubicBezTo>
                  <a:pt x="5166502" y="1018061"/>
                  <a:pt x="5162127" y="1024625"/>
                  <a:pt x="5154105" y="1024625"/>
                </a:cubicBezTo>
                <a:cubicBezTo>
                  <a:pt x="5146083" y="1024625"/>
                  <a:pt x="5140249" y="1018061"/>
                  <a:pt x="5140249" y="1012227"/>
                </a:cubicBezTo>
                <a:cubicBezTo>
                  <a:pt x="5140249" y="1004205"/>
                  <a:pt x="5146083" y="998371"/>
                  <a:pt x="5154105" y="998371"/>
                </a:cubicBezTo>
                <a:close/>
                <a:moveTo>
                  <a:pt x="5083276" y="998371"/>
                </a:moveTo>
                <a:cubicBezTo>
                  <a:pt x="5089110" y="998371"/>
                  <a:pt x="5095673" y="1004205"/>
                  <a:pt x="5095673" y="1012227"/>
                </a:cubicBezTo>
                <a:cubicBezTo>
                  <a:pt x="5095673" y="1018061"/>
                  <a:pt x="5089110" y="1024625"/>
                  <a:pt x="5083276" y="1024625"/>
                </a:cubicBezTo>
                <a:cubicBezTo>
                  <a:pt x="5075254" y="1024625"/>
                  <a:pt x="5069420" y="1018061"/>
                  <a:pt x="5069420" y="1012227"/>
                </a:cubicBezTo>
                <a:cubicBezTo>
                  <a:pt x="5069420" y="1004205"/>
                  <a:pt x="5075254" y="998371"/>
                  <a:pt x="5083276" y="998371"/>
                </a:cubicBezTo>
                <a:close/>
                <a:moveTo>
                  <a:pt x="5012445" y="998371"/>
                </a:moveTo>
                <a:cubicBezTo>
                  <a:pt x="5018279" y="998371"/>
                  <a:pt x="5024842" y="1004205"/>
                  <a:pt x="5024842" y="1012227"/>
                </a:cubicBezTo>
                <a:cubicBezTo>
                  <a:pt x="5024842" y="1018061"/>
                  <a:pt x="5018279" y="1024625"/>
                  <a:pt x="5012445" y="1024625"/>
                </a:cubicBezTo>
                <a:cubicBezTo>
                  <a:pt x="5004423" y="1024625"/>
                  <a:pt x="4998589" y="1018061"/>
                  <a:pt x="4998589" y="1012227"/>
                </a:cubicBezTo>
                <a:cubicBezTo>
                  <a:pt x="4998589" y="1004205"/>
                  <a:pt x="5004423" y="998371"/>
                  <a:pt x="5012445" y="998371"/>
                </a:cubicBezTo>
                <a:close/>
                <a:moveTo>
                  <a:pt x="4940157" y="998371"/>
                </a:moveTo>
                <a:cubicBezTo>
                  <a:pt x="4948179" y="998371"/>
                  <a:pt x="4954013" y="1004205"/>
                  <a:pt x="4954013" y="1012227"/>
                </a:cubicBezTo>
                <a:cubicBezTo>
                  <a:pt x="4954013" y="1018061"/>
                  <a:pt x="4948179" y="1024625"/>
                  <a:pt x="4940157" y="1024625"/>
                </a:cubicBezTo>
                <a:cubicBezTo>
                  <a:pt x="4934323" y="1024625"/>
                  <a:pt x="4927760" y="1018061"/>
                  <a:pt x="4927760" y="1012227"/>
                </a:cubicBezTo>
                <a:cubicBezTo>
                  <a:pt x="4927760" y="1004205"/>
                  <a:pt x="4934323" y="998371"/>
                  <a:pt x="4940157" y="998371"/>
                </a:cubicBezTo>
                <a:close/>
                <a:moveTo>
                  <a:pt x="4865953" y="998371"/>
                </a:moveTo>
                <a:cubicBezTo>
                  <a:pt x="4873975" y="998371"/>
                  <a:pt x="4879809" y="1004205"/>
                  <a:pt x="4879809" y="1012227"/>
                </a:cubicBezTo>
                <a:cubicBezTo>
                  <a:pt x="4879809" y="1018061"/>
                  <a:pt x="4873975" y="1024625"/>
                  <a:pt x="4865953" y="1024625"/>
                </a:cubicBezTo>
                <a:cubicBezTo>
                  <a:pt x="4860119" y="1024625"/>
                  <a:pt x="4853556" y="1018061"/>
                  <a:pt x="4853556" y="1012227"/>
                </a:cubicBezTo>
                <a:cubicBezTo>
                  <a:pt x="4853556" y="1004205"/>
                  <a:pt x="4860119" y="998371"/>
                  <a:pt x="4865953" y="998371"/>
                </a:cubicBezTo>
                <a:close/>
                <a:moveTo>
                  <a:pt x="4797514" y="998371"/>
                </a:moveTo>
                <a:cubicBezTo>
                  <a:pt x="4806076" y="998371"/>
                  <a:pt x="4812303" y="1004205"/>
                  <a:pt x="4812303" y="1012227"/>
                </a:cubicBezTo>
                <a:cubicBezTo>
                  <a:pt x="4812303" y="1018061"/>
                  <a:pt x="4806076" y="1024625"/>
                  <a:pt x="4797514" y="1024625"/>
                </a:cubicBezTo>
                <a:cubicBezTo>
                  <a:pt x="4789730" y="1024625"/>
                  <a:pt x="4784282" y="1018061"/>
                  <a:pt x="4782725" y="1012227"/>
                </a:cubicBezTo>
                <a:cubicBezTo>
                  <a:pt x="4782725" y="1004205"/>
                  <a:pt x="4789730" y="998371"/>
                  <a:pt x="4797514" y="998371"/>
                </a:cubicBezTo>
                <a:close/>
                <a:moveTo>
                  <a:pt x="4726684" y="998371"/>
                </a:moveTo>
                <a:cubicBezTo>
                  <a:pt x="4735246" y="998371"/>
                  <a:pt x="4741472" y="1004205"/>
                  <a:pt x="4741472" y="1012227"/>
                </a:cubicBezTo>
                <a:cubicBezTo>
                  <a:pt x="4741472" y="1018061"/>
                  <a:pt x="4735246" y="1024625"/>
                  <a:pt x="4726684" y="1024625"/>
                </a:cubicBezTo>
                <a:cubicBezTo>
                  <a:pt x="4718122" y="1024625"/>
                  <a:pt x="4711896" y="1018061"/>
                  <a:pt x="4711896" y="1012227"/>
                </a:cubicBezTo>
                <a:cubicBezTo>
                  <a:pt x="4711896" y="1004205"/>
                  <a:pt x="4718122" y="998371"/>
                  <a:pt x="4726684" y="998371"/>
                </a:cubicBezTo>
                <a:close/>
                <a:moveTo>
                  <a:pt x="4655853" y="998371"/>
                </a:moveTo>
                <a:cubicBezTo>
                  <a:pt x="4663637" y="998371"/>
                  <a:pt x="4670642" y="1004205"/>
                  <a:pt x="4670642" y="1012227"/>
                </a:cubicBezTo>
                <a:cubicBezTo>
                  <a:pt x="4670642" y="1018061"/>
                  <a:pt x="4663637" y="1024625"/>
                  <a:pt x="4655853" y="1024625"/>
                </a:cubicBezTo>
                <a:cubicBezTo>
                  <a:pt x="4647291" y="1024625"/>
                  <a:pt x="4641064" y="1018061"/>
                  <a:pt x="4641064" y="1012227"/>
                </a:cubicBezTo>
                <a:cubicBezTo>
                  <a:pt x="4641064" y="1004205"/>
                  <a:pt x="4647291" y="998371"/>
                  <a:pt x="4655853" y="998371"/>
                </a:cubicBezTo>
                <a:close/>
                <a:moveTo>
                  <a:pt x="4584091" y="998371"/>
                </a:moveTo>
                <a:cubicBezTo>
                  <a:pt x="4591384" y="998371"/>
                  <a:pt x="4596488" y="1004205"/>
                  <a:pt x="4596488" y="1012227"/>
                </a:cubicBezTo>
                <a:cubicBezTo>
                  <a:pt x="4596488" y="1018061"/>
                  <a:pt x="4591384" y="1024625"/>
                  <a:pt x="4584091" y="1024625"/>
                </a:cubicBezTo>
                <a:cubicBezTo>
                  <a:pt x="4576069" y="1024625"/>
                  <a:pt x="4570235" y="1018061"/>
                  <a:pt x="4570235" y="1012227"/>
                </a:cubicBezTo>
                <a:cubicBezTo>
                  <a:pt x="4570235" y="1004205"/>
                  <a:pt x="4576069" y="998371"/>
                  <a:pt x="4584091" y="998371"/>
                </a:cubicBezTo>
                <a:close/>
                <a:moveTo>
                  <a:pt x="4513260" y="998371"/>
                </a:moveTo>
                <a:cubicBezTo>
                  <a:pt x="4519094" y="998371"/>
                  <a:pt x="4525657" y="1004205"/>
                  <a:pt x="4525657" y="1012227"/>
                </a:cubicBezTo>
                <a:cubicBezTo>
                  <a:pt x="4525657" y="1019520"/>
                  <a:pt x="4519094" y="1024625"/>
                  <a:pt x="4513260" y="1024625"/>
                </a:cubicBezTo>
                <a:cubicBezTo>
                  <a:pt x="4505238" y="1024625"/>
                  <a:pt x="4499404" y="1019520"/>
                  <a:pt x="4499404" y="1012227"/>
                </a:cubicBezTo>
                <a:cubicBezTo>
                  <a:pt x="4499404" y="1004205"/>
                  <a:pt x="4505238" y="998371"/>
                  <a:pt x="4513260" y="998371"/>
                </a:cubicBezTo>
                <a:close/>
                <a:moveTo>
                  <a:pt x="4439056" y="998371"/>
                </a:moveTo>
                <a:cubicBezTo>
                  <a:pt x="4445619" y="998371"/>
                  <a:pt x="4451453" y="1004205"/>
                  <a:pt x="4451453" y="1012227"/>
                </a:cubicBezTo>
                <a:cubicBezTo>
                  <a:pt x="4451453" y="1019520"/>
                  <a:pt x="4445619" y="1024625"/>
                  <a:pt x="4439056" y="1024625"/>
                </a:cubicBezTo>
                <a:cubicBezTo>
                  <a:pt x="4431763" y="1024625"/>
                  <a:pt x="4425200" y="1019520"/>
                  <a:pt x="4425200" y="1012227"/>
                </a:cubicBezTo>
                <a:cubicBezTo>
                  <a:pt x="4425200" y="1004205"/>
                  <a:pt x="4431763" y="998371"/>
                  <a:pt x="4439056" y="998371"/>
                </a:cubicBezTo>
                <a:close/>
                <a:moveTo>
                  <a:pt x="4366768" y="998371"/>
                </a:moveTo>
                <a:cubicBezTo>
                  <a:pt x="4374790" y="998371"/>
                  <a:pt x="4380624" y="1004205"/>
                  <a:pt x="4380624" y="1012227"/>
                </a:cubicBezTo>
                <a:cubicBezTo>
                  <a:pt x="4380624" y="1019520"/>
                  <a:pt x="4374790" y="1024625"/>
                  <a:pt x="4366768" y="1024625"/>
                </a:cubicBezTo>
                <a:cubicBezTo>
                  <a:pt x="4360934" y="1024625"/>
                  <a:pt x="4354371" y="1019520"/>
                  <a:pt x="4354371" y="1012227"/>
                </a:cubicBezTo>
                <a:cubicBezTo>
                  <a:pt x="4354371" y="1004205"/>
                  <a:pt x="4360934" y="998371"/>
                  <a:pt x="4366768" y="998371"/>
                </a:cubicBezTo>
                <a:close/>
                <a:moveTo>
                  <a:pt x="4295937" y="998371"/>
                </a:moveTo>
                <a:cubicBezTo>
                  <a:pt x="4303959" y="998371"/>
                  <a:pt x="4309793" y="1004205"/>
                  <a:pt x="4309793" y="1012227"/>
                </a:cubicBezTo>
                <a:cubicBezTo>
                  <a:pt x="4309793" y="1019520"/>
                  <a:pt x="4303959" y="1024625"/>
                  <a:pt x="4295937" y="1024625"/>
                </a:cubicBezTo>
                <a:cubicBezTo>
                  <a:pt x="4290103" y="1024625"/>
                  <a:pt x="4283540" y="1019520"/>
                  <a:pt x="4283540" y="1012227"/>
                </a:cubicBezTo>
                <a:cubicBezTo>
                  <a:pt x="4283540" y="1004205"/>
                  <a:pt x="4290103" y="998371"/>
                  <a:pt x="4295937" y="998371"/>
                </a:cubicBezTo>
                <a:close/>
                <a:moveTo>
                  <a:pt x="4225107" y="998371"/>
                </a:moveTo>
                <a:cubicBezTo>
                  <a:pt x="4233129" y="998371"/>
                  <a:pt x="4238963" y="1004205"/>
                  <a:pt x="4238963" y="1012227"/>
                </a:cubicBezTo>
                <a:cubicBezTo>
                  <a:pt x="4238963" y="1019520"/>
                  <a:pt x="4233129" y="1024625"/>
                  <a:pt x="4225107" y="1024625"/>
                </a:cubicBezTo>
                <a:cubicBezTo>
                  <a:pt x="4217085" y="1024625"/>
                  <a:pt x="4212710" y="1019520"/>
                  <a:pt x="4212710" y="1012227"/>
                </a:cubicBezTo>
                <a:cubicBezTo>
                  <a:pt x="4212710" y="1004205"/>
                  <a:pt x="4217085" y="998371"/>
                  <a:pt x="4225107" y="998371"/>
                </a:cubicBezTo>
                <a:close/>
                <a:moveTo>
                  <a:pt x="4153295" y="998371"/>
                </a:moveTo>
                <a:cubicBezTo>
                  <a:pt x="4161078" y="998371"/>
                  <a:pt x="4168083" y="1004205"/>
                  <a:pt x="4168083" y="1012227"/>
                </a:cubicBezTo>
                <a:cubicBezTo>
                  <a:pt x="4168083" y="1019520"/>
                  <a:pt x="4161078" y="1024625"/>
                  <a:pt x="4153295" y="1024625"/>
                </a:cubicBezTo>
                <a:cubicBezTo>
                  <a:pt x="4144733" y="1024625"/>
                  <a:pt x="4138507" y="1019520"/>
                  <a:pt x="4138507" y="1012227"/>
                </a:cubicBezTo>
                <a:cubicBezTo>
                  <a:pt x="4138507" y="1004205"/>
                  <a:pt x="4144733" y="998371"/>
                  <a:pt x="4153295" y="998371"/>
                </a:cubicBezTo>
                <a:close/>
                <a:moveTo>
                  <a:pt x="4082465" y="998371"/>
                </a:moveTo>
                <a:cubicBezTo>
                  <a:pt x="4090249" y="998371"/>
                  <a:pt x="4097254" y="1004205"/>
                  <a:pt x="4097254" y="1012227"/>
                </a:cubicBezTo>
                <a:cubicBezTo>
                  <a:pt x="4097254" y="1019520"/>
                  <a:pt x="4090249" y="1024625"/>
                  <a:pt x="4082465" y="1024625"/>
                </a:cubicBezTo>
                <a:cubicBezTo>
                  <a:pt x="4073903" y="1024625"/>
                  <a:pt x="4067676" y="1019520"/>
                  <a:pt x="4067676" y="1012227"/>
                </a:cubicBezTo>
                <a:cubicBezTo>
                  <a:pt x="4067676" y="1004205"/>
                  <a:pt x="4073903" y="998371"/>
                  <a:pt x="4082465" y="998371"/>
                </a:cubicBezTo>
                <a:close/>
                <a:moveTo>
                  <a:pt x="4011635" y="998371"/>
                </a:moveTo>
                <a:cubicBezTo>
                  <a:pt x="4019418" y="998371"/>
                  <a:pt x="4026423" y="1004205"/>
                  <a:pt x="4026423" y="1012227"/>
                </a:cubicBezTo>
                <a:cubicBezTo>
                  <a:pt x="4026423" y="1019520"/>
                  <a:pt x="4019418" y="1024625"/>
                  <a:pt x="4011635" y="1024625"/>
                </a:cubicBezTo>
                <a:cubicBezTo>
                  <a:pt x="4003073" y="1024625"/>
                  <a:pt x="3996847" y="1019520"/>
                  <a:pt x="3996847" y="1012227"/>
                </a:cubicBezTo>
                <a:cubicBezTo>
                  <a:pt x="3996847" y="1004205"/>
                  <a:pt x="4003073" y="998371"/>
                  <a:pt x="4011635" y="998371"/>
                </a:cubicBezTo>
                <a:close/>
                <a:moveTo>
                  <a:pt x="3939871" y="998371"/>
                </a:moveTo>
                <a:cubicBezTo>
                  <a:pt x="3947893" y="998371"/>
                  <a:pt x="3952268" y="1004205"/>
                  <a:pt x="3952268" y="1012227"/>
                </a:cubicBezTo>
                <a:cubicBezTo>
                  <a:pt x="3952268" y="1019520"/>
                  <a:pt x="3947893" y="1024625"/>
                  <a:pt x="3939871" y="1024625"/>
                </a:cubicBezTo>
                <a:cubicBezTo>
                  <a:pt x="3932578" y="1024625"/>
                  <a:pt x="3926015" y="1019520"/>
                  <a:pt x="3926015" y="1012227"/>
                </a:cubicBezTo>
                <a:cubicBezTo>
                  <a:pt x="3926015" y="1004205"/>
                  <a:pt x="3932578" y="998371"/>
                  <a:pt x="3939871" y="998371"/>
                </a:cubicBezTo>
                <a:close/>
                <a:moveTo>
                  <a:pt x="3869042" y="998371"/>
                </a:moveTo>
                <a:cubicBezTo>
                  <a:pt x="3875605" y="998371"/>
                  <a:pt x="3881439" y="1004598"/>
                  <a:pt x="3881439" y="1013160"/>
                </a:cubicBezTo>
                <a:cubicBezTo>
                  <a:pt x="3881439" y="1020944"/>
                  <a:pt x="3875605" y="1027949"/>
                  <a:pt x="3869042" y="1027949"/>
                </a:cubicBezTo>
                <a:cubicBezTo>
                  <a:pt x="3861749" y="1027949"/>
                  <a:pt x="3855186" y="1020944"/>
                  <a:pt x="3855186" y="1013160"/>
                </a:cubicBezTo>
                <a:cubicBezTo>
                  <a:pt x="3855186" y="1004598"/>
                  <a:pt x="3861749" y="998371"/>
                  <a:pt x="3869042" y="998371"/>
                </a:cubicBezTo>
                <a:close/>
                <a:moveTo>
                  <a:pt x="3798211" y="998371"/>
                </a:moveTo>
                <a:cubicBezTo>
                  <a:pt x="3804774" y="998371"/>
                  <a:pt x="3810608" y="1004598"/>
                  <a:pt x="3810608" y="1013160"/>
                </a:cubicBezTo>
                <a:cubicBezTo>
                  <a:pt x="3810608" y="1020944"/>
                  <a:pt x="3804774" y="1027949"/>
                  <a:pt x="3798211" y="1027949"/>
                </a:cubicBezTo>
                <a:cubicBezTo>
                  <a:pt x="3790918" y="1027949"/>
                  <a:pt x="3784355" y="1020944"/>
                  <a:pt x="3784355" y="1013160"/>
                </a:cubicBezTo>
                <a:cubicBezTo>
                  <a:pt x="3784355" y="1004598"/>
                  <a:pt x="3790918" y="998371"/>
                  <a:pt x="3798211" y="998371"/>
                </a:cubicBezTo>
                <a:close/>
                <a:moveTo>
                  <a:pt x="3725922" y="998371"/>
                </a:moveTo>
                <a:cubicBezTo>
                  <a:pt x="3733944" y="998371"/>
                  <a:pt x="3739778" y="1004598"/>
                  <a:pt x="3739778" y="1013160"/>
                </a:cubicBezTo>
                <a:cubicBezTo>
                  <a:pt x="3739778" y="1020944"/>
                  <a:pt x="3733944" y="1027949"/>
                  <a:pt x="3725922" y="1027949"/>
                </a:cubicBezTo>
                <a:cubicBezTo>
                  <a:pt x="3719359" y="1027949"/>
                  <a:pt x="3713525" y="1020944"/>
                  <a:pt x="3713525" y="1013160"/>
                </a:cubicBezTo>
                <a:cubicBezTo>
                  <a:pt x="3713525" y="1004598"/>
                  <a:pt x="3719359" y="998371"/>
                  <a:pt x="3725922" y="998371"/>
                </a:cubicBezTo>
                <a:close/>
                <a:moveTo>
                  <a:pt x="724105" y="998371"/>
                </a:moveTo>
                <a:cubicBezTo>
                  <a:pt x="731398" y="998371"/>
                  <a:pt x="737962" y="1004205"/>
                  <a:pt x="737962" y="1010768"/>
                </a:cubicBezTo>
                <a:cubicBezTo>
                  <a:pt x="737962" y="1018061"/>
                  <a:pt x="731398" y="1024625"/>
                  <a:pt x="724105" y="1024625"/>
                </a:cubicBezTo>
                <a:cubicBezTo>
                  <a:pt x="717541" y="1024625"/>
                  <a:pt x="711707" y="1018061"/>
                  <a:pt x="711707" y="1010768"/>
                </a:cubicBezTo>
                <a:cubicBezTo>
                  <a:pt x="711707" y="1004205"/>
                  <a:pt x="717541" y="998371"/>
                  <a:pt x="724105" y="998371"/>
                </a:cubicBezTo>
                <a:close/>
                <a:moveTo>
                  <a:pt x="653274" y="998371"/>
                </a:moveTo>
                <a:cubicBezTo>
                  <a:pt x="660567" y="998371"/>
                  <a:pt x="667129" y="1004205"/>
                  <a:pt x="667129" y="1010768"/>
                </a:cubicBezTo>
                <a:cubicBezTo>
                  <a:pt x="667129" y="1018061"/>
                  <a:pt x="660567" y="1024625"/>
                  <a:pt x="653274" y="1024625"/>
                </a:cubicBezTo>
                <a:cubicBezTo>
                  <a:pt x="646711" y="1024625"/>
                  <a:pt x="640877" y="1018061"/>
                  <a:pt x="640877" y="1010768"/>
                </a:cubicBezTo>
                <a:cubicBezTo>
                  <a:pt x="640877" y="1004205"/>
                  <a:pt x="646711" y="998371"/>
                  <a:pt x="653274" y="998371"/>
                </a:cubicBezTo>
                <a:close/>
                <a:moveTo>
                  <a:pt x="582446" y="998371"/>
                </a:moveTo>
                <a:cubicBezTo>
                  <a:pt x="589738" y="998371"/>
                  <a:pt x="596301" y="1004205"/>
                  <a:pt x="596301" y="1010768"/>
                </a:cubicBezTo>
                <a:cubicBezTo>
                  <a:pt x="596301" y="1018061"/>
                  <a:pt x="589738" y="1024625"/>
                  <a:pt x="582446" y="1024625"/>
                </a:cubicBezTo>
                <a:cubicBezTo>
                  <a:pt x="574423" y="1024625"/>
                  <a:pt x="570047" y="1018061"/>
                  <a:pt x="570047" y="1010768"/>
                </a:cubicBezTo>
                <a:cubicBezTo>
                  <a:pt x="570047" y="1004205"/>
                  <a:pt x="574423" y="998371"/>
                  <a:pt x="582446" y="998371"/>
                </a:cubicBezTo>
                <a:close/>
                <a:moveTo>
                  <a:pt x="513636" y="998371"/>
                </a:moveTo>
                <a:cubicBezTo>
                  <a:pt x="521983" y="998371"/>
                  <a:pt x="528813" y="1004205"/>
                  <a:pt x="528813" y="1010768"/>
                </a:cubicBezTo>
                <a:cubicBezTo>
                  <a:pt x="528813" y="1018061"/>
                  <a:pt x="521983" y="1024625"/>
                  <a:pt x="513636" y="1024625"/>
                </a:cubicBezTo>
                <a:cubicBezTo>
                  <a:pt x="506046" y="1024625"/>
                  <a:pt x="499216" y="1018061"/>
                  <a:pt x="499216" y="1010768"/>
                </a:cubicBezTo>
                <a:cubicBezTo>
                  <a:pt x="499216" y="1004205"/>
                  <a:pt x="506046" y="998371"/>
                  <a:pt x="513636" y="998371"/>
                </a:cubicBezTo>
                <a:close/>
                <a:moveTo>
                  <a:pt x="439802" y="998371"/>
                </a:moveTo>
                <a:cubicBezTo>
                  <a:pt x="448365" y="998371"/>
                  <a:pt x="454592" y="1004205"/>
                  <a:pt x="454592" y="1010768"/>
                </a:cubicBezTo>
                <a:cubicBezTo>
                  <a:pt x="454592" y="1018061"/>
                  <a:pt x="448365" y="1024625"/>
                  <a:pt x="439802" y="1024625"/>
                </a:cubicBezTo>
                <a:cubicBezTo>
                  <a:pt x="432019" y="1024625"/>
                  <a:pt x="425014" y="1018061"/>
                  <a:pt x="425014" y="1010768"/>
                </a:cubicBezTo>
                <a:cubicBezTo>
                  <a:pt x="425014" y="1004205"/>
                  <a:pt x="432019" y="998371"/>
                  <a:pt x="439802" y="998371"/>
                </a:cubicBezTo>
                <a:close/>
                <a:moveTo>
                  <a:pt x="368040" y="998371"/>
                </a:moveTo>
                <a:cubicBezTo>
                  <a:pt x="376061" y="998371"/>
                  <a:pt x="380438" y="1004205"/>
                  <a:pt x="380438" y="1012227"/>
                </a:cubicBezTo>
                <a:cubicBezTo>
                  <a:pt x="380438" y="1018061"/>
                  <a:pt x="376061" y="1024625"/>
                  <a:pt x="368040" y="1024625"/>
                </a:cubicBezTo>
                <a:cubicBezTo>
                  <a:pt x="360747" y="1024625"/>
                  <a:pt x="354183" y="1018061"/>
                  <a:pt x="354183" y="1012227"/>
                </a:cubicBezTo>
                <a:cubicBezTo>
                  <a:pt x="354183" y="1004205"/>
                  <a:pt x="360747" y="998371"/>
                  <a:pt x="368040" y="998371"/>
                </a:cubicBezTo>
                <a:close/>
                <a:moveTo>
                  <a:pt x="297208" y="998371"/>
                </a:moveTo>
                <a:cubicBezTo>
                  <a:pt x="303771" y="998371"/>
                  <a:pt x="309606" y="1004205"/>
                  <a:pt x="309606" y="1012227"/>
                </a:cubicBezTo>
                <a:cubicBezTo>
                  <a:pt x="309606" y="1018061"/>
                  <a:pt x="303771" y="1024625"/>
                  <a:pt x="297208" y="1024625"/>
                </a:cubicBezTo>
                <a:cubicBezTo>
                  <a:pt x="289916" y="1024625"/>
                  <a:pt x="283352" y="1018061"/>
                  <a:pt x="283352" y="1012227"/>
                </a:cubicBezTo>
                <a:cubicBezTo>
                  <a:pt x="283352" y="1004205"/>
                  <a:pt x="289916" y="998371"/>
                  <a:pt x="297208" y="998371"/>
                </a:cubicBezTo>
                <a:close/>
                <a:moveTo>
                  <a:pt x="226379" y="998371"/>
                </a:moveTo>
                <a:cubicBezTo>
                  <a:pt x="232214" y="998371"/>
                  <a:pt x="238778" y="1004205"/>
                  <a:pt x="238778" y="1012227"/>
                </a:cubicBezTo>
                <a:cubicBezTo>
                  <a:pt x="238778" y="1018061"/>
                  <a:pt x="232214" y="1024625"/>
                  <a:pt x="226379" y="1024625"/>
                </a:cubicBezTo>
                <a:cubicBezTo>
                  <a:pt x="218357" y="1024625"/>
                  <a:pt x="212523" y="1018061"/>
                  <a:pt x="212523" y="1012227"/>
                </a:cubicBezTo>
                <a:cubicBezTo>
                  <a:pt x="212523" y="1004205"/>
                  <a:pt x="218357" y="998371"/>
                  <a:pt x="226379" y="998371"/>
                </a:cubicBezTo>
                <a:close/>
                <a:moveTo>
                  <a:pt x="154085" y="998371"/>
                </a:moveTo>
                <a:cubicBezTo>
                  <a:pt x="161377" y="998371"/>
                  <a:pt x="167941" y="1004205"/>
                  <a:pt x="167941" y="1012227"/>
                </a:cubicBezTo>
                <a:cubicBezTo>
                  <a:pt x="167941" y="1018061"/>
                  <a:pt x="161377" y="1024625"/>
                  <a:pt x="154085" y="1024625"/>
                </a:cubicBezTo>
                <a:cubicBezTo>
                  <a:pt x="147521" y="1024625"/>
                  <a:pt x="141687" y="1018061"/>
                  <a:pt x="141687" y="1012227"/>
                </a:cubicBezTo>
                <a:cubicBezTo>
                  <a:pt x="141687" y="1004205"/>
                  <a:pt x="147521" y="998371"/>
                  <a:pt x="154085" y="998371"/>
                </a:cubicBezTo>
                <a:close/>
                <a:moveTo>
                  <a:pt x="83255" y="998371"/>
                </a:moveTo>
                <a:cubicBezTo>
                  <a:pt x="90548" y="998371"/>
                  <a:pt x="97111" y="1004205"/>
                  <a:pt x="97111" y="1012227"/>
                </a:cubicBezTo>
                <a:cubicBezTo>
                  <a:pt x="97111" y="1018061"/>
                  <a:pt x="90548" y="1024625"/>
                  <a:pt x="83255" y="1024625"/>
                </a:cubicBezTo>
                <a:cubicBezTo>
                  <a:pt x="76692" y="1024625"/>
                  <a:pt x="70858" y="1018061"/>
                  <a:pt x="70858" y="1012227"/>
                </a:cubicBezTo>
                <a:cubicBezTo>
                  <a:pt x="70858" y="1004205"/>
                  <a:pt x="76692" y="998371"/>
                  <a:pt x="83255" y="998371"/>
                </a:cubicBezTo>
                <a:close/>
                <a:moveTo>
                  <a:pt x="12019" y="998371"/>
                </a:moveTo>
                <a:cubicBezTo>
                  <a:pt x="20264" y="998371"/>
                  <a:pt x="26260" y="1004205"/>
                  <a:pt x="26260" y="1012227"/>
                </a:cubicBezTo>
                <a:cubicBezTo>
                  <a:pt x="26260" y="1018061"/>
                  <a:pt x="20264" y="1024625"/>
                  <a:pt x="12019" y="1024625"/>
                </a:cubicBezTo>
                <a:cubicBezTo>
                  <a:pt x="4524" y="1024625"/>
                  <a:pt x="27" y="1018061"/>
                  <a:pt x="27" y="1012227"/>
                </a:cubicBezTo>
                <a:cubicBezTo>
                  <a:pt x="27" y="1004205"/>
                  <a:pt x="4524" y="998371"/>
                  <a:pt x="12019" y="998371"/>
                </a:cubicBezTo>
                <a:close/>
                <a:moveTo>
                  <a:pt x="870603" y="927542"/>
                </a:moveTo>
                <a:cubicBezTo>
                  <a:pt x="877167" y="927542"/>
                  <a:pt x="883001" y="933376"/>
                  <a:pt x="883001" y="939939"/>
                </a:cubicBezTo>
                <a:cubicBezTo>
                  <a:pt x="883001" y="947232"/>
                  <a:pt x="877167" y="953796"/>
                  <a:pt x="870603" y="953796"/>
                </a:cubicBezTo>
                <a:cubicBezTo>
                  <a:pt x="863310" y="953796"/>
                  <a:pt x="856747" y="947232"/>
                  <a:pt x="856747" y="939939"/>
                </a:cubicBezTo>
                <a:cubicBezTo>
                  <a:pt x="856747" y="933376"/>
                  <a:pt x="863310" y="927542"/>
                  <a:pt x="870603" y="927542"/>
                </a:cubicBezTo>
                <a:close/>
                <a:moveTo>
                  <a:pt x="799773" y="927542"/>
                </a:moveTo>
                <a:cubicBezTo>
                  <a:pt x="806337" y="927542"/>
                  <a:pt x="812171" y="933376"/>
                  <a:pt x="812171" y="939939"/>
                </a:cubicBezTo>
                <a:cubicBezTo>
                  <a:pt x="812171" y="947232"/>
                  <a:pt x="806337" y="953796"/>
                  <a:pt x="799773" y="953796"/>
                </a:cubicBezTo>
                <a:cubicBezTo>
                  <a:pt x="792481" y="953796"/>
                  <a:pt x="785917" y="947232"/>
                  <a:pt x="785917" y="939939"/>
                </a:cubicBezTo>
                <a:cubicBezTo>
                  <a:pt x="785917" y="933376"/>
                  <a:pt x="792481" y="927542"/>
                  <a:pt x="799773" y="927542"/>
                </a:cubicBezTo>
                <a:close/>
                <a:moveTo>
                  <a:pt x="724112" y="927542"/>
                </a:moveTo>
                <a:cubicBezTo>
                  <a:pt x="731405" y="927542"/>
                  <a:pt x="737968" y="933376"/>
                  <a:pt x="737968" y="939939"/>
                </a:cubicBezTo>
                <a:cubicBezTo>
                  <a:pt x="737968" y="947232"/>
                  <a:pt x="731405" y="953796"/>
                  <a:pt x="724112" y="953796"/>
                </a:cubicBezTo>
                <a:cubicBezTo>
                  <a:pt x="717548" y="953796"/>
                  <a:pt x="711714" y="947232"/>
                  <a:pt x="711714" y="939939"/>
                </a:cubicBezTo>
                <a:cubicBezTo>
                  <a:pt x="711714" y="933376"/>
                  <a:pt x="717548" y="927542"/>
                  <a:pt x="724112" y="927542"/>
                </a:cubicBezTo>
                <a:close/>
                <a:moveTo>
                  <a:pt x="653281" y="927542"/>
                </a:moveTo>
                <a:cubicBezTo>
                  <a:pt x="660573" y="927542"/>
                  <a:pt x="667137" y="933376"/>
                  <a:pt x="667137" y="939939"/>
                </a:cubicBezTo>
                <a:cubicBezTo>
                  <a:pt x="667137" y="947232"/>
                  <a:pt x="660573" y="953796"/>
                  <a:pt x="653281" y="953796"/>
                </a:cubicBezTo>
                <a:cubicBezTo>
                  <a:pt x="646718" y="953796"/>
                  <a:pt x="640884" y="947232"/>
                  <a:pt x="640884" y="939939"/>
                </a:cubicBezTo>
                <a:cubicBezTo>
                  <a:pt x="640884" y="933376"/>
                  <a:pt x="645259" y="927542"/>
                  <a:pt x="653281" y="927542"/>
                </a:cubicBezTo>
                <a:close/>
                <a:moveTo>
                  <a:pt x="582453" y="927542"/>
                </a:moveTo>
                <a:cubicBezTo>
                  <a:pt x="589745" y="927542"/>
                  <a:pt x="596309" y="933376"/>
                  <a:pt x="596309" y="939939"/>
                </a:cubicBezTo>
                <a:cubicBezTo>
                  <a:pt x="596309" y="947232"/>
                  <a:pt x="589745" y="953796"/>
                  <a:pt x="582453" y="953796"/>
                </a:cubicBezTo>
                <a:cubicBezTo>
                  <a:pt x="574430" y="953796"/>
                  <a:pt x="570054" y="947232"/>
                  <a:pt x="570054" y="939939"/>
                </a:cubicBezTo>
                <a:cubicBezTo>
                  <a:pt x="570054" y="933376"/>
                  <a:pt x="574430" y="927542"/>
                  <a:pt x="582453" y="927542"/>
                </a:cubicBezTo>
                <a:close/>
                <a:moveTo>
                  <a:pt x="513642" y="927542"/>
                </a:moveTo>
                <a:cubicBezTo>
                  <a:pt x="521990" y="927542"/>
                  <a:pt x="528820" y="933376"/>
                  <a:pt x="528820" y="939939"/>
                </a:cubicBezTo>
                <a:cubicBezTo>
                  <a:pt x="528820" y="947232"/>
                  <a:pt x="521990" y="953796"/>
                  <a:pt x="513642" y="953796"/>
                </a:cubicBezTo>
                <a:cubicBezTo>
                  <a:pt x="506053" y="953796"/>
                  <a:pt x="499223" y="947232"/>
                  <a:pt x="499223" y="939939"/>
                </a:cubicBezTo>
                <a:cubicBezTo>
                  <a:pt x="499223" y="933376"/>
                  <a:pt x="506053" y="927542"/>
                  <a:pt x="513642" y="927542"/>
                </a:cubicBezTo>
                <a:close/>
                <a:moveTo>
                  <a:pt x="439809" y="927542"/>
                </a:moveTo>
                <a:cubicBezTo>
                  <a:pt x="448372" y="927542"/>
                  <a:pt x="454599" y="933376"/>
                  <a:pt x="454599" y="939939"/>
                </a:cubicBezTo>
                <a:cubicBezTo>
                  <a:pt x="454599" y="947232"/>
                  <a:pt x="448372" y="953796"/>
                  <a:pt x="439809" y="953796"/>
                </a:cubicBezTo>
                <a:cubicBezTo>
                  <a:pt x="432026" y="953796"/>
                  <a:pt x="425021" y="947232"/>
                  <a:pt x="425021" y="939939"/>
                </a:cubicBezTo>
                <a:cubicBezTo>
                  <a:pt x="425021" y="933376"/>
                  <a:pt x="432026" y="927542"/>
                  <a:pt x="439809" y="927542"/>
                </a:cubicBezTo>
                <a:close/>
                <a:moveTo>
                  <a:pt x="368046" y="927542"/>
                </a:moveTo>
                <a:cubicBezTo>
                  <a:pt x="376068" y="927542"/>
                  <a:pt x="380444" y="933376"/>
                  <a:pt x="380444" y="939939"/>
                </a:cubicBezTo>
                <a:cubicBezTo>
                  <a:pt x="380444" y="947232"/>
                  <a:pt x="376068" y="953796"/>
                  <a:pt x="368046" y="953796"/>
                </a:cubicBezTo>
                <a:cubicBezTo>
                  <a:pt x="360754" y="953796"/>
                  <a:pt x="354191" y="947232"/>
                  <a:pt x="354191" y="939939"/>
                </a:cubicBezTo>
                <a:cubicBezTo>
                  <a:pt x="354191" y="933376"/>
                  <a:pt x="360754" y="927542"/>
                  <a:pt x="368046" y="927542"/>
                </a:cubicBezTo>
                <a:close/>
                <a:moveTo>
                  <a:pt x="297214" y="927542"/>
                </a:moveTo>
                <a:cubicBezTo>
                  <a:pt x="303777" y="927542"/>
                  <a:pt x="309612" y="933376"/>
                  <a:pt x="309612" y="939939"/>
                </a:cubicBezTo>
                <a:cubicBezTo>
                  <a:pt x="309612" y="947232"/>
                  <a:pt x="303777" y="953796"/>
                  <a:pt x="297214" y="953796"/>
                </a:cubicBezTo>
                <a:cubicBezTo>
                  <a:pt x="289922" y="953796"/>
                  <a:pt x="283359" y="947232"/>
                  <a:pt x="283359" y="939939"/>
                </a:cubicBezTo>
                <a:cubicBezTo>
                  <a:pt x="283359" y="933376"/>
                  <a:pt x="289922" y="927542"/>
                  <a:pt x="297214" y="927542"/>
                </a:cubicBezTo>
                <a:close/>
                <a:moveTo>
                  <a:pt x="226386" y="927542"/>
                </a:moveTo>
                <a:cubicBezTo>
                  <a:pt x="232220" y="927542"/>
                  <a:pt x="238784" y="933376"/>
                  <a:pt x="238784" y="939939"/>
                </a:cubicBezTo>
                <a:cubicBezTo>
                  <a:pt x="238784" y="947232"/>
                  <a:pt x="232220" y="953796"/>
                  <a:pt x="226386" y="953796"/>
                </a:cubicBezTo>
                <a:cubicBezTo>
                  <a:pt x="218363" y="953796"/>
                  <a:pt x="212530" y="947232"/>
                  <a:pt x="212530" y="939939"/>
                </a:cubicBezTo>
                <a:cubicBezTo>
                  <a:pt x="212530" y="933376"/>
                  <a:pt x="218363" y="927542"/>
                  <a:pt x="226386" y="927542"/>
                </a:cubicBezTo>
                <a:close/>
                <a:moveTo>
                  <a:pt x="154091" y="927542"/>
                </a:moveTo>
                <a:cubicBezTo>
                  <a:pt x="161383" y="927542"/>
                  <a:pt x="167947" y="933376"/>
                  <a:pt x="167947" y="939939"/>
                </a:cubicBezTo>
                <a:cubicBezTo>
                  <a:pt x="167947" y="947232"/>
                  <a:pt x="161383" y="953796"/>
                  <a:pt x="154091" y="953796"/>
                </a:cubicBezTo>
                <a:cubicBezTo>
                  <a:pt x="147527" y="953796"/>
                  <a:pt x="141693" y="947232"/>
                  <a:pt x="141693" y="939939"/>
                </a:cubicBezTo>
                <a:cubicBezTo>
                  <a:pt x="141693" y="933376"/>
                  <a:pt x="147527" y="927542"/>
                  <a:pt x="154091" y="927542"/>
                </a:cubicBezTo>
                <a:close/>
                <a:moveTo>
                  <a:pt x="83261" y="927542"/>
                </a:moveTo>
                <a:cubicBezTo>
                  <a:pt x="90554" y="927542"/>
                  <a:pt x="97117" y="933376"/>
                  <a:pt x="97117" y="939939"/>
                </a:cubicBezTo>
                <a:cubicBezTo>
                  <a:pt x="97117" y="947232"/>
                  <a:pt x="90554" y="953796"/>
                  <a:pt x="83261" y="953796"/>
                </a:cubicBezTo>
                <a:cubicBezTo>
                  <a:pt x="76698" y="953796"/>
                  <a:pt x="70864" y="947232"/>
                  <a:pt x="70864" y="939939"/>
                </a:cubicBezTo>
                <a:cubicBezTo>
                  <a:pt x="70864" y="933376"/>
                  <a:pt x="76698" y="927542"/>
                  <a:pt x="83261" y="927542"/>
                </a:cubicBezTo>
                <a:close/>
                <a:moveTo>
                  <a:pt x="12025" y="927542"/>
                </a:moveTo>
                <a:cubicBezTo>
                  <a:pt x="20270" y="927542"/>
                  <a:pt x="26266" y="933376"/>
                  <a:pt x="26266" y="939939"/>
                </a:cubicBezTo>
                <a:cubicBezTo>
                  <a:pt x="26266" y="947232"/>
                  <a:pt x="20270" y="953796"/>
                  <a:pt x="12025" y="953796"/>
                </a:cubicBezTo>
                <a:cubicBezTo>
                  <a:pt x="4530" y="953796"/>
                  <a:pt x="33" y="947232"/>
                  <a:pt x="33" y="939939"/>
                </a:cubicBezTo>
                <a:cubicBezTo>
                  <a:pt x="33" y="933376"/>
                  <a:pt x="4530" y="927542"/>
                  <a:pt x="12025" y="927542"/>
                </a:cubicBezTo>
                <a:close/>
                <a:moveTo>
                  <a:pt x="6581764" y="924168"/>
                </a:moveTo>
                <a:cubicBezTo>
                  <a:pt x="6589547" y="924168"/>
                  <a:pt x="6596552" y="928543"/>
                  <a:pt x="6596552" y="936565"/>
                </a:cubicBezTo>
                <a:cubicBezTo>
                  <a:pt x="6596552" y="943858"/>
                  <a:pt x="6589547" y="950422"/>
                  <a:pt x="6581764" y="950422"/>
                </a:cubicBezTo>
                <a:cubicBezTo>
                  <a:pt x="6573202" y="950422"/>
                  <a:pt x="6566976" y="943858"/>
                  <a:pt x="6566976" y="936565"/>
                </a:cubicBezTo>
                <a:cubicBezTo>
                  <a:pt x="6566976" y="928543"/>
                  <a:pt x="6573202" y="924168"/>
                  <a:pt x="6581764" y="924168"/>
                </a:cubicBezTo>
                <a:close/>
                <a:moveTo>
                  <a:pt x="6510933" y="924168"/>
                </a:moveTo>
                <a:cubicBezTo>
                  <a:pt x="6518717" y="924168"/>
                  <a:pt x="6525722" y="928543"/>
                  <a:pt x="6525722" y="936565"/>
                </a:cubicBezTo>
                <a:cubicBezTo>
                  <a:pt x="6525722" y="943858"/>
                  <a:pt x="6518717" y="950422"/>
                  <a:pt x="6510933" y="950422"/>
                </a:cubicBezTo>
                <a:cubicBezTo>
                  <a:pt x="6502371" y="950422"/>
                  <a:pt x="6496144" y="943858"/>
                  <a:pt x="6496144" y="936565"/>
                </a:cubicBezTo>
                <a:cubicBezTo>
                  <a:pt x="6496144" y="928543"/>
                  <a:pt x="6502371" y="924168"/>
                  <a:pt x="6510933" y="924168"/>
                </a:cubicBezTo>
                <a:close/>
                <a:moveTo>
                  <a:pt x="6440492" y="924168"/>
                </a:moveTo>
                <a:cubicBezTo>
                  <a:pt x="6448081" y="924168"/>
                  <a:pt x="6454911" y="928543"/>
                  <a:pt x="6454911" y="936565"/>
                </a:cubicBezTo>
                <a:cubicBezTo>
                  <a:pt x="6454911" y="943858"/>
                  <a:pt x="6448081" y="950422"/>
                  <a:pt x="6440492" y="950422"/>
                </a:cubicBezTo>
                <a:cubicBezTo>
                  <a:pt x="6432145" y="950422"/>
                  <a:pt x="6425315" y="943858"/>
                  <a:pt x="6425315" y="936565"/>
                </a:cubicBezTo>
                <a:cubicBezTo>
                  <a:pt x="6425315" y="928543"/>
                  <a:pt x="6432145" y="924168"/>
                  <a:pt x="6440492" y="924168"/>
                </a:cubicBezTo>
                <a:close/>
                <a:moveTo>
                  <a:pt x="6368340" y="924168"/>
                </a:moveTo>
                <a:cubicBezTo>
                  <a:pt x="6376362" y="924168"/>
                  <a:pt x="6380737" y="928543"/>
                  <a:pt x="6380737" y="936565"/>
                </a:cubicBezTo>
                <a:cubicBezTo>
                  <a:pt x="6380737" y="943858"/>
                  <a:pt x="6376362" y="950422"/>
                  <a:pt x="6368340" y="950422"/>
                </a:cubicBezTo>
                <a:cubicBezTo>
                  <a:pt x="6361047" y="950422"/>
                  <a:pt x="6354484" y="943858"/>
                  <a:pt x="6354484" y="936565"/>
                </a:cubicBezTo>
                <a:cubicBezTo>
                  <a:pt x="6354484" y="928543"/>
                  <a:pt x="6361047" y="924168"/>
                  <a:pt x="6368340" y="924168"/>
                </a:cubicBezTo>
                <a:close/>
                <a:moveTo>
                  <a:pt x="6297511" y="924168"/>
                </a:moveTo>
                <a:cubicBezTo>
                  <a:pt x="6304074" y="924168"/>
                  <a:pt x="6309908" y="928543"/>
                  <a:pt x="6309908" y="936565"/>
                </a:cubicBezTo>
                <a:cubicBezTo>
                  <a:pt x="6309908" y="943858"/>
                  <a:pt x="6304074" y="950422"/>
                  <a:pt x="6297511" y="950422"/>
                </a:cubicBezTo>
                <a:cubicBezTo>
                  <a:pt x="6290218" y="950422"/>
                  <a:pt x="6283655" y="943858"/>
                  <a:pt x="6283655" y="936565"/>
                </a:cubicBezTo>
                <a:cubicBezTo>
                  <a:pt x="6283655" y="928543"/>
                  <a:pt x="6290218" y="924168"/>
                  <a:pt x="6297511" y="924168"/>
                </a:cubicBezTo>
                <a:close/>
                <a:moveTo>
                  <a:pt x="6226679" y="924168"/>
                </a:moveTo>
                <a:cubicBezTo>
                  <a:pt x="6233242" y="924168"/>
                  <a:pt x="6239076" y="928543"/>
                  <a:pt x="6239076" y="936565"/>
                </a:cubicBezTo>
                <a:cubicBezTo>
                  <a:pt x="6239076" y="943858"/>
                  <a:pt x="6233242" y="950422"/>
                  <a:pt x="6226679" y="950422"/>
                </a:cubicBezTo>
                <a:cubicBezTo>
                  <a:pt x="6219386" y="950422"/>
                  <a:pt x="6212823" y="943858"/>
                  <a:pt x="6212823" y="936565"/>
                </a:cubicBezTo>
                <a:cubicBezTo>
                  <a:pt x="6212823" y="928543"/>
                  <a:pt x="6219386" y="924168"/>
                  <a:pt x="6226679" y="924168"/>
                </a:cubicBezTo>
                <a:close/>
                <a:moveTo>
                  <a:pt x="6154391" y="924168"/>
                </a:moveTo>
                <a:cubicBezTo>
                  <a:pt x="6161684" y="924168"/>
                  <a:pt x="6168247" y="928543"/>
                  <a:pt x="6168247" y="936565"/>
                </a:cubicBezTo>
                <a:cubicBezTo>
                  <a:pt x="6168247" y="943858"/>
                  <a:pt x="6161684" y="950422"/>
                  <a:pt x="6154391" y="950422"/>
                </a:cubicBezTo>
                <a:cubicBezTo>
                  <a:pt x="6147828" y="950422"/>
                  <a:pt x="6141994" y="943858"/>
                  <a:pt x="6141994" y="936565"/>
                </a:cubicBezTo>
                <a:cubicBezTo>
                  <a:pt x="6141994" y="928543"/>
                  <a:pt x="6147828" y="924168"/>
                  <a:pt x="6154391" y="924168"/>
                </a:cubicBezTo>
                <a:close/>
                <a:moveTo>
                  <a:pt x="6083559" y="924168"/>
                </a:moveTo>
                <a:cubicBezTo>
                  <a:pt x="6090852" y="924168"/>
                  <a:pt x="6097415" y="930002"/>
                  <a:pt x="6097415" y="936565"/>
                </a:cubicBezTo>
                <a:cubicBezTo>
                  <a:pt x="6097415" y="943858"/>
                  <a:pt x="6090852" y="950422"/>
                  <a:pt x="6083559" y="950422"/>
                </a:cubicBezTo>
                <a:cubicBezTo>
                  <a:pt x="6076996" y="950422"/>
                  <a:pt x="6071162" y="943858"/>
                  <a:pt x="6071162" y="936565"/>
                </a:cubicBezTo>
                <a:cubicBezTo>
                  <a:pt x="6071162" y="930002"/>
                  <a:pt x="6076996" y="924168"/>
                  <a:pt x="6083559" y="924168"/>
                </a:cubicBezTo>
                <a:close/>
                <a:moveTo>
                  <a:pt x="6011748" y="924168"/>
                </a:moveTo>
                <a:cubicBezTo>
                  <a:pt x="6019532" y="924168"/>
                  <a:pt x="6026537" y="930002"/>
                  <a:pt x="6026537" y="936565"/>
                </a:cubicBezTo>
                <a:cubicBezTo>
                  <a:pt x="6026537" y="943858"/>
                  <a:pt x="6019532" y="950422"/>
                  <a:pt x="6011748" y="950422"/>
                </a:cubicBezTo>
                <a:cubicBezTo>
                  <a:pt x="6003186" y="950422"/>
                  <a:pt x="5998516" y="943858"/>
                  <a:pt x="5996959" y="936565"/>
                </a:cubicBezTo>
                <a:cubicBezTo>
                  <a:pt x="5996959" y="930002"/>
                  <a:pt x="6003186" y="924168"/>
                  <a:pt x="6011748" y="924168"/>
                </a:cubicBezTo>
                <a:close/>
                <a:moveTo>
                  <a:pt x="5940548" y="924168"/>
                </a:moveTo>
                <a:cubicBezTo>
                  <a:pt x="5948896" y="924168"/>
                  <a:pt x="5955726" y="930002"/>
                  <a:pt x="5955726" y="936565"/>
                </a:cubicBezTo>
                <a:cubicBezTo>
                  <a:pt x="5955726" y="943858"/>
                  <a:pt x="5948896" y="950422"/>
                  <a:pt x="5940548" y="950422"/>
                </a:cubicBezTo>
                <a:cubicBezTo>
                  <a:pt x="5932960" y="950422"/>
                  <a:pt x="5926130" y="943858"/>
                  <a:pt x="5926130" y="936565"/>
                </a:cubicBezTo>
                <a:cubicBezTo>
                  <a:pt x="5926130" y="930002"/>
                  <a:pt x="5932960" y="924168"/>
                  <a:pt x="5940548" y="924168"/>
                </a:cubicBezTo>
                <a:close/>
                <a:moveTo>
                  <a:pt x="5870088" y="924168"/>
                </a:moveTo>
                <a:cubicBezTo>
                  <a:pt x="5878650" y="924168"/>
                  <a:pt x="5884877" y="930002"/>
                  <a:pt x="5884877" y="936565"/>
                </a:cubicBezTo>
                <a:cubicBezTo>
                  <a:pt x="5884877" y="943858"/>
                  <a:pt x="5878650" y="950422"/>
                  <a:pt x="5870088" y="950422"/>
                </a:cubicBezTo>
                <a:cubicBezTo>
                  <a:pt x="5862304" y="950422"/>
                  <a:pt x="5855299" y="943858"/>
                  <a:pt x="5855299" y="936565"/>
                </a:cubicBezTo>
                <a:cubicBezTo>
                  <a:pt x="5855299" y="930002"/>
                  <a:pt x="5862304" y="924168"/>
                  <a:pt x="5870088" y="924168"/>
                </a:cubicBezTo>
                <a:close/>
                <a:moveTo>
                  <a:pt x="5798325" y="924168"/>
                </a:moveTo>
                <a:cubicBezTo>
                  <a:pt x="5806347" y="924168"/>
                  <a:pt x="5810722" y="930002"/>
                  <a:pt x="5810722" y="936565"/>
                </a:cubicBezTo>
                <a:cubicBezTo>
                  <a:pt x="5810722" y="943858"/>
                  <a:pt x="5806347" y="950422"/>
                  <a:pt x="5798325" y="950422"/>
                </a:cubicBezTo>
                <a:cubicBezTo>
                  <a:pt x="5791032" y="950422"/>
                  <a:pt x="5784469" y="943858"/>
                  <a:pt x="5784469" y="936565"/>
                </a:cubicBezTo>
                <a:cubicBezTo>
                  <a:pt x="5784469" y="930002"/>
                  <a:pt x="5791032" y="924168"/>
                  <a:pt x="5798325" y="924168"/>
                </a:cubicBezTo>
                <a:close/>
                <a:moveTo>
                  <a:pt x="5724122" y="924168"/>
                </a:moveTo>
                <a:cubicBezTo>
                  <a:pt x="5730685" y="924168"/>
                  <a:pt x="5736519" y="930002"/>
                  <a:pt x="5736519" y="936565"/>
                </a:cubicBezTo>
                <a:cubicBezTo>
                  <a:pt x="5736519" y="943858"/>
                  <a:pt x="5730685" y="950422"/>
                  <a:pt x="5724122" y="950422"/>
                </a:cubicBezTo>
                <a:cubicBezTo>
                  <a:pt x="5716100" y="950422"/>
                  <a:pt x="5710266" y="943858"/>
                  <a:pt x="5710266" y="936565"/>
                </a:cubicBezTo>
                <a:cubicBezTo>
                  <a:pt x="5710266" y="930002"/>
                  <a:pt x="5716100" y="924168"/>
                  <a:pt x="5724122" y="924168"/>
                </a:cubicBezTo>
                <a:close/>
                <a:moveTo>
                  <a:pt x="5653291" y="924168"/>
                </a:moveTo>
                <a:cubicBezTo>
                  <a:pt x="5659125" y="924168"/>
                  <a:pt x="5665688" y="930002"/>
                  <a:pt x="5665688" y="936565"/>
                </a:cubicBezTo>
                <a:cubicBezTo>
                  <a:pt x="5665688" y="943858"/>
                  <a:pt x="5659125" y="950422"/>
                  <a:pt x="5653291" y="950422"/>
                </a:cubicBezTo>
                <a:cubicBezTo>
                  <a:pt x="5645269" y="950422"/>
                  <a:pt x="5639435" y="943858"/>
                  <a:pt x="5639435" y="936565"/>
                </a:cubicBezTo>
                <a:cubicBezTo>
                  <a:pt x="5639435" y="930002"/>
                  <a:pt x="5645269" y="924168"/>
                  <a:pt x="5653291" y="924168"/>
                </a:cubicBezTo>
                <a:close/>
                <a:moveTo>
                  <a:pt x="5581002" y="924168"/>
                </a:moveTo>
                <a:cubicBezTo>
                  <a:pt x="5588295" y="924168"/>
                  <a:pt x="5594858" y="930002"/>
                  <a:pt x="5594858" y="936565"/>
                </a:cubicBezTo>
                <a:cubicBezTo>
                  <a:pt x="5594858" y="943858"/>
                  <a:pt x="5588295" y="950422"/>
                  <a:pt x="5581002" y="950422"/>
                </a:cubicBezTo>
                <a:cubicBezTo>
                  <a:pt x="5574439" y="950422"/>
                  <a:pt x="5568605" y="943858"/>
                  <a:pt x="5568605" y="936565"/>
                </a:cubicBezTo>
                <a:cubicBezTo>
                  <a:pt x="5568605" y="930002"/>
                  <a:pt x="5574439" y="924168"/>
                  <a:pt x="5581002" y="924168"/>
                </a:cubicBezTo>
                <a:close/>
                <a:moveTo>
                  <a:pt x="5510171" y="924168"/>
                </a:moveTo>
                <a:cubicBezTo>
                  <a:pt x="5517464" y="924168"/>
                  <a:pt x="5524027" y="930002"/>
                  <a:pt x="5524027" y="936565"/>
                </a:cubicBezTo>
                <a:cubicBezTo>
                  <a:pt x="5524027" y="943858"/>
                  <a:pt x="5517464" y="950422"/>
                  <a:pt x="5510171" y="950422"/>
                </a:cubicBezTo>
                <a:cubicBezTo>
                  <a:pt x="5503608" y="950422"/>
                  <a:pt x="5497774" y="943858"/>
                  <a:pt x="5497774" y="936565"/>
                </a:cubicBezTo>
                <a:cubicBezTo>
                  <a:pt x="5497774" y="930002"/>
                  <a:pt x="5503608" y="924168"/>
                  <a:pt x="5510171" y="924168"/>
                </a:cubicBezTo>
                <a:close/>
                <a:moveTo>
                  <a:pt x="5438937" y="924168"/>
                </a:moveTo>
                <a:cubicBezTo>
                  <a:pt x="5447182" y="924168"/>
                  <a:pt x="5453178" y="930002"/>
                  <a:pt x="5453178" y="936565"/>
                </a:cubicBezTo>
                <a:cubicBezTo>
                  <a:pt x="5453178" y="943858"/>
                  <a:pt x="5447182" y="950422"/>
                  <a:pt x="5438937" y="950422"/>
                </a:cubicBezTo>
                <a:cubicBezTo>
                  <a:pt x="5431442" y="950422"/>
                  <a:pt x="5426945" y="943858"/>
                  <a:pt x="5426945" y="936565"/>
                </a:cubicBezTo>
                <a:cubicBezTo>
                  <a:pt x="5426945" y="930002"/>
                  <a:pt x="5431442" y="924168"/>
                  <a:pt x="5438937" y="924168"/>
                </a:cubicBezTo>
                <a:close/>
                <a:moveTo>
                  <a:pt x="5367530" y="924168"/>
                </a:moveTo>
                <a:cubicBezTo>
                  <a:pt x="5376092" y="924168"/>
                  <a:pt x="5382318" y="930002"/>
                  <a:pt x="5382318" y="936565"/>
                </a:cubicBezTo>
                <a:cubicBezTo>
                  <a:pt x="5382318" y="943858"/>
                  <a:pt x="5376092" y="950422"/>
                  <a:pt x="5367530" y="950422"/>
                </a:cubicBezTo>
                <a:cubicBezTo>
                  <a:pt x="5359747" y="950422"/>
                  <a:pt x="5352742" y="943858"/>
                  <a:pt x="5352742" y="936565"/>
                </a:cubicBezTo>
                <a:cubicBezTo>
                  <a:pt x="5352742" y="930002"/>
                  <a:pt x="5359747" y="924168"/>
                  <a:pt x="5367530" y="924168"/>
                </a:cubicBezTo>
                <a:close/>
                <a:moveTo>
                  <a:pt x="5296699" y="924168"/>
                </a:moveTo>
                <a:cubicBezTo>
                  <a:pt x="5305261" y="924168"/>
                  <a:pt x="5311488" y="930002"/>
                  <a:pt x="5311488" y="936565"/>
                </a:cubicBezTo>
                <a:cubicBezTo>
                  <a:pt x="5311488" y="943858"/>
                  <a:pt x="5305261" y="950422"/>
                  <a:pt x="5296699" y="950422"/>
                </a:cubicBezTo>
                <a:cubicBezTo>
                  <a:pt x="5288915" y="950422"/>
                  <a:pt x="5281910" y="943858"/>
                  <a:pt x="5281910" y="936565"/>
                </a:cubicBezTo>
                <a:cubicBezTo>
                  <a:pt x="5281910" y="930002"/>
                  <a:pt x="5288915" y="924168"/>
                  <a:pt x="5296699" y="924168"/>
                </a:cubicBezTo>
                <a:close/>
                <a:moveTo>
                  <a:pt x="5225869" y="924168"/>
                </a:moveTo>
                <a:cubicBezTo>
                  <a:pt x="5234431" y="924168"/>
                  <a:pt x="5240657" y="930002"/>
                  <a:pt x="5240657" y="936565"/>
                </a:cubicBezTo>
                <a:cubicBezTo>
                  <a:pt x="5240657" y="943858"/>
                  <a:pt x="5234431" y="950422"/>
                  <a:pt x="5225869" y="950422"/>
                </a:cubicBezTo>
                <a:cubicBezTo>
                  <a:pt x="5217307" y="950422"/>
                  <a:pt x="5211081" y="943858"/>
                  <a:pt x="5211081" y="936565"/>
                </a:cubicBezTo>
                <a:cubicBezTo>
                  <a:pt x="5211081" y="930002"/>
                  <a:pt x="5217307" y="924168"/>
                  <a:pt x="5225869" y="924168"/>
                </a:cubicBezTo>
                <a:close/>
                <a:moveTo>
                  <a:pt x="5154105" y="924168"/>
                </a:moveTo>
                <a:cubicBezTo>
                  <a:pt x="5162127" y="924168"/>
                  <a:pt x="5166502" y="930002"/>
                  <a:pt x="5166502" y="936565"/>
                </a:cubicBezTo>
                <a:cubicBezTo>
                  <a:pt x="5166502" y="943858"/>
                  <a:pt x="5162127" y="950422"/>
                  <a:pt x="5154105" y="950422"/>
                </a:cubicBezTo>
                <a:cubicBezTo>
                  <a:pt x="5146083" y="950422"/>
                  <a:pt x="5140249" y="943858"/>
                  <a:pt x="5140249" y="936565"/>
                </a:cubicBezTo>
                <a:cubicBezTo>
                  <a:pt x="5140249" y="930002"/>
                  <a:pt x="5146083" y="924168"/>
                  <a:pt x="5154105" y="924168"/>
                </a:cubicBezTo>
                <a:close/>
                <a:moveTo>
                  <a:pt x="5083276" y="924168"/>
                </a:moveTo>
                <a:cubicBezTo>
                  <a:pt x="5089110" y="924168"/>
                  <a:pt x="5095673" y="930002"/>
                  <a:pt x="5095673" y="936565"/>
                </a:cubicBezTo>
                <a:cubicBezTo>
                  <a:pt x="5095673" y="943858"/>
                  <a:pt x="5089110" y="950422"/>
                  <a:pt x="5083276" y="950422"/>
                </a:cubicBezTo>
                <a:cubicBezTo>
                  <a:pt x="5075254" y="950422"/>
                  <a:pt x="5069420" y="943858"/>
                  <a:pt x="5069420" y="936565"/>
                </a:cubicBezTo>
                <a:cubicBezTo>
                  <a:pt x="5069420" y="930002"/>
                  <a:pt x="5075254" y="924168"/>
                  <a:pt x="5083276" y="924168"/>
                </a:cubicBezTo>
                <a:close/>
                <a:moveTo>
                  <a:pt x="5012445" y="924168"/>
                </a:moveTo>
                <a:cubicBezTo>
                  <a:pt x="5018279" y="924168"/>
                  <a:pt x="5024842" y="930002"/>
                  <a:pt x="5024842" y="936565"/>
                </a:cubicBezTo>
                <a:cubicBezTo>
                  <a:pt x="5024842" y="943858"/>
                  <a:pt x="5018279" y="950422"/>
                  <a:pt x="5012445" y="950422"/>
                </a:cubicBezTo>
                <a:cubicBezTo>
                  <a:pt x="5004423" y="950422"/>
                  <a:pt x="4998589" y="943858"/>
                  <a:pt x="4998589" y="938024"/>
                </a:cubicBezTo>
                <a:cubicBezTo>
                  <a:pt x="4998589" y="930002"/>
                  <a:pt x="5004423" y="924168"/>
                  <a:pt x="5012445" y="924168"/>
                </a:cubicBezTo>
                <a:close/>
                <a:moveTo>
                  <a:pt x="4940157" y="924168"/>
                </a:moveTo>
                <a:cubicBezTo>
                  <a:pt x="4948179" y="924168"/>
                  <a:pt x="4954013" y="930002"/>
                  <a:pt x="4954013" y="938024"/>
                </a:cubicBezTo>
                <a:cubicBezTo>
                  <a:pt x="4954013" y="943858"/>
                  <a:pt x="4948179" y="950422"/>
                  <a:pt x="4940157" y="950422"/>
                </a:cubicBezTo>
                <a:cubicBezTo>
                  <a:pt x="4934323" y="950422"/>
                  <a:pt x="4927760" y="943858"/>
                  <a:pt x="4927760" y="938024"/>
                </a:cubicBezTo>
                <a:cubicBezTo>
                  <a:pt x="4927760" y="930002"/>
                  <a:pt x="4934323" y="924168"/>
                  <a:pt x="4940157" y="924168"/>
                </a:cubicBezTo>
                <a:close/>
                <a:moveTo>
                  <a:pt x="4865953" y="924168"/>
                </a:moveTo>
                <a:cubicBezTo>
                  <a:pt x="4873975" y="924168"/>
                  <a:pt x="4879809" y="930002"/>
                  <a:pt x="4879809" y="938024"/>
                </a:cubicBezTo>
                <a:cubicBezTo>
                  <a:pt x="4879809" y="943858"/>
                  <a:pt x="4873975" y="950422"/>
                  <a:pt x="4865953" y="950422"/>
                </a:cubicBezTo>
                <a:cubicBezTo>
                  <a:pt x="4860119" y="950422"/>
                  <a:pt x="4853556" y="943858"/>
                  <a:pt x="4853556" y="938024"/>
                </a:cubicBezTo>
                <a:cubicBezTo>
                  <a:pt x="4853556" y="930002"/>
                  <a:pt x="4858661" y="924168"/>
                  <a:pt x="4865953" y="924168"/>
                </a:cubicBezTo>
                <a:close/>
                <a:moveTo>
                  <a:pt x="4797514" y="924168"/>
                </a:moveTo>
                <a:cubicBezTo>
                  <a:pt x="4806076" y="924168"/>
                  <a:pt x="4812303" y="930002"/>
                  <a:pt x="4812303" y="938024"/>
                </a:cubicBezTo>
                <a:cubicBezTo>
                  <a:pt x="4812303" y="943858"/>
                  <a:pt x="4806076" y="950422"/>
                  <a:pt x="4797514" y="950422"/>
                </a:cubicBezTo>
                <a:cubicBezTo>
                  <a:pt x="4789730" y="950422"/>
                  <a:pt x="4782725" y="943858"/>
                  <a:pt x="4782725" y="938024"/>
                </a:cubicBezTo>
                <a:cubicBezTo>
                  <a:pt x="4782725" y="930002"/>
                  <a:pt x="4789730" y="924168"/>
                  <a:pt x="4797514" y="924168"/>
                </a:cubicBezTo>
                <a:close/>
                <a:moveTo>
                  <a:pt x="4726684" y="924168"/>
                </a:moveTo>
                <a:cubicBezTo>
                  <a:pt x="4735246" y="924168"/>
                  <a:pt x="4741472" y="930002"/>
                  <a:pt x="4741472" y="938024"/>
                </a:cubicBezTo>
                <a:cubicBezTo>
                  <a:pt x="4741472" y="943858"/>
                  <a:pt x="4735246" y="950422"/>
                  <a:pt x="4726684" y="950422"/>
                </a:cubicBezTo>
                <a:cubicBezTo>
                  <a:pt x="4718122" y="950422"/>
                  <a:pt x="4711896" y="943858"/>
                  <a:pt x="4711896" y="938024"/>
                </a:cubicBezTo>
                <a:cubicBezTo>
                  <a:pt x="4711896" y="930002"/>
                  <a:pt x="4718122" y="924168"/>
                  <a:pt x="4726684" y="924168"/>
                </a:cubicBezTo>
                <a:close/>
                <a:moveTo>
                  <a:pt x="4655853" y="924168"/>
                </a:moveTo>
                <a:cubicBezTo>
                  <a:pt x="4663637" y="924168"/>
                  <a:pt x="4670642" y="930002"/>
                  <a:pt x="4670642" y="938024"/>
                </a:cubicBezTo>
                <a:cubicBezTo>
                  <a:pt x="4670642" y="943858"/>
                  <a:pt x="4663637" y="950422"/>
                  <a:pt x="4655853" y="950422"/>
                </a:cubicBezTo>
                <a:cubicBezTo>
                  <a:pt x="4647291" y="950422"/>
                  <a:pt x="4641064" y="943858"/>
                  <a:pt x="4641064" y="938024"/>
                </a:cubicBezTo>
                <a:cubicBezTo>
                  <a:pt x="4641064" y="930002"/>
                  <a:pt x="4647291" y="924168"/>
                  <a:pt x="4655853" y="924168"/>
                </a:cubicBezTo>
                <a:close/>
                <a:moveTo>
                  <a:pt x="4584091" y="924168"/>
                </a:moveTo>
                <a:cubicBezTo>
                  <a:pt x="4591384" y="924168"/>
                  <a:pt x="4596488" y="930002"/>
                  <a:pt x="4596488" y="938024"/>
                </a:cubicBezTo>
                <a:cubicBezTo>
                  <a:pt x="4596488" y="943858"/>
                  <a:pt x="4591384" y="950422"/>
                  <a:pt x="4584091" y="950422"/>
                </a:cubicBezTo>
                <a:cubicBezTo>
                  <a:pt x="4576069" y="950422"/>
                  <a:pt x="4570235" y="943858"/>
                  <a:pt x="4570235" y="938024"/>
                </a:cubicBezTo>
                <a:cubicBezTo>
                  <a:pt x="4570235" y="930002"/>
                  <a:pt x="4576069" y="924168"/>
                  <a:pt x="4584091" y="924168"/>
                </a:cubicBezTo>
                <a:close/>
                <a:moveTo>
                  <a:pt x="4513260" y="924168"/>
                </a:moveTo>
                <a:cubicBezTo>
                  <a:pt x="4519094" y="924168"/>
                  <a:pt x="4525657" y="930002"/>
                  <a:pt x="4525657" y="938024"/>
                </a:cubicBezTo>
                <a:cubicBezTo>
                  <a:pt x="4525657" y="943858"/>
                  <a:pt x="4519094" y="950422"/>
                  <a:pt x="4513260" y="950422"/>
                </a:cubicBezTo>
                <a:cubicBezTo>
                  <a:pt x="4505238" y="950422"/>
                  <a:pt x="4499404" y="943858"/>
                  <a:pt x="4499404" y="938024"/>
                </a:cubicBezTo>
                <a:cubicBezTo>
                  <a:pt x="4499404" y="930002"/>
                  <a:pt x="4505238" y="924168"/>
                  <a:pt x="4513260" y="924168"/>
                </a:cubicBezTo>
                <a:close/>
                <a:moveTo>
                  <a:pt x="4439056" y="924168"/>
                </a:moveTo>
                <a:cubicBezTo>
                  <a:pt x="4445619" y="924168"/>
                  <a:pt x="4451453" y="930002"/>
                  <a:pt x="4451453" y="938024"/>
                </a:cubicBezTo>
                <a:cubicBezTo>
                  <a:pt x="4451453" y="943858"/>
                  <a:pt x="4445619" y="950422"/>
                  <a:pt x="4439056" y="950422"/>
                </a:cubicBezTo>
                <a:cubicBezTo>
                  <a:pt x="4431763" y="950422"/>
                  <a:pt x="4425200" y="943858"/>
                  <a:pt x="4425200" y="938024"/>
                </a:cubicBezTo>
                <a:cubicBezTo>
                  <a:pt x="4425200" y="930002"/>
                  <a:pt x="4431763" y="924168"/>
                  <a:pt x="4439056" y="924168"/>
                </a:cubicBezTo>
                <a:close/>
                <a:moveTo>
                  <a:pt x="4366768" y="924168"/>
                </a:moveTo>
                <a:cubicBezTo>
                  <a:pt x="4374790" y="924168"/>
                  <a:pt x="4380624" y="930002"/>
                  <a:pt x="4380624" y="938024"/>
                </a:cubicBezTo>
                <a:cubicBezTo>
                  <a:pt x="4380624" y="943858"/>
                  <a:pt x="4374790" y="950422"/>
                  <a:pt x="4366768" y="950422"/>
                </a:cubicBezTo>
                <a:cubicBezTo>
                  <a:pt x="4360934" y="950422"/>
                  <a:pt x="4354371" y="943858"/>
                  <a:pt x="4354371" y="938024"/>
                </a:cubicBezTo>
                <a:cubicBezTo>
                  <a:pt x="4354371" y="930002"/>
                  <a:pt x="4360934" y="924168"/>
                  <a:pt x="4366768" y="924168"/>
                </a:cubicBezTo>
                <a:close/>
                <a:moveTo>
                  <a:pt x="4295937" y="924168"/>
                </a:moveTo>
                <a:cubicBezTo>
                  <a:pt x="4303959" y="924168"/>
                  <a:pt x="4309793" y="930002"/>
                  <a:pt x="4309793" y="938024"/>
                </a:cubicBezTo>
                <a:cubicBezTo>
                  <a:pt x="4309793" y="943858"/>
                  <a:pt x="4303959" y="950422"/>
                  <a:pt x="4295937" y="950422"/>
                </a:cubicBezTo>
                <a:cubicBezTo>
                  <a:pt x="4290103" y="950422"/>
                  <a:pt x="4283540" y="943858"/>
                  <a:pt x="4283540" y="938024"/>
                </a:cubicBezTo>
                <a:cubicBezTo>
                  <a:pt x="4283540" y="930002"/>
                  <a:pt x="4290103" y="924168"/>
                  <a:pt x="4295937" y="924168"/>
                </a:cubicBezTo>
                <a:close/>
                <a:moveTo>
                  <a:pt x="4225107" y="924168"/>
                </a:moveTo>
                <a:cubicBezTo>
                  <a:pt x="4233129" y="924168"/>
                  <a:pt x="4238963" y="930002"/>
                  <a:pt x="4238963" y="938024"/>
                </a:cubicBezTo>
                <a:cubicBezTo>
                  <a:pt x="4238963" y="943858"/>
                  <a:pt x="4233129" y="950422"/>
                  <a:pt x="4225107" y="950422"/>
                </a:cubicBezTo>
                <a:cubicBezTo>
                  <a:pt x="4217085" y="950422"/>
                  <a:pt x="4212710" y="943858"/>
                  <a:pt x="4212710" y="938024"/>
                </a:cubicBezTo>
                <a:cubicBezTo>
                  <a:pt x="4212710" y="930002"/>
                  <a:pt x="4217085" y="924168"/>
                  <a:pt x="4225107" y="924168"/>
                </a:cubicBezTo>
                <a:close/>
                <a:moveTo>
                  <a:pt x="4153295" y="924168"/>
                </a:moveTo>
                <a:cubicBezTo>
                  <a:pt x="4161078" y="924168"/>
                  <a:pt x="4168083" y="930002"/>
                  <a:pt x="4168083" y="938024"/>
                </a:cubicBezTo>
                <a:cubicBezTo>
                  <a:pt x="4168083" y="943858"/>
                  <a:pt x="4161078" y="950422"/>
                  <a:pt x="4153295" y="950422"/>
                </a:cubicBezTo>
                <a:cubicBezTo>
                  <a:pt x="4144733" y="950422"/>
                  <a:pt x="4138507" y="943858"/>
                  <a:pt x="4138507" y="938024"/>
                </a:cubicBezTo>
                <a:cubicBezTo>
                  <a:pt x="4138507" y="930002"/>
                  <a:pt x="4144733" y="924168"/>
                  <a:pt x="4153295" y="924168"/>
                </a:cubicBezTo>
                <a:close/>
                <a:moveTo>
                  <a:pt x="4082465" y="924168"/>
                </a:moveTo>
                <a:cubicBezTo>
                  <a:pt x="4090249" y="924168"/>
                  <a:pt x="4097254" y="930002"/>
                  <a:pt x="4097254" y="938024"/>
                </a:cubicBezTo>
                <a:cubicBezTo>
                  <a:pt x="4097254" y="943858"/>
                  <a:pt x="4090249" y="950422"/>
                  <a:pt x="4082465" y="950422"/>
                </a:cubicBezTo>
                <a:cubicBezTo>
                  <a:pt x="4073903" y="950422"/>
                  <a:pt x="4067676" y="943858"/>
                  <a:pt x="4067676" y="938024"/>
                </a:cubicBezTo>
                <a:cubicBezTo>
                  <a:pt x="4067676" y="930002"/>
                  <a:pt x="4073903" y="924168"/>
                  <a:pt x="4082465" y="924168"/>
                </a:cubicBezTo>
                <a:close/>
                <a:moveTo>
                  <a:pt x="4011635" y="924168"/>
                </a:moveTo>
                <a:cubicBezTo>
                  <a:pt x="4019418" y="924168"/>
                  <a:pt x="4026423" y="930002"/>
                  <a:pt x="4026423" y="938024"/>
                </a:cubicBezTo>
                <a:cubicBezTo>
                  <a:pt x="4026423" y="943858"/>
                  <a:pt x="4019418" y="950422"/>
                  <a:pt x="4011635" y="950422"/>
                </a:cubicBezTo>
                <a:cubicBezTo>
                  <a:pt x="4003073" y="950422"/>
                  <a:pt x="3996847" y="943858"/>
                  <a:pt x="3996847" y="938024"/>
                </a:cubicBezTo>
                <a:cubicBezTo>
                  <a:pt x="3996847" y="930002"/>
                  <a:pt x="4003073" y="924168"/>
                  <a:pt x="4011635" y="924168"/>
                </a:cubicBezTo>
                <a:close/>
                <a:moveTo>
                  <a:pt x="3939871" y="924168"/>
                </a:moveTo>
                <a:cubicBezTo>
                  <a:pt x="3947893" y="924168"/>
                  <a:pt x="3952268" y="930002"/>
                  <a:pt x="3952268" y="938024"/>
                </a:cubicBezTo>
                <a:cubicBezTo>
                  <a:pt x="3952268" y="945317"/>
                  <a:pt x="3947893" y="950422"/>
                  <a:pt x="3939871" y="950422"/>
                </a:cubicBezTo>
                <a:cubicBezTo>
                  <a:pt x="3932578" y="950422"/>
                  <a:pt x="3926015" y="945317"/>
                  <a:pt x="3926015" y="938024"/>
                </a:cubicBezTo>
                <a:cubicBezTo>
                  <a:pt x="3926015" y="930002"/>
                  <a:pt x="3932578" y="924168"/>
                  <a:pt x="3939871" y="924168"/>
                </a:cubicBezTo>
                <a:close/>
                <a:moveTo>
                  <a:pt x="3869042" y="924168"/>
                </a:moveTo>
                <a:cubicBezTo>
                  <a:pt x="3875605" y="924168"/>
                  <a:pt x="3881439" y="930002"/>
                  <a:pt x="3881439" y="938024"/>
                </a:cubicBezTo>
                <a:cubicBezTo>
                  <a:pt x="3881439" y="945317"/>
                  <a:pt x="3875605" y="950422"/>
                  <a:pt x="3869042" y="950422"/>
                </a:cubicBezTo>
                <a:cubicBezTo>
                  <a:pt x="3861749" y="950422"/>
                  <a:pt x="3855186" y="945317"/>
                  <a:pt x="3855186" y="938024"/>
                </a:cubicBezTo>
                <a:cubicBezTo>
                  <a:pt x="3855186" y="930002"/>
                  <a:pt x="3861749" y="924168"/>
                  <a:pt x="3869042" y="924168"/>
                </a:cubicBezTo>
                <a:close/>
                <a:moveTo>
                  <a:pt x="3798211" y="924168"/>
                </a:moveTo>
                <a:cubicBezTo>
                  <a:pt x="3804774" y="924168"/>
                  <a:pt x="3810608" y="930002"/>
                  <a:pt x="3810608" y="938024"/>
                </a:cubicBezTo>
                <a:cubicBezTo>
                  <a:pt x="3810608" y="945317"/>
                  <a:pt x="3804774" y="950422"/>
                  <a:pt x="3798211" y="950422"/>
                </a:cubicBezTo>
                <a:cubicBezTo>
                  <a:pt x="3790918" y="950422"/>
                  <a:pt x="3784355" y="945317"/>
                  <a:pt x="3784355" y="938024"/>
                </a:cubicBezTo>
                <a:cubicBezTo>
                  <a:pt x="3784355" y="930002"/>
                  <a:pt x="3790918" y="924168"/>
                  <a:pt x="3798211" y="924168"/>
                </a:cubicBezTo>
                <a:close/>
                <a:moveTo>
                  <a:pt x="3725922" y="924168"/>
                </a:moveTo>
                <a:cubicBezTo>
                  <a:pt x="3733944" y="924168"/>
                  <a:pt x="3739778" y="930002"/>
                  <a:pt x="3739778" y="938024"/>
                </a:cubicBezTo>
                <a:cubicBezTo>
                  <a:pt x="3739778" y="945317"/>
                  <a:pt x="3733944" y="950422"/>
                  <a:pt x="3725922" y="950422"/>
                </a:cubicBezTo>
                <a:cubicBezTo>
                  <a:pt x="3719359" y="950422"/>
                  <a:pt x="3713525" y="945317"/>
                  <a:pt x="3713525" y="938024"/>
                </a:cubicBezTo>
                <a:cubicBezTo>
                  <a:pt x="3713525" y="930002"/>
                  <a:pt x="3719359" y="924168"/>
                  <a:pt x="3725922" y="924168"/>
                </a:cubicBezTo>
                <a:close/>
                <a:moveTo>
                  <a:pt x="3655091" y="924168"/>
                </a:moveTo>
                <a:cubicBezTo>
                  <a:pt x="3662384" y="924168"/>
                  <a:pt x="3668947" y="930002"/>
                  <a:pt x="3668947" y="938024"/>
                </a:cubicBezTo>
                <a:cubicBezTo>
                  <a:pt x="3668947" y="945317"/>
                  <a:pt x="3662384" y="950422"/>
                  <a:pt x="3655091" y="950422"/>
                </a:cubicBezTo>
                <a:cubicBezTo>
                  <a:pt x="3647069" y="950422"/>
                  <a:pt x="3642694" y="945317"/>
                  <a:pt x="3642694" y="938024"/>
                </a:cubicBezTo>
                <a:cubicBezTo>
                  <a:pt x="3642694" y="930002"/>
                  <a:pt x="3647069" y="924168"/>
                  <a:pt x="3655091" y="924168"/>
                </a:cubicBezTo>
                <a:close/>
                <a:moveTo>
                  <a:pt x="3583280" y="924168"/>
                </a:moveTo>
                <a:cubicBezTo>
                  <a:pt x="3591064" y="924168"/>
                  <a:pt x="3598069" y="930002"/>
                  <a:pt x="3598069" y="938024"/>
                </a:cubicBezTo>
                <a:cubicBezTo>
                  <a:pt x="3598069" y="945317"/>
                  <a:pt x="3591064" y="950422"/>
                  <a:pt x="3583280" y="950422"/>
                </a:cubicBezTo>
                <a:cubicBezTo>
                  <a:pt x="3574718" y="950422"/>
                  <a:pt x="3568491" y="945317"/>
                  <a:pt x="3568491" y="938024"/>
                </a:cubicBezTo>
                <a:cubicBezTo>
                  <a:pt x="3568491" y="930002"/>
                  <a:pt x="3574718" y="924168"/>
                  <a:pt x="3583280" y="924168"/>
                </a:cubicBezTo>
                <a:close/>
                <a:moveTo>
                  <a:pt x="941441" y="856710"/>
                </a:moveTo>
                <a:cubicBezTo>
                  <a:pt x="949463" y="856710"/>
                  <a:pt x="953839" y="861085"/>
                  <a:pt x="953839" y="869107"/>
                </a:cubicBezTo>
                <a:cubicBezTo>
                  <a:pt x="953839" y="876400"/>
                  <a:pt x="949463" y="882964"/>
                  <a:pt x="941441" y="882964"/>
                </a:cubicBezTo>
                <a:cubicBezTo>
                  <a:pt x="934149" y="882964"/>
                  <a:pt x="927585" y="876400"/>
                  <a:pt x="927585" y="869107"/>
                </a:cubicBezTo>
                <a:cubicBezTo>
                  <a:pt x="927585" y="861085"/>
                  <a:pt x="934149" y="856710"/>
                  <a:pt x="941441" y="856710"/>
                </a:cubicBezTo>
                <a:close/>
                <a:moveTo>
                  <a:pt x="870610" y="856710"/>
                </a:moveTo>
                <a:cubicBezTo>
                  <a:pt x="877174" y="856710"/>
                  <a:pt x="883008" y="861085"/>
                  <a:pt x="883008" y="869107"/>
                </a:cubicBezTo>
                <a:cubicBezTo>
                  <a:pt x="883008" y="876400"/>
                  <a:pt x="877174" y="882964"/>
                  <a:pt x="870610" y="882964"/>
                </a:cubicBezTo>
                <a:cubicBezTo>
                  <a:pt x="863318" y="882964"/>
                  <a:pt x="856754" y="876400"/>
                  <a:pt x="856754" y="869107"/>
                </a:cubicBezTo>
                <a:cubicBezTo>
                  <a:pt x="856754" y="861085"/>
                  <a:pt x="863318" y="856710"/>
                  <a:pt x="870610" y="856710"/>
                </a:cubicBezTo>
                <a:close/>
                <a:moveTo>
                  <a:pt x="799780" y="856710"/>
                </a:moveTo>
                <a:cubicBezTo>
                  <a:pt x="806344" y="856710"/>
                  <a:pt x="812178" y="861085"/>
                  <a:pt x="812178" y="869107"/>
                </a:cubicBezTo>
                <a:cubicBezTo>
                  <a:pt x="812178" y="876400"/>
                  <a:pt x="806344" y="882964"/>
                  <a:pt x="799780" y="882964"/>
                </a:cubicBezTo>
                <a:cubicBezTo>
                  <a:pt x="792487" y="882964"/>
                  <a:pt x="785924" y="876400"/>
                  <a:pt x="785924" y="869107"/>
                </a:cubicBezTo>
                <a:cubicBezTo>
                  <a:pt x="785924" y="861085"/>
                  <a:pt x="792487" y="856710"/>
                  <a:pt x="799780" y="856710"/>
                </a:cubicBezTo>
                <a:close/>
                <a:moveTo>
                  <a:pt x="724119" y="856710"/>
                </a:moveTo>
                <a:cubicBezTo>
                  <a:pt x="731411" y="856710"/>
                  <a:pt x="737976" y="861085"/>
                  <a:pt x="737976" y="869107"/>
                </a:cubicBezTo>
                <a:cubicBezTo>
                  <a:pt x="737976" y="876400"/>
                  <a:pt x="731411" y="882964"/>
                  <a:pt x="724119" y="882964"/>
                </a:cubicBezTo>
                <a:cubicBezTo>
                  <a:pt x="717555" y="882964"/>
                  <a:pt x="711721" y="876400"/>
                  <a:pt x="711721" y="869107"/>
                </a:cubicBezTo>
                <a:cubicBezTo>
                  <a:pt x="711721" y="861085"/>
                  <a:pt x="717555" y="856710"/>
                  <a:pt x="724119" y="856710"/>
                </a:cubicBezTo>
                <a:close/>
                <a:moveTo>
                  <a:pt x="653288" y="856710"/>
                </a:moveTo>
                <a:cubicBezTo>
                  <a:pt x="660580" y="856710"/>
                  <a:pt x="667144" y="861085"/>
                  <a:pt x="667144" y="869107"/>
                </a:cubicBezTo>
                <a:cubicBezTo>
                  <a:pt x="667144" y="876400"/>
                  <a:pt x="660580" y="882964"/>
                  <a:pt x="653288" y="882964"/>
                </a:cubicBezTo>
                <a:cubicBezTo>
                  <a:pt x="645266" y="882964"/>
                  <a:pt x="640891" y="876400"/>
                  <a:pt x="640891" y="869107"/>
                </a:cubicBezTo>
                <a:cubicBezTo>
                  <a:pt x="640891" y="861085"/>
                  <a:pt x="645266" y="856710"/>
                  <a:pt x="653288" y="856710"/>
                </a:cubicBezTo>
                <a:close/>
                <a:moveTo>
                  <a:pt x="584851" y="856710"/>
                </a:moveTo>
                <a:cubicBezTo>
                  <a:pt x="592633" y="856710"/>
                  <a:pt x="599638" y="861085"/>
                  <a:pt x="599638" y="869107"/>
                </a:cubicBezTo>
                <a:cubicBezTo>
                  <a:pt x="599638" y="876400"/>
                  <a:pt x="592633" y="882964"/>
                  <a:pt x="584851" y="882964"/>
                </a:cubicBezTo>
                <a:cubicBezTo>
                  <a:pt x="576288" y="882964"/>
                  <a:pt x="570061" y="876400"/>
                  <a:pt x="570061" y="869107"/>
                </a:cubicBezTo>
                <a:cubicBezTo>
                  <a:pt x="570061" y="861085"/>
                  <a:pt x="576288" y="856710"/>
                  <a:pt x="584851" y="856710"/>
                </a:cubicBezTo>
                <a:close/>
                <a:moveTo>
                  <a:pt x="513649" y="856710"/>
                </a:moveTo>
                <a:cubicBezTo>
                  <a:pt x="521998" y="856710"/>
                  <a:pt x="528826" y="861085"/>
                  <a:pt x="528826" y="869107"/>
                </a:cubicBezTo>
                <a:cubicBezTo>
                  <a:pt x="528826" y="876400"/>
                  <a:pt x="521998" y="882964"/>
                  <a:pt x="513649" y="882964"/>
                </a:cubicBezTo>
                <a:cubicBezTo>
                  <a:pt x="506060" y="882964"/>
                  <a:pt x="499230" y="876400"/>
                  <a:pt x="499230" y="869107"/>
                </a:cubicBezTo>
                <a:cubicBezTo>
                  <a:pt x="499230" y="861085"/>
                  <a:pt x="506060" y="856710"/>
                  <a:pt x="513649" y="856710"/>
                </a:cubicBezTo>
                <a:close/>
                <a:moveTo>
                  <a:pt x="439816" y="856710"/>
                </a:moveTo>
                <a:cubicBezTo>
                  <a:pt x="448379" y="856710"/>
                  <a:pt x="454606" y="861085"/>
                  <a:pt x="454606" y="869107"/>
                </a:cubicBezTo>
                <a:cubicBezTo>
                  <a:pt x="454606" y="876400"/>
                  <a:pt x="448379" y="882964"/>
                  <a:pt x="439816" y="882964"/>
                </a:cubicBezTo>
                <a:cubicBezTo>
                  <a:pt x="432032" y="882964"/>
                  <a:pt x="425028" y="876400"/>
                  <a:pt x="425028" y="869107"/>
                </a:cubicBezTo>
                <a:cubicBezTo>
                  <a:pt x="425028" y="861085"/>
                  <a:pt x="432032" y="856710"/>
                  <a:pt x="439816" y="856710"/>
                </a:cubicBezTo>
                <a:close/>
                <a:moveTo>
                  <a:pt x="368053" y="856710"/>
                </a:moveTo>
                <a:cubicBezTo>
                  <a:pt x="376076" y="856710"/>
                  <a:pt x="380451" y="861085"/>
                  <a:pt x="380451" y="869107"/>
                </a:cubicBezTo>
                <a:cubicBezTo>
                  <a:pt x="380451" y="876400"/>
                  <a:pt x="376076" y="882964"/>
                  <a:pt x="368053" y="882964"/>
                </a:cubicBezTo>
                <a:cubicBezTo>
                  <a:pt x="360761" y="882964"/>
                  <a:pt x="354198" y="876400"/>
                  <a:pt x="354198" y="869107"/>
                </a:cubicBezTo>
                <a:cubicBezTo>
                  <a:pt x="354198" y="861085"/>
                  <a:pt x="360761" y="856710"/>
                  <a:pt x="368053" y="856710"/>
                </a:cubicBezTo>
                <a:close/>
                <a:moveTo>
                  <a:pt x="297222" y="856710"/>
                </a:moveTo>
                <a:cubicBezTo>
                  <a:pt x="303785" y="856710"/>
                  <a:pt x="309618" y="861085"/>
                  <a:pt x="309618" y="869107"/>
                </a:cubicBezTo>
                <a:cubicBezTo>
                  <a:pt x="309618" y="876400"/>
                  <a:pt x="303785" y="882964"/>
                  <a:pt x="297222" y="882964"/>
                </a:cubicBezTo>
                <a:cubicBezTo>
                  <a:pt x="289929" y="882964"/>
                  <a:pt x="283366" y="876400"/>
                  <a:pt x="283366" y="869107"/>
                </a:cubicBezTo>
                <a:cubicBezTo>
                  <a:pt x="283366" y="862544"/>
                  <a:pt x="289929" y="856710"/>
                  <a:pt x="297222" y="856710"/>
                </a:cubicBezTo>
                <a:close/>
                <a:moveTo>
                  <a:pt x="226393" y="856710"/>
                </a:moveTo>
                <a:cubicBezTo>
                  <a:pt x="232228" y="856710"/>
                  <a:pt x="238791" y="862544"/>
                  <a:pt x="238791" y="869107"/>
                </a:cubicBezTo>
                <a:cubicBezTo>
                  <a:pt x="238791" y="876400"/>
                  <a:pt x="232228" y="882964"/>
                  <a:pt x="226393" y="882964"/>
                </a:cubicBezTo>
                <a:cubicBezTo>
                  <a:pt x="218370" y="882964"/>
                  <a:pt x="212537" y="876400"/>
                  <a:pt x="212537" y="869107"/>
                </a:cubicBezTo>
                <a:cubicBezTo>
                  <a:pt x="212537" y="862544"/>
                  <a:pt x="218370" y="856710"/>
                  <a:pt x="226393" y="856710"/>
                </a:cubicBezTo>
                <a:close/>
                <a:moveTo>
                  <a:pt x="154097" y="856710"/>
                </a:moveTo>
                <a:cubicBezTo>
                  <a:pt x="161389" y="856710"/>
                  <a:pt x="167953" y="862544"/>
                  <a:pt x="167953" y="869107"/>
                </a:cubicBezTo>
                <a:cubicBezTo>
                  <a:pt x="167953" y="876400"/>
                  <a:pt x="161389" y="882964"/>
                  <a:pt x="154097" y="882964"/>
                </a:cubicBezTo>
                <a:cubicBezTo>
                  <a:pt x="147533" y="882964"/>
                  <a:pt x="141699" y="876400"/>
                  <a:pt x="141699" y="869107"/>
                </a:cubicBezTo>
                <a:cubicBezTo>
                  <a:pt x="141699" y="862544"/>
                  <a:pt x="147533" y="856710"/>
                  <a:pt x="154097" y="856710"/>
                </a:cubicBezTo>
                <a:close/>
                <a:moveTo>
                  <a:pt x="83267" y="856710"/>
                </a:moveTo>
                <a:cubicBezTo>
                  <a:pt x="90560" y="856710"/>
                  <a:pt x="97123" y="862544"/>
                  <a:pt x="97123" y="869107"/>
                </a:cubicBezTo>
                <a:cubicBezTo>
                  <a:pt x="97123" y="876400"/>
                  <a:pt x="90560" y="882964"/>
                  <a:pt x="83267" y="882964"/>
                </a:cubicBezTo>
                <a:cubicBezTo>
                  <a:pt x="76704" y="882964"/>
                  <a:pt x="70870" y="876400"/>
                  <a:pt x="70870" y="869107"/>
                </a:cubicBezTo>
                <a:cubicBezTo>
                  <a:pt x="70870" y="862544"/>
                  <a:pt x="76704" y="856710"/>
                  <a:pt x="83267" y="856710"/>
                </a:cubicBezTo>
                <a:close/>
                <a:moveTo>
                  <a:pt x="12032" y="856710"/>
                </a:moveTo>
                <a:cubicBezTo>
                  <a:pt x="20276" y="856710"/>
                  <a:pt x="26273" y="862544"/>
                  <a:pt x="26273" y="869107"/>
                </a:cubicBezTo>
                <a:cubicBezTo>
                  <a:pt x="26273" y="876400"/>
                  <a:pt x="20276" y="882964"/>
                  <a:pt x="12032" y="882964"/>
                </a:cubicBezTo>
                <a:cubicBezTo>
                  <a:pt x="4536" y="882964"/>
                  <a:pt x="39" y="876400"/>
                  <a:pt x="39" y="869107"/>
                </a:cubicBezTo>
                <a:cubicBezTo>
                  <a:pt x="39" y="862544"/>
                  <a:pt x="4536" y="856710"/>
                  <a:pt x="12032" y="856710"/>
                </a:cubicBezTo>
                <a:close/>
                <a:moveTo>
                  <a:pt x="6368340" y="853339"/>
                </a:moveTo>
                <a:cubicBezTo>
                  <a:pt x="6376362" y="853339"/>
                  <a:pt x="6380737" y="860169"/>
                  <a:pt x="6380737" y="867757"/>
                </a:cubicBezTo>
                <a:cubicBezTo>
                  <a:pt x="6380737" y="876105"/>
                  <a:pt x="6376362" y="882935"/>
                  <a:pt x="6368340" y="882935"/>
                </a:cubicBezTo>
                <a:cubicBezTo>
                  <a:pt x="6361047" y="882935"/>
                  <a:pt x="6354484" y="876105"/>
                  <a:pt x="6354484" y="867757"/>
                </a:cubicBezTo>
                <a:cubicBezTo>
                  <a:pt x="6354484" y="860169"/>
                  <a:pt x="6361047" y="853339"/>
                  <a:pt x="6368340" y="853339"/>
                </a:cubicBezTo>
                <a:close/>
                <a:moveTo>
                  <a:pt x="6297511" y="853339"/>
                </a:moveTo>
                <a:cubicBezTo>
                  <a:pt x="6304074" y="853339"/>
                  <a:pt x="6309908" y="860169"/>
                  <a:pt x="6309908" y="867757"/>
                </a:cubicBezTo>
                <a:cubicBezTo>
                  <a:pt x="6309908" y="876105"/>
                  <a:pt x="6304074" y="882935"/>
                  <a:pt x="6297511" y="882935"/>
                </a:cubicBezTo>
                <a:cubicBezTo>
                  <a:pt x="6290218" y="882935"/>
                  <a:pt x="6283655" y="876105"/>
                  <a:pt x="6283655" y="867757"/>
                </a:cubicBezTo>
                <a:cubicBezTo>
                  <a:pt x="6283655" y="860169"/>
                  <a:pt x="6290218" y="853339"/>
                  <a:pt x="6297511" y="853339"/>
                </a:cubicBezTo>
                <a:close/>
                <a:moveTo>
                  <a:pt x="6226679" y="853339"/>
                </a:moveTo>
                <a:cubicBezTo>
                  <a:pt x="6233242" y="853339"/>
                  <a:pt x="6239076" y="860169"/>
                  <a:pt x="6239076" y="867757"/>
                </a:cubicBezTo>
                <a:cubicBezTo>
                  <a:pt x="6239076" y="876105"/>
                  <a:pt x="6233242" y="882935"/>
                  <a:pt x="6226679" y="882935"/>
                </a:cubicBezTo>
                <a:cubicBezTo>
                  <a:pt x="6219386" y="882935"/>
                  <a:pt x="6212823" y="876105"/>
                  <a:pt x="6212823" y="867757"/>
                </a:cubicBezTo>
                <a:cubicBezTo>
                  <a:pt x="6212823" y="860169"/>
                  <a:pt x="6219386" y="855615"/>
                  <a:pt x="6226679" y="853339"/>
                </a:cubicBezTo>
                <a:close/>
                <a:moveTo>
                  <a:pt x="6154391" y="853339"/>
                </a:moveTo>
                <a:cubicBezTo>
                  <a:pt x="6161684" y="853339"/>
                  <a:pt x="6168247" y="857714"/>
                  <a:pt x="6168247" y="865007"/>
                </a:cubicBezTo>
                <a:cubicBezTo>
                  <a:pt x="6168247" y="873029"/>
                  <a:pt x="6161684" y="879593"/>
                  <a:pt x="6154391" y="879593"/>
                </a:cubicBezTo>
                <a:cubicBezTo>
                  <a:pt x="6147828" y="879593"/>
                  <a:pt x="6141994" y="873029"/>
                  <a:pt x="6141994" y="865007"/>
                </a:cubicBezTo>
                <a:cubicBezTo>
                  <a:pt x="6141994" y="857714"/>
                  <a:pt x="6147828" y="853339"/>
                  <a:pt x="6154391" y="853339"/>
                </a:cubicBezTo>
                <a:close/>
                <a:moveTo>
                  <a:pt x="6083559" y="853339"/>
                </a:moveTo>
                <a:cubicBezTo>
                  <a:pt x="6090852" y="853339"/>
                  <a:pt x="6097415" y="857714"/>
                  <a:pt x="6097415" y="865007"/>
                </a:cubicBezTo>
                <a:cubicBezTo>
                  <a:pt x="6097415" y="873029"/>
                  <a:pt x="6090852" y="879593"/>
                  <a:pt x="6083559" y="879593"/>
                </a:cubicBezTo>
                <a:cubicBezTo>
                  <a:pt x="6076996" y="879593"/>
                  <a:pt x="6071162" y="873029"/>
                  <a:pt x="6071162" y="865007"/>
                </a:cubicBezTo>
                <a:cubicBezTo>
                  <a:pt x="6071162" y="857714"/>
                  <a:pt x="6075537" y="853339"/>
                  <a:pt x="6083559" y="853339"/>
                </a:cubicBezTo>
                <a:close/>
                <a:moveTo>
                  <a:pt x="6011748" y="853339"/>
                </a:moveTo>
                <a:cubicBezTo>
                  <a:pt x="6019532" y="853339"/>
                  <a:pt x="6026537" y="857714"/>
                  <a:pt x="6026537" y="865007"/>
                </a:cubicBezTo>
                <a:cubicBezTo>
                  <a:pt x="6026537" y="873029"/>
                  <a:pt x="6019532" y="879593"/>
                  <a:pt x="6011748" y="879593"/>
                </a:cubicBezTo>
                <a:cubicBezTo>
                  <a:pt x="6003186" y="879593"/>
                  <a:pt x="5996959" y="873029"/>
                  <a:pt x="5996959" y="865007"/>
                </a:cubicBezTo>
                <a:cubicBezTo>
                  <a:pt x="5996959" y="857714"/>
                  <a:pt x="6003186" y="853339"/>
                  <a:pt x="6011748" y="853339"/>
                </a:cubicBezTo>
                <a:close/>
                <a:moveTo>
                  <a:pt x="5940548" y="853339"/>
                </a:moveTo>
                <a:cubicBezTo>
                  <a:pt x="5948896" y="853339"/>
                  <a:pt x="5955726" y="857714"/>
                  <a:pt x="5955726" y="865007"/>
                </a:cubicBezTo>
                <a:cubicBezTo>
                  <a:pt x="5955726" y="873029"/>
                  <a:pt x="5948896" y="879593"/>
                  <a:pt x="5940548" y="879593"/>
                </a:cubicBezTo>
                <a:cubicBezTo>
                  <a:pt x="5932960" y="879593"/>
                  <a:pt x="5926130" y="873029"/>
                  <a:pt x="5926130" y="865007"/>
                </a:cubicBezTo>
                <a:cubicBezTo>
                  <a:pt x="5926130" y="857714"/>
                  <a:pt x="5932960" y="853339"/>
                  <a:pt x="5940548" y="853339"/>
                </a:cubicBezTo>
                <a:close/>
                <a:moveTo>
                  <a:pt x="5870088" y="853339"/>
                </a:moveTo>
                <a:cubicBezTo>
                  <a:pt x="5878650" y="853339"/>
                  <a:pt x="5884877" y="857714"/>
                  <a:pt x="5884877" y="865007"/>
                </a:cubicBezTo>
                <a:cubicBezTo>
                  <a:pt x="5884877" y="873029"/>
                  <a:pt x="5878650" y="879593"/>
                  <a:pt x="5870088" y="879593"/>
                </a:cubicBezTo>
                <a:cubicBezTo>
                  <a:pt x="5862304" y="879593"/>
                  <a:pt x="5855299" y="873029"/>
                  <a:pt x="5855299" y="865007"/>
                </a:cubicBezTo>
                <a:cubicBezTo>
                  <a:pt x="5855299" y="857714"/>
                  <a:pt x="5862304" y="853339"/>
                  <a:pt x="5870088" y="853339"/>
                </a:cubicBezTo>
                <a:close/>
                <a:moveTo>
                  <a:pt x="5798325" y="853339"/>
                </a:moveTo>
                <a:cubicBezTo>
                  <a:pt x="5806347" y="853339"/>
                  <a:pt x="5810722" y="857714"/>
                  <a:pt x="5810722" y="865007"/>
                </a:cubicBezTo>
                <a:cubicBezTo>
                  <a:pt x="5810722" y="873029"/>
                  <a:pt x="5806347" y="879593"/>
                  <a:pt x="5798325" y="879593"/>
                </a:cubicBezTo>
                <a:cubicBezTo>
                  <a:pt x="5791032" y="879593"/>
                  <a:pt x="5784469" y="873029"/>
                  <a:pt x="5784469" y="865007"/>
                </a:cubicBezTo>
                <a:cubicBezTo>
                  <a:pt x="5784469" y="857714"/>
                  <a:pt x="5791032" y="853339"/>
                  <a:pt x="5798325" y="853339"/>
                </a:cubicBezTo>
                <a:close/>
                <a:moveTo>
                  <a:pt x="5724122" y="853339"/>
                </a:moveTo>
                <a:cubicBezTo>
                  <a:pt x="5730685" y="853339"/>
                  <a:pt x="5736519" y="857714"/>
                  <a:pt x="5736519" y="865007"/>
                </a:cubicBezTo>
                <a:cubicBezTo>
                  <a:pt x="5736519" y="873029"/>
                  <a:pt x="5730685" y="879593"/>
                  <a:pt x="5724122" y="879593"/>
                </a:cubicBezTo>
                <a:cubicBezTo>
                  <a:pt x="5716100" y="879593"/>
                  <a:pt x="5710266" y="873029"/>
                  <a:pt x="5710266" y="865007"/>
                </a:cubicBezTo>
                <a:cubicBezTo>
                  <a:pt x="5710266" y="857714"/>
                  <a:pt x="5716100" y="853339"/>
                  <a:pt x="5724122" y="853339"/>
                </a:cubicBezTo>
                <a:close/>
                <a:moveTo>
                  <a:pt x="5653291" y="853339"/>
                </a:moveTo>
                <a:cubicBezTo>
                  <a:pt x="5659125" y="853339"/>
                  <a:pt x="5665688" y="857714"/>
                  <a:pt x="5665688" y="865007"/>
                </a:cubicBezTo>
                <a:cubicBezTo>
                  <a:pt x="5665688" y="873029"/>
                  <a:pt x="5659125" y="879593"/>
                  <a:pt x="5653291" y="879593"/>
                </a:cubicBezTo>
                <a:cubicBezTo>
                  <a:pt x="5645269" y="879593"/>
                  <a:pt x="5639435" y="873029"/>
                  <a:pt x="5639435" y="865007"/>
                </a:cubicBezTo>
                <a:cubicBezTo>
                  <a:pt x="5639435" y="857714"/>
                  <a:pt x="5645269" y="853339"/>
                  <a:pt x="5653291" y="853339"/>
                </a:cubicBezTo>
                <a:close/>
                <a:moveTo>
                  <a:pt x="5581002" y="853339"/>
                </a:moveTo>
                <a:cubicBezTo>
                  <a:pt x="5588295" y="853339"/>
                  <a:pt x="5594858" y="857714"/>
                  <a:pt x="5594858" y="865007"/>
                </a:cubicBezTo>
                <a:cubicBezTo>
                  <a:pt x="5594858" y="873029"/>
                  <a:pt x="5588295" y="879593"/>
                  <a:pt x="5581002" y="879593"/>
                </a:cubicBezTo>
                <a:cubicBezTo>
                  <a:pt x="5574439" y="879593"/>
                  <a:pt x="5568605" y="873029"/>
                  <a:pt x="5568605" y="865007"/>
                </a:cubicBezTo>
                <a:cubicBezTo>
                  <a:pt x="5568605" y="859173"/>
                  <a:pt x="5574439" y="853339"/>
                  <a:pt x="5581002" y="853339"/>
                </a:cubicBezTo>
                <a:close/>
                <a:moveTo>
                  <a:pt x="5510171" y="853339"/>
                </a:moveTo>
                <a:cubicBezTo>
                  <a:pt x="5517464" y="853339"/>
                  <a:pt x="5524027" y="859173"/>
                  <a:pt x="5524027" y="865007"/>
                </a:cubicBezTo>
                <a:cubicBezTo>
                  <a:pt x="5524027" y="873029"/>
                  <a:pt x="5517464" y="879593"/>
                  <a:pt x="5510171" y="879593"/>
                </a:cubicBezTo>
                <a:cubicBezTo>
                  <a:pt x="5503608" y="879593"/>
                  <a:pt x="5497774" y="873029"/>
                  <a:pt x="5497774" y="865007"/>
                </a:cubicBezTo>
                <a:cubicBezTo>
                  <a:pt x="5497774" y="859173"/>
                  <a:pt x="5503608" y="853339"/>
                  <a:pt x="5510171" y="853339"/>
                </a:cubicBezTo>
                <a:close/>
                <a:moveTo>
                  <a:pt x="5438937" y="853339"/>
                </a:moveTo>
                <a:cubicBezTo>
                  <a:pt x="5447182" y="853339"/>
                  <a:pt x="5453178" y="859173"/>
                  <a:pt x="5453178" y="865007"/>
                </a:cubicBezTo>
                <a:cubicBezTo>
                  <a:pt x="5453178" y="873029"/>
                  <a:pt x="5447182" y="879593"/>
                  <a:pt x="5438937" y="879593"/>
                </a:cubicBezTo>
                <a:cubicBezTo>
                  <a:pt x="5431442" y="879593"/>
                  <a:pt x="5426945" y="873029"/>
                  <a:pt x="5426945" y="865007"/>
                </a:cubicBezTo>
                <a:cubicBezTo>
                  <a:pt x="5426945" y="859173"/>
                  <a:pt x="5431442" y="853339"/>
                  <a:pt x="5438937" y="853339"/>
                </a:cubicBezTo>
                <a:close/>
                <a:moveTo>
                  <a:pt x="5367530" y="853339"/>
                </a:moveTo>
                <a:cubicBezTo>
                  <a:pt x="5376092" y="853339"/>
                  <a:pt x="5382318" y="859173"/>
                  <a:pt x="5382318" y="865007"/>
                </a:cubicBezTo>
                <a:cubicBezTo>
                  <a:pt x="5382318" y="873029"/>
                  <a:pt x="5376092" y="879593"/>
                  <a:pt x="5367530" y="879593"/>
                </a:cubicBezTo>
                <a:cubicBezTo>
                  <a:pt x="5359747" y="879593"/>
                  <a:pt x="5352742" y="873029"/>
                  <a:pt x="5352742" y="865007"/>
                </a:cubicBezTo>
                <a:cubicBezTo>
                  <a:pt x="5352742" y="859173"/>
                  <a:pt x="5359747" y="853339"/>
                  <a:pt x="5367530" y="853339"/>
                </a:cubicBezTo>
                <a:close/>
                <a:moveTo>
                  <a:pt x="5296699" y="853339"/>
                </a:moveTo>
                <a:cubicBezTo>
                  <a:pt x="5305261" y="853339"/>
                  <a:pt x="5311488" y="859173"/>
                  <a:pt x="5311488" y="865007"/>
                </a:cubicBezTo>
                <a:cubicBezTo>
                  <a:pt x="5311488" y="873029"/>
                  <a:pt x="5305261" y="879593"/>
                  <a:pt x="5296699" y="879593"/>
                </a:cubicBezTo>
                <a:cubicBezTo>
                  <a:pt x="5288915" y="879593"/>
                  <a:pt x="5281910" y="873029"/>
                  <a:pt x="5281910" y="865007"/>
                </a:cubicBezTo>
                <a:cubicBezTo>
                  <a:pt x="5281910" y="859173"/>
                  <a:pt x="5288915" y="853339"/>
                  <a:pt x="5296699" y="853339"/>
                </a:cubicBezTo>
                <a:close/>
                <a:moveTo>
                  <a:pt x="5225869" y="853339"/>
                </a:moveTo>
                <a:cubicBezTo>
                  <a:pt x="5234431" y="853339"/>
                  <a:pt x="5240657" y="859173"/>
                  <a:pt x="5240657" y="865007"/>
                </a:cubicBezTo>
                <a:cubicBezTo>
                  <a:pt x="5240657" y="873029"/>
                  <a:pt x="5234431" y="879593"/>
                  <a:pt x="5225869" y="879593"/>
                </a:cubicBezTo>
                <a:cubicBezTo>
                  <a:pt x="5217307" y="879593"/>
                  <a:pt x="5211081" y="873029"/>
                  <a:pt x="5211081" y="865007"/>
                </a:cubicBezTo>
                <a:cubicBezTo>
                  <a:pt x="5211081" y="859173"/>
                  <a:pt x="5217307" y="853339"/>
                  <a:pt x="5225869" y="853339"/>
                </a:cubicBezTo>
                <a:close/>
                <a:moveTo>
                  <a:pt x="5154105" y="853339"/>
                </a:moveTo>
                <a:cubicBezTo>
                  <a:pt x="5162127" y="853339"/>
                  <a:pt x="5166502" y="859173"/>
                  <a:pt x="5166502" y="865007"/>
                </a:cubicBezTo>
                <a:cubicBezTo>
                  <a:pt x="5166502" y="873029"/>
                  <a:pt x="5162127" y="879593"/>
                  <a:pt x="5154105" y="879593"/>
                </a:cubicBezTo>
                <a:cubicBezTo>
                  <a:pt x="5146083" y="879593"/>
                  <a:pt x="5140249" y="873029"/>
                  <a:pt x="5140249" y="865007"/>
                </a:cubicBezTo>
                <a:cubicBezTo>
                  <a:pt x="5140249" y="859173"/>
                  <a:pt x="5146083" y="853339"/>
                  <a:pt x="5154105" y="853339"/>
                </a:cubicBezTo>
                <a:close/>
                <a:moveTo>
                  <a:pt x="5083276" y="853339"/>
                </a:moveTo>
                <a:cubicBezTo>
                  <a:pt x="5089110" y="853339"/>
                  <a:pt x="5095673" y="859173"/>
                  <a:pt x="5095673" y="865007"/>
                </a:cubicBezTo>
                <a:cubicBezTo>
                  <a:pt x="5095673" y="873029"/>
                  <a:pt x="5089110" y="879593"/>
                  <a:pt x="5083276" y="879593"/>
                </a:cubicBezTo>
                <a:cubicBezTo>
                  <a:pt x="5075254" y="879593"/>
                  <a:pt x="5069420" y="873029"/>
                  <a:pt x="5069420" y="865007"/>
                </a:cubicBezTo>
                <a:cubicBezTo>
                  <a:pt x="5069420" y="859173"/>
                  <a:pt x="5075254" y="853339"/>
                  <a:pt x="5083276" y="853339"/>
                </a:cubicBezTo>
                <a:close/>
                <a:moveTo>
                  <a:pt x="5012445" y="853339"/>
                </a:moveTo>
                <a:cubicBezTo>
                  <a:pt x="5018279" y="853339"/>
                  <a:pt x="5024842" y="859173"/>
                  <a:pt x="5024842" y="865007"/>
                </a:cubicBezTo>
                <a:cubicBezTo>
                  <a:pt x="5024842" y="873029"/>
                  <a:pt x="5018279" y="879593"/>
                  <a:pt x="5012445" y="879593"/>
                </a:cubicBezTo>
                <a:cubicBezTo>
                  <a:pt x="5004423" y="879593"/>
                  <a:pt x="4998589" y="873029"/>
                  <a:pt x="4998589" y="865007"/>
                </a:cubicBezTo>
                <a:cubicBezTo>
                  <a:pt x="4998589" y="859173"/>
                  <a:pt x="5004423" y="853339"/>
                  <a:pt x="5012445" y="853339"/>
                </a:cubicBezTo>
                <a:close/>
                <a:moveTo>
                  <a:pt x="4940157" y="853339"/>
                </a:moveTo>
                <a:cubicBezTo>
                  <a:pt x="4948179" y="853339"/>
                  <a:pt x="4954013" y="859173"/>
                  <a:pt x="4954013" y="865007"/>
                </a:cubicBezTo>
                <a:cubicBezTo>
                  <a:pt x="4954013" y="873029"/>
                  <a:pt x="4948179" y="879593"/>
                  <a:pt x="4940157" y="879593"/>
                </a:cubicBezTo>
                <a:cubicBezTo>
                  <a:pt x="4934323" y="879593"/>
                  <a:pt x="4927760" y="873029"/>
                  <a:pt x="4927760" y="865007"/>
                </a:cubicBezTo>
                <a:cubicBezTo>
                  <a:pt x="4927760" y="859173"/>
                  <a:pt x="4934323" y="853339"/>
                  <a:pt x="4940157" y="853339"/>
                </a:cubicBezTo>
                <a:close/>
                <a:moveTo>
                  <a:pt x="4865953" y="853339"/>
                </a:moveTo>
                <a:cubicBezTo>
                  <a:pt x="4873975" y="853339"/>
                  <a:pt x="4879809" y="859173"/>
                  <a:pt x="4879809" y="865007"/>
                </a:cubicBezTo>
                <a:cubicBezTo>
                  <a:pt x="4879809" y="873029"/>
                  <a:pt x="4873975" y="879593"/>
                  <a:pt x="4865953" y="879593"/>
                </a:cubicBezTo>
                <a:cubicBezTo>
                  <a:pt x="4858661" y="879593"/>
                  <a:pt x="4853556" y="873029"/>
                  <a:pt x="4853556" y="865007"/>
                </a:cubicBezTo>
                <a:cubicBezTo>
                  <a:pt x="4853556" y="859173"/>
                  <a:pt x="4858661" y="853339"/>
                  <a:pt x="4865953" y="853339"/>
                </a:cubicBezTo>
                <a:close/>
                <a:moveTo>
                  <a:pt x="4797514" y="853339"/>
                </a:moveTo>
                <a:cubicBezTo>
                  <a:pt x="4806076" y="853339"/>
                  <a:pt x="4812303" y="859173"/>
                  <a:pt x="4812303" y="865007"/>
                </a:cubicBezTo>
                <a:cubicBezTo>
                  <a:pt x="4812303" y="873029"/>
                  <a:pt x="4806076" y="879593"/>
                  <a:pt x="4797514" y="879593"/>
                </a:cubicBezTo>
                <a:cubicBezTo>
                  <a:pt x="4789730" y="879593"/>
                  <a:pt x="4782725" y="873029"/>
                  <a:pt x="4782725" y="865007"/>
                </a:cubicBezTo>
                <a:cubicBezTo>
                  <a:pt x="4782725" y="859173"/>
                  <a:pt x="4789730" y="853339"/>
                  <a:pt x="4797514" y="853339"/>
                </a:cubicBezTo>
                <a:close/>
                <a:moveTo>
                  <a:pt x="4726684" y="853339"/>
                </a:moveTo>
                <a:cubicBezTo>
                  <a:pt x="4735246" y="853339"/>
                  <a:pt x="4741472" y="859173"/>
                  <a:pt x="4741472" y="865007"/>
                </a:cubicBezTo>
                <a:cubicBezTo>
                  <a:pt x="4741472" y="873029"/>
                  <a:pt x="4735246" y="879593"/>
                  <a:pt x="4726684" y="879593"/>
                </a:cubicBezTo>
                <a:cubicBezTo>
                  <a:pt x="4718122" y="879593"/>
                  <a:pt x="4711896" y="873029"/>
                  <a:pt x="4711896" y="865007"/>
                </a:cubicBezTo>
                <a:cubicBezTo>
                  <a:pt x="4711896" y="859173"/>
                  <a:pt x="4718122" y="853339"/>
                  <a:pt x="4726684" y="853339"/>
                </a:cubicBezTo>
                <a:close/>
                <a:moveTo>
                  <a:pt x="4655853" y="853339"/>
                </a:moveTo>
                <a:cubicBezTo>
                  <a:pt x="4663637" y="853339"/>
                  <a:pt x="4670642" y="859173"/>
                  <a:pt x="4670642" y="865007"/>
                </a:cubicBezTo>
                <a:cubicBezTo>
                  <a:pt x="4670642" y="873029"/>
                  <a:pt x="4663637" y="879593"/>
                  <a:pt x="4655853" y="879593"/>
                </a:cubicBezTo>
                <a:cubicBezTo>
                  <a:pt x="4647291" y="879593"/>
                  <a:pt x="4641064" y="873029"/>
                  <a:pt x="4641064" y="865007"/>
                </a:cubicBezTo>
                <a:cubicBezTo>
                  <a:pt x="4641064" y="859173"/>
                  <a:pt x="4647291" y="853339"/>
                  <a:pt x="4655853" y="853339"/>
                </a:cubicBezTo>
                <a:close/>
                <a:moveTo>
                  <a:pt x="4584091" y="853339"/>
                </a:moveTo>
                <a:cubicBezTo>
                  <a:pt x="4591384" y="853339"/>
                  <a:pt x="4596488" y="859173"/>
                  <a:pt x="4596488" y="865007"/>
                </a:cubicBezTo>
                <a:cubicBezTo>
                  <a:pt x="4596488" y="873029"/>
                  <a:pt x="4591384" y="879593"/>
                  <a:pt x="4584091" y="879593"/>
                </a:cubicBezTo>
                <a:cubicBezTo>
                  <a:pt x="4576069" y="879593"/>
                  <a:pt x="4570235" y="873029"/>
                  <a:pt x="4570235" y="865007"/>
                </a:cubicBezTo>
                <a:cubicBezTo>
                  <a:pt x="4570235" y="859173"/>
                  <a:pt x="4576069" y="853339"/>
                  <a:pt x="4584091" y="853339"/>
                </a:cubicBezTo>
                <a:close/>
                <a:moveTo>
                  <a:pt x="4513260" y="853339"/>
                </a:moveTo>
                <a:cubicBezTo>
                  <a:pt x="4519094" y="853339"/>
                  <a:pt x="4525657" y="859173"/>
                  <a:pt x="4525657" y="865007"/>
                </a:cubicBezTo>
                <a:cubicBezTo>
                  <a:pt x="4525657" y="873029"/>
                  <a:pt x="4519094" y="879593"/>
                  <a:pt x="4513260" y="879593"/>
                </a:cubicBezTo>
                <a:cubicBezTo>
                  <a:pt x="4505238" y="879593"/>
                  <a:pt x="4499404" y="873029"/>
                  <a:pt x="4499404" y="865007"/>
                </a:cubicBezTo>
                <a:cubicBezTo>
                  <a:pt x="4499404" y="859173"/>
                  <a:pt x="4505238" y="853339"/>
                  <a:pt x="4513260" y="853339"/>
                </a:cubicBezTo>
                <a:close/>
                <a:moveTo>
                  <a:pt x="4439056" y="853339"/>
                </a:moveTo>
                <a:cubicBezTo>
                  <a:pt x="4445619" y="853339"/>
                  <a:pt x="4451453" y="859173"/>
                  <a:pt x="4451453" y="865007"/>
                </a:cubicBezTo>
                <a:cubicBezTo>
                  <a:pt x="4451453" y="873029"/>
                  <a:pt x="4445619" y="879593"/>
                  <a:pt x="4439056" y="879593"/>
                </a:cubicBezTo>
                <a:cubicBezTo>
                  <a:pt x="4431763" y="879593"/>
                  <a:pt x="4425200" y="873029"/>
                  <a:pt x="4425200" y="865007"/>
                </a:cubicBezTo>
                <a:cubicBezTo>
                  <a:pt x="4425200" y="859173"/>
                  <a:pt x="4431763" y="853339"/>
                  <a:pt x="4439056" y="853339"/>
                </a:cubicBezTo>
                <a:close/>
                <a:moveTo>
                  <a:pt x="4366768" y="853339"/>
                </a:moveTo>
                <a:cubicBezTo>
                  <a:pt x="4374790" y="853339"/>
                  <a:pt x="4380624" y="859173"/>
                  <a:pt x="4380624" y="865007"/>
                </a:cubicBezTo>
                <a:cubicBezTo>
                  <a:pt x="4380624" y="873029"/>
                  <a:pt x="4374790" y="879593"/>
                  <a:pt x="4366768" y="879593"/>
                </a:cubicBezTo>
                <a:cubicBezTo>
                  <a:pt x="4360934" y="879593"/>
                  <a:pt x="4354371" y="873029"/>
                  <a:pt x="4354371" y="867195"/>
                </a:cubicBezTo>
                <a:cubicBezTo>
                  <a:pt x="4354371" y="859173"/>
                  <a:pt x="4360934" y="853339"/>
                  <a:pt x="4366768" y="853339"/>
                </a:cubicBezTo>
                <a:close/>
                <a:moveTo>
                  <a:pt x="4295937" y="853339"/>
                </a:moveTo>
                <a:cubicBezTo>
                  <a:pt x="4303959" y="853339"/>
                  <a:pt x="4309793" y="859173"/>
                  <a:pt x="4309793" y="867195"/>
                </a:cubicBezTo>
                <a:cubicBezTo>
                  <a:pt x="4309793" y="873029"/>
                  <a:pt x="4303959" y="879593"/>
                  <a:pt x="4295937" y="879593"/>
                </a:cubicBezTo>
                <a:cubicBezTo>
                  <a:pt x="4290103" y="879593"/>
                  <a:pt x="4283540" y="873029"/>
                  <a:pt x="4283540" y="867195"/>
                </a:cubicBezTo>
                <a:cubicBezTo>
                  <a:pt x="4283540" y="859173"/>
                  <a:pt x="4290103" y="853339"/>
                  <a:pt x="4295937" y="853339"/>
                </a:cubicBezTo>
                <a:close/>
                <a:moveTo>
                  <a:pt x="4225107" y="853339"/>
                </a:moveTo>
                <a:cubicBezTo>
                  <a:pt x="4233129" y="853339"/>
                  <a:pt x="4238963" y="859173"/>
                  <a:pt x="4238963" y="867195"/>
                </a:cubicBezTo>
                <a:cubicBezTo>
                  <a:pt x="4238963" y="873029"/>
                  <a:pt x="4233129" y="879593"/>
                  <a:pt x="4225107" y="879593"/>
                </a:cubicBezTo>
                <a:cubicBezTo>
                  <a:pt x="4217085" y="879593"/>
                  <a:pt x="4212710" y="873029"/>
                  <a:pt x="4212710" y="867195"/>
                </a:cubicBezTo>
                <a:cubicBezTo>
                  <a:pt x="4212710" y="859173"/>
                  <a:pt x="4217085" y="853339"/>
                  <a:pt x="4225107" y="853339"/>
                </a:cubicBezTo>
                <a:close/>
                <a:moveTo>
                  <a:pt x="4153295" y="853339"/>
                </a:moveTo>
                <a:cubicBezTo>
                  <a:pt x="4161078" y="853339"/>
                  <a:pt x="4168083" y="859173"/>
                  <a:pt x="4168083" y="867195"/>
                </a:cubicBezTo>
                <a:cubicBezTo>
                  <a:pt x="4168083" y="873029"/>
                  <a:pt x="4161078" y="879593"/>
                  <a:pt x="4153295" y="879593"/>
                </a:cubicBezTo>
                <a:cubicBezTo>
                  <a:pt x="4144733" y="879593"/>
                  <a:pt x="4138507" y="873029"/>
                  <a:pt x="4138507" y="867195"/>
                </a:cubicBezTo>
                <a:cubicBezTo>
                  <a:pt x="4138507" y="859173"/>
                  <a:pt x="4144733" y="853339"/>
                  <a:pt x="4153295" y="853339"/>
                </a:cubicBezTo>
                <a:close/>
                <a:moveTo>
                  <a:pt x="4082465" y="853339"/>
                </a:moveTo>
                <a:cubicBezTo>
                  <a:pt x="4090249" y="853339"/>
                  <a:pt x="4097254" y="859173"/>
                  <a:pt x="4097254" y="867195"/>
                </a:cubicBezTo>
                <a:cubicBezTo>
                  <a:pt x="4097254" y="873029"/>
                  <a:pt x="4090249" y="879593"/>
                  <a:pt x="4082465" y="879593"/>
                </a:cubicBezTo>
                <a:cubicBezTo>
                  <a:pt x="4073903" y="879593"/>
                  <a:pt x="4067676" y="873029"/>
                  <a:pt x="4067676" y="867195"/>
                </a:cubicBezTo>
                <a:cubicBezTo>
                  <a:pt x="4067676" y="859173"/>
                  <a:pt x="4073903" y="853339"/>
                  <a:pt x="4082465" y="853339"/>
                </a:cubicBezTo>
                <a:close/>
                <a:moveTo>
                  <a:pt x="4011635" y="853339"/>
                </a:moveTo>
                <a:cubicBezTo>
                  <a:pt x="4019418" y="853339"/>
                  <a:pt x="4026423" y="859173"/>
                  <a:pt x="4026423" y="867195"/>
                </a:cubicBezTo>
                <a:cubicBezTo>
                  <a:pt x="4026423" y="873029"/>
                  <a:pt x="4019418" y="879593"/>
                  <a:pt x="4011635" y="879593"/>
                </a:cubicBezTo>
                <a:cubicBezTo>
                  <a:pt x="4003073" y="879593"/>
                  <a:pt x="3996847" y="873029"/>
                  <a:pt x="3996847" y="867195"/>
                </a:cubicBezTo>
                <a:cubicBezTo>
                  <a:pt x="3996847" y="859173"/>
                  <a:pt x="4003073" y="853339"/>
                  <a:pt x="4011635" y="853339"/>
                </a:cubicBezTo>
                <a:close/>
                <a:moveTo>
                  <a:pt x="3939871" y="853339"/>
                </a:moveTo>
                <a:cubicBezTo>
                  <a:pt x="3947893" y="853339"/>
                  <a:pt x="3952268" y="859173"/>
                  <a:pt x="3952268" y="867195"/>
                </a:cubicBezTo>
                <a:cubicBezTo>
                  <a:pt x="3952268" y="873029"/>
                  <a:pt x="3947893" y="879593"/>
                  <a:pt x="3939871" y="879593"/>
                </a:cubicBezTo>
                <a:cubicBezTo>
                  <a:pt x="3932578" y="879593"/>
                  <a:pt x="3926015" y="873029"/>
                  <a:pt x="3926015" y="867195"/>
                </a:cubicBezTo>
                <a:cubicBezTo>
                  <a:pt x="3926015" y="859173"/>
                  <a:pt x="3932578" y="853339"/>
                  <a:pt x="3939871" y="853339"/>
                </a:cubicBezTo>
                <a:close/>
                <a:moveTo>
                  <a:pt x="3869042" y="853339"/>
                </a:moveTo>
                <a:cubicBezTo>
                  <a:pt x="3875605" y="853339"/>
                  <a:pt x="3881439" y="859173"/>
                  <a:pt x="3881439" y="867195"/>
                </a:cubicBezTo>
                <a:cubicBezTo>
                  <a:pt x="3881439" y="873029"/>
                  <a:pt x="3875605" y="879593"/>
                  <a:pt x="3869042" y="879593"/>
                </a:cubicBezTo>
                <a:cubicBezTo>
                  <a:pt x="3861749" y="879593"/>
                  <a:pt x="3855186" y="873029"/>
                  <a:pt x="3855186" y="867195"/>
                </a:cubicBezTo>
                <a:cubicBezTo>
                  <a:pt x="3855186" y="859173"/>
                  <a:pt x="3861749" y="853339"/>
                  <a:pt x="3869042" y="853339"/>
                </a:cubicBezTo>
                <a:close/>
                <a:moveTo>
                  <a:pt x="3796752" y="853339"/>
                </a:moveTo>
                <a:cubicBezTo>
                  <a:pt x="3804774" y="853339"/>
                  <a:pt x="3810608" y="859173"/>
                  <a:pt x="3810608" y="867195"/>
                </a:cubicBezTo>
                <a:cubicBezTo>
                  <a:pt x="3810608" y="873029"/>
                  <a:pt x="3804774" y="879593"/>
                  <a:pt x="3796752" y="879593"/>
                </a:cubicBezTo>
                <a:cubicBezTo>
                  <a:pt x="3790918" y="879593"/>
                  <a:pt x="3784355" y="873029"/>
                  <a:pt x="3784355" y="867195"/>
                </a:cubicBezTo>
                <a:cubicBezTo>
                  <a:pt x="3784355" y="859173"/>
                  <a:pt x="3790918" y="853339"/>
                  <a:pt x="3796752" y="853339"/>
                </a:cubicBezTo>
                <a:close/>
                <a:moveTo>
                  <a:pt x="3725922" y="853339"/>
                </a:moveTo>
                <a:cubicBezTo>
                  <a:pt x="3733944" y="853339"/>
                  <a:pt x="3739778" y="859173"/>
                  <a:pt x="3739778" y="867195"/>
                </a:cubicBezTo>
                <a:cubicBezTo>
                  <a:pt x="3739778" y="873029"/>
                  <a:pt x="3733944" y="879593"/>
                  <a:pt x="3725922" y="879593"/>
                </a:cubicBezTo>
                <a:cubicBezTo>
                  <a:pt x="3719359" y="879593"/>
                  <a:pt x="3713525" y="873029"/>
                  <a:pt x="3713525" y="867195"/>
                </a:cubicBezTo>
                <a:cubicBezTo>
                  <a:pt x="3713525" y="859173"/>
                  <a:pt x="3719359" y="853339"/>
                  <a:pt x="3725922" y="853339"/>
                </a:cubicBezTo>
                <a:close/>
                <a:moveTo>
                  <a:pt x="3655091" y="853339"/>
                </a:moveTo>
                <a:cubicBezTo>
                  <a:pt x="3662384" y="853339"/>
                  <a:pt x="3668947" y="859173"/>
                  <a:pt x="3668947" y="867195"/>
                </a:cubicBezTo>
                <a:cubicBezTo>
                  <a:pt x="3668947" y="873029"/>
                  <a:pt x="3662384" y="879593"/>
                  <a:pt x="3655091" y="879593"/>
                </a:cubicBezTo>
                <a:cubicBezTo>
                  <a:pt x="3647069" y="879593"/>
                  <a:pt x="3642694" y="873029"/>
                  <a:pt x="3642694" y="867195"/>
                </a:cubicBezTo>
                <a:cubicBezTo>
                  <a:pt x="3642694" y="859173"/>
                  <a:pt x="3647069" y="853339"/>
                  <a:pt x="3655091" y="853339"/>
                </a:cubicBezTo>
                <a:close/>
                <a:moveTo>
                  <a:pt x="3583280" y="853339"/>
                </a:moveTo>
                <a:cubicBezTo>
                  <a:pt x="3591064" y="853339"/>
                  <a:pt x="3598069" y="859173"/>
                  <a:pt x="3598069" y="867195"/>
                </a:cubicBezTo>
                <a:cubicBezTo>
                  <a:pt x="3598069" y="873029"/>
                  <a:pt x="3591064" y="879593"/>
                  <a:pt x="3583280" y="879593"/>
                </a:cubicBezTo>
                <a:cubicBezTo>
                  <a:pt x="3574718" y="879593"/>
                  <a:pt x="3568491" y="873029"/>
                  <a:pt x="3568491" y="867195"/>
                </a:cubicBezTo>
                <a:cubicBezTo>
                  <a:pt x="3568491" y="859173"/>
                  <a:pt x="3574718" y="853339"/>
                  <a:pt x="3583280" y="853339"/>
                </a:cubicBezTo>
                <a:close/>
                <a:moveTo>
                  <a:pt x="3512449" y="853339"/>
                </a:moveTo>
                <a:cubicBezTo>
                  <a:pt x="3520232" y="853339"/>
                  <a:pt x="3527237" y="859173"/>
                  <a:pt x="3527237" y="867195"/>
                </a:cubicBezTo>
                <a:cubicBezTo>
                  <a:pt x="3527237" y="873029"/>
                  <a:pt x="3520232" y="879593"/>
                  <a:pt x="3512449" y="879593"/>
                </a:cubicBezTo>
                <a:cubicBezTo>
                  <a:pt x="3503887" y="879593"/>
                  <a:pt x="3497661" y="873029"/>
                  <a:pt x="3497661" y="867195"/>
                </a:cubicBezTo>
                <a:cubicBezTo>
                  <a:pt x="3497661" y="859173"/>
                  <a:pt x="3503887" y="853339"/>
                  <a:pt x="3512449" y="853339"/>
                </a:cubicBezTo>
                <a:close/>
                <a:moveTo>
                  <a:pt x="3441619" y="853339"/>
                </a:moveTo>
                <a:cubicBezTo>
                  <a:pt x="3450181" y="853339"/>
                  <a:pt x="3456408" y="859173"/>
                  <a:pt x="3456408" y="867195"/>
                </a:cubicBezTo>
                <a:cubicBezTo>
                  <a:pt x="3456408" y="873029"/>
                  <a:pt x="3450181" y="879593"/>
                  <a:pt x="3441619" y="879593"/>
                </a:cubicBezTo>
                <a:cubicBezTo>
                  <a:pt x="3433835" y="879593"/>
                  <a:pt x="3426830" y="873029"/>
                  <a:pt x="3426830" y="867195"/>
                </a:cubicBezTo>
                <a:cubicBezTo>
                  <a:pt x="3426830" y="859173"/>
                  <a:pt x="3433835" y="853339"/>
                  <a:pt x="3441619" y="853339"/>
                </a:cubicBezTo>
                <a:close/>
                <a:moveTo>
                  <a:pt x="3369857" y="853339"/>
                </a:moveTo>
                <a:cubicBezTo>
                  <a:pt x="3377879" y="853339"/>
                  <a:pt x="3382254" y="859173"/>
                  <a:pt x="3382254" y="867195"/>
                </a:cubicBezTo>
                <a:cubicBezTo>
                  <a:pt x="3382254" y="873029"/>
                  <a:pt x="3377879" y="879593"/>
                  <a:pt x="3369857" y="879593"/>
                </a:cubicBezTo>
                <a:cubicBezTo>
                  <a:pt x="3362564" y="879593"/>
                  <a:pt x="3356001" y="873029"/>
                  <a:pt x="3356001" y="867195"/>
                </a:cubicBezTo>
                <a:cubicBezTo>
                  <a:pt x="3356001" y="859173"/>
                  <a:pt x="3362564" y="853339"/>
                  <a:pt x="3369857" y="853339"/>
                </a:cubicBezTo>
                <a:close/>
                <a:moveTo>
                  <a:pt x="1013589" y="853339"/>
                </a:moveTo>
                <a:cubicBezTo>
                  <a:pt x="1021181" y="853339"/>
                  <a:pt x="1028011" y="859566"/>
                  <a:pt x="1028011" y="868127"/>
                </a:cubicBezTo>
                <a:cubicBezTo>
                  <a:pt x="1028011" y="875911"/>
                  <a:pt x="1021181" y="882916"/>
                  <a:pt x="1013589" y="882916"/>
                </a:cubicBezTo>
                <a:cubicBezTo>
                  <a:pt x="1005243" y="882916"/>
                  <a:pt x="998413" y="875911"/>
                  <a:pt x="998413" y="868127"/>
                </a:cubicBezTo>
                <a:cubicBezTo>
                  <a:pt x="998413" y="859566"/>
                  <a:pt x="1005243" y="853339"/>
                  <a:pt x="1013589" y="853339"/>
                </a:cubicBezTo>
                <a:close/>
                <a:moveTo>
                  <a:pt x="368059" y="785881"/>
                </a:moveTo>
                <a:cubicBezTo>
                  <a:pt x="376081" y="785881"/>
                  <a:pt x="380456" y="790256"/>
                  <a:pt x="380456" y="797549"/>
                </a:cubicBezTo>
                <a:cubicBezTo>
                  <a:pt x="380456" y="805571"/>
                  <a:pt x="376081" y="812135"/>
                  <a:pt x="368059" y="812135"/>
                </a:cubicBezTo>
                <a:cubicBezTo>
                  <a:pt x="360766" y="812135"/>
                  <a:pt x="354203" y="805571"/>
                  <a:pt x="354203" y="797549"/>
                </a:cubicBezTo>
                <a:cubicBezTo>
                  <a:pt x="354203" y="790256"/>
                  <a:pt x="360766" y="785881"/>
                  <a:pt x="368059" y="785881"/>
                </a:cubicBezTo>
                <a:close/>
                <a:moveTo>
                  <a:pt x="297226" y="785881"/>
                </a:moveTo>
                <a:cubicBezTo>
                  <a:pt x="303791" y="785881"/>
                  <a:pt x="309624" y="790256"/>
                  <a:pt x="309624" y="797549"/>
                </a:cubicBezTo>
                <a:cubicBezTo>
                  <a:pt x="309624" y="805571"/>
                  <a:pt x="303791" y="812135"/>
                  <a:pt x="297226" y="812135"/>
                </a:cubicBezTo>
                <a:cubicBezTo>
                  <a:pt x="289933" y="812135"/>
                  <a:pt x="283371" y="805571"/>
                  <a:pt x="283371" y="797549"/>
                </a:cubicBezTo>
                <a:cubicBezTo>
                  <a:pt x="283371" y="790256"/>
                  <a:pt x="289933" y="785881"/>
                  <a:pt x="297226" y="785881"/>
                </a:cubicBezTo>
                <a:close/>
                <a:moveTo>
                  <a:pt x="226398" y="785881"/>
                </a:moveTo>
                <a:cubicBezTo>
                  <a:pt x="232233" y="785881"/>
                  <a:pt x="238797" y="790256"/>
                  <a:pt x="238797" y="797549"/>
                </a:cubicBezTo>
                <a:cubicBezTo>
                  <a:pt x="238797" y="805571"/>
                  <a:pt x="232233" y="812135"/>
                  <a:pt x="226398" y="812135"/>
                </a:cubicBezTo>
                <a:cubicBezTo>
                  <a:pt x="218375" y="812135"/>
                  <a:pt x="212542" y="805571"/>
                  <a:pt x="212542" y="797549"/>
                </a:cubicBezTo>
                <a:cubicBezTo>
                  <a:pt x="212542" y="790256"/>
                  <a:pt x="218375" y="785881"/>
                  <a:pt x="226398" y="785881"/>
                </a:cubicBezTo>
                <a:close/>
                <a:moveTo>
                  <a:pt x="154101" y="785881"/>
                </a:moveTo>
                <a:cubicBezTo>
                  <a:pt x="161394" y="785881"/>
                  <a:pt x="167957" y="790256"/>
                  <a:pt x="167957" y="797549"/>
                </a:cubicBezTo>
                <a:cubicBezTo>
                  <a:pt x="167957" y="805571"/>
                  <a:pt x="161394" y="812135"/>
                  <a:pt x="154101" y="812135"/>
                </a:cubicBezTo>
                <a:cubicBezTo>
                  <a:pt x="147538" y="812135"/>
                  <a:pt x="141704" y="805571"/>
                  <a:pt x="141704" y="797549"/>
                </a:cubicBezTo>
                <a:cubicBezTo>
                  <a:pt x="141704" y="790256"/>
                  <a:pt x="147538" y="785881"/>
                  <a:pt x="154101" y="785881"/>
                </a:cubicBezTo>
                <a:close/>
                <a:moveTo>
                  <a:pt x="83272" y="785881"/>
                </a:moveTo>
                <a:cubicBezTo>
                  <a:pt x="90564" y="785881"/>
                  <a:pt x="97128" y="790256"/>
                  <a:pt x="97128" y="797549"/>
                </a:cubicBezTo>
                <a:cubicBezTo>
                  <a:pt x="97128" y="805571"/>
                  <a:pt x="90564" y="812135"/>
                  <a:pt x="83272" y="812135"/>
                </a:cubicBezTo>
                <a:cubicBezTo>
                  <a:pt x="76708" y="812135"/>
                  <a:pt x="70874" y="805571"/>
                  <a:pt x="70874" y="797549"/>
                </a:cubicBezTo>
                <a:cubicBezTo>
                  <a:pt x="70874" y="790256"/>
                  <a:pt x="76708" y="785881"/>
                  <a:pt x="83272" y="785881"/>
                </a:cubicBezTo>
                <a:close/>
                <a:moveTo>
                  <a:pt x="12036" y="785881"/>
                </a:moveTo>
                <a:cubicBezTo>
                  <a:pt x="20281" y="785881"/>
                  <a:pt x="26277" y="790256"/>
                  <a:pt x="26277" y="797549"/>
                </a:cubicBezTo>
                <a:cubicBezTo>
                  <a:pt x="26277" y="805571"/>
                  <a:pt x="20281" y="812135"/>
                  <a:pt x="12036" y="812135"/>
                </a:cubicBezTo>
                <a:cubicBezTo>
                  <a:pt x="4541" y="812135"/>
                  <a:pt x="44" y="805571"/>
                  <a:pt x="44" y="797549"/>
                </a:cubicBezTo>
                <a:cubicBezTo>
                  <a:pt x="44" y="790256"/>
                  <a:pt x="4541" y="785881"/>
                  <a:pt x="12036" y="785881"/>
                </a:cubicBezTo>
                <a:close/>
                <a:moveTo>
                  <a:pt x="4726684" y="782507"/>
                </a:moveTo>
                <a:cubicBezTo>
                  <a:pt x="4735246" y="782507"/>
                  <a:pt x="4741472" y="789070"/>
                  <a:pt x="4741472" y="794904"/>
                </a:cubicBezTo>
                <a:cubicBezTo>
                  <a:pt x="4741472" y="802926"/>
                  <a:pt x="4735246" y="808761"/>
                  <a:pt x="4726684" y="808761"/>
                </a:cubicBezTo>
                <a:cubicBezTo>
                  <a:pt x="4718122" y="808761"/>
                  <a:pt x="4711896" y="802926"/>
                  <a:pt x="4711896" y="794904"/>
                </a:cubicBezTo>
                <a:cubicBezTo>
                  <a:pt x="4711896" y="789070"/>
                  <a:pt x="4718122" y="782507"/>
                  <a:pt x="4726684" y="782507"/>
                </a:cubicBezTo>
                <a:close/>
                <a:moveTo>
                  <a:pt x="4655853" y="782507"/>
                </a:moveTo>
                <a:cubicBezTo>
                  <a:pt x="4663637" y="782507"/>
                  <a:pt x="4670642" y="789070"/>
                  <a:pt x="4670642" y="794904"/>
                </a:cubicBezTo>
                <a:cubicBezTo>
                  <a:pt x="4670642" y="802926"/>
                  <a:pt x="4663637" y="808761"/>
                  <a:pt x="4655853" y="808761"/>
                </a:cubicBezTo>
                <a:cubicBezTo>
                  <a:pt x="4647291" y="808761"/>
                  <a:pt x="4641064" y="802926"/>
                  <a:pt x="4641064" y="794904"/>
                </a:cubicBezTo>
                <a:cubicBezTo>
                  <a:pt x="4641064" y="789070"/>
                  <a:pt x="4647291" y="782507"/>
                  <a:pt x="4655853" y="782507"/>
                </a:cubicBezTo>
                <a:close/>
                <a:moveTo>
                  <a:pt x="4584091" y="782507"/>
                </a:moveTo>
                <a:cubicBezTo>
                  <a:pt x="4591384" y="782507"/>
                  <a:pt x="4596488" y="789070"/>
                  <a:pt x="4596488" y="794904"/>
                </a:cubicBezTo>
                <a:cubicBezTo>
                  <a:pt x="4596488" y="802926"/>
                  <a:pt x="4591384" y="808761"/>
                  <a:pt x="4584091" y="808761"/>
                </a:cubicBezTo>
                <a:cubicBezTo>
                  <a:pt x="4576069" y="808761"/>
                  <a:pt x="4570235" y="802926"/>
                  <a:pt x="4570235" y="794904"/>
                </a:cubicBezTo>
                <a:cubicBezTo>
                  <a:pt x="4570235" y="789070"/>
                  <a:pt x="4576069" y="782507"/>
                  <a:pt x="4584091" y="782507"/>
                </a:cubicBezTo>
                <a:close/>
                <a:moveTo>
                  <a:pt x="4513260" y="782507"/>
                </a:moveTo>
                <a:cubicBezTo>
                  <a:pt x="4519094" y="782507"/>
                  <a:pt x="4525657" y="789070"/>
                  <a:pt x="4525657" y="794904"/>
                </a:cubicBezTo>
                <a:cubicBezTo>
                  <a:pt x="4525657" y="802926"/>
                  <a:pt x="4519094" y="808761"/>
                  <a:pt x="4513260" y="808761"/>
                </a:cubicBezTo>
                <a:cubicBezTo>
                  <a:pt x="4505238" y="808761"/>
                  <a:pt x="4499404" y="802926"/>
                  <a:pt x="4499404" y="794904"/>
                </a:cubicBezTo>
                <a:cubicBezTo>
                  <a:pt x="4499404" y="789070"/>
                  <a:pt x="4505238" y="782507"/>
                  <a:pt x="4513260" y="782507"/>
                </a:cubicBezTo>
                <a:close/>
                <a:moveTo>
                  <a:pt x="4439056" y="782507"/>
                </a:moveTo>
                <a:cubicBezTo>
                  <a:pt x="4445619" y="782507"/>
                  <a:pt x="4451453" y="789070"/>
                  <a:pt x="4451453" y="794904"/>
                </a:cubicBezTo>
                <a:cubicBezTo>
                  <a:pt x="4451453" y="802926"/>
                  <a:pt x="4445619" y="808761"/>
                  <a:pt x="4439056" y="808761"/>
                </a:cubicBezTo>
                <a:cubicBezTo>
                  <a:pt x="4431763" y="808761"/>
                  <a:pt x="4425200" y="802926"/>
                  <a:pt x="4425200" y="794904"/>
                </a:cubicBezTo>
                <a:cubicBezTo>
                  <a:pt x="4425200" y="789070"/>
                  <a:pt x="4431763" y="782507"/>
                  <a:pt x="4439056" y="782507"/>
                </a:cubicBezTo>
                <a:close/>
                <a:moveTo>
                  <a:pt x="4366768" y="782507"/>
                </a:moveTo>
                <a:cubicBezTo>
                  <a:pt x="4374790" y="782507"/>
                  <a:pt x="4380624" y="789070"/>
                  <a:pt x="4380624" y="794904"/>
                </a:cubicBezTo>
                <a:cubicBezTo>
                  <a:pt x="4380624" y="802926"/>
                  <a:pt x="4374790" y="808761"/>
                  <a:pt x="4366768" y="808761"/>
                </a:cubicBezTo>
                <a:cubicBezTo>
                  <a:pt x="4360934" y="808761"/>
                  <a:pt x="4354371" y="802926"/>
                  <a:pt x="4354371" y="794904"/>
                </a:cubicBezTo>
                <a:cubicBezTo>
                  <a:pt x="4354371" y="789070"/>
                  <a:pt x="4360934" y="782507"/>
                  <a:pt x="4366768" y="782507"/>
                </a:cubicBezTo>
                <a:close/>
                <a:moveTo>
                  <a:pt x="4295937" y="782507"/>
                </a:moveTo>
                <a:cubicBezTo>
                  <a:pt x="4303959" y="782507"/>
                  <a:pt x="4309793" y="789070"/>
                  <a:pt x="4309793" y="794904"/>
                </a:cubicBezTo>
                <a:cubicBezTo>
                  <a:pt x="4309793" y="802926"/>
                  <a:pt x="4303959" y="808761"/>
                  <a:pt x="4295937" y="808761"/>
                </a:cubicBezTo>
                <a:cubicBezTo>
                  <a:pt x="4290103" y="808761"/>
                  <a:pt x="4283540" y="802926"/>
                  <a:pt x="4283540" y="794904"/>
                </a:cubicBezTo>
                <a:cubicBezTo>
                  <a:pt x="4283540" y="789070"/>
                  <a:pt x="4290103" y="782507"/>
                  <a:pt x="4295937" y="782507"/>
                </a:cubicBezTo>
                <a:close/>
                <a:moveTo>
                  <a:pt x="4225107" y="782507"/>
                </a:moveTo>
                <a:cubicBezTo>
                  <a:pt x="4233129" y="782507"/>
                  <a:pt x="4238963" y="789070"/>
                  <a:pt x="4238963" y="794904"/>
                </a:cubicBezTo>
                <a:cubicBezTo>
                  <a:pt x="4238963" y="802926"/>
                  <a:pt x="4233129" y="808761"/>
                  <a:pt x="4225107" y="808761"/>
                </a:cubicBezTo>
                <a:cubicBezTo>
                  <a:pt x="4217085" y="808761"/>
                  <a:pt x="4212710" y="802926"/>
                  <a:pt x="4212710" y="794904"/>
                </a:cubicBezTo>
                <a:cubicBezTo>
                  <a:pt x="4212710" y="789070"/>
                  <a:pt x="4217085" y="782507"/>
                  <a:pt x="4225107" y="782507"/>
                </a:cubicBezTo>
                <a:close/>
                <a:moveTo>
                  <a:pt x="4153295" y="782507"/>
                </a:moveTo>
                <a:cubicBezTo>
                  <a:pt x="4161078" y="782507"/>
                  <a:pt x="4168083" y="789070"/>
                  <a:pt x="4168083" y="794904"/>
                </a:cubicBezTo>
                <a:cubicBezTo>
                  <a:pt x="4168083" y="802926"/>
                  <a:pt x="4161078" y="808761"/>
                  <a:pt x="4153295" y="808761"/>
                </a:cubicBezTo>
                <a:cubicBezTo>
                  <a:pt x="4144733" y="808761"/>
                  <a:pt x="4138507" y="802926"/>
                  <a:pt x="4138507" y="794904"/>
                </a:cubicBezTo>
                <a:cubicBezTo>
                  <a:pt x="4138507" y="789070"/>
                  <a:pt x="4144733" y="782507"/>
                  <a:pt x="4153295" y="782507"/>
                </a:cubicBezTo>
                <a:close/>
                <a:moveTo>
                  <a:pt x="4082465" y="782507"/>
                </a:moveTo>
                <a:cubicBezTo>
                  <a:pt x="4090249" y="782507"/>
                  <a:pt x="4097254" y="789070"/>
                  <a:pt x="4097254" y="794904"/>
                </a:cubicBezTo>
                <a:cubicBezTo>
                  <a:pt x="4097254" y="802926"/>
                  <a:pt x="4090249" y="808761"/>
                  <a:pt x="4082465" y="808761"/>
                </a:cubicBezTo>
                <a:cubicBezTo>
                  <a:pt x="4073903" y="808761"/>
                  <a:pt x="4067676" y="802926"/>
                  <a:pt x="4067676" y="794904"/>
                </a:cubicBezTo>
                <a:cubicBezTo>
                  <a:pt x="4067676" y="789070"/>
                  <a:pt x="4073903" y="782507"/>
                  <a:pt x="4082465" y="782507"/>
                </a:cubicBezTo>
                <a:close/>
                <a:moveTo>
                  <a:pt x="4010703" y="782507"/>
                </a:moveTo>
                <a:cubicBezTo>
                  <a:pt x="4017996" y="782507"/>
                  <a:pt x="4023100" y="789070"/>
                  <a:pt x="4023100" y="794904"/>
                </a:cubicBezTo>
                <a:cubicBezTo>
                  <a:pt x="4023100" y="802926"/>
                  <a:pt x="4017996" y="808761"/>
                  <a:pt x="4010703" y="808761"/>
                </a:cubicBezTo>
                <a:cubicBezTo>
                  <a:pt x="4002681" y="808761"/>
                  <a:pt x="3996847" y="802926"/>
                  <a:pt x="3996847" y="794904"/>
                </a:cubicBezTo>
                <a:cubicBezTo>
                  <a:pt x="3996847" y="789070"/>
                  <a:pt x="4002681" y="782507"/>
                  <a:pt x="4010703" y="782507"/>
                </a:cubicBezTo>
                <a:close/>
                <a:moveTo>
                  <a:pt x="3939871" y="782507"/>
                </a:moveTo>
                <a:cubicBezTo>
                  <a:pt x="3946434" y="782507"/>
                  <a:pt x="3952268" y="789070"/>
                  <a:pt x="3952268" y="794904"/>
                </a:cubicBezTo>
                <a:cubicBezTo>
                  <a:pt x="3952268" y="802926"/>
                  <a:pt x="3946434" y="808761"/>
                  <a:pt x="3939871" y="808761"/>
                </a:cubicBezTo>
                <a:cubicBezTo>
                  <a:pt x="3932578" y="808761"/>
                  <a:pt x="3926015" y="802926"/>
                  <a:pt x="3926015" y="794904"/>
                </a:cubicBezTo>
                <a:cubicBezTo>
                  <a:pt x="3926015" y="789070"/>
                  <a:pt x="3932578" y="782507"/>
                  <a:pt x="3939871" y="782507"/>
                </a:cubicBezTo>
                <a:close/>
                <a:moveTo>
                  <a:pt x="3869042" y="782507"/>
                </a:moveTo>
                <a:cubicBezTo>
                  <a:pt x="3875605" y="782507"/>
                  <a:pt x="3881439" y="789070"/>
                  <a:pt x="3881439" y="794904"/>
                </a:cubicBezTo>
                <a:cubicBezTo>
                  <a:pt x="3881439" y="802926"/>
                  <a:pt x="3875605" y="808761"/>
                  <a:pt x="3869042" y="808761"/>
                </a:cubicBezTo>
                <a:cubicBezTo>
                  <a:pt x="3861749" y="808761"/>
                  <a:pt x="3855186" y="802926"/>
                  <a:pt x="3855186" y="794904"/>
                </a:cubicBezTo>
                <a:cubicBezTo>
                  <a:pt x="3855186" y="789070"/>
                  <a:pt x="3861749" y="782507"/>
                  <a:pt x="3869042" y="782507"/>
                </a:cubicBezTo>
                <a:close/>
                <a:moveTo>
                  <a:pt x="3796752" y="782507"/>
                </a:moveTo>
                <a:cubicBezTo>
                  <a:pt x="3804774" y="782507"/>
                  <a:pt x="3810608" y="789070"/>
                  <a:pt x="3810608" y="796363"/>
                </a:cubicBezTo>
                <a:cubicBezTo>
                  <a:pt x="3810608" y="802926"/>
                  <a:pt x="3804774" y="808761"/>
                  <a:pt x="3796752" y="808761"/>
                </a:cubicBezTo>
                <a:cubicBezTo>
                  <a:pt x="3790918" y="808761"/>
                  <a:pt x="3784355" y="802926"/>
                  <a:pt x="3784355" y="796363"/>
                </a:cubicBezTo>
                <a:cubicBezTo>
                  <a:pt x="3784355" y="789070"/>
                  <a:pt x="3790918" y="782507"/>
                  <a:pt x="3796752" y="782507"/>
                </a:cubicBezTo>
                <a:close/>
                <a:moveTo>
                  <a:pt x="3725922" y="782507"/>
                </a:moveTo>
                <a:cubicBezTo>
                  <a:pt x="3733944" y="782507"/>
                  <a:pt x="3739778" y="789070"/>
                  <a:pt x="3739778" y="796363"/>
                </a:cubicBezTo>
                <a:cubicBezTo>
                  <a:pt x="3739778" y="802926"/>
                  <a:pt x="3733944" y="808761"/>
                  <a:pt x="3725922" y="808761"/>
                </a:cubicBezTo>
                <a:cubicBezTo>
                  <a:pt x="3719359" y="808761"/>
                  <a:pt x="3713525" y="802926"/>
                  <a:pt x="3713525" y="796363"/>
                </a:cubicBezTo>
                <a:cubicBezTo>
                  <a:pt x="3713525" y="789070"/>
                  <a:pt x="3719359" y="782507"/>
                  <a:pt x="3725922" y="782507"/>
                </a:cubicBezTo>
                <a:close/>
                <a:moveTo>
                  <a:pt x="3655091" y="782507"/>
                </a:moveTo>
                <a:cubicBezTo>
                  <a:pt x="3662384" y="782507"/>
                  <a:pt x="3668947" y="789070"/>
                  <a:pt x="3668947" y="796363"/>
                </a:cubicBezTo>
                <a:cubicBezTo>
                  <a:pt x="3668947" y="802926"/>
                  <a:pt x="3662384" y="808761"/>
                  <a:pt x="3655091" y="808761"/>
                </a:cubicBezTo>
                <a:cubicBezTo>
                  <a:pt x="3647069" y="808761"/>
                  <a:pt x="3642694" y="802926"/>
                  <a:pt x="3642694" y="796363"/>
                </a:cubicBezTo>
                <a:cubicBezTo>
                  <a:pt x="3642694" y="789070"/>
                  <a:pt x="3647069" y="782507"/>
                  <a:pt x="3655091" y="782507"/>
                </a:cubicBezTo>
                <a:close/>
                <a:moveTo>
                  <a:pt x="3583280" y="782507"/>
                </a:moveTo>
                <a:cubicBezTo>
                  <a:pt x="3591064" y="782507"/>
                  <a:pt x="3598069" y="789070"/>
                  <a:pt x="3598069" y="796363"/>
                </a:cubicBezTo>
                <a:cubicBezTo>
                  <a:pt x="3598069" y="802926"/>
                  <a:pt x="3591064" y="808761"/>
                  <a:pt x="3583280" y="808761"/>
                </a:cubicBezTo>
                <a:cubicBezTo>
                  <a:pt x="3574718" y="808761"/>
                  <a:pt x="3568491" y="802926"/>
                  <a:pt x="3568491" y="796363"/>
                </a:cubicBezTo>
                <a:cubicBezTo>
                  <a:pt x="3568491" y="789070"/>
                  <a:pt x="3574718" y="782507"/>
                  <a:pt x="3583280" y="782507"/>
                </a:cubicBezTo>
                <a:close/>
                <a:moveTo>
                  <a:pt x="3512449" y="782507"/>
                </a:moveTo>
                <a:cubicBezTo>
                  <a:pt x="3520232" y="782507"/>
                  <a:pt x="3527237" y="789070"/>
                  <a:pt x="3527237" y="796363"/>
                </a:cubicBezTo>
                <a:cubicBezTo>
                  <a:pt x="3527237" y="802926"/>
                  <a:pt x="3520232" y="808761"/>
                  <a:pt x="3512449" y="808761"/>
                </a:cubicBezTo>
                <a:cubicBezTo>
                  <a:pt x="3503887" y="808761"/>
                  <a:pt x="3497661" y="802926"/>
                  <a:pt x="3497661" y="796363"/>
                </a:cubicBezTo>
                <a:cubicBezTo>
                  <a:pt x="3497661" y="789070"/>
                  <a:pt x="3503887" y="782507"/>
                  <a:pt x="3512449" y="782507"/>
                </a:cubicBezTo>
                <a:close/>
                <a:moveTo>
                  <a:pt x="3441619" y="782507"/>
                </a:moveTo>
                <a:cubicBezTo>
                  <a:pt x="3450181" y="782507"/>
                  <a:pt x="3456408" y="789070"/>
                  <a:pt x="3456408" y="796363"/>
                </a:cubicBezTo>
                <a:cubicBezTo>
                  <a:pt x="3456408" y="802926"/>
                  <a:pt x="3450181" y="808761"/>
                  <a:pt x="3441619" y="808761"/>
                </a:cubicBezTo>
                <a:cubicBezTo>
                  <a:pt x="3433835" y="808761"/>
                  <a:pt x="3426830" y="802926"/>
                  <a:pt x="3426830" y="796363"/>
                </a:cubicBezTo>
                <a:cubicBezTo>
                  <a:pt x="3426830" y="789070"/>
                  <a:pt x="3433835" y="782507"/>
                  <a:pt x="3441619" y="782507"/>
                </a:cubicBezTo>
                <a:close/>
                <a:moveTo>
                  <a:pt x="3369857" y="782507"/>
                </a:moveTo>
                <a:cubicBezTo>
                  <a:pt x="3377879" y="782507"/>
                  <a:pt x="3382254" y="789070"/>
                  <a:pt x="3382254" y="796363"/>
                </a:cubicBezTo>
                <a:cubicBezTo>
                  <a:pt x="3382254" y="802926"/>
                  <a:pt x="3377879" y="808761"/>
                  <a:pt x="3369857" y="808761"/>
                </a:cubicBezTo>
                <a:cubicBezTo>
                  <a:pt x="3362564" y="808761"/>
                  <a:pt x="3356001" y="802926"/>
                  <a:pt x="3356001" y="796363"/>
                </a:cubicBezTo>
                <a:cubicBezTo>
                  <a:pt x="3356001" y="789070"/>
                  <a:pt x="3362564" y="782507"/>
                  <a:pt x="3369857" y="782507"/>
                </a:cubicBezTo>
                <a:close/>
                <a:moveTo>
                  <a:pt x="3299083" y="782507"/>
                </a:moveTo>
                <a:cubicBezTo>
                  <a:pt x="3305645" y="782507"/>
                  <a:pt x="3311480" y="789070"/>
                  <a:pt x="3311480" y="796363"/>
                </a:cubicBezTo>
                <a:cubicBezTo>
                  <a:pt x="3311480" y="802926"/>
                  <a:pt x="3305645" y="808761"/>
                  <a:pt x="3299083" y="808761"/>
                </a:cubicBezTo>
                <a:cubicBezTo>
                  <a:pt x="3291789" y="808761"/>
                  <a:pt x="3285229" y="802926"/>
                  <a:pt x="3285229" y="796363"/>
                </a:cubicBezTo>
                <a:cubicBezTo>
                  <a:pt x="3285229" y="789070"/>
                  <a:pt x="3291789" y="782507"/>
                  <a:pt x="3299083" y="782507"/>
                </a:cubicBezTo>
                <a:close/>
                <a:moveTo>
                  <a:pt x="3228250" y="782507"/>
                </a:moveTo>
                <a:cubicBezTo>
                  <a:pt x="3234814" y="782507"/>
                  <a:pt x="3240649" y="789070"/>
                  <a:pt x="3240649" y="796363"/>
                </a:cubicBezTo>
                <a:cubicBezTo>
                  <a:pt x="3240649" y="802926"/>
                  <a:pt x="3234814" y="808761"/>
                  <a:pt x="3228250" y="808761"/>
                </a:cubicBezTo>
                <a:cubicBezTo>
                  <a:pt x="3220230" y="808761"/>
                  <a:pt x="3214395" y="802926"/>
                  <a:pt x="3214395" y="796363"/>
                </a:cubicBezTo>
                <a:cubicBezTo>
                  <a:pt x="3214395" y="789070"/>
                  <a:pt x="3220230" y="782507"/>
                  <a:pt x="3228250" y="782507"/>
                </a:cubicBezTo>
                <a:close/>
                <a:moveTo>
                  <a:pt x="3152591" y="782507"/>
                </a:moveTo>
                <a:cubicBezTo>
                  <a:pt x="3159884" y="782507"/>
                  <a:pt x="3166447" y="789070"/>
                  <a:pt x="3166447" y="796363"/>
                </a:cubicBezTo>
                <a:cubicBezTo>
                  <a:pt x="3166447" y="802926"/>
                  <a:pt x="3159884" y="808761"/>
                  <a:pt x="3152591" y="808761"/>
                </a:cubicBezTo>
                <a:cubicBezTo>
                  <a:pt x="3146027" y="808761"/>
                  <a:pt x="3140193" y="802926"/>
                  <a:pt x="3140193" y="796363"/>
                </a:cubicBezTo>
                <a:cubicBezTo>
                  <a:pt x="3140193" y="789070"/>
                  <a:pt x="3146027" y="782507"/>
                  <a:pt x="3152591" y="782507"/>
                </a:cubicBezTo>
                <a:close/>
                <a:moveTo>
                  <a:pt x="1226672" y="782507"/>
                </a:moveTo>
                <a:cubicBezTo>
                  <a:pt x="1233964" y="782507"/>
                  <a:pt x="1240529" y="789337"/>
                  <a:pt x="1240529" y="796926"/>
                </a:cubicBezTo>
                <a:cubicBezTo>
                  <a:pt x="1240529" y="805275"/>
                  <a:pt x="1233964" y="812105"/>
                  <a:pt x="1226672" y="812105"/>
                </a:cubicBezTo>
                <a:cubicBezTo>
                  <a:pt x="1218658" y="812105"/>
                  <a:pt x="1214283" y="805275"/>
                  <a:pt x="1214283" y="796926"/>
                </a:cubicBezTo>
                <a:cubicBezTo>
                  <a:pt x="1214283" y="789337"/>
                  <a:pt x="1218658" y="782507"/>
                  <a:pt x="1226672" y="782507"/>
                </a:cubicBezTo>
                <a:close/>
                <a:moveTo>
                  <a:pt x="1154869" y="782507"/>
                </a:moveTo>
                <a:cubicBezTo>
                  <a:pt x="1162652" y="782507"/>
                  <a:pt x="1169658" y="789337"/>
                  <a:pt x="1169658" y="796926"/>
                </a:cubicBezTo>
                <a:cubicBezTo>
                  <a:pt x="1169658" y="805275"/>
                  <a:pt x="1162652" y="812105"/>
                  <a:pt x="1154869" y="812105"/>
                </a:cubicBezTo>
                <a:cubicBezTo>
                  <a:pt x="1146307" y="812105"/>
                  <a:pt x="1140080" y="805275"/>
                  <a:pt x="1140080" y="796926"/>
                </a:cubicBezTo>
                <a:cubicBezTo>
                  <a:pt x="1140080" y="789337"/>
                  <a:pt x="1146307" y="782507"/>
                  <a:pt x="1154869" y="782507"/>
                </a:cubicBezTo>
                <a:close/>
                <a:moveTo>
                  <a:pt x="1084040" y="782507"/>
                </a:moveTo>
                <a:cubicBezTo>
                  <a:pt x="1091822" y="782507"/>
                  <a:pt x="1098826" y="789337"/>
                  <a:pt x="1098826" y="796926"/>
                </a:cubicBezTo>
                <a:cubicBezTo>
                  <a:pt x="1098826" y="805275"/>
                  <a:pt x="1091822" y="812105"/>
                  <a:pt x="1084040" y="812105"/>
                </a:cubicBezTo>
                <a:cubicBezTo>
                  <a:pt x="1075478" y="812105"/>
                  <a:pt x="1069250" y="805275"/>
                  <a:pt x="1069250" y="796926"/>
                </a:cubicBezTo>
                <a:cubicBezTo>
                  <a:pt x="1069250" y="789337"/>
                  <a:pt x="1075478" y="782507"/>
                  <a:pt x="1084040" y="782507"/>
                </a:cubicBezTo>
                <a:close/>
                <a:moveTo>
                  <a:pt x="1013594" y="782507"/>
                </a:moveTo>
                <a:cubicBezTo>
                  <a:pt x="1021186" y="782507"/>
                  <a:pt x="1028015" y="789337"/>
                  <a:pt x="1028015" y="796926"/>
                </a:cubicBezTo>
                <a:cubicBezTo>
                  <a:pt x="1028015" y="805275"/>
                  <a:pt x="1021186" y="812105"/>
                  <a:pt x="1013594" y="812105"/>
                </a:cubicBezTo>
                <a:cubicBezTo>
                  <a:pt x="1005249" y="812105"/>
                  <a:pt x="998417" y="805275"/>
                  <a:pt x="998417" y="796926"/>
                </a:cubicBezTo>
                <a:cubicBezTo>
                  <a:pt x="998417" y="789337"/>
                  <a:pt x="1005249" y="782507"/>
                  <a:pt x="1013594" y="782507"/>
                </a:cubicBezTo>
                <a:close/>
                <a:moveTo>
                  <a:pt x="941447" y="782507"/>
                </a:moveTo>
                <a:cubicBezTo>
                  <a:pt x="949468" y="782507"/>
                  <a:pt x="953844" y="789337"/>
                  <a:pt x="953844" y="796926"/>
                </a:cubicBezTo>
                <a:cubicBezTo>
                  <a:pt x="953844" y="805275"/>
                  <a:pt x="949468" y="812105"/>
                  <a:pt x="941447" y="812105"/>
                </a:cubicBezTo>
                <a:cubicBezTo>
                  <a:pt x="934155" y="812105"/>
                  <a:pt x="927591" y="805275"/>
                  <a:pt x="927591" y="796926"/>
                </a:cubicBezTo>
                <a:cubicBezTo>
                  <a:pt x="927591" y="789337"/>
                  <a:pt x="934155" y="782507"/>
                  <a:pt x="941447" y="782507"/>
                </a:cubicBezTo>
                <a:close/>
                <a:moveTo>
                  <a:pt x="870615" y="782507"/>
                </a:moveTo>
                <a:cubicBezTo>
                  <a:pt x="877179" y="782507"/>
                  <a:pt x="883013" y="789337"/>
                  <a:pt x="883013" y="796926"/>
                </a:cubicBezTo>
                <a:cubicBezTo>
                  <a:pt x="883013" y="805275"/>
                  <a:pt x="877179" y="812105"/>
                  <a:pt x="870615" y="812105"/>
                </a:cubicBezTo>
                <a:cubicBezTo>
                  <a:pt x="863322" y="812105"/>
                  <a:pt x="856759" y="805275"/>
                  <a:pt x="856759" y="796926"/>
                </a:cubicBezTo>
                <a:cubicBezTo>
                  <a:pt x="856759" y="789337"/>
                  <a:pt x="863322" y="782507"/>
                  <a:pt x="870615" y="782507"/>
                </a:cubicBezTo>
                <a:close/>
                <a:moveTo>
                  <a:pt x="799784" y="782507"/>
                </a:moveTo>
                <a:cubicBezTo>
                  <a:pt x="806349" y="782507"/>
                  <a:pt x="812183" y="789337"/>
                  <a:pt x="812183" y="796926"/>
                </a:cubicBezTo>
                <a:cubicBezTo>
                  <a:pt x="812183" y="805275"/>
                  <a:pt x="806349" y="812105"/>
                  <a:pt x="799784" y="812105"/>
                </a:cubicBezTo>
                <a:cubicBezTo>
                  <a:pt x="792492" y="812105"/>
                  <a:pt x="785929" y="805275"/>
                  <a:pt x="785929" y="796926"/>
                </a:cubicBezTo>
                <a:cubicBezTo>
                  <a:pt x="785929" y="789337"/>
                  <a:pt x="792492" y="782507"/>
                  <a:pt x="799784" y="782507"/>
                </a:cubicBezTo>
                <a:close/>
                <a:moveTo>
                  <a:pt x="724123" y="782507"/>
                </a:moveTo>
                <a:cubicBezTo>
                  <a:pt x="731417" y="782507"/>
                  <a:pt x="737981" y="789337"/>
                  <a:pt x="737981" y="796926"/>
                </a:cubicBezTo>
                <a:cubicBezTo>
                  <a:pt x="737981" y="805275"/>
                  <a:pt x="731417" y="812105"/>
                  <a:pt x="724123" y="812105"/>
                </a:cubicBezTo>
                <a:cubicBezTo>
                  <a:pt x="717559" y="812105"/>
                  <a:pt x="711726" y="805275"/>
                  <a:pt x="711726" y="796926"/>
                </a:cubicBezTo>
                <a:cubicBezTo>
                  <a:pt x="711726" y="789337"/>
                  <a:pt x="717559" y="782507"/>
                  <a:pt x="724123" y="782507"/>
                </a:cubicBezTo>
                <a:close/>
                <a:moveTo>
                  <a:pt x="653293" y="782507"/>
                </a:moveTo>
                <a:cubicBezTo>
                  <a:pt x="660586" y="782507"/>
                  <a:pt x="667149" y="789337"/>
                  <a:pt x="667149" y="796926"/>
                </a:cubicBezTo>
                <a:cubicBezTo>
                  <a:pt x="667149" y="805275"/>
                  <a:pt x="660586" y="812105"/>
                  <a:pt x="653293" y="812105"/>
                </a:cubicBezTo>
                <a:cubicBezTo>
                  <a:pt x="645271" y="812105"/>
                  <a:pt x="640896" y="805275"/>
                  <a:pt x="640896" y="796926"/>
                </a:cubicBezTo>
                <a:cubicBezTo>
                  <a:pt x="640896" y="789337"/>
                  <a:pt x="645271" y="782507"/>
                  <a:pt x="653293" y="782507"/>
                </a:cubicBezTo>
                <a:close/>
                <a:moveTo>
                  <a:pt x="584855" y="782507"/>
                </a:moveTo>
                <a:cubicBezTo>
                  <a:pt x="592639" y="782507"/>
                  <a:pt x="599643" y="789337"/>
                  <a:pt x="599643" y="796926"/>
                </a:cubicBezTo>
                <a:cubicBezTo>
                  <a:pt x="599643" y="805275"/>
                  <a:pt x="592639" y="812105"/>
                  <a:pt x="584855" y="812105"/>
                </a:cubicBezTo>
                <a:cubicBezTo>
                  <a:pt x="576293" y="812105"/>
                  <a:pt x="570066" y="805275"/>
                  <a:pt x="570066" y="796926"/>
                </a:cubicBezTo>
                <a:cubicBezTo>
                  <a:pt x="570066" y="789337"/>
                  <a:pt x="576293" y="782507"/>
                  <a:pt x="584855" y="782507"/>
                </a:cubicBezTo>
                <a:close/>
                <a:moveTo>
                  <a:pt x="513654" y="782507"/>
                </a:moveTo>
                <a:cubicBezTo>
                  <a:pt x="522003" y="782507"/>
                  <a:pt x="528831" y="789337"/>
                  <a:pt x="528831" y="796926"/>
                </a:cubicBezTo>
                <a:cubicBezTo>
                  <a:pt x="528831" y="805275"/>
                  <a:pt x="522003" y="812105"/>
                  <a:pt x="513654" y="812105"/>
                </a:cubicBezTo>
                <a:cubicBezTo>
                  <a:pt x="506065" y="812105"/>
                  <a:pt x="499235" y="805275"/>
                  <a:pt x="499235" y="796926"/>
                </a:cubicBezTo>
                <a:cubicBezTo>
                  <a:pt x="499235" y="789337"/>
                  <a:pt x="506065" y="782507"/>
                  <a:pt x="513654" y="782507"/>
                </a:cubicBezTo>
                <a:close/>
                <a:moveTo>
                  <a:pt x="439821" y="782507"/>
                </a:moveTo>
                <a:cubicBezTo>
                  <a:pt x="448384" y="782507"/>
                  <a:pt x="454611" y="789337"/>
                  <a:pt x="454611" y="796926"/>
                </a:cubicBezTo>
                <a:cubicBezTo>
                  <a:pt x="454611" y="805275"/>
                  <a:pt x="448384" y="812105"/>
                  <a:pt x="439821" y="812105"/>
                </a:cubicBezTo>
                <a:cubicBezTo>
                  <a:pt x="432038" y="812105"/>
                  <a:pt x="425033" y="805275"/>
                  <a:pt x="425033" y="796926"/>
                </a:cubicBezTo>
                <a:cubicBezTo>
                  <a:pt x="425033" y="789337"/>
                  <a:pt x="432038" y="782507"/>
                  <a:pt x="439821" y="782507"/>
                </a:cubicBezTo>
                <a:close/>
                <a:moveTo>
                  <a:pt x="4439056" y="711678"/>
                </a:moveTo>
                <a:cubicBezTo>
                  <a:pt x="4445619" y="711678"/>
                  <a:pt x="4451453" y="716783"/>
                  <a:pt x="4451453" y="724075"/>
                </a:cubicBezTo>
                <a:cubicBezTo>
                  <a:pt x="4451453" y="732097"/>
                  <a:pt x="4445619" y="737932"/>
                  <a:pt x="4439056" y="737932"/>
                </a:cubicBezTo>
                <a:cubicBezTo>
                  <a:pt x="4431763" y="737932"/>
                  <a:pt x="4425200" y="732097"/>
                  <a:pt x="4425200" y="724075"/>
                </a:cubicBezTo>
                <a:cubicBezTo>
                  <a:pt x="4425200" y="716783"/>
                  <a:pt x="4431763" y="711678"/>
                  <a:pt x="4439056" y="711678"/>
                </a:cubicBezTo>
                <a:close/>
                <a:moveTo>
                  <a:pt x="4366768" y="711678"/>
                </a:moveTo>
                <a:cubicBezTo>
                  <a:pt x="4374790" y="711678"/>
                  <a:pt x="4380624" y="716783"/>
                  <a:pt x="4380624" y="724075"/>
                </a:cubicBezTo>
                <a:cubicBezTo>
                  <a:pt x="4380624" y="732097"/>
                  <a:pt x="4374790" y="737932"/>
                  <a:pt x="4366768" y="737932"/>
                </a:cubicBezTo>
                <a:cubicBezTo>
                  <a:pt x="4360934" y="737932"/>
                  <a:pt x="4354371" y="732097"/>
                  <a:pt x="4354371" y="724075"/>
                </a:cubicBezTo>
                <a:cubicBezTo>
                  <a:pt x="4354371" y="716783"/>
                  <a:pt x="4360934" y="711678"/>
                  <a:pt x="4366768" y="711678"/>
                </a:cubicBezTo>
                <a:close/>
                <a:moveTo>
                  <a:pt x="4295937" y="711678"/>
                </a:moveTo>
                <a:cubicBezTo>
                  <a:pt x="4303959" y="711678"/>
                  <a:pt x="4309793" y="716783"/>
                  <a:pt x="4309793" y="724075"/>
                </a:cubicBezTo>
                <a:cubicBezTo>
                  <a:pt x="4309793" y="732097"/>
                  <a:pt x="4303959" y="737932"/>
                  <a:pt x="4295937" y="737932"/>
                </a:cubicBezTo>
                <a:cubicBezTo>
                  <a:pt x="4290103" y="737932"/>
                  <a:pt x="4283540" y="732097"/>
                  <a:pt x="4283540" y="724075"/>
                </a:cubicBezTo>
                <a:cubicBezTo>
                  <a:pt x="4283540" y="716783"/>
                  <a:pt x="4290103" y="711678"/>
                  <a:pt x="4295937" y="711678"/>
                </a:cubicBezTo>
                <a:close/>
                <a:moveTo>
                  <a:pt x="4225107" y="711678"/>
                </a:moveTo>
                <a:cubicBezTo>
                  <a:pt x="4233129" y="711678"/>
                  <a:pt x="4238963" y="718241"/>
                  <a:pt x="4238963" y="724075"/>
                </a:cubicBezTo>
                <a:cubicBezTo>
                  <a:pt x="4238963" y="732097"/>
                  <a:pt x="4233129" y="737932"/>
                  <a:pt x="4225107" y="737932"/>
                </a:cubicBezTo>
                <a:cubicBezTo>
                  <a:pt x="4217085" y="737932"/>
                  <a:pt x="4212710" y="732097"/>
                  <a:pt x="4212710" y="724075"/>
                </a:cubicBezTo>
                <a:cubicBezTo>
                  <a:pt x="4212710" y="718241"/>
                  <a:pt x="4217085" y="711678"/>
                  <a:pt x="4225107" y="711678"/>
                </a:cubicBezTo>
                <a:close/>
                <a:moveTo>
                  <a:pt x="4153295" y="711678"/>
                </a:moveTo>
                <a:cubicBezTo>
                  <a:pt x="4161078" y="711678"/>
                  <a:pt x="4168083" y="718241"/>
                  <a:pt x="4168083" y="724075"/>
                </a:cubicBezTo>
                <a:cubicBezTo>
                  <a:pt x="4168083" y="732097"/>
                  <a:pt x="4161078" y="737932"/>
                  <a:pt x="4153295" y="737932"/>
                </a:cubicBezTo>
                <a:cubicBezTo>
                  <a:pt x="4144733" y="737932"/>
                  <a:pt x="4138507" y="732097"/>
                  <a:pt x="4138507" y="724075"/>
                </a:cubicBezTo>
                <a:cubicBezTo>
                  <a:pt x="4138507" y="718241"/>
                  <a:pt x="4144733" y="711678"/>
                  <a:pt x="4153295" y="711678"/>
                </a:cubicBezTo>
                <a:close/>
                <a:moveTo>
                  <a:pt x="4082465" y="711678"/>
                </a:moveTo>
                <a:cubicBezTo>
                  <a:pt x="4090249" y="711678"/>
                  <a:pt x="4097254" y="718241"/>
                  <a:pt x="4097254" y="724075"/>
                </a:cubicBezTo>
                <a:cubicBezTo>
                  <a:pt x="4097254" y="732097"/>
                  <a:pt x="4090249" y="737932"/>
                  <a:pt x="4082465" y="737932"/>
                </a:cubicBezTo>
                <a:cubicBezTo>
                  <a:pt x="4073903" y="737932"/>
                  <a:pt x="4067676" y="732097"/>
                  <a:pt x="4067676" y="724075"/>
                </a:cubicBezTo>
                <a:cubicBezTo>
                  <a:pt x="4067676" y="718241"/>
                  <a:pt x="4073903" y="711678"/>
                  <a:pt x="4082465" y="711678"/>
                </a:cubicBezTo>
                <a:close/>
                <a:moveTo>
                  <a:pt x="4010703" y="711678"/>
                </a:moveTo>
                <a:cubicBezTo>
                  <a:pt x="4017996" y="711678"/>
                  <a:pt x="4023100" y="718241"/>
                  <a:pt x="4023100" y="724075"/>
                </a:cubicBezTo>
                <a:cubicBezTo>
                  <a:pt x="4023100" y="732097"/>
                  <a:pt x="4017996" y="737932"/>
                  <a:pt x="4010703" y="737932"/>
                </a:cubicBezTo>
                <a:cubicBezTo>
                  <a:pt x="4002681" y="737932"/>
                  <a:pt x="3996847" y="732097"/>
                  <a:pt x="3996847" y="724075"/>
                </a:cubicBezTo>
                <a:cubicBezTo>
                  <a:pt x="3996847" y="718241"/>
                  <a:pt x="4002681" y="711678"/>
                  <a:pt x="4010703" y="711678"/>
                </a:cubicBezTo>
                <a:close/>
                <a:moveTo>
                  <a:pt x="3939871" y="711678"/>
                </a:moveTo>
                <a:cubicBezTo>
                  <a:pt x="3946434" y="711678"/>
                  <a:pt x="3952268" y="718241"/>
                  <a:pt x="3952268" y="724075"/>
                </a:cubicBezTo>
                <a:cubicBezTo>
                  <a:pt x="3952268" y="732097"/>
                  <a:pt x="3946434" y="737932"/>
                  <a:pt x="3939871" y="737932"/>
                </a:cubicBezTo>
                <a:cubicBezTo>
                  <a:pt x="3932578" y="737932"/>
                  <a:pt x="3926015" y="732097"/>
                  <a:pt x="3926015" y="724075"/>
                </a:cubicBezTo>
                <a:cubicBezTo>
                  <a:pt x="3926015" y="718241"/>
                  <a:pt x="3932578" y="711678"/>
                  <a:pt x="3939871" y="711678"/>
                </a:cubicBezTo>
                <a:close/>
                <a:moveTo>
                  <a:pt x="3869042" y="711678"/>
                </a:moveTo>
                <a:cubicBezTo>
                  <a:pt x="3875605" y="711678"/>
                  <a:pt x="3881439" y="718241"/>
                  <a:pt x="3881439" y="724075"/>
                </a:cubicBezTo>
                <a:cubicBezTo>
                  <a:pt x="3881439" y="732097"/>
                  <a:pt x="3875605" y="737932"/>
                  <a:pt x="3869042" y="737932"/>
                </a:cubicBezTo>
                <a:cubicBezTo>
                  <a:pt x="3861749" y="737932"/>
                  <a:pt x="3855186" y="732097"/>
                  <a:pt x="3855186" y="724075"/>
                </a:cubicBezTo>
                <a:cubicBezTo>
                  <a:pt x="3855186" y="718241"/>
                  <a:pt x="3861749" y="711678"/>
                  <a:pt x="3869042" y="711678"/>
                </a:cubicBezTo>
                <a:close/>
                <a:moveTo>
                  <a:pt x="3796752" y="711678"/>
                </a:moveTo>
                <a:cubicBezTo>
                  <a:pt x="3804774" y="711678"/>
                  <a:pt x="3810608" y="718241"/>
                  <a:pt x="3810608" y="724075"/>
                </a:cubicBezTo>
                <a:cubicBezTo>
                  <a:pt x="3810608" y="732097"/>
                  <a:pt x="3804774" y="737932"/>
                  <a:pt x="3796752" y="737932"/>
                </a:cubicBezTo>
                <a:cubicBezTo>
                  <a:pt x="3790918" y="737932"/>
                  <a:pt x="3784355" y="732097"/>
                  <a:pt x="3784355" y="724075"/>
                </a:cubicBezTo>
                <a:cubicBezTo>
                  <a:pt x="3784355" y="718241"/>
                  <a:pt x="3790918" y="711678"/>
                  <a:pt x="3796752" y="711678"/>
                </a:cubicBezTo>
                <a:close/>
                <a:moveTo>
                  <a:pt x="3725922" y="711678"/>
                </a:moveTo>
                <a:cubicBezTo>
                  <a:pt x="3733944" y="711678"/>
                  <a:pt x="3739778" y="718241"/>
                  <a:pt x="3739778" y="724075"/>
                </a:cubicBezTo>
                <a:cubicBezTo>
                  <a:pt x="3739778" y="732097"/>
                  <a:pt x="3733944" y="737932"/>
                  <a:pt x="3725922" y="737932"/>
                </a:cubicBezTo>
                <a:cubicBezTo>
                  <a:pt x="3719359" y="737932"/>
                  <a:pt x="3713525" y="732097"/>
                  <a:pt x="3713525" y="724075"/>
                </a:cubicBezTo>
                <a:cubicBezTo>
                  <a:pt x="3713525" y="718241"/>
                  <a:pt x="3719359" y="711678"/>
                  <a:pt x="3725922" y="711678"/>
                </a:cubicBezTo>
                <a:close/>
                <a:moveTo>
                  <a:pt x="3655091" y="711678"/>
                </a:moveTo>
                <a:cubicBezTo>
                  <a:pt x="3662384" y="711678"/>
                  <a:pt x="3668947" y="718241"/>
                  <a:pt x="3668947" y="724075"/>
                </a:cubicBezTo>
                <a:cubicBezTo>
                  <a:pt x="3668947" y="732097"/>
                  <a:pt x="3662384" y="737932"/>
                  <a:pt x="3655091" y="737932"/>
                </a:cubicBezTo>
                <a:cubicBezTo>
                  <a:pt x="3647069" y="737932"/>
                  <a:pt x="3642694" y="732097"/>
                  <a:pt x="3642694" y="724075"/>
                </a:cubicBezTo>
                <a:cubicBezTo>
                  <a:pt x="3642694" y="718241"/>
                  <a:pt x="3647069" y="711678"/>
                  <a:pt x="3655091" y="711678"/>
                </a:cubicBezTo>
                <a:close/>
                <a:moveTo>
                  <a:pt x="3583280" y="711678"/>
                </a:moveTo>
                <a:cubicBezTo>
                  <a:pt x="3591064" y="711678"/>
                  <a:pt x="3598069" y="718241"/>
                  <a:pt x="3598069" y="724075"/>
                </a:cubicBezTo>
                <a:cubicBezTo>
                  <a:pt x="3598069" y="732097"/>
                  <a:pt x="3591064" y="737932"/>
                  <a:pt x="3583280" y="737932"/>
                </a:cubicBezTo>
                <a:cubicBezTo>
                  <a:pt x="3574718" y="737932"/>
                  <a:pt x="3568491" y="732097"/>
                  <a:pt x="3568491" y="724075"/>
                </a:cubicBezTo>
                <a:cubicBezTo>
                  <a:pt x="3568491" y="718241"/>
                  <a:pt x="3574718" y="711678"/>
                  <a:pt x="3583280" y="711678"/>
                </a:cubicBezTo>
                <a:close/>
                <a:moveTo>
                  <a:pt x="3512449" y="711678"/>
                </a:moveTo>
                <a:cubicBezTo>
                  <a:pt x="3520232" y="711678"/>
                  <a:pt x="3527237" y="718241"/>
                  <a:pt x="3527237" y="724075"/>
                </a:cubicBezTo>
                <a:cubicBezTo>
                  <a:pt x="3527237" y="732097"/>
                  <a:pt x="3520232" y="737932"/>
                  <a:pt x="3512449" y="737932"/>
                </a:cubicBezTo>
                <a:cubicBezTo>
                  <a:pt x="3503887" y="737932"/>
                  <a:pt x="3497661" y="732097"/>
                  <a:pt x="3497661" y="724075"/>
                </a:cubicBezTo>
                <a:cubicBezTo>
                  <a:pt x="3497661" y="718241"/>
                  <a:pt x="3503887" y="711678"/>
                  <a:pt x="3512449" y="711678"/>
                </a:cubicBezTo>
                <a:close/>
                <a:moveTo>
                  <a:pt x="3441619" y="711678"/>
                </a:moveTo>
                <a:cubicBezTo>
                  <a:pt x="3450181" y="711678"/>
                  <a:pt x="3456408" y="718241"/>
                  <a:pt x="3456408" y="724075"/>
                </a:cubicBezTo>
                <a:cubicBezTo>
                  <a:pt x="3456408" y="732097"/>
                  <a:pt x="3450181" y="737932"/>
                  <a:pt x="3441619" y="737932"/>
                </a:cubicBezTo>
                <a:cubicBezTo>
                  <a:pt x="3433835" y="737932"/>
                  <a:pt x="3426830" y="732097"/>
                  <a:pt x="3426830" y="724075"/>
                </a:cubicBezTo>
                <a:cubicBezTo>
                  <a:pt x="3426830" y="718241"/>
                  <a:pt x="3433835" y="711678"/>
                  <a:pt x="3441619" y="711678"/>
                </a:cubicBezTo>
                <a:close/>
                <a:moveTo>
                  <a:pt x="3369857" y="711678"/>
                </a:moveTo>
                <a:cubicBezTo>
                  <a:pt x="3377879" y="711678"/>
                  <a:pt x="3382254" y="718241"/>
                  <a:pt x="3382254" y="724075"/>
                </a:cubicBezTo>
                <a:cubicBezTo>
                  <a:pt x="3382254" y="732097"/>
                  <a:pt x="3377879" y="737932"/>
                  <a:pt x="3369857" y="737932"/>
                </a:cubicBezTo>
                <a:cubicBezTo>
                  <a:pt x="3362564" y="737932"/>
                  <a:pt x="3356001" y="732097"/>
                  <a:pt x="3356001" y="724075"/>
                </a:cubicBezTo>
                <a:cubicBezTo>
                  <a:pt x="3356001" y="718241"/>
                  <a:pt x="3362564" y="711678"/>
                  <a:pt x="3369857" y="711678"/>
                </a:cubicBezTo>
                <a:close/>
                <a:moveTo>
                  <a:pt x="3299086" y="711678"/>
                </a:moveTo>
                <a:cubicBezTo>
                  <a:pt x="3305651" y="711678"/>
                  <a:pt x="3311485" y="718241"/>
                  <a:pt x="3311485" y="724075"/>
                </a:cubicBezTo>
                <a:cubicBezTo>
                  <a:pt x="3311485" y="732097"/>
                  <a:pt x="3305651" y="737932"/>
                  <a:pt x="3299086" y="737932"/>
                </a:cubicBezTo>
                <a:cubicBezTo>
                  <a:pt x="3291794" y="737932"/>
                  <a:pt x="3285234" y="732097"/>
                  <a:pt x="3285234" y="724075"/>
                </a:cubicBezTo>
                <a:cubicBezTo>
                  <a:pt x="3285234" y="718241"/>
                  <a:pt x="3291794" y="711678"/>
                  <a:pt x="3299086" y="711678"/>
                </a:cubicBezTo>
                <a:close/>
                <a:moveTo>
                  <a:pt x="3228255" y="711678"/>
                </a:moveTo>
                <a:cubicBezTo>
                  <a:pt x="3234819" y="711678"/>
                  <a:pt x="3240654" y="718241"/>
                  <a:pt x="3240654" y="724075"/>
                </a:cubicBezTo>
                <a:cubicBezTo>
                  <a:pt x="3240654" y="732097"/>
                  <a:pt x="3234819" y="737932"/>
                  <a:pt x="3228255" y="737932"/>
                </a:cubicBezTo>
                <a:cubicBezTo>
                  <a:pt x="3220233" y="737932"/>
                  <a:pt x="3214398" y="732097"/>
                  <a:pt x="3214398" y="724075"/>
                </a:cubicBezTo>
                <a:cubicBezTo>
                  <a:pt x="3214398" y="718241"/>
                  <a:pt x="3220233" y="711678"/>
                  <a:pt x="3228255" y="711678"/>
                </a:cubicBezTo>
                <a:close/>
                <a:moveTo>
                  <a:pt x="3152594" y="711678"/>
                </a:moveTo>
                <a:cubicBezTo>
                  <a:pt x="3159889" y="711678"/>
                  <a:pt x="3166451" y="718241"/>
                  <a:pt x="3166451" y="724075"/>
                </a:cubicBezTo>
                <a:cubicBezTo>
                  <a:pt x="3166451" y="732097"/>
                  <a:pt x="3159889" y="737932"/>
                  <a:pt x="3152594" y="737932"/>
                </a:cubicBezTo>
                <a:cubicBezTo>
                  <a:pt x="3146031" y="737932"/>
                  <a:pt x="3140198" y="732097"/>
                  <a:pt x="3140198" y="725534"/>
                </a:cubicBezTo>
                <a:cubicBezTo>
                  <a:pt x="3140198" y="718241"/>
                  <a:pt x="3146031" y="711678"/>
                  <a:pt x="3152594" y="711678"/>
                </a:cubicBezTo>
                <a:close/>
                <a:moveTo>
                  <a:pt x="3081763" y="711678"/>
                </a:moveTo>
                <a:cubicBezTo>
                  <a:pt x="3089057" y="711678"/>
                  <a:pt x="3095617" y="718241"/>
                  <a:pt x="3095617" y="725534"/>
                </a:cubicBezTo>
                <a:cubicBezTo>
                  <a:pt x="3095617" y="732097"/>
                  <a:pt x="3089057" y="737932"/>
                  <a:pt x="3081763" y="737932"/>
                </a:cubicBezTo>
                <a:cubicBezTo>
                  <a:pt x="3073740" y="737932"/>
                  <a:pt x="3069364" y="732097"/>
                  <a:pt x="3069364" y="725534"/>
                </a:cubicBezTo>
                <a:cubicBezTo>
                  <a:pt x="3069364" y="718241"/>
                  <a:pt x="3073740" y="711678"/>
                  <a:pt x="3081763" y="711678"/>
                </a:cubicBezTo>
                <a:close/>
                <a:moveTo>
                  <a:pt x="3013707" y="711678"/>
                </a:moveTo>
                <a:cubicBezTo>
                  <a:pt x="3021299" y="711678"/>
                  <a:pt x="3028128" y="718241"/>
                  <a:pt x="3028128" y="725534"/>
                </a:cubicBezTo>
                <a:cubicBezTo>
                  <a:pt x="3028128" y="732097"/>
                  <a:pt x="3021299" y="737932"/>
                  <a:pt x="3013707" y="737932"/>
                </a:cubicBezTo>
                <a:cubicBezTo>
                  <a:pt x="3005360" y="737932"/>
                  <a:pt x="2998531" y="732097"/>
                  <a:pt x="2998531" y="725534"/>
                </a:cubicBezTo>
                <a:cubicBezTo>
                  <a:pt x="2998531" y="718241"/>
                  <a:pt x="3005360" y="711678"/>
                  <a:pt x="3013707" y="711678"/>
                </a:cubicBezTo>
                <a:close/>
                <a:moveTo>
                  <a:pt x="2942485" y="711678"/>
                </a:moveTo>
                <a:cubicBezTo>
                  <a:pt x="2951045" y="711678"/>
                  <a:pt x="2957280" y="718241"/>
                  <a:pt x="2957280" y="725534"/>
                </a:cubicBezTo>
                <a:cubicBezTo>
                  <a:pt x="2957280" y="732097"/>
                  <a:pt x="2951045" y="737932"/>
                  <a:pt x="2942485" y="737932"/>
                </a:cubicBezTo>
                <a:cubicBezTo>
                  <a:pt x="2934705" y="737932"/>
                  <a:pt x="2927700" y="732097"/>
                  <a:pt x="2927700" y="725534"/>
                </a:cubicBezTo>
                <a:cubicBezTo>
                  <a:pt x="2927700" y="718241"/>
                  <a:pt x="2934705" y="711678"/>
                  <a:pt x="2942485" y="711678"/>
                </a:cubicBezTo>
                <a:close/>
                <a:moveTo>
                  <a:pt x="1440620" y="711678"/>
                </a:moveTo>
                <a:cubicBezTo>
                  <a:pt x="1447182" y="711678"/>
                  <a:pt x="1453017" y="718683"/>
                  <a:pt x="1453017" y="726466"/>
                </a:cubicBezTo>
                <a:cubicBezTo>
                  <a:pt x="1453017" y="735028"/>
                  <a:pt x="1447182" y="741255"/>
                  <a:pt x="1440620" y="741255"/>
                </a:cubicBezTo>
                <a:cubicBezTo>
                  <a:pt x="1433328" y="741255"/>
                  <a:pt x="1426765" y="735028"/>
                  <a:pt x="1426765" y="726466"/>
                </a:cubicBezTo>
                <a:cubicBezTo>
                  <a:pt x="1426765" y="718683"/>
                  <a:pt x="1433328" y="711678"/>
                  <a:pt x="1440620" y="711678"/>
                </a:cubicBezTo>
                <a:close/>
                <a:moveTo>
                  <a:pt x="1368338" y="711678"/>
                </a:moveTo>
                <a:cubicBezTo>
                  <a:pt x="1376356" y="711678"/>
                  <a:pt x="1382190" y="718683"/>
                  <a:pt x="1382190" y="726466"/>
                </a:cubicBezTo>
                <a:cubicBezTo>
                  <a:pt x="1382190" y="735028"/>
                  <a:pt x="1376356" y="741255"/>
                  <a:pt x="1368338" y="741255"/>
                </a:cubicBezTo>
                <a:cubicBezTo>
                  <a:pt x="1362502" y="741255"/>
                  <a:pt x="1355939" y="735028"/>
                  <a:pt x="1355939" y="726466"/>
                </a:cubicBezTo>
                <a:cubicBezTo>
                  <a:pt x="1355939" y="718683"/>
                  <a:pt x="1362502" y="711678"/>
                  <a:pt x="1368338" y="711678"/>
                </a:cubicBezTo>
                <a:close/>
                <a:moveTo>
                  <a:pt x="1297509" y="711678"/>
                </a:moveTo>
                <a:cubicBezTo>
                  <a:pt x="1305532" y="711678"/>
                  <a:pt x="1311366" y="718683"/>
                  <a:pt x="1311366" y="726466"/>
                </a:cubicBezTo>
                <a:cubicBezTo>
                  <a:pt x="1311366" y="735028"/>
                  <a:pt x="1305532" y="741255"/>
                  <a:pt x="1297509" y="741255"/>
                </a:cubicBezTo>
                <a:cubicBezTo>
                  <a:pt x="1291675" y="741255"/>
                  <a:pt x="1285113" y="735028"/>
                  <a:pt x="1285113" y="726466"/>
                </a:cubicBezTo>
                <a:cubicBezTo>
                  <a:pt x="1285113" y="718683"/>
                  <a:pt x="1291675" y="711678"/>
                  <a:pt x="1297509" y="711678"/>
                </a:cubicBezTo>
                <a:close/>
                <a:moveTo>
                  <a:pt x="1226678" y="711678"/>
                </a:moveTo>
                <a:cubicBezTo>
                  <a:pt x="1233970" y="711678"/>
                  <a:pt x="1240535" y="718683"/>
                  <a:pt x="1240535" y="726466"/>
                </a:cubicBezTo>
                <a:cubicBezTo>
                  <a:pt x="1240535" y="735028"/>
                  <a:pt x="1233970" y="741255"/>
                  <a:pt x="1226678" y="741255"/>
                </a:cubicBezTo>
                <a:cubicBezTo>
                  <a:pt x="1218663" y="741255"/>
                  <a:pt x="1214288" y="735028"/>
                  <a:pt x="1214288" y="726466"/>
                </a:cubicBezTo>
                <a:cubicBezTo>
                  <a:pt x="1214288" y="718683"/>
                  <a:pt x="1218663" y="711678"/>
                  <a:pt x="1226678" y="711678"/>
                </a:cubicBezTo>
                <a:close/>
                <a:moveTo>
                  <a:pt x="1154874" y="711678"/>
                </a:moveTo>
                <a:cubicBezTo>
                  <a:pt x="1162657" y="711678"/>
                  <a:pt x="1169663" y="718683"/>
                  <a:pt x="1169663" y="726466"/>
                </a:cubicBezTo>
                <a:cubicBezTo>
                  <a:pt x="1169663" y="735028"/>
                  <a:pt x="1162657" y="741255"/>
                  <a:pt x="1154874" y="741255"/>
                </a:cubicBezTo>
                <a:cubicBezTo>
                  <a:pt x="1146312" y="741255"/>
                  <a:pt x="1140086" y="735028"/>
                  <a:pt x="1140086" y="726466"/>
                </a:cubicBezTo>
                <a:cubicBezTo>
                  <a:pt x="1140086" y="718683"/>
                  <a:pt x="1146312" y="711678"/>
                  <a:pt x="1154874" y="711678"/>
                </a:cubicBezTo>
                <a:close/>
                <a:moveTo>
                  <a:pt x="1084045" y="711678"/>
                </a:moveTo>
                <a:cubicBezTo>
                  <a:pt x="1091827" y="711678"/>
                  <a:pt x="1098833" y="718683"/>
                  <a:pt x="1098833" y="726466"/>
                </a:cubicBezTo>
                <a:cubicBezTo>
                  <a:pt x="1098833" y="735028"/>
                  <a:pt x="1091827" y="741255"/>
                  <a:pt x="1084045" y="741255"/>
                </a:cubicBezTo>
                <a:cubicBezTo>
                  <a:pt x="1075483" y="741255"/>
                  <a:pt x="1069255" y="735028"/>
                  <a:pt x="1069255" y="726466"/>
                </a:cubicBezTo>
                <a:cubicBezTo>
                  <a:pt x="1069255" y="718683"/>
                  <a:pt x="1075483" y="711678"/>
                  <a:pt x="1084045" y="711678"/>
                </a:cubicBezTo>
                <a:close/>
                <a:moveTo>
                  <a:pt x="1013599" y="711678"/>
                </a:moveTo>
                <a:cubicBezTo>
                  <a:pt x="1021190" y="711678"/>
                  <a:pt x="1028021" y="718683"/>
                  <a:pt x="1028021" y="726466"/>
                </a:cubicBezTo>
                <a:cubicBezTo>
                  <a:pt x="1028021" y="735028"/>
                  <a:pt x="1021190" y="741255"/>
                  <a:pt x="1013599" y="741255"/>
                </a:cubicBezTo>
                <a:cubicBezTo>
                  <a:pt x="1005254" y="741255"/>
                  <a:pt x="998423" y="735028"/>
                  <a:pt x="998423" y="726466"/>
                </a:cubicBezTo>
                <a:cubicBezTo>
                  <a:pt x="998423" y="718683"/>
                  <a:pt x="1005254" y="711678"/>
                  <a:pt x="1013599" y="711678"/>
                </a:cubicBezTo>
                <a:close/>
                <a:moveTo>
                  <a:pt x="941452" y="711678"/>
                </a:moveTo>
                <a:cubicBezTo>
                  <a:pt x="949474" y="711678"/>
                  <a:pt x="953848" y="718683"/>
                  <a:pt x="953848" y="726466"/>
                </a:cubicBezTo>
                <a:cubicBezTo>
                  <a:pt x="953848" y="735028"/>
                  <a:pt x="949474" y="741255"/>
                  <a:pt x="941452" y="741255"/>
                </a:cubicBezTo>
                <a:cubicBezTo>
                  <a:pt x="934159" y="741255"/>
                  <a:pt x="927596" y="735028"/>
                  <a:pt x="927596" y="726466"/>
                </a:cubicBezTo>
                <a:cubicBezTo>
                  <a:pt x="927596" y="718683"/>
                  <a:pt x="934159" y="711678"/>
                  <a:pt x="941452" y="711678"/>
                </a:cubicBezTo>
                <a:close/>
                <a:moveTo>
                  <a:pt x="870620" y="711678"/>
                </a:moveTo>
                <a:cubicBezTo>
                  <a:pt x="877183" y="711678"/>
                  <a:pt x="883018" y="718683"/>
                  <a:pt x="883018" y="726466"/>
                </a:cubicBezTo>
                <a:cubicBezTo>
                  <a:pt x="883018" y="735028"/>
                  <a:pt x="877183" y="741255"/>
                  <a:pt x="870620" y="741255"/>
                </a:cubicBezTo>
                <a:cubicBezTo>
                  <a:pt x="863327" y="741255"/>
                  <a:pt x="856764" y="735028"/>
                  <a:pt x="856764" y="726466"/>
                </a:cubicBezTo>
                <a:cubicBezTo>
                  <a:pt x="856764" y="718683"/>
                  <a:pt x="863327" y="711678"/>
                  <a:pt x="870620" y="711678"/>
                </a:cubicBezTo>
                <a:close/>
                <a:moveTo>
                  <a:pt x="798331" y="711678"/>
                </a:moveTo>
                <a:cubicBezTo>
                  <a:pt x="806354" y="711678"/>
                  <a:pt x="812189" y="718683"/>
                  <a:pt x="812189" y="726466"/>
                </a:cubicBezTo>
                <a:cubicBezTo>
                  <a:pt x="812189" y="735028"/>
                  <a:pt x="806354" y="741255"/>
                  <a:pt x="798331" y="741255"/>
                </a:cubicBezTo>
                <a:cubicBezTo>
                  <a:pt x="792497" y="741255"/>
                  <a:pt x="785934" y="735028"/>
                  <a:pt x="785934" y="726466"/>
                </a:cubicBezTo>
                <a:cubicBezTo>
                  <a:pt x="785934" y="718683"/>
                  <a:pt x="792497" y="711678"/>
                  <a:pt x="798331" y="711678"/>
                </a:cubicBezTo>
                <a:close/>
                <a:moveTo>
                  <a:pt x="724129" y="711678"/>
                </a:moveTo>
                <a:cubicBezTo>
                  <a:pt x="731422" y="711678"/>
                  <a:pt x="737986" y="718683"/>
                  <a:pt x="737986" y="726466"/>
                </a:cubicBezTo>
                <a:cubicBezTo>
                  <a:pt x="737986" y="735028"/>
                  <a:pt x="731422" y="741255"/>
                  <a:pt x="724129" y="741255"/>
                </a:cubicBezTo>
                <a:cubicBezTo>
                  <a:pt x="717565" y="741255"/>
                  <a:pt x="711732" y="735028"/>
                  <a:pt x="711732" y="726466"/>
                </a:cubicBezTo>
                <a:cubicBezTo>
                  <a:pt x="711732" y="718683"/>
                  <a:pt x="717565" y="711678"/>
                  <a:pt x="724129" y="711678"/>
                </a:cubicBezTo>
                <a:close/>
                <a:moveTo>
                  <a:pt x="653298" y="711678"/>
                </a:moveTo>
                <a:cubicBezTo>
                  <a:pt x="660590" y="711678"/>
                  <a:pt x="667154" y="718683"/>
                  <a:pt x="667154" y="726466"/>
                </a:cubicBezTo>
                <a:cubicBezTo>
                  <a:pt x="667154" y="735028"/>
                  <a:pt x="660590" y="741255"/>
                  <a:pt x="653298" y="741255"/>
                </a:cubicBezTo>
                <a:cubicBezTo>
                  <a:pt x="645277" y="741255"/>
                  <a:pt x="640901" y="735028"/>
                  <a:pt x="640901" y="726466"/>
                </a:cubicBezTo>
                <a:cubicBezTo>
                  <a:pt x="640901" y="718683"/>
                  <a:pt x="645277" y="711678"/>
                  <a:pt x="653298" y="711678"/>
                </a:cubicBezTo>
                <a:close/>
                <a:moveTo>
                  <a:pt x="584861" y="711678"/>
                </a:moveTo>
                <a:cubicBezTo>
                  <a:pt x="592644" y="711678"/>
                  <a:pt x="599648" y="718683"/>
                  <a:pt x="599648" y="726466"/>
                </a:cubicBezTo>
                <a:cubicBezTo>
                  <a:pt x="599648" y="735028"/>
                  <a:pt x="592644" y="741255"/>
                  <a:pt x="584861" y="741255"/>
                </a:cubicBezTo>
                <a:cubicBezTo>
                  <a:pt x="576299" y="741255"/>
                  <a:pt x="570071" y="735028"/>
                  <a:pt x="570071" y="726466"/>
                </a:cubicBezTo>
                <a:cubicBezTo>
                  <a:pt x="570071" y="718683"/>
                  <a:pt x="576299" y="711678"/>
                  <a:pt x="584861" y="711678"/>
                </a:cubicBezTo>
                <a:close/>
                <a:moveTo>
                  <a:pt x="513660" y="711678"/>
                </a:moveTo>
                <a:cubicBezTo>
                  <a:pt x="522008" y="711678"/>
                  <a:pt x="528837" y="718683"/>
                  <a:pt x="528837" y="726466"/>
                </a:cubicBezTo>
                <a:cubicBezTo>
                  <a:pt x="528837" y="735028"/>
                  <a:pt x="522008" y="741255"/>
                  <a:pt x="513660" y="741255"/>
                </a:cubicBezTo>
                <a:cubicBezTo>
                  <a:pt x="506071" y="741255"/>
                  <a:pt x="499241" y="735028"/>
                  <a:pt x="499241" y="726466"/>
                </a:cubicBezTo>
                <a:cubicBezTo>
                  <a:pt x="499241" y="718683"/>
                  <a:pt x="506071" y="711678"/>
                  <a:pt x="513660" y="711678"/>
                </a:cubicBezTo>
                <a:close/>
                <a:moveTo>
                  <a:pt x="439826" y="711678"/>
                </a:moveTo>
                <a:cubicBezTo>
                  <a:pt x="448389" y="711678"/>
                  <a:pt x="454616" y="718683"/>
                  <a:pt x="454616" y="726466"/>
                </a:cubicBezTo>
                <a:cubicBezTo>
                  <a:pt x="454616" y="735028"/>
                  <a:pt x="448389" y="741255"/>
                  <a:pt x="439826" y="741255"/>
                </a:cubicBezTo>
                <a:cubicBezTo>
                  <a:pt x="432043" y="741255"/>
                  <a:pt x="425038" y="735028"/>
                  <a:pt x="425038" y="726466"/>
                </a:cubicBezTo>
                <a:cubicBezTo>
                  <a:pt x="425038" y="718683"/>
                  <a:pt x="432043" y="711678"/>
                  <a:pt x="439826" y="711678"/>
                </a:cubicBezTo>
                <a:close/>
                <a:moveTo>
                  <a:pt x="368064" y="711678"/>
                </a:moveTo>
                <a:cubicBezTo>
                  <a:pt x="376085" y="711678"/>
                  <a:pt x="380462" y="718683"/>
                  <a:pt x="380462" y="726466"/>
                </a:cubicBezTo>
                <a:cubicBezTo>
                  <a:pt x="380462" y="735028"/>
                  <a:pt x="376085" y="741255"/>
                  <a:pt x="368064" y="741255"/>
                </a:cubicBezTo>
                <a:cubicBezTo>
                  <a:pt x="360772" y="741255"/>
                  <a:pt x="354207" y="735028"/>
                  <a:pt x="354207" y="726466"/>
                </a:cubicBezTo>
                <a:cubicBezTo>
                  <a:pt x="354207" y="718683"/>
                  <a:pt x="360772" y="711678"/>
                  <a:pt x="368064" y="711678"/>
                </a:cubicBezTo>
                <a:close/>
                <a:moveTo>
                  <a:pt x="297232" y="711678"/>
                </a:moveTo>
                <a:cubicBezTo>
                  <a:pt x="303795" y="711678"/>
                  <a:pt x="309630" y="718683"/>
                  <a:pt x="309630" y="726466"/>
                </a:cubicBezTo>
                <a:cubicBezTo>
                  <a:pt x="309630" y="735028"/>
                  <a:pt x="303795" y="741255"/>
                  <a:pt x="297232" y="741255"/>
                </a:cubicBezTo>
                <a:cubicBezTo>
                  <a:pt x="289939" y="741255"/>
                  <a:pt x="283376" y="735028"/>
                  <a:pt x="283376" y="726466"/>
                </a:cubicBezTo>
                <a:cubicBezTo>
                  <a:pt x="283376" y="718683"/>
                  <a:pt x="289939" y="711678"/>
                  <a:pt x="297232" y="711678"/>
                </a:cubicBezTo>
                <a:close/>
                <a:moveTo>
                  <a:pt x="226403" y="711678"/>
                </a:moveTo>
                <a:cubicBezTo>
                  <a:pt x="232238" y="711678"/>
                  <a:pt x="238801" y="718683"/>
                  <a:pt x="238801" y="726466"/>
                </a:cubicBezTo>
                <a:cubicBezTo>
                  <a:pt x="238801" y="735028"/>
                  <a:pt x="232238" y="741255"/>
                  <a:pt x="226403" y="741255"/>
                </a:cubicBezTo>
                <a:cubicBezTo>
                  <a:pt x="218381" y="741255"/>
                  <a:pt x="212548" y="735028"/>
                  <a:pt x="212548" y="726466"/>
                </a:cubicBezTo>
                <a:cubicBezTo>
                  <a:pt x="212548" y="718683"/>
                  <a:pt x="218381" y="711678"/>
                  <a:pt x="226403" y="711678"/>
                </a:cubicBezTo>
                <a:close/>
                <a:moveTo>
                  <a:pt x="154106" y="711678"/>
                </a:moveTo>
                <a:cubicBezTo>
                  <a:pt x="161398" y="711678"/>
                  <a:pt x="167962" y="718683"/>
                  <a:pt x="167962" y="726466"/>
                </a:cubicBezTo>
                <a:cubicBezTo>
                  <a:pt x="167962" y="735028"/>
                  <a:pt x="161398" y="741255"/>
                  <a:pt x="154106" y="741255"/>
                </a:cubicBezTo>
                <a:cubicBezTo>
                  <a:pt x="147542" y="741255"/>
                  <a:pt x="141708" y="735028"/>
                  <a:pt x="141708" y="726466"/>
                </a:cubicBezTo>
                <a:cubicBezTo>
                  <a:pt x="141708" y="718683"/>
                  <a:pt x="147542" y="711678"/>
                  <a:pt x="154106" y="711678"/>
                </a:cubicBezTo>
                <a:close/>
                <a:moveTo>
                  <a:pt x="4227498" y="640846"/>
                </a:moveTo>
                <a:cubicBezTo>
                  <a:pt x="4236060" y="640846"/>
                  <a:pt x="4242286" y="645221"/>
                  <a:pt x="4242286" y="653243"/>
                </a:cubicBezTo>
                <a:cubicBezTo>
                  <a:pt x="4242286" y="661265"/>
                  <a:pt x="4236060" y="667100"/>
                  <a:pt x="4227498" y="667100"/>
                </a:cubicBezTo>
                <a:cubicBezTo>
                  <a:pt x="4218936" y="667100"/>
                  <a:pt x="4212710" y="661265"/>
                  <a:pt x="4212710" y="653243"/>
                </a:cubicBezTo>
                <a:cubicBezTo>
                  <a:pt x="4212710" y="645221"/>
                  <a:pt x="4218936" y="640846"/>
                  <a:pt x="4227498" y="640846"/>
                </a:cubicBezTo>
                <a:close/>
                <a:moveTo>
                  <a:pt x="4153295" y="640846"/>
                </a:moveTo>
                <a:cubicBezTo>
                  <a:pt x="4161078" y="640846"/>
                  <a:pt x="4168083" y="645221"/>
                  <a:pt x="4168083" y="653243"/>
                </a:cubicBezTo>
                <a:cubicBezTo>
                  <a:pt x="4168083" y="661265"/>
                  <a:pt x="4161078" y="667100"/>
                  <a:pt x="4153295" y="667100"/>
                </a:cubicBezTo>
                <a:cubicBezTo>
                  <a:pt x="4144733" y="667100"/>
                  <a:pt x="4138507" y="661265"/>
                  <a:pt x="4138507" y="653243"/>
                </a:cubicBezTo>
                <a:cubicBezTo>
                  <a:pt x="4138507" y="645221"/>
                  <a:pt x="4144733" y="640846"/>
                  <a:pt x="4153295" y="640846"/>
                </a:cubicBezTo>
                <a:close/>
                <a:moveTo>
                  <a:pt x="4082465" y="640846"/>
                </a:moveTo>
                <a:cubicBezTo>
                  <a:pt x="4090249" y="640846"/>
                  <a:pt x="4097254" y="645221"/>
                  <a:pt x="4097254" y="653243"/>
                </a:cubicBezTo>
                <a:cubicBezTo>
                  <a:pt x="4097254" y="661265"/>
                  <a:pt x="4090249" y="667100"/>
                  <a:pt x="4082465" y="667100"/>
                </a:cubicBezTo>
                <a:cubicBezTo>
                  <a:pt x="4073903" y="667100"/>
                  <a:pt x="4067676" y="661265"/>
                  <a:pt x="4067676" y="653243"/>
                </a:cubicBezTo>
                <a:cubicBezTo>
                  <a:pt x="4067676" y="645221"/>
                  <a:pt x="4073903" y="640846"/>
                  <a:pt x="4082465" y="640846"/>
                </a:cubicBezTo>
                <a:close/>
                <a:moveTo>
                  <a:pt x="4010703" y="640846"/>
                </a:moveTo>
                <a:cubicBezTo>
                  <a:pt x="4017996" y="640846"/>
                  <a:pt x="4023100" y="645221"/>
                  <a:pt x="4023100" y="653243"/>
                </a:cubicBezTo>
                <a:cubicBezTo>
                  <a:pt x="4023100" y="661265"/>
                  <a:pt x="4017996" y="667100"/>
                  <a:pt x="4010703" y="667100"/>
                </a:cubicBezTo>
                <a:cubicBezTo>
                  <a:pt x="4002681" y="667100"/>
                  <a:pt x="3996847" y="661265"/>
                  <a:pt x="3996847" y="653243"/>
                </a:cubicBezTo>
                <a:cubicBezTo>
                  <a:pt x="3996847" y="645221"/>
                  <a:pt x="4002681" y="640846"/>
                  <a:pt x="4010703" y="640846"/>
                </a:cubicBezTo>
                <a:close/>
                <a:moveTo>
                  <a:pt x="3939871" y="640846"/>
                </a:moveTo>
                <a:cubicBezTo>
                  <a:pt x="3946434" y="640846"/>
                  <a:pt x="3952268" y="645221"/>
                  <a:pt x="3952268" y="653243"/>
                </a:cubicBezTo>
                <a:cubicBezTo>
                  <a:pt x="3952268" y="661265"/>
                  <a:pt x="3946434" y="667100"/>
                  <a:pt x="3939871" y="667100"/>
                </a:cubicBezTo>
                <a:cubicBezTo>
                  <a:pt x="3932578" y="667100"/>
                  <a:pt x="3926015" y="661265"/>
                  <a:pt x="3926015" y="653243"/>
                </a:cubicBezTo>
                <a:cubicBezTo>
                  <a:pt x="3926015" y="645221"/>
                  <a:pt x="3932578" y="640846"/>
                  <a:pt x="3939871" y="640846"/>
                </a:cubicBezTo>
                <a:close/>
                <a:moveTo>
                  <a:pt x="3869042" y="640846"/>
                </a:moveTo>
                <a:cubicBezTo>
                  <a:pt x="3875605" y="640846"/>
                  <a:pt x="3881439" y="645221"/>
                  <a:pt x="3881439" y="653243"/>
                </a:cubicBezTo>
                <a:cubicBezTo>
                  <a:pt x="3881439" y="661265"/>
                  <a:pt x="3875605" y="667100"/>
                  <a:pt x="3869042" y="667100"/>
                </a:cubicBezTo>
                <a:cubicBezTo>
                  <a:pt x="3861749" y="667100"/>
                  <a:pt x="3855186" y="661265"/>
                  <a:pt x="3855186" y="653243"/>
                </a:cubicBezTo>
                <a:cubicBezTo>
                  <a:pt x="3855186" y="645221"/>
                  <a:pt x="3861749" y="640846"/>
                  <a:pt x="3869042" y="640846"/>
                </a:cubicBezTo>
                <a:close/>
                <a:moveTo>
                  <a:pt x="3796752" y="640846"/>
                </a:moveTo>
                <a:cubicBezTo>
                  <a:pt x="3804774" y="640846"/>
                  <a:pt x="3810608" y="645221"/>
                  <a:pt x="3810608" y="653243"/>
                </a:cubicBezTo>
                <a:cubicBezTo>
                  <a:pt x="3810608" y="661265"/>
                  <a:pt x="3804774" y="667100"/>
                  <a:pt x="3796752" y="667100"/>
                </a:cubicBezTo>
                <a:cubicBezTo>
                  <a:pt x="3790918" y="667100"/>
                  <a:pt x="3784355" y="661265"/>
                  <a:pt x="3784355" y="653243"/>
                </a:cubicBezTo>
                <a:cubicBezTo>
                  <a:pt x="3784355" y="645221"/>
                  <a:pt x="3790918" y="640846"/>
                  <a:pt x="3796752" y="640846"/>
                </a:cubicBezTo>
                <a:close/>
                <a:moveTo>
                  <a:pt x="3725922" y="640846"/>
                </a:moveTo>
                <a:cubicBezTo>
                  <a:pt x="3733944" y="640846"/>
                  <a:pt x="3739778" y="645221"/>
                  <a:pt x="3739778" y="653243"/>
                </a:cubicBezTo>
                <a:cubicBezTo>
                  <a:pt x="3739778" y="661265"/>
                  <a:pt x="3733944" y="667100"/>
                  <a:pt x="3725922" y="667100"/>
                </a:cubicBezTo>
                <a:cubicBezTo>
                  <a:pt x="3719359" y="667100"/>
                  <a:pt x="3713525" y="661265"/>
                  <a:pt x="3713525" y="653243"/>
                </a:cubicBezTo>
                <a:cubicBezTo>
                  <a:pt x="3713525" y="645221"/>
                  <a:pt x="3719359" y="640846"/>
                  <a:pt x="3725922" y="640846"/>
                </a:cubicBezTo>
                <a:close/>
                <a:moveTo>
                  <a:pt x="3655091" y="640846"/>
                </a:moveTo>
                <a:cubicBezTo>
                  <a:pt x="3662384" y="640846"/>
                  <a:pt x="3668947" y="647409"/>
                  <a:pt x="3668947" y="653243"/>
                </a:cubicBezTo>
                <a:cubicBezTo>
                  <a:pt x="3668947" y="661265"/>
                  <a:pt x="3662384" y="667100"/>
                  <a:pt x="3655091" y="667100"/>
                </a:cubicBezTo>
                <a:cubicBezTo>
                  <a:pt x="3647069" y="667100"/>
                  <a:pt x="3642694" y="661265"/>
                  <a:pt x="3642694" y="653243"/>
                </a:cubicBezTo>
                <a:cubicBezTo>
                  <a:pt x="3642694" y="647409"/>
                  <a:pt x="3647069" y="640846"/>
                  <a:pt x="3655091" y="640846"/>
                </a:cubicBezTo>
                <a:close/>
                <a:moveTo>
                  <a:pt x="3583280" y="640846"/>
                </a:moveTo>
                <a:cubicBezTo>
                  <a:pt x="3591064" y="640846"/>
                  <a:pt x="3598069" y="647409"/>
                  <a:pt x="3598069" y="653243"/>
                </a:cubicBezTo>
                <a:cubicBezTo>
                  <a:pt x="3598069" y="661265"/>
                  <a:pt x="3591064" y="667100"/>
                  <a:pt x="3583280" y="667100"/>
                </a:cubicBezTo>
                <a:cubicBezTo>
                  <a:pt x="3574718" y="667100"/>
                  <a:pt x="3568491" y="661265"/>
                  <a:pt x="3568491" y="653243"/>
                </a:cubicBezTo>
                <a:cubicBezTo>
                  <a:pt x="3568491" y="647409"/>
                  <a:pt x="3574718" y="640846"/>
                  <a:pt x="3583280" y="640846"/>
                </a:cubicBezTo>
                <a:close/>
                <a:moveTo>
                  <a:pt x="3512449" y="640846"/>
                </a:moveTo>
                <a:cubicBezTo>
                  <a:pt x="3520232" y="640846"/>
                  <a:pt x="3527237" y="647409"/>
                  <a:pt x="3527237" y="653243"/>
                </a:cubicBezTo>
                <a:cubicBezTo>
                  <a:pt x="3527237" y="661265"/>
                  <a:pt x="3520232" y="667100"/>
                  <a:pt x="3512449" y="667100"/>
                </a:cubicBezTo>
                <a:cubicBezTo>
                  <a:pt x="3503887" y="667100"/>
                  <a:pt x="3497661" y="661265"/>
                  <a:pt x="3497661" y="653243"/>
                </a:cubicBezTo>
                <a:cubicBezTo>
                  <a:pt x="3497661" y="647409"/>
                  <a:pt x="3503887" y="640846"/>
                  <a:pt x="3512449" y="640846"/>
                </a:cubicBezTo>
                <a:close/>
                <a:moveTo>
                  <a:pt x="3441619" y="640846"/>
                </a:moveTo>
                <a:cubicBezTo>
                  <a:pt x="3450181" y="640846"/>
                  <a:pt x="3456408" y="647409"/>
                  <a:pt x="3456408" y="653243"/>
                </a:cubicBezTo>
                <a:cubicBezTo>
                  <a:pt x="3456408" y="661265"/>
                  <a:pt x="3450181" y="667100"/>
                  <a:pt x="3441619" y="667100"/>
                </a:cubicBezTo>
                <a:cubicBezTo>
                  <a:pt x="3433835" y="667100"/>
                  <a:pt x="3426830" y="661265"/>
                  <a:pt x="3426830" y="653243"/>
                </a:cubicBezTo>
                <a:cubicBezTo>
                  <a:pt x="3426830" y="647409"/>
                  <a:pt x="3433835" y="640846"/>
                  <a:pt x="3441619" y="640846"/>
                </a:cubicBezTo>
                <a:close/>
                <a:moveTo>
                  <a:pt x="3369857" y="640846"/>
                </a:moveTo>
                <a:cubicBezTo>
                  <a:pt x="3377879" y="640846"/>
                  <a:pt x="3382254" y="647409"/>
                  <a:pt x="3382254" y="653243"/>
                </a:cubicBezTo>
                <a:cubicBezTo>
                  <a:pt x="3382254" y="661265"/>
                  <a:pt x="3377879" y="667100"/>
                  <a:pt x="3369857" y="667100"/>
                </a:cubicBezTo>
                <a:cubicBezTo>
                  <a:pt x="3362564" y="667100"/>
                  <a:pt x="3356001" y="661265"/>
                  <a:pt x="3356001" y="653243"/>
                </a:cubicBezTo>
                <a:cubicBezTo>
                  <a:pt x="3356001" y="647409"/>
                  <a:pt x="3362564" y="640846"/>
                  <a:pt x="3369857" y="640846"/>
                </a:cubicBezTo>
                <a:close/>
                <a:moveTo>
                  <a:pt x="3299091" y="640846"/>
                </a:moveTo>
                <a:cubicBezTo>
                  <a:pt x="3305653" y="640846"/>
                  <a:pt x="3311488" y="647409"/>
                  <a:pt x="3311488" y="653243"/>
                </a:cubicBezTo>
                <a:cubicBezTo>
                  <a:pt x="3311488" y="661265"/>
                  <a:pt x="3305653" y="667100"/>
                  <a:pt x="3299091" y="667100"/>
                </a:cubicBezTo>
                <a:cubicBezTo>
                  <a:pt x="3291796" y="667100"/>
                  <a:pt x="3285237" y="661265"/>
                  <a:pt x="3285237" y="653243"/>
                </a:cubicBezTo>
                <a:cubicBezTo>
                  <a:pt x="3285237" y="647409"/>
                  <a:pt x="3291796" y="640846"/>
                  <a:pt x="3299091" y="640846"/>
                </a:cubicBezTo>
                <a:close/>
                <a:moveTo>
                  <a:pt x="3228258" y="640846"/>
                </a:moveTo>
                <a:cubicBezTo>
                  <a:pt x="3234823" y="640846"/>
                  <a:pt x="3240658" y="647409"/>
                  <a:pt x="3240658" y="653243"/>
                </a:cubicBezTo>
                <a:cubicBezTo>
                  <a:pt x="3240658" y="661265"/>
                  <a:pt x="3234823" y="667100"/>
                  <a:pt x="3228258" y="667100"/>
                </a:cubicBezTo>
                <a:cubicBezTo>
                  <a:pt x="3220236" y="667100"/>
                  <a:pt x="3214403" y="661265"/>
                  <a:pt x="3214403" y="653243"/>
                </a:cubicBezTo>
                <a:cubicBezTo>
                  <a:pt x="3214403" y="647409"/>
                  <a:pt x="3220236" y="640846"/>
                  <a:pt x="3228258" y="640846"/>
                </a:cubicBezTo>
                <a:close/>
                <a:moveTo>
                  <a:pt x="3152597" y="640846"/>
                </a:moveTo>
                <a:cubicBezTo>
                  <a:pt x="3159891" y="640846"/>
                  <a:pt x="3166454" y="647409"/>
                  <a:pt x="3166454" y="653243"/>
                </a:cubicBezTo>
                <a:cubicBezTo>
                  <a:pt x="3166454" y="661265"/>
                  <a:pt x="3159891" y="667100"/>
                  <a:pt x="3152597" y="667100"/>
                </a:cubicBezTo>
                <a:cubicBezTo>
                  <a:pt x="3146035" y="667100"/>
                  <a:pt x="3140200" y="661265"/>
                  <a:pt x="3140200" y="653243"/>
                </a:cubicBezTo>
                <a:cubicBezTo>
                  <a:pt x="3140200" y="647409"/>
                  <a:pt x="3146035" y="640846"/>
                  <a:pt x="3152597" y="640846"/>
                </a:cubicBezTo>
                <a:close/>
                <a:moveTo>
                  <a:pt x="3081767" y="640846"/>
                </a:moveTo>
                <a:cubicBezTo>
                  <a:pt x="3089058" y="640846"/>
                  <a:pt x="3095620" y="647409"/>
                  <a:pt x="3095620" y="653243"/>
                </a:cubicBezTo>
                <a:cubicBezTo>
                  <a:pt x="3095620" y="661265"/>
                  <a:pt x="3089058" y="667100"/>
                  <a:pt x="3081767" y="667100"/>
                </a:cubicBezTo>
                <a:cubicBezTo>
                  <a:pt x="3073743" y="667100"/>
                  <a:pt x="3069366" y="661265"/>
                  <a:pt x="3069366" y="653243"/>
                </a:cubicBezTo>
                <a:cubicBezTo>
                  <a:pt x="3069366" y="647409"/>
                  <a:pt x="3073743" y="640846"/>
                  <a:pt x="3081767" y="640846"/>
                </a:cubicBezTo>
                <a:close/>
                <a:moveTo>
                  <a:pt x="3013710" y="640846"/>
                </a:moveTo>
                <a:cubicBezTo>
                  <a:pt x="3021299" y="640846"/>
                  <a:pt x="3028129" y="647409"/>
                  <a:pt x="3028129" y="653243"/>
                </a:cubicBezTo>
                <a:cubicBezTo>
                  <a:pt x="3028129" y="661265"/>
                  <a:pt x="3021299" y="667100"/>
                  <a:pt x="3013710" y="667100"/>
                </a:cubicBezTo>
                <a:cubicBezTo>
                  <a:pt x="3005363" y="667100"/>
                  <a:pt x="2998534" y="661265"/>
                  <a:pt x="2998534" y="653243"/>
                </a:cubicBezTo>
                <a:cubicBezTo>
                  <a:pt x="2998534" y="647409"/>
                  <a:pt x="3005363" y="640846"/>
                  <a:pt x="3013710" y="640846"/>
                </a:cubicBezTo>
                <a:close/>
                <a:moveTo>
                  <a:pt x="2942488" y="640846"/>
                </a:moveTo>
                <a:cubicBezTo>
                  <a:pt x="2951049" y="640846"/>
                  <a:pt x="2957280" y="647409"/>
                  <a:pt x="2957280" y="653243"/>
                </a:cubicBezTo>
                <a:cubicBezTo>
                  <a:pt x="2957280" y="661265"/>
                  <a:pt x="2951049" y="667100"/>
                  <a:pt x="2942488" y="667100"/>
                </a:cubicBezTo>
                <a:cubicBezTo>
                  <a:pt x="2934708" y="667100"/>
                  <a:pt x="2927703" y="661265"/>
                  <a:pt x="2927703" y="653243"/>
                </a:cubicBezTo>
                <a:cubicBezTo>
                  <a:pt x="2927703" y="647409"/>
                  <a:pt x="2934708" y="640846"/>
                  <a:pt x="2942488" y="640846"/>
                </a:cubicBezTo>
                <a:close/>
                <a:moveTo>
                  <a:pt x="2868288" y="640846"/>
                </a:moveTo>
                <a:cubicBezTo>
                  <a:pt x="2876853" y="640846"/>
                  <a:pt x="2883082" y="647409"/>
                  <a:pt x="2883082" y="653243"/>
                </a:cubicBezTo>
                <a:cubicBezTo>
                  <a:pt x="2883082" y="661265"/>
                  <a:pt x="2876853" y="667100"/>
                  <a:pt x="2868288" y="667100"/>
                </a:cubicBezTo>
                <a:cubicBezTo>
                  <a:pt x="2860506" y="667100"/>
                  <a:pt x="2853498" y="661265"/>
                  <a:pt x="2853498" y="653243"/>
                </a:cubicBezTo>
                <a:cubicBezTo>
                  <a:pt x="2853498" y="647409"/>
                  <a:pt x="2860506" y="640846"/>
                  <a:pt x="2868288" y="640846"/>
                </a:cubicBezTo>
                <a:close/>
                <a:moveTo>
                  <a:pt x="2796532" y="640846"/>
                </a:moveTo>
                <a:cubicBezTo>
                  <a:pt x="2804550" y="640846"/>
                  <a:pt x="2808926" y="647409"/>
                  <a:pt x="2808926" y="653243"/>
                </a:cubicBezTo>
                <a:cubicBezTo>
                  <a:pt x="2808926" y="661265"/>
                  <a:pt x="2804550" y="667100"/>
                  <a:pt x="2796532" y="667100"/>
                </a:cubicBezTo>
                <a:cubicBezTo>
                  <a:pt x="2789237" y="667100"/>
                  <a:pt x="2782673" y="661265"/>
                  <a:pt x="2782673" y="653243"/>
                </a:cubicBezTo>
                <a:cubicBezTo>
                  <a:pt x="2782673" y="647409"/>
                  <a:pt x="2789237" y="640846"/>
                  <a:pt x="2796532" y="640846"/>
                </a:cubicBezTo>
                <a:close/>
                <a:moveTo>
                  <a:pt x="2725692" y="640846"/>
                </a:moveTo>
                <a:cubicBezTo>
                  <a:pt x="2731527" y="640846"/>
                  <a:pt x="2738097" y="647409"/>
                  <a:pt x="2738097" y="653243"/>
                </a:cubicBezTo>
                <a:cubicBezTo>
                  <a:pt x="2738097" y="661265"/>
                  <a:pt x="2731527" y="667100"/>
                  <a:pt x="2725692" y="667100"/>
                </a:cubicBezTo>
                <a:cubicBezTo>
                  <a:pt x="2717681" y="667100"/>
                  <a:pt x="2711843" y="661265"/>
                  <a:pt x="2711843" y="653243"/>
                </a:cubicBezTo>
                <a:cubicBezTo>
                  <a:pt x="2711843" y="647409"/>
                  <a:pt x="2717681" y="640846"/>
                  <a:pt x="2725692" y="640846"/>
                </a:cubicBezTo>
                <a:close/>
                <a:moveTo>
                  <a:pt x="2654867" y="640846"/>
                </a:moveTo>
                <a:cubicBezTo>
                  <a:pt x="2660705" y="640846"/>
                  <a:pt x="2667266" y="647409"/>
                  <a:pt x="2667266" y="653243"/>
                </a:cubicBezTo>
                <a:cubicBezTo>
                  <a:pt x="2667266" y="661265"/>
                  <a:pt x="2660705" y="667100"/>
                  <a:pt x="2654867" y="667100"/>
                </a:cubicBezTo>
                <a:cubicBezTo>
                  <a:pt x="2646847" y="667100"/>
                  <a:pt x="2641013" y="661265"/>
                  <a:pt x="2641013" y="653243"/>
                </a:cubicBezTo>
                <a:cubicBezTo>
                  <a:pt x="2641013" y="647409"/>
                  <a:pt x="2646847" y="640846"/>
                  <a:pt x="2654867" y="640846"/>
                </a:cubicBezTo>
                <a:close/>
                <a:moveTo>
                  <a:pt x="2582577" y="640846"/>
                </a:moveTo>
                <a:cubicBezTo>
                  <a:pt x="2589870" y="640846"/>
                  <a:pt x="2596432" y="647409"/>
                  <a:pt x="2596432" y="654702"/>
                </a:cubicBezTo>
                <a:cubicBezTo>
                  <a:pt x="2596432" y="661265"/>
                  <a:pt x="2589870" y="667100"/>
                  <a:pt x="2582577" y="667100"/>
                </a:cubicBezTo>
                <a:cubicBezTo>
                  <a:pt x="2576016" y="667100"/>
                  <a:pt x="2570181" y="661265"/>
                  <a:pt x="2570181" y="654702"/>
                </a:cubicBezTo>
                <a:cubicBezTo>
                  <a:pt x="2570181" y="647409"/>
                  <a:pt x="2576016" y="640846"/>
                  <a:pt x="2582577" y="640846"/>
                </a:cubicBezTo>
                <a:close/>
                <a:moveTo>
                  <a:pt x="1728254" y="640846"/>
                </a:moveTo>
                <a:cubicBezTo>
                  <a:pt x="1736820" y="640846"/>
                  <a:pt x="1743044" y="647409"/>
                  <a:pt x="1743044" y="654702"/>
                </a:cubicBezTo>
                <a:cubicBezTo>
                  <a:pt x="1743044" y="661265"/>
                  <a:pt x="1736820" y="667100"/>
                  <a:pt x="1728254" y="667100"/>
                </a:cubicBezTo>
                <a:cubicBezTo>
                  <a:pt x="1719691" y="667100"/>
                  <a:pt x="1713464" y="661265"/>
                  <a:pt x="1713464" y="654702"/>
                </a:cubicBezTo>
                <a:cubicBezTo>
                  <a:pt x="1713464" y="647409"/>
                  <a:pt x="1719691" y="640846"/>
                  <a:pt x="1728254" y="640846"/>
                </a:cubicBezTo>
                <a:close/>
                <a:moveTo>
                  <a:pt x="1657423" y="640846"/>
                </a:moveTo>
                <a:cubicBezTo>
                  <a:pt x="1665208" y="640846"/>
                  <a:pt x="1672215" y="647409"/>
                  <a:pt x="1672215" y="654702"/>
                </a:cubicBezTo>
                <a:cubicBezTo>
                  <a:pt x="1672215" y="661265"/>
                  <a:pt x="1665208" y="667100"/>
                  <a:pt x="1657423" y="667100"/>
                </a:cubicBezTo>
                <a:cubicBezTo>
                  <a:pt x="1648867" y="667100"/>
                  <a:pt x="1642644" y="661265"/>
                  <a:pt x="1642644" y="654702"/>
                </a:cubicBezTo>
                <a:cubicBezTo>
                  <a:pt x="1642644" y="647409"/>
                  <a:pt x="1648867" y="640846"/>
                  <a:pt x="1657423" y="640846"/>
                </a:cubicBezTo>
                <a:close/>
                <a:moveTo>
                  <a:pt x="1582290" y="640846"/>
                </a:moveTo>
                <a:cubicBezTo>
                  <a:pt x="1589584" y="640846"/>
                  <a:pt x="1594694" y="647409"/>
                  <a:pt x="1594694" y="654702"/>
                </a:cubicBezTo>
                <a:cubicBezTo>
                  <a:pt x="1594694" y="661265"/>
                  <a:pt x="1589584" y="667100"/>
                  <a:pt x="1582290" y="667100"/>
                </a:cubicBezTo>
                <a:cubicBezTo>
                  <a:pt x="1574268" y="667100"/>
                  <a:pt x="1568435" y="661265"/>
                  <a:pt x="1568435" y="654702"/>
                </a:cubicBezTo>
                <a:cubicBezTo>
                  <a:pt x="1568435" y="647409"/>
                  <a:pt x="1574268" y="640846"/>
                  <a:pt x="1582290" y="640846"/>
                </a:cubicBezTo>
                <a:close/>
                <a:moveTo>
                  <a:pt x="1512190" y="640846"/>
                </a:moveTo>
                <a:cubicBezTo>
                  <a:pt x="1518025" y="640846"/>
                  <a:pt x="1523859" y="647409"/>
                  <a:pt x="1523859" y="654702"/>
                </a:cubicBezTo>
                <a:cubicBezTo>
                  <a:pt x="1523859" y="661265"/>
                  <a:pt x="1518025" y="667100"/>
                  <a:pt x="1512190" y="667100"/>
                </a:cubicBezTo>
                <a:cubicBezTo>
                  <a:pt x="1504169" y="667100"/>
                  <a:pt x="1497604" y="662724"/>
                  <a:pt x="1497604" y="654702"/>
                </a:cubicBezTo>
                <a:cubicBezTo>
                  <a:pt x="1497604" y="647409"/>
                  <a:pt x="1504169" y="640846"/>
                  <a:pt x="1512190" y="640846"/>
                </a:cubicBezTo>
                <a:close/>
                <a:moveTo>
                  <a:pt x="1440623" y="640846"/>
                </a:moveTo>
                <a:cubicBezTo>
                  <a:pt x="1447182" y="640846"/>
                  <a:pt x="1453017" y="647409"/>
                  <a:pt x="1453017" y="654702"/>
                </a:cubicBezTo>
                <a:cubicBezTo>
                  <a:pt x="1453017" y="662724"/>
                  <a:pt x="1447182" y="667100"/>
                  <a:pt x="1440623" y="667100"/>
                </a:cubicBezTo>
                <a:cubicBezTo>
                  <a:pt x="1433331" y="667100"/>
                  <a:pt x="1426767" y="662724"/>
                  <a:pt x="1426767" y="654702"/>
                </a:cubicBezTo>
                <a:cubicBezTo>
                  <a:pt x="1426767" y="647409"/>
                  <a:pt x="1433331" y="640846"/>
                  <a:pt x="1440623" y="640846"/>
                </a:cubicBezTo>
                <a:close/>
                <a:moveTo>
                  <a:pt x="1368339" y="640846"/>
                </a:moveTo>
                <a:cubicBezTo>
                  <a:pt x="1376363" y="640846"/>
                  <a:pt x="1382194" y="647409"/>
                  <a:pt x="1382194" y="654702"/>
                </a:cubicBezTo>
                <a:cubicBezTo>
                  <a:pt x="1382194" y="662724"/>
                  <a:pt x="1376363" y="667100"/>
                  <a:pt x="1368339" y="667100"/>
                </a:cubicBezTo>
                <a:cubicBezTo>
                  <a:pt x="1362505" y="667100"/>
                  <a:pt x="1355943" y="662724"/>
                  <a:pt x="1355943" y="654702"/>
                </a:cubicBezTo>
                <a:cubicBezTo>
                  <a:pt x="1355943" y="647409"/>
                  <a:pt x="1362505" y="640846"/>
                  <a:pt x="1368339" y="640846"/>
                </a:cubicBezTo>
                <a:close/>
                <a:moveTo>
                  <a:pt x="1297512" y="640846"/>
                </a:moveTo>
                <a:cubicBezTo>
                  <a:pt x="1305535" y="640846"/>
                  <a:pt x="1311369" y="647409"/>
                  <a:pt x="1311369" y="654702"/>
                </a:cubicBezTo>
                <a:cubicBezTo>
                  <a:pt x="1311369" y="662724"/>
                  <a:pt x="1305535" y="667100"/>
                  <a:pt x="1297512" y="667100"/>
                </a:cubicBezTo>
                <a:cubicBezTo>
                  <a:pt x="1291678" y="667100"/>
                  <a:pt x="1285116" y="662724"/>
                  <a:pt x="1285116" y="654702"/>
                </a:cubicBezTo>
                <a:cubicBezTo>
                  <a:pt x="1285116" y="647409"/>
                  <a:pt x="1291678" y="640846"/>
                  <a:pt x="1297512" y="640846"/>
                </a:cubicBezTo>
                <a:close/>
                <a:moveTo>
                  <a:pt x="1226680" y="640846"/>
                </a:moveTo>
                <a:cubicBezTo>
                  <a:pt x="1233973" y="640846"/>
                  <a:pt x="1240537" y="647409"/>
                  <a:pt x="1240537" y="654702"/>
                </a:cubicBezTo>
                <a:cubicBezTo>
                  <a:pt x="1240537" y="662724"/>
                  <a:pt x="1233973" y="667100"/>
                  <a:pt x="1226680" y="667100"/>
                </a:cubicBezTo>
                <a:cubicBezTo>
                  <a:pt x="1218667" y="667100"/>
                  <a:pt x="1214291" y="662724"/>
                  <a:pt x="1214291" y="654702"/>
                </a:cubicBezTo>
                <a:cubicBezTo>
                  <a:pt x="1214291" y="647409"/>
                  <a:pt x="1218667" y="640846"/>
                  <a:pt x="1226680" y="640846"/>
                </a:cubicBezTo>
                <a:close/>
                <a:moveTo>
                  <a:pt x="1154878" y="640846"/>
                </a:moveTo>
                <a:cubicBezTo>
                  <a:pt x="1162660" y="640846"/>
                  <a:pt x="1169666" y="647409"/>
                  <a:pt x="1169666" y="654702"/>
                </a:cubicBezTo>
                <a:cubicBezTo>
                  <a:pt x="1169666" y="662724"/>
                  <a:pt x="1162660" y="667100"/>
                  <a:pt x="1154878" y="667100"/>
                </a:cubicBezTo>
                <a:cubicBezTo>
                  <a:pt x="1146318" y="667100"/>
                  <a:pt x="1140088" y="662724"/>
                  <a:pt x="1140088" y="654702"/>
                </a:cubicBezTo>
                <a:cubicBezTo>
                  <a:pt x="1140088" y="647409"/>
                  <a:pt x="1146318" y="640846"/>
                  <a:pt x="1154878" y="640846"/>
                </a:cubicBezTo>
                <a:close/>
                <a:moveTo>
                  <a:pt x="1084051" y="640846"/>
                </a:moveTo>
                <a:cubicBezTo>
                  <a:pt x="1091834" y="640846"/>
                  <a:pt x="1098838" y="647409"/>
                  <a:pt x="1098838" y="654702"/>
                </a:cubicBezTo>
                <a:cubicBezTo>
                  <a:pt x="1098838" y="662724"/>
                  <a:pt x="1091834" y="667100"/>
                  <a:pt x="1084051" y="667100"/>
                </a:cubicBezTo>
                <a:cubicBezTo>
                  <a:pt x="1075486" y="667100"/>
                  <a:pt x="1069261" y="662724"/>
                  <a:pt x="1069261" y="654702"/>
                </a:cubicBezTo>
                <a:cubicBezTo>
                  <a:pt x="1069261" y="647409"/>
                  <a:pt x="1075486" y="640846"/>
                  <a:pt x="1084051" y="640846"/>
                </a:cubicBezTo>
                <a:close/>
                <a:moveTo>
                  <a:pt x="1013010" y="640846"/>
                </a:moveTo>
                <a:cubicBezTo>
                  <a:pt x="1020306" y="640846"/>
                  <a:pt x="1024682" y="647409"/>
                  <a:pt x="1024682" y="654702"/>
                </a:cubicBezTo>
                <a:cubicBezTo>
                  <a:pt x="1024682" y="662724"/>
                  <a:pt x="1020306" y="667100"/>
                  <a:pt x="1013010" y="667100"/>
                </a:cubicBezTo>
                <a:cubicBezTo>
                  <a:pt x="1004989" y="667100"/>
                  <a:pt x="998429" y="662724"/>
                  <a:pt x="998429" y="654702"/>
                </a:cubicBezTo>
                <a:cubicBezTo>
                  <a:pt x="998429" y="647409"/>
                  <a:pt x="1004989" y="640846"/>
                  <a:pt x="1013010" y="640846"/>
                </a:cubicBezTo>
                <a:close/>
                <a:moveTo>
                  <a:pt x="941457" y="640846"/>
                </a:moveTo>
                <a:cubicBezTo>
                  <a:pt x="948018" y="640846"/>
                  <a:pt x="953852" y="647409"/>
                  <a:pt x="953852" y="654702"/>
                </a:cubicBezTo>
                <a:cubicBezTo>
                  <a:pt x="953852" y="662724"/>
                  <a:pt x="948018" y="667100"/>
                  <a:pt x="941457" y="667100"/>
                </a:cubicBezTo>
                <a:cubicBezTo>
                  <a:pt x="934166" y="667100"/>
                  <a:pt x="927599" y="662724"/>
                  <a:pt x="927599" y="654702"/>
                </a:cubicBezTo>
                <a:cubicBezTo>
                  <a:pt x="927599" y="647409"/>
                  <a:pt x="934166" y="640846"/>
                  <a:pt x="941457" y="640846"/>
                </a:cubicBezTo>
                <a:close/>
                <a:moveTo>
                  <a:pt x="870622" y="640846"/>
                </a:moveTo>
                <a:cubicBezTo>
                  <a:pt x="877190" y="640846"/>
                  <a:pt x="883024" y="647409"/>
                  <a:pt x="883024" y="654702"/>
                </a:cubicBezTo>
                <a:cubicBezTo>
                  <a:pt x="883024" y="662724"/>
                  <a:pt x="877190" y="667100"/>
                  <a:pt x="870622" y="667100"/>
                </a:cubicBezTo>
                <a:cubicBezTo>
                  <a:pt x="863332" y="667100"/>
                  <a:pt x="856770" y="662724"/>
                  <a:pt x="856770" y="654702"/>
                </a:cubicBezTo>
                <a:cubicBezTo>
                  <a:pt x="856770" y="647409"/>
                  <a:pt x="863332" y="640846"/>
                  <a:pt x="870622" y="640846"/>
                </a:cubicBezTo>
                <a:close/>
                <a:moveTo>
                  <a:pt x="798337" y="640846"/>
                </a:moveTo>
                <a:cubicBezTo>
                  <a:pt x="806358" y="640846"/>
                  <a:pt x="812191" y="647851"/>
                  <a:pt x="812191" y="655635"/>
                </a:cubicBezTo>
                <a:cubicBezTo>
                  <a:pt x="812191" y="664197"/>
                  <a:pt x="806358" y="670424"/>
                  <a:pt x="798337" y="670424"/>
                </a:cubicBezTo>
                <a:cubicBezTo>
                  <a:pt x="792503" y="670424"/>
                  <a:pt x="785937" y="664197"/>
                  <a:pt x="785937" y="655635"/>
                </a:cubicBezTo>
                <a:cubicBezTo>
                  <a:pt x="785937" y="647851"/>
                  <a:pt x="792503" y="640846"/>
                  <a:pt x="798337" y="640846"/>
                </a:cubicBezTo>
                <a:close/>
                <a:moveTo>
                  <a:pt x="724134" y="640846"/>
                </a:moveTo>
                <a:cubicBezTo>
                  <a:pt x="731428" y="640846"/>
                  <a:pt x="737989" y="647851"/>
                  <a:pt x="737989" y="655635"/>
                </a:cubicBezTo>
                <a:cubicBezTo>
                  <a:pt x="737989" y="664197"/>
                  <a:pt x="731428" y="670424"/>
                  <a:pt x="724134" y="670424"/>
                </a:cubicBezTo>
                <a:cubicBezTo>
                  <a:pt x="717567" y="670424"/>
                  <a:pt x="711735" y="664197"/>
                  <a:pt x="711735" y="655635"/>
                </a:cubicBezTo>
                <a:cubicBezTo>
                  <a:pt x="711735" y="647851"/>
                  <a:pt x="717567" y="640846"/>
                  <a:pt x="724134" y="640846"/>
                </a:cubicBezTo>
                <a:close/>
                <a:moveTo>
                  <a:pt x="653301" y="640846"/>
                </a:moveTo>
                <a:cubicBezTo>
                  <a:pt x="660594" y="640846"/>
                  <a:pt x="667160" y="647851"/>
                  <a:pt x="667160" y="655635"/>
                </a:cubicBezTo>
                <a:cubicBezTo>
                  <a:pt x="667160" y="664197"/>
                  <a:pt x="660594" y="670424"/>
                  <a:pt x="653301" y="670424"/>
                </a:cubicBezTo>
                <a:cubicBezTo>
                  <a:pt x="645283" y="670424"/>
                  <a:pt x="640907" y="664197"/>
                  <a:pt x="640907" y="655635"/>
                </a:cubicBezTo>
                <a:cubicBezTo>
                  <a:pt x="640907" y="647851"/>
                  <a:pt x="645283" y="640846"/>
                  <a:pt x="653301" y="640846"/>
                </a:cubicBezTo>
                <a:close/>
                <a:moveTo>
                  <a:pt x="584864" y="640846"/>
                </a:moveTo>
                <a:cubicBezTo>
                  <a:pt x="592646" y="640846"/>
                  <a:pt x="599651" y="647851"/>
                  <a:pt x="599651" y="655635"/>
                </a:cubicBezTo>
                <a:cubicBezTo>
                  <a:pt x="599651" y="664197"/>
                  <a:pt x="592646" y="670424"/>
                  <a:pt x="584864" y="670424"/>
                </a:cubicBezTo>
                <a:cubicBezTo>
                  <a:pt x="576304" y="670424"/>
                  <a:pt x="570075" y="664197"/>
                  <a:pt x="570075" y="655635"/>
                </a:cubicBezTo>
                <a:cubicBezTo>
                  <a:pt x="570075" y="647851"/>
                  <a:pt x="576304" y="640846"/>
                  <a:pt x="584864" y="640846"/>
                </a:cubicBezTo>
                <a:close/>
                <a:moveTo>
                  <a:pt x="513663" y="640846"/>
                </a:moveTo>
                <a:cubicBezTo>
                  <a:pt x="522010" y="640846"/>
                  <a:pt x="528843" y="647851"/>
                  <a:pt x="528843" y="655635"/>
                </a:cubicBezTo>
                <a:cubicBezTo>
                  <a:pt x="528843" y="664197"/>
                  <a:pt x="522010" y="670424"/>
                  <a:pt x="513663" y="670424"/>
                </a:cubicBezTo>
                <a:cubicBezTo>
                  <a:pt x="506076" y="670424"/>
                  <a:pt x="499246" y="664197"/>
                  <a:pt x="499246" y="655635"/>
                </a:cubicBezTo>
                <a:cubicBezTo>
                  <a:pt x="499246" y="647851"/>
                  <a:pt x="506076" y="640846"/>
                  <a:pt x="513663" y="640846"/>
                </a:cubicBezTo>
                <a:close/>
                <a:moveTo>
                  <a:pt x="439832" y="640846"/>
                </a:moveTo>
                <a:cubicBezTo>
                  <a:pt x="448391" y="640846"/>
                  <a:pt x="454622" y="647851"/>
                  <a:pt x="454622" y="655635"/>
                </a:cubicBezTo>
                <a:cubicBezTo>
                  <a:pt x="454622" y="664197"/>
                  <a:pt x="448391" y="670424"/>
                  <a:pt x="439832" y="670424"/>
                </a:cubicBezTo>
                <a:cubicBezTo>
                  <a:pt x="432049" y="670424"/>
                  <a:pt x="425044" y="664197"/>
                  <a:pt x="425044" y="655635"/>
                </a:cubicBezTo>
                <a:cubicBezTo>
                  <a:pt x="425044" y="647851"/>
                  <a:pt x="432049" y="640846"/>
                  <a:pt x="439832" y="640846"/>
                </a:cubicBezTo>
                <a:close/>
                <a:moveTo>
                  <a:pt x="368070" y="640846"/>
                </a:moveTo>
                <a:cubicBezTo>
                  <a:pt x="376088" y="640846"/>
                  <a:pt x="380465" y="647851"/>
                  <a:pt x="380465" y="655635"/>
                </a:cubicBezTo>
                <a:cubicBezTo>
                  <a:pt x="380465" y="664197"/>
                  <a:pt x="376088" y="670424"/>
                  <a:pt x="368070" y="670424"/>
                </a:cubicBezTo>
                <a:cubicBezTo>
                  <a:pt x="360777" y="670424"/>
                  <a:pt x="354211" y="664197"/>
                  <a:pt x="354211" y="655635"/>
                </a:cubicBezTo>
                <a:cubicBezTo>
                  <a:pt x="354211" y="647851"/>
                  <a:pt x="360777" y="640846"/>
                  <a:pt x="368070" y="640846"/>
                </a:cubicBezTo>
                <a:close/>
                <a:moveTo>
                  <a:pt x="297235" y="640846"/>
                </a:moveTo>
                <a:cubicBezTo>
                  <a:pt x="303798" y="640846"/>
                  <a:pt x="309631" y="647851"/>
                  <a:pt x="309631" y="655635"/>
                </a:cubicBezTo>
                <a:cubicBezTo>
                  <a:pt x="309631" y="664197"/>
                  <a:pt x="303798" y="670424"/>
                  <a:pt x="297235" y="670424"/>
                </a:cubicBezTo>
                <a:cubicBezTo>
                  <a:pt x="289944" y="670424"/>
                  <a:pt x="283379" y="664197"/>
                  <a:pt x="283379" y="655635"/>
                </a:cubicBezTo>
                <a:cubicBezTo>
                  <a:pt x="283379" y="647851"/>
                  <a:pt x="289944" y="640846"/>
                  <a:pt x="297235" y="640846"/>
                </a:cubicBezTo>
                <a:close/>
                <a:moveTo>
                  <a:pt x="4082465" y="570017"/>
                </a:moveTo>
                <a:cubicBezTo>
                  <a:pt x="4090249" y="570017"/>
                  <a:pt x="4097254" y="576244"/>
                  <a:pt x="4097254" y="584805"/>
                </a:cubicBezTo>
                <a:cubicBezTo>
                  <a:pt x="4097254" y="593367"/>
                  <a:pt x="4090249" y="599594"/>
                  <a:pt x="4082465" y="599594"/>
                </a:cubicBezTo>
                <a:cubicBezTo>
                  <a:pt x="4073903" y="599594"/>
                  <a:pt x="4067676" y="593367"/>
                  <a:pt x="4067676" y="584805"/>
                </a:cubicBezTo>
                <a:cubicBezTo>
                  <a:pt x="4067676" y="576244"/>
                  <a:pt x="4073903" y="570017"/>
                  <a:pt x="4082465" y="570017"/>
                </a:cubicBezTo>
                <a:close/>
                <a:moveTo>
                  <a:pt x="4010703" y="570017"/>
                </a:moveTo>
                <a:cubicBezTo>
                  <a:pt x="4017996" y="570017"/>
                  <a:pt x="4023100" y="576244"/>
                  <a:pt x="4023100" y="584805"/>
                </a:cubicBezTo>
                <a:cubicBezTo>
                  <a:pt x="4023100" y="593367"/>
                  <a:pt x="4017996" y="599594"/>
                  <a:pt x="4010703" y="599594"/>
                </a:cubicBezTo>
                <a:cubicBezTo>
                  <a:pt x="4002681" y="599594"/>
                  <a:pt x="3996847" y="593367"/>
                  <a:pt x="3996847" y="584805"/>
                </a:cubicBezTo>
                <a:cubicBezTo>
                  <a:pt x="3996847" y="576244"/>
                  <a:pt x="4002681" y="570017"/>
                  <a:pt x="4010703" y="570017"/>
                </a:cubicBezTo>
                <a:close/>
                <a:moveTo>
                  <a:pt x="3939871" y="570017"/>
                </a:moveTo>
                <a:cubicBezTo>
                  <a:pt x="3946434" y="570017"/>
                  <a:pt x="3952268" y="576244"/>
                  <a:pt x="3952268" y="584805"/>
                </a:cubicBezTo>
                <a:cubicBezTo>
                  <a:pt x="3952268" y="593367"/>
                  <a:pt x="3946434" y="599594"/>
                  <a:pt x="3939871" y="599594"/>
                </a:cubicBezTo>
                <a:cubicBezTo>
                  <a:pt x="3932578" y="599594"/>
                  <a:pt x="3926015" y="593367"/>
                  <a:pt x="3926015" y="584805"/>
                </a:cubicBezTo>
                <a:cubicBezTo>
                  <a:pt x="3926015" y="576244"/>
                  <a:pt x="3932578" y="570017"/>
                  <a:pt x="3939871" y="570017"/>
                </a:cubicBezTo>
                <a:close/>
                <a:moveTo>
                  <a:pt x="3869042" y="570017"/>
                </a:moveTo>
                <a:cubicBezTo>
                  <a:pt x="3875605" y="570017"/>
                  <a:pt x="3881439" y="576244"/>
                  <a:pt x="3881439" y="584805"/>
                </a:cubicBezTo>
                <a:cubicBezTo>
                  <a:pt x="3881439" y="593367"/>
                  <a:pt x="3875605" y="599594"/>
                  <a:pt x="3869042" y="599594"/>
                </a:cubicBezTo>
                <a:cubicBezTo>
                  <a:pt x="3861749" y="599594"/>
                  <a:pt x="3855186" y="593367"/>
                  <a:pt x="3855186" y="584805"/>
                </a:cubicBezTo>
                <a:cubicBezTo>
                  <a:pt x="3855186" y="576244"/>
                  <a:pt x="3861749" y="570017"/>
                  <a:pt x="3869042" y="570017"/>
                </a:cubicBezTo>
                <a:close/>
                <a:moveTo>
                  <a:pt x="3796752" y="570017"/>
                </a:moveTo>
                <a:cubicBezTo>
                  <a:pt x="3804774" y="570017"/>
                  <a:pt x="3810608" y="576244"/>
                  <a:pt x="3810608" y="584805"/>
                </a:cubicBezTo>
                <a:cubicBezTo>
                  <a:pt x="3810608" y="593367"/>
                  <a:pt x="3804774" y="599594"/>
                  <a:pt x="3796752" y="599594"/>
                </a:cubicBezTo>
                <a:cubicBezTo>
                  <a:pt x="3790918" y="599594"/>
                  <a:pt x="3784355" y="593367"/>
                  <a:pt x="3784355" y="584805"/>
                </a:cubicBezTo>
                <a:cubicBezTo>
                  <a:pt x="3784355" y="576244"/>
                  <a:pt x="3790918" y="570017"/>
                  <a:pt x="3796752" y="570017"/>
                </a:cubicBezTo>
                <a:close/>
                <a:moveTo>
                  <a:pt x="3725922" y="570017"/>
                </a:moveTo>
                <a:cubicBezTo>
                  <a:pt x="3733944" y="570017"/>
                  <a:pt x="3739778" y="576244"/>
                  <a:pt x="3739778" y="584805"/>
                </a:cubicBezTo>
                <a:cubicBezTo>
                  <a:pt x="3739778" y="593367"/>
                  <a:pt x="3733944" y="599594"/>
                  <a:pt x="3725922" y="599594"/>
                </a:cubicBezTo>
                <a:cubicBezTo>
                  <a:pt x="3719359" y="599594"/>
                  <a:pt x="3713525" y="593367"/>
                  <a:pt x="3713525" y="584805"/>
                </a:cubicBezTo>
                <a:cubicBezTo>
                  <a:pt x="3713525" y="576244"/>
                  <a:pt x="3719359" y="570017"/>
                  <a:pt x="3725922" y="570017"/>
                </a:cubicBezTo>
                <a:close/>
                <a:moveTo>
                  <a:pt x="3655091" y="570017"/>
                </a:moveTo>
                <a:cubicBezTo>
                  <a:pt x="3662384" y="570017"/>
                  <a:pt x="3668947" y="574392"/>
                  <a:pt x="3668947" y="582414"/>
                </a:cubicBezTo>
                <a:cubicBezTo>
                  <a:pt x="3668947" y="590436"/>
                  <a:pt x="3662384" y="596271"/>
                  <a:pt x="3655091" y="596271"/>
                </a:cubicBezTo>
                <a:cubicBezTo>
                  <a:pt x="3647069" y="596271"/>
                  <a:pt x="3642694" y="590436"/>
                  <a:pt x="3642694" y="582414"/>
                </a:cubicBezTo>
                <a:cubicBezTo>
                  <a:pt x="3642694" y="574392"/>
                  <a:pt x="3647069" y="570017"/>
                  <a:pt x="3655091" y="570017"/>
                </a:cubicBezTo>
                <a:close/>
                <a:moveTo>
                  <a:pt x="3583280" y="570017"/>
                </a:moveTo>
                <a:cubicBezTo>
                  <a:pt x="3591064" y="570017"/>
                  <a:pt x="3598069" y="574392"/>
                  <a:pt x="3598069" y="582414"/>
                </a:cubicBezTo>
                <a:cubicBezTo>
                  <a:pt x="3598069" y="590436"/>
                  <a:pt x="3591064" y="596271"/>
                  <a:pt x="3583280" y="596271"/>
                </a:cubicBezTo>
                <a:cubicBezTo>
                  <a:pt x="3574718" y="596271"/>
                  <a:pt x="3568491" y="590436"/>
                  <a:pt x="3568491" y="582414"/>
                </a:cubicBezTo>
                <a:cubicBezTo>
                  <a:pt x="3568491" y="574392"/>
                  <a:pt x="3574718" y="570017"/>
                  <a:pt x="3583280" y="570017"/>
                </a:cubicBezTo>
                <a:close/>
                <a:moveTo>
                  <a:pt x="3512449" y="570017"/>
                </a:moveTo>
                <a:cubicBezTo>
                  <a:pt x="3520232" y="570017"/>
                  <a:pt x="3527237" y="574392"/>
                  <a:pt x="3527237" y="582414"/>
                </a:cubicBezTo>
                <a:cubicBezTo>
                  <a:pt x="3527237" y="590436"/>
                  <a:pt x="3520232" y="596271"/>
                  <a:pt x="3512449" y="596271"/>
                </a:cubicBezTo>
                <a:cubicBezTo>
                  <a:pt x="3503887" y="596271"/>
                  <a:pt x="3497661" y="590436"/>
                  <a:pt x="3497661" y="582414"/>
                </a:cubicBezTo>
                <a:cubicBezTo>
                  <a:pt x="3497661" y="574392"/>
                  <a:pt x="3503887" y="570017"/>
                  <a:pt x="3512449" y="570017"/>
                </a:cubicBezTo>
                <a:close/>
                <a:moveTo>
                  <a:pt x="3441619" y="570017"/>
                </a:moveTo>
                <a:cubicBezTo>
                  <a:pt x="3450181" y="570017"/>
                  <a:pt x="3456408" y="574392"/>
                  <a:pt x="3456408" y="582414"/>
                </a:cubicBezTo>
                <a:cubicBezTo>
                  <a:pt x="3456408" y="590436"/>
                  <a:pt x="3450181" y="596271"/>
                  <a:pt x="3441619" y="596271"/>
                </a:cubicBezTo>
                <a:cubicBezTo>
                  <a:pt x="3433835" y="596271"/>
                  <a:pt x="3426830" y="590436"/>
                  <a:pt x="3426830" y="582414"/>
                </a:cubicBezTo>
                <a:cubicBezTo>
                  <a:pt x="3426830" y="574392"/>
                  <a:pt x="3433835" y="570017"/>
                  <a:pt x="3441619" y="570017"/>
                </a:cubicBezTo>
                <a:close/>
                <a:moveTo>
                  <a:pt x="3369857" y="570017"/>
                </a:moveTo>
                <a:cubicBezTo>
                  <a:pt x="3377879" y="570017"/>
                  <a:pt x="3382254" y="574392"/>
                  <a:pt x="3382254" y="582414"/>
                </a:cubicBezTo>
                <a:cubicBezTo>
                  <a:pt x="3382254" y="590436"/>
                  <a:pt x="3377879" y="596271"/>
                  <a:pt x="3369857" y="596271"/>
                </a:cubicBezTo>
                <a:cubicBezTo>
                  <a:pt x="3362564" y="596271"/>
                  <a:pt x="3356001" y="590436"/>
                  <a:pt x="3356001" y="582414"/>
                </a:cubicBezTo>
                <a:cubicBezTo>
                  <a:pt x="3356001" y="574392"/>
                  <a:pt x="3362564" y="570017"/>
                  <a:pt x="3369857" y="570017"/>
                </a:cubicBezTo>
                <a:close/>
                <a:moveTo>
                  <a:pt x="3299091" y="570017"/>
                </a:moveTo>
                <a:cubicBezTo>
                  <a:pt x="3305656" y="570017"/>
                  <a:pt x="3311491" y="574392"/>
                  <a:pt x="3311491" y="582414"/>
                </a:cubicBezTo>
                <a:cubicBezTo>
                  <a:pt x="3311491" y="590436"/>
                  <a:pt x="3305656" y="596271"/>
                  <a:pt x="3299091" y="596271"/>
                </a:cubicBezTo>
                <a:cubicBezTo>
                  <a:pt x="3291802" y="596271"/>
                  <a:pt x="3285240" y="590436"/>
                  <a:pt x="3285240" y="582414"/>
                </a:cubicBezTo>
                <a:cubicBezTo>
                  <a:pt x="3285240" y="574392"/>
                  <a:pt x="3291802" y="570017"/>
                  <a:pt x="3299091" y="570017"/>
                </a:cubicBezTo>
                <a:close/>
                <a:moveTo>
                  <a:pt x="3226803" y="570017"/>
                </a:moveTo>
                <a:cubicBezTo>
                  <a:pt x="3234823" y="570017"/>
                  <a:pt x="3240660" y="574392"/>
                  <a:pt x="3240660" y="582414"/>
                </a:cubicBezTo>
                <a:cubicBezTo>
                  <a:pt x="3240660" y="590436"/>
                  <a:pt x="3234823" y="596271"/>
                  <a:pt x="3226803" y="596271"/>
                </a:cubicBezTo>
                <a:cubicBezTo>
                  <a:pt x="3220242" y="596271"/>
                  <a:pt x="3214406" y="590436"/>
                  <a:pt x="3214406" y="582414"/>
                </a:cubicBezTo>
                <a:cubicBezTo>
                  <a:pt x="3214406" y="574392"/>
                  <a:pt x="3220242" y="570017"/>
                  <a:pt x="3226803" y="570017"/>
                </a:cubicBezTo>
                <a:close/>
                <a:moveTo>
                  <a:pt x="3152600" y="570017"/>
                </a:moveTo>
                <a:cubicBezTo>
                  <a:pt x="3159892" y="570017"/>
                  <a:pt x="3166454" y="574392"/>
                  <a:pt x="3166454" y="582414"/>
                </a:cubicBezTo>
                <a:cubicBezTo>
                  <a:pt x="3166454" y="590436"/>
                  <a:pt x="3159892" y="596271"/>
                  <a:pt x="3152600" y="596271"/>
                </a:cubicBezTo>
                <a:cubicBezTo>
                  <a:pt x="3146037" y="596271"/>
                  <a:pt x="3140203" y="590436"/>
                  <a:pt x="3140203" y="582414"/>
                </a:cubicBezTo>
                <a:cubicBezTo>
                  <a:pt x="3140203" y="574392"/>
                  <a:pt x="3146037" y="570017"/>
                  <a:pt x="3152600" y="570017"/>
                </a:cubicBezTo>
                <a:close/>
                <a:moveTo>
                  <a:pt x="3081770" y="570017"/>
                </a:moveTo>
                <a:cubicBezTo>
                  <a:pt x="3089064" y="570017"/>
                  <a:pt x="3095622" y="575851"/>
                  <a:pt x="3095622" y="582414"/>
                </a:cubicBezTo>
                <a:cubicBezTo>
                  <a:pt x="3095622" y="590436"/>
                  <a:pt x="3089064" y="596271"/>
                  <a:pt x="3081770" y="596271"/>
                </a:cubicBezTo>
                <a:cubicBezTo>
                  <a:pt x="3073746" y="596271"/>
                  <a:pt x="3069369" y="590436"/>
                  <a:pt x="3069369" y="582414"/>
                </a:cubicBezTo>
                <a:cubicBezTo>
                  <a:pt x="3069369" y="575851"/>
                  <a:pt x="3073746" y="570017"/>
                  <a:pt x="3081770" y="570017"/>
                </a:cubicBezTo>
                <a:close/>
                <a:moveTo>
                  <a:pt x="3013712" y="570017"/>
                </a:moveTo>
                <a:cubicBezTo>
                  <a:pt x="3021305" y="570017"/>
                  <a:pt x="3028132" y="575851"/>
                  <a:pt x="3028132" y="582414"/>
                </a:cubicBezTo>
                <a:cubicBezTo>
                  <a:pt x="3028132" y="590436"/>
                  <a:pt x="3021305" y="596271"/>
                  <a:pt x="3013712" y="596271"/>
                </a:cubicBezTo>
                <a:cubicBezTo>
                  <a:pt x="3005366" y="596271"/>
                  <a:pt x="2998537" y="590436"/>
                  <a:pt x="2998537" y="582414"/>
                </a:cubicBezTo>
                <a:cubicBezTo>
                  <a:pt x="2998537" y="575851"/>
                  <a:pt x="3005366" y="570017"/>
                  <a:pt x="3013712" y="570017"/>
                </a:cubicBezTo>
                <a:close/>
                <a:moveTo>
                  <a:pt x="2942491" y="570017"/>
                </a:moveTo>
                <a:cubicBezTo>
                  <a:pt x="2951049" y="570017"/>
                  <a:pt x="2957285" y="575851"/>
                  <a:pt x="2957285" y="582414"/>
                </a:cubicBezTo>
                <a:cubicBezTo>
                  <a:pt x="2957285" y="590436"/>
                  <a:pt x="2951049" y="596271"/>
                  <a:pt x="2942491" y="596271"/>
                </a:cubicBezTo>
                <a:cubicBezTo>
                  <a:pt x="2934710" y="596271"/>
                  <a:pt x="2927705" y="590436"/>
                  <a:pt x="2927705" y="582414"/>
                </a:cubicBezTo>
                <a:cubicBezTo>
                  <a:pt x="2927705" y="575851"/>
                  <a:pt x="2934710" y="570017"/>
                  <a:pt x="2942491" y="570017"/>
                </a:cubicBezTo>
                <a:close/>
                <a:moveTo>
                  <a:pt x="2868288" y="570017"/>
                </a:moveTo>
                <a:cubicBezTo>
                  <a:pt x="2876856" y="570017"/>
                  <a:pt x="2883082" y="575851"/>
                  <a:pt x="2883082" y="582414"/>
                </a:cubicBezTo>
                <a:cubicBezTo>
                  <a:pt x="2883082" y="590436"/>
                  <a:pt x="2876856" y="596271"/>
                  <a:pt x="2868288" y="596271"/>
                </a:cubicBezTo>
                <a:cubicBezTo>
                  <a:pt x="2860506" y="596271"/>
                  <a:pt x="2853502" y="590436"/>
                  <a:pt x="2853502" y="582414"/>
                </a:cubicBezTo>
                <a:cubicBezTo>
                  <a:pt x="2853502" y="575851"/>
                  <a:pt x="2860506" y="570017"/>
                  <a:pt x="2868288" y="570017"/>
                </a:cubicBezTo>
                <a:close/>
                <a:moveTo>
                  <a:pt x="2796532" y="570017"/>
                </a:moveTo>
                <a:cubicBezTo>
                  <a:pt x="2804552" y="570017"/>
                  <a:pt x="2808931" y="575851"/>
                  <a:pt x="2808931" y="582414"/>
                </a:cubicBezTo>
                <a:cubicBezTo>
                  <a:pt x="2808931" y="590436"/>
                  <a:pt x="2804552" y="596271"/>
                  <a:pt x="2796532" y="596271"/>
                </a:cubicBezTo>
                <a:cubicBezTo>
                  <a:pt x="2789240" y="596271"/>
                  <a:pt x="2782675" y="590436"/>
                  <a:pt x="2782675" y="582414"/>
                </a:cubicBezTo>
                <a:cubicBezTo>
                  <a:pt x="2782675" y="575851"/>
                  <a:pt x="2789240" y="570017"/>
                  <a:pt x="2796532" y="570017"/>
                </a:cubicBezTo>
                <a:close/>
                <a:moveTo>
                  <a:pt x="2725695" y="570017"/>
                </a:moveTo>
                <a:cubicBezTo>
                  <a:pt x="2731529" y="570017"/>
                  <a:pt x="2738097" y="575851"/>
                  <a:pt x="2738097" y="582414"/>
                </a:cubicBezTo>
                <a:cubicBezTo>
                  <a:pt x="2738097" y="590436"/>
                  <a:pt x="2731529" y="596271"/>
                  <a:pt x="2725695" y="596271"/>
                </a:cubicBezTo>
                <a:cubicBezTo>
                  <a:pt x="2717681" y="596271"/>
                  <a:pt x="2711843" y="590436"/>
                  <a:pt x="2711843" y="582414"/>
                </a:cubicBezTo>
                <a:cubicBezTo>
                  <a:pt x="2711843" y="575851"/>
                  <a:pt x="2717681" y="570017"/>
                  <a:pt x="2725695" y="570017"/>
                </a:cubicBezTo>
                <a:close/>
                <a:moveTo>
                  <a:pt x="2654867" y="570017"/>
                </a:moveTo>
                <a:cubicBezTo>
                  <a:pt x="2660705" y="570017"/>
                  <a:pt x="2667266" y="575851"/>
                  <a:pt x="2667266" y="582414"/>
                </a:cubicBezTo>
                <a:cubicBezTo>
                  <a:pt x="2667266" y="590436"/>
                  <a:pt x="2660705" y="596271"/>
                  <a:pt x="2654867" y="596271"/>
                </a:cubicBezTo>
                <a:cubicBezTo>
                  <a:pt x="2646847" y="596271"/>
                  <a:pt x="2641013" y="590436"/>
                  <a:pt x="2641013" y="582414"/>
                </a:cubicBezTo>
                <a:cubicBezTo>
                  <a:pt x="2641013" y="575851"/>
                  <a:pt x="2646847" y="570017"/>
                  <a:pt x="2654867" y="570017"/>
                </a:cubicBezTo>
                <a:close/>
                <a:moveTo>
                  <a:pt x="2582580" y="570017"/>
                </a:moveTo>
                <a:cubicBezTo>
                  <a:pt x="2589873" y="570017"/>
                  <a:pt x="2596435" y="575851"/>
                  <a:pt x="2596435" y="582414"/>
                </a:cubicBezTo>
                <a:cubicBezTo>
                  <a:pt x="2596435" y="590436"/>
                  <a:pt x="2589873" y="596271"/>
                  <a:pt x="2582580" y="596271"/>
                </a:cubicBezTo>
                <a:cubicBezTo>
                  <a:pt x="2576018" y="596271"/>
                  <a:pt x="2570184" y="590436"/>
                  <a:pt x="2570184" y="582414"/>
                </a:cubicBezTo>
                <a:cubicBezTo>
                  <a:pt x="2570184" y="575851"/>
                  <a:pt x="2576018" y="570017"/>
                  <a:pt x="2582580" y="570017"/>
                </a:cubicBezTo>
                <a:close/>
                <a:moveTo>
                  <a:pt x="2511026" y="570017"/>
                </a:moveTo>
                <a:cubicBezTo>
                  <a:pt x="2519047" y="570017"/>
                  <a:pt x="2525610" y="575851"/>
                  <a:pt x="2525610" y="582414"/>
                </a:cubicBezTo>
                <a:cubicBezTo>
                  <a:pt x="2525610" y="590436"/>
                  <a:pt x="2519047" y="596271"/>
                  <a:pt x="2511026" y="596271"/>
                </a:cubicBezTo>
                <a:cubicBezTo>
                  <a:pt x="2505193" y="596271"/>
                  <a:pt x="2499358" y="590436"/>
                  <a:pt x="2499358" y="582414"/>
                </a:cubicBezTo>
                <a:cubicBezTo>
                  <a:pt x="2499358" y="575851"/>
                  <a:pt x="2505193" y="570017"/>
                  <a:pt x="2511026" y="570017"/>
                </a:cubicBezTo>
                <a:close/>
                <a:moveTo>
                  <a:pt x="2440921" y="570017"/>
                </a:moveTo>
                <a:cubicBezTo>
                  <a:pt x="2448943" y="570017"/>
                  <a:pt x="2454778" y="575851"/>
                  <a:pt x="2454778" y="582414"/>
                </a:cubicBezTo>
                <a:cubicBezTo>
                  <a:pt x="2454778" y="590436"/>
                  <a:pt x="2448943" y="596271"/>
                  <a:pt x="2440921" y="596271"/>
                </a:cubicBezTo>
                <a:cubicBezTo>
                  <a:pt x="2433632" y="596271"/>
                  <a:pt x="2428525" y="590436"/>
                  <a:pt x="2428525" y="582414"/>
                </a:cubicBezTo>
                <a:cubicBezTo>
                  <a:pt x="2428525" y="575851"/>
                  <a:pt x="2433632" y="570017"/>
                  <a:pt x="2440921" y="570017"/>
                </a:cubicBezTo>
                <a:close/>
                <a:moveTo>
                  <a:pt x="2369108" y="570017"/>
                </a:moveTo>
                <a:cubicBezTo>
                  <a:pt x="2377669" y="570017"/>
                  <a:pt x="2383896" y="575851"/>
                  <a:pt x="2383896" y="582414"/>
                </a:cubicBezTo>
                <a:cubicBezTo>
                  <a:pt x="2383896" y="590436"/>
                  <a:pt x="2377669" y="596271"/>
                  <a:pt x="2369108" y="596271"/>
                </a:cubicBezTo>
                <a:cubicBezTo>
                  <a:pt x="2361324" y="596271"/>
                  <a:pt x="2354319" y="590436"/>
                  <a:pt x="2354319" y="582414"/>
                </a:cubicBezTo>
                <a:cubicBezTo>
                  <a:pt x="2354319" y="575851"/>
                  <a:pt x="2361324" y="570017"/>
                  <a:pt x="2369108" y="570017"/>
                </a:cubicBezTo>
                <a:close/>
                <a:moveTo>
                  <a:pt x="2298275" y="570017"/>
                </a:moveTo>
                <a:cubicBezTo>
                  <a:pt x="2306839" y="570017"/>
                  <a:pt x="2313064" y="575851"/>
                  <a:pt x="2313064" y="582414"/>
                </a:cubicBezTo>
                <a:cubicBezTo>
                  <a:pt x="2313064" y="590436"/>
                  <a:pt x="2306839" y="596271"/>
                  <a:pt x="2298275" y="596271"/>
                </a:cubicBezTo>
                <a:cubicBezTo>
                  <a:pt x="2290494" y="596271"/>
                  <a:pt x="2283487" y="590436"/>
                  <a:pt x="2283487" y="582414"/>
                </a:cubicBezTo>
                <a:cubicBezTo>
                  <a:pt x="2283487" y="575851"/>
                  <a:pt x="2290494" y="570017"/>
                  <a:pt x="2298275" y="570017"/>
                </a:cubicBezTo>
                <a:close/>
                <a:moveTo>
                  <a:pt x="2226512" y="570017"/>
                </a:moveTo>
                <a:cubicBezTo>
                  <a:pt x="2234534" y="570017"/>
                  <a:pt x="2238911" y="575851"/>
                  <a:pt x="2238911" y="582414"/>
                </a:cubicBezTo>
                <a:cubicBezTo>
                  <a:pt x="2238911" y="590436"/>
                  <a:pt x="2234534" y="596271"/>
                  <a:pt x="2226512" y="596271"/>
                </a:cubicBezTo>
                <a:cubicBezTo>
                  <a:pt x="2218490" y="596271"/>
                  <a:pt x="2212655" y="590436"/>
                  <a:pt x="2212655" y="582414"/>
                </a:cubicBezTo>
                <a:cubicBezTo>
                  <a:pt x="2212655" y="575851"/>
                  <a:pt x="2218490" y="570017"/>
                  <a:pt x="2226512" y="570017"/>
                </a:cubicBezTo>
                <a:close/>
                <a:moveTo>
                  <a:pt x="2155680" y="570017"/>
                </a:moveTo>
                <a:cubicBezTo>
                  <a:pt x="2161514" y="570017"/>
                  <a:pt x="2168079" y="575851"/>
                  <a:pt x="2168079" y="582414"/>
                </a:cubicBezTo>
                <a:cubicBezTo>
                  <a:pt x="2168079" y="590436"/>
                  <a:pt x="2161514" y="596271"/>
                  <a:pt x="2155680" y="596271"/>
                </a:cubicBezTo>
                <a:cubicBezTo>
                  <a:pt x="2147658" y="596271"/>
                  <a:pt x="2141823" y="590436"/>
                  <a:pt x="2141823" y="582414"/>
                </a:cubicBezTo>
                <a:cubicBezTo>
                  <a:pt x="2141823" y="575851"/>
                  <a:pt x="2147658" y="570017"/>
                  <a:pt x="2155680" y="570017"/>
                </a:cubicBezTo>
                <a:close/>
                <a:moveTo>
                  <a:pt x="2084846" y="570017"/>
                </a:moveTo>
                <a:cubicBezTo>
                  <a:pt x="2090680" y="570017"/>
                  <a:pt x="2097246" y="575851"/>
                  <a:pt x="2097246" y="582414"/>
                </a:cubicBezTo>
                <a:cubicBezTo>
                  <a:pt x="2097246" y="590436"/>
                  <a:pt x="2090680" y="596271"/>
                  <a:pt x="2084846" y="596271"/>
                </a:cubicBezTo>
                <a:cubicBezTo>
                  <a:pt x="2076824" y="596271"/>
                  <a:pt x="2070989" y="590436"/>
                  <a:pt x="2070989" y="582414"/>
                </a:cubicBezTo>
                <a:cubicBezTo>
                  <a:pt x="2070989" y="575851"/>
                  <a:pt x="2076824" y="570017"/>
                  <a:pt x="2084846" y="570017"/>
                </a:cubicBezTo>
                <a:close/>
                <a:moveTo>
                  <a:pt x="2011831" y="570017"/>
                </a:moveTo>
                <a:cubicBezTo>
                  <a:pt x="2019854" y="570017"/>
                  <a:pt x="2026416" y="575851"/>
                  <a:pt x="2026416" y="582414"/>
                </a:cubicBezTo>
                <a:cubicBezTo>
                  <a:pt x="2026416" y="590436"/>
                  <a:pt x="2019854" y="596271"/>
                  <a:pt x="2011831" y="596271"/>
                </a:cubicBezTo>
                <a:cubicBezTo>
                  <a:pt x="2005997" y="596271"/>
                  <a:pt x="2000163" y="590436"/>
                  <a:pt x="2000163" y="582414"/>
                </a:cubicBezTo>
                <a:cubicBezTo>
                  <a:pt x="2000163" y="575851"/>
                  <a:pt x="2005997" y="570017"/>
                  <a:pt x="2011831" y="570017"/>
                </a:cubicBezTo>
                <a:close/>
                <a:moveTo>
                  <a:pt x="1938359" y="570017"/>
                </a:moveTo>
                <a:cubicBezTo>
                  <a:pt x="1946379" y="570017"/>
                  <a:pt x="1952216" y="575851"/>
                  <a:pt x="1952216" y="583873"/>
                </a:cubicBezTo>
                <a:cubicBezTo>
                  <a:pt x="1952216" y="590436"/>
                  <a:pt x="1946379" y="596271"/>
                  <a:pt x="1938359" y="596271"/>
                </a:cubicBezTo>
                <a:cubicBezTo>
                  <a:pt x="1932525" y="596271"/>
                  <a:pt x="1925962" y="590436"/>
                  <a:pt x="1925962" y="583873"/>
                </a:cubicBezTo>
                <a:cubicBezTo>
                  <a:pt x="1925962" y="575851"/>
                  <a:pt x="1932525" y="570017"/>
                  <a:pt x="1938359" y="570017"/>
                </a:cubicBezTo>
                <a:close/>
                <a:moveTo>
                  <a:pt x="1867522" y="570017"/>
                </a:moveTo>
                <a:cubicBezTo>
                  <a:pt x="1875545" y="570017"/>
                  <a:pt x="1881382" y="575851"/>
                  <a:pt x="1881382" y="583873"/>
                </a:cubicBezTo>
                <a:cubicBezTo>
                  <a:pt x="1881382" y="590436"/>
                  <a:pt x="1875545" y="596271"/>
                  <a:pt x="1867522" y="596271"/>
                </a:cubicBezTo>
                <a:cubicBezTo>
                  <a:pt x="1860229" y="596271"/>
                  <a:pt x="1855124" y="590436"/>
                  <a:pt x="1855124" y="583873"/>
                </a:cubicBezTo>
                <a:cubicBezTo>
                  <a:pt x="1855124" y="575851"/>
                  <a:pt x="1860229" y="570017"/>
                  <a:pt x="1867522" y="570017"/>
                </a:cubicBezTo>
                <a:close/>
                <a:moveTo>
                  <a:pt x="1799082" y="570017"/>
                </a:moveTo>
                <a:cubicBezTo>
                  <a:pt x="1807643" y="570017"/>
                  <a:pt x="1813871" y="575851"/>
                  <a:pt x="1813871" y="583873"/>
                </a:cubicBezTo>
                <a:cubicBezTo>
                  <a:pt x="1813871" y="590436"/>
                  <a:pt x="1807643" y="596271"/>
                  <a:pt x="1799082" y="596271"/>
                </a:cubicBezTo>
                <a:cubicBezTo>
                  <a:pt x="1790521" y="596271"/>
                  <a:pt x="1784295" y="590436"/>
                  <a:pt x="1784295" y="583873"/>
                </a:cubicBezTo>
                <a:cubicBezTo>
                  <a:pt x="1784295" y="575851"/>
                  <a:pt x="1790521" y="570017"/>
                  <a:pt x="1799082" y="570017"/>
                </a:cubicBezTo>
                <a:close/>
                <a:moveTo>
                  <a:pt x="1728257" y="570017"/>
                </a:moveTo>
                <a:cubicBezTo>
                  <a:pt x="1736820" y="570017"/>
                  <a:pt x="1743046" y="575851"/>
                  <a:pt x="1743046" y="583873"/>
                </a:cubicBezTo>
                <a:cubicBezTo>
                  <a:pt x="1743046" y="590436"/>
                  <a:pt x="1736820" y="596271"/>
                  <a:pt x="1728257" y="596271"/>
                </a:cubicBezTo>
                <a:cubicBezTo>
                  <a:pt x="1719694" y="596271"/>
                  <a:pt x="1713467" y="590436"/>
                  <a:pt x="1713467" y="583873"/>
                </a:cubicBezTo>
                <a:cubicBezTo>
                  <a:pt x="1713467" y="575851"/>
                  <a:pt x="1719694" y="570017"/>
                  <a:pt x="1728257" y="570017"/>
                </a:cubicBezTo>
                <a:close/>
                <a:moveTo>
                  <a:pt x="1657426" y="570017"/>
                </a:moveTo>
                <a:cubicBezTo>
                  <a:pt x="1665210" y="570017"/>
                  <a:pt x="1672218" y="575851"/>
                  <a:pt x="1672218" y="583873"/>
                </a:cubicBezTo>
                <a:cubicBezTo>
                  <a:pt x="1672218" y="590436"/>
                  <a:pt x="1665210" y="596271"/>
                  <a:pt x="1657426" y="596271"/>
                </a:cubicBezTo>
                <a:cubicBezTo>
                  <a:pt x="1648867" y="596271"/>
                  <a:pt x="1642647" y="590436"/>
                  <a:pt x="1642647" y="583873"/>
                </a:cubicBezTo>
                <a:cubicBezTo>
                  <a:pt x="1642647" y="575851"/>
                  <a:pt x="1648867" y="570017"/>
                  <a:pt x="1657426" y="570017"/>
                </a:cubicBezTo>
                <a:close/>
                <a:moveTo>
                  <a:pt x="1582294" y="570017"/>
                </a:moveTo>
                <a:cubicBezTo>
                  <a:pt x="1589587" y="570017"/>
                  <a:pt x="1594694" y="575851"/>
                  <a:pt x="1594694" y="583873"/>
                </a:cubicBezTo>
                <a:cubicBezTo>
                  <a:pt x="1594694" y="590436"/>
                  <a:pt x="1589587" y="596271"/>
                  <a:pt x="1582294" y="596271"/>
                </a:cubicBezTo>
                <a:cubicBezTo>
                  <a:pt x="1574271" y="596271"/>
                  <a:pt x="1568438" y="590436"/>
                  <a:pt x="1568438" y="583873"/>
                </a:cubicBezTo>
                <a:cubicBezTo>
                  <a:pt x="1568438" y="575851"/>
                  <a:pt x="1574271" y="570017"/>
                  <a:pt x="1582294" y="570017"/>
                </a:cubicBezTo>
                <a:close/>
                <a:moveTo>
                  <a:pt x="1512190" y="570017"/>
                </a:moveTo>
                <a:cubicBezTo>
                  <a:pt x="1518025" y="570017"/>
                  <a:pt x="1523859" y="575851"/>
                  <a:pt x="1523859" y="583873"/>
                </a:cubicBezTo>
                <a:cubicBezTo>
                  <a:pt x="1523859" y="590436"/>
                  <a:pt x="1518025" y="596271"/>
                  <a:pt x="1512190" y="596271"/>
                </a:cubicBezTo>
                <a:cubicBezTo>
                  <a:pt x="1504169" y="596271"/>
                  <a:pt x="1497607" y="590436"/>
                  <a:pt x="1497607" y="583873"/>
                </a:cubicBezTo>
                <a:cubicBezTo>
                  <a:pt x="1497607" y="575851"/>
                  <a:pt x="1504169" y="570017"/>
                  <a:pt x="1512190" y="570017"/>
                </a:cubicBezTo>
                <a:close/>
                <a:moveTo>
                  <a:pt x="1440623" y="570017"/>
                </a:moveTo>
                <a:cubicBezTo>
                  <a:pt x="1447188" y="570017"/>
                  <a:pt x="1453020" y="575851"/>
                  <a:pt x="1453020" y="583873"/>
                </a:cubicBezTo>
                <a:cubicBezTo>
                  <a:pt x="1453020" y="590436"/>
                  <a:pt x="1447188" y="596271"/>
                  <a:pt x="1440623" y="596271"/>
                </a:cubicBezTo>
                <a:cubicBezTo>
                  <a:pt x="1433333" y="596271"/>
                  <a:pt x="1426771" y="590436"/>
                  <a:pt x="1426771" y="583873"/>
                </a:cubicBezTo>
                <a:cubicBezTo>
                  <a:pt x="1426771" y="575851"/>
                  <a:pt x="1433333" y="570017"/>
                  <a:pt x="1440623" y="570017"/>
                </a:cubicBezTo>
                <a:close/>
                <a:moveTo>
                  <a:pt x="1368341" y="570017"/>
                </a:moveTo>
                <a:cubicBezTo>
                  <a:pt x="1376363" y="570017"/>
                  <a:pt x="1382194" y="575851"/>
                  <a:pt x="1382194" y="583873"/>
                </a:cubicBezTo>
                <a:cubicBezTo>
                  <a:pt x="1382194" y="590436"/>
                  <a:pt x="1376363" y="596271"/>
                  <a:pt x="1368341" y="596271"/>
                </a:cubicBezTo>
                <a:cubicBezTo>
                  <a:pt x="1362508" y="596271"/>
                  <a:pt x="1355945" y="590436"/>
                  <a:pt x="1355945" y="583873"/>
                </a:cubicBezTo>
                <a:cubicBezTo>
                  <a:pt x="1355945" y="575851"/>
                  <a:pt x="1362508" y="570017"/>
                  <a:pt x="1368341" y="570017"/>
                </a:cubicBezTo>
                <a:close/>
                <a:moveTo>
                  <a:pt x="1297515" y="570017"/>
                </a:moveTo>
                <a:cubicBezTo>
                  <a:pt x="1305535" y="570017"/>
                  <a:pt x="1311369" y="575851"/>
                  <a:pt x="1311369" y="583873"/>
                </a:cubicBezTo>
                <a:cubicBezTo>
                  <a:pt x="1311369" y="590436"/>
                  <a:pt x="1305535" y="596271"/>
                  <a:pt x="1297515" y="596271"/>
                </a:cubicBezTo>
                <a:cubicBezTo>
                  <a:pt x="1291680" y="596271"/>
                  <a:pt x="1285116" y="590436"/>
                  <a:pt x="1285116" y="583873"/>
                </a:cubicBezTo>
                <a:cubicBezTo>
                  <a:pt x="1285116" y="575851"/>
                  <a:pt x="1289492" y="570017"/>
                  <a:pt x="1297515" y="570017"/>
                </a:cubicBezTo>
                <a:close/>
                <a:moveTo>
                  <a:pt x="1226680" y="570017"/>
                </a:moveTo>
                <a:cubicBezTo>
                  <a:pt x="1233973" y="570017"/>
                  <a:pt x="1240537" y="575851"/>
                  <a:pt x="1240537" y="583873"/>
                </a:cubicBezTo>
                <a:cubicBezTo>
                  <a:pt x="1240537" y="590436"/>
                  <a:pt x="1233973" y="596271"/>
                  <a:pt x="1226680" y="596271"/>
                </a:cubicBezTo>
                <a:cubicBezTo>
                  <a:pt x="1218671" y="596271"/>
                  <a:pt x="1214296" y="590436"/>
                  <a:pt x="1214296" y="583873"/>
                </a:cubicBezTo>
                <a:cubicBezTo>
                  <a:pt x="1214296" y="575851"/>
                  <a:pt x="1218671" y="570017"/>
                  <a:pt x="1226680" y="570017"/>
                </a:cubicBezTo>
                <a:close/>
                <a:moveTo>
                  <a:pt x="1154879" y="570017"/>
                </a:moveTo>
                <a:cubicBezTo>
                  <a:pt x="1162662" y="570017"/>
                  <a:pt x="1169669" y="575851"/>
                  <a:pt x="1169669" y="583873"/>
                </a:cubicBezTo>
                <a:cubicBezTo>
                  <a:pt x="1169669" y="590436"/>
                  <a:pt x="1162662" y="596271"/>
                  <a:pt x="1154879" y="596271"/>
                </a:cubicBezTo>
                <a:cubicBezTo>
                  <a:pt x="1146319" y="596271"/>
                  <a:pt x="1140090" y="590436"/>
                  <a:pt x="1140090" y="583873"/>
                </a:cubicBezTo>
                <a:cubicBezTo>
                  <a:pt x="1140090" y="575851"/>
                  <a:pt x="1146319" y="570017"/>
                  <a:pt x="1154879" y="570017"/>
                </a:cubicBezTo>
                <a:close/>
                <a:moveTo>
                  <a:pt x="1084053" y="570017"/>
                </a:moveTo>
                <a:cubicBezTo>
                  <a:pt x="1091836" y="570017"/>
                  <a:pt x="1098840" y="575851"/>
                  <a:pt x="1098840" y="583873"/>
                </a:cubicBezTo>
                <a:cubicBezTo>
                  <a:pt x="1098840" y="590436"/>
                  <a:pt x="1091836" y="596271"/>
                  <a:pt x="1084053" y="596271"/>
                </a:cubicBezTo>
                <a:cubicBezTo>
                  <a:pt x="1075487" y="596271"/>
                  <a:pt x="1069263" y="590436"/>
                  <a:pt x="1069263" y="583873"/>
                </a:cubicBezTo>
                <a:cubicBezTo>
                  <a:pt x="1069263" y="575851"/>
                  <a:pt x="1075487" y="570017"/>
                  <a:pt x="1084053" y="570017"/>
                </a:cubicBezTo>
                <a:close/>
                <a:moveTo>
                  <a:pt x="1013010" y="570017"/>
                </a:moveTo>
                <a:cubicBezTo>
                  <a:pt x="1020306" y="570017"/>
                  <a:pt x="1024682" y="575851"/>
                  <a:pt x="1024682" y="583873"/>
                </a:cubicBezTo>
                <a:cubicBezTo>
                  <a:pt x="1024682" y="590436"/>
                  <a:pt x="1020306" y="596271"/>
                  <a:pt x="1013010" y="596271"/>
                </a:cubicBezTo>
                <a:cubicBezTo>
                  <a:pt x="1004991" y="596271"/>
                  <a:pt x="998433" y="590436"/>
                  <a:pt x="998433" y="583873"/>
                </a:cubicBezTo>
                <a:cubicBezTo>
                  <a:pt x="998433" y="575851"/>
                  <a:pt x="1004991" y="570017"/>
                  <a:pt x="1013010" y="570017"/>
                </a:cubicBezTo>
                <a:close/>
                <a:moveTo>
                  <a:pt x="941458" y="570017"/>
                </a:moveTo>
                <a:cubicBezTo>
                  <a:pt x="948019" y="570017"/>
                  <a:pt x="953857" y="575851"/>
                  <a:pt x="953857" y="583873"/>
                </a:cubicBezTo>
                <a:cubicBezTo>
                  <a:pt x="953857" y="590436"/>
                  <a:pt x="948019" y="596271"/>
                  <a:pt x="941458" y="596271"/>
                </a:cubicBezTo>
                <a:cubicBezTo>
                  <a:pt x="934166" y="596271"/>
                  <a:pt x="927601" y="590436"/>
                  <a:pt x="927601" y="583873"/>
                </a:cubicBezTo>
                <a:cubicBezTo>
                  <a:pt x="927601" y="575851"/>
                  <a:pt x="934166" y="570017"/>
                  <a:pt x="941458" y="570017"/>
                </a:cubicBezTo>
                <a:close/>
                <a:moveTo>
                  <a:pt x="870626" y="570017"/>
                </a:moveTo>
                <a:cubicBezTo>
                  <a:pt x="877192" y="570017"/>
                  <a:pt x="883027" y="575851"/>
                  <a:pt x="883027" y="583873"/>
                </a:cubicBezTo>
                <a:cubicBezTo>
                  <a:pt x="883027" y="590436"/>
                  <a:pt x="877192" y="596271"/>
                  <a:pt x="870626" y="596271"/>
                </a:cubicBezTo>
                <a:cubicBezTo>
                  <a:pt x="863333" y="596271"/>
                  <a:pt x="856772" y="591895"/>
                  <a:pt x="856772" y="583873"/>
                </a:cubicBezTo>
                <a:cubicBezTo>
                  <a:pt x="856772" y="575851"/>
                  <a:pt x="863333" y="570017"/>
                  <a:pt x="870626" y="570017"/>
                </a:cubicBezTo>
                <a:close/>
                <a:moveTo>
                  <a:pt x="798340" y="570017"/>
                </a:moveTo>
                <a:cubicBezTo>
                  <a:pt x="806360" y="570017"/>
                  <a:pt x="812193" y="575851"/>
                  <a:pt x="812193" y="583873"/>
                </a:cubicBezTo>
                <a:cubicBezTo>
                  <a:pt x="812193" y="591895"/>
                  <a:pt x="806360" y="596271"/>
                  <a:pt x="798340" y="596271"/>
                </a:cubicBezTo>
                <a:cubicBezTo>
                  <a:pt x="792504" y="596271"/>
                  <a:pt x="785941" y="591895"/>
                  <a:pt x="785941" y="583873"/>
                </a:cubicBezTo>
                <a:cubicBezTo>
                  <a:pt x="785941" y="575851"/>
                  <a:pt x="792504" y="570017"/>
                  <a:pt x="798340" y="570017"/>
                </a:cubicBezTo>
                <a:close/>
                <a:moveTo>
                  <a:pt x="724135" y="570017"/>
                </a:moveTo>
                <a:cubicBezTo>
                  <a:pt x="731429" y="570017"/>
                  <a:pt x="737991" y="575851"/>
                  <a:pt x="737991" y="583873"/>
                </a:cubicBezTo>
                <a:cubicBezTo>
                  <a:pt x="737991" y="591895"/>
                  <a:pt x="731429" y="596271"/>
                  <a:pt x="724135" y="596271"/>
                </a:cubicBezTo>
                <a:cubicBezTo>
                  <a:pt x="717571" y="596271"/>
                  <a:pt x="711737" y="591895"/>
                  <a:pt x="711737" y="583873"/>
                </a:cubicBezTo>
                <a:cubicBezTo>
                  <a:pt x="711737" y="575851"/>
                  <a:pt x="717571" y="570017"/>
                  <a:pt x="724135" y="570017"/>
                </a:cubicBezTo>
                <a:close/>
                <a:moveTo>
                  <a:pt x="653306" y="570017"/>
                </a:moveTo>
                <a:cubicBezTo>
                  <a:pt x="660598" y="570017"/>
                  <a:pt x="667161" y="575851"/>
                  <a:pt x="667161" y="583873"/>
                </a:cubicBezTo>
                <a:cubicBezTo>
                  <a:pt x="667161" y="591895"/>
                  <a:pt x="660598" y="596271"/>
                  <a:pt x="653306" y="596271"/>
                </a:cubicBezTo>
                <a:cubicBezTo>
                  <a:pt x="645286" y="596271"/>
                  <a:pt x="640910" y="591895"/>
                  <a:pt x="640910" y="583873"/>
                </a:cubicBezTo>
                <a:cubicBezTo>
                  <a:pt x="640910" y="575851"/>
                  <a:pt x="645286" y="570017"/>
                  <a:pt x="653306" y="570017"/>
                </a:cubicBezTo>
                <a:close/>
                <a:moveTo>
                  <a:pt x="584865" y="570017"/>
                </a:moveTo>
                <a:cubicBezTo>
                  <a:pt x="592648" y="570017"/>
                  <a:pt x="599654" y="575851"/>
                  <a:pt x="599654" y="583873"/>
                </a:cubicBezTo>
                <a:cubicBezTo>
                  <a:pt x="599654" y="591895"/>
                  <a:pt x="592648" y="596271"/>
                  <a:pt x="584865" y="596271"/>
                </a:cubicBezTo>
                <a:cubicBezTo>
                  <a:pt x="576307" y="596271"/>
                  <a:pt x="570076" y="591895"/>
                  <a:pt x="570076" y="583873"/>
                </a:cubicBezTo>
                <a:cubicBezTo>
                  <a:pt x="570076" y="575851"/>
                  <a:pt x="576307" y="570017"/>
                  <a:pt x="584865" y="570017"/>
                </a:cubicBezTo>
                <a:close/>
                <a:moveTo>
                  <a:pt x="513668" y="570017"/>
                </a:moveTo>
                <a:cubicBezTo>
                  <a:pt x="522015" y="570017"/>
                  <a:pt x="528846" y="575851"/>
                  <a:pt x="528846" y="583873"/>
                </a:cubicBezTo>
                <a:cubicBezTo>
                  <a:pt x="528846" y="591895"/>
                  <a:pt x="522015" y="596271"/>
                  <a:pt x="513668" y="596271"/>
                </a:cubicBezTo>
                <a:cubicBezTo>
                  <a:pt x="506076" y="596271"/>
                  <a:pt x="499248" y="591895"/>
                  <a:pt x="499248" y="583873"/>
                </a:cubicBezTo>
                <a:cubicBezTo>
                  <a:pt x="499248" y="575851"/>
                  <a:pt x="506076" y="570017"/>
                  <a:pt x="513668" y="570017"/>
                </a:cubicBezTo>
                <a:close/>
                <a:moveTo>
                  <a:pt x="439833" y="570017"/>
                </a:moveTo>
                <a:cubicBezTo>
                  <a:pt x="448394" y="570017"/>
                  <a:pt x="454623" y="575851"/>
                  <a:pt x="454623" y="583873"/>
                </a:cubicBezTo>
                <a:cubicBezTo>
                  <a:pt x="454623" y="591895"/>
                  <a:pt x="448394" y="596271"/>
                  <a:pt x="439833" y="596271"/>
                </a:cubicBezTo>
                <a:cubicBezTo>
                  <a:pt x="432049" y="596271"/>
                  <a:pt x="425044" y="591895"/>
                  <a:pt x="425044" y="583873"/>
                </a:cubicBezTo>
                <a:cubicBezTo>
                  <a:pt x="425044" y="575851"/>
                  <a:pt x="432049" y="570017"/>
                  <a:pt x="439833" y="570017"/>
                </a:cubicBezTo>
                <a:close/>
                <a:moveTo>
                  <a:pt x="368072" y="570017"/>
                </a:moveTo>
                <a:cubicBezTo>
                  <a:pt x="376089" y="570017"/>
                  <a:pt x="380467" y="575851"/>
                  <a:pt x="380467" y="583873"/>
                </a:cubicBezTo>
                <a:cubicBezTo>
                  <a:pt x="380467" y="591895"/>
                  <a:pt x="376089" y="596271"/>
                  <a:pt x="368072" y="596271"/>
                </a:cubicBezTo>
                <a:cubicBezTo>
                  <a:pt x="360778" y="596271"/>
                  <a:pt x="354211" y="591895"/>
                  <a:pt x="354211" y="583873"/>
                </a:cubicBezTo>
                <a:cubicBezTo>
                  <a:pt x="354211" y="575851"/>
                  <a:pt x="360778" y="570017"/>
                  <a:pt x="368072" y="570017"/>
                </a:cubicBezTo>
                <a:close/>
                <a:moveTo>
                  <a:pt x="3081772" y="499186"/>
                </a:moveTo>
                <a:cubicBezTo>
                  <a:pt x="3089064" y="499186"/>
                  <a:pt x="3095622" y="503561"/>
                  <a:pt x="3095622" y="511583"/>
                </a:cubicBezTo>
                <a:cubicBezTo>
                  <a:pt x="3095622" y="518876"/>
                  <a:pt x="3089064" y="525440"/>
                  <a:pt x="3081772" y="525440"/>
                </a:cubicBezTo>
                <a:cubicBezTo>
                  <a:pt x="3073748" y="525440"/>
                  <a:pt x="3069372" y="518876"/>
                  <a:pt x="3069372" y="511583"/>
                </a:cubicBezTo>
                <a:cubicBezTo>
                  <a:pt x="3069372" y="503561"/>
                  <a:pt x="3073748" y="499186"/>
                  <a:pt x="3081772" y="499186"/>
                </a:cubicBezTo>
                <a:close/>
                <a:moveTo>
                  <a:pt x="3013712" y="499186"/>
                </a:moveTo>
                <a:cubicBezTo>
                  <a:pt x="3021305" y="499186"/>
                  <a:pt x="3028135" y="503561"/>
                  <a:pt x="3028135" y="511583"/>
                </a:cubicBezTo>
                <a:cubicBezTo>
                  <a:pt x="3028135" y="518876"/>
                  <a:pt x="3021305" y="525440"/>
                  <a:pt x="3013712" y="525440"/>
                </a:cubicBezTo>
                <a:cubicBezTo>
                  <a:pt x="3005368" y="525440"/>
                  <a:pt x="2998539" y="518876"/>
                  <a:pt x="2998539" y="511583"/>
                </a:cubicBezTo>
                <a:cubicBezTo>
                  <a:pt x="2998539" y="503561"/>
                  <a:pt x="3005368" y="499186"/>
                  <a:pt x="3013712" y="499186"/>
                </a:cubicBezTo>
                <a:close/>
                <a:moveTo>
                  <a:pt x="2942491" y="499186"/>
                </a:moveTo>
                <a:cubicBezTo>
                  <a:pt x="2951052" y="499186"/>
                  <a:pt x="2957285" y="503561"/>
                  <a:pt x="2957285" y="511583"/>
                </a:cubicBezTo>
                <a:cubicBezTo>
                  <a:pt x="2957285" y="518876"/>
                  <a:pt x="2951052" y="525440"/>
                  <a:pt x="2942491" y="525440"/>
                </a:cubicBezTo>
                <a:cubicBezTo>
                  <a:pt x="2934710" y="525440"/>
                  <a:pt x="2927705" y="518876"/>
                  <a:pt x="2927705" y="511583"/>
                </a:cubicBezTo>
                <a:cubicBezTo>
                  <a:pt x="2927705" y="503561"/>
                  <a:pt x="2934710" y="499186"/>
                  <a:pt x="2942491" y="499186"/>
                </a:cubicBezTo>
                <a:close/>
                <a:moveTo>
                  <a:pt x="2868291" y="499186"/>
                </a:moveTo>
                <a:cubicBezTo>
                  <a:pt x="2876856" y="499186"/>
                  <a:pt x="2883082" y="503561"/>
                  <a:pt x="2883082" y="511583"/>
                </a:cubicBezTo>
                <a:cubicBezTo>
                  <a:pt x="2883082" y="518876"/>
                  <a:pt x="2876856" y="525440"/>
                  <a:pt x="2868291" y="525440"/>
                </a:cubicBezTo>
                <a:cubicBezTo>
                  <a:pt x="2860509" y="525440"/>
                  <a:pt x="2853502" y="518876"/>
                  <a:pt x="2853502" y="511583"/>
                </a:cubicBezTo>
                <a:cubicBezTo>
                  <a:pt x="2853502" y="503561"/>
                  <a:pt x="2860509" y="499186"/>
                  <a:pt x="2868291" y="499186"/>
                </a:cubicBezTo>
                <a:close/>
                <a:moveTo>
                  <a:pt x="2796533" y="499186"/>
                </a:moveTo>
                <a:cubicBezTo>
                  <a:pt x="2804555" y="499186"/>
                  <a:pt x="2808931" y="503561"/>
                  <a:pt x="2808931" y="511583"/>
                </a:cubicBezTo>
                <a:cubicBezTo>
                  <a:pt x="2808931" y="518876"/>
                  <a:pt x="2804555" y="525440"/>
                  <a:pt x="2796533" y="525440"/>
                </a:cubicBezTo>
                <a:cubicBezTo>
                  <a:pt x="2789240" y="525440"/>
                  <a:pt x="2782678" y="518876"/>
                  <a:pt x="2782678" y="511583"/>
                </a:cubicBezTo>
                <a:cubicBezTo>
                  <a:pt x="2782678" y="503561"/>
                  <a:pt x="2789240" y="499186"/>
                  <a:pt x="2796533" y="499186"/>
                </a:cubicBezTo>
                <a:close/>
                <a:moveTo>
                  <a:pt x="2725695" y="499186"/>
                </a:moveTo>
                <a:cubicBezTo>
                  <a:pt x="2731532" y="499186"/>
                  <a:pt x="2738097" y="503561"/>
                  <a:pt x="2738097" y="511583"/>
                </a:cubicBezTo>
                <a:cubicBezTo>
                  <a:pt x="2738097" y="518876"/>
                  <a:pt x="2731532" y="525440"/>
                  <a:pt x="2725695" y="525440"/>
                </a:cubicBezTo>
                <a:cubicBezTo>
                  <a:pt x="2717681" y="525440"/>
                  <a:pt x="2711846" y="518876"/>
                  <a:pt x="2711846" y="511583"/>
                </a:cubicBezTo>
                <a:cubicBezTo>
                  <a:pt x="2711846" y="503561"/>
                  <a:pt x="2717681" y="499186"/>
                  <a:pt x="2725695" y="499186"/>
                </a:cubicBezTo>
                <a:close/>
                <a:moveTo>
                  <a:pt x="2654870" y="499186"/>
                </a:moveTo>
                <a:cubicBezTo>
                  <a:pt x="2660705" y="499186"/>
                  <a:pt x="2667266" y="503561"/>
                  <a:pt x="2667266" y="511583"/>
                </a:cubicBezTo>
                <a:cubicBezTo>
                  <a:pt x="2667266" y="518876"/>
                  <a:pt x="2660705" y="525440"/>
                  <a:pt x="2654870" y="525440"/>
                </a:cubicBezTo>
                <a:cubicBezTo>
                  <a:pt x="2646847" y="525440"/>
                  <a:pt x="2641013" y="518876"/>
                  <a:pt x="2641013" y="511583"/>
                </a:cubicBezTo>
                <a:cubicBezTo>
                  <a:pt x="2641013" y="503561"/>
                  <a:pt x="2646847" y="499186"/>
                  <a:pt x="2654870" y="499186"/>
                </a:cubicBezTo>
                <a:close/>
                <a:moveTo>
                  <a:pt x="2582580" y="499186"/>
                </a:moveTo>
                <a:cubicBezTo>
                  <a:pt x="2589873" y="499186"/>
                  <a:pt x="2596435" y="503561"/>
                  <a:pt x="2596435" y="511583"/>
                </a:cubicBezTo>
                <a:cubicBezTo>
                  <a:pt x="2596435" y="518876"/>
                  <a:pt x="2589873" y="525440"/>
                  <a:pt x="2582580" y="525440"/>
                </a:cubicBezTo>
                <a:cubicBezTo>
                  <a:pt x="2576018" y="525440"/>
                  <a:pt x="2570184" y="518876"/>
                  <a:pt x="2570184" y="511583"/>
                </a:cubicBezTo>
                <a:cubicBezTo>
                  <a:pt x="2570184" y="503561"/>
                  <a:pt x="2576018" y="499186"/>
                  <a:pt x="2582580" y="499186"/>
                </a:cubicBezTo>
                <a:close/>
                <a:moveTo>
                  <a:pt x="2511026" y="499186"/>
                </a:moveTo>
                <a:cubicBezTo>
                  <a:pt x="2519047" y="499186"/>
                  <a:pt x="2525610" y="503561"/>
                  <a:pt x="2525610" y="511583"/>
                </a:cubicBezTo>
                <a:cubicBezTo>
                  <a:pt x="2525610" y="518876"/>
                  <a:pt x="2519047" y="525440"/>
                  <a:pt x="2511026" y="525440"/>
                </a:cubicBezTo>
                <a:cubicBezTo>
                  <a:pt x="2505194" y="525440"/>
                  <a:pt x="2499361" y="518876"/>
                  <a:pt x="2499361" y="511583"/>
                </a:cubicBezTo>
                <a:cubicBezTo>
                  <a:pt x="2499361" y="503561"/>
                  <a:pt x="2503735" y="499186"/>
                  <a:pt x="2511026" y="499186"/>
                </a:cubicBezTo>
                <a:close/>
                <a:moveTo>
                  <a:pt x="2440924" y="499186"/>
                </a:moveTo>
                <a:cubicBezTo>
                  <a:pt x="2448944" y="499186"/>
                  <a:pt x="2454781" y="505020"/>
                  <a:pt x="2454781" y="511583"/>
                </a:cubicBezTo>
                <a:cubicBezTo>
                  <a:pt x="2454781" y="518876"/>
                  <a:pt x="2448944" y="525440"/>
                  <a:pt x="2440924" y="525440"/>
                </a:cubicBezTo>
                <a:cubicBezTo>
                  <a:pt x="2433632" y="525440"/>
                  <a:pt x="2428527" y="518876"/>
                  <a:pt x="2428527" y="511583"/>
                </a:cubicBezTo>
                <a:cubicBezTo>
                  <a:pt x="2428527" y="505020"/>
                  <a:pt x="2433632" y="499186"/>
                  <a:pt x="2440924" y="499186"/>
                </a:cubicBezTo>
                <a:close/>
                <a:moveTo>
                  <a:pt x="2369108" y="499186"/>
                </a:moveTo>
                <a:cubicBezTo>
                  <a:pt x="2377672" y="499186"/>
                  <a:pt x="2383898" y="505020"/>
                  <a:pt x="2383898" y="511583"/>
                </a:cubicBezTo>
                <a:cubicBezTo>
                  <a:pt x="2383898" y="518876"/>
                  <a:pt x="2377672" y="525440"/>
                  <a:pt x="2369108" y="525440"/>
                </a:cubicBezTo>
                <a:cubicBezTo>
                  <a:pt x="2361327" y="525440"/>
                  <a:pt x="2354319" y="518876"/>
                  <a:pt x="2354319" y="511583"/>
                </a:cubicBezTo>
                <a:cubicBezTo>
                  <a:pt x="2354319" y="505020"/>
                  <a:pt x="2361327" y="499186"/>
                  <a:pt x="2369108" y="499186"/>
                </a:cubicBezTo>
                <a:close/>
                <a:moveTo>
                  <a:pt x="2298278" y="499186"/>
                </a:moveTo>
                <a:cubicBezTo>
                  <a:pt x="2306839" y="499186"/>
                  <a:pt x="2313066" y="505020"/>
                  <a:pt x="2313066" y="511583"/>
                </a:cubicBezTo>
                <a:cubicBezTo>
                  <a:pt x="2313066" y="518876"/>
                  <a:pt x="2306839" y="525440"/>
                  <a:pt x="2298278" y="525440"/>
                </a:cubicBezTo>
                <a:cubicBezTo>
                  <a:pt x="2290494" y="525440"/>
                  <a:pt x="2283488" y="518876"/>
                  <a:pt x="2283488" y="511583"/>
                </a:cubicBezTo>
                <a:cubicBezTo>
                  <a:pt x="2283488" y="505020"/>
                  <a:pt x="2290494" y="499186"/>
                  <a:pt x="2298278" y="499186"/>
                </a:cubicBezTo>
                <a:close/>
                <a:moveTo>
                  <a:pt x="2226514" y="499186"/>
                </a:moveTo>
                <a:cubicBezTo>
                  <a:pt x="2234534" y="499186"/>
                  <a:pt x="2238914" y="505020"/>
                  <a:pt x="2238914" y="511583"/>
                </a:cubicBezTo>
                <a:cubicBezTo>
                  <a:pt x="2238914" y="518876"/>
                  <a:pt x="2234534" y="525440"/>
                  <a:pt x="2226514" y="525440"/>
                </a:cubicBezTo>
                <a:cubicBezTo>
                  <a:pt x="2218492" y="525440"/>
                  <a:pt x="2212655" y="518876"/>
                  <a:pt x="2212655" y="511583"/>
                </a:cubicBezTo>
                <a:cubicBezTo>
                  <a:pt x="2212655" y="505020"/>
                  <a:pt x="2218492" y="499186"/>
                  <a:pt x="2226514" y="499186"/>
                </a:cubicBezTo>
                <a:close/>
                <a:moveTo>
                  <a:pt x="2155680" y="499186"/>
                </a:moveTo>
                <a:cubicBezTo>
                  <a:pt x="2161514" y="499186"/>
                  <a:pt x="2168079" y="505020"/>
                  <a:pt x="2168079" y="511583"/>
                </a:cubicBezTo>
                <a:cubicBezTo>
                  <a:pt x="2168079" y="518876"/>
                  <a:pt x="2161514" y="525440"/>
                  <a:pt x="2155680" y="525440"/>
                </a:cubicBezTo>
                <a:cubicBezTo>
                  <a:pt x="2147658" y="525440"/>
                  <a:pt x="2141823" y="518876"/>
                  <a:pt x="2141823" y="511583"/>
                </a:cubicBezTo>
                <a:cubicBezTo>
                  <a:pt x="2141823" y="505020"/>
                  <a:pt x="2147658" y="499186"/>
                  <a:pt x="2155680" y="499186"/>
                </a:cubicBezTo>
                <a:close/>
                <a:moveTo>
                  <a:pt x="2084846" y="499186"/>
                </a:moveTo>
                <a:cubicBezTo>
                  <a:pt x="2090680" y="499186"/>
                  <a:pt x="2097246" y="505020"/>
                  <a:pt x="2097246" y="511583"/>
                </a:cubicBezTo>
                <a:cubicBezTo>
                  <a:pt x="2097246" y="518876"/>
                  <a:pt x="2090680" y="525440"/>
                  <a:pt x="2084846" y="525440"/>
                </a:cubicBezTo>
                <a:cubicBezTo>
                  <a:pt x="2076824" y="525440"/>
                  <a:pt x="2070991" y="518876"/>
                  <a:pt x="2070991" y="511583"/>
                </a:cubicBezTo>
                <a:cubicBezTo>
                  <a:pt x="2070991" y="505020"/>
                  <a:pt x="2076824" y="499186"/>
                  <a:pt x="2084846" y="499186"/>
                </a:cubicBezTo>
                <a:close/>
                <a:moveTo>
                  <a:pt x="2011831" y="499186"/>
                </a:moveTo>
                <a:cubicBezTo>
                  <a:pt x="2019855" y="499186"/>
                  <a:pt x="2026416" y="505020"/>
                  <a:pt x="2026416" y="511583"/>
                </a:cubicBezTo>
                <a:cubicBezTo>
                  <a:pt x="2026416" y="518876"/>
                  <a:pt x="2019855" y="525440"/>
                  <a:pt x="2011831" y="525440"/>
                </a:cubicBezTo>
                <a:cubicBezTo>
                  <a:pt x="2005998" y="525440"/>
                  <a:pt x="2000165" y="518876"/>
                  <a:pt x="2000165" y="511583"/>
                </a:cubicBezTo>
                <a:cubicBezTo>
                  <a:pt x="2000165" y="505020"/>
                  <a:pt x="2005998" y="499186"/>
                  <a:pt x="2011831" y="499186"/>
                </a:cubicBezTo>
                <a:close/>
                <a:moveTo>
                  <a:pt x="1938362" y="499186"/>
                </a:moveTo>
                <a:cubicBezTo>
                  <a:pt x="1946382" y="499186"/>
                  <a:pt x="1952216" y="505020"/>
                  <a:pt x="1952216" y="511583"/>
                </a:cubicBezTo>
                <a:cubicBezTo>
                  <a:pt x="1952216" y="518876"/>
                  <a:pt x="1946382" y="525440"/>
                  <a:pt x="1938362" y="525440"/>
                </a:cubicBezTo>
                <a:cubicBezTo>
                  <a:pt x="1932525" y="525440"/>
                  <a:pt x="1925965" y="518876"/>
                  <a:pt x="1925965" y="511583"/>
                </a:cubicBezTo>
                <a:cubicBezTo>
                  <a:pt x="1925965" y="505020"/>
                  <a:pt x="1932525" y="499186"/>
                  <a:pt x="1938362" y="499186"/>
                </a:cubicBezTo>
                <a:close/>
                <a:moveTo>
                  <a:pt x="1867525" y="499186"/>
                </a:moveTo>
                <a:cubicBezTo>
                  <a:pt x="1875547" y="499186"/>
                  <a:pt x="1881384" y="505020"/>
                  <a:pt x="1881384" y="511583"/>
                </a:cubicBezTo>
                <a:cubicBezTo>
                  <a:pt x="1881384" y="518876"/>
                  <a:pt x="1875547" y="525440"/>
                  <a:pt x="1867525" y="525440"/>
                </a:cubicBezTo>
                <a:cubicBezTo>
                  <a:pt x="1860232" y="525440"/>
                  <a:pt x="1855126" y="518876"/>
                  <a:pt x="1855126" y="511583"/>
                </a:cubicBezTo>
                <a:cubicBezTo>
                  <a:pt x="1855126" y="505020"/>
                  <a:pt x="1860232" y="499186"/>
                  <a:pt x="1867525" y="499186"/>
                </a:cubicBezTo>
                <a:close/>
                <a:moveTo>
                  <a:pt x="1799085" y="499186"/>
                </a:moveTo>
                <a:cubicBezTo>
                  <a:pt x="1807644" y="499186"/>
                  <a:pt x="1813871" y="505020"/>
                  <a:pt x="1813871" y="511583"/>
                </a:cubicBezTo>
                <a:cubicBezTo>
                  <a:pt x="1813871" y="518876"/>
                  <a:pt x="1807644" y="525440"/>
                  <a:pt x="1799085" y="525440"/>
                </a:cubicBezTo>
                <a:cubicBezTo>
                  <a:pt x="1790521" y="525440"/>
                  <a:pt x="1784295" y="518876"/>
                  <a:pt x="1784295" y="511583"/>
                </a:cubicBezTo>
                <a:cubicBezTo>
                  <a:pt x="1784295" y="505020"/>
                  <a:pt x="1790521" y="499186"/>
                  <a:pt x="1799085" y="499186"/>
                </a:cubicBezTo>
                <a:close/>
                <a:moveTo>
                  <a:pt x="1728257" y="499186"/>
                </a:moveTo>
                <a:cubicBezTo>
                  <a:pt x="1736822" y="499186"/>
                  <a:pt x="1743046" y="505020"/>
                  <a:pt x="1743046" y="511583"/>
                </a:cubicBezTo>
                <a:cubicBezTo>
                  <a:pt x="1743046" y="518876"/>
                  <a:pt x="1736822" y="525440"/>
                  <a:pt x="1728257" y="525440"/>
                </a:cubicBezTo>
                <a:cubicBezTo>
                  <a:pt x="1719694" y="525440"/>
                  <a:pt x="1713469" y="518876"/>
                  <a:pt x="1713469" y="511583"/>
                </a:cubicBezTo>
                <a:cubicBezTo>
                  <a:pt x="1713469" y="505020"/>
                  <a:pt x="1719694" y="499186"/>
                  <a:pt x="1728257" y="499186"/>
                </a:cubicBezTo>
                <a:close/>
                <a:moveTo>
                  <a:pt x="1657426" y="499186"/>
                </a:moveTo>
                <a:cubicBezTo>
                  <a:pt x="1665210" y="499186"/>
                  <a:pt x="1672218" y="505020"/>
                  <a:pt x="1672218" y="511583"/>
                </a:cubicBezTo>
                <a:cubicBezTo>
                  <a:pt x="1672218" y="518876"/>
                  <a:pt x="1665210" y="525440"/>
                  <a:pt x="1657426" y="525440"/>
                </a:cubicBezTo>
                <a:cubicBezTo>
                  <a:pt x="1648867" y="525440"/>
                  <a:pt x="1642647" y="518876"/>
                  <a:pt x="1642647" y="511583"/>
                </a:cubicBezTo>
                <a:cubicBezTo>
                  <a:pt x="1642647" y="505020"/>
                  <a:pt x="1648867" y="499186"/>
                  <a:pt x="1657426" y="499186"/>
                </a:cubicBezTo>
                <a:close/>
                <a:moveTo>
                  <a:pt x="1582294" y="499186"/>
                </a:moveTo>
                <a:cubicBezTo>
                  <a:pt x="1589590" y="499186"/>
                  <a:pt x="1594694" y="505020"/>
                  <a:pt x="1594694" y="511583"/>
                </a:cubicBezTo>
                <a:cubicBezTo>
                  <a:pt x="1594694" y="518876"/>
                  <a:pt x="1589590" y="525440"/>
                  <a:pt x="1582294" y="525440"/>
                </a:cubicBezTo>
                <a:cubicBezTo>
                  <a:pt x="1574271" y="525440"/>
                  <a:pt x="1568438" y="518876"/>
                  <a:pt x="1568438" y="511583"/>
                </a:cubicBezTo>
                <a:cubicBezTo>
                  <a:pt x="1568438" y="505020"/>
                  <a:pt x="1574271" y="499186"/>
                  <a:pt x="1582294" y="499186"/>
                </a:cubicBezTo>
                <a:close/>
                <a:moveTo>
                  <a:pt x="1512192" y="499186"/>
                </a:moveTo>
                <a:cubicBezTo>
                  <a:pt x="1518025" y="499186"/>
                  <a:pt x="1523862" y="505020"/>
                  <a:pt x="1523862" y="511583"/>
                </a:cubicBezTo>
                <a:cubicBezTo>
                  <a:pt x="1523862" y="518876"/>
                  <a:pt x="1518025" y="525440"/>
                  <a:pt x="1512192" y="525440"/>
                </a:cubicBezTo>
                <a:cubicBezTo>
                  <a:pt x="1504169" y="525440"/>
                  <a:pt x="1497607" y="518876"/>
                  <a:pt x="1497607" y="511583"/>
                </a:cubicBezTo>
                <a:cubicBezTo>
                  <a:pt x="1497607" y="505020"/>
                  <a:pt x="1504169" y="499186"/>
                  <a:pt x="1512192" y="499186"/>
                </a:cubicBezTo>
                <a:close/>
                <a:moveTo>
                  <a:pt x="1440623" y="499186"/>
                </a:moveTo>
                <a:cubicBezTo>
                  <a:pt x="1447188" y="499186"/>
                  <a:pt x="1453023" y="505020"/>
                  <a:pt x="1453023" y="511583"/>
                </a:cubicBezTo>
                <a:cubicBezTo>
                  <a:pt x="1453023" y="518876"/>
                  <a:pt x="1447188" y="525440"/>
                  <a:pt x="1440623" y="525440"/>
                </a:cubicBezTo>
                <a:cubicBezTo>
                  <a:pt x="1433333" y="525440"/>
                  <a:pt x="1426771" y="518876"/>
                  <a:pt x="1426771" y="511583"/>
                </a:cubicBezTo>
                <a:cubicBezTo>
                  <a:pt x="1426771" y="505020"/>
                  <a:pt x="1433333" y="499186"/>
                  <a:pt x="1440623" y="499186"/>
                </a:cubicBezTo>
                <a:close/>
                <a:moveTo>
                  <a:pt x="1368341" y="499186"/>
                </a:moveTo>
                <a:cubicBezTo>
                  <a:pt x="1376363" y="499186"/>
                  <a:pt x="1382196" y="505020"/>
                  <a:pt x="1382196" y="511583"/>
                </a:cubicBezTo>
                <a:cubicBezTo>
                  <a:pt x="1382196" y="518876"/>
                  <a:pt x="1376363" y="525440"/>
                  <a:pt x="1368341" y="525440"/>
                </a:cubicBezTo>
                <a:cubicBezTo>
                  <a:pt x="1362508" y="525440"/>
                  <a:pt x="1355948" y="518876"/>
                  <a:pt x="1355948" y="511583"/>
                </a:cubicBezTo>
                <a:cubicBezTo>
                  <a:pt x="1355948" y="505020"/>
                  <a:pt x="1362508" y="499186"/>
                  <a:pt x="1368341" y="499186"/>
                </a:cubicBezTo>
                <a:close/>
                <a:moveTo>
                  <a:pt x="1297515" y="499186"/>
                </a:moveTo>
                <a:cubicBezTo>
                  <a:pt x="1305538" y="499186"/>
                  <a:pt x="1311369" y="505020"/>
                  <a:pt x="1311369" y="513042"/>
                </a:cubicBezTo>
                <a:cubicBezTo>
                  <a:pt x="1311369" y="518876"/>
                  <a:pt x="1305538" y="525440"/>
                  <a:pt x="1297515" y="525440"/>
                </a:cubicBezTo>
                <a:cubicBezTo>
                  <a:pt x="1289492" y="525440"/>
                  <a:pt x="1285118" y="518876"/>
                  <a:pt x="1285118" y="513042"/>
                </a:cubicBezTo>
                <a:cubicBezTo>
                  <a:pt x="1285118" y="505020"/>
                  <a:pt x="1289492" y="499186"/>
                  <a:pt x="1297515" y="499186"/>
                </a:cubicBezTo>
                <a:close/>
                <a:moveTo>
                  <a:pt x="1225700" y="499186"/>
                </a:moveTo>
                <a:cubicBezTo>
                  <a:pt x="1233484" y="499186"/>
                  <a:pt x="1240491" y="505020"/>
                  <a:pt x="1240491" y="513042"/>
                </a:cubicBezTo>
                <a:cubicBezTo>
                  <a:pt x="1240491" y="518876"/>
                  <a:pt x="1233484" y="525440"/>
                  <a:pt x="1225700" y="525440"/>
                </a:cubicBezTo>
                <a:cubicBezTo>
                  <a:pt x="1217156" y="525440"/>
                  <a:pt x="1210925" y="518876"/>
                  <a:pt x="1210925" y="513042"/>
                </a:cubicBezTo>
                <a:cubicBezTo>
                  <a:pt x="1210925" y="505020"/>
                  <a:pt x="1217156" y="499186"/>
                  <a:pt x="1225700" y="499186"/>
                </a:cubicBezTo>
                <a:close/>
                <a:moveTo>
                  <a:pt x="1154881" y="499186"/>
                </a:moveTo>
                <a:cubicBezTo>
                  <a:pt x="1162665" y="499186"/>
                  <a:pt x="1169669" y="505020"/>
                  <a:pt x="1169669" y="513042"/>
                </a:cubicBezTo>
                <a:cubicBezTo>
                  <a:pt x="1169669" y="518876"/>
                  <a:pt x="1162665" y="525440"/>
                  <a:pt x="1154881" y="525440"/>
                </a:cubicBezTo>
                <a:cubicBezTo>
                  <a:pt x="1146323" y="525440"/>
                  <a:pt x="1140095" y="518876"/>
                  <a:pt x="1140095" y="513042"/>
                </a:cubicBezTo>
                <a:cubicBezTo>
                  <a:pt x="1140095" y="505020"/>
                  <a:pt x="1146323" y="499186"/>
                  <a:pt x="1154881" y="499186"/>
                </a:cubicBezTo>
                <a:close/>
                <a:moveTo>
                  <a:pt x="1084053" y="499186"/>
                </a:moveTo>
                <a:cubicBezTo>
                  <a:pt x="1091836" y="499186"/>
                  <a:pt x="1098842" y="505020"/>
                  <a:pt x="1098842" y="513042"/>
                </a:cubicBezTo>
                <a:cubicBezTo>
                  <a:pt x="1098842" y="518876"/>
                  <a:pt x="1091836" y="525440"/>
                  <a:pt x="1084053" y="525440"/>
                </a:cubicBezTo>
                <a:cubicBezTo>
                  <a:pt x="1075492" y="525440"/>
                  <a:pt x="1069267" y="518876"/>
                  <a:pt x="1069267" y="513042"/>
                </a:cubicBezTo>
                <a:cubicBezTo>
                  <a:pt x="1069267" y="505020"/>
                  <a:pt x="1075492" y="499186"/>
                  <a:pt x="1084053" y="499186"/>
                </a:cubicBezTo>
                <a:close/>
                <a:moveTo>
                  <a:pt x="1013012" y="499186"/>
                </a:moveTo>
                <a:cubicBezTo>
                  <a:pt x="1020310" y="499186"/>
                  <a:pt x="1024685" y="505020"/>
                  <a:pt x="1024685" y="513042"/>
                </a:cubicBezTo>
                <a:cubicBezTo>
                  <a:pt x="1024685" y="518876"/>
                  <a:pt x="1020310" y="525440"/>
                  <a:pt x="1013012" y="525440"/>
                </a:cubicBezTo>
                <a:cubicBezTo>
                  <a:pt x="1004998" y="525440"/>
                  <a:pt x="998433" y="518876"/>
                  <a:pt x="998433" y="513042"/>
                </a:cubicBezTo>
                <a:cubicBezTo>
                  <a:pt x="998433" y="505020"/>
                  <a:pt x="1004998" y="499186"/>
                  <a:pt x="1013012" y="499186"/>
                </a:cubicBezTo>
                <a:close/>
                <a:moveTo>
                  <a:pt x="941461" y="499186"/>
                </a:moveTo>
                <a:cubicBezTo>
                  <a:pt x="948026" y="499186"/>
                  <a:pt x="953861" y="505020"/>
                  <a:pt x="953861" y="513042"/>
                </a:cubicBezTo>
                <a:cubicBezTo>
                  <a:pt x="953861" y="518876"/>
                  <a:pt x="948026" y="525440"/>
                  <a:pt x="941461" y="525440"/>
                </a:cubicBezTo>
                <a:cubicBezTo>
                  <a:pt x="934167" y="525440"/>
                  <a:pt x="927607" y="518876"/>
                  <a:pt x="927607" y="513042"/>
                </a:cubicBezTo>
                <a:cubicBezTo>
                  <a:pt x="927607" y="505020"/>
                  <a:pt x="934167" y="499186"/>
                  <a:pt x="941461" y="499186"/>
                </a:cubicBezTo>
                <a:close/>
                <a:moveTo>
                  <a:pt x="870626" y="499186"/>
                </a:moveTo>
                <a:cubicBezTo>
                  <a:pt x="877192" y="499186"/>
                  <a:pt x="883027" y="505020"/>
                  <a:pt x="883027" y="513042"/>
                </a:cubicBezTo>
                <a:cubicBezTo>
                  <a:pt x="883027" y="518876"/>
                  <a:pt x="877192" y="525440"/>
                  <a:pt x="870626" y="525440"/>
                </a:cubicBezTo>
                <a:cubicBezTo>
                  <a:pt x="863340" y="525440"/>
                  <a:pt x="856774" y="518876"/>
                  <a:pt x="856774" y="513042"/>
                </a:cubicBezTo>
                <a:cubicBezTo>
                  <a:pt x="856774" y="505020"/>
                  <a:pt x="863340" y="499186"/>
                  <a:pt x="870626" y="499186"/>
                </a:cubicBezTo>
                <a:close/>
                <a:moveTo>
                  <a:pt x="798340" y="499186"/>
                </a:moveTo>
                <a:cubicBezTo>
                  <a:pt x="806362" y="499186"/>
                  <a:pt x="812196" y="505020"/>
                  <a:pt x="812196" y="513042"/>
                </a:cubicBezTo>
                <a:cubicBezTo>
                  <a:pt x="812196" y="518876"/>
                  <a:pt x="806362" y="525440"/>
                  <a:pt x="798340" y="525440"/>
                </a:cubicBezTo>
                <a:cubicBezTo>
                  <a:pt x="792508" y="525440"/>
                  <a:pt x="785941" y="518876"/>
                  <a:pt x="785941" y="513042"/>
                </a:cubicBezTo>
                <a:cubicBezTo>
                  <a:pt x="785941" y="505020"/>
                  <a:pt x="792508" y="499186"/>
                  <a:pt x="798340" y="499186"/>
                </a:cubicBezTo>
                <a:close/>
                <a:moveTo>
                  <a:pt x="724135" y="499186"/>
                </a:moveTo>
                <a:cubicBezTo>
                  <a:pt x="731429" y="499186"/>
                  <a:pt x="737991" y="505020"/>
                  <a:pt x="737991" y="513042"/>
                </a:cubicBezTo>
                <a:cubicBezTo>
                  <a:pt x="737991" y="518876"/>
                  <a:pt x="731429" y="525440"/>
                  <a:pt x="724135" y="525440"/>
                </a:cubicBezTo>
                <a:cubicBezTo>
                  <a:pt x="717574" y="525440"/>
                  <a:pt x="711744" y="518876"/>
                  <a:pt x="711744" y="513042"/>
                </a:cubicBezTo>
                <a:cubicBezTo>
                  <a:pt x="711744" y="505020"/>
                  <a:pt x="717574" y="499186"/>
                  <a:pt x="724135" y="499186"/>
                </a:cubicBezTo>
                <a:close/>
                <a:moveTo>
                  <a:pt x="653306" y="499186"/>
                </a:moveTo>
                <a:cubicBezTo>
                  <a:pt x="660598" y="499186"/>
                  <a:pt x="667164" y="505020"/>
                  <a:pt x="667164" y="513042"/>
                </a:cubicBezTo>
                <a:cubicBezTo>
                  <a:pt x="667164" y="518876"/>
                  <a:pt x="660598" y="525440"/>
                  <a:pt x="653306" y="525440"/>
                </a:cubicBezTo>
                <a:cubicBezTo>
                  <a:pt x="645287" y="525440"/>
                  <a:pt x="640910" y="518876"/>
                  <a:pt x="640910" y="513042"/>
                </a:cubicBezTo>
                <a:cubicBezTo>
                  <a:pt x="640910" y="505020"/>
                  <a:pt x="645287" y="499186"/>
                  <a:pt x="653306" y="499186"/>
                </a:cubicBezTo>
                <a:close/>
                <a:moveTo>
                  <a:pt x="584869" y="499186"/>
                </a:moveTo>
                <a:cubicBezTo>
                  <a:pt x="592652" y="499186"/>
                  <a:pt x="599654" y="505020"/>
                  <a:pt x="599654" y="513042"/>
                </a:cubicBezTo>
                <a:cubicBezTo>
                  <a:pt x="599654" y="518876"/>
                  <a:pt x="592652" y="525440"/>
                  <a:pt x="584869" y="525440"/>
                </a:cubicBezTo>
                <a:cubicBezTo>
                  <a:pt x="576309" y="525440"/>
                  <a:pt x="570076" y="518876"/>
                  <a:pt x="570076" y="513042"/>
                </a:cubicBezTo>
                <a:cubicBezTo>
                  <a:pt x="570076" y="505020"/>
                  <a:pt x="576309" y="499186"/>
                  <a:pt x="584869" y="499186"/>
                </a:cubicBezTo>
                <a:close/>
                <a:moveTo>
                  <a:pt x="513670" y="499186"/>
                </a:moveTo>
                <a:cubicBezTo>
                  <a:pt x="522020" y="499186"/>
                  <a:pt x="528846" y="505020"/>
                  <a:pt x="528846" y="513042"/>
                </a:cubicBezTo>
                <a:cubicBezTo>
                  <a:pt x="528846" y="518876"/>
                  <a:pt x="522020" y="525440"/>
                  <a:pt x="513670" y="525440"/>
                </a:cubicBezTo>
                <a:cubicBezTo>
                  <a:pt x="506076" y="525440"/>
                  <a:pt x="499248" y="518876"/>
                  <a:pt x="499248" y="513042"/>
                </a:cubicBezTo>
                <a:cubicBezTo>
                  <a:pt x="499248" y="505020"/>
                  <a:pt x="506076" y="499186"/>
                  <a:pt x="513670" y="499186"/>
                </a:cubicBezTo>
                <a:close/>
                <a:moveTo>
                  <a:pt x="3939871" y="495814"/>
                </a:moveTo>
                <a:cubicBezTo>
                  <a:pt x="3946434" y="495814"/>
                  <a:pt x="3952268" y="502041"/>
                  <a:pt x="3952268" y="510602"/>
                </a:cubicBezTo>
                <a:cubicBezTo>
                  <a:pt x="3952268" y="518386"/>
                  <a:pt x="3946434" y="525391"/>
                  <a:pt x="3939871" y="525391"/>
                </a:cubicBezTo>
                <a:cubicBezTo>
                  <a:pt x="3932578" y="525391"/>
                  <a:pt x="3926015" y="518386"/>
                  <a:pt x="3926015" y="510602"/>
                </a:cubicBezTo>
                <a:cubicBezTo>
                  <a:pt x="3926015" y="502041"/>
                  <a:pt x="3932578" y="495814"/>
                  <a:pt x="3939871" y="495814"/>
                </a:cubicBezTo>
                <a:close/>
                <a:moveTo>
                  <a:pt x="3869042" y="495814"/>
                </a:moveTo>
                <a:cubicBezTo>
                  <a:pt x="3875605" y="495814"/>
                  <a:pt x="3881439" y="502041"/>
                  <a:pt x="3881439" y="510602"/>
                </a:cubicBezTo>
                <a:cubicBezTo>
                  <a:pt x="3881439" y="518386"/>
                  <a:pt x="3875605" y="525391"/>
                  <a:pt x="3869042" y="525391"/>
                </a:cubicBezTo>
                <a:cubicBezTo>
                  <a:pt x="3861749" y="525391"/>
                  <a:pt x="3855186" y="518386"/>
                  <a:pt x="3855186" y="510602"/>
                </a:cubicBezTo>
                <a:cubicBezTo>
                  <a:pt x="3855186" y="502041"/>
                  <a:pt x="3861749" y="495814"/>
                  <a:pt x="3869042" y="495814"/>
                </a:cubicBezTo>
                <a:close/>
                <a:moveTo>
                  <a:pt x="3796752" y="495814"/>
                </a:moveTo>
                <a:cubicBezTo>
                  <a:pt x="3804774" y="495814"/>
                  <a:pt x="3810608" y="502041"/>
                  <a:pt x="3810608" y="510602"/>
                </a:cubicBezTo>
                <a:cubicBezTo>
                  <a:pt x="3810608" y="518386"/>
                  <a:pt x="3804774" y="525391"/>
                  <a:pt x="3796752" y="525391"/>
                </a:cubicBezTo>
                <a:cubicBezTo>
                  <a:pt x="3790918" y="525391"/>
                  <a:pt x="3784355" y="518386"/>
                  <a:pt x="3784355" y="510602"/>
                </a:cubicBezTo>
                <a:cubicBezTo>
                  <a:pt x="3784355" y="502041"/>
                  <a:pt x="3790918" y="495814"/>
                  <a:pt x="3796752" y="495814"/>
                </a:cubicBezTo>
                <a:close/>
                <a:moveTo>
                  <a:pt x="3725922" y="495814"/>
                </a:moveTo>
                <a:cubicBezTo>
                  <a:pt x="3733944" y="495814"/>
                  <a:pt x="3739778" y="502041"/>
                  <a:pt x="3739778" y="510602"/>
                </a:cubicBezTo>
                <a:cubicBezTo>
                  <a:pt x="3739778" y="518386"/>
                  <a:pt x="3733944" y="525391"/>
                  <a:pt x="3725922" y="525391"/>
                </a:cubicBezTo>
                <a:cubicBezTo>
                  <a:pt x="3719359" y="525391"/>
                  <a:pt x="3713525" y="518386"/>
                  <a:pt x="3713525" y="510602"/>
                </a:cubicBezTo>
                <a:cubicBezTo>
                  <a:pt x="3713525" y="502041"/>
                  <a:pt x="3719359" y="495814"/>
                  <a:pt x="3725922" y="495814"/>
                </a:cubicBezTo>
                <a:close/>
                <a:moveTo>
                  <a:pt x="3655091" y="495814"/>
                </a:moveTo>
                <a:cubicBezTo>
                  <a:pt x="3662384" y="495814"/>
                  <a:pt x="3668947" y="502041"/>
                  <a:pt x="3668947" y="510602"/>
                </a:cubicBezTo>
                <a:cubicBezTo>
                  <a:pt x="3668947" y="518386"/>
                  <a:pt x="3662384" y="525391"/>
                  <a:pt x="3655091" y="525391"/>
                </a:cubicBezTo>
                <a:cubicBezTo>
                  <a:pt x="3647069" y="525391"/>
                  <a:pt x="3642694" y="518386"/>
                  <a:pt x="3642694" y="510602"/>
                </a:cubicBezTo>
                <a:cubicBezTo>
                  <a:pt x="3642694" y="502041"/>
                  <a:pt x="3647069" y="495814"/>
                  <a:pt x="3655091" y="495814"/>
                </a:cubicBezTo>
                <a:close/>
                <a:moveTo>
                  <a:pt x="3583280" y="495814"/>
                </a:moveTo>
                <a:cubicBezTo>
                  <a:pt x="3591064" y="495814"/>
                  <a:pt x="3598069" y="502041"/>
                  <a:pt x="3598069" y="510602"/>
                </a:cubicBezTo>
                <a:cubicBezTo>
                  <a:pt x="3598069" y="518386"/>
                  <a:pt x="3591064" y="525391"/>
                  <a:pt x="3583280" y="525391"/>
                </a:cubicBezTo>
                <a:cubicBezTo>
                  <a:pt x="3574718" y="525391"/>
                  <a:pt x="3568491" y="518386"/>
                  <a:pt x="3568491" y="510602"/>
                </a:cubicBezTo>
                <a:cubicBezTo>
                  <a:pt x="3568491" y="502041"/>
                  <a:pt x="3574718" y="495814"/>
                  <a:pt x="3583280" y="495814"/>
                </a:cubicBezTo>
                <a:close/>
                <a:moveTo>
                  <a:pt x="3512449" y="495814"/>
                </a:moveTo>
                <a:cubicBezTo>
                  <a:pt x="3520232" y="495814"/>
                  <a:pt x="3527237" y="502041"/>
                  <a:pt x="3527237" y="510602"/>
                </a:cubicBezTo>
                <a:cubicBezTo>
                  <a:pt x="3527237" y="518386"/>
                  <a:pt x="3520232" y="525391"/>
                  <a:pt x="3512449" y="525391"/>
                </a:cubicBezTo>
                <a:cubicBezTo>
                  <a:pt x="3503887" y="525391"/>
                  <a:pt x="3497661" y="518386"/>
                  <a:pt x="3497661" y="510602"/>
                </a:cubicBezTo>
                <a:cubicBezTo>
                  <a:pt x="3497661" y="502041"/>
                  <a:pt x="3503887" y="495814"/>
                  <a:pt x="3512449" y="495814"/>
                </a:cubicBezTo>
                <a:close/>
                <a:moveTo>
                  <a:pt x="3440686" y="495814"/>
                </a:moveTo>
                <a:cubicBezTo>
                  <a:pt x="3448708" y="495814"/>
                  <a:pt x="3453083" y="502041"/>
                  <a:pt x="3453083" y="510602"/>
                </a:cubicBezTo>
                <a:cubicBezTo>
                  <a:pt x="3453083" y="518386"/>
                  <a:pt x="3448708" y="525391"/>
                  <a:pt x="3440686" y="525391"/>
                </a:cubicBezTo>
                <a:cubicBezTo>
                  <a:pt x="3433393" y="525391"/>
                  <a:pt x="3426830" y="518386"/>
                  <a:pt x="3426830" y="510602"/>
                </a:cubicBezTo>
                <a:cubicBezTo>
                  <a:pt x="3426830" y="502041"/>
                  <a:pt x="3433393" y="495814"/>
                  <a:pt x="3440686" y="495814"/>
                </a:cubicBezTo>
                <a:close/>
                <a:moveTo>
                  <a:pt x="3369857" y="495814"/>
                </a:moveTo>
                <a:cubicBezTo>
                  <a:pt x="3376420" y="495814"/>
                  <a:pt x="3382254" y="502041"/>
                  <a:pt x="3382254" y="510602"/>
                </a:cubicBezTo>
                <a:cubicBezTo>
                  <a:pt x="3382254" y="518386"/>
                  <a:pt x="3376420" y="525391"/>
                  <a:pt x="3369857" y="525391"/>
                </a:cubicBezTo>
                <a:cubicBezTo>
                  <a:pt x="3362564" y="525391"/>
                  <a:pt x="3356001" y="518386"/>
                  <a:pt x="3356001" y="510602"/>
                </a:cubicBezTo>
                <a:cubicBezTo>
                  <a:pt x="3356001" y="502041"/>
                  <a:pt x="3362564" y="495814"/>
                  <a:pt x="3369857" y="495814"/>
                </a:cubicBezTo>
                <a:close/>
                <a:moveTo>
                  <a:pt x="3299094" y="495814"/>
                </a:moveTo>
                <a:cubicBezTo>
                  <a:pt x="3305656" y="495814"/>
                  <a:pt x="3311491" y="502041"/>
                  <a:pt x="3311491" y="510602"/>
                </a:cubicBezTo>
                <a:cubicBezTo>
                  <a:pt x="3311491" y="518386"/>
                  <a:pt x="3305656" y="525391"/>
                  <a:pt x="3299094" y="525391"/>
                </a:cubicBezTo>
                <a:cubicBezTo>
                  <a:pt x="3291802" y="525391"/>
                  <a:pt x="3285240" y="518386"/>
                  <a:pt x="3285240" y="510602"/>
                </a:cubicBezTo>
                <a:cubicBezTo>
                  <a:pt x="3285240" y="502041"/>
                  <a:pt x="3291802" y="495814"/>
                  <a:pt x="3299094" y="495814"/>
                </a:cubicBezTo>
                <a:close/>
                <a:moveTo>
                  <a:pt x="3226805" y="495814"/>
                </a:moveTo>
                <a:cubicBezTo>
                  <a:pt x="3234825" y="495814"/>
                  <a:pt x="3240660" y="502041"/>
                  <a:pt x="3240660" y="510602"/>
                </a:cubicBezTo>
                <a:cubicBezTo>
                  <a:pt x="3240660" y="518386"/>
                  <a:pt x="3234825" y="525391"/>
                  <a:pt x="3226805" y="525391"/>
                </a:cubicBezTo>
                <a:cubicBezTo>
                  <a:pt x="3220242" y="525391"/>
                  <a:pt x="3214406" y="518386"/>
                  <a:pt x="3214406" y="510602"/>
                </a:cubicBezTo>
                <a:cubicBezTo>
                  <a:pt x="3214406" y="502041"/>
                  <a:pt x="3220242" y="495814"/>
                  <a:pt x="3226805" y="495814"/>
                </a:cubicBezTo>
                <a:close/>
                <a:moveTo>
                  <a:pt x="3152602" y="495814"/>
                </a:moveTo>
                <a:cubicBezTo>
                  <a:pt x="3159895" y="495814"/>
                  <a:pt x="3166454" y="502041"/>
                  <a:pt x="3166454" y="510602"/>
                </a:cubicBezTo>
                <a:cubicBezTo>
                  <a:pt x="3166454" y="518386"/>
                  <a:pt x="3159895" y="525391"/>
                  <a:pt x="3152602" y="525391"/>
                </a:cubicBezTo>
                <a:cubicBezTo>
                  <a:pt x="3146038" y="525391"/>
                  <a:pt x="3140203" y="518386"/>
                  <a:pt x="3140203" y="510602"/>
                </a:cubicBezTo>
                <a:cubicBezTo>
                  <a:pt x="3140203" y="502041"/>
                  <a:pt x="3146038" y="495814"/>
                  <a:pt x="3152602" y="495814"/>
                </a:cubicBezTo>
                <a:close/>
                <a:moveTo>
                  <a:pt x="2439944" y="428356"/>
                </a:moveTo>
                <a:cubicBezTo>
                  <a:pt x="2448502" y="428356"/>
                  <a:pt x="2454729" y="432731"/>
                  <a:pt x="2454729" y="440753"/>
                </a:cubicBezTo>
                <a:cubicBezTo>
                  <a:pt x="2454729" y="448046"/>
                  <a:pt x="2448502" y="454610"/>
                  <a:pt x="2439944" y="454610"/>
                </a:cubicBezTo>
                <a:cubicBezTo>
                  <a:pt x="2432159" y="454610"/>
                  <a:pt x="2425156" y="448046"/>
                  <a:pt x="2425156" y="440753"/>
                </a:cubicBezTo>
                <a:cubicBezTo>
                  <a:pt x="2425156" y="432731"/>
                  <a:pt x="2432159" y="428356"/>
                  <a:pt x="2439944" y="428356"/>
                </a:cubicBezTo>
                <a:close/>
                <a:moveTo>
                  <a:pt x="2369110" y="428356"/>
                </a:moveTo>
                <a:cubicBezTo>
                  <a:pt x="2377672" y="428356"/>
                  <a:pt x="2383898" y="432731"/>
                  <a:pt x="2383898" y="440753"/>
                </a:cubicBezTo>
                <a:cubicBezTo>
                  <a:pt x="2383898" y="448046"/>
                  <a:pt x="2377672" y="454610"/>
                  <a:pt x="2369110" y="454610"/>
                </a:cubicBezTo>
                <a:cubicBezTo>
                  <a:pt x="2361327" y="454610"/>
                  <a:pt x="2354319" y="448046"/>
                  <a:pt x="2354319" y="440753"/>
                </a:cubicBezTo>
                <a:cubicBezTo>
                  <a:pt x="2354319" y="432731"/>
                  <a:pt x="2361327" y="428356"/>
                  <a:pt x="2369110" y="428356"/>
                </a:cubicBezTo>
                <a:close/>
                <a:moveTo>
                  <a:pt x="2298278" y="428356"/>
                </a:moveTo>
                <a:cubicBezTo>
                  <a:pt x="2306842" y="428356"/>
                  <a:pt x="2313066" y="432731"/>
                  <a:pt x="2313066" y="440753"/>
                </a:cubicBezTo>
                <a:cubicBezTo>
                  <a:pt x="2313066" y="448046"/>
                  <a:pt x="2306842" y="454610"/>
                  <a:pt x="2298278" y="454610"/>
                </a:cubicBezTo>
                <a:cubicBezTo>
                  <a:pt x="2290494" y="454610"/>
                  <a:pt x="2283490" y="448046"/>
                  <a:pt x="2283490" y="440753"/>
                </a:cubicBezTo>
                <a:cubicBezTo>
                  <a:pt x="2283490" y="432731"/>
                  <a:pt x="2290494" y="428356"/>
                  <a:pt x="2298278" y="428356"/>
                </a:cubicBezTo>
                <a:close/>
                <a:moveTo>
                  <a:pt x="2226514" y="428356"/>
                </a:moveTo>
                <a:cubicBezTo>
                  <a:pt x="2234537" y="428356"/>
                  <a:pt x="2238914" y="432731"/>
                  <a:pt x="2238914" y="440753"/>
                </a:cubicBezTo>
                <a:cubicBezTo>
                  <a:pt x="2238914" y="448046"/>
                  <a:pt x="2234537" y="454610"/>
                  <a:pt x="2226514" y="454610"/>
                </a:cubicBezTo>
                <a:cubicBezTo>
                  <a:pt x="2218492" y="454610"/>
                  <a:pt x="2212656" y="448046"/>
                  <a:pt x="2212656" y="440753"/>
                </a:cubicBezTo>
                <a:cubicBezTo>
                  <a:pt x="2212656" y="432731"/>
                  <a:pt x="2218492" y="428356"/>
                  <a:pt x="2226514" y="428356"/>
                </a:cubicBezTo>
                <a:close/>
                <a:moveTo>
                  <a:pt x="2155682" y="428356"/>
                </a:moveTo>
                <a:cubicBezTo>
                  <a:pt x="2161517" y="428356"/>
                  <a:pt x="2168079" y="432731"/>
                  <a:pt x="2168079" y="440753"/>
                </a:cubicBezTo>
                <a:cubicBezTo>
                  <a:pt x="2168079" y="448046"/>
                  <a:pt x="2161517" y="454610"/>
                  <a:pt x="2155682" y="454610"/>
                </a:cubicBezTo>
                <a:cubicBezTo>
                  <a:pt x="2147658" y="454610"/>
                  <a:pt x="2141825" y="448046"/>
                  <a:pt x="2141825" y="440753"/>
                </a:cubicBezTo>
                <a:cubicBezTo>
                  <a:pt x="2141825" y="432731"/>
                  <a:pt x="2147658" y="428356"/>
                  <a:pt x="2155682" y="428356"/>
                </a:cubicBezTo>
                <a:close/>
                <a:moveTo>
                  <a:pt x="2084846" y="428356"/>
                </a:moveTo>
                <a:cubicBezTo>
                  <a:pt x="2090682" y="428356"/>
                  <a:pt x="2097246" y="432731"/>
                  <a:pt x="2097246" y="440753"/>
                </a:cubicBezTo>
                <a:cubicBezTo>
                  <a:pt x="2097246" y="448046"/>
                  <a:pt x="2090682" y="454610"/>
                  <a:pt x="2084846" y="454610"/>
                </a:cubicBezTo>
                <a:cubicBezTo>
                  <a:pt x="2076827" y="454610"/>
                  <a:pt x="2070991" y="448046"/>
                  <a:pt x="2070991" y="440753"/>
                </a:cubicBezTo>
                <a:cubicBezTo>
                  <a:pt x="2070991" y="432731"/>
                  <a:pt x="2076827" y="428356"/>
                  <a:pt x="2084846" y="428356"/>
                </a:cubicBezTo>
                <a:close/>
                <a:moveTo>
                  <a:pt x="2011832" y="428356"/>
                </a:moveTo>
                <a:cubicBezTo>
                  <a:pt x="2019855" y="428356"/>
                  <a:pt x="2026418" y="432731"/>
                  <a:pt x="2026418" y="440753"/>
                </a:cubicBezTo>
                <a:cubicBezTo>
                  <a:pt x="2026418" y="448046"/>
                  <a:pt x="2019855" y="454610"/>
                  <a:pt x="2011832" y="454610"/>
                </a:cubicBezTo>
                <a:cubicBezTo>
                  <a:pt x="2005999" y="454610"/>
                  <a:pt x="2000165" y="448046"/>
                  <a:pt x="2000165" y="440753"/>
                </a:cubicBezTo>
                <a:cubicBezTo>
                  <a:pt x="2000165" y="432731"/>
                  <a:pt x="2005999" y="428356"/>
                  <a:pt x="2011832" y="428356"/>
                </a:cubicBezTo>
                <a:close/>
                <a:moveTo>
                  <a:pt x="1938362" y="428356"/>
                </a:moveTo>
                <a:cubicBezTo>
                  <a:pt x="1946382" y="428356"/>
                  <a:pt x="1952216" y="432731"/>
                  <a:pt x="1952216" y="440753"/>
                </a:cubicBezTo>
                <a:cubicBezTo>
                  <a:pt x="1952216" y="448046"/>
                  <a:pt x="1946382" y="454610"/>
                  <a:pt x="1938362" y="454610"/>
                </a:cubicBezTo>
                <a:cubicBezTo>
                  <a:pt x="1932525" y="454610"/>
                  <a:pt x="1925965" y="448046"/>
                  <a:pt x="1925965" y="440753"/>
                </a:cubicBezTo>
                <a:cubicBezTo>
                  <a:pt x="1925965" y="432731"/>
                  <a:pt x="1932525" y="428356"/>
                  <a:pt x="1938362" y="428356"/>
                </a:cubicBezTo>
                <a:close/>
                <a:moveTo>
                  <a:pt x="1867525" y="428356"/>
                </a:moveTo>
                <a:cubicBezTo>
                  <a:pt x="1875547" y="428356"/>
                  <a:pt x="1881384" y="432731"/>
                  <a:pt x="1881384" y="440753"/>
                </a:cubicBezTo>
                <a:cubicBezTo>
                  <a:pt x="1881384" y="448046"/>
                  <a:pt x="1875547" y="454610"/>
                  <a:pt x="1867525" y="454610"/>
                </a:cubicBezTo>
                <a:cubicBezTo>
                  <a:pt x="1860232" y="454610"/>
                  <a:pt x="1855126" y="448046"/>
                  <a:pt x="1855126" y="440753"/>
                </a:cubicBezTo>
                <a:cubicBezTo>
                  <a:pt x="1855126" y="432731"/>
                  <a:pt x="1860232" y="428356"/>
                  <a:pt x="1867525" y="428356"/>
                </a:cubicBezTo>
                <a:close/>
                <a:moveTo>
                  <a:pt x="1799085" y="428356"/>
                </a:moveTo>
                <a:cubicBezTo>
                  <a:pt x="1807644" y="428356"/>
                  <a:pt x="1813873" y="434190"/>
                  <a:pt x="1813873" y="440753"/>
                </a:cubicBezTo>
                <a:cubicBezTo>
                  <a:pt x="1813873" y="448046"/>
                  <a:pt x="1807644" y="454610"/>
                  <a:pt x="1799085" y="454610"/>
                </a:cubicBezTo>
                <a:cubicBezTo>
                  <a:pt x="1790521" y="454610"/>
                  <a:pt x="1784298" y="448046"/>
                  <a:pt x="1784298" y="440753"/>
                </a:cubicBezTo>
                <a:cubicBezTo>
                  <a:pt x="1784298" y="434190"/>
                  <a:pt x="1790521" y="428356"/>
                  <a:pt x="1799085" y="428356"/>
                </a:cubicBezTo>
                <a:close/>
                <a:moveTo>
                  <a:pt x="1728260" y="428356"/>
                </a:moveTo>
                <a:cubicBezTo>
                  <a:pt x="1736822" y="428356"/>
                  <a:pt x="1743046" y="434190"/>
                  <a:pt x="1743046" y="440753"/>
                </a:cubicBezTo>
                <a:cubicBezTo>
                  <a:pt x="1743046" y="448046"/>
                  <a:pt x="1736822" y="454610"/>
                  <a:pt x="1728260" y="454610"/>
                </a:cubicBezTo>
                <a:cubicBezTo>
                  <a:pt x="1719694" y="454610"/>
                  <a:pt x="1713469" y="448046"/>
                  <a:pt x="1713469" y="440753"/>
                </a:cubicBezTo>
                <a:cubicBezTo>
                  <a:pt x="1713469" y="434190"/>
                  <a:pt x="1719694" y="428356"/>
                  <a:pt x="1728260" y="428356"/>
                </a:cubicBezTo>
                <a:close/>
                <a:moveTo>
                  <a:pt x="1657426" y="428356"/>
                </a:moveTo>
                <a:cubicBezTo>
                  <a:pt x="1665212" y="428356"/>
                  <a:pt x="1672218" y="434190"/>
                  <a:pt x="1672218" y="440753"/>
                </a:cubicBezTo>
                <a:cubicBezTo>
                  <a:pt x="1672218" y="448046"/>
                  <a:pt x="1665212" y="454610"/>
                  <a:pt x="1657426" y="454610"/>
                </a:cubicBezTo>
                <a:cubicBezTo>
                  <a:pt x="1648870" y="454610"/>
                  <a:pt x="1642647" y="448046"/>
                  <a:pt x="1642647" y="440753"/>
                </a:cubicBezTo>
                <a:cubicBezTo>
                  <a:pt x="1642647" y="434190"/>
                  <a:pt x="1648870" y="428356"/>
                  <a:pt x="1657426" y="428356"/>
                </a:cubicBezTo>
                <a:close/>
                <a:moveTo>
                  <a:pt x="1582294" y="428356"/>
                </a:moveTo>
                <a:cubicBezTo>
                  <a:pt x="1589590" y="428356"/>
                  <a:pt x="1594697" y="434190"/>
                  <a:pt x="1594697" y="440753"/>
                </a:cubicBezTo>
                <a:cubicBezTo>
                  <a:pt x="1594697" y="448046"/>
                  <a:pt x="1589590" y="454610"/>
                  <a:pt x="1582294" y="454610"/>
                </a:cubicBezTo>
                <a:cubicBezTo>
                  <a:pt x="1574274" y="454610"/>
                  <a:pt x="1568438" y="448046"/>
                  <a:pt x="1568438" y="440753"/>
                </a:cubicBezTo>
                <a:cubicBezTo>
                  <a:pt x="1568438" y="434190"/>
                  <a:pt x="1574274" y="428356"/>
                  <a:pt x="1582294" y="428356"/>
                </a:cubicBezTo>
                <a:close/>
                <a:moveTo>
                  <a:pt x="1512195" y="428356"/>
                </a:moveTo>
                <a:cubicBezTo>
                  <a:pt x="1518027" y="428356"/>
                  <a:pt x="1523862" y="434190"/>
                  <a:pt x="1523862" y="440753"/>
                </a:cubicBezTo>
                <a:cubicBezTo>
                  <a:pt x="1523862" y="448046"/>
                  <a:pt x="1518027" y="454610"/>
                  <a:pt x="1512195" y="454610"/>
                </a:cubicBezTo>
                <a:cubicBezTo>
                  <a:pt x="1504171" y="454610"/>
                  <a:pt x="1497610" y="448046"/>
                  <a:pt x="1497610" y="440753"/>
                </a:cubicBezTo>
                <a:cubicBezTo>
                  <a:pt x="1497610" y="434190"/>
                  <a:pt x="1504171" y="428356"/>
                  <a:pt x="1512195" y="428356"/>
                </a:cubicBezTo>
                <a:close/>
                <a:moveTo>
                  <a:pt x="1439171" y="428356"/>
                </a:moveTo>
                <a:cubicBezTo>
                  <a:pt x="1447188" y="428356"/>
                  <a:pt x="1453023" y="434190"/>
                  <a:pt x="1453023" y="440753"/>
                </a:cubicBezTo>
                <a:cubicBezTo>
                  <a:pt x="1453023" y="448046"/>
                  <a:pt x="1447188" y="454610"/>
                  <a:pt x="1439171" y="454610"/>
                </a:cubicBezTo>
                <a:cubicBezTo>
                  <a:pt x="1433336" y="454610"/>
                  <a:pt x="1426771" y="448046"/>
                  <a:pt x="1426771" y="440753"/>
                </a:cubicBezTo>
                <a:cubicBezTo>
                  <a:pt x="1426771" y="434190"/>
                  <a:pt x="1433336" y="428356"/>
                  <a:pt x="1439171" y="428356"/>
                </a:cubicBezTo>
                <a:close/>
                <a:moveTo>
                  <a:pt x="1368344" y="428356"/>
                </a:moveTo>
                <a:cubicBezTo>
                  <a:pt x="1376365" y="428356"/>
                  <a:pt x="1382196" y="434190"/>
                  <a:pt x="1382196" y="440753"/>
                </a:cubicBezTo>
                <a:cubicBezTo>
                  <a:pt x="1382196" y="448046"/>
                  <a:pt x="1376365" y="454610"/>
                  <a:pt x="1368344" y="454610"/>
                </a:cubicBezTo>
                <a:cubicBezTo>
                  <a:pt x="1362508" y="454610"/>
                  <a:pt x="1355948" y="448046"/>
                  <a:pt x="1355948" y="440753"/>
                </a:cubicBezTo>
                <a:cubicBezTo>
                  <a:pt x="1355948" y="434190"/>
                  <a:pt x="1362508" y="428356"/>
                  <a:pt x="1368344" y="428356"/>
                </a:cubicBezTo>
                <a:close/>
                <a:moveTo>
                  <a:pt x="1297515" y="428356"/>
                </a:moveTo>
                <a:cubicBezTo>
                  <a:pt x="1305538" y="428356"/>
                  <a:pt x="1311372" y="434190"/>
                  <a:pt x="1311372" y="440753"/>
                </a:cubicBezTo>
                <a:cubicBezTo>
                  <a:pt x="1311372" y="448046"/>
                  <a:pt x="1305538" y="454610"/>
                  <a:pt x="1297515" y="454610"/>
                </a:cubicBezTo>
                <a:cubicBezTo>
                  <a:pt x="1289495" y="454610"/>
                  <a:pt x="1285118" y="448046"/>
                  <a:pt x="1285118" y="440753"/>
                </a:cubicBezTo>
                <a:cubicBezTo>
                  <a:pt x="1285118" y="434190"/>
                  <a:pt x="1289495" y="428356"/>
                  <a:pt x="1297515" y="428356"/>
                </a:cubicBezTo>
                <a:close/>
                <a:moveTo>
                  <a:pt x="1225703" y="428356"/>
                </a:moveTo>
                <a:cubicBezTo>
                  <a:pt x="1233487" y="428356"/>
                  <a:pt x="1240491" y="434190"/>
                  <a:pt x="1240491" y="440753"/>
                </a:cubicBezTo>
                <a:cubicBezTo>
                  <a:pt x="1240491" y="448046"/>
                  <a:pt x="1233487" y="454610"/>
                  <a:pt x="1225703" y="454610"/>
                </a:cubicBezTo>
                <a:cubicBezTo>
                  <a:pt x="1217156" y="454610"/>
                  <a:pt x="1210925" y="448046"/>
                  <a:pt x="1210925" y="440753"/>
                </a:cubicBezTo>
                <a:cubicBezTo>
                  <a:pt x="1210925" y="434190"/>
                  <a:pt x="1217156" y="428356"/>
                  <a:pt x="1225703" y="428356"/>
                </a:cubicBezTo>
                <a:close/>
                <a:moveTo>
                  <a:pt x="1154886" y="428356"/>
                </a:moveTo>
                <a:cubicBezTo>
                  <a:pt x="1162673" y="428356"/>
                  <a:pt x="1169676" y="434190"/>
                  <a:pt x="1169676" y="440753"/>
                </a:cubicBezTo>
                <a:cubicBezTo>
                  <a:pt x="1169676" y="448046"/>
                  <a:pt x="1162673" y="454610"/>
                  <a:pt x="1154886" y="454610"/>
                </a:cubicBezTo>
                <a:cubicBezTo>
                  <a:pt x="1146323" y="454610"/>
                  <a:pt x="1140096" y="448046"/>
                  <a:pt x="1140096" y="440753"/>
                </a:cubicBezTo>
                <a:cubicBezTo>
                  <a:pt x="1140096" y="434190"/>
                  <a:pt x="1146323" y="428356"/>
                  <a:pt x="1154886" y="428356"/>
                </a:cubicBezTo>
                <a:close/>
                <a:moveTo>
                  <a:pt x="1084056" y="428356"/>
                </a:moveTo>
                <a:cubicBezTo>
                  <a:pt x="1091840" y="428356"/>
                  <a:pt x="1098844" y="434190"/>
                  <a:pt x="1098844" y="440753"/>
                </a:cubicBezTo>
                <a:cubicBezTo>
                  <a:pt x="1098844" y="448046"/>
                  <a:pt x="1091840" y="454610"/>
                  <a:pt x="1084056" y="454610"/>
                </a:cubicBezTo>
                <a:cubicBezTo>
                  <a:pt x="1075492" y="454610"/>
                  <a:pt x="1069267" y="448046"/>
                  <a:pt x="1069267" y="440753"/>
                </a:cubicBezTo>
                <a:cubicBezTo>
                  <a:pt x="1069267" y="434190"/>
                  <a:pt x="1075492" y="428356"/>
                  <a:pt x="1084056" y="428356"/>
                </a:cubicBezTo>
                <a:close/>
                <a:moveTo>
                  <a:pt x="1013015" y="428356"/>
                </a:moveTo>
                <a:cubicBezTo>
                  <a:pt x="1020312" y="428356"/>
                  <a:pt x="1024685" y="434190"/>
                  <a:pt x="1024685" y="440753"/>
                </a:cubicBezTo>
                <a:cubicBezTo>
                  <a:pt x="1024685" y="448046"/>
                  <a:pt x="1020312" y="454610"/>
                  <a:pt x="1013015" y="454610"/>
                </a:cubicBezTo>
                <a:cubicBezTo>
                  <a:pt x="1004998" y="454610"/>
                  <a:pt x="998434" y="448046"/>
                  <a:pt x="998434" y="440753"/>
                </a:cubicBezTo>
                <a:cubicBezTo>
                  <a:pt x="998434" y="434190"/>
                  <a:pt x="1004998" y="428356"/>
                  <a:pt x="1013015" y="428356"/>
                </a:cubicBezTo>
                <a:close/>
                <a:moveTo>
                  <a:pt x="941465" y="428356"/>
                </a:moveTo>
                <a:cubicBezTo>
                  <a:pt x="948030" y="428356"/>
                  <a:pt x="953864" y="434190"/>
                  <a:pt x="953864" y="440753"/>
                </a:cubicBezTo>
                <a:cubicBezTo>
                  <a:pt x="953864" y="448046"/>
                  <a:pt x="948030" y="454610"/>
                  <a:pt x="941465" y="454610"/>
                </a:cubicBezTo>
                <a:cubicBezTo>
                  <a:pt x="934168" y="454610"/>
                  <a:pt x="927611" y="448046"/>
                  <a:pt x="927611" y="440753"/>
                </a:cubicBezTo>
                <a:cubicBezTo>
                  <a:pt x="927611" y="434190"/>
                  <a:pt x="934168" y="428356"/>
                  <a:pt x="941465" y="428356"/>
                </a:cubicBezTo>
                <a:close/>
                <a:moveTo>
                  <a:pt x="870633" y="428356"/>
                </a:moveTo>
                <a:cubicBezTo>
                  <a:pt x="877194" y="428356"/>
                  <a:pt x="883030" y="434190"/>
                  <a:pt x="883030" y="440753"/>
                </a:cubicBezTo>
                <a:cubicBezTo>
                  <a:pt x="883030" y="448046"/>
                  <a:pt x="877194" y="454610"/>
                  <a:pt x="870633" y="454610"/>
                </a:cubicBezTo>
                <a:cubicBezTo>
                  <a:pt x="863341" y="454610"/>
                  <a:pt x="856774" y="448046"/>
                  <a:pt x="856774" y="440753"/>
                </a:cubicBezTo>
                <a:cubicBezTo>
                  <a:pt x="856774" y="434190"/>
                  <a:pt x="863341" y="428356"/>
                  <a:pt x="870633" y="428356"/>
                </a:cubicBezTo>
                <a:close/>
                <a:moveTo>
                  <a:pt x="798344" y="428356"/>
                </a:moveTo>
                <a:cubicBezTo>
                  <a:pt x="806370" y="428356"/>
                  <a:pt x="812196" y="434190"/>
                  <a:pt x="812196" y="440753"/>
                </a:cubicBezTo>
                <a:cubicBezTo>
                  <a:pt x="812196" y="448046"/>
                  <a:pt x="806370" y="454610"/>
                  <a:pt x="798344" y="454610"/>
                </a:cubicBezTo>
                <a:cubicBezTo>
                  <a:pt x="792510" y="454610"/>
                  <a:pt x="785947" y="448046"/>
                  <a:pt x="785947" y="440753"/>
                </a:cubicBezTo>
                <a:cubicBezTo>
                  <a:pt x="785947" y="434190"/>
                  <a:pt x="792510" y="428356"/>
                  <a:pt x="798344" y="428356"/>
                </a:cubicBezTo>
                <a:close/>
                <a:moveTo>
                  <a:pt x="724138" y="428356"/>
                </a:moveTo>
                <a:cubicBezTo>
                  <a:pt x="731434" y="428356"/>
                  <a:pt x="738002" y="434190"/>
                  <a:pt x="738002" y="442212"/>
                </a:cubicBezTo>
                <a:cubicBezTo>
                  <a:pt x="738002" y="448046"/>
                  <a:pt x="731434" y="454610"/>
                  <a:pt x="724138" y="454610"/>
                </a:cubicBezTo>
                <a:cubicBezTo>
                  <a:pt x="717578" y="454610"/>
                  <a:pt x="711747" y="448046"/>
                  <a:pt x="711747" y="442212"/>
                </a:cubicBezTo>
                <a:cubicBezTo>
                  <a:pt x="711747" y="434190"/>
                  <a:pt x="717578" y="428356"/>
                  <a:pt x="724138" y="428356"/>
                </a:cubicBezTo>
                <a:close/>
                <a:moveTo>
                  <a:pt x="653312" y="428356"/>
                </a:moveTo>
                <a:cubicBezTo>
                  <a:pt x="660604" y="428356"/>
                  <a:pt x="667165" y="434190"/>
                  <a:pt x="667165" y="442212"/>
                </a:cubicBezTo>
                <a:cubicBezTo>
                  <a:pt x="667165" y="448046"/>
                  <a:pt x="660604" y="454610"/>
                  <a:pt x="653312" y="454610"/>
                </a:cubicBezTo>
                <a:cubicBezTo>
                  <a:pt x="645288" y="454610"/>
                  <a:pt x="640912" y="448046"/>
                  <a:pt x="640912" y="442212"/>
                </a:cubicBezTo>
                <a:cubicBezTo>
                  <a:pt x="640912" y="434190"/>
                  <a:pt x="645288" y="428356"/>
                  <a:pt x="653312" y="428356"/>
                </a:cubicBezTo>
                <a:close/>
                <a:moveTo>
                  <a:pt x="3796752" y="424982"/>
                </a:moveTo>
                <a:cubicBezTo>
                  <a:pt x="3804774" y="424982"/>
                  <a:pt x="3810608" y="431209"/>
                  <a:pt x="3810608" y="439771"/>
                </a:cubicBezTo>
                <a:cubicBezTo>
                  <a:pt x="3810608" y="447555"/>
                  <a:pt x="3804774" y="454560"/>
                  <a:pt x="3796752" y="454560"/>
                </a:cubicBezTo>
                <a:cubicBezTo>
                  <a:pt x="3790918" y="454560"/>
                  <a:pt x="3784355" y="447555"/>
                  <a:pt x="3784355" y="439771"/>
                </a:cubicBezTo>
                <a:cubicBezTo>
                  <a:pt x="3784355" y="431209"/>
                  <a:pt x="3790918" y="424982"/>
                  <a:pt x="3796752" y="424982"/>
                </a:cubicBezTo>
                <a:close/>
                <a:moveTo>
                  <a:pt x="3725922" y="424982"/>
                </a:moveTo>
                <a:cubicBezTo>
                  <a:pt x="3733944" y="424982"/>
                  <a:pt x="3739778" y="431209"/>
                  <a:pt x="3739778" y="439771"/>
                </a:cubicBezTo>
                <a:cubicBezTo>
                  <a:pt x="3739778" y="447555"/>
                  <a:pt x="3733944" y="454560"/>
                  <a:pt x="3725922" y="454560"/>
                </a:cubicBezTo>
                <a:cubicBezTo>
                  <a:pt x="3719359" y="454560"/>
                  <a:pt x="3713525" y="447555"/>
                  <a:pt x="3713525" y="439771"/>
                </a:cubicBezTo>
                <a:cubicBezTo>
                  <a:pt x="3713525" y="431209"/>
                  <a:pt x="3717900" y="424982"/>
                  <a:pt x="3725922" y="424982"/>
                </a:cubicBezTo>
                <a:close/>
                <a:moveTo>
                  <a:pt x="3655091" y="424982"/>
                </a:moveTo>
                <a:cubicBezTo>
                  <a:pt x="3662384" y="424982"/>
                  <a:pt x="3668947" y="431209"/>
                  <a:pt x="3668947" y="439771"/>
                </a:cubicBezTo>
                <a:cubicBezTo>
                  <a:pt x="3668947" y="447555"/>
                  <a:pt x="3662384" y="454560"/>
                  <a:pt x="3655091" y="454560"/>
                </a:cubicBezTo>
                <a:cubicBezTo>
                  <a:pt x="3647069" y="454560"/>
                  <a:pt x="3642694" y="447555"/>
                  <a:pt x="3642694" y="439771"/>
                </a:cubicBezTo>
                <a:cubicBezTo>
                  <a:pt x="3642694" y="431209"/>
                  <a:pt x="3647069" y="424982"/>
                  <a:pt x="3655091" y="424982"/>
                </a:cubicBezTo>
                <a:close/>
                <a:moveTo>
                  <a:pt x="3583280" y="424982"/>
                </a:moveTo>
                <a:cubicBezTo>
                  <a:pt x="3591064" y="424982"/>
                  <a:pt x="3598069" y="431209"/>
                  <a:pt x="3598069" y="439771"/>
                </a:cubicBezTo>
                <a:cubicBezTo>
                  <a:pt x="3598069" y="447555"/>
                  <a:pt x="3591064" y="454560"/>
                  <a:pt x="3583280" y="454560"/>
                </a:cubicBezTo>
                <a:cubicBezTo>
                  <a:pt x="3574718" y="454560"/>
                  <a:pt x="3568491" y="447555"/>
                  <a:pt x="3568491" y="439771"/>
                </a:cubicBezTo>
                <a:cubicBezTo>
                  <a:pt x="3568491" y="431209"/>
                  <a:pt x="3574718" y="424982"/>
                  <a:pt x="3583280" y="424982"/>
                </a:cubicBezTo>
                <a:close/>
                <a:moveTo>
                  <a:pt x="3512449" y="424982"/>
                </a:moveTo>
                <a:cubicBezTo>
                  <a:pt x="3520232" y="424982"/>
                  <a:pt x="3527237" y="431209"/>
                  <a:pt x="3527237" y="439771"/>
                </a:cubicBezTo>
                <a:cubicBezTo>
                  <a:pt x="3527237" y="447555"/>
                  <a:pt x="3520232" y="454560"/>
                  <a:pt x="3512449" y="454560"/>
                </a:cubicBezTo>
                <a:cubicBezTo>
                  <a:pt x="3503887" y="454560"/>
                  <a:pt x="3497661" y="447555"/>
                  <a:pt x="3497661" y="439771"/>
                </a:cubicBezTo>
                <a:cubicBezTo>
                  <a:pt x="3497661" y="431209"/>
                  <a:pt x="3503887" y="424982"/>
                  <a:pt x="3512449" y="424982"/>
                </a:cubicBezTo>
                <a:close/>
                <a:moveTo>
                  <a:pt x="3440686" y="424982"/>
                </a:moveTo>
                <a:cubicBezTo>
                  <a:pt x="3448708" y="424982"/>
                  <a:pt x="3453083" y="431209"/>
                  <a:pt x="3453083" y="439771"/>
                </a:cubicBezTo>
                <a:cubicBezTo>
                  <a:pt x="3453083" y="447555"/>
                  <a:pt x="3448708" y="454560"/>
                  <a:pt x="3440686" y="454560"/>
                </a:cubicBezTo>
                <a:cubicBezTo>
                  <a:pt x="3433393" y="454560"/>
                  <a:pt x="3426830" y="447555"/>
                  <a:pt x="3426830" y="439771"/>
                </a:cubicBezTo>
                <a:cubicBezTo>
                  <a:pt x="3426830" y="431209"/>
                  <a:pt x="3433393" y="424982"/>
                  <a:pt x="3440686" y="424982"/>
                </a:cubicBezTo>
                <a:close/>
                <a:moveTo>
                  <a:pt x="3369857" y="424982"/>
                </a:moveTo>
                <a:cubicBezTo>
                  <a:pt x="3376420" y="424982"/>
                  <a:pt x="3382254" y="431209"/>
                  <a:pt x="3382254" y="439771"/>
                </a:cubicBezTo>
                <a:cubicBezTo>
                  <a:pt x="3382254" y="447555"/>
                  <a:pt x="3376420" y="454560"/>
                  <a:pt x="3369857" y="454560"/>
                </a:cubicBezTo>
                <a:cubicBezTo>
                  <a:pt x="3362564" y="454560"/>
                  <a:pt x="3356001" y="447555"/>
                  <a:pt x="3356001" y="439771"/>
                </a:cubicBezTo>
                <a:cubicBezTo>
                  <a:pt x="3356001" y="431209"/>
                  <a:pt x="3362564" y="424982"/>
                  <a:pt x="3369857" y="424982"/>
                </a:cubicBezTo>
                <a:close/>
                <a:moveTo>
                  <a:pt x="3299097" y="424982"/>
                </a:moveTo>
                <a:cubicBezTo>
                  <a:pt x="3305656" y="424982"/>
                  <a:pt x="3311491" y="431209"/>
                  <a:pt x="3311491" y="439771"/>
                </a:cubicBezTo>
                <a:cubicBezTo>
                  <a:pt x="3311491" y="447555"/>
                  <a:pt x="3305656" y="454560"/>
                  <a:pt x="3299097" y="454560"/>
                </a:cubicBezTo>
                <a:cubicBezTo>
                  <a:pt x="3291802" y="454560"/>
                  <a:pt x="3285240" y="447555"/>
                  <a:pt x="3285240" y="439771"/>
                </a:cubicBezTo>
                <a:cubicBezTo>
                  <a:pt x="3285240" y="431209"/>
                  <a:pt x="3291802" y="424982"/>
                  <a:pt x="3299097" y="424982"/>
                </a:cubicBezTo>
                <a:close/>
                <a:moveTo>
                  <a:pt x="3226805" y="424982"/>
                </a:moveTo>
                <a:cubicBezTo>
                  <a:pt x="3234825" y="424982"/>
                  <a:pt x="3240664" y="431209"/>
                  <a:pt x="3240664" y="439771"/>
                </a:cubicBezTo>
                <a:cubicBezTo>
                  <a:pt x="3240664" y="447555"/>
                  <a:pt x="3234825" y="454560"/>
                  <a:pt x="3226805" y="454560"/>
                </a:cubicBezTo>
                <a:cubicBezTo>
                  <a:pt x="3220242" y="454560"/>
                  <a:pt x="3214406" y="447555"/>
                  <a:pt x="3214406" y="439771"/>
                </a:cubicBezTo>
                <a:cubicBezTo>
                  <a:pt x="3214406" y="431209"/>
                  <a:pt x="3220242" y="424982"/>
                  <a:pt x="3226805" y="424982"/>
                </a:cubicBezTo>
                <a:close/>
                <a:moveTo>
                  <a:pt x="3152602" y="424982"/>
                </a:moveTo>
                <a:cubicBezTo>
                  <a:pt x="3159895" y="424982"/>
                  <a:pt x="3166460" y="431209"/>
                  <a:pt x="3166460" y="439771"/>
                </a:cubicBezTo>
                <a:cubicBezTo>
                  <a:pt x="3166460" y="447555"/>
                  <a:pt x="3159895" y="454560"/>
                  <a:pt x="3152602" y="454560"/>
                </a:cubicBezTo>
                <a:cubicBezTo>
                  <a:pt x="3146038" y="454560"/>
                  <a:pt x="3140203" y="447555"/>
                  <a:pt x="3140203" y="439771"/>
                </a:cubicBezTo>
                <a:cubicBezTo>
                  <a:pt x="3140203" y="431209"/>
                  <a:pt x="3146038" y="424982"/>
                  <a:pt x="3152602" y="424982"/>
                </a:cubicBezTo>
                <a:close/>
                <a:moveTo>
                  <a:pt x="3081772" y="424982"/>
                </a:moveTo>
                <a:cubicBezTo>
                  <a:pt x="3089064" y="424982"/>
                  <a:pt x="3095624" y="431209"/>
                  <a:pt x="3095624" y="439771"/>
                </a:cubicBezTo>
                <a:cubicBezTo>
                  <a:pt x="3095624" y="447555"/>
                  <a:pt x="3089064" y="454560"/>
                  <a:pt x="3081772" y="454560"/>
                </a:cubicBezTo>
                <a:cubicBezTo>
                  <a:pt x="3073748" y="454560"/>
                  <a:pt x="3069372" y="447555"/>
                  <a:pt x="3069372" y="439771"/>
                </a:cubicBezTo>
                <a:cubicBezTo>
                  <a:pt x="3069372" y="431209"/>
                  <a:pt x="3073748" y="424982"/>
                  <a:pt x="3081772" y="424982"/>
                </a:cubicBezTo>
                <a:close/>
                <a:moveTo>
                  <a:pt x="3013715" y="424982"/>
                </a:moveTo>
                <a:cubicBezTo>
                  <a:pt x="3021305" y="424982"/>
                  <a:pt x="3028135" y="431209"/>
                  <a:pt x="3028135" y="439771"/>
                </a:cubicBezTo>
                <a:cubicBezTo>
                  <a:pt x="3028135" y="447555"/>
                  <a:pt x="3021305" y="454560"/>
                  <a:pt x="3013715" y="454560"/>
                </a:cubicBezTo>
                <a:cubicBezTo>
                  <a:pt x="3005368" y="454560"/>
                  <a:pt x="2998539" y="447555"/>
                  <a:pt x="2998539" y="439771"/>
                </a:cubicBezTo>
                <a:cubicBezTo>
                  <a:pt x="2998539" y="431209"/>
                  <a:pt x="3005368" y="424982"/>
                  <a:pt x="3013715" y="424982"/>
                </a:cubicBezTo>
                <a:close/>
                <a:moveTo>
                  <a:pt x="2942491" y="424982"/>
                </a:moveTo>
                <a:cubicBezTo>
                  <a:pt x="2951052" y="424982"/>
                  <a:pt x="2957286" y="431209"/>
                  <a:pt x="2957286" y="439771"/>
                </a:cubicBezTo>
                <a:cubicBezTo>
                  <a:pt x="2957286" y="447555"/>
                  <a:pt x="2951052" y="454560"/>
                  <a:pt x="2942491" y="454560"/>
                </a:cubicBezTo>
                <a:cubicBezTo>
                  <a:pt x="2934710" y="454560"/>
                  <a:pt x="2927708" y="447555"/>
                  <a:pt x="2927708" y="439771"/>
                </a:cubicBezTo>
                <a:cubicBezTo>
                  <a:pt x="2927708" y="431209"/>
                  <a:pt x="2934710" y="424982"/>
                  <a:pt x="2942491" y="424982"/>
                </a:cubicBezTo>
                <a:close/>
                <a:moveTo>
                  <a:pt x="2868291" y="424982"/>
                </a:moveTo>
                <a:cubicBezTo>
                  <a:pt x="2876858" y="424982"/>
                  <a:pt x="2883085" y="431209"/>
                  <a:pt x="2883085" y="439771"/>
                </a:cubicBezTo>
                <a:cubicBezTo>
                  <a:pt x="2883085" y="447555"/>
                  <a:pt x="2876858" y="454560"/>
                  <a:pt x="2868291" y="454560"/>
                </a:cubicBezTo>
                <a:cubicBezTo>
                  <a:pt x="2860509" y="454560"/>
                  <a:pt x="2853504" y="447555"/>
                  <a:pt x="2853504" y="439771"/>
                </a:cubicBezTo>
                <a:cubicBezTo>
                  <a:pt x="2853504" y="431209"/>
                  <a:pt x="2860509" y="424982"/>
                  <a:pt x="2868291" y="424982"/>
                </a:cubicBezTo>
                <a:close/>
                <a:moveTo>
                  <a:pt x="2796533" y="424982"/>
                </a:moveTo>
                <a:cubicBezTo>
                  <a:pt x="2804555" y="424982"/>
                  <a:pt x="2808932" y="431209"/>
                  <a:pt x="2808932" y="439771"/>
                </a:cubicBezTo>
                <a:cubicBezTo>
                  <a:pt x="2808932" y="447555"/>
                  <a:pt x="2804555" y="454560"/>
                  <a:pt x="2796533" y="454560"/>
                </a:cubicBezTo>
                <a:cubicBezTo>
                  <a:pt x="2789240" y="454560"/>
                  <a:pt x="2782678" y="447555"/>
                  <a:pt x="2782678" y="439771"/>
                </a:cubicBezTo>
                <a:cubicBezTo>
                  <a:pt x="2782678" y="431209"/>
                  <a:pt x="2789240" y="424982"/>
                  <a:pt x="2796533" y="424982"/>
                </a:cubicBezTo>
                <a:close/>
                <a:moveTo>
                  <a:pt x="2725695" y="424982"/>
                </a:moveTo>
                <a:cubicBezTo>
                  <a:pt x="2731532" y="424982"/>
                  <a:pt x="2738097" y="431209"/>
                  <a:pt x="2738097" y="439771"/>
                </a:cubicBezTo>
                <a:cubicBezTo>
                  <a:pt x="2738097" y="447555"/>
                  <a:pt x="2731532" y="454560"/>
                  <a:pt x="2725695" y="454560"/>
                </a:cubicBezTo>
                <a:cubicBezTo>
                  <a:pt x="2717681" y="454560"/>
                  <a:pt x="2711846" y="447555"/>
                  <a:pt x="2711846" y="439771"/>
                </a:cubicBezTo>
                <a:cubicBezTo>
                  <a:pt x="2711846" y="431209"/>
                  <a:pt x="2717681" y="424982"/>
                  <a:pt x="2725695" y="424982"/>
                </a:cubicBezTo>
                <a:close/>
                <a:moveTo>
                  <a:pt x="2654870" y="424982"/>
                </a:moveTo>
                <a:cubicBezTo>
                  <a:pt x="2660705" y="424982"/>
                  <a:pt x="2667270" y="431209"/>
                  <a:pt x="2667270" y="439771"/>
                </a:cubicBezTo>
                <a:cubicBezTo>
                  <a:pt x="2667270" y="447555"/>
                  <a:pt x="2660705" y="454560"/>
                  <a:pt x="2654870" y="454560"/>
                </a:cubicBezTo>
                <a:cubicBezTo>
                  <a:pt x="2646850" y="454560"/>
                  <a:pt x="2641018" y="447555"/>
                  <a:pt x="2641018" y="439771"/>
                </a:cubicBezTo>
                <a:cubicBezTo>
                  <a:pt x="2641018" y="431209"/>
                  <a:pt x="2646850" y="424982"/>
                  <a:pt x="2654870" y="424982"/>
                </a:cubicBezTo>
                <a:close/>
                <a:moveTo>
                  <a:pt x="2582580" y="424982"/>
                </a:moveTo>
                <a:cubicBezTo>
                  <a:pt x="2589875" y="424982"/>
                  <a:pt x="2596437" y="431209"/>
                  <a:pt x="2596437" y="439771"/>
                </a:cubicBezTo>
                <a:cubicBezTo>
                  <a:pt x="2596437" y="447555"/>
                  <a:pt x="2589875" y="454560"/>
                  <a:pt x="2582580" y="454560"/>
                </a:cubicBezTo>
                <a:cubicBezTo>
                  <a:pt x="2576019" y="454560"/>
                  <a:pt x="2570184" y="447555"/>
                  <a:pt x="2570184" y="439771"/>
                </a:cubicBezTo>
                <a:cubicBezTo>
                  <a:pt x="2570184" y="431209"/>
                  <a:pt x="2576019" y="424982"/>
                  <a:pt x="2582580" y="424982"/>
                </a:cubicBezTo>
                <a:close/>
                <a:moveTo>
                  <a:pt x="2511026" y="424982"/>
                </a:moveTo>
                <a:cubicBezTo>
                  <a:pt x="2519047" y="424982"/>
                  <a:pt x="2525610" y="431209"/>
                  <a:pt x="2525610" y="439771"/>
                </a:cubicBezTo>
                <a:cubicBezTo>
                  <a:pt x="2525610" y="447555"/>
                  <a:pt x="2519047" y="454560"/>
                  <a:pt x="2511026" y="454560"/>
                </a:cubicBezTo>
                <a:cubicBezTo>
                  <a:pt x="2503735" y="454560"/>
                  <a:pt x="2499361" y="447555"/>
                  <a:pt x="2499361" y="439771"/>
                </a:cubicBezTo>
                <a:cubicBezTo>
                  <a:pt x="2499361" y="431209"/>
                  <a:pt x="2503735" y="424982"/>
                  <a:pt x="2511026" y="424982"/>
                </a:cubicBezTo>
                <a:close/>
                <a:moveTo>
                  <a:pt x="1799085" y="357525"/>
                </a:moveTo>
                <a:cubicBezTo>
                  <a:pt x="1807647" y="357525"/>
                  <a:pt x="1813873" y="361900"/>
                  <a:pt x="1813873" y="369922"/>
                </a:cubicBezTo>
                <a:cubicBezTo>
                  <a:pt x="1813873" y="377215"/>
                  <a:pt x="1807647" y="383779"/>
                  <a:pt x="1799085" y="383779"/>
                </a:cubicBezTo>
                <a:cubicBezTo>
                  <a:pt x="1790525" y="383779"/>
                  <a:pt x="1784300" y="377215"/>
                  <a:pt x="1784300" y="369922"/>
                </a:cubicBezTo>
                <a:cubicBezTo>
                  <a:pt x="1784300" y="361900"/>
                  <a:pt x="1790525" y="357525"/>
                  <a:pt x="1799085" y="357525"/>
                </a:cubicBezTo>
                <a:close/>
                <a:moveTo>
                  <a:pt x="1728262" y="357525"/>
                </a:moveTo>
                <a:cubicBezTo>
                  <a:pt x="1736825" y="357525"/>
                  <a:pt x="1743049" y="361900"/>
                  <a:pt x="1743049" y="369922"/>
                </a:cubicBezTo>
                <a:cubicBezTo>
                  <a:pt x="1743049" y="377215"/>
                  <a:pt x="1736825" y="383779"/>
                  <a:pt x="1728262" y="383779"/>
                </a:cubicBezTo>
                <a:cubicBezTo>
                  <a:pt x="1719697" y="383779"/>
                  <a:pt x="1713470" y="377215"/>
                  <a:pt x="1713470" y="369922"/>
                </a:cubicBezTo>
                <a:cubicBezTo>
                  <a:pt x="1713470" y="361900"/>
                  <a:pt x="1719697" y="357525"/>
                  <a:pt x="1728262" y="357525"/>
                </a:cubicBezTo>
                <a:close/>
                <a:moveTo>
                  <a:pt x="1657429" y="357525"/>
                </a:moveTo>
                <a:cubicBezTo>
                  <a:pt x="1665215" y="357525"/>
                  <a:pt x="1672220" y="361900"/>
                  <a:pt x="1672220" y="369922"/>
                </a:cubicBezTo>
                <a:cubicBezTo>
                  <a:pt x="1672220" y="377215"/>
                  <a:pt x="1665215" y="383779"/>
                  <a:pt x="1657429" y="383779"/>
                </a:cubicBezTo>
                <a:cubicBezTo>
                  <a:pt x="1648870" y="383779"/>
                  <a:pt x="1642650" y="377215"/>
                  <a:pt x="1642650" y="369922"/>
                </a:cubicBezTo>
                <a:cubicBezTo>
                  <a:pt x="1642650" y="361900"/>
                  <a:pt x="1648870" y="357525"/>
                  <a:pt x="1657429" y="357525"/>
                </a:cubicBezTo>
                <a:close/>
                <a:moveTo>
                  <a:pt x="1582296" y="357525"/>
                </a:moveTo>
                <a:cubicBezTo>
                  <a:pt x="1589593" y="357525"/>
                  <a:pt x="1594704" y="361900"/>
                  <a:pt x="1594704" y="369922"/>
                </a:cubicBezTo>
                <a:cubicBezTo>
                  <a:pt x="1594704" y="377215"/>
                  <a:pt x="1589593" y="383779"/>
                  <a:pt x="1582296" y="383779"/>
                </a:cubicBezTo>
                <a:cubicBezTo>
                  <a:pt x="1574274" y="383779"/>
                  <a:pt x="1568441" y="377215"/>
                  <a:pt x="1568441" y="369922"/>
                </a:cubicBezTo>
                <a:cubicBezTo>
                  <a:pt x="1568441" y="361900"/>
                  <a:pt x="1574274" y="357525"/>
                  <a:pt x="1582296" y="357525"/>
                </a:cubicBezTo>
                <a:close/>
                <a:moveTo>
                  <a:pt x="1512195" y="357525"/>
                </a:moveTo>
                <a:cubicBezTo>
                  <a:pt x="1518030" y="357525"/>
                  <a:pt x="1523863" y="361900"/>
                  <a:pt x="1523863" y="369922"/>
                </a:cubicBezTo>
                <a:cubicBezTo>
                  <a:pt x="1523863" y="377215"/>
                  <a:pt x="1518030" y="383779"/>
                  <a:pt x="1512195" y="383779"/>
                </a:cubicBezTo>
                <a:cubicBezTo>
                  <a:pt x="1504171" y="383779"/>
                  <a:pt x="1497612" y="377215"/>
                  <a:pt x="1497612" y="369922"/>
                </a:cubicBezTo>
                <a:cubicBezTo>
                  <a:pt x="1497612" y="361900"/>
                  <a:pt x="1504171" y="357525"/>
                  <a:pt x="1512195" y="357525"/>
                </a:cubicBezTo>
                <a:close/>
                <a:moveTo>
                  <a:pt x="1439171" y="357525"/>
                </a:moveTo>
                <a:cubicBezTo>
                  <a:pt x="1447188" y="357525"/>
                  <a:pt x="1453023" y="361900"/>
                  <a:pt x="1453023" y="369922"/>
                </a:cubicBezTo>
                <a:cubicBezTo>
                  <a:pt x="1453023" y="377215"/>
                  <a:pt x="1447188" y="383779"/>
                  <a:pt x="1439171" y="383779"/>
                </a:cubicBezTo>
                <a:cubicBezTo>
                  <a:pt x="1433336" y="383779"/>
                  <a:pt x="1426774" y="377215"/>
                  <a:pt x="1426774" y="369922"/>
                </a:cubicBezTo>
                <a:cubicBezTo>
                  <a:pt x="1426774" y="361900"/>
                  <a:pt x="1433336" y="357525"/>
                  <a:pt x="1439171" y="357525"/>
                </a:cubicBezTo>
                <a:close/>
                <a:moveTo>
                  <a:pt x="1368347" y="357525"/>
                </a:moveTo>
                <a:cubicBezTo>
                  <a:pt x="1376368" y="357525"/>
                  <a:pt x="1382199" y="361900"/>
                  <a:pt x="1382199" y="369922"/>
                </a:cubicBezTo>
                <a:cubicBezTo>
                  <a:pt x="1382199" y="377215"/>
                  <a:pt x="1376368" y="383779"/>
                  <a:pt x="1368347" y="383779"/>
                </a:cubicBezTo>
                <a:cubicBezTo>
                  <a:pt x="1362508" y="383779"/>
                  <a:pt x="1355949" y="377215"/>
                  <a:pt x="1355949" y="369922"/>
                </a:cubicBezTo>
                <a:cubicBezTo>
                  <a:pt x="1355949" y="361900"/>
                  <a:pt x="1362508" y="357525"/>
                  <a:pt x="1368347" y="357525"/>
                </a:cubicBezTo>
                <a:close/>
                <a:moveTo>
                  <a:pt x="1297518" y="357525"/>
                </a:moveTo>
                <a:cubicBezTo>
                  <a:pt x="1305540" y="357525"/>
                  <a:pt x="1311374" y="361900"/>
                  <a:pt x="1311374" y="369922"/>
                </a:cubicBezTo>
                <a:cubicBezTo>
                  <a:pt x="1311374" y="377215"/>
                  <a:pt x="1305540" y="383779"/>
                  <a:pt x="1297518" y="383779"/>
                </a:cubicBezTo>
                <a:cubicBezTo>
                  <a:pt x="1289495" y="383779"/>
                  <a:pt x="1285121" y="377215"/>
                  <a:pt x="1285121" y="369922"/>
                </a:cubicBezTo>
                <a:cubicBezTo>
                  <a:pt x="1285121" y="361900"/>
                  <a:pt x="1289495" y="357525"/>
                  <a:pt x="1297518" y="357525"/>
                </a:cubicBezTo>
                <a:close/>
                <a:moveTo>
                  <a:pt x="1225703" y="357525"/>
                </a:moveTo>
                <a:cubicBezTo>
                  <a:pt x="1233487" y="357525"/>
                  <a:pt x="1240493" y="363359"/>
                  <a:pt x="1240493" y="369922"/>
                </a:cubicBezTo>
                <a:cubicBezTo>
                  <a:pt x="1240493" y="377215"/>
                  <a:pt x="1233487" y="383779"/>
                  <a:pt x="1225703" y="383779"/>
                </a:cubicBezTo>
                <a:cubicBezTo>
                  <a:pt x="1217156" y="383779"/>
                  <a:pt x="1210926" y="377215"/>
                  <a:pt x="1210926" y="369922"/>
                </a:cubicBezTo>
                <a:cubicBezTo>
                  <a:pt x="1210926" y="363359"/>
                  <a:pt x="1217156" y="357525"/>
                  <a:pt x="1225703" y="357525"/>
                </a:cubicBezTo>
                <a:close/>
                <a:moveTo>
                  <a:pt x="1154890" y="357525"/>
                </a:moveTo>
                <a:cubicBezTo>
                  <a:pt x="1162673" y="357525"/>
                  <a:pt x="1169676" y="363359"/>
                  <a:pt x="1169676" y="369922"/>
                </a:cubicBezTo>
                <a:cubicBezTo>
                  <a:pt x="1169676" y="377215"/>
                  <a:pt x="1162673" y="383779"/>
                  <a:pt x="1154890" y="383779"/>
                </a:cubicBezTo>
                <a:cubicBezTo>
                  <a:pt x="1146325" y="383779"/>
                  <a:pt x="1140096" y="377215"/>
                  <a:pt x="1140096" y="369922"/>
                </a:cubicBezTo>
                <a:cubicBezTo>
                  <a:pt x="1140096" y="363359"/>
                  <a:pt x="1146325" y="357525"/>
                  <a:pt x="1154890" y="357525"/>
                </a:cubicBezTo>
                <a:close/>
                <a:moveTo>
                  <a:pt x="1084059" y="357525"/>
                </a:moveTo>
                <a:cubicBezTo>
                  <a:pt x="1091842" y="357525"/>
                  <a:pt x="1098844" y="363359"/>
                  <a:pt x="1098844" y="369922"/>
                </a:cubicBezTo>
                <a:cubicBezTo>
                  <a:pt x="1098844" y="377215"/>
                  <a:pt x="1091842" y="383779"/>
                  <a:pt x="1084059" y="383779"/>
                </a:cubicBezTo>
                <a:cubicBezTo>
                  <a:pt x="1075492" y="383779"/>
                  <a:pt x="1069268" y="377215"/>
                  <a:pt x="1069268" y="369922"/>
                </a:cubicBezTo>
                <a:cubicBezTo>
                  <a:pt x="1069268" y="363359"/>
                  <a:pt x="1075492" y="357525"/>
                  <a:pt x="1084059" y="357525"/>
                </a:cubicBezTo>
                <a:close/>
                <a:moveTo>
                  <a:pt x="1013015" y="357525"/>
                </a:moveTo>
                <a:cubicBezTo>
                  <a:pt x="1020312" y="357525"/>
                  <a:pt x="1024685" y="363359"/>
                  <a:pt x="1024685" y="369922"/>
                </a:cubicBezTo>
                <a:cubicBezTo>
                  <a:pt x="1024685" y="377215"/>
                  <a:pt x="1020312" y="383779"/>
                  <a:pt x="1013015" y="383779"/>
                </a:cubicBezTo>
                <a:cubicBezTo>
                  <a:pt x="1005003" y="383779"/>
                  <a:pt x="998434" y="377215"/>
                  <a:pt x="998434" y="369922"/>
                </a:cubicBezTo>
                <a:cubicBezTo>
                  <a:pt x="998434" y="363359"/>
                  <a:pt x="1005003" y="357525"/>
                  <a:pt x="1013015" y="357525"/>
                </a:cubicBezTo>
                <a:close/>
                <a:moveTo>
                  <a:pt x="941465" y="357525"/>
                </a:moveTo>
                <a:cubicBezTo>
                  <a:pt x="948030" y="357525"/>
                  <a:pt x="953864" y="363359"/>
                  <a:pt x="953864" y="369922"/>
                </a:cubicBezTo>
                <a:cubicBezTo>
                  <a:pt x="953864" y="377215"/>
                  <a:pt x="948030" y="383779"/>
                  <a:pt x="941465" y="383779"/>
                </a:cubicBezTo>
                <a:cubicBezTo>
                  <a:pt x="934173" y="383779"/>
                  <a:pt x="927611" y="377215"/>
                  <a:pt x="927611" y="369922"/>
                </a:cubicBezTo>
                <a:cubicBezTo>
                  <a:pt x="927611" y="363359"/>
                  <a:pt x="934173" y="357525"/>
                  <a:pt x="941465" y="357525"/>
                </a:cubicBezTo>
                <a:close/>
                <a:moveTo>
                  <a:pt x="870633" y="357525"/>
                </a:moveTo>
                <a:cubicBezTo>
                  <a:pt x="877194" y="357525"/>
                  <a:pt x="883034" y="363359"/>
                  <a:pt x="883034" y="369922"/>
                </a:cubicBezTo>
                <a:cubicBezTo>
                  <a:pt x="883034" y="377215"/>
                  <a:pt x="877194" y="383779"/>
                  <a:pt x="870633" y="383779"/>
                </a:cubicBezTo>
                <a:cubicBezTo>
                  <a:pt x="863344" y="383779"/>
                  <a:pt x="856777" y="377215"/>
                  <a:pt x="856777" y="369922"/>
                </a:cubicBezTo>
                <a:cubicBezTo>
                  <a:pt x="856777" y="363359"/>
                  <a:pt x="863344" y="357525"/>
                  <a:pt x="870633" y="357525"/>
                </a:cubicBezTo>
                <a:close/>
                <a:moveTo>
                  <a:pt x="798346" y="357525"/>
                </a:moveTo>
                <a:cubicBezTo>
                  <a:pt x="806370" y="357525"/>
                  <a:pt x="812203" y="363359"/>
                  <a:pt x="812203" y="369922"/>
                </a:cubicBezTo>
                <a:cubicBezTo>
                  <a:pt x="812203" y="377215"/>
                  <a:pt x="806370" y="383779"/>
                  <a:pt x="798346" y="383779"/>
                </a:cubicBezTo>
                <a:cubicBezTo>
                  <a:pt x="792510" y="383779"/>
                  <a:pt x="785947" y="377215"/>
                  <a:pt x="785947" y="369922"/>
                </a:cubicBezTo>
                <a:cubicBezTo>
                  <a:pt x="785947" y="363359"/>
                  <a:pt x="792510" y="357525"/>
                  <a:pt x="798346" y="357525"/>
                </a:cubicBezTo>
                <a:close/>
                <a:moveTo>
                  <a:pt x="3654110" y="354153"/>
                </a:moveTo>
                <a:cubicBezTo>
                  <a:pt x="3661893" y="354153"/>
                  <a:pt x="3668898" y="360716"/>
                  <a:pt x="3668898" y="368738"/>
                </a:cubicBezTo>
                <a:cubicBezTo>
                  <a:pt x="3668898" y="376031"/>
                  <a:pt x="3661893" y="380407"/>
                  <a:pt x="3654110" y="380407"/>
                </a:cubicBezTo>
                <a:cubicBezTo>
                  <a:pt x="3645548" y="380407"/>
                  <a:pt x="3639322" y="376031"/>
                  <a:pt x="3639322" y="368738"/>
                </a:cubicBezTo>
                <a:cubicBezTo>
                  <a:pt x="3639322" y="360716"/>
                  <a:pt x="3645548" y="354153"/>
                  <a:pt x="3654110" y="354153"/>
                </a:cubicBezTo>
                <a:close/>
                <a:moveTo>
                  <a:pt x="3583280" y="354153"/>
                </a:moveTo>
                <a:cubicBezTo>
                  <a:pt x="3591064" y="354153"/>
                  <a:pt x="3598069" y="360716"/>
                  <a:pt x="3598069" y="368738"/>
                </a:cubicBezTo>
                <a:cubicBezTo>
                  <a:pt x="3598069" y="376031"/>
                  <a:pt x="3591064" y="380407"/>
                  <a:pt x="3583280" y="380407"/>
                </a:cubicBezTo>
                <a:cubicBezTo>
                  <a:pt x="3574718" y="380407"/>
                  <a:pt x="3568491" y="376031"/>
                  <a:pt x="3568491" y="368738"/>
                </a:cubicBezTo>
                <a:cubicBezTo>
                  <a:pt x="3568491" y="360716"/>
                  <a:pt x="3574718" y="354153"/>
                  <a:pt x="3583280" y="354153"/>
                </a:cubicBezTo>
                <a:close/>
                <a:moveTo>
                  <a:pt x="3512449" y="354153"/>
                </a:moveTo>
                <a:cubicBezTo>
                  <a:pt x="3520232" y="354153"/>
                  <a:pt x="3527237" y="360983"/>
                  <a:pt x="3527237" y="369330"/>
                </a:cubicBezTo>
                <a:cubicBezTo>
                  <a:pt x="3527237" y="376919"/>
                  <a:pt x="3520232" y="383749"/>
                  <a:pt x="3512449" y="383749"/>
                </a:cubicBezTo>
                <a:cubicBezTo>
                  <a:pt x="3503887" y="383749"/>
                  <a:pt x="3497661" y="376919"/>
                  <a:pt x="3497661" y="369330"/>
                </a:cubicBezTo>
                <a:cubicBezTo>
                  <a:pt x="3497661" y="360983"/>
                  <a:pt x="3503887" y="354153"/>
                  <a:pt x="3512449" y="354153"/>
                </a:cubicBezTo>
                <a:close/>
                <a:moveTo>
                  <a:pt x="3440686" y="354153"/>
                </a:moveTo>
                <a:cubicBezTo>
                  <a:pt x="3448708" y="354153"/>
                  <a:pt x="3453083" y="360983"/>
                  <a:pt x="3453083" y="369330"/>
                </a:cubicBezTo>
                <a:cubicBezTo>
                  <a:pt x="3453083" y="376919"/>
                  <a:pt x="3448708" y="383749"/>
                  <a:pt x="3440686" y="383749"/>
                </a:cubicBezTo>
                <a:cubicBezTo>
                  <a:pt x="3433393" y="383749"/>
                  <a:pt x="3426830" y="376919"/>
                  <a:pt x="3426830" y="369330"/>
                </a:cubicBezTo>
                <a:cubicBezTo>
                  <a:pt x="3426830" y="360983"/>
                  <a:pt x="3433393" y="354153"/>
                  <a:pt x="3440686" y="354153"/>
                </a:cubicBezTo>
                <a:close/>
                <a:moveTo>
                  <a:pt x="3369857" y="354153"/>
                </a:moveTo>
                <a:cubicBezTo>
                  <a:pt x="3376420" y="354153"/>
                  <a:pt x="3382254" y="360983"/>
                  <a:pt x="3382254" y="369330"/>
                </a:cubicBezTo>
                <a:cubicBezTo>
                  <a:pt x="3382254" y="376919"/>
                  <a:pt x="3376420" y="383749"/>
                  <a:pt x="3369857" y="383749"/>
                </a:cubicBezTo>
                <a:cubicBezTo>
                  <a:pt x="3362564" y="383749"/>
                  <a:pt x="3356001" y="376919"/>
                  <a:pt x="3356001" y="369330"/>
                </a:cubicBezTo>
                <a:cubicBezTo>
                  <a:pt x="3356001" y="360983"/>
                  <a:pt x="3362564" y="354153"/>
                  <a:pt x="3369857" y="354153"/>
                </a:cubicBezTo>
                <a:close/>
                <a:moveTo>
                  <a:pt x="3299097" y="354153"/>
                </a:moveTo>
                <a:cubicBezTo>
                  <a:pt x="3305662" y="354153"/>
                  <a:pt x="3311496" y="360983"/>
                  <a:pt x="3311496" y="369330"/>
                </a:cubicBezTo>
                <a:cubicBezTo>
                  <a:pt x="3311496" y="376919"/>
                  <a:pt x="3305662" y="383749"/>
                  <a:pt x="3299097" y="383749"/>
                </a:cubicBezTo>
                <a:cubicBezTo>
                  <a:pt x="3291804" y="383749"/>
                  <a:pt x="3285242" y="376919"/>
                  <a:pt x="3285242" y="369330"/>
                </a:cubicBezTo>
                <a:cubicBezTo>
                  <a:pt x="3285242" y="360983"/>
                  <a:pt x="3291804" y="354153"/>
                  <a:pt x="3299097" y="354153"/>
                </a:cubicBezTo>
                <a:close/>
                <a:moveTo>
                  <a:pt x="3226808" y="354153"/>
                </a:moveTo>
                <a:cubicBezTo>
                  <a:pt x="3234828" y="354153"/>
                  <a:pt x="3240664" y="360983"/>
                  <a:pt x="3240664" y="369330"/>
                </a:cubicBezTo>
                <a:cubicBezTo>
                  <a:pt x="3240664" y="376919"/>
                  <a:pt x="3234828" y="383749"/>
                  <a:pt x="3226808" y="383749"/>
                </a:cubicBezTo>
                <a:cubicBezTo>
                  <a:pt x="3220245" y="383749"/>
                  <a:pt x="3214410" y="376919"/>
                  <a:pt x="3214410" y="369330"/>
                </a:cubicBezTo>
                <a:cubicBezTo>
                  <a:pt x="3214410" y="360983"/>
                  <a:pt x="3220245" y="354153"/>
                  <a:pt x="3226808" y="354153"/>
                </a:cubicBezTo>
                <a:close/>
                <a:moveTo>
                  <a:pt x="3152605" y="354153"/>
                </a:moveTo>
                <a:cubicBezTo>
                  <a:pt x="3159898" y="354153"/>
                  <a:pt x="3166462" y="360983"/>
                  <a:pt x="3166462" y="369330"/>
                </a:cubicBezTo>
                <a:cubicBezTo>
                  <a:pt x="3166462" y="376919"/>
                  <a:pt x="3159898" y="383749"/>
                  <a:pt x="3152605" y="383749"/>
                </a:cubicBezTo>
                <a:cubicBezTo>
                  <a:pt x="3146040" y="383749"/>
                  <a:pt x="3140206" y="376919"/>
                  <a:pt x="3140206" y="369330"/>
                </a:cubicBezTo>
                <a:cubicBezTo>
                  <a:pt x="3140206" y="360983"/>
                  <a:pt x="3146040" y="354153"/>
                  <a:pt x="3152605" y="354153"/>
                </a:cubicBezTo>
                <a:close/>
                <a:moveTo>
                  <a:pt x="3081774" y="354153"/>
                </a:moveTo>
                <a:cubicBezTo>
                  <a:pt x="3089066" y="354153"/>
                  <a:pt x="3095627" y="360983"/>
                  <a:pt x="3095627" y="369330"/>
                </a:cubicBezTo>
                <a:cubicBezTo>
                  <a:pt x="3095627" y="376919"/>
                  <a:pt x="3089066" y="383749"/>
                  <a:pt x="3081774" y="383749"/>
                </a:cubicBezTo>
                <a:cubicBezTo>
                  <a:pt x="3073750" y="383749"/>
                  <a:pt x="3069375" y="376919"/>
                  <a:pt x="3069375" y="369330"/>
                </a:cubicBezTo>
                <a:cubicBezTo>
                  <a:pt x="3069375" y="360983"/>
                  <a:pt x="3073750" y="354153"/>
                  <a:pt x="3081774" y="354153"/>
                </a:cubicBezTo>
                <a:close/>
                <a:moveTo>
                  <a:pt x="3013715" y="354153"/>
                </a:moveTo>
                <a:cubicBezTo>
                  <a:pt x="3021307" y="354153"/>
                  <a:pt x="3028135" y="360983"/>
                  <a:pt x="3028135" y="369330"/>
                </a:cubicBezTo>
                <a:cubicBezTo>
                  <a:pt x="3028135" y="376919"/>
                  <a:pt x="3021307" y="383749"/>
                  <a:pt x="3013715" y="383749"/>
                </a:cubicBezTo>
                <a:cubicBezTo>
                  <a:pt x="3005368" y="383749"/>
                  <a:pt x="2998539" y="376919"/>
                  <a:pt x="2998539" y="369330"/>
                </a:cubicBezTo>
                <a:cubicBezTo>
                  <a:pt x="2998539" y="360983"/>
                  <a:pt x="3005368" y="354153"/>
                  <a:pt x="3013715" y="354153"/>
                </a:cubicBezTo>
                <a:close/>
                <a:moveTo>
                  <a:pt x="2942494" y="354153"/>
                </a:moveTo>
                <a:cubicBezTo>
                  <a:pt x="2951055" y="354153"/>
                  <a:pt x="2957288" y="360983"/>
                  <a:pt x="2957288" y="369330"/>
                </a:cubicBezTo>
                <a:cubicBezTo>
                  <a:pt x="2957288" y="376919"/>
                  <a:pt x="2951055" y="383749"/>
                  <a:pt x="2942494" y="383749"/>
                </a:cubicBezTo>
                <a:cubicBezTo>
                  <a:pt x="2934713" y="383749"/>
                  <a:pt x="2927708" y="376919"/>
                  <a:pt x="2927708" y="369330"/>
                </a:cubicBezTo>
                <a:cubicBezTo>
                  <a:pt x="2927708" y="360983"/>
                  <a:pt x="2934713" y="354153"/>
                  <a:pt x="2942494" y="354153"/>
                </a:cubicBezTo>
                <a:close/>
                <a:moveTo>
                  <a:pt x="2868293" y="354153"/>
                </a:moveTo>
                <a:cubicBezTo>
                  <a:pt x="2876858" y="354153"/>
                  <a:pt x="2883085" y="360983"/>
                  <a:pt x="2883085" y="369330"/>
                </a:cubicBezTo>
                <a:cubicBezTo>
                  <a:pt x="2883085" y="376919"/>
                  <a:pt x="2876858" y="383749"/>
                  <a:pt x="2868293" y="383749"/>
                </a:cubicBezTo>
                <a:cubicBezTo>
                  <a:pt x="2860512" y="383749"/>
                  <a:pt x="2853504" y="376919"/>
                  <a:pt x="2853504" y="369330"/>
                </a:cubicBezTo>
                <a:cubicBezTo>
                  <a:pt x="2853504" y="360983"/>
                  <a:pt x="2860512" y="354153"/>
                  <a:pt x="2868293" y="354153"/>
                </a:cubicBezTo>
                <a:close/>
                <a:moveTo>
                  <a:pt x="2796535" y="354153"/>
                </a:moveTo>
                <a:cubicBezTo>
                  <a:pt x="2804558" y="354153"/>
                  <a:pt x="2808932" y="360983"/>
                  <a:pt x="2808932" y="369330"/>
                </a:cubicBezTo>
                <a:cubicBezTo>
                  <a:pt x="2808932" y="376919"/>
                  <a:pt x="2804558" y="383749"/>
                  <a:pt x="2796535" y="383749"/>
                </a:cubicBezTo>
                <a:cubicBezTo>
                  <a:pt x="2789243" y="383749"/>
                  <a:pt x="2782678" y="376919"/>
                  <a:pt x="2782678" y="369330"/>
                </a:cubicBezTo>
                <a:cubicBezTo>
                  <a:pt x="2782678" y="360983"/>
                  <a:pt x="2789243" y="354153"/>
                  <a:pt x="2796535" y="354153"/>
                </a:cubicBezTo>
                <a:close/>
                <a:moveTo>
                  <a:pt x="2725695" y="354153"/>
                </a:moveTo>
                <a:cubicBezTo>
                  <a:pt x="2731532" y="354153"/>
                  <a:pt x="2738100" y="360983"/>
                  <a:pt x="2738100" y="369330"/>
                </a:cubicBezTo>
                <a:cubicBezTo>
                  <a:pt x="2738100" y="376919"/>
                  <a:pt x="2731532" y="383749"/>
                  <a:pt x="2725695" y="383749"/>
                </a:cubicBezTo>
                <a:cubicBezTo>
                  <a:pt x="2717681" y="383749"/>
                  <a:pt x="2711846" y="376919"/>
                  <a:pt x="2711846" y="369330"/>
                </a:cubicBezTo>
                <a:cubicBezTo>
                  <a:pt x="2711846" y="360983"/>
                  <a:pt x="2717681" y="354153"/>
                  <a:pt x="2725695" y="354153"/>
                </a:cubicBezTo>
                <a:close/>
                <a:moveTo>
                  <a:pt x="2653415" y="354153"/>
                </a:moveTo>
                <a:cubicBezTo>
                  <a:pt x="2660705" y="354153"/>
                  <a:pt x="2667270" y="360983"/>
                  <a:pt x="2667270" y="369330"/>
                </a:cubicBezTo>
                <a:cubicBezTo>
                  <a:pt x="2667270" y="376919"/>
                  <a:pt x="2660705" y="383749"/>
                  <a:pt x="2653415" y="383749"/>
                </a:cubicBezTo>
                <a:cubicBezTo>
                  <a:pt x="2646857" y="383749"/>
                  <a:pt x="2641021" y="376919"/>
                  <a:pt x="2641021" y="369330"/>
                </a:cubicBezTo>
                <a:cubicBezTo>
                  <a:pt x="2641021" y="360983"/>
                  <a:pt x="2646857" y="354153"/>
                  <a:pt x="2653415" y="354153"/>
                </a:cubicBezTo>
                <a:close/>
                <a:moveTo>
                  <a:pt x="2582583" y="354153"/>
                </a:moveTo>
                <a:cubicBezTo>
                  <a:pt x="2589875" y="354153"/>
                  <a:pt x="2596439" y="360983"/>
                  <a:pt x="2596439" y="369330"/>
                </a:cubicBezTo>
                <a:cubicBezTo>
                  <a:pt x="2596439" y="376919"/>
                  <a:pt x="2589875" y="383749"/>
                  <a:pt x="2582583" y="383749"/>
                </a:cubicBezTo>
                <a:cubicBezTo>
                  <a:pt x="2576019" y="383749"/>
                  <a:pt x="2570184" y="376919"/>
                  <a:pt x="2570184" y="369330"/>
                </a:cubicBezTo>
                <a:cubicBezTo>
                  <a:pt x="2570184" y="360983"/>
                  <a:pt x="2576019" y="354153"/>
                  <a:pt x="2582583" y="354153"/>
                </a:cubicBezTo>
                <a:close/>
                <a:moveTo>
                  <a:pt x="2511029" y="354153"/>
                </a:moveTo>
                <a:cubicBezTo>
                  <a:pt x="2519050" y="354153"/>
                  <a:pt x="2525613" y="360983"/>
                  <a:pt x="2525613" y="369330"/>
                </a:cubicBezTo>
                <a:cubicBezTo>
                  <a:pt x="2525613" y="376919"/>
                  <a:pt x="2519050" y="383749"/>
                  <a:pt x="2511029" y="383749"/>
                </a:cubicBezTo>
                <a:cubicBezTo>
                  <a:pt x="2503737" y="383749"/>
                  <a:pt x="2499361" y="376919"/>
                  <a:pt x="2499361" y="369330"/>
                </a:cubicBezTo>
                <a:cubicBezTo>
                  <a:pt x="2499361" y="360983"/>
                  <a:pt x="2503737" y="354153"/>
                  <a:pt x="2511029" y="354153"/>
                </a:cubicBezTo>
                <a:close/>
                <a:moveTo>
                  <a:pt x="2439946" y="354153"/>
                </a:moveTo>
                <a:cubicBezTo>
                  <a:pt x="2448505" y="354153"/>
                  <a:pt x="2454732" y="360983"/>
                  <a:pt x="2454732" y="369330"/>
                </a:cubicBezTo>
                <a:cubicBezTo>
                  <a:pt x="2454732" y="376919"/>
                  <a:pt x="2448505" y="383749"/>
                  <a:pt x="2439946" y="383749"/>
                </a:cubicBezTo>
                <a:cubicBezTo>
                  <a:pt x="2432160" y="383749"/>
                  <a:pt x="2425156" y="376919"/>
                  <a:pt x="2425156" y="369330"/>
                </a:cubicBezTo>
                <a:cubicBezTo>
                  <a:pt x="2425156" y="360983"/>
                  <a:pt x="2432160" y="354153"/>
                  <a:pt x="2439946" y="354153"/>
                </a:cubicBezTo>
                <a:close/>
                <a:moveTo>
                  <a:pt x="2369110" y="354153"/>
                </a:moveTo>
                <a:cubicBezTo>
                  <a:pt x="2377672" y="354153"/>
                  <a:pt x="2383899" y="360983"/>
                  <a:pt x="2383899" y="369330"/>
                </a:cubicBezTo>
                <a:cubicBezTo>
                  <a:pt x="2383899" y="376919"/>
                  <a:pt x="2377672" y="383749"/>
                  <a:pt x="2369110" y="383749"/>
                </a:cubicBezTo>
                <a:cubicBezTo>
                  <a:pt x="2361327" y="383749"/>
                  <a:pt x="2354319" y="376919"/>
                  <a:pt x="2354319" y="369330"/>
                </a:cubicBezTo>
                <a:cubicBezTo>
                  <a:pt x="2354319" y="360983"/>
                  <a:pt x="2361327" y="354153"/>
                  <a:pt x="2369110" y="354153"/>
                </a:cubicBezTo>
                <a:close/>
                <a:moveTo>
                  <a:pt x="2298280" y="354153"/>
                </a:moveTo>
                <a:cubicBezTo>
                  <a:pt x="2306842" y="354153"/>
                  <a:pt x="2313068" y="360983"/>
                  <a:pt x="2313068" y="369330"/>
                </a:cubicBezTo>
                <a:cubicBezTo>
                  <a:pt x="2313068" y="376919"/>
                  <a:pt x="2306842" y="383749"/>
                  <a:pt x="2298280" y="383749"/>
                </a:cubicBezTo>
                <a:cubicBezTo>
                  <a:pt x="2290497" y="383749"/>
                  <a:pt x="2283490" y="376919"/>
                  <a:pt x="2283490" y="369330"/>
                </a:cubicBezTo>
                <a:cubicBezTo>
                  <a:pt x="2283490" y="360983"/>
                  <a:pt x="2290497" y="354153"/>
                  <a:pt x="2298280" y="354153"/>
                </a:cubicBezTo>
                <a:close/>
                <a:moveTo>
                  <a:pt x="2226517" y="354153"/>
                </a:moveTo>
                <a:cubicBezTo>
                  <a:pt x="2234538" y="354153"/>
                  <a:pt x="2238914" y="360983"/>
                  <a:pt x="2238914" y="369330"/>
                </a:cubicBezTo>
                <a:cubicBezTo>
                  <a:pt x="2238914" y="376919"/>
                  <a:pt x="2234538" y="383749"/>
                  <a:pt x="2226517" y="383749"/>
                </a:cubicBezTo>
                <a:cubicBezTo>
                  <a:pt x="2218495" y="383749"/>
                  <a:pt x="2212658" y="376919"/>
                  <a:pt x="2212658" y="369330"/>
                </a:cubicBezTo>
                <a:cubicBezTo>
                  <a:pt x="2212658" y="360983"/>
                  <a:pt x="2218495" y="354153"/>
                  <a:pt x="2226517" y="354153"/>
                </a:cubicBezTo>
                <a:close/>
                <a:moveTo>
                  <a:pt x="2155683" y="354153"/>
                </a:moveTo>
                <a:cubicBezTo>
                  <a:pt x="2161519" y="354153"/>
                  <a:pt x="2168081" y="360983"/>
                  <a:pt x="2168081" y="369330"/>
                </a:cubicBezTo>
                <a:cubicBezTo>
                  <a:pt x="2168081" y="376919"/>
                  <a:pt x="2161519" y="383749"/>
                  <a:pt x="2155683" y="383749"/>
                </a:cubicBezTo>
                <a:cubicBezTo>
                  <a:pt x="2147663" y="383749"/>
                  <a:pt x="2141827" y="376919"/>
                  <a:pt x="2141827" y="369330"/>
                </a:cubicBezTo>
                <a:cubicBezTo>
                  <a:pt x="2141827" y="360983"/>
                  <a:pt x="2147663" y="354153"/>
                  <a:pt x="2155683" y="354153"/>
                </a:cubicBezTo>
                <a:close/>
                <a:moveTo>
                  <a:pt x="2084849" y="354153"/>
                </a:moveTo>
                <a:cubicBezTo>
                  <a:pt x="2090683" y="354153"/>
                  <a:pt x="2097248" y="360983"/>
                  <a:pt x="2097248" y="369330"/>
                </a:cubicBezTo>
                <a:cubicBezTo>
                  <a:pt x="2097248" y="376919"/>
                  <a:pt x="2090683" y="383749"/>
                  <a:pt x="2084849" y="383749"/>
                </a:cubicBezTo>
                <a:cubicBezTo>
                  <a:pt x="2076828" y="383749"/>
                  <a:pt x="2070994" y="376919"/>
                  <a:pt x="2070994" y="369330"/>
                </a:cubicBezTo>
                <a:cubicBezTo>
                  <a:pt x="2070994" y="360983"/>
                  <a:pt x="2076828" y="354153"/>
                  <a:pt x="2084849" y="354153"/>
                </a:cubicBezTo>
                <a:close/>
                <a:moveTo>
                  <a:pt x="2011835" y="354153"/>
                </a:moveTo>
                <a:cubicBezTo>
                  <a:pt x="2019855" y="354153"/>
                  <a:pt x="2026421" y="360983"/>
                  <a:pt x="2026421" y="369330"/>
                </a:cubicBezTo>
                <a:cubicBezTo>
                  <a:pt x="2026421" y="376919"/>
                  <a:pt x="2019855" y="383749"/>
                  <a:pt x="2011835" y="383749"/>
                </a:cubicBezTo>
                <a:cubicBezTo>
                  <a:pt x="2006000" y="383749"/>
                  <a:pt x="2000166" y="376919"/>
                  <a:pt x="2000166" y="369330"/>
                </a:cubicBezTo>
                <a:cubicBezTo>
                  <a:pt x="2000166" y="360983"/>
                  <a:pt x="2006000" y="354153"/>
                  <a:pt x="2011835" y="354153"/>
                </a:cubicBezTo>
                <a:close/>
                <a:moveTo>
                  <a:pt x="1938362" y="354153"/>
                </a:moveTo>
                <a:cubicBezTo>
                  <a:pt x="1946385" y="354153"/>
                  <a:pt x="1952222" y="360983"/>
                  <a:pt x="1952222" y="369330"/>
                </a:cubicBezTo>
                <a:cubicBezTo>
                  <a:pt x="1952222" y="376919"/>
                  <a:pt x="1946385" y="383749"/>
                  <a:pt x="1938362" y="383749"/>
                </a:cubicBezTo>
                <a:cubicBezTo>
                  <a:pt x="1932528" y="383749"/>
                  <a:pt x="1925968" y="376919"/>
                  <a:pt x="1925968" y="369330"/>
                </a:cubicBezTo>
                <a:cubicBezTo>
                  <a:pt x="1925968" y="360983"/>
                  <a:pt x="1932528" y="354153"/>
                  <a:pt x="1938362" y="354153"/>
                </a:cubicBezTo>
                <a:close/>
                <a:moveTo>
                  <a:pt x="1867527" y="354153"/>
                </a:moveTo>
                <a:cubicBezTo>
                  <a:pt x="1875550" y="354153"/>
                  <a:pt x="1881384" y="360983"/>
                  <a:pt x="1881384" y="369330"/>
                </a:cubicBezTo>
                <a:cubicBezTo>
                  <a:pt x="1881384" y="376919"/>
                  <a:pt x="1875550" y="383749"/>
                  <a:pt x="1867527" y="383749"/>
                </a:cubicBezTo>
                <a:cubicBezTo>
                  <a:pt x="1860235" y="383749"/>
                  <a:pt x="1855129" y="376919"/>
                  <a:pt x="1855129" y="369330"/>
                </a:cubicBezTo>
                <a:cubicBezTo>
                  <a:pt x="1855129" y="360983"/>
                  <a:pt x="1860235" y="354153"/>
                  <a:pt x="1867527" y="354153"/>
                </a:cubicBezTo>
                <a:close/>
                <a:moveTo>
                  <a:pt x="1225708" y="284879"/>
                </a:moveTo>
                <a:cubicBezTo>
                  <a:pt x="1233489" y="283322"/>
                  <a:pt x="1240493" y="290327"/>
                  <a:pt x="1240493" y="298111"/>
                </a:cubicBezTo>
                <a:cubicBezTo>
                  <a:pt x="1240493" y="306673"/>
                  <a:pt x="1233489" y="312900"/>
                  <a:pt x="1225708" y="312900"/>
                </a:cubicBezTo>
                <a:cubicBezTo>
                  <a:pt x="1217159" y="312900"/>
                  <a:pt x="1210931" y="306673"/>
                  <a:pt x="1210931" y="298111"/>
                </a:cubicBezTo>
                <a:cubicBezTo>
                  <a:pt x="1210931" y="290327"/>
                  <a:pt x="1217159" y="284879"/>
                  <a:pt x="1225708" y="284879"/>
                </a:cubicBezTo>
                <a:close/>
                <a:moveTo>
                  <a:pt x="3440686" y="283322"/>
                </a:moveTo>
                <a:cubicBezTo>
                  <a:pt x="3448708" y="283322"/>
                  <a:pt x="3453083" y="289885"/>
                  <a:pt x="3453083" y="297178"/>
                </a:cubicBezTo>
                <a:cubicBezTo>
                  <a:pt x="3453083" y="305200"/>
                  <a:pt x="3448708" y="309576"/>
                  <a:pt x="3440686" y="309576"/>
                </a:cubicBezTo>
                <a:cubicBezTo>
                  <a:pt x="3433393" y="309576"/>
                  <a:pt x="3426830" y="305200"/>
                  <a:pt x="3426830" y="297178"/>
                </a:cubicBezTo>
                <a:cubicBezTo>
                  <a:pt x="3426830" y="289885"/>
                  <a:pt x="3433393" y="283322"/>
                  <a:pt x="3440686" y="283322"/>
                </a:cubicBezTo>
                <a:close/>
                <a:moveTo>
                  <a:pt x="3369857" y="283322"/>
                </a:moveTo>
                <a:cubicBezTo>
                  <a:pt x="3376420" y="283322"/>
                  <a:pt x="3382254" y="289885"/>
                  <a:pt x="3382254" y="297178"/>
                </a:cubicBezTo>
                <a:cubicBezTo>
                  <a:pt x="3382254" y="305200"/>
                  <a:pt x="3376420" y="309576"/>
                  <a:pt x="3369857" y="309576"/>
                </a:cubicBezTo>
                <a:cubicBezTo>
                  <a:pt x="3362564" y="309576"/>
                  <a:pt x="3356001" y="305200"/>
                  <a:pt x="3356001" y="297178"/>
                </a:cubicBezTo>
                <a:cubicBezTo>
                  <a:pt x="3356001" y="289885"/>
                  <a:pt x="3362564" y="283322"/>
                  <a:pt x="3369857" y="283322"/>
                </a:cubicBezTo>
                <a:close/>
                <a:moveTo>
                  <a:pt x="3299100" y="283322"/>
                </a:moveTo>
                <a:cubicBezTo>
                  <a:pt x="3305662" y="283322"/>
                  <a:pt x="3311496" y="289885"/>
                  <a:pt x="3311496" y="297178"/>
                </a:cubicBezTo>
                <a:cubicBezTo>
                  <a:pt x="3311496" y="305200"/>
                  <a:pt x="3305662" y="309576"/>
                  <a:pt x="3299100" y="309576"/>
                </a:cubicBezTo>
                <a:cubicBezTo>
                  <a:pt x="3291804" y="309576"/>
                  <a:pt x="3285242" y="305200"/>
                  <a:pt x="3285242" y="297178"/>
                </a:cubicBezTo>
                <a:cubicBezTo>
                  <a:pt x="3285242" y="289885"/>
                  <a:pt x="3291804" y="283322"/>
                  <a:pt x="3299100" y="283322"/>
                </a:cubicBezTo>
                <a:close/>
                <a:moveTo>
                  <a:pt x="3226808" y="283322"/>
                </a:moveTo>
                <a:cubicBezTo>
                  <a:pt x="3234828" y="283322"/>
                  <a:pt x="3240664" y="289885"/>
                  <a:pt x="3240664" y="297178"/>
                </a:cubicBezTo>
                <a:cubicBezTo>
                  <a:pt x="3240664" y="305200"/>
                  <a:pt x="3234828" y="309576"/>
                  <a:pt x="3226808" y="309576"/>
                </a:cubicBezTo>
                <a:cubicBezTo>
                  <a:pt x="3220245" y="309576"/>
                  <a:pt x="3214410" y="305200"/>
                  <a:pt x="3214410" y="297178"/>
                </a:cubicBezTo>
                <a:cubicBezTo>
                  <a:pt x="3214410" y="289885"/>
                  <a:pt x="3220245" y="283322"/>
                  <a:pt x="3226808" y="283322"/>
                </a:cubicBezTo>
                <a:close/>
                <a:moveTo>
                  <a:pt x="3152605" y="283322"/>
                </a:moveTo>
                <a:cubicBezTo>
                  <a:pt x="3159898" y="283322"/>
                  <a:pt x="3166462" y="289885"/>
                  <a:pt x="3166462" y="297178"/>
                </a:cubicBezTo>
                <a:cubicBezTo>
                  <a:pt x="3166462" y="305200"/>
                  <a:pt x="3159898" y="309576"/>
                  <a:pt x="3152605" y="309576"/>
                </a:cubicBezTo>
                <a:cubicBezTo>
                  <a:pt x="3146041" y="309576"/>
                  <a:pt x="3140209" y="305200"/>
                  <a:pt x="3140209" y="297178"/>
                </a:cubicBezTo>
                <a:cubicBezTo>
                  <a:pt x="3140209" y="289885"/>
                  <a:pt x="3146041" y="283322"/>
                  <a:pt x="3152605" y="283322"/>
                </a:cubicBezTo>
                <a:close/>
                <a:moveTo>
                  <a:pt x="3081774" y="283322"/>
                </a:moveTo>
                <a:cubicBezTo>
                  <a:pt x="3089066" y="283322"/>
                  <a:pt x="3095628" y="289885"/>
                  <a:pt x="3095628" y="297178"/>
                </a:cubicBezTo>
                <a:cubicBezTo>
                  <a:pt x="3095628" y="305200"/>
                  <a:pt x="3089066" y="309576"/>
                  <a:pt x="3081774" y="309576"/>
                </a:cubicBezTo>
                <a:cubicBezTo>
                  <a:pt x="3073750" y="309576"/>
                  <a:pt x="3069375" y="305200"/>
                  <a:pt x="3069375" y="297178"/>
                </a:cubicBezTo>
                <a:cubicBezTo>
                  <a:pt x="3069375" y="289885"/>
                  <a:pt x="3073750" y="283322"/>
                  <a:pt x="3081774" y="283322"/>
                </a:cubicBezTo>
                <a:close/>
                <a:moveTo>
                  <a:pt x="3013717" y="283322"/>
                </a:moveTo>
                <a:cubicBezTo>
                  <a:pt x="3021307" y="283322"/>
                  <a:pt x="3028135" y="289885"/>
                  <a:pt x="3028135" y="297178"/>
                </a:cubicBezTo>
                <a:cubicBezTo>
                  <a:pt x="3028135" y="305200"/>
                  <a:pt x="3021307" y="309576"/>
                  <a:pt x="3013717" y="309576"/>
                </a:cubicBezTo>
                <a:cubicBezTo>
                  <a:pt x="3005371" y="309576"/>
                  <a:pt x="2998539" y="305200"/>
                  <a:pt x="2998539" y="297178"/>
                </a:cubicBezTo>
                <a:cubicBezTo>
                  <a:pt x="2998539" y="289885"/>
                  <a:pt x="3005371" y="283322"/>
                  <a:pt x="3013717" y="283322"/>
                </a:cubicBezTo>
                <a:close/>
                <a:moveTo>
                  <a:pt x="2942494" y="283322"/>
                </a:moveTo>
                <a:cubicBezTo>
                  <a:pt x="2951055" y="283322"/>
                  <a:pt x="2957288" y="290327"/>
                  <a:pt x="2957288" y="298111"/>
                </a:cubicBezTo>
                <a:cubicBezTo>
                  <a:pt x="2957288" y="306673"/>
                  <a:pt x="2951055" y="312900"/>
                  <a:pt x="2942494" y="312900"/>
                </a:cubicBezTo>
                <a:cubicBezTo>
                  <a:pt x="2934713" y="312900"/>
                  <a:pt x="2927711" y="306673"/>
                  <a:pt x="2927711" y="298111"/>
                </a:cubicBezTo>
                <a:cubicBezTo>
                  <a:pt x="2927711" y="290327"/>
                  <a:pt x="2934713" y="283322"/>
                  <a:pt x="2942494" y="283322"/>
                </a:cubicBezTo>
                <a:close/>
                <a:moveTo>
                  <a:pt x="2868293" y="283322"/>
                </a:moveTo>
                <a:cubicBezTo>
                  <a:pt x="2876858" y="283322"/>
                  <a:pt x="2883087" y="290327"/>
                  <a:pt x="2883087" y="298111"/>
                </a:cubicBezTo>
                <a:cubicBezTo>
                  <a:pt x="2883087" y="306673"/>
                  <a:pt x="2876858" y="312900"/>
                  <a:pt x="2868293" y="312900"/>
                </a:cubicBezTo>
                <a:cubicBezTo>
                  <a:pt x="2860512" y="312900"/>
                  <a:pt x="2853507" y="306673"/>
                  <a:pt x="2853507" y="298111"/>
                </a:cubicBezTo>
                <a:cubicBezTo>
                  <a:pt x="2853507" y="290327"/>
                  <a:pt x="2860512" y="283322"/>
                  <a:pt x="2868293" y="283322"/>
                </a:cubicBezTo>
                <a:close/>
                <a:moveTo>
                  <a:pt x="2796535" y="283322"/>
                </a:moveTo>
                <a:cubicBezTo>
                  <a:pt x="2804558" y="283322"/>
                  <a:pt x="2808934" y="290327"/>
                  <a:pt x="2808934" y="298111"/>
                </a:cubicBezTo>
                <a:cubicBezTo>
                  <a:pt x="2808934" y="306673"/>
                  <a:pt x="2804558" y="312900"/>
                  <a:pt x="2796535" y="312900"/>
                </a:cubicBezTo>
                <a:cubicBezTo>
                  <a:pt x="2789243" y="312900"/>
                  <a:pt x="2782678" y="306673"/>
                  <a:pt x="2782678" y="298111"/>
                </a:cubicBezTo>
                <a:cubicBezTo>
                  <a:pt x="2782678" y="290327"/>
                  <a:pt x="2789243" y="283322"/>
                  <a:pt x="2796535" y="283322"/>
                </a:cubicBezTo>
                <a:close/>
                <a:moveTo>
                  <a:pt x="2725698" y="283322"/>
                </a:moveTo>
                <a:cubicBezTo>
                  <a:pt x="2731532" y="283322"/>
                  <a:pt x="2738100" y="290327"/>
                  <a:pt x="2738100" y="298111"/>
                </a:cubicBezTo>
                <a:cubicBezTo>
                  <a:pt x="2738100" y="306673"/>
                  <a:pt x="2731532" y="312900"/>
                  <a:pt x="2725698" y="312900"/>
                </a:cubicBezTo>
                <a:cubicBezTo>
                  <a:pt x="2717681" y="312900"/>
                  <a:pt x="2711846" y="306673"/>
                  <a:pt x="2711846" y="298111"/>
                </a:cubicBezTo>
                <a:cubicBezTo>
                  <a:pt x="2711846" y="290327"/>
                  <a:pt x="2717681" y="283322"/>
                  <a:pt x="2725698" y="283322"/>
                </a:cubicBezTo>
                <a:close/>
                <a:moveTo>
                  <a:pt x="2653415" y="283322"/>
                </a:moveTo>
                <a:cubicBezTo>
                  <a:pt x="2660705" y="283322"/>
                  <a:pt x="2667270" y="290327"/>
                  <a:pt x="2667270" y="298111"/>
                </a:cubicBezTo>
                <a:cubicBezTo>
                  <a:pt x="2667270" y="306673"/>
                  <a:pt x="2660705" y="312900"/>
                  <a:pt x="2653415" y="312900"/>
                </a:cubicBezTo>
                <a:cubicBezTo>
                  <a:pt x="2646857" y="312900"/>
                  <a:pt x="2641021" y="306673"/>
                  <a:pt x="2641021" y="298111"/>
                </a:cubicBezTo>
                <a:cubicBezTo>
                  <a:pt x="2641021" y="290327"/>
                  <a:pt x="2646857" y="283322"/>
                  <a:pt x="2653415" y="283322"/>
                </a:cubicBezTo>
                <a:close/>
                <a:moveTo>
                  <a:pt x="2582583" y="283322"/>
                </a:moveTo>
                <a:cubicBezTo>
                  <a:pt x="2589875" y="283322"/>
                  <a:pt x="2596439" y="290327"/>
                  <a:pt x="2596439" y="298111"/>
                </a:cubicBezTo>
                <a:cubicBezTo>
                  <a:pt x="2596439" y="306673"/>
                  <a:pt x="2589875" y="312900"/>
                  <a:pt x="2582583" y="312900"/>
                </a:cubicBezTo>
                <a:cubicBezTo>
                  <a:pt x="2576019" y="312900"/>
                  <a:pt x="2570189" y="306673"/>
                  <a:pt x="2570189" y="298111"/>
                </a:cubicBezTo>
                <a:cubicBezTo>
                  <a:pt x="2570189" y="290327"/>
                  <a:pt x="2576019" y="283322"/>
                  <a:pt x="2582583" y="283322"/>
                </a:cubicBezTo>
                <a:close/>
                <a:moveTo>
                  <a:pt x="2511029" y="283322"/>
                </a:moveTo>
                <a:cubicBezTo>
                  <a:pt x="2519050" y="283322"/>
                  <a:pt x="2525613" y="290327"/>
                  <a:pt x="2525613" y="298111"/>
                </a:cubicBezTo>
                <a:cubicBezTo>
                  <a:pt x="2525613" y="306673"/>
                  <a:pt x="2519050" y="312900"/>
                  <a:pt x="2511029" y="312900"/>
                </a:cubicBezTo>
                <a:cubicBezTo>
                  <a:pt x="2503740" y="312900"/>
                  <a:pt x="2499361" y="306673"/>
                  <a:pt x="2499361" y="298111"/>
                </a:cubicBezTo>
                <a:cubicBezTo>
                  <a:pt x="2499361" y="290327"/>
                  <a:pt x="2503740" y="283322"/>
                  <a:pt x="2511029" y="283322"/>
                </a:cubicBezTo>
                <a:close/>
                <a:moveTo>
                  <a:pt x="2439946" y="283322"/>
                </a:moveTo>
                <a:cubicBezTo>
                  <a:pt x="2448505" y="283322"/>
                  <a:pt x="2454732" y="290327"/>
                  <a:pt x="2454732" y="298111"/>
                </a:cubicBezTo>
                <a:cubicBezTo>
                  <a:pt x="2454732" y="306673"/>
                  <a:pt x="2448505" y="312900"/>
                  <a:pt x="2439946" y="312900"/>
                </a:cubicBezTo>
                <a:cubicBezTo>
                  <a:pt x="2432160" y="312900"/>
                  <a:pt x="2425156" y="306673"/>
                  <a:pt x="2425156" y="298111"/>
                </a:cubicBezTo>
                <a:cubicBezTo>
                  <a:pt x="2425156" y="290327"/>
                  <a:pt x="2432160" y="283322"/>
                  <a:pt x="2439946" y="283322"/>
                </a:cubicBezTo>
                <a:close/>
                <a:moveTo>
                  <a:pt x="2369110" y="283322"/>
                </a:moveTo>
                <a:cubicBezTo>
                  <a:pt x="2377672" y="283322"/>
                  <a:pt x="2383899" y="290327"/>
                  <a:pt x="2383899" y="298111"/>
                </a:cubicBezTo>
                <a:cubicBezTo>
                  <a:pt x="2383899" y="306673"/>
                  <a:pt x="2377672" y="312900"/>
                  <a:pt x="2369110" y="312900"/>
                </a:cubicBezTo>
                <a:cubicBezTo>
                  <a:pt x="2361327" y="312900"/>
                  <a:pt x="2354319" y="306673"/>
                  <a:pt x="2354319" y="298111"/>
                </a:cubicBezTo>
                <a:cubicBezTo>
                  <a:pt x="2354319" y="290327"/>
                  <a:pt x="2361327" y="283322"/>
                  <a:pt x="2369110" y="283322"/>
                </a:cubicBezTo>
                <a:close/>
                <a:moveTo>
                  <a:pt x="2298280" y="283322"/>
                </a:moveTo>
                <a:cubicBezTo>
                  <a:pt x="2306842" y="283322"/>
                  <a:pt x="2313068" y="290327"/>
                  <a:pt x="2313068" y="298111"/>
                </a:cubicBezTo>
                <a:cubicBezTo>
                  <a:pt x="2313068" y="306673"/>
                  <a:pt x="2306842" y="312900"/>
                  <a:pt x="2298280" y="312900"/>
                </a:cubicBezTo>
                <a:cubicBezTo>
                  <a:pt x="2290497" y="312900"/>
                  <a:pt x="2283490" y="306673"/>
                  <a:pt x="2283490" y="298111"/>
                </a:cubicBezTo>
                <a:cubicBezTo>
                  <a:pt x="2283490" y="290327"/>
                  <a:pt x="2290497" y="283322"/>
                  <a:pt x="2298280" y="283322"/>
                </a:cubicBezTo>
                <a:close/>
                <a:moveTo>
                  <a:pt x="2226517" y="283322"/>
                </a:moveTo>
                <a:cubicBezTo>
                  <a:pt x="2234538" y="283322"/>
                  <a:pt x="2238914" y="290327"/>
                  <a:pt x="2238914" y="298111"/>
                </a:cubicBezTo>
                <a:cubicBezTo>
                  <a:pt x="2238914" y="306673"/>
                  <a:pt x="2234538" y="312900"/>
                  <a:pt x="2226517" y="312900"/>
                </a:cubicBezTo>
                <a:cubicBezTo>
                  <a:pt x="2218495" y="312900"/>
                  <a:pt x="2212658" y="306673"/>
                  <a:pt x="2212658" y="298111"/>
                </a:cubicBezTo>
                <a:cubicBezTo>
                  <a:pt x="2212658" y="290327"/>
                  <a:pt x="2218495" y="283322"/>
                  <a:pt x="2226517" y="283322"/>
                </a:cubicBezTo>
                <a:close/>
                <a:moveTo>
                  <a:pt x="2155683" y="283322"/>
                </a:moveTo>
                <a:cubicBezTo>
                  <a:pt x="2161519" y="283322"/>
                  <a:pt x="2168081" y="290327"/>
                  <a:pt x="2168081" y="298111"/>
                </a:cubicBezTo>
                <a:cubicBezTo>
                  <a:pt x="2168081" y="306673"/>
                  <a:pt x="2161519" y="312900"/>
                  <a:pt x="2155683" y="312900"/>
                </a:cubicBezTo>
                <a:cubicBezTo>
                  <a:pt x="2147663" y="312900"/>
                  <a:pt x="2141827" y="306673"/>
                  <a:pt x="2141827" y="298111"/>
                </a:cubicBezTo>
                <a:cubicBezTo>
                  <a:pt x="2141827" y="290327"/>
                  <a:pt x="2147663" y="283322"/>
                  <a:pt x="2155683" y="283322"/>
                </a:cubicBezTo>
                <a:close/>
                <a:moveTo>
                  <a:pt x="2084849" y="283322"/>
                </a:moveTo>
                <a:cubicBezTo>
                  <a:pt x="2090685" y="283322"/>
                  <a:pt x="2097248" y="290327"/>
                  <a:pt x="2097248" y="298111"/>
                </a:cubicBezTo>
                <a:cubicBezTo>
                  <a:pt x="2097248" y="306673"/>
                  <a:pt x="2090685" y="312900"/>
                  <a:pt x="2084849" y="312900"/>
                </a:cubicBezTo>
                <a:cubicBezTo>
                  <a:pt x="2076828" y="312900"/>
                  <a:pt x="2070994" y="306673"/>
                  <a:pt x="2070994" y="298111"/>
                </a:cubicBezTo>
                <a:cubicBezTo>
                  <a:pt x="2070994" y="290327"/>
                  <a:pt x="2076828" y="283322"/>
                  <a:pt x="2084849" y="283322"/>
                </a:cubicBezTo>
                <a:close/>
                <a:moveTo>
                  <a:pt x="2011835" y="283322"/>
                </a:moveTo>
                <a:cubicBezTo>
                  <a:pt x="2019855" y="283322"/>
                  <a:pt x="2026421" y="290327"/>
                  <a:pt x="2026421" y="298111"/>
                </a:cubicBezTo>
                <a:cubicBezTo>
                  <a:pt x="2026421" y="306673"/>
                  <a:pt x="2019855" y="312900"/>
                  <a:pt x="2011835" y="312900"/>
                </a:cubicBezTo>
                <a:cubicBezTo>
                  <a:pt x="2006002" y="312900"/>
                  <a:pt x="2000168" y="306673"/>
                  <a:pt x="2000168" y="298111"/>
                </a:cubicBezTo>
                <a:cubicBezTo>
                  <a:pt x="2000168" y="290327"/>
                  <a:pt x="2006002" y="283322"/>
                  <a:pt x="2011835" y="283322"/>
                </a:cubicBezTo>
                <a:close/>
                <a:moveTo>
                  <a:pt x="1938362" y="283322"/>
                </a:moveTo>
                <a:cubicBezTo>
                  <a:pt x="1946385" y="283322"/>
                  <a:pt x="1952222" y="290327"/>
                  <a:pt x="1952222" y="298111"/>
                </a:cubicBezTo>
                <a:cubicBezTo>
                  <a:pt x="1952222" y="306673"/>
                  <a:pt x="1946385" y="312900"/>
                  <a:pt x="1938362" y="312900"/>
                </a:cubicBezTo>
                <a:cubicBezTo>
                  <a:pt x="1932531" y="312900"/>
                  <a:pt x="1925968" y="306673"/>
                  <a:pt x="1925968" y="298111"/>
                </a:cubicBezTo>
                <a:cubicBezTo>
                  <a:pt x="1925968" y="290327"/>
                  <a:pt x="1932531" y="283322"/>
                  <a:pt x="1938362" y="283322"/>
                </a:cubicBezTo>
                <a:close/>
                <a:moveTo>
                  <a:pt x="1867527" y="283322"/>
                </a:moveTo>
                <a:cubicBezTo>
                  <a:pt x="1875550" y="283322"/>
                  <a:pt x="1881384" y="290327"/>
                  <a:pt x="1881384" y="298111"/>
                </a:cubicBezTo>
                <a:cubicBezTo>
                  <a:pt x="1881384" y="306673"/>
                  <a:pt x="1875550" y="312900"/>
                  <a:pt x="1867527" y="312900"/>
                </a:cubicBezTo>
                <a:cubicBezTo>
                  <a:pt x="1860235" y="312900"/>
                  <a:pt x="1855129" y="306673"/>
                  <a:pt x="1855129" y="298111"/>
                </a:cubicBezTo>
                <a:cubicBezTo>
                  <a:pt x="1855129" y="290327"/>
                  <a:pt x="1860235" y="283322"/>
                  <a:pt x="1867527" y="283322"/>
                </a:cubicBezTo>
                <a:close/>
                <a:moveTo>
                  <a:pt x="1799085" y="283322"/>
                </a:moveTo>
                <a:cubicBezTo>
                  <a:pt x="1807647" y="283322"/>
                  <a:pt x="1813876" y="290327"/>
                  <a:pt x="1813876" y="298111"/>
                </a:cubicBezTo>
                <a:cubicBezTo>
                  <a:pt x="1813876" y="306673"/>
                  <a:pt x="1807647" y="312900"/>
                  <a:pt x="1799085" y="312900"/>
                </a:cubicBezTo>
                <a:cubicBezTo>
                  <a:pt x="1790525" y="312900"/>
                  <a:pt x="1784300" y="306673"/>
                  <a:pt x="1784300" y="298111"/>
                </a:cubicBezTo>
                <a:cubicBezTo>
                  <a:pt x="1784300" y="290327"/>
                  <a:pt x="1790525" y="283322"/>
                  <a:pt x="1799085" y="283322"/>
                </a:cubicBezTo>
                <a:close/>
                <a:moveTo>
                  <a:pt x="1728262" y="283322"/>
                </a:moveTo>
                <a:cubicBezTo>
                  <a:pt x="1736825" y="283322"/>
                  <a:pt x="1743052" y="290327"/>
                  <a:pt x="1743052" y="298111"/>
                </a:cubicBezTo>
                <a:cubicBezTo>
                  <a:pt x="1743052" y="306673"/>
                  <a:pt x="1736825" y="312900"/>
                  <a:pt x="1728262" y="312900"/>
                </a:cubicBezTo>
                <a:cubicBezTo>
                  <a:pt x="1719697" y="312900"/>
                  <a:pt x="1713472" y="306673"/>
                  <a:pt x="1713472" y="298111"/>
                </a:cubicBezTo>
                <a:cubicBezTo>
                  <a:pt x="1713472" y="290327"/>
                  <a:pt x="1719697" y="283322"/>
                  <a:pt x="1728262" y="283322"/>
                </a:cubicBezTo>
                <a:close/>
                <a:moveTo>
                  <a:pt x="1656498" y="283322"/>
                </a:moveTo>
                <a:cubicBezTo>
                  <a:pt x="1663792" y="283322"/>
                  <a:pt x="1668897" y="290327"/>
                  <a:pt x="1668897" y="298111"/>
                </a:cubicBezTo>
                <a:cubicBezTo>
                  <a:pt x="1668897" y="306673"/>
                  <a:pt x="1663792" y="312900"/>
                  <a:pt x="1656498" y="312900"/>
                </a:cubicBezTo>
                <a:cubicBezTo>
                  <a:pt x="1648481" y="312900"/>
                  <a:pt x="1642650" y="306673"/>
                  <a:pt x="1642650" y="298111"/>
                </a:cubicBezTo>
                <a:cubicBezTo>
                  <a:pt x="1642650" y="290327"/>
                  <a:pt x="1648481" y="283322"/>
                  <a:pt x="1656498" y="283322"/>
                </a:cubicBezTo>
                <a:close/>
                <a:moveTo>
                  <a:pt x="1582299" y="283322"/>
                </a:moveTo>
                <a:cubicBezTo>
                  <a:pt x="1588131" y="283322"/>
                  <a:pt x="1594704" y="290327"/>
                  <a:pt x="1594704" y="298111"/>
                </a:cubicBezTo>
                <a:cubicBezTo>
                  <a:pt x="1594704" y="306673"/>
                  <a:pt x="1588131" y="312900"/>
                  <a:pt x="1582299" y="312900"/>
                </a:cubicBezTo>
                <a:cubicBezTo>
                  <a:pt x="1574277" y="312900"/>
                  <a:pt x="1568441" y="306673"/>
                  <a:pt x="1568441" y="298111"/>
                </a:cubicBezTo>
                <a:cubicBezTo>
                  <a:pt x="1568441" y="290327"/>
                  <a:pt x="1574277" y="283322"/>
                  <a:pt x="1582299" y="283322"/>
                </a:cubicBezTo>
                <a:close/>
                <a:moveTo>
                  <a:pt x="1512198" y="283322"/>
                </a:moveTo>
                <a:cubicBezTo>
                  <a:pt x="1518032" y="283322"/>
                  <a:pt x="1523865" y="290327"/>
                  <a:pt x="1523865" y="298111"/>
                </a:cubicBezTo>
                <a:cubicBezTo>
                  <a:pt x="1523865" y="306673"/>
                  <a:pt x="1518032" y="312900"/>
                  <a:pt x="1512198" y="312900"/>
                </a:cubicBezTo>
                <a:cubicBezTo>
                  <a:pt x="1504174" y="312900"/>
                  <a:pt x="1497612" y="306673"/>
                  <a:pt x="1497612" y="298111"/>
                </a:cubicBezTo>
                <a:cubicBezTo>
                  <a:pt x="1497612" y="290327"/>
                  <a:pt x="1504174" y="283322"/>
                  <a:pt x="1512198" y="283322"/>
                </a:cubicBezTo>
                <a:close/>
                <a:moveTo>
                  <a:pt x="1439173" y="283322"/>
                </a:moveTo>
                <a:cubicBezTo>
                  <a:pt x="1447191" y="283322"/>
                  <a:pt x="1453026" y="290327"/>
                  <a:pt x="1453026" y="298111"/>
                </a:cubicBezTo>
                <a:cubicBezTo>
                  <a:pt x="1453026" y="306673"/>
                  <a:pt x="1447191" y="312900"/>
                  <a:pt x="1439173" y="312900"/>
                </a:cubicBezTo>
                <a:cubicBezTo>
                  <a:pt x="1433336" y="312900"/>
                  <a:pt x="1426777" y="306673"/>
                  <a:pt x="1426777" y="298111"/>
                </a:cubicBezTo>
                <a:cubicBezTo>
                  <a:pt x="1426777" y="290327"/>
                  <a:pt x="1433336" y="283322"/>
                  <a:pt x="1439173" y="283322"/>
                </a:cubicBezTo>
                <a:close/>
                <a:moveTo>
                  <a:pt x="1368347" y="283322"/>
                </a:moveTo>
                <a:cubicBezTo>
                  <a:pt x="1376368" y="283322"/>
                  <a:pt x="1382200" y="290327"/>
                  <a:pt x="1382200" y="298111"/>
                </a:cubicBezTo>
                <a:cubicBezTo>
                  <a:pt x="1382200" y="306673"/>
                  <a:pt x="1376368" y="312900"/>
                  <a:pt x="1368347" y="312900"/>
                </a:cubicBezTo>
                <a:cubicBezTo>
                  <a:pt x="1362513" y="312900"/>
                  <a:pt x="1355949" y="306673"/>
                  <a:pt x="1355949" y="298111"/>
                </a:cubicBezTo>
                <a:cubicBezTo>
                  <a:pt x="1355949" y="290327"/>
                  <a:pt x="1362513" y="283322"/>
                  <a:pt x="1368347" y="283322"/>
                </a:cubicBezTo>
                <a:close/>
                <a:moveTo>
                  <a:pt x="1297518" y="283322"/>
                </a:moveTo>
                <a:cubicBezTo>
                  <a:pt x="1305540" y="283322"/>
                  <a:pt x="1311374" y="290327"/>
                  <a:pt x="1311374" y="298111"/>
                </a:cubicBezTo>
                <a:cubicBezTo>
                  <a:pt x="1311374" y="306673"/>
                  <a:pt x="1305540" y="312900"/>
                  <a:pt x="1297518" y="312900"/>
                </a:cubicBezTo>
                <a:cubicBezTo>
                  <a:pt x="1289498" y="312900"/>
                  <a:pt x="1285121" y="306673"/>
                  <a:pt x="1285121" y="298111"/>
                </a:cubicBezTo>
                <a:cubicBezTo>
                  <a:pt x="1285121" y="290327"/>
                  <a:pt x="1289498" y="283322"/>
                  <a:pt x="1297518" y="283322"/>
                </a:cubicBezTo>
                <a:close/>
                <a:moveTo>
                  <a:pt x="1154890" y="283322"/>
                </a:moveTo>
                <a:cubicBezTo>
                  <a:pt x="1162674" y="283322"/>
                  <a:pt x="1169683" y="288427"/>
                  <a:pt x="1169683" y="295719"/>
                </a:cubicBezTo>
                <a:cubicBezTo>
                  <a:pt x="1169683" y="303741"/>
                  <a:pt x="1162674" y="309576"/>
                  <a:pt x="1154890" y="309576"/>
                </a:cubicBezTo>
                <a:cubicBezTo>
                  <a:pt x="1146329" y="309576"/>
                  <a:pt x="1140101" y="303741"/>
                  <a:pt x="1140101" y="295719"/>
                </a:cubicBezTo>
                <a:cubicBezTo>
                  <a:pt x="1140101" y="288427"/>
                  <a:pt x="1146329" y="283322"/>
                  <a:pt x="1154890" y="283322"/>
                </a:cubicBezTo>
                <a:close/>
                <a:moveTo>
                  <a:pt x="1084059" y="283322"/>
                </a:moveTo>
                <a:cubicBezTo>
                  <a:pt x="1091842" y="283322"/>
                  <a:pt x="1098847" y="288427"/>
                  <a:pt x="1098847" y="295719"/>
                </a:cubicBezTo>
                <a:cubicBezTo>
                  <a:pt x="1098847" y="303741"/>
                  <a:pt x="1091842" y="309576"/>
                  <a:pt x="1084059" y="309576"/>
                </a:cubicBezTo>
                <a:cubicBezTo>
                  <a:pt x="1075503" y="309576"/>
                  <a:pt x="1069272" y="303741"/>
                  <a:pt x="1069272" y="295719"/>
                </a:cubicBezTo>
                <a:cubicBezTo>
                  <a:pt x="1069272" y="288427"/>
                  <a:pt x="1075503" y="283322"/>
                  <a:pt x="1084059" y="283322"/>
                </a:cubicBezTo>
                <a:close/>
                <a:moveTo>
                  <a:pt x="1013024" y="283322"/>
                </a:moveTo>
                <a:cubicBezTo>
                  <a:pt x="1020314" y="283322"/>
                  <a:pt x="1024691" y="288427"/>
                  <a:pt x="1024691" y="295719"/>
                </a:cubicBezTo>
                <a:cubicBezTo>
                  <a:pt x="1024691" y="303741"/>
                  <a:pt x="1020314" y="309576"/>
                  <a:pt x="1013024" y="309576"/>
                </a:cubicBezTo>
                <a:cubicBezTo>
                  <a:pt x="1005003" y="309576"/>
                  <a:pt x="998442" y="303741"/>
                  <a:pt x="998442" y="295719"/>
                </a:cubicBezTo>
                <a:cubicBezTo>
                  <a:pt x="998442" y="288427"/>
                  <a:pt x="1005003" y="283322"/>
                  <a:pt x="1013024" y="283322"/>
                </a:cubicBezTo>
                <a:close/>
                <a:moveTo>
                  <a:pt x="941467" y="283322"/>
                </a:moveTo>
                <a:cubicBezTo>
                  <a:pt x="948032" y="283322"/>
                  <a:pt x="953869" y="288427"/>
                  <a:pt x="953869" y="295719"/>
                </a:cubicBezTo>
                <a:cubicBezTo>
                  <a:pt x="953869" y="303741"/>
                  <a:pt x="948032" y="309576"/>
                  <a:pt x="941467" y="309576"/>
                </a:cubicBezTo>
                <a:cubicBezTo>
                  <a:pt x="934173" y="309576"/>
                  <a:pt x="927612" y="303741"/>
                  <a:pt x="927612" y="295719"/>
                </a:cubicBezTo>
                <a:cubicBezTo>
                  <a:pt x="927612" y="288427"/>
                  <a:pt x="934173" y="283322"/>
                  <a:pt x="941467" y="283322"/>
                </a:cubicBezTo>
                <a:close/>
                <a:moveTo>
                  <a:pt x="3299102" y="212492"/>
                </a:moveTo>
                <a:cubicBezTo>
                  <a:pt x="3305664" y="212492"/>
                  <a:pt x="3311499" y="219055"/>
                  <a:pt x="3311499" y="226348"/>
                </a:cubicBezTo>
                <a:cubicBezTo>
                  <a:pt x="3311499" y="232911"/>
                  <a:pt x="3305664" y="238746"/>
                  <a:pt x="3299102" y="238746"/>
                </a:cubicBezTo>
                <a:cubicBezTo>
                  <a:pt x="3291807" y="238746"/>
                  <a:pt x="3285245" y="232911"/>
                  <a:pt x="3285245" y="226348"/>
                </a:cubicBezTo>
                <a:cubicBezTo>
                  <a:pt x="3285245" y="219055"/>
                  <a:pt x="3291807" y="212492"/>
                  <a:pt x="3299102" y="212492"/>
                </a:cubicBezTo>
                <a:close/>
                <a:moveTo>
                  <a:pt x="3226811" y="212492"/>
                </a:moveTo>
                <a:cubicBezTo>
                  <a:pt x="3234831" y="212492"/>
                  <a:pt x="3240667" y="219055"/>
                  <a:pt x="3240667" y="226348"/>
                </a:cubicBezTo>
                <a:cubicBezTo>
                  <a:pt x="3240667" y="232911"/>
                  <a:pt x="3234831" y="238746"/>
                  <a:pt x="3226811" y="238746"/>
                </a:cubicBezTo>
                <a:cubicBezTo>
                  <a:pt x="3220250" y="238746"/>
                  <a:pt x="3214412" y="232911"/>
                  <a:pt x="3214412" y="226348"/>
                </a:cubicBezTo>
                <a:cubicBezTo>
                  <a:pt x="3214412" y="219055"/>
                  <a:pt x="3220250" y="212492"/>
                  <a:pt x="3226811" y="212492"/>
                </a:cubicBezTo>
                <a:close/>
                <a:moveTo>
                  <a:pt x="3152608" y="212492"/>
                </a:moveTo>
                <a:cubicBezTo>
                  <a:pt x="3159900" y="212492"/>
                  <a:pt x="3166462" y="219055"/>
                  <a:pt x="3166462" y="226348"/>
                </a:cubicBezTo>
                <a:cubicBezTo>
                  <a:pt x="3166462" y="232911"/>
                  <a:pt x="3159900" y="238746"/>
                  <a:pt x="3152608" y="238746"/>
                </a:cubicBezTo>
                <a:cubicBezTo>
                  <a:pt x="3146043" y="238746"/>
                  <a:pt x="3140211" y="232911"/>
                  <a:pt x="3140211" y="226348"/>
                </a:cubicBezTo>
                <a:cubicBezTo>
                  <a:pt x="3140211" y="219055"/>
                  <a:pt x="3146043" y="212492"/>
                  <a:pt x="3152608" y="212492"/>
                </a:cubicBezTo>
                <a:close/>
                <a:moveTo>
                  <a:pt x="3081775" y="212492"/>
                </a:moveTo>
                <a:cubicBezTo>
                  <a:pt x="3089069" y="212492"/>
                  <a:pt x="3095628" y="219055"/>
                  <a:pt x="3095628" y="226348"/>
                </a:cubicBezTo>
                <a:cubicBezTo>
                  <a:pt x="3095628" y="232911"/>
                  <a:pt x="3089069" y="238746"/>
                  <a:pt x="3081775" y="238746"/>
                </a:cubicBezTo>
                <a:cubicBezTo>
                  <a:pt x="3073753" y="238746"/>
                  <a:pt x="3069375" y="232911"/>
                  <a:pt x="3069375" y="226348"/>
                </a:cubicBezTo>
                <a:cubicBezTo>
                  <a:pt x="3069375" y="219055"/>
                  <a:pt x="3073753" y="212492"/>
                  <a:pt x="3081775" y="212492"/>
                </a:cubicBezTo>
                <a:close/>
                <a:moveTo>
                  <a:pt x="3013720" y="212492"/>
                </a:moveTo>
                <a:cubicBezTo>
                  <a:pt x="3021310" y="212492"/>
                  <a:pt x="3028140" y="219055"/>
                  <a:pt x="3028140" y="226348"/>
                </a:cubicBezTo>
                <a:cubicBezTo>
                  <a:pt x="3028140" y="232911"/>
                  <a:pt x="3021310" y="238746"/>
                  <a:pt x="3013720" y="238746"/>
                </a:cubicBezTo>
                <a:cubicBezTo>
                  <a:pt x="3005373" y="238746"/>
                  <a:pt x="2998542" y="234370"/>
                  <a:pt x="2998542" y="226348"/>
                </a:cubicBezTo>
                <a:cubicBezTo>
                  <a:pt x="2998542" y="219055"/>
                  <a:pt x="3005373" y="212492"/>
                  <a:pt x="3013720" y="212492"/>
                </a:cubicBezTo>
                <a:close/>
                <a:moveTo>
                  <a:pt x="2942497" y="212492"/>
                </a:moveTo>
                <a:cubicBezTo>
                  <a:pt x="2951061" y="212492"/>
                  <a:pt x="2957293" y="219055"/>
                  <a:pt x="2957293" y="226348"/>
                </a:cubicBezTo>
                <a:cubicBezTo>
                  <a:pt x="2957293" y="234370"/>
                  <a:pt x="2951061" y="238746"/>
                  <a:pt x="2942497" y="238746"/>
                </a:cubicBezTo>
                <a:cubicBezTo>
                  <a:pt x="2934719" y="238746"/>
                  <a:pt x="2927716" y="234370"/>
                  <a:pt x="2927716" y="226348"/>
                </a:cubicBezTo>
                <a:cubicBezTo>
                  <a:pt x="2927716" y="219055"/>
                  <a:pt x="2934719" y="212492"/>
                  <a:pt x="2942497" y="212492"/>
                </a:cubicBezTo>
                <a:close/>
                <a:moveTo>
                  <a:pt x="2867363" y="212492"/>
                </a:moveTo>
                <a:cubicBezTo>
                  <a:pt x="2875389" y="212492"/>
                  <a:pt x="2879765" y="219055"/>
                  <a:pt x="2879765" y="226348"/>
                </a:cubicBezTo>
                <a:cubicBezTo>
                  <a:pt x="2879765" y="234370"/>
                  <a:pt x="2875389" y="238746"/>
                  <a:pt x="2867363" y="238746"/>
                </a:cubicBezTo>
                <a:cubicBezTo>
                  <a:pt x="2860073" y="238746"/>
                  <a:pt x="2853510" y="234370"/>
                  <a:pt x="2853510" y="226348"/>
                </a:cubicBezTo>
                <a:cubicBezTo>
                  <a:pt x="2853510" y="219055"/>
                  <a:pt x="2860073" y="212492"/>
                  <a:pt x="2867363" y="212492"/>
                </a:cubicBezTo>
                <a:close/>
                <a:moveTo>
                  <a:pt x="2796538" y="212492"/>
                </a:moveTo>
                <a:cubicBezTo>
                  <a:pt x="2803103" y="212492"/>
                  <a:pt x="2808934" y="219055"/>
                  <a:pt x="2808934" y="226348"/>
                </a:cubicBezTo>
                <a:cubicBezTo>
                  <a:pt x="2808934" y="234370"/>
                  <a:pt x="2803103" y="238746"/>
                  <a:pt x="2796538" y="238746"/>
                </a:cubicBezTo>
                <a:cubicBezTo>
                  <a:pt x="2789246" y="238746"/>
                  <a:pt x="2782680" y="234370"/>
                  <a:pt x="2782680" y="226348"/>
                </a:cubicBezTo>
                <a:cubicBezTo>
                  <a:pt x="2782680" y="219055"/>
                  <a:pt x="2789246" y="212492"/>
                  <a:pt x="2796538" y="212492"/>
                </a:cubicBezTo>
                <a:close/>
                <a:moveTo>
                  <a:pt x="2725698" y="212492"/>
                </a:moveTo>
                <a:cubicBezTo>
                  <a:pt x="2731538" y="212492"/>
                  <a:pt x="2738102" y="219055"/>
                  <a:pt x="2738102" y="226348"/>
                </a:cubicBezTo>
                <a:cubicBezTo>
                  <a:pt x="2738102" y="234370"/>
                  <a:pt x="2731538" y="238746"/>
                  <a:pt x="2725698" y="238746"/>
                </a:cubicBezTo>
                <a:cubicBezTo>
                  <a:pt x="2717686" y="238746"/>
                  <a:pt x="2711852" y="234370"/>
                  <a:pt x="2711852" y="226348"/>
                </a:cubicBezTo>
                <a:cubicBezTo>
                  <a:pt x="2711852" y="219055"/>
                  <a:pt x="2717686" y="212492"/>
                  <a:pt x="2725698" y="212492"/>
                </a:cubicBezTo>
                <a:close/>
                <a:moveTo>
                  <a:pt x="2653420" y="212492"/>
                </a:moveTo>
                <a:cubicBezTo>
                  <a:pt x="2660711" y="212492"/>
                  <a:pt x="2667273" y="219055"/>
                  <a:pt x="2667273" y="226348"/>
                </a:cubicBezTo>
                <a:cubicBezTo>
                  <a:pt x="2667273" y="234370"/>
                  <a:pt x="2660711" y="238746"/>
                  <a:pt x="2653420" y="238746"/>
                </a:cubicBezTo>
                <a:cubicBezTo>
                  <a:pt x="2646857" y="238746"/>
                  <a:pt x="2641021" y="234370"/>
                  <a:pt x="2641021" y="226348"/>
                </a:cubicBezTo>
                <a:cubicBezTo>
                  <a:pt x="2641021" y="219055"/>
                  <a:pt x="2646857" y="212492"/>
                  <a:pt x="2653420" y="212492"/>
                </a:cubicBezTo>
                <a:close/>
                <a:moveTo>
                  <a:pt x="2582586" y="212492"/>
                </a:moveTo>
                <a:cubicBezTo>
                  <a:pt x="2589878" y="212492"/>
                  <a:pt x="2596439" y="219055"/>
                  <a:pt x="2596439" y="226348"/>
                </a:cubicBezTo>
                <a:cubicBezTo>
                  <a:pt x="2596439" y="234370"/>
                  <a:pt x="2589878" y="238746"/>
                  <a:pt x="2582586" y="238746"/>
                </a:cubicBezTo>
                <a:cubicBezTo>
                  <a:pt x="2576024" y="238746"/>
                  <a:pt x="2570189" y="234370"/>
                  <a:pt x="2570189" y="226348"/>
                </a:cubicBezTo>
                <a:cubicBezTo>
                  <a:pt x="2570189" y="219055"/>
                  <a:pt x="2576024" y="212492"/>
                  <a:pt x="2582586" y="212492"/>
                </a:cubicBezTo>
                <a:close/>
                <a:moveTo>
                  <a:pt x="2511029" y="212492"/>
                </a:moveTo>
                <a:cubicBezTo>
                  <a:pt x="2519052" y="212492"/>
                  <a:pt x="2525616" y="219055"/>
                  <a:pt x="2525616" y="226348"/>
                </a:cubicBezTo>
                <a:cubicBezTo>
                  <a:pt x="2525616" y="234370"/>
                  <a:pt x="2519052" y="238746"/>
                  <a:pt x="2511029" y="238746"/>
                </a:cubicBezTo>
                <a:cubicBezTo>
                  <a:pt x="2503740" y="238746"/>
                  <a:pt x="2499364" y="234370"/>
                  <a:pt x="2499364" y="226348"/>
                </a:cubicBezTo>
                <a:cubicBezTo>
                  <a:pt x="2499364" y="219055"/>
                  <a:pt x="2503740" y="212492"/>
                  <a:pt x="2511029" y="212492"/>
                </a:cubicBezTo>
                <a:close/>
                <a:moveTo>
                  <a:pt x="2439946" y="212492"/>
                </a:moveTo>
                <a:cubicBezTo>
                  <a:pt x="2448505" y="212492"/>
                  <a:pt x="2454732" y="219055"/>
                  <a:pt x="2454732" y="226348"/>
                </a:cubicBezTo>
                <a:cubicBezTo>
                  <a:pt x="2454732" y="234370"/>
                  <a:pt x="2448505" y="238746"/>
                  <a:pt x="2439946" y="238746"/>
                </a:cubicBezTo>
                <a:cubicBezTo>
                  <a:pt x="2432163" y="238746"/>
                  <a:pt x="2425156" y="234370"/>
                  <a:pt x="2425156" y="226348"/>
                </a:cubicBezTo>
                <a:cubicBezTo>
                  <a:pt x="2425156" y="219055"/>
                  <a:pt x="2432163" y="212492"/>
                  <a:pt x="2439946" y="212492"/>
                </a:cubicBezTo>
                <a:close/>
                <a:moveTo>
                  <a:pt x="2369110" y="212492"/>
                </a:moveTo>
                <a:cubicBezTo>
                  <a:pt x="2377672" y="212492"/>
                  <a:pt x="2383900" y="219055"/>
                  <a:pt x="2383900" y="226348"/>
                </a:cubicBezTo>
                <a:cubicBezTo>
                  <a:pt x="2383900" y="234370"/>
                  <a:pt x="2377672" y="238746"/>
                  <a:pt x="2369110" y="238746"/>
                </a:cubicBezTo>
                <a:cubicBezTo>
                  <a:pt x="2361329" y="238746"/>
                  <a:pt x="2354323" y="234370"/>
                  <a:pt x="2354323" y="226348"/>
                </a:cubicBezTo>
                <a:cubicBezTo>
                  <a:pt x="2354323" y="219055"/>
                  <a:pt x="2361329" y="212492"/>
                  <a:pt x="2369110" y="212492"/>
                </a:cubicBezTo>
                <a:close/>
                <a:moveTo>
                  <a:pt x="2298283" y="212492"/>
                </a:moveTo>
                <a:cubicBezTo>
                  <a:pt x="2306842" y="212492"/>
                  <a:pt x="2313070" y="219497"/>
                  <a:pt x="2313070" y="227280"/>
                </a:cubicBezTo>
                <a:cubicBezTo>
                  <a:pt x="2313070" y="235842"/>
                  <a:pt x="2306842" y="242069"/>
                  <a:pt x="2298283" y="242069"/>
                </a:cubicBezTo>
                <a:cubicBezTo>
                  <a:pt x="2290497" y="242069"/>
                  <a:pt x="2283493" y="235842"/>
                  <a:pt x="2283493" y="227280"/>
                </a:cubicBezTo>
                <a:cubicBezTo>
                  <a:pt x="2283493" y="219497"/>
                  <a:pt x="2290497" y="212492"/>
                  <a:pt x="2298283" y="212492"/>
                </a:cubicBezTo>
                <a:close/>
                <a:moveTo>
                  <a:pt x="2226517" y="212492"/>
                </a:moveTo>
                <a:cubicBezTo>
                  <a:pt x="2234540" y="212492"/>
                  <a:pt x="2238916" y="219497"/>
                  <a:pt x="2238916" y="227280"/>
                </a:cubicBezTo>
                <a:cubicBezTo>
                  <a:pt x="2238916" y="235842"/>
                  <a:pt x="2234540" y="242069"/>
                  <a:pt x="2226517" y="242069"/>
                </a:cubicBezTo>
                <a:cubicBezTo>
                  <a:pt x="2218495" y="242069"/>
                  <a:pt x="2212659" y="235842"/>
                  <a:pt x="2212659" y="227280"/>
                </a:cubicBezTo>
                <a:cubicBezTo>
                  <a:pt x="2212659" y="219497"/>
                  <a:pt x="2218495" y="212492"/>
                  <a:pt x="2226517" y="212492"/>
                </a:cubicBezTo>
                <a:close/>
                <a:moveTo>
                  <a:pt x="2155683" y="212492"/>
                </a:moveTo>
                <a:cubicBezTo>
                  <a:pt x="2161519" y="212492"/>
                  <a:pt x="2168081" y="219497"/>
                  <a:pt x="2168081" y="227280"/>
                </a:cubicBezTo>
                <a:cubicBezTo>
                  <a:pt x="2168081" y="235842"/>
                  <a:pt x="2161519" y="242069"/>
                  <a:pt x="2155683" y="242069"/>
                </a:cubicBezTo>
                <a:cubicBezTo>
                  <a:pt x="2147663" y="242069"/>
                  <a:pt x="2141827" y="235842"/>
                  <a:pt x="2141827" y="227280"/>
                </a:cubicBezTo>
                <a:cubicBezTo>
                  <a:pt x="2141827" y="219497"/>
                  <a:pt x="2147663" y="212492"/>
                  <a:pt x="2155683" y="212492"/>
                </a:cubicBezTo>
                <a:close/>
                <a:moveTo>
                  <a:pt x="2084851" y="212492"/>
                </a:moveTo>
                <a:cubicBezTo>
                  <a:pt x="2090686" y="212492"/>
                  <a:pt x="2097249" y="219497"/>
                  <a:pt x="2097249" y="227280"/>
                </a:cubicBezTo>
                <a:cubicBezTo>
                  <a:pt x="2097249" y="235842"/>
                  <a:pt x="2090686" y="242069"/>
                  <a:pt x="2084851" y="242069"/>
                </a:cubicBezTo>
                <a:cubicBezTo>
                  <a:pt x="2076829" y="242069"/>
                  <a:pt x="2070995" y="235842"/>
                  <a:pt x="2070995" y="227280"/>
                </a:cubicBezTo>
                <a:cubicBezTo>
                  <a:pt x="2070995" y="219497"/>
                  <a:pt x="2076829" y="212492"/>
                  <a:pt x="2084851" y="212492"/>
                </a:cubicBezTo>
                <a:close/>
                <a:moveTo>
                  <a:pt x="2011835" y="212492"/>
                </a:moveTo>
                <a:cubicBezTo>
                  <a:pt x="2019855" y="212492"/>
                  <a:pt x="2026421" y="219497"/>
                  <a:pt x="2026421" y="227280"/>
                </a:cubicBezTo>
                <a:cubicBezTo>
                  <a:pt x="2026421" y="235842"/>
                  <a:pt x="2019855" y="242069"/>
                  <a:pt x="2011835" y="242069"/>
                </a:cubicBezTo>
                <a:cubicBezTo>
                  <a:pt x="2006003" y="242069"/>
                  <a:pt x="2000168" y="235842"/>
                  <a:pt x="2000168" y="227280"/>
                </a:cubicBezTo>
                <a:cubicBezTo>
                  <a:pt x="2000168" y="219497"/>
                  <a:pt x="2006003" y="212492"/>
                  <a:pt x="2011835" y="212492"/>
                </a:cubicBezTo>
                <a:close/>
                <a:moveTo>
                  <a:pt x="1938362" y="212492"/>
                </a:moveTo>
                <a:cubicBezTo>
                  <a:pt x="1946388" y="212492"/>
                  <a:pt x="1952222" y="219497"/>
                  <a:pt x="1952222" y="227280"/>
                </a:cubicBezTo>
                <a:cubicBezTo>
                  <a:pt x="1952222" y="235842"/>
                  <a:pt x="1946388" y="242069"/>
                  <a:pt x="1938362" y="242069"/>
                </a:cubicBezTo>
                <a:cubicBezTo>
                  <a:pt x="1932531" y="242069"/>
                  <a:pt x="1925971" y="235842"/>
                  <a:pt x="1925971" y="227280"/>
                </a:cubicBezTo>
                <a:cubicBezTo>
                  <a:pt x="1925971" y="219497"/>
                  <a:pt x="1931072" y="212492"/>
                  <a:pt x="1938362" y="212492"/>
                </a:cubicBezTo>
                <a:close/>
                <a:moveTo>
                  <a:pt x="1867530" y="212492"/>
                </a:moveTo>
                <a:cubicBezTo>
                  <a:pt x="1875550" y="212492"/>
                  <a:pt x="1881387" y="219497"/>
                  <a:pt x="1881387" y="227280"/>
                </a:cubicBezTo>
                <a:cubicBezTo>
                  <a:pt x="1881387" y="235842"/>
                  <a:pt x="1875550" y="242069"/>
                  <a:pt x="1867530" y="242069"/>
                </a:cubicBezTo>
                <a:cubicBezTo>
                  <a:pt x="1860238" y="242069"/>
                  <a:pt x="1855129" y="235842"/>
                  <a:pt x="1855129" y="227280"/>
                </a:cubicBezTo>
                <a:cubicBezTo>
                  <a:pt x="1855129" y="219497"/>
                  <a:pt x="1860238" y="212492"/>
                  <a:pt x="1867530" y="212492"/>
                </a:cubicBezTo>
                <a:close/>
                <a:moveTo>
                  <a:pt x="1799087" y="212492"/>
                </a:moveTo>
                <a:cubicBezTo>
                  <a:pt x="1807649" y="212492"/>
                  <a:pt x="1813879" y="219497"/>
                  <a:pt x="1813879" y="227280"/>
                </a:cubicBezTo>
                <a:cubicBezTo>
                  <a:pt x="1813879" y="235842"/>
                  <a:pt x="1807649" y="242069"/>
                  <a:pt x="1799087" y="242069"/>
                </a:cubicBezTo>
                <a:cubicBezTo>
                  <a:pt x="1790527" y="242069"/>
                  <a:pt x="1784303" y="235842"/>
                  <a:pt x="1784303" y="227280"/>
                </a:cubicBezTo>
                <a:cubicBezTo>
                  <a:pt x="1784303" y="219497"/>
                  <a:pt x="1790527" y="212492"/>
                  <a:pt x="1799087" y="212492"/>
                </a:cubicBezTo>
                <a:close/>
                <a:moveTo>
                  <a:pt x="1728262" y="212492"/>
                </a:moveTo>
                <a:cubicBezTo>
                  <a:pt x="1736828" y="212492"/>
                  <a:pt x="1743052" y="219497"/>
                  <a:pt x="1743052" y="227280"/>
                </a:cubicBezTo>
                <a:cubicBezTo>
                  <a:pt x="1743052" y="235842"/>
                  <a:pt x="1736828" y="242069"/>
                  <a:pt x="1728262" y="242069"/>
                </a:cubicBezTo>
                <a:cubicBezTo>
                  <a:pt x="1719700" y="242069"/>
                  <a:pt x="1713472" y="235842"/>
                  <a:pt x="1713472" y="227280"/>
                </a:cubicBezTo>
                <a:cubicBezTo>
                  <a:pt x="1713472" y="219497"/>
                  <a:pt x="1719700" y="212492"/>
                  <a:pt x="1728262" y="212492"/>
                </a:cubicBezTo>
                <a:close/>
                <a:moveTo>
                  <a:pt x="1656498" y="212492"/>
                </a:moveTo>
                <a:cubicBezTo>
                  <a:pt x="1663792" y="212492"/>
                  <a:pt x="1668900" y="219497"/>
                  <a:pt x="1668900" y="227280"/>
                </a:cubicBezTo>
                <a:cubicBezTo>
                  <a:pt x="1668900" y="235842"/>
                  <a:pt x="1663792" y="242069"/>
                  <a:pt x="1656498" y="242069"/>
                </a:cubicBezTo>
                <a:cubicBezTo>
                  <a:pt x="1648481" y="242069"/>
                  <a:pt x="1642655" y="235842"/>
                  <a:pt x="1642655" y="227280"/>
                </a:cubicBezTo>
                <a:cubicBezTo>
                  <a:pt x="1642655" y="219497"/>
                  <a:pt x="1648481" y="212492"/>
                  <a:pt x="1656498" y="212492"/>
                </a:cubicBezTo>
                <a:close/>
                <a:moveTo>
                  <a:pt x="1582299" y="212492"/>
                </a:moveTo>
                <a:cubicBezTo>
                  <a:pt x="1588134" y="212492"/>
                  <a:pt x="1594704" y="219497"/>
                  <a:pt x="1594704" y="227280"/>
                </a:cubicBezTo>
                <a:cubicBezTo>
                  <a:pt x="1594704" y="235842"/>
                  <a:pt x="1588134" y="242069"/>
                  <a:pt x="1582299" y="242069"/>
                </a:cubicBezTo>
                <a:cubicBezTo>
                  <a:pt x="1574277" y="242069"/>
                  <a:pt x="1568441" y="235842"/>
                  <a:pt x="1568441" y="227280"/>
                </a:cubicBezTo>
                <a:cubicBezTo>
                  <a:pt x="1568441" y="219497"/>
                  <a:pt x="1574277" y="212492"/>
                  <a:pt x="1582299" y="212492"/>
                </a:cubicBezTo>
                <a:close/>
                <a:moveTo>
                  <a:pt x="1512198" y="212492"/>
                </a:moveTo>
                <a:cubicBezTo>
                  <a:pt x="1518035" y="212492"/>
                  <a:pt x="1523867" y="219497"/>
                  <a:pt x="1523867" y="227280"/>
                </a:cubicBezTo>
                <a:cubicBezTo>
                  <a:pt x="1523867" y="235842"/>
                  <a:pt x="1518035" y="242069"/>
                  <a:pt x="1512198" y="242069"/>
                </a:cubicBezTo>
                <a:cubicBezTo>
                  <a:pt x="1504174" y="242069"/>
                  <a:pt x="1497612" y="235842"/>
                  <a:pt x="1497612" y="227280"/>
                </a:cubicBezTo>
                <a:cubicBezTo>
                  <a:pt x="1497612" y="219497"/>
                  <a:pt x="1504174" y="212492"/>
                  <a:pt x="1512198" y="212492"/>
                </a:cubicBezTo>
                <a:close/>
                <a:moveTo>
                  <a:pt x="1439173" y="212492"/>
                </a:moveTo>
                <a:cubicBezTo>
                  <a:pt x="1447191" y="212492"/>
                  <a:pt x="1453026" y="219497"/>
                  <a:pt x="1453026" y="227280"/>
                </a:cubicBezTo>
                <a:cubicBezTo>
                  <a:pt x="1453026" y="235842"/>
                  <a:pt x="1447191" y="242069"/>
                  <a:pt x="1439173" y="242069"/>
                </a:cubicBezTo>
                <a:cubicBezTo>
                  <a:pt x="1433339" y="242069"/>
                  <a:pt x="1426777" y="235842"/>
                  <a:pt x="1426777" y="227280"/>
                </a:cubicBezTo>
                <a:cubicBezTo>
                  <a:pt x="1426777" y="219497"/>
                  <a:pt x="1433339" y="212492"/>
                  <a:pt x="1439173" y="212492"/>
                </a:cubicBezTo>
                <a:close/>
                <a:moveTo>
                  <a:pt x="1368349" y="212492"/>
                </a:moveTo>
                <a:cubicBezTo>
                  <a:pt x="1376368" y="212492"/>
                  <a:pt x="1382203" y="219497"/>
                  <a:pt x="1382203" y="227280"/>
                </a:cubicBezTo>
                <a:cubicBezTo>
                  <a:pt x="1382203" y="235842"/>
                  <a:pt x="1376368" y="242069"/>
                  <a:pt x="1368349" y="242069"/>
                </a:cubicBezTo>
                <a:cubicBezTo>
                  <a:pt x="1362513" y="242069"/>
                  <a:pt x="1355950" y="235842"/>
                  <a:pt x="1355950" y="227280"/>
                </a:cubicBezTo>
                <a:cubicBezTo>
                  <a:pt x="1355950" y="219497"/>
                  <a:pt x="1362513" y="212492"/>
                  <a:pt x="1368349" y="212492"/>
                </a:cubicBezTo>
                <a:close/>
                <a:moveTo>
                  <a:pt x="1297520" y="212492"/>
                </a:moveTo>
                <a:cubicBezTo>
                  <a:pt x="1305540" y="212492"/>
                  <a:pt x="1311374" y="219497"/>
                  <a:pt x="1311374" y="227280"/>
                </a:cubicBezTo>
                <a:cubicBezTo>
                  <a:pt x="1311374" y="235842"/>
                  <a:pt x="1305540" y="242069"/>
                  <a:pt x="1297520" y="242069"/>
                </a:cubicBezTo>
                <a:cubicBezTo>
                  <a:pt x="1289498" y="242069"/>
                  <a:pt x="1285121" y="235842"/>
                  <a:pt x="1285121" y="227280"/>
                </a:cubicBezTo>
                <a:cubicBezTo>
                  <a:pt x="1285121" y="219497"/>
                  <a:pt x="1289498" y="212492"/>
                  <a:pt x="1297520" y="212492"/>
                </a:cubicBezTo>
                <a:close/>
                <a:moveTo>
                  <a:pt x="1225708" y="212492"/>
                </a:moveTo>
                <a:cubicBezTo>
                  <a:pt x="1233489" y="212492"/>
                  <a:pt x="1240496" y="219497"/>
                  <a:pt x="1240496" y="227280"/>
                </a:cubicBezTo>
                <a:cubicBezTo>
                  <a:pt x="1240496" y="235842"/>
                  <a:pt x="1233489" y="242069"/>
                  <a:pt x="1225708" y="242069"/>
                </a:cubicBezTo>
                <a:cubicBezTo>
                  <a:pt x="1217159" y="242069"/>
                  <a:pt x="1210934" y="235842"/>
                  <a:pt x="1210934" y="227280"/>
                </a:cubicBezTo>
                <a:cubicBezTo>
                  <a:pt x="1210934" y="219497"/>
                  <a:pt x="1217159" y="212492"/>
                  <a:pt x="1225708" y="212492"/>
                </a:cubicBezTo>
                <a:close/>
                <a:moveTo>
                  <a:pt x="1154891" y="212492"/>
                </a:moveTo>
                <a:cubicBezTo>
                  <a:pt x="1162674" y="212492"/>
                  <a:pt x="1169683" y="219497"/>
                  <a:pt x="1169683" y="227280"/>
                </a:cubicBezTo>
                <a:cubicBezTo>
                  <a:pt x="1169683" y="235842"/>
                  <a:pt x="1162674" y="242069"/>
                  <a:pt x="1154891" y="242069"/>
                </a:cubicBezTo>
                <a:cubicBezTo>
                  <a:pt x="1146329" y="242069"/>
                  <a:pt x="1140105" y="235842"/>
                  <a:pt x="1140105" y="227280"/>
                </a:cubicBezTo>
                <a:cubicBezTo>
                  <a:pt x="1140105" y="219497"/>
                  <a:pt x="1146329" y="212492"/>
                  <a:pt x="1154891" y="212492"/>
                </a:cubicBezTo>
                <a:close/>
                <a:moveTo>
                  <a:pt x="1084063" y="212492"/>
                </a:moveTo>
                <a:cubicBezTo>
                  <a:pt x="1091842" y="212492"/>
                  <a:pt x="1098847" y="219497"/>
                  <a:pt x="1098847" y="227280"/>
                </a:cubicBezTo>
                <a:cubicBezTo>
                  <a:pt x="1098847" y="235842"/>
                  <a:pt x="1091842" y="242069"/>
                  <a:pt x="1084063" y="242069"/>
                </a:cubicBezTo>
                <a:cubicBezTo>
                  <a:pt x="1075503" y="242069"/>
                  <a:pt x="1069276" y="235842"/>
                  <a:pt x="1069276" y="227280"/>
                </a:cubicBezTo>
                <a:cubicBezTo>
                  <a:pt x="1069276" y="219497"/>
                  <a:pt x="1075503" y="212492"/>
                  <a:pt x="1084063" y="212492"/>
                </a:cubicBezTo>
                <a:close/>
                <a:moveTo>
                  <a:pt x="3013723" y="141661"/>
                </a:moveTo>
                <a:cubicBezTo>
                  <a:pt x="3021310" y="141661"/>
                  <a:pt x="3028140" y="148224"/>
                  <a:pt x="3028140" y="155517"/>
                </a:cubicBezTo>
                <a:cubicBezTo>
                  <a:pt x="3028140" y="162080"/>
                  <a:pt x="3021310" y="167915"/>
                  <a:pt x="3013723" y="167915"/>
                </a:cubicBezTo>
                <a:cubicBezTo>
                  <a:pt x="3005376" y="167915"/>
                  <a:pt x="2998545" y="162080"/>
                  <a:pt x="2998545" y="155517"/>
                </a:cubicBezTo>
                <a:cubicBezTo>
                  <a:pt x="2998545" y="148224"/>
                  <a:pt x="3005376" y="141661"/>
                  <a:pt x="3013723" y="141661"/>
                </a:cubicBezTo>
                <a:close/>
                <a:moveTo>
                  <a:pt x="2942497" y="141661"/>
                </a:moveTo>
                <a:cubicBezTo>
                  <a:pt x="2951061" y="141661"/>
                  <a:pt x="2957293" y="148224"/>
                  <a:pt x="2957293" y="155517"/>
                </a:cubicBezTo>
                <a:cubicBezTo>
                  <a:pt x="2957293" y="162080"/>
                  <a:pt x="2951061" y="167915"/>
                  <a:pt x="2942497" y="167915"/>
                </a:cubicBezTo>
                <a:cubicBezTo>
                  <a:pt x="2934719" y="167915"/>
                  <a:pt x="2927716" y="162080"/>
                  <a:pt x="2927716" y="155517"/>
                </a:cubicBezTo>
                <a:cubicBezTo>
                  <a:pt x="2927716" y="148224"/>
                  <a:pt x="2934719" y="141661"/>
                  <a:pt x="2942497" y="141661"/>
                </a:cubicBezTo>
                <a:close/>
                <a:moveTo>
                  <a:pt x="2867363" y="141661"/>
                </a:moveTo>
                <a:cubicBezTo>
                  <a:pt x="2875389" y="141661"/>
                  <a:pt x="2879765" y="148224"/>
                  <a:pt x="2879765" y="155517"/>
                </a:cubicBezTo>
                <a:cubicBezTo>
                  <a:pt x="2879765" y="162080"/>
                  <a:pt x="2875389" y="167915"/>
                  <a:pt x="2867363" y="167915"/>
                </a:cubicBezTo>
                <a:cubicBezTo>
                  <a:pt x="2860073" y="167915"/>
                  <a:pt x="2853510" y="162080"/>
                  <a:pt x="2853510" y="155517"/>
                </a:cubicBezTo>
                <a:cubicBezTo>
                  <a:pt x="2853510" y="148224"/>
                  <a:pt x="2860073" y="141661"/>
                  <a:pt x="2867363" y="141661"/>
                </a:cubicBezTo>
                <a:close/>
                <a:moveTo>
                  <a:pt x="2796538" y="141661"/>
                </a:moveTo>
                <a:cubicBezTo>
                  <a:pt x="2803103" y="141661"/>
                  <a:pt x="2808940" y="148224"/>
                  <a:pt x="2808940" y="155517"/>
                </a:cubicBezTo>
                <a:cubicBezTo>
                  <a:pt x="2808940" y="162080"/>
                  <a:pt x="2803103" y="167915"/>
                  <a:pt x="2796538" y="167915"/>
                </a:cubicBezTo>
                <a:cubicBezTo>
                  <a:pt x="2789246" y="167915"/>
                  <a:pt x="2782683" y="162080"/>
                  <a:pt x="2782683" y="155517"/>
                </a:cubicBezTo>
                <a:cubicBezTo>
                  <a:pt x="2782683" y="148224"/>
                  <a:pt x="2789246" y="141661"/>
                  <a:pt x="2796538" y="141661"/>
                </a:cubicBezTo>
                <a:close/>
                <a:moveTo>
                  <a:pt x="2725703" y="141661"/>
                </a:moveTo>
                <a:cubicBezTo>
                  <a:pt x="2731538" y="141661"/>
                  <a:pt x="2738105" y="148224"/>
                  <a:pt x="2738105" y="155517"/>
                </a:cubicBezTo>
                <a:cubicBezTo>
                  <a:pt x="2738105" y="162080"/>
                  <a:pt x="2731538" y="167915"/>
                  <a:pt x="2725703" y="167915"/>
                </a:cubicBezTo>
                <a:cubicBezTo>
                  <a:pt x="2717686" y="167915"/>
                  <a:pt x="2711852" y="162080"/>
                  <a:pt x="2711852" y="155517"/>
                </a:cubicBezTo>
                <a:cubicBezTo>
                  <a:pt x="2711852" y="148224"/>
                  <a:pt x="2717686" y="141661"/>
                  <a:pt x="2725703" y="141661"/>
                </a:cubicBezTo>
                <a:close/>
                <a:moveTo>
                  <a:pt x="2653420" y="141661"/>
                </a:moveTo>
                <a:cubicBezTo>
                  <a:pt x="2660711" y="141661"/>
                  <a:pt x="2667273" y="148224"/>
                  <a:pt x="2667273" y="155517"/>
                </a:cubicBezTo>
                <a:cubicBezTo>
                  <a:pt x="2667273" y="162080"/>
                  <a:pt x="2660711" y="167915"/>
                  <a:pt x="2653420" y="167915"/>
                </a:cubicBezTo>
                <a:cubicBezTo>
                  <a:pt x="2646857" y="167915"/>
                  <a:pt x="2641021" y="162080"/>
                  <a:pt x="2641021" y="155517"/>
                </a:cubicBezTo>
                <a:cubicBezTo>
                  <a:pt x="2641021" y="148224"/>
                  <a:pt x="2646857" y="141661"/>
                  <a:pt x="2653420" y="141661"/>
                </a:cubicBezTo>
                <a:close/>
                <a:moveTo>
                  <a:pt x="2582586" y="141661"/>
                </a:moveTo>
                <a:cubicBezTo>
                  <a:pt x="2589878" y="141661"/>
                  <a:pt x="2596442" y="148224"/>
                  <a:pt x="2596442" y="155517"/>
                </a:cubicBezTo>
                <a:cubicBezTo>
                  <a:pt x="2596442" y="162080"/>
                  <a:pt x="2589878" y="167915"/>
                  <a:pt x="2582586" y="167915"/>
                </a:cubicBezTo>
                <a:cubicBezTo>
                  <a:pt x="2576024" y="167915"/>
                  <a:pt x="2570189" y="162080"/>
                  <a:pt x="2570189" y="155517"/>
                </a:cubicBezTo>
                <a:cubicBezTo>
                  <a:pt x="2570189" y="148224"/>
                  <a:pt x="2576024" y="141661"/>
                  <a:pt x="2582586" y="141661"/>
                </a:cubicBezTo>
                <a:close/>
                <a:moveTo>
                  <a:pt x="2511034" y="141661"/>
                </a:moveTo>
                <a:cubicBezTo>
                  <a:pt x="2519052" y="141661"/>
                  <a:pt x="2525616" y="148224"/>
                  <a:pt x="2525616" y="155517"/>
                </a:cubicBezTo>
                <a:cubicBezTo>
                  <a:pt x="2525616" y="162080"/>
                  <a:pt x="2519052" y="167915"/>
                  <a:pt x="2511034" y="167915"/>
                </a:cubicBezTo>
                <a:cubicBezTo>
                  <a:pt x="2503743" y="167915"/>
                  <a:pt x="2499364" y="162080"/>
                  <a:pt x="2499364" y="155517"/>
                </a:cubicBezTo>
                <a:cubicBezTo>
                  <a:pt x="2499364" y="148224"/>
                  <a:pt x="2503743" y="141661"/>
                  <a:pt x="2511034" y="141661"/>
                </a:cubicBezTo>
                <a:close/>
                <a:moveTo>
                  <a:pt x="2439946" y="141661"/>
                </a:moveTo>
                <a:cubicBezTo>
                  <a:pt x="2448505" y="141661"/>
                  <a:pt x="2454734" y="148224"/>
                  <a:pt x="2454734" y="155517"/>
                </a:cubicBezTo>
                <a:cubicBezTo>
                  <a:pt x="2454734" y="162080"/>
                  <a:pt x="2448505" y="167915"/>
                  <a:pt x="2439946" y="167915"/>
                </a:cubicBezTo>
                <a:cubicBezTo>
                  <a:pt x="2432165" y="167915"/>
                  <a:pt x="2425159" y="162080"/>
                  <a:pt x="2425159" y="155517"/>
                </a:cubicBezTo>
                <a:cubicBezTo>
                  <a:pt x="2425159" y="148224"/>
                  <a:pt x="2432165" y="141661"/>
                  <a:pt x="2439946" y="141661"/>
                </a:cubicBezTo>
                <a:close/>
                <a:moveTo>
                  <a:pt x="2369114" y="141661"/>
                </a:moveTo>
                <a:cubicBezTo>
                  <a:pt x="2377674" y="141661"/>
                  <a:pt x="2383900" y="148224"/>
                  <a:pt x="2383900" y="155517"/>
                </a:cubicBezTo>
                <a:cubicBezTo>
                  <a:pt x="2383900" y="162080"/>
                  <a:pt x="2377674" y="167915"/>
                  <a:pt x="2369114" y="167915"/>
                </a:cubicBezTo>
                <a:cubicBezTo>
                  <a:pt x="2361331" y="167915"/>
                  <a:pt x="2354323" y="163539"/>
                  <a:pt x="2354323" y="155517"/>
                </a:cubicBezTo>
                <a:cubicBezTo>
                  <a:pt x="2354323" y="148224"/>
                  <a:pt x="2361331" y="141661"/>
                  <a:pt x="2369114" y="141661"/>
                </a:cubicBezTo>
                <a:close/>
                <a:moveTo>
                  <a:pt x="2298283" y="141661"/>
                </a:moveTo>
                <a:cubicBezTo>
                  <a:pt x="2306842" y="141661"/>
                  <a:pt x="2313070" y="148224"/>
                  <a:pt x="2313070" y="155517"/>
                </a:cubicBezTo>
                <a:cubicBezTo>
                  <a:pt x="2313070" y="163539"/>
                  <a:pt x="2306842" y="167915"/>
                  <a:pt x="2298283" y="167915"/>
                </a:cubicBezTo>
                <a:cubicBezTo>
                  <a:pt x="2290497" y="167915"/>
                  <a:pt x="2283493" y="163539"/>
                  <a:pt x="2283493" y="155517"/>
                </a:cubicBezTo>
                <a:cubicBezTo>
                  <a:pt x="2283493" y="148224"/>
                  <a:pt x="2290497" y="141661"/>
                  <a:pt x="2298283" y="141661"/>
                </a:cubicBezTo>
                <a:close/>
                <a:moveTo>
                  <a:pt x="2226517" y="141661"/>
                </a:moveTo>
                <a:cubicBezTo>
                  <a:pt x="2234542" y="141661"/>
                  <a:pt x="2238916" y="148224"/>
                  <a:pt x="2238916" y="155517"/>
                </a:cubicBezTo>
                <a:cubicBezTo>
                  <a:pt x="2238916" y="163539"/>
                  <a:pt x="2234542" y="167915"/>
                  <a:pt x="2226517" y="167915"/>
                </a:cubicBezTo>
                <a:cubicBezTo>
                  <a:pt x="2218495" y="167915"/>
                  <a:pt x="2212659" y="163539"/>
                  <a:pt x="2212659" y="155517"/>
                </a:cubicBezTo>
                <a:cubicBezTo>
                  <a:pt x="2212659" y="148224"/>
                  <a:pt x="2218495" y="141661"/>
                  <a:pt x="2226517" y="141661"/>
                </a:cubicBezTo>
                <a:close/>
                <a:moveTo>
                  <a:pt x="2155683" y="141661"/>
                </a:moveTo>
                <a:cubicBezTo>
                  <a:pt x="2161520" y="141661"/>
                  <a:pt x="2168084" y="148224"/>
                  <a:pt x="2168084" y="155517"/>
                </a:cubicBezTo>
                <a:cubicBezTo>
                  <a:pt x="2168084" y="163539"/>
                  <a:pt x="2161520" y="167915"/>
                  <a:pt x="2155683" y="167915"/>
                </a:cubicBezTo>
                <a:cubicBezTo>
                  <a:pt x="2147663" y="167915"/>
                  <a:pt x="2141827" y="163539"/>
                  <a:pt x="2141827" y="155517"/>
                </a:cubicBezTo>
                <a:cubicBezTo>
                  <a:pt x="2141827" y="148224"/>
                  <a:pt x="2147663" y="141661"/>
                  <a:pt x="2155683" y="141661"/>
                </a:cubicBezTo>
                <a:close/>
                <a:moveTo>
                  <a:pt x="2084851" y="141661"/>
                </a:moveTo>
                <a:cubicBezTo>
                  <a:pt x="2090686" y="141661"/>
                  <a:pt x="2097249" y="148224"/>
                  <a:pt x="2097249" y="155517"/>
                </a:cubicBezTo>
                <a:cubicBezTo>
                  <a:pt x="2097249" y="163539"/>
                  <a:pt x="2090686" y="167915"/>
                  <a:pt x="2084851" y="167915"/>
                </a:cubicBezTo>
                <a:cubicBezTo>
                  <a:pt x="2076829" y="167915"/>
                  <a:pt x="2070995" y="163539"/>
                  <a:pt x="2070995" y="155517"/>
                </a:cubicBezTo>
                <a:cubicBezTo>
                  <a:pt x="2070995" y="148224"/>
                  <a:pt x="2076829" y="141661"/>
                  <a:pt x="2084851" y="141661"/>
                </a:cubicBezTo>
                <a:close/>
                <a:moveTo>
                  <a:pt x="2011835" y="141661"/>
                </a:moveTo>
                <a:cubicBezTo>
                  <a:pt x="2019855" y="141661"/>
                  <a:pt x="2026421" y="148224"/>
                  <a:pt x="2026421" y="155517"/>
                </a:cubicBezTo>
                <a:cubicBezTo>
                  <a:pt x="2026421" y="163539"/>
                  <a:pt x="2019855" y="167915"/>
                  <a:pt x="2011835" y="167915"/>
                </a:cubicBezTo>
                <a:cubicBezTo>
                  <a:pt x="2006003" y="167915"/>
                  <a:pt x="2000168" y="163539"/>
                  <a:pt x="2000168" y="155517"/>
                </a:cubicBezTo>
                <a:cubicBezTo>
                  <a:pt x="2000168" y="148224"/>
                  <a:pt x="2006003" y="141661"/>
                  <a:pt x="2011835" y="141661"/>
                </a:cubicBezTo>
                <a:close/>
                <a:moveTo>
                  <a:pt x="1938365" y="141661"/>
                </a:moveTo>
                <a:cubicBezTo>
                  <a:pt x="1946388" y="141661"/>
                  <a:pt x="1952222" y="148224"/>
                  <a:pt x="1952222" y="155517"/>
                </a:cubicBezTo>
                <a:cubicBezTo>
                  <a:pt x="1952222" y="163539"/>
                  <a:pt x="1946388" y="167915"/>
                  <a:pt x="1938365" y="167915"/>
                </a:cubicBezTo>
                <a:cubicBezTo>
                  <a:pt x="1931072" y="167915"/>
                  <a:pt x="1925971" y="163539"/>
                  <a:pt x="1925971" y="155517"/>
                </a:cubicBezTo>
                <a:cubicBezTo>
                  <a:pt x="1925971" y="148224"/>
                  <a:pt x="1931072" y="141661"/>
                  <a:pt x="1938365" y="141661"/>
                </a:cubicBezTo>
                <a:close/>
                <a:moveTo>
                  <a:pt x="1869922" y="141661"/>
                </a:moveTo>
                <a:cubicBezTo>
                  <a:pt x="1878483" y="141661"/>
                  <a:pt x="1884712" y="148224"/>
                  <a:pt x="1884712" y="155517"/>
                </a:cubicBezTo>
                <a:cubicBezTo>
                  <a:pt x="1884712" y="163539"/>
                  <a:pt x="1878483" y="167915"/>
                  <a:pt x="1869922" y="167915"/>
                </a:cubicBezTo>
                <a:cubicBezTo>
                  <a:pt x="1862138" y="167915"/>
                  <a:pt x="1855131" y="163539"/>
                  <a:pt x="1855131" y="155517"/>
                </a:cubicBezTo>
                <a:cubicBezTo>
                  <a:pt x="1855131" y="148224"/>
                  <a:pt x="1862138" y="141661"/>
                  <a:pt x="1869922" y="141661"/>
                </a:cubicBezTo>
                <a:close/>
                <a:moveTo>
                  <a:pt x="1799087" y="141661"/>
                </a:moveTo>
                <a:cubicBezTo>
                  <a:pt x="1807649" y="141661"/>
                  <a:pt x="1813879" y="148224"/>
                  <a:pt x="1813879" y="155517"/>
                </a:cubicBezTo>
                <a:cubicBezTo>
                  <a:pt x="1813879" y="163539"/>
                  <a:pt x="1807649" y="167915"/>
                  <a:pt x="1799087" y="167915"/>
                </a:cubicBezTo>
                <a:cubicBezTo>
                  <a:pt x="1790527" y="167915"/>
                  <a:pt x="1784303" y="163539"/>
                  <a:pt x="1784303" y="155517"/>
                </a:cubicBezTo>
                <a:cubicBezTo>
                  <a:pt x="1784303" y="148224"/>
                  <a:pt x="1790527" y="141661"/>
                  <a:pt x="1799087" y="141661"/>
                </a:cubicBezTo>
                <a:close/>
                <a:moveTo>
                  <a:pt x="1728262" y="141661"/>
                </a:moveTo>
                <a:cubicBezTo>
                  <a:pt x="1736828" y="141661"/>
                  <a:pt x="1743052" y="148224"/>
                  <a:pt x="1743052" y="155517"/>
                </a:cubicBezTo>
                <a:cubicBezTo>
                  <a:pt x="1743052" y="163539"/>
                  <a:pt x="1736828" y="167915"/>
                  <a:pt x="1728262" y="167915"/>
                </a:cubicBezTo>
                <a:cubicBezTo>
                  <a:pt x="1719700" y="167915"/>
                  <a:pt x="1713474" y="163539"/>
                  <a:pt x="1713474" y="155517"/>
                </a:cubicBezTo>
                <a:cubicBezTo>
                  <a:pt x="1713474" y="148224"/>
                  <a:pt x="1719700" y="141661"/>
                  <a:pt x="1728262" y="141661"/>
                </a:cubicBezTo>
                <a:close/>
                <a:moveTo>
                  <a:pt x="1656501" y="141661"/>
                </a:moveTo>
                <a:cubicBezTo>
                  <a:pt x="1663792" y="141661"/>
                  <a:pt x="1668900" y="148666"/>
                  <a:pt x="1668900" y="156450"/>
                </a:cubicBezTo>
                <a:cubicBezTo>
                  <a:pt x="1668900" y="165012"/>
                  <a:pt x="1663792" y="171239"/>
                  <a:pt x="1656501" y="171239"/>
                </a:cubicBezTo>
                <a:cubicBezTo>
                  <a:pt x="1648481" y="171239"/>
                  <a:pt x="1642655" y="165012"/>
                  <a:pt x="1642655" y="156450"/>
                </a:cubicBezTo>
                <a:cubicBezTo>
                  <a:pt x="1642655" y="148666"/>
                  <a:pt x="1648481" y="141661"/>
                  <a:pt x="1656501" y="141661"/>
                </a:cubicBezTo>
                <a:close/>
                <a:moveTo>
                  <a:pt x="1582299" y="141661"/>
                </a:moveTo>
                <a:cubicBezTo>
                  <a:pt x="1588134" y="141661"/>
                  <a:pt x="1594704" y="148666"/>
                  <a:pt x="1594704" y="156450"/>
                </a:cubicBezTo>
                <a:cubicBezTo>
                  <a:pt x="1594704" y="165012"/>
                  <a:pt x="1588134" y="171239"/>
                  <a:pt x="1582299" y="171239"/>
                </a:cubicBezTo>
                <a:cubicBezTo>
                  <a:pt x="1574277" y="171239"/>
                  <a:pt x="1568444" y="165012"/>
                  <a:pt x="1568444" y="156450"/>
                </a:cubicBezTo>
                <a:cubicBezTo>
                  <a:pt x="1568444" y="148666"/>
                  <a:pt x="1574277" y="141661"/>
                  <a:pt x="1582299" y="141661"/>
                </a:cubicBezTo>
                <a:close/>
                <a:moveTo>
                  <a:pt x="1512199" y="141661"/>
                </a:moveTo>
                <a:cubicBezTo>
                  <a:pt x="1518035" y="141661"/>
                  <a:pt x="1523867" y="148666"/>
                  <a:pt x="1523867" y="156450"/>
                </a:cubicBezTo>
                <a:cubicBezTo>
                  <a:pt x="1523867" y="165012"/>
                  <a:pt x="1518035" y="171239"/>
                  <a:pt x="1512199" y="171239"/>
                </a:cubicBezTo>
                <a:cubicBezTo>
                  <a:pt x="1504174" y="171239"/>
                  <a:pt x="1497612" y="165012"/>
                  <a:pt x="1497612" y="156450"/>
                </a:cubicBezTo>
                <a:cubicBezTo>
                  <a:pt x="1497612" y="148666"/>
                  <a:pt x="1504174" y="141661"/>
                  <a:pt x="1512199" y="141661"/>
                </a:cubicBezTo>
                <a:close/>
                <a:moveTo>
                  <a:pt x="1439173" y="141661"/>
                </a:moveTo>
                <a:cubicBezTo>
                  <a:pt x="1447191" y="141661"/>
                  <a:pt x="1453026" y="148666"/>
                  <a:pt x="1453026" y="156450"/>
                </a:cubicBezTo>
                <a:cubicBezTo>
                  <a:pt x="1453026" y="165012"/>
                  <a:pt x="1447191" y="171239"/>
                  <a:pt x="1439173" y="171239"/>
                </a:cubicBezTo>
                <a:cubicBezTo>
                  <a:pt x="1433339" y="171239"/>
                  <a:pt x="1426777" y="165012"/>
                  <a:pt x="1426777" y="156450"/>
                </a:cubicBezTo>
                <a:cubicBezTo>
                  <a:pt x="1426777" y="148666"/>
                  <a:pt x="1433339" y="141661"/>
                  <a:pt x="1439173" y="141661"/>
                </a:cubicBezTo>
                <a:close/>
                <a:moveTo>
                  <a:pt x="1368349" y="141661"/>
                </a:moveTo>
                <a:cubicBezTo>
                  <a:pt x="1376368" y="141661"/>
                  <a:pt x="1382203" y="148666"/>
                  <a:pt x="1382203" y="156450"/>
                </a:cubicBezTo>
                <a:cubicBezTo>
                  <a:pt x="1382203" y="165012"/>
                  <a:pt x="1376368" y="171239"/>
                  <a:pt x="1368349" y="171239"/>
                </a:cubicBezTo>
                <a:cubicBezTo>
                  <a:pt x="1362516" y="171239"/>
                  <a:pt x="1355953" y="165012"/>
                  <a:pt x="1355953" y="156450"/>
                </a:cubicBezTo>
                <a:cubicBezTo>
                  <a:pt x="1355953" y="148666"/>
                  <a:pt x="1362516" y="141661"/>
                  <a:pt x="1368349" y="141661"/>
                </a:cubicBezTo>
                <a:close/>
                <a:moveTo>
                  <a:pt x="1297520" y="141661"/>
                </a:moveTo>
                <a:cubicBezTo>
                  <a:pt x="1305540" y="141661"/>
                  <a:pt x="1311374" y="148666"/>
                  <a:pt x="1311374" y="156450"/>
                </a:cubicBezTo>
                <a:cubicBezTo>
                  <a:pt x="1311374" y="165012"/>
                  <a:pt x="1305540" y="171239"/>
                  <a:pt x="1297520" y="171239"/>
                </a:cubicBezTo>
                <a:cubicBezTo>
                  <a:pt x="1289498" y="171239"/>
                  <a:pt x="1285121" y="165012"/>
                  <a:pt x="1285121" y="156450"/>
                </a:cubicBezTo>
                <a:cubicBezTo>
                  <a:pt x="1285121" y="148666"/>
                  <a:pt x="1289498" y="141661"/>
                  <a:pt x="1297520" y="141661"/>
                </a:cubicBezTo>
                <a:close/>
                <a:moveTo>
                  <a:pt x="2796538" y="70831"/>
                </a:moveTo>
                <a:cubicBezTo>
                  <a:pt x="2803103" y="70831"/>
                  <a:pt x="2808940" y="76665"/>
                  <a:pt x="2808940" y="84687"/>
                </a:cubicBezTo>
                <a:cubicBezTo>
                  <a:pt x="2808940" y="90521"/>
                  <a:pt x="2803103" y="97085"/>
                  <a:pt x="2796538" y="97085"/>
                </a:cubicBezTo>
                <a:cubicBezTo>
                  <a:pt x="2789246" y="97085"/>
                  <a:pt x="2782683" y="90521"/>
                  <a:pt x="2782683" y="84687"/>
                </a:cubicBezTo>
                <a:cubicBezTo>
                  <a:pt x="2782683" y="76665"/>
                  <a:pt x="2789246" y="70831"/>
                  <a:pt x="2796538" y="70831"/>
                </a:cubicBezTo>
                <a:close/>
                <a:moveTo>
                  <a:pt x="2725703" y="70831"/>
                </a:moveTo>
                <a:cubicBezTo>
                  <a:pt x="2731538" y="70831"/>
                  <a:pt x="2738105" y="76665"/>
                  <a:pt x="2738105" y="84687"/>
                </a:cubicBezTo>
                <a:cubicBezTo>
                  <a:pt x="2738105" y="90521"/>
                  <a:pt x="2731538" y="97085"/>
                  <a:pt x="2725703" y="97085"/>
                </a:cubicBezTo>
                <a:cubicBezTo>
                  <a:pt x="2717686" y="97085"/>
                  <a:pt x="2711852" y="90521"/>
                  <a:pt x="2711852" y="84687"/>
                </a:cubicBezTo>
                <a:cubicBezTo>
                  <a:pt x="2711852" y="76665"/>
                  <a:pt x="2717686" y="70831"/>
                  <a:pt x="2725703" y="70831"/>
                </a:cubicBezTo>
                <a:close/>
                <a:moveTo>
                  <a:pt x="2653420" y="70831"/>
                </a:moveTo>
                <a:cubicBezTo>
                  <a:pt x="2660711" y="70831"/>
                  <a:pt x="2667273" y="76665"/>
                  <a:pt x="2667273" y="84687"/>
                </a:cubicBezTo>
                <a:cubicBezTo>
                  <a:pt x="2667273" y="90521"/>
                  <a:pt x="2660711" y="97085"/>
                  <a:pt x="2653420" y="97085"/>
                </a:cubicBezTo>
                <a:cubicBezTo>
                  <a:pt x="2646857" y="97085"/>
                  <a:pt x="2641021" y="90521"/>
                  <a:pt x="2641021" y="84687"/>
                </a:cubicBezTo>
                <a:cubicBezTo>
                  <a:pt x="2641021" y="76665"/>
                  <a:pt x="2646857" y="70831"/>
                  <a:pt x="2653420" y="70831"/>
                </a:cubicBezTo>
                <a:close/>
                <a:moveTo>
                  <a:pt x="2582586" y="70831"/>
                </a:moveTo>
                <a:cubicBezTo>
                  <a:pt x="2589878" y="70831"/>
                  <a:pt x="2596442" y="76665"/>
                  <a:pt x="2596442" y="84687"/>
                </a:cubicBezTo>
                <a:cubicBezTo>
                  <a:pt x="2596442" y="90521"/>
                  <a:pt x="2589878" y="97085"/>
                  <a:pt x="2582586" y="97085"/>
                </a:cubicBezTo>
                <a:cubicBezTo>
                  <a:pt x="2576024" y="97085"/>
                  <a:pt x="2570189" y="90521"/>
                  <a:pt x="2570189" y="84687"/>
                </a:cubicBezTo>
                <a:cubicBezTo>
                  <a:pt x="2570189" y="76665"/>
                  <a:pt x="2576024" y="70831"/>
                  <a:pt x="2582586" y="70831"/>
                </a:cubicBezTo>
                <a:close/>
                <a:moveTo>
                  <a:pt x="2511034" y="70831"/>
                </a:moveTo>
                <a:cubicBezTo>
                  <a:pt x="2519052" y="70831"/>
                  <a:pt x="2525616" y="76665"/>
                  <a:pt x="2525616" y="84687"/>
                </a:cubicBezTo>
                <a:cubicBezTo>
                  <a:pt x="2525616" y="90521"/>
                  <a:pt x="2519052" y="97085"/>
                  <a:pt x="2511034" y="97085"/>
                </a:cubicBezTo>
                <a:cubicBezTo>
                  <a:pt x="2503743" y="97085"/>
                  <a:pt x="2499364" y="90521"/>
                  <a:pt x="2499364" y="84687"/>
                </a:cubicBezTo>
                <a:cubicBezTo>
                  <a:pt x="2499364" y="76665"/>
                  <a:pt x="2503743" y="70831"/>
                  <a:pt x="2511034" y="70831"/>
                </a:cubicBezTo>
                <a:close/>
                <a:moveTo>
                  <a:pt x="2439946" y="70831"/>
                </a:moveTo>
                <a:cubicBezTo>
                  <a:pt x="2448505" y="70831"/>
                  <a:pt x="2454737" y="76665"/>
                  <a:pt x="2454737" y="84687"/>
                </a:cubicBezTo>
                <a:cubicBezTo>
                  <a:pt x="2454737" y="90521"/>
                  <a:pt x="2448505" y="97085"/>
                  <a:pt x="2439946" y="97085"/>
                </a:cubicBezTo>
                <a:cubicBezTo>
                  <a:pt x="2432165" y="97085"/>
                  <a:pt x="2425159" y="90521"/>
                  <a:pt x="2425159" y="84687"/>
                </a:cubicBezTo>
                <a:cubicBezTo>
                  <a:pt x="2425159" y="76665"/>
                  <a:pt x="2432165" y="70831"/>
                  <a:pt x="2439946" y="70831"/>
                </a:cubicBezTo>
                <a:close/>
                <a:moveTo>
                  <a:pt x="2369114" y="70831"/>
                </a:moveTo>
                <a:cubicBezTo>
                  <a:pt x="2377674" y="70831"/>
                  <a:pt x="2383900" y="76665"/>
                  <a:pt x="2383900" y="84687"/>
                </a:cubicBezTo>
                <a:cubicBezTo>
                  <a:pt x="2383900" y="90521"/>
                  <a:pt x="2377674" y="97085"/>
                  <a:pt x="2369114" y="97085"/>
                </a:cubicBezTo>
                <a:cubicBezTo>
                  <a:pt x="2361331" y="97085"/>
                  <a:pt x="2354323" y="90521"/>
                  <a:pt x="2354323" y="84687"/>
                </a:cubicBezTo>
                <a:cubicBezTo>
                  <a:pt x="2354323" y="76665"/>
                  <a:pt x="2361331" y="70831"/>
                  <a:pt x="2369114" y="70831"/>
                </a:cubicBezTo>
                <a:close/>
                <a:moveTo>
                  <a:pt x="2298283" y="70831"/>
                </a:moveTo>
                <a:cubicBezTo>
                  <a:pt x="2306842" y="70831"/>
                  <a:pt x="2313070" y="76665"/>
                  <a:pt x="2313070" y="84687"/>
                </a:cubicBezTo>
                <a:cubicBezTo>
                  <a:pt x="2313070" y="90521"/>
                  <a:pt x="2306842" y="97085"/>
                  <a:pt x="2298283" y="97085"/>
                </a:cubicBezTo>
                <a:cubicBezTo>
                  <a:pt x="2290497" y="97085"/>
                  <a:pt x="2283493" y="90521"/>
                  <a:pt x="2283493" y="84687"/>
                </a:cubicBezTo>
                <a:cubicBezTo>
                  <a:pt x="2283493" y="76665"/>
                  <a:pt x="2290497" y="70831"/>
                  <a:pt x="2298283" y="70831"/>
                </a:cubicBezTo>
                <a:close/>
                <a:moveTo>
                  <a:pt x="2226517" y="70831"/>
                </a:moveTo>
                <a:cubicBezTo>
                  <a:pt x="2234542" y="70831"/>
                  <a:pt x="2238916" y="76665"/>
                  <a:pt x="2238916" y="84687"/>
                </a:cubicBezTo>
                <a:cubicBezTo>
                  <a:pt x="2238916" y="90521"/>
                  <a:pt x="2234542" y="97085"/>
                  <a:pt x="2226517" y="97085"/>
                </a:cubicBezTo>
                <a:cubicBezTo>
                  <a:pt x="2218495" y="97085"/>
                  <a:pt x="2212659" y="90521"/>
                  <a:pt x="2212659" y="84687"/>
                </a:cubicBezTo>
                <a:cubicBezTo>
                  <a:pt x="2212659" y="76665"/>
                  <a:pt x="2218495" y="70831"/>
                  <a:pt x="2226517" y="70831"/>
                </a:cubicBezTo>
                <a:close/>
                <a:moveTo>
                  <a:pt x="2155683" y="70831"/>
                </a:moveTo>
                <a:cubicBezTo>
                  <a:pt x="2161520" y="70831"/>
                  <a:pt x="2168084" y="76665"/>
                  <a:pt x="2168084" y="84687"/>
                </a:cubicBezTo>
                <a:cubicBezTo>
                  <a:pt x="2168084" y="90521"/>
                  <a:pt x="2161520" y="97085"/>
                  <a:pt x="2155683" y="97085"/>
                </a:cubicBezTo>
                <a:cubicBezTo>
                  <a:pt x="2147663" y="97085"/>
                  <a:pt x="2141827" y="90521"/>
                  <a:pt x="2141827" y="84687"/>
                </a:cubicBezTo>
                <a:cubicBezTo>
                  <a:pt x="2141827" y="76665"/>
                  <a:pt x="2147663" y="70831"/>
                  <a:pt x="2155683" y="70831"/>
                </a:cubicBezTo>
                <a:close/>
                <a:moveTo>
                  <a:pt x="2083393" y="70831"/>
                </a:moveTo>
                <a:cubicBezTo>
                  <a:pt x="2090686" y="70831"/>
                  <a:pt x="2097249" y="76665"/>
                  <a:pt x="2097249" y="84687"/>
                </a:cubicBezTo>
                <a:cubicBezTo>
                  <a:pt x="2097249" y="90521"/>
                  <a:pt x="2090686" y="97085"/>
                  <a:pt x="2083393" y="97085"/>
                </a:cubicBezTo>
                <a:cubicBezTo>
                  <a:pt x="2076829" y="97085"/>
                  <a:pt x="2070995" y="90521"/>
                  <a:pt x="2070995" y="84687"/>
                </a:cubicBezTo>
                <a:cubicBezTo>
                  <a:pt x="2070995" y="76665"/>
                  <a:pt x="2076829" y="70831"/>
                  <a:pt x="2083393" y="70831"/>
                </a:cubicBezTo>
                <a:close/>
                <a:moveTo>
                  <a:pt x="2011835" y="70831"/>
                </a:moveTo>
                <a:cubicBezTo>
                  <a:pt x="2019855" y="70831"/>
                  <a:pt x="2026421" y="76665"/>
                  <a:pt x="2026421" y="84687"/>
                </a:cubicBezTo>
                <a:cubicBezTo>
                  <a:pt x="2026421" y="90521"/>
                  <a:pt x="2019855" y="97085"/>
                  <a:pt x="2011835" y="97085"/>
                </a:cubicBezTo>
                <a:cubicBezTo>
                  <a:pt x="2006003" y="97085"/>
                  <a:pt x="2000168" y="90521"/>
                  <a:pt x="2000168" y="84687"/>
                </a:cubicBezTo>
                <a:cubicBezTo>
                  <a:pt x="2000168" y="76665"/>
                  <a:pt x="2006003" y="70831"/>
                  <a:pt x="2011835" y="70831"/>
                </a:cubicBezTo>
                <a:close/>
                <a:moveTo>
                  <a:pt x="1938365" y="70831"/>
                </a:moveTo>
                <a:cubicBezTo>
                  <a:pt x="1946388" y="70831"/>
                  <a:pt x="1952222" y="76665"/>
                  <a:pt x="1952222" y="84687"/>
                </a:cubicBezTo>
                <a:cubicBezTo>
                  <a:pt x="1952222" y="90521"/>
                  <a:pt x="1946388" y="97085"/>
                  <a:pt x="1938365" y="97085"/>
                </a:cubicBezTo>
                <a:cubicBezTo>
                  <a:pt x="1931072" y="97085"/>
                  <a:pt x="1925971" y="90521"/>
                  <a:pt x="1925971" y="84687"/>
                </a:cubicBezTo>
                <a:cubicBezTo>
                  <a:pt x="1925971" y="76665"/>
                  <a:pt x="1931072" y="70831"/>
                  <a:pt x="1938365" y="70831"/>
                </a:cubicBezTo>
                <a:close/>
                <a:moveTo>
                  <a:pt x="1869922" y="70831"/>
                </a:moveTo>
                <a:cubicBezTo>
                  <a:pt x="1878483" y="70831"/>
                  <a:pt x="1884712" y="76665"/>
                  <a:pt x="1884712" y="84687"/>
                </a:cubicBezTo>
                <a:cubicBezTo>
                  <a:pt x="1884712" y="90521"/>
                  <a:pt x="1878483" y="97085"/>
                  <a:pt x="1869922" y="97085"/>
                </a:cubicBezTo>
                <a:cubicBezTo>
                  <a:pt x="1862138" y="97085"/>
                  <a:pt x="1855131" y="90521"/>
                  <a:pt x="1855131" y="84687"/>
                </a:cubicBezTo>
                <a:cubicBezTo>
                  <a:pt x="1855131" y="76665"/>
                  <a:pt x="1862138" y="70831"/>
                  <a:pt x="1869922" y="70831"/>
                </a:cubicBezTo>
                <a:close/>
                <a:moveTo>
                  <a:pt x="1799087" y="70831"/>
                </a:moveTo>
                <a:cubicBezTo>
                  <a:pt x="1807649" y="70831"/>
                  <a:pt x="1813879" y="76665"/>
                  <a:pt x="1813879" y="84687"/>
                </a:cubicBezTo>
                <a:cubicBezTo>
                  <a:pt x="1813879" y="90521"/>
                  <a:pt x="1807649" y="97085"/>
                  <a:pt x="1799087" y="97085"/>
                </a:cubicBezTo>
                <a:cubicBezTo>
                  <a:pt x="1790527" y="97085"/>
                  <a:pt x="1784303" y="92709"/>
                  <a:pt x="1784303" y="84687"/>
                </a:cubicBezTo>
                <a:cubicBezTo>
                  <a:pt x="1784303" y="76665"/>
                  <a:pt x="1790527" y="70831"/>
                  <a:pt x="1799087" y="70831"/>
                </a:cubicBezTo>
                <a:close/>
                <a:moveTo>
                  <a:pt x="1728262" y="70831"/>
                </a:moveTo>
                <a:cubicBezTo>
                  <a:pt x="1736828" y="70831"/>
                  <a:pt x="1743052" y="76665"/>
                  <a:pt x="1743052" y="84687"/>
                </a:cubicBezTo>
                <a:cubicBezTo>
                  <a:pt x="1743052" y="92709"/>
                  <a:pt x="1736828" y="97085"/>
                  <a:pt x="1728262" y="97085"/>
                </a:cubicBezTo>
                <a:cubicBezTo>
                  <a:pt x="1719700" y="97085"/>
                  <a:pt x="1713474" y="92709"/>
                  <a:pt x="1713474" y="84687"/>
                </a:cubicBezTo>
                <a:cubicBezTo>
                  <a:pt x="1713474" y="76665"/>
                  <a:pt x="1719700" y="70831"/>
                  <a:pt x="1728262" y="70831"/>
                </a:cubicBezTo>
                <a:close/>
                <a:moveTo>
                  <a:pt x="1656501" y="70831"/>
                </a:moveTo>
                <a:cubicBezTo>
                  <a:pt x="1663792" y="70831"/>
                  <a:pt x="1668900" y="76665"/>
                  <a:pt x="1668900" y="84687"/>
                </a:cubicBezTo>
                <a:cubicBezTo>
                  <a:pt x="1668900" y="92709"/>
                  <a:pt x="1663792" y="97085"/>
                  <a:pt x="1656501" y="97085"/>
                </a:cubicBezTo>
                <a:cubicBezTo>
                  <a:pt x="1648481" y="97085"/>
                  <a:pt x="1642655" y="92709"/>
                  <a:pt x="1642655" y="84687"/>
                </a:cubicBezTo>
                <a:cubicBezTo>
                  <a:pt x="1642655" y="76665"/>
                  <a:pt x="1648481" y="70831"/>
                  <a:pt x="1656501" y="70831"/>
                </a:cubicBezTo>
                <a:close/>
                <a:moveTo>
                  <a:pt x="1582299" y="70831"/>
                </a:moveTo>
                <a:cubicBezTo>
                  <a:pt x="1588134" y="70831"/>
                  <a:pt x="1594704" y="76665"/>
                  <a:pt x="1594704" y="84687"/>
                </a:cubicBezTo>
                <a:cubicBezTo>
                  <a:pt x="1594704" y="92709"/>
                  <a:pt x="1588134" y="97085"/>
                  <a:pt x="1582299" y="97085"/>
                </a:cubicBezTo>
                <a:cubicBezTo>
                  <a:pt x="1574277" y="97085"/>
                  <a:pt x="1568444" y="92709"/>
                  <a:pt x="1568444" y="84687"/>
                </a:cubicBezTo>
                <a:cubicBezTo>
                  <a:pt x="1568444" y="76665"/>
                  <a:pt x="1574277" y="70831"/>
                  <a:pt x="1582299" y="70831"/>
                </a:cubicBezTo>
                <a:close/>
                <a:moveTo>
                  <a:pt x="2796538" y="0"/>
                </a:moveTo>
                <a:cubicBezTo>
                  <a:pt x="2803103" y="0"/>
                  <a:pt x="2808940" y="5834"/>
                  <a:pt x="2808940" y="12397"/>
                </a:cubicBezTo>
                <a:cubicBezTo>
                  <a:pt x="2808940" y="19690"/>
                  <a:pt x="2803103" y="26254"/>
                  <a:pt x="2796538" y="26254"/>
                </a:cubicBezTo>
                <a:cubicBezTo>
                  <a:pt x="2789246" y="26254"/>
                  <a:pt x="2782683" y="19690"/>
                  <a:pt x="2782683" y="12397"/>
                </a:cubicBezTo>
                <a:cubicBezTo>
                  <a:pt x="2782683" y="5834"/>
                  <a:pt x="2789246" y="0"/>
                  <a:pt x="2796538" y="0"/>
                </a:cubicBezTo>
                <a:close/>
                <a:moveTo>
                  <a:pt x="2725703" y="0"/>
                </a:moveTo>
                <a:cubicBezTo>
                  <a:pt x="2731538" y="0"/>
                  <a:pt x="2738105" y="5834"/>
                  <a:pt x="2738105" y="12397"/>
                </a:cubicBezTo>
                <a:cubicBezTo>
                  <a:pt x="2738105" y="19690"/>
                  <a:pt x="2731538" y="26254"/>
                  <a:pt x="2725703" y="26254"/>
                </a:cubicBezTo>
                <a:cubicBezTo>
                  <a:pt x="2717686" y="26254"/>
                  <a:pt x="2711852" y="19690"/>
                  <a:pt x="2711852" y="12397"/>
                </a:cubicBezTo>
                <a:cubicBezTo>
                  <a:pt x="2711852" y="5834"/>
                  <a:pt x="2717686" y="0"/>
                  <a:pt x="2725703" y="0"/>
                </a:cubicBezTo>
                <a:close/>
                <a:moveTo>
                  <a:pt x="2653420" y="0"/>
                </a:moveTo>
                <a:cubicBezTo>
                  <a:pt x="2660711" y="0"/>
                  <a:pt x="2667273" y="5834"/>
                  <a:pt x="2667273" y="12397"/>
                </a:cubicBezTo>
                <a:cubicBezTo>
                  <a:pt x="2667273" y="19690"/>
                  <a:pt x="2660711" y="26254"/>
                  <a:pt x="2653420" y="26254"/>
                </a:cubicBezTo>
                <a:cubicBezTo>
                  <a:pt x="2646857" y="26254"/>
                  <a:pt x="2641021" y="19690"/>
                  <a:pt x="2641021" y="12397"/>
                </a:cubicBezTo>
                <a:cubicBezTo>
                  <a:pt x="2641021" y="5834"/>
                  <a:pt x="2646857" y="0"/>
                  <a:pt x="2653420" y="0"/>
                </a:cubicBezTo>
                <a:close/>
                <a:moveTo>
                  <a:pt x="2582586" y="0"/>
                </a:moveTo>
                <a:cubicBezTo>
                  <a:pt x="2589878" y="0"/>
                  <a:pt x="2596442" y="5834"/>
                  <a:pt x="2596442" y="12397"/>
                </a:cubicBezTo>
                <a:cubicBezTo>
                  <a:pt x="2596442" y="19690"/>
                  <a:pt x="2589878" y="26254"/>
                  <a:pt x="2582586" y="26254"/>
                </a:cubicBezTo>
                <a:cubicBezTo>
                  <a:pt x="2576024" y="26254"/>
                  <a:pt x="2570189" y="19690"/>
                  <a:pt x="2570189" y="12397"/>
                </a:cubicBezTo>
                <a:cubicBezTo>
                  <a:pt x="2570189" y="5834"/>
                  <a:pt x="2576024" y="0"/>
                  <a:pt x="2582586" y="0"/>
                </a:cubicBezTo>
                <a:close/>
                <a:moveTo>
                  <a:pt x="2511034" y="0"/>
                </a:moveTo>
                <a:cubicBezTo>
                  <a:pt x="2519052" y="0"/>
                  <a:pt x="2525616" y="5834"/>
                  <a:pt x="2525616" y="12397"/>
                </a:cubicBezTo>
                <a:cubicBezTo>
                  <a:pt x="2525616" y="19690"/>
                  <a:pt x="2519052" y="26254"/>
                  <a:pt x="2511034" y="26254"/>
                </a:cubicBezTo>
                <a:cubicBezTo>
                  <a:pt x="2503743" y="26254"/>
                  <a:pt x="2499364" y="19690"/>
                  <a:pt x="2499364" y="12397"/>
                </a:cubicBezTo>
                <a:cubicBezTo>
                  <a:pt x="2499364" y="5834"/>
                  <a:pt x="2503743" y="0"/>
                  <a:pt x="2511034" y="0"/>
                </a:cubicBezTo>
                <a:close/>
                <a:moveTo>
                  <a:pt x="2439946" y="0"/>
                </a:moveTo>
                <a:cubicBezTo>
                  <a:pt x="2448505" y="0"/>
                  <a:pt x="2454737" y="5834"/>
                  <a:pt x="2454737" y="12397"/>
                </a:cubicBezTo>
                <a:cubicBezTo>
                  <a:pt x="2454737" y="19690"/>
                  <a:pt x="2448505" y="26254"/>
                  <a:pt x="2439946" y="26254"/>
                </a:cubicBezTo>
                <a:cubicBezTo>
                  <a:pt x="2432165" y="26254"/>
                  <a:pt x="2425159" y="19690"/>
                  <a:pt x="2425159" y="12397"/>
                </a:cubicBezTo>
                <a:cubicBezTo>
                  <a:pt x="2425159" y="5834"/>
                  <a:pt x="2432165" y="0"/>
                  <a:pt x="2439946" y="0"/>
                </a:cubicBezTo>
                <a:close/>
                <a:moveTo>
                  <a:pt x="2369114" y="0"/>
                </a:moveTo>
                <a:cubicBezTo>
                  <a:pt x="2377674" y="0"/>
                  <a:pt x="2383900" y="5834"/>
                  <a:pt x="2383900" y="12397"/>
                </a:cubicBezTo>
                <a:cubicBezTo>
                  <a:pt x="2383900" y="19690"/>
                  <a:pt x="2377674" y="26254"/>
                  <a:pt x="2369114" y="26254"/>
                </a:cubicBezTo>
                <a:cubicBezTo>
                  <a:pt x="2361331" y="26254"/>
                  <a:pt x="2354323" y="19690"/>
                  <a:pt x="2354323" y="12397"/>
                </a:cubicBezTo>
                <a:cubicBezTo>
                  <a:pt x="2354323" y="5834"/>
                  <a:pt x="2361331" y="0"/>
                  <a:pt x="2369114" y="0"/>
                </a:cubicBezTo>
                <a:close/>
                <a:moveTo>
                  <a:pt x="2298283" y="0"/>
                </a:moveTo>
                <a:cubicBezTo>
                  <a:pt x="2306842" y="0"/>
                  <a:pt x="2313070" y="5834"/>
                  <a:pt x="2313070" y="12397"/>
                </a:cubicBezTo>
                <a:cubicBezTo>
                  <a:pt x="2313070" y="19690"/>
                  <a:pt x="2306842" y="26254"/>
                  <a:pt x="2298283" y="26254"/>
                </a:cubicBezTo>
                <a:cubicBezTo>
                  <a:pt x="2290497" y="26254"/>
                  <a:pt x="2283493" y="19690"/>
                  <a:pt x="2283493" y="12397"/>
                </a:cubicBezTo>
                <a:cubicBezTo>
                  <a:pt x="2283493" y="5834"/>
                  <a:pt x="2290497" y="0"/>
                  <a:pt x="2298283" y="0"/>
                </a:cubicBezTo>
                <a:close/>
                <a:moveTo>
                  <a:pt x="2226517" y="0"/>
                </a:moveTo>
                <a:cubicBezTo>
                  <a:pt x="2234542" y="0"/>
                  <a:pt x="2238916" y="5834"/>
                  <a:pt x="2238916" y="13856"/>
                </a:cubicBezTo>
                <a:cubicBezTo>
                  <a:pt x="2238916" y="19690"/>
                  <a:pt x="2234542" y="26254"/>
                  <a:pt x="2226517" y="26254"/>
                </a:cubicBezTo>
                <a:cubicBezTo>
                  <a:pt x="2218495" y="26254"/>
                  <a:pt x="2212659" y="19690"/>
                  <a:pt x="2212659" y="13856"/>
                </a:cubicBezTo>
                <a:cubicBezTo>
                  <a:pt x="2212659" y="5834"/>
                  <a:pt x="2218495" y="0"/>
                  <a:pt x="2226517" y="0"/>
                </a:cubicBezTo>
                <a:close/>
                <a:moveTo>
                  <a:pt x="2155683" y="0"/>
                </a:moveTo>
                <a:cubicBezTo>
                  <a:pt x="2161520" y="0"/>
                  <a:pt x="2168084" y="5834"/>
                  <a:pt x="2168084" y="13856"/>
                </a:cubicBezTo>
                <a:cubicBezTo>
                  <a:pt x="2168084" y="19690"/>
                  <a:pt x="2161520" y="26254"/>
                  <a:pt x="2155683" y="26254"/>
                </a:cubicBezTo>
                <a:cubicBezTo>
                  <a:pt x="2147663" y="26254"/>
                  <a:pt x="2141827" y="19690"/>
                  <a:pt x="2141827" y="13856"/>
                </a:cubicBezTo>
                <a:cubicBezTo>
                  <a:pt x="2141827" y="5834"/>
                  <a:pt x="2147663" y="0"/>
                  <a:pt x="2155683" y="0"/>
                </a:cubicBezTo>
                <a:close/>
                <a:moveTo>
                  <a:pt x="2083393" y="0"/>
                </a:moveTo>
                <a:cubicBezTo>
                  <a:pt x="2090686" y="0"/>
                  <a:pt x="2097249" y="5834"/>
                  <a:pt x="2097249" y="13856"/>
                </a:cubicBezTo>
                <a:cubicBezTo>
                  <a:pt x="2097249" y="19690"/>
                  <a:pt x="2090686" y="26254"/>
                  <a:pt x="2083393" y="26254"/>
                </a:cubicBezTo>
                <a:cubicBezTo>
                  <a:pt x="2076829" y="26254"/>
                  <a:pt x="2070995" y="19690"/>
                  <a:pt x="2070995" y="13856"/>
                </a:cubicBezTo>
                <a:cubicBezTo>
                  <a:pt x="2070995" y="5834"/>
                  <a:pt x="2076829" y="0"/>
                  <a:pt x="2083393" y="0"/>
                </a:cubicBezTo>
                <a:close/>
                <a:moveTo>
                  <a:pt x="2011835" y="0"/>
                </a:moveTo>
                <a:cubicBezTo>
                  <a:pt x="2019855" y="0"/>
                  <a:pt x="2026421" y="5834"/>
                  <a:pt x="2026421" y="13856"/>
                </a:cubicBezTo>
                <a:cubicBezTo>
                  <a:pt x="2026421" y="19690"/>
                  <a:pt x="2019855" y="26254"/>
                  <a:pt x="2011835" y="26254"/>
                </a:cubicBezTo>
                <a:cubicBezTo>
                  <a:pt x="2006003" y="26254"/>
                  <a:pt x="2000168" y="19690"/>
                  <a:pt x="2000168" y="13856"/>
                </a:cubicBezTo>
                <a:cubicBezTo>
                  <a:pt x="2000168" y="5834"/>
                  <a:pt x="2006003" y="0"/>
                  <a:pt x="2011835" y="0"/>
                </a:cubicBezTo>
                <a:close/>
                <a:moveTo>
                  <a:pt x="1938365" y="0"/>
                </a:moveTo>
                <a:cubicBezTo>
                  <a:pt x="1946388" y="0"/>
                  <a:pt x="1952222" y="5834"/>
                  <a:pt x="1952222" y="13856"/>
                </a:cubicBezTo>
                <a:cubicBezTo>
                  <a:pt x="1952222" y="19690"/>
                  <a:pt x="1946388" y="26254"/>
                  <a:pt x="1938365" y="26254"/>
                </a:cubicBezTo>
                <a:cubicBezTo>
                  <a:pt x="1931072" y="26254"/>
                  <a:pt x="1925971" y="19690"/>
                  <a:pt x="1925971" y="13856"/>
                </a:cubicBezTo>
                <a:cubicBezTo>
                  <a:pt x="1925971" y="5834"/>
                  <a:pt x="1931072" y="0"/>
                  <a:pt x="1938365" y="0"/>
                </a:cubicBezTo>
                <a:close/>
                <a:moveTo>
                  <a:pt x="1869922" y="0"/>
                </a:moveTo>
                <a:cubicBezTo>
                  <a:pt x="1878483" y="0"/>
                  <a:pt x="1884712" y="5834"/>
                  <a:pt x="1884712" y="13856"/>
                </a:cubicBezTo>
                <a:cubicBezTo>
                  <a:pt x="1884712" y="19690"/>
                  <a:pt x="1878483" y="26254"/>
                  <a:pt x="1869922" y="26254"/>
                </a:cubicBezTo>
                <a:cubicBezTo>
                  <a:pt x="1862138" y="26254"/>
                  <a:pt x="1855131" y="19690"/>
                  <a:pt x="1855131" y="13856"/>
                </a:cubicBezTo>
                <a:cubicBezTo>
                  <a:pt x="1855131" y="5834"/>
                  <a:pt x="1862138" y="0"/>
                  <a:pt x="1869922" y="0"/>
                </a:cubicBezTo>
                <a:close/>
                <a:moveTo>
                  <a:pt x="1799087" y="0"/>
                </a:moveTo>
                <a:cubicBezTo>
                  <a:pt x="1807649" y="0"/>
                  <a:pt x="1813879" y="5834"/>
                  <a:pt x="1813879" y="13856"/>
                </a:cubicBezTo>
                <a:cubicBezTo>
                  <a:pt x="1813879" y="19690"/>
                  <a:pt x="1807649" y="26254"/>
                  <a:pt x="1799087" y="26254"/>
                </a:cubicBezTo>
                <a:cubicBezTo>
                  <a:pt x="1790527" y="26254"/>
                  <a:pt x="1784303" y="19690"/>
                  <a:pt x="1784303" y="13856"/>
                </a:cubicBezTo>
                <a:cubicBezTo>
                  <a:pt x="1784303" y="5834"/>
                  <a:pt x="1790527" y="0"/>
                  <a:pt x="1799087" y="0"/>
                </a:cubicBezTo>
                <a:close/>
                <a:moveTo>
                  <a:pt x="1728262" y="0"/>
                </a:moveTo>
                <a:cubicBezTo>
                  <a:pt x="1736828" y="0"/>
                  <a:pt x="1743052" y="5834"/>
                  <a:pt x="1743052" y="13856"/>
                </a:cubicBezTo>
                <a:cubicBezTo>
                  <a:pt x="1743052" y="19690"/>
                  <a:pt x="1736828" y="26254"/>
                  <a:pt x="1728262" y="26254"/>
                </a:cubicBezTo>
                <a:cubicBezTo>
                  <a:pt x="1719700" y="26254"/>
                  <a:pt x="1713474" y="19690"/>
                  <a:pt x="1713474" y="13856"/>
                </a:cubicBezTo>
                <a:cubicBezTo>
                  <a:pt x="1713474" y="5834"/>
                  <a:pt x="1719700" y="0"/>
                  <a:pt x="1728262" y="0"/>
                </a:cubicBezTo>
                <a:close/>
                <a:moveTo>
                  <a:pt x="1656501" y="0"/>
                </a:moveTo>
                <a:cubicBezTo>
                  <a:pt x="1663792" y="0"/>
                  <a:pt x="1668900" y="5834"/>
                  <a:pt x="1668900" y="13856"/>
                </a:cubicBezTo>
                <a:cubicBezTo>
                  <a:pt x="1668900" y="19690"/>
                  <a:pt x="1663792" y="26254"/>
                  <a:pt x="1656501" y="26254"/>
                </a:cubicBezTo>
                <a:cubicBezTo>
                  <a:pt x="1648481" y="26254"/>
                  <a:pt x="1642655" y="19690"/>
                  <a:pt x="1642655" y="13856"/>
                </a:cubicBezTo>
                <a:cubicBezTo>
                  <a:pt x="1642655" y="5834"/>
                  <a:pt x="1648481" y="0"/>
                  <a:pt x="1656501" y="0"/>
                </a:cubicBezTo>
                <a:close/>
                <a:moveTo>
                  <a:pt x="1582299" y="0"/>
                </a:moveTo>
                <a:cubicBezTo>
                  <a:pt x="1588134" y="0"/>
                  <a:pt x="1594704" y="5834"/>
                  <a:pt x="1594704" y="13856"/>
                </a:cubicBezTo>
                <a:cubicBezTo>
                  <a:pt x="1594704" y="19690"/>
                  <a:pt x="1588134" y="26254"/>
                  <a:pt x="1582299" y="26254"/>
                </a:cubicBezTo>
                <a:cubicBezTo>
                  <a:pt x="1574277" y="26254"/>
                  <a:pt x="1568444" y="19690"/>
                  <a:pt x="1568444" y="13856"/>
                </a:cubicBezTo>
                <a:cubicBezTo>
                  <a:pt x="1568444" y="5834"/>
                  <a:pt x="1574277" y="0"/>
                  <a:pt x="1582299" y="0"/>
                </a:cubicBezTo>
                <a:close/>
              </a:path>
            </a:pathLst>
          </a:custGeom>
          <a:solidFill>
            <a:schemeClr val="accent6"/>
          </a:solidFill>
          <a:ln>
            <a:noFill/>
          </a:ln>
          <a:effectLst/>
        </p:spPr>
        <p:txBody>
          <a:bodyPr wrap="square" anchor="ctr">
            <a:noAutofit/>
          </a:bodyPr>
          <a:lstStyle/>
          <a:p>
            <a:endParaRPr lang="en-US" sz="6532" dirty="0">
              <a:latin typeface="Nunito Sans ExtraLight" pitchFamily="2" charset="77"/>
            </a:endParaRPr>
          </a:p>
        </p:txBody>
      </p:sp>
      <p:sp>
        <p:nvSpPr>
          <p:cNvPr id="11" name="TextBox 10">
            <a:extLst>
              <a:ext uri="{FF2B5EF4-FFF2-40B4-BE49-F238E27FC236}">
                <a16:creationId xmlns:a16="http://schemas.microsoft.com/office/drawing/2014/main" id="{CE4E61F4-B0E3-284B-95A5-F70B3EFA41A4}"/>
              </a:ext>
            </a:extLst>
          </p:cNvPr>
          <p:cNvSpPr txBox="1"/>
          <p:nvPr/>
        </p:nvSpPr>
        <p:spPr>
          <a:xfrm>
            <a:off x="8682510" y="530388"/>
            <a:ext cx="7082901" cy="1107676"/>
          </a:xfrm>
          <a:prstGeom prst="rect">
            <a:avLst/>
          </a:prstGeom>
          <a:noFill/>
          <a:ln>
            <a:noFill/>
          </a:ln>
        </p:spPr>
        <p:txBody>
          <a:bodyPr wrap="none" rtlCol="0" anchor="t">
            <a:spAutoFit/>
          </a:bodyPr>
          <a:lstStyle/>
          <a:p>
            <a:pPr algn="ctr"/>
            <a:r>
              <a:rPr lang="en-US" sz="6598" b="1" spc="300" dirty="0">
                <a:solidFill>
                  <a:srgbClr val="44546A"/>
                </a:solidFill>
                <a:latin typeface="Nunito Sans" pitchFamily="2" charset="77"/>
              </a:rPr>
              <a:t>Strategic Partners</a:t>
            </a:r>
          </a:p>
        </p:txBody>
      </p:sp>
      <p:pic>
        <p:nvPicPr>
          <p:cNvPr id="1026" name="Picture 2" descr="SEAI Grants: What's Available in 2023?">
            <a:extLst>
              <a:ext uri="{FF2B5EF4-FFF2-40B4-BE49-F238E27FC236}">
                <a16:creationId xmlns:a16="http://schemas.microsoft.com/office/drawing/2014/main" id="{7829A1C7-583B-2FF3-1631-E15447365185}"/>
              </a:ext>
            </a:extLst>
          </p:cNvPr>
          <p:cNvPicPr>
            <a:picLocks noChangeAspect="1" noChangeArrowheads="1"/>
          </p:cNvPicPr>
          <p:nvPr/>
        </p:nvPicPr>
        <p:blipFill>
          <a:blip r:embed="rId3">
            <a:clrChange>
              <a:clrFrom>
                <a:srgbClr val="D2E4F4"/>
              </a:clrFrom>
              <a:clrTo>
                <a:srgbClr val="D2E4F4">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40734" y="2520853"/>
            <a:ext cx="8467631" cy="280854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A717FF79-0C21-8146-AE66-6598C72F96C5}"/>
              </a:ext>
            </a:extLst>
          </p:cNvPr>
          <p:cNvSpPr/>
          <p:nvPr/>
        </p:nvSpPr>
        <p:spPr>
          <a:xfrm>
            <a:off x="2713652" y="2988456"/>
            <a:ext cx="189014" cy="2808540"/>
          </a:xfrm>
          <a:prstGeom prst="rect">
            <a:avLst/>
          </a:prstGeom>
          <a:gradFill>
            <a:gsLst>
              <a:gs pos="0">
                <a:schemeClr val="accent1"/>
              </a:gs>
              <a:gs pos="50000">
                <a:schemeClr val="accent2"/>
              </a:gs>
              <a:gs pos="99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Sans ExtraLight" pitchFamily="2" charset="77"/>
            </a:endParaRPr>
          </a:p>
        </p:txBody>
      </p:sp>
      <p:sp>
        <p:nvSpPr>
          <p:cNvPr id="14" name="Subtitle 2">
            <a:extLst>
              <a:ext uri="{FF2B5EF4-FFF2-40B4-BE49-F238E27FC236}">
                <a16:creationId xmlns:a16="http://schemas.microsoft.com/office/drawing/2014/main" id="{681A282A-CEBF-EC40-94CD-8403E96494B5}"/>
              </a:ext>
            </a:extLst>
          </p:cNvPr>
          <p:cNvSpPr txBox="1">
            <a:spLocks/>
          </p:cNvSpPr>
          <p:nvPr/>
        </p:nvSpPr>
        <p:spPr>
          <a:xfrm>
            <a:off x="11666867" y="2007843"/>
            <a:ext cx="9314445" cy="3321550"/>
          </a:xfrm>
          <a:prstGeom prst="rect">
            <a:avLst/>
          </a:prstGeom>
        </p:spPr>
        <p:txBody>
          <a:bodyPr vert="horz" wrap="square" lIns="91440" tIns="45720" rIns="91440" bIns="45720"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85750" indent="-228600" algn="l" defTabSz="914400">
              <a:lnSpc>
                <a:spcPct val="150000"/>
              </a:lnSpc>
              <a:spcAft>
                <a:spcPts val="600"/>
              </a:spcAft>
              <a:buFont typeface="Arial" panose="020B0604020202020204" pitchFamily="34" charset="0"/>
              <a:buChar char="•"/>
            </a:pPr>
            <a:r>
              <a:rPr lang="en-US" sz="3200" dirty="0">
                <a:latin typeface="+mn-lt"/>
              </a:rPr>
              <a:t>Up to €1.5m annual funding stream agreed. </a:t>
            </a:r>
          </a:p>
          <a:p>
            <a:pPr marL="285750" indent="-228600" algn="l" defTabSz="914400">
              <a:lnSpc>
                <a:spcPct val="150000"/>
              </a:lnSpc>
              <a:spcAft>
                <a:spcPts val="600"/>
              </a:spcAft>
              <a:buFont typeface="Arial" panose="020B0604020202020204" pitchFamily="34" charset="0"/>
              <a:buChar char="•"/>
            </a:pPr>
            <a:r>
              <a:rPr lang="en-US" sz="3200" dirty="0">
                <a:latin typeface="+mn-lt"/>
              </a:rPr>
              <a:t>Home Energy Assessments for Participants of HAFH</a:t>
            </a:r>
          </a:p>
          <a:p>
            <a:pPr marL="285750" indent="-228600" algn="l" defTabSz="914400">
              <a:lnSpc>
                <a:spcPct val="150000"/>
              </a:lnSpc>
              <a:spcAft>
                <a:spcPts val="600"/>
              </a:spcAft>
              <a:buFont typeface="Arial" panose="020B0604020202020204" pitchFamily="34" charset="0"/>
              <a:buChar char="•"/>
            </a:pPr>
            <a:r>
              <a:rPr lang="en-US" sz="3200" dirty="0">
                <a:latin typeface="+mn-lt"/>
              </a:rPr>
              <a:t>Fully inform Older Person in determining works and grants</a:t>
            </a:r>
          </a:p>
        </p:txBody>
      </p:sp>
      <p:sp>
        <p:nvSpPr>
          <p:cNvPr id="2" name="Subtitle 2">
            <a:extLst>
              <a:ext uri="{FF2B5EF4-FFF2-40B4-BE49-F238E27FC236}">
                <a16:creationId xmlns:a16="http://schemas.microsoft.com/office/drawing/2014/main" id="{0E37DBCF-0E5F-582A-D91D-0D60DC1C774C}"/>
              </a:ext>
            </a:extLst>
          </p:cNvPr>
          <p:cNvSpPr txBox="1">
            <a:spLocks/>
          </p:cNvSpPr>
          <p:nvPr/>
        </p:nvSpPr>
        <p:spPr>
          <a:xfrm>
            <a:off x="3245576" y="2450266"/>
            <a:ext cx="4139028" cy="584775"/>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1200"/>
              </a:spcBef>
            </a:pPr>
            <a:r>
              <a:rPr lang="en-US" sz="3200" b="1" spc="1200" dirty="0">
                <a:solidFill>
                  <a:schemeClr val="tx1">
                    <a:lumMod val="60000"/>
                    <a:lumOff val="40000"/>
                  </a:schemeClr>
                </a:solidFill>
                <a:latin typeface="Nunito Sans" pitchFamily="2" charset="77"/>
                <a:ea typeface="Noto Sans Light" panose="020B0402040504020204" pitchFamily="34" charset="0"/>
                <a:cs typeface="Noto Sans Light" panose="020B0402040504020204" pitchFamily="34" charset="0"/>
              </a:rPr>
              <a:t>SEAI</a:t>
            </a:r>
          </a:p>
        </p:txBody>
      </p:sp>
      <p:pic>
        <p:nvPicPr>
          <p:cNvPr id="1036" name="Picture 12" descr="Tunstall Emergency Response 15% discount - The Garda Post">
            <a:extLst>
              <a:ext uri="{FF2B5EF4-FFF2-40B4-BE49-F238E27FC236}">
                <a16:creationId xmlns:a16="http://schemas.microsoft.com/office/drawing/2014/main" id="{65D482D3-DACC-48C5-616E-321606F7EF1D}"/>
              </a:ext>
            </a:extLst>
          </p:cNvPr>
          <p:cNvPicPr>
            <a:picLocks noChangeAspect="1" noChangeArrowheads="1"/>
          </p:cNvPicPr>
          <p:nvPr/>
        </p:nvPicPr>
        <p:blipFill>
          <a:blip r:embed="rId4">
            <a:clrChange>
              <a:clrFrom>
                <a:srgbClr val="F8F9FB"/>
              </a:clrFrom>
              <a:clrTo>
                <a:srgbClr val="F8F9FB">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87236" y="6134655"/>
            <a:ext cx="6612873" cy="3356418"/>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56872E70-45EB-2744-B4E5-645ADD85BCA0}"/>
              </a:ext>
            </a:extLst>
          </p:cNvPr>
          <p:cNvSpPr/>
          <p:nvPr/>
        </p:nvSpPr>
        <p:spPr>
          <a:xfrm>
            <a:off x="2652230" y="6457573"/>
            <a:ext cx="191302" cy="2864184"/>
          </a:xfrm>
          <a:prstGeom prst="rect">
            <a:avLst/>
          </a:prstGeom>
          <a:gradFill>
            <a:gsLst>
              <a:gs pos="0">
                <a:schemeClr val="accent1"/>
              </a:gs>
              <a:gs pos="50000">
                <a:schemeClr val="accent2"/>
              </a:gs>
              <a:gs pos="99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Sans ExtraLight" pitchFamily="2" charset="77"/>
            </a:endParaRPr>
          </a:p>
        </p:txBody>
      </p:sp>
      <p:sp>
        <p:nvSpPr>
          <p:cNvPr id="35" name="Subtitle 2">
            <a:extLst>
              <a:ext uri="{FF2B5EF4-FFF2-40B4-BE49-F238E27FC236}">
                <a16:creationId xmlns:a16="http://schemas.microsoft.com/office/drawing/2014/main" id="{696BB35F-CFF0-E74D-86AD-8BFEFB53FA1A}"/>
              </a:ext>
            </a:extLst>
          </p:cNvPr>
          <p:cNvSpPr txBox="1">
            <a:spLocks/>
          </p:cNvSpPr>
          <p:nvPr/>
        </p:nvSpPr>
        <p:spPr>
          <a:xfrm>
            <a:off x="11666867" y="5744247"/>
            <a:ext cx="9535248" cy="4032514"/>
          </a:xfrm>
          <a:prstGeom prst="rect">
            <a:avLst/>
          </a:prstGeom>
        </p:spPr>
        <p:txBody>
          <a:bodyPr vert="horz" wrap="square" lIns="91440" tIns="45720" rIns="91440" bIns="45720"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85750" indent="-228600" algn="l" defTabSz="914400">
              <a:lnSpc>
                <a:spcPct val="90000"/>
              </a:lnSpc>
              <a:spcAft>
                <a:spcPts val="600"/>
              </a:spcAft>
              <a:buFont typeface="Arial" panose="020B0604020202020204" pitchFamily="34" charset="0"/>
              <a:buChar char="•"/>
            </a:pPr>
            <a:r>
              <a:rPr lang="en-US" sz="3200" dirty="0">
                <a:latin typeface="+mn-lt"/>
              </a:rPr>
              <a:t>Procure Services to facilitate the provision of Technology Assistive Devices</a:t>
            </a:r>
          </a:p>
          <a:p>
            <a:pPr marL="285750" indent="-228600" algn="l" defTabSz="914400">
              <a:lnSpc>
                <a:spcPct val="150000"/>
              </a:lnSpc>
              <a:spcAft>
                <a:spcPts val="600"/>
              </a:spcAft>
              <a:buFont typeface="Arial" panose="020B0604020202020204" pitchFamily="34" charset="0"/>
              <a:buChar char="•"/>
            </a:pPr>
            <a:r>
              <a:rPr lang="en-US" sz="3200" dirty="0">
                <a:latin typeface="+mn-lt"/>
              </a:rPr>
              <a:t>Additional Sláintecare funding agreed to provide PanPan Watch and Age Friendly Tablets with 2-year monitoring, subscription and data free of charge to over 320 Participants of HAFH</a:t>
            </a:r>
          </a:p>
        </p:txBody>
      </p:sp>
      <p:sp>
        <p:nvSpPr>
          <p:cNvPr id="3" name="Subtitle 2">
            <a:extLst>
              <a:ext uri="{FF2B5EF4-FFF2-40B4-BE49-F238E27FC236}">
                <a16:creationId xmlns:a16="http://schemas.microsoft.com/office/drawing/2014/main" id="{BCC00168-239F-3A9E-846B-C06F28F446FA}"/>
              </a:ext>
            </a:extLst>
          </p:cNvPr>
          <p:cNvSpPr txBox="1">
            <a:spLocks/>
          </p:cNvSpPr>
          <p:nvPr/>
        </p:nvSpPr>
        <p:spPr>
          <a:xfrm>
            <a:off x="3291420" y="5908720"/>
            <a:ext cx="6460802" cy="45187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914400">
              <a:lnSpc>
                <a:spcPct val="90000"/>
              </a:lnSpc>
              <a:spcAft>
                <a:spcPts val="600"/>
              </a:spcAft>
            </a:pPr>
            <a:r>
              <a:rPr lang="en-US" sz="3200" b="1" dirty="0">
                <a:solidFill>
                  <a:srgbClr val="A3A3A3"/>
                </a:solidFill>
              </a:rPr>
              <a:t>Tunstall Emergency Response</a:t>
            </a:r>
          </a:p>
        </p:txBody>
      </p:sp>
      <p:pic>
        <p:nvPicPr>
          <p:cNvPr id="1032" name="Picture 8" descr="AIRO | Maynooth University">
            <a:extLst>
              <a:ext uri="{FF2B5EF4-FFF2-40B4-BE49-F238E27FC236}">
                <a16:creationId xmlns:a16="http://schemas.microsoft.com/office/drawing/2014/main" id="{1C24075F-0BF2-2F32-2CBA-0A41F96D86F8}"/>
              </a:ext>
            </a:extLst>
          </p:cNvPr>
          <p:cNvPicPr>
            <a:picLocks noChangeAspect="1" noChangeArrowheads="1"/>
          </p:cNvPicPr>
          <p:nvPr/>
        </p:nvPicPr>
        <p:blipFill>
          <a:blip r:embed="rId5" cstate="email">
            <a:clrChange>
              <a:clrFrom>
                <a:srgbClr val="ECECE8"/>
              </a:clrFrom>
              <a:clrTo>
                <a:srgbClr val="ECECE8">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74280" y="10062448"/>
            <a:ext cx="8953817" cy="284166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D790A12E-CD86-514C-9D99-76B63BBF9AB2}"/>
              </a:ext>
            </a:extLst>
          </p:cNvPr>
          <p:cNvSpPr/>
          <p:nvPr/>
        </p:nvSpPr>
        <p:spPr>
          <a:xfrm>
            <a:off x="2713652" y="10005357"/>
            <a:ext cx="191005" cy="2874059"/>
          </a:xfrm>
          <a:prstGeom prst="rect">
            <a:avLst/>
          </a:prstGeom>
          <a:gradFill>
            <a:gsLst>
              <a:gs pos="0">
                <a:schemeClr val="accent1"/>
              </a:gs>
              <a:gs pos="50000">
                <a:schemeClr val="accent2"/>
              </a:gs>
              <a:gs pos="99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Sans ExtraLight" pitchFamily="2" charset="77"/>
            </a:endParaRPr>
          </a:p>
        </p:txBody>
      </p:sp>
      <p:sp>
        <p:nvSpPr>
          <p:cNvPr id="19" name="Subtitle 2">
            <a:extLst>
              <a:ext uri="{FF2B5EF4-FFF2-40B4-BE49-F238E27FC236}">
                <a16:creationId xmlns:a16="http://schemas.microsoft.com/office/drawing/2014/main" id="{EF230E81-7FB6-5249-9B3C-DF4327E3FE0D}"/>
              </a:ext>
            </a:extLst>
          </p:cNvPr>
          <p:cNvSpPr txBox="1">
            <a:spLocks/>
          </p:cNvSpPr>
          <p:nvPr/>
        </p:nvSpPr>
        <p:spPr>
          <a:xfrm>
            <a:off x="11680574" y="10222254"/>
            <a:ext cx="10347849" cy="2686889"/>
          </a:xfrm>
          <a:prstGeom prst="rect">
            <a:avLst/>
          </a:prstGeom>
        </p:spPr>
        <p:txBody>
          <a:bodyPr vert="horz" wrap="square" lIns="91440" tIns="45720" rIns="91440" bIns="45720"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285750" algn="l" defTabSz="914400">
              <a:lnSpc>
                <a:spcPct val="90000"/>
              </a:lnSpc>
              <a:spcAft>
                <a:spcPts val="600"/>
              </a:spcAft>
              <a:buFont typeface="Arial" panose="020B0604020202020204" pitchFamily="34" charset="0"/>
              <a:buChar char="•"/>
            </a:pPr>
            <a:r>
              <a:rPr lang="en-US" sz="3200" dirty="0">
                <a:latin typeface="+mn-lt"/>
              </a:rPr>
              <a:t>Comprehensive service map for wider scale use</a:t>
            </a:r>
          </a:p>
          <a:p>
            <a:pPr marL="342900" indent="-285750" algn="l" defTabSz="914400">
              <a:lnSpc>
                <a:spcPct val="90000"/>
              </a:lnSpc>
              <a:spcAft>
                <a:spcPts val="600"/>
              </a:spcAft>
              <a:buFont typeface="Arial" panose="020B0604020202020204" pitchFamily="34" charset="0"/>
              <a:buChar char="•"/>
            </a:pPr>
            <a:r>
              <a:rPr lang="en-US" sz="3200" dirty="0">
                <a:latin typeface="+mn-lt"/>
              </a:rPr>
              <a:t>Identifying services for participants</a:t>
            </a:r>
          </a:p>
          <a:p>
            <a:pPr marL="342900" indent="-285750" algn="l" defTabSz="914400">
              <a:lnSpc>
                <a:spcPct val="150000"/>
              </a:lnSpc>
              <a:spcAft>
                <a:spcPts val="600"/>
              </a:spcAft>
              <a:buFont typeface="Arial" panose="020B0604020202020204" pitchFamily="34" charset="0"/>
              <a:buChar char="•"/>
            </a:pPr>
            <a:r>
              <a:rPr lang="en-US" sz="3200" dirty="0">
                <a:latin typeface="+mn-lt"/>
              </a:rPr>
              <a:t>Gap analysis &amp; Trends</a:t>
            </a:r>
          </a:p>
          <a:p>
            <a:pPr marL="342900" indent="-285750" algn="l" defTabSz="914400">
              <a:lnSpc>
                <a:spcPct val="90000"/>
              </a:lnSpc>
              <a:spcAft>
                <a:spcPts val="600"/>
              </a:spcAft>
              <a:buFont typeface="Arial" panose="020B0604020202020204" pitchFamily="34" charset="0"/>
              <a:buChar char="•"/>
            </a:pPr>
            <a:r>
              <a:rPr lang="en-US" sz="3200" dirty="0">
                <a:latin typeface="+mn-lt"/>
              </a:rPr>
              <a:t>Population mapping and analysis</a:t>
            </a:r>
          </a:p>
        </p:txBody>
      </p:sp>
      <p:sp>
        <p:nvSpPr>
          <p:cNvPr id="5" name="Subtitle 2">
            <a:extLst>
              <a:ext uri="{FF2B5EF4-FFF2-40B4-BE49-F238E27FC236}">
                <a16:creationId xmlns:a16="http://schemas.microsoft.com/office/drawing/2014/main" id="{9CB02377-3ADA-B0D5-8AE3-05DB37F04A50}"/>
              </a:ext>
            </a:extLst>
          </p:cNvPr>
          <p:cNvSpPr txBox="1">
            <a:spLocks/>
          </p:cNvSpPr>
          <p:nvPr/>
        </p:nvSpPr>
        <p:spPr>
          <a:xfrm>
            <a:off x="3074280" y="9158801"/>
            <a:ext cx="6450793" cy="45342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914400">
              <a:lnSpc>
                <a:spcPct val="90000"/>
              </a:lnSpc>
              <a:spcAft>
                <a:spcPts val="600"/>
              </a:spcAft>
            </a:pPr>
            <a:r>
              <a:rPr lang="en-US" sz="3200" b="1" dirty="0">
                <a:solidFill>
                  <a:srgbClr val="A3A3A3"/>
                </a:solidFill>
              </a:rPr>
              <a:t>Service Mapping Tool Developed</a:t>
            </a:r>
          </a:p>
        </p:txBody>
      </p:sp>
      <p:pic>
        <p:nvPicPr>
          <p:cNvPr id="4" name="Picture 3" descr="Logo, company name&#10;&#10;Description automatically generated">
            <a:extLst>
              <a:ext uri="{FF2B5EF4-FFF2-40B4-BE49-F238E27FC236}">
                <a16:creationId xmlns:a16="http://schemas.microsoft.com/office/drawing/2014/main" id="{24BF030A-CB23-9833-4664-04617EEAFC34}"/>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1945503" y="174547"/>
            <a:ext cx="2432147" cy="1653622"/>
          </a:xfrm>
          <a:prstGeom prst="rect">
            <a:avLst/>
          </a:prstGeom>
        </p:spPr>
      </p:pic>
      <p:pic>
        <p:nvPicPr>
          <p:cNvPr id="18" name="Picture 17" descr="Logo, company name&#10;&#10;Description automatically generated">
            <a:extLst>
              <a:ext uri="{FF2B5EF4-FFF2-40B4-BE49-F238E27FC236}">
                <a16:creationId xmlns:a16="http://schemas.microsoft.com/office/drawing/2014/main" id="{F630B8E6-2CD5-4B80-A6F6-EFECBDAFB0BD}"/>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1945503" y="155497"/>
            <a:ext cx="2432147" cy="1653622"/>
          </a:xfrm>
          <a:prstGeom prst="rect">
            <a:avLst/>
          </a:prstGeom>
        </p:spPr>
      </p:pic>
    </p:spTree>
    <p:extLst>
      <p:ext uri="{BB962C8B-B14F-4D97-AF65-F5344CB8AC3E}">
        <p14:creationId xmlns:p14="http://schemas.microsoft.com/office/powerpoint/2010/main" val="28584928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6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6"/>
            <a:ext cx="24377650" cy="137124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n-US" sz="3599" dirty="0">
              <a:solidFill>
                <a:prstClr val="white"/>
              </a:solidFill>
              <a:latin typeface="Calibri" panose="020F0502020204030204"/>
            </a:endParaRPr>
          </a:p>
        </p:txBody>
      </p:sp>
      <p:sp>
        <p:nvSpPr>
          <p:cNvPr id="2" name="Title 1">
            <a:extLst>
              <a:ext uri="{FF2B5EF4-FFF2-40B4-BE49-F238E27FC236}">
                <a16:creationId xmlns:a16="http://schemas.microsoft.com/office/drawing/2014/main" id="{6F2D6677-0DA2-4348-9A27-A60A92EBFF63}"/>
              </a:ext>
            </a:extLst>
          </p:cNvPr>
          <p:cNvSpPr>
            <a:spLocks noGrp="1"/>
          </p:cNvSpPr>
          <p:nvPr>
            <p:ph type="title"/>
          </p:nvPr>
        </p:nvSpPr>
        <p:spPr>
          <a:xfrm>
            <a:off x="12079908" y="587927"/>
            <a:ext cx="10270149" cy="2920105"/>
          </a:xfrm>
        </p:spPr>
        <p:txBody>
          <a:bodyPr>
            <a:noAutofit/>
          </a:bodyPr>
          <a:lstStyle/>
          <a:p>
            <a:pPr algn="ctr"/>
            <a:r>
              <a:rPr lang="en-IE" sz="8800" b="1" spc="300" dirty="0">
                <a:solidFill>
                  <a:srgbClr val="44546A"/>
                </a:solidFill>
                <a:latin typeface="Nunito Sans" pitchFamily="2" charset="77"/>
                <a:ea typeface="+mn-ea"/>
                <a:cs typeface="+mn-cs"/>
              </a:rPr>
              <a:t>Successes of HAFH Programme</a:t>
            </a:r>
          </a:p>
        </p:txBody>
      </p:sp>
      <p:grpSp>
        <p:nvGrpSpPr>
          <p:cNvPr id="75" name="Group 63">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 y="1427672"/>
            <a:ext cx="2137177" cy="4252142"/>
            <a:chOff x="10918968" y="713127"/>
            <a:chExt cx="1273032" cy="2532832"/>
          </a:xfrm>
        </p:grpSpPr>
        <p:sp>
          <p:nvSpPr>
            <p:cNvPr id="65" name="Rectangle 6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n-US" sz="3599" dirty="0">
                <a:solidFill>
                  <a:prstClr val="white"/>
                </a:solidFill>
                <a:latin typeface="Calibri" panose="020F0502020204030204"/>
              </a:endParaRPr>
            </a:p>
          </p:txBody>
        </p:sp>
        <p:sp>
          <p:nvSpPr>
            <p:cNvPr id="76" name="Isosceles Triangle 65">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n-US" sz="3599" dirty="0">
                <a:solidFill>
                  <a:prstClr val="white"/>
                </a:solidFill>
                <a:latin typeface="Calibri" panose="020F0502020204030204"/>
              </a:endParaRPr>
            </a:p>
          </p:txBody>
        </p:sp>
      </p:grpSp>
      <p:pic>
        <p:nvPicPr>
          <p:cNvPr id="7" name="Picture 6" descr="A picture containing text, vector graphics, businesscard&#10;&#10;Description automatically generated">
            <a:extLst>
              <a:ext uri="{FF2B5EF4-FFF2-40B4-BE49-F238E27FC236}">
                <a16:creationId xmlns:a16="http://schemas.microsoft.com/office/drawing/2014/main" id="{4B8869DA-584B-4678-BEEC-CF143D99A833}"/>
              </a:ext>
            </a:extLst>
          </p:cNvPr>
          <p:cNvPicPr>
            <a:picLocks noChangeAspect="1"/>
          </p:cNvPicPr>
          <p:nvPr/>
        </p:nvPicPr>
        <p:blipFill rotWithShape="1">
          <a:blip r:embed="rId2">
            <a:extLst>
              <a:ext uri="{28A0092B-C50C-407E-A947-70E740481C1C}">
                <a14:useLocalDpi xmlns:a14="http://schemas.microsoft.com/office/drawing/2010/main" val="0"/>
              </a:ext>
            </a:extLst>
          </a:blip>
          <a:srcRect l="7607" t="1015" r="19753" b="5712"/>
          <a:stretch/>
        </p:blipFill>
        <p:spPr>
          <a:xfrm>
            <a:off x="-7" y="0"/>
            <a:ext cx="11556758" cy="13712428"/>
          </a:xfrm>
          <a:prstGeom prst="rect">
            <a:avLst/>
          </a:prstGeom>
        </p:spPr>
      </p:pic>
      <p:sp>
        <p:nvSpPr>
          <p:cNvPr id="3" name="Content Placeholder 2">
            <a:extLst>
              <a:ext uri="{FF2B5EF4-FFF2-40B4-BE49-F238E27FC236}">
                <a16:creationId xmlns:a16="http://schemas.microsoft.com/office/drawing/2014/main" id="{CDB95A49-DD11-42D6-BABA-EF302BFC4CBB}"/>
              </a:ext>
            </a:extLst>
          </p:cNvPr>
          <p:cNvSpPr>
            <a:spLocks noGrp="1"/>
          </p:cNvSpPr>
          <p:nvPr>
            <p:ph idx="1"/>
          </p:nvPr>
        </p:nvSpPr>
        <p:spPr>
          <a:xfrm>
            <a:off x="11743788" y="4056029"/>
            <a:ext cx="12633863" cy="8572173"/>
          </a:xfrm>
        </p:spPr>
        <p:txBody>
          <a:bodyPr>
            <a:normAutofit/>
          </a:bodyPr>
          <a:lstStyle/>
          <a:p>
            <a:r>
              <a:rPr lang="en-IE" sz="3999" dirty="0"/>
              <a:t>Innovative </a:t>
            </a:r>
            <a:r>
              <a:rPr lang="en-IE" sz="3999" dirty="0">
                <a:solidFill>
                  <a:srgbClr val="7030A0"/>
                </a:solidFill>
              </a:rPr>
              <a:t>support coordination </a:t>
            </a:r>
            <a:r>
              <a:rPr lang="en-IE" sz="3999" dirty="0"/>
              <a:t>service </a:t>
            </a:r>
          </a:p>
          <a:p>
            <a:r>
              <a:rPr lang="en-IE" sz="3999" dirty="0">
                <a:solidFill>
                  <a:srgbClr val="7030A0"/>
                </a:solidFill>
              </a:rPr>
              <a:t>Cross-governmental support</a:t>
            </a:r>
            <a:r>
              <a:rPr lang="en-IE" sz="3999" dirty="0"/>
              <a:t>, touches on many policy priorities </a:t>
            </a:r>
          </a:p>
          <a:p>
            <a:r>
              <a:rPr lang="en-IE" sz="3999" dirty="0"/>
              <a:t>Programme provides a integrated, person-centred, </a:t>
            </a:r>
            <a:r>
              <a:rPr lang="en-IE" sz="3999" dirty="0">
                <a:solidFill>
                  <a:srgbClr val="7030A0"/>
                </a:solidFill>
              </a:rPr>
              <a:t>holistic service</a:t>
            </a:r>
          </a:p>
          <a:p>
            <a:r>
              <a:rPr lang="en-IE" sz="3999" dirty="0"/>
              <a:t>Enables older adults to </a:t>
            </a:r>
            <a:r>
              <a:rPr lang="en-IE" sz="3999" dirty="0">
                <a:solidFill>
                  <a:srgbClr val="7030A0"/>
                </a:solidFill>
              </a:rPr>
              <a:t>‘Age in Place’</a:t>
            </a:r>
          </a:p>
          <a:p>
            <a:r>
              <a:rPr lang="en-IE" sz="3999" dirty="0"/>
              <a:t>Enables </a:t>
            </a:r>
            <a:r>
              <a:rPr lang="en-IE" sz="3999" dirty="0">
                <a:solidFill>
                  <a:srgbClr val="7030A0"/>
                </a:solidFill>
              </a:rPr>
              <a:t>improvement of the housing stock</a:t>
            </a:r>
          </a:p>
          <a:p>
            <a:r>
              <a:rPr lang="en-IE" sz="3999" dirty="0"/>
              <a:t>Increased </a:t>
            </a:r>
            <a:r>
              <a:rPr lang="en-IE" sz="3999" dirty="0">
                <a:solidFill>
                  <a:srgbClr val="7030A0"/>
                </a:solidFill>
              </a:rPr>
              <a:t>longevity of tenancies</a:t>
            </a:r>
          </a:p>
          <a:p>
            <a:r>
              <a:rPr lang="en-IE" sz="3999" dirty="0"/>
              <a:t>Enables </a:t>
            </a:r>
            <a:r>
              <a:rPr lang="en-IE" sz="3999" dirty="0">
                <a:solidFill>
                  <a:srgbClr val="7030A0"/>
                </a:solidFill>
              </a:rPr>
              <a:t>compliance with climate commitments</a:t>
            </a:r>
          </a:p>
          <a:p>
            <a:r>
              <a:rPr lang="en-IE" sz="3999" dirty="0"/>
              <a:t>Service is </a:t>
            </a:r>
            <a:r>
              <a:rPr lang="en-IE" sz="3999" dirty="0">
                <a:solidFill>
                  <a:srgbClr val="7030A0"/>
                </a:solidFill>
              </a:rPr>
              <a:t>cost-effective</a:t>
            </a:r>
            <a:r>
              <a:rPr lang="en-IE" sz="3999" dirty="0"/>
              <a:t> and efficient</a:t>
            </a:r>
          </a:p>
          <a:p>
            <a:r>
              <a:rPr lang="en-IE" sz="3999" dirty="0"/>
              <a:t>Increase in </a:t>
            </a:r>
            <a:r>
              <a:rPr lang="en-IE" sz="3999" dirty="0">
                <a:solidFill>
                  <a:srgbClr val="7030A0"/>
                </a:solidFill>
              </a:rPr>
              <a:t>early discharge </a:t>
            </a:r>
            <a:r>
              <a:rPr lang="en-IE" sz="3999" dirty="0"/>
              <a:t>from acute hospitals </a:t>
            </a:r>
          </a:p>
        </p:txBody>
      </p:sp>
      <p:sp>
        <p:nvSpPr>
          <p:cNvPr id="77" name="Isosceles Triangle 6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346800" y="10205642"/>
            <a:ext cx="4034109" cy="2027592"/>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n-US" sz="3599" dirty="0">
              <a:solidFill>
                <a:prstClr val="white"/>
              </a:solidFill>
              <a:latin typeface="Calibri" panose="020F0502020204030204"/>
            </a:endParaRPr>
          </a:p>
        </p:txBody>
      </p:sp>
      <p:sp>
        <p:nvSpPr>
          <p:cNvPr id="78" name="Rectangle 6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2551138" y="11456218"/>
            <a:ext cx="970903" cy="97090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n-US" sz="3599" dirty="0">
              <a:solidFill>
                <a:prstClr val="white"/>
              </a:solidFill>
              <a:latin typeface="Calibri" panose="020F0502020204030204"/>
            </a:endParaRPr>
          </a:p>
        </p:txBody>
      </p:sp>
      <p:pic>
        <p:nvPicPr>
          <p:cNvPr id="11" name="Picture 10" descr="Logo, company name&#10;&#10;Description automatically generated">
            <a:extLst>
              <a:ext uri="{FF2B5EF4-FFF2-40B4-BE49-F238E27FC236}">
                <a16:creationId xmlns:a16="http://schemas.microsoft.com/office/drawing/2014/main" id="{9B66D629-B348-4243-BEAC-385E4D360B5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945504" y="39930"/>
            <a:ext cx="2432147" cy="1653622"/>
          </a:xfrm>
          <a:prstGeom prst="rect">
            <a:avLst/>
          </a:prstGeom>
        </p:spPr>
      </p:pic>
    </p:spTree>
    <p:extLst>
      <p:ext uri="{BB962C8B-B14F-4D97-AF65-F5344CB8AC3E}">
        <p14:creationId xmlns:p14="http://schemas.microsoft.com/office/powerpoint/2010/main" val="3127066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Map&#10;&#10;Description automatically generated">
            <a:extLst>
              <a:ext uri="{FF2B5EF4-FFF2-40B4-BE49-F238E27FC236}">
                <a16:creationId xmlns:a16="http://schemas.microsoft.com/office/drawing/2014/main" id="{EA61D60A-E7FD-4753-B4B5-34E9036346BF}"/>
              </a:ext>
            </a:extLst>
          </p:cNvPr>
          <p:cNvPicPr>
            <a:picLocks noChangeAspect="1"/>
          </p:cNvPicPr>
          <p:nvPr/>
        </p:nvPicPr>
        <p:blipFill rotWithShape="1">
          <a:blip r:embed="rId2">
            <a:extLst>
              <a:ext uri="{28A0092B-C50C-407E-A947-70E740481C1C}">
                <a14:useLocalDpi xmlns:a14="http://schemas.microsoft.com/office/drawing/2010/main" val="0"/>
              </a:ext>
            </a:extLst>
          </a:blip>
          <a:srcRect l="16245" t="120" r="1186" b="4182"/>
          <a:stretch/>
        </p:blipFill>
        <p:spPr>
          <a:xfrm>
            <a:off x="914400" y="683765"/>
            <a:ext cx="10514399" cy="13122585"/>
          </a:xfrm>
          <a:prstGeom prst="rect">
            <a:avLst/>
          </a:prstGeom>
        </p:spPr>
      </p:pic>
      <p:pic>
        <p:nvPicPr>
          <p:cNvPr id="17" name="Picture 16" descr="Logo, company name&#10;&#10;Description automatically generated">
            <a:extLst>
              <a:ext uri="{FF2B5EF4-FFF2-40B4-BE49-F238E27FC236}">
                <a16:creationId xmlns:a16="http://schemas.microsoft.com/office/drawing/2014/main" id="{F1C74EFB-FB4A-4224-8A1B-510BE1A0FA8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945503" y="155497"/>
            <a:ext cx="2432147" cy="1653622"/>
          </a:xfrm>
          <a:prstGeom prst="rect">
            <a:avLst/>
          </a:prstGeom>
        </p:spPr>
      </p:pic>
      <p:grpSp>
        <p:nvGrpSpPr>
          <p:cNvPr id="18" name="Group 17">
            <a:extLst>
              <a:ext uri="{FF2B5EF4-FFF2-40B4-BE49-F238E27FC236}">
                <a16:creationId xmlns:a16="http://schemas.microsoft.com/office/drawing/2014/main" id="{BE89BF80-C254-41C1-BA08-DFC587EFBEFB}"/>
              </a:ext>
            </a:extLst>
          </p:cNvPr>
          <p:cNvGrpSpPr/>
          <p:nvPr/>
        </p:nvGrpSpPr>
        <p:grpSpPr>
          <a:xfrm>
            <a:off x="11276731" y="665904"/>
            <a:ext cx="13957297" cy="13040759"/>
            <a:chOff x="3786166" y="665116"/>
            <a:chExt cx="6629425" cy="6024604"/>
          </a:xfrm>
        </p:grpSpPr>
        <p:grpSp>
          <p:nvGrpSpPr>
            <p:cNvPr id="19" name="Group 18">
              <a:extLst>
                <a:ext uri="{FF2B5EF4-FFF2-40B4-BE49-F238E27FC236}">
                  <a16:creationId xmlns:a16="http://schemas.microsoft.com/office/drawing/2014/main" id="{D7D91719-020F-4F3D-8247-53019F2CA019}"/>
                </a:ext>
              </a:extLst>
            </p:cNvPr>
            <p:cNvGrpSpPr>
              <a:grpSpLocks/>
            </p:cNvGrpSpPr>
            <p:nvPr/>
          </p:nvGrpSpPr>
          <p:grpSpPr>
            <a:xfrm>
              <a:off x="3786166" y="665116"/>
              <a:ext cx="6629425" cy="6024604"/>
              <a:chOff x="4034823" y="1054364"/>
              <a:chExt cx="5832257" cy="5065004"/>
            </a:xfrm>
          </p:grpSpPr>
          <p:grpSp>
            <p:nvGrpSpPr>
              <p:cNvPr id="32" name="组合 47">
                <a:extLst>
                  <a:ext uri="{FF2B5EF4-FFF2-40B4-BE49-F238E27FC236}">
                    <a16:creationId xmlns:a16="http://schemas.microsoft.com/office/drawing/2014/main" id="{7D54887B-1189-4B64-B740-A32386A1DB12}"/>
                  </a:ext>
                </a:extLst>
              </p:cNvPr>
              <p:cNvGrpSpPr>
                <a:grpSpLocks/>
              </p:cNvGrpSpPr>
              <p:nvPr/>
            </p:nvGrpSpPr>
            <p:grpSpPr>
              <a:xfrm>
                <a:off x="4034823" y="1054364"/>
                <a:ext cx="5832257" cy="5065004"/>
                <a:chOff x="2285989" y="1428733"/>
                <a:chExt cx="6016817" cy="5297506"/>
              </a:xfrm>
            </p:grpSpPr>
            <p:grpSp>
              <p:nvGrpSpPr>
                <p:cNvPr id="34" name="组合 130">
                  <a:extLst>
                    <a:ext uri="{FF2B5EF4-FFF2-40B4-BE49-F238E27FC236}">
                      <a16:creationId xmlns:a16="http://schemas.microsoft.com/office/drawing/2014/main" id="{39C091AC-966A-47FE-9D77-B5A651D7128C}"/>
                    </a:ext>
                  </a:extLst>
                </p:cNvPr>
                <p:cNvGrpSpPr>
                  <a:grpSpLocks/>
                </p:cNvGrpSpPr>
                <p:nvPr/>
              </p:nvGrpSpPr>
              <p:grpSpPr>
                <a:xfrm>
                  <a:off x="2285989" y="1428733"/>
                  <a:ext cx="3992404" cy="4967279"/>
                  <a:chOff x="2285984" y="1428736"/>
                  <a:chExt cx="3992398" cy="4967288"/>
                </a:xfrm>
              </p:grpSpPr>
              <p:grpSp>
                <p:nvGrpSpPr>
                  <p:cNvPr id="65" name="组合 10">
                    <a:extLst>
                      <a:ext uri="{FF2B5EF4-FFF2-40B4-BE49-F238E27FC236}">
                        <a16:creationId xmlns:a16="http://schemas.microsoft.com/office/drawing/2014/main" id="{9C62934B-F2EB-4382-8B79-BB8C74B1CA6F}"/>
                      </a:ext>
                    </a:extLst>
                  </p:cNvPr>
                  <p:cNvGrpSpPr>
                    <a:grpSpLocks/>
                  </p:cNvGrpSpPr>
                  <p:nvPr/>
                </p:nvGrpSpPr>
                <p:grpSpPr bwMode="auto">
                  <a:xfrm>
                    <a:off x="4140160" y="1571611"/>
                    <a:ext cx="2138222" cy="1568450"/>
                    <a:chOff x="2385073" y="1243632"/>
                    <a:chExt cx="2150415" cy="1567671"/>
                  </a:xfrm>
                  <a:solidFill>
                    <a:schemeClr val="bg1">
                      <a:lumMod val="75000"/>
                    </a:schemeClr>
                  </a:solidFill>
                </p:grpSpPr>
                <p:sp>
                  <p:nvSpPr>
                    <p:cNvPr id="102" name="Freeform 30">
                      <a:extLst>
                        <a:ext uri="{FF2B5EF4-FFF2-40B4-BE49-F238E27FC236}">
                          <a16:creationId xmlns:a16="http://schemas.microsoft.com/office/drawing/2014/main" id="{C2853F10-4F9A-4376-8C84-C20C542A0D18}"/>
                        </a:ext>
                      </a:extLst>
                    </p:cNvPr>
                    <p:cNvSpPr>
                      <a:spLocks/>
                    </p:cNvSpPr>
                    <p:nvPr/>
                  </p:nvSpPr>
                  <p:spPr bwMode="auto">
                    <a:xfrm>
                      <a:off x="3593386" y="1243632"/>
                      <a:ext cx="710723" cy="988514"/>
                    </a:xfrm>
                    <a:custGeom>
                      <a:avLst/>
                      <a:gdLst>
                        <a:gd name="T0" fmla="*/ 2147483647 w 1714"/>
                        <a:gd name="T1" fmla="*/ 2147483647 h 2480"/>
                        <a:gd name="T2" fmla="*/ 2147483647 w 1714"/>
                        <a:gd name="T3" fmla="*/ 2147483647 h 2480"/>
                        <a:gd name="T4" fmla="*/ 2147483647 w 1714"/>
                        <a:gd name="T5" fmla="*/ 2147483647 h 2480"/>
                        <a:gd name="T6" fmla="*/ 2147483647 w 1714"/>
                        <a:gd name="T7" fmla="*/ 2147483647 h 2480"/>
                        <a:gd name="T8" fmla="*/ 2147483647 w 1714"/>
                        <a:gd name="T9" fmla="*/ 2147483647 h 2480"/>
                        <a:gd name="T10" fmla="*/ 2147483647 w 1714"/>
                        <a:gd name="T11" fmla="*/ 2147483647 h 2480"/>
                        <a:gd name="T12" fmla="*/ 2147483647 w 1714"/>
                        <a:gd name="T13" fmla="*/ 2147483647 h 2480"/>
                        <a:gd name="T14" fmla="*/ 2147483647 w 1714"/>
                        <a:gd name="T15" fmla="*/ 2147483647 h 2480"/>
                        <a:gd name="T16" fmla="*/ 2147483647 w 1714"/>
                        <a:gd name="T17" fmla="*/ 2147483647 h 2480"/>
                        <a:gd name="T18" fmla="*/ 2147483647 w 1714"/>
                        <a:gd name="T19" fmla="*/ 2147483647 h 2480"/>
                        <a:gd name="T20" fmla="*/ 2147483647 w 1714"/>
                        <a:gd name="T21" fmla="*/ 2147483647 h 2480"/>
                        <a:gd name="T22" fmla="*/ 2147483647 w 1714"/>
                        <a:gd name="T23" fmla="*/ 2147483647 h 2480"/>
                        <a:gd name="T24" fmla="*/ 2147483647 w 1714"/>
                        <a:gd name="T25" fmla="*/ 2147483647 h 2480"/>
                        <a:gd name="T26" fmla="*/ 2147483647 w 1714"/>
                        <a:gd name="T27" fmla="*/ 2147483647 h 2480"/>
                        <a:gd name="T28" fmla="*/ 2147483647 w 1714"/>
                        <a:gd name="T29" fmla="*/ 2147483647 h 2480"/>
                        <a:gd name="T30" fmla="*/ 0 w 1714"/>
                        <a:gd name="T31" fmla="*/ 2147483647 h 2480"/>
                        <a:gd name="T32" fmla="*/ 2147483647 w 1714"/>
                        <a:gd name="T33" fmla="*/ 2147483647 h 2480"/>
                        <a:gd name="T34" fmla="*/ 2147483647 w 1714"/>
                        <a:gd name="T35" fmla="*/ 2147483647 h 2480"/>
                        <a:gd name="T36" fmla="*/ 2147483647 w 1714"/>
                        <a:gd name="T37" fmla="*/ 0 h 2480"/>
                        <a:gd name="T38" fmla="*/ 2147483647 w 1714"/>
                        <a:gd name="T39" fmla="*/ 2147483647 h 2480"/>
                        <a:gd name="T40" fmla="*/ 2147483647 w 1714"/>
                        <a:gd name="T41" fmla="*/ 2147483647 h 2480"/>
                        <a:gd name="T42" fmla="*/ 2147483647 w 1714"/>
                        <a:gd name="T43" fmla="*/ 2147483647 h 2480"/>
                        <a:gd name="T44" fmla="*/ 2147483647 w 1714"/>
                        <a:gd name="T45" fmla="*/ 2147483647 h 2480"/>
                        <a:gd name="T46" fmla="*/ 2147483647 w 1714"/>
                        <a:gd name="T47" fmla="*/ 2147483647 h 2480"/>
                        <a:gd name="T48" fmla="*/ 2147483647 w 1714"/>
                        <a:gd name="T49" fmla="*/ 2147483647 h 2480"/>
                        <a:gd name="T50" fmla="*/ 2147483647 w 1714"/>
                        <a:gd name="T51" fmla="*/ 2147483647 h 2480"/>
                        <a:gd name="T52" fmla="*/ 2147483647 w 1714"/>
                        <a:gd name="T53" fmla="*/ 2147483647 h 2480"/>
                        <a:gd name="T54" fmla="*/ 2147483647 w 1714"/>
                        <a:gd name="T55" fmla="*/ 2147483647 h 2480"/>
                        <a:gd name="T56" fmla="*/ 2147483647 w 1714"/>
                        <a:gd name="T57" fmla="*/ 2147483647 h 2480"/>
                        <a:gd name="T58" fmla="*/ 2147483647 w 1714"/>
                        <a:gd name="T59" fmla="*/ 2147483647 h 2480"/>
                        <a:gd name="T60" fmla="*/ 2147483647 w 1714"/>
                        <a:gd name="T61" fmla="*/ 2147483647 h 2480"/>
                        <a:gd name="T62" fmla="*/ 2147483647 w 1714"/>
                        <a:gd name="T63" fmla="*/ 2147483647 h 2480"/>
                        <a:gd name="T64" fmla="*/ 2147483647 w 1714"/>
                        <a:gd name="T65" fmla="*/ 2147483647 h 2480"/>
                        <a:gd name="T66" fmla="*/ 2147483647 w 1714"/>
                        <a:gd name="T67" fmla="*/ 2147483647 h 2480"/>
                        <a:gd name="T68" fmla="*/ 2147483647 w 1714"/>
                        <a:gd name="T69" fmla="*/ 2147483647 h 2480"/>
                        <a:gd name="T70" fmla="*/ 2147483647 w 1714"/>
                        <a:gd name="T71" fmla="*/ 2147483647 h 2480"/>
                        <a:gd name="T72" fmla="*/ 2147483647 w 1714"/>
                        <a:gd name="T73" fmla="*/ 2147483647 h 2480"/>
                        <a:gd name="T74" fmla="*/ 2147483647 w 1714"/>
                        <a:gd name="T75" fmla="*/ 2147483647 h 2480"/>
                        <a:gd name="T76" fmla="*/ 2147483647 w 1714"/>
                        <a:gd name="T77" fmla="*/ 2147483647 h 2480"/>
                        <a:gd name="T78" fmla="*/ 2147483647 w 1714"/>
                        <a:gd name="T79" fmla="*/ 2147483647 h 2480"/>
                        <a:gd name="T80" fmla="*/ 2147483647 w 1714"/>
                        <a:gd name="T81" fmla="*/ 2147483647 h 2480"/>
                        <a:gd name="T82" fmla="*/ 2147483647 w 1714"/>
                        <a:gd name="T83" fmla="*/ 2147483647 h 2480"/>
                        <a:gd name="T84" fmla="*/ 2147483647 w 1714"/>
                        <a:gd name="T85" fmla="*/ 2147483647 h 2480"/>
                        <a:gd name="T86" fmla="*/ 2147483647 w 1714"/>
                        <a:gd name="T87" fmla="*/ 2147483647 h 24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4"/>
                        <a:gd name="T133" fmla="*/ 0 h 2480"/>
                        <a:gd name="T134" fmla="*/ 1714 w 1714"/>
                        <a:gd name="T135" fmla="*/ 2480 h 24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4" h="2480">
                          <a:moveTo>
                            <a:pt x="573" y="2328"/>
                          </a:moveTo>
                          <a:lnTo>
                            <a:pt x="600" y="2264"/>
                          </a:lnTo>
                          <a:lnTo>
                            <a:pt x="616" y="2192"/>
                          </a:lnTo>
                          <a:lnTo>
                            <a:pt x="648" y="2136"/>
                          </a:lnTo>
                          <a:lnTo>
                            <a:pt x="664" y="2064"/>
                          </a:lnTo>
                          <a:lnTo>
                            <a:pt x="608" y="1976"/>
                          </a:lnTo>
                          <a:lnTo>
                            <a:pt x="640" y="1904"/>
                          </a:lnTo>
                          <a:lnTo>
                            <a:pt x="696" y="1848"/>
                          </a:lnTo>
                          <a:lnTo>
                            <a:pt x="744" y="1776"/>
                          </a:lnTo>
                          <a:lnTo>
                            <a:pt x="704" y="1696"/>
                          </a:lnTo>
                          <a:lnTo>
                            <a:pt x="568" y="1688"/>
                          </a:lnTo>
                          <a:lnTo>
                            <a:pt x="504" y="1728"/>
                          </a:lnTo>
                          <a:lnTo>
                            <a:pt x="408" y="1720"/>
                          </a:lnTo>
                          <a:lnTo>
                            <a:pt x="360" y="1680"/>
                          </a:lnTo>
                          <a:lnTo>
                            <a:pt x="336" y="1624"/>
                          </a:lnTo>
                          <a:lnTo>
                            <a:pt x="280" y="1568"/>
                          </a:lnTo>
                          <a:lnTo>
                            <a:pt x="264" y="1496"/>
                          </a:lnTo>
                          <a:lnTo>
                            <a:pt x="256" y="1408"/>
                          </a:lnTo>
                          <a:lnTo>
                            <a:pt x="256" y="1320"/>
                          </a:lnTo>
                          <a:lnTo>
                            <a:pt x="240" y="1240"/>
                          </a:lnTo>
                          <a:lnTo>
                            <a:pt x="208" y="1184"/>
                          </a:lnTo>
                          <a:lnTo>
                            <a:pt x="152" y="1048"/>
                          </a:lnTo>
                          <a:lnTo>
                            <a:pt x="112" y="936"/>
                          </a:lnTo>
                          <a:lnTo>
                            <a:pt x="112" y="864"/>
                          </a:lnTo>
                          <a:lnTo>
                            <a:pt x="80" y="800"/>
                          </a:lnTo>
                          <a:lnTo>
                            <a:pt x="40" y="696"/>
                          </a:lnTo>
                          <a:lnTo>
                            <a:pt x="64" y="600"/>
                          </a:lnTo>
                          <a:lnTo>
                            <a:pt x="80" y="464"/>
                          </a:lnTo>
                          <a:lnTo>
                            <a:pt x="72" y="376"/>
                          </a:lnTo>
                          <a:lnTo>
                            <a:pt x="64" y="296"/>
                          </a:lnTo>
                          <a:lnTo>
                            <a:pt x="48" y="240"/>
                          </a:lnTo>
                          <a:lnTo>
                            <a:pt x="0" y="192"/>
                          </a:lnTo>
                          <a:lnTo>
                            <a:pt x="72" y="152"/>
                          </a:lnTo>
                          <a:lnTo>
                            <a:pt x="128" y="104"/>
                          </a:lnTo>
                          <a:lnTo>
                            <a:pt x="152" y="64"/>
                          </a:lnTo>
                          <a:lnTo>
                            <a:pt x="208" y="8"/>
                          </a:lnTo>
                          <a:lnTo>
                            <a:pt x="280" y="8"/>
                          </a:lnTo>
                          <a:lnTo>
                            <a:pt x="352" y="0"/>
                          </a:lnTo>
                          <a:lnTo>
                            <a:pt x="416" y="16"/>
                          </a:lnTo>
                          <a:lnTo>
                            <a:pt x="496" y="40"/>
                          </a:lnTo>
                          <a:lnTo>
                            <a:pt x="576" y="40"/>
                          </a:lnTo>
                          <a:lnTo>
                            <a:pt x="640" y="72"/>
                          </a:lnTo>
                          <a:lnTo>
                            <a:pt x="720" y="96"/>
                          </a:lnTo>
                          <a:lnTo>
                            <a:pt x="808" y="120"/>
                          </a:lnTo>
                          <a:lnTo>
                            <a:pt x="912" y="96"/>
                          </a:lnTo>
                          <a:lnTo>
                            <a:pt x="992" y="128"/>
                          </a:lnTo>
                          <a:lnTo>
                            <a:pt x="1024" y="168"/>
                          </a:lnTo>
                          <a:lnTo>
                            <a:pt x="1088" y="208"/>
                          </a:lnTo>
                          <a:lnTo>
                            <a:pt x="1088" y="280"/>
                          </a:lnTo>
                          <a:lnTo>
                            <a:pt x="1088" y="376"/>
                          </a:lnTo>
                          <a:lnTo>
                            <a:pt x="1088" y="472"/>
                          </a:lnTo>
                          <a:lnTo>
                            <a:pt x="1096" y="544"/>
                          </a:lnTo>
                          <a:lnTo>
                            <a:pt x="1160" y="560"/>
                          </a:lnTo>
                          <a:lnTo>
                            <a:pt x="1200" y="648"/>
                          </a:lnTo>
                          <a:lnTo>
                            <a:pt x="1200" y="720"/>
                          </a:lnTo>
                          <a:lnTo>
                            <a:pt x="1192" y="768"/>
                          </a:lnTo>
                          <a:lnTo>
                            <a:pt x="1200" y="840"/>
                          </a:lnTo>
                          <a:lnTo>
                            <a:pt x="1288" y="912"/>
                          </a:lnTo>
                          <a:lnTo>
                            <a:pt x="1352" y="952"/>
                          </a:lnTo>
                          <a:lnTo>
                            <a:pt x="1408" y="1048"/>
                          </a:lnTo>
                          <a:lnTo>
                            <a:pt x="1520" y="1152"/>
                          </a:lnTo>
                          <a:lnTo>
                            <a:pt x="1544" y="1240"/>
                          </a:lnTo>
                          <a:lnTo>
                            <a:pt x="1592" y="1352"/>
                          </a:lnTo>
                          <a:lnTo>
                            <a:pt x="1648" y="1304"/>
                          </a:lnTo>
                          <a:lnTo>
                            <a:pt x="1664" y="1232"/>
                          </a:lnTo>
                          <a:lnTo>
                            <a:pt x="1704" y="1288"/>
                          </a:lnTo>
                          <a:lnTo>
                            <a:pt x="1714" y="1398"/>
                          </a:lnTo>
                          <a:lnTo>
                            <a:pt x="1712" y="1488"/>
                          </a:lnTo>
                          <a:lnTo>
                            <a:pt x="1664" y="1584"/>
                          </a:lnTo>
                          <a:lnTo>
                            <a:pt x="1608" y="1656"/>
                          </a:lnTo>
                          <a:lnTo>
                            <a:pt x="1544" y="1688"/>
                          </a:lnTo>
                          <a:lnTo>
                            <a:pt x="1472" y="1728"/>
                          </a:lnTo>
                          <a:lnTo>
                            <a:pt x="1424" y="1784"/>
                          </a:lnTo>
                          <a:lnTo>
                            <a:pt x="1392" y="1864"/>
                          </a:lnTo>
                          <a:lnTo>
                            <a:pt x="1352" y="1928"/>
                          </a:lnTo>
                          <a:lnTo>
                            <a:pt x="1351" y="1974"/>
                          </a:lnTo>
                          <a:lnTo>
                            <a:pt x="1416" y="2032"/>
                          </a:lnTo>
                          <a:lnTo>
                            <a:pt x="1408" y="2144"/>
                          </a:lnTo>
                          <a:lnTo>
                            <a:pt x="1352" y="2216"/>
                          </a:lnTo>
                          <a:lnTo>
                            <a:pt x="1288" y="2216"/>
                          </a:lnTo>
                          <a:lnTo>
                            <a:pt x="1216" y="2200"/>
                          </a:lnTo>
                          <a:lnTo>
                            <a:pt x="1168" y="2256"/>
                          </a:lnTo>
                          <a:lnTo>
                            <a:pt x="1120" y="2352"/>
                          </a:lnTo>
                          <a:lnTo>
                            <a:pt x="1032" y="2440"/>
                          </a:lnTo>
                          <a:lnTo>
                            <a:pt x="952" y="2480"/>
                          </a:lnTo>
                          <a:lnTo>
                            <a:pt x="872" y="2448"/>
                          </a:lnTo>
                          <a:lnTo>
                            <a:pt x="792" y="2408"/>
                          </a:lnTo>
                          <a:lnTo>
                            <a:pt x="680" y="2416"/>
                          </a:lnTo>
                          <a:lnTo>
                            <a:pt x="573" y="2328"/>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defTabSz="1828343">
                        <a:defRPr/>
                      </a:pPr>
                      <a:endParaRPr lang="zh-CN" altLang="en-US" sz="2399" kern="0">
                        <a:solidFill>
                          <a:sysClr val="windowText" lastClr="000000"/>
                        </a:solidFill>
                        <a:latin typeface="Calibri" panose="020F0502020204030204"/>
                        <a:ea typeface="等线" panose="02010600030101010101" pitchFamily="2" charset="-122"/>
                      </a:endParaRPr>
                    </a:p>
                  </p:txBody>
                </p:sp>
                <p:sp>
                  <p:nvSpPr>
                    <p:cNvPr id="103" name="Freeform 33">
                      <a:extLst>
                        <a:ext uri="{FF2B5EF4-FFF2-40B4-BE49-F238E27FC236}">
                          <a16:creationId xmlns:a16="http://schemas.microsoft.com/office/drawing/2014/main" id="{39EE5387-BCBE-4756-AA56-860F6766B794}"/>
                        </a:ext>
                      </a:extLst>
                    </p:cNvPr>
                    <p:cNvSpPr>
                      <a:spLocks/>
                    </p:cNvSpPr>
                    <p:nvPr/>
                  </p:nvSpPr>
                  <p:spPr bwMode="auto">
                    <a:xfrm>
                      <a:off x="3782470" y="1951535"/>
                      <a:ext cx="753018" cy="825887"/>
                    </a:xfrm>
                    <a:custGeom>
                      <a:avLst/>
                      <a:gdLst>
                        <a:gd name="T0" fmla="*/ 2147483647 w 1816"/>
                        <a:gd name="T1" fmla="*/ 2147483647 h 2072"/>
                        <a:gd name="T2" fmla="*/ 2147483647 w 1816"/>
                        <a:gd name="T3" fmla="*/ 2147483647 h 2072"/>
                        <a:gd name="T4" fmla="*/ 2147483647 w 1816"/>
                        <a:gd name="T5" fmla="*/ 2147483647 h 2072"/>
                        <a:gd name="T6" fmla="*/ 2147483647 w 1816"/>
                        <a:gd name="T7" fmla="*/ 2147483647 h 2072"/>
                        <a:gd name="T8" fmla="*/ 2147483647 w 1816"/>
                        <a:gd name="T9" fmla="*/ 2147483647 h 2072"/>
                        <a:gd name="T10" fmla="*/ 2147483647 w 1816"/>
                        <a:gd name="T11" fmla="*/ 2147483647 h 2072"/>
                        <a:gd name="T12" fmla="*/ 2147483647 w 1816"/>
                        <a:gd name="T13" fmla="*/ 2147483647 h 2072"/>
                        <a:gd name="T14" fmla="*/ 2147483647 w 1816"/>
                        <a:gd name="T15" fmla="*/ 2147483647 h 2072"/>
                        <a:gd name="T16" fmla="*/ 2147483647 w 1816"/>
                        <a:gd name="T17" fmla="*/ 2147483647 h 2072"/>
                        <a:gd name="T18" fmla="*/ 0 w 1816"/>
                        <a:gd name="T19" fmla="*/ 2147483647 h 2072"/>
                        <a:gd name="T20" fmla="*/ 2147483647 w 1816"/>
                        <a:gd name="T21" fmla="*/ 2147483647 h 2072"/>
                        <a:gd name="T22" fmla="*/ 2147483647 w 1816"/>
                        <a:gd name="T23" fmla="*/ 2147483647 h 2072"/>
                        <a:gd name="T24" fmla="*/ 2147483647 w 1816"/>
                        <a:gd name="T25" fmla="*/ 2147483647 h 2072"/>
                        <a:gd name="T26" fmla="*/ 2147483647 w 1816"/>
                        <a:gd name="T27" fmla="*/ 2147483647 h 2072"/>
                        <a:gd name="T28" fmla="*/ 2147483647 w 1816"/>
                        <a:gd name="T29" fmla="*/ 2147483647 h 2072"/>
                        <a:gd name="T30" fmla="*/ 2147483647 w 1816"/>
                        <a:gd name="T31" fmla="*/ 2147483647 h 2072"/>
                        <a:gd name="T32" fmla="*/ 2147483647 w 1816"/>
                        <a:gd name="T33" fmla="*/ 2147483647 h 2072"/>
                        <a:gd name="T34" fmla="*/ 2147483647 w 1816"/>
                        <a:gd name="T35" fmla="*/ 2147483647 h 2072"/>
                        <a:gd name="T36" fmla="*/ 2147483647 w 1816"/>
                        <a:gd name="T37" fmla="*/ 2147483647 h 2072"/>
                        <a:gd name="T38" fmla="*/ 2147483647 w 1816"/>
                        <a:gd name="T39" fmla="*/ 2147483647 h 2072"/>
                        <a:gd name="T40" fmla="*/ 2147483647 w 1816"/>
                        <a:gd name="T41" fmla="*/ 2147483647 h 2072"/>
                        <a:gd name="T42" fmla="*/ 2147483647 w 1816"/>
                        <a:gd name="T43" fmla="*/ 0 h 2072"/>
                        <a:gd name="T44" fmla="*/ 2147483647 w 1816"/>
                        <a:gd name="T45" fmla="*/ 2147483647 h 2072"/>
                        <a:gd name="T46" fmla="*/ 2147483647 w 1816"/>
                        <a:gd name="T47" fmla="*/ 2147483647 h 2072"/>
                        <a:gd name="T48" fmla="*/ 2147483647 w 1816"/>
                        <a:gd name="T49" fmla="*/ 2147483647 h 2072"/>
                        <a:gd name="T50" fmla="*/ 2147483647 w 1816"/>
                        <a:gd name="T51" fmla="*/ 2147483647 h 2072"/>
                        <a:gd name="T52" fmla="*/ 2147483647 w 1816"/>
                        <a:gd name="T53" fmla="*/ 2147483647 h 2072"/>
                        <a:gd name="T54" fmla="*/ 2147483647 w 1816"/>
                        <a:gd name="T55" fmla="*/ 2147483647 h 2072"/>
                        <a:gd name="T56" fmla="*/ 2147483647 w 1816"/>
                        <a:gd name="T57" fmla="*/ 2147483647 h 2072"/>
                        <a:gd name="T58" fmla="*/ 2147483647 w 1816"/>
                        <a:gd name="T59" fmla="*/ 2147483647 h 2072"/>
                        <a:gd name="T60" fmla="*/ 2147483647 w 1816"/>
                        <a:gd name="T61" fmla="*/ 2147483647 h 2072"/>
                        <a:gd name="T62" fmla="*/ 2147483647 w 1816"/>
                        <a:gd name="T63" fmla="*/ 2147483647 h 2072"/>
                        <a:gd name="T64" fmla="*/ 2147483647 w 1816"/>
                        <a:gd name="T65" fmla="*/ 2147483647 h 2072"/>
                        <a:gd name="T66" fmla="*/ 2147483647 w 1816"/>
                        <a:gd name="T67" fmla="*/ 2147483647 h 2072"/>
                        <a:gd name="T68" fmla="*/ 2147483647 w 1816"/>
                        <a:gd name="T69" fmla="*/ 2147483647 h 2072"/>
                        <a:gd name="T70" fmla="*/ 2147483647 w 1816"/>
                        <a:gd name="T71" fmla="*/ 2147483647 h 2072"/>
                        <a:gd name="T72" fmla="*/ 2147483647 w 1816"/>
                        <a:gd name="T73" fmla="*/ 2147483647 h 2072"/>
                        <a:gd name="T74" fmla="*/ 2147483647 w 1816"/>
                        <a:gd name="T75" fmla="*/ 2147483647 h 2072"/>
                        <a:gd name="T76" fmla="*/ 2147483647 w 1816"/>
                        <a:gd name="T77" fmla="*/ 2147483647 h 2072"/>
                        <a:gd name="T78" fmla="*/ 2147483647 w 1816"/>
                        <a:gd name="T79" fmla="*/ 2147483647 h 2072"/>
                        <a:gd name="T80" fmla="*/ 2147483647 w 1816"/>
                        <a:gd name="T81" fmla="*/ 2147483647 h 2072"/>
                        <a:gd name="T82" fmla="*/ 2147483647 w 1816"/>
                        <a:gd name="T83" fmla="*/ 2147483647 h 2072"/>
                        <a:gd name="T84" fmla="*/ 2147483647 w 1816"/>
                        <a:gd name="T85" fmla="*/ 2147483647 h 2072"/>
                        <a:gd name="T86" fmla="*/ 2147483647 w 1816"/>
                        <a:gd name="T87" fmla="*/ 2147483647 h 2072"/>
                        <a:gd name="T88" fmla="*/ 2147483647 w 1816"/>
                        <a:gd name="T89" fmla="*/ 2147483647 h 20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16"/>
                        <a:gd name="T136" fmla="*/ 0 h 2072"/>
                        <a:gd name="T137" fmla="*/ 1816 w 1816"/>
                        <a:gd name="T138" fmla="*/ 2072 h 20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16" h="2072">
                          <a:moveTo>
                            <a:pt x="894" y="1913"/>
                          </a:moveTo>
                          <a:lnTo>
                            <a:pt x="856" y="1992"/>
                          </a:lnTo>
                          <a:lnTo>
                            <a:pt x="760" y="2072"/>
                          </a:lnTo>
                          <a:lnTo>
                            <a:pt x="656" y="2056"/>
                          </a:lnTo>
                          <a:lnTo>
                            <a:pt x="536" y="2048"/>
                          </a:lnTo>
                          <a:lnTo>
                            <a:pt x="424" y="1976"/>
                          </a:lnTo>
                          <a:lnTo>
                            <a:pt x="336" y="1936"/>
                          </a:lnTo>
                          <a:lnTo>
                            <a:pt x="196" y="1920"/>
                          </a:lnTo>
                          <a:lnTo>
                            <a:pt x="176" y="1824"/>
                          </a:lnTo>
                          <a:lnTo>
                            <a:pt x="144" y="1744"/>
                          </a:lnTo>
                          <a:lnTo>
                            <a:pt x="120" y="1656"/>
                          </a:lnTo>
                          <a:lnTo>
                            <a:pt x="96" y="1552"/>
                          </a:lnTo>
                          <a:lnTo>
                            <a:pt x="120" y="1440"/>
                          </a:lnTo>
                          <a:lnTo>
                            <a:pt x="72" y="1376"/>
                          </a:lnTo>
                          <a:lnTo>
                            <a:pt x="120" y="1264"/>
                          </a:lnTo>
                          <a:lnTo>
                            <a:pt x="152" y="1184"/>
                          </a:lnTo>
                          <a:lnTo>
                            <a:pt x="96" y="1128"/>
                          </a:lnTo>
                          <a:lnTo>
                            <a:pt x="32" y="1072"/>
                          </a:lnTo>
                          <a:lnTo>
                            <a:pt x="0" y="1008"/>
                          </a:lnTo>
                          <a:lnTo>
                            <a:pt x="0" y="920"/>
                          </a:lnTo>
                          <a:lnTo>
                            <a:pt x="72" y="928"/>
                          </a:lnTo>
                          <a:lnTo>
                            <a:pt x="112" y="824"/>
                          </a:lnTo>
                          <a:lnTo>
                            <a:pt x="200" y="728"/>
                          </a:lnTo>
                          <a:lnTo>
                            <a:pt x="226" y="642"/>
                          </a:lnTo>
                          <a:lnTo>
                            <a:pt x="335" y="631"/>
                          </a:lnTo>
                          <a:lnTo>
                            <a:pt x="419" y="672"/>
                          </a:lnTo>
                          <a:lnTo>
                            <a:pt x="494" y="703"/>
                          </a:lnTo>
                          <a:lnTo>
                            <a:pt x="575" y="664"/>
                          </a:lnTo>
                          <a:lnTo>
                            <a:pt x="667" y="574"/>
                          </a:lnTo>
                          <a:lnTo>
                            <a:pt x="710" y="483"/>
                          </a:lnTo>
                          <a:lnTo>
                            <a:pt x="761" y="423"/>
                          </a:lnTo>
                          <a:lnTo>
                            <a:pt x="835" y="439"/>
                          </a:lnTo>
                          <a:lnTo>
                            <a:pt x="895" y="439"/>
                          </a:lnTo>
                          <a:lnTo>
                            <a:pt x="952" y="367"/>
                          </a:lnTo>
                          <a:lnTo>
                            <a:pt x="962" y="253"/>
                          </a:lnTo>
                          <a:lnTo>
                            <a:pt x="1032" y="216"/>
                          </a:lnTo>
                          <a:lnTo>
                            <a:pt x="1080" y="168"/>
                          </a:lnTo>
                          <a:lnTo>
                            <a:pt x="1120" y="128"/>
                          </a:lnTo>
                          <a:lnTo>
                            <a:pt x="1168" y="112"/>
                          </a:lnTo>
                          <a:lnTo>
                            <a:pt x="1224" y="96"/>
                          </a:lnTo>
                          <a:lnTo>
                            <a:pt x="1304" y="88"/>
                          </a:lnTo>
                          <a:lnTo>
                            <a:pt x="1384" y="56"/>
                          </a:lnTo>
                          <a:lnTo>
                            <a:pt x="1440" y="0"/>
                          </a:lnTo>
                          <a:lnTo>
                            <a:pt x="1496" y="0"/>
                          </a:lnTo>
                          <a:lnTo>
                            <a:pt x="1536" y="16"/>
                          </a:lnTo>
                          <a:lnTo>
                            <a:pt x="1600" y="96"/>
                          </a:lnTo>
                          <a:lnTo>
                            <a:pt x="1584" y="200"/>
                          </a:lnTo>
                          <a:lnTo>
                            <a:pt x="1656" y="312"/>
                          </a:lnTo>
                          <a:lnTo>
                            <a:pt x="1728" y="424"/>
                          </a:lnTo>
                          <a:lnTo>
                            <a:pt x="1784" y="560"/>
                          </a:lnTo>
                          <a:lnTo>
                            <a:pt x="1816" y="616"/>
                          </a:lnTo>
                          <a:lnTo>
                            <a:pt x="1800" y="720"/>
                          </a:lnTo>
                          <a:lnTo>
                            <a:pt x="1752" y="856"/>
                          </a:lnTo>
                          <a:lnTo>
                            <a:pt x="1720" y="1000"/>
                          </a:lnTo>
                          <a:lnTo>
                            <a:pt x="1672" y="1096"/>
                          </a:lnTo>
                          <a:lnTo>
                            <a:pt x="1592" y="1064"/>
                          </a:lnTo>
                          <a:lnTo>
                            <a:pt x="1576" y="1008"/>
                          </a:lnTo>
                          <a:lnTo>
                            <a:pt x="1552" y="936"/>
                          </a:lnTo>
                          <a:lnTo>
                            <a:pt x="1576" y="872"/>
                          </a:lnTo>
                          <a:lnTo>
                            <a:pt x="1600" y="768"/>
                          </a:lnTo>
                          <a:lnTo>
                            <a:pt x="1608" y="616"/>
                          </a:lnTo>
                          <a:lnTo>
                            <a:pt x="1560" y="472"/>
                          </a:lnTo>
                          <a:lnTo>
                            <a:pt x="1544" y="336"/>
                          </a:lnTo>
                          <a:lnTo>
                            <a:pt x="1472" y="280"/>
                          </a:lnTo>
                          <a:lnTo>
                            <a:pt x="1392" y="296"/>
                          </a:lnTo>
                          <a:lnTo>
                            <a:pt x="1328" y="344"/>
                          </a:lnTo>
                          <a:lnTo>
                            <a:pt x="1336" y="408"/>
                          </a:lnTo>
                          <a:lnTo>
                            <a:pt x="1400" y="472"/>
                          </a:lnTo>
                          <a:lnTo>
                            <a:pt x="1432" y="560"/>
                          </a:lnTo>
                          <a:lnTo>
                            <a:pt x="1408" y="664"/>
                          </a:lnTo>
                          <a:lnTo>
                            <a:pt x="1440" y="800"/>
                          </a:lnTo>
                          <a:lnTo>
                            <a:pt x="1440" y="904"/>
                          </a:lnTo>
                          <a:lnTo>
                            <a:pt x="1424" y="1024"/>
                          </a:lnTo>
                          <a:lnTo>
                            <a:pt x="1416" y="1112"/>
                          </a:lnTo>
                          <a:lnTo>
                            <a:pt x="1472" y="1128"/>
                          </a:lnTo>
                          <a:lnTo>
                            <a:pt x="1544" y="1184"/>
                          </a:lnTo>
                          <a:lnTo>
                            <a:pt x="1584" y="1224"/>
                          </a:lnTo>
                          <a:lnTo>
                            <a:pt x="1512" y="1336"/>
                          </a:lnTo>
                          <a:lnTo>
                            <a:pt x="1416" y="1384"/>
                          </a:lnTo>
                          <a:lnTo>
                            <a:pt x="1296" y="1432"/>
                          </a:lnTo>
                          <a:lnTo>
                            <a:pt x="1216" y="1432"/>
                          </a:lnTo>
                          <a:lnTo>
                            <a:pt x="1184" y="1384"/>
                          </a:lnTo>
                          <a:lnTo>
                            <a:pt x="1168" y="1320"/>
                          </a:lnTo>
                          <a:lnTo>
                            <a:pt x="1088" y="1352"/>
                          </a:lnTo>
                          <a:lnTo>
                            <a:pt x="1088" y="1440"/>
                          </a:lnTo>
                          <a:lnTo>
                            <a:pt x="1064" y="1520"/>
                          </a:lnTo>
                          <a:lnTo>
                            <a:pt x="1056" y="1616"/>
                          </a:lnTo>
                          <a:lnTo>
                            <a:pt x="1040" y="1712"/>
                          </a:lnTo>
                          <a:lnTo>
                            <a:pt x="984" y="1824"/>
                          </a:lnTo>
                          <a:lnTo>
                            <a:pt x="894" y="1913"/>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defTabSz="1828343">
                        <a:defRPr/>
                      </a:pPr>
                      <a:endParaRPr lang="zh-CN" altLang="en-US" sz="2399" kern="0">
                        <a:solidFill>
                          <a:sysClr val="windowText" lastClr="000000"/>
                        </a:solidFill>
                        <a:latin typeface="Calibri" panose="020F0502020204030204"/>
                        <a:ea typeface="等线" panose="02010600030101010101" pitchFamily="2" charset="-122"/>
                      </a:endParaRPr>
                    </a:p>
                  </p:txBody>
                </p:sp>
                <p:sp>
                  <p:nvSpPr>
                    <p:cNvPr id="104" name="Freeform 32">
                      <a:extLst>
                        <a:ext uri="{FF2B5EF4-FFF2-40B4-BE49-F238E27FC236}">
                          <a16:creationId xmlns:a16="http://schemas.microsoft.com/office/drawing/2014/main" id="{67DC7A68-995A-4A00-82E3-7D15E9FC5576}"/>
                        </a:ext>
                      </a:extLst>
                    </p:cNvPr>
                    <p:cNvSpPr>
                      <a:spLocks/>
                    </p:cNvSpPr>
                    <p:nvPr/>
                  </p:nvSpPr>
                  <p:spPr bwMode="auto">
                    <a:xfrm>
                      <a:off x="2966008" y="1304218"/>
                      <a:ext cx="745140" cy="727036"/>
                    </a:xfrm>
                    <a:custGeom>
                      <a:avLst/>
                      <a:gdLst>
                        <a:gd name="T0" fmla="*/ 2147483647 w 1797"/>
                        <a:gd name="T1" fmla="*/ 2147483647 h 1824"/>
                        <a:gd name="T2" fmla="*/ 2147483647 w 1797"/>
                        <a:gd name="T3" fmla="*/ 2147483647 h 1824"/>
                        <a:gd name="T4" fmla="*/ 2147483647 w 1797"/>
                        <a:gd name="T5" fmla="*/ 2147483647 h 1824"/>
                        <a:gd name="T6" fmla="*/ 2147483647 w 1797"/>
                        <a:gd name="T7" fmla="*/ 2147483647 h 1824"/>
                        <a:gd name="T8" fmla="*/ 2147483647 w 1797"/>
                        <a:gd name="T9" fmla="*/ 2147483647 h 1824"/>
                        <a:gd name="T10" fmla="*/ 2147483647 w 1797"/>
                        <a:gd name="T11" fmla="*/ 2147483647 h 1824"/>
                        <a:gd name="T12" fmla="*/ 2147483647 w 1797"/>
                        <a:gd name="T13" fmla="*/ 2147483647 h 1824"/>
                        <a:gd name="T14" fmla="*/ 2147483647 w 1797"/>
                        <a:gd name="T15" fmla="*/ 2147483647 h 1824"/>
                        <a:gd name="T16" fmla="*/ 2147483647 w 1797"/>
                        <a:gd name="T17" fmla="*/ 2147483647 h 1824"/>
                        <a:gd name="T18" fmla="*/ 0 w 1797"/>
                        <a:gd name="T19" fmla="*/ 2147483647 h 1824"/>
                        <a:gd name="T20" fmla="*/ 2147483647 w 1797"/>
                        <a:gd name="T21" fmla="*/ 2147483647 h 1824"/>
                        <a:gd name="T22" fmla="*/ 2147483647 w 1797"/>
                        <a:gd name="T23" fmla="*/ 2147483647 h 1824"/>
                        <a:gd name="T24" fmla="*/ 2147483647 w 1797"/>
                        <a:gd name="T25" fmla="*/ 2147483647 h 1824"/>
                        <a:gd name="T26" fmla="*/ 2147483647 w 1797"/>
                        <a:gd name="T27" fmla="*/ 2147483647 h 1824"/>
                        <a:gd name="T28" fmla="*/ 2147483647 w 1797"/>
                        <a:gd name="T29" fmla="*/ 2147483647 h 1824"/>
                        <a:gd name="T30" fmla="*/ 2147483647 w 1797"/>
                        <a:gd name="T31" fmla="*/ 2147483647 h 1824"/>
                        <a:gd name="T32" fmla="*/ 2147483647 w 1797"/>
                        <a:gd name="T33" fmla="*/ 2147483647 h 1824"/>
                        <a:gd name="T34" fmla="*/ 2147483647 w 1797"/>
                        <a:gd name="T35" fmla="*/ 2147483647 h 1824"/>
                        <a:gd name="T36" fmla="*/ 2147483647 w 1797"/>
                        <a:gd name="T37" fmla="*/ 2147483647 h 1824"/>
                        <a:gd name="T38" fmla="*/ 2147483647 w 1797"/>
                        <a:gd name="T39" fmla="*/ 2147483647 h 1824"/>
                        <a:gd name="T40" fmla="*/ 2147483647 w 1797"/>
                        <a:gd name="T41" fmla="*/ 0 h 1824"/>
                        <a:gd name="T42" fmla="*/ 2147483647 w 1797"/>
                        <a:gd name="T43" fmla="*/ 2147483647 h 1824"/>
                        <a:gd name="T44" fmla="*/ 2147483647 w 1797"/>
                        <a:gd name="T45" fmla="*/ 2147483647 h 1824"/>
                        <a:gd name="T46" fmla="*/ 2147483647 w 1797"/>
                        <a:gd name="T47" fmla="*/ 2147483647 h 1824"/>
                        <a:gd name="T48" fmla="*/ 2147483647 w 1797"/>
                        <a:gd name="T49" fmla="*/ 2147483647 h 1824"/>
                        <a:gd name="T50" fmla="*/ 2147483647 w 1797"/>
                        <a:gd name="T51" fmla="*/ 2147483647 h 1824"/>
                        <a:gd name="T52" fmla="*/ 2147483647 w 1797"/>
                        <a:gd name="T53" fmla="*/ 2147483647 h 1824"/>
                        <a:gd name="T54" fmla="*/ 2147483647 w 1797"/>
                        <a:gd name="T55" fmla="*/ 2147483647 h 1824"/>
                        <a:gd name="T56" fmla="*/ 2147483647 w 1797"/>
                        <a:gd name="T57" fmla="*/ 2147483647 h 1824"/>
                        <a:gd name="T58" fmla="*/ 2147483647 w 1797"/>
                        <a:gd name="T59" fmla="*/ 2147483647 h 1824"/>
                        <a:gd name="T60" fmla="*/ 2147483647 w 1797"/>
                        <a:gd name="T61" fmla="*/ 2147483647 h 1824"/>
                        <a:gd name="T62" fmla="*/ 2147483647 w 1797"/>
                        <a:gd name="T63" fmla="*/ 2147483647 h 1824"/>
                        <a:gd name="T64" fmla="*/ 2147483647 w 1797"/>
                        <a:gd name="T65" fmla="*/ 2147483647 h 1824"/>
                        <a:gd name="T66" fmla="*/ 2147483647 w 1797"/>
                        <a:gd name="T67" fmla="*/ 2147483647 h 1824"/>
                        <a:gd name="T68" fmla="*/ 2147483647 w 1797"/>
                        <a:gd name="T69" fmla="*/ 2147483647 h 1824"/>
                        <a:gd name="T70" fmla="*/ 2147483647 w 1797"/>
                        <a:gd name="T71" fmla="*/ 2147483647 h 1824"/>
                        <a:gd name="T72" fmla="*/ 2147483647 w 1797"/>
                        <a:gd name="T73" fmla="*/ 2147483647 h 18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97"/>
                        <a:gd name="T112" fmla="*/ 0 h 1824"/>
                        <a:gd name="T113" fmla="*/ 1797 w 1797"/>
                        <a:gd name="T114" fmla="*/ 1824 h 18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97" h="1824">
                          <a:moveTo>
                            <a:pt x="969" y="1496"/>
                          </a:moveTo>
                          <a:lnTo>
                            <a:pt x="929" y="1432"/>
                          </a:lnTo>
                          <a:lnTo>
                            <a:pt x="961" y="1384"/>
                          </a:lnTo>
                          <a:lnTo>
                            <a:pt x="961" y="1304"/>
                          </a:lnTo>
                          <a:lnTo>
                            <a:pt x="921" y="1248"/>
                          </a:lnTo>
                          <a:lnTo>
                            <a:pt x="833" y="1232"/>
                          </a:lnTo>
                          <a:lnTo>
                            <a:pt x="753" y="1232"/>
                          </a:lnTo>
                          <a:lnTo>
                            <a:pt x="697" y="1184"/>
                          </a:lnTo>
                          <a:lnTo>
                            <a:pt x="633" y="1216"/>
                          </a:lnTo>
                          <a:lnTo>
                            <a:pt x="553" y="1184"/>
                          </a:lnTo>
                          <a:lnTo>
                            <a:pt x="457" y="1112"/>
                          </a:lnTo>
                          <a:lnTo>
                            <a:pt x="409" y="1032"/>
                          </a:lnTo>
                          <a:lnTo>
                            <a:pt x="337" y="1000"/>
                          </a:lnTo>
                          <a:lnTo>
                            <a:pt x="249" y="952"/>
                          </a:lnTo>
                          <a:lnTo>
                            <a:pt x="209" y="944"/>
                          </a:lnTo>
                          <a:lnTo>
                            <a:pt x="161" y="968"/>
                          </a:lnTo>
                          <a:lnTo>
                            <a:pt x="80" y="952"/>
                          </a:lnTo>
                          <a:lnTo>
                            <a:pt x="83" y="880"/>
                          </a:lnTo>
                          <a:lnTo>
                            <a:pt x="47" y="818"/>
                          </a:lnTo>
                          <a:lnTo>
                            <a:pt x="0" y="749"/>
                          </a:lnTo>
                          <a:lnTo>
                            <a:pt x="32" y="665"/>
                          </a:lnTo>
                          <a:lnTo>
                            <a:pt x="56" y="584"/>
                          </a:lnTo>
                          <a:lnTo>
                            <a:pt x="140" y="527"/>
                          </a:lnTo>
                          <a:lnTo>
                            <a:pt x="246" y="476"/>
                          </a:lnTo>
                          <a:lnTo>
                            <a:pt x="378" y="449"/>
                          </a:lnTo>
                          <a:lnTo>
                            <a:pt x="457" y="480"/>
                          </a:lnTo>
                          <a:lnTo>
                            <a:pt x="553" y="472"/>
                          </a:lnTo>
                          <a:lnTo>
                            <a:pt x="649" y="504"/>
                          </a:lnTo>
                          <a:lnTo>
                            <a:pt x="729" y="496"/>
                          </a:lnTo>
                          <a:lnTo>
                            <a:pt x="809" y="472"/>
                          </a:lnTo>
                          <a:lnTo>
                            <a:pt x="809" y="408"/>
                          </a:lnTo>
                          <a:lnTo>
                            <a:pt x="817" y="336"/>
                          </a:lnTo>
                          <a:lnTo>
                            <a:pt x="873" y="272"/>
                          </a:lnTo>
                          <a:lnTo>
                            <a:pt x="897" y="184"/>
                          </a:lnTo>
                          <a:lnTo>
                            <a:pt x="905" y="120"/>
                          </a:lnTo>
                          <a:lnTo>
                            <a:pt x="977" y="96"/>
                          </a:lnTo>
                          <a:lnTo>
                            <a:pt x="1089" y="128"/>
                          </a:lnTo>
                          <a:lnTo>
                            <a:pt x="1177" y="152"/>
                          </a:lnTo>
                          <a:lnTo>
                            <a:pt x="1257" y="152"/>
                          </a:lnTo>
                          <a:lnTo>
                            <a:pt x="1289" y="88"/>
                          </a:lnTo>
                          <a:lnTo>
                            <a:pt x="1321" y="24"/>
                          </a:lnTo>
                          <a:lnTo>
                            <a:pt x="1401" y="0"/>
                          </a:lnTo>
                          <a:lnTo>
                            <a:pt x="1481" y="8"/>
                          </a:lnTo>
                          <a:lnTo>
                            <a:pt x="1511" y="41"/>
                          </a:lnTo>
                          <a:lnTo>
                            <a:pt x="1560" y="88"/>
                          </a:lnTo>
                          <a:lnTo>
                            <a:pt x="1577" y="152"/>
                          </a:lnTo>
                          <a:lnTo>
                            <a:pt x="1593" y="317"/>
                          </a:lnTo>
                          <a:lnTo>
                            <a:pt x="1577" y="446"/>
                          </a:lnTo>
                          <a:lnTo>
                            <a:pt x="1553" y="545"/>
                          </a:lnTo>
                          <a:lnTo>
                            <a:pt x="1583" y="626"/>
                          </a:lnTo>
                          <a:lnTo>
                            <a:pt x="1625" y="709"/>
                          </a:lnTo>
                          <a:lnTo>
                            <a:pt x="1625" y="782"/>
                          </a:lnTo>
                          <a:lnTo>
                            <a:pt x="1667" y="898"/>
                          </a:lnTo>
                          <a:lnTo>
                            <a:pt x="1715" y="1019"/>
                          </a:lnTo>
                          <a:lnTo>
                            <a:pt x="1752" y="1087"/>
                          </a:lnTo>
                          <a:lnTo>
                            <a:pt x="1770" y="1168"/>
                          </a:lnTo>
                          <a:lnTo>
                            <a:pt x="1770" y="1261"/>
                          </a:lnTo>
                          <a:lnTo>
                            <a:pt x="1778" y="1354"/>
                          </a:lnTo>
                          <a:lnTo>
                            <a:pt x="1797" y="1420"/>
                          </a:lnTo>
                          <a:lnTo>
                            <a:pt x="1721" y="1480"/>
                          </a:lnTo>
                          <a:lnTo>
                            <a:pt x="1681" y="1552"/>
                          </a:lnTo>
                          <a:lnTo>
                            <a:pt x="1697" y="1608"/>
                          </a:lnTo>
                          <a:lnTo>
                            <a:pt x="1705" y="1688"/>
                          </a:lnTo>
                          <a:lnTo>
                            <a:pt x="1633" y="1720"/>
                          </a:lnTo>
                          <a:lnTo>
                            <a:pt x="1569" y="1768"/>
                          </a:lnTo>
                          <a:lnTo>
                            <a:pt x="1481" y="1800"/>
                          </a:lnTo>
                          <a:lnTo>
                            <a:pt x="1401" y="1824"/>
                          </a:lnTo>
                          <a:lnTo>
                            <a:pt x="1337" y="1752"/>
                          </a:lnTo>
                          <a:lnTo>
                            <a:pt x="1273" y="1720"/>
                          </a:lnTo>
                          <a:lnTo>
                            <a:pt x="1257" y="1664"/>
                          </a:lnTo>
                          <a:lnTo>
                            <a:pt x="1257" y="1568"/>
                          </a:lnTo>
                          <a:lnTo>
                            <a:pt x="1145" y="1568"/>
                          </a:lnTo>
                          <a:lnTo>
                            <a:pt x="1113" y="1536"/>
                          </a:lnTo>
                          <a:lnTo>
                            <a:pt x="1065" y="1496"/>
                          </a:lnTo>
                          <a:lnTo>
                            <a:pt x="969" y="1496"/>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defTabSz="1828343">
                        <a:defRPr/>
                      </a:pPr>
                      <a:endParaRPr lang="zh-CN" altLang="en-US" sz="2399" kern="0">
                        <a:solidFill>
                          <a:sysClr val="windowText" lastClr="000000"/>
                        </a:solidFill>
                        <a:latin typeface="Calibri" panose="020F0502020204030204"/>
                        <a:ea typeface="等线" panose="02010600030101010101" pitchFamily="2" charset="-122"/>
                      </a:endParaRPr>
                    </a:p>
                  </p:txBody>
                </p:sp>
                <p:sp>
                  <p:nvSpPr>
                    <p:cNvPr id="105" name="Freeform 31">
                      <a:extLst>
                        <a:ext uri="{FF2B5EF4-FFF2-40B4-BE49-F238E27FC236}">
                          <a16:creationId xmlns:a16="http://schemas.microsoft.com/office/drawing/2014/main" id="{FD041A74-7D56-4999-922B-F30310ABE188}"/>
                        </a:ext>
                      </a:extLst>
                    </p:cNvPr>
                    <p:cNvSpPr>
                      <a:spLocks/>
                    </p:cNvSpPr>
                    <p:nvPr/>
                  </p:nvSpPr>
                  <p:spPr bwMode="auto">
                    <a:xfrm>
                      <a:off x="2630965" y="1680093"/>
                      <a:ext cx="1055304" cy="735805"/>
                    </a:xfrm>
                    <a:custGeom>
                      <a:avLst/>
                      <a:gdLst>
                        <a:gd name="T0" fmla="*/ 2147483647 w 2545"/>
                        <a:gd name="T1" fmla="*/ 2147483647 h 1846"/>
                        <a:gd name="T2" fmla="*/ 2147483647 w 2545"/>
                        <a:gd name="T3" fmla="*/ 2147483647 h 1846"/>
                        <a:gd name="T4" fmla="*/ 2147483647 w 2545"/>
                        <a:gd name="T5" fmla="*/ 2147483647 h 1846"/>
                        <a:gd name="T6" fmla="*/ 2147483647 w 2545"/>
                        <a:gd name="T7" fmla="*/ 2147483647 h 1846"/>
                        <a:gd name="T8" fmla="*/ 2147483647 w 2545"/>
                        <a:gd name="T9" fmla="*/ 2147483647 h 1846"/>
                        <a:gd name="T10" fmla="*/ 2147483647 w 2545"/>
                        <a:gd name="T11" fmla="*/ 2147483647 h 1846"/>
                        <a:gd name="T12" fmla="*/ 2147483647 w 2545"/>
                        <a:gd name="T13" fmla="*/ 2147483647 h 1846"/>
                        <a:gd name="T14" fmla="*/ 2147483647 w 2545"/>
                        <a:gd name="T15" fmla="*/ 2147483647 h 1846"/>
                        <a:gd name="T16" fmla="*/ 2147483647 w 2545"/>
                        <a:gd name="T17" fmla="*/ 2147483647 h 1846"/>
                        <a:gd name="T18" fmla="*/ 2147483647 w 2545"/>
                        <a:gd name="T19" fmla="*/ 2147483647 h 1846"/>
                        <a:gd name="T20" fmla="*/ 2147483647 w 2545"/>
                        <a:gd name="T21" fmla="*/ 2147483647 h 1846"/>
                        <a:gd name="T22" fmla="*/ 2147483647 w 2545"/>
                        <a:gd name="T23" fmla="*/ 2147483647 h 1846"/>
                        <a:gd name="T24" fmla="*/ 0 w 2545"/>
                        <a:gd name="T25" fmla="*/ 2147483647 h 1846"/>
                        <a:gd name="T26" fmla="*/ 2147483647 w 2545"/>
                        <a:gd name="T27" fmla="*/ 2147483647 h 1846"/>
                        <a:gd name="T28" fmla="*/ 2147483647 w 2545"/>
                        <a:gd name="T29" fmla="*/ 2147483647 h 1846"/>
                        <a:gd name="T30" fmla="*/ 2147483647 w 2545"/>
                        <a:gd name="T31" fmla="*/ 2147483647 h 1846"/>
                        <a:gd name="T32" fmla="*/ 2147483647 w 2545"/>
                        <a:gd name="T33" fmla="*/ 2147483647 h 1846"/>
                        <a:gd name="T34" fmla="*/ 2147483647 w 2545"/>
                        <a:gd name="T35" fmla="*/ 2147483647 h 1846"/>
                        <a:gd name="T36" fmla="*/ 2147483647 w 2545"/>
                        <a:gd name="T37" fmla="*/ 2147483647 h 1846"/>
                        <a:gd name="T38" fmla="*/ 2147483647 w 2545"/>
                        <a:gd name="T39" fmla="*/ 2147483647 h 1846"/>
                        <a:gd name="T40" fmla="*/ 2147483647 w 2545"/>
                        <a:gd name="T41" fmla="*/ 2147483647 h 1846"/>
                        <a:gd name="T42" fmla="*/ 2147483647 w 2545"/>
                        <a:gd name="T43" fmla="*/ 2147483647 h 1846"/>
                        <a:gd name="T44" fmla="*/ 2147483647 w 2545"/>
                        <a:gd name="T45" fmla="*/ 2147483647 h 1846"/>
                        <a:gd name="T46" fmla="*/ 2147483647 w 2545"/>
                        <a:gd name="T47" fmla="*/ 2147483647 h 1846"/>
                        <a:gd name="T48" fmla="*/ 2147483647 w 2545"/>
                        <a:gd name="T49" fmla="*/ 2147483647 h 1846"/>
                        <a:gd name="T50" fmla="*/ 2147483647 w 2545"/>
                        <a:gd name="T51" fmla="*/ 2147483647 h 1846"/>
                        <a:gd name="T52" fmla="*/ 2147483647 w 2545"/>
                        <a:gd name="T53" fmla="*/ 2147483647 h 1846"/>
                        <a:gd name="T54" fmla="*/ 2147483647 w 2545"/>
                        <a:gd name="T55" fmla="*/ 2147483647 h 1846"/>
                        <a:gd name="T56" fmla="*/ 2147483647 w 2545"/>
                        <a:gd name="T57" fmla="*/ 2147483647 h 1846"/>
                        <a:gd name="T58" fmla="*/ 2147483647 w 2545"/>
                        <a:gd name="T59" fmla="*/ 2147483647 h 1846"/>
                        <a:gd name="T60" fmla="*/ 2147483647 w 2545"/>
                        <a:gd name="T61" fmla="*/ 2147483647 h 1846"/>
                        <a:gd name="T62" fmla="*/ 2147483647 w 2545"/>
                        <a:gd name="T63" fmla="*/ 2147483647 h 1846"/>
                        <a:gd name="T64" fmla="*/ 2147483647 w 2545"/>
                        <a:gd name="T65" fmla="*/ 2147483647 h 1846"/>
                        <a:gd name="T66" fmla="*/ 2147483647 w 2545"/>
                        <a:gd name="T67" fmla="*/ 2147483647 h 1846"/>
                        <a:gd name="T68" fmla="*/ 2147483647 w 2545"/>
                        <a:gd name="T69" fmla="*/ 2147483647 h 1846"/>
                        <a:gd name="T70" fmla="*/ 2147483647 w 2545"/>
                        <a:gd name="T71" fmla="*/ 2147483647 h 1846"/>
                        <a:gd name="T72" fmla="*/ 2147483647 w 2545"/>
                        <a:gd name="T73" fmla="*/ 2147483647 h 1846"/>
                        <a:gd name="T74" fmla="*/ 2147483647 w 2545"/>
                        <a:gd name="T75" fmla="*/ 2147483647 h 1846"/>
                        <a:gd name="T76" fmla="*/ 2147483647 w 2545"/>
                        <a:gd name="T77" fmla="*/ 2147483647 h 1846"/>
                        <a:gd name="T78" fmla="*/ 2147483647 w 2545"/>
                        <a:gd name="T79" fmla="*/ 2147483647 h 1846"/>
                        <a:gd name="T80" fmla="*/ 2147483647 w 2545"/>
                        <a:gd name="T81" fmla="*/ 2147483647 h 1846"/>
                        <a:gd name="T82" fmla="*/ 2147483647 w 2545"/>
                        <a:gd name="T83" fmla="*/ 2147483647 h 1846"/>
                        <a:gd name="T84" fmla="*/ 2147483647 w 2545"/>
                        <a:gd name="T85" fmla="*/ 2147483647 h 1846"/>
                        <a:gd name="T86" fmla="*/ 2147483647 w 2545"/>
                        <a:gd name="T87" fmla="*/ 2147483647 h 1846"/>
                        <a:gd name="T88" fmla="*/ 2147483647 w 2545"/>
                        <a:gd name="T89" fmla="*/ 2147483647 h 1846"/>
                        <a:gd name="T90" fmla="*/ 2147483647 w 2545"/>
                        <a:gd name="T91" fmla="*/ 2147483647 h 1846"/>
                        <a:gd name="T92" fmla="*/ 2147483647 w 2545"/>
                        <a:gd name="T93" fmla="*/ 2147483647 h 1846"/>
                        <a:gd name="T94" fmla="*/ 2147483647 w 2545"/>
                        <a:gd name="T95" fmla="*/ 2147483647 h 1846"/>
                        <a:gd name="T96" fmla="*/ 2147483647 w 2545"/>
                        <a:gd name="T97" fmla="*/ 2147483647 h 1846"/>
                        <a:gd name="T98" fmla="*/ 2147483647 w 2545"/>
                        <a:gd name="T99" fmla="*/ 2147483647 h 1846"/>
                        <a:gd name="T100" fmla="*/ 2147483647 w 2545"/>
                        <a:gd name="T101" fmla="*/ 2147483647 h 1846"/>
                        <a:gd name="T102" fmla="*/ 2147483647 w 2545"/>
                        <a:gd name="T103" fmla="*/ 2147483647 h 18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545"/>
                        <a:gd name="T157" fmla="*/ 0 h 1846"/>
                        <a:gd name="T158" fmla="*/ 2545 w 2545"/>
                        <a:gd name="T159" fmla="*/ 1846 h 18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545" h="1846">
                          <a:moveTo>
                            <a:pt x="1225" y="1841"/>
                          </a:moveTo>
                          <a:lnTo>
                            <a:pt x="1145" y="1801"/>
                          </a:lnTo>
                          <a:lnTo>
                            <a:pt x="1081" y="1721"/>
                          </a:lnTo>
                          <a:lnTo>
                            <a:pt x="1017" y="1657"/>
                          </a:lnTo>
                          <a:lnTo>
                            <a:pt x="929" y="1577"/>
                          </a:lnTo>
                          <a:lnTo>
                            <a:pt x="841" y="1529"/>
                          </a:lnTo>
                          <a:lnTo>
                            <a:pt x="785" y="1545"/>
                          </a:lnTo>
                          <a:lnTo>
                            <a:pt x="705" y="1569"/>
                          </a:lnTo>
                          <a:lnTo>
                            <a:pt x="649" y="1577"/>
                          </a:lnTo>
                          <a:lnTo>
                            <a:pt x="601" y="1529"/>
                          </a:lnTo>
                          <a:lnTo>
                            <a:pt x="521" y="1569"/>
                          </a:lnTo>
                          <a:lnTo>
                            <a:pt x="481" y="1513"/>
                          </a:lnTo>
                          <a:lnTo>
                            <a:pt x="457" y="1417"/>
                          </a:lnTo>
                          <a:lnTo>
                            <a:pt x="529" y="1337"/>
                          </a:lnTo>
                          <a:lnTo>
                            <a:pt x="569" y="1233"/>
                          </a:lnTo>
                          <a:lnTo>
                            <a:pt x="577" y="1145"/>
                          </a:lnTo>
                          <a:lnTo>
                            <a:pt x="513" y="1121"/>
                          </a:lnTo>
                          <a:lnTo>
                            <a:pt x="433" y="1033"/>
                          </a:lnTo>
                          <a:lnTo>
                            <a:pt x="345" y="954"/>
                          </a:lnTo>
                          <a:lnTo>
                            <a:pt x="331" y="892"/>
                          </a:lnTo>
                          <a:lnTo>
                            <a:pt x="282" y="850"/>
                          </a:lnTo>
                          <a:lnTo>
                            <a:pt x="228" y="886"/>
                          </a:lnTo>
                          <a:lnTo>
                            <a:pt x="163" y="960"/>
                          </a:lnTo>
                          <a:lnTo>
                            <a:pt x="102" y="937"/>
                          </a:lnTo>
                          <a:lnTo>
                            <a:pt x="33" y="889"/>
                          </a:lnTo>
                          <a:lnTo>
                            <a:pt x="0" y="834"/>
                          </a:lnTo>
                          <a:lnTo>
                            <a:pt x="1" y="760"/>
                          </a:lnTo>
                          <a:lnTo>
                            <a:pt x="67" y="696"/>
                          </a:lnTo>
                          <a:lnTo>
                            <a:pt x="81" y="643"/>
                          </a:lnTo>
                          <a:lnTo>
                            <a:pt x="120" y="610"/>
                          </a:lnTo>
                          <a:lnTo>
                            <a:pt x="201" y="592"/>
                          </a:lnTo>
                          <a:lnTo>
                            <a:pt x="315" y="594"/>
                          </a:lnTo>
                          <a:lnTo>
                            <a:pt x="411" y="609"/>
                          </a:lnTo>
                          <a:lnTo>
                            <a:pt x="468" y="577"/>
                          </a:lnTo>
                          <a:lnTo>
                            <a:pt x="510" y="531"/>
                          </a:lnTo>
                          <a:lnTo>
                            <a:pt x="633" y="547"/>
                          </a:lnTo>
                          <a:lnTo>
                            <a:pt x="663" y="444"/>
                          </a:lnTo>
                          <a:lnTo>
                            <a:pt x="664" y="366"/>
                          </a:lnTo>
                          <a:lnTo>
                            <a:pt x="690" y="274"/>
                          </a:lnTo>
                          <a:lnTo>
                            <a:pt x="762" y="232"/>
                          </a:lnTo>
                          <a:lnTo>
                            <a:pt x="769" y="178"/>
                          </a:lnTo>
                          <a:lnTo>
                            <a:pt x="808" y="88"/>
                          </a:lnTo>
                          <a:lnTo>
                            <a:pt x="888" y="9"/>
                          </a:lnTo>
                          <a:lnTo>
                            <a:pt x="969" y="25"/>
                          </a:lnTo>
                          <a:lnTo>
                            <a:pt x="1017" y="0"/>
                          </a:lnTo>
                          <a:lnTo>
                            <a:pt x="1060" y="9"/>
                          </a:lnTo>
                          <a:lnTo>
                            <a:pt x="1134" y="49"/>
                          </a:lnTo>
                          <a:lnTo>
                            <a:pt x="1218" y="88"/>
                          </a:lnTo>
                          <a:lnTo>
                            <a:pt x="1267" y="172"/>
                          </a:lnTo>
                          <a:lnTo>
                            <a:pt x="1362" y="243"/>
                          </a:lnTo>
                          <a:lnTo>
                            <a:pt x="1443" y="274"/>
                          </a:lnTo>
                          <a:lnTo>
                            <a:pt x="1504" y="238"/>
                          </a:lnTo>
                          <a:lnTo>
                            <a:pt x="1557" y="288"/>
                          </a:lnTo>
                          <a:lnTo>
                            <a:pt x="1639" y="288"/>
                          </a:lnTo>
                          <a:lnTo>
                            <a:pt x="1728" y="304"/>
                          </a:lnTo>
                          <a:lnTo>
                            <a:pt x="1771" y="363"/>
                          </a:lnTo>
                          <a:lnTo>
                            <a:pt x="1768" y="445"/>
                          </a:lnTo>
                          <a:lnTo>
                            <a:pt x="1735" y="487"/>
                          </a:lnTo>
                          <a:lnTo>
                            <a:pt x="1776" y="553"/>
                          </a:lnTo>
                          <a:lnTo>
                            <a:pt x="1870" y="553"/>
                          </a:lnTo>
                          <a:lnTo>
                            <a:pt x="1920" y="592"/>
                          </a:lnTo>
                          <a:lnTo>
                            <a:pt x="1956" y="627"/>
                          </a:lnTo>
                          <a:lnTo>
                            <a:pt x="2067" y="625"/>
                          </a:lnTo>
                          <a:lnTo>
                            <a:pt x="2065" y="712"/>
                          </a:lnTo>
                          <a:lnTo>
                            <a:pt x="2080" y="778"/>
                          </a:lnTo>
                          <a:lnTo>
                            <a:pt x="2146" y="810"/>
                          </a:lnTo>
                          <a:lnTo>
                            <a:pt x="2206" y="880"/>
                          </a:lnTo>
                          <a:lnTo>
                            <a:pt x="2293" y="856"/>
                          </a:lnTo>
                          <a:lnTo>
                            <a:pt x="2380" y="825"/>
                          </a:lnTo>
                          <a:lnTo>
                            <a:pt x="2442" y="777"/>
                          </a:lnTo>
                          <a:lnTo>
                            <a:pt x="2514" y="744"/>
                          </a:lnTo>
                          <a:lnTo>
                            <a:pt x="2545" y="809"/>
                          </a:lnTo>
                          <a:lnTo>
                            <a:pt x="2545" y="865"/>
                          </a:lnTo>
                          <a:lnTo>
                            <a:pt x="2529" y="905"/>
                          </a:lnTo>
                          <a:lnTo>
                            <a:pt x="2505" y="961"/>
                          </a:lnTo>
                          <a:lnTo>
                            <a:pt x="2465" y="993"/>
                          </a:lnTo>
                          <a:lnTo>
                            <a:pt x="2385" y="1001"/>
                          </a:lnTo>
                          <a:lnTo>
                            <a:pt x="2361" y="1057"/>
                          </a:lnTo>
                          <a:lnTo>
                            <a:pt x="2369" y="1129"/>
                          </a:lnTo>
                          <a:lnTo>
                            <a:pt x="2353" y="1217"/>
                          </a:lnTo>
                          <a:lnTo>
                            <a:pt x="2389" y="1282"/>
                          </a:lnTo>
                          <a:lnTo>
                            <a:pt x="2323" y="1335"/>
                          </a:lnTo>
                          <a:lnTo>
                            <a:pt x="2280" y="1381"/>
                          </a:lnTo>
                          <a:lnTo>
                            <a:pt x="2290" y="1435"/>
                          </a:lnTo>
                          <a:lnTo>
                            <a:pt x="2257" y="1521"/>
                          </a:lnTo>
                          <a:lnTo>
                            <a:pt x="2217" y="1593"/>
                          </a:lnTo>
                          <a:lnTo>
                            <a:pt x="2128" y="1591"/>
                          </a:lnTo>
                          <a:lnTo>
                            <a:pt x="2038" y="1618"/>
                          </a:lnTo>
                          <a:lnTo>
                            <a:pt x="2001" y="1657"/>
                          </a:lnTo>
                          <a:lnTo>
                            <a:pt x="1993" y="1713"/>
                          </a:lnTo>
                          <a:lnTo>
                            <a:pt x="1990" y="1777"/>
                          </a:lnTo>
                          <a:lnTo>
                            <a:pt x="1929" y="1809"/>
                          </a:lnTo>
                          <a:lnTo>
                            <a:pt x="1897" y="1785"/>
                          </a:lnTo>
                          <a:lnTo>
                            <a:pt x="1801" y="1752"/>
                          </a:lnTo>
                          <a:lnTo>
                            <a:pt x="1795" y="1608"/>
                          </a:lnTo>
                          <a:lnTo>
                            <a:pt x="1740" y="1602"/>
                          </a:lnTo>
                          <a:lnTo>
                            <a:pt x="1581" y="1602"/>
                          </a:lnTo>
                          <a:lnTo>
                            <a:pt x="1537" y="1624"/>
                          </a:lnTo>
                          <a:lnTo>
                            <a:pt x="1537" y="1672"/>
                          </a:lnTo>
                          <a:lnTo>
                            <a:pt x="1495" y="1734"/>
                          </a:lnTo>
                          <a:lnTo>
                            <a:pt x="1456" y="1794"/>
                          </a:lnTo>
                          <a:lnTo>
                            <a:pt x="1399" y="1831"/>
                          </a:lnTo>
                          <a:lnTo>
                            <a:pt x="1345" y="1846"/>
                          </a:lnTo>
                          <a:lnTo>
                            <a:pt x="1281" y="1833"/>
                          </a:lnTo>
                          <a:lnTo>
                            <a:pt x="1225" y="1841"/>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defTabSz="1828343">
                        <a:defRPr/>
                      </a:pPr>
                      <a:endParaRPr lang="zh-CN" altLang="en-US" sz="2399" kern="0">
                        <a:solidFill>
                          <a:sysClr val="windowText" lastClr="000000"/>
                        </a:solidFill>
                        <a:latin typeface="Calibri" panose="020F0502020204030204"/>
                        <a:ea typeface="等线" panose="02010600030101010101" pitchFamily="2" charset="-122"/>
                      </a:endParaRPr>
                    </a:p>
                  </p:txBody>
                </p:sp>
                <p:sp>
                  <p:nvSpPr>
                    <p:cNvPr id="106" name="Freeform 34">
                      <a:extLst>
                        <a:ext uri="{FF2B5EF4-FFF2-40B4-BE49-F238E27FC236}">
                          <a16:creationId xmlns:a16="http://schemas.microsoft.com/office/drawing/2014/main" id="{51CF00A5-1AE4-4187-A2F4-57F51BFBB2E1}"/>
                        </a:ext>
                      </a:extLst>
                    </p:cNvPr>
                    <p:cNvSpPr>
                      <a:spLocks/>
                    </p:cNvSpPr>
                    <p:nvPr/>
                  </p:nvSpPr>
                  <p:spPr bwMode="auto">
                    <a:xfrm>
                      <a:off x="3430840" y="2171559"/>
                      <a:ext cx="445342" cy="639744"/>
                    </a:xfrm>
                    <a:custGeom>
                      <a:avLst/>
                      <a:gdLst>
                        <a:gd name="T0" fmla="*/ 2147483647 w 1074"/>
                        <a:gd name="T1" fmla="*/ 2147483647 h 1605"/>
                        <a:gd name="T2" fmla="*/ 2147483647 w 1074"/>
                        <a:gd name="T3" fmla="*/ 2147483647 h 1605"/>
                        <a:gd name="T4" fmla="*/ 2147483647 w 1074"/>
                        <a:gd name="T5" fmla="*/ 2147483647 h 1605"/>
                        <a:gd name="T6" fmla="*/ 2147483647 w 1074"/>
                        <a:gd name="T7" fmla="*/ 2147483647 h 1605"/>
                        <a:gd name="T8" fmla="*/ 2147483647 w 1074"/>
                        <a:gd name="T9" fmla="*/ 2147483647 h 1605"/>
                        <a:gd name="T10" fmla="*/ 2147483647 w 1074"/>
                        <a:gd name="T11" fmla="*/ 2147483647 h 1605"/>
                        <a:gd name="T12" fmla="*/ 2147483647 w 1074"/>
                        <a:gd name="T13" fmla="*/ 2147483647 h 1605"/>
                        <a:gd name="T14" fmla="*/ 2147483647 w 1074"/>
                        <a:gd name="T15" fmla="*/ 2147483647 h 1605"/>
                        <a:gd name="T16" fmla="*/ 2147483647 w 1074"/>
                        <a:gd name="T17" fmla="*/ 2147483647 h 1605"/>
                        <a:gd name="T18" fmla="*/ 2147483647 w 1074"/>
                        <a:gd name="T19" fmla="*/ 2147483647 h 1605"/>
                        <a:gd name="T20" fmla="*/ 2147483647 w 1074"/>
                        <a:gd name="T21" fmla="*/ 2147483647 h 1605"/>
                        <a:gd name="T22" fmla="*/ 2147483647 w 1074"/>
                        <a:gd name="T23" fmla="*/ 2147483647 h 1605"/>
                        <a:gd name="T24" fmla="*/ 2147483647 w 1074"/>
                        <a:gd name="T25" fmla="*/ 2147483647 h 1605"/>
                        <a:gd name="T26" fmla="*/ 2147483647 w 1074"/>
                        <a:gd name="T27" fmla="*/ 2147483647 h 1605"/>
                        <a:gd name="T28" fmla="*/ 2147483647 w 1074"/>
                        <a:gd name="T29" fmla="*/ 2147483647 h 1605"/>
                        <a:gd name="T30" fmla="*/ 0 w 1074"/>
                        <a:gd name="T31" fmla="*/ 2147483647 h 1605"/>
                        <a:gd name="T32" fmla="*/ 2147483647 w 1074"/>
                        <a:gd name="T33" fmla="*/ 2147483647 h 1605"/>
                        <a:gd name="T34" fmla="*/ 2147483647 w 1074"/>
                        <a:gd name="T35" fmla="*/ 2147483647 h 1605"/>
                        <a:gd name="T36" fmla="*/ 2147483647 w 1074"/>
                        <a:gd name="T37" fmla="*/ 2147483647 h 1605"/>
                        <a:gd name="T38" fmla="*/ 2147483647 w 1074"/>
                        <a:gd name="T39" fmla="*/ 2147483647 h 1605"/>
                        <a:gd name="T40" fmla="*/ 2147483647 w 1074"/>
                        <a:gd name="T41" fmla="*/ 2147483647 h 1605"/>
                        <a:gd name="T42" fmla="*/ 2147483647 w 1074"/>
                        <a:gd name="T43" fmla="*/ 2147483647 h 1605"/>
                        <a:gd name="T44" fmla="*/ 2147483647 w 1074"/>
                        <a:gd name="T45" fmla="*/ 2147483647 h 1605"/>
                        <a:gd name="T46" fmla="*/ 2147483647 w 1074"/>
                        <a:gd name="T47" fmla="*/ 2147483647 h 1605"/>
                        <a:gd name="T48" fmla="*/ 2147483647 w 1074"/>
                        <a:gd name="T49" fmla="*/ 2147483647 h 1605"/>
                        <a:gd name="T50" fmla="*/ 2147483647 w 1074"/>
                        <a:gd name="T51" fmla="*/ 2147483647 h 1605"/>
                        <a:gd name="T52" fmla="*/ 2147483647 w 1074"/>
                        <a:gd name="T53" fmla="*/ 2147483647 h 1605"/>
                        <a:gd name="T54" fmla="*/ 2147483647 w 1074"/>
                        <a:gd name="T55" fmla="*/ 2147483647 h 1605"/>
                        <a:gd name="T56" fmla="*/ 2147483647 w 1074"/>
                        <a:gd name="T57" fmla="*/ 2147483647 h 1605"/>
                        <a:gd name="T58" fmla="*/ 2147483647 w 1074"/>
                        <a:gd name="T59" fmla="*/ 2147483647 h 1605"/>
                        <a:gd name="T60" fmla="*/ 2147483647 w 1074"/>
                        <a:gd name="T61" fmla="*/ 2147483647 h 1605"/>
                        <a:gd name="T62" fmla="*/ 2147483647 w 1074"/>
                        <a:gd name="T63" fmla="*/ 2147483647 h 1605"/>
                        <a:gd name="T64" fmla="*/ 2147483647 w 1074"/>
                        <a:gd name="T65" fmla="*/ 2147483647 h 1605"/>
                        <a:gd name="T66" fmla="*/ 2147483647 w 1074"/>
                        <a:gd name="T67" fmla="*/ 0 h 1605"/>
                        <a:gd name="T68" fmla="*/ 2147483647 w 1074"/>
                        <a:gd name="T69" fmla="*/ 2147483647 h 1605"/>
                        <a:gd name="T70" fmla="*/ 2147483647 w 1074"/>
                        <a:gd name="T71" fmla="*/ 2147483647 h 1605"/>
                        <a:gd name="T72" fmla="*/ 2147483647 w 1074"/>
                        <a:gd name="T73" fmla="*/ 2147483647 h 1605"/>
                        <a:gd name="T74" fmla="*/ 2147483647 w 1074"/>
                        <a:gd name="T75" fmla="*/ 2147483647 h 1605"/>
                        <a:gd name="T76" fmla="*/ 2147483647 w 1074"/>
                        <a:gd name="T77" fmla="*/ 2147483647 h 1605"/>
                        <a:gd name="T78" fmla="*/ 2147483647 w 1074"/>
                        <a:gd name="T79" fmla="*/ 2147483647 h 1605"/>
                        <a:gd name="T80" fmla="*/ 2147483647 w 1074"/>
                        <a:gd name="T81" fmla="*/ 2147483647 h 1605"/>
                        <a:gd name="T82" fmla="*/ 2147483647 w 1074"/>
                        <a:gd name="T83" fmla="*/ 2147483647 h 1605"/>
                        <a:gd name="T84" fmla="*/ 2147483647 w 1074"/>
                        <a:gd name="T85" fmla="*/ 2147483647 h 1605"/>
                        <a:gd name="T86" fmla="*/ 2147483647 w 1074"/>
                        <a:gd name="T87" fmla="*/ 2147483647 h 1605"/>
                        <a:gd name="T88" fmla="*/ 2147483647 w 1074"/>
                        <a:gd name="T89" fmla="*/ 2147483647 h 1605"/>
                        <a:gd name="T90" fmla="*/ 2147483647 w 1074"/>
                        <a:gd name="T91" fmla="*/ 2147483647 h 1605"/>
                        <a:gd name="T92" fmla="*/ 2147483647 w 1074"/>
                        <a:gd name="T93" fmla="*/ 2147483647 h 1605"/>
                        <a:gd name="T94" fmla="*/ 2147483647 w 1074"/>
                        <a:gd name="T95" fmla="*/ 2147483647 h 1605"/>
                        <a:gd name="T96" fmla="*/ 2147483647 w 1074"/>
                        <a:gd name="T97" fmla="*/ 2147483647 h 1605"/>
                        <a:gd name="T98" fmla="*/ 2147483647 w 1074"/>
                        <a:gd name="T99" fmla="*/ 2147483647 h 1605"/>
                        <a:gd name="T100" fmla="*/ 2147483647 w 1074"/>
                        <a:gd name="T101" fmla="*/ 2147483647 h 1605"/>
                        <a:gd name="T102" fmla="*/ 2147483647 w 1074"/>
                        <a:gd name="T103" fmla="*/ 2147483647 h 1605"/>
                        <a:gd name="T104" fmla="*/ 2147483647 w 1074"/>
                        <a:gd name="T105" fmla="*/ 2147483647 h 1605"/>
                        <a:gd name="T106" fmla="*/ 2147483647 w 1074"/>
                        <a:gd name="T107" fmla="*/ 2147483647 h 160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74"/>
                        <a:gd name="T163" fmla="*/ 0 h 1605"/>
                        <a:gd name="T164" fmla="*/ 1074 w 1074"/>
                        <a:gd name="T165" fmla="*/ 1605 h 160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74" h="1605">
                          <a:moveTo>
                            <a:pt x="543" y="1605"/>
                          </a:moveTo>
                          <a:lnTo>
                            <a:pt x="480" y="1579"/>
                          </a:lnTo>
                          <a:lnTo>
                            <a:pt x="448" y="1506"/>
                          </a:lnTo>
                          <a:lnTo>
                            <a:pt x="430" y="1449"/>
                          </a:lnTo>
                          <a:lnTo>
                            <a:pt x="432" y="1378"/>
                          </a:lnTo>
                          <a:lnTo>
                            <a:pt x="424" y="1285"/>
                          </a:lnTo>
                          <a:lnTo>
                            <a:pt x="423" y="1200"/>
                          </a:lnTo>
                          <a:lnTo>
                            <a:pt x="388" y="1123"/>
                          </a:lnTo>
                          <a:lnTo>
                            <a:pt x="346" y="1087"/>
                          </a:lnTo>
                          <a:lnTo>
                            <a:pt x="244" y="1098"/>
                          </a:lnTo>
                          <a:lnTo>
                            <a:pt x="184" y="1128"/>
                          </a:lnTo>
                          <a:lnTo>
                            <a:pt x="175" y="1086"/>
                          </a:lnTo>
                          <a:lnTo>
                            <a:pt x="93" y="943"/>
                          </a:lnTo>
                          <a:lnTo>
                            <a:pt x="31" y="853"/>
                          </a:lnTo>
                          <a:lnTo>
                            <a:pt x="19" y="693"/>
                          </a:lnTo>
                          <a:lnTo>
                            <a:pt x="0" y="574"/>
                          </a:lnTo>
                          <a:lnTo>
                            <a:pt x="64" y="544"/>
                          </a:lnTo>
                          <a:lnTo>
                            <a:pt x="64" y="480"/>
                          </a:lnTo>
                          <a:lnTo>
                            <a:pt x="72" y="424"/>
                          </a:lnTo>
                          <a:lnTo>
                            <a:pt x="112" y="384"/>
                          </a:lnTo>
                          <a:lnTo>
                            <a:pt x="200" y="360"/>
                          </a:lnTo>
                          <a:lnTo>
                            <a:pt x="288" y="360"/>
                          </a:lnTo>
                          <a:lnTo>
                            <a:pt x="328" y="288"/>
                          </a:lnTo>
                          <a:lnTo>
                            <a:pt x="360" y="208"/>
                          </a:lnTo>
                          <a:lnTo>
                            <a:pt x="352" y="152"/>
                          </a:lnTo>
                          <a:lnTo>
                            <a:pt x="392" y="104"/>
                          </a:lnTo>
                          <a:lnTo>
                            <a:pt x="464" y="48"/>
                          </a:lnTo>
                          <a:lnTo>
                            <a:pt x="536" y="80"/>
                          </a:lnTo>
                          <a:lnTo>
                            <a:pt x="624" y="48"/>
                          </a:lnTo>
                          <a:lnTo>
                            <a:pt x="704" y="48"/>
                          </a:lnTo>
                          <a:lnTo>
                            <a:pt x="784" y="24"/>
                          </a:lnTo>
                          <a:lnTo>
                            <a:pt x="816" y="48"/>
                          </a:lnTo>
                          <a:lnTo>
                            <a:pt x="896" y="88"/>
                          </a:lnTo>
                          <a:lnTo>
                            <a:pt x="964" y="0"/>
                          </a:lnTo>
                          <a:lnTo>
                            <a:pt x="1074" y="88"/>
                          </a:lnTo>
                          <a:lnTo>
                            <a:pt x="1047" y="178"/>
                          </a:lnTo>
                          <a:lnTo>
                            <a:pt x="958" y="274"/>
                          </a:lnTo>
                          <a:lnTo>
                            <a:pt x="919" y="376"/>
                          </a:lnTo>
                          <a:lnTo>
                            <a:pt x="847" y="369"/>
                          </a:lnTo>
                          <a:lnTo>
                            <a:pt x="847" y="454"/>
                          </a:lnTo>
                          <a:lnTo>
                            <a:pt x="879" y="517"/>
                          </a:lnTo>
                          <a:lnTo>
                            <a:pt x="1002" y="631"/>
                          </a:lnTo>
                          <a:lnTo>
                            <a:pt x="921" y="823"/>
                          </a:lnTo>
                          <a:lnTo>
                            <a:pt x="967" y="886"/>
                          </a:lnTo>
                          <a:lnTo>
                            <a:pt x="945" y="997"/>
                          </a:lnTo>
                          <a:lnTo>
                            <a:pt x="988" y="1182"/>
                          </a:lnTo>
                          <a:lnTo>
                            <a:pt x="1023" y="1275"/>
                          </a:lnTo>
                          <a:lnTo>
                            <a:pt x="1044" y="1365"/>
                          </a:lnTo>
                          <a:lnTo>
                            <a:pt x="954" y="1432"/>
                          </a:lnTo>
                          <a:lnTo>
                            <a:pt x="877" y="1509"/>
                          </a:lnTo>
                          <a:lnTo>
                            <a:pt x="768" y="1551"/>
                          </a:lnTo>
                          <a:lnTo>
                            <a:pt x="694" y="1554"/>
                          </a:lnTo>
                          <a:lnTo>
                            <a:pt x="598" y="1558"/>
                          </a:lnTo>
                          <a:lnTo>
                            <a:pt x="543" y="1605"/>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defTabSz="1828343">
                        <a:defRPr/>
                      </a:pPr>
                      <a:endParaRPr lang="zh-CN" altLang="en-US" sz="2399" kern="0">
                        <a:solidFill>
                          <a:sysClr val="windowText" lastClr="000000"/>
                        </a:solidFill>
                        <a:latin typeface="Calibri" panose="020F0502020204030204"/>
                        <a:ea typeface="等线" panose="02010600030101010101" pitchFamily="2" charset="-122"/>
                      </a:endParaRPr>
                    </a:p>
                  </p:txBody>
                </p:sp>
                <p:sp>
                  <p:nvSpPr>
                    <p:cNvPr id="107" name="Freeform 35">
                      <a:extLst>
                        <a:ext uri="{FF2B5EF4-FFF2-40B4-BE49-F238E27FC236}">
                          <a16:creationId xmlns:a16="http://schemas.microsoft.com/office/drawing/2014/main" id="{0C441036-23E7-4110-968A-9F292AF87425}"/>
                        </a:ext>
                      </a:extLst>
                    </p:cNvPr>
                    <p:cNvSpPr>
                      <a:spLocks/>
                    </p:cNvSpPr>
                    <p:nvPr/>
                  </p:nvSpPr>
                  <p:spPr bwMode="auto">
                    <a:xfrm>
                      <a:off x="2385073" y="2060750"/>
                      <a:ext cx="804436" cy="637352"/>
                    </a:xfrm>
                    <a:custGeom>
                      <a:avLst/>
                      <a:gdLst>
                        <a:gd name="T0" fmla="*/ 2147483647 w 1940"/>
                        <a:gd name="T1" fmla="*/ 2147483647 h 1599"/>
                        <a:gd name="T2" fmla="*/ 2147483647 w 1940"/>
                        <a:gd name="T3" fmla="*/ 2147483647 h 1599"/>
                        <a:gd name="T4" fmla="*/ 2147483647 w 1940"/>
                        <a:gd name="T5" fmla="*/ 2147483647 h 1599"/>
                        <a:gd name="T6" fmla="*/ 2147483647 w 1940"/>
                        <a:gd name="T7" fmla="*/ 2147483647 h 1599"/>
                        <a:gd name="T8" fmla="*/ 2147483647 w 1940"/>
                        <a:gd name="T9" fmla="*/ 2147483647 h 1599"/>
                        <a:gd name="T10" fmla="*/ 2147483647 w 1940"/>
                        <a:gd name="T11" fmla="*/ 2147483647 h 1599"/>
                        <a:gd name="T12" fmla="*/ 2147483647 w 1940"/>
                        <a:gd name="T13" fmla="*/ 2147483647 h 1599"/>
                        <a:gd name="T14" fmla="*/ 2147483647 w 1940"/>
                        <a:gd name="T15" fmla="*/ 2147483647 h 1599"/>
                        <a:gd name="T16" fmla="*/ 2147483647 w 1940"/>
                        <a:gd name="T17" fmla="*/ 2147483647 h 1599"/>
                        <a:gd name="T18" fmla="*/ 2147483647 w 1940"/>
                        <a:gd name="T19" fmla="*/ 2147483647 h 1599"/>
                        <a:gd name="T20" fmla="*/ 2147483647 w 1940"/>
                        <a:gd name="T21" fmla="*/ 2147483647 h 1599"/>
                        <a:gd name="T22" fmla="*/ 2147483647 w 1940"/>
                        <a:gd name="T23" fmla="*/ 2147483647 h 1599"/>
                        <a:gd name="T24" fmla="*/ 2147483647 w 1940"/>
                        <a:gd name="T25" fmla="*/ 2147483647 h 1599"/>
                        <a:gd name="T26" fmla="*/ 2147483647 w 1940"/>
                        <a:gd name="T27" fmla="*/ 2147483647 h 1599"/>
                        <a:gd name="T28" fmla="*/ 2147483647 w 1940"/>
                        <a:gd name="T29" fmla="*/ 2147483647 h 1599"/>
                        <a:gd name="T30" fmla="*/ 2147483647 w 1940"/>
                        <a:gd name="T31" fmla="*/ 2147483647 h 1599"/>
                        <a:gd name="T32" fmla="*/ 2147483647 w 1940"/>
                        <a:gd name="T33" fmla="*/ 2147483647 h 1599"/>
                        <a:gd name="T34" fmla="*/ 2147483647 w 1940"/>
                        <a:gd name="T35" fmla="*/ 2147483647 h 1599"/>
                        <a:gd name="T36" fmla="*/ 2147483647 w 1940"/>
                        <a:gd name="T37" fmla="*/ 2147483647 h 1599"/>
                        <a:gd name="T38" fmla="*/ 2147483647 w 1940"/>
                        <a:gd name="T39" fmla="*/ 2147483647 h 1599"/>
                        <a:gd name="T40" fmla="*/ 2147483647 w 1940"/>
                        <a:gd name="T41" fmla="*/ 2147483647 h 1599"/>
                        <a:gd name="T42" fmla="*/ 2147483647 w 1940"/>
                        <a:gd name="T43" fmla="*/ 2147483647 h 1599"/>
                        <a:gd name="T44" fmla="*/ 2147483647 w 1940"/>
                        <a:gd name="T45" fmla="*/ 2147483647 h 1599"/>
                        <a:gd name="T46" fmla="*/ 2147483647 w 1940"/>
                        <a:gd name="T47" fmla="*/ 2147483647 h 1599"/>
                        <a:gd name="T48" fmla="*/ 2147483647 w 1940"/>
                        <a:gd name="T49" fmla="*/ 2147483647 h 1599"/>
                        <a:gd name="T50" fmla="*/ 2147483647 w 1940"/>
                        <a:gd name="T51" fmla="*/ 2147483647 h 1599"/>
                        <a:gd name="T52" fmla="*/ 2147483647 w 1940"/>
                        <a:gd name="T53" fmla="*/ 2147483647 h 1599"/>
                        <a:gd name="T54" fmla="*/ 2147483647 w 1940"/>
                        <a:gd name="T55" fmla="*/ 2147483647 h 1599"/>
                        <a:gd name="T56" fmla="*/ 2147483647 w 1940"/>
                        <a:gd name="T57" fmla="*/ 2147483647 h 1599"/>
                        <a:gd name="T58" fmla="*/ 2147483647 w 1940"/>
                        <a:gd name="T59" fmla="*/ 2147483647 h 1599"/>
                        <a:gd name="T60" fmla="*/ 2147483647 w 1940"/>
                        <a:gd name="T61" fmla="*/ 2147483647 h 1599"/>
                        <a:gd name="T62" fmla="*/ 2147483647 w 1940"/>
                        <a:gd name="T63" fmla="*/ 2147483647 h 1599"/>
                        <a:gd name="T64" fmla="*/ 2147483647 w 1940"/>
                        <a:gd name="T65" fmla="*/ 2147483647 h 1599"/>
                        <a:gd name="T66" fmla="*/ 2147483647 w 1940"/>
                        <a:gd name="T67" fmla="*/ 2147483647 h 15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40"/>
                        <a:gd name="T103" fmla="*/ 0 h 1599"/>
                        <a:gd name="T104" fmla="*/ 1940 w 1940"/>
                        <a:gd name="T105" fmla="*/ 1599 h 15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40" h="1599">
                          <a:moveTo>
                            <a:pt x="0" y="542"/>
                          </a:moveTo>
                          <a:lnTo>
                            <a:pt x="33" y="623"/>
                          </a:lnTo>
                          <a:lnTo>
                            <a:pt x="92" y="705"/>
                          </a:lnTo>
                          <a:lnTo>
                            <a:pt x="138" y="761"/>
                          </a:lnTo>
                          <a:lnTo>
                            <a:pt x="228" y="798"/>
                          </a:lnTo>
                          <a:lnTo>
                            <a:pt x="267" y="870"/>
                          </a:lnTo>
                          <a:lnTo>
                            <a:pt x="350" y="936"/>
                          </a:lnTo>
                          <a:lnTo>
                            <a:pt x="389" y="993"/>
                          </a:lnTo>
                          <a:lnTo>
                            <a:pt x="464" y="1052"/>
                          </a:lnTo>
                          <a:lnTo>
                            <a:pt x="533" y="1095"/>
                          </a:lnTo>
                          <a:lnTo>
                            <a:pt x="657" y="1205"/>
                          </a:lnTo>
                          <a:lnTo>
                            <a:pt x="747" y="1311"/>
                          </a:lnTo>
                          <a:lnTo>
                            <a:pt x="828" y="1326"/>
                          </a:lnTo>
                          <a:lnTo>
                            <a:pt x="929" y="1310"/>
                          </a:lnTo>
                          <a:lnTo>
                            <a:pt x="1002" y="1356"/>
                          </a:lnTo>
                          <a:lnTo>
                            <a:pt x="995" y="1410"/>
                          </a:lnTo>
                          <a:lnTo>
                            <a:pt x="1001" y="1469"/>
                          </a:lnTo>
                          <a:lnTo>
                            <a:pt x="1107" y="1463"/>
                          </a:lnTo>
                          <a:lnTo>
                            <a:pt x="1175" y="1494"/>
                          </a:lnTo>
                          <a:lnTo>
                            <a:pt x="1257" y="1517"/>
                          </a:lnTo>
                          <a:lnTo>
                            <a:pt x="1281" y="1575"/>
                          </a:lnTo>
                          <a:lnTo>
                            <a:pt x="1331" y="1599"/>
                          </a:lnTo>
                          <a:lnTo>
                            <a:pt x="1400" y="1542"/>
                          </a:lnTo>
                          <a:lnTo>
                            <a:pt x="1487" y="1580"/>
                          </a:lnTo>
                          <a:lnTo>
                            <a:pt x="1569" y="1575"/>
                          </a:lnTo>
                          <a:lnTo>
                            <a:pt x="1713" y="1433"/>
                          </a:lnTo>
                          <a:lnTo>
                            <a:pt x="1763" y="1328"/>
                          </a:lnTo>
                          <a:lnTo>
                            <a:pt x="1818" y="1253"/>
                          </a:lnTo>
                          <a:lnTo>
                            <a:pt x="1893" y="1238"/>
                          </a:lnTo>
                          <a:lnTo>
                            <a:pt x="1940" y="1182"/>
                          </a:lnTo>
                          <a:lnTo>
                            <a:pt x="1896" y="1131"/>
                          </a:lnTo>
                          <a:lnTo>
                            <a:pt x="1874" y="1052"/>
                          </a:lnTo>
                          <a:lnTo>
                            <a:pt x="1874" y="968"/>
                          </a:lnTo>
                          <a:lnTo>
                            <a:pt x="1940" y="893"/>
                          </a:lnTo>
                          <a:lnTo>
                            <a:pt x="1877" y="876"/>
                          </a:lnTo>
                          <a:lnTo>
                            <a:pt x="1820" y="888"/>
                          </a:lnTo>
                          <a:lnTo>
                            <a:pt x="1739" y="848"/>
                          </a:lnTo>
                          <a:lnTo>
                            <a:pt x="1674" y="767"/>
                          </a:lnTo>
                          <a:lnTo>
                            <a:pt x="1601" y="696"/>
                          </a:lnTo>
                          <a:lnTo>
                            <a:pt x="1521" y="623"/>
                          </a:lnTo>
                          <a:lnTo>
                            <a:pt x="1431" y="573"/>
                          </a:lnTo>
                          <a:lnTo>
                            <a:pt x="1299" y="614"/>
                          </a:lnTo>
                          <a:lnTo>
                            <a:pt x="1244" y="624"/>
                          </a:lnTo>
                          <a:lnTo>
                            <a:pt x="1193" y="573"/>
                          </a:lnTo>
                          <a:lnTo>
                            <a:pt x="1116" y="615"/>
                          </a:lnTo>
                          <a:lnTo>
                            <a:pt x="1077" y="561"/>
                          </a:lnTo>
                          <a:lnTo>
                            <a:pt x="1050" y="462"/>
                          </a:lnTo>
                          <a:lnTo>
                            <a:pt x="1119" y="384"/>
                          </a:lnTo>
                          <a:lnTo>
                            <a:pt x="1163" y="278"/>
                          </a:lnTo>
                          <a:lnTo>
                            <a:pt x="1170" y="188"/>
                          </a:lnTo>
                          <a:lnTo>
                            <a:pt x="1103" y="165"/>
                          </a:lnTo>
                          <a:lnTo>
                            <a:pt x="1025" y="75"/>
                          </a:lnTo>
                          <a:lnTo>
                            <a:pt x="939" y="0"/>
                          </a:lnTo>
                          <a:lnTo>
                            <a:pt x="858" y="36"/>
                          </a:lnTo>
                          <a:lnTo>
                            <a:pt x="800" y="95"/>
                          </a:lnTo>
                          <a:lnTo>
                            <a:pt x="735" y="137"/>
                          </a:lnTo>
                          <a:lnTo>
                            <a:pt x="720" y="204"/>
                          </a:lnTo>
                          <a:lnTo>
                            <a:pt x="639" y="222"/>
                          </a:lnTo>
                          <a:lnTo>
                            <a:pt x="588" y="221"/>
                          </a:lnTo>
                          <a:lnTo>
                            <a:pt x="518" y="213"/>
                          </a:lnTo>
                          <a:lnTo>
                            <a:pt x="423" y="198"/>
                          </a:lnTo>
                          <a:lnTo>
                            <a:pt x="345" y="261"/>
                          </a:lnTo>
                          <a:lnTo>
                            <a:pt x="347" y="338"/>
                          </a:lnTo>
                          <a:lnTo>
                            <a:pt x="342" y="398"/>
                          </a:lnTo>
                          <a:lnTo>
                            <a:pt x="296" y="422"/>
                          </a:lnTo>
                          <a:lnTo>
                            <a:pt x="233" y="438"/>
                          </a:lnTo>
                          <a:lnTo>
                            <a:pt x="200" y="492"/>
                          </a:lnTo>
                          <a:lnTo>
                            <a:pt x="105" y="495"/>
                          </a:lnTo>
                          <a:lnTo>
                            <a:pt x="0" y="542"/>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defTabSz="1828343">
                        <a:defRPr/>
                      </a:pPr>
                      <a:endParaRPr lang="zh-CN" altLang="en-US" sz="2399" kern="0">
                        <a:solidFill>
                          <a:sysClr val="windowText" lastClr="000000"/>
                        </a:solidFill>
                        <a:latin typeface="Calibri" panose="020F0502020204030204"/>
                        <a:ea typeface="等线" panose="02010600030101010101" pitchFamily="2" charset="-122"/>
                      </a:endParaRPr>
                    </a:p>
                  </p:txBody>
                </p:sp>
              </p:grpSp>
              <p:grpSp>
                <p:nvGrpSpPr>
                  <p:cNvPr id="66" name="组合 93">
                    <a:extLst>
                      <a:ext uri="{FF2B5EF4-FFF2-40B4-BE49-F238E27FC236}">
                        <a16:creationId xmlns:a16="http://schemas.microsoft.com/office/drawing/2014/main" id="{371195B5-E93E-4F19-9ABA-2CA9142AFF96}"/>
                      </a:ext>
                    </a:extLst>
                  </p:cNvPr>
                  <p:cNvGrpSpPr>
                    <a:grpSpLocks/>
                  </p:cNvGrpSpPr>
                  <p:nvPr/>
                </p:nvGrpSpPr>
                <p:grpSpPr>
                  <a:xfrm>
                    <a:off x="2285984" y="1428736"/>
                    <a:ext cx="3590003" cy="4967288"/>
                    <a:chOff x="2285984" y="1428736"/>
                    <a:chExt cx="3590003" cy="4967288"/>
                  </a:xfrm>
                </p:grpSpPr>
                <p:sp>
                  <p:nvSpPr>
                    <p:cNvPr id="67" name="Freeform 5">
                      <a:extLst>
                        <a:ext uri="{FF2B5EF4-FFF2-40B4-BE49-F238E27FC236}">
                          <a16:creationId xmlns:a16="http://schemas.microsoft.com/office/drawing/2014/main" id="{3BD5D336-C769-4CCB-AEC8-0A332023056D}"/>
                        </a:ext>
                      </a:extLst>
                    </p:cNvPr>
                    <p:cNvSpPr>
                      <a:spLocks/>
                    </p:cNvSpPr>
                    <p:nvPr/>
                  </p:nvSpPr>
                  <p:spPr bwMode="auto">
                    <a:xfrm>
                      <a:off x="2505329" y="5260961"/>
                      <a:ext cx="1903096" cy="1135063"/>
                    </a:xfrm>
                    <a:custGeom>
                      <a:avLst/>
                      <a:gdLst>
                        <a:gd name="T0" fmla="*/ 2147483647 w 5934"/>
                        <a:gd name="T1" fmla="*/ 2147483647 h 3569"/>
                        <a:gd name="T2" fmla="*/ 2147483647 w 5934"/>
                        <a:gd name="T3" fmla="*/ 2147483647 h 3569"/>
                        <a:gd name="T4" fmla="*/ 2147483647 w 5934"/>
                        <a:gd name="T5" fmla="*/ 2147483647 h 3569"/>
                        <a:gd name="T6" fmla="*/ 2147483647 w 5934"/>
                        <a:gd name="T7" fmla="*/ 2147483647 h 3569"/>
                        <a:gd name="T8" fmla="*/ 2147483647 w 5934"/>
                        <a:gd name="T9" fmla="*/ 2147483647 h 3569"/>
                        <a:gd name="T10" fmla="*/ 2147483647 w 5934"/>
                        <a:gd name="T11" fmla="*/ 2147483647 h 3569"/>
                        <a:gd name="T12" fmla="*/ 2147483647 w 5934"/>
                        <a:gd name="T13" fmla="*/ 2147483647 h 3569"/>
                        <a:gd name="T14" fmla="*/ 2147483647 w 5934"/>
                        <a:gd name="T15" fmla="*/ 2147483647 h 3569"/>
                        <a:gd name="T16" fmla="*/ 2147483647 w 5934"/>
                        <a:gd name="T17" fmla="*/ 2147483647 h 3569"/>
                        <a:gd name="T18" fmla="*/ 2147483647 w 5934"/>
                        <a:gd name="T19" fmla="*/ 2147483647 h 3569"/>
                        <a:gd name="T20" fmla="*/ 2147483647 w 5934"/>
                        <a:gd name="T21" fmla="*/ 2147483647 h 3569"/>
                        <a:gd name="T22" fmla="*/ 2147483647 w 5934"/>
                        <a:gd name="T23" fmla="*/ 2147483647 h 3569"/>
                        <a:gd name="T24" fmla="*/ 2147483647 w 5934"/>
                        <a:gd name="T25" fmla="*/ 2147483647 h 3569"/>
                        <a:gd name="T26" fmla="*/ 2147483647 w 5934"/>
                        <a:gd name="T27" fmla="*/ 2147483647 h 3569"/>
                        <a:gd name="T28" fmla="*/ 2147483647 w 5934"/>
                        <a:gd name="T29" fmla="*/ 2147483647 h 3569"/>
                        <a:gd name="T30" fmla="*/ 2147483647 w 5934"/>
                        <a:gd name="T31" fmla="*/ 2147483647 h 3569"/>
                        <a:gd name="T32" fmla="*/ 2147483647 w 5934"/>
                        <a:gd name="T33" fmla="*/ 2147483647 h 3569"/>
                        <a:gd name="T34" fmla="*/ 2147483647 w 5934"/>
                        <a:gd name="T35" fmla="*/ 2147483647 h 3569"/>
                        <a:gd name="T36" fmla="*/ 2147483647 w 5934"/>
                        <a:gd name="T37" fmla="*/ 2147483647 h 3569"/>
                        <a:gd name="T38" fmla="*/ 2147483647 w 5934"/>
                        <a:gd name="T39" fmla="*/ 2147483647 h 3569"/>
                        <a:gd name="T40" fmla="*/ 2147483647 w 5934"/>
                        <a:gd name="T41" fmla="*/ 2147483647 h 3569"/>
                        <a:gd name="T42" fmla="*/ 2147483647 w 5934"/>
                        <a:gd name="T43" fmla="*/ 2147483647 h 3569"/>
                        <a:gd name="T44" fmla="*/ 2147483647 w 5934"/>
                        <a:gd name="T45" fmla="*/ 2147483647 h 3569"/>
                        <a:gd name="T46" fmla="*/ 2147483647 w 5934"/>
                        <a:gd name="T47" fmla="*/ 2147483647 h 3569"/>
                        <a:gd name="T48" fmla="*/ 2147483647 w 5934"/>
                        <a:gd name="T49" fmla="*/ 2147483647 h 3569"/>
                        <a:gd name="T50" fmla="*/ 2147483647 w 5934"/>
                        <a:gd name="T51" fmla="*/ 2147483647 h 3569"/>
                        <a:gd name="T52" fmla="*/ 2147483647 w 5934"/>
                        <a:gd name="T53" fmla="*/ 2147483647 h 3569"/>
                        <a:gd name="T54" fmla="*/ 2147483647 w 5934"/>
                        <a:gd name="T55" fmla="*/ 2147483647 h 3569"/>
                        <a:gd name="T56" fmla="*/ 2147483647 w 5934"/>
                        <a:gd name="T57" fmla="*/ 2147483647 h 3569"/>
                        <a:gd name="T58" fmla="*/ 2147483647 w 5934"/>
                        <a:gd name="T59" fmla="*/ 2147483647 h 3569"/>
                        <a:gd name="T60" fmla="*/ 2147483647 w 5934"/>
                        <a:gd name="T61" fmla="*/ 2147483647 h 3569"/>
                        <a:gd name="T62" fmla="*/ 2147483647 w 5934"/>
                        <a:gd name="T63" fmla="*/ 2147483647 h 3569"/>
                        <a:gd name="T64" fmla="*/ 2147483647 w 5934"/>
                        <a:gd name="T65" fmla="*/ 2147483647 h 3569"/>
                        <a:gd name="T66" fmla="*/ 2147483647 w 5934"/>
                        <a:gd name="T67" fmla="*/ 2147483647 h 3569"/>
                        <a:gd name="T68" fmla="*/ 2147483647 w 5934"/>
                        <a:gd name="T69" fmla="*/ 2147483647 h 3569"/>
                        <a:gd name="T70" fmla="*/ 2147483647 w 5934"/>
                        <a:gd name="T71" fmla="*/ 2147483647 h 3569"/>
                        <a:gd name="T72" fmla="*/ 2147483647 w 5934"/>
                        <a:gd name="T73" fmla="*/ 2147483647 h 3569"/>
                        <a:gd name="T74" fmla="*/ 2147483647 w 5934"/>
                        <a:gd name="T75" fmla="*/ 2147483647 h 3569"/>
                        <a:gd name="T76" fmla="*/ 2147483647 w 5934"/>
                        <a:gd name="T77" fmla="*/ 2147483647 h 3569"/>
                        <a:gd name="T78" fmla="*/ 2147483647 w 5934"/>
                        <a:gd name="T79" fmla="*/ 2147483647 h 3569"/>
                        <a:gd name="T80" fmla="*/ 2147483647 w 5934"/>
                        <a:gd name="T81" fmla="*/ 2147483647 h 3569"/>
                        <a:gd name="T82" fmla="*/ 2147483647 w 5934"/>
                        <a:gd name="T83" fmla="*/ 2147483647 h 3569"/>
                        <a:gd name="T84" fmla="*/ 2147483647 w 5934"/>
                        <a:gd name="T85" fmla="*/ 2147483647 h 3569"/>
                        <a:gd name="T86" fmla="*/ 2147483647 w 5934"/>
                        <a:gd name="T87" fmla="*/ 2147483647 h 3569"/>
                        <a:gd name="T88" fmla="*/ 2147483647 w 5934"/>
                        <a:gd name="T89" fmla="*/ 2147483647 h 3569"/>
                        <a:gd name="T90" fmla="*/ 2147483647 w 5934"/>
                        <a:gd name="T91" fmla="*/ 2147483647 h 3569"/>
                        <a:gd name="T92" fmla="*/ 2147483647 w 5934"/>
                        <a:gd name="T93" fmla="*/ 2147483647 h 3569"/>
                        <a:gd name="T94" fmla="*/ 2147483647 w 5934"/>
                        <a:gd name="T95" fmla="*/ 0 h 3569"/>
                        <a:gd name="T96" fmla="*/ 2147483647 w 5934"/>
                        <a:gd name="T97" fmla="*/ 2147483647 h 3569"/>
                        <a:gd name="T98" fmla="*/ 2147483647 w 5934"/>
                        <a:gd name="T99" fmla="*/ 2147483647 h 3569"/>
                        <a:gd name="T100" fmla="*/ 2147483647 w 5934"/>
                        <a:gd name="T101" fmla="*/ 2147483647 h 3569"/>
                        <a:gd name="T102" fmla="*/ 2147483647 w 5934"/>
                        <a:gd name="T103" fmla="*/ 2147483647 h 3569"/>
                        <a:gd name="T104" fmla="*/ 2147483647 w 5934"/>
                        <a:gd name="T105" fmla="*/ 2147483647 h 3569"/>
                        <a:gd name="T106" fmla="*/ 2147483647 w 5934"/>
                        <a:gd name="T107" fmla="*/ 2147483647 h 3569"/>
                        <a:gd name="T108" fmla="*/ 2147483647 w 5934"/>
                        <a:gd name="T109" fmla="*/ 2147483647 h 3569"/>
                        <a:gd name="T110" fmla="*/ 2147483647 w 5934"/>
                        <a:gd name="T111" fmla="*/ 2147483647 h 3569"/>
                        <a:gd name="T112" fmla="*/ 2147483647 w 5934"/>
                        <a:gd name="T113" fmla="*/ 2147483647 h 3569"/>
                        <a:gd name="T114" fmla="*/ 2147483647 w 5934"/>
                        <a:gd name="T115" fmla="*/ 2147483647 h 3569"/>
                        <a:gd name="T116" fmla="*/ 2147483647 w 5934"/>
                        <a:gd name="T117" fmla="*/ 2147483647 h 3569"/>
                        <a:gd name="T118" fmla="*/ 2147483647 w 5934"/>
                        <a:gd name="T119" fmla="*/ 2147483647 h 3569"/>
                        <a:gd name="T120" fmla="*/ 2147483647 w 5934"/>
                        <a:gd name="T121" fmla="*/ 2147483647 h 3569"/>
                        <a:gd name="T122" fmla="*/ 2147483647 w 5934"/>
                        <a:gd name="T123" fmla="*/ 2147483647 h 356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34"/>
                        <a:gd name="T187" fmla="*/ 0 h 3569"/>
                        <a:gd name="T188" fmla="*/ 4617 w 5934"/>
                        <a:gd name="T189" fmla="*/ 2850 h 356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34" h="3569">
                          <a:moveTo>
                            <a:pt x="834" y="2458"/>
                          </a:moveTo>
                          <a:lnTo>
                            <a:pt x="740" y="2442"/>
                          </a:lnTo>
                          <a:lnTo>
                            <a:pt x="725" y="2510"/>
                          </a:lnTo>
                          <a:lnTo>
                            <a:pt x="679" y="2540"/>
                          </a:lnTo>
                          <a:lnTo>
                            <a:pt x="578" y="2562"/>
                          </a:lnTo>
                          <a:lnTo>
                            <a:pt x="625" y="2637"/>
                          </a:lnTo>
                          <a:lnTo>
                            <a:pt x="655" y="2675"/>
                          </a:lnTo>
                          <a:lnTo>
                            <a:pt x="625" y="2727"/>
                          </a:lnTo>
                          <a:lnTo>
                            <a:pt x="548" y="2742"/>
                          </a:lnTo>
                          <a:lnTo>
                            <a:pt x="455" y="2712"/>
                          </a:lnTo>
                          <a:lnTo>
                            <a:pt x="355" y="2682"/>
                          </a:lnTo>
                          <a:lnTo>
                            <a:pt x="224" y="2697"/>
                          </a:lnTo>
                          <a:lnTo>
                            <a:pt x="224" y="2788"/>
                          </a:lnTo>
                          <a:lnTo>
                            <a:pt x="262" y="2863"/>
                          </a:lnTo>
                          <a:lnTo>
                            <a:pt x="200" y="2885"/>
                          </a:lnTo>
                          <a:lnTo>
                            <a:pt x="123" y="2938"/>
                          </a:lnTo>
                          <a:lnTo>
                            <a:pt x="46" y="2998"/>
                          </a:lnTo>
                          <a:lnTo>
                            <a:pt x="0" y="3043"/>
                          </a:lnTo>
                          <a:lnTo>
                            <a:pt x="39" y="3081"/>
                          </a:lnTo>
                          <a:lnTo>
                            <a:pt x="100" y="3081"/>
                          </a:lnTo>
                          <a:lnTo>
                            <a:pt x="208" y="3066"/>
                          </a:lnTo>
                          <a:lnTo>
                            <a:pt x="262" y="3028"/>
                          </a:lnTo>
                          <a:lnTo>
                            <a:pt x="332" y="2983"/>
                          </a:lnTo>
                          <a:lnTo>
                            <a:pt x="440" y="2968"/>
                          </a:lnTo>
                          <a:lnTo>
                            <a:pt x="524" y="2960"/>
                          </a:lnTo>
                          <a:lnTo>
                            <a:pt x="609" y="2960"/>
                          </a:lnTo>
                          <a:lnTo>
                            <a:pt x="679" y="2960"/>
                          </a:lnTo>
                          <a:lnTo>
                            <a:pt x="846" y="2999"/>
                          </a:lnTo>
                          <a:lnTo>
                            <a:pt x="964" y="2908"/>
                          </a:lnTo>
                          <a:lnTo>
                            <a:pt x="1035" y="2828"/>
                          </a:lnTo>
                          <a:lnTo>
                            <a:pt x="1117" y="2783"/>
                          </a:lnTo>
                          <a:lnTo>
                            <a:pt x="1211" y="2725"/>
                          </a:lnTo>
                          <a:lnTo>
                            <a:pt x="1316" y="2725"/>
                          </a:lnTo>
                          <a:lnTo>
                            <a:pt x="1421" y="2691"/>
                          </a:lnTo>
                          <a:lnTo>
                            <a:pt x="1528" y="2634"/>
                          </a:lnTo>
                          <a:lnTo>
                            <a:pt x="1589" y="2603"/>
                          </a:lnTo>
                          <a:lnTo>
                            <a:pt x="1650" y="2570"/>
                          </a:lnTo>
                          <a:lnTo>
                            <a:pt x="1709" y="2571"/>
                          </a:lnTo>
                          <a:lnTo>
                            <a:pt x="1766" y="2667"/>
                          </a:lnTo>
                          <a:lnTo>
                            <a:pt x="1851" y="2727"/>
                          </a:lnTo>
                          <a:lnTo>
                            <a:pt x="1892" y="2771"/>
                          </a:lnTo>
                          <a:lnTo>
                            <a:pt x="1889" y="2833"/>
                          </a:lnTo>
                          <a:lnTo>
                            <a:pt x="1812" y="2863"/>
                          </a:lnTo>
                          <a:lnTo>
                            <a:pt x="1720" y="2900"/>
                          </a:lnTo>
                          <a:lnTo>
                            <a:pt x="1635" y="2915"/>
                          </a:lnTo>
                          <a:lnTo>
                            <a:pt x="1535" y="2923"/>
                          </a:lnTo>
                          <a:lnTo>
                            <a:pt x="1421" y="2954"/>
                          </a:lnTo>
                          <a:lnTo>
                            <a:pt x="1280" y="3036"/>
                          </a:lnTo>
                          <a:lnTo>
                            <a:pt x="1180" y="3066"/>
                          </a:lnTo>
                          <a:lnTo>
                            <a:pt x="1103" y="3081"/>
                          </a:lnTo>
                          <a:lnTo>
                            <a:pt x="995" y="3096"/>
                          </a:lnTo>
                          <a:lnTo>
                            <a:pt x="910" y="3133"/>
                          </a:lnTo>
                          <a:lnTo>
                            <a:pt x="871" y="3201"/>
                          </a:lnTo>
                          <a:lnTo>
                            <a:pt x="925" y="3253"/>
                          </a:lnTo>
                          <a:lnTo>
                            <a:pt x="979" y="3291"/>
                          </a:lnTo>
                          <a:lnTo>
                            <a:pt x="1080" y="3238"/>
                          </a:lnTo>
                          <a:lnTo>
                            <a:pt x="1226" y="3186"/>
                          </a:lnTo>
                          <a:lnTo>
                            <a:pt x="1357" y="3133"/>
                          </a:lnTo>
                          <a:lnTo>
                            <a:pt x="1450" y="3088"/>
                          </a:lnTo>
                          <a:lnTo>
                            <a:pt x="1511" y="3058"/>
                          </a:lnTo>
                          <a:lnTo>
                            <a:pt x="1573" y="3058"/>
                          </a:lnTo>
                          <a:lnTo>
                            <a:pt x="1627" y="3111"/>
                          </a:lnTo>
                          <a:lnTo>
                            <a:pt x="1589" y="3193"/>
                          </a:lnTo>
                          <a:lnTo>
                            <a:pt x="1488" y="3246"/>
                          </a:lnTo>
                          <a:lnTo>
                            <a:pt x="1380" y="3276"/>
                          </a:lnTo>
                          <a:lnTo>
                            <a:pt x="1265" y="3283"/>
                          </a:lnTo>
                          <a:lnTo>
                            <a:pt x="1164" y="3381"/>
                          </a:lnTo>
                          <a:lnTo>
                            <a:pt x="1080" y="3426"/>
                          </a:lnTo>
                          <a:lnTo>
                            <a:pt x="987" y="3479"/>
                          </a:lnTo>
                          <a:lnTo>
                            <a:pt x="933" y="3546"/>
                          </a:lnTo>
                          <a:lnTo>
                            <a:pt x="1026" y="3554"/>
                          </a:lnTo>
                          <a:lnTo>
                            <a:pt x="1195" y="3569"/>
                          </a:lnTo>
                          <a:lnTo>
                            <a:pt x="1265" y="3531"/>
                          </a:lnTo>
                          <a:lnTo>
                            <a:pt x="1288" y="3471"/>
                          </a:lnTo>
                          <a:lnTo>
                            <a:pt x="1357" y="3434"/>
                          </a:lnTo>
                          <a:lnTo>
                            <a:pt x="1481" y="3434"/>
                          </a:lnTo>
                          <a:lnTo>
                            <a:pt x="1589" y="3419"/>
                          </a:lnTo>
                          <a:lnTo>
                            <a:pt x="1643" y="3381"/>
                          </a:lnTo>
                          <a:lnTo>
                            <a:pt x="1735" y="3411"/>
                          </a:lnTo>
                          <a:lnTo>
                            <a:pt x="1812" y="3381"/>
                          </a:lnTo>
                          <a:lnTo>
                            <a:pt x="1851" y="3321"/>
                          </a:lnTo>
                          <a:lnTo>
                            <a:pt x="1920" y="3291"/>
                          </a:lnTo>
                          <a:lnTo>
                            <a:pt x="1982" y="3351"/>
                          </a:lnTo>
                          <a:lnTo>
                            <a:pt x="1997" y="3426"/>
                          </a:lnTo>
                          <a:lnTo>
                            <a:pt x="2067" y="3434"/>
                          </a:lnTo>
                          <a:lnTo>
                            <a:pt x="2128" y="3434"/>
                          </a:lnTo>
                          <a:lnTo>
                            <a:pt x="2136" y="3494"/>
                          </a:lnTo>
                          <a:lnTo>
                            <a:pt x="2167" y="3539"/>
                          </a:lnTo>
                          <a:lnTo>
                            <a:pt x="2252" y="3524"/>
                          </a:lnTo>
                          <a:lnTo>
                            <a:pt x="2351" y="3480"/>
                          </a:lnTo>
                          <a:lnTo>
                            <a:pt x="2445" y="3526"/>
                          </a:lnTo>
                          <a:lnTo>
                            <a:pt x="2502" y="3493"/>
                          </a:lnTo>
                          <a:lnTo>
                            <a:pt x="2550" y="3435"/>
                          </a:lnTo>
                          <a:lnTo>
                            <a:pt x="2562" y="3400"/>
                          </a:lnTo>
                          <a:lnTo>
                            <a:pt x="2609" y="3344"/>
                          </a:lnTo>
                          <a:lnTo>
                            <a:pt x="2644" y="3286"/>
                          </a:lnTo>
                          <a:lnTo>
                            <a:pt x="2680" y="3240"/>
                          </a:lnTo>
                          <a:lnTo>
                            <a:pt x="2762" y="3240"/>
                          </a:lnTo>
                          <a:lnTo>
                            <a:pt x="2831" y="3263"/>
                          </a:lnTo>
                          <a:lnTo>
                            <a:pt x="2902" y="3252"/>
                          </a:lnTo>
                          <a:lnTo>
                            <a:pt x="2973" y="3275"/>
                          </a:lnTo>
                          <a:lnTo>
                            <a:pt x="3020" y="3228"/>
                          </a:lnTo>
                          <a:lnTo>
                            <a:pt x="3103" y="3252"/>
                          </a:lnTo>
                          <a:lnTo>
                            <a:pt x="3231" y="3297"/>
                          </a:lnTo>
                          <a:lnTo>
                            <a:pt x="3302" y="3240"/>
                          </a:lnTo>
                          <a:lnTo>
                            <a:pt x="3361" y="3160"/>
                          </a:lnTo>
                          <a:lnTo>
                            <a:pt x="3384" y="3103"/>
                          </a:lnTo>
                          <a:lnTo>
                            <a:pt x="3432" y="3057"/>
                          </a:lnTo>
                          <a:lnTo>
                            <a:pt x="3537" y="3057"/>
                          </a:lnTo>
                          <a:lnTo>
                            <a:pt x="3608" y="3068"/>
                          </a:lnTo>
                          <a:lnTo>
                            <a:pt x="3654" y="3103"/>
                          </a:lnTo>
                          <a:lnTo>
                            <a:pt x="3713" y="3137"/>
                          </a:lnTo>
                          <a:lnTo>
                            <a:pt x="3772" y="3195"/>
                          </a:lnTo>
                          <a:lnTo>
                            <a:pt x="3843" y="3172"/>
                          </a:lnTo>
                          <a:lnTo>
                            <a:pt x="3878" y="3103"/>
                          </a:lnTo>
                          <a:lnTo>
                            <a:pt x="3818" y="3012"/>
                          </a:lnTo>
                          <a:lnTo>
                            <a:pt x="3772" y="2965"/>
                          </a:lnTo>
                          <a:lnTo>
                            <a:pt x="3772" y="2932"/>
                          </a:lnTo>
                          <a:lnTo>
                            <a:pt x="3818" y="2897"/>
                          </a:lnTo>
                          <a:lnTo>
                            <a:pt x="3878" y="2874"/>
                          </a:lnTo>
                          <a:lnTo>
                            <a:pt x="3948" y="2885"/>
                          </a:lnTo>
                          <a:lnTo>
                            <a:pt x="4042" y="2908"/>
                          </a:lnTo>
                          <a:lnTo>
                            <a:pt x="4136" y="2988"/>
                          </a:lnTo>
                          <a:lnTo>
                            <a:pt x="4254" y="3034"/>
                          </a:lnTo>
                          <a:lnTo>
                            <a:pt x="4300" y="2977"/>
                          </a:lnTo>
                          <a:lnTo>
                            <a:pt x="4348" y="2908"/>
                          </a:lnTo>
                          <a:lnTo>
                            <a:pt x="4336" y="2839"/>
                          </a:lnTo>
                          <a:lnTo>
                            <a:pt x="4348" y="2783"/>
                          </a:lnTo>
                          <a:lnTo>
                            <a:pt x="4383" y="2736"/>
                          </a:lnTo>
                          <a:lnTo>
                            <a:pt x="4489" y="2714"/>
                          </a:lnTo>
                          <a:lnTo>
                            <a:pt x="4606" y="2667"/>
                          </a:lnTo>
                          <a:lnTo>
                            <a:pt x="4712" y="2622"/>
                          </a:lnTo>
                          <a:lnTo>
                            <a:pt x="4818" y="2576"/>
                          </a:lnTo>
                          <a:lnTo>
                            <a:pt x="4865" y="2485"/>
                          </a:lnTo>
                          <a:lnTo>
                            <a:pt x="4876" y="2416"/>
                          </a:lnTo>
                          <a:lnTo>
                            <a:pt x="4818" y="2324"/>
                          </a:lnTo>
                          <a:lnTo>
                            <a:pt x="4830" y="2278"/>
                          </a:lnTo>
                          <a:lnTo>
                            <a:pt x="4901" y="2222"/>
                          </a:lnTo>
                          <a:lnTo>
                            <a:pt x="4876" y="2175"/>
                          </a:lnTo>
                          <a:lnTo>
                            <a:pt x="4830" y="2084"/>
                          </a:lnTo>
                          <a:lnTo>
                            <a:pt x="4804" y="2045"/>
                          </a:lnTo>
                          <a:lnTo>
                            <a:pt x="4734" y="2026"/>
                          </a:lnTo>
                          <a:lnTo>
                            <a:pt x="4650" y="2063"/>
                          </a:lnTo>
                          <a:lnTo>
                            <a:pt x="4578" y="2047"/>
                          </a:lnTo>
                          <a:lnTo>
                            <a:pt x="4597" y="1955"/>
                          </a:lnTo>
                          <a:lnTo>
                            <a:pt x="4663" y="1903"/>
                          </a:lnTo>
                          <a:lnTo>
                            <a:pt x="4701" y="1840"/>
                          </a:lnTo>
                          <a:lnTo>
                            <a:pt x="4786" y="1877"/>
                          </a:lnTo>
                          <a:lnTo>
                            <a:pt x="4860" y="1900"/>
                          </a:lnTo>
                          <a:lnTo>
                            <a:pt x="4899" y="1997"/>
                          </a:lnTo>
                          <a:lnTo>
                            <a:pt x="5041" y="1992"/>
                          </a:lnTo>
                          <a:lnTo>
                            <a:pt x="5100" y="2037"/>
                          </a:lnTo>
                          <a:lnTo>
                            <a:pt x="5135" y="2118"/>
                          </a:lnTo>
                          <a:lnTo>
                            <a:pt x="5111" y="2175"/>
                          </a:lnTo>
                          <a:lnTo>
                            <a:pt x="5052" y="2244"/>
                          </a:lnTo>
                          <a:lnTo>
                            <a:pt x="4994" y="2267"/>
                          </a:lnTo>
                          <a:lnTo>
                            <a:pt x="5052" y="2324"/>
                          </a:lnTo>
                          <a:lnTo>
                            <a:pt x="5147" y="2382"/>
                          </a:lnTo>
                          <a:lnTo>
                            <a:pt x="5253" y="2382"/>
                          </a:lnTo>
                          <a:lnTo>
                            <a:pt x="5417" y="2347"/>
                          </a:lnTo>
                          <a:lnTo>
                            <a:pt x="5500" y="2278"/>
                          </a:lnTo>
                          <a:lnTo>
                            <a:pt x="5605" y="2210"/>
                          </a:lnTo>
                          <a:lnTo>
                            <a:pt x="5687" y="2106"/>
                          </a:lnTo>
                          <a:lnTo>
                            <a:pt x="5793" y="2061"/>
                          </a:lnTo>
                          <a:lnTo>
                            <a:pt x="5868" y="2029"/>
                          </a:lnTo>
                          <a:lnTo>
                            <a:pt x="5934" y="1992"/>
                          </a:lnTo>
                          <a:lnTo>
                            <a:pt x="5876" y="1961"/>
                          </a:lnTo>
                          <a:lnTo>
                            <a:pt x="5845" y="1901"/>
                          </a:lnTo>
                          <a:lnTo>
                            <a:pt x="5899" y="1863"/>
                          </a:lnTo>
                          <a:lnTo>
                            <a:pt x="5934" y="1763"/>
                          </a:lnTo>
                          <a:lnTo>
                            <a:pt x="5907" y="1663"/>
                          </a:lnTo>
                          <a:lnTo>
                            <a:pt x="5817" y="1580"/>
                          </a:lnTo>
                          <a:lnTo>
                            <a:pt x="5735" y="1512"/>
                          </a:lnTo>
                          <a:lnTo>
                            <a:pt x="5664" y="1409"/>
                          </a:lnTo>
                          <a:lnTo>
                            <a:pt x="5605" y="1305"/>
                          </a:lnTo>
                          <a:lnTo>
                            <a:pt x="5534" y="1249"/>
                          </a:lnTo>
                          <a:lnTo>
                            <a:pt x="5429" y="1180"/>
                          </a:lnTo>
                          <a:lnTo>
                            <a:pt x="5347" y="1076"/>
                          </a:lnTo>
                          <a:lnTo>
                            <a:pt x="5241" y="1008"/>
                          </a:lnTo>
                          <a:lnTo>
                            <a:pt x="5194" y="893"/>
                          </a:lnTo>
                          <a:lnTo>
                            <a:pt x="5300" y="733"/>
                          </a:lnTo>
                          <a:lnTo>
                            <a:pt x="5182" y="676"/>
                          </a:lnTo>
                          <a:lnTo>
                            <a:pt x="5144" y="594"/>
                          </a:lnTo>
                          <a:lnTo>
                            <a:pt x="5151" y="511"/>
                          </a:lnTo>
                          <a:lnTo>
                            <a:pt x="5174" y="421"/>
                          </a:lnTo>
                          <a:lnTo>
                            <a:pt x="5144" y="353"/>
                          </a:lnTo>
                          <a:lnTo>
                            <a:pt x="5090" y="361"/>
                          </a:lnTo>
                          <a:lnTo>
                            <a:pt x="4966" y="338"/>
                          </a:lnTo>
                          <a:lnTo>
                            <a:pt x="4835" y="331"/>
                          </a:lnTo>
                          <a:lnTo>
                            <a:pt x="4681" y="323"/>
                          </a:lnTo>
                          <a:lnTo>
                            <a:pt x="4596" y="368"/>
                          </a:lnTo>
                          <a:lnTo>
                            <a:pt x="4457" y="421"/>
                          </a:lnTo>
                          <a:lnTo>
                            <a:pt x="4318" y="436"/>
                          </a:lnTo>
                          <a:lnTo>
                            <a:pt x="4230" y="412"/>
                          </a:lnTo>
                          <a:lnTo>
                            <a:pt x="4141" y="331"/>
                          </a:lnTo>
                          <a:lnTo>
                            <a:pt x="4064" y="278"/>
                          </a:lnTo>
                          <a:lnTo>
                            <a:pt x="3995" y="173"/>
                          </a:lnTo>
                          <a:lnTo>
                            <a:pt x="3910" y="105"/>
                          </a:lnTo>
                          <a:lnTo>
                            <a:pt x="3784" y="34"/>
                          </a:lnTo>
                          <a:lnTo>
                            <a:pt x="3631" y="0"/>
                          </a:lnTo>
                          <a:lnTo>
                            <a:pt x="3560" y="69"/>
                          </a:lnTo>
                          <a:lnTo>
                            <a:pt x="3432" y="103"/>
                          </a:lnTo>
                          <a:lnTo>
                            <a:pt x="3432" y="183"/>
                          </a:lnTo>
                          <a:lnTo>
                            <a:pt x="3361" y="240"/>
                          </a:lnTo>
                          <a:lnTo>
                            <a:pt x="3290" y="298"/>
                          </a:lnTo>
                          <a:lnTo>
                            <a:pt x="3185" y="298"/>
                          </a:lnTo>
                          <a:lnTo>
                            <a:pt x="3160" y="240"/>
                          </a:lnTo>
                          <a:lnTo>
                            <a:pt x="3091" y="229"/>
                          </a:lnTo>
                          <a:lnTo>
                            <a:pt x="2984" y="207"/>
                          </a:lnTo>
                          <a:lnTo>
                            <a:pt x="2891" y="229"/>
                          </a:lnTo>
                          <a:lnTo>
                            <a:pt x="2797" y="218"/>
                          </a:lnTo>
                          <a:lnTo>
                            <a:pt x="2691" y="183"/>
                          </a:lnTo>
                          <a:lnTo>
                            <a:pt x="2621" y="240"/>
                          </a:lnTo>
                          <a:lnTo>
                            <a:pt x="2526" y="299"/>
                          </a:lnTo>
                          <a:lnTo>
                            <a:pt x="2514" y="406"/>
                          </a:lnTo>
                          <a:lnTo>
                            <a:pt x="2475" y="496"/>
                          </a:lnTo>
                          <a:lnTo>
                            <a:pt x="2391" y="564"/>
                          </a:lnTo>
                          <a:lnTo>
                            <a:pt x="2313" y="624"/>
                          </a:lnTo>
                          <a:lnTo>
                            <a:pt x="2367" y="721"/>
                          </a:lnTo>
                          <a:lnTo>
                            <a:pt x="2445" y="819"/>
                          </a:lnTo>
                          <a:lnTo>
                            <a:pt x="2491" y="939"/>
                          </a:lnTo>
                          <a:lnTo>
                            <a:pt x="2506" y="1074"/>
                          </a:lnTo>
                          <a:lnTo>
                            <a:pt x="2506" y="1180"/>
                          </a:lnTo>
                          <a:lnTo>
                            <a:pt x="2522" y="1307"/>
                          </a:lnTo>
                          <a:lnTo>
                            <a:pt x="2506" y="1405"/>
                          </a:lnTo>
                          <a:lnTo>
                            <a:pt x="2553" y="1458"/>
                          </a:lnTo>
                          <a:lnTo>
                            <a:pt x="2591" y="1548"/>
                          </a:lnTo>
                          <a:lnTo>
                            <a:pt x="2545" y="1593"/>
                          </a:lnTo>
                          <a:lnTo>
                            <a:pt x="2475" y="1630"/>
                          </a:lnTo>
                          <a:lnTo>
                            <a:pt x="2391" y="1661"/>
                          </a:lnTo>
                          <a:lnTo>
                            <a:pt x="2313" y="1743"/>
                          </a:lnTo>
                          <a:lnTo>
                            <a:pt x="2298" y="1893"/>
                          </a:lnTo>
                          <a:lnTo>
                            <a:pt x="2298" y="2044"/>
                          </a:lnTo>
                          <a:lnTo>
                            <a:pt x="2259" y="2126"/>
                          </a:lnTo>
                          <a:lnTo>
                            <a:pt x="2175" y="2134"/>
                          </a:lnTo>
                          <a:lnTo>
                            <a:pt x="2105" y="2134"/>
                          </a:lnTo>
                          <a:lnTo>
                            <a:pt x="2028" y="2126"/>
                          </a:lnTo>
                          <a:lnTo>
                            <a:pt x="1959" y="2186"/>
                          </a:lnTo>
                          <a:lnTo>
                            <a:pt x="1897" y="2284"/>
                          </a:lnTo>
                          <a:lnTo>
                            <a:pt x="1828" y="2322"/>
                          </a:lnTo>
                          <a:lnTo>
                            <a:pt x="1751" y="2352"/>
                          </a:lnTo>
                          <a:lnTo>
                            <a:pt x="1697" y="2359"/>
                          </a:lnTo>
                          <a:lnTo>
                            <a:pt x="1627" y="2412"/>
                          </a:lnTo>
                          <a:lnTo>
                            <a:pt x="1573" y="2412"/>
                          </a:lnTo>
                          <a:lnTo>
                            <a:pt x="1504" y="2404"/>
                          </a:lnTo>
                          <a:lnTo>
                            <a:pt x="1365" y="2389"/>
                          </a:lnTo>
                          <a:lnTo>
                            <a:pt x="1319" y="2472"/>
                          </a:lnTo>
                          <a:lnTo>
                            <a:pt x="1218" y="2555"/>
                          </a:lnTo>
                          <a:lnTo>
                            <a:pt x="1164" y="2585"/>
                          </a:lnTo>
                          <a:lnTo>
                            <a:pt x="1080" y="2630"/>
                          </a:lnTo>
                          <a:lnTo>
                            <a:pt x="987" y="2667"/>
                          </a:lnTo>
                          <a:lnTo>
                            <a:pt x="918" y="2705"/>
                          </a:lnTo>
                          <a:lnTo>
                            <a:pt x="895" y="2630"/>
                          </a:lnTo>
                          <a:lnTo>
                            <a:pt x="887" y="2555"/>
                          </a:lnTo>
                          <a:lnTo>
                            <a:pt x="895" y="2472"/>
                          </a:lnTo>
                          <a:lnTo>
                            <a:pt x="834" y="2458"/>
                          </a:lnTo>
                          <a:close/>
                        </a:path>
                      </a:pathLst>
                    </a:custGeom>
                    <a:solidFill>
                      <a:schemeClr val="accent2">
                        <a:lumMod val="40000"/>
                        <a:lumOff val="60000"/>
                      </a:schemeClr>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defTabSz="1828343">
                        <a:defRPr/>
                      </a:pPr>
                      <a:endParaRPr lang="zh-CN" altLang="zh-CN" sz="2399" kern="0" dirty="0">
                        <a:solidFill>
                          <a:sysClr val="windowText" lastClr="000000"/>
                        </a:solidFill>
                        <a:latin typeface="Calibri" panose="020F0502020204030204"/>
                        <a:ea typeface="等线" panose="02010600030101010101" pitchFamily="2" charset="-122"/>
                      </a:endParaRPr>
                    </a:p>
                  </p:txBody>
                </p:sp>
                <p:sp>
                  <p:nvSpPr>
                    <p:cNvPr id="68" name="Freeform 6">
                      <a:extLst>
                        <a:ext uri="{FF2B5EF4-FFF2-40B4-BE49-F238E27FC236}">
                          <a16:creationId xmlns:a16="http://schemas.microsoft.com/office/drawing/2014/main" id="{13A527D6-5FD0-414C-B497-0AD60A357989}"/>
                        </a:ext>
                      </a:extLst>
                    </p:cNvPr>
                    <p:cNvSpPr>
                      <a:spLocks/>
                    </p:cNvSpPr>
                    <p:nvPr/>
                  </p:nvSpPr>
                  <p:spPr bwMode="auto">
                    <a:xfrm>
                      <a:off x="3199659" y="4791061"/>
                      <a:ext cx="976797" cy="608013"/>
                    </a:xfrm>
                    <a:custGeom>
                      <a:avLst/>
                      <a:gdLst>
                        <a:gd name="T0" fmla="*/ 2147483647 w 3047"/>
                        <a:gd name="T1" fmla="*/ 2147483647 h 1907"/>
                        <a:gd name="T2" fmla="*/ 2147483647 w 3047"/>
                        <a:gd name="T3" fmla="*/ 2147483647 h 1907"/>
                        <a:gd name="T4" fmla="*/ 2147483647 w 3047"/>
                        <a:gd name="T5" fmla="*/ 2147483647 h 1907"/>
                        <a:gd name="T6" fmla="*/ 2147483647 w 3047"/>
                        <a:gd name="T7" fmla="*/ 2147483647 h 1907"/>
                        <a:gd name="T8" fmla="*/ 2147483647 w 3047"/>
                        <a:gd name="T9" fmla="*/ 2147483647 h 1907"/>
                        <a:gd name="T10" fmla="*/ 2147483647 w 3047"/>
                        <a:gd name="T11" fmla="*/ 2147483647 h 1907"/>
                        <a:gd name="T12" fmla="*/ 2147483647 w 3047"/>
                        <a:gd name="T13" fmla="*/ 2147483647 h 1907"/>
                        <a:gd name="T14" fmla="*/ 2147483647 w 3047"/>
                        <a:gd name="T15" fmla="*/ 2147483647 h 1907"/>
                        <a:gd name="T16" fmla="*/ 2147483647 w 3047"/>
                        <a:gd name="T17" fmla="*/ 2147483647 h 1907"/>
                        <a:gd name="T18" fmla="*/ 2147483647 w 3047"/>
                        <a:gd name="T19" fmla="*/ 2147483647 h 1907"/>
                        <a:gd name="T20" fmla="*/ 2147483647 w 3047"/>
                        <a:gd name="T21" fmla="*/ 2147483647 h 1907"/>
                        <a:gd name="T22" fmla="*/ 2147483647 w 3047"/>
                        <a:gd name="T23" fmla="*/ 2147483647 h 1907"/>
                        <a:gd name="T24" fmla="*/ 2147483647 w 3047"/>
                        <a:gd name="T25" fmla="*/ 2147483647 h 1907"/>
                        <a:gd name="T26" fmla="*/ 2147483647 w 3047"/>
                        <a:gd name="T27" fmla="*/ 2147483647 h 1907"/>
                        <a:gd name="T28" fmla="*/ 2147483647 w 3047"/>
                        <a:gd name="T29" fmla="*/ 2147483647 h 1907"/>
                        <a:gd name="T30" fmla="*/ 2147483647 w 3047"/>
                        <a:gd name="T31" fmla="*/ 2147483647 h 1907"/>
                        <a:gd name="T32" fmla="*/ 2147483647 w 3047"/>
                        <a:gd name="T33" fmla="*/ 2147483647 h 1907"/>
                        <a:gd name="T34" fmla="*/ 2147483647 w 3047"/>
                        <a:gd name="T35" fmla="*/ 2147483647 h 1907"/>
                        <a:gd name="T36" fmla="*/ 2147483647 w 3047"/>
                        <a:gd name="T37" fmla="*/ 2147483647 h 1907"/>
                        <a:gd name="T38" fmla="*/ 2147483647 w 3047"/>
                        <a:gd name="T39" fmla="*/ 2147483647 h 1907"/>
                        <a:gd name="T40" fmla="*/ 2147483647 w 3047"/>
                        <a:gd name="T41" fmla="*/ 2147483647 h 1907"/>
                        <a:gd name="T42" fmla="*/ 2147483647 w 3047"/>
                        <a:gd name="T43" fmla="*/ 2147483647 h 1907"/>
                        <a:gd name="T44" fmla="*/ 2147483647 w 3047"/>
                        <a:gd name="T45" fmla="*/ 2147483647 h 1907"/>
                        <a:gd name="T46" fmla="*/ 2147483647 w 3047"/>
                        <a:gd name="T47" fmla="*/ 2147483647 h 1907"/>
                        <a:gd name="T48" fmla="*/ 2147483647 w 3047"/>
                        <a:gd name="T49" fmla="*/ 2147483647 h 1907"/>
                        <a:gd name="T50" fmla="*/ 2147483647 w 3047"/>
                        <a:gd name="T51" fmla="*/ 2147483647 h 1907"/>
                        <a:gd name="T52" fmla="*/ 2147483647 w 3047"/>
                        <a:gd name="T53" fmla="*/ 2147483647 h 1907"/>
                        <a:gd name="T54" fmla="*/ 2147483647 w 3047"/>
                        <a:gd name="T55" fmla="*/ 2147483647 h 1907"/>
                        <a:gd name="T56" fmla="*/ 2147483647 w 3047"/>
                        <a:gd name="T57" fmla="*/ 2147483647 h 1907"/>
                        <a:gd name="T58" fmla="*/ 2147483647 w 3047"/>
                        <a:gd name="T59" fmla="*/ 2147483647 h 1907"/>
                        <a:gd name="T60" fmla="*/ 2147483647 w 3047"/>
                        <a:gd name="T61" fmla="*/ 2147483647 h 1907"/>
                        <a:gd name="T62" fmla="*/ 2147483647 w 3047"/>
                        <a:gd name="T63" fmla="*/ 2147483647 h 1907"/>
                        <a:gd name="T64" fmla="*/ 2147483647 w 3047"/>
                        <a:gd name="T65" fmla="*/ 2147483647 h 1907"/>
                        <a:gd name="T66" fmla="*/ 2147483647 w 3047"/>
                        <a:gd name="T67" fmla="*/ 2147483647 h 1907"/>
                        <a:gd name="T68" fmla="*/ 2147483647 w 3047"/>
                        <a:gd name="T69" fmla="*/ 2147483647 h 1907"/>
                        <a:gd name="T70" fmla="*/ 2147483647 w 3047"/>
                        <a:gd name="T71" fmla="*/ 2147483647 h 1907"/>
                        <a:gd name="T72" fmla="*/ 2147483647 w 3047"/>
                        <a:gd name="T73" fmla="*/ 2147483647 h 1907"/>
                        <a:gd name="T74" fmla="*/ 2147483647 w 3047"/>
                        <a:gd name="T75" fmla="*/ 2147483647 h 1907"/>
                        <a:gd name="T76" fmla="*/ 2147483647 w 3047"/>
                        <a:gd name="T77" fmla="*/ 2147483647 h 1907"/>
                        <a:gd name="T78" fmla="*/ 2147483647 w 3047"/>
                        <a:gd name="T79" fmla="*/ 2147483647 h 1907"/>
                        <a:gd name="T80" fmla="*/ 2147483647 w 3047"/>
                        <a:gd name="T81" fmla="*/ 2147483647 h 1907"/>
                        <a:gd name="T82" fmla="*/ 2147483647 w 3047"/>
                        <a:gd name="T83" fmla="*/ 2147483647 h 1907"/>
                        <a:gd name="T84" fmla="*/ 2147483647 w 3047"/>
                        <a:gd name="T85" fmla="*/ 2147483647 h 1907"/>
                        <a:gd name="T86" fmla="*/ 2147483647 w 3047"/>
                        <a:gd name="T87" fmla="*/ 2147483647 h 1907"/>
                        <a:gd name="T88" fmla="*/ 2147483647 w 3047"/>
                        <a:gd name="T89" fmla="*/ 2147483647 h 1907"/>
                        <a:gd name="T90" fmla="*/ 2147483647 w 3047"/>
                        <a:gd name="T91" fmla="*/ 2147483647 h 1907"/>
                        <a:gd name="T92" fmla="*/ 2147483647 w 3047"/>
                        <a:gd name="T93" fmla="*/ 2147483647 h 1907"/>
                        <a:gd name="T94" fmla="*/ 2147483647 w 3047"/>
                        <a:gd name="T95" fmla="*/ 2147483647 h 1907"/>
                        <a:gd name="T96" fmla="*/ 2147483647 w 3047"/>
                        <a:gd name="T97" fmla="*/ 2147483647 h 1907"/>
                        <a:gd name="T98" fmla="*/ 2147483647 w 3047"/>
                        <a:gd name="T99" fmla="*/ 2147483647 h 1907"/>
                        <a:gd name="T100" fmla="*/ 2147483647 w 3047"/>
                        <a:gd name="T101" fmla="*/ 2147483647 h 1907"/>
                        <a:gd name="T102" fmla="*/ 2147483647 w 3047"/>
                        <a:gd name="T103" fmla="*/ 2147483647 h 1907"/>
                        <a:gd name="T104" fmla="*/ 2147483647 w 3047"/>
                        <a:gd name="T105" fmla="*/ 2147483647 h 1907"/>
                        <a:gd name="T106" fmla="*/ 2147483647 w 3047"/>
                        <a:gd name="T107" fmla="*/ 2147483647 h 1907"/>
                        <a:gd name="T108" fmla="*/ 2147483647 w 3047"/>
                        <a:gd name="T109" fmla="*/ 2147483647 h 1907"/>
                        <a:gd name="T110" fmla="*/ 2147483647 w 3047"/>
                        <a:gd name="T111" fmla="*/ 2147483647 h 19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047"/>
                        <a:gd name="T169" fmla="*/ 0 h 1907"/>
                        <a:gd name="T170" fmla="*/ 2371 w 3047"/>
                        <a:gd name="T171" fmla="*/ 1523 h 19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047" h="1907">
                          <a:moveTo>
                            <a:pt x="2547" y="1028"/>
                          </a:moveTo>
                          <a:lnTo>
                            <a:pt x="2628" y="985"/>
                          </a:lnTo>
                          <a:lnTo>
                            <a:pt x="2721" y="938"/>
                          </a:lnTo>
                          <a:lnTo>
                            <a:pt x="2794" y="889"/>
                          </a:lnTo>
                          <a:lnTo>
                            <a:pt x="2875" y="865"/>
                          </a:lnTo>
                          <a:lnTo>
                            <a:pt x="2838" y="781"/>
                          </a:lnTo>
                          <a:lnTo>
                            <a:pt x="2838" y="691"/>
                          </a:lnTo>
                          <a:lnTo>
                            <a:pt x="2875" y="607"/>
                          </a:lnTo>
                          <a:lnTo>
                            <a:pt x="2838" y="571"/>
                          </a:lnTo>
                          <a:lnTo>
                            <a:pt x="2800" y="523"/>
                          </a:lnTo>
                          <a:lnTo>
                            <a:pt x="2838" y="451"/>
                          </a:lnTo>
                          <a:lnTo>
                            <a:pt x="2899" y="373"/>
                          </a:lnTo>
                          <a:lnTo>
                            <a:pt x="2979" y="331"/>
                          </a:lnTo>
                          <a:lnTo>
                            <a:pt x="3047" y="270"/>
                          </a:lnTo>
                          <a:lnTo>
                            <a:pt x="2954" y="253"/>
                          </a:lnTo>
                          <a:lnTo>
                            <a:pt x="2862" y="283"/>
                          </a:lnTo>
                          <a:lnTo>
                            <a:pt x="2745" y="270"/>
                          </a:lnTo>
                          <a:lnTo>
                            <a:pt x="2664" y="247"/>
                          </a:lnTo>
                          <a:lnTo>
                            <a:pt x="2597" y="210"/>
                          </a:lnTo>
                          <a:lnTo>
                            <a:pt x="2510" y="258"/>
                          </a:lnTo>
                          <a:lnTo>
                            <a:pt x="2417" y="264"/>
                          </a:lnTo>
                          <a:lnTo>
                            <a:pt x="2356" y="333"/>
                          </a:lnTo>
                          <a:lnTo>
                            <a:pt x="2307" y="277"/>
                          </a:lnTo>
                          <a:lnTo>
                            <a:pt x="2282" y="234"/>
                          </a:lnTo>
                          <a:lnTo>
                            <a:pt x="2276" y="144"/>
                          </a:lnTo>
                          <a:lnTo>
                            <a:pt x="2282" y="66"/>
                          </a:lnTo>
                          <a:lnTo>
                            <a:pt x="2232" y="0"/>
                          </a:lnTo>
                          <a:lnTo>
                            <a:pt x="2183" y="54"/>
                          </a:lnTo>
                          <a:lnTo>
                            <a:pt x="2159" y="120"/>
                          </a:lnTo>
                          <a:lnTo>
                            <a:pt x="2135" y="193"/>
                          </a:lnTo>
                          <a:lnTo>
                            <a:pt x="2128" y="258"/>
                          </a:lnTo>
                          <a:lnTo>
                            <a:pt x="2036" y="301"/>
                          </a:lnTo>
                          <a:lnTo>
                            <a:pt x="1923" y="322"/>
                          </a:lnTo>
                          <a:lnTo>
                            <a:pt x="1930" y="373"/>
                          </a:lnTo>
                          <a:lnTo>
                            <a:pt x="1899" y="432"/>
                          </a:lnTo>
                          <a:lnTo>
                            <a:pt x="1839" y="426"/>
                          </a:lnTo>
                          <a:lnTo>
                            <a:pt x="1789" y="450"/>
                          </a:lnTo>
                          <a:lnTo>
                            <a:pt x="1703" y="427"/>
                          </a:lnTo>
                          <a:lnTo>
                            <a:pt x="1604" y="433"/>
                          </a:lnTo>
                          <a:lnTo>
                            <a:pt x="1518" y="421"/>
                          </a:lnTo>
                          <a:lnTo>
                            <a:pt x="1399" y="397"/>
                          </a:lnTo>
                          <a:lnTo>
                            <a:pt x="1258" y="414"/>
                          </a:lnTo>
                          <a:lnTo>
                            <a:pt x="1184" y="384"/>
                          </a:lnTo>
                          <a:lnTo>
                            <a:pt x="1141" y="367"/>
                          </a:lnTo>
                          <a:lnTo>
                            <a:pt x="1036" y="373"/>
                          </a:lnTo>
                          <a:lnTo>
                            <a:pt x="968" y="438"/>
                          </a:lnTo>
                          <a:lnTo>
                            <a:pt x="906" y="505"/>
                          </a:lnTo>
                          <a:lnTo>
                            <a:pt x="802" y="541"/>
                          </a:lnTo>
                          <a:lnTo>
                            <a:pt x="697" y="553"/>
                          </a:lnTo>
                          <a:lnTo>
                            <a:pt x="536" y="591"/>
                          </a:lnTo>
                          <a:lnTo>
                            <a:pt x="326" y="655"/>
                          </a:lnTo>
                          <a:lnTo>
                            <a:pt x="234" y="685"/>
                          </a:lnTo>
                          <a:lnTo>
                            <a:pt x="113" y="702"/>
                          </a:lnTo>
                          <a:lnTo>
                            <a:pt x="0" y="691"/>
                          </a:lnTo>
                          <a:lnTo>
                            <a:pt x="6" y="788"/>
                          </a:lnTo>
                          <a:lnTo>
                            <a:pt x="24" y="871"/>
                          </a:lnTo>
                          <a:lnTo>
                            <a:pt x="86" y="938"/>
                          </a:lnTo>
                          <a:lnTo>
                            <a:pt x="104" y="1015"/>
                          </a:lnTo>
                          <a:lnTo>
                            <a:pt x="62" y="1094"/>
                          </a:lnTo>
                          <a:lnTo>
                            <a:pt x="68" y="1185"/>
                          </a:lnTo>
                          <a:lnTo>
                            <a:pt x="68" y="1280"/>
                          </a:lnTo>
                          <a:lnTo>
                            <a:pt x="0" y="1370"/>
                          </a:lnTo>
                          <a:lnTo>
                            <a:pt x="12" y="1430"/>
                          </a:lnTo>
                          <a:lnTo>
                            <a:pt x="42" y="1485"/>
                          </a:lnTo>
                          <a:lnTo>
                            <a:pt x="6" y="1539"/>
                          </a:lnTo>
                          <a:lnTo>
                            <a:pt x="6" y="1617"/>
                          </a:lnTo>
                          <a:lnTo>
                            <a:pt x="24" y="1683"/>
                          </a:lnTo>
                          <a:lnTo>
                            <a:pt x="148" y="1695"/>
                          </a:lnTo>
                          <a:lnTo>
                            <a:pt x="216" y="1730"/>
                          </a:lnTo>
                          <a:lnTo>
                            <a:pt x="296" y="1761"/>
                          </a:lnTo>
                          <a:lnTo>
                            <a:pt x="356" y="1777"/>
                          </a:lnTo>
                          <a:lnTo>
                            <a:pt x="466" y="1705"/>
                          </a:lnTo>
                          <a:lnTo>
                            <a:pt x="522" y="1657"/>
                          </a:lnTo>
                          <a:lnTo>
                            <a:pt x="634" y="1690"/>
                          </a:lnTo>
                          <a:lnTo>
                            <a:pt x="722" y="1702"/>
                          </a:lnTo>
                          <a:lnTo>
                            <a:pt x="813" y="1682"/>
                          </a:lnTo>
                          <a:lnTo>
                            <a:pt x="921" y="1700"/>
                          </a:lnTo>
                          <a:lnTo>
                            <a:pt x="999" y="1713"/>
                          </a:lnTo>
                          <a:lnTo>
                            <a:pt x="1019" y="1772"/>
                          </a:lnTo>
                          <a:lnTo>
                            <a:pt x="1127" y="1772"/>
                          </a:lnTo>
                          <a:lnTo>
                            <a:pt x="1266" y="1655"/>
                          </a:lnTo>
                          <a:lnTo>
                            <a:pt x="1266" y="1574"/>
                          </a:lnTo>
                          <a:lnTo>
                            <a:pt x="1397" y="1540"/>
                          </a:lnTo>
                          <a:lnTo>
                            <a:pt x="1465" y="1471"/>
                          </a:lnTo>
                          <a:lnTo>
                            <a:pt x="1612" y="1505"/>
                          </a:lnTo>
                          <a:lnTo>
                            <a:pt x="1740" y="1574"/>
                          </a:lnTo>
                          <a:lnTo>
                            <a:pt x="1831" y="1649"/>
                          </a:lnTo>
                          <a:lnTo>
                            <a:pt x="1897" y="1750"/>
                          </a:lnTo>
                          <a:lnTo>
                            <a:pt x="1985" y="1809"/>
                          </a:lnTo>
                          <a:lnTo>
                            <a:pt x="2056" y="1881"/>
                          </a:lnTo>
                          <a:lnTo>
                            <a:pt x="2149" y="1907"/>
                          </a:lnTo>
                          <a:lnTo>
                            <a:pt x="2291" y="1893"/>
                          </a:lnTo>
                          <a:lnTo>
                            <a:pt x="2430" y="1839"/>
                          </a:lnTo>
                          <a:lnTo>
                            <a:pt x="2515" y="1796"/>
                          </a:lnTo>
                          <a:lnTo>
                            <a:pt x="2633" y="1802"/>
                          </a:lnTo>
                          <a:lnTo>
                            <a:pt x="2808" y="1813"/>
                          </a:lnTo>
                          <a:lnTo>
                            <a:pt x="2934" y="1833"/>
                          </a:lnTo>
                          <a:lnTo>
                            <a:pt x="2981" y="1826"/>
                          </a:lnTo>
                          <a:lnTo>
                            <a:pt x="3016" y="1749"/>
                          </a:lnTo>
                          <a:lnTo>
                            <a:pt x="3016" y="1695"/>
                          </a:lnTo>
                          <a:lnTo>
                            <a:pt x="2967" y="1640"/>
                          </a:lnTo>
                          <a:lnTo>
                            <a:pt x="2917" y="1599"/>
                          </a:lnTo>
                          <a:lnTo>
                            <a:pt x="2849" y="1563"/>
                          </a:lnTo>
                          <a:lnTo>
                            <a:pt x="2794" y="1503"/>
                          </a:lnTo>
                          <a:lnTo>
                            <a:pt x="2782" y="1442"/>
                          </a:lnTo>
                          <a:lnTo>
                            <a:pt x="2787" y="1382"/>
                          </a:lnTo>
                          <a:lnTo>
                            <a:pt x="2701" y="1376"/>
                          </a:lnTo>
                          <a:lnTo>
                            <a:pt x="2628" y="1359"/>
                          </a:lnTo>
                          <a:lnTo>
                            <a:pt x="2622" y="1286"/>
                          </a:lnTo>
                          <a:lnTo>
                            <a:pt x="2597" y="1226"/>
                          </a:lnTo>
                          <a:lnTo>
                            <a:pt x="2510" y="1238"/>
                          </a:lnTo>
                          <a:lnTo>
                            <a:pt x="2461" y="1220"/>
                          </a:lnTo>
                          <a:lnTo>
                            <a:pt x="2448" y="1166"/>
                          </a:lnTo>
                          <a:lnTo>
                            <a:pt x="2467" y="1076"/>
                          </a:lnTo>
                          <a:lnTo>
                            <a:pt x="2547" y="1028"/>
                          </a:lnTo>
                          <a:close/>
                        </a:path>
                      </a:pathLst>
                    </a:custGeom>
                    <a:solidFill>
                      <a:srgbClr val="FF80FF"/>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defTabSz="1828343">
                        <a:defRPr/>
                      </a:pPr>
                      <a:endParaRPr lang="zh-CN" altLang="zh-CN" sz="2399" kern="0">
                        <a:solidFill>
                          <a:sysClr val="windowText" lastClr="000000"/>
                        </a:solidFill>
                        <a:latin typeface="Calibri" panose="020F0502020204030204"/>
                        <a:ea typeface="等线" panose="02010600030101010101" pitchFamily="2" charset="-122"/>
                      </a:endParaRPr>
                    </a:p>
                  </p:txBody>
                </p:sp>
                <p:sp>
                  <p:nvSpPr>
                    <p:cNvPr id="69" name="Freeform 7">
                      <a:extLst>
                        <a:ext uri="{FF2B5EF4-FFF2-40B4-BE49-F238E27FC236}">
                          <a16:creationId xmlns:a16="http://schemas.microsoft.com/office/drawing/2014/main" id="{F389976E-EA02-45DA-B999-592AC0812371}"/>
                        </a:ext>
                      </a:extLst>
                    </p:cNvPr>
                    <p:cNvSpPr>
                      <a:spLocks/>
                    </p:cNvSpPr>
                    <p:nvPr/>
                  </p:nvSpPr>
                  <p:spPr bwMode="auto">
                    <a:xfrm>
                      <a:off x="4501298" y="4188604"/>
                      <a:ext cx="645411" cy="566737"/>
                    </a:xfrm>
                    <a:custGeom>
                      <a:avLst/>
                      <a:gdLst>
                        <a:gd name="T0" fmla="*/ 2147483647 w 1568"/>
                        <a:gd name="T1" fmla="*/ 2147483647 h 1424"/>
                        <a:gd name="T2" fmla="*/ 2147483647 w 1568"/>
                        <a:gd name="T3" fmla="*/ 2147483647 h 1424"/>
                        <a:gd name="T4" fmla="*/ 2147483647 w 1568"/>
                        <a:gd name="T5" fmla="*/ 2147483647 h 1424"/>
                        <a:gd name="T6" fmla="*/ 2147483647 w 1568"/>
                        <a:gd name="T7" fmla="*/ 2147483647 h 1424"/>
                        <a:gd name="T8" fmla="*/ 2147483647 w 1568"/>
                        <a:gd name="T9" fmla="*/ 2147483647 h 1424"/>
                        <a:gd name="T10" fmla="*/ 2147483647 w 1568"/>
                        <a:gd name="T11" fmla="*/ 2147483647 h 1424"/>
                        <a:gd name="T12" fmla="*/ 2147483647 w 1568"/>
                        <a:gd name="T13" fmla="*/ 2147483647 h 1424"/>
                        <a:gd name="T14" fmla="*/ 2147483647 w 1568"/>
                        <a:gd name="T15" fmla="*/ 0 h 1424"/>
                        <a:gd name="T16" fmla="*/ 2147483647 w 1568"/>
                        <a:gd name="T17" fmla="*/ 2147483647 h 1424"/>
                        <a:gd name="T18" fmla="*/ 2147483647 w 1568"/>
                        <a:gd name="T19" fmla="*/ 2147483647 h 1424"/>
                        <a:gd name="T20" fmla="*/ 2147483647 w 1568"/>
                        <a:gd name="T21" fmla="*/ 2147483647 h 1424"/>
                        <a:gd name="T22" fmla="*/ 2147483647 w 1568"/>
                        <a:gd name="T23" fmla="*/ 2147483647 h 1424"/>
                        <a:gd name="T24" fmla="*/ 2147483647 w 1568"/>
                        <a:gd name="T25" fmla="*/ 2147483647 h 1424"/>
                        <a:gd name="T26" fmla="*/ 2147483647 w 1568"/>
                        <a:gd name="T27" fmla="*/ 2147483647 h 1424"/>
                        <a:gd name="T28" fmla="*/ 2147483647 w 1568"/>
                        <a:gd name="T29" fmla="*/ 2147483647 h 1424"/>
                        <a:gd name="T30" fmla="*/ 0 w 1568"/>
                        <a:gd name="T31" fmla="*/ 2147483647 h 1424"/>
                        <a:gd name="T32" fmla="*/ 2147483647 w 1568"/>
                        <a:gd name="T33" fmla="*/ 2147483647 h 1424"/>
                        <a:gd name="T34" fmla="*/ 2147483647 w 1568"/>
                        <a:gd name="T35" fmla="*/ 2147483647 h 1424"/>
                        <a:gd name="T36" fmla="*/ 2147483647 w 1568"/>
                        <a:gd name="T37" fmla="*/ 2147483647 h 1424"/>
                        <a:gd name="T38" fmla="*/ 2147483647 w 1568"/>
                        <a:gd name="T39" fmla="*/ 2147483647 h 1424"/>
                        <a:gd name="T40" fmla="*/ 2147483647 w 1568"/>
                        <a:gd name="T41" fmla="*/ 2147483647 h 1424"/>
                        <a:gd name="T42" fmla="*/ 2147483647 w 1568"/>
                        <a:gd name="T43" fmla="*/ 2147483647 h 1424"/>
                        <a:gd name="T44" fmla="*/ 2147483647 w 1568"/>
                        <a:gd name="T45" fmla="*/ 2147483647 h 1424"/>
                        <a:gd name="T46" fmla="*/ 2147483647 w 1568"/>
                        <a:gd name="T47" fmla="*/ 2147483647 h 1424"/>
                        <a:gd name="T48" fmla="*/ 2147483647 w 1568"/>
                        <a:gd name="T49" fmla="*/ 2147483647 h 1424"/>
                        <a:gd name="T50" fmla="*/ 2147483647 w 1568"/>
                        <a:gd name="T51" fmla="*/ 2147483647 h 1424"/>
                        <a:gd name="T52" fmla="*/ 2147483647 w 1568"/>
                        <a:gd name="T53" fmla="*/ 2147483647 h 1424"/>
                        <a:gd name="T54" fmla="*/ 2147483647 w 1568"/>
                        <a:gd name="T55" fmla="*/ 2147483647 h 1424"/>
                        <a:gd name="T56" fmla="*/ 2147483647 w 1568"/>
                        <a:gd name="T57" fmla="*/ 2147483647 h 1424"/>
                        <a:gd name="T58" fmla="*/ 2147483647 w 1568"/>
                        <a:gd name="T59" fmla="*/ 2147483647 h 1424"/>
                        <a:gd name="T60" fmla="*/ 2147483647 w 1568"/>
                        <a:gd name="T61" fmla="*/ 2147483647 h 1424"/>
                        <a:gd name="T62" fmla="*/ 2147483647 w 1568"/>
                        <a:gd name="T63" fmla="*/ 2147483647 h 1424"/>
                        <a:gd name="T64" fmla="*/ 2147483647 w 1568"/>
                        <a:gd name="T65" fmla="*/ 2147483647 h 1424"/>
                        <a:gd name="T66" fmla="*/ 2147483647 w 1568"/>
                        <a:gd name="T67" fmla="*/ 2147483647 h 1424"/>
                        <a:gd name="T68" fmla="*/ 2147483647 w 1568"/>
                        <a:gd name="T69" fmla="*/ 2147483647 h 1424"/>
                        <a:gd name="T70" fmla="*/ 2147483647 w 1568"/>
                        <a:gd name="T71" fmla="*/ 2147483647 h 1424"/>
                        <a:gd name="T72" fmla="*/ 2147483647 w 1568"/>
                        <a:gd name="T73" fmla="*/ 2147483647 h 1424"/>
                        <a:gd name="T74" fmla="*/ 2147483647 w 1568"/>
                        <a:gd name="T75" fmla="*/ 2147483647 h 1424"/>
                        <a:gd name="T76" fmla="*/ 2147483647 w 1568"/>
                        <a:gd name="T77" fmla="*/ 2147483647 h 14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68"/>
                        <a:gd name="T118" fmla="*/ 0 h 1424"/>
                        <a:gd name="T119" fmla="*/ 1568 w 1568"/>
                        <a:gd name="T120" fmla="*/ 1424 h 142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68" h="1424">
                          <a:moveTo>
                            <a:pt x="1272" y="512"/>
                          </a:moveTo>
                          <a:lnTo>
                            <a:pt x="1312" y="472"/>
                          </a:lnTo>
                          <a:lnTo>
                            <a:pt x="1288" y="376"/>
                          </a:lnTo>
                          <a:lnTo>
                            <a:pt x="1272" y="288"/>
                          </a:lnTo>
                          <a:lnTo>
                            <a:pt x="1248" y="200"/>
                          </a:lnTo>
                          <a:lnTo>
                            <a:pt x="1168" y="184"/>
                          </a:lnTo>
                          <a:lnTo>
                            <a:pt x="1064" y="200"/>
                          </a:lnTo>
                          <a:lnTo>
                            <a:pt x="976" y="200"/>
                          </a:lnTo>
                          <a:lnTo>
                            <a:pt x="920" y="224"/>
                          </a:lnTo>
                          <a:lnTo>
                            <a:pt x="840" y="248"/>
                          </a:lnTo>
                          <a:lnTo>
                            <a:pt x="776" y="208"/>
                          </a:lnTo>
                          <a:lnTo>
                            <a:pt x="792" y="160"/>
                          </a:lnTo>
                          <a:lnTo>
                            <a:pt x="776" y="96"/>
                          </a:lnTo>
                          <a:lnTo>
                            <a:pt x="744" y="32"/>
                          </a:lnTo>
                          <a:lnTo>
                            <a:pt x="672" y="0"/>
                          </a:lnTo>
                          <a:lnTo>
                            <a:pt x="592" y="0"/>
                          </a:lnTo>
                          <a:lnTo>
                            <a:pt x="536" y="48"/>
                          </a:lnTo>
                          <a:lnTo>
                            <a:pt x="488" y="96"/>
                          </a:lnTo>
                          <a:lnTo>
                            <a:pt x="408" y="96"/>
                          </a:lnTo>
                          <a:lnTo>
                            <a:pt x="304" y="128"/>
                          </a:lnTo>
                          <a:lnTo>
                            <a:pt x="280" y="184"/>
                          </a:lnTo>
                          <a:lnTo>
                            <a:pt x="272" y="240"/>
                          </a:lnTo>
                          <a:lnTo>
                            <a:pt x="200" y="272"/>
                          </a:lnTo>
                          <a:lnTo>
                            <a:pt x="200" y="336"/>
                          </a:lnTo>
                          <a:lnTo>
                            <a:pt x="224" y="392"/>
                          </a:lnTo>
                          <a:lnTo>
                            <a:pt x="232" y="464"/>
                          </a:lnTo>
                          <a:lnTo>
                            <a:pt x="184" y="512"/>
                          </a:lnTo>
                          <a:lnTo>
                            <a:pt x="144" y="560"/>
                          </a:lnTo>
                          <a:lnTo>
                            <a:pt x="64" y="600"/>
                          </a:lnTo>
                          <a:lnTo>
                            <a:pt x="40" y="688"/>
                          </a:lnTo>
                          <a:lnTo>
                            <a:pt x="32" y="776"/>
                          </a:lnTo>
                          <a:lnTo>
                            <a:pt x="0" y="848"/>
                          </a:lnTo>
                          <a:lnTo>
                            <a:pt x="80" y="896"/>
                          </a:lnTo>
                          <a:lnTo>
                            <a:pt x="136" y="928"/>
                          </a:lnTo>
                          <a:lnTo>
                            <a:pt x="80" y="992"/>
                          </a:lnTo>
                          <a:lnTo>
                            <a:pt x="48" y="1064"/>
                          </a:lnTo>
                          <a:lnTo>
                            <a:pt x="40" y="1128"/>
                          </a:lnTo>
                          <a:lnTo>
                            <a:pt x="40" y="1200"/>
                          </a:lnTo>
                          <a:lnTo>
                            <a:pt x="72" y="1264"/>
                          </a:lnTo>
                          <a:lnTo>
                            <a:pt x="104" y="1320"/>
                          </a:lnTo>
                          <a:lnTo>
                            <a:pt x="136" y="1368"/>
                          </a:lnTo>
                          <a:lnTo>
                            <a:pt x="152" y="1424"/>
                          </a:lnTo>
                          <a:lnTo>
                            <a:pt x="208" y="1384"/>
                          </a:lnTo>
                          <a:lnTo>
                            <a:pt x="232" y="1328"/>
                          </a:lnTo>
                          <a:lnTo>
                            <a:pt x="328" y="1288"/>
                          </a:lnTo>
                          <a:lnTo>
                            <a:pt x="400" y="1352"/>
                          </a:lnTo>
                          <a:lnTo>
                            <a:pt x="456" y="1400"/>
                          </a:lnTo>
                          <a:lnTo>
                            <a:pt x="528" y="1408"/>
                          </a:lnTo>
                          <a:lnTo>
                            <a:pt x="592" y="1352"/>
                          </a:lnTo>
                          <a:lnTo>
                            <a:pt x="672" y="1352"/>
                          </a:lnTo>
                          <a:lnTo>
                            <a:pt x="696" y="1264"/>
                          </a:lnTo>
                          <a:lnTo>
                            <a:pt x="752" y="1208"/>
                          </a:lnTo>
                          <a:lnTo>
                            <a:pt x="824" y="1208"/>
                          </a:lnTo>
                          <a:lnTo>
                            <a:pt x="888" y="1192"/>
                          </a:lnTo>
                          <a:lnTo>
                            <a:pt x="920" y="1120"/>
                          </a:lnTo>
                          <a:lnTo>
                            <a:pt x="960" y="1072"/>
                          </a:lnTo>
                          <a:lnTo>
                            <a:pt x="1032" y="1088"/>
                          </a:lnTo>
                          <a:lnTo>
                            <a:pt x="1088" y="1088"/>
                          </a:lnTo>
                          <a:lnTo>
                            <a:pt x="1160" y="1112"/>
                          </a:lnTo>
                          <a:lnTo>
                            <a:pt x="1160" y="1184"/>
                          </a:lnTo>
                          <a:lnTo>
                            <a:pt x="1128" y="1248"/>
                          </a:lnTo>
                          <a:lnTo>
                            <a:pt x="1192" y="1264"/>
                          </a:lnTo>
                          <a:lnTo>
                            <a:pt x="1240" y="1240"/>
                          </a:lnTo>
                          <a:lnTo>
                            <a:pt x="1304" y="1280"/>
                          </a:lnTo>
                          <a:lnTo>
                            <a:pt x="1344" y="1352"/>
                          </a:lnTo>
                          <a:lnTo>
                            <a:pt x="1416" y="1312"/>
                          </a:lnTo>
                          <a:lnTo>
                            <a:pt x="1480" y="1264"/>
                          </a:lnTo>
                          <a:lnTo>
                            <a:pt x="1536" y="1200"/>
                          </a:lnTo>
                          <a:lnTo>
                            <a:pt x="1560" y="1120"/>
                          </a:lnTo>
                          <a:lnTo>
                            <a:pt x="1560" y="1024"/>
                          </a:lnTo>
                          <a:lnTo>
                            <a:pt x="1568" y="944"/>
                          </a:lnTo>
                          <a:lnTo>
                            <a:pt x="1528" y="864"/>
                          </a:lnTo>
                          <a:lnTo>
                            <a:pt x="1456" y="792"/>
                          </a:lnTo>
                          <a:lnTo>
                            <a:pt x="1392" y="728"/>
                          </a:lnTo>
                          <a:lnTo>
                            <a:pt x="1296" y="720"/>
                          </a:lnTo>
                          <a:lnTo>
                            <a:pt x="1232" y="693"/>
                          </a:lnTo>
                          <a:lnTo>
                            <a:pt x="1272" y="608"/>
                          </a:lnTo>
                          <a:lnTo>
                            <a:pt x="1272" y="512"/>
                          </a:lnTo>
                          <a:close/>
                        </a:path>
                      </a:pathLst>
                    </a:custGeom>
                    <a:solidFill>
                      <a:schemeClr val="accent4"/>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defTabSz="1828343">
                        <a:defRPr/>
                      </a:pPr>
                      <a:endParaRPr lang="zh-CN" altLang="zh-CN" sz="2399" kern="0">
                        <a:solidFill>
                          <a:sysClr val="windowText" lastClr="000000"/>
                        </a:solidFill>
                        <a:latin typeface="Calibri" panose="020F0502020204030204"/>
                        <a:ea typeface="等线" panose="02010600030101010101" pitchFamily="2" charset="-122"/>
                      </a:endParaRPr>
                    </a:p>
                  </p:txBody>
                </p:sp>
                <p:sp>
                  <p:nvSpPr>
                    <p:cNvPr id="70" name="Freeform 8">
                      <a:extLst>
                        <a:ext uri="{FF2B5EF4-FFF2-40B4-BE49-F238E27FC236}">
                          <a16:creationId xmlns:a16="http://schemas.microsoft.com/office/drawing/2014/main" id="{B2D50F77-DC53-4CE8-BE5E-C4C19886AD9D}"/>
                        </a:ext>
                      </a:extLst>
                    </p:cNvPr>
                    <p:cNvSpPr>
                      <a:spLocks/>
                    </p:cNvSpPr>
                    <p:nvPr/>
                  </p:nvSpPr>
                  <p:spPr bwMode="auto">
                    <a:xfrm>
                      <a:off x="4938641" y="3905236"/>
                      <a:ext cx="590181" cy="739775"/>
                    </a:xfrm>
                    <a:custGeom>
                      <a:avLst/>
                      <a:gdLst>
                        <a:gd name="T0" fmla="*/ 2147483647 w 1432"/>
                        <a:gd name="T1" fmla="*/ 2147483647 h 1856"/>
                        <a:gd name="T2" fmla="*/ 2147483647 w 1432"/>
                        <a:gd name="T3" fmla="*/ 2147483647 h 1856"/>
                        <a:gd name="T4" fmla="*/ 2147483647 w 1432"/>
                        <a:gd name="T5" fmla="*/ 2147483647 h 1856"/>
                        <a:gd name="T6" fmla="*/ 2147483647 w 1432"/>
                        <a:gd name="T7" fmla="*/ 2147483647 h 1856"/>
                        <a:gd name="T8" fmla="*/ 2147483647 w 1432"/>
                        <a:gd name="T9" fmla="*/ 2147483647 h 1856"/>
                        <a:gd name="T10" fmla="*/ 2147483647 w 1432"/>
                        <a:gd name="T11" fmla="*/ 2147483647 h 1856"/>
                        <a:gd name="T12" fmla="*/ 0 w 1432"/>
                        <a:gd name="T13" fmla="*/ 2147483647 h 1856"/>
                        <a:gd name="T14" fmla="*/ 2147483647 w 1432"/>
                        <a:gd name="T15" fmla="*/ 2147483647 h 1856"/>
                        <a:gd name="T16" fmla="*/ 2147483647 w 1432"/>
                        <a:gd name="T17" fmla="*/ 2147483647 h 1856"/>
                        <a:gd name="T18" fmla="*/ 2147483647 w 1432"/>
                        <a:gd name="T19" fmla="*/ 2147483647 h 1856"/>
                        <a:gd name="T20" fmla="*/ 2147483647 w 1432"/>
                        <a:gd name="T21" fmla="*/ 2147483647 h 1856"/>
                        <a:gd name="T22" fmla="*/ 2147483647 w 1432"/>
                        <a:gd name="T23" fmla="*/ 2147483647 h 1856"/>
                        <a:gd name="T24" fmla="*/ 2147483647 w 1432"/>
                        <a:gd name="T25" fmla="*/ 2147483647 h 1856"/>
                        <a:gd name="T26" fmla="*/ 2147483647 w 1432"/>
                        <a:gd name="T27" fmla="*/ 2147483647 h 1856"/>
                        <a:gd name="T28" fmla="*/ 2147483647 w 1432"/>
                        <a:gd name="T29" fmla="*/ 2147483647 h 1856"/>
                        <a:gd name="T30" fmla="*/ 2147483647 w 1432"/>
                        <a:gd name="T31" fmla="*/ 2147483647 h 1856"/>
                        <a:gd name="T32" fmla="*/ 2147483647 w 1432"/>
                        <a:gd name="T33" fmla="*/ 2147483647 h 1856"/>
                        <a:gd name="T34" fmla="*/ 2147483647 w 1432"/>
                        <a:gd name="T35" fmla="*/ 2147483647 h 1856"/>
                        <a:gd name="T36" fmla="*/ 2147483647 w 1432"/>
                        <a:gd name="T37" fmla="*/ 2147483647 h 1856"/>
                        <a:gd name="T38" fmla="*/ 2147483647 w 1432"/>
                        <a:gd name="T39" fmla="*/ 2147483647 h 1856"/>
                        <a:gd name="T40" fmla="*/ 2147483647 w 1432"/>
                        <a:gd name="T41" fmla="*/ 2147483647 h 1856"/>
                        <a:gd name="T42" fmla="*/ 2147483647 w 1432"/>
                        <a:gd name="T43" fmla="*/ 2147483647 h 1856"/>
                        <a:gd name="T44" fmla="*/ 2147483647 w 1432"/>
                        <a:gd name="T45" fmla="*/ 2147483647 h 1856"/>
                        <a:gd name="T46" fmla="*/ 2147483647 w 1432"/>
                        <a:gd name="T47" fmla="*/ 2147483647 h 1856"/>
                        <a:gd name="T48" fmla="*/ 2147483647 w 1432"/>
                        <a:gd name="T49" fmla="*/ 2147483647 h 1856"/>
                        <a:gd name="T50" fmla="*/ 2147483647 w 1432"/>
                        <a:gd name="T51" fmla="*/ 2147483647 h 1856"/>
                        <a:gd name="T52" fmla="*/ 2147483647 w 1432"/>
                        <a:gd name="T53" fmla="*/ 2147483647 h 1856"/>
                        <a:gd name="T54" fmla="*/ 2147483647 w 1432"/>
                        <a:gd name="T55" fmla="*/ 2147483647 h 1856"/>
                        <a:gd name="T56" fmla="*/ 2147483647 w 1432"/>
                        <a:gd name="T57" fmla="*/ 2147483647 h 1856"/>
                        <a:gd name="T58" fmla="*/ 2147483647 w 1432"/>
                        <a:gd name="T59" fmla="*/ 2147483647 h 1856"/>
                        <a:gd name="T60" fmla="*/ 2147483647 w 1432"/>
                        <a:gd name="T61" fmla="*/ 2147483647 h 1856"/>
                        <a:gd name="T62" fmla="*/ 2147483647 w 1432"/>
                        <a:gd name="T63" fmla="*/ 0 h 1856"/>
                        <a:gd name="T64" fmla="*/ 2147483647 w 1432"/>
                        <a:gd name="T65" fmla="*/ 2147483647 h 1856"/>
                        <a:gd name="T66" fmla="*/ 2147483647 w 1432"/>
                        <a:gd name="T67" fmla="*/ 2147483647 h 18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32"/>
                        <a:gd name="T103" fmla="*/ 0 h 1856"/>
                        <a:gd name="T104" fmla="*/ 1432 w 1432"/>
                        <a:gd name="T105" fmla="*/ 1856 h 18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32" h="1856">
                          <a:moveTo>
                            <a:pt x="304" y="48"/>
                          </a:moveTo>
                          <a:lnTo>
                            <a:pt x="232" y="104"/>
                          </a:lnTo>
                          <a:lnTo>
                            <a:pt x="168" y="144"/>
                          </a:lnTo>
                          <a:lnTo>
                            <a:pt x="200" y="224"/>
                          </a:lnTo>
                          <a:lnTo>
                            <a:pt x="248" y="296"/>
                          </a:lnTo>
                          <a:lnTo>
                            <a:pt x="264" y="400"/>
                          </a:lnTo>
                          <a:lnTo>
                            <a:pt x="312" y="480"/>
                          </a:lnTo>
                          <a:lnTo>
                            <a:pt x="272" y="552"/>
                          </a:lnTo>
                          <a:lnTo>
                            <a:pt x="232" y="624"/>
                          </a:lnTo>
                          <a:lnTo>
                            <a:pt x="264" y="672"/>
                          </a:lnTo>
                          <a:lnTo>
                            <a:pt x="269" y="748"/>
                          </a:lnTo>
                          <a:lnTo>
                            <a:pt x="168" y="748"/>
                          </a:lnTo>
                          <a:lnTo>
                            <a:pt x="64" y="776"/>
                          </a:lnTo>
                          <a:lnTo>
                            <a:pt x="0" y="816"/>
                          </a:lnTo>
                          <a:lnTo>
                            <a:pt x="104" y="856"/>
                          </a:lnTo>
                          <a:lnTo>
                            <a:pt x="125" y="904"/>
                          </a:lnTo>
                          <a:lnTo>
                            <a:pt x="201" y="921"/>
                          </a:lnTo>
                          <a:lnTo>
                            <a:pt x="224" y="1008"/>
                          </a:lnTo>
                          <a:lnTo>
                            <a:pt x="239" y="1093"/>
                          </a:lnTo>
                          <a:lnTo>
                            <a:pt x="264" y="1191"/>
                          </a:lnTo>
                          <a:lnTo>
                            <a:pt x="224" y="1233"/>
                          </a:lnTo>
                          <a:lnTo>
                            <a:pt x="225" y="1323"/>
                          </a:lnTo>
                          <a:lnTo>
                            <a:pt x="186" y="1413"/>
                          </a:lnTo>
                          <a:lnTo>
                            <a:pt x="248" y="1441"/>
                          </a:lnTo>
                          <a:lnTo>
                            <a:pt x="344" y="1446"/>
                          </a:lnTo>
                          <a:lnTo>
                            <a:pt x="479" y="1584"/>
                          </a:lnTo>
                          <a:lnTo>
                            <a:pt x="521" y="1662"/>
                          </a:lnTo>
                          <a:lnTo>
                            <a:pt x="510" y="1747"/>
                          </a:lnTo>
                          <a:lnTo>
                            <a:pt x="513" y="1839"/>
                          </a:lnTo>
                          <a:lnTo>
                            <a:pt x="549" y="1852"/>
                          </a:lnTo>
                          <a:lnTo>
                            <a:pt x="608" y="1856"/>
                          </a:lnTo>
                          <a:lnTo>
                            <a:pt x="672" y="1856"/>
                          </a:lnTo>
                          <a:lnTo>
                            <a:pt x="728" y="1816"/>
                          </a:lnTo>
                          <a:lnTo>
                            <a:pt x="800" y="1776"/>
                          </a:lnTo>
                          <a:lnTo>
                            <a:pt x="840" y="1736"/>
                          </a:lnTo>
                          <a:lnTo>
                            <a:pt x="864" y="1656"/>
                          </a:lnTo>
                          <a:lnTo>
                            <a:pt x="832" y="1584"/>
                          </a:lnTo>
                          <a:lnTo>
                            <a:pt x="800" y="1536"/>
                          </a:lnTo>
                          <a:lnTo>
                            <a:pt x="760" y="1472"/>
                          </a:lnTo>
                          <a:lnTo>
                            <a:pt x="792" y="1400"/>
                          </a:lnTo>
                          <a:lnTo>
                            <a:pt x="816" y="1304"/>
                          </a:lnTo>
                          <a:lnTo>
                            <a:pt x="864" y="1240"/>
                          </a:lnTo>
                          <a:lnTo>
                            <a:pt x="928" y="1192"/>
                          </a:lnTo>
                          <a:lnTo>
                            <a:pt x="992" y="1128"/>
                          </a:lnTo>
                          <a:lnTo>
                            <a:pt x="1064" y="1104"/>
                          </a:lnTo>
                          <a:lnTo>
                            <a:pt x="1152" y="1024"/>
                          </a:lnTo>
                          <a:lnTo>
                            <a:pt x="1208" y="936"/>
                          </a:lnTo>
                          <a:lnTo>
                            <a:pt x="1248" y="896"/>
                          </a:lnTo>
                          <a:lnTo>
                            <a:pt x="1240" y="832"/>
                          </a:lnTo>
                          <a:lnTo>
                            <a:pt x="1256" y="760"/>
                          </a:lnTo>
                          <a:lnTo>
                            <a:pt x="1288" y="736"/>
                          </a:lnTo>
                          <a:lnTo>
                            <a:pt x="1328" y="664"/>
                          </a:lnTo>
                          <a:lnTo>
                            <a:pt x="1255" y="571"/>
                          </a:lnTo>
                          <a:lnTo>
                            <a:pt x="1248" y="464"/>
                          </a:lnTo>
                          <a:lnTo>
                            <a:pt x="1304" y="392"/>
                          </a:lnTo>
                          <a:lnTo>
                            <a:pt x="1368" y="328"/>
                          </a:lnTo>
                          <a:lnTo>
                            <a:pt x="1432" y="240"/>
                          </a:lnTo>
                          <a:lnTo>
                            <a:pt x="1400" y="128"/>
                          </a:lnTo>
                          <a:lnTo>
                            <a:pt x="1306" y="99"/>
                          </a:lnTo>
                          <a:lnTo>
                            <a:pt x="1184" y="40"/>
                          </a:lnTo>
                          <a:lnTo>
                            <a:pt x="1064" y="56"/>
                          </a:lnTo>
                          <a:lnTo>
                            <a:pt x="976" y="80"/>
                          </a:lnTo>
                          <a:lnTo>
                            <a:pt x="880" y="24"/>
                          </a:lnTo>
                          <a:lnTo>
                            <a:pt x="784" y="0"/>
                          </a:lnTo>
                          <a:lnTo>
                            <a:pt x="688" y="16"/>
                          </a:lnTo>
                          <a:lnTo>
                            <a:pt x="584" y="8"/>
                          </a:lnTo>
                          <a:lnTo>
                            <a:pt x="497" y="10"/>
                          </a:lnTo>
                          <a:lnTo>
                            <a:pt x="392" y="16"/>
                          </a:lnTo>
                          <a:lnTo>
                            <a:pt x="304" y="48"/>
                          </a:lnTo>
                          <a:close/>
                        </a:path>
                      </a:pathLst>
                    </a:custGeom>
                    <a:solidFill>
                      <a:schemeClr val="accent4"/>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defTabSz="1828343">
                        <a:defRPr/>
                      </a:pPr>
                      <a:endParaRPr lang="zh-CN" altLang="zh-CN" sz="2399" kern="0">
                        <a:solidFill>
                          <a:sysClr val="windowText" lastClr="000000"/>
                        </a:solidFill>
                        <a:latin typeface="Calibri" panose="020F0502020204030204"/>
                        <a:ea typeface="等线" panose="02010600030101010101" pitchFamily="2" charset="-122"/>
                      </a:endParaRPr>
                    </a:p>
                  </p:txBody>
                </p:sp>
                <p:sp>
                  <p:nvSpPr>
                    <p:cNvPr id="71" name="Freeform 9">
                      <a:extLst>
                        <a:ext uri="{FF2B5EF4-FFF2-40B4-BE49-F238E27FC236}">
                          <a16:creationId xmlns:a16="http://schemas.microsoft.com/office/drawing/2014/main" id="{43A610D4-3AA8-46A9-BB20-9F003875E9A8}"/>
                        </a:ext>
                      </a:extLst>
                    </p:cNvPr>
                    <p:cNvSpPr>
                      <a:spLocks/>
                    </p:cNvSpPr>
                    <p:nvPr/>
                  </p:nvSpPr>
                  <p:spPr bwMode="auto">
                    <a:xfrm>
                      <a:off x="5252668" y="4170349"/>
                      <a:ext cx="623319" cy="688975"/>
                    </a:xfrm>
                    <a:custGeom>
                      <a:avLst/>
                      <a:gdLst>
                        <a:gd name="T0" fmla="*/ 2147483647 w 1513"/>
                        <a:gd name="T1" fmla="*/ 2147483647 h 1729"/>
                        <a:gd name="T2" fmla="*/ 2147483647 w 1513"/>
                        <a:gd name="T3" fmla="*/ 2147483647 h 1729"/>
                        <a:gd name="T4" fmla="*/ 2147483647 w 1513"/>
                        <a:gd name="T5" fmla="*/ 2147483647 h 1729"/>
                        <a:gd name="T6" fmla="*/ 2147483647 w 1513"/>
                        <a:gd name="T7" fmla="*/ 2147483647 h 1729"/>
                        <a:gd name="T8" fmla="*/ 2147483647 w 1513"/>
                        <a:gd name="T9" fmla="*/ 2147483647 h 1729"/>
                        <a:gd name="T10" fmla="*/ 2147483647 w 1513"/>
                        <a:gd name="T11" fmla="*/ 2147483647 h 1729"/>
                        <a:gd name="T12" fmla="*/ 2147483647 w 1513"/>
                        <a:gd name="T13" fmla="*/ 2147483647 h 1729"/>
                        <a:gd name="T14" fmla="*/ 2147483647 w 1513"/>
                        <a:gd name="T15" fmla="*/ 2147483647 h 1729"/>
                        <a:gd name="T16" fmla="*/ 2147483647 w 1513"/>
                        <a:gd name="T17" fmla="*/ 2147483647 h 1729"/>
                        <a:gd name="T18" fmla="*/ 2147483647 w 1513"/>
                        <a:gd name="T19" fmla="*/ 2147483647 h 1729"/>
                        <a:gd name="T20" fmla="*/ 2147483647 w 1513"/>
                        <a:gd name="T21" fmla="*/ 2147483647 h 1729"/>
                        <a:gd name="T22" fmla="*/ 2147483647 w 1513"/>
                        <a:gd name="T23" fmla="*/ 2147483647 h 1729"/>
                        <a:gd name="T24" fmla="*/ 2147483647 w 1513"/>
                        <a:gd name="T25" fmla="*/ 2147483647 h 1729"/>
                        <a:gd name="T26" fmla="*/ 2147483647 w 1513"/>
                        <a:gd name="T27" fmla="*/ 2147483647 h 1729"/>
                        <a:gd name="T28" fmla="*/ 2147483647 w 1513"/>
                        <a:gd name="T29" fmla="*/ 2147483647 h 1729"/>
                        <a:gd name="T30" fmla="*/ 2147483647 w 1513"/>
                        <a:gd name="T31" fmla="*/ 2147483647 h 1729"/>
                        <a:gd name="T32" fmla="*/ 2147483647 w 1513"/>
                        <a:gd name="T33" fmla="*/ 2147483647 h 1729"/>
                        <a:gd name="T34" fmla="*/ 2147483647 w 1513"/>
                        <a:gd name="T35" fmla="*/ 2147483647 h 1729"/>
                        <a:gd name="T36" fmla="*/ 2147483647 w 1513"/>
                        <a:gd name="T37" fmla="*/ 2147483647 h 1729"/>
                        <a:gd name="T38" fmla="*/ 2147483647 w 1513"/>
                        <a:gd name="T39" fmla="*/ 2147483647 h 1729"/>
                        <a:gd name="T40" fmla="*/ 2147483647 w 1513"/>
                        <a:gd name="T41" fmla="*/ 2147483647 h 1729"/>
                        <a:gd name="T42" fmla="*/ 2147483647 w 1513"/>
                        <a:gd name="T43" fmla="*/ 2147483647 h 1729"/>
                        <a:gd name="T44" fmla="*/ 2147483647 w 1513"/>
                        <a:gd name="T45" fmla="*/ 2147483647 h 1729"/>
                        <a:gd name="T46" fmla="*/ 2147483647 w 1513"/>
                        <a:gd name="T47" fmla="*/ 2147483647 h 1729"/>
                        <a:gd name="T48" fmla="*/ 2147483647 w 1513"/>
                        <a:gd name="T49" fmla="*/ 2147483647 h 1729"/>
                        <a:gd name="T50" fmla="*/ 2147483647 w 1513"/>
                        <a:gd name="T51" fmla="*/ 2147483647 h 1729"/>
                        <a:gd name="T52" fmla="*/ 2147483647 w 1513"/>
                        <a:gd name="T53" fmla="*/ 2147483647 h 1729"/>
                        <a:gd name="T54" fmla="*/ 2147483647 w 1513"/>
                        <a:gd name="T55" fmla="*/ 2147483647 h 1729"/>
                        <a:gd name="T56" fmla="*/ 2147483647 w 1513"/>
                        <a:gd name="T57" fmla="*/ 2147483647 h 1729"/>
                        <a:gd name="T58" fmla="*/ 2147483647 w 1513"/>
                        <a:gd name="T59" fmla="*/ 2147483647 h 1729"/>
                        <a:gd name="T60" fmla="*/ 2147483647 w 1513"/>
                        <a:gd name="T61" fmla="*/ 2147483647 h 1729"/>
                        <a:gd name="T62" fmla="*/ 2147483647 w 1513"/>
                        <a:gd name="T63" fmla="*/ 2147483647 h 1729"/>
                        <a:gd name="T64" fmla="*/ 2147483647 w 1513"/>
                        <a:gd name="T65" fmla="*/ 2147483647 h 1729"/>
                        <a:gd name="T66" fmla="*/ 2147483647 w 1513"/>
                        <a:gd name="T67" fmla="*/ 2147483647 h 1729"/>
                        <a:gd name="T68" fmla="*/ 2147483647 w 1513"/>
                        <a:gd name="T69" fmla="*/ 2147483647 h 1729"/>
                        <a:gd name="T70" fmla="*/ 2147483647 w 1513"/>
                        <a:gd name="T71" fmla="*/ 2147483647 h 1729"/>
                        <a:gd name="T72" fmla="*/ 2147483647 w 1513"/>
                        <a:gd name="T73" fmla="*/ 2147483647 h 1729"/>
                        <a:gd name="T74" fmla="*/ 2147483647 w 1513"/>
                        <a:gd name="T75" fmla="*/ 2147483647 h 1729"/>
                        <a:gd name="T76" fmla="*/ 2147483647 w 1513"/>
                        <a:gd name="T77" fmla="*/ 2147483647 h 1729"/>
                        <a:gd name="T78" fmla="*/ 2147483647 w 1513"/>
                        <a:gd name="T79" fmla="*/ 2147483647 h 1729"/>
                        <a:gd name="T80" fmla="*/ 2147483647 w 1513"/>
                        <a:gd name="T81" fmla="*/ 2147483647 h 1729"/>
                        <a:gd name="T82" fmla="*/ 2147483647 w 1513"/>
                        <a:gd name="T83" fmla="*/ 2147483647 h 1729"/>
                        <a:gd name="T84" fmla="*/ 2147483647 w 1513"/>
                        <a:gd name="T85" fmla="*/ 2147483647 h 1729"/>
                        <a:gd name="T86" fmla="*/ 2147483647 w 1513"/>
                        <a:gd name="T87" fmla="*/ 2147483647 h 1729"/>
                        <a:gd name="T88" fmla="*/ 2147483647 w 1513"/>
                        <a:gd name="T89" fmla="*/ 2147483647 h 1729"/>
                        <a:gd name="T90" fmla="*/ 2147483647 w 1513"/>
                        <a:gd name="T91" fmla="*/ 2147483647 h 1729"/>
                        <a:gd name="T92" fmla="*/ 2147483647 w 1513"/>
                        <a:gd name="T93" fmla="*/ 2147483647 h 1729"/>
                        <a:gd name="T94" fmla="*/ 2147483647 w 1513"/>
                        <a:gd name="T95" fmla="*/ 2147483647 h 17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13"/>
                        <a:gd name="T145" fmla="*/ 0 h 1729"/>
                        <a:gd name="T146" fmla="*/ 1513 w 1513"/>
                        <a:gd name="T147" fmla="*/ 1729 h 172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13" h="1729">
                          <a:moveTo>
                            <a:pt x="568" y="0"/>
                          </a:moveTo>
                          <a:lnTo>
                            <a:pt x="531" y="70"/>
                          </a:lnTo>
                          <a:lnTo>
                            <a:pt x="493" y="96"/>
                          </a:lnTo>
                          <a:lnTo>
                            <a:pt x="480" y="169"/>
                          </a:lnTo>
                          <a:lnTo>
                            <a:pt x="487" y="235"/>
                          </a:lnTo>
                          <a:lnTo>
                            <a:pt x="448" y="271"/>
                          </a:lnTo>
                          <a:lnTo>
                            <a:pt x="394" y="358"/>
                          </a:lnTo>
                          <a:lnTo>
                            <a:pt x="346" y="402"/>
                          </a:lnTo>
                          <a:lnTo>
                            <a:pt x="304" y="439"/>
                          </a:lnTo>
                          <a:lnTo>
                            <a:pt x="231" y="466"/>
                          </a:lnTo>
                          <a:lnTo>
                            <a:pt x="169" y="526"/>
                          </a:lnTo>
                          <a:lnTo>
                            <a:pt x="103" y="576"/>
                          </a:lnTo>
                          <a:lnTo>
                            <a:pt x="55" y="642"/>
                          </a:lnTo>
                          <a:lnTo>
                            <a:pt x="30" y="738"/>
                          </a:lnTo>
                          <a:lnTo>
                            <a:pt x="0" y="810"/>
                          </a:lnTo>
                          <a:lnTo>
                            <a:pt x="70" y="919"/>
                          </a:lnTo>
                          <a:lnTo>
                            <a:pt x="105" y="996"/>
                          </a:lnTo>
                          <a:lnTo>
                            <a:pt x="132" y="1020"/>
                          </a:lnTo>
                          <a:lnTo>
                            <a:pt x="175" y="1033"/>
                          </a:lnTo>
                          <a:lnTo>
                            <a:pt x="265" y="1027"/>
                          </a:lnTo>
                          <a:lnTo>
                            <a:pt x="343" y="1033"/>
                          </a:lnTo>
                          <a:lnTo>
                            <a:pt x="379" y="1063"/>
                          </a:lnTo>
                          <a:lnTo>
                            <a:pt x="421" y="1111"/>
                          </a:lnTo>
                          <a:lnTo>
                            <a:pt x="481" y="1093"/>
                          </a:lnTo>
                          <a:lnTo>
                            <a:pt x="541" y="1069"/>
                          </a:lnTo>
                          <a:lnTo>
                            <a:pt x="553" y="1123"/>
                          </a:lnTo>
                          <a:lnTo>
                            <a:pt x="565" y="1183"/>
                          </a:lnTo>
                          <a:lnTo>
                            <a:pt x="559" y="1237"/>
                          </a:lnTo>
                          <a:lnTo>
                            <a:pt x="565" y="1273"/>
                          </a:lnTo>
                          <a:lnTo>
                            <a:pt x="553" y="1327"/>
                          </a:lnTo>
                          <a:lnTo>
                            <a:pt x="487" y="1333"/>
                          </a:lnTo>
                          <a:lnTo>
                            <a:pt x="427" y="1327"/>
                          </a:lnTo>
                          <a:lnTo>
                            <a:pt x="373" y="1363"/>
                          </a:lnTo>
                          <a:lnTo>
                            <a:pt x="325" y="1399"/>
                          </a:lnTo>
                          <a:lnTo>
                            <a:pt x="313" y="1447"/>
                          </a:lnTo>
                          <a:lnTo>
                            <a:pt x="325" y="1501"/>
                          </a:lnTo>
                          <a:lnTo>
                            <a:pt x="373" y="1531"/>
                          </a:lnTo>
                          <a:lnTo>
                            <a:pt x="397" y="1591"/>
                          </a:lnTo>
                          <a:lnTo>
                            <a:pt x="391" y="1651"/>
                          </a:lnTo>
                          <a:lnTo>
                            <a:pt x="397" y="1699"/>
                          </a:lnTo>
                          <a:lnTo>
                            <a:pt x="439" y="1723"/>
                          </a:lnTo>
                          <a:lnTo>
                            <a:pt x="475" y="1729"/>
                          </a:lnTo>
                          <a:lnTo>
                            <a:pt x="535" y="1723"/>
                          </a:lnTo>
                          <a:lnTo>
                            <a:pt x="601" y="1693"/>
                          </a:lnTo>
                          <a:lnTo>
                            <a:pt x="667" y="1651"/>
                          </a:lnTo>
                          <a:lnTo>
                            <a:pt x="739" y="1615"/>
                          </a:lnTo>
                          <a:lnTo>
                            <a:pt x="781" y="1561"/>
                          </a:lnTo>
                          <a:lnTo>
                            <a:pt x="829" y="1513"/>
                          </a:lnTo>
                          <a:lnTo>
                            <a:pt x="829" y="1471"/>
                          </a:lnTo>
                          <a:lnTo>
                            <a:pt x="811" y="1429"/>
                          </a:lnTo>
                          <a:lnTo>
                            <a:pt x="823" y="1387"/>
                          </a:lnTo>
                          <a:lnTo>
                            <a:pt x="889" y="1363"/>
                          </a:lnTo>
                          <a:lnTo>
                            <a:pt x="931" y="1393"/>
                          </a:lnTo>
                          <a:lnTo>
                            <a:pt x="1015" y="1411"/>
                          </a:lnTo>
                          <a:lnTo>
                            <a:pt x="1093" y="1435"/>
                          </a:lnTo>
                          <a:lnTo>
                            <a:pt x="1159" y="1429"/>
                          </a:lnTo>
                          <a:lnTo>
                            <a:pt x="1213" y="1459"/>
                          </a:lnTo>
                          <a:lnTo>
                            <a:pt x="1237" y="1507"/>
                          </a:lnTo>
                          <a:lnTo>
                            <a:pt x="1279" y="1573"/>
                          </a:lnTo>
                          <a:lnTo>
                            <a:pt x="1303" y="1525"/>
                          </a:lnTo>
                          <a:lnTo>
                            <a:pt x="1327" y="1441"/>
                          </a:lnTo>
                          <a:lnTo>
                            <a:pt x="1351" y="1369"/>
                          </a:lnTo>
                          <a:lnTo>
                            <a:pt x="1363" y="1309"/>
                          </a:lnTo>
                          <a:lnTo>
                            <a:pt x="1393" y="1249"/>
                          </a:lnTo>
                          <a:lnTo>
                            <a:pt x="1459" y="1213"/>
                          </a:lnTo>
                          <a:lnTo>
                            <a:pt x="1507" y="1177"/>
                          </a:lnTo>
                          <a:lnTo>
                            <a:pt x="1513" y="1093"/>
                          </a:lnTo>
                          <a:lnTo>
                            <a:pt x="1501" y="1027"/>
                          </a:lnTo>
                          <a:lnTo>
                            <a:pt x="1513" y="943"/>
                          </a:lnTo>
                          <a:lnTo>
                            <a:pt x="1513" y="859"/>
                          </a:lnTo>
                          <a:lnTo>
                            <a:pt x="1507" y="775"/>
                          </a:lnTo>
                          <a:lnTo>
                            <a:pt x="1501" y="679"/>
                          </a:lnTo>
                          <a:lnTo>
                            <a:pt x="1495" y="589"/>
                          </a:lnTo>
                          <a:lnTo>
                            <a:pt x="1483" y="499"/>
                          </a:lnTo>
                          <a:lnTo>
                            <a:pt x="1495" y="409"/>
                          </a:lnTo>
                          <a:lnTo>
                            <a:pt x="1477" y="355"/>
                          </a:lnTo>
                          <a:lnTo>
                            <a:pt x="1441" y="313"/>
                          </a:lnTo>
                          <a:lnTo>
                            <a:pt x="1405" y="271"/>
                          </a:lnTo>
                          <a:lnTo>
                            <a:pt x="1387" y="217"/>
                          </a:lnTo>
                          <a:lnTo>
                            <a:pt x="1345" y="151"/>
                          </a:lnTo>
                          <a:lnTo>
                            <a:pt x="1327" y="97"/>
                          </a:lnTo>
                          <a:lnTo>
                            <a:pt x="1273" y="61"/>
                          </a:lnTo>
                          <a:lnTo>
                            <a:pt x="1213" y="31"/>
                          </a:lnTo>
                          <a:lnTo>
                            <a:pt x="1165" y="25"/>
                          </a:lnTo>
                          <a:lnTo>
                            <a:pt x="1129" y="73"/>
                          </a:lnTo>
                          <a:lnTo>
                            <a:pt x="1105" y="121"/>
                          </a:lnTo>
                          <a:lnTo>
                            <a:pt x="1063" y="91"/>
                          </a:lnTo>
                          <a:lnTo>
                            <a:pt x="1027" y="49"/>
                          </a:lnTo>
                          <a:lnTo>
                            <a:pt x="979" y="13"/>
                          </a:lnTo>
                          <a:lnTo>
                            <a:pt x="955" y="67"/>
                          </a:lnTo>
                          <a:lnTo>
                            <a:pt x="919" y="121"/>
                          </a:lnTo>
                          <a:lnTo>
                            <a:pt x="883" y="91"/>
                          </a:lnTo>
                          <a:lnTo>
                            <a:pt x="829" y="55"/>
                          </a:lnTo>
                          <a:lnTo>
                            <a:pt x="775" y="19"/>
                          </a:lnTo>
                          <a:lnTo>
                            <a:pt x="721" y="1"/>
                          </a:lnTo>
                          <a:lnTo>
                            <a:pt x="649" y="1"/>
                          </a:lnTo>
                          <a:lnTo>
                            <a:pt x="568" y="0"/>
                          </a:lnTo>
                          <a:close/>
                        </a:path>
                      </a:pathLst>
                    </a:custGeom>
                    <a:solidFill>
                      <a:schemeClr val="tx2">
                        <a:lumMod val="60000"/>
                        <a:lumOff val="40000"/>
                      </a:schemeClr>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defTabSz="1828343">
                        <a:defRPr/>
                      </a:pPr>
                      <a:endParaRPr lang="zh-CN" altLang="zh-CN" sz="2399" kern="0" dirty="0">
                        <a:solidFill>
                          <a:sysClr val="windowText" lastClr="000000"/>
                        </a:solidFill>
                        <a:latin typeface="Calibri" panose="020F0502020204030204"/>
                        <a:ea typeface="等线" panose="02010600030101010101" pitchFamily="2" charset="-122"/>
                      </a:endParaRPr>
                    </a:p>
                  </p:txBody>
                </p:sp>
                <p:sp>
                  <p:nvSpPr>
                    <p:cNvPr id="72" name="Freeform 10">
                      <a:extLst>
                        <a:ext uri="{FF2B5EF4-FFF2-40B4-BE49-F238E27FC236}">
                          <a16:creationId xmlns:a16="http://schemas.microsoft.com/office/drawing/2014/main" id="{12F08119-4350-47B2-B018-1BA61166E7A3}"/>
                        </a:ext>
                      </a:extLst>
                    </p:cNvPr>
                    <p:cNvSpPr>
                      <a:spLocks/>
                    </p:cNvSpPr>
                    <p:nvPr/>
                  </p:nvSpPr>
                  <p:spPr bwMode="auto">
                    <a:xfrm>
                      <a:off x="4783995" y="3308336"/>
                      <a:ext cx="913676" cy="654050"/>
                    </a:xfrm>
                    <a:custGeom>
                      <a:avLst/>
                      <a:gdLst>
                        <a:gd name="T0" fmla="*/ 2147483647 w 2216"/>
                        <a:gd name="T1" fmla="*/ 2147483647 h 1642"/>
                        <a:gd name="T2" fmla="*/ 2147483647 w 2216"/>
                        <a:gd name="T3" fmla="*/ 2147483647 h 1642"/>
                        <a:gd name="T4" fmla="*/ 2147483647 w 2216"/>
                        <a:gd name="T5" fmla="*/ 2147483647 h 1642"/>
                        <a:gd name="T6" fmla="*/ 2147483647 w 2216"/>
                        <a:gd name="T7" fmla="*/ 2147483647 h 1642"/>
                        <a:gd name="T8" fmla="*/ 2147483647 w 2216"/>
                        <a:gd name="T9" fmla="*/ 2147483647 h 1642"/>
                        <a:gd name="T10" fmla="*/ 2147483647 w 2216"/>
                        <a:gd name="T11" fmla="*/ 2147483647 h 1642"/>
                        <a:gd name="T12" fmla="*/ 2147483647 w 2216"/>
                        <a:gd name="T13" fmla="*/ 2147483647 h 1642"/>
                        <a:gd name="T14" fmla="*/ 2147483647 w 2216"/>
                        <a:gd name="T15" fmla="*/ 2147483647 h 1642"/>
                        <a:gd name="T16" fmla="*/ 2147483647 w 2216"/>
                        <a:gd name="T17" fmla="*/ 2147483647 h 1642"/>
                        <a:gd name="T18" fmla="*/ 2147483647 w 2216"/>
                        <a:gd name="T19" fmla="*/ 2147483647 h 1642"/>
                        <a:gd name="T20" fmla="*/ 2147483647 w 2216"/>
                        <a:gd name="T21" fmla="*/ 2147483647 h 1642"/>
                        <a:gd name="T22" fmla="*/ 2147483647 w 2216"/>
                        <a:gd name="T23" fmla="*/ 2147483647 h 1642"/>
                        <a:gd name="T24" fmla="*/ 2147483647 w 2216"/>
                        <a:gd name="T25" fmla="*/ 2147483647 h 1642"/>
                        <a:gd name="T26" fmla="*/ 2147483647 w 2216"/>
                        <a:gd name="T27" fmla="*/ 2147483647 h 1642"/>
                        <a:gd name="T28" fmla="*/ 2147483647 w 2216"/>
                        <a:gd name="T29" fmla="*/ 2147483647 h 1642"/>
                        <a:gd name="T30" fmla="*/ 2147483647 w 2216"/>
                        <a:gd name="T31" fmla="*/ 2147483647 h 1642"/>
                        <a:gd name="T32" fmla="*/ 2147483647 w 2216"/>
                        <a:gd name="T33" fmla="*/ 2147483647 h 1642"/>
                        <a:gd name="T34" fmla="*/ 2147483647 w 2216"/>
                        <a:gd name="T35" fmla="*/ 2147483647 h 1642"/>
                        <a:gd name="T36" fmla="*/ 2147483647 w 2216"/>
                        <a:gd name="T37" fmla="*/ 2147483647 h 1642"/>
                        <a:gd name="T38" fmla="*/ 2147483647 w 2216"/>
                        <a:gd name="T39" fmla="*/ 2147483647 h 1642"/>
                        <a:gd name="T40" fmla="*/ 2147483647 w 2216"/>
                        <a:gd name="T41" fmla="*/ 2147483647 h 1642"/>
                        <a:gd name="T42" fmla="*/ 2147483647 w 2216"/>
                        <a:gd name="T43" fmla="*/ 2147483647 h 1642"/>
                        <a:gd name="T44" fmla="*/ 2147483647 w 2216"/>
                        <a:gd name="T45" fmla="*/ 2147483647 h 1642"/>
                        <a:gd name="T46" fmla="*/ 2147483647 w 2216"/>
                        <a:gd name="T47" fmla="*/ 2147483647 h 1642"/>
                        <a:gd name="T48" fmla="*/ 2147483647 w 2216"/>
                        <a:gd name="T49" fmla="*/ 2147483647 h 1642"/>
                        <a:gd name="T50" fmla="*/ 2147483647 w 2216"/>
                        <a:gd name="T51" fmla="*/ 2147483647 h 1642"/>
                        <a:gd name="T52" fmla="*/ 2147483647 w 2216"/>
                        <a:gd name="T53" fmla="*/ 2147483647 h 1642"/>
                        <a:gd name="T54" fmla="*/ 2147483647 w 2216"/>
                        <a:gd name="T55" fmla="*/ 2147483647 h 1642"/>
                        <a:gd name="T56" fmla="*/ 2147483647 w 2216"/>
                        <a:gd name="T57" fmla="*/ 2147483647 h 1642"/>
                        <a:gd name="T58" fmla="*/ 2147483647 w 2216"/>
                        <a:gd name="T59" fmla="*/ 2147483647 h 1642"/>
                        <a:gd name="T60" fmla="*/ 2147483647 w 2216"/>
                        <a:gd name="T61" fmla="*/ 2147483647 h 1642"/>
                        <a:gd name="T62" fmla="*/ 2147483647 w 2216"/>
                        <a:gd name="T63" fmla="*/ 2147483647 h 1642"/>
                        <a:gd name="T64" fmla="*/ 2147483647 w 2216"/>
                        <a:gd name="T65" fmla="*/ 2147483647 h 1642"/>
                        <a:gd name="T66" fmla="*/ 2147483647 w 2216"/>
                        <a:gd name="T67" fmla="*/ 2147483647 h 1642"/>
                        <a:gd name="T68" fmla="*/ 2147483647 w 2216"/>
                        <a:gd name="T69" fmla="*/ 2147483647 h 1642"/>
                        <a:gd name="T70" fmla="*/ 2147483647 w 2216"/>
                        <a:gd name="T71" fmla="*/ 2147483647 h 1642"/>
                        <a:gd name="T72" fmla="*/ 2147483647 w 2216"/>
                        <a:gd name="T73" fmla="*/ 2147483647 h 1642"/>
                        <a:gd name="T74" fmla="*/ 2147483647 w 2216"/>
                        <a:gd name="T75" fmla="*/ 2147483647 h 1642"/>
                        <a:gd name="T76" fmla="*/ 2147483647 w 2216"/>
                        <a:gd name="T77" fmla="*/ 2147483647 h 1642"/>
                        <a:gd name="T78" fmla="*/ 2147483647 w 2216"/>
                        <a:gd name="T79" fmla="*/ 2147483647 h 1642"/>
                        <a:gd name="T80" fmla="*/ 2147483647 w 2216"/>
                        <a:gd name="T81" fmla="*/ 2147483647 h 1642"/>
                        <a:gd name="T82" fmla="*/ 2147483647 w 2216"/>
                        <a:gd name="T83" fmla="*/ 2147483647 h 1642"/>
                        <a:gd name="T84" fmla="*/ 2147483647 w 2216"/>
                        <a:gd name="T85" fmla="*/ 2147483647 h 1642"/>
                        <a:gd name="T86" fmla="*/ 2147483647 w 2216"/>
                        <a:gd name="T87" fmla="*/ 2147483647 h 1642"/>
                        <a:gd name="T88" fmla="*/ 2147483647 w 2216"/>
                        <a:gd name="T89" fmla="*/ 0 h 16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16"/>
                        <a:gd name="T136" fmla="*/ 0 h 1642"/>
                        <a:gd name="T137" fmla="*/ 2216 w 2216"/>
                        <a:gd name="T138" fmla="*/ 1642 h 164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16" h="1642">
                          <a:moveTo>
                            <a:pt x="1245" y="0"/>
                          </a:moveTo>
                          <a:lnTo>
                            <a:pt x="1168" y="44"/>
                          </a:lnTo>
                          <a:lnTo>
                            <a:pt x="1120" y="84"/>
                          </a:lnTo>
                          <a:lnTo>
                            <a:pt x="1032" y="108"/>
                          </a:lnTo>
                          <a:lnTo>
                            <a:pt x="919" y="86"/>
                          </a:lnTo>
                          <a:lnTo>
                            <a:pt x="864" y="4"/>
                          </a:lnTo>
                          <a:lnTo>
                            <a:pt x="824" y="52"/>
                          </a:lnTo>
                          <a:lnTo>
                            <a:pt x="824" y="140"/>
                          </a:lnTo>
                          <a:lnTo>
                            <a:pt x="792" y="204"/>
                          </a:lnTo>
                          <a:lnTo>
                            <a:pt x="808" y="284"/>
                          </a:lnTo>
                          <a:lnTo>
                            <a:pt x="776" y="356"/>
                          </a:lnTo>
                          <a:lnTo>
                            <a:pt x="696" y="356"/>
                          </a:lnTo>
                          <a:lnTo>
                            <a:pt x="608" y="348"/>
                          </a:lnTo>
                          <a:lnTo>
                            <a:pt x="520" y="372"/>
                          </a:lnTo>
                          <a:lnTo>
                            <a:pt x="464" y="332"/>
                          </a:lnTo>
                          <a:lnTo>
                            <a:pt x="416" y="284"/>
                          </a:lnTo>
                          <a:lnTo>
                            <a:pt x="352" y="340"/>
                          </a:lnTo>
                          <a:lnTo>
                            <a:pt x="256" y="388"/>
                          </a:lnTo>
                          <a:lnTo>
                            <a:pt x="184" y="364"/>
                          </a:lnTo>
                          <a:lnTo>
                            <a:pt x="72" y="364"/>
                          </a:lnTo>
                          <a:lnTo>
                            <a:pt x="0" y="404"/>
                          </a:lnTo>
                          <a:lnTo>
                            <a:pt x="104" y="444"/>
                          </a:lnTo>
                          <a:lnTo>
                            <a:pt x="160" y="492"/>
                          </a:lnTo>
                          <a:lnTo>
                            <a:pt x="232" y="548"/>
                          </a:lnTo>
                          <a:lnTo>
                            <a:pt x="208" y="588"/>
                          </a:lnTo>
                          <a:lnTo>
                            <a:pt x="248" y="628"/>
                          </a:lnTo>
                          <a:lnTo>
                            <a:pt x="344" y="676"/>
                          </a:lnTo>
                          <a:lnTo>
                            <a:pt x="439" y="706"/>
                          </a:lnTo>
                          <a:lnTo>
                            <a:pt x="488" y="756"/>
                          </a:lnTo>
                          <a:lnTo>
                            <a:pt x="624" y="868"/>
                          </a:lnTo>
                          <a:lnTo>
                            <a:pt x="656" y="796"/>
                          </a:lnTo>
                          <a:lnTo>
                            <a:pt x="664" y="724"/>
                          </a:lnTo>
                          <a:lnTo>
                            <a:pt x="736" y="764"/>
                          </a:lnTo>
                          <a:lnTo>
                            <a:pt x="760" y="860"/>
                          </a:lnTo>
                          <a:lnTo>
                            <a:pt x="776" y="996"/>
                          </a:lnTo>
                          <a:lnTo>
                            <a:pt x="696" y="1012"/>
                          </a:lnTo>
                          <a:lnTo>
                            <a:pt x="680" y="1100"/>
                          </a:lnTo>
                          <a:lnTo>
                            <a:pt x="675" y="1216"/>
                          </a:lnTo>
                          <a:lnTo>
                            <a:pt x="648" y="1324"/>
                          </a:lnTo>
                          <a:lnTo>
                            <a:pt x="552" y="1348"/>
                          </a:lnTo>
                          <a:lnTo>
                            <a:pt x="504" y="1380"/>
                          </a:lnTo>
                          <a:lnTo>
                            <a:pt x="424" y="1468"/>
                          </a:lnTo>
                          <a:lnTo>
                            <a:pt x="352" y="1516"/>
                          </a:lnTo>
                          <a:lnTo>
                            <a:pt x="392" y="1580"/>
                          </a:lnTo>
                          <a:lnTo>
                            <a:pt x="464" y="1596"/>
                          </a:lnTo>
                          <a:lnTo>
                            <a:pt x="544" y="1642"/>
                          </a:lnTo>
                          <a:lnTo>
                            <a:pt x="603" y="1608"/>
                          </a:lnTo>
                          <a:lnTo>
                            <a:pt x="675" y="1549"/>
                          </a:lnTo>
                          <a:lnTo>
                            <a:pt x="768" y="1518"/>
                          </a:lnTo>
                          <a:lnTo>
                            <a:pt x="846" y="1513"/>
                          </a:lnTo>
                          <a:lnTo>
                            <a:pt x="954" y="1506"/>
                          </a:lnTo>
                          <a:lnTo>
                            <a:pt x="1054" y="1516"/>
                          </a:lnTo>
                          <a:lnTo>
                            <a:pt x="1161" y="1500"/>
                          </a:lnTo>
                          <a:lnTo>
                            <a:pt x="1261" y="1525"/>
                          </a:lnTo>
                          <a:lnTo>
                            <a:pt x="1350" y="1579"/>
                          </a:lnTo>
                          <a:lnTo>
                            <a:pt x="1444" y="1554"/>
                          </a:lnTo>
                          <a:lnTo>
                            <a:pt x="1561" y="1539"/>
                          </a:lnTo>
                          <a:lnTo>
                            <a:pt x="1680" y="1597"/>
                          </a:lnTo>
                          <a:lnTo>
                            <a:pt x="1779" y="1627"/>
                          </a:lnTo>
                          <a:lnTo>
                            <a:pt x="1872" y="1564"/>
                          </a:lnTo>
                          <a:lnTo>
                            <a:pt x="1928" y="1492"/>
                          </a:lnTo>
                          <a:lnTo>
                            <a:pt x="1984" y="1396"/>
                          </a:lnTo>
                          <a:lnTo>
                            <a:pt x="1984" y="1308"/>
                          </a:lnTo>
                          <a:lnTo>
                            <a:pt x="1952" y="1220"/>
                          </a:lnTo>
                          <a:lnTo>
                            <a:pt x="1880" y="1164"/>
                          </a:lnTo>
                          <a:lnTo>
                            <a:pt x="1848" y="1100"/>
                          </a:lnTo>
                          <a:lnTo>
                            <a:pt x="1872" y="1028"/>
                          </a:lnTo>
                          <a:lnTo>
                            <a:pt x="1952" y="996"/>
                          </a:lnTo>
                          <a:lnTo>
                            <a:pt x="2048" y="988"/>
                          </a:lnTo>
                          <a:lnTo>
                            <a:pt x="2112" y="996"/>
                          </a:lnTo>
                          <a:lnTo>
                            <a:pt x="2160" y="924"/>
                          </a:lnTo>
                          <a:lnTo>
                            <a:pt x="2192" y="852"/>
                          </a:lnTo>
                          <a:lnTo>
                            <a:pt x="2216" y="788"/>
                          </a:lnTo>
                          <a:lnTo>
                            <a:pt x="2184" y="676"/>
                          </a:lnTo>
                          <a:lnTo>
                            <a:pt x="2144" y="620"/>
                          </a:lnTo>
                          <a:lnTo>
                            <a:pt x="2080" y="548"/>
                          </a:lnTo>
                          <a:lnTo>
                            <a:pt x="2000" y="540"/>
                          </a:lnTo>
                          <a:lnTo>
                            <a:pt x="1896" y="540"/>
                          </a:lnTo>
                          <a:lnTo>
                            <a:pt x="1832" y="476"/>
                          </a:lnTo>
                          <a:lnTo>
                            <a:pt x="1744" y="388"/>
                          </a:lnTo>
                          <a:lnTo>
                            <a:pt x="1680" y="380"/>
                          </a:lnTo>
                          <a:lnTo>
                            <a:pt x="1624" y="396"/>
                          </a:lnTo>
                          <a:lnTo>
                            <a:pt x="1552" y="388"/>
                          </a:lnTo>
                          <a:lnTo>
                            <a:pt x="1496" y="324"/>
                          </a:lnTo>
                          <a:lnTo>
                            <a:pt x="1496" y="252"/>
                          </a:lnTo>
                          <a:lnTo>
                            <a:pt x="1496" y="188"/>
                          </a:lnTo>
                          <a:lnTo>
                            <a:pt x="1464" y="132"/>
                          </a:lnTo>
                          <a:lnTo>
                            <a:pt x="1408" y="84"/>
                          </a:lnTo>
                          <a:lnTo>
                            <a:pt x="1344" y="36"/>
                          </a:lnTo>
                          <a:lnTo>
                            <a:pt x="1245" y="0"/>
                          </a:lnTo>
                          <a:close/>
                        </a:path>
                      </a:pathLst>
                    </a:custGeom>
                    <a:solidFill>
                      <a:srgbClr val="FF808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defTabSz="1828343">
                        <a:defRPr/>
                      </a:pPr>
                      <a:endParaRPr lang="zh-CN" altLang="zh-CN" sz="2399" kern="0">
                        <a:solidFill>
                          <a:sysClr val="windowText" lastClr="000000"/>
                        </a:solidFill>
                        <a:latin typeface="Calibri" panose="020F0502020204030204"/>
                        <a:ea typeface="等线" panose="02010600030101010101" pitchFamily="2" charset="-122"/>
                      </a:endParaRPr>
                    </a:p>
                  </p:txBody>
                </p:sp>
                <p:sp>
                  <p:nvSpPr>
                    <p:cNvPr id="73" name="Freeform 11">
                      <a:extLst>
                        <a:ext uri="{FF2B5EF4-FFF2-40B4-BE49-F238E27FC236}">
                          <a16:creationId xmlns:a16="http://schemas.microsoft.com/office/drawing/2014/main" id="{BBAB662F-EB5B-4D55-8EB8-553F62ED0036}"/>
                        </a:ext>
                      </a:extLst>
                    </p:cNvPr>
                    <p:cNvSpPr>
                      <a:spLocks/>
                    </p:cNvSpPr>
                    <p:nvPr/>
                  </p:nvSpPr>
                  <p:spPr bwMode="auto">
                    <a:xfrm>
                      <a:off x="3403225" y="2566974"/>
                      <a:ext cx="736936" cy="785812"/>
                    </a:xfrm>
                    <a:custGeom>
                      <a:avLst/>
                      <a:gdLst>
                        <a:gd name="T0" fmla="*/ 2147483647 w 1792"/>
                        <a:gd name="T1" fmla="*/ 2147483647 h 1975"/>
                        <a:gd name="T2" fmla="*/ 2147483647 w 1792"/>
                        <a:gd name="T3" fmla="*/ 2147483647 h 1975"/>
                        <a:gd name="T4" fmla="*/ 2147483647 w 1792"/>
                        <a:gd name="T5" fmla="*/ 2147483647 h 1975"/>
                        <a:gd name="T6" fmla="*/ 2147483647 w 1792"/>
                        <a:gd name="T7" fmla="*/ 2147483647 h 1975"/>
                        <a:gd name="T8" fmla="*/ 2147483647 w 1792"/>
                        <a:gd name="T9" fmla="*/ 2147483647 h 1975"/>
                        <a:gd name="T10" fmla="*/ 2147483647 w 1792"/>
                        <a:gd name="T11" fmla="*/ 2147483647 h 1975"/>
                        <a:gd name="T12" fmla="*/ 2147483647 w 1792"/>
                        <a:gd name="T13" fmla="*/ 2147483647 h 1975"/>
                        <a:gd name="T14" fmla="*/ 2147483647 w 1792"/>
                        <a:gd name="T15" fmla="*/ 2147483647 h 1975"/>
                        <a:gd name="T16" fmla="*/ 2147483647 w 1792"/>
                        <a:gd name="T17" fmla="*/ 2147483647 h 1975"/>
                        <a:gd name="T18" fmla="*/ 2147483647 w 1792"/>
                        <a:gd name="T19" fmla="*/ 2147483647 h 1975"/>
                        <a:gd name="T20" fmla="*/ 2147483647 w 1792"/>
                        <a:gd name="T21" fmla="*/ 2147483647 h 1975"/>
                        <a:gd name="T22" fmla="*/ 2147483647 w 1792"/>
                        <a:gd name="T23" fmla="*/ 2147483647 h 1975"/>
                        <a:gd name="T24" fmla="*/ 2147483647 w 1792"/>
                        <a:gd name="T25" fmla="*/ 2147483647 h 1975"/>
                        <a:gd name="T26" fmla="*/ 2147483647 w 1792"/>
                        <a:gd name="T27" fmla="*/ 2147483647 h 1975"/>
                        <a:gd name="T28" fmla="*/ 2147483647 w 1792"/>
                        <a:gd name="T29" fmla="*/ 2147483647 h 1975"/>
                        <a:gd name="T30" fmla="*/ 2147483647 w 1792"/>
                        <a:gd name="T31" fmla="*/ 2147483647 h 1975"/>
                        <a:gd name="T32" fmla="*/ 2147483647 w 1792"/>
                        <a:gd name="T33" fmla="*/ 2147483647 h 1975"/>
                        <a:gd name="T34" fmla="*/ 2147483647 w 1792"/>
                        <a:gd name="T35" fmla="*/ 2147483647 h 1975"/>
                        <a:gd name="T36" fmla="*/ 2147483647 w 1792"/>
                        <a:gd name="T37" fmla="*/ 2147483647 h 1975"/>
                        <a:gd name="T38" fmla="*/ 2147483647 w 1792"/>
                        <a:gd name="T39" fmla="*/ 2147483647 h 1975"/>
                        <a:gd name="T40" fmla="*/ 2147483647 w 1792"/>
                        <a:gd name="T41" fmla="*/ 2147483647 h 1975"/>
                        <a:gd name="T42" fmla="*/ 2147483647 w 1792"/>
                        <a:gd name="T43" fmla="*/ 2147483647 h 1975"/>
                        <a:gd name="T44" fmla="*/ 2147483647 w 1792"/>
                        <a:gd name="T45" fmla="*/ 2147483647 h 1975"/>
                        <a:gd name="T46" fmla="*/ 2147483647 w 1792"/>
                        <a:gd name="T47" fmla="*/ 2147483647 h 1975"/>
                        <a:gd name="T48" fmla="*/ 2147483647 w 1792"/>
                        <a:gd name="T49" fmla="*/ 2147483647 h 1975"/>
                        <a:gd name="T50" fmla="*/ 2147483647 w 1792"/>
                        <a:gd name="T51" fmla="*/ 2147483647 h 1975"/>
                        <a:gd name="T52" fmla="*/ 2147483647 w 1792"/>
                        <a:gd name="T53" fmla="*/ 2147483647 h 1975"/>
                        <a:gd name="T54" fmla="*/ 2147483647 w 1792"/>
                        <a:gd name="T55" fmla="*/ 2147483647 h 1975"/>
                        <a:gd name="T56" fmla="*/ 2147483647 w 1792"/>
                        <a:gd name="T57" fmla="*/ 2147483647 h 1975"/>
                        <a:gd name="T58" fmla="*/ 2147483647 w 1792"/>
                        <a:gd name="T59" fmla="*/ 2147483647 h 1975"/>
                        <a:gd name="T60" fmla="*/ 2147483647 w 1792"/>
                        <a:gd name="T61" fmla="*/ 2147483647 h 1975"/>
                        <a:gd name="T62" fmla="*/ 2147483647 w 1792"/>
                        <a:gd name="T63" fmla="*/ 2147483647 h 1975"/>
                        <a:gd name="T64" fmla="*/ 2147483647 w 1792"/>
                        <a:gd name="T65" fmla="*/ 2147483647 h 1975"/>
                        <a:gd name="T66" fmla="*/ 2147483647 w 1792"/>
                        <a:gd name="T67" fmla="*/ 2147483647 h 1975"/>
                        <a:gd name="T68" fmla="*/ 2147483647 w 1792"/>
                        <a:gd name="T69" fmla="*/ 2147483647 h 1975"/>
                        <a:gd name="T70" fmla="*/ 2147483647 w 1792"/>
                        <a:gd name="T71" fmla="*/ 2147483647 h 1975"/>
                        <a:gd name="T72" fmla="*/ 2147483647 w 1792"/>
                        <a:gd name="T73" fmla="*/ 2147483647 h 1975"/>
                        <a:gd name="T74" fmla="*/ 2147483647 w 1792"/>
                        <a:gd name="T75" fmla="*/ 2147483647 h 1975"/>
                        <a:gd name="T76" fmla="*/ 2147483647 w 1792"/>
                        <a:gd name="T77" fmla="*/ 2147483647 h 1975"/>
                        <a:gd name="T78" fmla="*/ 2147483647 w 1792"/>
                        <a:gd name="T79" fmla="*/ 2147483647 h 1975"/>
                        <a:gd name="T80" fmla="*/ 2147483647 w 1792"/>
                        <a:gd name="T81" fmla="*/ 2147483647 h 1975"/>
                        <a:gd name="T82" fmla="*/ 2147483647 w 1792"/>
                        <a:gd name="T83" fmla="*/ 2147483647 h 1975"/>
                        <a:gd name="T84" fmla="*/ 2147483647 w 1792"/>
                        <a:gd name="T85" fmla="*/ 2147483647 h 1975"/>
                        <a:gd name="T86" fmla="*/ 2147483647 w 1792"/>
                        <a:gd name="T87" fmla="*/ 2147483647 h 1975"/>
                        <a:gd name="T88" fmla="*/ 2147483647 w 1792"/>
                        <a:gd name="T89" fmla="*/ 2147483647 h 1975"/>
                        <a:gd name="T90" fmla="*/ 2147483647 w 1792"/>
                        <a:gd name="T91" fmla="*/ 2147483647 h 1975"/>
                        <a:gd name="T92" fmla="*/ 2147483647 w 1792"/>
                        <a:gd name="T93" fmla="*/ 2147483647 h 1975"/>
                        <a:gd name="T94" fmla="*/ 2147483647 w 1792"/>
                        <a:gd name="T95" fmla="*/ 2147483647 h 1975"/>
                        <a:gd name="T96" fmla="*/ 2147483647 w 1792"/>
                        <a:gd name="T97" fmla="*/ 2147483647 h 1975"/>
                        <a:gd name="T98" fmla="*/ 2147483647 w 1792"/>
                        <a:gd name="T99" fmla="*/ 2147483647 h 1975"/>
                        <a:gd name="T100" fmla="*/ 2147483647 w 1792"/>
                        <a:gd name="T101" fmla="*/ 2147483647 h 1975"/>
                        <a:gd name="T102" fmla="*/ 2147483647 w 1792"/>
                        <a:gd name="T103" fmla="*/ 2147483647 h 1975"/>
                        <a:gd name="T104" fmla="*/ 2147483647 w 1792"/>
                        <a:gd name="T105" fmla="*/ 2147483647 h 1975"/>
                        <a:gd name="T106" fmla="*/ 2147483647 w 1792"/>
                        <a:gd name="T107" fmla="*/ 2147483647 h 1975"/>
                        <a:gd name="T108" fmla="*/ 2147483647 w 1792"/>
                        <a:gd name="T109" fmla="*/ 2147483647 h 1975"/>
                        <a:gd name="T110" fmla="*/ 2147483647 w 1792"/>
                        <a:gd name="T111" fmla="*/ 2147483647 h 1975"/>
                        <a:gd name="T112" fmla="*/ 2147483647 w 1792"/>
                        <a:gd name="T113" fmla="*/ 2147483647 h 1975"/>
                        <a:gd name="T114" fmla="*/ 2147483647 w 1792"/>
                        <a:gd name="T115" fmla="*/ 2147483647 h 1975"/>
                        <a:gd name="T116" fmla="*/ 2147483647 w 1792"/>
                        <a:gd name="T117" fmla="*/ 2147483647 h 1975"/>
                        <a:gd name="T118" fmla="*/ 2147483647 w 1792"/>
                        <a:gd name="T119" fmla="*/ 2147483647 h 1975"/>
                        <a:gd name="T120" fmla="*/ 2147483647 w 1792"/>
                        <a:gd name="T121" fmla="*/ 2147483647 h 19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92"/>
                        <a:gd name="T184" fmla="*/ 0 h 1975"/>
                        <a:gd name="T185" fmla="*/ 1792 w 1792"/>
                        <a:gd name="T186" fmla="*/ 1975 h 19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92" h="1975">
                          <a:moveTo>
                            <a:pt x="1528" y="272"/>
                          </a:moveTo>
                          <a:lnTo>
                            <a:pt x="1480" y="232"/>
                          </a:lnTo>
                          <a:lnTo>
                            <a:pt x="1448" y="208"/>
                          </a:lnTo>
                          <a:lnTo>
                            <a:pt x="1424" y="160"/>
                          </a:lnTo>
                          <a:lnTo>
                            <a:pt x="1456" y="64"/>
                          </a:lnTo>
                          <a:lnTo>
                            <a:pt x="1400" y="80"/>
                          </a:lnTo>
                          <a:lnTo>
                            <a:pt x="1320" y="0"/>
                          </a:lnTo>
                          <a:lnTo>
                            <a:pt x="1296" y="64"/>
                          </a:lnTo>
                          <a:lnTo>
                            <a:pt x="1256" y="128"/>
                          </a:lnTo>
                          <a:lnTo>
                            <a:pt x="1208" y="184"/>
                          </a:lnTo>
                          <a:lnTo>
                            <a:pt x="1184" y="240"/>
                          </a:lnTo>
                          <a:lnTo>
                            <a:pt x="1088" y="264"/>
                          </a:lnTo>
                          <a:lnTo>
                            <a:pt x="1032" y="312"/>
                          </a:lnTo>
                          <a:lnTo>
                            <a:pt x="944" y="344"/>
                          </a:lnTo>
                          <a:lnTo>
                            <a:pt x="920" y="400"/>
                          </a:lnTo>
                          <a:lnTo>
                            <a:pt x="952" y="440"/>
                          </a:lnTo>
                          <a:lnTo>
                            <a:pt x="992" y="488"/>
                          </a:lnTo>
                          <a:lnTo>
                            <a:pt x="1032" y="496"/>
                          </a:lnTo>
                          <a:lnTo>
                            <a:pt x="1144" y="432"/>
                          </a:lnTo>
                          <a:lnTo>
                            <a:pt x="1192" y="520"/>
                          </a:lnTo>
                          <a:lnTo>
                            <a:pt x="1232" y="584"/>
                          </a:lnTo>
                          <a:lnTo>
                            <a:pt x="1240" y="664"/>
                          </a:lnTo>
                          <a:lnTo>
                            <a:pt x="1200" y="656"/>
                          </a:lnTo>
                          <a:lnTo>
                            <a:pt x="1144" y="656"/>
                          </a:lnTo>
                          <a:lnTo>
                            <a:pt x="1072" y="664"/>
                          </a:lnTo>
                          <a:lnTo>
                            <a:pt x="1104" y="720"/>
                          </a:lnTo>
                          <a:lnTo>
                            <a:pt x="1152" y="768"/>
                          </a:lnTo>
                          <a:lnTo>
                            <a:pt x="1184" y="800"/>
                          </a:lnTo>
                          <a:lnTo>
                            <a:pt x="1136" y="864"/>
                          </a:lnTo>
                          <a:lnTo>
                            <a:pt x="1096" y="888"/>
                          </a:lnTo>
                          <a:lnTo>
                            <a:pt x="1064" y="848"/>
                          </a:lnTo>
                          <a:lnTo>
                            <a:pt x="1016" y="824"/>
                          </a:lnTo>
                          <a:lnTo>
                            <a:pt x="968" y="784"/>
                          </a:lnTo>
                          <a:lnTo>
                            <a:pt x="928" y="752"/>
                          </a:lnTo>
                          <a:lnTo>
                            <a:pt x="928" y="712"/>
                          </a:lnTo>
                          <a:lnTo>
                            <a:pt x="920" y="664"/>
                          </a:lnTo>
                          <a:lnTo>
                            <a:pt x="848" y="672"/>
                          </a:lnTo>
                          <a:lnTo>
                            <a:pt x="776" y="680"/>
                          </a:lnTo>
                          <a:lnTo>
                            <a:pt x="704" y="680"/>
                          </a:lnTo>
                          <a:lnTo>
                            <a:pt x="656" y="680"/>
                          </a:lnTo>
                          <a:lnTo>
                            <a:pt x="624" y="648"/>
                          </a:lnTo>
                          <a:lnTo>
                            <a:pt x="600" y="624"/>
                          </a:lnTo>
                          <a:lnTo>
                            <a:pt x="544" y="624"/>
                          </a:lnTo>
                          <a:lnTo>
                            <a:pt x="496" y="616"/>
                          </a:lnTo>
                          <a:lnTo>
                            <a:pt x="424" y="616"/>
                          </a:lnTo>
                          <a:lnTo>
                            <a:pt x="352" y="632"/>
                          </a:lnTo>
                          <a:lnTo>
                            <a:pt x="312" y="600"/>
                          </a:lnTo>
                          <a:lnTo>
                            <a:pt x="288" y="568"/>
                          </a:lnTo>
                          <a:lnTo>
                            <a:pt x="208" y="608"/>
                          </a:lnTo>
                          <a:lnTo>
                            <a:pt x="176" y="672"/>
                          </a:lnTo>
                          <a:lnTo>
                            <a:pt x="176" y="760"/>
                          </a:lnTo>
                          <a:lnTo>
                            <a:pt x="152" y="840"/>
                          </a:lnTo>
                          <a:lnTo>
                            <a:pt x="80" y="904"/>
                          </a:lnTo>
                          <a:lnTo>
                            <a:pt x="16" y="944"/>
                          </a:lnTo>
                          <a:lnTo>
                            <a:pt x="0" y="1008"/>
                          </a:lnTo>
                          <a:lnTo>
                            <a:pt x="40" y="1064"/>
                          </a:lnTo>
                          <a:lnTo>
                            <a:pt x="96" y="1056"/>
                          </a:lnTo>
                          <a:lnTo>
                            <a:pt x="136" y="1000"/>
                          </a:lnTo>
                          <a:lnTo>
                            <a:pt x="208" y="1032"/>
                          </a:lnTo>
                          <a:lnTo>
                            <a:pt x="288" y="1032"/>
                          </a:lnTo>
                          <a:lnTo>
                            <a:pt x="352" y="1040"/>
                          </a:lnTo>
                          <a:lnTo>
                            <a:pt x="416" y="1080"/>
                          </a:lnTo>
                          <a:lnTo>
                            <a:pt x="480" y="1096"/>
                          </a:lnTo>
                          <a:lnTo>
                            <a:pt x="480" y="1144"/>
                          </a:lnTo>
                          <a:lnTo>
                            <a:pt x="448" y="1184"/>
                          </a:lnTo>
                          <a:lnTo>
                            <a:pt x="408" y="1208"/>
                          </a:lnTo>
                          <a:lnTo>
                            <a:pt x="400" y="1264"/>
                          </a:lnTo>
                          <a:lnTo>
                            <a:pt x="400" y="1328"/>
                          </a:lnTo>
                          <a:lnTo>
                            <a:pt x="336" y="1352"/>
                          </a:lnTo>
                          <a:lnTo>
                            <a:pt x="304" y="1384"/>
                          </a:lnTo>
                          <a:lnTo>
                            <a:pt x="256" y="1416"/>
                          </a:lnTo>
                          <a:lnTo>
                            <a:pt x="248" y="1472"/>
                          </a:lnTo>
                          <a:lnTo>
                            <a:pt x="336" y="1496"/>
                          </a:lnTo>
                          <a:lnTo>
                            <a:pt x="424" y="1520"/>
                          </a:lnTo>
                          <a:lnTo>
                            <a:pt x="496" y="1528"/>
                          </a:lnTo>
                          <a:lnTo>
                            <a:pt x="576" y="1608"/>
                          </a:lnTo>
                          <a:lnTo>
                            <a:pt x="640" y="1648"/>
                          </a:lnTo>
                          <a:lnTo>
                            <a:pt x="712" y="1616"/>
                          </a:lnTo>
                          <a:lnTo>
                            <a:pt x="784" y="1592"/>
                          </a:lnTo>
                          <a:lnTo>
                            <a:pt x="880" y="1544"/>
                          </a:lnTo>
                          <a:lnTo>
                            <a:pt x="944" y="1504"/>
                          </a:lnTo>
                          <a:lnTo>
                            <a:pt x="1006" y="1473"/>
                          </a:lnTo>
                          <a:lnTo>
                            <a:pt x="1024" y="1536"/>
                          </a:lnTo>
                          <a:lnTo>
                            <a:pt x="1048" y="1592"/>
                          </a:lnTo>
                          <a:lnTo>
                            <a:pt x="1120" y="1648"/>
                          </a:lnTo>
                          <a:lnTo>
                            <a:pt x="1192" y="1696"/>
                          </a:lnTo>
                          <a:lnTo>
                            <a:pt x="1216" y="1760"/>
                          </a:lnTo>
                          <a:lnTo>
                            <a:pt x="1272" y="1808"/>
                          </a:lnTo>
                          <a:lnTo>
                            <a:pt x="1328" y="1808"/>
                          </a:lnTo>
                          <a:lnTo>
                            <a:pt x="1400" y="1824"/>
                          </a:lnTo>
                          <a:lnTo>
                            <a:pt x="1424" y="1896"/>
                          </a:lnTo>
                          <a:lnTo>
                            <a:pt x="1472" y="1944"/>
                          </a:lnTo>
                          <a:lnTo>
                            <a:pt x="1537" y="1975"/>
                          </a:lnTo>
                          <a:lnTo>
                            <a:pt x="1592" y="1944"/>
                          </a:lnTo>
                          <a:lnTo>
                            <a:pt x="1648" y="1928"/>
                          </a:lnTo>
                          <a:lnTo>
                            <a:pt x="1656" y="1864"/>
                          </a:lnTo>
                          <a:lnTo>
                            <a:pt x="1616" y="1824"/>
                          </a:lnTo>
                          <a:lnTo>
                            <a:pt x="1576" y="1792"/>
                          </a:lnTo>
                          <a:lnTo>
                            <a:pt x="1544" y="1728"/>
                          </a:lnTo>
                          <a:lnTo>
                            <a:pt x="1472" y="1704"/>
                          </a:lnTo>
                          <a:lnTo>
                            <a:pt x="1424" y="1648"/>
                          </a:lnTo>
                          <a:lnTo>
                            <a:pt x="1416" y="1592"/>
                          </a:lnTo>
                          <a:lnTo>
                            <a:pt x="1408" y="1544"/>
                          </a:lnTo>
                          <a:lnTo>
                            <a:pt x="1496" y="1512"/>
                          </a:lnTo>
                          <a:lnTo>
                            <a:pt x="1560" y="1528"/>
                          </a:lnTo>
                          <a:lnTo>
                            <a:pt x="1600" y="1440"/>
                          </a:lnTo>
                          <a:lnTo>
                            <a:pt x="1728" y="1320"/>
                          </a:lnTo>
                          <a:lnTo>
                            <a:pt x="1765" y="1237"/>
                          </a:lnTo>
                          <a:lnTo>
                            <a:pt x="1792" y="1152"/>
                          </a:lnTo>
                          <a:lnTo>
                            <a:pt x="1752" y="1096"/>
                          </a:lnTo>
                          <a:lnTo>
                            <a:pt x="1696" y="1080"/>
                          </a:lnTo>
                          <a:lnTo>
                            <a:pt x="1632" y="1040"/>
                          </a:lnTo>
                          <a:lnTo>
                            <a:pt x="1588" y="972"/>
                          </a:lnTo>
                          <a:lnTo>
                            <a:pt x="1584" y="888"/>
                          </a:lnTo>
                          <a:lnTo>
                            <a:pt x="1576" y="800"/>
                          </a:lnTo>
                          <a:lnTo>
                            <a:pt x="1528" y="712"/>
                          </a:lnTo>
                          <a:lnTo>
                            <a:pt x="1520" y="640"/>
                          </a:lnTo>
                          <a:lnTo>
                            <a:pt x="1512" y="528"/>
                          </a:lnTo>
                          <a:lnTo>
                            <a:pt x="1464" y="472"/>
                          </a:lnTo>
                          <a:lnTo>
                            <a:pt x="1520" y="400"/>
                          </a:lnTo>
                          <a:lnTo>
                            <a:pt x="1528" y="336"/>
                          </a:lnTo>
                          <a:lnTo>
                            <a:pt x="1528" y="272"/>
                          </a:lnTo>
                          <a:close/>
                        </a:path>
                      </a:pathLst>
                    </a:custGeom>
                    <a:solidFill>
                      <a:srgbClr val="92D05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defTabSz="1828343">
                        <a:defRPr/>
                      </a:pPr>
                      <a:endParaRPr lang="zh-CN" altLang="zh-CN" sz="2399" kern="0">
                        <a:solidFill>
                          <a:sysClr val="windowText" lastClr="000000"/>
                        </a:solidFill>
                        <a:latin typeface="Calibri" panose="020F0502020204030204"/>
                        <a:ea typeface="等线" panose="02010600030101010101" pitchFamily="2" charset="-122"/>
                      </a:endParaRPr>
                    </a:p>
                  </p:txBody>
                </p:sp>
                <p:sp>
                  <p:nvSpPr>
                    <p:cNvPr id="74" name="Freeform 12">
                      <a:extLst>
                        <a:ext uri="{FF2B5EF4-FFF2-40B4-BE49-F238E27FC236}">
                          <a16:creationId xmlns:a16="http://schemas.microsoft.com/office/drawing/2014/main" id="{586C4E82-CD46-4333-83DF-EECC6597E185}"/>
                        </a:ext>
                      </a:extLst>
                    </p:cNvPr>
                    <p:cNvSpPr>
                      <a:spLocks/>
                    </p:cNvSpPr>
                    <p:nvPr/>
                  </p:nvSpPr>
                  <p:spPr bwMode="auto">
                    <a:xfrm>
                      <a:off x="2568450" y="3528999"/>
                      <a:ext cx="1763999" cy="982662"/>
                    </a:xfrm>
                    <a:custGeom>
                      <a:avLst/>
                      <a:gdLst>
                        <a:gd name="T0" fmla="*/ 0 w 5347"/>
                        <a:gd name="T1" fmla="*/ 0 h 3064"/>
                        <a:gd name="T2" fmla="*/ 5347 w 5347"/>
                        <a:gd name="T3" fmla="*/ 3064 h 3064"/>
                      </a:gdLst>
                      <a:ahLst/>
                      <a:cxnLst/>
                      <a:rect l="T0" t="T1" r="T2" b="T3"/>
                      <a:pathLst>
                        <a:path w="5347" h="3064">
                          <a:moveTo>
                            <a:pt x="4699" y="981"/>
                          </a:moveTo>
                          <a:cubicBezTo>
                            <a:pt x="4695" y="941"/>
                            <a:pt x="4693" y="901"/>
                            <a:pt x="4689" y="861"/>
                          </a:cubicBezTo>
                          <a:cubicBezTo>
                            <a:pt x="4699" y="825"/>
                            <a:pt x="4709" y="787"/>
                            <a:pt x="4720" y="751"/>
                          </a:cubicBezTo>
                          <a:cubicBezTo>
                            <a:pt x="4713" y="727"/>
                            <a:pt x="4706" y="705"/>
                            <a:pt x="4699" y="681"/>
                          </a:cubicBezTo>
                          <a:cubicBezTo>
                            <a:pt x="4679" y="655"/>
                            <a:pt x="4658" y="627"/>
                            <a:pt x="4637" y="601"/>
                          </a:cubicBezTo>
                          <a:cubicBezTo>
                            <a:pt x="4593" y="585"/>
                            <a:pt x="4549" y="567"/>
                            <a:pt x="4504" y="551"/>
                          </a:cubicBezTo>
                          <a:lnTo>
                            <a:pt x="4401" y="481"/>
                          </a:lnTo>
                          <a:cubicBezTo>
                            <a:pt x="4411" y="454"/>
                            <a:pt x="4422" y="427"/>
                            <a:pt x="4432" y="401"/>
                          </a:cubicBezTo>
                          <a:cubicBezTo>
                            <a:pt x="4449" y="380"/>
                            <a:pt x="4467" y="360"/>
                            <a:pt x="4483" y="340"/>
                          </a:cubicBezTo>
                          <a:cubicBezTo>
                            <a:pt x="4469" y="314"/>
                            <a:pt x="4456" y="287"/>
                            <a:pt x="4442" y="260"/>
                          </a:cubicBezTo>
                          <a:lnTo>
                            <a:pt x="4370" y="190"/>
                          </a:lnTo>
                          <a:cubicBezTo>
                            <a:pt x="4329" y="164"/>
                            <a:pt x="4288" y="136"/>
                            <a:pt x="4247" y="110"/>
                          </a:cubicBezTo>
                          <a:cubicBezTo>
                            <a:pt x="4216" y="104"/>
                            <a:pt x="4185" y="96"/>
                            <a:pt x="4154" y="90"/>
                          </a:cubicBezTo>
                          <a:cubicBezTo>
                            <a:pt x="4127" y="60"/>
                            <a:pt x="4099" y="30"/>
                            <a:pt x="4072" y="0"/>
                          </a:cubicBezTo>
                          <a:lnTo>
                            <a:pt x="3990" y="50"/>
                          </a:lnTo>
                          <a:cubicBezTo>
                            <a:pt x="3963" y="64"/>
                            <a:pt x="3934" y="76"/>
                            <a:pt x="3907" y="90"/>
                          </a:cubicBezTo>
                          <a:cubicBezTo>
                            <a:pt x="3866" y="86"/>
                            <a:pt x="3825" y="84"/>
                            <a:pt x="3784" y="80"/>
                          </a:cubicBezTo>
                          <a:cubicBezTo>
                            <a:pt x="3774" y="104"/>
                            <a:pt x="3763" y="126"/>
                            <a:pt x="3753" y="150"/>
                          </a:cubicBezTo>
                          <a:lnTo>
                            <a:pt x="3805" y="200"/>
                          </a:lnTo>
                          <a:lnTo>
                            <a:pt x="3774" y="260"/>
                          </a:lnTo>
                          <a:cubicBezTo>
                            <a:pt x="3739" y="257"/>
                            <a:pt x="3706" y="254"/>
                            <a:pt x="3671" y="250"/>
                          </a:cubicBezTo>
                          <a:cubicBezTo>
                            <a:pt x="3634" y="247"/>
                            <a:pt x="3595" y="244"/>
                            <a:pt x="3558" y="240"/>
                          </a:cubicBezTo>
                          <a:cubicBezTo>
                            <a:pt x="3517" y="234"/>
                            <a:pt x="3476" y="227"/>
                            <a:pt x="3434" y="220"/>
                          </a:cubicBezTo>
                          <a:cubicBezTo>
                            <a:pt x="3404" y="234"/>
                            <a:pt x="3373" y="247"/>
                            <a:pt x="3342" y="260"/>
                          </a:cubicBezTo>
                          <a:lnTo>
                            <a:pt x="3260" y="310"/>
                          </a:lnTo>
                          <a:lnTo>
                            <a:pt x="3136" y="340"/>
                          </a:lnTo>
                          <a:lnTo>
                            <a:pt x="3075" y="401"/>
                          </a:lnTo>
                          <a:cubicBezTo>
                            <a:pt x="3054" y="424"/>
                            <a:pt x="3033" y="447"/>
                            <a:pt x="3013" y="471"/>
                          </a:cubicBezTo>
                          <a:cubicBezTo>
                            <a:pt x="2999" y="497"/>
                            <a:pt x="2986" y="524"/>
                            <a:pt x="2972" y="551"/>
                          </a:cubicBezTo>
                          <a:cubicBezTo>
                            <a:pt x="2958" y="585"/>
                            <a:pt x="2945" y="617"/>
                            <a:pt x="2931" y="651"/>
                          </a:cubicBezTo>
                          <a:cubicBezTo>
                            <a:pt x="2924" y="681"/>
                            <a:pt x="2916" y="711"/>
                            <a:pt x="2910" y="741"/>
                          </a:cubicBezTo>
                          <a:lnTo>
                            <a:pt x="2838" y="811"/>
                          </a:lnTo>
                          <a:lnTo>
                            <a:pt x="2735" y="871"/>
                          </a:lnTo>
                          <a:lnTo>
                            <a:pt x="2622" y="951"/>
                          </a:lnTo>
                          <a:lnTo>
                            <a:pt x="2458" y="961"/>
                          </a:lnTo>
                          <a:cubicBezTo>
                            <a:pt x="2389" y="877"/>
                            <a:pt x="2320" y="795"/>
                            <a:pt x="2252" y="711"/>
                          </a:cubicBezTo>
                          <a:lnTo>
                            <a:pt x="2118" y="681"/>
                          </a:lnTo>
                          <a:lnTo>
                            <a:pt x="1995" y="651"/>
                          </a:lnTo>
                          <a:cubicBezTo>
                            <a:pt x="1960" y="655"/>
                            <a:pt x="1927" y="657"/>
                            <a:pt x="1892" y="661"/>
                          </a:cubicBezTo>
                          <a:cubicBezTo>
                            <a:pt x="1861" y="657"/>
                            <a:pt x="1830" y="655"/>
                            <a:pt x="1799" y="651"/>
                          </a:cubicBezTo>
                          <a:lnTo>
                            <a:pt x="1686" y="681"/>
                          </a:lnTo>
                          <a:cubicBezTo>
                            <a:pt x="1656" y="657"/>
                            <a:pt x="1625" y="635"/>
                            <a:pt x="1594" y="611"/>
                          </a:cubicBezTo>
                          <a:cubicBezTo>
                            <a:pt x="1580" y="587"/>
                            <a:pt x="1567" y="564"/>
                            <a:pt x="1553" y="541"/>
                          </a:cubicBezTo>
                          <a:cubicBezTo>
                            <a:pt x="1528" y="534"/>
                            <a:pt x="1505" y="527"/>
                            <a:pt x="1481" y="521"/>
                          </a:cubicBezTo>
                          <a:cubicBezTo>
                            <a:pt x="1450" y="517"/>
                            <a:pt x="1419" y="514"/>
                            <a:pt x="1388" y="511"/>
                          </a:cubicBezTo>
                          <a:lnTo>
                            <a:pt x="1275" y="481"/>
                          </a:lnTo>
                          <a:lnTo>
                            <a:pt x="1152" y="451"/>
                          </a:lnTo>
                          <a:cubicBezTo>
                            <a:pt x="1121" y="457"/>
                            <a:pt x="1090" y="464"/>
                            <a:pt x="1059" y="471"/>
                          </a:cubicBezTo>
                          <a:cubicBezTo>
                            <a:pt x="1039" y="494"/>
                            <a:pt x="1018" y="517"/>
                            <a:pt x="997" y="541"/>
                          </a:cubicBezTo>
                          <a:cubicBezTo>
                            <a:pt x="952" y="514"/>
                            <a:pt x="909" y="487"/>
                            <a:pt x="864" y="461"/>
                          </a:cubicBezTo>
                          <a:cubicBezTo>
                            <a:pt x="837" y="474"/>
                            <a:pt x="808" y="487"/>
                            <a:pt x="781" y="501"/>
                          </a:cubicBezTo>
                          <a:lnTo>
                            <a:pt x="648" y="511"/>
                          </a:lnTo>
                          <a:lnTo>
                            <a:pt x="473" y="521"/>
                          </a:lnTo>
                          <a:cubicBezTo>
                            <a:pt x="487" y="554"/>
                            <a:pt x="500" y="587"/>
                            <a:pt x="514" y="621"/>
                          </a:cubicBezTo>
                          <a:cubicBezTo>
                            <a:pt x="467" y="607"/>
                            <a:pt x="418" y="595"/>
                            <a:pt x="370" y="581"/>
                          </a:cubicBezTo>
                          <a:lnTo>
                            <a:pt x="278" y="551"/>
                          </a:lnTo>
                          <a:lnTo>
                            <a:pt x="175" y="591"/>
                          </a:lnTo>
                          <a:lnTo>
                            <a:pt x="31" y="561"/>
                          </a:lnTo>
                          <a:cubicBezTo>
                            <a:pt x="24" y="595"/>
                            <a:pt x="17" y="627"/>
                            <a:pt x="10" y="661"/>
                          </a:cubicBezTo>
                          <a:lnTo>
                            <a:pt x="62" y="711"/>
                          </a:lnTo>
                          <a:cubicBezTo>
                            <a:pt x="86" y="731"/>
                            <a:pt x="109" y="751"/>
                            <a:pt x="134" y="771"/>
                          </a:cubicBezTo>
                          <a:cubicBezTo>
                            <a:pt x="161" y="795"/>
                            <a:pt x="189" y="817"/>
                            <a:pt x="216" y="841"/>
                          </a:cubicBezTo>
                          <a:cubicBezTo>
                            <a:pt x="243" y="861"/>
                            <a:pt x="271" y="881"/>
                            <a:pt x="298" y="901"/>
                          </a:cubicBezTo>
                          <a:cubicBezTo>
                            <a:pt x="302" y="937"/>
                            <a:pt x="305" y="975"/>
                            <a:pt x="308" y="1011"/>
                          </a:cubicBezTo>
                          <a:cubicBezTo>
                            <a:pt x="274" y="1018"/>
                            <a:pt x="240" y="1025"/>
                            <a:pt x="206" y="1031"/>
                          </a:cubicBezTo>
                          <a:cubicBezTo>
                            <a:pt x="175" y="1038"/>
                            <a:pt x="144" y="1045"/>
                            <a:pt x="113" y="1051"/>
                          </a:cubicBezTo>
                          <a:cubicBezTo>
                            <a:pt x="76" y="1055"/>
                            <a:pt x="37" y="1058"/>
                            <a:pt x="0" y="1061"/>
                          </a:cubicBezTo>
                          <a:cubicBezTo>
                            <a:pt x="24" y="1091"/>
                            <a:pt x="48" y="1121"/>
                            <a:pt x="72" y="1152"/>
                          </a:cubicBezTo>
                          <a:cubicBezTo>
                            <a:pt x="103" y="1185"/>
                            <a:pt x="134" y="1218"/>
                            <a:pt x="165" y="1252"/>
                          </a:cubicBezTo>
                          <a:cubicBezTo>
                            <a:pt x="195" y="1238"/>
                            <a:pt x="226" y="1225"/>
                            <a:pt x="257" y="1212"/>
                          </a:cubicBezTo>
                          <a:cubicBezTo>
                            <a:pt x="281" y="1228"/>
                            <a:pt x="305" y="1245"/>
                            <a:pt x="329" y="1262"/>
                          </a:cubicBezTo>
                          <a:lnTo>
                            <a:pt x="422" y="1292"/>
                          </a:lnTo>
                          <a:lnTo>
                            <a:pt x="524" y="1352"/>
                          </a:lnTo>
                          <a:cubicBezTo>
                            <a:pt x="541" y="1346"/>
                            <a:pt x="559" y="1338"/>
                            <a:pt x="576" y="1332"/>
                          </a:cubicBezTo>
                          <a:cubicBezTo>
                            <a:pt x="596" y="1315"/>
                            <a:pt x="617" y="1298"/>
                            <a:pt x="638" y="1282"/>
                          </a:cubicBezTo>
                          <a:cubicBezTo>
                            <a:pt x="641" y="1258"/>
                            <a:pt x="644" y="1235"/>
                            <a:pt x="648" y="1212"/>
                          </a:cubicBezTo>
                          <a:lnTo>
                            <a:pt x="720" y="1242"/>
                          </a:lnTo>
                          <a:lnTo>
                            <a:pt x="853" y="1282"/>
                          </a:lnTo>
                          <a:lnTo>
                            <a:pt x="853" y="1362"/>
                          </a:lnTo>
                          <a:cubicBezTo>
                            <a:pt x="829" y="1388"/>
                            <a:pt x="806" y="1416"/>
                            <a:pt x="781" y="1442"/>
                          </a:cubicBezTo>
                          <a:lnTo>
                            <a:pt x="658" y="1472"/>
                          </a:lnTo>
                          <a:cubicBezTo>
                            <a:pt x="679" y="1498"/>
                            <a:pt x="699" y="1526"/>
                            <a:pt x="720" y="1552"/>
                          </a:cubicBezTo>
                          <a:lnTo>
                            <a:pt x="812" y="1552"/>
                          </a:lnTo>
                          <a:cubicBezTo>
                            <a:pt x="847" y="1558"/>
                            <a:pt x="880" y="1566"/>
                            <a:pt x="915" y="1572"/>
                          </a:cubicBezTo>
                          <a:lnTo>
                            <a:pt x="1090" y="1652"/>
                          </a:lnTo>
                          <a:lnTo>
                            <a:pt x="1172" y="1602"/>
                          </a:lnTo>
                          <a:cubicBezTo>
                            <a:pt x="1186" y="1582"/>
                            <a:pt x="1199" y="1562"/>
                            <a:pt x="1213" y="1542"/>
                          </a:cubicBezTo>
                          <a:lnTo>
                            <a:pt x="1275" y="1482"/>
                          </a:lnTo>
                          <a:cubicBezTo>
                            <a:pt x="1281" y="1456"/>
                            <a:pt x="1289" y="1428"/>
                            <a:pt x="1296" y="1402"/>
                          </a:cubicBezTo>
                          <a:cubicBezTo>
                            <a:pt x="1312" y="1392"/>
                            <a:pt x="1330" y="1382"/>
                            <a:pt x="1347" y="1372"/>
                          </a:cubicBezTo>
                          <a:lnTo>
                            <a:pt x="1409" y="1402"/>
                          </a:lnTo>
                          <a:cubicBezTo>
                            <a:pt x="1429" y="1428"/>
                            <a:pt x="1450" y="1456"/>
                            <a:pt x="1470" y="1482"/>
                          </a:cubicBezTo>
                          <a:lnTo>
                            <a:pt x="1440" y="1572"/>
                          </a:lnTo>
                          <a:cubicBezTo>
                            <a:pt x="1429" y="1606"/>
                            <a:pt x="1419" y="1638"/>
                            <a:pt x="1409" y="1672"/>
                          </a:cubicBezTo>
                          <a:cubicBezTo>
                            <a:pt x="1402" y="1706"/>
                            <a:pt x="1395" y="1739"/>
                            <a:pt x="1388" y="1772"/>
                          </a:cubicBezTo>
                          <a:cubicBezTo>
                            <a:pt x="1419" y="1789"/>
                            <a:pt x="1450" y="1806"/>
                            <a:pt x="1481" y="1822"/>
                          </a:cubicBezTo>
                          <a:cubicBezTo>
                            <a:pt x="1497" y="1846"/>
                            <a:pt x="1515" y="1869"/>
                            <a:pt x="1532" y="1892"/>
                          </a:cubicBezTo>
                          <a:lnTo>
                            <a:pt x="1625" y="1983"/>
                          </a:lnTo>
                          <a:lnTo>
                            <a:pt x="1738" y="2003"/>
                          </a:lnTo>
                          <a:cubicBezTo>
                            <a:pt x="1765" y="1996"/>
                            <a:pt x="1793" y="1989"/>
                            <a:pt x="1820" y="1983"/>
                          </a:cubicBezTo>
                          <a:lnTo>
                            <a:pt x="1902" y="1953"/>
                          </a:lnTo>
                          <a:cubicBezTo>
                            <a:pt x="1937" y="1949"/>
                            <a:pt x="1970" y="1946"/>
                            <a:pt x="2005" y="1943"/>
                          </a:cubicBezTo>
                          <a:cubicBezTo>
                            <a:pt x="2030" y="1936"/>
                            <a:pt x="2053" y="1929"/>
                            <a:pt x="2077" y="1923"/>
                          </a:cubicBezTo>
                          <a:lnTo>
                            <a:pt x="2190" y="1953"/>
                          </a:lnTo>
                          <a:lnTo>
                            <a:pt x="2437" y="1933"/>
                          </a:lnTo>
                          <a:cubicBezTo>
                            <a:pt x="2478" y="1906"/>
                            <a:pt x="2519" y="1879"/>
                            <a:pt x="2560" y="1852"/>
                          </a:cubicBezTo>
                          <a:cubicBezTo>
                            <a:pt x="2602" y="1839"/>
                            <a:pt x="2598" y="1842"/>
                            <a:pt x="2639" y="1829"/>
                          </a:cubicBezTo>
                          <a:lnTo>
                            <a:pt x="2602" y="1754"/>
                          </a:lnTo>
                          <a:lnTo>
                            <a:pt x="2631" y="1725"/>
                          </a:lnTo>
                          <a:lnTo>
                            <a:pt x="2689" y="1722"/>
                          </a:lnTo>
                          <a:lnTo>
                            <a:pt x="2751" y="1639"/>
                          </a:lnTo>
                          <a:lnTo>
                            <a:pt x="2805" y="1608"/>
                          </a:lnTo>
                          <a:lnTo>
                            <a:pt x="2862" y="1596"/>
                          </a:lnTo>
                          <a:lnTo>
                            <a:pt x="2949" y="1642"/>
                          </a:lnTo>
                          <a:lnTo>
                            <a:pt x="3077" y="1670"/>
                          </a:lnTo>
                          <a:lnTo>
                            <a:pt x="3055" y="1722"/>
                          </a:lnTo>
                          <a:lnTo>
                            <a:pt x="3044" y="1802"/>
                          </a:lnTo>
                          <a:cubicBezTo>
                            <a:pt x="3046" y="1830"/>
                            <a:pt x="3058" y="1862"/>
                            <a:pt x="3064" y="1892"/>
                          </a:cubicBezTo>
                          <a:lnTo>
                            <a:pt x="2992" y="1923"/>
                          </a:lnTo>
                          <a:lnTo>
                            <a:pt x="2910" y="1953"/>
                          </a:lnTo>
                          <a:lnTo>
                            <a:pt x="3023" y="2013"/>
                          </a:lnTo>
                          <a:lnTo>
                            <a:pt x="3136" y="2043"/>
                          </a:lnTo>
                          <a:lnTo>
                            <a:pt x="3136" y="2103"/>
                          </a:lnTo>
                          <a:cubicBezTo>
                            <a:pt x="3132" y="2117"/>
                            <a:pt x="3130" y="2129"/>
                            <a:pt x="3126" y="2143"/>
                          </a:cubicBezTo>
                          <a:cubicBezTo>
                            <a:pt x="3120" y="2173"/>
                            <a:pt x="3112" y="2203"/>
                            <a:pt x="3105" y="2233"/>
                          </a:cubicBezTo>
                          <a:lnTo>
                            <a:pt x="3054" y="2233"/>
                          </a:lnTo>
                          <a:lnTo>
                            <a:pt x="2982" y="2163"/>
                          </a:lnTo>
                          <a:lnTo>
                            <a:pt x="2920" y="2193"/>
                          </a:lnTo>
                          <a:cubicBezTo>
                            <a:pt x="2927" y="2209"/>
                            <a:pt x="2934" y="2227"/>
                            <a:pt x="2941" y="2243"/>
                          </a:cubicBezTo>
                          <a:cubicBezTo>
                            <a:pt x="2951" y="2267"/>
                            <a:pt x="2961" y="2289"/>
                            <a:pt x="2972" y="2313"/>
                          </a:cubicBezTo>
                          <a:lnTo>
                            <a:pt x="2910" y="2403"/>
                          </a:lnTo>
                          <a:lnTo>
                            <a:pt x="2910" y="2473"/>
                          </a:lnTo>
                          <a:cubicBezTo>
                            <a:pt x="2924" y="2497"/>
                            <a:pt x="2937" y="2520"/>
                            <a:pt x="2951" y="2543"/>
                          </a:cubicBezTo>
                          <a:cubicBezTo>
                            <a:pt x="2978" y="2563"/>
                            <a:pt x="3006" y="2583"/>
                            <a:pt x="3033" y="2603"/>
                          </a:cubicBezTo>
                          <a:cubicBezTo>
                            <a:pt x="3060" y="2617"/>
                            <a:pt x="3089" y="2630"/>
                            <a:pt x="3116" y="2643"/>
                          </a:cubicBezTo>
                          <a:cubicBezTo>
                            <a:pt x="3130" y="2667"/>
                            <a:pt x="3143" y="2690"/>
                            <a:pt x="3157" y="2714"/>
                          </a:cubicBezTo>
                          <a:cubicBezTo>
                            <a:pt x="3167" y="2740"/>
                            <a:pt x="3177" y="2767"/>
                            <a:pt x="3188" y="2794"/>
                          </a:cubicBezTo>
                          <a:cubicBezTo>
                            <a:pt x="3194" y="2820"/>
                            <a:pt x="3202" y="2847"/>
                            <a:pt x="3208" y="2874"/>
                          </a:cubicBezTo>
                          <a:lnTo>
                            <a:pt x="3208" y="2974"/>
                          </a:lnTo>
                          <a:cubicBezTo>
                            <a:pt x="3215" y="3004"/>
                            <a:pt x="3222" y="3034"/>
                            <a:pt x="3229" y="3064"/>
                          </a:cubicBezTo>
                          <a:lnTo>
                            <a:pt x="3332" y="3064"/>
                          </a:lnTo>
                          <a:cubicBezTo>
                            <a:pt x="3366" y="3048"/>
                            <a:pt x="3400" y="3030"/>
                            <a:pt x="3434" y="3014"/>
                          </a:cubicBezTo>
                          <a:cubicBezTo>
                            <a:pt x="3461" y="3008"/>
                            <a:pt x="3490" y="3000"/>
                            <a:pt x="3517" y="2994"/>
                          </a:cubicBezTo>
                          <a:lnTo>
                            <a:pt x="3609" y="2904"/>
                          </a:lnTo>
                          <a:cubicBezTo>
                            <a:pt x="3640" y="2908"/>
                            <a:pt x="3671" y="2910"/>
                            <a:pt x="3702" y="2914"/>
                          </a:cubicBezTo>
                          <a:lnTo>
                            <a:pt x="3805" y="2874"/>
                          </a:lnTo>
                          <a:cubicBezTo>
                            <a:pt x="3835" y="2860"/>
                            <a:pt x="3866" y="2847"/>
                            <a:pt x="3897" y="2834"/>
                          </a:cubicBezTo>
                          <a:cubicBezTo>
                            <a:pt x="3938" y="2837"/>
                            <a:pt x="3979" y="2840"/>
                            <a:pt x="4021" y="2844"/>
                          </a:cubicBezTo>
                          <a:cubicBezTo>
                            <a:pt x="4051" y="2860"/>
                            <a:pt x="4082" y="2878"/>
                            <a:pt x="4113" y="2894"/>
                          </a:cubicBezTo>
                          <a:cubicBezTo>
                            <a:pt x="4137" y="2910"/>
                            <a:pt x="4161" y="2928"/>
                            <a:pt x="4185" y="2944"/>
                          </a:cubicBezTo>
                          <a:cubicBezTo>
                            <a:pt x="4226" y="2968"/>
                            <a:pt x="4267" y="2990"/>
                            <a:pt x="4308" y="3014"/>
                          </a:cubicBezTo>
                          <a:lnTo>
                            <a:pt x="4494" y="3004"/>
                          </a:lnTo>
                          <a:cubicBezTo>
                            <a:pt x="4508" y="2974"/>
                            <a:pt x="4521" y="2944"/>
                            <a:pt x="4535" y="2914"/>
                          </a:cubicBezTo>
                          <a:cubicBezTo>
                            <a:pt x="4567" y="2875"/>
                            <a:pt x="4600" y="2836"/>
                            <a:pt x="4632" y="2797"/>
                          </a:cubicBezTo>
                          <a:cubicBezTo>
                            <a:pt x="4634" y="2762"/>
                            <a:pt x="4636" y="2729"/>
                            <a:pt x="4637" y="2694"/>
                          </a:cubicBezTo>
                          <a:cubicBezTo>
                            <a:pt x="4654" y="2670"/>
                            <a:pt x="4672" y="2647"/>
                            <a:pt x="4689" y="2623"/>
                          </a:cubicBezTo>
                          <a:lnTo>
                            <a:pt x="4802" y="2603"/>
                          </a:lnTo>
                          <a:cubicBezTo>
                            <a:pt x="4833" y="2600"/>
                            <a:pt x="4865" y="2595"/>
                            <a:pt x="4896" y="2591"/>
                          </a:cubicBezTo>
                          <a:cubicBezTo>
                            <a:pt x="4906" y="2555"/>
                            <a:pt x="4915" y="2520"/>
                            <a:pt x="4925" y="2483"/>
                          </a:cubicBezTo>
                          <a:cubicBezTo>
                            <a:pt x="4929" y="2453"/>
                            <a:pt x="4932" y="2423"/>
                            <a:pt x="4936" y="2393"/>
                          </a:cubicBezTo>
                          <a:cubicBezTo>
                            <a:pt x="4973" y="2369"/>
                            <a:pt x="5012" y="2347"/>
                            <a:pt x="5049" y="2323"/>
                          </a:cubicBezTo>
                          <a:lnTo>
                            <a:pt x="5158" y="2316"/>
                          </a:lnTo>
                          <a:cubicBezTo>
                            <a:pt x="5186" y="2274"/>
                            <a:pt x="5216" y="2234"/>
                            <a:pt x="5244" y="2193"/>
                          </a:cubicBezTo>
                          <a:lnTo>
                            <a:pt x="5296" y="2143"/>
                          </a:lnTo>
                          <a:cubicBezTo>
                            <a:pt x="5312" y="2113"/>
                            <a:pt x="5330" y="2083"/>
                            <a:pt x="5347" y="2053"/>
                          </a:cubicBezTo>
                          <a:lnTo>
                            <a:pt x="5347" y="1943"/>
                          </a:lnTo>
                          <a:lnTo>
                            <a:pt x="5244" y="1882"/>
                          </a:lnTo>
                          <a:cubicBezTo>
                            <a:pt x="5217" y="1829"/>
                            <a:pt x="5189" y="1776"/>
                            <a:pt x="5162" y="1722"/>
                          </a:cubicBezTo>
                          <a:lnTo>
                            <a:pt x="5018" y="1712"/>
                          </a:lnTo>
                          <a:cubicBezTo>
                            <a:pt x="4977" y="1696"/>
                            <a:pt x="4936" y="1678"/>
                            <a:pt x="4895" y="1662"/>
                          </a:cubicBezTo>
                          <a:lnTo>
                            <a:pt x="4833" y="1602"/>
                          </a:lnTo>
                          <a:cubicBezTo>
                            <a:pt x="4826" y="1572"/>
                            <a:pt x="4821" y="1541"/>
                            <a:pt x="4815" y="1511"/>
                          </a:cubicBezTo>
                          <a:cubicBezTo>
                            <a:pt x="4803" y="1461"/>
                            <a:pt x="4793" y="1412"/>
                            <a:pt x="4781" y="1362"/>
                          </a:cubicBezTo>
                          <a:cubicBezTo>
                            <a:pt x="4765" y="1315"/>
                            <a:pt x="4747" y="1268"/>
                            <a:pt x="4730" y="1222"/>
                          </a:cubicBezTo>
                          <a:cubicBezTo>
                            <a:pt x="4726" y="1185"/>
                            <a:pt x="4724" y="1148"/>
                            <a:pt x="4720" y="1111"/>
                          </a:cubicBezTo>
                          <a:cubicBezTo>
                            <a:pt x="4713" y="1068"/>
                            <a:pt x="4706" y="1025"/>
                            <a:pt x="4699" y="981"/>
                          </a:cubicBezTo>
                          <a:close/>
                        </a:path>
                      </a:pathLst>
                    </a:custGeom>
                    <a:solidFill>
                      <a:srgbClr val="92D05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defTabSz="1828343">
                        <a:defRPr/>
                      </a:pPr>
                      <a:endParaRPr lang="zh-CN" altLang="zh-CN" sz="2399" kern="0">
                        <a:solidFill>
                          <a:sysClr val="windowText" lastClr="000000"/>
                        </a:solidFill>
                        <a:latin typeface="Calibri" panose="020F0502020204030204"/>
                        <a:ea typeface="等线" panose="02010600030101010101" pitchFamily="2" charset="-122"/>
                      </a:endParaRPr>
                    </a:p>
                  </p:txBody>
                </p:sp>
                <p:sp>
                  <p:nvSpPr>
                    <p:cNvPr id="75" name="Freeform 13">
                      <a:extLst>
                        <a:ext uri="{FF2B5EF4-FFF2-40B4-BE49-F238E27FC236}">
                          <a16:creationId xmlns:a16="http://schemas.microsoft.com/office/drawing/2014/main" id="{66C154AE-4A54-4D88-B3ED-F40348B769ED}"/>
                        </a:ext>
                      </a:extLst>
                    </p:cNvPr>
                    <p:cNvSpPr>
                      <a:spLocks/>
                    </p:cNvSpPr>
                    <p:nvPr/>
                  </p:nvSpPr>
                  <p:spPr bwMode="auto">
                    <a:xfrm>
                      <a:off x="2285984" y="4994261"/>
                      <a:ext cx="1050964" cy="1125538"/>
                    </a:xfrm>
                    <a:custGeom>
                      <a:avLst/>
                      <a:gdLst>
                        <a:gd name="T0" fmla="*/ 2147483647 w 2549"/>
                        <a:gd name="T1" fmla="*/ 2147483647 h 2827"/>
                        <a:gd name="T2" fmla="*/ 2147483647 w 2549"/>
                        <a:gd name="T3" fmla="*/ 2147483647 h 2827"/>
                        <a:gd name="T4" fmla="*/ 2147483647 w 2549"/>
                        <a:gd name="T5" fmla="*/ 2147483647 h 2827"/>
                        <a:gd name="T6" fmla="*/ 2147483647 w 2549"/>
                        <a:gd name="T7" fmla="*/ 2147483647 h 2827"/>
                        <a:gd name="T8" fmla="*/ 2147483647 w 2549"/>
                        <a:gd name="T9" fmla="*/ 2147483647 h 2827"/>
                        <a:gd name="T10" fmla="*/ 2147483647 w 2549"/>
                        <a:gd name="T11" fmla="*/ 2147483647 h 2827"/>
                        <a:gd name="T12" fmla="*/ 2147483647 w 2549"/>
                        <a:gd name="T13" fmla="*/ 2147483647 h 2827"/>
                        <a:gd name="T14" fmla="*/ 2147483647 w 2549"/>
                        <a:gd name="T15" fmla="*/ 2147483647 h 2827"/>
                        <a:gd name="T16" fmla="*/ 0 w 2549"/>
                        <a:gd name="T17" fmla="*/ 2147483647 h 2827"/>
                        <a:gd name="T18" fmla="*/ 2147483647 w 2549"/>
                        <a:gd name="T19" fmla="*/ 2147483647 h 2827"/>
                        <a:gd name="T20" fmla="*/ 2147483647 w 2549"/>
                        <a:gd name="T21" fmla="*/ 2147483647 h 2827"/>
                        <a:gd name="T22" fmla="*/ 2147483647 w 2549"/>
                        <a:gd name="T23" fmla="*/ 2147483647 h 2827"/>
                        <a:gd name="T24" fmla="*/ 2147483647 w 2549"/>
                        <a:gd name="T25" fmla="*/ 2147483647 h 2827"/>
                        <a:gd name="T26" fmla="*/ 2147483647 w 2549"/>
                        <a:gd name="T27" fmla="*/ 2147483647 h 2827"/>
                        <a:gd name="T28" fmla="*/ 2147483647 w 2549"/>
                        <a:gd name="T29" fmla="*/ 2147483647 h 2827"/>
                        <a:gd name="T30" fmla="*/ 2147483647 w 2549"/>
                        <a:gd name="T31" fmla="*/ 2147483647 h 2827"/>
                        <a:gd name="T32" fmla="*/ 2147483647 w 2549"/>
                        <a:gd name="T33" fmla="*/ 2147483647 h 2827"/>
                        <a:gd name="T34" fmla="*/ 2147483647 w 2549"/>
                        <a:gd name="T35" fmla="*/ 2147483647 h 2827"/>
                        <a:gd name="T36" fmla="*/ 2147483647 w 2549"/>
                        <a:gd name="T37" fmla="*/ 2147483647 h 2827"/>
                        <a:gd name="T38" fmla="*/ 2147483647 w 2549"/>
                        <a:gd name="T39" fmla="*/ 2147483647 h 2827"/>
                        <a:gd name="T40" fmla="*/ 2147483647 w 2549"/>
                        <a:gd name="T41" fmla="*/ 2147483647 h 2827"/>
                        <a:gd name="T42" fmla="*/ 2147483647 w 2549"/>
                        <a:gd name="T43" fmla="*/ 2147483647 h 2827"/>
                        <a:gd name="T44" fmla="*/ 2147483647 w 2549"/>
                        <a:gd name="T45" fmla="*/ 2147483647 h 2827"/>
                        <a:gd name="T46" fmla="*/ 2147483647 w 2549"/>
                        <a:gd name="T47" fmla="*/ 2147483647 h 2827"/>
                        <a:gd name="T48" fmla="*/ 2147483647 w 2549"/>
                        <a:gd name="T49" fmla="*/ 2147483647 h 2827"/>
                        <a:gd name="T50" fmla="*/ 2147483647 w 2549"/>
                        <a:gd name="T51" fmla="*/ 2147483647 h 2827"/>
                        <a:gd name="T52" fmla="*/ 2147483647 w 2549"/>
                        <a:gd name="T53" fmla="*/ 2147483647 h 2827"/>
                        <a:gd name="T54" fmla="*/ 2147483647 w 2549"/>
                        <a:gd name="T55" fmla="*/ 2147483647 h 2827"/>
                        <a:gd name="T56" fmla="*/ 2147483647 w 2549"/>
                        <a:gd name="T57" fmla="*/ 2147483647 h 2827"/>
                        <a:gd name="T58" fmla="*/ 2147483647 w 2549"/>
                        <a:gd name="T59" fmla="*/ 2147483647 h 2827"/>
                        <a:gd name="T60" fmla="*/ 2147483647 w 2549"/>
                        <a:gd name="T61" fmla="*/ 2147483647 h 2827"/>
                        <a:gd name="T62" fmla="*/ 2147483647 w 2549"/>
                        <a:gd name="T63" fmla="*/ 2147483647 h 2827"/>
                        <a:gd name="T64" fmla="*/ 2147483647 w 2549"/>
                        <a:gd name="T65" fmla="*/ 2147483647 h 2827"/>
                        <a:gd name="T66" fmla="*/ 2147483647 w 2549"/>
                        <a:gd name="T67" fmla="*/ 2147483647 h 2827"/>
                        <a:gd name="T68" fmla="*/ 2147483647 w 2549"/>
                        <a:gd name="T69" fmla="*/ 2147483647 h 2827"/>
                        <a:gd name="T70" fmla="*/ 2147483647 w 2549"/>
                        <a:gd name="T71" fmla="*/ 2147483647 h 2827"/>
                        <a:gd name="T72" fmla="*/ 2147483647 w 2549"/>
                        <a:gd name="T73" fmla="*/ 2147483647 h 2827"/>
                        <a:gd name="T74" fmla="*/ 2147483647 w 2549"/>
                        <a:gd name="T75" fmla="*/ 2147483647 h 2827"/>
                        <a:gd name="T76" fmla="*/ 2147483647 w 2549"/>
                        <a:gd name="T77" fmla="*/ 2147483647 h 2827"/>
                        <a:gd name="T78" fmla="*/ 2147483647 w 2549"/>
                        <a:gd name="T79" fmla="*/ 2147483647 h 2827"/>
                        <a:gd name="T80" fmla="*/ 2147483647 w 2549"/>
                        <a:gd name="T81" fmla="*/ 2147483647 h 2827"/>
                        <a:gd name="T82" fmla="*/ 2147483647 w 2549"/>
                        <a:gd name="T83" fmla="*/ 2147483647 h 2827"/>
                        <a:gd name="T84" fmla="*/ 2147483647 w 2549"/>
                        <a:gd name="T85" fmla="*/ 2147483647 h 2827"/>
                        <a:gd name="T86" fmla="*/ 2147483647 w 2549"/>
                        <a:gd name="T87" fmla="*/ 2147483647 h 2827"/>
                        <a:gd name="T88" fmla="*/ 2147483647 w 2549"/>
                        <a:gd name="T89" fmla="*/ 2147483647 h 2827"/>
                        <a:gd name="T90" fmla="*/ 2147483647 w 2549"/>
                        <a:gd name="T91" fmla="*/ 2147483647 h 2827"/>
                        <a:gd name="T92" fmla="*/ 2147483647 w 2549"/>
                        <a:gd name="T93" fmla="*/ 2147483647 h 2827"/>
                        <a:gd name="T94" fmla="*/ 2147483647 w 2549"/>
                        <a:gd name="T95" fmla="*/ 2147483647 h 2827"/>
                        <a:gd name="T96" fmla="*/ 2147483647 w 2549"/>
                        <a:gd name="T97" fmla="*/ 2147483647 h 2827"/>
                        <a:gd name="T98" fmla="*/ 2147483647 w 2549"/>
                        <a:gd name="T99" fmla="*/ 2147483647 h 2827"/>
                        <a:gd name="T100" fmla="*/ 2147483647 w 2549"/>
                        <a:gd name="T101" fmla="*/ 2147483647 h 2827"/>
                        <a:gd name="T102" fmla="*/ 2147483647 w 2549"/>
                        <a:gd name="T103" fmla="*/ 2147483647 h 2827"/>
                        <a:gd name="T104" fmla="*/ 2147483647 w 2549"/>
                        <a:gd name="T105" fmla="*/ 2147483647 h 2827"/>
                        <a:gd name="T106" fmla="*/ 2147483647 w 2549"/>
                        <a:gd name="T107" fmla="*/ 2147483647 h 2827"/>
                        <a:gd name="T108" fmla="*/ 2147483647 w 2549"/>
                        <a:gd name="T109" fmla="*/ 2147483647 h 2827"/>
                        <a:gd name="T110" fmla="*/ 2147483647 w 2549"/>
                        <a:gd name="T111" fmla="*/ 2147483647 h 2827"/>
                        <a:gd name="T112" fmla="*/ 2147483647 w 2549"/>
                        <a:gd name="T113" fmla="*/ 2147483647 h 2827"/>
                        <a:gd name="T114" fmla="*/ 2147483647 w 2549"/>
                        <a:gd name="T115" fmla="*/ 2147483647 h 2827"/>
                        <a:gd name="T116" fmla="*/ 2147483647 w 2549"/>
                        <a:gd name="T117" fmla="*/ 2147483647 h 2827"/>
                        <a:gd name="T118" fmla="*/ 2147483647 w 2549"/>
                        <a:gd name="T119" fmla="*/ 2147483647 h 2827"/>
                        <a:gd name="T120" fmla="*/ 2147483647 w 2549"/>
                        <a:gd name="T121" fmla="*/ 2147483647 h 2827"/>
                        <a:gd name="T122" fmla="*/ 2147483647 w 2549"/>
                        <a:gd name="T123" fmla="*/ 2147483647 h 2827"/>
                        <a:gd name="T124" fmla="*/ 2147483647 w 2549"/>
                        <a:gd name="T125" fmla="*/ 2147483647 h 28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49"/>
                        <a:gd name="T190" fmla="*/ 0 h 2827"/>
                        <a:gd name="T191" fmla="*/ 2549 w 2549"/>
                        <a:gd name="T192" fmla="*/ 2827 h 282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49" h="2827">
                          <a:moveTo>
                            <a:pt x="1288" y="1048"/>
                          </a:moveTo>
                          <a:lnTo>
                            <a:pt x="1192" y="1056"/>
                          </a:lnTo>
                          <a:lnTo>
                            <a:pt x="1104" y="1040"/>
                          </a:lnTo>
                          <a:lnTo>
                            <a:pt x="1048" y="992"/>
                          </a:lnTo>
                          <a:lnTo>
                            <a:pt x="968" y="976"/>
                          </a:lnTo>
                          <a:lnTo>
                            <a:pt x="960" y="920"/>
                          </a:lnTo>
                          <a:lnTo>
                            <a:pt x="944" y="840"/>
                          </a:lnTo>
                          <a:lnTo>
                            <a:pt x="888" y="824"/>
                          </a:lnTo>
                          <a:lnTo>
                            <a:pt x="856" y="880"/>
                          </a:lnTo>
                          <a:lnTo>
                            <a:pt x="872" y="936"/>
                          </a:lnTo>
                          <a:lnTo>
                            <a:pt x="872" y="1000"/>
                          </a:lnTo>
                          <a:lnTo>
                            <a:pt x="736" y="1000"/>
                          </a:lnTo>
                          <a:lnTo>
                            <a:pt x="624" y="1032"/>
                          </a:lnTo>
                          <a:lnTo>
                            <a:pt x="576" y="1016"/>
                          </a:lnTo>
                          <a:lnTo>
                            <a:pt x="608" y="952"/>
                          </a:lnTo>
                          <a:lnTo>
                            <a:pt x="560" y="936"/>
                          </a:lnTo>
                          <a:lnTo>
                            <a:pt x="480" y="1000"/>
                          </a:lnTo>
                          <a:lnTo>
                            <a:pt x="408" y="1032"/>
                          </a:lnTo>
                          <a:lnTo>
                            <a:pt x="336" y="1064"/>
                          </a:lnTo>
                          <a:lnTo>
                            <a:pt x="344" y="1144"/>
                          </a:lnTo>
                          <a:lnTo>
                            <a:pt x="296" y="1200"/>
                          </a:lnTo>
                          <a:lnTo>
                            <a:pt x="173" y="1226"/>
                          </a:lnTo>
                          <a:lnTo>
                            <a:pt x="119" y="1178"/>
                          </a:lnTo>
                          <a:lnTo>
                            <a:pt x="64" y="1144"/>
                          </a:lnTo>
                          <a:lnTo>
                            <a:pt x="26" y="1199"/>
                          </a:lnTo>
                          <a:lnTo>
                            <a:pt x="40" y="1256"/>
                          </a:lnTo>
                          <a:lnTo>
                            <a:pt x="0" y="1288"/>
                          </a:lnTo>
                          <a:lnTo>
                            <a:pt x="24" y="1352"/>
                          </a:lnTo>
                          <a:lnTo>
                            <a:pt x="32" y="1416"/>
                          </a:lnTo>
                          <a:lnTo>
                            <a:pt x="56" y="1488"/>
                          </a:lnTo>
                          <a:lnTo>
                            <a:pt x="136" y="1464"/>
                          </a:lnTo>
                          <a:lnTo>
                            <a:pt x="224" y="1424"/>
                          </a:lnTo>
                          <a:lnTo>
                            <a:pt x="320" y="1400"/>
                          </a:lnTo>
                          <a:lnTo>
                            <a:pt x="408" y="1352"/>
                          </a:lnTo>
                          <a:lnTo>
                            <a:pt x="472" y="1392"/>
                          </a:lnTo>
                          <a:lnTo>
                            <a:pt x="536" y="1368"/>
                          </a:lnTo>
                          <a:lnTo>
                            <a:pt x="616" y="1432"/>
                          </a:lnTo>
                          <a:lnTo>
                            <a:pt x="728" y="1416"/>
                          </a:lnTo>
                          <a:lnTo>
                            <a:pt x="832" y="1400"/>
                          </a:lnTo>
                          <a:lnTo>
                            <a:pt x="944" y="1376"/>
                          </a:lnTo>
                          <a:lnTo>
                            <a:pt x="1056" y="1368"/>
                          </a:lnTo>
                          <a:lnTo>
                            <a:pt x="1160" y="1344"/>
                          </a:lnTo>
                          <a:lnTo>
                            <a:pt x="1216" y="1320"/>
                          </a:lnTo>
                          <a:lnTo>
                            <a:pt x="1296" y="1304"/>
                          </a:lnTo>
                          <a:lnTo>
                            <a:pt x="1400" y="1352"/>
                          </a:lnTo>
                          <a:lnTo>
                            <a:pt x="1384" y="1424"/>
                          </a:lnTo>
                          <a:lnTo>
                            <a:pt x="1320" y="1512"/>
                          </a:lnTo>
                          <a:lnTo>
                            <a:pt x="1274" y="1541"/>
                          </a:lnTo>
                          <a:lnTo>
                            <a:pt x="1199" y="1541"/>
                          </a:lnTo>
                          <a:lnTo>
                            <a:pt x="1136" y="1528"/>
                          </a:lnTo>
                          <a:lnTo>
                            <a:pt x="1096" y="1600"/>
                          </a:lnTo>
                          <a:lnTo>
                            <a:pt x="1000" y="1656"/>
                          </a:lnTo>
                          <a:lnTo>
                            <a:pt x="888" y="1696"/>
                          </a:lnTo>
                          <a:lnTo>
                            <a:pt x="744" y="1736"/>
                          </a:lnTo>
                          <a:lnTo>
                            <a:pt x="616" y="1776"/>
                          </a:lnTo>
                          <a:lnTo>
                            <a:pt x="480" y="1816"/>
                          </a:lnTo>
                          <a:lnTo>
                            <a:pt x="440" y="1880"/>
                          </a:lnTo>
                          <a:lnTo>
                            <a:pt x="328" y="1928"/>
                          </a:lnTo>
                          <a:lnTo>
                            <a:pt x="368" y="2024"/>
                          </a:lnTo>
                          <a:lnTo>
                            <a:pt x="344" y="2096"/>
                          </a:lnTo>
                          <a:lnTo>
                            <a:pt x="296" y="2152"/>
                          </a:lnTo>
                          <a:lnTo>
                            <a:pt x="230" y="2186"/>
                          </a:lnTo>
                          <a:lnTo>
                            <a:pt x="143" y="2216"/>
                          </a:lnTo>
                          <a:lnTo>
                            <a:pt x="122" y="2260"/>
                          </a:lnTo>
                          <a:lnTo>
                            <a:pt x="178" y="2292"/>
                          </a:lnTo>
                          <a:lnTo>
                            <a:pt x="202" y="2340"/>
                          </a:lnTo>
                          <a:lnTo>
                            <a:pt x="186" y="2396"/>
                          </a:lnTo>
                          <a:lnTo>
                            <a:pt x="248" y="2424"/>
                          </a:lnTo>
                          <a:lnTo>
                            <a:pt x="346" y="2460"/>
                          </a:lnTo>
                          <a:lnTo>
                            <a:pt x="418" y="2364"/>
                          </a:lnTo>
                          <a:lnTo>
                            <a:pt x="490" y="2316"/>
                          </a:lnTo>
                          <a:lnTo>
                            <a:pt x="554" y="2324"/>
                          </a:lnTo>
                          <a:lnTo>
                            <a:pt x="538" y="2396"/>
                          </a:lnTo>
                          <a:lnTo>
                            <a:pt x="482" y="2460"/>
                          </a:lnTo>
                          <a:lnTo>
                            <a:pt x="530" y="2524"/>
                          </a:lnTo>
                          <a:lnTo>
                            <a:pt x="634" y="2548"/>
                          </a:lnTo>
                          <a:lnTo>
                            <a:pt x="666" y="2636"/>
                          </a:lnTo>
                          <a:lnTo>
                            <a:pt x="762" y="2620"/>
                          </a:lnTo>
                          <a:lnTo>
                            <a:pt x="850" y="2572"/>
                          </a:lnTo>
                          <a:lnTo>
                            <a:pt x="898" y="2508"/>
                          </a:lnTo>
                          <a:lnTo>
                            <a:pt x="962" y="2468"/>
                          </a:lnTo>
                          <a:lnTo>
                            <a:pt x="1058" y="2444"/>
                          </a:lnTo>
                          <a:lnTo>
                            <a:pt x="1099" y="2416"/>
                          </a:lnTo>
                          <a:lnTo>
                            <a:pt x="1218" y="2428"/>
                          </a:lnTo>
                          <a:lnTo>
                            <a:pt x="1322" y="2388"/>
                          </a:lnTo>
                          <a:lnTo>
                            <a:pt x="1370" y="2340"/>
                          </a:lnTo>
                          <a:lnTo>
                            <a:pt x="1458" y="2324"/>
                          </a:lnTo>
                          <a:lnTo>
                            <a:pt x="1562" y="2300"/>
                          </a:lnTo>
                          <a:lnTo>
                            <a:pt x="1650" y="2276"/>
                          </a:lnTo>
                          <a:lnTo>
                            <a:pt x="1746" y="2276"/>
                          </a:lnTo>
                          <a:lnTo>
                            <a:pt x="1722" y="2380"/>
                          </a:lnTo>
                          <a:lnTo>
                            <a:pt x="1658" y="2428"/>
                          </a:lnTo>
                          <a:lnTo>
                            <a:pt x="1602" y="2404"/>
                          </a:lnTo>
                          <a:lnTo>
                            <a:pt x="1506" y="2436"/>
                          </a:lnTo>
                          <a:lnTo>
                            <a:pt x="1434" y="2492"/>
                          </a:lnTo>
                          <a:lnTo>
                            <a:pt x="1370" y="2500"/>
                          </a:lnTo>
                          <a:lnTo>
                            <a:pt x="1373" y="2560"/>
                          </a:lnTo>
                          <a:lnTo>
                            <a:pt x="1343" y="2593"/>
                          </a:lnTo>
                          <a:lnTo>
                            <a:pt x="1298" y="2567"/>
                          </a:lnTo>
                          <a:lnTo>
                            <a:pt x="1280" y="2528"/>
                          </a:lnTo>
                          <a:lnTo>
                            <a:pt x="1223" y="2605"/>
                          </a:lnTo>
                          <a:lnTo>
                            <a:pt x="1229" y="2644"/>
                          </a:lnTo>
                          <a:lnTo>
                            <a:pt x="1223" y="2695"/>
                          </a:lnTo>
                          <a:lnTo>
                            <a:pt x="1228" y="2758"/>
                          </a:lnTo>
                          <a:lnTo>
                            <a:pt x="1244" y="2827"/>
                          </a:lnTo>
                          <a:lnTo>
                            <a:pt x="1315" y="2791"/>
                          </a:lnTo>
                          <a:lnTo>
                            <a:pt x="1382" y="2764"/>
                          </a:lnTo>
                          <a:lnTo>
                            <a:pt x="1457" y="2722"/>
                          </a:lnTo>
                          <a:lnTo>
                            <a:pt x="1492" y="2699"/>
                          </a:lnTo>
                          <a:lnTo>
                            <a:pt x="1562" y="2641"/>
                          </a:lnTo>
                          <a:lnTo>
                            <a:pt x="1592" y="2576"/>
                          </a:lnTo>
                          <a:lnTo>
                            <a:pt x="1680" y="2584"/>
                          </a:lnTo>
                          <a:lnTo>
                            <a:pt x="1756" y="2593"/>
                          </a:lnTo>
                          <a:lnTo>
                            <a:pt x="1801" y="2593"/>
                          </a:lnTo>
                          <a:lnTo>
                            <a:pt x="1855" y="2551"/>
                          </a:lnTo>
                          <a:lnTo>
                            <a:pt x="1901" y="2545"/>
                          </a:lnTo>
                          <a:lnTo>
                            <a:pt x="1958" y="2521"/>
                          </a:lnTo>
                          <a:lnTo>
                            <a:pt x="2009" y="2492"/>
                          </a:lnTo>
                          <a:lnTo>
                            <a:pt x="2053" y="2417"/>
                          </a:lnTo>
                          <a:lnTo>
                            <a:pt x="2111" y="2366"/>
                          </a:lnTo>
                          <a:lnTo>
                            <a:pt x="2176" y="2372"/>
                          </a:lnTo>
                          <a:lnTo>
                            <a:pt x="2236" y="2372"/>
                          </a:lnTo>
                          <a:lnTo>
                            <a:pt x="2291" y="2363"/>
                          </a:lnTo>
                          <a:lnTo>
                            <a:pt x="2320" y="2299"/>
                          </a:lnTo>
                          <a:lnTo>
                            <a:pt x="2321" y="2189"/>
                          </a:lnTo>
                          <a:lnTo>
                            <a:pt x="2332" y="2062"/>
                          </a:lnTo>
                          <a:lnTo>
                            <a:pt x="2393" y="1991"/>
                          </a:lnTo>
                          <a:lnTo>
                            <a:pt x="2453" y="1973"/>
                          </a:lnTo>
                          <a:lnTo>
                            <a:pt x="2509" y="1942"/>
                          </a:lnTo>
                          <a:lnTo>
                            <a:pt x="2549" y="1906"/>
                          </a:lnTo>
                          <a:lnTo>
                            <a:pt x="2519" y="1832"/>
                          </a:lnTo>
                          <a:lnTo>
                            <a:pt x="2483" y="1789"/>
                          </a:lnTo>
                          <a:lnTo>
                            <a:pt x="2494" y="1712"/>
                          </a:lnTo>
                          <a:lnTo>
                            <a:pt x="2482" y="1606"/>
                          </a:lnTo>
                          <a:lnTo>
                            <a:pt x="2482" y="1522"/>
                          </a:lnTo>
                          <a:lnTo>
                            <a:pt x="2470" y="1420"/>
                          </a:lnTo>
                          <a:lnTo>
                            <a:pt x="2432" y="1319"/>
                          </a:lnTo>
                          <a:lnTo>
                            <a:pt x="2374" y="1244"/>
                          </a:lnTo>
                          <a:lnTo>
                            <a:pt x="2332" y="1166"/>
                          </a:lnTo>
                          <a:lnTo>
                            <a:pt x="2459" y="1063"/>
                          </a:lnTo>
                          <a:lnTo>
                            <a:pt x="2489" y="986"/>
                          </a:lnTo>
                          <a:lnTo>
                            <a:pt x="2497" y="910"/>
                          </a:lnTo>
                          <a:lnTo>
                            <a:pt x="2446" y="896"/>
                          </a:lnTo>
                          <a:lnTo>
                            <a:pt x="2389" y="875"/>
                          </a:lnTo>
                          <a:lnTo>
                            <a:pt x="2330" y="847"/>
                          </a:lnTo>
                          <a:lnTo>
                            <a:pt x="2236" y="836"/>
                          </a:lnTo>
                          <a:lnTo>
                            <a:pt x="2222" y="784"/>
                          </a:lnTo>
                          <a:lnTo>
                            <a:pt x="2224" y="721"/>
                          </a:lnTo>
                          <a:lnTo>
                            <a:pt x="2251" y="677"/>
                          </a:lnTo>
                          <a:lnTo>
                            <a:pt x="2225" y="632"/>
                          </a:lnTo>
                          <a:lnTo>
                            <a:pt x="2219" y="589"/>
                          </a:lnTo>
                          <a:lnTo>
                            <a:pt x="2270" y="515"/>
                          </a:lnTo>
                          <a:lnTo>
                            <a:pt x="2270" y="439"/>
                          </a:lnTo>
                          <a:lnTo>
                            <a:pt x="2266" y="367"/>
                          </a:lnTo>
                          <a:lnTo>
                            <a:pt x="2299" y="304"/>
                          </a:lnTo>
                          <a:lnTo>
                            <a:pt x="2284" y="238"/>
                          </a:lnTo>
                          <a:lnTo>
                            <a:pt x="2236" y="188"/>
                          </a:lnTo>
                          <a:lnTo>
                            <a:pt x="2222" y="118"/>
                          </a:lnTo>
                          <a:lnTo>
                            <a:pt x="2219" y="44"/>
                          </a:lnTo>
                          <a:lnTo>
                            <a:pt x="2176" y="8"/>
                          </a:lnTo>
                          <a:lnTo>
                            <a:pt x="2112" y="0"/>
                          </a:lnTo>
                          <a:lnTo>
                            <a:pt x="2064" y="64"/>
                          </a:lnTo>
                          <a:lnTo>
                            <a:pt x="1992" y="64"/>
                          </a:lnTo>
                          <a:lnTo>
                            <a:pt x="1920" y="48"/>
                          </a:lnTo>
                          <a:lnTo>
                            <a:pt x="1840" y="96"/>
                          </a:lnTo>
                          <a:lnTo>
                            <a:pt x="1744" y="48"/>
                          </a:lnTo>
                          <a:lnTo>
                            <a:pt x="1688" y="152"/>
                          </a:lnTo>
                          <a:lnTo>
                            <a:pt x="1640" y="208"/>
                          </a:lnTo>
                          <a:lnTo>
                            <a:pt x="1592" y="312"/>
                          </a:lnTo>
                          <a:lnTo>
                            <a:pt x="1480" y="360"/>
                          </a:lnTo>
                          <a:lnTo>
                            <a:pt x="1336" y="392"/>
                          </a:lnTo>
                          <a:lnTo>
                            <a:pt x="1256" y="472"/>
                          </a:lnTo>
                          <a:lnTo>
                            <a:pt x="1200" y="432"/>
                          </a:lnTo>
                          <a:lnTo>
                            <a:pt x="1104" y="432"/>
                          </a:lnTo>
                          <a:lnTo>
                            <a:pt x="1088" y="496"/>
                          </a:lnTo>
                          <a:lnTo>
                            <a:pt x="1120" y="560"/>
                          </a:lnTo>
                          <a:lnTo>
                            <a:pt x="1216" y="608"/>
                          </a:lnTo>
                          <a:lnTo>
                            <a:pt x="1280" y="664"/>
                          </a:lnTo>
                          <a:lnTo>
                            <a:pt x="1264" y="736"/>
                          </a:lnTo>
                          <a:lnTo>
                            <a:pt x="1296" y="848"/>
                          </a:lnTo>
                          <a:lnTo>
                            <a:pt x="1240" y="920"/>
                          </a:lnTo>
                          <a:lnTo>
                            <a:pt x="1312" y="928"/>
                          </a:lnTo>
                          <a:lnTo>
                            <a:pt x="1368" y="920"/>
                          </a:lnTo>
                          <a:lnTo>
                            <a:pt x="1432" y="912"/>
                          </a:lnTo>
                          <a:lnTo>
                            <a:pt x="1512" y="936"/>
                          </a:lnTo>
                          <a:lnTo>
                            <a:pt x="1464" y="1000"/>
                          </a:lnTo>
                          <a:lnTo>
                            <a:pt x="1416" y="1024"/>
                          </a:lnTo>
                          <a:lnTo>
                            <a:pt x="1344" y="1048"/>
                          </a:lnTo>
                          <a:lnTo>
                            <a:pt x="1288" y="1048"/>
                          </a:lnTo>
                          <a:close/>
                        </a:path>
                      </a:pathLst>
                    </a:custGeom>
                    <a:solidFill>
                      <a:schemeClr val="accent2">
                        <a:lumMod val="40000"/>
                        <a:lumOff val="60000"/>
                      </a:schemeClr>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defTabSz="1828343">
                        <a:defRPr/>
                      </a:pPr>
                      <a:endParaRPr lang="zh-CN" altLang="zh-CN" sz="2399" kern="0">
                        <a:solidFill>
                          <a:sysClr val="windowText" lastClr="000000"/>
                        </a:solidFill>
                        <a:latin typeface="Calibri" panose="020F0502020204030204"/>
                        <a:ea typeface="等线" panose="02010600030101010101" pitchFamily="2" charset="-122"/>
                      </a:endParaRPr>
                    </a:p>
                  </p:txBody>
                </p:sp>
                <p:sp>
                  <p:nvSpPr>
                    <p:cNvPr id="76" name="Freeform 15">
                      <a:extLst>
                        <a:ext uri="{FF2B5EF4-FFF2-40B4-BE49-F238E27FC236}">
                          <a16:creationId xmlns:a16="http://schemas.microsoft.com/office/drawing/2014/main" id="{1C606F7E-85BB-4878-A2D6-CD39F9A709B1}"/>
                        </a:ext>
                      </a:extLst>
                    </p:cNvPr>
                    <p:cNvSpPr>
                      <a:spLocks/>
                    </p:cNvSpPr>
                    <p:nvPr/>
                  </p:nvSpPr>
                  <p:spPr bwMode="auto">
                    <a:xfrm>
                      <a:off x="5109068" y="4711686"/>
                      <a:ext cx="670660" cy="858838"/>
                    </a:xfrm>
                    <a:custGeom>
                      <a:avLst/>
                      <a:gdLst>
                        <a:gd name="T0" fmla="*/ 2147483647 w 1624"/>
                        <a:gd name="T1" fmla="*/ 2147483647 h 2152"/>
                        <a:gd name="T2" fmla="*/ 2147483647 w 1624"/>
                        <a:gd name="T3" fmla="*/ 2147483647 h 2152"/>
                        <a:gd name="T4" fmla="*/ 2147483647 w 1624"/>
                        <a:gd name="T5" fmla="*/ 2147483647 h 2152"/>
                        <a:gd name="T6" fmla="*/ 2147483647 w 1624"/>
                        <a:gd name="T7" fmla="*/ 2147483647 h 2152"/>
                        <a:gd name="T8" fmla="*/ 2147483647 w 1624"/>
                        <a:gd name="T9" fmla="*/ 2147483647 h 2152"/>
                        <a:gd name="T10" fmla="*/ 2147483647 w 1624"/>
                        <a:gd name="T11" fmla="*/ 2147483647 h 2152"/>
                        <a:gd name="T12" fmla="*/ 2147483647 w 1624"/>
                        <a:gd name="T13" fmla="*/ 2147483647 h 2152"/>
                        <a:gd name="T14" fmla="*/ 2147483647 w 1624"/>
                        <a:gd name="T15" fmla="*/ 2147483647 h 2152"/>
                        <a:gd name="T16" fmla="*/ 2147483647 w 1624"/>
                        <a:gd name="T17" fmla="*/ 2147483647 h 2152"/>
                        <a:gd name="T18" fmla="*/ 2147483647 w 1624"/>
                        <a:gd name="T19" fmla="*/ 2147483647 h 2152"/>
                        <a:gd name="T20" fmla="*/ 2147483647 w 1624"/>
                        <a:gd name="T21" fmla="*/ 2147483647 h 2152"/>
                        <a:gd name="T22" fmla="*/ 2147483647 w 1624"/>
                        <a:gd name="T23" fmla="*/ 2147483647 h 2152"/>
                        <a:gd name="T24" fmla="*/ 2147483647 w 1624"/>
                        <a:gd name="T25" fmla="*/ 2147483647 h 2152"/>
                        <a:gd name="T26" fmla="*/ 2147483647 w 1624"/>
                        <a:gd name="T27" fmla="*/ 2147483647 h 2152"/>
                        <a:gd name="T28" fmla="*/ 2147483647 w 1624"/>
                        <a:gd name="T29" fmla="*/ 2147483647 h 2152"/>
                        <a:gd name="T30" fmla="*/ 2147483647 w 1624"/>
                        <a:gd name="T31" fmla="*/ 2147483647 h 2152"/>
                        <a:gd name="T32" fmla="*/ 2147483647 w 1624"/>
                        <a:gd name="T33" fmla="*/ 2147483647 h 2152"/>
                        <a:gd name="T34" fmla="*/ 2147483647 w 1624"/>
                        <a:gd name="T35" fmla="*/ 2147483647 h 2152"/>
                        <a:gd name="T36" fmla="*/ 2147483647 w 1624"/>
                        <a:gd name="T37" fmla="*/ 2147483647 h 2152"/>
                        <a:gd name="T38" fmla="*/ 2147483647 w 1624"/>
                        <a:gd name="T39" fmla="*/ 2147483647 h 2152"/>
                        <a:gd name="T40" fmla="*/ 2147483647 w 1624"/>
                        <a:gd name="T41" fmla="*/ 2147483647 h 2152"/>
                        <a:gd name="T42" fmla="*/ 2147483647 w 1624"/>
                        <a:gd name="T43" fmla="*/ 2147483647 h 2152"/>
                        <a:gd name="T44" fmla="*/ 2147483647 w 1624"/>
                        <a:gd name="T45" fmla="*/ 2147483647 h 2152"/>
                        <a:gd name="T46" fmla="*/ 2147483647 w 1624"/>
                        <a:gd name="T47" fmla="*/ 2147483647 h 2152"/>
                        <a:gd name="T48" fmla="*/ 2147483647 w 1624"/>
                        <a:gd name="T49" fmla="*/ 2147483647 h 2152"/>
                        <a:gd name="T50" fmla="*/ 2147483647 w 1624"/>
                        <a:gd name="T51" fmla="*/ 2147483647 h 2152"/>
                        <a:gd name="T52" fmla="*/ 0 w 1624"/>
                        <a:gd name="T53" fmla="*/ 2147483647 h 2152"/>
                        <a:gd name="T54" fmla="*/ 2147483647 w 1624"/>
                        <a:gd name="T55" fmla="*/ 2147483647 h 2152"/>
                        <a:gd name="T56" fmla="*/ 2147483647 w 1624"/>
                        <a:gd name="T57" fmla="*/ 2147483647 h 2152"/>
                        <a:gd name="T58" fmla="*/ 2147483647 w 1624"/>
                        <a:gd name="T59" fmla="*/ 2147483647 h 2152"/>
                        <a:gd name="T60" fmla="*/ 2147483647 w 1624"/>
                        <a:gd name="T61" fmla="*/ 2147483647 h 2152"/>
                        <a:gd name="T62" fmla="*/ 2147483647 w 1624"/>
                        <a:gd name="T63" fmla="*/ 2147483647 h 2152"/>
                        <a:gd name="T64" fmla="*/ 2147483647 w 1624"/>
                        <a:gd name="T65" fmla="*/ 2147483647 h 2152"/>
                        <a:gd name="T66" fmla="*/ 2147483647 w 1624"/>
                        <a:gd name="T67" fmla="*/ 2147483647 h 2152"/>
                        <a:gd name="T68" fmla="*/ 2147483647 w 1624"/>
                        <a:gd name="T69" fmla="*/ 2147483647 h 2152"/>
                        <a:gd name="T70" fmla="*/ 2147483647 w 1624"/>
                        <a:gd name="T71" fmla="*/ 2147483647 h 2152"/>
                        <a:gd name="T72" fmla="*/ 2147483647 w 1624"/>
                        <a:gd name="T73" fmla="*/ 2147483647 h 2152"/>
                        <a:gd name="T74" fmla="*/ 2147483647 w 1624"/>
                        <a:gd name="T75" fmla="*/ 2147483647 h 2152"/>
                        <a:gd name="T76" fmla="*/ 2147483647 w 1624"/>
                        <a:gd name="T77" fmla="*/ 2147483647 h 2152"/>
                        <a:gd name="T78" fmla="*/ 2147483647 w 1624"/>
                        <a:gd name="T79" fmla="*/ 2147483647 h 2152"/>
                        <a:gd name="T80" fmla="*/ 2147483647 w 1624"/>
                        <a:gd name="T81" fmla="*/ 2147483647 h 2152"/>
                        <a:gd name="T82" fmla="*/ 2147483647 w 1624"/>
                        <a:gd name="T83" fmla="*/ 2147483647 h 2152"/>
                        <a:gd name="T84" fmla="*/ 2147483647 w 1624"/>
                        <a:gd name="T85" fmla="*/ 2147483647 h 2152"/>
                        <a:gd name="T86" fmla="*/ 2147483647 w 1624"/>
                        <a:gd name="T87" fmla="*/ 2147483647 h 2152"/>
                        <a:gd name="T88" fmla="*/ 2147483647 w 1624"/>
                        <a:gd name="T89" fmla="*/ 2147483647 h 2152"/>
                        <a:gd name="T90" fmla="*/ 2147483647 w 1624"/>
                        <a:gd name="T91" fmla="*/ 2147483647 h 2152"/>
                        <a:gd name="T92" fmla="*/ 2147483647 w 1624"/>
                        <a:gd name="T93" fmla="*/ 2147483647 h 2152"/>
                        <a:gd name="T94" fmla="*/ 2147483647 w 1624"/>
                        <a:gd name="T95" fmla="*/ 2147483647 h 2152"/>
                        <a:gd name="T96" fmla="*/ 2147483647 w 1624"/>
                        <a:gd name="T97" fmla="*/ 2147483647 h 2152"/>
                        <a:gd name="T98" fmla="*/ 2147483647 w 1624"/>
                        <a:gd name="T99" fmla="*/ 2147483647 h 2152"/>
                        <a:gd name="T100" fmla="*/ 2147483647 w 1624"/>
                        <a:gd name="T101" fmla="*/ 2147483647 h 2152"/>
                        <a:gd name="T102" fmla="*/ 2147483647 w 1624"/>
                        <a:gd name="T103" fmla="*/ 2147483647 h 2152"/>
                        <a:gd name="T104" fmla="*/ 2147483647 w 1624"/>
                        <a:gd name="T105" fmla="*/ 2147483647 h 2152"/>
                        <a:gd name="T106" fmla="*/ 2147483647 w 1624"/>
                        <a:gd name="T107" fmla="*/ 2147483647 h 21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24"/>
                        <a:gd name="T163" fmla="*/ 0 h 2152"/>
                        <a:gd name="T164" fmla="*/ 1624 w 1624"/>
                        <a:gd name="T165" fmla="*/ 2152 h 215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24" h="2152">
                          <a:moveTo>
                            <a:pt x="1520" y="976"/>
                          </a:moveTo>
                          <a:lnTo>
                            <a:pt x="1560" y="872"/>
                          </a:lnTo>
                          <a:lnTo>
                            <a:pt x="1592" y="784"/>
                          </a:lnTo>
                          <a:lnTo>
                            <a:pt x="1560" y="720"/>
                          </a:lnTo>
                          <a:lnTo>
                            <a:pt x="1528" y="632"/>
                          </a:lnTo>
                          <a:lnTo>
                            <a:pt x="1512" y="504"/>
                          </a:lnTo>
                          <a:lnTo>
                            <a:pt x="1552" y="416"/>
                          </a:lnTo>
                          <a:lnTo>
                            <a:pt x="1608" y="344"/>
                          </a:lnTo>
                          <a:lnTo>
                            <a:pt x="1600" y="296"/>
                          </a:lnTo>
                          <a:lnTo>
                            <a:pt x="1624" y="208"/>
                          </a:lnTo>
                          <a:lnTo>
                            <a:pt x="1586" y="150"/>
                          </a:lnTo>
                          <a:lnTo>
                            <a:pt x="1562" y="96"/>
                          </a:lnTo>
                          <a:lnTo>
                            <a:pt x="1504" y="67"/>
                          </a:lnTo>
                          <a:lnTo>
                            <a:pt x="1442" y="75"/>
                          </a:lnTo>
                          <a:lnTo>
                            <a:pt x="1355" y="48"/>
                          </a:lnTo>
                          <a:lnTo>
                            <a:pt x="1273" y="30"/>
                          </a:lnTo>
                          <a:lnTo>
                            <a:pt x="1232" y="0"/>
                          </a:lnTo>
                          <a:lnTo>
                            <a:pt x="1168" y="25"/>
                          </a:lnTo>
                          <a:lnTo>
                            <a:pt x="1159" y="67"/>
                          </a:lnTo>
                          <a:lnTo>
                            <a:pt x="1175" y="108"/>
                          </a:lnTo>
                          <a:lnTo>
                            <a:pt x="1175" y="151"/>
                          </a:lnTo>
                          <a:lnTo>
                            <a:pt x="1129" y="195"/>
                          </a:lnTo>
                          <a:lnTo>
                            <a:pt x="1082" y="255"/>
                          </a:lnTo>
                          <a:lnTo>
                            <a:pt x="1016" y="285"/>
                          </a:lnTo>
                          <a:lnTo>
                            <a:pt x="953" y="330"/>
                          </a:lnTo>
                          <a:lnTo>
                            <a:pt x="881" y="361"/>
                          </a:lnTo>
                          <a:lnTo>
                            <a:pt x="823" y="367"/>
                          </a:lnTo>
                          <a:lnTo>
                            <a:pt x="788" y="361"/>
                          </a:lnTo>
                          <a:lnTo>
                            <a:pt x="743" y="337"/>
                          </a:lnTo>
                          <a:lnTo>
                            <a:pt x="680" y="384"/>
                          </a:lnTo>
                          <a:lnTo>
                            <a:pt x="664" y="432"/>
                          </a:lnTo>
                          <a:lnTo>
                            <a:pt x="688" y="472"/>
                          </a:lnTo>
                          <a:lnTo>
                            <a:pt x="696" y="520"/>
                          </a:lnTo>
                          <a:lnTo>
                            <a:pt x="648" y="552"/>
                          </a:lnTo>
                          <a:lnTo>
                            <a:pt x="584" y="560"/>
                          </a:lnTo>
                          <a:lnTo>
                            <a:pt x="512" y="560"/>
                          </a:lnTo>
                          <a:lnTo>
                            <a:pt x="464" y="600"/>
                          </a:lnTo>
                          <a:lnTo>
                            <a:pt x="432" y="656"/>
                          </a:lnTo>
                          <a:lnTo>
                            <a:pt x="416" y="728"/>
                          </a:lnTo>
                          <a:lnTo>
                            <a:pt x="408" y="792"/>
                          </a:lnTo>
                          <a:lnTo>
                            <a:pt x="440" y="856"/>
                          </a:lnTo>
                          <a:lnTo>
                            <a:pt x="376" y="880"/>
                          </a:lnTo>
                          <a:lnTo>
                            <a:pt x="320" y="928"/>
                          </a:lnTo>
                          <a:lnTo>
                            <a:pt x="280" y="968"/>
                          </a:lnTo>
                          <a:lnTo>
                            <a:pt x="232" y="1016"/>
                          </a:lnTo>
                          <a:lnTo>
                            <a:pt x="192" y="1056"/>
                          </a:lnTo>
                          <a:lnTo>
                            <a:pt x="136" y="1104"/>
                          </a:lnTo>
                          <a:lnTo>
                            <a:pt x="120" y="1168"/>
                          </a:lnTo>
                          <a:lnTo>
                            <a:pt x="168" y="1232"/>
                          </a:lnTo>
                          <a:lnTo>
                            <a:pt x="112" y="1264"/>
                          </a:lnTo>
                          <a:lnTo>
                            <a:pt x="78" y="1352"/>
                          </a:lnTo>
                          <a:lnTo>
                            <a:pt x="30" y="1400"/>
                          </a:lnTo>
                          <a:lnTo>
                            <a:pt x="21" y="1472"/>
                          </a:lnTo>
                          <a:lnTo>
                            <a:pt x="0" y="1600"/>
                          </a:lnTo>
                          <a:lnTo>
                            <a:pt x="16" y="1680"/>
                          </a:lnTo>
                          <a:lnTo>
                            <a:pt x="72" y="1720"/>
                          </a:lnTo>
                          <a:lnTo>
                            <a:pt x="80" y="1792"/>
                          </a:lnTo>
                          <a:lnTo>
                            <a:pt x="88" y="1848"/>
                          </a:lnTo>
                          <a:lnTo>
                            <a:pt x="136" y="1888"/>
                          </a:lnTo>
                          <a:lnTo>
                            <a:pt x="192" y="1936"/>
                          </a:lnTo>
                          <a:lnTo>
                            <a:pt x="216" y="1968"/>
                          </a:lnTo>
                          <a:lnTo>
                            <a:pt x="192" y="2000"/>
                          </a:lnTo>
                          <a:lnTo>
                            <a:pt x="192" y="2072"/>
                          </a:lnTo>
                          <a:lnTo>
                            <a:pt x="112" y="2136"/>
                          </a:lnTo>
                          <a:lnTo>
                            <a:pt x="176" y="2152"/>
                          </a:lnTo>
                          <a:lnTo>
                            <a:pt x="256" y="2096"/>
                          </a:lnTo>
                          <a:lnTo>
                            <a:pt x="336" y="2040"/>
                          </a:lnTo>
                          <a:lnTo>
                            <a:pt x="344" y="1976"/>
                          </a:lnTo>
                          <a:lnTo>
                            <a:pt x="328" y="1928"/>
                          </a:lnTo>
                          <a:lnTo>
                            <a:pt x="344" y="1864"/>
                          </a:lnTo>
                          <a:lnTo>
                            <a:pt x="376" y="1832"/>
                          </a:lnTo>
                          <a:lnTo>
                            <a:pt x="432" y="1808"/>
                          </a:lnTo>
                          <a:lnTo>
                            <a:pt x="480" y="1864"/>
                          </a:lnTo>
                          <a:lnTo>
                            <a:pt x="544" y="1936"/>
                          </a:lnTo>
                          <a:lnTo>
                            <a:pt x="608" y="1928"/>
                          </a:lnTo>
                          <a:lnTo>
                            <a:pt x="640" y="1904"/>
                          </a:lnTo>
                          <a:lnTo>
                            <a:pt x="704" y="1936"/>
                          </a:lnTo>
                          <a:lnTo>
                            <a:pt x="744" y="1992"/>
                          </a:lnTo>
                          <a:lnTo>
                            <a:pt x="816" y="2032"/>
                          </a:lnTo>
                          <a:lnTo>
                            <a:pt x="864" y="2048"/>
                          </a:lnTo>
                          <a:lnTo>
                            <a:pt x="928" y="2024"/>
                          </a:lnTo>
                          <a:lnTo>
                            <a:pt x="976" y="2016"/>
                          </a:lnTo>
                          <a:lnTo>
                            <a:pt x="1016" y="1984"/>
                          </a:lnTo>
                          <a:lnTo>
                            <a:pt x="1040" y="1936"/>
                          </a:lnTo>
                          <a:lnTo>
                            <a:pt x="1104" y="1960"/>
                          </a:lnTo>
                          <a:lnTo>
                            <a:pt x="1198" y="1947"/>
                          </a:lnTo>
                          <a:lnTo>
                            <a:pt x="1280" y="1976"/>
                          </a:lnTo>
                          <a:lnTo>
                            <a:pt x="1328" y="2008"/>
                          </a:lnTo>
                          <a:lnTo>
                            <a:pt x="1352" y="1944"/>
                          </a:lnTo>
                          <a:lnTo>
                            <a:pt x="1366" y="1863"/>
                          </a:lnTo>
                          <a:lnTo>
                            <a:pt x="1361" y="1775"/>
                          </a:lnTo>
                          <a:lnTo>
                            <a:pt x="1289" y="1735"/>
                          </a:lnTo>
                          <a:lnTo>
                            <a:pt x="1281" y="1679"/>
                          </a:lnTo>
                          <a:lnTo>
                            <a:pt x="1229" y="1654"/>
                          </a:lnTo>
                          <a:lnTo>
                            <a:pt x="1171" y="1662"/>
                          </a:lnTo>
                          <a:lnTo>
                            <a:pt x="1129" y="1647"/>
                          </a:lnTo>
                          <a:lnTo>
                            <a:pt x="1105" y="1567"/>
                          </a:lnTo>
                          <a:lnTo>
                            <a:pt x="1040" y="1576"/>
                          </a:lnTo>
                          <a:lnTo>
                            <a:pt x="976" y="1544"/>
                          </a:lnTo>
                          <a:lnTo>
                            <a:pt x="976" y="1504"/>
                          </a:lnTo>
                          <a:lnTo>
                            <a:pt x="1049" y="1471"/>
                          </a:lnTo>
                          <a:lnTo>
                            <a:pt x="1137" y="1495"/>
                          </a:lnTo>
                          <a:lnTo>
                            <a:pt x="1217" y="1471"/>
                          </a:lnTo>
                          <a:lnTo>
                            <a:pt x="1265" y="1396"/>
                          </a:lnTo>
                          <a:lnTo>
                            <a:pt x="1304" y="1320"/>
                          </a:lnTo>
                          <a:lnTo>
                            <a:pt x="1368" y="1224"/>
                          </a:lnTo>
                          <a:lnTo>
                            <a:pt x="1440" y="1136"/>
                          </a:lnTo>
                          <a:lnTo>
                            <a:pt x="1472" y="1048"/>
                          </a:lnTo>
                          <a:lnTo>
                            <a:pt x="1520" y="976"/>
                          </a:lnTo>
                          <a:close/>
                        </a:path>
                      </a:pathLst>
                    </a:custGeom>
                    <a:solidFill>
                      <a:schemeClr val="tx2">
                        <a:lumMod val="60000"/>
                        <a:lumOff val="40000"/>
                      </a:schemeClr>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defTabSz="1828343">
                        <a:defRPr/>
                      </a:pPr>
                      <a:endParaRPr lang="zh-CN" altLang="zh-CN" sz="2399" kern="0">
                        <a:solidFill>
                          <a:sysClr val="windowText" lastClr="000000"/>
                        </a:solidFill>
                        <a:latin typeface="Calibri" panose="020F0502020204030204"/>
                        <a:ea typeface="等线" panose="02010600030101010101" pitchFamily="2" charset="-122"/>
                      </a:endParaRPr>
                    </a:p>
                  </p:txBody>
                </p:sp>
                <p:sp>
                  <p:nvSpPr>
                    <p:cNvPr id="77" name="Freeform 16">
                      <a:extLst>
                        <a:ext uri="{FF2B5EF4-FFF2-40B4-BE49-F238E27FC236}">
                          <a16:creationId xmlns:a16="http://schemas.microsoft.com/office/drawing/2014/main" id="{190E0260-2D72-47A3-A247-5F3B69FF1DC1}"/>
                        </a:ext>
                      </a:extLst>
                    </p:cNvPr>
                    <p:cNvSpPr>
                      <a:spLocks/>
                    </p:cNvSpPr>
                    <p:nvPr/>
                  </p:nvSpPr>
                  <p:spPr bwMode="auto">
                    <a:xfrm>
                      <a:off x="2617369" y="2735249"/>
                      <a:ext cx="1213500" cy="1100137"/>
                    </a:xfrm>
                    <a:custGeom>
                      <a:avLst/>
                      <a:gdLst>
                        <a:gd name="T0" fmla="*/ 2147483647 w 2943"/>
                        <a:gd name="T1" fmla="*/ 2147483647 h 2759"/>
                        <a:gd name="T2" fmla="*/ 2147483647 w 2943"/>
                        <a:gd name="T3" fmla="*/ 2147483647 h 2759"/>
                        <a:gd name="T4" fmla="*/ 2147483647 w 2943"/>
                        <a:gd name="T5" fmla="*/ 2147483647 h 2759"/>
                        <a:gd name="T6" fmla="*/ 2147483647 w 2943"/>
                        <a:gd name="T7" fmla="*/ 2147483647 h 2759"/>
                        <a:gd name="T8" fmla="*/ 2147483647 w 2943"/>
                        <a:gd name="T9" fmla="*/ 2147483647 h 2759"/>
                        <a:gd name="T10" fmla="*/ 2147483647 w 2943"/>
                        <a:gd name="T11" fmla="*/ 2147483647 h 2759"/>
                        <a:gd name="T12" fmla="*/ 2147483647 w 2943"/>
                        <a:gd name="T13" fmla="*/ 2147483647 h 2759"/>
                        <a:gd name="T14" fmla="*/ 2147483647 w 2943"/>
                        <a:gd name="T15" fmla="*/ 2147483647 h 2759"/>
                        <a:gd name="T16" fmla="*/ 2147483647 w 2943"/>
                        <a:gd name="T17" fmla="*/ 2147483647 h 2759"/>
                        <a:gd name="T18" fmla="*/ 2147483647 w 2943"/>
                        <a:gd name="T19" fmla="*/ 2147483647 h 2759"/>
                        <a:gd name="T20" fmla="*/ 2147483647 w 2943"/>
                        <a:gd name="T21" fmla="*/ 2147483647 h 2759"/>
                        <a:gd name="T22" fmla="*/ 2147483647 w 2943"/>
                        <a:gd name="T23" fmla="*/ 2147483647 h 2759"/>
                        <a:gd name="T24" fmla="*/ 2147483647 w 2943"/>
                        <a:gd name="T25" fmla="*/ 2147483647 h 2759"/>
                        <a:gd name="T26" fmla="*/ 2147483647 w 2943"/>
                        <a:gd name="T27" fmla="*/ 2147483647 h 2759"/>
                        <a:gd name="T28" fmla="*/ 2147483647 w 2943"/>
                        <a:gd name="T29" fmla="*/ 2147483647 h 2759"/>
                        <a:gd name="T30" fmla="*/ 2147483647 w 2943"/>
                        <a:gd name="T31" fmla="*/ 2147483647 h 2759"/>
                        <a:gd name="T32" fmla="*/ 2147483647 w 2943"/>
                        <a:gd name="T33" fmla="*/ 2147483647 h 2759"/>
                        <a:gd name="T34" fmla="*/ 2147483647 w 2943"/>
                        <a:gd name="T35" fmla="*/ 2147483647 h 2759"/>
                        <a:gd name="T36" fmla="*/ 2147483647 w 2943"/>
                        <a:gd name="T37" fmla="*/ 2147483647 h 2759"/>
                        <a:gd name="T38" fmla="*/ 2147483647 w 2943"/>
                        <a:gd name="T39" fmla="*/ 2147483647 h 2759"/>
                        <a:gd name="T40" fmla="*/ 2147483647 w 2943"/>
                        <a:gd name="T41" fmla="*/ 2147483647 h 2759"/>
                        <a:gd name="T42" fmla="*/ 2147483647 w 2943"/>
                        <a:gd name="T43" fmla="*/ 2147483647 h 2759"/>
                        <a:gd name="T44" fmla="*/ 2147483647 w 2943"/>
                        <a:gd name="T45" fmla="*/ 2147483647 h 2759"/>
                        <a:gd name="T46" fmla="*/ 2147483647 w 2943"/>
                        <a:gd name="T47" fmla="*/ 2147483647 h 2759"/>
                        <a:gd name="T48" fmla="*/ 2147483647 w 2943"/>
                        <a:gd name="T49" fmla="*/ 2147483647 h 2759"/>
                        <a:gd name="T50" fmla="*/ 2147483647 w 2943"/>
                        <a:gd name="T51" fmla="*/ 2147483647 h 2759"/>
                        <a:gd name="T52" fmla="*/ 2147483647 w 2943"/>
                        <a:gd name="T53" fmla="*/ 2147483647 h 2759"/>
                        <a:gd name="T54" fmla="*/ 2147483647 w 2943"/>
                        <a:gd name="T55" fmla="*/ 2147483647 h 2759"/>
                        <a:gd name="T56" fmla="*/ 0 w 2943"/>
                        <a:gd name="T57" fmla="*/ 2147483647 h 2759"/>
                        <a:gd name="T58" fmla="*/ 2147483647 w 2943"/>
                        <a:gd name="T59" fmla="*/ 2147483647 h 2759"/>
                        <a:gd name="T60" fmla="*/ 2147483647 w 2943"/>
                        <a:gd name="T61" fmla="*/ 2147483647 h 2759"/>
                        <a:gd name="T62" fmla="*/ 2147483647 w 2943"/>
                        <a:gd name="T63" fmla="*/ 2147483647 h 2759"/>
                        <a:gd name="T64" fmla="*/ 2147483647 w 2943"/>
                        <a:gd name="T65" fmla="*/ 2147483647 h 2759"/>
                        <a:gd name="T66" fmla="*/ 2147483647 w 2943"/>
                        <a:gd name="T67" fmla="*/ 2147483647 h 2759"/>
                        <a:gd name="T68" fmla="*/ 2147483647 w 2943"/>
                        <a:gd name="T69" fmla="*/ 2147483647 h 2759"/>
                        <a:gd name="T70" fmla="*/ 2147483647 w 2943"/>
                        <a:gd name="T71" fmla="*/ 2147483647 h 2759"/>
                        <a:gd name="T72" fmla="*/ 2147483647 w 2943"/>
                        <a:gd name="T73" fmla="*/ 2147483647 h 2759"/>
                        <a:gd name="T74" fmla="*/ 2147483647 w 2943"/>
                        <a:gd name="T75" fmla="*/ 2147483647 h 2759"/>
                        <a:gd name="T76" fmla="*/ 2147483647 w 2943"/>
                        <a:gd name="T77" fmla="*/ 2147483647 h 2759"/>
                        <a:gd name="T78" fmla="*/ 2147483647 w 2943"/>
                        <a:gd name="T79" fmla="*/ 2147483647 h 2759"/>
                        <a:gd name="T80" fmla="*/ 2147483647 w 2943"/>
                        <a:gd name="T81" fmla="*/ 2147483647 h 2759"/>
                        <a:gd name="T82" fmla="*/ 2147483647 w 2943"/>
                        <a:gd name="T83" fmla="*/ 2147483647 h 2759"/>
                        <a:gd name="T84" fmla="*/ 2147483647 w 2943"/>
                        <a:gd name="T85" fmla="*/ 2147483647 h 2759"/>
                        <a:gd name="T86" fmla="*/ 2147483647 w 2943"/>
                        <a:gd name="T87" fmla="*/ 2147483647 h 2759"/>
                        <a:gd name="T88" fmla="*/ 2147483647 w 2943"/>
                        <a:gd name="T89" fmla="*/ 2147483647 h 2759"/>
                        <a:gd name="T90" fmla="*/ 2147483647 w 2943"/>
                        <a:gd name="T91" fmla="*/ 2147483647 h 2759"/>
                        <a:gd name="T92" fmla="*/ 2147483647 w 2943"/>
                        <a:gd name="T93" fmla="*/ 2147483647 h 2759"/>
                        <a:gd name="T94" fmla="*/ 2147483647 w 2943"/>
                        <a:gd name="T95" fmla="*/ 2147483647 h 2759"/>
                        <a:gd name="T96" fmla="*/ 2147483647 w 2943"/>
                        <a:gd name="T97" fmla="*/ 2147483647 h 2759"/>
                        <a:gd name="T98" fmla="*/ 2147483647 w 2943"/>
                        <a:gd name="T99" fmla="*/ 2147483647 h 2759"/>
                        <a:gd name="T100" fmla="*/ 2147483647 w 2943"/>
                        <a:gd name="T101" fmla="*/ 2147483647 h 2759"/>
                        <a:gd name="T102" fmla="*/ 2147483647 w 2943"/>
                        <a:gd name="T103" fmla="*/ 2147483647 h 2759"/>
                        <a:gd name="T104" fmla="*/ 2147483647 w 2943"/>
                        <a:gd name="T105" fmla="*/ 2147483647 h 2759"/>
                        <a:gd name="T106" fmla="*/ 2147483647 w 2943"/>
                        <a:gd name="T107" fmla="*/ 2147483647 h 2759"/>
                        <a:gd name="T108" fmla="*/ 2147483647 w 2943"/>
                        <a:gd name="T109" fmla="*/ 2147483647 h 2759"/>
                        <a:gd name="T110" fmla="*/ 2147483647 w 2943"/>
                        <a:gd name="T111" fmla="*/ 2147483647 h 2759"/>
                        <a:gd name="T112" fmla="*/ 2147483647 w 2943"/>
                        <a:gd name="T113" fmla="*/ 2147483647 h 2759"/>
                        <a:gd name="T114" fmla="*/ 2147483647 w 2943"/>
                        <a:gd name="T115" fmla="*/ 2147483647 h 2759"/>
                        <a:gd name="T116" fmla="*/ 2147483647 w 2943"/>
                        <a:gd name="T117" fmla="*/ 2147483647 h 27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943"/>
                        <a:gd name="T178" fmla="*/ 0 h 2759"/>
                        <a:gd name="T179" fmla="*/ 2943 w 2943"/>
                        <a:gd name="T180" fmla="*/ 2759 h 275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943" h="2759">
                          <a:moveTo>
                            <a:pt x="2768" y="1976"/>
                          </a:moveTo>
                          <a:lnTo>
                            <a:pt x="2792" y="1888"/>
                          </a:lnTo>
                          <a:lnTo>
                            <a:pt x="2760" y="1784"/>
                          </a:lnTo>
                          <a:lnTo>
                            <a:pt x="2680" y="1800"/>
                          </a:lnTo>
                          <a:lnTo>
                            <a:pt x="2648" y="1712"/>
                          </a:lnTo>
                          <a:lnTo>
                            <a:pt x="2664" y="1592"/>
                          </a:lnTo>
                          <a:lnTo>
                            <a:pt x="2696" y="1520"/>
                          </a:lnTo>
                          <a:lnTo>
                            <a:pt x="2768" y="1488"/>
                          </a:lnTo>
                          <a:lnTo>
                            <a:pt x="2824" y="1472"/>
                          </a:lnTo>
                          <a:lnTo>
                            <a:pt x="2872" y="1480"/>
                          </a:lnTo>
                          <a:lnTo>
                            <a:pt x="2888" y="1440"/>
                          </a:lnTo>
                          <a:lnTo>
                            <a:pt x="2856" y="1376"/>
                          </a:lnTo>
                          <a:lnTo>
                            <a:pt x="2816" y="1328"/>
                          </a:lnTo>
                          <a:lnTo>
                            <a:pt x="2800" y="1272"/>
                          </a:lnTo>
                          <a:lnTo>
                            <a:pt x="2824" y="1200"/>
                          </a:lnTo>
                          <a:lnTo>
                            <a:pt x="2888" y="1200"/>
                          </a:lnTo>
                          <a:lnTo>
                            <a:pt x="2943" y="1146"/>
                          </a:lnTo>
                          <a:lnTo>
                            <a:pt x="2928" y="1109"/>
                          </a:lnTo>
                          <a:lnTo>
                            <a:pt x="2908" y="1049"/>
                          </a:lnTo>
                          <a:lnTo>
                            <a:pt x="2847" y="1083"/>
                          </a:lnTo>
                          <a:lnTo>
                            <a:pt x="2784" y="1121"/>
                          </a:lnTo>
                          <a:lnTo>
                            <a:pt x="2683" y="1169"/>
                          </a:lnTo>
                          <a:lnTo>
                            <a:pt x="2626" y="1190"/>
                          </a:lnTo>
                          <a:lnTo>
                            <a:pt x="2541" y="1223"/>
                          </a:lnTo>
                          <a:lnTo>
                            <a:pt x="2470" y="1176"/>
                          </a:lnTo>
                          <a:lnTo>
                            <a:pt x="2398" y="1103"/>
                          </a:lnTo>
                          <a:lnTo>
                            <a:pt x="2332" y="1097"/>
                          </a:lnTo>
                          <a:lnTo>
                            <a:pt x="2152" y="1050"/>
                          </a:lnTo>
                          <a:lnTo>
                            <a:pt x="2161" y="990"/>
                          </a:lnTo>
                          <a:lnTo>
                            <a:pt x="2203" y="962"/>
                          </a:lnTo>
                          <a:lnTo>
                            <a:pt x="2241" y="926"/>
                          </a:lnTo>
                          <a:lnTo>
                            <a:pt x="2305" y="903"/>
                          </a:lnTo>
                          <a:lnTo>
                            <a:pt x="2302" y="846"/>
                          </a:lnTo>
                          <a:lnTo>
                            <a:pt x="2313" y="783"/>
                          </a:lnTo>
                          <a:lnTo>
                            <a:pt x="2350" y="759"/>
                          </a:lnTo>
                          <a:lnTo>
                            <a:pt x="2385" y="719"/>
                          </a:lnTo>
                          <a:lnTo>
                            <a:pt x="2385" y="671"/>
                          </a:lnTo>
                          <a:lnTo>
                            <a:pt x="2319" y="654"/>
                          </a:lnTo>
                          <a:lnTo>
                            <a:pt x="2260" y="617"/>
                          </a:lnTo>
                          <a:lnTo>
                            <a:pt x="2196" y="609"/>
                          </a:lnTo>
                          <a:lnTo>
                            <a:pt x="2115" y="609"/>
                          </a:lnTo>
                          <a:lnTo>
                            <a:pt x="2041" y="576"/>
                          </a:lnTo>
                          <a:lnTo>
                            <a:pt x="2001" y="632"/>
                          </a:lnTo>
                          <a:lnTo>
                            <a:pt x="1941" y="639"/>
                          </a:lnTo>
                          <a:lnTo>
                            <a:pt x="1905" y="581"/>
                          </a:lnTo>
                          <a:lnTo>
                            <a:pt x="1918" y="522"/>
                          </a:lnTo>
                          <a:lnTo>
                            <a:pt x="1896" y="464"/>
                          </a:lnTo>
                          <a:lnTo>
                            <a:pt x="1840" y="424"/>
                          </a:lnTo>
                          <a:lnTo>
                            <a:pt x="1824" y="328"/>
                          </a:lnTo>
                          <a:lnTo>
                            <a:pt x="1824" y="232"/>
                          </a:lnTo>
                          <a:lnTo>
                            <a:pt x="1744" y="224"/>
                          </a:lnTo>
                          <a:lnTo>
                            <a:pt x="1680" y="144"/>
                          </a:lnTo>
                          <a:lnTo>
                            <a:pt x="1600" y="112"/>
                          </a:lnTo>
                          <a:lnTo>
                            <a:pt x="1488" y="56"/>
                          </a:lnTo>
                          <a:lnTo>
                            <a:pt x="1400" y="64"/>
                          </a:lnTo>
                          <a:lnTo>
                            <a:pt x="1296" y="72"/>
                          </a:lnTo>
                          <a:lnTo>
                            <a:pt x="1184" y="64"/>
                          </a:lnTo>
                          <a:lnTo>
                            <a:pt x="1104" y="80"/>
                          </a:lnTo>
                          <a:lnTo>
                            <a:pt x="976" y="96"/>
                          </a:lnTo>
                          <a:lnTo>
                            <a:pt x="840" y="96"/>
                          </a:lnTo>
                          <a:lnTo>
                            <a:pt x="792" y="48"/>
                          </a:lnTo>
                          <a:lnTo>
                            <a:pt x="752" y="0"/>
                          </a:lnTo>
                          <a:lnTo>
                            <a:pt x="664" y="40"/>
                          </a:lnTo>
                          <a:lnTo>
                            <a:pt x="680" y="104"/>
                          </a:lnTo>
                          <a:lnTo>
                            <a:pt x="712" y="184"/>
                          </a:lnTo>
                          <a:lnTo>
                            <a:pt x="752" y="248"/>
                          </a:lnTo>
                          <a:lnTo>
                            <a:pt x="712" y="288"/>
                          </a:lnTo>
                          <a:lnTo>
                            <a:pt x="624" y="272"/>
                          </a:lnTo>
                          <a:lnTo>
                            <a:pt x="576" y="312"/>
                          </a:lnTo>
                          <a:lnTo>
                            <a:pt x="512" y="416"/>
                          </a:lnTo>
                          <a:lnTo>
                            <a:pt x="464" y="400"/>
                          </a:lnTo>
                          <a:lnTo>
                            <a:pt x="432" y="352"/>
                          </a:lnTo>
                          <a:lnTo>
                            <a:pt x="432" y="272"/>
                          </a:lnTo>
                          <a:lnTo>
                            <a:pt x="424" y="184"/>
                          </a:lnTo>
                          <a:lnTo>
                            <a:pt x="376" y="152"/>
                          </a:lnTo>
                          <a:lnTo>
                            <a:pt x="328" y="112"/>
                          </a:lnTo>
                          <a:lnTo>
                            <a:pt x="296" y="56"/>
                          </a:lnTo>
                          <a:lnTo>
                            <a:pt x="248" y="120"/>
                          </a:lnTo>
                          <a:lnTo>
                            <a:pt x="184" y="160"/>
                          </a:lnTo>
                          <a:lnTo>
                            <a:pt x="184" y="264"/>
                          </a:lnTo>
                          <a:lnTo>
                            <a:pt x="104" y="280"/>
                          </a:lnTo>
                          <a:lnTo>
                            <a:pt x="160" y="360"/>
                          </a:lnTo>
                          <a:lnTo>
                            <a:pt x="80" y="400"/>
                          </a:lnTo>
                          <a:lnTo>
                            <a:pt x="96" y="496"/>
                          </a:lnTo>
                          <a:lnTo>
                            <a:pt x="112" y="552"/>
                          </a:lnTo>
                          <a:lnTo>
                            <a:pt x="80" y="632"/>
                          </a:lnTo>
                          <a:lnTo>
                            <a:pt x="0" y="728"/>
                          </a:lnTo>
                          <a:lnTo>
                            <a:pt x="64" y="760"/>
                          </a:lnTo>
                          <a:lnTo>
                            <a:pt x="152" y="696"/>
                          </a:lnTo>
                          <a:lnTo>
                            <a:pt x="168" y="600"/>
                          </a:lnTo>
                          <a:lnTo>
                            <a:pt x="208" y="528"/>
                          </a:lnTo>
                          <a:lnTo>
                            <a:pt x="264" y="472"/>
                          </a:lnTo>
                          <a:lnTo>
                            <a:pt x="296" y="384"/>
                          </a:lnTo>
                          <a:lnTo>
                            <a:pt x="360" y="432"/>
                          </a:lnTo>
                          <a:lnTo>
                            <a:pt x="392" y="488"/>
                          </a:lnTo>
                          <a:lnTo>
                            <a:pt x="432" y="544"/>
                          </a:lnTo>
                          <a:lnTo>
                            <a:pt x="376" y="608"/>
                          </a:lnTo>
                          <a:lnTo>
                            <a:pt x="416" y="656"/>
                          </a:lnTo>
                          <a:lnTo>
                            <a:pt x="416" y="704"/>
                          </a:lnTo>
                          <a:lnTo>
                            <a:pt x="392" y="816"/>
                          </a:lnTo>
                          <a:lnTo>
                            <a:pt x="440" y="840"/>
                          </a:lnTo>
                          <a:lnTo>
                            <a:pt x="488" y="768"/>
                          </a:lnTo>
                          <a:lnTo>
                            <a:pt x="544" y="696"/>
                          </a:lnTo>
                          <a:lnTo>
                            <a:pt x="616" y="720"/>
                          </a:lnTo>
                          <a:lnTo>
                            <a:pt x="600" y="800"/>
                          </a:lnTo>
                          <a:lnTo>
                            <a:pt x="576" y="896"/>
                          </a:lnTo>
                          <a:lnTo>
                            <a:pt x="520" y="928"/>
                          </a:lnTo>
                          <a:lnTo>
                            <a:pt x="488" y="984"/>
                          </a:lnTo>
                          <a:lnTo>
                            <a:pt x="552" y="1056"/>
                          </a:lnTo>
                          <a:lnTo>
                            <a:pt x="568" y="1096"/>
                          </a:lnTo>
                          <a:lnTo>
                            <a:pt x="624" y="1184"/>
                          </a:lnTo>
                          <a:lnTo>
                            <a:pt x="652" y="1292"/>
                          </a:lnTo>
                          <a:lnTo>
                            <a:pt x="616" y="1319"/>
                          </a:lnTo>
                          <a:lnTo>
                            <a:pt x="552" y="1272"/>
                          </a:lnTo>
                          <a:lnTo>
                            <a:pt x="472" y="1272"/>
                          </a:lnTo>
                          <a:lnTo>
                            <a:pt x="456" y="1384"/>
                          </a:lnTo>
                          <a:lnTo>
                            <a:pt x="456" y="1496"/>
                          </a:lnTo>
                          <a:lnTo>
                            <a:pt x="496" y="1544"/>
                          </a:lnTo>
                          <a:lnTo>
                            <a:pt x="608" y="1520"/>
                          </a:lnTo>
                          <a:lnTo>
                            <a:pt x="704" y="1496"/>
                          </a:lnTo>
                          <a:lnTo>
                            <a:pt x="768" y="1456"/>
                          </a:lnTo>
                          <a:lnTo>
                            <a:pt x="824" y="1408"/>
                          </a:lnTo>
                          <a:lnTo>
                            <a:pt x="880" y="1464"/>
                          </a:lnTo>
                          <a:lnTo>
                            <a:pt x="960" y="1496"/>
                          </a:lnTo>
                          <a:lnTo>
                            <a:pt x="1005" y="1499"/>
                          </a:lnTo>
                          <a:lnTo>
                            <a:pt x="1040" y="1464"/>
                          </a:lnTo>
                          <a:lnTo>
                            <a:pt x="1078" y="1446"/>
                          </a:lnTo>
                          <a:lnTo>
                            <a:pt x="1096" y="1470"/>
                          </a:lnTo>
                          <a:lnTo>
                            <a:pt x="1093" y="1524"/>
                          </a:lnTo>
                          <a:lnTo>
                            <a:pt x="1112" y="1600"/>
                          </a:lnTo>
                          <a:lnTo>
                            <a:pt x="1040" y="1640"/>
                          </a:lnTo>
                          <a:lnTo>
                            <a:pt x="1072" y="1704"/>
                          </a:lnTo>
                          <a:lnTo>
                            <a:pt x="1128" y="1744"/>
                          </a:lnTo>
                          <a:lnTo>
                            <a:pt x="1112" y="1776"/>
                          </a:lnTo>
                          <a:lnTo>
                            <a:pt x="1024" y="1800"/>
                          </a:lnTo>
                          <a:lnTo>
                            <a:pt x="936" y="1800"/>
                          </a:lnTo>
                          <a:lnTo>
                            <a:pt x="872" y="1816"/>
                          </a:lnTo>
                          <a:lnTo>
                            <a:pt x="768" y="1848"/>
                          </a:lnTo>
                          <a:lnTo>
                            <a:pt x="696" y="1808"/>
                          </a:lnTo>
                          <a:lnTo>
                            <a:pt x="624" y="1840"/>
                          </a:lnTo>
                          <a:lnTo>
                            <a:pt x="528" y="1856"/>
                          </a:lnTo>
                          <a:lnTo>
                            <a:pt x="464" y="1824"/>
                          </a:lnTo>
                          <a:lnTo>
                            <a:pt x="472" y="1936"/>
                          </a:lnTo>
                          <a:lnTo>
                            <a:pt x="448" y="1992"/>
                          </a:lnTo>
                          <a:lnTo>
                            <a:pt x="400" y="2072"/>
                          </a:lnTo>
                          <a:lnTo>
                            <a:pt x="432" y="2144"/>
                          </a:lnTo>
                          <a:lnTo>
                            <a:pt x="424" y="2200"/>
                          </a:lnTo>
                          <a:lnTo>
                            <a:pt x="464" y="2248"/>
                          </a:lnTo>
                          <a:lnTo>
                            <a:pt x="512" y="2304"/>
                          </a:lnTo>
                          <a:lnTo>
                            <a:pt x="546" y="2357"/>
                          </a:lnTo>
                          <a:lnTo>
                            <a:pt x="654" y="2423"/>
                          </a:lnTo>
                          <a:lnTo>
                            <a:pt x="703" y="2369"/>
                          </a:lnTo>
                          <a:lnTo>
                            <a:pt x="777" y="2352"/>
                          </a:lnTo>
                          <a:lnTo>
                            <a:pt x="952" y="2399"/>
                          </a:lnTo>
                          <a:lnTo>
                            <a:pt x="1029" y="2408"/>
                          </a:lnTo>
                          <a:lnTo>
                            <a:pt x="1092" y="2426"/>
                          </a:lnTo>
                          <a:lnTo>
                            <a:pt x="1117" y="2477"/>
                          </a:lnTo>
                          <a:lnTo>
                            <a:pt x="1189" y="2535"/>
                          </a:lnTo>
                          <a:lnTo>
                            <a:pt x="1281" y="2513"/>
                          </a:lnTo>
                          <a:lnTo>
                            <a:pt x="1354" y="2520"/>
                          </a:lnTo>
                          <a:lnTo>
                            <a:pt x="1435" y="2513"/>
                          </a:lnTo>
                          <a:lnTo>
                            <a:pt x="1629" y="2558"/>
                          </a:lnTo>
                          <a:lnTo>
                            <a:pt x="1789" y="2759"/>
                          </a:lnTo>
                          <a:lnTo>
                            <a:pt x="1921" y="2753"/>
                          </a:lnTo>
                          <a:lnTo>
                            <a:pt x="2005" y="2690"/>
                          </a:lnTo>
                          <a:lnTo>
                            <a:pt x="2086" y="2643"/>
                          </a:lnTo>
                          <a:lnTo>
                            <a:pt x="2143" y="2583"/>
                          </a:lnTo>
                          <a:lnTo>
                            <a:pt x="2160" y="2519"/>
                          </a:lnTo>
                          <a:lnTo>
                            <a:pt x="2197" y="2418"/>
                          </a:lnTo>
                          <a:lnTo>
                            <a:pt x="2223" y="2369"/>
                          </a:lnTo>
                          <a:lnTo>
                            <a:pt x="2268" y="2312"/>
                          </a:lnTo>
                          <a:lnTo>
                            <a:pt x="2320" y="2261"/>
                          </a:lnTo>
                          <a:lnTo>
                            <a:pt x="2421" y="2240"/>
                          </a:lnTo>
                          <a:lnTo>
                            <a:pt x="2478" y="2198"/>
                          </a:lnTo>
                          <a:lnTo>
                            <a:pt x="2556" y="2166"/>
                          </a:lnTo>
                          <a:lnTo>
                            <a:pt x="2600" y="2080"/>
                          </a:lnTo>
                          <a:lnTo>
                            <a:pt x="2672" y="2008"/>
                          </a:lnTo>
                          <a:lnTo>
                            <a:pt x="2768" y="1976"/>
                          </a:lnTo>
                          <a:close/>
                        </a:path>
                      </a:pathLst>
                    </a:custGeom>
                    <a:solidFill>
                      <a:srgbClr val="92D05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defTabSz="1828343">
                        <a:defRPr/>
                      </a:pPr>
                      <a:endParaRPr lang="zh-CN" altLang="zh-CN" sz="2399" kern="0">
                        <a:solidFill>
                          <a:sysClr val="windowText" lastClr="000000"/>
                        </a:solidFill>
                        <a:latin typeface="Calibri" panose="020F0502020204030204"/>
                        <a:ea typeface="等线" panose="02010600030101010101" pitchFamily="2" charset="-122"/>
                      </a:endParaRPr>
                    </a:p>
                  </p:txBody>
                </p:sp>
                <p:sp>
                  <p:nvSpPr>
                    <p:cNvPr id="78" name="Freeform 17">
                      <a:extLst>
                        <a:ext uri="{FF2B5EF4-FFF2-40B4-BE49-F238E27FC236}">
                          <a16:creationId xmlns:a16="http://schemas.microsoft.com/office/drawing/2014/main" id="{F06D9C2E-9CCF-4D41-86AB-AA9B5F5B9CD5}"/>
                        </a:ext>
                      </a:extLst>
                    </p:cNvPr>
                    <p:cNvSpPr>
                      <a:spLocks/>
                    </p:cNvSpPr>
                    <p:nvPr/>
                  </p:nvSpPr>
                  <p:spPr bwMode="auto">
                    <a:xfrm>
                      <a:off x="2756235" y="4249724"/>
                      <a:ext cx="1348238" cy="755650"/>
                    </a:xfrm>
                    <a:custGeom>
                      <a:avLst/>
                      <a:gdLst>
                        <a:gd name="T0" fmla="*/ 2147483647 w 3984"/>
                        <a:gd name="T1" fmla="*/ 2147483647 h 2374"/>
                        <a:gd name="T2" fmla="*/ 2147483647 w 3984"/>
                        <a:gd name="T3" fmla="*/ 2147483647 h 2374"/>
                        <a:gd name="T4" fmla="*/ 2147483647 w 3984"/>
                        <a:gd name="T5" fmla="*/ 2147483647 h 2374"/>
                        <a:gd name="T6" fmla="*/ 2147483647 w 3984"/>
                        <a:gd name="T7" fmla="*/ 2147483647 h 2374"/>
                        <a:gd name="T8" fmla="*/ 2147483647 w 3984"/>
                        <a:gd name="T9" fmla="*/ 2147483647 h 2374"/>
                        <a:gd name="T10" fmla="*/ 2147483647 w 3984"/>
                        <a:gd name="T11" fmla="*/ 2147483647 h 2374"/>
                        <a:gd name="T12" fmla="*/ 2147483647 w 3984"/>
                        <a:gd name="T13" fmla="*/ 0 h 2374"/>
                        <a:gd name="T14" fmla="*/ 2147483647 w 3984"/>
                        <a:gd name="T15" fmla="*/ 2147483647 h 2374"/>
                        <a:gd name="T16" fmla="*/ 2147483647 w 3984"/>
                        <a:gd name="T17" fmla="*/ 2147483647 h 2374"/>
                        <a:gd name="T18" fmla="*/ 2147483647 w 3984"/>
                        <a:gd name="T19" fmla="*/ 2147483647 h 2374"/>
                        <a:gd name="T20" fmla="*/ 2147483647 w 3984"/>
                        <a:gd name="T21" fmla="*/ 2147483647 h 2374"/>
                        <a:gd name="T22" fmla="*/ 2147483647 w 3984"/>
                        <a:gd name="T23" fmla="*/ 2147483647 h 2374"/>
                        <a:gd name="T24" fmla="*/ 2147483647 w 3984"/>
                        <a:gd name="T25" fmla="*/ 2147483647 h 2374"/>
                        <a:gd name="T26" fmla="*/ 2147483647 w 3984"/>
                        <a:gd name="T27" fmla="*/ 2147483647 h 2374"/>
                        <a:gd name="T28" fmla="*/ 2147483647 w 3984"/>
                        <a:gd name="T29" fmla="*/ 2147483647 h 2374"/>
                        <a:gd name="T30" fmla="*/ 2147483647 w 3984"/>
                        <a:gd name="T31" fmla="*/ 2147483647 h 2374"/>
                        <a:gd name="T32" fmla="*/ 2147483647 w 3984"/>
                        <a:gd name="T33" fmla="*/ 2147483647 h 2374"/>
                        <a:gd name="T34" fmla="*/ 2147483647 w 3984"/>
                        <a:gd name="T35" fmla="*/ 2147483647 h 2374"/>
                        <a:gd name="T36" fmla="*/ 2147483647 w 3984"/>
                        <a:gd name="T37" fmla="*/ 2147483647 h 2374"/>
                        <a:gd name="T38" fmla="*/ 2147483647 w 3984"/>
                        <a:gd name="T39" fmla="*/ 2147483647 h 2374"/>
                        <a:gd name="T40" fmla="*/ 2147483647 w 3984"/>
                        <a:gd name="T41" fmla="*/ 2147483647 h 2374"/>
                        <a:gd name="T42" fmla="*/ 2147483647 w 3984"/>
                        <a:gd name="T43" fmla="*/ 2147483647 h 2374"/>
                        <a:gd name="T44" fmla="*/ 2147483647 w 3984"/>
                        <a:gd name="T45" fmla="*/ 2147483647 h 2374"/>
                        <a:gd name="T46" fmla="*/ 2147483647 w 3984"/>
                        <a:gd name="T47" fmla="*/ 2147483647 h 2374"/>
                        <a:gd name="T48" fmla="*/ 2147483647 w 3984"/>
                        <a:gd name="T49" fmla="*/ 2147483647 h 2374"/>
                        <a:gd name="T50" fmla="*/ 2147483647 w 3984"/>
                        <a:gd name="T51" fmla="*/ 2147483647 h 2374"/>
                        <a:gd name="T52" fmla="*/ 2147483647 w 3984"/>
                        <a:gd name="T53" fmla="*/ 2147483647 h 2374"/>
                        <a:gd name="T54" fmla="*/ 2147483647 w 3984"/>
                        <a:gd name="T55" fmla="*/ 2147483647 h 2374"/>
                        <a:gd name="T56" fmla="*/ 2147483647 w 3984"/>
                        <a:gd name="T57" fmla="*/ 2147483647 h 2374"/>
                        <a:gd name="T58" fmla="*/ 2147483647 w 3984"/>
                        <a:gd name="T59" fmla="*/ 2147483647 h 2374"/>
                        <a:gd name="T60" fmla="*/ 2147483647 w 3984"/>
                        <a:gd name="T61" fmla="*/ 2147483647 h 2374"/>
                        <a:gd name="T62" fmla="*/ 2147483647 w 3984"/>
                        <a:gd name="T63" fmla="*/ 2147483647 h 2374"/>
                        <a:gd name="T64" fmla="*/ 2147483647 w 3984"/>
                        <a:gd name="T65" fmla="*/ 2147483647 h 2374"/>
                        <a:gd name="T66" fmla="*/ 2147483647 w 3984"/>
                        <a:gd name="T67" fmla="*/ 2147483647 h 2374"/>
                        <a:gd name="T68" fmla="*/ 2147483647 w 3984"/>
                        <a:gd name="T69" fmla="*/ 2147483647 h 2374"/>
                        <a:gd name="T70" fmla="*/ 2147483647 w 3984"/>
                        <a:gd name="T71" fmla="*/ 2147483647 h 2374"/>
                        <a:gd name="T72" fmla="*/ 2147483647 w 3984"/>
                        <a:gd name="T73" fmla="*/ 2147483647 h 2374"/>
                        <a:gd name="T74" fmla="*/ 2147483647 w 3984"/>
                        <a:gd name="T75" fmla="*/ 2147483647 h 2374"/>
                        <a:gd name="T76" fmla="*/ 2147483647 w 3984"/>
                        <a:gd name="T77" fmla="*/ 2147483647 h 2374"/>
                        <a:gd name="T78" fmla="*/ 2147483647 w 3984"/>
                        <a:gd name="T79" fmla="*/ 2147483647 h 2374"/>
                        <a:gd name="T80" fmla="*/ 2147483647 w 3984"/>
                        <a:gd name="T81" fmla="*/ 2147483647 h 2374"/>
                        <a:gd name="T82" fmla="*/ 2147483647 w 3984"/>
                        <a:gd name="T83" fmla="*/ 2147483647 h 2374"/>
                        <a:gd name="T84" fmla="*/ 2147483647 w 3984"/>
                        <a:gd name="T85" fmla="*/ 2147483647 h 2374"/>
                        <a:gd name="T86" fmla="*/ 2147483647 w 3984"/>
                        <a:gd name="T87" fmla="*/ 2147483647 h 2374"/>
                        <a:gd name="T88" fmla="*/ 2147483647 w 3984"/>
                        <a:gd name="T89" fmla="*/ 2147483647 h 2374"/>
                        <a:gd name="T90" fmla="*/ 2147483647 w 3984"/>
                        <a:gd name="T91" fmla="*/ 2147483647 h 2374"/>
                        <a:gd name="T92" fmla="*/ 2147483647 w 3984"/>
                        <a:gd name="T93" fmla="*/ 2147483647 h 23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84"/>
                        <a:gd name="T142" fmla="*/ 0 h 2374"/>
                        <a:gd name="T143" fmla="*/ 3099 w 3984"/>
                        <a:gd name="T144" fmla="*/ 1896 h 23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84" h="2374">
                          <a:moveTo>
                            <a:pt x="2747" y="804"/>
                          </a:moveTo>
                          <a:lnTo>
                            <a:pt x="2643" y="798"/>
                          </a:lnTo>
                          <a:lnTo>
                            <a:pt x="2620" y="704"/>
                          </a:lnTo>
                          <a:lnTo>
                            <a:pt x="2623" y="612"/>
                          </a:lnTo>
                          <a:lnTo>
                            <a:pt x="2607" y="537"/>
                          </a:lnTo>
                          <a:lnTo>
                            <a:pt x="2572" y="455"/>
                          </a:lnTo>
                          <a:lnTo>
                            <a:pt x="2531" y="383"/>
                          </a:lnTo>
                          <a:lnTo>
                            <a:pt x="2443" y="338"/>
                          </a:lnTo>
                          <a:lnTo>
                            <a:pt x="2364" y="282"/>
                          </a:lnTo>
                          <a:lnTo>
                            <a:pt x="2326" y="212"/>
                          </a:lnTo>
                          <a:lnTo>
                            <a:pt x="2327" y="135"/>
                          </a:lnTo>
                          <a:lnTo>
                            <a:pt x="2272" y="94"/>
                          </a:lnTo>
                          <a:lnTo>
                            <a:pt x="2232" y="30"/>
                          </a:lnTo>
                          <a:lnTo>
                            <a:pt x="2160" y="10"/>
                          </a:lnTo>
                          <a:lnTo>
                            <a:pt x="2149" y="80"/>
                          </a:lnTo>
                          <a:lnTo>
                            <a:pt x="2119" y="160"/>
                          </a:lnTo>
                          <a:lnTo>
                            <a:pt x="2047" y="180"/>
                          </a:lnTo>
                          <a:lnTo>
                            <a:pt x="1923" y="150"/>
                          </a:lnTo>
                          <a:lnTo>
                            <a:pt x="1862" y="120"/>
                          </a:lnTo>
                          <a:lnTo>
                            <a:pt x="1810" y="50"/>
                          </a:lnTo>
                          <a:lnTo>
                            <a:pt x="1718" y="0"/>
                          </a:lnTo>
                          <a:lnTo>
                            <a:pt x="1635" y="50"/>
                          </a:lnTo>
                          <a:lnTo>
                            <a:pt x="1646" y="110"/>
                          </a:lnTo>
                          <a:lnTo>
                            <a:pt x="1656" y="190"/>
                          </a:lnTo>
                          <a:lnTo>
                            <a:pt x="1604" y="270"/>
                          </a:lnTo>
                          <a:lnTo>
                            <a:pt x="1532" y="341"/>
                          </a:lnTo>
                          <a:lnTo>
                            <a:pt x="1450" y="411"/>
                          </a:lnTo>
                          <a:lnTo>
                            <a:pt x="1399" y="541"/>
                          </a:lnTo>
                          <a:lnTo>
                            <a:pt x="1275" y="691"/>
                          </a:lnTo>
                          <a:lnTo>
                            <a:pt x="1203" y="731"/>
                          </a:lnTo>
                          <a:lnTo>
                            <a:pt x="1183" y="841"/>
                          </a:lnTo>
                          <a:lnTo>
                            <a:pt x="1152" y="952"/>
                          </a:lnTo>
                          <a:lnTo>
                            <a:pt x="1265" y="942"/>
                          </a:lnTo>
                          <a:lnTo>
                            <a:pt x="1347" y="922"/>
                          </a:lnTo>
                          <a:lnTo>
                            <a:pt x="1409" y="972"/>
                          </a:lnTo>
                          <a:lnTo>
                            <a:pt x="1368" y="1082"/>
                          </a:lnTo>
                          <a:lnTo>
                            <a:pt x="1296" y="1182"/>
                          </a:lnTo>
                          <a:lnTo>
                            <a:pt x="1183" y="1282"/>
                          </a:lnTo>
                          <a:lnTo>
                            <a:pt x="1111" y="1382"/>
                          </a:lnTo>
                          <a:lnTo>
                            <a:pt x="1008" y="1432"/>
                          </a:lnTo>
                          <a:lnTo>
                            <a:pt x="1059" y="1523"/>
                          </a:lnTo>
                          <a:lnTo>
                            <a:pt x="1080" y="1633"/>
                          </a:lnTo>
                          <a:lnTo>
                            <a:pt x="967" y="1603"/>
                          </a:lnTo>
                          <a:lnTo>
                            <a:pt x="864" y="1653"/>
                          </a:lnTo>
                          <a:lnTo>
                            <a:pt x="751" y="1733"/>
                          </a:lnTo>
                          <a:lnTo>
                            <a:pt x="668" y="1813"/>
                          </a:lnTo>
                          <a:lnTo>
                            <a:pt x="679" y="1943"/>
                          </a:lnTo>
                          <a:lnTo>
                            <a:pt x="607" y="1973"/>
                          </a:lnTo>
                          <a:lnTo>
                            <a:pt x="545" y="1983"/>
                          </a:lnTo>
                          <a:lnTo>
                            <a:pt x="463" y="2033"/>
                          </a:lnTo>
                          <a:lnTo>
                            <a:pt x="370" y="2134"/>
                          </a:lnTo>
                          <a:lnTo>
                            <a:pt x="278" y="2204"/>
                          </a:lnTo>
                          <a:lnTo>
                            <a:pt x="175" y="2224"/>
                          </a:lnTo>
                          <a:lnTo>
                            <a:pt x="62" y="2294"/>
                          </a:lnTo>
                          <a:lnTo>
                            <a:pt x="0" y="2354"/>
                          </a:lnTo>
                          <a:lnTo>
                            <a:pt x="113" y="2344"/>
                          </a:lnTo>
                          <a:lnTo>
                            <a:pt x="195" y="2374"/>
                          </a:lnTo>
                          <a:lnTo>
                            <a:pt x="298" y="2374"/>
                          </a:lnTo>
                          <a:lnTo>
                            <a:pt x="422" y="2324"/>
                          </a:lnTo>
                          <a:lnTo>
                            <a:pt x="525" y="2254"/>
                          </a:lnTo>
                          <a:lnTo>
                            <a:pt x="627" y="2204"/>
                          </a:lnTo>
                          <a:lnTo>
                            <a:pt x="699" y="2184"/>
                          </a:lnTo>
                          <a:lnTo>
                            <a:pt x="771" y="2174"/>
                          </a:lnTo>
                          <a:lnTo>
                            <a:pt x="812" y="2114"/>
                          </a:lnTo>
                          <a:lnTo>
                            <a:pt x="823" y="2053"/>
                          </a:lnTo>
                          <a:lnTo>
                            <a:pt x="874" y="2003"/>
                          </a:lnTo>
                          <a:lnTo>
                            <a:pt x="946" y="2013"/>
                          </a:lnTo>
                          <a:lnTo>
                            <a:pt x="956" y="2063"/>
                          </a:lnTo>
                          <a:lnTo>
                            <a:pt x="977" y="2094"/>
                          </a:lnTo>
                          <a:lnTo>
                            <a:pt x="987" y="2134"/>
                          </a:lnTo>
                          <a:lnTo>
                            <a:pt x="998" y="2184"/>
                          </a:lnTo>
                          <a:lnTo>
                            <a:pt x="1080" y="2164"/>
                          </a:lnTo>
                          <a:lnTo>
                            <a:pt x="1162" y="2204"/>
                          </a:lnTo>
                          <a:lnTo>
                            <a:pt x="1265" y="2164"/>
                          </a:lnTo>
                          <a:lnTo>
                            <a:pt x="1347" y="2164"/>
                          </a:lnTo>
                          <a:lnTo>
                            <a:pt x="1471" y="2104"/>
                          </a:lnTo>
                          <a:lnTo>
                            <a:pt x="1574" y="2084"/>
                          </a:lnTo>
                          <a:lnTo>
                            <a:pt x="1635" y="2124"/>
                          </a:lnTo>
                          <a:lnTo>
                            <a:pt x="1594" y="2184"/>
                          </a:lnTo>
                          <a:lnTo>
                            <a:pt x="1532" y="2234"/>
                          </a:lnTo>
                          <a:lnTo>
                            <a:pt x="1635" y="2234"/>
                          </a:lnTo>
                          <a:lnTo>
                            <a:pt x="1790" y="2194"/>
                          </a:lnTo>
                          <a:lnTo>
                            <a:pt x="1903" y="2114"/>
                          </a:lnTo>
                          <a:lnTo>
                            <a:pt x="1975" y="2033"/>
                          </a:lnTo>
                          <a:lnTo>
                            <a:pt x="2047" y="1953"/>
                          </a:lnTo>
                          <a:lnTo>
                            <a:pt x="2119" y="1843"/>
                          </a:lnTo>
                          <a:lnTo>
                            <a:pt x="2180" y="1783"/>
                          </a:lnTo>
                          <a:lnTo>
                            <a:pt x="2149" y="1693"/>
                          </a:lnTo>
                          <a:lnTo>
                            <a:pt x="2170" y="1613"/>
                          </a:lnTo>
                          <a:lnTo>
                            <a:pt x="2283" y="1593"/>
                          </a:lnTo>
                          <a:lnTo>
                            <a:pt x="2304" y="1503"/>
                          </a:lnTo>
                          <a:lnTo>
                            <a:pt x="2335" y="1412"/>
                          </a:lnTo>
                          <a:lnTo>
                            <a:pt x="2407" y="1392"/>
                          </a:lnTo>
                          <a:lnTo>
                            <a:pt x="2458" y="1462"/>
                          </a:lnTo>
                          <a:lnTo>
                            <a:pt x="2437" y="1563"/>
                          </a:lnTo>
                          <a:lnTo>
                            <a:pt x="2407" y="1613"/>
                          </a:lnTo>
                          <a:lnTo>
                            <a:pt x="2365" y="1683"/>
                          </a:lnTo>
                          <a:lnTo>
                            <a:pt x="2355" y="1763"/>
                          </a:lnTo>
                          <a:lnTo>
                            <a:pt x="2427" y="1853"/>
                          </a:lnTo>
                          <a:lnTo>
                            <a:pt x="2489" y="1913"/>
                          </a:lnTo>
                          <a:lnTo>
                            <a:pt x="2612" y="1923"/>
                          </a:lnTo>
                          <a:lnTo>
                            <a:pt x="2725" y="1943"/>
                          </a:lnTo>
                          <a:lnTo>
                            <a:pt x="2939" y="1980"/>
                          </a:lnTo>
                          <a:lnTo>
                            <a:pt x="3096" y="1983"/>
                          </a:lnTo>
                          <a:lnTo>
                            <a:pt x="3156" y="1980"/>
                          </a:lnTo>
                          <a:lnTo>
                            <a:pt x="3192" y="1952"/>
                          </a:lnTo>
                          <a:lnTo>
                            <a:pt x="3239" y="1952"/>
                          </a:lnTo>
                          <a:lnTo>
                            <a:pt x="3308" y="2025"/>
                          </a:lnTo>
                          <a:lnTo>
                            <a:pt x="3354" y="2016"/>
                          </a:lnTo>
                          <a:lnTo>
                            <a:pt x="3422" y="2001"/>
                          </a:lnTo>
                          <a:lnTo>
                            <a:pt x="3513" y="1962"/>
                          </a:lnTo>
                          <a:lnTo>
                            <a:pt x="3521" y="1894"/>
                          </a:lnTo>
                          <a:lnTo>
                            <a:pt x="3567" y="1759"/>
                          </a:lnTo>
                          <a:lnTo>
                            <a:pt x="3619" y="1699"/>
                          </a:lnTo>
                          <a:lnTo>
                            <a:pt x="3650" y="1620"/>
                          </a:lnTo>
                          <a:lnTo>
                            <a:pt x="3664" y="1578"/>
                          </a:lnTo>
                          <a:lnTo>
                            <a:pt x="3715" y="1477"/>
                          </a:lnTo>
                          <a:lnTo>
                            <a:pt x="3656" y="1431"/>
                          </a:lnTo>
                          <a:lnTo>
                            <a:pt x="3629" y="1369"/>
                          </a:lnTo>
                          <a:lnTo>
                            <a:pt x="3594" y="1315"/>
                          </a:lnTo>
                          <a:lnTo>
                            <a:pt x="3634" y="1248"/>
                          </a:lnTo>
                          <a:lnTo>
                            <a:pt x="3675" y="1151"/>
                          </a:lnTo>
                          <a:lnTo>
                            <a:pt x="3650" y="1101"/>
                          </a:lnTo>
                          <a:lnTo>
                            <a:pt x="3583" y="1101"/>
                          </a:lnTo>
                          <a:lnTo>
                            <a:pt x="3522" y="1076"/>
                          </a:lnTo>
                          <a:lnTo>
                            <a:pt x="3540" y="1023"/>
                          </a:lnTo>
                          <a:lnTo>
                            <a:pt x="3645" y="973"/>
                          </a:lnTo>
                          <a:lnTo>
                            <a:pt x="3746" y="909"/>
                          </a:lnTo>
                          <a:lnTo>
                            <a:pt x="3862" y="909"/>
                          </a:lnTo>
                          <a:lnTo>
                            <a:pt x="3954" y="914"/>
                          </a:lnTo>
                          <a:lnTo>
                            <a:pt x="3954" y="843"/>
                          </a:lnTo>
                          <a:lnTo>
                            <a:pt x="3984" y="783"/>
                          </a:lnTo>
                          <a:lnTo>
                            <a:pt x="3965" y="749"/>
                          </a:lnTo>
                          <a:lnTo>
                            <a:pt x="3908" y="744"/>
                          </a:lnTo>
                          <a:lnTo>
                            <a:pt x="3726" y="753"/>
                          </a:lnTo>
                          <a:lnTo>
                            <a:pt x="3598" y="677"/>
                          </a:lnTo>
                          <a:lnTo>
                            <a:pt x="3549" y="644"/>
                          </a:lnTo>
                          <a:lnTo>
                            <a:pt x="3436" y="583"/>
                          </a:lnTo>
                          <a:lnTo>
                            <a:pt x="3310" y="571"/>
                          </a:lnTo>
                          <a:lnTo>
                            <a:pt x="3213" y="616"/>
                          </a:lnTo>
                          <a:lnTo>
                            <a:pt x="3110" y="650"/>
                          </a:lnTo>
                          <a:lnTo>
                            <a:pt x="3024" y="642"/>
                          </a:lnTo>
                          <a:lnTo>
                            <a:pt x="2929" y="732"/>
                          </a:lnTo>
                          <a:lnTo>
                            <a:pt x="2848" y="751"/>
                          </a:lnTo>
                          <a:lnTo>
                            <a:pt x="2747" y="804"/>
                          </a:lnTo>
                          <a:close/>
                        </a:path>
                      </a:pathLst>
                    </a:custGeom>
                    <a:solidFill>
                      <a:srgbClr val="FF80FF"/>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defTabSz="1828343">
                        <a:defRPr/>
                      </a:pPr>
                      <a:endParaRPr lang="zh-CN" altLang="zh-CN" sz="2399" kern="0">
                        <a:solidFill>
                          <a:sysClr val="windowText" lastClr="000000"/>
                        </a:solidFill>
                        <a:latin typeface="Calibri" panose="020F0502020204030204"/>
                        <a:ea typeface="等线" panose="02010600030101010101" pitchFamily="2" charset="-122"/>
                      </a:endParaRPr>
                    </a:p>
                  </p:txBody>
                </p:sp>
                <p:sp>
                  <p:nvSpPr>
                    <p:cNvPr id="79" name="Freeform 18">
                      <a:extLst>
                        <a:ext uri="{FF2B5EF4-FFF2-40B4-BE49-F238E27FC236}">
                          <a16:creationId xmlns:a16="http://schemas.microsoft.com/office/drawing/2014/main" id="{BE05E549-6431-436A-A267-5F44DA9802D0}"/>
                        </a:ext>
                      </a:extLst>
                    </p:cNvPr>
                    <p:cNvSpPr>
                      <a:spLocks/>
                    </p:cNvSpPr>
                    <p:nvPr/>
                  </p:nvSpPr>
                  <p:spPr bwMode="auto">
                    <a:xfrm>
                      <a:off x="4563071" y="4618024"/>
                      <a:ext cx="617008" cy="844550"/>
                    </a:xfrm>
                    <a:custGeom>
                      <a:avLst/>
                      <a:gdLst>
                        <a:gd name="T0" fmla="*/ 2147483647 w 1923"/>
                        <a:gd name="T1" fmla="*/ 2147483647 h 2652"/>
                        <a:gd name="T2" fmla="*/ 2147483647 w 1923"/>
                        <a:gd name="T3" fmla="*/ 2147483647 h 2652"/>
                        <a:gd name="T4" fmla="*/ 2147483647 w 1923"/>
                        <a:gd name="T5" fmla="*/ 2147483647 h 2652"/>
                        <a:gd name="T6" fmla="*/ 2147483647 w 1923"/>
                        <a:gd name="T7" fmla="*/ 2147483647 h 2652"/>
                        <a:gd name="T8" fmla="*/ 2147483647 w 1923"/>
                        <a:gd name="T9" fmla="*/ 2147483647 h 2652"/>
                        <a:gd name="T10" fmla="*/ 2147483647 w 1923"/>
                        <a:gd name="T11" fmla="*/ 2147483647 h 2652"/>
                        <a:gd name="T12" fmla="*/ 2147483647 w 1923"/>
                        <a:gd name="T13" fmla="*/ 2147483647 h 2652"/>
                        <a:gd name="T14" fmla="*/ 2147483647 w 1923"/>
                        <a:gd name="T15" fmla="*/ 2147483647 h 2652"/>
                        <a:gd name="T16" fmla="*/ 2147483647 w 1923"/>
                        <a:gd name="T17" fmla="*/ 2147483647 h 2652"/>
                        <a:gd name="T18" fmla="*/ 2147483647 w 1923"/>
                        <a:gd name="T19" fmla="*/ 2147483647 h 2652"/>
                        <a:gd name="T20" fmla="*/ 2147483647 w 1923"/>
                        <a:gd name="T21" fmla="*/ 2147483647 h 2652"/>
                        <a:gd name="T22" fmla="*/ 2147483647 w 1923"/>
                        <a:gd name="T23" fmla="*/ 2147483647 h 2652"/>
                        <a:gd name="T24" fmla="*/ 2147483647 w 1923"/>
                        <a:gd name="T25" fmla="*/ 2147483647 h 2652"/>
                        <a:gd name="T26" fmla="*/ 2147483647 w 1923"/>
                        <a:gd name="T27" fmla="*/ 2147483647 h 2652"/>
                        <a:gd name="T28" fmla="*/ 2147483647 w 1923"/>
                        <a:gd name="T29" fmla="*/ 2147483647 h 2652"/>
                        <a:gd name="T30" fmla="*/ 2147483647 w 1923"/>
                        <a:gd name="T31" fmla="*/ 2147483647 h 2652"/>
                        <a:gd name="T32" fmla="*/ 2147483647 w 1923"/>
                        <a:gd name="T33" fmla="*/ 2147483647 h 2652"/>
                        <a:gd name="T34" fmla="*/ 2147483647 w 1923"/>
                        <a:gd name="T35" fmla="*/ 2147483647 h 2652"/>
                        <a:gd name="T36" fmla="*/ 2147483647 w 1923"/>
                        <a:gd name="T37" fmla="*/ 2147483647 h 2652"/>
                        <a:gd name="T38" fmla="*/ 2147483647 w 1923"/>
                        <a:gd name="T39" fmla="*/ 2147483647 h 2652"/>
                        <a:gd name="T40" fmla="*/ 2147483647 w 1923"/>
                        <a:gd name="T41" fmla="*/ 2147483647 h 2652"/>
                        <a:gd name="T42" fmla="*/ 2147483647 w 1923"/>
                        <a:gd name="T43" fmla="*/ 2147483647 h 2652"/>
                        <a:gd name="T44" fmla="*/ 2147483647 w 1923"/>
                        <a:gd name="T45" fmla="*/ 2147483647 h 2652"/>
                        <a:gd name="T46" fmla="*/ 2147483647 w 1923"/>
                        <a:gd name="T47" fmla="*/ 2147483647 h 2652"/>
                        <a:gd name="T48" fmla="*/ 2147483647 w 1923"/>
                        <a:gd name="T49" fmla="*/ 2147483647 h 2652"/>
                        <a:gd name="T50" fmla="*/ 2147483647 w 1923"/>
                        <a:gd name="T51" fmla="*/ 2147483647 h 2652"/>
                        <a:gd name="T52" fmla="*/ 2147483647 w 1923"/>
                        <a:gd name="T53" fmla="*/ 2147483647 h 2652"/>
                        <a:gd name="T54" fmla="*/ 2147483647 w 1923"/>
                        <a:gd name="T55" fmla="*/ 2147483647 h 2652"/>
                        <a:gd name="T56" fmla="*/ 2147483647 w 1923"/>
                        <a:gd name="T57" fmla="*/ 2147483647 h 2652"/>
                        <a:gd name="T58" fmla="*/ 2147483647 w 1923"/>
                        <a:gd name="T59" fmla="*/ 2147483647 h 2652"/>
                        <a:gd name="T60" fmla="*/ 2147483647 w 1923"/>
                        <a:gd name="T61" fmla="*/ 2147483647 h 2652"/>
                        <a:gd name="T62" fmla="*/ 2147483647 w 1923"/>
                        <a:gd name="T63" fmla="*/ 2147483647 h 2652"/>
                        <a:gd name="T64" fmla="*/ 2147483647 w 1923"/>
                        <a:gd name="T65" fmla="*/ 2147483647 h 2652"/>
                        <a:gd name="T66" fmla="*/ 2147483647 w 1923"/>
                        <a:gd name="T67" fmla="*/ 2147483647 h 2652"/>
                        <a:gd name="T68" fmla="*/ 2147483647 w 1923"/>
                        <a:gd name="T69" fmla="*/ 2147483647 h 2652"/>
                        <a:gd name="T70" fmla="*/ 2147483647 w 1923"/>
                        <a:gd name="T71" fmla="*/ 2147483647 h 2652"/>
                        <a:gd name="T72" fmla="*/ 2147483647 w 1923"/>
                        <a:gd name="T73" fmla="*/ 2147483647 h 2652"/>
                        <a:gd name="T74" fmla="*/ 2147483647 w 1923"/>
                        <a:gd name="T75" fmla="*/ 2147483647 h 2652"/>
                        <a:gd name="T76" fmla="*/ 2147483647 w 1923"/>
                        <a:gd name="T77" fmla="*/ 2147483647 h 2652"/>
                        <a:gd name="T78" fmla="*/ 2147483647 w 1923"/>
                        <a:gd name="T79" fmla="*/ 2147483647 h 2652"/>
                        <a:gd name="T80" fmla="*/ 2147483647 w 1923"/>
                        <a:gd name="T81" fmla="*/ 2147483647 h 2652"/>
                        <a:gd name="T82" fmla="*/ 2147483647 w 1923"/>
                        <a:gd name="T83" fmla="*/ 2147483647 h 2652"/>
                        <a:gd name="T84" fmla="*/ 2147483647 w 1923"/>
                        <a:gd name="T85" fmla="*/ 2147483647 h 26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23"/>
                        <a:gd name="T130" fmla="*/ 0 h 2652"/>
                        <a:gd name="T131" fmla="*/ 1496 w 1923"/>
                        <a:gd name="T132" fmla="*/ 2083 h 265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23" h="2652">
                          <a:moveTo>
                            <a:pt x="771" y="2197"/>
                          </a:moveTo>
                          <a:lnTo>
                            <a:pt x="677" y="2091"/>
                          </a:lnTo>
                          <a:lnTo>
                            <a:pt x="697" y="1979"/>
                          </a:lnTo>
                          <a:lnTo>
                            <a:pt x="689" y="1874"/>
                          </a:lnTo>
                          <a:lnTo>
                            <a:pt x="613" y="1822"/>
                          </a:lnTo>
                          <a:lnTo>
                            <a:pt x="527" y="1742"/>
                          </a:lnTo>
                          <a:lnTo>
                            <a:pt x="492" y="1656"/>
                          </a:lnTo>
                          <a:lnTo>
                            <a:pt x="473" y="1563"/>
                          </a:lnTo>
                          <a:lnTo>
                            <a:pt x="524" y="1467"/>
                          </a:lnTo>
                          <a:lnTo>
                            <a:pt x="443" y="1397"/>
                          </a:lnTo>
                          <a:lnTo>
                            <a:pt x="423" y="1318"/>
                          </a:lnTo>
                          <a:lnTo>
                            <a:pt x="461" y="1227"/>
                          </a:lnTo>
                          <a:lnTo>
                            <a:pt x="451" y="1134"/>
                          </a:lnTo>
                          <a:lnTo>
                            <a:pt x="407" y="1073"/>
                          </a:lnTo>
                          <a:lnTo>
                            <a:pt x="355" y="984"/>
                          </a:lnTo>
                          <a:lnTo>
                            <a:pt x="307" y="893"/>
                          </a:lnTo>
                          <a:lnTo>
                            <a:pt x="309" y="793"/>
                          </a:lnTo>
                          <a:lnTo>
                            <a:pt x="249" y="744"/>
                          </a:lnTo>
                          <a:lnTo>
                            <a:pt x="154" y="716"/>
                          </a:lnTo>
                          <a:lnTo>
                            <a:pt x="60" y="642"/>
                          </a:lnTo>
                          <a:lnTo>
                            <a:pt x="0" y="541"/>
                          </a:lnTo>
                          <a:lnTo>
                            <a:pt x="19" y="443"/>
                          </a:lnTo>
                          <a:lnTo>
                            <a:pt x="93" y="393"/>
                          </a:lnTo>
                          <a:lnTo>
                            <a:pt x="122" y="323"/>
                          </a:lnTo>
                          <a:lnTo>
                            <a:pt x="247" y="274"/>
                          </a:lnTo>
                          <a:lnTo>
                            <a:pt x="411" y="412"/>
                          </a:lnTo>
                          <a:lnTo>
                            <a:pt x="501" y="423"/>
                          </a:lnTo>
                          <a:lnTo>
                            <a:pt x="582" y="357"/>
                          </a:lnTo>
                          <a:lnTo>
                            <a:pt x="690" y="356"/>
                          </a:lnTo>
                          <a:lnTo>
                            <a:pt x="720" y="244"/>
                          </a:lnTo>
                          <a:lnTo>
                            <a:pt x="793" y="175"/>
                          </a:lnTo>
                          <a:lnTo>
                            <a:pt x="886" y="175"/>
                          </a:lnTo>
                          <a:lnTo>
                            <a:pt x="967" y="153"/>
                          </a:lnTo>
                          <a:lnTo>
                            <a:pt x="1005" y="70"/>
                          </a:lnTo>
                          <a:lnTo>
                            <a:pt x="1059" y="0"/>
                          </a:lnTo>
                          <a:lnTo>
                            <a:pt x="1153" y="26"/>
                          </a:lnTo>
                          <a:lnTo>
                            <a:pt x="1225" y="25"/>
                          </a:lnTo>
                          <a:lnTo>
                            <a:pt x="1314" y="51"/>
                          </a:lnTo>
                          <a:lnTo>
                            <a:pt x="1318" y="139"/>
                          </a:lnTo>
                          <a:lnTo>
                            <a:pt x="1275" y="220"/>
                          </a:lnTo>
                          <a:lnTo>
                            <a:pt x="1360" y="244"/>
                          </a:lnTo>
                          <a:lnTo>
                            <a:pt x="1422" y="213"/>
                          </a:lnTo>
                          <a:lnTo>
                            <a:pt x="1503" y="265"/>
                          </a:lnTo>
                          <a:lnTo>
                            <a:pt x="1553" y="352"/>
                          </a:lnTo>
                          <a:lnTo>
                            <a:pt x="1522" y="414"/>
                          </a:lnTo>
                          <a:lnTo>
                            <a:pt x="1501" y="515"/>
                          </a:lnTo>
                          <a:lnTo>
                            <a:pt x="1450" y="605"/>
                          </a:lnTo>
                          <a:lnTo>
                            <a:pt x="1429" y="705"/>
                          </a:lnTo>
                          <a:lnTo>
                            <a:pt x="1532" y="755"/>
                          </a:lnTo>
                          <a:lnTo>
                            <a:pt x="1614" y="795"/>
                          </a:lnTo>
                          <a:lnTo>
                            <a:pt x="1656" y="865"/>
                          </a:lnTo>
                          <a:lnTo>
                            <a:pt x="1666" y="935"/>
                          </a:lnTo>
                          <a:lnTo>
                            <a:pt x="1666" y="995"/>
                          </a:lnTo>
                          <a:lnTo>
                            <a:pt x="1697" y="1055"/>
                          </a:lnTo>
                          <a:lnTo>
                            <a:pt x="1779" y="1116"/>
                          </a:lnTo>
                          <a:lnTo>
                            <a:pt x="1820" y="1176"/>
                          </a:lnTo>
                          <a:lnTo>
                            <a:pt x="1841" y="1236"/>
                          </a:lnTo>
                          <a:lnTo>
                            <a:pt x="1861" y="1286"/>
                          </a:lnTo>
                          <a:lnTo>
                            <a:pt x="1888" y="1365"/>
                          </a:lnTo>
                          <a:lnTo>
                            <a:pt x="1861" y="1426"/>
                          </a:lnTo>
                          <a:lnTo>
                            <a:pt x="1810" y="1516"/>
                          </a:lnTo>
                          <a:lnTo>
                            <a:pt x="1810" y="1576"/>
                          </a:lnTo>
                          <a:lnTo>
                            <a:pt x="1881" y="1674"/>
                          </a:lnTo>
                          <a:lnTo>
                            <a:pt x="1863" y="1757"/>
                          </a:lnTo>
                          <a:lnTo>
                            <a:pt x="1923" y="1839"/>
                          </a:lnTo>
                          <a:lnTo>
                            <a:pt x="1850" y="1881"/>
                          </a:lnTo>
                          <a:lnTo>
                            <a:pt x="1807" y="1987"/>
                          </a:lnTo>
                          <a:lnTo>
                            <a:pt x="1743" y="2047"/>
                          </a:lnTo>
                          <a:lnTo>
                            <a:pt x="1735" y="2122"/>
                          </a:lnTo>
                          <a:lnTo>
                            <a:pt x="1722" y="2194"/>
                          </a:lnTo>
                          <a:lnTo>
                            <a:pt x="1649" y="2250"/>
                          </a:lnTo>
                          <a:lnTo>
                            <a:pt x="1645" y="2308"/>
                          </a:lnTo>
                          <a:lnTo>
                            <a:pt x="1631" y="2374"/>
                          </a:lnTo>
                          <a:lnTo>
                            <a:pt x="1594" y="2378"/>
                          </a:lnTo>
                          <a:lnTo>
                            <a:pt x="1471" y="2398"/>
                          </a:lnTo>
                          <a:lnTo>
                            <a:pt x="1368" y="2468"/>
                          </a:lnTo>
                          <a:lnTo>
                            <a:pt x="1391" y="2577"/>
                          </a:lnTo>
                          <a:lnTo>
                            <a:pt x="1333" y="2633"/>
                          </a:lnTo>
                          <a:lnTo>
                            <a:pt x="1228" y="2652"/>
                          </a:lnTo>
                          <a:lnTo>
                            <a:pt x="1187" y="2609"/>
                          </a:lnTo>
                          <a:lnTo>
                            <a:pt x="1115" y="2615"/>
                          </a:lnTo>
                          <a:lnTo>
                            <a:pt x="1088" y="2580"/>
                          </a:lnTo>
                          <a:lnTo>
                            <a:pt x="1070" y="2528"/>
                          </a:lnTo>
                          <a:lnTo>
                            <a:pt x="1008" y="2468"/>
                          </a:lnTo>
                          <a:lnTo>
                            <a:pt x="977" y="2418"/>
                          </a:lnTo>
                          <a:lnTo>
                            <a:pt x="956" y="2338"/>
                          </a:lnTo>
                          <a:lnTo>
                            <a:pt x="895" y="2287"/>
                          </a:lnTo>
                          <a:lnTo>
                            <a:pt x="833" y="2217"/>
                          </a:lnTo>
                          <a:lnTo>
                            <a:pt x="771" y="2197"/>
                          </a:lnTo>
                          <a:close/>
                        </a:path>
                      </a:pathLst>
                    </a:custGeom>
                    <a:solidFill>
                      <a:schemeClr val="accent6">
                        <a:lumMod val="50000"/>
                      </a:schemeClr>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defTabSz="1828343">
                        <a:defRPr/>
                      </a:pPr>
                      <a:endParaRPr lang="zh-CN" altLang="zh-CN" sz="2399" kern="0">
                        <a:solidFill>
                          <a:sysClr val="windowText" lastClr="000000"/>
                        </a:solidFill>
                        <a:latin typeface="Calibri" panose="020F0502020204030204"/>
                        <a:ea typeface="等线" panose="02010600030101010101" pitchFamily="2" charset="-122"/>
                      </a:endParaRPr>
                    </a:p>
                  </p:txBody>
                </p:sp>
                <p:sp>
                  <p:nvSpPr>
                    <p:cNvPr id="80" name="Freeform 19">
                      <a:extLst>
                        <a:ext uri="{FF2B5EF4-FFF2-40B4-BE49-F238E27FC236}">
                          <a16:creationId xmlns:a16="http://schemas.microsoft.com/office/drawing/2014/main" id="{2D5B7053-6DFF-4F64-B9BB-2CCCD8A5370B}"/>
                        </a:ext>
                      </a:extLst>
                    </p:cNvPr>
                    <p:cNvSpPr>
                      <a:spLocks/>
                    </p:cNvSpPr>
                    <p:nvPr/>
                  </p:nvSpPr>
                  <p:spPr bwMode="auto">
                    <a:xfrm>
                      <a:off x="4171722" y="5284774"/>
                      <a:ext cx="954705" cy="561975"/>
                    </a:xfrm>
                    <a:custGeom>
                      <a:avLst/>
                      <a:gdLst>
                        <a:gd name="T0" fmla="*/ 2147483647 w 2981"/>
                        <a:gd name="T1" fmla="*/ 2147483647 h 1768"/>
                        <a:gd name="T2" fmla="*/ 2147483647 w 2981"/>
                        <a:gd name="T3" fmla="*/ 2147483647 h 1768"/>
                        <a:gd name="T4" fmla="*/ 2147483647 w 2981"/>
                        <a:gd name="T5" fmla="*/ 2147483647 h 1768"/>
                        <a:gd name="T6" fmla="*/ 2147483647 w 2981"/>
                        <a:gd name="T7" fmla="*/ 2147483647 h 1768"/>
                        <a:gd name="T8" fmla="*/ 2147483647 w 2981"/>
                        <a:gd name="T9" fmla="*/ 2147483647 h 1768"/>
                        <a:gd name="T10" fmla="*/ 2147483647 w 2981"/>
                        <a:gd name="T11" fmla="*/ 2147483647 h 1768"/>
                        <a:gd name="T12" fmla="*/ 2147483647 w 2981"/>
                        <a:gd name="T13" fmla="*/ 2147483647 h 1768"/>
                        <a:gd name="T14" fmla="*/ 2147483647 w 2981"/>
                        <a:gd name="T15" fmla="*/ 2147483647 h 1768"/>
                        <a:gd name="T16" fmla="*/ 2147483647 w 2981"/>
                        <a:gd name="T17" fmla="*/ 2147483647 h 1768"/>
                        <a:gd name="T18" fmla="*/ 2147483647 w 2981"/>
                        <a:gd name="T19" fmla="*/ 2147483647 h 1768"/>
                        <a:gd name="T20" fmla="*/ 2147483647 w 2981"/>
                        <a:gd name="T21" fmla="*/ 2147483647 h 1768"/>
                        <a:gd name="T22" fmla="*/ 2147483647 w 2981"/>
                        <a:gd name="T23" fmla="*/ 2147483647 h 1768"/>
                        <a:gd name="T24" fmla="*/ 2147483647 w 2981"/>
                        <a:gd name="T25" fmla="*/ 2147483647 h 1768"/>
                        <a:gd name="T26" fmla="*/ 2147483647 w 2981"/>
                        <a:gd name="T27" fmla="*/ 2147483647 h 1768"/>
                        <a:gd name="T28" fmla="*/ 2147483647 w 2981"/>
                        <a:gd name="T29" fmla="*/ 2147483647 h 1768"/>
                        <a:gd name="T30" fmla="*/ 2147483647 w 2981"/>
                        <a:gd name="T31" fmla="*/ 2147483647 h 1768"/>
                        <a:gd name="T32" fmla="*/ 2147483647 w 2981"/>
                        <a:gd name="T33" fmla="*/ 2147483647 h 1768"/>
                        <a:gd name="T34" fmla="*/ 2147483647 w 2981"/>
                        <a:gd name="T35" fmla="*/ 2147483647 h 1768"/>
                        <a:gd name="T36" fmla="*/ 2147483647 w 2981"/>
                        <a:gd name="T37" fmla="*/ 2147483647 h 1768"/>
                        <a:gd name="T38" fmla="*/ 2147483647 w 2981"/>
                        <a:gd name="T39" fmla="*/ 2147483647 h 1768"/>
                        <a:gd name="T40" fmla="*/ 2147483647 w 2981"/>
                        <a:gd name="T41" fmla="*/ 2147483647 h 1768"/>
                        <a:gd name="T42" fmla="*/ 2147483647 w 2981"/>
                        <a:gd name="T43" fmla="*/ 2147483647 h 1768"/>
                        <a:gd name="T44" fmla="*/ 2147483647 w 2981"/>
                        <a:gd name="T45" fmla="*/ 2147483647 h 1768"/>
                        <a:gd name="T46" fmla="*/ 2147483647 w 2981"/>
                        <a:gd name="T47" fmla="*/ 2147483647 h 1768"/>
                        <a:gd name="T48" fmla="*/ 2147483647 w 2981"/>
                        <a:gd name="T49" fmla="*/ 2147483647 h 1768"/>
                        <a:gd name="T50" fmla="*/ 2147483647 w 2981"/>
                        <a:gd name="T51" fmla="*/ 2147483647 h 1768"/>
                        <a:gd name="T52" fmla="*/ 2147483647 w 2981"/>
                        <a:gd name="T53" fmla="*/ 2147483647 h 1768"/>
                        <a:gd name="T54" fmla="*/ 2147483647 w 2981"/>
                        <a:gd name="T55" fmla="*/ 0 h 1768"/>
                        <a:gd name="T56" fmla="*/ 2147483647 w 2981"/>
                        <a:gd name="T57" fmla="*/ 2147483647 h 1768"/>
                        <a:gd name="T58" fmla="*/ 2147483647 w 2981"/>
                        <a:gd name="T59" fmla="*/ 2147483647 h 1768"/>
                        <a:gd name="T60" fmla="*/ 2147483647 w 2981"/>
                        <a:gd name="T61" fmla="*/ 2147483647 h 1768"/>
                        <a:gd name="T62" fmla="*/ 2147483647 w 2981"/>
                        <a:gd name="T63" fmla="*/ 2147483647 h 1768"/>
                        <a:gd name="T64" fmla="*/ 2147483647 w 2981"/>
                        <a:gd name="T65" fmla="*/ 2147483647 h 1768"/>
                        <a:gd name="T66" fmla="*/ 2147483647 w 2981"/>
                        <a:gd name="T67" fmla="*/ 2147483647 h 1768"/>
                        <a:gd name="T68" fmla="*/ 2147483647 w 2981"/>
                        <a:gd name="T69" fmla="*/ 2147483647 h 1768"/>
                        <a:gd name="T70" fmla="*/ 2147483647 w 2981"/>
                        <a:gd name="T71" fmla="*/ 2147483647 h 1768"/>
                        <a:gd name="T72" fmla="*/ 2147483647 w 2981"/>
                        <a:gd name="T73" fmla="*/ 2147483647 h 1768"/>
                        <a:gd name="T74" fmla="*/ 0 w 2981"/>
                        <a:gd name="T75" fmla="*/ 2147483647 h 1768"/>
                        <a:gd name="T76" fmla="*/ 2147483647 w 2981"/>
                        <a:gd name="T77" fmla="*/ 2147483647 h 1768"/>
                        <a:gd name="T78" fmla="*/ 2147483647 w 2981"/>
                        <a:gd name="T79" fmla="*/ 2147483647 h 1768"/>
                        <a:gd name="T80" fmla="*/ 2147483647 w 2981"/>
                        <a:gd name="T81" fmla="*/ 2147483647 h 1768"/>
                        <a:gd name="T82" fmla="*/ 2147483647 w 2981"/>
                        <a:gd name="T83" fmla="*/ 2147483647 h 17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81"/>
                        <a:gd name="T127" fmla="*/ 0 h 1768"/>
                        <a:gd name="T128" fmla="*/ 2319 w 2981"/>
                        <a:gd name="T129" fmla="*/ 1412 h 17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81" h="1768">
                          <a:moveTo>
                            <a:pt x="713" y="1474"/>
                          </a:moveTo>
                          <a:lnTo>
                            <a:pt x="811" y="1407"/>
                          </a:lnTo>
                          <a:lnTo>
                            <a:pt x="863" y="1437"/>
                          </a:lnTo>
                          <a:lnTo>
                            <a:pt x="873" y="1508"/>
                          </a:lnTo>
                          <a:lnTo>
                            <a:pt x="883" y="1578"/>
                          </a:lnTo>
                          <a:lnTo>
                            <a:pt x="945" y="1598"/>
                          </a:lnTo>
                          <a:lnTo>
                            <a:pt x="945" y="1678"/>
                          </a:lnTo>
                          <a:lnTo>
                            <a:pt x="1017" y="1718"/>
                          </a:lnTo>
                          <a:lnTo>
                            <a:pt x="1089" y="1768"/>
                          </a:lnTo>
                          <a:lnTo>
                            <a:pt x="1171" y="1708"/>
                          </a:lnTo>
                          <a:lnTo>
                            <a:pt x="1202" y="1598"/>
                          </a:lnTo>
                          <a:lnTo>
                            <a:pt x="1294" y="1508"/>
                          </a:lnTo>
                          <a:lnTo>
                            <a:pt x="1366" y="1467"/>
                          </a:lnTo>
                          <a:lnTo>
                            <a:pt x="1418" y="1427"/>
                          </a:lnTo>
                          <a:lnTo>
                            <a:pt x="1449" y="1347"/>
                          </a:lnTo>
                          <a:lnTo>
                            <a:pt x="1428" y="1247"/>
                          </a:lnTo>
                          <a:lnTo>
                            <a:pt x="1337" y="1180"/>
                          </a:lnTo>
                          <a:lnTo>
                            <a:pt x="1325" y="1147"/>
                          </a:lnTo>
                          <a:lnTo>
                            <a:pt x="1323" y="1108"/>
                          </a:lnTo>
                          <a:lnTo>
                            <a:pt x="1366" y="1087"/>
                          </a:lnTo>
                          <a:lnTo>
                            <a:pt x="1471" y="1076"/>
                          </a:lnTo>
                          <a:lnTo>
                            <a:pt x="1582" y="1077"/>
                          </a:lnTo>
                          <a:lnTo>
                            <a:pt x="1634" y="1027"/>
                          </a:lnTo>
                          <a:lnTo>
                            <a:pt x="1675" y="957"/>
                          </a:lnTo>
                          <a:lnTo>
                            <a:pt x="1809" y="937"/>
                          </a:lnTo>
                          <a:lnTo>
                            <a:pt x="1963" y="917"/>
                          </a:lnTo>
                          <a:lnTo>
                            <a:pt x="2097" y="917"/>
                          </a:lnTo>
                          <a:lnTo>
                            <a:pt x="2241" y="897"/>
                          </a:lnTo>
                          <a:lnTo>
                            <a:pt x="2333" y="907"/>
                          </a:lnTo>
                          <a:lnTo>
                            <a:pt x="2385" y="967"/>
                          </a:lnTo>
                          <a:lnTo>
                            <a:pt x="2477" y="927"/>
                          </a:lnTo>
                          <a:lnTo>
                            <a:pt x="2559" y="876"/>
                          </a:lnTo>
                          <a:lnTo>
                            <a:pt x="2631" y="876"/>
                          </a:lnTo>
                          <a:lnTo>
                            <a:pt x="2631" y="937"/>
                          </a:lnTo>
                          <a:lnTo>
                            <a:pt x="2611" y="997"/>
                          </a:lnTo>
                          <a:lnTo>
                            <a:pt x="2744" y="967"/>
                          </a:lnTo>
                          <a:lnTo>
                            <a:pt x="2878" y="937"/>
                          </a:lnTo>
                          <a:lnTo>
                            <a:pt x="2928" y="849"/>
                          </a:lnTo>
                          <a:lnTo>
                            <a:pt x="2981" y="766"/>
                          </a:lnTo>
                          <a:lnTo>
                            <a:pt x="2981" y="676"/>
                          </a:lnTo>
                          <a:lnTo>
                            <a:pt x="2950" y="596"/>
                          </a:lnTo>
                          <a:lnTo>
                            <a:pt x="2847" y="566"/>
                          </a:lnTo>
                          <a:lnTo>
                            <a:pt x="2734" y="546"/>
                          </a:lnTo>
                          <a:lnTo>
                            <a:pt x="2613" y="487"/>
                          </a:lnTo>
                          <a:lnTo>
                            <a:pt x="2555" y="542"/>
                          </a:lnTo>
                          <a:lnTo>
                            <a:pt x="2546" y="614"/>
                          </a:lnTo>
                          <a:lnTo>
                            <a:pt x="2508" y="632"/>
                          </a:lnTo>
                          <a:lnTo>
                            <a:pt x="2480" y="665"/>
                          </a:lnTo>
                          <a:lnTo>
                            <a:pt x="2435" y="646"/>
                          </a:lnTo>
                          <a:lnTo>
                            <a:pt x="2382" y="686"/>
                          </a:lnTo>
                          <a:lnTo>
                            <a:pt x="2301" y="640"/>
                          </a:lnTo>
                          <a:lnTo>
                            <a:pt x="2283" y="587"/>
                          </a:lnTo>
                          <a:lnTo>
                            <a:pt x="2238" y="565"/>
                          </a:lnTo>
                          <a:lnTo>
                            <a:pt x="2258" y="521"/>
                          </a:lnTo>
                          <a:lnTo>
                            <a:pt x="2309" y="487"/>
                          </a:lnTo>
                          <a:lnTo>
                            <a:pt x="2295" y="436"/>
                          </a:lnTo>
                          <a:lnTo>
                            <a:pt x="2232" y="379"/>
                          </a:lnTo>
                          <a:lnTo>
                            <a:pt x="2201" y="327"/>
                          </a:lnTo>
                          <a:lnTo>
                            <a:pt x="2179" y="244"/>
                          </a:lnTo>
                          <a:lnTo>
                            <a:pt x="2116" y="195"/>
                          </a:lnTo>
                          <a:lnTo>
                            <a:pt x="2058" y="124"/>
                          </a:lnTo>
                          <a:lnTo>
                            <a:pt x="1992" y="105"/>
                          </a:lnTo>
                          <a:lnTo>
                            <a:pt x="1900" y="0"/>
                          </a:lnTo>
                          <a:lnTo>
                            <a:pt x="1807" y="64"/>
                          </a:lnTo>
                          <a:lnTo>
                            <a:pt x="1680" y="68"/>
                          </a:lnTo>
                          <a:lnTo>
                            <a:pt x="1554" y="74"/>
                          </a:lnTo>
                          <a:lnTo>
                            <a:pt x="1433" y="55"/>
                          </a:lnTo>
                          <a:lnTo>
                            <a:pt x="1261" y="75"/>
                          </a:lnTo>
                          <a:lnTo>
                            <a:pt x="1113" y="138"/>
                          </a:lnTo>
                          <a:lnTo>
                            <a:pt x="1026" y="134"/>
                          </a:lnTo>
                          <a:lnTo>
                            <a:pt x="968" y="214"/>
                          </a:lnTo>
                          <a:lnTo>
                            <a:pt x="964" y="329"/>
                          </a:lnTo>
                          <a:lnTo>
                            <a:pt x="956" y="424"/>
                          </a:lnTo>
                          <a:lnTo>
                            <a:pt x="1048" y="507"/>
                          </a:lnTo>
                          <a:lnTo>
                            <a:pt x="1017" y="637"/>
                          </a:lnTo>
                          <a:lnTo>
                            <a:pt x="775" y="634"/>
                          </a:lnTo>
                          <a:lnTo>
                            <a:pt x="666" y="615"/>
                          </a:lnTo>
                          <a:lnTo>
                            <a:pt x="546" y="577"/>
                          </a:lnTo>
                          <a:lnTo>
                            <a:pt x="407" y="567"/>
                          </a:lnTo>
                          <a:lnTo>
                            <a:pt x="339" y="615"/>
                          </a:lnTo>
                          <a:lnTo>
                            <a:pt x="184" y="615"/>
                          </a:lnTo>
                          <a:lnTo>
                            <a:pt x="107" y="654"/>
                          </a:lnTo>
                          <a:lnTo>
                            <a:pt x="0" y="818"/>
                          </a:lnTo>
                          <a:lnTo>
                            <a:pt x="45" y="932"/>
                          </a:lnTo>
                          <a:lnTo>
                            <a:pt x="154" y="998"/>
                          </a:lnTo>
                          <a:lnTo>
                            <a:pt x="238" y="1107"/>
                          </a:lnTo>
                          <a:lnTo>
                            <a:pt x="327" y="1164"/>
                          </a:lnTo>
                          <a:lnTo>
                            <a:pt x="411" y="1227"/>
                          </a:lnTo>
                          <a:lnTo>
                            <a:pt x="463" y="1318"/>
                          </a:lnTo>
                          <a:lnTo>
                            <a:pt x="540" y="1434"/>
                          </a:lnTo>
                          <a:lnTo>
                            <a:pt x="716" y="1588"/>
                          </a:lnTo>
                          <a:lnTo>
                            <a:pt x="713" y="1474"/>
                          </a:lnTo>
                          <a:close/>
                        </a:path>
                      </a:pathLst>
                    </a:custGeom>
                    <a:solidFill>
                      <a:schemeClr val="tx2">
                        <a:lumMod val="60000"/>
                        <a:lumOff val="40000"/>
                      </a:schemeClr>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defTabSz="1828343">
                        <a:defRPr/>
                      </a:pPr>
                      <a:endParaRPr lang="zh-CN" altLang="zh-CN" sz="2399" kern="0">
                        <a:solidFill>
                          <a:sysClr val="windowText" lastClr="000000"/>
                        </a:solidFill>
                        <a:latin typeface="Calibri" panose="020F0502020204030204"/>
                        <a:ea typeface="等线" panose="02010600030101010101" pitchFamily="2" charset="-122"/>
                      </a:endParaRPr>
                    </a:p>
                  </p:txBody>
                </p:sp>
                <p:sp>
                  <p:nvSpPr>
                    <p:cNvPr id="81" name="Freeform 20">
                      <a:extLst>
                        <a:ext uri="{FF2B5EF4-FFF2-40B4-BE49-F238E27FC236}">
                          <a16:creationId xmlns:a16="http://schemas.microsoft.com/office/drawing/2014/main" id="{ED406A82-9DF5-4BBB-8FFE-E8A257B7FED6}"/>
                        </a:ext>
                      </a:extLst>
                    </p:cNvPr>
                    <p:cNvSpPr>
                      <a:spLocks/>
                    </p:cNvSpPr>
                    <p:nvPr/>
                  </p:nvSpPr>
                  <p:spPr bwMode="auto">
                    <a:xfrm>
                      <a:off x="3699893" y="1428736"/>
                      <a:ext cx="1360256" cy="1176338"/>
                    </a:xfrm>
                    <a:custGeom>
                      <a:avLst/>
                      <a:gdLst>
                        <a:gd name="T0" fmla="*/ 2147483647 w 3304"/>
                        <a:gd name="T1" fmla="*/ 2147483647 h 2952"/>
                        <a:gd name="T2" fmla="*/ 2147483647 w 3304"/>
                        <a:gd name="T3" fmla="*/ 2147483647 h 2952"/>
                        <a:gd name="T4" fmla="*/ 2147483647 w 3304"/>
                        <a:gd name="T5" fmla="*/ 2147483647 h 2952"/>
                        <a:gd name="T6" fmla="*/ 2147483647 w 3304"/>
                        <a:gd name="T7" fmla="*/ 2147483647 h 2952"/>
                        <a:gd name="T8" fmla="*/ 2147483647 w 3304"/>
                        <a:gd name="T9" fmla="*/ 2147483647 h 2952"/>
                        <a:gd name="T10" fmla="*/ 2147483647 w 3304"/>
                        <a:gd name="T11" fmla="*/ 2147483647 h 2952"/>
                        <a:gd name="T12" fmla="*/ 2147483647 w 3304"/>
                        <a:gd name="T13" fmla="*/ 2147483647 h 2952"/>
                        <a:gd name="T14" fmla="*/ 2147483647 w 3304"/>
                        <a:gd name="T15" fmla="*/ 2147483647 h 2952"/>
                        <a:gd name="T16" fmla="*/ 2147483647 w 3304"/>
                        <a:gd name="T17" fmla="*/ 2147483647 h 2952"/>
                        <a:gd name="T18" fmla="*/ 2147483647 w 3304"/>
                        <a:gd name="T19" fmla="*/ 2147483647 h 2952"/>
                        <a:gd name="T20" fmla="*/ 2147483647 w 3304"/>
                        <a:gd name="T21" fmla="*/ 2147483647 h 2952"/>
                        <a:gd name="T22" fmla="*/ 2147483647 w 3304"/>
                        <a:gd name="T23" fmla="*/ 2147483647 h 2952"/>
                        <a:gd name="T24" fmla="*/ 2147483647 w 3304"/>
                        <a:gd name="T25" fmla="*/ 2147483647 h 2952"/>
                        <a:gd name="T26" fmla="*/ 2147483647 w 3304"/>
                        <a:gd name="T27" fmla="*/ 2147483647 h 2952"/>
                        <a:gd name="T28" fmla="*/ 2147483647 w 3304"/>
                        <a:gd name="T29" fmla="*/ 2147483647 h 2952"/>
                        <a:gd name="T30" fmla="*/ 2147483647 w 3304"/>
                        <a:gd name="T31" fmla="*/ 2147483647 h 2952"/>
                        <a:gd name="T32" fmla="*/ 2147483647 w 3304"/>
                        <a:gd name="T33" fmla="*/ 2147483647 h 2952"/>
                        <a:gd name="T34" fmla="*/ 2147483647 w 3304"/>
                        <a:gd name="T35" fmla="*/ 2147483647 h 2952"/>
                        <a:gd name="T36" fmla="*/ 2147483647 w 3304"/>
                        <a:gd name="T37" fmla="*/ 2147483647 h 2952"/>
                        <a:gd name="T38" fmla="*/ 2147483647 w 3304"/>
                        <a:gd name="T39" fmla="*/ 2147483647 h 2952"/>
                        <a:gd name="T40" fmla="*/ 2147483647 w 3304"/>
                        <a:gd name="T41" fmla="*/ 2147483647 h 2952"/>
                        <a:gd name="T42" fmla="*/ 2147483647 w 3304"/>
                        <a:gd name="T43" fmla="*/ 2147483647 h 2952"/>
                        <a:gd name="T44" fmla="*/ 2147483647 w 3304"/>
                        <a:gd name="T45" fmla="*/ 2147483647 h 2952"/>
                        <a:gd name="T46" fmla="*/ 2147483647 w 3304"/>
                        <a:gd name="T47" fmla="*/ 2147483647 h 2952"/>
                        <a:gd name="T48" fmla="*/ 2147483647 w 3304"/>
                        <a:gd name="T49" fmla="*/ 2147483647 h 2952"/>
                        <a:gd name="T50" fmla="*/ 2147483647 w 3304"/>
                        <a:gd name="T51" fmla="*/ 2147483647 h 2952"/>
                        <a:gd name="T52" fmla="*/ 2147483647 w 3304"/>
                        <a:gd name="T53" fmla="*/ 2147483647 h 2952"/>
                        <a:gd name="T54" fmla="*/ 2147483647 w 3304"/>
                        <a:gd name="T55" fmla="*/ 2147483647 h 2952"/>
                        <a:gd name="T56" fmla="*/ 2147483647 w 3304"/>
                        <a:gd name="T57" fmla="*/ 2147483647 h 2952"/>
                        <a:gd name="T58" fmla="*/ 2147483647 w 3304"/>
                        <a:gd name="T59" fmla="*/ 2147483647 h 2952"/>
                        <a:gd name="T60" fmla="*/ 2147483647 w 3304"/>
                        <a:gd name="T61" fmla="*/ 2147483647 h 2952"/>
                        <a:gd name="T62" fmla="*/ 2147483647 w 3304"/>
                        <a:gd name="T63" fmla="*/ 2147483647 h 2952"/>
                        <a:gd name="T64" fmla="*/ 2147483647 w 3304"/>
                        <a:gd name="T65" fmla="*/ 2147483647 h 2952"/>
                        <a:gd name="T66" fmla="*/ 2147483647 w 3304"/>
                        <a:gd name="T67" fmla="*/ 2147483647 h 2952"/>
                        <a:gd name="T68" fmla="*/ 2147483647 w 3304"/>
                        <a:gd name="T69" fmla="*/ 2147483647 h 2952"/>
                        <a:gd name="T70" fmla="*/ 2147483647 w 3304"/>
                        <a:gd name="T71" fmla="*/ 2147483647 h 2952"/>
                        <a:gd name="T72" fmla="*/ 2147483647 w 3304"/>
                        <a:gd name="T73" fmla="*/ 2147483647 h 2952"/>
                        <a:gd name="T74" fmla="*/ 2147483647 w 3304"/>
                        <a:gd name="T75" fmla="*/ 2147483647 h 2952"/>
                        <a:gd name="T76" fmla="*/ 2147483647 w 3304"/>
                        <a:gd name="T77" fmla="*/ 2147483647 h 2952"/>
                        <a:gd name="T78" fmla="*/ 2147483647 w 3304"/>
                        <a:gd name="T79" fmla="*/ 2147483647 h 2952"/>
                        <a:gd name="T80" fmla="*/ 2147483647 w 3304"/>
                        <a:gd name="T81" fmla="*/ 2147483647 h 2952"/>
                        <a:gd name="T82" fmla="*/ 2147483647 w 3304"/>
                        <a:gd name="T83" fmla="*/ 2147483647 h 2952"/>
                        <a:gd name="T84" fmla="*/ 2147483647 w 3304"/>
                        <a:gd name="T85" fmla="*/ 2147483647 h 2952"/>
                        <a:gd name="T86" fmla="*/ 2147483647 w 3304"/>
                        <a:gd name="T87" fmla="*/ 2147483647 h 2952"/>
                        <a:gd name="T88" fmla="*/ 2147483647 w 3304"/>
                        <a:gd name="T89" fmla="*/ 2147483647 h 2952"/>
                        <a:gd name="T90" fmla="*/ 2147483647 w 3304"/>
                        <a:gd name="T91" fmla="*/ 2147483647 h 2952"/>
                        <a:gd name="T92" fmla="*/ 2147483647 w 3304"/>
                        <a:gd name="T93" fmla="*/ 2147483647 h 2952"/>
                        <a:gd name="T94" fmla="*/ 2147483647 w 3304"/>
                        <a:gd name="T95" fmla="*/ 2147483647 h 2952"/>
                        <a:gd name="T96" fmla="*/ 2147483647 w 3304"/>
                        <a:gd name="T97" fmla="*/ 2147483647 h 2952"/>
                        <a:gd name="T98" fmla="*/ 2147483647 w 3304"/>
                        <a:gd name="T99" fmla="*/ 2147483647 h 2952"/>
                        <a:gd name="T100" fmla="*/ 2147483647 w 3304"/>
                        <a:gd name="T101" fmla="*/ 2147483647 h 2952"/>
                        <a:gd name="T102" fmla="*/ 2147483647 w 3304"/>
                        <a:gd name="T103" fmla="*/ 2147483647 h 2952"/>
                        <a:gd name="T104" fmla="*/ 2147483647 w 3304"/>
                        <a:gd name="T105" fmla="*/ 2147483647 h 2952"/>
                        <a:gd name="T106" fmla="*/ 2147483647 w 3304"/>
                        <a:gd name="T107" fmla="*/ 2147483647 h 2952"/>
                        <a:gd name="T108" fmla="*/ 2147483647 w 3304"/>
                        <a:gd name="T109" fmla="*/ 2147483647 h 2952"/>
                        <a:gd name="T110" fmla="*/ 2147483647 w 3304"/>
                        <a:gd name="T111" fmla="*/ 2147483647 h 295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304"/>
                        <a:gd name="T169" fmla="*/ 0 h 2952"/>
                        <a:gd name="T170" fmla="*/ 3304 w 3304"/>
                        <a:gd name="T171" fmla="*/ 2952 h 295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304" h="2952">
                          <a:moveTo>
                            <a:pt x="793" y="1055"/>
                          </a:moveTo>
                          <a:lnTo>
                            <a:pt x="840" y="1096"/>
                          </a:lnTo>
                          <a:lnTo>
                            <a:pt x="872" y="1136"/>
                          </a:lnTo>
                          <a:lnTo>
                            <a:pt x="896" y="1064"/>
                          </a:lnTo>
                          <a:lnTo>
                            <a:pt x="888" y="992"/>
                          </a:lnTo>
                          <a:lnTo>
                            <a:pt x="936" y="904"/>
                          </a:lnTo>
                          <a:lnTo>
                            <a:pt x="888" y="840"/>
                          </a:lnTo>
                          <a:lnTo>
                            <a:pt x="880" y="776"/>
                          </a:lnTo>
                          <a:lnTo>
                            <a:pt x="928" y="720"/>
                          </a:lnTo>
                          <a:lnTo>
                            <a:pt x="1016" y="704"/>
                          </a:lnTo>
                          <a:lnTo>
                            <a:pt x="1072" y="720"/>
                          </a:lnTo>
                          <a:lnTo>
                            <a:pt x="1160" y="712"/>
                          </a:lnTo>
                          <a:lnTo>
                            <a:pt x="1216" y="744"/>
                          </a:lnTo>
                          <a:lnTo>
                            <a:pt x="1256" y="784"/>
                          </a:lnTo>
                          <a:lnTo>
                            <a:pt x="1288" y="696"/>
                          </a:lnTo>
                          <a:lnTo>
                            <a:pt x="1344" y="640"/>
                          </a:lnTo>
                          <a:lnTo>
                            <a:pt x="1400" y="600"/>
                          </a:lnTo>
                          <a:lnTo>
                            <a:pt x="1408" y="544"/>
                          </a:lnTo>
                          <a:lnTo>
                            <a:pt x="1448" y="488"/>
                          </a:lnTo>
                          <a:lnTo>
                            <a:pt x="1528" y="480"/>
                          </a:lnTo>
                          <a:lnTo>
                            <a:pt x="1528" y="528"/>
                          </a:lnTo>
                          <a:lnTo>
                            <a:pt x="1512" y="584"/>
                          </a:lnTo>
                          <a:lnTo>
                            <a:pt x="1568" y="608"/>
                          </a:lnTo>
                          <a:lnTo>
                            <a:pt x="1616" y="656"/>
                          </a:lnTo>
                          <a:lnTo>
                            <a:pt x="1632" y="712"/>
                          </a:lnTo>
                          <a:lnTo>
                            <a:pt x="1648" y="784"/>
                          </a:lnTo>
                          <a:lnTo>
                            <a:pt x="1688" y="744"/>
                          </a:lnTo>
                          <a:lnTo>
                            <a:pt x="1736" y="672"/>
                          </a:lnTo>
                          <a:lnTo>
                            <a:pt x="1712" y="616"/>
                          </a:lnTo>
                          <a:lnTo>
                            <a:pt x="1696" y="536"/>
                          </a:lnTo>
                          <a:lnTo>
                            <a:pt x="1728" y="448"/>
                          </a:lnTo>
                          <a:lnTo>
                            <a:pt x="1816" y="384"/>
                          </a:lnTo>
                          <a:lnTo>
                            <a:pt x="1912" y="368"/>
                          </a:lnTo>
                          <a:lnTo>
                            <a:pt x="2056" y="384"/>
                          </a:lnTo>
                          <a:lnTo>
                            <a:pt x="2104" y="416"/>
                          </a:lnTo>
                          <a:lnTo>
                            <a:pt x="2104" y="464"/>
                          </a:lnTo>
                          <a:lnTo>
                            <a:pt x="2120" y="512"/>
                          </a:lnTo>
                          <a:lnTo>
                            <a:pt x="2152" y="584"/>
                          </a:lnTo>
                          <a:lnTo>
                            <a:pt x="2224" y="624"/>
                          </a:lnTo>
                          <a:lnTo>
                            <a:pt x="2232" y="704"/>
                          </a:lnTo>
                          <a:lnTo>
                            <a:pt x="2224" y="792"/>
                          </a:lnTo>
                          <a:lnTo>
                            <a:pt x="2240" y="840"/>
                          </a:lnTo>
                          <a:lnTo>
                            <a:pt x="2168" y="936"/>
                          </a:lnTo>
                          <a:lnTo>
                            <a:pt x="2152" y="992"/>
                          </a:lnTo>
                          <a:lnTo>
                            <a:pt x="2144" y="1048"/>
                          </a:lnTo>
                          <a:lnTo>
                            <a:pt x="2144" y="1128"/>
                          </a:lnTo>
                          <a:lnTo>
                            <a:pt x="2104" y="1160"/>
                          </a:lnTo>
                          <a:lnTo>
                            <a:pt x="2080" y="1232"/>
                          </a:lnTo>
                          <a:lnTo>
                            <a:pt x="2040" y="1264"/>
                          </a:lnTo>
                          <a:lnTo>
                            <a:pt x="2016" y="1312"/>
                          </a:lnTo>
                          <a:lnTo>
                            <a:pt x="2056" y="1328"/>
                          </a:lnTo>
                          <a:lnTo>
                            <a:pt x="2136" y="1312"/>
                          </a:lnTo>
                          <a:lnTo>
                            <a:pt x="2192" y="1272"/>
                          </a:lnTo>
                          <a:lnTo>
                            <a:pt x="2216" y="1168"/>
                          </a:lnTo>
                          <a:lnTo>
                            <a:pt x="2288" y="1128"/>
                          </a:lnTo>
                          <a:lnTo>
                            <a:pt x="2360" y="1104"/>
                          </a:lnTo>
                          <a:lnTo>
                            <a:pt x="2400" y="1008"/>
                          </a:lnTo>
                          <a:lnTo>
                            <a:pt x="2400" y="912"/>
                          </a:lnTo>
                          <a:lnTo>
                            <a:pt x="2416" y="832"/>
                          </a:lnTo>
                          <a:lnTo>
                            <a:pt x="2416" y="752"/>
                          </a:lnTo>
                          <a:lnTo>
                            <a:pt x="2408" y="680"/>
                          </a:lnTo>
                          <a:lnTo>
                            <a:pt x="2360" y="592"/>
                          </a:lnTo>
                          <a:lnTo>
                            <a:pt x="2328" y="520"/>
                          </a:lnTo>
                          <a:lnTo>
                            <a:pt x="2304" y="432"/>
                          </a:lnTo>
                          <a:lnTo>
                            <a:pt x="2328" y="352"/>
                          </a:lnTo>
                          <a:lnTo>
                            <a:pt x="2392" y="304"/>
                          </a:lnTo>
                          <a:lnTo>
                            <a:pt x="2480" y="296"/>
                          </a:lnTo>
                          <a:lnTo>
                            <a:pt x="2552" y="248"/>
                          </a:lnTo>
                          <a:lnTo>
                            <a:pt x="2600" y="288"/>
                          </a:lnTo>
                          <a:lnTo>
                            <a:pt x="2672" y="344"/>
                          </a:lnTo>
                          <a:lnTo>
                            <a:pt x="2736" y="272"/>
                          </a:lnTo>
                          <a:lnTo>
                            <a:pt x="2696" y="208"/>
                          </a:lnTo>
                          <a:lnTo>
                            <a:pt x="2616" y="128"/>
                          </a:lnTo>
                          <a:lnTo>
                            <a:pt x="2544" y="48"/>
                          </a:lnTo>
                          <a:lnTo>
                            <a:pt x="2552" y="8"/>
                          </a:lnTo>
                          <a:lnTo>
                            <a:pt x="2632" y="8"/>
                          </a:lnTo>
                          <a:lnTo>
                            <a:pt x="2704" y="0"/>
                          </a:lnTo>
                          <a:lnTo>
                            <a:pt x="2792" y="32"/>
                          </a:lnTo>
                          <a:lnTo>
                            <a:pt x="2888" y="112"/>
                          </a:lnTo>
                          <a:lnTo>
                            <a:pt x="2952" y="168"/>
                          </a:lnTo>
                          <a:lnTo>
                            <a:pt x="3016" y="216"/>
                          </a:lnTo>
                          <a:lnTo>
                            <a:pt x="3120" y="280"/>
                          </a:lnTo>
                          <a:lnTo>
                            <a:pt x="3192" y="280"/>
                          </a:lnTo>
                          <a:lnTo>
                            <a:pt x="3256" y="312"/>
                          </a:lnTo>
                          <a:lnTo>
                            <a:pt x="3296" y="368"/>
                          </a:lnTo>
                          <a:lnTo>
                            <a:pt x="3304" y="448"/>
                          </a:lnTo>
                          <a:lnTo>
                            <a:pt x="3264" y="552"/>
                          </a:lnTo>
                          <a:lnTo>
                            <a:pt x="3176" y="584"/>
                          </a:lnTo>
                          <a:lnTo>
                            <a:pt x="3088" y="616"/>
                          </a:lnTo>
                          <a:lnTo>
                            <a:pt x="3008" y="648"/>
                          </a:lnTo>
                          <a:lnTo>
                            <a:pt x="2976" y="728"/>
                          </a:lnTo>
                          <a:lnTo>
                            <a:pt x="2864" y="800"/>
                          </a:lnTo>
                          <a:lnTo>
                            <a:pt x="2824" y="888"/>
                          </a:lnTo>
                          <a:lnTo>
                            <a:pt x="2810" y="928"/>
                          </a:lnTo>
                          <a:lnTo>
                            <a:pt x="2848" y="960"/>
                          </a:lnTo>
                          <a:lnTo>
                            <a:pt x="2712" y="992"/>
                          </a:lnTo>
                          <a:lnTo>
                            <a:pt x="2608" y="1040"/>
                          </a:lnTo>
                          <a:lnTo>
                            <a:pt x="2528" y="1096"/>
                          </a:lnTo>
                          <a:lnTo>
                            <a:pt x="2504" y="1176"/>
                          </a:lnTo>
                          <a:lnTo>
                            <a:pt x="2472" y="1264"/>
                          </a:lnTo>
                          <a:lnTo>
                            <a:pt x="2520" y="1336"/>
                          </a:lnTo>
                          <a:lnTo>
                            <a:pt x="2552" y="1392"/>
                          </a:lnTo>
                          <a:lnTo>
                            <a:pt x="2552" y="1464"/>
                          </a:lnTo>
                          <a:lnTo>
                            <a:pt x="2472" y="1544"/>
                          </a:lnTo>
                          <a:lnTo>
                            <a:pt x="2432" y="1632"/>
                          </a:lnTo>
                          <a:lnTo>
                            <a:pt x="2424" y="1688"/>
                          </a:lnTo>
                          <a:lnTo>
                            <a:pt x="2352" y="1728"/>
                          </a:lnTo>
                          <a:lnTo>
                            <a:pt x="2328" y="1816"/>
                          </a:lnTo>
                          <a:lnTo>
                            <a:pt x="2328" y="1896"/>
                          </a:lnTo>
                          <a:lnTo>
                            <a:pt x="2296" y="2000"/>
                          </a:lnTo>
                          <a:lnTo>
                            <a:pt x="2176" y="1984"/>
                          </a:lnTo>
                          <a:lnTo>
                            <a:pt x="2128" y="2032"/>
                          </a:lnTo>
                          <a:lnTo>
                            <a:pt x="2072" y="2064"/>
                          </a:lnTo>
                          <a:lnTo>
                            <a:pt x="1976" y="2048"/>
                          </a:lnTo>
                          <a:lnTo>
                            <a:pt x="1864" y="2048"/>
                          </a:lnTo>
                          <a:lnTo>
                            <a:pt x="1784" y="2064"/>
                          </a:lnTo>
                          <a:lnTo>
                            <a:pt x="1744" y="2096"/>
                          </a:lnTo>
                          <a:lnTo>
                            <a:pt x="1728" y="2152"/>
                          </a:lnTo>
                          <a:lnTo>
                            <a:pt x="1664" y="2216"/>
                          </a:lnTo>
                          <a:lnTo>
                            <a:pt x="1664" y="2288"/>
                          </a:lnTo>
                          <a:lnTo>
                            <a:pt x="1696" y="2344"/>
                          </a:lnTo>
                          <a:lnTo>
                            <a:pt x="1768" y="2392"/>
                          </a:lnTo>
                          <a:lnTo>
                            <a:pt x="1824" y="2416"/>
                          </a:lnTo>
                          <a:lnTo>
                            <a:pt x="1888" y="2344"/>
                          </a:lnTo>
                          <a:lnTo>
                            <a:pt x="1944" y="2304"/>
                          </a:lnTo>
                          <a:lnTo>
                            <a:pt x="1992" y="2344"/>
                          </a:lnTo>
                          <a:lnTo>
                            <a:pt x="2008" y="2408"/>
                          </a:lnTo>
                          <a:lnTo>
                            <a:pt x="1928" y="2448"/>
                          </a:lnTo>
                          <a:lnTo>
                            <a:pt x="1872" y="2504"/>
                          </a:lnTo>
                          <a:lnTo>
                            <a:pt x="1808" y="2544"/>
                          </a:lnTo>
                          <a:lnTo>
                            <a:pt x="1792" y="2616"/>
                          </a:lnTo>
                          <a:lnTo>
                            <a:pt x="1712" y="2632"/>
                          </a:lnTo>
                          <a:lnTo>
                            <a:pt x="1656" y="2632"/>
                          </a:lnTo>
                          <a:lnTo>
                            <a:pt x="1576" y="2624"/>
                          </a:lnTo>
                          <a:lnTo>
                            <a:pt x="1496" y="2608"/>
                          </a:lnTo>
                          <a:lnTo>
                            <a:pt x="1416" y="2672"/>
                          </a:lnTo>
                          <a:lnTo>
                            <a:pt x="1416" y="2760"/>
                          </a:lnTo>
                          <a:lnTo>
                            <a:pt x="1412" y="2812"/>
                          </a:lnTo>
                          <a:lnTo>
                            <a:pt x="1360" y="2833"/>
                          </a:lnTo>
                          <a:lnTo>
                            <a:pt x="1304" y="2848"/>
                          </a:lnTo>
                          <a:lnTo>
                            <a:pt x="1268" y="2901"/>
                          </a:lnTo>
                          <a:lnTo>
                            <a:pt x="1176" y="2904"/>
                          </a:lnTo>
                          <a:lnTo>
                            <a:pt x="1072" y="2952"/>
                          </a:lnTo>
                          <a:lnTo>
                            <a:pt x="976" y="2912"/>
                          </a:lnTo>
                          <a:lnTo>
                            <a:pt x="960" y="2880"/>
                          </a:lnTo>
                          <a:lnTo>
                            <a:pt x="920" y="2840"/>
                          </a:lnTo>
                          <a:lnTo>
                            <a:pt x="976" y="2816"/>
                          </a:lnTo>
                          <a:lnTo>
                            <a:pt x="1008" y="2728"/>
                          </a:lnTo>
                          <a:lnTo>
                            <a:pt x="1040" y="2672"/>
                          </a:lnTo>
                          <a:lnTo>
                            <a:pt x="1056" y="2568"/>
                          </a:lnTo>
                          <a:lnTo>
                            <a:pt x="1112" y="2504"/>
                          </a:lnTo>
                          <a:lnTo>
                            <a:pt x="1160" y="2456"/>
                          </a:lnTo>
                          <a:lnTo>
                            <a:pt x="1200" y="2416"/>
                          </a:lnTo>
                          <a:lnTo>
                            <a:pt x="1240" y="2376"/>
                          </a:lnTo>
                          <a:lnTo>
                            <a:pt x="1208" y="2336"/>
                          </a:lnTo>
                          <a:lnTo>
                            <a:pt x="1192" y="2296"/>
                          </a:lnTo>
                          <a:lnTo>
                            <a:pt x="1096" y="2336"/>
                          </a:lnTo>
                          <a:lnTo>
                            <a:pt x="1048" y="2392"/>
                          </a:lnTo>
                          <a:lnTo>
                            <a:pt x="976" y="2432"/>
                          </a:lnTo>
                          <a:lnTo>
                            <a:pt x="896" y="2440"/>
                          </a:lnTo>
                          <a:lnTo>
                            <a:pt x="912" y="2376"/>
                          </a:lnTo>
                          <a:lnTo>
                            <a:pt x="872" y="2344"/>
                          </a:lnTo>
                          <a:lnTo>
                            <a:pt x="808" y="2344"/>
                          </a:lnTo>
                          <a:lnTo>
                            <a:pt x="792" y="2416"/>
                          </a:lnTo>
                          <a:lnTo>
                            <a:pt x="776" y="2464"/>
                          </a:lnTo>
                          <a:lnTo>
                            <a:pt x="752" y="2536"/>
                          </a:lnTo>
                          <a:lnTo>
                            <a:pt x="680" y="2568"/>
                          </a:lnTo>
                          <a:lnTo>
                            <a:pt x="608" y="2544"/>
                          </a:lnTo>
                          <a:lnTo>
                            <a:pt x="608" y="2504"/>
                          </a:lnTo>
                          <a:lnTo>
                            <a:pt x="640" y="2472"/>
                          </a:lnTo>
                          <a:lnTo>
                            <a:pt x="656" y="2440"/>
                          </a:lnTo>
                          <a:lnTo>
                            <a:pt x="624" y="2392"/>
                          </a:lnTo>
                          <a:lnTo>
                            <a:pt x="544" y="2416"/>
                          </a:lnTo>
                          <a:lnTo>
                            <a:pt x="512" y="2368"/>
                          </a:lnTo>
                          <a:lnTo>
                            <a:pt x="448" y="2408"/>
                          </a:lnTo>
                          <a:lnTo>
                            <a:pt x="376" y="2424"/>
                          </a:lnTo>
                          <a:lnTo>
                            <a:pt x="320" y="2392"/>
                          </a:lnTo>
                          <a:lnTo>
                            <a:pt x="248" y="2376"/>
                          </a:lnTo>
                          <a:lnTo>
                            <a:pt x="176" y="2376"/>
                          </a:lnTo>
                          <a:lnTo>
                            <a:pt x="144" y="2304"/>
                          </a:lnTo>
                          <a:lnTo>
                            <a:pt x="112" y="2248"/>
                          </a:lnTo>
                          <a:lnTo>
                            <a:pt x="32" y="2200"/>
                          </a:lnTo>
                          <a:lnTo>
                            <a:pt x="0" y="2144"/>
                          </a:lnTo>
                          <a:lnTo>
                            <a:pt x="40" y="2072"/>
                          </a:lnTo>
                          <a:lnTo>
                            <a:pt x="80" y="2104"/>
                          </a:lnTo>
                          <a:lnTo>
                            <a:pt x="128" y="2048"/>
                          </a:lnTo>
                          <a:lnTo>
                            <a:pt x="200" y="2040"/>
                          </a:lnTo>
                          <a:lnTo>
                            <a:pt x="216" y="1968"/>
                          </a:lnTo>
                          <a:lnTo>
                            <a:pt x="256" y="1904"/>
                          </a:lnTo>
                          <a:lnTo>
                            <a:pt x="312" y="1880"/>
                          </a:lnTo>
                          <a:lnTo>
                            <a:pt x="376" y="1888"/>
                          </a:lnTo>
                          <a:lnTo>
                            <a:pt x="408" y="1936"/>
                          </a:lnTo>
                          <a:lnTo>
                            <a:pt x="448" y="1960"/>
                          </a:lnTo>
                          <a:lnTo>
                            <a:pt x="504" y="1976"/>
                          </a:lnTo>
                          <a:lnTo>
                            <a:pt x="552" y="2008"/>
                          </a:lnTo>
                          <a:lnTo>
                            <a:pt x="584" y="1984"/>
                          </a:lnTo>
                          <a:lnTo>
                            <a:pt x="624" y="1944"/>
                          </a:lnTo>
                          <a:lnTo>
                            <a:pt x="656" y="1872"/>
                          </a:lnTo>
                          <a:lnTo>
                            <a:pt x="608" y="1864"/>
                          </a:lnTo>
                          <a:lnTo>
                            <a:pt x="560" y="1824"/>
                          </a:lnTo>
                          <a:lnTo>
                            <a:pt x="472" y="1776"/>
                          </a:lnTo>
                          <a:lnTo>
                            <a:pt x="472" y="1712"/>
                          </a:lnTo>
                          <a:lnTo>
                            <a:pt x="544" y="1688"/>
                          </a:lnTo>
                          <a:lnTo>
                            <a:pt x="600" y="1680"/>
                          </a:lnTo>
                          <a:lnTo>
                            <a:pt x="672" y="1664"/>
                          </a:lnTo>
                          <a:lnTo>
                            <a:pt x="712" y="1696"/>
                          </a:lnTo>
                          <a:lnTo>
                            <a:pt x="760" y="1712"/>
                          </a:lnTo>
                          <a:lnTo>
                            <a:pt x="792" y="1752"/>
                          </a:lnTo>
                          <a:lnTo>
                            <a:pt x="824" y="1744"/>
                          </a:lnTo>
                          <a:lnTo>
                            <a:pt x="872" y="1712"/>
                          </a:lnTo>
                          <a:lnTo>
                            <a:pt x="848" y="1648"/>
                          </a:lnTo>
                          <a:lnTo>
                            <a:pt x="840" y="1576"/>
                          </a:lnTo>
                          <a:lnTo>
                            <a:pt x="832" y="1512"/>
                          </a:lnTo>
                          <a:lnTo>
                            <a:pt x="784" y="1504"/>
                          </a:lnTo>
                          <a:lnTo>
                            <a:pt x="720" y="1520"/>
                          </a:lnTo>
                          <a:lnTo>
                            <a:pt x="648" y="1544"/>
                          </a:lnTo>
                          <a:lnTo>
                            <a:pt x="584" y="1480"/>
                          </a:lnTo>
                          <a:lnTo>
                            <a:pt x="568" y="1424"/>
                          </a:lnTo>
                          <a:lnTo>
                            <a:pt x="624" y="1408"/>
                          </a:lnTo>
                          <a:lnTo>
                            <a:pt x="672" y="1392"/>
                          </a:lnTo>
                          <a:lnTo>
                            <a:pt x="704" y="1360"/>
                          </a:lnTo>
                          <a:lnTo>
                            <a:pt x="664" y="1312"/>
                          </a:lnTo>
                          <a:lnTo>
                            <a:pt x="624" y="1264"/>
                          </a:lnTo>
                          <a:lnTo>
                            <a:pt x="616" y="1192"/>
                          </a:lnTo>
                          <a:lnTo>
                            <a:pt x="664" y="1120"/>
                          </a:lnTo>
                          <a:lnTo>
                            <a:pt x="720" y="1040"/>
                          </a:lnTo>
                          <a:lnTo>
                            <a:pt x="793" y="1055"/>
                          </a:lnTo>
                          <a:close/>
                        </a:path>
                      </a:pathLst>
                    </a:custGeom>
                    <a:solidFill>
                      <a:srgbClr val="92D05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defTabSz="1828343">
                        <a:defRPr/>
                      </a:pPr>
                      <a:endParaRPr lang="zh-CN" altLang="zh-CN" sz="2399" kern="0">
                        <a:solidFill>
                          <a:sysClr val="windowText" lastClr="000000"/>
                        </a:solidFill>
                        <a:latin typeface="Calibri" panose="020F0502020204030204"/>
                        <a:ea typeface="等线" panose="02010600030101010101" pitchFamily="2" charset="-122"/>
                      </a:endParaRPr>
                    </a:p>
                  </p:txBody>
                </p:sp>
                <p:sp>
                  <p:nvSpPr>
                    <p:cNvPr id="82" name="Freeform 21">
                      <a:extLst>
                        <a:ext uri="{FF2B5EF4-FFF2-40B4-BE49-F238E27FC236}">
                          <a16:creationId xmlns:a16="http://schemas.microsoft.com/office/drawing/2014/main" id="{BD0665DD-56CA-4BEB-B3DA-A68F8E7FD0D1}"/>
                        </a:ext>
                      </a:extLst>
                    </p:cNvPr>
                    <p:cNvSpPr>
                      <a:spLocks/>
                    </p:cNvSpPr>
                    <p:nvPr/>
                  </p:nvSpPr>
                  <p:spPr bwMode="auto">
                    <a:xfrm>
                      <a:off x="2514797" y="3111486"/>
                      <a:ext cx="255640" cy="231775"/>
                    </a:xfrm>
                    <a:custGeom>
                      <a:avLst/>
                      <a:gdLst>
                        <a:gd name="T0" fmla="*/ 2147483647 w 618"/>
                        <a:gd name="T1" fmla="*/ 2147483647 h 582"/>
                        <a:gd name="T2" fmla="*/ 2147483647 w 618"/>
                        <a:gd name="T3" fmla="*/ 2147483647 h 582"/>
                        <a:gd name="T4" fmla="*/ 2147483647 w 618"/>
                        <a:gd name="T5" fmla="*/ 2147483647 h 582"/>
                        <a:gd name="T6" fmla="*/ 2147483647 w 618"/>
                        <a:gd name="T7" fmla="*/ 2147483647 h 582"/>
                        <a:gd name="T8" fmla="*/ 2147483647 w 618"/>
                        <a:gd name="T9" fmla="*/ 2147483647 h 582"/>
                        <a:gd name="T10" fmla="*/ 2147483647 w 618"/>
                        <a:gd name="T11" fmla="*/ 2147483647 h 582"/>
                        <a:gd name="T12" fmla="*/ 2147483647 w 618"/>
                        <a:gd name="T13" fmla="*/ 2147483647 h 582"/>
                        <a:gd name="T14" fmla="*/ 2147483647 w 618"/>
                        <a:gd name="T15" fmla="*/ 2147483647 h 582"/>
                        <a:gd name="T16" fmla="*/ 2147483647 w 618"/>
                        <a:gd name="T17" fmla="*/ 2147483647 h 582"/>
                        <a:gd name="T18" fmla="*/ 2147483647 w 618"/>
                        <a:gd name="T19" fmla="*/ 2147483647 h 582"/>
                        <a:gd name="T20" fmla="*/ 2147483647 w 618"/>
                        <a:gd name="T21" fmla="*/ 2147483647 h 582"/>
                        <a:gd name="T22" fmla="*/ 2147483647 w 618"/>
                        <a:gd name="T23" fmla="*/ 2147483647 h 582"/>
                        <a:gd name="T24" fmla="*/ 2147483647 w 618"/>
                        <a:gd name="T25" fmla="*/ 2147483647 h 582"/>
                        <a:gd name="T26" fmla="*/ 2147483647 w 618"/>
                        <a:gd name="T27" fmla="*/ 2147483647 h 582"/>
                        <a:gd name="T28" fmla="*/ 2147483647 w 618"/>
                        <a:gd name="T29" fmla="*/ 2147483647 h 582"/>
                        <a:gd name="T30" fmla="*/ 2147483647 w 618"/>
                        <a:gd name="T31" fmla="*/ 2147483647 h 582"/>
                        <a:gd name="T32" fmla="*/ 0 w 618"/>
                        <a:gd name="T33" fmla="*/ 2147483647 h 582"/>
                        <a:gd name="T34" fmla="*/ 2147483647 w 618"/>
                        <a:gd name="T35" fmla="*/ 2147483647 h 582"/>
                        <a:gd name="T36" fmla="*/ 2147483647 w 618"/>
                        <a:gd name="T37" fmla="*/ 2147483647 h 582"/>
                        <a:gd name="T38" fmla="*/ 2147483647 w 618"/>
                        <a:gd name="T39" fmla="*/ 2147483647 h 582"/>
                        <a:gd name="T40" fmla="*/ 2147483647 w 618"/>
                        <a:gd name="T41" fmla="*/ 2147483647 h 582"/>
                        <a:gd name="T42" fmla="*/ 2147483647 w 618"/>
                        <a:gd name="T43" fmla="*/ 2147483647 h 582"/>
                        <a:gd name="T44" fmla="*/ 2147483647 w 618"/>
                        <a:gd name="T45" fmla="*/ 0 h 582"/>
                        <a:gd name="T46" fmla="*/ 2147483647 w 618"/>
                        <a:gd name="T47" fmla="*/ 2147483647 h 582"/>
                        <a:gd name="T48" fmla="*/ 2147483647 w 618"/>
                        <a:gd name="T49" fmla="*/ 2147483647 h 582"/>
                        <a:gd name="T50" fmla="*/ 2147483647 w 618"/>
                        <a:gd name="T51" fmla="*/ 2147483647 h 582"/>
                        <a:gd name="T52" fmla="*/ 2147483647 w 618"/>
                        <a:gd name="T53" fmla="*/ 2147483647 h 582"/>
                        <a:gd name="T54" fmla="*/ 2147483647 w 618"/>
                        <a:gd name="T55" fmla="*/ 2147483647 h 582"/>
                        <a:gd name="T56" fmla="*/ 2147483647 w 618"/>
                        <a:gd name="T57" fmla="*/ 2147483647 h 582"/>
                        <a:gd name="T58" fmla="*/ 2147483647 w 618"/>
                        <a:gd name="T59" fmla="*/ 2147483647 h 582"/>
                        <a:gd name="T60" fmla="*/ 2147483647 w 618"/>
                        <a:gd name="T61" fmla="*/ 2147483647 h 582"/>
                        <a:gd name="T62" fmla="*/ 2147483647 w 618"/>
                        <a:gd name="T63" fmla="*/ 2147483647 h 582"/>
                        <a:gd name="T64" fmla="*/ 2147483647 w 618"/>
                        <a:gd name="T65" fmla="*/ 2147483647 h 582"/>
                        <a:gd name="T66" fmla="*/ 2147483647 w 618"/>
                        <a:gd name="T67" fmla="*/ 2147483647 h 582"/>
                        <a:gd name="T68" fmla="*/ 2147483647 w 618"/>
                        <a:gd name="T69" fmla="*/ 2147483647 h 582"/>
                        <a:gd name="T70" fmla="*/ 2147483647 w 618"/>
                        <a:gd name="T71" fmla="*/ 2147483647 h 5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18"/>
                        <a:gd name="T109" fmla="*/ 0 h 582"/>
                        <a:gd name="T110" fmla="*/ 618 w 618"/>
                        <a:gd name="T111" fmla="*/ 582 h 5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18" h="582">
                          <a:moveTo>
                            <a:pt x="588" y="522"/>
                          </a:moveTo>
                          <a:lnTo>
                            <a:pt x="570" y="552"/>
                          </a:lnTo>
                          <a:lnTo>
                            <a:pt x="528" y="582"/>
                          </a:lnTo>
                          <a:lnTo>
                            <a:pt x="510" y="540"/>
                          </a:lnTo>
                          <a:lnTo>
                            <a:pt x="510" y="492"/>
                          </a:lnTo>
                          <a:lnTo>
                            <a:pt x="486" y="426"/>
                          </a:lnTo>
                          <a:lnTo>
                            <a:pt x="444" y="450"/>
                          </a:lnTo>
                          <a:lnTo>
                            <a:pt x="420" y="420"/>
                          </a:lnTo>
                          <a:lnTo>
                            <a:pt x="438" y="336"/>
                          </a:lnTo>
                          <a:lnTo>
                            <a:pt x="414" y="294"/>
                          </a:lnTo>
                          <a:lnTo>
                            <a:pt x="342" y="288"/>
                          </a:lnTo>
                          <a:lnTo>
                            <a:pt x="288" y="264"/>
                          </a:lnTo>
                          <a:lnTo>
                            <a:pt x="222" y="270"/>
                          </a:lnTo>
                          <a:lnTo>
                            <a:pt x="156" y="264"/>
                          </a:lnTo>
                          <a:lnTo>
                            <a:pt x="108" y="282"/>
                          </a:lnTo>
                          <a:lnTo>
                            <a:pt x="48" y="264"/>
                          </a:lnTo>
                          <a:lnTo>
                            <a:pt x="0" y="234"/>
                          </a:lnTo>
                          <a:lnTo>
                            <a:pt x="42" y="198"/>
                          </a:lnTo>
                          <a:lnTo>
                            <a:pt x="120" y="174"/>
                          </a:lnTo>
                          <a:lnTo>
                            <a:pt x="180" y="162"/>
                          </a:lnTo>
                          <a:lnTo>
                            <a:pt x="192" y="102"/>
                          </a:lnTo>
                          <a:lnTo>
                            <a:pt x="174" y="36"/>
                          </a:lnTo>
                          <a:lnTo>
                            <a:pt x="216" y="0"/>
                          </a:lnTo>
                          <a:lnTo>
                            <a:pt x="258" y="36"/>
                          </a:lnTo>
                          <a:lnTo>
                            <a:pt x="282" y="102"/>
                          </a:lnTo>
                          <a:lnTo>
                            <a:pt x="360" y="78"/>
                          </a:lnTo>
                          <a:lnTo>
                            <a:pt x="432" y="42"/>
                          </a:lnTo>
                          <a:lnTo>
                            <a:pt x="474" y="24"/>
                          </a:lnTo>
                          <a:lnTo>
                            <a:pt x="510" y="66"/>
                          </a:lnTo>
                          <a:lnTo>
                            <a:pt x="528" y="108"/>
                          </a:lnTo>
                          <a:lnTo>
                            <a:pt x="600" y="120"/>
                          </a:lnTo>
                          <a:lnTo>
                            <a:pt x="618" y="186"/>
                          </a:lnTo>
                          <a:lnTo>
                            <a:pt x="618" y="282"/>
                          </a:lnTo>
                          <a:lnTo>
                            <a:pt x="618" y="366"/>
                          </a:lnTo>
                          <a:lnTo>
                            <a:pt x="606" y="438"/>
                          </a:lnTo>
                          <a:lnTo>
                            <a:pt x="588" y="522"/>
                          </a:lnTo>
                          <a:close/>
                        </a:path>
                      </a:pathLst>
                    </a:custGeom>
                    <a:solidFill>
                      <a:srgbClr val="92D05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defTabSz="1828343">
                        <a:defRPr/>
                      </a:pPr>
                      <a:endParaRPr lang="zh-CN" altLang="zh-CN" sz="2399" kern="0">
                        <a:solidFill>
                          <a:sysClr val="windowText" lastClr="000000"/>
                        </a:solidFill>
                        <a:latin typeface="Calibri" panose="020F0502020204030204"/>
                        <a:ea typeface="等线" panose="02010600030101010101" pitchFamily="2" charset="-122"/>
                      </a:endParaRPr>
                    </a:p>
                  </p:txBody>
                </p:sp>
                <p:sp>
                  <p:nvSpPr>
                    <p:cNvPr id="83" name="Freeform 22">
                      <a:extLst>
                        <a:ext uri="{FF2B5EF4-FFF2-40B4-BE49-F238E27FC236}">
                          <a16:creationId xmlns:a16="http://schemas.microsoft.com/office/drawing/2014/main" id="{3BBB6314-767A-44E9-A4AA-833824B21FF1}"/>
                        </a:ext>
                      </a:extLst>
                    </p:cNvPr>
                    <p:cNvSpPr>
                      <a:spLocks/>
                    </p:cNvSpPr>
                    <p:nvPr/>
                  </p:nvSpPr>
                  <p:spPr bwMode="auto">
                    <a:xfrm>
                      <a:off x="3988671" y="2559036"/>
                      <a:ext cx="587025" cy="865188"/>
                    </a:xfrm>
                    <a:custGeom>
                      <a:avLst/>
                      <a:gdLst>
                        <a:gd name="T0" fmla="*/ 2147483647 w 1424"/>
                        <a:gd name="T1" fmla="*/ 2147483647 h 2169"/>
                        <a:gd name="T2" fmla="*/ 2147483647 w 1424"/>
                        <a:gd name="T3" fmla="*/ 2147483647 h 2169"/>
                        <a:gd name="T4" fmla="*/ 2147483647 w 1424"/>
                        <a:gd name="T5" fmla="*/ 2147483647 h 2169"/>
                        <a:gd name="T6" fmla="*/ 2147483647 w 1424"/>
                        <a:gd name="T7" fmla="*/ 2147483647 h 2169"/>
                        <a:gd name="T8" fmla="*/ 2147483647 w 1424"/>
                        <a:gd name="T9" fmla="*/ 2147483647 h 2169"/>
                        <a:gd name="T10" fmla="*/ 2147483647 w 1424"/>
                        <a:gd name="T11" fmla="*/ 2147483647 h 2169"/>
                        <a:gd name="T12" fmla="*/ 2147483647 w 1424"/>
                        <a:gd name="T13" fmla="*/ 2147483647 h 2169"/>
                        <a:gd name="T14" fmla="*/ 2147483647 w 1424"/>
                        <a:gd name="T15" fmla="*/ 2147483647 h 2169"/>
                        <a:gd name="T16" fmla="*/ 2147483647 w 1424"/>
                        <a:gd name="T17" fmla="*/ 2147483647 h 2169"/>
                        <a:gd name="T18" fmla="*/ 2147483647 w 1424"/>
                        <a:gd name="T19" fmla="*/ 2147483647 h 2169"/>
                        <a:gd name="T20" fmla="*/ 2147483647 w 1424"/>
                        <a:gd name="T21" fmla="*/ 2147483647 h 2169"/>
                        <a:gd name="T22" fmla="*/ 2147483647 w 1424"/>
                        <a:gd name="T23" fmla="*/ 2147483647 h 2169"/>
                        <a:gd name="T24" fmla="*/ 2147483647 w 1424"/>
                        <a:gd name="T25" fmla="*/ 2147483647 h 2169"/>
                        <a:gd name="T26" fmla="*/ 2147483647 w 1424"/>
                        <a:gd name="T27" fmla="*/ 2147483647 h 2169"/>
                        <a:gd name="T28" fmla="*/ 2147483647 w 1424"/>
                        <a:gd name="T29" fmla="*/ 2147483647 h 2169"/>
                        <a:gd name="T30" fmla="*/ 2147483647 w 1424"/>
                        <a:gd name="T31" fmla="*/ 2147483647 h 2169"/>
                        <a:gd name="T32" fmla="*/ 2147483647 w 1424"/>
                        <a:gd name="T33" fmla="*/ 2147483647 h 2169"/>
                        <a:gd name="T34" fmla="*/ 2147483647 w 1424"/>
                        <a:gd name="T35" fmla="*/ 2147483647 h 2169"/>
                        <a:gd name="T36" fmla="*/ 2147483647 w 1424"/>
                        <a:gd name="T37" fmla="*/ 2147483647 h 2169"/>
                        <a:gd name="T38" fmla="*/ 0 w 1424"/>
                        <a:gd name="T39" fmla="*/ 2147483647 h 2169"/>
                        <a:gd name="T40" fmla="*/ 2147483647 w 1424"/>
                        <a:gd name="T41" fmla="*/ 2147483647 h 2169"/>
                        <a:gd name="T42" fmla="*/ 2147483647 w 1424"/>
                        <a:gd name="T43" fmla="*/ 2147483647 h 2169"/>
                        <a:gd name="T44" fmla="*/ 2147483647 w 1424"/>
                        <a:gd name="T45" fmla="*/ 2147483647 h 2169"/>
                        <a:gd name="T46" fmla="*/ 2147483647 w 1424"/>
                        <a:gd name="T47" fmla="*/ 2147483647 h 2169"/>
                        <a:gd name="T48" fmla="*/ 2147483647 w 1424"/>
                        <a:gd name="T49" fmla="*/ 2147483647 h 2169"/>
                        <a:gd name="T50" fmla="*/ 2147483647 w 1424"/>
                        <a:gd name="T51" fmla="*/ 2147483647 h 2169"/>
                        <a:gd name="T52" fmla="*/ 2147483647 w 1424"/>
                        <a:gd name="T53" fmla="*/ 2147483647 h 2169"/>
                        <a:gd name="T54" fmla="*/ 2147483647 w 1424"/>
                        <a:gd name="T55" fmla="*/ 2147483647 h 2169"/>
                        <a:gd name="T56" fmla="*/ 2147483647 w 1424"/>
                        <a:gd name="T57" fmla="*/ 2147483647 h 2169"/>
                        <a:gd name="T58" fmla="*/ 2147483647 w 1424"/>
                        <a:gd name="T59" fmla="*/ 2147483647 h 2169"/>
                        <a:gd name="T60" fmla="*/ 2147483647 w 1424"/>
                        <a:gd name="T61" fmla="*/ 2147483647 h 2169"/>
                        <a:gd name="T62" fmla="*/ 2147483647 w 1424"/>
                        <a:gd name="T63" fmla="*/ 2147483647 h 2169"/>
                        <a:gd name="T64" fmla="*/ 2147483647 w 1424"/>
                        <a:gd name="T65" fmla="*/ 2147483647 h 2169"/>
                        <a:gd name="T66" fmla="*/ 2147483647 w 1424"/>
                        <a:gd name="T67" fmla="*/ 2147483647 h 2169"/>
                        <a:gd name="T68" fmla="*/ 2147483647 w 1424"/>
                        <a:gd name="T69" fmla="*/ 2147483647 h 2169"/>
                        <a:gd name="T70" fmla="*/ 2147483647 w 1424"/>
                        <a:gd name="T71" fmla="*/ 2147483647 h 2169"/>
                        <a:gd name="T72" fmla="*/ 2147483647 w 1424"/>
                        <a:gd name="T73" fmla="*/ 2147483647 h 2169"/>
                        <a:gd name="T74" fmla="*/ 2147483647 w 1424"/>
                        <a:gd name="T75" fmla="*/ 2147483647 h 21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24"/>
                        <a:gd name="T115" fmla="*/ 0 h 2169"/>
                        <a:gd name="T116" fmla="*/ 1424 w 1424"/>
                        <a:gd name="T117" fmla="*/ 2169 h 21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24" h="2169">
                          <a:moveTo>
                            <a:pt x="1404" y="1754"/>
                          </a:moveTo>
                          <a:lnTo>
                            <a:pt x="1368" y="1801"/>
                          </a:lnTo>
                          <a:lnTo>
                            <a:pt x="1288" y="1849"/>
                          </a:lnTo>
                          <a:lnTo>
                            <a:pt x="1224" y="1913"/>
                          </a:lnTo>
                          <a:lnTo>
                            <a:pt x="1200" y="2009"/>
                          </a:lnTo>
                          <a:lnTo>
                            <a:pt x="1104" y="2065"/>
                          </a:lnTo>
                          <a:lnTo>
                            <a:pt x="1000" y="2097"/>
                          </a:lnTo>
                          <a:lnTo>
                            <a:pt x="944" y="2137"/>
                          </a:lnTo>
                          <a:lnTo>
                            <a:pt x="848" y="2169"/>
                          </a:lnTo>
                          <a:lnTo>
                            <a:pt x="832" y="2097"/>
                          </a:lnTo>
                          <a:lnTo>
                            <a:pt x="816" y="2041"/>
                          </a:lnTo>
                          <a:lnTo>
                            <a:pt x="760" y="1985"/>
                          </a:lnTo>
                          <a:lnTo>
                            <a:pt x="744" y="1889"/>
                          </a:lnTo>
                          <a:lnTo>
                            <a:pt x="656" y="1841"/>
                          </a:lnTo>
                          <a:lnTo>
                            <a:pt x="576" y="1809"/>
                          </a:lnTo>
                          <a:lnTo>
                            <a:pt x="584" y="1729"/>
                          </a:lnTo>
                          <a:lnTo>
                            <a:pt x="552" y="1633"/>
                          </a:lnTo>
                          <a:lnTo>
                            <a:pt x="600" y="1609"/>
                          </a:lnTo>
                          <a:lnTo>
                            <a:pt x="600" y="1537"/>
                          </a:lnTo>
                          <a:lnTo>
                            <a:pt x="616" y="1465"/>
                          </a:lnTo>
                          <a:lnTo>
                            <a:pt x="576" y="1385"/>
                          </a:lnTo>
                          <a:lnTo>
                            <a:pt x="576" y="1313"/>
                          </a:lnTo>
                          <a:lnTo>
                            <a:pt x="525" y="1259"/>
                          </a:lnTo>
                          <a:lnTo>
                            <a:pt x="494" y="1199"/>
                          </a:lnTo>
                          <a:lnTo>
                            <a:pt x="443" y="1160"/>
                          </a:lnTo>
                          <a:lnTo>
                            <a:pt x="368" y="1170"/>
                          </a:lnTo>
                          <a:lnTo>
                            <a:pt x="330" y="1113"/>
                          </a:lnTo>
                          <a:lnTo>
                            <a:pt x="273" y="1098"/>
                          </a:lnTo>
                          <a:lnTo>
                            <a:pt x="209" y="1056"/>
                          </a:lnTo>
                          <a:lnTo>
                            <a:pt x="164" y="989"/>
                          </a:lnTo>
                          <a:lnTo>
                            <a:pt x="159" y="906"/>
                          </a:lnTo>
                          <a:lnTo>
                            <a:pt x="150" y="816"/>
                          </a:lnTo>
                          <a:lnTo>
                            <a:pt x="104" y="729"/>
                          </a:lnTo>
                          <a:lnTo>
                            <a:pt x="87" y="542"/>
                          </a:lnTo>
                          <a:lnTo>
                            <a:pt x="39" y="488"/>
                          </a:lnTo>
                          <a:lnTo>
                            <a:pt x="96" y="417"/>
                          </a:lnTo>
                          <a:lnTo>
                            <a:pt x="102" y="356"/>
                          </a:lnTo>
                          <a:lnTo>
                            <a:pt x="104" y="290"/>
                          </a:lnTo>
                          <a:lnTo>
                            <a:pt x="26" y="228"/>
                          </a:lnTo>
                          <a:lnTo>
                            <a:pt x="0" y="174"/>
                          </a:lnTo>
                          <a:lnTo>
                            <a:pt x="30" y="80"/>
                          </a:lnTo>
                          <a:lnTo>
                            <a:pt x="54" y="62"/>
                          </a:lnTo>
                          <a:lnTo>
                            <a:pt x="111" y="47"/>
                          </a:lnTo>
                          <a:lnTo>
                            <a:pt x="159" y="35"/>
                          </a:lnTo>
                          <a:lnTo>
                            <a:pt x="218" y="0"/>
                          </a:lnTo>
                          <a:lnTo>
                            <a:pt x="255" y="39"/>
                          </a:lnTo>
                          <a:lnTo>
                            <a:pt x="272" y="72"/>
                          </a:lnTo>
                          <a:lnTo>
                            <a:pt x="368" y="113"/>
                          </a:lnTo>
                          <a:lnTo>
                            <a:pt x="400" y="193"/>
                          </a:lnTo>
                          <a:lnTo>
                            <a:pt x="456" y="273"/>
                          </a:lnTo>
                          <a:lnTo>
                            <a:pt x="504" y="329"/>
                          </a:lnTo>
                          <a:lnTo>
                            <a:pt x="592" y="369"/>
                          </a:lnTo>
                          <a:lnTo>
                            <a:pt x="632" y="441"/>
                          </a:lnTo>
                          <a:lnTo>
                            <a:pt x="712" y="505"/>
                          </a:lnTo>
                          <a:lnTo>
                            <a:pt x="752" y="561"/>
                          </a:lnTo>
                          <a:lnTo>
                            <a:pt x="828" y="621"/>
                          </a:lnTo>
                          <a:lnTo>
                            <a:pt x="808" y="657"/>
                          </a:lnTo>
                          <a:lnTo>
                            <a:pt x="728" y="721"/>
                          </a:lnTo>
                          <a:lnTo>
                            <a:pt x="710" y="798"/>
                          </a:lnTo>
                          <a:lnTo>
                            <a:pt x="728" y="857"/>
                          </a:lnTo>
                          <a:lnTo>
                            <a:pt x="696" y="945"/>
                          </a:lnTo>
                          <a:lnTo>
                            <a:pt x="728" y="1041"/>
                          </a:lnTo>
                          <a:lnTo>
                            <a:pt x="824" y="1001"/>
                          </a:lnTo>
                          <a:lnTo>
                            <a:pt x="888" y="1017"/>
                          </a:lnTo>
                          <a:lnTo>
                            <a:pt x="928" y="1073"/>
                          </a:lnTo>
                          <a:lnTo>
                            <a:pt x="968" y="1121"/>
                          </a:lnTo>
                          <a:lnTo>
                            <a:pt x="1008" y="1153"/>
                          </a:lnTo>
                          <a:lnTo>
                            <a:pt x="1056" y="1193"/>
                          </a:lnTo>
                          <a:lnTo>
                            <a:pt x="1120" y="1209"/>
                          </a:lnTo>
                          <a:lnTo>
                            <a:pt x="1184" y="1249"/>
                          </a:lnTo>
                          <a:lnTo>
                            <a:pt x="1256" y="1329"/>
                          </a:lnTo>
                          <a:lnTo>
                            <a:pt x="1312" y="1417"/>
                          </a:lnTo>
                          <a:lnTo>
                            <a:pt x="1392" y="1505"/>
                          </a:lnTo>
                          <a:lnTo>
                            <a:pt x="1408" y="1609"/>
                          </a:lnTo>
                          <a:lnTo>
                            <a:pt x="1424" y="1681"/>
                          </a:lnTo>
                          <a:lnTo>
                            <a:pt x="1404" y="1754"/>
                          </a:lnTo>
                          <a:close/>
                        </a:path>
                      </a:pathLst>
                    </a:custGeom>
                    <a:solidFill>
                      <a:srgbClr val="92D05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defTabSz="1828343">
                        <a:defRPr/>
                      </a:pPr>
                      <a:endParaRPr lang="zh-CN" altLang="zh-CN" sz="2399" kern="0">
                        <a:solidFill>
                          <a:sysClr val="windowText" lastClr="000000"/>
                        </a:solidFill>
                        <a:latin typeface="Calibri" panose="020F0502020204030204"/>
                        <a:ea typeface="等线" panose="02010600030101010101" pitchFamily="2" charset="-122"/>
                      </a:endParaRPr>
                    </a:p>
                  </p:txBody>
                </p:sp>
                <p:sp>
                  <p:nvSpPr>
                    <p:cNvPr id="84" name="Freeform 23">
                      <a:extLst>
                        <a:ext uri="{FF2B5EF4-FFF2-40B4-BE49-F238E27FC236}">
                          <a16:creationId xmlns:a16="http://schemas.microsoft.com/office/drawing/2014/main" id="{E5DC36CF-24EB-4B59-B86D-D7B187C4196F}"/>
                        </a:ext>
                      </a:extLst>
                    </p:cNvPr>
                    <p:cNvSpPr>
                      <a:spLocks/>
                    </p:cNvSpPr>
                    <p:nvPr/>
                  </p:nvSpPr>
                  <p:spPr bwMode="auto">
                    <a:xfrm>
                      <a:off x="4214665" y="3911586"/>
                      <a:ext cx="844242" cy="782638"/>
                    </a:xfrm>
                    <a:custGeom>
                      <a:avLst/>
                      <a:gdLst>
                        <a:gd name="T0" fmla="*/ 2147483647 w 2051"/>
                        <a:gd name="T1" fmla="*/ 2147483647 h 1966"/>
                        <a:gd name="T2" fmla="*/ 2147483647 w 2051"/>
                        <a:gd name="T3" fmla="*/ 2147483647 h 1966"/>
                        <a:gd name="T4" fmla="*/ 2147483647 w 2051"/>
                        <a:gd name="T5" fmla="*/ 2147483647 h 1966"/>
                        <a:gd name="T6" fmla="*/ 2147483647 w 2051"/>
                        <a:gd name="T7" fmla="*/ 2147483647 h 1966"/>
                        <a:gd name="T8" fmla="*/ 2147483647 w 2051"/>
                        <a:gd name="T9" fmla="*/ 2147483647 h 1966"/>
                        <a:gd name="T10" fmla="*/ 2147483647 w 2051"/>
                        <a:gd name="T11" fmla="*/ 2147483647 h 1966"/>
                        <a:gd name="T12" fmla="*/ 2147483647 w 2051"/>
                        <a:gd name="T13" fmla="*/ 2147483647 h 1966"/>
                        <a:gd name="T14" fmla="*/ 2147483647 w 2051"/>
                        <a:gd name="T15" fmla="*/ 2147483647 h 1966"/>
                        <a:gd name="T16" fmla="*/ 2147483647 w 2051"/>
                        <a:gd name="T17" fmla="*/ 2147483647 h 1966"/>
                        <a:gd name="T18" fmla="*/ 2147483647 w 2051"/>
                        <a:gd name="T19" fmla="*/ 2147483647 h 1966"/>
                        <a:gd name="T20" fmla="*/ 2147483647 w 2051"/>
                        <a:gd name="T21" fmla="*/ 2147483647 h 1966"/>
                        <a:gd name="T22" fmla="*/ 2147483647 w 2051"/>
                        <a:gd name="T23" fmla="*/ 2147483647 h 1966"/>
                        <a:gd name="T24" fmla="*/ 2147483647 w 2051"/>
                        <a:gd name="T25" fmla="*/ 2147483647 h 1966"/>
                        <a:gd name="T26" fmla="*/ 2147483647 w 2051"/>
                        <a:gd name="T27" fmla="*/ 2147483647 h 1966"/>
                        <a:gd name="T28" fmla="*/ 2147483647 w 2051"/>
                        <a:gd name="T29" fmla="*/ 2147483647 h 1966"/>
                        <a:gd name="T30" fmla="*/ 2147483647 w 2051"/>
                        <a:gd name="T31" fmla="*/ 2147483647 h 1966"/>
                        <a:gd name="T32" fmla="*/ 2147483647 w 2051"/>
                        <a:gd name="T33" fmla="*/ 2147483647 h 1966"/>
                        <a:gd name="T34" fmla="*/ 2147483647 w 2051"/>
                        <a:gd name="T35" fmla="*/ 2147483647 h 1966"/>
                        <a:gd name="T36" fmla="*/ 2147483647 w 2051"/>
                        <a:gd name="T37" fmla="*/ 2147483647 h 1966"/>
                        <a:gd name="T38" fmla="*/ 2147483647 w 2051"/>
                        <a:gd name="T39" fmla="*/ 2147483647 h 1966"/>
                        <a:gd name="T40" fmla="*/ 2147483647 w 2051"/>
                        <a:gd name="T41" fmla="*/ 2147483647 h 1966"/>
                        <a:gd name="T42" fmla="*/ 2147483647 w 2051"/>
                        <a:gd name="T43" fmla="*/ 2147483647 h 1966"/>
                        <a:gd name="T44" fmla="*/ 2147483647 w 2051"/>
                        <a:gd name="T45" fmla="*/ 2147483647 h 1966"/>
                        <a:gd name="T46" fmla="*/ 2147483647 w 2051"/>
                        <a:gd name="T47" fmla="*/ 2147483647 h 1966"/>
                        <a:gd name="T48" fmla="*/ 2147483647 w 2051"/>
                        <a:gd name="T49" fmla="*/ 2147483647 h 1966"/>
                        <a:gd name="T50" fmla="*/ 2147483647 w 2051"/>
                        <a:gd name="T51" fmla="*/ 2147483647 h 1966"/>
                        <a:gd name="T52" fmla="*/ 2147483647 w 2051"/>
                        <a:gd name="T53" fmla="*/ 2147483647 h 1966"/>
                        <a:gd name="T54" fmla="*/ 2147483647 w 2051"/>
                        <a:gd name="T55" fmla="*/ 2147483647 h 1966"/>
                        <a:gd name="T56" fmla="*/ 2147483647 w 2051"/>
                        <a:gd name="T57" fmla="*/ 2147483647 h 1966"/>
                        <a:gd name="T58" fmla="*/ 2147483647 w 2051"/>
                        <a:gd name="T59" fmla="*/ 2147483647 h 1966"/>
                        <a:gd name="T60" fmla="*/ 2147483647 w 2051"/>
                        <a:gd name="T61" fmla="*/ 2147483647 h 1966"/>
                        <a:gd name="T62" fmla="*/ 2147483647 w 2051"/>
                        <a:gd name="T63" fmla="*/ 2147483647 h 1966"/>
                        <a:gd name="T64" fmla="*/ 2147483647 w 2051"/>
                        <a:gd name="T65" fmla="*/ 2147483647 h 1966"/>
                        <a:gd name="T66" fmla="*/ 2147483647 w 2051"/>
                        <a:gd name="T67" fmla="*/ 2147483647 h 1966"/>
                        <a:gd name="T68" fmla="*/ 2147483647 w 2051"/>
                        <a:gd name="T69" fmla="*/ 2147483647 h 1966"/>
                        <a:gd name="T70" fmla="*/ 2147483647 w 2051"/>
                        <a:gd name="T71" fmla="*/ 2147483647 h 1966"/>
                        <a:gd name="T72" fmla="*/ 2147483647 w 2051"/>
                        <a:gd name="T73" fmla="*/ 2147483647 h 1966"/>
                        <a:gd name="T74" fmla="*/ 2147483647 w 2051"/>
                        <a:gd name="T75" fmla="*/ 2147483647 h 1966"/>
                        <a:gd name="T76" fmla="*/ 2147483647 w 2051"/>
                        <a:gd name="T77" fmla="*/ 2147483647 h 1966"/>
                        <a:gd name="T78" fmla="*/ 2147483647 w 2051"/>
                        <a:gd name="T79" fmla="*/ 2147483647 h 1966"/>
                        <a:gd name="T80" fmla="*/ 2147483647 w 2051"/>
                        <a:gd name="T81" fmla="*/ 2147483647 h 1966"/>
                        <a:gd name="T82" fmla="*/ 2147483647 w 2051"/>
                        <a:gd name="T83" fmla="*/ 2147483647 h 1966"/>
                        <a:gd name="T84" fmla="*/ 2147483647 w 2051"/>
                        <a:gd name="T85" fmla="*/ 2147483647 h 1966"/>
                        <a:gd name="T86" fmla="*/ 2147483647 w 2051"/>
                        <a:gd name="T87" fmla="*/ 2147483647 h 1966"/>
                        <a:gd name="T88" fmla="*/ 2147483647 w 2051"/>
                        <a:gd name="T89" fmla="*/ 2147483647 h 1966"/>
                        <a:gd name="T90" fmla="*/ 2147483647 w 2051"/>
                        <a:gd name="T91" fmla="*/ 2147483647 h 1966"/>
                        <a:gd name="T92" fmla="*/ 2147483647 w 2051"/>
                        <a:gd name="T93" fmla="*/ 2147483647 h 1966"/>
                        <a:gd name="T94" fmla="*/ 0 w 2051"/>
                        <a:gd name="T95" fmla="*/ 2147483647 h 19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51"/>
                        <a:gd name="T145" fmla="*/ 0 h 1966"/>
                        <a:gd name="T146" fmla="*/ 2051 w 2051"/>
                        <a:gd name="T147" fmla="*/ 1966 h 196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51" h="1966">
                          <a:moveTo>
                            <a:pt x="0" y="417"/>
                          </a:moveTo>
                          <a:lnTo>
                            <a:pt x="89" y="385"/>
                          </a:lnTo>
                          <a:lnTo>
                            <a:pt x="185" y="321"/>
                          </a:lnTo>
                          <a:lnTo>
                            <a:pt x="289" y="257"/>
                          </a:lnTo>
                          <a:lnTo>
                            <a:pt x="377" y="241"/>
                          </a:lnTo>
                          <a:lnTo>
                            <a:pt x="473" y="217"/>
                          </a:lnTo>
                          <a:lnTo>
                            <a:pt x="561" y="201"/>
                          </a:lnTo>
                          <a:lnTo>
                            <a:pt x="673" y="217"/>
                          </a:lnTo>
                          <a:lnTo>
                            <a:pt x="761" y="185"/>
                          </a:lnTo>
                          <a:lnTo>
                            <a:pt x="817" y="121"/>
                          </a:lnTo>
                          <a:lnTo>
                            <a:pt x="817" y="65"/>
                          </a:lnTo>
                          <a:lnTo>
                            <a:pt x="881" y="81"/>
                          </a:lnTo>
                          <a:lnTo>
                            <a:pt x="953" y="113"/>
                          </a:lnTo>
                          <a:lnTo>
                            <a:pt x="969" y="185"/>
                          </a:lnTo>
                          <a:lnTo>
                            <a:pt x="977" y="249"/>
                          </a:lnTo>
                          <a:lnTo>
                            <a:pt x="1018" y="313"/>
                          </a:lnTo>
                          <a:lnTo>
                            <a:pt x="1113" y="321"/>
                          </a:lnTo>
                          <a:lnTo>
                            <a:pt x="1217" y="329"/>
                          </a:lnTo>
                          <a:lnTo>
                            <a:pt x="1305" y="305"/>
                          </a:lnTo>
                          <a:lnTo>
                            <a:pt x="1393" y="249"/>
                          </a:lnTo>
                          <a:lnTo>
                            <a:pt x="1489" y="201"/>
                          </a:lnTo>
                          <a:lnTo>
                            <a:pt x="1537" y="145"/>
                          </a:lnTo>
                          <a:lnTo>
                            <a:pt x="1585" y="81"/>
                          </a:lnTo>
                          <a:lnTo>
                            <a:pt x="1633" y="25"/>
                          </a:lnTo>
                          <a:lnTo>
                            <a:pt x="1712" y="0"/>
                          </a:lnTo>
                          <a:lnTo>
                            <a:pt x="1751" y="63"/>
                          </a:lnTo>
                          <a:lnTo>
                            <a:pt x="1826" y="81"/>
                          </a:lnTo>
                          <a:lnTo>
                            <a:pt x="1908" y="129"/>
                          </a:lnTo>
                          <a:lnTo>
                            <a:pt x="1935" y="207"/>
                          </a:lnTo>
                          <a:lnTo>
                            <a:pt x="1985" y="283"/>
                          </a:lnTo>
                          <a:lnTo>
                            <a:pt x="2000" y="384"/>
                          </a:lnTo>
                          <a:lnTo>
                            <a:pt x="2051" y="465"/>
                          </a:lnTo>
                          <a:lnTo>
                            <a:pt x="1968" y="607"/>
                          </a:lnTo>
                          <a:lnTo>
                            <a:pt x="2003" y="657"/>
                          </a:lnTo>
                          <a:lnTo>
                            <a:pt x="2006" y="732"/>
                          </a:lnTo>
                          <a:lnTo>
                            <a:pt x="1904" y="732"/>
                          </a:lnTo>
                          <a:lnTo>
                            <a:pt x="1803" y="760"/>
                          </a:lnTo>
                          <a:lnTo>
                            <a:pt x="1739" y="801"/>
                          </a:lnTo>
                          <a:lnTo>
                            <a:pt x="1842" y="840"/>
                          </a:lnTo>
                          <a:lnTo>
                            <a:pt x="1860" y="889"/>
                          </a:lnTo>
                          <a:lnTo>
                            <a:pt x="1803" y="897"/>
                          </a:lnTo>
                          <a:lnTo>
                            <a:pt x="1755" y="904"/>
                          </a:lnTo>
                          <a:lnTo>
                            <a:pt x="1659" y="907"/>
                          </a:lnTo>
                          <a:lnTo>
                            <a:pt x="1590" y="936"/>
                          </a:lnTo>
                          <a:lnTo>
                            <a:pt x="1529" y="951"/>
                          </a:lnTo>
                          <a:lnTo>
                            <a:pt x="1467" y="913"/>
                          </a:lnTo>
                          <a:lnTo>
                            <a:pt x="1481" y="859"/>
                          </a:lnTo>
                          <a:lnTo>
                            <a:pt x="1460" y="790"/>
                          </a:lnTo>
                          <a:lnTo>
                            <a:pt x="1436" y="736"/>
                          </a:lnTo>
                          <a:lnTo>
                            <a:pt x="1364" y="706"/>
                          </a:lnTo>
                          <a:lnTo>
                            <a:pt x="1277" y="705"/>
                          </a:lnTo>
                          <a:lnTo>
                            <a:pt x="1179" y="801"/>
                          </a:lnTo>
                          <a:lnTo>
                            <a:pt x="1091" y="802"/>
                          </a:lnTo>
                          <a:lnTo>
                            <a:pt x="992" y="835"/>
                          </a:lnTo>
                          <a:lnTo>
                            <a:pt x="969" y="889"/>
                          </a:lnTo>
                          <a:lnTo>
                            <a:pt x="962" y="946"/>
                          </a:lnTo>
                          <a:lnTo>
                            <a:pt x="888" y="976"/>
                          </a:lnTo>
                          <a:lnTo>
                            <a:pt x="887" y="1039"/>
                          </a:lnTo>
                          <a:lnTo>
                            <a:pt x="912" y="1089"/>
                          </a:lnTo>
                          <a:lnTo>
                            <a:pt x="923" y="1167"/>
                          </a:lnTo>
                          <a:lnTo>
                            <a:pt x="878" y="1213"/>
                          </a:lnTo>
                          <a:lnTo>
                            <a:pt x="834" y="1263"/>
                          </a:lnTo>
                          <a:lnTo>
                            <a:pt x="752" y="1305"/>
                          </a:lnTo>
                          <a:lnTo>
                            <a:pt x="729" y="1399"/>
                          </a:lnTo>
                          <a:lnTo>
                            <a:pt x="722" y="1479"/>
                          </a:lnTo>
                          <a:lnTo>
                            <a:pt x="690" y="1552"/>
                          </a:lnTo>
                          <a:lnTo>
                            <a:pt x="611" y="1542"/>
                          </a:lnTo>
                          <a:lnTo>
                            <a:pt x="512" y="1530"/>
                          </a:lnTo>
                          <a:lnTo>
                            <a:pt x="500" y="1609"/>
                          </a:lnTo>
                          <a:lnTo>
                            <a:pt x="401" y="1753"/>
                          </a:lnTo>
                          <a:lnTo>
                            <a:pt x="296" y="1764"/>
                          </a:lnTo>
                          <a:lnTo>
                            <a:pt x="273" y="1822"/>
                          </a:lnTo>
                          <a:lnTo>
                            <a:pt x="281" y="1902"/>
                          </a:lnTo>
                          <a:lnTo>
                            <a:pt x="242" y="1966"/>
                          </a:lnTo>
                          <a:lnTo>
                            <a:pt x="111" y="1798"/>
                          </a:lnTo>
                          <a:lnTo>
                            <a:pt x="57" y="1726"/>
                          </a:lnTo>
                          <a:lnTo>
                            <a:pt x="63" y="1665"/>
                          </a:lnTo>
                          <a:lnTo>
                            <a:pt x="66" y="1567"/>
                          </a:lnTo>
                          <a:lnTo>
                            <a:pt x="107" y="1521"/>
                          </a:lnTo>
                          <a:lnTo>
                            <a:pt x="159" y="1467"/>
                          </a:lnTo>
                          <a:lnTo>
                            <a:pt x="194" y="1380"/>
                          </a:lnTo>
                          <a:lnTo>
                            <a:pt x="176" y="1288"/>
                          </a:lnTo>
                          <a:lnTo>
                            <a:pt x="227" y="1206"/>
                          </a:lnTo>
                          <a:lnTo>
                            <a:pt x="273" y="1135"/>
                          </a:lnTo>
                          <a:lnTo>
                            <a:pt x="255" y="1071"/>
                          </a:lnTo>
                          <a:lnTo>
                            <a:pt x="96" y="1041"/>
                          </a:lnTo>
                          <a:lnTo>
                            <a:pt x="54" y="952"/>
                          </a:lnTo>
                          <a:lnTo>
                            <a:pt x="63" y="933"/>
                          </a:lnTo>
                          <a:lnTo>
                            <a:pt x="39" y="897"/>
                          </a:lnTo>
                          <a:lnTo>
                            <a:pt x="2" y="889"/>
                          </a:lnTo>
                          <a:lnTo>
                            <a:pt x="60" y="796"/>
                          </a:lnTo>
                          <a:lnTo>
                            <a:pt x="104" y="756"/>
                          </a:lnTo>
                          <a:lnTo>
                            <a:pt x="144" y="685"/>
                          </a:lnTo>
                          <a:lnTo>
                            <a:pt x="146" y="595"/>
                          </a:lnTo>
                          <a:lnTo>
                            <a:pt x="66" y="547"/>
                          </a:lnTo>
                          <a:lnTo>
                            <a:pt x="0" y="417"/>
                          </a:lnTo>
                          <a:close/>
                        </a:path>
                      </a:pathLst>
                    </a:custGeom>
                    <a:solidFill>
                      <a:schemeClr val="accent4"/>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defTabSz="1828343">
                        <a:defRPr/>
                      </a:pPr>
                      <a:endParaRPr lang="zh-CN" altLang="zh-CN" sz="2399" kern="0">
                        <a:solidFill>
                          <a:sysClr val="windowText" lastClr="000000"/>
                        </a:solidFill>
                        <a:latin typeface="Calibri" panose="020F0502020204030204"/>
                        <a:ea typeface="等线" panose="02010600030101010101" pitchFamily="2" charset="-122"/>
                      </a:endParaRPr>
                    </a:p>
                  </p:txBody>
                </p:sp>
                <p:sp>
                  <p:nvSpPr>
                    <p:cNvPr id="85" name="Freeform 24">
                      <a:extLst>
                        <a:ext uri="{FF2B5EF4-FFF2-40B4-BE49-F238E27FC236}">
                          <a16:creationId xmlns:a16="http://schemas.microsoft.com/office/drawing/2014/main" id="{8517340E-A131-40F6-A3EA-282E9554C65A}"/>
                        </a:ext>
                      </a:extLst>
                    </p:cNvPr>
                    <p:cNvSpPr>
                      <a:spLocks/>
                    </p:cNvSpPr>
                    <p:nvPr/>
                  </p:nvSpPr>
                  <p:spPr bwMode="auto">
                    <a:xfrm>
                      <a:off x="4315322" y="3468674"/>
                      <a:ext cx="787433" cy="573087"/>
                    </a:xfrm>
                    <a:custGeom>
                      <a:avLst/>
                      <a:gdLst>
                        <a:gd name="T0" fmla="*/ 2147483647 w 1911"/>
                        <a:gd name="T1" fmla="*/ 2147483647 h 1440"/>
                        <a:gd name="T2" fmla="*/ 2147483647 w 1911"/>
                        <a:gd name="T3" fmla="*/ 2147483647 h 1440"/>
                        <a:gd name="T4" fmla="*/ 2147483647 w 1911"/>
                        <a:gd name="T5" fmla="*/ 2147483647 h 1440"/>
                        <a:gd name="T6" fmla="*/ 2147483647 w 1911"/>
                        <a:gd name="T7" fmla="*/ 2147483647 h 1440"/>
                        <a:gd name="T8" fmla="*/ 2147483647 w 1911"/>
                        <a:gd name="T9" fmla="*/ 2147483647 h 1440"/>
                        <a:gd name="T10" fmla="*/ 2147483647 w 1911"/>
                        <a:gd name="T11" fmla="*/ 2147483647 h 1440"/>
                        <a:gd name="T12" fmla="*/ 2147483647 w 1911"/>
                        <a:gd name="T13" fmla="*/ 2147483647 h 1440"/>
                        <a:gd name="T14" fmla="*/ 2147483647 w 1911"/>
                        <a:gd name="T15" fmla="*/ 2147483647 h 1440"/>
                        <a:gd name="T16" fmla="*/ 2147483647 w 1911"/>
                        <a:gd name="T17" fmla="*/ 2147483647 h 1440"/>
                        <a:gd name="T18" fmla="*/ 2147483647 w 1911"/>
                        <a:gd name="T19" fmla="*/ 2147483647 h 1440"/>
                        <a:gd name="T20" fmla="*/ 2147483647 w 1911"/>
                        <a:gd name="T21" fmla="*/ 2147483647 h 1440"/>
                        <a:gd name="T22" fmla="*/ 2147483647 w 1911"/>
                        <a:gd name="T23" fmla="*/ 2147483647 h 1440"/>
                        <a:gd name="T24" fmla="*/ 2147483647 w 1911"/>
                        <a:gd name="T25" fmla="*/ 2147483647 h 1440"/>
                        <a:gd name="T26" fmla="*/ 2147483647 w 1911"/>
                        <a:gd name="T27" fmla="*/ 2147483647 h 1440"/>
                        <a:gd name="T28" fmla="*/ 2147483647 w 1911"/>
                        <a:gd name="T29" fmla="*/ 2147483647 h 1440"/>
                        <a:gd name="T30" fmla="*/ 2147483647 w 1911"/>
                        <a:gd name="T31" fmla="*/ 2147483647 h 1440"/>
                        <a:gd name="T32" fmla="*/ 2147483647 w 1911"/>
                        <a:gd name="T33" fmla="*/ 2147483647 h 1440"/>
                        <a:gd name="T34" fmla="*/ 2147483647 w 1911"/>
                        <a:gd name="T35" fmla="*/ 2147483647 h 1440"/>
                        <a:gd name="T36" fmla="*/ 2147483647 w 1911"/>
                        <a:gd name="T37" fmla="*/ 2147483647 h 1440"/>
                        <a:gd name="T38" fmla="*/ 2147483647 w 1911"/>
                        <a:gd name="T39" fmla="*/ 2147483647 h 1440"/>
                        <a:gd name="T40" fmla="*/ 2147483647 w 1911"/>
                        <a:gd name="T41" fmla="*/ 2147483647 h 1440"/>
                        <a:gd name="T42" fmla="*/ 2147483647 w 1911"/>
                        <a:gd name="T43" fmla="*/ 2147483647 h 1440"/>
                        <a:gd name="T44" fmla="*/ 2147483647 w 1911"/>
                        <a:gd name="T45" fmla="*/ 2147483647 h 1440"/>
                        <a:gd name="T46" fmla="*/ 2147483647 w 1911"/>
                        <a:gd name="T47" fmla="*/ 2147483647 h 1440"/>
                        <a:gd name="T48" fmla="*/ 2147483647 w 1911"/>
                        <a:gd name="T49" fmla="*/ 2147483647 h 1440"/>
                        <a:gd name="T50" fmla="*/ 2147483647 w 1911"/>
                        <a:gd name="T51" fmla="*/ 2147483647 h 1440"/>
                        <a:gd name="T52" fmla="*/ 2147483647 w 1911"/>
                        <a:gd name="T53" fmla="*/ 2147483647 h 1440"/>
                        <a:gd name="T54" fmla="*/ 2147483647 w 1911"/>
                        <a:gd name="T55" fmla="*/ 2147483647 h 1440"/>
                        <a:gd name="T56" fmla="*/ 2147483647 w 1911"/>
                        <a:gd name="T57" fmla="*/ 2147483647 h 1440"/>
                        <a:gd name="T58" fmla="*/ 2147483647 w 1911"/>
                        <a:gd name="T59" fmla="*/ 2147483647 h 1440"/>
                        <a:gd name="T60" fmla="*/ 2147483647 w 1911"/>
                        <a:gd name="T61" fmla="*/ 2147483647 h 1440"/>
                        <a:gd name="T62" fmla="*/ 2147483647 w 1911"/>
                        <a:gd name="T63" fmla="*/ 2147483647 h 1440"/>
                        <a:gd name="T64" fmla="*/ 0 w 1911"/>
                        <a:gd name="T65" fmla="*/ 2147483647 h 1440"/>
                        <a:gd name="T66" fmla="*/ 2147483647 w 1911"/>
                        <a:gd name="T67" fmla="*/ 2147483647 h 1440"/>
                        <a:gd name="T68" fmla="*/ 2147483647 w 1911"/>
                        <a:gd name="T69" fmla="*/ 2147483647 h 1440"/>
                        <a:gd name="T70" fmla="*/ 2147483647 w 1911"/>
                        <a:gd name="T71" fmla="*/ 2147483647 h 1440"/>
                        <a:gd name="T72" fmla="*/ 2147483647 w 1911"/>
                        <a:gd name="T73" fmla="*/ 2147483647 h 1440"/>
                        <a:gd name="T74" fmla="*/ 2147483647 w 1911"/>
                        <a:gd name="T75" fmla="*/ 2147483647 h 14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11"/>
                        <a:gd name="T115" fmla="*/ 0 h 1440"/>
                        <a:gd name="T116" fmla="*/ 1911 w 1911"/>
                        <a:gd name="T117" fmla="*/ 1440 h 14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11" h="1440">
                          <a:moveTo>
                            <a:pt x="216" y="761"/>
                          </a:moveTo>
                          <a:lnTo>
                            <a:pt x="272" y="737"/>
                          </a:lnTo>
                          <a:lnTo>
                            <a:pt x="344" y="761"/>
                          </a:lnTo>
                          <a:lnTo>
                            <a:pt x="408" y="761"/>
                          </a:lnTo>
                          <a:lnTo>
                            <a:pt x="464" y="777"/>
                          </a:lnTo>
                          <a:lnTo>
                            <a:pt x="544" y="785"/>
                          </a:lnTo>
                          <a:lnTo>
                            <a:pt x="600" y="777"/>
                          </a:lnTo>
                          <a:lnTo>
                            <a:pt x="648" y="761"/>
                          </a:lnTo>
                          <a:lnTo>
                            <a:pt x="648" y="713"/>
                          </a:lnTo>
                          <a:lnTo>
                            <a:pt x="624" y="641"/>
                          </a:lnTo>
                          <a:lnTo>
                            <a:pt x="656" y="577"/>
                          </a:lnTo>
                          <a:lnTo>
                            <a:pt x="672" y="521"/>
                          </a:lnTo>
                          <a:lnTo>
                            <a:pt x="688" y="433"/>
                          </a:lnTo>
                          <a:lnTo>
                            <a:pt x="728" y="369"/>
                          </a:lnTo>
                          <a:lnTo>
                            <a:pt x="808" y="345"/>
                          </a:lnTo>
                          <a:lnTo>
                            <a:pt x="848" y="273"/>
                          </a:lnTo>
                          <a:lnTo>
                            <a:pt x="880" y="209"/>
                          </a:lnTo>
                          <a:lnTo>
                            <a:pt x="976" y="177"/>
                          </a:lnTo>
                          <a:lnTo>
                            <a:pt x="1064" y="121"/>
                          </a:lnTo>
                          <a:lnTo>
                            <a:pt x="1088" y="33"/>
                          </a:lnTo>
                          <a:lnTo>
                            <a:pt x="1136" y="0"/>
                          </a:lnTo>
                          <a:lnTo>
                            <a:pt x="1244" y="42"/>
                          </a:lnTo>
                          <a:lnTo>
                            <a:pt x="1296" y="87"/>
                          </a:lnTo>
                          <a:lnTo>
                            <a:pt x="1367" y="144"/>
                          </a:lnTo>
                          <a:lnTo>
                            <a:pt x="1343" y="186"/>
                          </a:lnTo>
                          <a:lnTo>
                            <a:pt x="1392" y="231"/>
                          </a:lnTo>
                          <a:lnTo>
                            <a:pt x="1464" y="266"/>
                          </a:lnTo>
                          <a:lnTo>
                            <a:pt x="1581" y="306"/>
                          </a:lnTo>
                          <a:lnTo>
                            <a:pt x="1625" y="353"/>
                          </a:lnTo>
                          <a:lnTo>
                            <a:pt x="1758" y="462"/>
                          </a:lnTo>
                          <a:lnTo>
                            <a:pt x="1794" y="393"/>
                          </a:lnTo>
                          <a:lnTo>
                            <a:pt x="1800" y="321"/>
                          </a:lnTo>
                          <a:lnTo>
                            <a:pt x="1869" y="359"/>
                          </a:lnTo>
                          <a:lnTo>
                            <a:pt x="1896" y="459"/>
                          </a:lnTo>
                          <a:lnTo>
                            <a:pt x="1911" y="593"/>
                          </a:lnTo>
                          <a:lnTo>
                            <a:pt x="1830" y="611"/>
                          </a:lnTo>
                          <a:lnTo>
                            <a:pt x="1817" y="699"/>
                          </a:lnTo>
                          <a:lnTo>
                            <a:pt x="1811" y="818"/>
                          </a:lnTo>
                          <a:lnTo>
                            <a:pt x="1785" y="923"/>
                          </a:lnTo>
                          <a:lnTo>
                            <a:pt x="1688" y="944"/>
                          </a:lnTo>
                          <a:lnTo>
                            <a:pt x="1640" y="978"/>
                          </a:lnTo>
                          <a:lnTo>
                            <a:pt x="1559" y="1064"/>
                          </a:lnTo>
                          <a:lnTo>
                            <a:pt x="1488" y="1113"/>
                          </a:lnTo>
                          <a:lnTo>
                            <a:pt x="1409" y="1137"/>
                          </a:lnTo>
                          <a:lnTo>
                            <a:pt x="1341" y="1220"/>
                          </a:lnTo>
                          <a:lnTo>
                            <a:pt x="1266" y="1314"/>
                          </a:lnTo>
                          <a:lnTo>
                            <a:pt x="1166" y="1361"/>
                          </a:lnTo>
                          <a:lnTo>
                            <a:pt x="1083" y="1418"/>
                          </a:lnTo>
                          <a:lnTo>
                            <a:pt x="987" y="1440"/>
                          </a:lnTo>
                          <a:lnTo>
                            <a:pt x="795" y="1425"/>
                          </a:lnTo>
                          <a:lnTo>
                            <a:pt x="752" y="1362"/>
                          </a:lnTo>
                          <a:lnTo>
                            <a:pt x="744" y="1298"/>
                          </a:lnTo>
                          <a:lnTo>
                            <a:pt x="729" y="1223"/>
                          </a:lnTo>
                          <a:lnTo>
                            <a:pt x="660" y="1194"/>
                          </a:lnTo>
                          <a:lnTo>
                            <a:pt x="591" y="1178"/>
                          </a:lnTo>
                          <a:lnTo>
                            <a:pt x="593" y="1233"/>
                          </a:lnTo>
                          <a:lnTo>
                            <a:pt x="533" y="1298"/>
                          </a:lnTo>
                          <a:lnTo>
                            <a:pt x="449" y="1329"/>
                          </a:lnTo>
                          <a:lnTo>
                            <a:pt x="338" y="1311"/>
                          </a:lnTo>
                          <a:lnTo>
                            <a:pt x="270" y="1325"/>
                          </a:lnTo>
                          <a:lnTo>
                            <a:pt x="207" y="1340"/>
                          </a:lnTo>
                          <a:lnTo>
                            <a:pt x="141" y="1356"/>
                          </a:lnTo>
                          <a:lnTo>
                            <a:pt x="63" y="1367"/>
                          </a:lnTo>
                          <a:lnTo>
                            <a:pt x="40" y="1321"/>
                          </a:lnTo>
                          <a:lnTo>
                            <a:pt x="16" y="1233"/>
                          </a:lnTo>
                          <a:lnTo>
                            <a:pt x="0" y="1137"/>
                          </a:lnTo>
                          <a:lnTo>
                            <a:pt x="0" y="1057"/>
                          </a:lnTo>
                          <a:lnTo>
                            <a:pt x="64" y="1041"/>
                          </a:lnTo>
                          <a:lnTo>
                            <a:pt x="104" y="1033"/>
                          </a:lnTo>
                          <a:lnTo>
                            <a:pt x="144" y="1017"/>
                          </a:lnTo>
                          <a:lnTo>
                            <a:pt x="179" y="1026"/>
                          </a:lnTo>
                          <a:lnTo>
                            <a:pt x="198" y="1005"/>
                          </a:lnTo>
                          <a:lnTo>
                            <a:pt x="176" y="985"/>
                          </a:lnTo>
                          <a:lnTo>
                            <a:pt x="160" y="937"/>
                          </a:lnTo>
                          <a:lnTo>
                            <a:pt x="136" y="865"/>
                          </a:lnTo>
                          <a:lnTo>
                            <a:pt x="152" y="809"/>
                          </a:lnTo>
                          <a:lnTo>
                            <a:pt x="216" y="761"/>
                          </a:lnTo>
                          <a:close/>
                        </a:path>
                      </a:pathLst>
                    </a:custGeom>
                    <a:solidFill>
                      <a:schemeClr val="accent4"/>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defTabSz="1828343">
                        <a:defRPr/>
                      </a:pPr>
                      <a:endParaRPr lang="zh-CN" altLang="zh-CN" sz="2399" kern="0">
                        <a:solidFill>
                          <a:sysClr val="windowText" lastClr="000000"/>
                        </a:solidFill>
                        <a:latin typeface="Calibri" panose="020F0502020204030204"/>
                        <a:ea typeface="等线" panose="02010600030101010101" pitchFamily="2" charset="-122"/>
                      </a:endParaRPr>
                    </a:p>
                  </p:txBody>
                </p:sp>
                <p:sp>
                  <p:nvSpPr>
                    <p:cNvPr id="86" name="Freeform 25">
                      <a:extLst>
                        <a:ext uri="{FF2B5EF4-FFF2-40B4-BE49-F238E27FC236}">
                          <a16:creationId xmlns:a16="http://schemas.microsoft.com/office/drawing/2014/main" id="{FABC2FE9-37A6-42B8-A940-156AFB885F2D}"/>
                        </a:ext>
                      </a:extLst>
                    </p:cNvPr>
                    <p:cNvSpPr>
                      <a:spLocks/>
                    </p:cNvSpPr>
                    <p:nvPr/>
                  </p:nvSpPr>
                  <p:spPr bwMode="auto">
                    <a:xfrm>
                      <a:off x="3671489" y="3022586"/>
                      <a:ext cx="680128" cy="1055688"/>
                    </a:xfrm>
                    <a:custGeom>
                      <a:avLst/>
                      <a:gdLst>
                        <a:gd name="T0" fmla="*/ 2147483647 w 1652"/>
                        <a:gd name="T1" fmla="*/ 2147483647 h 2649"/>
                        <a:gd name="T2" fmla="*/ 2147483647 w 1652"/>
                        <a:gd name="T3" fmla="*/ 2147483647 h 2649"/>
                        <a:gd name="T4" fmla="*/ 2147483647 w 1652"/>
                        <a:gd name="T5" fmla="*/ 2147483647 h 2649"/>
                        <a:gd name="T6" fmla="*/ 2147483647 w 1652"/>
                        <a:gd name="T7" fmla="*/ 2147483647 h 2649"/>
                        <a:gd name="T8" fmla="*/ 2147483647 w 1652"/>
                        <a:gd name="T9" fmla="*/ 2147483647 h 2649"/>
                        <a:gd name="T10" fmla="*/ 2147483647 w 1652"/>
                        <a:gd name="T11" fmla="*/ 2147483647 h 2649"/>
                        <a:gd name="T12" fmla="*/ 2147483647 w 1652"/>
                        <a:gd name="T13" fmla="*/ 2147483647 h 2649"/>
                        <a:gd name="T14" fmla="*/ 2147483647 w 1652"/>
                        <a:gd name="T15" fmla="*/ 2147483647 h 2649"/>
                        <a:gd name="T16" fmla="*/ 2147483647 w 1652"/>
                        <a:gd name="T17" fmla="*/ 2147483647 h 2649"/>
                        <a:gd name="T18" fmla="*/ 2147483647 w 1652"/>
                        <a:gd name="T19" fmla="*/ 2147483647 h 2649"/>
                        <a:gd name="T20" fmla="*/ 2147483647 w 1652"/>
                        <a:gd name="T21" fmla="*/ 2147483647 h 2649"/>
                        <a:gd name="T22" fmla="*/ 2147483647 w 1652"/>
                        <a:gd name="T23" fmla="*/ 2147483647 h 2649"/>
                        <a:gd name="T24" fmla="*/ 2147483647 w 1652"/>
                        <a:gd name="T25" fmla="*/ 2147483647 h 2649"/>
                        <a:gd name="T26" fmla="*/ 2147483647 w 1652"/>
                        <a:gd name="T27" fmla="*/ 2147483647 h 2649"/>
                        <a:gd name="T28" fmla="*/ 2147483647 w 1652"/>
                        <a:gd name="T29" fmla="*/ 2147483647 h 2649"/>
                        <a:gd name="T30" fmla="*/ 2147483647 w 1652"/>
                        <a:gd name="T31" fmla="*/ 2147483647 h 2649"/>
                        <a:gd name="T32" fmla="*/ 2147483647 w 1652"/>
                        <a:gd name="T33" fmla="*/ 2147483647 h 2649"/>
                        <a:gd name="T34" fmla="*/ 2147483647 w 1652"/>
                        <a:gd name="T35" fmla="*/ 2147483647 h 2649"/>
                        <a:gd name="T36" fmla="*/ 2147483647 w 1652"/>
                        <a:gd name="T37" fmla="*/ 2147483647 h 2649"/>
                        <a:gd name="T38" fmla="*/ 2147483647 w 1652"/>
                        <a:gd name="T39" fmla="*/ 2147483647 h 2649"/>
                        <a:gd name="T40" fmla="*/ 2147483647 w 1652"/>
                        <a:gd name="T41" fmla="*/ 2147483647 h 2649"/>
                        <a:gd name="T42" fmla="*/ 2147483647 w 1652"/>
                        <a:gd name="T43" fmla="*/ 2147483647 h 2649"/>
                        <a:gd name="T44" fmla="*/ 2147483647 w 1652"/>
                        <a:gd name="T45" fmla="*/ 2147483647 h 2649"/>
                        <a:gd name="T46" fmla="*/ 2147483647 w 1652"/>
                        <a:gd name="T47" fmla="*/ 2147483647 h 2649"/>
                        <a:gd name="T48" fmla="*/ 2147483647 w 1652"/>
                        <a:gd name="T49" fmla="*/ 2147483647 h 2649"/>
                        <a:gd name="T50" fmla="*/ 2147483647 w 1652"/>
                        <a:gd name="T51" fmla="*/ 2147483647 h 2649"/>
                        <a:gd name="T52" fmla="*/ 2147483647 w 1652"/>
                        <a:gd name="T53" fmla="*/ 2147483647 h 2649"/>
                        <a:gd name="T54" fmla="*/ 2147483647 w 1652"/>
                        <a:gd name="T55" fmla="*/ 2147483647 h 2649"/>
                        <a:gd name="T56" fmla="*/ 2147483647 w 1652"/>
                        <a:gd name="T57" fmla="*/ 2147483647 h 2649"/>
                        <a:gd name="T58" fmla="*/ 2147483647 w 1652"/>
                        <a:gd name="T59" fmla="*/ 2147483647 h 2649"/>
                        <a:gd name="T60" fmla="*/ 2147483647 w 1652"/>
                        <a:gd name="T61" fmla="*/ 2147483647 h 2649"/>
                        <a:gd name="T62" fmla="*/ 2147483647 w 1652"/>
                        <a:gd name="T63" fmla="*/ 2147483647 h 2649"/>
                        <a:gd name="T64" fmla="*/ 2147483647 w 1652"/>
                        <a:gd name="T65" fmla="*/ 2147483647 h 2649"/>
                        <a:gd name="T66" fmla="*/ 2147483647 w 1652"/>
                        <a:gd name="T67" fmla="*/ 2147483647 h 2649"/>
                        <a:gd name="T68" fmla="*/ 2147483647 w 1652"/>
                        <a:gd name="T69" fmla="*/ 2147483647 h 2649"/>
                        <a:gd name="T70" fmla="*/ 2147483647 w 1652"/>
                        <a:gd name="T71" fmla="*/ 2147483647 h 2649"/>
                        <a:gd name="T72" fmla="*/ 2147483647 w 1652"/>
                        <a:gd name="T73" fmla="*/ 2147483647 h 2649"/>
                        <a:gd name="T74" fmla="*/ 2147483647 w 1652"/>
                        <a:gd name="T75" fmla="*/ 2147483647 h 2649"/>
                        <a:gd name="T76" fmla="*/ 2147483647 w 1652"/>
                        <a:gd name="T77" fmla="*/ 2147483647 h 2649"/>
                        <a:gd name="T78" fmla="*/ 2147483647 w 1652"/>
                        <a:gd name="T79" fmla="*/ 2147483647 h 2649"/>
                        <a:gd name="T80" fmla="*/ 2147483647 w 1652"/>
                        <a:gd name="T81" fmla="*/ 2147483647 h 2649"/>
                        <a:gd name="T82" fmla="*/ 2147483647 w 1652"/>
                        <a:gd name="T83" fmla="*/ 2147483647 h 2649"/>
                        <a:gd name="T84" fmla="*/ 2147483647 w 1652"/>
                        <a:gd name="T85" fmla="*/ 2147483647 h 2649"/>
                        <a:gd name="T86" fmla="*/ 2147483647 w 1652"/>
                        <a:gd name="T87" fmla="*/ 2147483647 h 2649"/>
                        <a:gd name="T88" fmla="*/ 2147483647 w 1652"/>
                        <a:gd name="T89" fmla="*/ 2147483647 h 2649"/>
                        <a:gd name="T90" fmla="*/ 2147483647 w 1652"/>
                        <a:gd name="T91" fmla="*/ 2147483647 h 2649"/>
                        <a:gd name="T92" fmla="*/ 2147483647 w 1652"/>
                        <a:gd name="T93" fmla="*/ 2147483647 h 2649"/>
                        <a:gd name="T94" fmla="*/ 2147483647 w 1652"/>
                        <a:gd name="T95" fmla="*/ 2147483647 h 2649"/>
                        <a:gd name="T96" fmla="*/ 2147483647 w 1652"/>
                        <a:gd name="T97" fmla="*/ 2147483647 h 2649"/>
                        <a:gd name="T98" fmla="*/ 2147483647 w 1652"/>
                        <a:gd name="T99" fmla="*/ 0 h 2649"/>
                        <a:gd name="T100" fmla="*/ 2147483647 w 1652"/>
                        <a:gd name="T101" fmla="*/ 2147483647 h 2649"/>
                        <a:gd name="T102" fmla="*/ 2147483647 w 1652"/>
                        <a:gd name="T103" fmla="*/ 2147483647 h 2649"/>
                        <a:gd name="T104" fmla="*/ 2147483647 w 1652"/>
                        <a:gd name="T105" fmla="*/ 2147483647 h 2649"/>
                        <a:gd name="T106" fmla="*/ 2147483647 w 1652"/>
                        <a:gd name="T107" fmla="*/ 2147483647 h 2649"/>
                        <a:gd name="T108" fmla="*/ 2147483647 w 1652"/>
                        <a:gd name="T109" fmla="*/ 2147483647 h 2649"/>
                        <a:gd name="T110" fmla="*/ 2147483647 w 1652"/>
                        <a:gd name="T111" fmla="*/ 2147483647 h 2649"/>
                        <a:gd name="T112" fmla="*/ 2147483647 w 1652"/>
                        <a:gd name="T113" fmla="*/ 2147483647 h 2649"/>
                        <a:gd name="T114" fmla="*/ 2147483647 w 1652"/>
                        <a:gd name="T115" fmla="*/ 2147483647 h 2649"/>
                        <a:gd name="T116" fmla="*/ 2147483647 w 1652"/>
                        <a:gd name="T117" fmla="*/ 2147483647 h 264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52"/>
                        <a:gd name="T178" fmla="*/ 0 h 2649"/>
                        <a:gd name="T179" fmla="*/ 1652 w 1652"/>
                        <a:gd name="T180" fmla="*/ 2649 h 264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52" h="2649">
                          <a:moveTo>
                            <a:pt x="1586" y="1093"/>
                          </a:moveTo>
                          <a:lnTo>
                            <a:pt x="1652" y="1137"/>
                          </a:lnTo>
                          <a:lnTo>
                            <a:pt x="1572" y="1201"/>
                          </a:lnTo>
                          <a:lnTo>
                            <a:pt x="1548" y="1265"/>
                          </a:lnTo>
                          <a:lnTo>
                            <a:pt x="1548" y="1329"/>
                          </a:lnTo>
                          <a:lnTo>
                            <a:pt x="1508" y="1417"/>
                          </a:lnTo>
                          <a:lnTo>
                            <a:pt x="1452" y="1473"/>
                          </a:lnTo>
                          <a:lnTo>
                            <a:pt x="1404" y="1521"/>
                          </a:lnTo>
                          <a:lnTo>
                            <a:pt x="1396" y="1609"/>
                          </a:lnTo>
                          <a:lnTo>
                            <a:pt x="1412" y="1665"/>
                          </a:lnTo>
                          <a:lnTo>
                            <a:pt x="1388" y="1745"/>
                          </a:lnTo>
                          <a:lnTo>
                            <a:pt x="1404" y="1793"/>
                          </a:lnTo>
                          <a:lnTo>
                            <a:pt x="1460" y="1793"/>
                          </a:lnTo>
                          <a:lnTo>
                            <a:pt x="1508" y="1865"/>
                          </a:lnTo>
                          <a:lnTo>
                            <a:pt x="1484" y="1937"/>
                          </a:lnTo>
                          <a:lnTo>
                            <a:pt x="1508" y="2025"/>
                          </a:lnTo>
                          <a:lnTo>
                            <a:pt x="1548" y="2073"/>
                          </a:lnTo>
                          <a:lnTo>
                            <a:pt x="1563" y="2176"/>
                          </a:lnTo>
                          <a:lnTo>
                            <a:pt x="1563" y="2259"/>
                          </a:lnTo>
                          <a:lnTo>
                            <a:pt x="1579" y="2356"/>
                          </a:lnTo>
                          <a:lnTo>
                            <a:pt x="1606" y="2446"/>
                          </a:lnTo>
                          <a:lnTo>
                            <a:pt x="1629" y="2487"/>
                          </a:lnTo>
                          <a:lnTo>
                            <a:pt x="1501" y="2569"/>
                          </a:lnTo>
                          <a:lnTo>
                            <a:pt x="1422" y="2619"/>
                          </a:lnTo>
                          <a:lnTo>
                            <a:pt x="1338" y="2649"/>
                          </a:lnTo>
                          <a:lnTo>
                            <a:pt x="1228" y="2640"/>
                          </a:lnTo>
                          <a:lnTo>
                            <a:pt x="1126" y="2599"/>
                          </a:lnTo>
                          <a:lnTo>
                            <a:pt x="1083" y="2551"/>
                          </a:lnTo>
                          <a:lnTo>
                            <a:pt x="1068" y="2470"/>
                          </a:lnTo>
                          <a:lnTo>
                            <a:pt x="1047" y="2368"/>
                          </a:lnTo>
                          <a:lnTo>
                            <a:pt x="1002" y="2247"/>
                          </a:lnTo>
                          <a:lnTo>
                            <a:pt x="994" y="2151"/>
                          </a:lnTo>
                          <a:lnTo>
                            <a:pt x="979" y="2049"/>
                          </a:lnTo>
                          <a:lnTo>
                            <a:pt x="972" y="1959"/>
                          </a:lnTo>
                          <a:lnTo>
                            <a:pt x="997" y="1872"/>
                          </a:lnTo>
                          <a:lnTo>
                            <a:pt x="976" y="1813"/>
                          </a:lnTo>
                          <a:lnTo>
                            <a:pt x="930" y="1752"/>
                          </a:lnTo>
                          <a:lnTo>
                            <a:pt x="826" y="1713"/>
                          </a:lnTo>
                          <a:lnTo>
                            <a:pt x="751" y="1657"/>
                          </a:lnTo>
                          <a:lnTo>
                            <a:pt x="769" y="1594"/>
                          </a:lnTo>
                          <a:lnTo>
                            <a:pt x="813" y="1545"/>
                          </a:lnTo>
                          <a:lnTo>
                            <a:pt x="777" y="1479"/>
                          </a:lnTo>
                          <a:lnTo>
                            <a:pt x="724" y="1425"/>
                          </a:lnTo>
                          <a:lnTo>
                            <a:pt x="627" y="1360"/>
                          </a:lnTo>
                          <a:lnTo>
                            <a:pt x="553" y="1341"/>
                          </a:lnTo>
                          <a:lnTo>
                            <a:pt x="492" y="1272"/>
                          </a:lnTo>
                          <a:lnTo>
                            <a:pt x="430" y="1314"/>
                          </a:lnTo>
                          <a:lnTo>
                            <a:pt x="366" y="1344"/>
                          </a:lnTo>
                          <a:lnTo>
                            <a:pt x="265" y="1335"/>
                          </a:lnTo>
                          <a:lnTo>
                            <a:pt x="244" y="1392"/>
                          </a:lnTo>
                          <a:lnTo>
                            <a:pt x="282" y="1432"/>
                          </a:lnTo>
                          <a:lnTo>
                            <a:pt x="264" y="1480"/>
                          </a:lnTo>
                          <a:lnTo>
                            <a:pt x="198" y="1474"/>
                          </a:lnTo>
                          <a:lnTo>
                            <a:pt x="100" y="1468"/>
                          </a:lnTo>
                          <a:lnTo>
                            <a:pt x="0" y="1446"/>
                          </a:lnTo>
                          <a:lnTo>
                            <a:pt x="43" y="1362"/>
                          </a:lnTo>
                          <a:lnTo>
                            <a:pt x="117" y="1285"/>
                          </a:lnTo>
                          <a:lnTo>
                            <a:pt x="213" y="1258"/>
                          </a:lnTo>
                          <a:lnTo>
                            <a:pt x="235" y="1168"/>
                          </a:lnTo>
                          <a:lnTo>
                            <a:pt x="204" y="1066"/>
                          </a:lnTo>
                          <a:lnTo>
                            <a:pt x="123" y="1081"/>
                          </a:lnTo>
                          <a:lnTo>
                            <a:pt x="91" y="990"/>
                          </a:lnTo>
                          <a:lnTo>
                            <a:pt x="105" y="879"/>
                          </a:lnTo>
                          <a:lnTo>
                            <a:pt x="139" y="799"/>
                          </a:lnTo>
                          <a:lnTo>
                            <a:pt x="214" y="766"/>
                          </a:lnTo>
                          <a:lnTo>
                            <a:pt x="268" y="754"/>
                          </a:lnTo>
                          <a:lnTo>
                            <a:pt x="313" y="762"/>
                          </a:lnTo>
                          <a:lnTo>
                            <a:pt x="330" y="721"/>
                          </a:lnTo>
                          <a:lnTo>
                            <a:pt x="298" y="652"/>
                          </a:lnTo>
                          <a:lnTo>
                            <a:pt x="262" y="612"/>
                          </a:lnTo>
                          <a:lnTo>
                            <a:pt x="243" y="555"/>
                          </a:lnTo>
                          <a:lnTo>
                            <a:pt x="267" y="481"/>
                          </a:lnTo>
                          <a:lnTo>
                            <a:pt x="331" y="481"/>
                          </a:lnTo>
                          <a:lnTo>
                            <a:pt x="384" y="427"/>
                          </a:lnTo>
                          <a:lnTo>
                            <a:pt x="400" y="453"/>
                          </a:lnTo>
                          <a:lnTo>
                            <a:pt x="468" y="504"/>
                          </a:lnTo>
                          <a:lnTo>
                            <a:pt x="541" y="552"/>
                          </a:lnTo>
                          <a:lnTo>
                            <a:pt x="562" y="613"/>
                          </a:lnTo>
                          <a:lnTo>
                            <a:pt x="618" y="664"/>
                          </a:lnTo>
                          <a:lnTo>
                            <a:pt x="679" y="666"/>
                          </a:lnTo>
                          <a:lnTo>
                            <a:pt x="748" y="681"/>
                          </a:lnTo>
                          <a:lnTo>
                            <a:pt x="773" y="756"/>
                          </a:lnTo>
                          <a:lnTo>
                            <a:pt x="823" y="801"/>
                          </a:lnTo>
                          <a:lnTo>
                            <a:pt x="890" y="834"/>
                          </a:lnTo>
                          <a:lnTo>
                            <a:pt x="937" y="802"/>
                          </a:lnTo>
                          <a:lnTo>
                            <a:pt x="997" y="784"/>
                          </a:lnTo>
                          <a:lnTo>
                            <a:pt x="1007" y="723"/>
                          </a:lnTo>
                          <a:lnTo>
                            <a:pt x="968" y="685"/>
                          </a:lnTo>
                          <a:lnTo>
                            <a:pt x="926" y="648"/>
                          </a:lnTo>
                          <a:lnTo>
                            <a:pt x="892" y="585"/>
                          </a:lnTo>
                          <a:lnTo>
                            <a:pt x="820" y="562"/>
                          </a:lnTo>
                          <a:lnTo>
                            <a:pt x="773" y="501"/>
                          </a:lnTo>
                          <a:lnTo>
                            <a:pt x="757" y="399"/>
                          </a:lnTo>
                          <a:lnTo>
                            <a:pt x="842" y="367"/>
                          </a:lnTo>
                          <a:lnTo>
                            <a:pt x="910" y="384"/>
                          </a:lnTo>
                          <a:lnTo>
                            <a:pt x="949" y="297"/>
                          </a:lnTo>
                          <a:lnTo>
                            <a:pt x="1075" y="177"/>
                          </a:lnTo>
                          <a:lnTo>
                            <a:pt x="1112" y="96"/>
                          </a:lnTo>
                          <a:lnTo>
                            <a:pt x="1142" y="12"/>
                          </a:lnTo>
                          <a:lnTo>
                            <a:pt x="1214" y="0"/>
                          </a:lnTo>
                          <a:lnTo>
                            <a:pt x="1270" y="40"/>
                          </a:lnTo>
                          <a:lnTo>
                            <a:pt x="1301" y="102"/>
                          </a:lnTo>
                          <a:lnTo>
                            <a:pt x="1351" y="154"/>
                          </a:lnTo>
                          <a:lnTo>
                            <a:pt x="1349" y="222"/>
                          </a:lnTo>
                          <a:lnTo>
                            <a:pt x="1388" y="304"/>
                          </a:lnTo>
                          <a:lnTo>
                            <a:pt x="1373" y="378"/>
                          </a:lnTo>
                          <a:lnTo>
                            <a:pt x="1373" y="450"/>
                          </a:lnTo>
                          <a:lnTo>
                            <a:pt x="1324" y="471"/>
                          </a:lnTo>
                          <a:lnTo>
                            <a:pt x="1357" y="565"/>
                          </a:lnTo>
                          <a:lnTo>
                            <a:pt x="1349" y="649"/>
                          </a:lnTo>
                          <a:lnTo>
                            <a:pt x="1424" y="679"/>
                          </a:lnTo>
                          <a:lnTo>
                            <a:pt x="1516" y="727"/>
                          </a:lnTo>
                          <a:lnTo>
                            <a:pt x="1534" y="826"/>
                          </a:lnTo>
                          <a:lnTo>
                            <a:pt x="1589" y="882"/>
                          </a:lnTo>
                          <a:lnTo>
                            <a:pt x="1609" y="951"/>
                          </a:lnTo>
                          <a:lnTo>
                            <a:pt x="1622" y="1011"/>
                          </a:lnTo>
                          <a:lnTo>
                            <a:pt x="1580" y="1035"/>
                          </a:lnTo>
                          <a:lnTo>
                            <a:pt x="1586" y="1093"/>
                          </a:lnTo>
                          <a:close/>
                        </a:path>
                      </a:pathLst>
                    </a:custGeom>
                    <a:solidFill>
                      <a:srgbClr val="92D05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defTabSz="1828343">
                        <a:defRPr/>
                      </a:pPr>
                      <a:endParaRPr lang="zh-CN" altLang="zh-CN" sz="2399" kern="0">
                        <a:solidFill>
                          <a:sysClr val="windowText" lastClr="000000"/>
                        </a:solidFill>
                        <a:latin typeface="Calibri" panose="020F0502020204030204"/>
                        <a:ea typeface="等线" panose="02010600030101010101" pitchFamily="2" charset="-122"/>
                      </a:endParaRPr>
                    </a:p>
                  </p:txBody>
                </p:sp>
                <p:sp>
                  <p:nvSpPr>
                    <p:cNvPr id="87" name="Freeform 26">
                      <a:extLst>
                        <a:ext uri="{FF2B5EF4-FFF2-40B4-BE49-F238E27FC236}">
                          <a16:creationId xmlns:a16="http://schemas.microsoft.com/office/drawing/2014/main" id="{5620003B-AE0C-42D5-ACF5-F15C6A7CE0A5}"/>
                        </a:ext>
                      </a:extLst>
                    </p:cNvPr>
                    <p:cNvSpPr>
                      <a:spLocks/>
                    </p:cNvSpPr>
                    <p:nvPr/>
                  </p:nvSpPr>
                  <p:spPr bwMode="auto">
                    <a:xfrm>
                      <a:off x="4847116" y="2646349"/>
                      <a:ext cx="572823" cy="660400"/>
                    </a:xfrm>
                    <a:custGeom>
                      <a:avLst/>
                      <a:gdLst>
                        <a:gd name="T0" fmla="*/ 2147483647 w 1392"/>
                        <a:gd name="T1" fmla="*/ 2147483647 h 1657"/>
                        <a:gd name="T2" fmla="*/ 2147483647 w 1392"/>
                        <a:gd name="T3" fmla="*/ 2147483647 h 1657"/>
                        <a:gd name="T4" fmla="*/ 2147483647 w 1392"/>
                        <a:gd name="T5" fmla="*/ 2147483647 h 1657"/>
                        <a:gd name="T6" fmla="*/ 2147483647 w 1392"/>
                        <a:gd name="T7" fmla="*/ 2147483647 h 1657"/>
                        <a:gd name="T8" fmla="*/ 2147483647 w 1392"/>
                        <a:gd name="T9" fmla="*/ 2147483647 h 1657"/>
                        <a:gd name="T10" fmla="*/ 2147483647 w 1392"/>
                        <a:gd name="T11" fmla="*/ 2147483647 h 1657"/>
                        <a:gd name="T12" fmla="*/ 2147483647 w 1392"/>
                        <a:gd name="T13" fmla="*/ 2147483647 h 1657"/>
                        <a:gd name="T14" fmla="*/ 2147483647 w 1392"/>
                        <a:gd name="T15" fmla="*/ 2147483647 h 1657"/>
                        <a:gd name="T16" fmla="*/ 2147483647 w 1392"/>
                        <a:gd name="T17" fmla="*/ 2147483647 h 1657"/>
                        <a:gd name="T18" fmla="*/ 2147483647 w 1392"/>
                        <a:gd name="T19" fmla="*/ 2147483647 h 1657"/>
                        <a:gd name="T20" fmla="*/ 2147483647 w 1392"/>
                        <a:gd name="T21" fmla="*/ 2147483647 h 1657"/>
                        <a:gd name="T22" fmla="*/ 2147483647 w 1392"/>
                        <a:gd name="T23" fmla="*/ 2147483647 h 1657"/>
                        <a:gd name="T24" fmla="*/ 2147483647 w 1392"/>
                        <a:gd name="T25" fmla="*/ 2147483647 h 1657"/>
                        <a:gd name="T26" fmla="*/ 2147483647 w 1392"/>
                        <a:gd name="T27" fmla="*/ 2147483647 h 1657"/>
                        <a:gd name="T28" fmla="*/ 2147483647 w 1392"/>
                        <a:gd name="T29" fmla="*/ 2147483647 h 1657"/>
                        <a:gd name="T30" fmla="*/ 2147483647 w 1392"/>
                        <a:gd name="T31" fmla="*/ 2147483647 h 1657"/>
                        <a:gd name="T32" fmla="*/ 2147483647 w 1392"/>
                        <a:gd name="T33" fmla="*/ 2147483647 h 1657"/>
                        <a:gd name="T34" fmla="*/ 2147483647 w 1392"/>
                        <a:gd name="T35" fmla="*/ 2147483647 h 1657"/>
                        <a:gd name="T36" fmla="*/ 2147483647 w 1392"/>
                        <a:gd name="T37" fmla="*/ 2147483647 h 1657"/>
                        <a:gd name="T38" fmla="*/ 2147483647 w 1392"/>
                        <a:gd name="T39" fmla="*/ 2147483647 h 1657"/>
                        <a:gd name="T40" fmla="*/ 2147483647 w 1392"/>
                        <a:gd name="T41" fmla="*/ 0 h 1657"/>
                        <a:gd name="T42" fmla="*/ 2147483647 w 1392"/>
                        <a:gd name="T43" fmla="*/ 0 h 1657"/>
                        <a:gd name="T44" fmla="*/ 2147483647 w 1392"/>
                        <a:gd name="T45" fmla="*/ 0 h 1657"/>
                        <a:gd name="T46" fmla="*/ 2147483647 w 1392"/>
                        <a:gd name="T47" fmla="*/ 2147483647 h 1657"/>
                        <a:gd name="T48" fmla="*/ 2147483647 w 1392"/>
                        <a:gd name="T49" fmla="*/ 2147483647 h 1657"/>
                        <a:gd name="T50" fmla="*/ 2147483647 w 1392"/>
                        <a:gd name="T51" fmla="*/ 2147483647 h 1657"/>
                        <a:gd name="T52" fmla="*/ 2147483647 w 1392"/>
                        <a:gd name="T53" fmla="*/ 2147483647 h 1657"/>
                        <a:gd name="T54" fmla="*/ 2147483647 w 1392"/>
                        <a:gd name="T55" fmla="*/ 2147483647 h 1657"/>
                        <a:gd name="T56" fmla="*/ 2147483647 w 1392"/>
                        <a:gd name="T57" fmla="*/ 2147483647 h 1657"/>
                        <a:gd name="T58" fmla="*/ 2147483647 w 1392"/>
                        <a:gd name="T59" fmla="*/ 2147483647 h 1657"/>
                        <a:gd name="T60" fmla="*/ 2147483647 w 1392"/>
                        <a:gd name="T61" fmla="*/ 2147483647 h 1657"/>
                        <a:gd name="T62" fmla="*/ 2147483647 w 1392"/>
                        <a:gd name="T63" fmla="*/ 2147483647 h 1657"/>
                        <a:gd name="T64" fmla="*/ 2147483647 w 1392"/>
                        <a:gd name="T65" fmla="*/ 2147483647 h 1657"/>
                        <a:gd name="T66" fmla="*/ 2147483647 w 1392"/>
                        <a:gd name="T67" fmla="*/ 2147483647 h 1657"/>
                        <a:gd name="T68" fmla="*/ 2147483647 w 1392"/>
                        <a:gd name="T69" fmla="*/ 2147483647 h 1657"/>
                        <a:gd name="T70" fmla="*/ 2147483647 w 1392"/>
                        <a:gd name="T71" fmla="*/ 2147483647 h 1657"/>
                        <a:gd name="T72" fmla="*/ 0 w 1392"/>
                        <a:gd name="T73" fmla="*/ 2147483647 h 1657"/>
                        <a:gd name="T74" fmla="*/ 2147483647 w 1392"/>
                        <a:gd name="T75" fmla="*/ 2147483647 h 1657"/>
                        <a:gd name="T76" fmla="*/ 2147483647 w 1392"/>
                        <a:gd name="T77" fmla="*/ 2147483647 h 1657"/>
                        <a:gd name="T78" fmla="*/ 0 w 1392"/>
                        <a:gd name="T79" fmla="*/ 2147483647 h 1657"/>
                        <a:gd name="T80" fmla="*/ 2147483647 w 1392"/>
                        <a:gd name="T81" fmla="*/ 2147483647 h 1657"/>
                        <a:gd name="T82" fmla="*/ 2147483647 w 1392"/>
                        <a:gd name="T83" fmla="*/ 2147483647 h 1657"/>
                        <a:gd name="T84" fmla="*/ 2147483647 w 1392"/>
                        <a:gd name="T85" fmla="*/ 2147483647 h 1657"/>
                        <a:gd name="T86" fmla="*/ 2147483647 w 1392"/>
                        <a:gd name="T87" fmla="*/ 2147483647 h 1657"/>
                        <a:gd name="T88" fmla="*/ 2147483647 w 1392"/>
                        <a:gd name="T89" fmla="*/ 2147483647 h 1657"/>
                        <a:gd name="T90" fmla="*/ 2147483647 w 1392"/>
                        <a:gd name="T91" fmla="*/ 2147483647 h 1657"/>
                        <a:gd name="T92" fmla="*/ 2147483647 w 1392"/>
                        <a:gd name="T93" fmla="*/ 2147483647 h 1657"/>
                        <a:gd name="T94" fmla="*/ 2147483647 w 1392"/>
                        <a:gd name="T95" fmla="*/ 2147483647 h 1657"/>
                        <a:gd name="T96" fmla="*/ 2147483647 w 1392"/>
                        <a:gd name="T97" fmla="*/ 2147483647 h 1657"/>
                        <a:gd name="T98" fmla="*/ 2147483647 w 1392"/>
                        <a:gd name="T99" fmla="*/ 2147483647 h 1657"/>
                        <a:gd name="T100" fmla="*/ 2147483647 w 1392"/>
                        <a:gd name="T101" fmla="*/ 2147483647 h 1657"/>
                        <a:gd name="T102" fmla="*/ 2147483647 w 1392"/>
                        <a:gd name="T103" fmla="*/ 2147483647 h 1657"/>
                        <a:gd name="T104" fmla="*/ 2147483647 w 1392"/>
                        <a:gd name="T105" fmla="*/ 2147483647 h 1657"/>
                        <a:gd name="T106" fmla="*/ 2147483647 w 1392"/>
                        <a:gd name="T107" fmla="*/ 2147483647 h 1657"/>
                        <a:gd name="T108" fmla="*/ 2147483647 w 1392"/>
                        <a:gd name="T109" fmla="*/ 2147483647 h 1657"/>
                        <a:gd name="T110" fmla="*/ 2147483647 w 1392"/>
                        <a:gd name="T111" fmla="*/ 2147483647 h 1657"/>
                        <a:gd name="T112" fmla="*/ 2147483647 w 1392"/>
                        <a:gd name="T113" fmla="*/ 2147483647 h 1657"/>
                        <a:gd name="T114" fmla="*/ 2147483647 w 1392"/>
                        <a:gd name="T115" fmla="*/ 2147483647 h 1657"/>
                        <a:gd name="T116" fmla="*/ 2147483647 w 1392"/>
                        <a:gd name="T117" fmla="*/ 2147483647 h 1657"/>
                        <a:gd name="T118" fmla="*/ 2147483647 w 1392"/>
                        <a:gd name="T119" fmla="*/ 2147483647 h 1657"/>
                        <a:gd name="T120" fmla="*/ 2147483647 w 1392"/>
                        <a:gd name="T121" fmla="*/ 2147483647 h 1657"/>
                        <a:gd name="T122" fmla="*/ 2147483647 w 1392"/>
                        <a:gd name="T123" fmla="*/ 2147483647 h 1657"/>
                        <a:gd name="T124" fmla="*/ 2147483647 w 1392"/>
                        <a:gd name="T125" fmla="*/ 2147483647 h 16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92"/>
                        <a:gd name="T190" fmla="*/ 0 h 1657"/>
                        <a:gd name="T191" fmla="*/ 1392 w 1392"/>
                        <a:gd name="T192" fmla="*/ 1657 h 165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92" h="1657">
                          <a:moveTo>
                            <a:pt x="1288" y="1208"/>
                          </a:moveTo>
                          <a:lnTo>
                            <a:pt x="1256" y="1136"/>
                          </a:lnTo>
                          <a:lnTo>
                            <a:pt x="1240" y="1080"/>
                          </a:lnTo>
                          <a:lnTo>
                            <a:pt x="1240" y="1008"/>
                          </a:lnTo>
                          <a:lnTo>
                            <a:pt x="1232" y="912"/>
                          </a:lnTo>
                          <a:lnTo>
                            <a:pt x="1232" y="832"/>
                          </a:lnTo>
                          <a:lnTo>
                            <a:pt x="1192" y="752"/>
                          </a:lnTo>
                          <a:lnTo>
                            <a:pt x="1152" y="720"/>
                          </a:lnTo>
                          <a:lnTo>
                            <a:pt x="1056" y="728"/>
                          </a:lnTo>
                          <a:lnTo>
                            <a:pt x="992" y="760"/>
                          </a:lnTo>
                          <a:lnTo>
                            <a:pt x="984" y="720"/>
                          </a:lnTo>
                          <a:lnTo>
                            <a:pt x="944" y="648"/>
                          </a:lnTo>
                          <a:lnTo>
                            <a:pt x="896" y="568"/>
                          </a:lnTo>
                          <a:lnTo>
                            <a:pt x="840" y="488"/>
                          </a:lnTo>
                          <a:lnTo>
                            <a:pt x="832" y="400"/>
                          </a:lnTo>
                          <a:lnTo>
                            <a:pt x="824" y="312"/>
                          </a:lnTo>
                          <a:lnTo>
                            <a:pt x="808" y="208"/>
                          </a:lnTo>
                          <a:lnTo>
                            <a:pt x="776" y="184"/>
                          </a:lnTo>
                          <a:lnTo>
                            <a:pt x="680" y="152"/>
                          </a:lnTo>
                          <a:lnTo>
                            <a:pt x="672" y="8"/>
                          </a:lnTo>
                          <a:lnTo>
                            <a:pt x="624" y="0"/>
                          </a:lnTo>
                          <a:lnTo>
                            <a:pt x="560" y="0"/>
                          </a:lnTo>
                          <a:lnTo>
                            <a:pt x="464" y="0"/>
                          </a:lnTo>
                          <a:lnTo>
                            <a:pt x="416" y="24"/>
                          </a:lnTo>
                          <a:lnTo>
                            <a:pt x="416" y="72"/>
                          </a:lnTo>
                          <a:lnTo>
                            <a:pt x="376" y="128"/>
                          </a:lnTo>
                          <a:lnTo>
                            <a:pt x="336" y="192"/>
                          </a:lnTo>
                          <a:lnTo>
                            <a:pt x="272" y="232"/>
                          </a:lnTo>
                          <a:lnTo>
                            <a:pt x="224" y="248"/>
                          </a:lnTo>
                          <a:lnTo>
                            <a:pt x="160" y="320"/>
                          </a:lnTo>
                          <a:lnTo>
                            <a:pt x="160" y="408"/>
                          </a:lnTo>
                          <a:lnTo>
                            <a:pt x="184" y="488"/>
                          </a:lnTo>
                          <a:lnTo>
                            <a:pt x="224" y="536"/>
                          </a:lnTo>
                          <a:lnTo>
                            <a:pt x="176" y="592"/>
                          </a:lnTo>
                          <a:lnTo>
                            <a:pt x="104" y="608"/>
                          </a:lnTo>
                          <a:lnTo>
                            <a:pt x="48" y="680"/>
                          </a:lnTo>
                          <a:lnTo>
                            <a:pt x="0" y="784"/>
                          </a:lnTo>
                          <a:lnTo>
                            <a:pt x="40" y="864"/>
                          </a:lnTo>
                          <a:lnTo>
                            <a:pt x="8" y="968"/>
                          </a:lnTo>
                          <a:lnTo>
                            <a:pt x="0" y="1040"/>
                          </a:lnTo>
                          <a:lnTo>
                            <a:pt x="96" y="1040"/>
                          </a:lnTo>
                          <a:lnTo>
                            <a:pt x="208" y="1056"/>
                          </a:lnTo>
                          <a:lnTo>
                            <a:pt x="304" y="1032"/>
                          </a:lnTo>
                          <a:lnTo>
                            <a:pt x="384" y="1032"/>
                          </a:lnTo>
                          <a:lnTo>
                            <a:pt x="464" y="1032"/>
                          </a:lnTo>
                          <a:lnTo>
                            <a:pt x="472" y="1104"/>
                          </a:lnTo>
                          <a:lnTo>
                            <a:pt x="528" y="1144"/>
                          </a:lnTo>
                          <a:lnTo>
                            <a:pt x="624" y="1240"/>
                          </a:lnTo>
                          <a:lnTo>
                            <a:pt x="664" y="1288"/>
                          </a:lnTo>
                          <a:lnTo>
                            <a:pt x="744" y="1344"/>
                          </a:lnTo>
                          <a:lnTo>
                            <a:pt x="816" y="1400"/>
                          </a:lnTo>
                          <a:lnTo>
                            <a:pt x="856" y="1472"/>
                          </a:lnTo>
                          <a:lnTo>
                            <a:pt x="944" y="1576"/>
                          </a:lnTo>
                          <a:lnTo>
                            <a:pt x="1016" y="1640"/>
                          </a:lnTo>
                          <a:lnTo>
                            <a:pt x="1093" y="1657"/>
                          </a:lnTo>
                          <a:lnTo>
                            <a:pt x="1168" y="1632"/>
                          </a:lnTo>
                          <a:lnTo>
                            <a:pt x="1232" y="1608"/>
                          </a:lnTo>
                          <a:lnTo>
                            <a:pt x="1296" y="1512"/>
                          </a:lnTo>
                          <a:lnTo>
                            <a:pt x="1320" y="1448"/>
                          </a:lnTo>
                          <a:lnTo>
                            <a:pt x="1368" y="1408"/>
                          </a:lnTo>
                          <a:lnTo>
                            <a:pt x="1392" y="1312"/>
                          </a:lnTo>
                          <a:lnTo>
                            <a:pt x="1352" y="1240"/>
                          </a:lnTo>
                          <a:lnTo>
                            <a:pt x="1288" y="1208"/>
                          </a:lnTo>
                          <a:close/>
                        </a:path>
                      </a:pathLst>
                    </a:custGeom>
                    <a:solidFill>
                      <a:srgbClr val="FF808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defTabSz="1828343">
                        <a:defRPr/>
                      </a:pPr>
                      <a:endParaRPr lang="zh-CN" altLang="zh-CN" sz="2399" kern="0">
                        <a:solidFill>
                          <a:sysClr val="windowText" lastClr="000000"/>
                        </a:solidFill>
                        <a:latin typeface="Calibri" panose="020F0502020204030204"/>
                        <a:ea typeface="等线" panose="02010600030101010101" pitchFamily="2" charset="-122"/>
                      </a:endParaRPr>
                    </a:p>
                  </p:txBody>
                </p:sp>
                <p:sp>
                  <p:nvSpPr>
                    <p:cNvPr id="88" name="Freeform 27">
                      <a:extLst>
                        <a:ext uri="{FF2B5EF4-FFF2-40B4-BE49-F238E27FC236}">
                          <a16:creationId xmlns:a16="http://schemas.microsoft.com/office/drawing/2014/main" id="{0F51A2AB-DB88-4FD3-B64A-C06233F9910C}"/>
                        </a:ext>
                      </a:extLst>
                    </p:cNvPr>
                    <p:cNvSpPr>
                      <a:spLocks/>
                    </p:cNvSpPr>
                    <p:nvPr/>
                  </p:nvSpPr>
                  <p:spPr bwMode="auto">
                    <a:xfrm>
                      <a:off x="4277450" y="2806686"/>
                      <a:ext cx="1019403" cy="674688"/>
                    </a:xfrm>
                    <a:custGeom>
                      <a:avLst/>
                      <a:gdLst>
                        <a:gd name="T0" fmla="*/ 2147483647 w 2476"/>
                        <a:gd name="T1" fmla="*/ 2147483647 h 1692"/>
                        <a:gd name="T2" fmla="*/ 2147483647 w 2476"/>
                        <a:gd name="T3" fmla="*/ 2147483647 h 1692"/>
                        <a:gd name="T4" fmla="*/ 2147483647 w 2476"/>
                        <a:gd name="T5" fmla="*/ 2147483647 h 1692"/>
                        <a:gd name="T6" fmla="*/ 2147483647 w 2476"/>
                        <a:gd name="T7" fmla="*/ 2147483647 h 1692"/>
                        <a:gd name="T8" fmla="*/ 2147483647 w 2476"/>
                        <a:gd name="T9" fmla="*/ 2147483647 h 1692"/>
                        <a:gd name="T10" fmla="*/ 2147483647 w 2476"/>
                        <a:gd name="T11" fmla="*/ 2147483647 h 1692"/>
                        <a:gd name="T12" fmla="*/ 2147483647 w 2476"/>
                        <a:gd name="T13" fmla="*/ 2147483647 h 1692"/>
                        <a:gd name="T14" fmla="*/ 2147483647 w 2476"/>
                        <a:gd name="T15" fmla="*/ 2147483647 h 1692"/>
                        <a:gd name="T16" fmla="*/ 2147483647 w 2476"/>
                        <a:gd name="T17" fmla="*/ 2147483647 h 1692"/>
                        <a:gd name="T18" fmla="*/ 2147483647 w 2476"/>
                        <a:gd name="T19" fmla="*/ 2147483647 h 1692"/>
                        <a:gd name="T20" fmla="*/ 2147483647 w 2476"/>
                        <a:gd name="T21" fmla="*/ 2147483647 h 1692"/>
                        <a:gd name="T22" fmla="*/ 2147483647 w 2476"/>
                        <a:gd name="T23" fmla="*/ 2147483647 h 1692"/>
                        <a:gd name="T24" fmla="*/ 2147483647 w 2476"/>
                        <a:gd name="T25" fmla="*/ 2147483647 h 1692"/>
                        <a:gd name="T26" fmla="*/ 2147483647 w 2476"/>
                        <a:gd name="T27" fmla="*/ 2147483647 h 1692"/>
                        <a:gd name="T28" fmla="*/ 2147483647 w 2476"/>
                        <a:gd name="T29" fmla="*/ 2147483647 h 1692"/>
                        <a:gd name="T30" fmla="*/ 2147483647 w 2476"/>
                        <a:gd name="T31" fmla="*/ 2147483647 h 1692"/>
                        <a:gd name="T32" fmla="*/ 2147483647 w 2476"/>
                        <a:gd name="T33" fmla="*/ 2147483647 h 1692"/>
                        <a:gd name="T34" fmla="*/ 2147483647 w 2476"/>
                        <a:gd name="T35" fmla="*/ 2147483647 h 1692"/>
                        <a:gd name="T36" fmla="*/ 2147483647 w 2476"/>
                        <a:gd name="T37" fmla="*/ 2147483647 h 1692"/>
                        <a:gd name="T38" fmla="*/ 2147483647 w 2476"/>
                        <a:gd name="T39" fmla="*/ 2147483647 h 1692"/>
                        <a:gd name="T40" fmla="*/ 2147483647 w 2476"/>
                        <a:gd name="T41" fmla="*/ 2147483647 h 1692"/>
                        <a:gd name="T42" fmla="*/ 2147483647 w 2476"/>
                        <a:gd name="T43" fmla="*/ 2147483647 h 1692"/>
                        <a:gd name="T44" fmla="*/ 2147483647 w 2476"/>
                        <a:gd name="T45" fmla="*/ 2147483647 h 1692"/>
                        <a:gd name="T46" fmla="*/ 2147483647 w 2476"/>
                        <a:gd name="T47" fmla="*/ 2147483647 h 1692"/>
                        <a:gd name="T48" fmla="*/ 2147483647 w 2476"/>
                        <a:gd name="T49" fmla="*/ 2147483647 h 1692"/>
                        <a:gd name="T50" fmla="*/ 2147483647 w 2476"/>
                        <a:gd name="T51" fmla="*/ 2147483647 h 1692"/>
                        <a:gd name="T52" fmla="*/ 2147483647 w 2476"/>
                        <a:gd name="T53" fmla="*/ 2147483647 h 1692"/>
                        <a:gd name="T54" fmla="*/ 2147483647 w 2476"/>
                        <a:gd name="T55" fmla="*/ 2147483647 h 1692"/>
                        <a:gd name="T56" fmla="*/ 2147483647 w 2476"/>
                        <a:gd name="T57" fmla="*/ 2147483647 h 1692"/>
                        <a:gd name="T58" fmla="*/ 2147483647 w 2476"/>
                        <a:gd name="T59" fmla="*/ 2147483647 h 1692"/>
                        <a:gd name="T60" fmla="*/ 2147483647 w 2476"/>
                        <a:gd name="T61" fmla="*/ 2147483647 h 1692"/>
                        <a:gd name="T62" fmla="*/ 2147483647 w 2476"/>
                        <a:gd name="T63" fmla="*/ 2147483647 h 1692"/>
                        <a:gd name="T64" fmla="*/ 2147483647 w 2476"/>
                        <a:gd name="T65" fmla="*/ 2147483647 h 1692"/>
                        <a:gd name="T66" fmla="*/ 2147483647 w 2476"/>
                        <a:gd name="T67" fmla="*/ 2147483647 h 1692"/>
                        <a:gd name="T68" fmla="*/ 2147483647 w 2476"/>
                        <a:gd name="T69" fmla="*/ 2147483647 h 1692"/>
                        <a:gd name="T70" fmla="*/ 2147483647 w 2476"/>
                        <a:gd name="T71" fmla="*/ 2147483647 h 1692"/>
                        <a:gd name="T72" fmla="*/ 2147483647 w 2476"/>
                        <a:gd name="T73" fmla="*/ 2147483647 h 1692"/>
                        <a:gd name="T74" fmla="*/ 2147483647 w 2476"/>
                        <a:gd name="T75" fmla="*/ 2147483647 h 1692"/>
                        <a:gd name="T76" fmla="*/ 2147483647 w 2476"/>
                        <a:gd name="T77" fmla="*/ 2147483647 h 1692"/>
                        <a:gd name="T78" fmla="*/ 2147483647 w 2476"/>
                        <a:gd name="T79" fmla="*/ 2147483647 h 1692"/>
                        <a:gd name="T80" fmla="*/ 2147483647 w 2476"/>
                        <a:gd name="T81" fmla="*/ 0 h 16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76"/>
                        <a:gd name="T124" fmla="*/ 0 h 1692"/>
                        <a:gd name="T125" fmla="*/ 2476 w 2476"/>
                        <a:gd name="T126" fmla="*/ 1692 h 169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76" h="1692">
                          <a:moveTo>
                            <a:pt x="129" y="0"/>
                          </a:moveTo>
                          <a:lnTo>
                            <a:pt x="198" y="45"/>
                          </a:lnTo>
                          <a:lnTo>
                            <a:pt x="254" y="93"/>
                          </a:lnTo>
                          <a:lnTo>
                            <a:pt x="326" y="157"/>
                          </a:lnTo>
                          <a:lnTo>
                            <a:pt x="374" y="213"/>
                          </a:lnTo>
                          <a:lnTo>
                            <a:pt x="414" y="261"/>
                          </a:lnTo>
                          <a:lnTo>
                            <a:pt x="494" y="277"/>
                          </a:lnTo>
                          <a:lnTo>
                            <a:pt x="598" y="261"/>
                          </a:lnTo>
                          <a:lnTo>
                            <a:pt x="670" y="309"/>
                          </a:lnTo>
                          <a:lnTo>
                            <a:pt x="662" y="365"/>
                          </a:lnTo>
                          <a:lnTo>
                            <a:pt x="670" y="421"/>
                          </a:lnTo>
                          <a:lnTo>
                            <a:pt x="774" y="413"/>
                          </a:lnTo>
                          <a:lnTo>
                            <a:pt x="838" y="445"/>
                          </a:lnTo>
                          <a:lnTo>
                            <a:pt x="926" y="469"/>
                          </a:lnTo>
                          <a:lnTo>
                            <a:pt x="950" y="525"/>
                          </a:lnTo>
                          <a:lnTo>
                            <a:pt x="998" y="549"/>
                          </a:lnTo>
                          <a:lnTo>
                            <a:pt x="1070" y="493"/>
                          </a:lnTo>
                          <a:lnTo>
                            <a:pt x="1158" y="533"/>
                          </a:lnTo>
                          <a:lnTo>
                            <a:pt x="1238" y="525"/>
                          </a:lnTo>
                          <a:lnTo>
                            <a:pt x="1381" y="382"/>
                          </a:lnTo>
                          <a:lnTo>
                            <a:pt x="1422" y="460"/>
                          </a:lnTo>
                          <a:lnTo>
                            <a:pt x="1390" y="561"/>
                          </a:lnTo>
                          <a:lnTo>
                            <a:pt x="1381" y="639"/>
                          </a:lnTo>
                          <a:lnTo>
                            <a:pt x="1479" y="637"/>
                          </a:lnTo>
                          <a:lnTo>
                            <a:pt x="1585" y="654"/>
                          </a:lnTo>
                          <a:lnTo>
                            <a:pt x="1689" y="628"/>
                          </a:lnTo>
                          <a:lnTo>
                            <a:pt x="1848" y="630"/>
                          </a:lnTo>
                          <a:lnTo>
                            <a:pt x="1855" y="700"/>
                          </a:lnTo>
                          <a:lnTo>
                            <a:pt x="1915" y="745"/>
                          </a:lnTo>
                          <a:lnTo>
                            <a:pt x="2005" y="835"/>
                          </a:lnTo>
                          <a:lnTo>
                            <a:pt x="2052" y="891"/>
                          </a:lnTo>
                          <a:lnTo>
                            <a:pt x="2199" y="996"/>
                          </a:lnTo>
                          <a:lnTo>
                            <a:pt x="2242" y="1075"/>
                          </a:lnTo>
                          <a:lnTo>
                            <a:pt x="2329" y="1179"/>
                          </a:lnTo>
                          <a:lnTo>
                            <a:pt x="2403" y="1239"/>
                          </a:lnTo>
                          <a:lnTo>
                            <a:pt x="2476" y="1257"/>
                          </a:lnTo>
                          <a:lnTo>
                            <a:pt x="2394" y="1302"/>
                          </a:lnTo>
                          <a:lnTo>
                            <a:pt x="2353" y="1341"/>
                          </a:lnTo>
                          <a:lnTo>
                            <a:pt x="2259" y="1363"/>
                          </a:lnTo>
                          <a:lnTo>
                            <a:pt x="2149" y="1344"/>
                          </a:lnTo>
                          <a:lnTo>
                            <a:pt x="2092" y="1263"/>
                          </a:lnTo>
                          <a:lnTo>
                            <a:pt x="2056" y="1311"/>
                          </a:lnTo>
                          <a:lnTo>
                            <a:pt x="2055" y="1393"/>
                          </a:lnTo>
                          <a:lnTo>
                            <a:pt x="2023" y="1462"/>
                          </a:lnTo>
                          <a:lnTo>
                            <a:pt x="2037" y="1542"/>
                          </a:lnTo>
                          <a:lnTo>
                            <a:pt x="2005" y="1612"/>
                          </a:lnTo>
                          <a:lnTo>
                            <a:pt x="1917" y="1612"/>
                          </a:lnTo>
                          <a:lnTo>
                            <a:pt x="1834" y="1605"/>
                          </a:lnTo>
                          <a:lnTo>
                            <a:pt x="1749" y="1629"/>
                          </a:lnTo>
                          <a:lnTo>
                            <a:pt x="1693" y="1588"/>
                          </a:lnTo>
                          <a:lnTo>
                            <a:pt x="1645" y="1540"/>
                          </a:lnTo>
                          <a:lnTo>
                            <a:pt x="1581" y="1597"/>
                          </a:lnTo>
                          <a:lnTo>
                            <a:pt x="1488" y="1645"/>
                          </a:lnTo>
                          <a:lnTo>
                            <a:pt x="1414" y="1621"/>
                          </a:lnTo>
                          <a:lnTo>
                            <a:pt x="1302" y="1621"/>
                          </a:lnTo>
                          <a:lnTo>
                            <a:pt x="1231" y="1660"/>
                          </a:lnTo>
                          <a:lnTo>
                            <a:pt x="1179" y="1692"/>
                          </a:lnTo>
                          <a:lnTo>
                            <a:pt x="1102" y="1557"/>
                          </a:lnTo>
                          <a:lnTo>
                            <a:pt x="1054" y="1461"/>
                          </a:lnTo>
                          <a:lnTo>
                            <a:pt x="966" y="1349"/>
                          </a:lnTo>
                          <a:lnTo>
                            <a:pt x="886" y="1245"/>
                          </a:lnTo>
                          <a:lnTo>
                            <a:pt x="806" y="1173"/>
                          </a:lnTo>
                          <a:lnTo>
                            <a:pt x="705" y="1137"/>
                          </a:lnTo>
                          <a:lnTo>
                            <a:pt x="727" y="1057"/>
                          </a:lnTo>
                          <a:lnTo>
                            <a:pt x="712" y="994"/>
                          </a:lnTo>
                          <a:lnTo>
                            <a:pt x="691" y="883"/>
                          </a:lnTo>
                          <a:lnTo>
                            <a:pt x="612" y="795"/>
                          </a:lnTo>
                          <a:lnTo>
                            <a:pt x="556" y="709"/>
                          </a:lnTo>
                          <a:lnTo>
                            <a:pt x="493" y="634"/>
                          </a:lnTo>
                          <a:lnTo>
                            <a:pt x="423" y="589"/>
                          </a:lnTo>
                          <a:lnTo>
                            <a:pt x="360" y="576"/>
                          </a:lnTo>
                          <a:lnTo>
                            <a:pt x="274" y="502"/>
                          </a:lnTo>
                          <a:lnTo>
                            <a:pt x="228" y="453"/>
                          </a:lnTo>
                          <a:lnTo>
                            <a:pt x="187" y="394"/>
                          </a:lnTo>
                          <a:lnTo>
                            <a:pt x="126" y="381"/>
                          </a:lnTo>
                          <a:lnTo>
                            <a:pt x="28" y="420"/>
                          </a:lnTo>
                          <a:lnTo>
                            <a:pt x="0" y="324"/>
                          </a:lnTo>
                          <a:lnTo>
                            <a:pt x="31" y="235"/>
                          </a:lnTo>
                          <a:lnTo>
                            <a:pt x="13" y="181"/>
                          </a:lnTo>
                          <a:lnTo>
                            <a:pt x="30" y="100"/>
                          </a:lnTo>
                          <a:lnTo>
                            <a:pt x="109" y="39"/>
                          </a:lnTo>
                          <a:lnTo>
                            <a:pt x="129" y="0"/>
                          </a:lnTo>
                          <a:close/>
                        </a:path>
                      </a:pathLst>
                    </a:custGeom>
                    <a:solidFill>
                      <a:srgbClr val="92D05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defTabSz="1828343">
                        <a:defRPr/>
                      </a:pPr>
                      <a:endParaRPr lang="zh-CN" altLang="zh-CN" sz="2399" kern="0">
                        <a:solidFill>
                          <a:sysClr val="windowText" lastClr="000000"/>
                        </a:solidFill>
                        <a:latin typeface="Calibri" panose="020F0502020204030204"/>
                        <a:ea typeface="等线" panose="02010600030101010101" pitchFamily="2" charset="-122"/>
                      </a:endParaRPr>
                    </a:p>
                  </p:txBody>
                </p:sp>
                <p:sp>
                  <p:nvSpPr>
                    <p:cNvPr id="89" name="Freeform 28">
                      <a:extLst>
                        <a:ext uri="{FF2B5EF4-FFF2-40B4-BE49-F238E27FC236}">
                          <a16:creationId xmlns:a16="http://schemas.microsoft.com/office/drawing/2014/main" id="{9BD07A0F-C53F-437B-BE48-A30CC63444A2}"/>
                        </a:ext>
                      </a:extLst>
                    </p:cNvPr>
                    <p:cNvSpPr>
                      <a:spLocks/>
                    </p:cNvSpPr>
                    <p:nvPr/>
                  </p:nvSpPr>
                  <p:spPr bwMode="auto">
                    <a:xfrm>
                      <a:off x="5296853" y="3044811"/>
                      <a:ext cx="467095" cy="481013"/>
                    </a:xfrm>
                    <a:custGeom>
                      <a:avLst/>
                      <a:gdLst>
                        <a:gd name="T0" fmla="*/ 2147483647 w 1133"/>
                        <a:gd name="T1" fmla="*/ 2147483647 h 1207"/>
                        <a:gd name="T2" fmla="*/ 2147483647 w 1133"/>
                        <a:gd name="T3" fmla="*/ 2147483647 h 1207"/>
                        <a:gd name="T4" fmla="*/ 2147483647 w 1133"/>
                        <a:gd name="T5" fmla="*/ 2147483647 h 1207"/>
                        <a:gd name="T6" fmla="*/ 2147483647 w 1133"/>
                        <a:gd name="T7" fmla="*/ 2147483647 h 1207"/>
                        <a:gd name="T8" fmla="*/ 2147483647 w 1133"/>
                        <a:gd name="T9" fmla="*/ 2147483647 h 1207"/>
                        <a:gd name="T10" fmla="*/ 2147483647 w 1133"/>
                        <a:gd name="T11" fmla="*/ 2147483647 h 1207"/>
                        <a:gd name="T12" fmla="*/ 2147483647 w 1133"/>
                        <a:gd name="T13" fmla="*/ 2147483647 h 1207"/>
                        <a:gd name="T14" fmla="*/ 2147483647 w 1133"/>
                        <a:gd name="T15" fmla="*/ 2147483647 h 1207"/>
                        <a:gd name="T16" fmla="*/ 2147483647 w 1133"/>
                        <a:gd name="T17" fmla="*/ 2147483647 h 1207"/>
                        <a:gd name="T18" fmla="*/ 2147483647 w 1133"/>
                        <a:gd name="T19" fmla="*/ 2147483647 h 1207"/>
                        <a:gd name="T20" fmla="*/ 2147483647 w 1133"/>
                        <a:gd name="T21" fmla="*/ 2147483647 h 1207"/>
                        <a:gd name="T22" fmla="*/ 2147483647 w 1133"/>
                        <a:gd name="T23" fmla="*/ 2147483647 h 1207"/>
                        <a:gd name="T24" fmla="*/ 2147483647 w 1133"/>
                        <a:gd name="T25" fmla="*/ 2147483647 h 1207"/>
                        <a:gd name="T26" fmla="*/ 2147483647 w 1133"/>
                        <a:gd name="T27" fmla="*/ 2147483647 h 1207"/>
                        <a:gd name="T28" fmla="*/ 2147483647 w 1133"/>
                        <a:gd name="T29" fmla="*/ 2147483647 h 1207"/>
                        <a:gd name="T30" fmla="*/ 2147483647 w 1133"/>
                        <a:gd name="T31" fmla="*/ 2147483647 h 1207"/>
                        <a:gd name="T32" fmla="*/ 2147483647 w 1133"/>
                        <a:gd name="T33" fmla="*/ 2147483647 h 1207"/>
                        <a:gd name="T34" fmla="*/ 2147483647 w 1133"/>
                        <a:gd name="T35" fmla="*/ 2147483647 h 1207"/>
                        <a:gd name="T36" fmla="*/ 2147483647 w 1133"/>
                        <a:gd name="T37" fmla="*/ 2147483647 h 1207"/>
                        <a:gd name="T38" fmla="*/ 2147483647 w 1133"/>
                        <a:gd name="T39" fmla="*/ 2147483647 h 1207"/>
                        <a:gd name="T40" fmla="*/ 2147483647 w 1133"/>
                        <a:gd name="T41" fmla="*/ 2147483647 h 1207"/>
                        <a:gd name="T42" fmla="*/ 2147483647 w 1133"/>
                        <a:gd name="T43" fmla="*/ 2147483647 h 1207"/>
                        <a:gd name="T44" fmla="*/ 2147483647 w 1133"/>
                        <a:gd name="T45" fmla="*/ 2147483647 h 1207"/>
                        <a:gd name="T46" fmla="*/ 2147483647 w 1133"/>
                        <a:gd name="T47" fmla="*/ 2147483647 h 1207"/>
                        <a:gd name="T48" fmla="*/ 2147483647 w 1133"/>
                        <a:gd name="T49" fmla="*/ 2147483647 h 1207"/>
                        <a:gd name="T50" fmla="*/ 2147483647 w 1133"/>
                        <a:gd name="T51" fmla="*/ 2147483647 h 1207"/>
                        <a:gd name="T52" fmla="*/ 2147483647 w 1133"/>
                        <a:gd name="T53" fmla="*/ 0 h 1207"/>
                        <a:gd name="T54" fmla="*/ 2147483647 w 1133"/>
                        <a:gd name="T55" fmla="*/ 2147483647 h 1207"/>
                        <a:gd name="T56" fmla="*/ 2147483647 w 1133"/>
                        <a:gd name="T57" fmla="*/ 2147483647 h 1207"/>
                        <a:gd name="T58" fmla="*/ 2147483647 w 1133"/>
                        <a:gd name="T59" fmla="*/ 2147483647 h 1207"/>
                        <a:gd name="T60" fmla="*/ 2147483647 w 1133"/>
                        <a:gd name="T61" fmla="*/ 2147483647 h 1207"/>
                        <a:gd name="T62" fmla="*/ 2147483647 w 1133"/>
                        <a:gd name="T63" fmla="*/ 2147483647 h 1207"/>
                        <a:gd name="T64" fmla="*/ 2147483647 w 1133"/>
                        <a:gd name="T65" fmla="*/ 2147483647 h 1207"/>
                        <a:gd name="T66" fmla="*/ 2147483647 w 1133"/>
                        <a:gd name="T67" fmla="*/ 2147483647 h 1207"/>
                        <a:gd name="T68" fmla="*/ 2147483647 w 1133"/>
                        <a:gd name="T69" fmla="*/ 2147483647 h 1207"/>
                        <a:gd name="T70" fmla="*/ 2147483647 w 1133"/>
                        <a:gd name="T71" fmla="*/ 2147483647 h 1207"/>
                        <a:gd name="T72" fmla="*/ 2147483647 w 1133"/>
                        <a:gd name="T73" fmla="*/ 2147483647 h 1207"/>
                        <a:gd name="T74" fmla="*/ 2147483647 w 1133"/>
                        <a:gd name="T75" fmla="*/ 2147483647 h 1207"/>
                        <a:gd name="T76" fmla="*/ 0 w 1133"/>
                        <a:gd name="T77" fmla="*/ 2147483647 h 1207"/>
                        <a:gd name="T78" fmla="*/ 2147483647 w 1133"/>
                        <a:gd name="T79" fmla="*/ 2147483647 h 1207"/>
                        <a:gd name="T80" fmla="*/ 2147483647 w 1133"/>
                        <a:gd name="T81" fmla="*/ 2147483647 h 1207"/>
                        <a:gd name="T82" fmla="*/ 2147483647 w 1133"/>
                        <a:gd name="T83" fmla="*/ 2147483647 h 1207"/>
                        <a:gd name="T84" fmla="*/ 2147483647 w 1133"/>
                        <a:gd name="T85" fmla="*/ 2147483647 h 1207"/>
                        <a:gd name="T86" fmla="*/ 2147483647 w 1133"/>
                        <a:gd name="T87" fmla="*/ 2147483647 h 1207"/>
                        <a:gd name="T88" fmla="*/ 2147483647 w 1133"/>
                        <a:gd name="T89" fmla="*/ 2147483647 h 1207"/>
                        <a:gd name="T90" fmla="*/ 2147483647 w 1133"/>
                        <a:gd name="T91" fmla="*/ 2147483647 h 1207"/>
                        <a:gd name="T92" fmla="*/ 2147483647 w 1133"/>
                        <a:gd name="T93" fmla="*/ 2147483647 h 1207"/>
                        <a:gd name="T94" fmla="*/ 2147483647 w 1133"/>
                        <a:gd name="T95" fmla="*/ 2147483647 h 1207"/>
                        <a:gd name="T96" fmla="*/ 2147483647 w 1133"/>
                        <a:gd name="T97" fmla="*/ 2147483647 h 1207"/>
                        <a:gd name="T98" fmla="*/ 2147483647 w 1133"/>
                        <a:gd name="T99" fmla="*/ 2147483647 h 1207"/>
                        <a:gd name="T100" fmla="*/ 2147483647 w 1133"/>
                        <a:gd name="T101" fmla="*/ 2147483647 h 1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33"/>
                        <a:gd name="T154" fmla="*/ 0 h 1207"/>
                        <a:gd name="T155" fmla="*/ 1133 w 1133"/>
                        <a:gd name="T156" fmla="*/ 1207 h 12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33" h="1207">
                          <a:moveTo>
                            <a:pt x="837" y="1207"/>
                          </a:moveTo>
                          <a:lnTo>
                            <a:pt x="914" y="1144"/>
                          </a:lnTo>
                          <a:lnTo>
                            <a:pt x="938" y="984"/>
                          </a:lnTo>
                          <a:lnTo>
                            <a:pt x="882" y="936"/>
                          </a:lnTo>
                          <a:lnTo>
                            <a:pt x="914" y="808"/>
                          </a:lnTo>
                          <a:lnTo>
                            <a:pt x="874" y="696"/>
                          </a:lnTo>
                          <a:lnTo>
                            <a:pt x="794" y="696"/>
                          </a:lnTo>
                          <a:lnTo>
                            <a:pt x="698" y="688"/>
                          </a:lnTo>
                          <a:lnTo>
                            <a:pt x="650" y="632"/>
                          </a:lnTo>
                          <a:lnTo>
                            <a:pt x="656" y="540"/>
                          </a:lnTo>
                          <a:lnTo>
                            <a:pt x="690" y="464"/>
                          </a:lnTo>
                          <a:lnTo>
                            <a:pt x="682" y="400"/>
                          </a:lnTo>
                          <a:lnTo>
                            <a:pt x="674" y="344"/>
                          </a:lnTo>
                          <a:lnTo>
                            <a:pt x="642" y="312"/>
                          </a:lnTo>
                          <a:lnTo>
                            <a:pt x="658" y="272"/>
                          </a:lnTo>
                          <a:lnTo>
                            <a:pt x="698" y="272"/>
                          </a:lnTo>
                          <a:lnTo>
                            <a:pt x="770" y="320"/>
                          </a:lnTo>
                          <a:lnTo>
                            <a:pt x="858" y="376"/>
                          </a:lnTo>
                          <a:lnTo>
                            <a:pt x="946" y="352"/>
                          </a:lnTo>
                          <a:lnTo>
                            <a:pt x="1042" y="352"/>
                          </a:lnTo>
                          <a:lnTo>
                            <a:pt x="1133" y="311"/>
                          </a:lnTo>
                          <a:lnTo>
                            <a:pt x="1098" y="240"/>
                          </a:lnTo>
                          <a:lnTo>
                            <a:pt x="1010" y="240"/>
                          </a:lnTo>
                          <a:lnTo>
                            <a:pt x="938" y="168"/>
                          </a:lnTo>
                          <a:lnTo>
                            <a:pt x="834" y="80"/>
                          </a:lnTo>
                          <a:lnTo>
                            <a:pt x="779" y="52"/>
                          </a:lnTo>
                          <a:lnTo>
                            <a:pt x="754" y="0"/>
                          </a:lnTo>
                          <a:lnTo>
                            <a:pt x="666" y="64"/>
                          </a:lnTo>
                          <a:lnTo>
                            <a:pt x="586" y="144"/>
                          </a:lnTo>
                          <a:lnTo>
                            <a:pt x="482" y="184"/>
                          </a:lnTo>
                          <a:lnTo>
                            <a:pt x="410" y="184"/>
                          </a:lnTo>
                          <a:lnTo>
                            <a:pt x="314" y="192"/>
                          </a:lnTo>
                          <a:lnTo>
                            <a:pt x="257" y="235"/>
                          </a:lnTo>
                          <a:lnTo>
                            <a:pt x="299" y="313"/>
                          </a:lnTo>
                          <a:lnTo>
                            <a:pt x="272" y="411"/>
                          </a:lnTo>
                          <a:lnTo>
                            <a:pt x="228" y="447"/>
                          </a:lnTo>
                          <a:lnTo>
                            <a:pt x="203" y="510"/>
                          </a:lnTo>
                          <a:lnTo>
                            <a:pt x="138" y="610"/>
                          </a:lnTo>
                          <a:lnTo>
                            <a:pt x="0" y="658"/>
                          </a:lnTo>
                          <a:lnTo>
                            <a:pt x="96" y="696"/>
                          </a:lnTo>
                          <a:lnTo>
                            <a:pt x="158" y="741"/>
                          </a:lnTo>
                          <a:lnTo>
                            <a:pt x="219" y="795"/>
                          </a:lnTo>
                          <a:lnTo>
                            <a:pt x="251" y="852"/>
                          </a:lnTo>
                          <a:lnTo>
                            <a:pt x="249" y="984"/>
                          </a:lnTo>
                          <a:lnTo>
                            <a:pt x="306" y="1050"/>
                          </a:lnTo>
                          <a:lnTo>
                            <a:pt x="381" y="1056"/>
                          </a:lnTo>
                          <a:lnTo>
                            <a:pt x="432" y="1039"/>
                          </a:lnTo>
                          <a:lnTo>
                            <a:pt x="497" y="1047"/>
                          </a:lnTo>
                          <a:lnTo>
                            <a:pt x="653" y="1200"/>
                          </a:lnTo>
                          <a:lnTo>
                            <a:pt x="759" y="1201"/>
                          </a:lnTo>
                          <a:lnTo>
                            <a:pt x="837" y="1207"/>
                          </a:lnTo>
                          <a:close/>
                        </a:path>
                      </a:pathLst>
                    </a:custGeom>
                    <a:solidFill>
                      <a:srgbClr val="FF808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defTabSz="1828343">
                        <a:defRPr/>
                      </a:pPr>
                      <a:endParaRPr lang="zh-CN" altLang="zh-CN" sz="2399" kern="0">
                        <a:solidFill>
                          <a:sysClr val="windowText" lastClr="000000"/>
                        </a:solidFill>
                        <a:latin typeface="Calibri" panose="020F0502020204030204"/>
                        <a:ea typeface="等线" panose="02010600030101010101" pitchFamily="2" charset="-122"/>
                      </a:endParaRPr>
                    </a:p>
                  </p:txBody>
                </p:sp>
                <p:sp>
                  <p:nvSpPr>
                    <p:cNvPr id="90" name="Freeform 29">
                      <a:extLst>
                        <a:ext uri="{FF2B5EF4-FFF2-40B4-BE49-F238E27FC236}">
                          <a16:creationId xmlns:a16="http://schemas.microsoft.com/office/drawing/2014/main" id="{6AE0EE98-B20D-427C-9392-850E14D3E18E}"/>
                        </a:ext>
                      </a:extLst>
                    </p:cNvPr>
                    <p:cNvSpPr>
                      <a:spLocks/>
                    </p:cNvSpPr>
                    <p:nvPr/>
                  </p:nvSpPr>
                  <p:spPr bwMode="auto">
                    <a:xfrm>
                      <a:off x="4244312" y="3260711"/>
                      <a:ext cx="519169" cy="521743"/>
                    </a:xfrm>
                    <a:custGeom>
                      <a:avLst/>
                      <a:gdLst>
                        <a:gd name="T0" fmla="*/ 2147483647 w 1173"/>
                        <a:gd name="T1" fmla="*/ 2147483647 h 1307"/>
                        <a:gd name="T2" fmla="*/ 2147483647 w 1173"/>
                        <a:gd name="T3" fmla="*/ 2147483647 h 1307"/>
                        <a:gd name="T4" fmla="*/ 2147483647 w 1173"/>
                        <a:gd name="T5" fmla="*/ 2147483647 h 1307"/>
                        <a:gd name="T6" fmla="*/ 2147483647 w 1173"/>
                        <a:gd name="T7" fmla="*/ 2147483647 h 1307"/>
                        <a:gd name="T8" fmla="*/ 2147483647 w 1173"/>
                        <a:gd name="T9" fmla="*/ 2147483647 h 1307"/>
                        <a:gd name="T10" fmla="*/ 0 w 1173"/>
                        <a:gd name="T11" fmla="*/ 2147483647 h 1307"/>
                        <a:gd name="T12" fmla="*/ 2147483647 w 1173"/>
                        <a:gd name="T13" fmla="*/ 2147483647 h 1307"/>
                        <a:gd name="T14" fmla="*/ 2147483647 w 1173"/>
                        <a:gd name="T15" fmla="*/ 2147483647 h 1307"/>
                        <a:gd name="T16" fmla="*/ 2147483647 w 1173"/>
                        <a:gd name="T17" fmla="*/ 2147483647 h 1307"/>
                        <a:gd name="T18" fmla="*/ 2147483647 w 1173"/>
                        <a:gd name="T19" fmla="*/ 2147483647 h 1307"/>
                        <a:gd name="T20" fmla="*/ 2147483647 w 1173"/>
                        <a:gd name="T21" fmla="*/ 2147483647 h 1307"/>
                        <a:gd name="T22" fmla="*/ 2147483647 w 1173"/>
                        <a:gd name="T23" fmla="*/ 2147483647 h 1307"/>
                        <a:gd name="T24" fmla="*/ 2147483647 w 1173"/>
                        <a:gd name="T25" fmla="*/ 2147483647 h 1307"/>
                        <a:gd name="T26" fmla="*/ 2147483647 w 1173"/>
                        <a:gd name="T27" fmla="*/ 2147483647 h 1307"/>
                        <a:gd name="T28" fmla="*/ 2147483647 w 1173"/>
                        <a:gd name="T29" fmla="*/ 2147483647 h 1307"/>
                        <a:gd name="T30" fmla="*/ 2147483647 w 1173"/>
                        <a:gd name="T31" fmla="*/ 2147483647 h 1307"/>
                        <a:gd name="T32" fmla="*/ 2147483647 w 1173"/>
                        <a:gd name="T33" fmla="*/ 2147483647 h 1307"/>
                        <a:gd name="T34" fmla="*/ 2147483647 w 1173"/>
                        <a:gd name="T35" fmla="*/ 2147483647 h 1307"/>
                        <a:gd name="T36" fmla="*/ 2147483647 w 1173"/>
                        <a:gd name="T37" fmla="*/ 2147483647 h 1307"/>
                        <a:gd name="T38" fmla="*/ 2147483647 w 1173"/>
                        <a:gd name="T39" fmla="*/ 2147483647 h 1307"/>
                        <a:gd name="T40" fmla="*/ 2147483647 w 1173"/>
                        <a:gd name="T41" fmla="*/ 2147483647 h 1307"/>
                        <a:gd name="T42" fmla="*/ 2147483647 w 1173"/>
                        <a:gd name="T43" fmla="*/ 2147483647 h 1307"/>
                        <a:gd name="T44" fmla="*/ 2147483647 w 1173"/>
                        <a:gd name="T45" fmla="*/ 0 h 1307"/>
                        <a:gd name="T46" fmla="*/ 2147483647 w 1173"/>
                        <a:gd name="T47" fmla="*/ 2147483647 h 1307"/>
                        <a:gd name="T48" fmla="*/ 2147483647 w 1173"/>
                        <a:gd name="T49" fmla="*/ 2147483647 h 1307"/>
                        <a:gd name="T50" fmla="*/ 2147483647 w 1173"/>
                        <a:gd name="T51" fmla="*/ 2147483647 h 1307"/>
                        <a:gd name="T52" fmla="*/ 2147483647 w 1173"/>
                        <a:gd name="T53" fmla="*/ 2147483647 h 1307"/>
                        <a:gd name="T54" fmla="*/ 2147483647 w 1173"/>
                        <a:gd name="T55" fmla="*/ 2147483647 h 1307"/>
                        <a:gd name="T56" fmla="*/ 2147483647 w 1173"/>
                        <a:gd name="T57" fmla="*/ 2147483647 h 1307"/>
                        <a:gd name="T58" fmla="*/ 2147483647 w 1173"/>
                        <a:gd name="T59" fmla="*/ 2147483647 h 1307"/>
                        <a:gd name="T60" fmla="*/ 2147483647 w 1173"/>
                        <a:gd name="T61" fmla="*/ 2147483647 h 1307"/>
                        <a:gd name="T62" fmla="*/ 2147483647 w 1173"/>
                        <a:gd name="T63" fmla="*/ 2147483647 h 1307"/>
                        <a:gd name="T64" fmla="*/ 2147483647 w 1173"/>
                        <a:gd name="T65" fmla="*/ 2147483647 h 1307"/>
                        <a:gd name="T66" fmla="*/ 2147483647 w 1173"/>
                        <a:gd name="T67" fmla="*/ 2147483647 h 1307"/>
                        <a:gd name="T68" fmla="*/ 2147483647 w 1173"/>
                        <a:gd name="T69" fmla="*/ 2147483647 h 1307"/>
                        <a:gd name="T70" fmla="*/ 2147483647 w 1173"/>
                        <a:gd name="T71" fmla="*/ 2147483647 h 1307"/>
                        <a:gd name="T72" fmla="*/ 2147483647 w 1173"/>
                        <a:gd name="T73" fmla="*/ 2147483647 h 1307"/>
                        <a:gd name="T74" fmla="*/ 2147483647 w 1173"/>
                        <a:gd name="T75" fmla="*/ 2147483647 h 1307"/>
                        <a:gd name="T76" fmla="*/ 2147483647 w 1173"/>
                        <a:gd name="T77" fmla="*/ 2147483647 h 1307"/>
                        <a:gd name="T78" fmla="*/ 2147483647 w 1173"/>
                        <a:gd name="T79" fmla="*/ 2147483647 h 1307"/>
                        <a:gd name="T80" fmla="*/ 2147483647 w 1173"/>
                        <a:gd name="T81" fmla="*/ 2147483647 h 1307"/>
                        <a:gd name="T82" fmla="*/ 2147483647 w 1173"/>
                        <a:gd name="T83" fmla="*/ 2147483647 h 1307"/>
                        <a:gd name="T84" fmla="*/ 2147483647 w 1173"/>
                        <a:gd name="T85" fmla="*/ 2147483647 h 1307"/>
                        <a:gd name="T86" fmla="*/ 2147483647 w 1173"/>
                        <a:gd name="T87" fmla="*/ 2147483647 h 1307"/>
                        <a:gd name="T88" fmla="*/ 2147483647 w 1173"/>
                        <a:gd name="T89" fmla="*/ 2147483647 h 1307"/>
                        <a:gd name="T90" fmla="*/ 2147483647 w 1173"/>
                        <a:gd name="T91" fmla="*/ 2147483647 h 1307"/>
                        <a:gd name="T92" fmla="*/ 2147483647 w 1173"/>
                        <a:gd name="T93" fmla="*/ 2147483647 h 1307"/>
                        <a:gd name="T94" fmla="*/ 2147483647 w 1173"/>
                        <a:gd name="T95" fmla="*/ 2147483647 h 1307"/>
                        <a:gd name="T96" fmla="*/ 2147483647 w 1173"/>
                        <a:gd name="T97" fmla="*/ 2147483647 h 1307"/>
                        <a:gd name="T98" fmla="*/ 2147483647 w 1173"/>
                        <a:gd name="T99" fmla="*/ 2147483647 h 1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73"/>
                        <a:gd name="T151" fmla="*/ 0 h 1307"/>
                        <a:gd name="T152" fmla="*/ 1173 w 1173"/>
                        <a:gd name="T153" fmla="*/ 1307 h 1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73" h="1307">
                          <a:moveTo>
                            <a:pt x="153" y="1221"/>
                          </a:moveTo>
                          <a:lnTo>
                            <a:pt x="117" y="1171"/>
                          </a:lnTo>
                          <a:lnTo>
                            <a:pt x="69" y="1099"/>
                          </a:lnTo>
                          <a:lnTo>
                            <a:pt x="45" y="1035"/>
                          </a:lnTo>
                          <a:lnTo>
                            <a:pt x="29" y="939"/>
                          </a:lnTo>
                          <a:lnTo>
                            <a:pt x="0" y="848"/>
                          </a:lnTo>
                          <a:lnTo>
                            <a:pt x="28" y="818"/>
                          </a:lnTo>
                          <a:lnTo>
                            <a:pt x="69" y="728"/>
                          </a:lnTo>
                          <a:lnTo>
                            <a:pt x="69" y="668"/>
                          </a:lnTo>
                          <a:lnTo>
                            <a:pt x="91" y="602"/>
                          </a:lnTo>
                          <a:lnTo>
                            <a:pt x="172" y="539"/>
                          </a:lnTo>
                          <a:lnTo>
                            <a:pt x="105" y="495"/>
                          </a:lnTo>
                          <a:lnTo>
                            <a:pt x="102" y="437"/>
                          </a:lnTo>
                          <a:lnTo>
                            <a:pt x="145" y="413"/>
                          </a:lnTo>
                          <a:lnTo>
                            <a:pt x="184" y="396"/>
                          </a:lnTo>
                          <a:lnTo>
                            <a:pt x="240" y="380"/>
                          </a:lnTo>
                          <a:lnTo>
                            <a:pt x="282" y="345"/>
                          </a:lnTo>
                          <a:lnTo>
                            <a:pt x="396" y="306"/>
                          </a:lnTo>
                          <a:lnTo>
                            <a:pt x="492" y="252"/>
                          </a:lnTo>
                          <a:lnTo>
                            <a:pt x="516" y="158"/>
                          </a:lnTo>
                          <a:lnTo>
                            <a:pt x="577" y="93"/>
                          </a:lnTo>
                          <a:lnTo>
                            <a:pt x="664" y="41"/>
                          </a:lnTo>
                          <a:lnTo>
                            <a:pt x="696" y="0"/>
                          </a:lnTo>
                          <a:lnTo>
                            <a:pt x="795" y="35"/>
                          </a:lnTo>
                          <a:lnTo>
                            <a:pt x="879" y="107"/>
                          </a:lnTo>
                          <a:lnTo>
                            <a:pt x="1048" y="327"/>
                          </a:lnTo>
                          <a:lnTo>
                            <a:pt x="1099" y="432"/>
                          </a:lnTo>
                          <a:lnTo>
                            <a:pt x="1173" y="554"/>
                          </a:lnTo>
                          <a:lnTo>
                            <a:pt x="1150" y="642"/>
                          </a:lnTo>
                          <a:lnTo>
                            <a:pt x="1063" y="698"/>
                          </a:lnTo>
                          <a:lnTo>
                            <a:pt x="967" y="729"/>
                          </a:lnTo>
                          <a:lnTo>
                            <a:pt x="897" y="863"/>
                          </a:lnTo>
                          <a:lnTo>
                            <a:pt x="813" y="891"/>
                          </a:lnTo>
                          <a:lnTo>
                            <a:pt x="772" y="956"/>
                          </a:lnTo>
                          <a:lnTo>
                            <a:pt x="760" y="1032"/>
                          </a:lnTo>
                          <a:lnTo>
                            <a:pt x="741" y="1100"/>
                          </a:lnTo>
                          <a:lnTo>
                            <a:pt x="709" y="1161"/>
                          </a:lnTo>
                          <a:lnTo>
                            <a:pt x="733" y="1232"/>
                          </a:lnTo>
                          <a:lnTo>
                            <a:pt x="732" y="1284"/>
                          </a:lnTo>
                          <a:lnTo>
                            <a:pt x="685" y="1296"/>
                          </a:lnTo>
                          <a:lnTo>
                            <a:pt x="633" y="1307"/>
                          </a:lnTo>
                          <a:lnTo>
                            <a:pt x="594" y="1304"/>
                          </a:lnTo>
                          <a:lnTo>
                            <a:pt x="552" y="1301"/>
                          </a:lnTo>
                          <a:lnTo>
                            <a:pt x="495" y="1283"/>
                          </a:lnTo>
                          <a:lnTo>
                            <a:pt x="427" y="1284"/>
                          </a:lnTo>
                          <a:lnTo>
                            <a:pt x="358" y="1257"/>
                          </a:lnTo>
                          <a:lnTo>
                            <a:pt x="325" y="1193"/>
                          </a:lnTo>
                          <a:lnTo>
                            <a:pt x="277" y="1179"/>
                          </a:lnTo>
                          <a:lnTo>
                            <a:pt x="221" y="1187"/>
                          </a:lnTo>
                          <a:lnTo>
                            <a:pt x="153" y="1221"/>
                          </a:lnTo>
                          <a:close/>
                        </a:path>
                      </a:pathLst>
                    </a:custGeom>
                    <a:solidFill>
                      <a:schemeClr val="accent4"/>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defTabSz="1828343">
                        <a:defRPr/>
                      </a:pPr>
                      <a:endParaRPr lang="zh-CN" altLang="zh-CN" sz="2399" kern="0">
                        <a:solidFill>
                          <a:sysClr val="windowText" lastClr="000000"/>
                        </a:solidFill>
                        <a:latin typeface="Calibri" panose="020F0502020204030204"/>
                        <a:ea typeface="等线" panose="02010600030101010101" pitchFamily="2" charset="-122"/>
                      </a:endParaRPr>
                    </a:p>
                  </p:txBody>
                </p:sp>
                <p:sp>
                  <p:nvSpPr>
                    <p:cNvPr id="91" name="Freeform 38">
                      <a:extLst>
                        <a:ext uri="{FF2B5EF4-FFF2-40B4-BE49-F238E27FC236}">
                          <a16:creationId xmlns:a16="http://schemas.microsoft.com/office/drawing/2014/main" id="{8D9F9841-B6E9-4767-B394-4967E694297C}"/>
                        </a:ext>
                      </a:extLst>
                    </p:cNvPr>
                    <p:cNvSpPr>
                      <a:spLocks/>
                    </p:cNvSpPr>
                    <p:nvPr/>
                  </p:nvSpPr>
                  <p:spPr bwMode="auto">
                    <a:xfrm>
                      <a:off x="5516198" y="3621074"/>
                      <a:ext cx="317183" cy="368300"/>
                    </a:xfrm>
                    <a:custGeom>
                      <a:avLst/>
                      <a:gdLst>
                        <a:gd name="T0" fmla="*/ 2147483647 w 769"/>
                        <a:gd name="T1" fmla="*/ 2147483647 h 925"/>
                        <a:gd name="T2" fmla="*/ 2147483647 w 769"/>
                        <a:gd name="T3" fmla="*/ 2147483647 h 925"/>
                        <a:gd name="T4" fmla="*/ 2147483647 w 769"/>
                        <a:gd name="T5" fmla="*/ 2147483647 h 925"/>
                        <a:gd name="T6" fmla="*/ 2147483647 w 769"/>
                        <a:gd name="T7" fmla="*/ 2147483647 h 925"/>
                        <a:gd name="T8" fmla="*/ 2147483647 w 769"/>
                        <a:gd name="T9" fmla="*/ 2147483647 h 925"/>
                        <a:gd name="T10" fmla="*/ 2147483647 w 769"/>
                        <a:gd name="T11" fmla="*/ 2147483647 h 925"/>
                        <a:gd name="T12" fmla="*/ 2147483647 w 769"/>
                        <a:gd name="T13" fmla="*/ 2147483647 h 925"/>
                        <a:gd name="T14" fmla="*/ 2147483647 w 769"/>
                        <a:gd name="T15" fmla="*/ 2147483647 h 925"/>
                        <a:gd name="T16" fmla="*/ 2147483647 w 769"/>
                        <a:gd name="T17" fmla="*/ 2147483647 h 925"/>
                        <a:gd name="T18" fmla="*/ 2147483647 w 769"/>
                        <a:gd name="T19" fmla="*/ 2147483647 h 925"/>
                        <a:gd name="T20" fmla="*/ 2147483647 w 769"/>
                        <a:gd name="T21" fmla="*/ 2147483647 h 925"/>
                        <a:gd name="T22" fmla="*/ 2147483647 w 769"/>
                        <a:gd name="T23" fmla="*/ 2147483647 h 925"/>
                        <a:gd name="T24" fmla="*/ 2147483647 w 769"/>
                        <a:gd name="T25" fmla="*/ 2147483647 h 925"/>
                        <a:gd name="T26" fmla="*/ 2147483647 w 769"/>
                        <a:gd name="T27" fmla="*/ 2147483647 h 925"/>
                        <a:gd name="T28" fmla="*/ 2147483647 w 769"/>
                        <a:gd name="T29" fmla="*/ 2147483647 h 925"/>
                        <a:gd name="T30" fmla="*/ 2147483647 w 769"/>
                        <a:gd name="T31" fmla="*/ 2147483647 h 925"/>
                        <a:gd name="T32" fmla="*/ 2147483647 w 769"/>
                        <a:gd name="T33" fmla="*/ 2147483647 h 925"/>
                        <a:gd name="T34" fmla="*/ 2147483647 w 769"/>
                        <a:gd name="T35" fmla="*/ 2147483647 h 925"/>
                        <a:gd name="T36" fmla="*/ 2147483647 w 769"/>
                        <a:gd name="T37" fmla="*/ 2147483647 h 925"/>
                        <a:gd name="T38" fmla="*/ 2147483647 w 769"/>
                        <a:gd name="T39" fmla="*/ 2147483647 h 925"/>
                        <a:gd name="T40" fmla="*/ 2147483647 w 769"/>
                        <a:gd name="T41" fmla="*/ 2147483647 h 925"/>
                        <a:gd name="T42" fmla="*/ 2147483647 w 769"/>
                        <a:gd name="T43" fmla="*/ 2147483647 h 925"/>
                        <a:gd name="T44" fmla="*/ 2147483647 w 769"/>
                        <a:gd name="T45" fmla="*/ 2147483647 h 925"/>
                        <a:gd name="T46" fmla="*/ 2147483647 w 769"/>
                        <a:gd name="T47" fmla="*/ 2147483647 h 925"/>
                        <a:gd name="T48" fmla="*/ 2147483647 w 769"/>
                        <a:gd name="T49" fmla="*/ 2147483647 h 925"/>
                        <a:gd name="T50" fmla="*/ 2147483647 w 769"/>
                        <a:gd name="T51" fmla="*/ 2147483647 h 925"/>
                        <a:gd name="T52" fmla="*/ 2147483647 w 769"/>
                        <a:gd name="T53" fmla="*/ 2147483647 h 925"/>
                        <a:gd name="T54" fmla="*/ 2147483647 w 769"/>
                        <a:gd name="T55" fmla="*/ 2147483647 h 925"/>
                        <a:gd name="T56" fmla="*/ 2147483647 w 769"/>
                        <a:gd name="T57" fmla="*/ 2147483647 h 925"/>
                        <a:gd name="T58" fmla="*/ 2147483647 w 769"/>
                        <a:gd name="T59" fmla="*/ 2147483647 h 925"/>
                        <a:gd name="T60" fmla="*/ 2147483647 w 769"/>
                        <a:gd name="T61" fmla="*/ 2147483647 h 925"/>
                        <a:gd name="T62" fmla="*/ 2147483647 w 769"/>
                        <a:gd name="T63" fmla="*/ 2147483647 h 925"/>
                        <a:gd name="T64" fmla="*/ 2147483647 w 769"/>
                        <a:gd name="T65" fmla="*/ 2147483647 h 925"/>
                        <a:gd name="T66" fmla="*/ 2147483647 w 769"/>
                        <a:gd name="T67" fmla="*/ 2147483647 h 925"/>
                        <a:gd name="T68" fmla="*/ 2147483647 w 769"/>
                        <a:gd name="T69" fmla="*/ 2147483647 h 925"/>
                        <a:gd name="T70" fmla="*/ 2147483647 w 769"/>
                        <a:gd name="T71" fmla="*/ 2147483647 h 925"/>
                        <a:gd name="T72" fmla="*/ 2147483647 w 769"/>
                        <a:gd name="T73" fmla="*/ 2147483647 h 925"/>
                        <a:gd name="T74" fmla="*/ 2147483647 w 769"/>
                        <a:gd name="T75" fmla="*/ 2147483647 h 925"/>
                        <a:gd name="T76" fmla="*/ 2147483647 w 769"/>
                        <a:gd name="T77" fmla="*/ 2147483647 h 925"/>
                        <a:gd name="T78" fmla="*/ 2147483647 w 769"/>
                        <a:gd name="T79" fmla="*/ 2147483647 h 925"/>
                        <a:gd name="T80" fmla="*/ 2147483647 w 769"/>
                        <a:gd name="T81" fmla="*/ 2147483647 h 925"/>
                        <a:gd name="T82" fmla="*/ 2147483647 w 769"/>
                        <a:gd name="T83" fmla="*/ 2147483647 h 925"/>
                        <a:gd name="T84" fmla="*/ 2147483647 w 769"/>
                        <a:gd name="T85" fmla="*/ 2147483647 h 9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69"/>
                        <a:gd name="T130" fmla="*/ 0 h 925"/>
                        <a:gd name="T131" fmla="*/ 769 w 769"/>
                        <a:gd name="T132" fmla="*/ 925 h 9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69" h="925">
                          <a:moveTo>
                            <a:pt x="572" y="806"/>
                          </a:moveTo>
                          <a:lnTo>
                            <a:pt x="546" y="795"/>
                          </a:lnTo>
                          <a:lnTo>
                            <a:pt x="551" y="777"/>
                          </a:lnTo>
                          <a:lnTo>
                            <a:pt x="554" y="748"/>
                          </a:lnTo>
                          <a:lnTo>
                            <a:pt x="546" y="730"/>
                          </a:lnTo>
                          <a:lnTo>
                            <a:pt x="518" y="733"/>
                          </a:lnTo>
                          <a:lnTo>
                            <a:pt x="496" y="737"/>
                          </a:lnTo>
                          <a:lnTo>
                            <a:pt x="460" y="737"/>
                          </a:lnTo>
                          <a:lnTo>
                            <a:pt x="430" y="732"/>
                          </a:lnTo>
                          <a:lnTo>
                            <a:pt x="405" y="735"/>
                          </a:lnTo>
                          <a:lnTo>
                            <a:pt x="397" y="757"/>
                          </a:lnTo>
                          <a:lnTo>
                            <a:pt x="380" y="770"/>
                          </a:lnTo>
                          <a:lnTo>
                            <a:pt x="353" y="763"/>
                          </a:lnTo>
                          <a:lnTo>
                            <a:pt x="326" y="752"/>
                          </a:lnTo>
                          <a:lnTo>
                            <a:pt x="281" y="750"/>
                          </a:lnTo>
                          <a:lnTo>
                            <a:pt x="284" y="772"/>
                          </a:lnTo>
                          <a:lnTo>
                            <a:pt x="249" y="762"/>
                          </a:lnTo>
                          <a:lnTo>
                            <a:pt x="222" y="770"/>
                          </a:lnTo>
                          <a:lnTo>
                            <a:pt x="222" y="829"/>
                          </a:lnTo>
                          <a:lnTo>
                            <a:pt x="205" y="839"/>
                          </a:lnTo>
                          <a:lnTo>
                            <a:pt x="202" y="861"/>
                          </a:lnTo>
                          <a:lnTo>
                            <a:pt x="171" y="876"/>
                          </a:lnTo>
                          <a:lnTo>
                            <a:pt x="166" y="901"/>
                          </a:lnTo>
                          <a:lnTo>
                            <a:pt x="165" y="925"/>
                          </a:lnTo>
                          <a:lnTo>
                            <a:pt x="146" y="913"/>
                          </a:lnTo>
                          <a:lnTo>
                            <a:pt x="134" y="893"/>
                          </a:lnTo>
                          <a:lnTo>
                            <a:pt x="106" y="898"/>
                          </a:lnTo>
                          <a:lnTo>
                            <a:pt x="64" y="898"/>
                          </a:lnTo>
                          <a:lnTo>
                            <a:pt x="45" y="873"/>
                          </a:lnTo>
                          <a:lnTo>
                            <a:pt x="17" y="908"/>
                          </a:lnTo>
                          <a:lnTo>
                            <a:pt x="0" y="840"/>
                          </a:lnTo>
                          <a:lnTo>
                            <a:pt x="96" y="777"/>
                          </a:lnTo>
                          <a:lnTo>
                            <a:pt x="156" y="696"/>
                          </a:lnTo>
                          <a:lnTo>
                            <a:pt x="206" y="614"/>
                          </a:lnTo>
                          <a:lnTo>
                            <a:pt x="209" y="524"/>
                          </a:lnTo>
                          <a:lnTo>
                            <a:pt x="176" y="432"/>
                          </a:lnTo>
                          <a:lnTo>
                            <a:pt x="104" y="380"/>
                          </a:lnTo>
                          <a:lnTo>
                            <a:pt x="72" y="311"/>
                          </a:lnTo>
                          <a:lnTo>
                            <a:pt x="96" y="240"/>
                          </a:lnTo>
                          <a:lnTo>
                            <a:pt x="176" y="210"/>
                          </a:lnTo>
                          <a:lnTo>
                            <a:pt x="267" y="203"/>
                          </a:lnTo>
                          <a:lnTo>
                            <a:pt x="333" y="207"/>
                          </a:lnTo>
                          <a:lnTo>
                            <a:pt x="381" y="140"/>
                          </a:lnTo>
                          <a:lnTo>
                            <a:pt x="408" y="83"/>
                          </a:lnTo>
                          <a:lnTo>
                            <a:pt x="423" y="47"/>
                          </a:lnTo>
                          <a:lnTo>
                            <a:pt x="431" y="21"/>
                          </a:lnTo>
                          <a:lnTo>
                            <a:pt x="441" y="0"/>
                          </a:lnTo>
                          <a:lnTo>
                            <a:pt x="475" y="61"/>
                          </a:lnTo>
                          <a:lnTo>
                            <a:pt x="506" y="79"/>
                          </a:lnTo>
                          <a:lnTo>
                            <a:pt x="529" y="124"/>
                          </a:lnTo>
                          <a:lnTo>
                            <a:pt x="538" y="160"/>
                          </a:lnTo>
                          <a:lnTo>
                            <a:pt x="574" y="151"/>
                          </a:lnTo>
                          <a:lnTo>
                            <a:pt x="600" y="164"/>
                          </a:lnTo>
                          <a:lnTo>
                            <a:pt x="623" y="164"/>
                          </a:lnTo>
                          <a:lnTo>
                            <a:pt x="645" y="204"/>
                          </a:lnTo>
                          <a:lnTo>
                            <a:pt x="672" y="236"/>
                          </a:lnTo>
                          <a:lnTo>
                            <a:pt x="681" y="281"/>
                          </a:lnTo>
                          <a:lnTo>
                            <a:pt x="678" y="315"/>
                          </a:lnTo>
                          <a:lnTo>
                            <a:pt x="669" y="334"/>
                          </a:lnTo>
                          <a:lnTo>
                            <a:pt x="680" y="348"/>
                          </a:lnTo>
                          <a:lnTo>
                            <a:pt x="699" y="367"/>
                          </a:lnTo>
                          <a:lnTo>
                            <a:pt x="672" y="369"/>
                          </a:lnTo>
                          <a:lnTo>
                            <a:pt x="651" y="375"/>
                          </a:lnTo>
                          <a:lnTo>
                            <a:pt x="629" y="391"/>
                          </a:lnTo>
                          <a:lnTo>
                            <a:pt x="613" y="383"/>
                          </a:lnTo>
                          <a:lnTo>
                            <a:pt x="589" y="386"/>
                          </a:lnTo>
                          <a:lnTo>
                            <a:pt x="557" y="399"/>
                          </a:lnTo>
                          <a:lnTo>
                            <a:pt x="524" y="410"/>
                          </a:lnTo>
                          <a:lnTo>
                            <a:pt x="506" y="438"/>
                          </a:lnTo>
                          <a:lnTo>
                            <a:pt x="530" y="437"/>
                          </a:lnTo>
                          <a:lnTo>
                            <a:pt x="559" y="437"/>
                          </a:lnTo>
                          <a:lnTo>
                            <a:pt x="584" y="437"/>
                          </a:lnTo>
                          <a:lnTo>
                            <a:pt x="599" y="431"/>
                          </a:lnTo>
                          <a:lnTo>
                            <a:pt x="591" y="423"/>
                          </a:lnTo>
                          <a:lnTo>
                            <a:pt x="586" y="407"/>
                          </a:lnTo>
                          <a:lnTo>
                            <a:pt x="605" y="410"/>
                          </a:lnTo>
                          <a:lnTo>
                            <a:pt x="626" y="426"/>
                          </a:lnTo>
                          <a:lnTo>
                            <a:pt x="635" y="445"/>
                          </a:lnTo>
                          <a:lnTo>
                            <a:pt x="656" y="450"/>
                          </a:lnTo>
                          <a:lnTo>
                            <a:pt x="651" y="475"/>
                          </a:lnTo>
                          <a:lnTo>
                            <a:pt x="629" y="493"/>
                          </a:lnTo>
                          <a:lnTo>
                            <a:pt x="610" y="520"/>
                          </a:lnTo>
                          <a:lnTo>
                            <a:pt x="599" y="560"/>
                          </a:lnTo>
                          <a:lnTo>
                            <a:pt x="584" y="582"/>
                          </a:lnTo>
                          <a:lnTo>
                            <a:pt x="559" y="580"/>
                          </a:lnTo>
                          <a:lnTo>
                            <a:pt x="565" y="555"/>
                          </a:lnTo>
                          <a:lnTo>
                            <a:pt x="578" y="531"/>
                          </a:lnTo>
                          <a:lnTo>
                            <a:pt x="567" y="520"/>
                          </a:lnTo>
                          <a:lnTo>
                            <a:pt x="551" y="509"/>
                          </a:lnTo>
                          <a:lnTo>
                            <a:pt x="543" y="534"/>
                          </a:lnTo>
                          <a:lnTo>
                            <a:pt x="527" y="542"/>
                          </a:lnTo>
                          <a:lnTo>
                            <a:pt x="505" y="529"/>
                          </a:lnTo>
                          <a:lnTo>
                            <a:pt x="489" y="544"/>
                          </a:lnTo>
                          <a:lnTo>
                            <a:pt x="460" y="555"/>
                          </a:lnTo>
                          <a:lnTo>
                            <a:pt x="489" y="571"/>
                          </a:lnTo>
                          <a:lnTo>
                            <a:pt x="521" y="582"/>
                          </a:lnTo>
                          <a:lnTo>
                            <a:pt x="548" y="590"/>
                          </a:lnTo>
                          <a:lnTo>
                            <a:pt x="575" y="598"/>
                          </a:lnTo>
                          <a:lnTo>
                            <a:pt x="591" y="617"/>
                          </a:lnTo>
                          <a:lnTo>
                            <a:pt x="610" y="631"/>
                          </a:lnTo>
                          <a:lnTo>
                            <a:pt x="608" y="677"/>
                          </a:lnTo>
                          <a:lnTo>
                            <a:pt x="620" y="714"/>
                          </a:lnTo>
                          <a:lnTo>
                            <a:pt x="631" y="750"/>
                          </a:lnTo>
                          <a:lnTo>
                            <a:pt x="618" y="758"/>
                          </a:lnTo>
                          <a:lnTo>
                            <a:pt x="608" y="742"/>
                          </a:lnTo>
                          <a:lnTo>
                            <a:pt x="602" y="721"/>
                          </a:lnTo>
                          <a:lnTo>
                            <a:pt x="591" y="701"/>
                          </a:lnTo>
                          <a:lnTo>
                            <a:pt x="580" y="711"/>
                          </a:lnTo>
                          <a:lnTo>
                            <a:pt x="580" y="726"/>
                          </a:lnTo>
                          <a:lnTo>
                            <a:pt x="581" y="740"/>
                          </a:lnTo>
                          <a:lnTo>
                            <a:pt x="600" y="758"/>
                          </a:lnTo>
                          <a:lnTo>
                            <a:pt x="608" y="777"/>
                          </a:lnTo>
                          <a:lnTo>
                            <a:pt x="623" y="780"/>
                          </a:lnTo>
                          <a:lnTo>
                            <a:pt x="632" y="773"/>
                          </a:lnTo>
                          <a:lnTo>
                            <a:pt x="661" y="786"/>
                          </a:lnTo>
                          <a:lnTo>
                            <a:pt x="696" y="784"/>
                          </a:lnTo>
                          <a:lnTo>
                            <a:pt x="723" y="795"/>
                          </a:lnTo>
                          <a:lnTo>
                            <a:pt x="753" y="803"/>
                          </a:lnTo>
                          <a:lnTo>
                            <a:pt x="769" y="822"/>
                          </a:lnTo>
                          <a:lnTo>
                            <a:pt x="753" y="852"/>
                          </a:lnTo>
                          <a:lnTo>
                            <a:pt x="747" y="873"/>
                          </a:lnTo>
                          <a:lnTo>
                            <a:pt x="729" y="870"/>
                          </a:lnTo>
                          <a:lnTo>
                            <a:pt x="707" y="873"/>
                          </a:lnTo>
                          <a:lnTo>
                            <a:pt x="691" y="878"/>
                          </a:lnTo>
                          <a:lnTo>
                            <a:pt x="683" y="867"/>
                          </a:lnTo>
                          <a:lnTo>
                            <a:pt x="666" y="846"/>
                          </a:lnTo>
                          <a:lnTo>
                            <a:pt x="653" y="827"/>
                          </a:lnTo>
                          <a:lnTo>
                            <a:pt x="656" y="808"/>
                          </a:lnTo>
                          <a:lnTo>
                            <a:pt x="632" y="798"/>
                          </a:lnTo>
                          <a:lnTo>
                            <a:pt x="602" y="800"/>
                          </a:lnTo>
                          <a:lnTo>
                            <a:pt x="572" y="806"/>
                          </a:lnTo>
                          <a:close/>
                        </a:path>
                      </a:pathLst>
                    </a:custGeom>
                    <a:solidFill>
                      <a:srgbClr val="FF808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defTabSz="1828343">
                        <a:defRPr/>
                      </a:pPr>
                      <a:endParaRPr lang="zh-CN" altLang="zh-CN" sz="2399" kern="0">
                        <a:solidFill>
                          <a:sysClr val="windowText" lastClr="000000"/>
                        </a:solidFill>
                        <a:latin typeface="Calibri" panose="020F0502020204030204"/>
                        <a:ea typeface="等线" panose="02010600030101010101" pitchFamily="2" charset="-122"/>
                      </a:endParaRPr>
                    </a:p>
                  </p:txBody>
                </p:sp>
                <p:sp>
                  <p:nvSpPr>
                    <p:cNvPr id="92" name="Freeform 39">
                      <a:extLst>
                        <a:ext uri="{FF2B5EF4-FFF2-40B4-BE49-F238E27FC236}">
                          <a16:creationId xmlns:a16="http://schemas.microsoft.com/office/drawing/2014/main" id="{41E90542-61D1-4D84-8472-AEF198FBB929}"/>
                        </a:ext>
                      </a:extLst>
                    </p:cNvPr>
                    <p:cNvSpPr>
                      <a:spLocks/>
                    </p:cNvSpPr>
                    <p:nvPr/>
                  </p:nvSpPr>
                  <p:spPr bwMode="auto">
                    <a:xfrm>
                      <a:off x="5453077" y="3968736"/>
                      <a:ext cx="201987" cy="249238"/>
                    </a:xfrm>
                    <a:custGeom>
                      <a:avLst/>
                      <a:gdLst>
                        <a:gd name="T0" fmla="*/ 2147483647 w 492"/>
                        <a:gd name="T1" fmla="*/ 2147483647 h 624"/>
                        <a:gd name="T2" fmla="*/ 2147483647 w 492"/>
                        <a:gd name="T3" fmla="*/ 2147483647 h 624"/>
                        <a:gd name="T4" fmla="*/ 2147483647 w 492"/>
                        <a:gd name="T5" fmla="*/ 2147483647 h 624"/>
                        <a:gd name="T6" fmla="*/ 2147483647 w 492"/>
                        <a:gd name="T7" fmla="*/ 2147483647 h 624"/>
                        <a:gd name="T8" fmla="*/ 2147483647 w 492"/>
                        <a:gd name="T9" fmla="*/ 2147483647 h 624"/>
                        <a:gd name="T10" fmla="*/ 2147483647 w 492"/>
                        <a:gd name="T11" fmla="*/ 2147483647 h 624"/>
                        <a:gd name="T12" fmla="*/ 2147483647 w 492"/>
                        <a:gd name="T13" fmla="*/ 2147483647 h 624"/>
                        <a:gd name="T14" fmla="*/ 2147483647 w 492"/>
                        <a:gd name="T15" fmla="*/ 2147483647 h 624"/>
                        <a:gd name="T16" fmla="*/ 2147483647 w 492"/>
                        <a:gd name="T17" fmla="*/ 2147483647 h 624"/>
                        <a:gd name="T18" fmla="*/ 2147483647 w 492"/>
                        <a:gd name="T19" fmla="*/ 2147483647 h 624"/>
                        <a:gd name="T20" fmla="*/ 2147483647 w 492"/>
                        <a:gd name="T21" fmla="*/ 2147483647 h 624"/>
                        <a:gd name="T22" fmla="*/ 2147483647 w 492"/>
                        <a:gd name="T23" fmla="*/ 2147483647 h 624"/>
                        <a:gd name="T24" fmla="*/ 0 w 492"/>
                        <a:gd name="T25" fmla="*/ 2147483647 h 624"/>
                        <a:gd name="T26" fmla="*/ 2147483647 w 492"/>
                        <a:gd name="T27" fmla="*/ 2147483647 h 624"/>
                        <a:gd name="T28" fmla="*/ 2147483647 w 492"/>
                        <a:gd name="T29" fmla="*/ 2147483647 h 624"/>
                        <a:gd name="T30" fmla="*/ 2147483647 w 492"/>
                        <a:gd name="T31" fmla="*/ 2147483647 h 624"/>
                        <a:gd name="T32" fmla="*/ 2147483647 w 492"/>
                        <a:gd name="T33" fmla="*/ 2147483647 h 624"/>
                        <a:gd name="T34" fmla="*/ 2147483647 w 492"/>
                        <a:gd name="T35" fmla="*/ 0 h 624"/>
                        <a:gd name="T36" fmla="*/ 2147483647 w 492"/>
                        <a:gd name="T37" fmla="*/ 2147483647 h 624"/>
                        <a:gd name="T38" fmla="*/ 2147483647 w 492"/>
                        <a:gd name="T39" fmla="*/ 2147483647 h 624"/>
                        <a:gd name="T40" fmla="*/ 2147483647 w 492"/>
                        <a:gd name="T41" fmla="*/ 2147483647 h 624"/>
                        <a:gd name="T42" fmla="*/ 2147483647 w 492"/>
                        <a:gd name="T43" fmla="*/ 2147483647 h 624"/>
                        <a:gd name="T44" fmla="*/ 2147483647 w 492"/>
                        <a:gd name="T45" fmla="*/ 2147483647 h 624"/>
                        <a:gd name="T46" fmla="*/ 2147483647 w 492"/>
                        <a:gd name="T47" fmla="*/ 2147483647 h 624"/>
                        <a:gd name="T48" fmla="*/ 2147483647 w 492"/>
                        <a:gd name="T49" fmla="*/ 2147483647 h 624"/>
                        <a:gd name="T50" fmla="*/ 2147483647 w 492"/>
                        <a:gd name="T51" fmla="*/ 2147483647 h 624"/>
                        <a:gd name="T52" fmla="*/ 2147483647 w 492"/>
                        <a:gd name="T53" fmla="*/ 2147483647 h 624"/>
                        <a:gd name="T54" fmla="*/ 2147483647 w 492"/>
                        <a:gd name="T55" fmla="*/ 2147483647 h 624"/>
                        <a:gd name="T56" fmla="*/ 2147483647 w 492"/>
                        <a:gd name="T57" fmla="*/ 2147483647 h 624"/>
                        <a:gd name="T58" fmla="*/ 2147483647 w 492"/>
                        <a:gd name="T59" fmla="*/ 2147483647 h 624"/>
                        <a:gd name="T60" fmla="*/ 2147483647 w 492"/>
                        <a:gd name="T61" fmla="*/ 2147483647 h 624"/>
                        <a:gd name="T62" fmla="*/ 2147483647 w 492"/>
                        <a:gd name="T63" fmla="*/ 2147483647 h 624"/>
                        <a:gd name="T64" fmla="*/ 2147483647 w 492"/>
                        <a:gd name="T65" fmla="*/ 2147483647 h 624"/>
                        <a:gd name="T66" fmla="*/ 2147483647 w 492"/>
                        <a:gd name="T67" fmla="*/ 2147483647 h 624"/>
                        <a:gd name="T68" fmla="*/ 2147483647 w 492"/>
                        <a:gd name="T69" fmla="*/ 2147483647 h 624"/>
                        <a:gd name="T70" fmla="*/ 2147483647 w 492"/>
                        <a:gd name="T71" fmla="*/ 2147483647 h 624"/>
                        <a:gd name="T72" fmla="*/ 2147483647 w 492"/>
                        <a:gd name="T73" fmla="*/ 2147483647 h 624"/>
                        <a:gd name="T74" fmla="*/ 2147483647 w 492"/>
                        <a:gd name="T75" fmla="*/ 2147483647 h 624"/>
                        <a:gd name="T76" fmla="*/ 2147483647 w 492"/>
                        <a:gd name="T77" fmla="*/ 2147483647 h 624"/>
                        <a:gd name="T78" fmla="*/ 2147483647 w 492"/>
                        <a:gd name="T79" fmla="*/ 2147483647 h 624"/>
                        <a:gd name="T80" fmla="*/ 2147483647 w 492"/>
                        <a:gd name="T81" fmla="*/ 2147483647 h 624"/>
                        <a:gd name="T82" fmla="*/ 2147483647 w 492"/>
                        <a:gd name="T83" fmla="*/ 2147483647 h 624"/>
                        <a:gd name="T84" fmla="*/ 2147483647 w 492"/>
                        <a:gd name="T85" fmla="*/ 2147483647 h 624"/>
                        <a:gd name="T86" fmla="*/ 2147483647 w 492"/>
                        <a:gd name="T87" fmla="*/ 2147483647 h 6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92"/>
                        <a:gd name="T133" fmla="*/ 0 h 624"/>
                        <a:gd name="T134" fmla="*/ 492 w 492"/>
                        <a:gd name="T135" fmla="*/ 624 h 62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92" h="624">
                          <a:moveTo>
                            <a:pt x="434" y="461"/>
                          </a:moveTo>
                          <a:lnTo>
                            <a:pt x="474" y="507"/>
                          </a:lnTo>
                          <a:lnTo>
                            <a:pt x="492" y="519"/>
                          </a:lnTo>
                          <a:lnTo>
                            <a:pt x="465" y="575"/>
                          </a:lnTo>
                          <a:lnTo>
                            <a:pt x="432" y="624"/>
                          </a:lnTo>
                          <a:lnTo>
                            <a:pt x="396" y="593"/>
                          </a:lnTo>
                          <a:lnTo>
                            <a:pt x="365" y="575"/>
                          </a:lnTo>
                          <a:lnTo>
                            <a:pt x="288" y="521"/>
                          </a:lnTo>
                          <a:lnTo>
                            <a:pt x="234" y="503"/>
                          </a:lnTo>
                          <a:lnTo>
                            <a:pt x="80" y="504"/>
                          </a:lnTo>
                          <a:lnTo>
                            <a:pt x="8" y="411"/>
                          </a:lnTo>
                          <a:lnTo>
                            <a:pt x="5" y="365"/>
                          </a:lnTo>
                          <a:lnTo>
                            <a:pt x="0" y="303"/>
                          </a:lnTo>
                          <a:lnTo>
                            <a:pt x="56" y="234"/>
                          </a:lnTo>
                          <a:lnTo>
                            <a:pt x="123" y="165"/>
                          </a:lnTo>
                          <a:lnTo>
                            <a:pt x="185" y="78"/>
                          </a:lnTo>
                          <a:lnTo>
                            <a:pt x="171" y="35"/>
                          </a:lnTo>
                          <a:lnTo>
                            <a:pt x="197" y="0"/>
                          </a:lnTo>
                          <a:lnTo>
                            <a:pt x="216" y="24"/>
                          </a:lnTo>
                          <a:lnTo>
                            <a:pt x="261" y="24"/>
                          </a:lnTo>
                          <a:lnTo>
                            <a:pt x="287" y="18"/>
                          </a:lnTo>
                          <a:lnTo>
                            <a:pt x="300" y="39"/>
                          </a:lnTo>
                          <a:lnTo>
                            <a:pt x="318" y="51"/>
                          </a:lnTo>
                          <a:lnTo>
                            <a:pt x="301" y="73"/>
                          </a:lnTo>
                          <a:lnTo>
                            <a:pt x="258" y="80"/>
                          </a:lnTo>
                          <a:lnTo>
                            <a:pt x="252" y="113"/>
                          </a:lnTo>
                          <a:lnTo>
                            <a:pt x="277" y="126"/>
                          </a:lnTo>
                          <a:lnTo>
                            <a:pt x="303" y="124"/>
                          </a:lnTo>
                          <a:lnTo>
                            <a:pt x="330" y="121"/>
                          </a:lnTo>
                          <a:lnTo>
                            <a:pt x="335" y="153"/>
                          </a:lnTo>
                          <a:lnTo>
                            <a:pt x="375" y="173"/>
                          </a:lnTo>
                          <a:lnTo>
                            <a:pt x="408" y="175"/>
                          </a:lnTo>
                          <a:lnTo>
                            <a:pt x="424" y="199"/>
                          </a:lnTo>
                          <a:lnTo>
                            <a:pt x="435" y="218"/>
                          </a:lnTo>
                          <a:lnTo>
                            <a:pt x="460" y="208"/>
                          </a:lnTo>
                          <a:lnTo>
                            <a:pt x="470" y="234"/>
                          </a:lnTo>
                          <a:lnTo>
                            <a:pt x="478" y="258"/>
                          </a:lnTo>
                          <a:lnTo>
                            <a:pt x="478" y="301"/>
                          </a:lnTo>
                          <a:lnTo>
                            <a:pt x="472" y="325"/>
                          </a:lnTo>
                          <a:lnTo>
                            <a:pt x="451" y="336"/>
                          </a:lnTo>
                          <a:lnTo>
                            <a:pt x="424" y="352"/>
                          </a:lnTo>
                          <a:lnTo>
                            <a:pt x="429" y="409"/>
                          </a:lnTo>
                          <a:lnTo>
                            <a:pt x="451" y="433"/>
                          </a:lnTo>
                          <a:lnTo>
                            <a:pt x="434" y="461"/>
                          </a:lnTo>
                          <a:close/>
                        </a:path>
                      </a:pathLst>
                    </a:custGeom>
                    <a:solidFill>
                      <a:schemeClr val="accent4"/>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defTabSz="1828343">
                        <a:defRPr/>
                      </a:pPr>
                      <a:endParaRPr lang="zh-CN" altLang="zh-CN" sz="2399" kern="0">
                        <a:solidFill>
                          <a:sysClr val="windowText" lastClr="000000"/>
                        </a:solidFill>
                        <a:latin typeface="Calibri" panose="020F0502020204030204"/>
                        <a:ea typeface="等线" panose="02010600030101010101" pitchFamily="2" charset="-122"/>
                      </a:endParaRPr>
                    </a:p>
                  </p:txBody>
                </p:sp>
                <p:sp>
                  <p:nvSpPr>
                    <p:cNvPr id="93" name="Freeform 40">
                      <a:extLst>
                        <a:ext uri="{FF2B5EF4-FFF2-40B4-BE49-F238E27FC236}">
                          <a16:creationId xmlns:a16="http://schemas.microsoft.com/office/drawing/2014/main" id="{6E9D5615-D480-44D9-9CCC-24EA2DD4E442}"/>
                        </a:ext>
                      </a:extLst>
                    </p:cNvPr>
                    <p:cNvSpPr>
                      <a:spLocks/>
                    </p:cNvSpPr>
                    <p:nvPr/>
                  </p:nvSpPr>
                  <p:spPr bwMode="auto">
                    <a:xfrm>
                      <a:off x="5626659" y="4036999"/>
                      <a:ext cx="179895" cy="180975"/>
                    </a:xfrm>
                    <a:custGeom>
                      <a:avLst/>
                      <a:gdLst>
                        <a:gd name="T0" fmla="*/ 2147483647 w 435"/>
                        <a:gd name="T1" fmla="*/ 2147483647 h 452"/>
                        <a:gd name="T2" fmla="*/ 2147483647 w 435"/>
                        <a:gd name="T3" fmla="*/ 2147483647 h 452"/>
                        <a:gd name="T4" fmla="*/ 2147483647 w 435"/>
                        <a:gd name="T5" fmla="*/ 2147483647 h 452"/>
                        <a:gd name="T6" fmla="*/ 2147483647 w 435"/>
                        <a:gd name="T7" fmla="*/ 2147483647 h 452"/>
                        <a:gd name="T8" fmla="*/ 2147483647 w 435"/>
                        <a:gd name="T9" fmla="*/ 2147483647 h 452"/>
                        <a:gd name="T10" fmla="*/ 2147483647 w 435"/>
                        <a:gd name="T11" fmla="*/ 2147483647 h 452"/>
                        <a:gd name="T12" fmla="*/ 2147483647 w 435"/>
                        <a:gd name="T13" fmla="*/ 2147483647 h 452"/>
                        <a:gd name="T14" fmla="*/ 2147483647 w 435"/>
                        <a:gd name="T15" fmla="*/ 2147483647 h 452"/>
                        <a:gd name="T16" fmla="*/ 2147483647 w 435"/>
                        <a:gd name="T17" fmla="*/ 2147483647 h 452"/>
                        <a:gd name="T18" fmla="*/ 2147483647 w 435"/>
                        <a:gd name="T19" fmla="*/ 2147483647 h 452"/>
                        <a:gd name="T20" fmla="*/ 2147483647 w 435"/>
                        <a:gd name="T21" fmla="*/ 2147483647 h 452"/>
                        <a:gd name="T22" fmla="*/ 2147483647 w 435"/>
                        <a:gd name="T23" fmla="*/ 2147483647 h 452"/>
                        <a:gd name="T24" fmla="*/ 2147483647 w 435"/>
                        <a:gd name="T25" fmla="*/ 2147483647 h 452"/>
                        <a:gd name="T26" fmla="*/ 2147483647 w 435"/>
                        <a:gd name="T27" fmla="*/ 2147483647 h 452"/>
                        <a:gd name="T28" fmla="*/ 2147483647 w 435"/>
                        <a:gd name="T29" fmla="*/ 2147483647 h 452"/>
                        <a:gd name="T30" fmla="*/ 2147483647 w 435"/>
                        <a:gd name="T31" fmla="*/ 0 h 452"/>
                        <a:gd name="T32" fmla="*/ 2147483647 w 435"/>
                        <a:gd name="T33" fmla="*/ 2147483647 h 452"/>
                        <a:gd name="T34" fmla="*/ 2147483647 w 435"/>
                        <a:gd name="T35" fmla="*/ 2147483647 h 452"/>
                        <a:gd name="T36" fmla="*/ 2147483647 w 435"/>
                        <a:gd name="T37" fmla="*/ 2147483647 h 452"/>
                        <a:gd name="T38" fmla="*/ 2147483647 w 435"/>
                        <a:gd name="T39" fmla="*/ 2147483647 h 452"/>
                        <a:gd name="T40" fmla="*/ 2147483647 w 435"/>
                        <a:gd name="T41" fmla="*/ 2147483647 h 452"/>
                        <a:gd name="T42" fmla="*/ 2147483647 w 435"/>
                        <a:gd name="T43" fmla="*/ 2147483647 h 452"/>
                        <a:gd name="T44" fmla="*/ 2147483647 w 435"/>
                        <a:gd name="T45" fmla="*/ 2147483647 h 452"/>
                        <a:gd name="T46" fmla="*/ 0 w 435"/>
                        <a:gd name="T47" fmla="*/ 2147483647 h 452"/>
                        <a:gd name="T48" fmla="*/ 2147483647 w 435"/>
                        <a:gd name="T49" fmla="*/ 2147483647 h 452"/>
                        <a:gd name="T50" fmla="*/ 2147483647 w 435"/>
                        <a:gd name="T51" fmla="*/ 2147483647 h 452"/>
                        <a:gd name="T52" fmla="*/ 2147483647 w 435"/>
                        <a:gd name="T53" fmla="*/ 2147483647 h 452"/>
                        <a:gd name="T54" fmla="*/ 2147483647 w 435"/>
                        <a:gd name="T55" fmla="*/ 2147483647 h 452"/>
                        <a:gd name="T56" fmla="*/ 2147483647 w 435"/>
                        <a:gd name="T57" fmla="*/ 2147483647 h 452"/>
                        <a:gd name="T58" fmla="*/ 2147483647 w 435"/>
                        <a:gd name="T59" fmla="*/ 2147483647 h 452"/>
                        <a:gd name="T60" fmla="*/ 2147483647 w 435"/>
                        <a:gd name="T61" fmla="*/ 2147483647 h 452"/>
                        <a:gd name="T62" fmla="*/ 2147483647 w 435"/>
                        <a:gd name="T63" fmla="*/ 2147483647 h 452"/>
                        <a:gd name="T64" fmla="*/ 2147483647 w 435"/>
                        <a:gd name="T65" fmla="*/ 2147483647 h 452"/>
                        <a:gd name="T66" fmla="*/ 2147483647 w 435"/>
                        <a:gd name="T67" fmla="*/ 2147483647 h 452"/>
                        <a:gd name="T68" fmla="*/ 2147483647 w 435"/>
                        <a:gd name="T69" fmla="*/ 2147483647 h 452"/>
                        <a:gd name="T70" fmla="*/ 2147483647 w 435"/>
                        <a:gd name="T71" fmla="*/ 2147483647 h 452"/>
                        <a:gd name="T72" fmla="*/ 2147483647 w 435"/>
                        <a:gd name="T73" fmla="*/ 2147483647 h 452"/>
                        <a:gd name="T74" fmla="*/ 2147483647 w 435"/>
                        <a:gd name="T75" fmla="*/ 2147483647 h 452"/>
                        <a:gd name="T76" fmla="*/ 2147483647 w 435"/>
                        <a:gd name="T77" fmla="*/ 2147483647 h 452"/>
                        <a:gd name="T78" fmla="*/ 2147483647 w 435"/>
                        <a:gd name="T79" fmla="*/ 2147483647 h 4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35"/>
                        <a:gd name="T121" fmla="*/ 0 h 452"/>
                        <a:gd name="T122" fmla="*/ 435 w 435"/>
                        <a:gd name="T123" fmla="*/ 452 h 45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35" h="452">
                          <a:moveTo>
                            <a:pt x="435" y="366"/>
                          </a:moveTo>
                          <a:lnTo>
                            <a:pt x="399" y="290"/>
                          </a:lnTo>
                          <a:lnTo>
                            <a:pt x="373" y="221"/>
                          </a:lnTo>
                          <a:lnTo>
                            <a:pt x="379" y="181"/>
                          </a:lnTo>
                          <a:lnTo>
                            <a:pt x="389" y="151"/>
                          </a:lnTo>
                          <a:lnTo>
                            <a:pt x="419" y="137"/>
                          </a:lnTo>
                          <a:lnTo>
                            <a:pt x="387" y="91"/>
                          </a:lnTo>
                          <a:lnTo>
                            <a:pt x="365" y="73"/>
                          </a:lnTo>
                          <a:lnTo>
                            <a:pt x="346" y="81"/>
                          </a:lnTo>
                          <a:lnTo>
                            <a:pt x="319" y="51"/>
                          </a:lnTo>
                          <a:lnTo>
                            <a:pt x="288" y="54"/>
                          </a:lnTo>
                          <a:lnTo>
                            <a:pt x="261" y="43"/>
                          </a:lnTo>
                          <a:lnTo>
                            <a:pt x="234" y="33"/>
                          </a:lnTo>
                          <a:lnTo>
                            <a:pt x="201" y="6"/>
                          </a:lnTo>
                          <a:lnTo>
                            <a:pt x="158" y="6"/>
                          </a:lnTo>
                          <a:lnTo>
                            <a:pt x="118" y="0"/>
                          </a:lnTo>
                          <a:lnTo>
                            <a:pt x="102" y="22"/>
                          </a:lnTo>
                          <a:lnTo>
                            <a:pt x="64" y="27"/>
                          </a:lnTo>
                          <a:lnTo>
                            <a:pt x="38" y="36"/>
                          </a:lnTo>
                          <a:lnTo>
                            <a:pt x="55" y="87"/>
                          </a:lnTo>
                          <a:lnTo>
                            <a:pt x="57" y="123"/>
                          </a:lnTo>
                          <a:lnTo>
                            <a:pt x="52" y="152"/>
                          </a:lnTo>
                          <a:lnTo>
                            <a:pt x="25" y="167"/>
                          </a:lnTo>
                          <a:lnTo>
                            <a:pt x="0" y="180"/>
                          </a:lnTo>
                          <a:lnTo>
                            <a:pt x="7" y="239"/>
                          </a:lnTo>
                          <a:lnTo>
                            <a:pt x="28" y="263"/>
                          </a:lnTo>
                          <a:lnTo>
                            <a:pt x="13" y="290"/>
                          </a:lnTo>
                          <a:lnTo>
                            <a:pt x="40" y="320"/>
                          </a:lnTo>
                          <a:lnTo>
                            <a:pt x="57" y="339"/>
                          </a:lnTo>
                          <a:lnTo>
                            <a:pt x="73" y="347"/>
                          </a:lnTo>
                          <a:lnTo>
                            <a:pt x="121" y="383"/>
                          </a:lnTo>
                          <a:lnTo>
                            <a:pt x="153" y="423"/>
                          </a:lnTo>
                          <a:lnTo>
                            <a:pt x="196" y="452"/>
                          </a:lnTo>
                          <a:lnTo>
                            <a:pt x="220" y="402"/>
                          </a:lnTo>
                          <a:lnTo>
                            <a:pt x="256" y="359"/>
                          </a:lnTo>
                          <a:lnTo>
                            <a:pt x="303" y="363"/>
                          </a:lnTo>
                          <a:lnTo>
                            <a:pt x="366" y="393"/>
                          </a:lnTo>
                          <a:lnTo>
                            <a:pt x="421" y="431"/>
                          </a:lnTo>
                          <a:lnTo>
                            <a:pt x="430" y="390"/>
                          </a:lnTo>
                          <a:lnTo>
                            <a:pt x="435" y="366"/>
                          </a:lnTo>
                          <a:close/>
                        </a:path>
                      </a:pathLst>
                    </a:custGeom>
                    <a:solidFill>
                      <a:schemeClr val="tx2">
                        <a:lumMod val="60000"/>
                        <a:lumOff val="40000"/>
                      </a:schemeClr>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defTabSz="1828343">
                        <a:defRPr/>
                      </a:pPr>
                      <a:endParaRPr lang="zh-CN" altLang="zh-CN" sz="2399" kern="0">
                        <a:solidFill>
                          <a:sysClr val="windowText" lastClr="000000"/>
                        </a:solidFill>
                        <a:latin typeface="Calibri" panose="020F0502020204030204"/>
                        <a:ea typeface="等线" panose="02010600030101010101" pitchFamily="2" charset="-122"/>
                      </a:endParaRPr>
                    </a:p>
                  </p:txBody>
                </p:sp>
                <p:sp>
                  <p:nvSpPr>
                    <p:cNvPr id="94" name="Freeform 41">
                      <a:extLst>
                        <a:ext uri="{FF2B5EF4-FFF2-40B4-BE49-F238E27FC236}">
                          <a16:creationId xmlns:a16="http://schemas.microsoft.com/office/drawing/2014/main" id="{6B0FCDE8-868A-4AC1-9BE7-2254ABBE34C1}"/>
                        </a:ext>
                      </a:extLst>
                    </p:cNvPr>
                    <p:cNvSpPr>
                      <a:spLocks/>
                    </p:cNvSpPr>
                    <p:nvPr/>
                  </p:nvSpPr>
                  <p:spPr bwMode="auto">
                    <a:xfrm>
                      <a:off x="5557226" y="3911586"/>
                      <a:ext cx="195675" cy="144463"/>
                    </a:xfrm>
                    <a:custGeom>
                      <a:avLst/>
                      <a:gdLst>
                        <a:gd name="T0" fmla="*/ 2147483647 w 474"/>
                        <a:gd name="T1" fmla="*/ 2147483647 h 364"/>
                        <a:gd name="T2" fmla="*/ 2147483647 w 474"/>
                        <a:gd name="T3" fmla="*/ 2147483647 h 364"/>
                        <a:gd name="T4" fmla="*/ 2147483647 w 474"/>
                        <a:gd name="T5" fmla="*/ 2147483647 h 364"/>
                        <a:gd name="T6" fmla="*/ 2147483647 w 474"/>
                        <a:gd name="T7" fmla="*/ 2147483647 h 364"/>
                        <a:gd name="T8" fmla="*/ 2147483647 w 474"/>
                        <a:gd name="T9" fmla="*/ 2147483647 h 364"/>
                        <a:gd name="T10" fmla="*/ 2147483647 w 474"/>
                        <a:gd name="T11" fmla="*/ 2147483647 h 364"/>
                        <a:gd name="T12" fmla="*/ 2147483647 w 474"/>
                        <a:gd name="T13" fmla="*/ 2147483647 h 364"/>
                        <a:gd name="T14" fmla="*/ 2147483647 w 474"/>
                        <a:gd name="T15" fmla="*/ 2147483647 h 364"/>
                        <a:gd name="T16" fmla="*/ 2147483647 w 474"/>
                        <a:gd name="T17" fmla="*/ 2147483647 h 364"/>
                        <a:gd name="T18" fmla="*/ 2147483647 w 474"/>
                        <a:gd name="T19" fmla="*/ 2147483647 h 364"/>
                        <a:gd name="T20" fmla="*/ 2147483647 w 474"/>
                        <a:gd name="T21" fmla="*/ 2147483647 h 364"/>
                        <a:gd name="T22" fmla="*/ 2147483647 w 474"/>
                        <a:gd name="T23" fmla="*/ 2147483647 h 364"/>
                        <a:gd name="T24" fmla="*/ 2147483647 w 474"/>
                        <a:gd name="T25" fmla="*/ 2147483647 h 364"/>
                        <a:gd name="T26" fmla="*/ 2147483647 w 474"/>
                        <a:gd name="T27" fmla="*/ 2147483647 h 364"/>
                        <a:gd name="T28" fmla="*/ 2147483647 w 474"/>
                        <a:gd name="T29" fmla="*/ 2147483647 h 364"/>
                        <a:gd name="T30" fmla="*/ 2147483647 w 474"/>
                        <a:gd name="T31" fmla="*/ 2147483647 h 364"/>
                        <a:gd name="T32" fmla="*/ 2147483647 w 474"/>
                        <a:gd name="T33" fmla="*/ 2147483647 h 364"/>
                        <a:gd name="T34" fmla="*/ 2147483647 w 474"/>
                        <a:gd name="T35" fmla="*/ 2147483647 h 364"/>
                        <a:gd name="T36" fmla="*/ 2147483647 w 474"/>
                        <a:gd name="T37" fmla="*/ 2147483647 h 364"/>
                        <a:gd name="T38" fmla="*/ 0 w 474"/>
                        <a:gd name="T39" fmla="*/ 2147483647 h 364"/>
                        <a:gd name="T40" fmla="*/ 2147483647 w 474"/>
                        <a:gd name="T41" fmla="*/ 2147483647 h 364"/>
                        <a:gd name="T42" fmla="*/ 2147483647 w 474"/>
                        <a:gd name="T43" fmla="*/ 2147483647 h 364"/>
                        <a:gd name="T44" fmla="*/ 2147483647 w 474"/>
                        <a:gd name="T45" fmla="*/ 2147483647 h 364"/>
                        <a:gd name="T46" fmla="*/ 2147483647 w 474"/>
                        <a:gd name="T47" fmla="*/ 2147483647 h 364"/>
                        <a:gd name="T48" fmla="*/ 2147483647 w 474"/>
                        <a:gd name="T49" fmla="*/ 2147483647 h 364"/>
                        <a:gd name="T50" fmla="*/ 2147483647 w 474"/>
                        <a:gd name="T51" fmla="*/ 2147483647 h 364"/>
                        <a:gd name="T52" fmla="*/ 2147483647 w 474"/>
                        <a:gd name="T53" fmla="*/ 2147483647 h 364"/>
                        <a:gd name="T54" fmla="*/ 2147483647 w 474"/>
                        <a:gd name="T55" fmla="*/ 2147483647 h 364"/>
                        <a:gd name="T56" fmla="*/ 2147483647 w 474"/>
                        <a:gd name="T57" fmla="*/ 2147483647 h 364"/>
                        <a:gd name="T58" fmla="*/ 2147483647 w 474"/>
                        <a:gd name="T59" fmla="*/ 0 h 364"/>
                        <a:gd name="T60" fmla="*/ 2147483647 w 474"/>
                        <a:gd name="T61" fmla="*/ 2147483647 h 364"/>
                        <a:gd name="T62" fmla="*/ 2147483647 w 474"/>
                        <a:gd name="T63" fmla="*/ 2147483647 h 3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74"/>
                        <a:gd name="T97" fmla="*/ 0 h 364"/>
                        <a:gd name="T98" fmla="*/ 474 w 474"/>
                        <a:gd name="T99" fmla="*/ 364 h 3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74" h="364">
                          <a:moveTo>
                            <a:pt x="474" y="80"/>
                          </a:moveTo>
                          <a:lnTo>
                            <a:pt x="442" y="98"/>
                          </a:lnTo>
                          <a:lnTo>
                            <a:pt x="420" y="128"/>
                          </a:lnTo>
                          <a:lnTo>
                            <a:pt x="391" y="168"/>
                          </a:lnTo>
                          <a:lnTo>
                            <a:pt x="367" y="171"/>
                          </a:lnTo>
                          <a:lnTo>
                            <a:pt x="335" y="160"/>
                          </a:lnTo>
                          <a:lnTo>
                            <a:pt x="310" y="165"/>
                          </a:lnTo>
                          <a:lnTo>
                            <a:pt x="322" y="178"/>
                          </a:lnTo>
                          <a:lnTo>
                            <a:pt x="334" y="179"/>
                          </a:lnTo>
                          <a:lnTo>
                            <a:pt x="351" y="189"/>
                          </a:lnTo>
                          <a:lnTo>
                            <a:pt x="366" y="191"/>
                          </a:lnTo>
                          <a:lnTo>
                            <a:pt x="374" y="198"/>
                          </a:lnTo>
                          <a:lnTo>
                            <a:pt x="379" y="210"/>
                          </a:lnTo>
                          <a:lnTo>
                            <a:pt x="359" y="208"/>
                          </a:lnTo>
                          <a:lnTo>
                            <a:pt x="334" y="210"/>
                          </a:lnTo>
                          <a:lnTo>
                            <a:pt x="309" y="211"/>
                          </a:lnTo>
                          <a:lnTo>
                            <a:pt x="331" y="226"/>
                          </a:lnTo>
                          <a:lnTo>
                            <a:pt x="348" y="225"/>
                          </a:lnTo>
                          <a:lnTo>
                            <a:pt x="364" y="225"/>
                          </a:lnTo>
                          <a:lnTo>
                            <a:pt x="383" y="230"/>
                          </a:lnTo>
                          <a:lnTo>
                            <a:pt x="381" y="242"/>
                          </a:lnTo>
                          <a:lnTo>
                            <a:pt x="366" y="248"/>
                          </a:lnTo>
                          <a:lnTo>
                            <a:pt x="351" y="248"/>
                          </a:lnTo>
                          <a:lnTo>
                            <a:pt x="338" y="243"/>
                          </a:lnTo>
                          <a:lnTo>
                            <a:pt x="343" y="267"/>
                          </a:lnTo>
                          <a:lnTo>
                            <a:pt x="351" y="284"/>
                          </a:lnTo>
                          <a:lnTo>
                            <a:pt x="351" y="302"/>
                          </a:lnTo>
                          <a:lnTo>
                            <a:pt x="370" y="322"/>
                          </a:lnTo>
                          <a:lnTo>
                            <a:pt x="327" y="322"/>
                          </a:lnTo>
                          <a:lnTo>
                            <a:pt x="283" y="318"/>
                          </a:lnTo>
                          <a:lnTo>
                            <a:pt x="270" y="340"/>
                          </a:lnTo>
                          <a:lnTo>
                            <a:pt x="232" y="345"/>
                          </a:lnTo>
                          <a:lnTo>
                            <a:pt x="205" y="351"/>
                          </a:lnTo>
                          <a:lnTo>
                            <a:pt x="180" y="364"/>
                          </a:lnTo>
                          <a:lnTo>
                            <a:pt x="156" y="319"/>
                          </a:lnTo>
                          <a:lnTo>
                            <a:pt x="123" y="318"/>
                          </a:lnTo>
                          <a:lnTo>
                            <a:pt x="82" y="298"/>
                          </a:lnTo>
                          <a:lnTo>
                            <a:pt x="75" y="265"/>
                          </a:lnTo>
                          <a:lnTo>
                            <a:pt x="24" y="271"/>
                          </a:lnTo>
                          <a:lnTo>
                            <a:pt x="0" y="258"/>
                          </a:lnTo>
                          <a:lnTo>
                            <a:pt x="4" y="226"/>
                          </a:lnTo>
                          <a:lnTo>
                            <a:pt x="46" y="219"/>
                          </a:lnTo>
                          <a:lnTo>
                            <a:pt x="64" y="195"/>
                          </a:lnTo>
                          <a:lnTo>
                            <a:pt x="66" y="174"/>
                          </a:lnTo>
                          <a:lnTo>
                            <a:pt x="69" y="151"/>
                          </a:lnTo>
                          <a:lnTo>
                            <a:pt x="99" y="133"/>
                          </a:lnTo>
                          <a:lnTo>
                            <a:pt x="102" y="112"/>
                          </a:lnTo>
                          <a:lnTo>
                            <a:pt x="121" y="102"/>
                          </a:lnTo>
                          <a:lnTo>
                            <a:pt x="120" y="45"/>
                          </a:lnTo>
                          <a:lnTo>
                            <a:pt x="147" y="36"/>
                          </a:lnTo>
                          <a:lnTo>
                            <a:pt x="181" y="43"/>
                          </a:lnTo>
                          <a:lnTo>
                            <a:pt x="181" y="22"/>
                          </a:lnTo>
                          <a:lnTo>
                            <a:pt x="223" y="24"/>
                          </a:lnTo>
                          <a:lnTo>
                            <a:pt x="276" y="43"/>
                          </a:lnTo>
                          <a:lnTo>
                            <a:pt x="295" y="31"/>
                          </a:lnTo>
                          <a:lnTo>
                            <a:pt x="306" y="10"/>
                          </a:lnTo>
                          <a:lnTo>
                            <a:pt x="325" y="4"/>
                          </a:lnTo>
                          <a:lnTo>
                            <a:pt x="354" y="7"/>
                          </a:lnTo>
                          <a:lnTo>
                            <a:pt x="400" y="10"/>
                          </a:lnTo>
                          <a:lnTo>
                            <a:pt x="442" y="0"/>
                          </a:lnTo>
                          <a:lnTo>
                            <a:pt x="453" y="19"/>
                          </a:lnTo>
                          <a:lnTo>
                            <a:pt x="450" y="49"/>
                          </a:lnTo>
                          <a:lnTo>
                            <a:pt x="447" y="66"/>
                          </a:lnTo>
                          <a:lnTo>
                            <a:pt x="474" y="80"/>
                          </a:lnTo>
                          <a:close/>
                        </a:path>
                      </a:pathLst>
                    </a:custGeom>
                    <a:solidFill>
                      <a:srgbClr val="FF808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defTabSz="1828343">
                        <a:defRPr/>
                      </a:pPr>
                      <a:endParaRPr lang="zh-CN" altLang="zh-CN" sz="2399" kern="0">
                        <a:solidFill>
                          <a:sysClr val="windowText" lastClr="000000"/>
                        </a:solidFill>
                        <a:latin typeface="Calibri" panose="020F0502020204030204"/>
                        <a:ea typeface="等线" panose="02010600030101010101" pitchFamily="2" charset="-122"/>
                      </a:endParaRPr>
                    </a:p>
                  </p:txBody>
                </p:sp>
                <p:sp>
                  <p:nvSpPr>
                    <p:cNvPr id="95" name="Freeform 42">
                      <a:extLst>
                        <a:ext uri="{FF2B5EF4-FFF2-40B4-BE49-F238E27FC236}">
                          <a16:creationId xmlns:a16="http://schemas.microsoft.com/office/drawing/2014/main" id="{1013EE74-5BBF-45D5-A90A-F54C69F4A2BC}"/>
                        </a:ext>
                      </a:extLst>
                    </p:cNvPr>
                    <p:cNvSpPr>
                      <a:spLocks/>
                    </p:cNvSpPr>
                    <p:nvPr/>
                  </p:nvSpPr>
                  <p:spPr bwMode="auto">
                    <a:xfrm>
                      <a:off x="5727653" y="3940161"/>
                      <a:ext cx="50497" cy="46038"/>
                    </a:xfrm>
                    <a:custGeom>
                      <a:avLst/>
                      <a:gdLst>
                        <a:gd name="T0" fmla="*/ 2147483647 w 226"/>
                        <a:gd name="T1" fmla="*/ 2147483647 h 202"/>
                        <a:gd name="T2" fmla="*/ 2147483647 w 226"/>
                        <a:gd name="T3" fmla="*/ 2147483647 h 202"/>
                        <a:gd name="T4" fmla="*/ 2147483647 w 226"/>
                        <a:gd name="T5" fmla="*/ 2147483647 h 202"/>
                        <a:gd name="T6" fmla="*/ 2147483647 w 226"/>
                        <a:gd name="T7" fmla="*/ 2147483647 h 202"/>
                        <a:gd name="T8" fmla="*/ 2147483647 w 226"/>
                        <a:gd name="T9" fmla="*/ 2147483647 h 202"/>
                        <a:gd name="T10" fmla="*/ 2147483647 w 226"/>
                        <a:gd name="T11" fmla="*/ 0 h 202"/>
                        <a:gd name="T12" fmla="*/ 2147483647 w 226"/>
                        <a:gd name="T13" fmla="*/ 2147483647 h 202"/>
                        <a:gd name="T14" fmla="*/ 2147483647 w 226"/>
                        <a:gd name="T15" fmla="*/ 2147483647 h 202"/>
                        <a:gd name="T16" fmla="*/ 2147483647 w 226"/>
                        <a:gd name="T17" fmla="*/ 2147483647 h 202"/>
                        <a:gd name="T18" fmla="*/ 2147483647 w 226"/>
                        <a:gd name="T19" fmla="*/ 2147483647 h 202"/>
                        <a:gd name="T20" fmla="*/ 2147483647 w 226"/>
                        <a:gd name="T21" fmla="*/ 2147483647 h 202"/>
                        <a:gd name="T22" fmla="*/ 2147483647 w 226"/>
                        <a:gd name="T23" fmla="*/ 2147483647 h 202"/>
                        <a:gd name="T24" fmla="*/ 2147483647 w 226"/>
                        <a:gd name="T25" fmla="*/ 2147483647 h 202"/>
                        <a:gd name="T26" fmla="*/ 2147483647 w 226"/>
                        <a:gd name="T27" fmla="*/ 2147483647 h 202"/>
                        <a:gd name="T28" fmla="*/ 0 w 226"/>
                        <a:gd name="T29" fmla="*/ 2147483647 h 202"/>
                        <a:gd name="T30" fmla="*/ 2147483647 w 226"/>
                        <a:gd name="T31" fmla="*/ 2147483647 h 202"/>
                        <a:gd name="T32" fmla="*/ 2147483647 w 226"/>
                        <a:gd name="T33" fmla="*/ 2147483647 h 2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6"/>
                        <a:gd name="T52" fmla="*/ 0 h 202"/>
                        <a:gd name="T53" fmla="*/ 226 w 226"/>
                        <a:gd name="T54" fmla="*/ 202 h 2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6" h="202">
                          <a:moveTo>
                            <a:pt x="45" y="181"/>
                          </a:moveTo>
                          <a:lnTo>
                            <a:pt x="87" y="131"/>
                          </a:lnTo>
                          <a:lnTo>
                            <a:pt x="131" y="98"/>
                          </a:lnTo>
                          <a:lnTo>
                            <a:pt x="170" y="70"/>
                          </a:lnTo>
                          <a:lnTo>
                            <a:pt x="212" y="35"/>
                          </a:lnTo>
                          <a:lnTo>
                            <a:pt x="226" y="0"/>
                          </a:lnTo>
                          <a:lnTo>
                            <a:pt x="176" y="32"/>
                          </a:lnTo>
                          <a:lnTo>
                            <a:pt x="144" y="34"/>
                          </a:lnTo>
                          <a:lnTo>
                            <a:pt x="120" y="52"/>
                          </a:lnTo>
                          <a:lnTo>
                            <a:pt x="92" y="68"/>
                          </a:lnTo>
                          <a:lnTo>
                            <a:pt x="69" y="91"/>
                          </a:lnTo>
                          <a:lnTo>
                            <a:pt x="47" y="104"/>
                          </a:lnTo>
                          <a:lnTo>
                            <a:pt x="30" y="128"/>
                          </a:lnTo>
                          <a:lnTo>
                            <a:pt x="5" y="157"/>
                          </a:lnTo>
                          <a:lnTo>
                            <a:pt x="0" y="181"/>
                          </a:lnTo>
                          <a:lnTo>
                            <a:pt x="30" y="202"/>
                          </a:lnTo>
                          <a:lnTo>
                            <a:pt x="45" y="181"/>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defTabSz="1828343">
                        <a:defRPr/>
                      </a:pPr>
                      <a:endParaRPr lang="zh-CN" altLang="zh-CN" sz="2399" kern="0">
                        <a:solidFill>
                          <a:sysClr val="windowText" lastClr="000000"/>
                        </a:solidFill>
                        <a:latin typeface="Calibri" panose="020F0502020204030204"/>
                        <a:ea typeface="等线" panose="02010600030101010101" pitchFamily="2" charset="-122"/>
                      </a:endParaRPr>
                    </a:p>
                  </p:txBody>
                </p:sp>
                <p:sp>
                  <p:nvSpPr>
                    <p:cNvPr id="96" name="Freeform 43">
                      <a:extLst>
                        <a:ext uri="{FF2B5EF4-FFF2-40B4-BE49-F238E27FC236}">
                          <a16:creationId xmlns:a16="http://schemas.microsoft.com/office/drawing/2014/main" id="{32F67DF5-F0BC-44A7-A1E8-C44A3672F446}"/>
                        </a:ext>
                      </a:extLst>
                    </p:cNvPr>
                    <p:cNvSpPr>
                      <a:spLocks/>
                    </p:cNvSpPr>
                    <p:nvPr/>
                  </p:nvSpPr>
                  <p:spPr bwMode="auto">
                    <a:xfrm>
                      <a:off x="5831802" y="3797286"/>
                      <a:ext cx="33139" cy="19050"/>
                    </a:xfrm>
                    <a:custGeom>
                      <a:avLst/>
                      <a:gdLst>
                        <a:gd name="T0" fmla="*/ 0 w 149"/>
                        <a:gd name="T1" fmla="*/ 2147483647 h 86"/>
                        <a:gd name="T2" fmla="*/ 2147483647 w 149"/>
                        <a:gd name="T3" fmla="*/ 2147483647 h 86"/>
                        <a:gd name="T4" fmla="*/ 2147483647 w 149"/>
                        <a:gd name="T5" fmla="*/ 2147483647 h 86"/>
                        <a:gd name="T6" fmla="*/ 2147483647 w 149"/>
                        <a:gd name="T7" fmla="*/ 2147483647 h 86"/>
                        <a:gd name="T8" fmla="*/ 2147483647 w 149"/>
                        <a:gd name="T9" fmla="*/ 2147483647 h 86"/>
                        <a:gd name="T10" fmla="*/ 2147483647 w 149"/>
                        <a:gd name="T11" fmla="*/ 0 h 86"/>
                        <a:gd name="T12" fmla="*/ 2147483647 w 149"/>
                        <a:gd name="T13" fmla="*/ 2147483647 h 86"/>
                        <a:gd name="T14" fmla="*/ 2147483647 w 149"/>
                        <a:gd name="T15" fmla="*/ 2147483647 h 86"/>
                        <a:gd name="T16" fmla="*/ 2147483647 w 149"/>
                        <a:gd name="T17" fmla="*/ 2147483647 h 86"/>
                        <a:gd name="T18" fmla="*/ 2147483647 w 149"/>
                        <a:gd name="T19" fmla="*/ 2147483647 h 86"/>
                        <a:gd name="T20" fmla="*/ 2147483647 w 149"/>
                        <a:gd name="T21" fmla="*/ 2147483647 h 86"/>
                        <a:gd name="T22" fmla="*/ 2147483647 w 149"/>
                        <a:gd name="T23" fmla="*/ 2147483647 h 86"/>
                        <a:gd name="T24" fmla="*/ 2147483647 w 149"/>
                        <a:gd name="T25" fmla="*/ 2147483647 h 86"/>
                        <a:gd name="T26" fmla="*/ 0 w 149"/>
                        <a:gd name="T27" fmla="*/ 2147483647 h 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9"/>
                        <a:gd name="T43" fmla="*/ 0 h 86"/>
                        <a:gd name="T44" fmla="*/ 149 w 149"/>
                        <a:gd name="T45" fmla="*/ 86 h 8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9" h="86">
                          <a:moveTo>
                            <a:pt x="0" y="53"/>
                          </a:moveTo>
                          <a:lnTo>
                            <a:pt x="20" y="21"/>
                          </a:lnTo>
                          <a:lnTo>
                            <a:pt x="45" y="8"/>
                          </a:lnTo>
                          <a:lnTo>
                            <a:pt x="68" y="26"/>
                          </a:lnTo>
                          <a:lnTo>
                            <a:pt x="86" y="11"/>
                          </a:lnTo>
                          <a:lnTo>
                            <a:pt x="107" y="0"/>
                          </a:lnTo>
                          <a:lnTo>
                            <a:pt x="136" y="8"/>
                          </a:lnTo>
                          <a:lnTo>
                            <a:pt x="149" y="32"/>
                          </a:lnTo>
                          <a:lnTo>
                            <a:pt x="114" y="50"/>
                          </a:lnTo>
                          <a:lnTo>
                            <a:pt x="105" y="81"/>
                          </a:lnTo>
                          <a:lnTo>
                            <a:pt x="83" y="86"/>
                          </a:lnTo>
                          <a:lnTo>
                            <a:pt x="57" y="83"/>
                          </a:lnTo>
                          <a:lnTo>
                            <a:pt x="33" y="66"/>
                          </a:lnTo>
                          <a:lnTo>
                            <a:pt x="0" y="53"/>
                          </a:lnTo>
                          <a:close/>
                        </a:path>
                      </a:pathLst>
                    </a:custGeom>
                    <a:solidFill>
                      <a:srgbClr val="F6560E"/>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defTabSz="1828343">
                        <a:defRPr/>
                      </a:pPr>
                      <a:endParaRPr lang="zh-CN" altLang="zh-CN" sz="2399" kern="0">
                        <a:solidFill>
                          <a:sysClr val="windowText" lastClr="000000"/>
                        </a:solidFill>
                        <a:latin typeface="Calibri" panose="020F0502020204030204"/>
                        <a:ea typeface="等线" panose="02010600030101010101" pitchFamily="2" charset="-122"/>
                      </a:endParaRPr>
                    </a:p>
                  </p:txBody>
                </p:sp>
                <p:sp>
                  <p:nvSpPr>
                    <p:cNvPr id="97" name="任意多边形 49">
                      <a:extLst>
                        <a:ext uri="{FF2B5EF4-FFF2-40B4-BE49-F238E27FC236}">
                          <a16:creationId xmlns:a16="http://schemas.microsoft.com/office/drawing/2014/main" id="{C1D84ADA-44A2-4967-952A-83DA8D2E80C2}"/>
                        </a:ext>
                      </a:extLst>
                    </p:cNvPr>
                    <p:cNvSpPr>
                      <a:spLocks/>
                    </p:cNvSpPr>
                    <p:nvPr/>
                  </p:nvSpPr>
                  <p:spPr bwMode="auto">
                    <a:xfrm>
                      <a:off x="3403225" y="4036999"/>
                      <a:ext cx="151490" cy="74612"/>
                    </a:xfrm>
                    <a:custGeom>
                      <a:avLst/>
                      <a:gdLst>
                        <a:gd name="T0" fmla="*/ 2147483647 w 476"/>
                        <a:gd name="T1" fmla="*/ 2147483647 h 235"/>
                        <a:gd name="T2" fmla="*/ 2147483647 w 476"/>
                        <a:gd name="T3" fmla="*/ 2147483647 h 235"/>
                        <a:gd name="T4" fmla="*/ 2147483647 w 476"/>
                        <a:gd name="T5" fmla="*/ 2147483647 h 235"/>
                        <a:gd name="T6" fmla="*/ 2147483647 w 476"/>
                        <a:gd name="T7" fmla="*/ 2147483647 h 235"/>
                        <a:gd name="T8" fmla="*/ 2147483647 w 476"/>
                        <a:gd name="T9" fmla="*/ 2147483647 h 235"/>
                        <a:gd name="T10" fmla="*/ 2147483647 w 476"/>
                        <a:gd name="T11" fmla="*/ 2147483647 h 235"/>
                        <a:gd name="T12" fmla="*/ 0 w 476"/>
                        <a:gd name="T13" fmla="*/ 2147483647 h 235"/>
                        <a:gd name="T14" fmla="*/ 2147483647 w 476"/>
                        <a:gd name="T15" fmla="*/ 2147483647 h 235"/>
                        <a:gd name="T16" fmla="*/ 2147483647 w 476"/>
                        <a:gd name="T17" fmla="*/ 2147483647 h 235"/>
                        <a:gd name="T18" fmla="*/ 2147483647 w 476"/>
                        <a:gd name="T19" fmla="*/ 2147483647 h 235"/>
                        <a:gd name="T20" fmla="*/ 2147483647 w 476"/>
                        <a:gd name="T21" fmla="*/ 2147483647 h 235"/>
                        <a:gd name="T22" fmla="*/ 2147483647 w 476"/>
                        <a:gd name="T23" fmla="*/ 0 h 235"/>
                        <a:gd name="T24" fmla="*/ 2147483647 w 476"/>
                        <a:gd name="T25" fmla="*/ 2147483647 h 235"/>
                        <a:gd name="T26" fmla="*/ 2147483647 w 476"/>
                        <a:gd name="T27" fmla="*/ 2147483647 h 235"/>
                        <a:gd name="T28" fmla="*/ 2147483647 w 476"/>
                        <a:gd name="T29" fmla="*/ 2147483647 h 235"/>
                        <a:gd name="T30" fmla="*/ 2147483647 w 476"/>
                        <a:gd name="T31" fmla="*/ 2147483647 h 2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76"/>
                        <a:gd name="T49" fmla="*/ 0 h 235"/>
                        <a:gd name="T50" fmla="*/ 476 w 476"/>
                        <a:gd name="T51" fmla="*/ 235 h 2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76" h="235">
                          <a:moveTo>
                            <a:pt x="440" y="201"/>
                          </a:moveTo>
                          <a:lnTo>
                            <a:pt x="361" y="166"/>
                          </a:lnTo>
                          <a:lnTo>
                            <a:pt x="275" y="149"/>
                          </a:lnTo>
                          <a:lnTo>
                            <a:pt x="177" y="173"/>
                          </a:lnTo>
                          <a:lnTo>
                            <a:pt x="76" y="220"/>
                          </a:lnTo>
                          <a:lnTo>
                            <a:pt x="37" y="235"/>
                          </a:lnTo>
                          <a:lnTo>
                            <a:pt x="0" y="157"/>
                          </a:lnTo>
                          <a:lnTo>
                            <a:pt x="29" y="128"/>
                          </a:lnTo>
                          <a:lnTo>
                            <a:pt x="85" y="125"/>
                          </a:lnTo>
                          <a:lnTo>
                            <a:pt x="149" y="42"/>
                          </a:lnTo>
                          <a:lnTo>
                            <a:pt x="203" y="10"/>
                          </a:lnTo>
                          <a:lnTo>
                            <a:pt x="263" y="0"/>
                          </a:lnTo>
                          <a:lnTo>
                            <a:pt x="346" y="46"/>
                          </a:lnTo>
                          <a:lnTo>
                            <a:pt x="476" y="71"/>
                          </a:lnTo>
                          <a:lnTo>
                            <a:pt x="454" y="124"/>
                          </a:lnTo>
                          <a:lnTo>
                            <a:pt x="440" y="201"/>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defTabSz="1828343">
                        <a:defRPr/>
                      </a:pPr>
                      <a:endParaRPr lang="zh-CN" altLang="zh-CN" sz="2399" kern="0">
                        <a:solidFill>
                          <a:sysClr val="windowText" lastClr="000000"/>
                        </a:solidFill>
                        <a:latin typeface="Calibri" panose="020F0502020204030204"/>
                        <a:ea typeface="等线" panose="02010600030101010101" pitchFamily="2" charset="-122"/>
                      </a:endParaRPr>
                    </a:p>
                  </p:txBody>
                </p:sp>
                <p:sp>
                  <p:nvSpPr>
                    <p:cNvPr id="98" name="Freeform 49">
                      <a:extLst>
                        <a:ext uri="{FF2B5EF4-FFF2-40B4-BE49-F238E27FC236}">
                          <a16:creationId xmlns:a16="http://schemas.microsoft.com/office/drawing/2014/main" id="{69859359-DD15-40CB-8D46-695ABD6F8BD1}"/>
                        </a:ext>
                      </a:extLst>
                    </p:cNvPr>
                    <p:cNvSpPr>
                      <a:spLocks/>
                    </p:cNvSpPr>
                    <p:nvPr/>
                  </p:nvSpPr>
                  <p:spPr bwMode="auto">
                    <a:xfrm>
                      <a:off x="3763014" y="4870436"/>
                      <a:ext cx="55230" cy="65088"/>
                    </a:xfrm>
                    <a:custGeom>
                      <a:avLst/>
                      <a:gdLst>
                        <a:gd name="T0" fmla="*/ 2147483647 w 174"/>
                        <a:gd name="T1" fmla="*/ 2147483647 h 204"/>
                        <a:gd name="T2" fmla="*/ 0 w 174"/>
                        <a:gd name="T3" fmla="*/ 2147483647 h 204"/>
                        <a:gd name="T4" fmla="*/ 2147483647 w 174"/>
                        <a:gd name="T5" fmla="*/ 2147483647 h 204"/>
                        <a:gd name="T6" fmla="*/ 2147483647 w 174"/>
                        <a:gd name="T7" fmla="*/ 0 h 204"/>
                        <a:gd name="T8" fmla="*/ 2147483647 w 174"/>
                        <a:gd name="T9" fmla="*/ 2147483647 h 204"/>
                        <a:gd name="T10" fmla="*/ 2147483647 w 174"/>
                        <a:gd name="T11" fmla="*/ 2147483647 h 204"/>
                        <a:gd name="T12" fmla="*/ 2147483647 w 174"/>
                        <a:gd name="T13" fmla="*/ 2147483647 h 204"/>
                        <a:gd name="T14" fmla="*/ 2147483647 w 174"/>
                        <a:gd name="T15" fmla="*/ 2147483647 h 204"/>
                        <a:gd name="T16" fmla="*/ 2147483647 w 174"/>
                        <a:gd name="T17" fmla="*/ 2147483647 h 204"/>
                        <a:gd name="T18" fmla="*/ 2147483647 w 174"/>
                        <a:gd name="T19" fmla="*/ 2147483647 h 2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4"/>
                        <a:gd name="T31" fmla="*/ 0 h 204"/>
                        <a:gd name="T32" fmla="*/ 174 w 174"/>
                        <a:gd name="T33" fmla="*/ 204 h 2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4" h="204">
                          <a:moveTo>
                            <a:pt x="38" y="204"/>
                          </a:moveTo>
                          <a:lnTo>
                            <a:pt x="0" y="134"/>
                          </a:lnTo>
                          <a:lnTo>
                            <a:pt x="18" y="28"/>
                          </a:lnTo>
                          <a:lnTo>
                            <a:pt x="54" y="0"/>
                          </a:lnTo>
                          <a:lnTo>
                            <a:pt x="100" y="4"/>
                          </a:lnTo>
                          <a:lnTo>
                            <a:pt x="166" y="72"/>
                          </a:lnTo>
                          <a:lnTo>
                            <a:pt x="174" y="124"/>
                          </a:lnTo>
                          <a:lnTo>
                            <a:pt x="145" y="185"/>
                          </a:lnTo>
                          <a:lnTo>
                            <a:pt x="85" y="177"/>
                          </a:lnTo>
                          <a:lnTo>
                            <a:pt x="38" y="204"/>
                          </a:lnTo>
                          <a:close/>
                        </a:path>
                      </a:pathLst>
                    </a:custGeom>
                    <a:solidFill>
                      <a:srgbClr val="FF80FF"/>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defTabSz="1828343">
                        <a:defRPr/>
                      </a:pPr>
                      <a:endParaRPr lang="zh-CN" altLang="zh-CN" sz="2399" kern="0">
                        <a:solidFill>
                          <a:sysClr val="windowText" lastClr="000000"/>
                        </a:solidFill>
                        <a:latin typeface="Calibri" panose="020F0502020204030204"/>
                        <a:ea typeface="等线" panose="02010600030101010101" pitchFamily="2" charset="-122"/>
                      </a:endParaRPr>
                    </a:p>
                  </p:txBody>
                </p:sp>
                <p:sp>
                  <p:nvSpPr>
                    <p:cNvPr id="99" name="Freeform 50">
                      <a:extLst>
                        <a:ext uri="{FF2B5EF4-FFF2-40B4-BE49-F238E27FC236}">
                          <a16:creationId xmlns:a16="http://schemas.microsoft.com/office/drawing/2014/main" id="{7EC9BC73-E8C8-4A8F-940C-4AE0B8430C2C}"/>
                        </a:ext>
                      </a:extLst>
                    </p:cNvPr>
                    <p:cNvSpPr>
                      <a:spLocks/>
                    </p:cNvSpPr>
                    <p:nvPr/>
                  </p:nvSpPr>
                  <p:spPr bwMode="auto">
                    <a:xfrm>
                      <a:off x="4888144" y="5438761"/>
                      <a:ext cx="102572" cy="63500"/>
                    </a:xfrm>
                    <a:custGeom>
                      <a:avLst/>
                      <a:gdLst>
                        <a:gd name="T0" fmla="*/ 2147483647 w 318"/>
                        <a:gd name="T1" fmla="*/ 2147483647 h 201"/>
                        <a:gd name="T2" fmla="*/ 2147483647 w 318"/>
                        <a:gd name="T3" fmla="*/ 2147483647 h 201"/>
                        <a:gd name="T4" fmla="*/ 2147483647 w 318"/>
                        <a:gd name="T5" fmla="*/ 2147483647 h 201"/>
                        <a:gd name="T6" fmla="*/ 0 w 318"/>
                        <a:gd name="T7" fmla="*/ 2147483647 h 201"/>
                        <a:gd name="T8" fmla="*/ 2147483647 w 318"/>
                        <a:gd name="T9" fmla="*/ 2147483647 h 201"/>
                        <a:gd name="T10" fmla="*/ 2147483647 w 318"/>
                        <a:gd name="T11" fmla="*/ 0 h 201"/>
                        <a:gd name="T12" fmla="*/ 2147483647 w 318"/>
                        <a:gd name="T13" fmla="*/ 2147483647 h 201"/>
                        <a:gd name="T14" fmla="*/ 2147483647 w 318"/>
                        <a:gd name="T15" fmla="*/ 2147483647 h 201"/>
                        <a:gd name="T16" fmla="*/ 2147483647 w 318"/>
                        <a:gd name="T17" fmla="*/ 2147483647 h 201"/>
                        <a:gd name="T18" fmla="*/ 2147483647 w 318"/>
                        <a:gd name="T19" fmla="*/ 2147483647 h 201"/>
                        <a:gd name="T20" fmla="*/ 2147483647 w 318"/>
                        <a:gd name="T21" fmla="*/ 2147483647 h 201"/>
                        <a:gd name="T22" fmla="*/ 2147483647 w 318"/>
                        <a:gd name="T23" fmla="*/ 2147483647 h 201"/>
                        <a:gd name="T24" fmla="*/ 2147483647 w 318"/>
                        <a:gd name="T25" fmla="*/ 2147483647 h 201"/>
                        <a:gd name="T26" fmla="*/ 2147483647 w 318"/>
                        <a:gd name="T27" fmla="*/ 2147483647 h 201"/>
                        <a:gd name="T28" fmla="*/ 2147483647 w 318"/>
                        <a:gd name="T29" fmla="*/ 2147483647 h 2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8"/>
                        <a:gd name="T46" fmla="*/ 0 h 201"/>
                        <a:gd name="T47" fmla="*/ 318 w 318"/>
                        <a:gd name="T48" fmla="*/ 201 h 20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8" h="201">
                          <a:moveTo>
                            <a:pt x="143" y="201"/>
                          </a:moveTo>
                          <a:lnTo>
                            <a:pt x="61" y="150"/>
                          </a:lnTo>
                          <a:lnTo>
                            <a:pt x="44" y="99"/>
                          </a:lnTo>
                          <a:lnTo>
                            <a:pt x="0" y="78"/>
                          </a:lnTo>
                          <a:lnTo>
                            <a:pt x="21" y="34"/>
                          </a:lnTo>
                          <a:lnTo>
                            <a:pt x="68" y="0"/>
                          </a:lnTo>
                          <a:lnTo>
                            <a:pt x="95" y="37"/>
                          </a:lnTo>
                          <a:lnTo>
                            <a:pt x="170" y="28"/>
                          </a:lnTo>
                          <a:lnTo>
                            <a:pt x="213" y="74"/>
                          </a:lnTo>
                          <a:lnTo>
                            <a:pt x="318" y="54"/>
                          </a:lnTo>
                          <a:lnTo>
                            <a:pt x="305" y="127"/>
                          </a:lnTo>
                          <a:lnTo>
                            <a:pt x="269" y="144"/>
                          </a:lnTo>
                          <a:lnTo>
                            <a:pt x="239" y="178"/>
                          </a:lnTo>
                          <a:lnTo>
                            <a:pt x="196" y="159"/>
                          </a:lnTo>
                          <a:lnTo>
                            <a:pt x="143" y="201"/>
                          </a:lnTo>
                          <a:close/>
                        </a:path>
                      </a:pathLst>
                    </a:custGeom>
                    <a:solidFill>
                      <a:srgbClr val="8497B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defTabSz="1828343">
                        <a:defRPr/>
                      </a:pPr>
                      <a:endParaRPr lang="zh-CN" altLang="zh-CN" sz="2399" kern="0">
                        <a:solidFill>
                          <a:sysClr val="windowText" lastClr="000000"/>
                        </a:solidFill>
                        <a:latin typeface="Calibri" panose="020F0502020204030204"/>
                        <a:ea typeface="等线" panose="02010600030101010101" pitchFamily="2" charset="-122"/>
                      </a:endParaRPr>
                    </a:p>
                  </p:txBody>
                </p:sp>
                <p:sp>
                  <p:nvSpPr>
                    <p:cNvPr id="100" name="Freeform 51">
                      <a:extLst>
                        <a:ext uri="{FF2B5EF4-FFF2-40B4-BE49-F238E27FC236}">
                          <a16:creationId xmlns:a16="http://schemas.microsoft.com/office/drawing/2014/main" id="{58E70BEB-E266-4445-B305-3C52FE7BAED1}"/>
                        </a:ext>
                      </a:extLst>
                    </p:cNvPr>
                    <p:cNvSpPr>
                      <a:spLocks/>
                    </p:cNvSpPr>
                    <p:nvPr/>
                  </p:nvSpPr>
                  <p:spPr bwMode="auto">
                    <a:xfrm>
                      <a:off x="3972891" y="5845161"/>
                      <a:ext cx="104150" cy="76200"/>
                    </a:xfrm>
                    <a:custGeom>
                      <a:avLst/>
                      <a:gdLst>
                        <a:gd name="T0" fmla="*/ 2147483647 w 325"/>
                        <a:gd name="T1" fmla="*/ 2147483647 h 241"/>
                        <a:gd name="T2" fmla="*/ 2147483647 w 325"/>
                        <a:gd name="T3" fmla="*/ 2147483647 h 241"/>
                        <a:gd name="T4" fmla="*/ 0 w 325"/>
                        <a:gd name="T5" fmla="*/ 2147483647 h 241"/>
                        <a:gd name="T6" fmla="*/ 2147483647 w 325"/>
                        <a:gd name="T7" fmla="*/ 2147483647 h 241"/>
                        <a:gd name="T8" fmla="*/ 2147483647 w 325"/>
                        <a:gd name="T9" fmla="*/ 2147483647 h 241"/>
                        <a:gd name="T10" fmla="*/ 2147483647 w 325"/>
                        <a:gd name="T11" fmla="*/ 0 h 241"/>
                        <a:gd name="T12" fmla="*/ 2147483647 w 325"/>
                        <a:gd name="T13" fmla="*/ 2147483647 h 241"/>
                        <a:gd name="T14" fmla="*/ 2147483647 w 325"/>
                        <a:gd name="T15" fmla="*/ 2147483647 h 241"/>
                        <a:gd name="T16" fmla="*/ 2147483647 w 325"/>
                        <a:gd name="T17" fmla="*/ 2147483647 h 241"/>
                        <a:gd name="T18" fmla="*/ 2147483647 w 325"/>
                        <a:gd name="T19" fmla="*/ 2147483647 h 241"/>
                        <a:gd name="T20" fmla="*/ 2147483647 w 325"/>
                        <a:gd name="T21" fmla="*/ 2147483647 h 241"/>
                        <a:gd name="T22" fmla="*/ 2147483647 w 325"/>
                        <a:gd name="T23" fmla="*/ 2147483647 h 241"/>
                        <a:gd name="T24" fmla="*/ 2147483647 w 325"/>
                        <a:gd name="T25" fmla="*/ 2147483647 h 2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5"/>
                        <a:gd name="T40" fmla="*/ 0 h 241"/>
                        <a:gd name="T41" fmla="*/ 325 w 325"/>
                        <a:gd name="T42" fmla="*/ 241 h 2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5" h="241">
                          <a:moveTo>
                            <a:pt x="159" y="189"/>
                          </a:moveTo>
                          <a:lnTo>
                            <a:pt x="75" y="222"/>
                          </a:lnTo>
                          <a:lnTo>
                            <a:pt x="0" y="210"/>
                          </a:lnTo>
                          <a:lnTo>
                            <a:pt x="25" y="115"/>
                          </a:lnTo>
                          <a:lnTo>
                            <a:pt x="90" y="64"/>
                          </a:lnTo>
                          <a:lnTo>
                            <a:pt x="129" y="0"/>
                          </a:lnTo>
                          <a:lnTo>
                            <a:pt x="211" y="38"/>
                          </a:lnTo>
                          <a:lnTo>
                            <a:pt x="283" y="60"/>
                          </a:lnTo>
                          <a:lnTo>
                            <a:pt x="325" y="158"/>
                          </a:lnTo>
                          <a:lnTo>
                            <a:pt x="259" y="167"/>
                          </a:lnTo>
                          <a:lnTo>
                            <a:pt x="251" y="241"/>
                          </a:lnTo>
                          <a:lnTo>
                            <a:pt x="232" y="206"/>
                          </a:lnTo>
                          <a:lnTo>
                            <a:pt x="159" y="189"/>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defTabSz="1828343">
                        <a:defRPr/>
                      </a:pPr>
                      <a:endParaRPr lang="zh-CN" altLang="zh-CN" sz="2399" kern="0">
                        <a:solidFill>
                          <a:sysClr val="windowText" lastClr="000000"/>
                        </a:solidFill>
                        <a:latin typeface="Calibri" panose="020F0502020204030204"/>
                        <a:ea typeface="等线" panose="02010600030101010101" pitchFamily="2" charset="-122"/>
                      </a:endParaRPr>
                    </a:p>
                  </p:txBody>
                </p:sp>
                <p:sp>
                  <p:nvSpPr>
                    <p:cNvPr id="101" name="Freeform 53">
                      <a:extLst>
                        <a:ext uri="{FF2B5EF4-FFF2-40B4-BE49-F238E27FC236}">
                          <a16:creationId xmlns:a16="http://schemas.microsoft.com/office/drawing/2014/main" id="{B72FE6D5-23DF-4527-8DF8-F2ECA79E3910}"/>
                        </a:ext>
                      </a:extLst>
                    </p:cNvPr>
                    <p:cNvSpPr>
                      <a:spLocks/>
                    </p:cNvSpPr>
                    <p:nvPr/>
                  </p:nvSpPr>
                  <p:spPr bwMode="auto">
                    <a:xfrm>
                      <a:off x="5020698" y="4567224"/>
                      <a:ext cx="465517" cy="585788"/>
                    </a:xfrm>
                    <a:custGeom>
                      <a:avLst/>
                      <a:gdLst>
                        <a:gd name="T0" fmla="*/ 95 w 1473"/>
                        <a:gd name="T1" fmla="*/ 583 h 1843"/>
                        <a:gd name="T2" fmla="*/ 23 w 1473"/>
                        <a:gd name="T3" fmla="*/ 772 h 1843"/>
                        <a:gd name="T4" fmla="*/ 192 w 1473"/>
                        <a:gd name="T5" fmla="*/ 963 h 1843"/>
                        <a:gd name="T6" fmla="*/ 245 w 1473"/>
                        <a:gd name="T7" fmla="*/ 1099 h 1843"/>
                        <a:gd name="T8" fmla="*/ 276 w 1473"/>
                        <a:gd name="T9" fmla="*/ 1225 h 1843"/>
                        <a:gd name="T10" fmla="*/ 399 w 1473"/>
                        <a:gd name="T11" fmla="*/ 1341 h 1843"/>
                        <a:gd name="T12" fmla="*/ 470 w 1473"/>
                        <a:gd name="T13" fmla="*/ 1533 h 1843"/>
                        <a:gd name="T14" fmla="*/ 389 w 1473"/>
                        <a:gd name="T15" fmla="*/ 1684 h 1843"/>
                        <a:gd name="T16" fmla="*/ 461 w 1473"/>
                        <a:gd name="T17" fmla="*/ 1843 h 1843"/>
                        <a:gd name="T18" fmla="*/ 674 w 1473"/>
                        <a:gd name="T19" fmla="*/ 1650 h 1843"/>
                        <a:gd name="T20" fmla="*/ 858 w 1473"/>
                        <a:gd name="T21" fmla="*/ 1534 h 1843"/>
                        <a:gd name="T22" fmla="*/ 828 w 1473"/>
                        <a:gd name="T23" fmla="*/ 1375 h 1843"/>
                        <a:gd name="T24" fmla="*/ 891 w 1473"/>
                        <a:gd name="T25" fmla="*/ 1212 h 1843"/>
                        <a:gd name="T26" fmla="*/ 1047 w 1473"/>
                        <a:gd name="T27" fmla="*/ 1164 h 1843"/>
                        <a:gd name="T28" fmla="*/ 1191 w 1473"/>
                        <a:gd name="T29" fmla="*/ 1116 h 1843"/>
                        <a:gd name="T30" fmla="*/ 1151 w 1473"/>
                        <a:gd name="T31" fmla="*/ 1002 h 1843"/>
                        <a:gd name="T32" fmla="*/ 1253 w 1473"/>
                        <a:gd name="T33" fmla="*/ 886 h 1843"/>
                        <a:gd name="T34" fmla="*/ 1253 w 1473"/>
                        <a:gd name="T35" fmla="*/ 745 h 1843"/>
                        <a:gd name="T36" fmla="*/ 1161 w 1473"/>
                        <a:gd name="T37" fmla="*/ 634 h 1843"/>
                        <a:gd name="T38" fmla="*/ 1160 w 1473"/>
                        <a:gd name="T39" fmla="*/ 508 h 1843"/>
                        <a:gd name="T40" fmla="*/ 1292 w 1473"/>
                        <a:gd name="T41" fmla="*/ 415 h 1843"/>
                        <a:gd name="T42" fmla="*/ 1455 w 1473"/>
                        <a:gd name="T43" fmla="*/ 417 h 1843"/>
                        <a:gd name="T44" fmla="*/ 1464 w 1473"/>
                        <a:gd name="T45" fmla="*/ 303 h 1843"/>
                        <a:gd name="T46" fmla="*/ 1443 w 1473"/>
                        <a:gd name="T47" fmla="*/ 93 h 1843"/>
                        <a:gd name="T48" fmla="*/ 1283 w 1473"/>
                        <a:gd name="T49" fmla="*/ 144 h 1843"/>
                        <a:gd name="T50" fmla="*/ 1182 w 1473"/>
                        <a:gd name="T51" fmla="*/ 45 h 1843"/>
                        <a:gd name="T52" fmla="*/ 1023 w 1473"/>
                        <a:gd name="T53" fmla="*/ 42 h 1843"/>
                        <a:gd name="T54" fmla="*/ 905 w 1473"/>
                        <a:gd name="T55" fmla="*/ 27 h 1843"/>
                        <a:gd name="T56" fmla="*/ 840 w 1473"/>
                        <a:gd name="T57" fmla="*/ 99 h 1843"/>
                        <a:gd name="T58" fmla="*/ 698 w 1473"/>
                        <a:gd name="T59" fmla="*/ 198 h 1843"/>
                        <a:gd name="T60" fmla="*/ 530 w 1473"/>
                        <a:gd name="T61" fmla="*/ 252 h 1843"/>
                        <a:gd name="T62" fmla="*/ 410 w 1473"/>
                        <a:gd name="T63" fmla="*/ 229 h 1843"/>
                        <a:gd name="T64" fmla="*/ 302 w 1473"/>
                        <a:gd name="T65" fmla="*/ 412 h 1843"/>
                        <a:gd name="T66" fmla="*/ 128 w 1473"/>
                        <a:gd name="T67" fmla="*/ 519 h 18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73"/>
                        <a:gd name="T103" fmla="*/ 0 h 1843"/>
                        <a:gd name="T104" fmla="*/ 1473 w 1473"/>
                        <a:gd name="T105" fmla="*/ 1843 h 18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73" h="1843">
                          <a:moveTo>
                            <a:pt x="128" y="519"/>
                          </a:moveTo>
                          <a:lnTo>
                            <a:pt x="95" y="583"/>
                          </a:lnTo>
                          <a:lnTo>
                            <a:pt x="77" y="682"/>
                          </a:lnTo>
                          <a:lnTo>
                            <a:pt x="23" y="772"/>
                          </a:lnTo>
                          <a:lnTo>
                            <a:pt x="0" y="873"/>
                          </a:lnTo>
                          <a:lnTo>
                            <a:pt x="192" y="963"/>
                          </a:lnTo>
                          <a:lnTo>
                            <a:pt x="233" y="1032"/>
                          </a:lnTo>
                          <a:lnTo>
                            <a:pt x="245" y="1099"/>
                          </a:lnTo>
                          <a:lnTo>
                            <a:pt x="242" y="1161"/>
                          </a:lnTo>
                          <a:lnTo>
                            <a:pt x="276" y="1225"/>
                          </a:lnTo>
                          <a:lnTo>
                            <a:pt x="359" y="1282"/>
                          </a:lnTo>
                          <a:lnTo>
                            <a:pt x="399" y="1341"/>
                          </a:lnTo>
                          <a:lnTo>
                            <a:pt x="428" y="1422"/>
                          </a:lnTo>
                          <a:lnTo>
                            <a:pt x="470" y="1533"/>
                          </a:lnTo>
                          <a:lnTo>
                            <a:pt x="429" y="1618"/>
                          </a:lnTo>
                          <a:lnTo>
                            <a:pt x="389" y="1684"/>
                          </a:lnTo>
                          <a:lnTo>
                            <a:pt x="390" y="1747"/>
                          </a:lnTo>
                          <a:lnTo>
                            <a:pt x="461" y="1843"/>
                          </a:lnTo>
                          <a:lnTo>
                            <a:pt x="527" y="1794"/>
                          </a:lnTo>
                          <a:lnTo>
                            <a:pt x="674" y="1650"/>
                          </a:lnTo>
                          <a:lnTo>
                            <a:pt x="774" y="1564"/>
                          </a:lnTo>
                          <a:lnTo>
                            <a:pt x="858" y="1534"/>
                          </a:lnTo>
                          <a:lnTo>
                            <a:pt x="818" y="1452"/>
                          </a:lnTo>
                          <a:lnTo>
                            <a:pt x="828" y="1375"/>
                          </a:lnTo>
                          <a:lnTo>
                            <a:pt x="849" y="1282"/>
                          </a:lnTo>
                          <a:lnTo>
                            <a:pt x="891" y="1212"/>
                          </a:lnTo>
                          <a:lnTo>
                            <a:pt x="951" y="1164"/>
                          </a:lnTo>
                          <a:lnTo>
                            <a:pt x="1047" y="1164"/>
                          </a:lnTo>
                          <a:lnTo>
                            <a:pt x="1131" y="1152"/>
                          </a:lnTo>
                          <a:lnTo>
                            <a:pt x="1191" y="1116"/>
                          </a:lnTo>
                          <a:lnTo>
                            <a:pt x="1185" y="1053"/>
                          </a:lnTo>
                          <a:lnTo>
                            <a:pt x="1151" y="1002"/>
                          </a:lnTo>
                          <a:lnTo>
                            <a:pt x="1172" y="940"/>
                          </a:lnTo>
                          <a:lnTo>
                            <a:pt x="1253" y="886"/>
                          </a:lnTo>
                          <a:lnTo>
                            <a:pt x="1245" y="825"/>
                          </a:lnTo>
                          <a:lnTo>
                            <a:pt x="1253" y="745"/>
                          </a:lnTo>
                          <a:lnTo>
                            <a:pt x="1221" y="672"/>
                          </a:lnTo>
                          <a:lnTo>
                            <a:pt x="1161" y="634"/>
                          </a:lnTo>
                          <a:lnTo>
                            <a:pt x="1143" y="568"/>
                          </a:lnTo>
                          <a:lnTo>
                            <a:pt x="1160" y="508"/>
                          </a:lnTo>
                          <a:lnTo>
                            <a:pt x="1224" y="457"/>
                          </a:lnTo>
                          <a:lnTo>
                            <a:pt x="1292" y="415"/>
                          </a:lnTo>
                          <a:lnTo>
                            <a:pt x="1371" y="423"/>
                          </a:lnTo>
                          <a:lnTo>
                            <a:pt x="1455" y="417"/>
                          </a:lnTo>
                          <a:lnTo>
                            <a:pt x="1473" y="349"/>
                          </a:lnTo>
                          <a:lnTo>
                            <a:pt x="1464" y="303"/>
                          </a:lnTo>
                          <a:lnTo>
                            <a:pt x="1472" y="228"/>
                          </a:lnTo>
                          <a:lnTo>
                            <a:pt x="1443" y="93"/>
                          </a:lnTo>
                          <a:lnTo>
                            <a:pt x="1359" y="124"/>
                          </a:lnTo>
                          <a:lnTo>
                            <a:pt x="1283" y="144"/>
                          </a:lnTo>
                          <a:lnTo>
                            <a:pt x="1232" y="85"/>
                          </a:lnTo>
                          <a:lnTo>
                            <a:pt x="1182" y="45"/>
                          </a:lnTo>
                          <a:lnTo>
                            <a:pt x="1083" y="39"/>
                          </a:lnTo>
                          <a:lnTo>
                            <a:pt x="1023" y="42"/>
                          </a:lnTo>
                          <a:lnTo>
                            <a:pt x="963" y="48"/>
                          </a:lnTo>
                          <a:lnTo>
                            <a:pt x="905" y="27"/>
                          </a:lnTo>
                          <a:lnTo>
                            <a:pt x="869" y="0"/>
                          </a:lnTo>
                          <a:lnTo>
                            <a:pt x="840" y="99"/>
                          </a:lnTo>
                          <a:lnTo>
                            <a:pt x="783" y="150"/>
                          </a:lnTo>
                          <a:lnTo>
                            <a:pt x="698" y="198"/>
                          </a:lnTo>
                          <a:lnTo>
                            <a:pt x="618" y="250"/>
                          </a:lnTo>
                          <a:lnTo>
                            <a:pt x="530" y="252"/>
                          </a:lnTo>
                          <a:lnTo>
                            <a:pt x="462" y="246"/>
                          </a:lnTo>
                          <a:lnTo>
                            <a:pt x="410" y="229"/>
                          </a:lnTo>
                          <a:lnTo>
                            <a:pt x="374" y="336"/>
                          </a:lnTo>
                          <a:lnTo>
                            <a:pt x="302" y="412"/>
                          </a:lnTo>
                          <a:lnTo>
                            <a:pt x="215" y="474"/>
                          </a:lnTo>
                          <a:lnTo>
                            <a:pt x="128" y="519"/>
                          </a:lnTo>
                          <a:close/>
                        </a:path>
                      </a:pathLst>
                    </a:custGeom>
                    <a:solidFill>
                      <a:schemeClr val="tx2">
                        <a:lumMod val="60000"/>
                        <a:lumOff val="40000"/>
                      </a:schemeClr>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defTabSz="1828343">
                        <a:defRPr/>
                      </a:pPr>
                      <a:endParaRPr lang="zh-CN" altLang="zh-CN" sz="2399" kern="0">
                        <a:solidFill>
                          <a:sysClr val="windowText" lastClr="000000"/>
                        </a:solidFill>
                        <a:latin typeface="Calibri" panose="020F0502020204030204"/>
                        <a:ea typeface="等线" panose="02010600030101010101" pitchFamily="2" charset="-122"/>
                      </a:endParaRPr>
                    </a:p>
                  </p:txBody>
                </p:sp>
              </p:grpSp>
            </p:grpSp>
            <p:cxnSp>
              <p:nvCxnSpPr>
                <p:cNvPr id="37" name="肘形连接符 141">
                  <a:extLst>
                    <a:ext uri="{FF2B5EF4-FFF2-40B4-BE49-F238E27FC236}">
                      <a16:creationId xmlns:a16="http://schemas.microsoft.com/office/drawing/2014/main" id="{B6302C42-D371-42D6-8441-68ECD594B29A}"/>
                    </a:ext>
                  </a:extLst>
                </p:cNvPr>
                <p:cNvCxnSpPr>
                  <a:cxnSpLocks/>
                  <a:stCxn id="59" idx="1"/>
                  <a:endCxn id="39" idx="4"/>
                </p:cNvCxnSpPr>
                <p:nvPr/>
              </p:nvCxnSpPr>
              <p:spPr>
                <a:xfrm rot="10800000">
                  <a:off x="5404316" y="5118910"/>
                  <a:ext cx="402249" cy="814756"/>
                </a:xfrm>
                <a:prstGeom prst="bentConnector2">
                  <a:avLst/>
                </a:prstGeom>
                <a:noFill/>
                <a:ln w="9525">
                  <a:solidFill>
                    <a:schemeClr val="accent2"/>
                  </a:solidFill>
                  <a:prstDash val="sysDash"/>
                  <a:miter lim="800000"/>
                  <a:headEnd/>
                  <a:tailEnd/>
                </a:ln>
              </p:spPr>
            </p:cxnSp>
            <p:grpSp>
              <p:nvGrpSpPr>
                <p:cNvPr id="38" name="组合 441">
                  <a:extLst>
                    <a:ext uri="{FF2B5EF4-FFF2-40B4-BE49-F238E27FC236}">
                      <a16:creationId xmlns:a16="http://schemas.microsoft.com/office/drawing/2014/main" id="{5AA9BB74-04AF-4E11-9E2F-24BB656B39E6}"/>
                    </a:ext>
                  </a:extLst>
                </p:cNvPr>
                <p:cNvGrpSpPr>
                  <a:grpSpLocks/>
                </p:cNvGrpSpPr>
                <p:nvPr/>
              </p:nvGrpSpPr>
              <p:grpSpPr>
                <a:xfrm>
                  <a:off x="5806564" y="4915688"/>
                  <a:ext cx="2496242" cy="1810551"/>
                  <a:chOff x="79438" y="5975114"/>
                  <a:chExt cx="2496239" cy="1810554"/>
                </a:xfrm>
              </p:grpSpPr>
              <p:sp>
                <p:nvSpPr>
                  <p:cNvPr id="59" name="圆角矩形 67">
                    <a:extLst>
                      <a:ext uri="{FF2B5EF4-FFF2-40B4-BE49-F238E27FC236}">
                        <a16:creationId xmlns:a16="http://schemas.microsoft.com/office/drawing/2014/main" id="{9C31C8A1-DC99-4F99-97AF-57A47EA92BE8}"/>
                      </a:ext>
                    </a:extLst>
                  </p:cNvPr>
                  <p:cNvSpPr>
                    <a:spLocks/>
                  </p:cNvSpPr>
                  <p:nvPr/>
                </p:nvSpPr>
                <p:spPr>
                  <a:xfrm>
                    <a:off x="79438" y="6200523"/>
                    <a:ext cx="2109658" cy="1585145"/>
                  </a:xfrm>
                  <a:prstGeom prst="roundRect">
                    <a:avLst>
                      <a:gd name="adj" fmla="val 11361"/>
                    </a:avLst>
                  </a:prstGeom>
                  <a:noFill/>
                  <a:ln w="9525">
                    <a:solidFill>
                      <a:schemeClr val="bg1">
                        <a:lumMod val="65000"/>
                      </a:schemeClr>
                    </a:solidFill>
                    <a:prstDash val="sysDash"/>
                    <a:miter lim="800000"/>
                    <a:headEnd/>
                    <a:tailEnd/>
                  </a:ln>
                </p:spPr>
                <p:txBody>
                  <a:bodyPr wrap="none" lIns="182762" tIns="91382" rIns="182762" bIns="91382" anchor="ctr"/>
                  <a:lstStyle/>
                  <a:p>
                    <a:pPr defTabSz="1826955">
                      <a:defRPr/>
                    </a:pPr>
                    <a:r>
                      <a:rPr lang="en-US" altLang="zh-CN" sz="2399" kern="0" dirty="0">
                        <a:solidFill>
                          <a:sysClr val="windowText" lastClr="000000"/>
                        </a:solidFill>
                        <a:latin typeface="Calibri" pitchFamily="34" charset="0"/>
                        <a:ea typeface="微软雅黑" pitchFamily="34" charset="-122"/>
                        <a:cs typeface="Calibri" pitchFamily="34" charset="0"/>
                      </a:rPr>
                      <a:t>          </a:t>
                    </a:r>
                    <a:endParaRPr lang="zh-CN" altLang="en-US" sz="2399" kern="0" dirty="0">
                      <a:solidFill>
                        <a:sysClr val="windowText" lastClr="000000"/>
                      </a:solidFill>
                      <a:latin typeface="Calibri" pitchFamily="34" charset="0"/>
                      <a:ea typeface="微软雅黑" pitchFamily="34" charset="-122"/>
                      <a:cs typeface="Calibri" pitchFamily="34" charset="0"/>
                    </a:endParaRPr>
                  </a:p>
                </p:txBody>
              </p:sp>
              <p:sp>
                <p:nvSpPr>
                  <p:cNvPr id="60" name="圆角矩形 45">
                    <a:extLst>
                      <a:ext uri="{FF2B5EF4-FFF2-40B4-BE49-F238E27FC236}">
                        <a16:creationId xmlns:a16="http://schemas.microsoft.com/office/drawing/2014/main" id="{2D889510-373C-4957-A47C-B19BB6700D68}"/>
                      </a:ext>
                    </a:extLst>
                  </p:cNvPr>
                  <p:cNvSpPr>
                    <a:spLocks/>
                  </p:cNvSpPr>
                  <p:nvPr/>
                </p:nvSpPr>
                <p:spPr>
                  <a:xfrm>
                    <a:off x="253417" y="5975114"/>
                    <a:ext cx="1807622" cy="450817"/>
                  </a:xfrm>
                  <a:prstGeom prst="roundRect">
                    <a:avLst>
                      <a:gd name="adj" fmla="val 50000"/>
                    </a:avLst>
                  </a:prstGeom>
                  <a:solidFill>
                    <a:srgbClr val="7030A0"/>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91382" rIns="0" bIns="91382" anchor="ctr" anchorCtr="1"/>
                  <a:lstStyle/>
                  <a:p>
                    <a:pPr algn="ctr" defTabSz="1828343" fontAlgn="base">
                      <a:spcBef>
                        <a:spcPct val="0"/>
                      </a:spcBef>
                      <a:spcAft>
                        <a:spcPct val="0"/>
                      </a:spcAft>
                      <a:defRPr/>
                    </a:pPr>
                    <a:r>
                      <a:rPr lang="en-US" altLang="zh-CN" sz="2399" b="1" kern="0" dirty="0">
                        <a:solidFill>
                          <a:prstClr val="white"/>
                        </a:solidFill>
                        <a:latin typeface="Calibri" panose="020F0502020204030204"/>
                        <a:ea typeface="等线" panose="02010600030101010101" pitchFamily="2" charset="-122"/>
                      </a:rPr>
                      <a:t>Area F – 10 Coordinators</a:t>
                    </a:r>
                  </a:p>
                  <a:p>
                    <a:pPr algn="ctr" defTabSz="1828343" fontAlgn="base">
                      <a:spcBef>
                        <a:spcPct val="0"/>
                      </a:spcBef>
                      <a:spcAft>
                        <a:spcPct val="0"/>
                      </a:spcAft>
                      <a:defRPr/>
                    </a:pPr>
                    <a:r>
                      <a:rPr lang="en-US" altLang="zh-CN" sz="2399" b="1" kern="0" dirty="0">
                        <a:solidFill>
                          <a:prstClr val="white"/>
                        </a:solidFill>
                        <a:latin typeface="Calibri" panose="020F0502020204030204"/>
                        <a:ea typeface="等线" panose="02010600030101010101" pitchFamily="2" charset="-122"/>
                      </a:rPr>
                      <a:t>Regional Role West/ North-West</a:t>
                    </a:r>
                  </a:p>
                </p:txBody>
              </p:sp>
              <p:sp>
                <p:nvSpPr>
                  <p:cNvPr id="61" name="Text Box 16">
                    <a:extLst>
                      <a:ext uri="{FF2B5EF4-FFF2-40B4-BE49-F238E27FC236}">
                        <a16:creationId xmlns:a16="http://schemas.microsoft.com/office/drawing/2014/main" id="{3074AD86-49ED-40C2-AAB4-19FBB0A49AE1}"/>
                      </a:ext>
                    </a:extLst>
                  </p:cNvPr>
                  <p:cNvSpPr txBox="1">
                    <a:spLocks/>
                  </p:cNvSpPr>
                  <p:nvPr/>
                </p:nvSpPr>
                <p:spPr bwMode="auto">
                  <a:xfrm>
                    <a:off x="597284" y="6458491"/>
                    <a:ext cx="1978393" cy="1224590"/>
                  </a:xfrm>
                  <a:prstGeom prst="rect">
                    <a:avLst/>
                  </a:prstGeom>
                  <a:noFill/>
                  <a:ln w="12700">
                    <a:noFill/>
                    <a:miter lim="800000"/>
                    <a:headEnd/>
                    <a:tailEnd/>
                  </a:ln>
                </p:spPr>
                <p:txBody>
                  <a:bodyPr wrap="square">
                    <a:spAutoFit/>
                  </a:bodyPr>
                  <a:lstStyle/>
                  <a:p>
                    <a:pPr marL="234891" indent="-234891" defTabSz="1828343">
                      <a:lnSpc>
                        <a:spcPct val="114000"/>
                      </a:lnSpc>
                      <a:buClr>
                        <a:prstClr val="white">
                          <a:lumMod val="50000"/>
                        </a:prstClr>
                      </a:buClr>
                      <a:buSzPct val="50000"/>
                      <a:buFont typeface="Wingdings" pitchFamily="2" charset="2"/>
                      <a:buChar char="l"/>
                      <a:defRPr/>
                    </a:pPr>
                    <a:r>
                      <a:rPr lang="en-US" altLang="zh-CN" sz="2399" dirty="0">
                        <a:solidFill>
                          <a:prstClr val="black"/>
                        </a:solidFill>
                        <a:latin typeface="Calibri" pitchFamily="34" charset="0"/>
                        <a:ea typeface="等线" panose="02010600030101010101" pitchFamily="2" charset="-122"/>
                        <a:cs typeface="Calibri" pitchFamily="34" charset="0"/>
                      </a:rPr>
                      <a:t>Sligo-1 </a:t>
                    </a:r>
                  </a:p>
                  <a:p>
                    <a:pPr marL="234891" indent="-234891" defTabSz="1828343">
                      <a:lnSpc>
                        <a:spcPct val="114000"/>
                      </a:lnSpc>
                      <a:buClr>
                        <a:prstClr val="white">
                          <a:lumMod val="50000"/>
                        </a:prstClr>
                      </a:buClr>
                      <a:buSzPct val="50000"/>
                      <a:buFont typeface="Wingdings" pitchFamily="2" charset="2"/>
                      <a:buChar char="l"/>
                      <a:defRPr/>
                    </a:pPr>
                    <a:r>
                      <a:rPr lang="en-US" altLang="zh-CN" sz="2399" dirty="0">
                        <a:solidFill>
                          <a:prstClr val="black"/>
                        </a:solidFill>
                        <a:latin typeface="Calibri" pitchFamily="34" charset="0"/>
                        <a:ea typeface="等线" panose="02010600030101010101" pitchFamily="2" charset="-122"/>
                        <a:cs typeface="Calibri" pitchFamily="34" charset="0"/>
                      </a:rPr>
                      <a:t>Leitrim – 1</a:t>
                    </a:r>
                  </a:p>
                  <a:p>
                    <a:pPr marL="234891" indent="-234891" defTabSz="1828343">
                      <a:lnSpc>
                        <a:spcPct val="114000"/>
                      </a:lnSpc>
                      <a:buClr>
                        <a:prstClr val="white">
                          <a:lumMod val="50000"/>
                        </a:prstClr>
                      </a:buClr>
                      <a:buSzPct val="50000"/>
                      <a:buFont typeface="Wingdings" pitchFamily="2" charset="2"/>
                      <a:buChar char="l"/>
                      <a:defRPr/>
                    </a:pPr>
                    <a:r>
                      <a:rPr lang="en-US" altLang="zh-CN" sz="2399" dirty="0">
                        <a:solidFill>
                          <a:prstClr val="black"/>
                        </a:solidFill>
                        <a:highlight>
                          <a:srgbClr val="D4D4D4"/>
                        </a:highlight>
                        <a:latin typeface="Calibri" pitchFamily="34" charset="0"/>
                        <a:ea typeface="等线" panose="02010600030101010101" pitchFamily="2" charset="-122"/>
                        <a:cs typeface="Calibri" pitchFamily="34" charset="0"/>
                      </a:rPr>
                      <a:t>Mayo– 2</a:t>
                    </a:r>
                  </a:p>
                  <a:p>
                    <a:pPr marL="234891" indent="-234891" defTabSz="1828343">
                      <a:lnSpc>
                        <a:spcPct val="114000"/>
                      </a:lnSpc>
                      <a:buClr>
                        <a:prstClr val="white">
                          <a:lumMod val="50000"/>
                        </a:prstClr>
                      </a:buClr>
                      <a:buSzPct val="50000"/>
                      <a:buFont typeface="Wingdings" pitchFamily="2" charset="2"/>
                      <a:buChar char="l"/>
                      <a:defRPr/>
                    </a:pPr>
                    <a:r>
                      <a:rPr lang="en-US" altLang="zh-CN" sz="2399" dirty="0">
                        <a:solidFill>
                          <a:prstClr val="black"/>
                        </a:solidFill>
                        <a:latin typeface="Calibri" pitchFamily="34" charset="0"/>
                        <a:ea typeface="等线" panose="02010600030101010101" pitchFamily="2" charset="-122"/>
                        <a:cs typeface="Calibri" pitchFamily="34" charset="0"/>
                      </a:rPr>
                      <a:t>Galway City &amp; County – 3</a:t>
                    </a:r>
                  </a:p>
                  <a:p>
                    <a:pPr marL="234891" indent="-234891" defTabSz="1828343">
                      <a:lnSpc>
                        <a:spcPct val="114000"/>
                      </a:lnSpc>
                      <a:buClr>
                        <a:prstClr val="white">
                          <a:lumMod val="50000"/>
                        </a:prstClr>
                      </a:buClr>
                      <a:buSzPct val="50000"/>
                      <a:buFont typeface="Wingdings" pitchFamily="2" charset="2"/>
                      <a:buChar char="l"/>
                      <a:defRPr/>
                    </a:pPr>
                    <a:r>
                      <a:rPr lang="en-US" altLang="zh-CN" sz="2399" dirty="0">
                        <a:solidFill>
                          <a:prstClr val="black"/>
                        </a:solidFill>
                        <a:latin typeface="Calibri" pitchFamily="34" charset="0"/>
                        <a:ea typeface="等线" panose="02010600030101010101" pitchFamily="2" charset="-122"/>
                        <a:cs typeface="Calibri" pitchFamily="34" charset="0"/>
                      </a:rPr>
                      <a:t>Donegal– 2</a:t>
                    </a:r>
                  </a:p>
                  <a:p>
                    <a:pPr marL="234891" indent="-234891" defTabSz="1828343">
                      <a:lnSpc>
                        <a:spcPct val="114000"/>
                      </a:lnSpc>
                      <a:buClr>
                        <a:prstClr val="white">
                          <a:lumMod val="50000"/>
                        </a:prstClr>
                      </a:buClr>
                      <a:buSzPct val="50000"/>
                      <a:buFont typeface="Wingdings" pitchFamily="2" charset="2"/>
                      <a:buChar char="l"/>
                      <a:defRPr/>
                    </a:pPr>
                    <a:r>
                      <a:rPr lang="en-US" altLang="zh-CN" sz="2399" dirty="0">
                        <a:solidFill>
                          <a:prstClr val="black"/>
                        </a:solidFill>
                        <a:latin typeface="Calibri" pitchFamily="34" charset="0"/>
                        <a:ea typeface="等线" panose="02010600030101010101" pitchFamily="2" charset="-122"/>
                        <a:cs typeface="Calibri" pitchFamily="34" charset="0"/>
                      </a:rPr>
                      <a:t>Roscommon– 1</a:t>
                    </a:r>
                  </a:p>
                  <a:p>
                    <a:pPr defTabSz="1828343">
                      <a:lnSpc>
                        <a:spcPct val="114000"/>
                      </a:lnSpc>
                      <a:buClr>
                        <a:prstClr val="white">
                          <a:lumMod val="50000"/>
                        </a:prstClr>
                      </a:buClr>
                      <a:buSzPct val="50000"/>
                      <a:defRPr/>
                    </a:pPr>
                    <a:endParaRPr lang="en-US" altLang="zh-CN" sz="2399" dirty="0">
                      <a:solidFill>
                        <a:prstClr val="black"/>
                      </a:solidFill>
                      <a:latin typeface="Calibri" pitchFamily="34" charset="0"/>
                      <a:ea typeface="等线" panose="02010600030101010101" pitchFamily="2" charset="-122"/>
                      <a:cs typeface="Calibri" pitchFamily="34" charset="0"/>
                    </a:endParaRPr>
                  </a:p>
                </p:txBody>
              </p:sp>
            </p:grpSp>
            <p:sp>
              <p:nvSpPr>
                <p:cNvPr id="39" name="Oval 25">
                  <a:extLst>
                    <a:ext uri="{FF2B5EF4-FFF2-40B4-BE49-F238E27FC236}">
                      <a16:creationId xmlns:a16="http://schemas.microsoft.com/office/drawing/2014/main" id="{593C7982-7A53-4D70-A496-449156C8D3BA}"/>
                    </a:ext>
                  </a:extLst>
                </p:cNvPr>
                <p:cNvSpPr>
                  <a:spLocks/>
                </p:cNvSpPr>
                <p:nvPr/>
              </p:nvSpPr>
              <p:spPr bwMode="gray">
                <a:xfrm>
                  <a:off x="5349905" y="5010089"/>
                  <a:ext cx="108821" cy="108821"/>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1828343">
                    <a:defRPr/>
                  </a:pPr>
                  <a:endParaRPr lang="zh-CN" altLang="en-US" sz="2399" kern="0" dirty="0">
                    <a:solidFill>
                      <a:sysClr val="windowText" lastClr="000000"/>
                    </a:solidFill>
                    <a:latin typeface="Calibri" pitchFamily="34" charset="0"/>
                    <a:ea typeface="等线" panose="02010600030101010101" pitchFamily="2" charset="-122"/>
                  </a:endParaRPr>
                </a:p>
              </p:txBody>
            </p:sp>
          </p:grpSp>
          <p:sp>
            <p:nvSpPr>
              <p:cNvPr id="33" name="Freeform 9">
                <a:extLst>
                  <a:ext uri="{FF2B5EF4-FFF2-40B4-BE49-F238E27FC236}">
                    <a16:creationId xmlns:a16="http://schemas.microsoft.com/office/drawing/2014/main" id="{9DBDE122-5B69-4B48-BED9-52743E325365}"/>
                  </a:ext>
                </a:extLst>
              </p:cNvPr>
              <p:cNvSpPr>
                <a:spLocks/>
              </p:cNvSpPr>
              <p:nvPr/>
            </p:nvSpPr>
            <p:spPr bwMode="auto">
              <a:xfrm>
                <a:off x="6911275" y="3675645"/>
                <a:ext cx="382532" cy="418338"/>
              </a:xfrm>
              <a:custGeom>
                <a:avLst/>
                <a:gdLst>
                  <a:gd name="T0" fmla="*/ 2147483647 w 1513"/>
                  <a:gd name="T1" fmla="*/ 2147483647 h 1729"/>
                  <a:gd name="T2" fmla="*/ 2147483647 w 1513"/>
                  <a:gd name="T3" fmla="*/ 2147483647 h 1729"/>
                  <a:gd name="T4" fmla="*/ 2147483647 w 1513"/>
                  <a:gd name="T5" fmla="*/ 2147483647 h 1729"/>
                  <a:gd name="T6" fmla="*/ 2147483647 w 1513"/>
                  <a:gd name="T7" fmla="*/ 2147483647 h 1729"/>
                  <a:gd name="T8" fmla="*/ 2147483647 w 1513"/>
                  <a:gd name="T9" fmla="*/ 2147483647 h 1729"/>
                  <a:gd name="T10" fmla="*/ 2147483647 w 1513"/>
                  <a:gd name="T11" fmla="*/ 2147483647 h 1729"/>
                  <a:gd name="T12" fmla="*/ 2147483647 w 1513"/>
                  <a:gd name="T13" fmla="*/ 2147483647 h 1729"/>
                  <a:gd name="T14" fmla="*/ 2147483647 w 1513"/>
                  <a:gd name="T15" fmla="*/ 2147483647 h 1729"/>
                  <a:gd name="T16" fmla="*/ 2147483647 w 1513"/>
                  <a:gd name="T17" fmla="*/ 2147483647 h 1729"/>
                  <a:gd name="T18" fmla="*/ 2147483647 w 1513"/>
                  <a:gd name="T19" fmla="*/ 2147483647 h 1729"/>
                  <a:gd name="T20" fmla="*/ 2147483647 w 1513"/>
                  <a:gd name="T21" fmla="*/ 2147483647 h 1729"/>
                  <a:gd name="T22" fmla="*/ 2147483647 w 1513"/>
                  <a:gd name="T23" fmla="*/ 2147483647 h 1729"/>
                  <a:gd name="T24" fmla="*/ 2147483647 w 1513"/>
                  <a:gd name="T25" fmla="*/ 2147483647 h 1729"/>
                  <a:gd name="T26" fmla="*/ 2147483647 w 1513"/>
                  <a:gd name="T27" fmla="*/ 2147483647 h 1729"/>
                  <a:gd name="T28" fmla="*/ 2147483647 w 1513"/>
                  <a:gd name="T29" fmla="*/ 2147483647 h 1729"/>
                  <a:gd name="T30" fmla="*/ 2147483647 w 1513"/>
                  <a:gd name="T31" fmla="*/ 2147483647 h 1729"/>
                  <a:gd name="T32" fmla="*/ 2147483647 w 1513"/>
                  <a:gd name="T33" fmla="*/ 2147483647 h 1729"/>
                  <a:gd name="T34" fmla="*/ 2147483647 w 1513"/>
                  <a:gd name="T35" fmla="*/ 2147483647 h 1729"/>
                  <a:gd name="T36" fmla="*/ 2147483647 w 1513"/>
                  <a:gd name="T37" fmla="*/ 2147483647 h 1729"/>
                  <a:gd name="T38" fmla="*/ 2147483647 w 1513"/>
                  <a:gd name="T39" fmla="*/ 2147483647 h 1729"/>
                  <a:gd name="T40" fmla="*/ 2147483647 w 1513"/>
                  <a:gd name="T41" fmla="*/ 2147483647 h 1729"/>
                  <a:gd name="T42" fmla="*/ 2147483647 w 1513"/>
                  <a:gd name="T43" fmla="*/ 2147483647 h 1729"/>
                  <a:gd name="T44" fmla="*/ 2147483647 w 1513"/>
                  <a:gd name="T45" fmla="*/ 2147483647 h 1729"/>
                  <a:gd name="T46" fmla="*/ 2147483647 w 1513"/>
                  <a:gd name="T47" fmla="*/ 2147483647 h 1729"/>
                  <a:gd name="T48" fmla="*/ 2147483647 w 1513"/>
                  <a:gd name="T49" fmla="*/ 2147483647 h 1729"/>
                  <a:gd name="T50" fmla="*/ 2147483647 w 1513"/>
                  <a:gd name="T51" fmla="*/ 2147483647 h 1729"/>
                  <a:gd name="T52" fmla="*/ 2147483647 w 1513"/>
                  <a:gd name="T53" fmla="*/ 2147483647 h 1729"/>
                  <a:gd name="T54" fmla="*/ 2147483647 w 1513"/>
                  <a:gd name="T55" fmla="*/ 2147483647 h 1729"/>
                  <a:gd name="T56" fmla="*/ 2147483647 w 1513"/>
                  <a:gd name="T57" fmla="*/ 2147483647 h 1729"/>
                  <a:gd name="T58" fmla="*/ 2147483647 w 1513"/>
                  <a:gd name="T59" fmla="*/ 2147483647 h 1729"/>
                  <a:gd name="T60" fmla="*/ 2147483647 w 1513"/>
                  <a:gd name="T61" fmla="*/ 2147483647 h 1729"/>
                  <a:gd name="T62" fmla="*/ 2147483647 w 1513"/>
                  <a:gd name="T63" fmla="*/ 2147483647 h 1729"/>
                  <a:gd name="T64" fmla="*/ 2147483647 w 1513"/>
                  <a:gd name="T65" fmla="*/ 2147483647 h 1729"/>
                  <a:gd name="T66" fmla="*/ 2147483647 w 1513"/>
                  <a:gd name="T67" fmla="*/ 2147483647 h 1729"/>
                  <a:gd name="T68" fmla="*/ 2147483647 w 1513"/>
                  <a:gd name="T69" fmla="*/ 2147483647 h 1729"/>
                  <a:gd name="T70" fmla="*/ 2147483647 w 1513"/>
                  <a:gd name="T71" fmla="*/ 2147483647 h 1729"/>
                  <a:gd name="T72" fmla="*/ 2147483647 w 1513"/>
                  <a:gd name="T73" fmla="*/ 2147483647 h 1729"/>
                  <a:gd name="T74" fmla="*/ 2147483647 w 1513"/>
                  <a:gd name="T75" fmla="*/ 2147483647 h 1729"/>
                  <a:gd name="T76" fmla="*/ 2147483647 w 1513"/>
                  <a:gd name="T77" fmla="*/ 2147483647 h 1729"/>
                  <a:gd name="T78" fmla="*/ 2147483647 w 1513"/>
                  <a:gd name="T79" fmla="*/ 2147483647 h 1729"/>
                  <a:gd name="T80" fmla="*/ 2147483647 w 1513"/>
                  <a:gd name="T81" fmla="*/ 2147483647 h 1729"/>
                  <a:gd name="T82" fmla="*/ 2147483647 w 1513"/>
                  <a:gd name="T83" fmla="*/ 2147483647 h 1729"/>
                  <a:gd name="T84" fmla="*/ 2147483647 w 1513"/>
                  <a:gd name="T85" fmla="*/ 2147483647 h 1729"/>
                  <a:gd name="T86" fmla="*/ 2147483647 w 1513"/>
                  <a:gd name="T87" fmla="*/ 2147483647 h 1729"/>
                  <a:gd name="T88" fmla="*/ 2147483647 w 1513"/>
                  <a:gd name="T89" fmla="*/ 2147483647 h 1729"/>
                  <a:gd name="T90" fmla="*/ 2147483647 w 1513"/>
                  <a:gd name="T91" fmla="*/ 2147483647 h 1729"/>
                  <a:gd name="T92" fmla="*/ 2147483647 w 1513"/>
                  <a:gd name="T93" fmla="*/ 2147483647 h 1729"/>
                  <a:gd name="T94" fmla="*/ 2147483647 w 1513"/>
                  <a:gd name="T95" fmla="*/ 2147483647 h 17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13"/>
                  <a:gd name="T145" fmla="*/ 0 h 1729"/>
                  <a:gd name="T146" fmla="*/ 1513 w 1513"/>
                  <a:gd name="T147" fmla="*/ 1729 h 1729"/>
                  <a:gd name="connsiteX0" fmla="*/ 3754 w 10000"/>
                  <a:gd name="connsiteY0" fmla="*/ 0 h 10000"/>
                  <a:gd name="connsiteX1" fmla="*/ 3510 w 10000"/>
                  <a:gd name="connsiteY1" fmla="*/ 405 h 10000"/>
                  <a:gd name="connsiteX2" fmla="*/ 3258 w 10000"/>
                  <a:gd name="connsiteY2" fmla="*/ 555 h 10000"/>
                  <a:gd name="connsiteX3" fmla="*/ 3173 w 10000"/>
                  <a:gd name="connsiteY3" fmla="*/ 977 h 10000"/>
                  <a:gd name="connsiteX4" fmla="*/ 3219 w 10000"/>
                  <a:gd name="connsiteY4" fmla="*/ 1359 h 10000"/>
                  <a:gd name="connsiteX5" fmla="*/ 2961 w 10000"/>
                  <a:gd name="connsiteY5" fmla="*/ 1567 h 10000"/>
                  <a:gd name="connsiteX6" fmla="*/ 2604 w 10000"/>
                  <a:gd name="connsiteY6" fmla="*/ 2071 h 10000"/>
                  <a:gd name="connsiteX7" fmla="*/ 2287 w 10000"/>
                  <a:gd name="connsiteY7" fmla="*/ 2325 h 10000"/>
                  <a:gd name="connsiteX8" fmla="*/ 2009 w 10000"/>
                  <a:gd name="connsiteY8" fmla="*/ 2539 h 10000"/>
                  <a:gd name="connsiteX9" fmla="*/ 1527 w 10000"/>
                  <a:gd name="connsiteY9" fmla="*/ 2695 h 10000"/>
                  <a:gd name="connsiteX10" fmla="*/ 1117 w 10000"/>
                  <a:gd name="connsiteY10" fmla="*/ 3042 h 10000"/>
                  <a:gd name="connsiteX11" fmla="*/ 681 w 10000"/>
                  <a:gd name="connsiteY11" fmla="*/ 3331 h 10000"/>
                  <a:gd name="connsiteX12" fmla="*/ 364 w 10000"/>
                  <a:gd name="connsiteY12" fmla="*/ 3713 h 10000"/>
                  <a:gd name="connsiteX13" fmla="*/ 198 w 10000"/>
                  <a:gd name="connsiteY13" fmla="*/ 4268 h 10000"/>
                  <a:gd name="connsiteX14" fmla="*/ 0 w 10000"/>
                  <a:gd name="connsiteY14" fmla="*/ 4685 h 10000"/>
                  <a:gd name="connsiteX15" fmla="*/ 463 w 10000"/>
                  <a:gd name="connsiteY15" fmla="*/ 5315 h 10000"/>
                  <a:gd name="connsiteX16" fmla="*/ 694 w 10000"/>
                  <a:gd name="connsiteY16" fmla="*/ 5761 h 10000"/>
                  <a:gd name="connsiteX17" fmla="*/ 872 w 10000"/>
                  <a:gd name="connsiteY17" fmla="*/ 5899 h 10000"/>
                  <a:gd name="connsiteX18" fmla="*/ 1157 w 10000"/>
                  <a:gd name="connsiteY18" fmla="*/ 5975 h 10000"/>
                  <a:gd name="connsiteX19" fmla="*/ 1751 w 10000"/>
                  <a:gd name="connsiteY19" fmla="*/ 5940 h 10000"/>
                  <a:gd name="connsiteX20" fmla="*/ 2267 w 10000"/>
                  <a:gd name="connsiteY20" fmla="*/ 5975 h 10000"/>
                  <a:gd name="connsiteX21" fmla="*/ 2505 w 10000"/>
                  <a:gd name="connsiteY21" fmla="*/ 6148 h 10000"/>
                  <a:gd name="connsiteX22" fmla="*/ 2783 w 10000"/>
                  <a:gd name="connsiteY22" fmla="*/ 6426 h 10000"/>
                  <a:gd name="connsiteX23" fmla="*/ 3179 w 10000"/>
                  <a:gd name="connsiteY23" fmla="*/ 6322 h 10000"/>
                  <a:gd name="connsiteX24" fmla="*/ 3576 w 10000"/>
                  <a:gd name="connsiteY24" fmla="*/ 6183 h 10000"/>
                  <a:gd name="connsiteX25" fmla="*/ 3655 w 10000"/>
                  <a:gd name="connsiteY25" fmla="*/ 6495 h 10000"/>
                  <a:gd name="connsiteX26" fmla="*/ 3734 w 10000"/>
                  <a:gd name="connsiteY26" fmla="*/ 6842 h 10000"/>
                  <a:gd name="connsiteX27" fmla="*/ 3695 w 10000"/>
                  <a:gd name="connsiteY27" fmla="*/ 7154 h 10000"/>
                  <a:gd name="connsiteX28" fmla="*/ 3734 w 10000"/>
                  <a:gd name="connsiteY28" fmla="*/ 7363 h 10000"/>
                  <a:gd name="connsiteX29" fmla="*/ 3655 w 10000"/>
                  <a:gd name="connsiteY29" fmla="*/ 7675 h 10000"/>
                  <a:gd name="connsiteX30" fmla="*/ 3219 w 10000"/>
                  <a:gd name="connsiteY30" fmla="*/ 7710 h 10000"/>
                  <a:gd name="connsiteX31" fmla="*/ 2822 w 10000"/>
                  <a:gd name="connsiteY31" fmla="*/ 7675 h 10000"/>
                  <a:gd name="connsiteX32" fmla="*/ 2465 w 10000"/>
                  <a:gd name="connsiteY32" fmla="*/ 7883 h 10000"/>
                  <a:gd name="connsiteX33" fmla="*/ 2148 w 10000"/>
                  <a:gd name="connsiteY33" fmla="*/ 8091 h 10000"/>
                  <a:gd name="connsiteX34" fmla="*/ 2069 w 10000"/>
                  <a:gd name="connsiteY34" fmla="*/ 8369 h 10000"/>
                  <a:gd name="connsiteX35" fmla="*/ 2148 w 10000"/>
                  <a:gd name="connsiteY35" fmla="*/ 8681 h 10000"/>
                  <a:gd name="connsiteX36" fmla="*/ 2465 w 10000"/>
                  <a:gd name="connsiteY36" fmla="*/ 8855 h 10000"/>
                  <a:gd name="connsiteX37" fmla="*/ 2624 w 10000"/>
                  <a:gd name="connsiteY37" fmla="*/ 9202 h 10000"/>
                  <a:gd name="connsiteX38" fmla="*/ 2584 w 10000"/>
                  <a:gd name="connsiteY38" fmla="*/ 9549 h 10000"/>
                  <a:gd name="connsiteX39" fmla="*/ 2624 w 10000"/>
                  <a:gd name="connsiteY39" fmla="*/ 9826 h 10000"/>
                  <a:gd name="connsiteX40" fmla="*/ 2902 w 10000"/>
                  <a:gd name="connsiteY40" fmla="*/ 9965 h 10000"/>
                  <a:gd name="connsiteX41" fmla="*/ 3139 w 10000"/>
                  <a:gd name="connsiteY41" fmla="*/ 10000 h 10000"/>
                  <a:gd name="connsiteX42" fmla="*/ 3536 w 10000"/>
                  <a:gd name="connsiteY42" fmla="*/ 9965 h 10000"/>
                  <a:gd name="connsiteX43" fmla="*/ 3972 w 10000"/>
                  <a:gd name="connsiteY43" fmla="*/ 9792 h 10000"/>
                  <a:gd name="connsiteX44" fmla="*/ 4408 w 10000"/>
                  <a:gd name="connsiteY44" fmla="*/ 9549 h 10000"/>
                  <a:gd name="connsiteX45" fmla="*/ 4884 w 10000"/>
                  <a:gd name="connsiteY45" fmla="*/ 9341 h 10000"/>
                  <a:gd name="connsiteX46" fmla="*/ 5162 w 10000"/>
                  <a:gd name="connsiteY46" fmla="*/ 9028 h 10000"/>
                  <a:gd name="connsiteX47" fmla="*/ 5479 w 10000"/>
                  <a:gd name="connsiteY47" fmla="*/ 8751 h 10000"/>
                  <a:gd name="connsiteX48" fmla="*/ 5479 w 10000"/>
                  <a:gd name="connsiteY48" fmla="*/ 8508 h 10000"/>
                  <a:gd name="connsiteX49" fmla="*/ 5360 w 10000"/>
                  <a:gd name="connsiteY49" fmla="*/ 8265 h 10000"/>
                  <a:gd name="connsiteX50" fmla="*/ 5440 w 10000"/>
                  <a:gd name="connsiteY50" fmla="*/ 8022 h 10000"/>
                  <a:gd name="connsiteX51" fmla="*/ 5876 w 10000"/>
                  <a:gd name="connsiteY51" fmla="*/ 7883 h 10000"/>
                  <a:gd name="connsiteX52" fmla="*/ 6153 w 10000"/>
                  <a:gd name="connsiteY52" fmla="*/ 8057 h 10000"/>
                  <a:gd name="connsiteX53" fmla="*/ 6709 w 10000"/>
                  <a:gd name="connsiteY53" fmla="*/ 8161 h 10000"/>
                  <a:gd name="connsiteX54" fmla="*/ 7224 w 10000"/>
                  <a:gd name="connsiteY54" fmla="*/ 8300 h 10000"/>
                  <a:gd name="connsiteX55" fmla="*/ 7660 w 10000"/>
                  <a:gd name="connsiteY55" fmla="*/ 8265 h 10000"/>
                  <a:gd name="connsiteX56" fmla="*/ 8017 w 10000"/>
                  <a:gd name="connsiteY56" fmla="*/ 8438 h 10000"/>
                  <a:gd name="connsiteX57" fmla="*/ 8176 w 10000"/>
                  <a:gd name="connsiteY57" fmla="*/ 8716 h 10000"/>
                  <a:gd name="connsiteX58" fmla="*/ 8453 w 10000"/>
                  <a:gd name="connsiteY58" fmla="*/ 9098 h 10000"/>
                  <a:gd name="connsiteX59" fmla="*/ 8612 w 10000"/>
                  <a:gd name="connsiteY59" fmla="*/ 8820 h 10000"/>
                  <a:gd name="connsiteX60" fmla="*/ 8771 w 10000"/>
                  <a:gd name="connsiteY60" fmla="*/ 8334 h 10000"/>
                  <a:gd name="connsiteX61" fmla="*/ 8929 w 10000"/>
                  <a:gd name="connsiteY61" fmla="*/ 7918 h 10000"/>
                  <a:gd name="connsiteX62" fmla="*/ 9009 w 10000"/>
                  <a:gd name="connsiteY62" fmla="*/ 7571 h 10000"/>
                  <a:gd name="connsiteX63" fmla="*/ 9207 w 10000"/>
                  <a:gd name="connsiteY63" fmla="*/ 7224 h 10000"/>
                  <a:gd name="connsiteX64" fmla="*/ 9643 w 10000"/>
                  <a:gd name="connsiteY64" fmla="*/ 7016 h 10000"/>
                  <a:gd name="connsiteX65" fmla="*/ 9960 w 10000"/>
                  <a:gd name="connsiteY65" fmla="*/ 6807 h 10000"/>
                  <a:gd name="connsiteX66" fmla="*/ 10000 w 10000"/>
                  <a:gd name="connsiteY66" fmla="*/ 6322 h 10000"/>
                  <a:gd name="connsiteX67" fmla="*/ 9921 w 10000"/>
                  <a:gd name="connsiteY67" fmla="*/ 5940 h 10000"/>
                  <a:gd name="connsiteX68" fmla="*/ 10000 w 10000"/>
                  <a:gd name="connsiteY68" fmla="*/ 5454 h 10000"/>
                  <a:gd name="connsiteX69" fmla="*/ 10000 w 10000"/>
                  <a:gd name="connsiteY69" fmla="*/ 4968 h 10000"/>
                  <a:gd name="connsiteX70" fmla="*/ 9960 w 10000"/>
                  <a:gd name="connsiteY70" fmla="*/ 4482 h 10000"/>
                  <a:gd name="connsiteX71" fmla="*/ 9921 w 10000"/>
                  <a:gd name="connsiteY71" fmla="*/ 3927 h 10000"/>
                  <a:gd name="connsiteX72" fmla="*/ 9881 w 10000"/>
                  <a:gd name="connsiteY72" fmla="*/ 3407 h 10000"/>
                  <a:gd name="connsiteX73" fmla="*/ 9802 w 10000"/>
                  <a:gd name="connsiteY73" fmla="*/ 2886 h 10000"/>
                  <a:gd name="connsiteX74" fmla="*/ 9881 w 10000"/>
                  <a:gd name="connsiteY74" fmla="*/ 2366 h 10000"/>
                  <a:gd name="connsiteX75" fmla="*/ 9762 w 10000"/>
                  <a:gd name="connsiteY75" fmla="*/ 2053 h 10000"/>
                  <a:gd name="connsiteX76" fmla="*/ 9524 w 10000"/>
                  <a:gd name="connsiteY76" fmla="*/ 1810 h 10000"/>
                  <a:gd name="connsiteX77" fmla="*/ 9286 w 10000"/>
                  <a:gd name="connsiteY77" fmla="*/ 1567 h 10000"/>
                  <a:gd name="connsiteX78" fmla="*/ 9167 w 10000"/>
                  <a:gd name="connsiteY78" fmla="*/ 1255 h 10000"/>
                  <a:gd name="connsiteX79" fmla="*/ 8890 w 10000"/>
                  <a:gd name="connsiteY79" fmla="*/ 873 h 10000"/>
                  <a:gd name="connsiteX80" fmla="*/ 8771 w 10000"/>
                  <a:gd name="connsiteY80" fmla="*/ 561 h 10000"/>
                  <a:gd name="connsiteX81" fmla="*/ 8414 w 10000"/>
                  <a:gd name="connsiteY81" fmla="*/ 353 h 10000"/>
                  <a:gd name="connsiteX82" fmla="*/ 8017 w 10000"/>
                  <a:gd name="connsiteY82" fmla="*/ 179 h 10000"/>
                  <a:gd name="connsiteX83" fmla="*/ 7700 w 10000"/>
                  <a:gd name="connsiteY83" fmla="*/ 145 h 10000"/>
                  <a:gd name="connsiteX84" fmla="*/ 7462 w 10000"/>
                  <a:gd name="connsiteY84" fmla="*/ 422 h 10000"/>
                  <a:gd name="connsiteX85" fmla="*/ 7303 w 10000"/>
                  <a:gd name="connsiteY85" fmla="*/ 700 h 10000"/>
                  <a:gd name="connsiteX86" fmla="*/ 7026 w 10000"/>
                  <a:gd name="connsiteY86" fmla="*/ 526 h 10000"/>
                  <a:gd name="connsiteX87" fmla="*/ 6788 w 10000"/>
                  <a:gd name="connsiteY87" fmla="*/ 283 h 10000"/>
                  <a:gd name="connsiteX88" fmla="*/ 6471 w 10000"/>
                  <a:gd name="connsiteY88" fmla="*/ 75 h 10000"/>
                  <a:gd name="connsiteX89" fmla="*/ 6623 w 10000"/>
                  <a:gd name="connsiteY89" fmla="*/ 697 h 10000"/>
                  <a:gd name="connsiteX90" fmla="*/ 6074 w 10000"/>
                  <a:gd name="connsiteY90" fmla="*/ 700 h 10000"/>
                  <a:gd name="connsiteX91" fmla="*/ 5836 w 10000"/>
                  <a:gd name="connsiteY91" fmla="*/ 526 h 10000"/>
                  <a:gd name="connsiteX92" fmla="*/ 5479 w 10000"/>
                  <a:gd name="connsiteY92" fmla="*/ 318 h 10000"/>
                  <a:gd name="connsiteX93" fmla="*/ 5122 w 10000"/>
                  <a:gd name="connsiteY93" fmla="*/ 110 h 10000"/>
                  <a:gd name="connsiteX94" fmla="*/ 4765 w 10000"/>
                  <a:gd name="connsiteY94" fmla="*/ 6 h 10000"/>
                  <a:gd name="connsiteX95" fmla="*/ 4289 w 10000"/>
                  <a:gd name="connsiteY95" fmla="*/ 6 h 10000"/>
                  <a:gd name="connsiteX96" fmla="*/ 3754 w 10000"/>
                  <a:gd name="connsiteY96" fmla="*/ 0 h 10000"/>
                  <a:gd name="connsiteX0" fmla="*/ 3754 w 10000"/>
                  <a:gd name="connsiteY0" fmla="*/ 0 h 10000"/>
                  <a:gd name="connsiteX1" fmla="*/ 3510 w 10000"/>
                  <a:gd name="connsiteY1" fmla="*/ 405 h 10000"/>
                  <a:gd name="connsiteX2" fmla="*/ 3258 w 10000"/>
                  <a:gd name="connsiteY2" fmla="*/ 555 h 10000"/>
                  <a:gd name="connsiteX3" fmla="*/ 3173 w 10000"/>
                  <a:gd name="connsiteY3" fmla="*/ 977 h 10000"/>
                  <a:gd name="connsiteX4" fmla="*/ 3219 w 10000"/>
                  <a:gd name="connsiteY4" fmla="*/ 1359 h 10000"/>
                  <a:gd name="connsiteX5" fmla="*/ 2961 w 10000"/>
                  <a:gd name="connsiteY5" fmla="*/ 1567 h 10000"/>
                  <a:gd name="connsiteX6" fmla="*/ 2604 w 10000"/>
                  <a:gd name="connsiteY6" fmla="*/ 2071 h 10000"/>
                  <a:gd name="connsiteX7" fmla="*/ 2287 w 10000"/>
                  <a:gd name="connsiteY7" fmla="*/ 2325 h 10000"/>
                  <a:gd name="connsiteX8" fmla="*/ 2009 w 10000"/>
                  <a:gd name="connsiteY8" fmla="*/ 2539 h 10000"/>
                  <a:gd name="connsiteX9" fmla="*/ 1527 w 10000"/>
                  <a:gd name="connsiteY9" fmla="*/ 2695 h 10000"/>
                  <a:gd name="connsiteX10" fmla="*/ 1117 w 10000"/>
                  <a:gd name="connsiteY10" fmla="*/ 3042 h 10000"/>
                  <a:gd name="connsiteX11" fmla="*/ 681 w 10000"/>
                  <a:gd name="connsiteY11" fmla="*/ 3331 h 10000"/>
                  <a:gd name="connsiteX12" fmla="*/ 364 w 10000"/>
                  <a:gd name="connsiteY12" fmla="*/ 3713 h 10000"/>
                  <a:gd name="connsiteX13" fmla="*/ 198 w 10000"/>
                  <a:gd name="connsiteY13" fmla="*/ 4268 h 10000"/>
                  <a:gd name="connsiteX14" fmla="*/ 0 w 10000"/>
                  <a:gd name="connsiteY14" fmla="*/ 4685 h 10000"/>
                  <a:gd name="connsiteX15" fmla="*/ 463 w 10000"/>
                  <a:gd name="connsiteY15" fmla="*/ 5315 h 10000"/>
                  <a:gd name="connsiteX16" fmla="*/ 694 w 10000"/>
                  <a:gd name="connsiteY16" fmla="*/ 5761 h 10000"/>
                  <a:gd name="connsiteX17" fmla="*/ 872 w 10000"/>
                  <a:gd name="connsiteY17" fmla="*/ 5899 h 10000"/>
                  <a:gd name="connsiteX18" fmla="*/ 1157 w 10000"/>
                  <a:gd name="connsiteY18" fmla="*/ 5975 h 10000"/>
                  <a:gd name="connsiteX19" fmla="*/ 1751 w 10000"/>
                  <a:gd name="connsiteY19" fmla="*/ 5940 h 10000"/>
                  <a:gd name="connsiteX20" fmla="*/ 2267 w 10000"/>
                  <a:gd name="connsiteY20" fmla="*/ 5975 h 10000"/>
                  <a:gd name="connsiteX21" fmla="*/ 2505 w 10000"/>
                  <a:gd name="connsiteY21" fmla="*/ 6148 h 10000"/>
                  <a:gd name="connsiteX22" fmla="*/ 2783 w 10000"/>
                  <a:gd name="connsiteY22" fmla="*/ 6426 h 10000"/>
                  <a:gd name="connsiteX23" fmla="*/ 3179 w 10000"/>
                  <a:gd name="connsiteY23" fmla="*/ 6322 h 10000"/>
                  <a:gd name="connsiteX24" fmla="*/ 3576 w 10000"/>
                  <a:gd name="connsiteY24" fmla="*/ 6183 h 10000"/>
                  <a:gd name="connsiteX25" fmla="*/ 3655 w 10000"/>
                  <a:gd name="connsiteY25" fmla="*/ 6495 h 10000"/>
                  <a:gd name="connsiteX26" fmla="*/ 3734 w 10000"/>
                  <a:gd name="connsiteY26" fmla="*/ 6842 h 10000"/>
                  <a:gd name="connsiteX27" fmla="*/ 3695 w 10000"/>
                  <a:gd name="connsiteY27" fmla="*/ 7154 h 10000"/>
                  <a:gd name="connsiteX28" fmla="*/ 3734 w 10000"/>
                  <a:gd name="connsiteY28" fmla="*/ 7363 h 10000"/>
                  <a:gd name="connsiteX29" fmla="*/ 3655 w 10000"/>
                  <a:gd name="connsiteY29" fmla="*/ 7675 h 10000"/>
                  <a:gd name="connsiteX30" fmla="*/ 3219 w 10000"/>
                  <a:gd name="connsiteY30" fmla="*/ 7710 h 10000"/>
                  <a:gd name="connsiteX31" fmla="*/ 2822 w 10000"/>
                  <a:gd name="connsiteY31" fmla="*/ 7675 h 10000"/>
                  <a:gd name="connsiteX32" fmla="*/ 2465 w 10000"/>
                  <a:gd name="connsiteY32" fmla="*/ 7883 h 10000"/>
                  <a:gd name="connsiteX33" fmla="*/ 2148 w 10000"/>
                  <a:gd name="connsiteY33" fmla="*/ 8091 h 10000"/>
                  <a:gd name="connsiteX34" fmla="*/ 2069 w 10000"/>
                  <a:gd name="connsiteY34" fmla="*/ 8369 h 10000"/>
                  <a:gd name="connsiteX35" fmla="*/ 2148 w 10000"/>
                  <a:gd name="connsiteY35" fmla="*/ 8681 h 10000"/>
                  <a:gd name="connsiteX36" fmla="*/ 2465 w 10000"/>
                  <a:gd name="connsiteY36" fmla="*/ 8855 h 10000"/>
                  <a:gd name="connsiteX37" fmla="*/ 2624 w 10000"/>
                  <a:gd name="connsiteY37" fmla="*/ 9202 h 10000"/>
                  <a:gd name="connsiteX38" fmla="*/ 2584 w 10000"/>
                  <a:gd name="connsiteY38" fmla="*/ 9549 h 10000"/>
                  <a:gd name="connsiteX39" fmla="*/ 2624 w 10000"/>
                  <a:gd name="connsiteY39" fmla="*/ 9826 h 10000"/>
                  <a:gd name="connsiteX40" fmla="*/ 2902 w 10000"/>
                  <a:gd name="connsiteY40" fmla="*/ 9965 h 10000"/>
                  <a:gd name="connsiteX41" fmla="*/ 3139 w 10000"/>
                  <a:gd name="connsiteY41" fmla="*/ 10000 h 10000"/>
                  <a:gd name="connsiteX42" fmla="*/ 3536 w 10000"/>
                  <a:gd name="connsiteY42" fmla="*/ 9965 h 10000"/>
                  <a:gd name="connsiteX43" fmla="*/ 3972 w 10000"/>
                  <a:gd name="connsiteY43" fmla="*/ 9792 h 10000"/>
                  <a:gd name="connsiteX44" fmla="*/ 4408 w 10000"/>
                  <a:gd name="connsiteY44" fmla="*/ 9549 h 10000"/>
                  <a:gd name="connsiteX45" fmla="*/ 4884 w 10000"/>
                  <a:gd name="connsiteY45" fmla="*/ 9341 h 10000"/>
                  <a:gd name="connsiteX46" fmla="*/ 5162 w 10000"/>
                  <a:gd name="connsiteY46" fmla="*/ 9028 h 10000"/>
                  <a:gd name="connsiteX47" fmla="*/ 5479 w 10000"/>
                  <a:gd name="connsiteY47" fmla="*/ 8751 h 10000"/>
                  <a:gd name="connsiteX48" fmla="*/ 5479 w 10000"/>
                  <a:gd name="connsiteY48" fmla="*/ 8508 h 10000"/>
                  <a:gd name="connsiteX49" fmla="*/ 5360 w 10000"/>
                  <a:gd name="connsiteY49" fmla="*/ 8265 h 10000"/>
                  <a:gd name="connsiteX50" fmla="*/ 5440 w 10000"/>
                  <a:gd name="connsiteY50" fmla="*/ 8022 h 10000"/>
                  <a:gd name="connsiteX51" fmla="*/ 5876 w 10000"/>
                  <a:gd name="connsiteY51" fmla="*/ 7883 h 10000"/>
                  <a:gd name="connsiteX52" fmla="*/ 6153 w 10000"/>
                  <a:gd name="connsiteY52" fmla="*/ 8057 h 10000"/>
                  <a:gd name="connsiteX53" fmla="*/ 6709 w 10000"/>
                  <a:gd name="connsiteY53" fmla="*/ 8161 h 10000"/>
                  <a:gd name="connsiteX54" fmla="*/ 7224 w 10000"/>
                  <a:gd name="connsiteY54" fmla="*/ 8300 h 10000"/>
                  <a:gd name="connsiteX55" fmla="*/ 7660 w 10000"/>
                  <a:gd name="connsiteY55" fmla="*/ 8265 h 10000"/>
                  <a:gd name="connsiteX56" fmla="*/ 8017 w 10000"/>
                  <a:gd name="connsiteY56" fmla="*/ 8438 h 10000"/>
                  <a:gd name="connsiteX57" fmla="*/ 8176 w 10000"/>
                  <a:gd name="connsiteY57" fmla="*/ 8716 h 10000"/>
                  <a:gd name="connsiteX58" fmla="*/ 8453 w 10000"/>
                  <a:gd name="connsiteY58" fmla="*/ 9098 h 10000"/>
                  <a:gd name="connsiteX59" fmla="*/ 8612 w 10000"/>
                  <a:gd name="connsiteY59" fmla="*/ 8820 h 10000"/>
                  <a:gd name="connsiteX60" fmla="*/ 8771 w 10000"/>
                  <a:gd name="connsiteY60" fmla="*/ 8334 h 10000"/>
                  <a:gd name="connsiteX61" fmla="*/ 8929 w 10000"/>
                  <a:gd name="connsiteY61" fmla="*/ 7918 h 10000"/>
                  <a:gd name="connsiteX62" fmla="*/ 9009 w 10000"/>
                  <a:gd name="connsiteY62" fmla="*/ 7571 h 10000"/>
                  <a:gd name="connsiteX63" fmla="*/ 9207 w 10000"/>
                  <a:gd name="connsiteY63" fmla="*/ 7224 h 10000"/>
                  <a:gd name="connsiteX64" fmla="*/ 9643 w 10000"/>
                  <a:gd name="connsiteY64" fmla="*/ 7016 h 10000"/>
                  <a:gd name="connsiteX65" fmla="*/ 9960 w 10000"/>
                  <a:gd name="connsiteY65" fmla="*/ 6807 h 10000"/>
                  <a:gd name="connsiteX66" fmla="*/ 10000 w 10000"/>
                  <a:gd name="connsiteY66" fmla="*/ 6322 h 10000"/>
                  <a:gd name="connsiteX67" fmla="*/ 9921 w 10000"/>
                  <a:gd name="connsiteY67" fmla="*/ 5940 h 10000"/>
                  <a:gd name="connsiteX68" fmla="*/ 10000 w 10000"/>
                  <a:gd name="connsiteY68" fmla="*/ 5454 h 10000"/>
                  <a:gd name="connsiteX69" fmla="*/ 10000 w 10000"/>
                  <a:gd name="connsiteY69" fmla="*/ 4968 h 10000"/>
                  <a:gd name="connsiteX70" fmla="*/ 9960 w 10000"/>
                  <a:gd name="connsiteY70" fmla="*/ 4482 h 10000"/>
                  <a:gd name="connsiteX71" fmla="*/ 9921 w 10000"/>
                  <a:gd name="connsiteY71" fmla="*/ 3927 h 10000"/>
                  <a:gd name="connsiteX72" fmla="*/ 9881 w 10000"/>
                  <a:gd name="connsiteY72" fmla="*/ 3407 h 10000"/>
                  <a:gd name="connsiteX73" fmla="*/ 9802 w 10000"/>
                  <a:gd name="connsiteY73" fmla="*/ 2886 h 10000"/>
                  <a:gd name="connsiteX74" fmla="*/ 9881 w 10000"/>
                  <a:gd name="connsiteY74" fmla="*/ 2366 h 10000"/>
                  <a:gd name="connsiteX75" fmla="*/ 9762 w 10000"/>
                  <a:gd name="connsiteY75" fmla="*/ 2053 h 10000"/>
                  <a:gd name="connsiteX76" fmla="*/ 9524 w 10000"/>
                  <a:gd name="connsiteY76" fmla="*/ 1810 h 10000"/>
                  <a:gd name="connsiteX77" fmla="*/ 9286 w 10000"/>
                  <a:gd name="connsiteY77" fmla="*/ 1567 h 10000"/>
                  <a:gd name="connsiteX78" fmla="*/ 9167 w 10000"/>
                  <a:gd name="connsiteY78" fmla="*/ 1255 h 10000"/>
                  <a:gd name="connsiteX79" fmla="*/ 8890 w 10000"/>
                  <a:gd name="connsiteY79" fmla="*/ 873 h 10000"/>
                  <a:gd name="connsiteX80" fmla="*/ 8771 w 10000"/>
                  <a:gd name="connsiteY80" fmla="*/ 561 h 10000"/>
                  <a:gd name="connsiteX81" fmla="*/ 8414 w 10000"/>
                  <a:gd name="connsiteY81" fmla="*/ 353 h 10000"/>
                  <a:gd name="connsiteX82" fmla="*/ 8017 w 10000"/>
                  <a:gd name="connsiteY82" fmla="*/ 179 h 10000"/>
                  <a:gd name="connsiteX83" fmla="*/ 7700 w 10000"/>
                  <a:gd name="connsiteY83" fmla="*/ 145 h 10000"/>
                  <a:gd name="connsiteX84" fmla="*/ 7462 w 10000"/>
                  <a:gd name="connsiteY84" fmla="*/ 422 h 10000"/>
                  <a:gd name="connsiteX85" fmla="*/ 7303 w 10000"/>
                  <a:gd name="connsiteY85" fmla="*/ 700 h 10000"/>
                  <a:gd name="connsiteX86" fmla="*/ 7026 w 10000"/>
                  <a:gd name="connsiteY86" fmla="*/ 526 h 10000"/>
                  <a:gd name="connsiteX87" fmla="*/ 6788 w 10000"/>
                  <a:gd name="connsiteY87" fmla="*/ 283 h 10000"/>
                  <a:gd name="connsiteX88" fmla="*/ 6471 w 10000"/>
                  <a:gd name="connsiteY88" fmla="*/ 75 h 10000"/>
                  <a:gd name="connsiteX89" fmla="*/ 5734 w 10000"/>
                  <a:gd name="connsiteY89" fmla="*/ 1301 h 10000"/>
                  <a:gd name="connsiteX90" fmla="*/ 6074 w 10000"/>
                  <a:gd name="connsiteY90" fmla="*/ 700 h 10000"/>
                  <a:gd name="connsiteX91" fmla="*/ 5836 w 10000"/>
                  <a:gd name="connsiteY91" fmla="*/ 526 h 10000"/>
                  <a:gd name="connsiteX92" fmla="*/ 5479 w 10000"/>
                  <a:gd name="connsiteY92" fmla="*/ 318 h 10000"/>
                  <a:gd name="connsiteX93" fmla="*/ 5122 w 10000"/>
                  <a:gd name="connsiteY93" fmla="*/ 110 h 10000"/>
                  <a:gd name="connsiteX94" fmla="*/ 4765 w 10000"/>
                  <a:gd name="connsiteY94" fmla="*/ 6 h 10000"/>
                  <a:gd name="connsiteX95" fmla="*/ 4289 w 10000"/>
                  <a:gd name="connsiteY95" fmla="*/ 6 h 10000"/>
                  <a:gd name="connsiteX96" fmla="*/ 3754 w 10000"/>
                  <a:gd name="connsiteY96" fmla="*/ 0 h 10000"/>
                  <a:gd name="connsiteX0" fmla="*/ 3754 w 10000"/>
                  <a:gd name="connsiteY0" fmla="*/ 0 h 10000"/>
                  <a:gd name="connsiteX1" fmla="*/ 3510 w 10000"/>
                  <a:gd name="connsiteY1" fmla="*/ 405 h 10000"/>
                  <a:gd name="connsiteX2" fmla="*/ 3258 w 10000"/>
                  <a:gd name="connsiteY2" fmla="*/ 555 h 10000"/>
                  <a:gd name="connsiteX3" fmla="*/ 3173 w 10000"/>
                  <a:gd name="connsiteY3" fmla="*/ 977 h 10000"/>
                  <a:gd name="connsiteX4" fmla="*/ 3219 w 10000"/>
                  <a:gd name="connsiteY4" fmla="*/ 1359 h 10000"/>
                  <a:gd name="connsiteX5" fmla="*/ 2961 w 10000"/>
                  <a:gd name="connsiteY5" fmla="*/ 1567 h 10000"/>
                  <a:gd name="connsiteX6" fmla="*/ 2604 w 10000"/>
                  <a:gd name="connsiteY6" fmla="*/ 2071 h 10000"/>
                  <a:gd name="connsiteX7" fmla="*/ 2287 w 10000"/>
                  <a:gd name="connsiteY7" fmla="*/ 2325 h 10000"/>
                  <a:gd name="connsiteX8" fmla="*/ 2009 w 10000"/>
                  <a:gd name="connsiteY8" fmla="*/ 2539 h 10000"/>
                  <a:gd name="connsiteX9" fmla="*/ 1527 w 10000"/>
                  <a:gd name="connsiteY9" fmla="*/ 2695 h 10000"/>
                  <a:gd name="connsiteX10" fmla="*/ 1117 w 10000"/>
                  <a:gd name="connsiteY10" fmla="*/ 3042 h 10000"/>
                  <a:gd name="connsiteX11" fmla="*/ 681 w 10000"/>
                  <a:gd name="connsiteY11" fmla="*/ 3331 h 10000"/>
                  <a:gd name="connsiteX12" fmla="*/ 364 w 10000"/>
                  <a:gd name="connsiteY12" fmla="*/ 3713 h 10000"/>
                  <a:gd name="connsiteX13" fmla="*/ 198 w 10000"/>
                  <a:gd name="connsiteY13" fmla="*/ 4268 h 10000"/>
                  <a:gd name="connsiteX14" fmla="*/ 0 w 10000"/>
                  <a:gd name="connsiteY14" fmla="*/ 4685 h 10000"/>
                  <a:gd name="connsiteX15" fmla="*/ 463 w 10000"/>
                  <a:gd name="connsiteY15" fmla="*/ 5315 h 10000"/>
                  <a:gd name="connsiteX16" fmla="*/ 694 w 10000"/>
                  <a:gd name="connsiteY16" fmla="*/ 5761 h 10000"/>
                  <a:gd name="connsiteX17" fmla="*/ 872 w 10000"/>
                  <a:gd name="connsiteY17" fmla="*/ 5899 h 10000"/>
                  <a:gd name="connsiteX18" fmla="*/ 1157 w 10000"/>
                  <a:gd name="connsiteY18" fmla="*/ 5975 h 10000"/>
                  <a:gd name="connsiteX19" fmla="*/ 1751 w 10000"/>
                  <a:gd name="connsiteY19" fmla="*/ 5940 h 10000"/>
                  <a:gd name="connsiteX20" fmla="*/ 2267 w 10000"/>
                  <a:gd name="connsiteY20" fmla="*/ 5975 h 10000"/>
                  <a:gd name="connsiteX21" fmla="*/ 2505 w 10000"/>
                  <a:gd name="connsiteY21" fmla="*/ 6148 h 10000"/>
                  <a:gd name="connsiteX22" fmla="*/ 2783 w 10000"/>
                  <a:gd name="connsiteY22" fmla="*/ 6426 h 10000"/>
                  <a:gd name="connsiteX23" fmla="*/ 3179 w 10000"/>
                  <a:gd name="connsiteY23" fmla="*/ 6322 h 10000"/>
                  <a:gd name="connsiteX24" fmla="*/ 3576 w 10000"/>
                  <a:gd name="connsiteY24" fmla="*/ 6183 h 10000"/>
                  <a:gd name="connsiteX25" fmla="*/ 3655 w 10000"/>
                  <a:gd name="connsiteY25" fmla="*/ 6495 h 10000"/>
                  <a:gd name="connsiteX26" fmla="*/ 3734 w 10000"/>
                  <a:gd name="connsiteY26" fmla="*/ 6842 h 10000"/>
                  <a:gd name="connsiteX27" fmla="*/ 3695 w 10000"/>
                  <a:gd name="connsiteY27" fmla="*/ 7154 h 10000"/>
                  <a:gd name="connsiteX28" fmla="*/ 3734 w 10000"/>
                  <a:gd name="connsiteY28" fmla="*/ 7363 h 10000"/>
                  <a:gd name="connsiteX29" fmla="*/ 3655 w 10000"/>
                  <a:gd name="connsiteY29" fmla="*/ 7675 h 10000"/>
                  <a:gd name="connsiteX30" fmla="*/ 3219 w 10000"/>
                  <a:gd name="connsiteY30" fmla="*/ 7710 h 10000"/>
                  <a:gd name="connsiteX31" fmla="*/ 2822 w 10000"/>
                  <a:gd name="connsiteY31" fmla="*/ 7675 h 10000"/>
                  <a:gd name="connsiteX32" fmla="*/ 2465 w 10000"/>
                  <a:gd name="connsiteY32" fmla="*/ 7883 h 10000"/>
                  <a:gd name="connsiteX33" fmla="*/ 2148 w 10000"/>
                  <a:gd name="connsiteY33" fmla="*/ 8091 h 10000"/>
                  <a:gd name="connsiteX34" fmla="*/ 2069 w 10000"/>
                  <a:gd name="connsiteY34" fmla="*/ 8369 h 10000"/>
                  <a:gd name="connsiteX35" fmla="*/ 2148 w 10000"/>
                  <a:gd name="connsiteY35" fmla="*/ 8681 h 10000"/>
                  <a:gd name="connsiteX36" fmla="*/ 2465 w 10000"/>
                  <a:gd name="connsiteY36" fmla="*/ 8855 h 10000"/>
                  <a:gd name="connsiteX37" fmla="*/ 2624 w 10000"/>
                  <a:gd name="connsiteY37" fmla="*/ 9202 h 10000"/>
                  <a:gd name="connsiteX38" fmla="*/ 2584 w 10000"/>
                  <a:gd name="connsiteY38" fmla="*/ 9549 h 10000"/>
                  <a:gd name="connsiteX39" fmla="*/ 2624 w 10000"/>
                  <a:gd name="connsiteY39" fmla="*/ 9826 h 10000"/>
                  <a:gd name="connsiteX40" fmla="*/ 2902 w 10000"/>
                  <a:gd name="connsiteY40" fmla="*/ 9965 h 10000"/>
                  <a:gd name="connsiteX41" fmla="*/ 3139 w 10000"/>
                  <a:gd name="connsiteY41" fmla="*/ 10000 h 10000"/>
                  <a:gd name="connsiteX42" fmla="*/ 3536 w 10000"/>
                  <a:gd name="connsiteY42" fmla="*/ 9965 h 10000"/>
                  <a:gd name="connsiteX43" fmla="*/ 3972 w 10000"/>
                  <a:gd name="connsiteY43" fmla="*/ 9792 h 10000"/>
                  <a:gd name="connsiteX44" fmla="*/ 4408 w 10000"/>
                  <a:gd name="connsiteY44" fmla="*/ 9549 h 10000"/>
                  <a:gd name="connsiteX45" fmla="*/ 4884 w 10000"/>
                  <a:gd name="connsiteY45" fmla="*/ 9341 h 10000"/>
                  <a:gd name="connsiteX46" fmla="*/ 5162 w 10000"/>
                  <a:gd name="connsiteY46" fmla="*/ 9028 h 10000"/>
                  <a:gd name="connsiteX47" fmla="*/ 5479 w 10000"/>
                  <a:gd name="connsiteY47" fmla="*/ 8751 h 10000"/>
                  <a:gd name="connsiteX48" fmla="*/ 5479 w 10000"/>
                  <a:gd name="connsiteY48" fmla="*/ 8508 h 10000"/>
                  <a:gd name="connsiteX49" fmla="*/ 5360 w 10000"/>
                  <a:gd name="connsiteY49" fmla="*/ 8265 h 10000"/>
                  <a:gd name="connsiteX50" fmla="*/ 5440 w 10000"/>
                  <a:gd name="connsiteY50" fmla="*/ 8022 h 10000"/>
                  <a:gd name="connsiteX51" fmla="*/ 5876 w 10000"/>
                  <a:gd name="connsiteY51" fmla="*/ 7883 h 10000"/>
                  <a:gd name="connsiteX52" fmla="*/ 6153 w 10000"/>
                  <a:gd name="connsiteY52" fmla="*/ 8057 h 10000"/>
                  <a:gd name="connsiteX53" fmla="*/ 6709 w 10000"/>
                  <a:gd name="connsiteY53" fmla="*/ 8161 h 10000"/>
                  <a:gd name="connsiteX54" fmla="*/ 7224 w 10000"/>
                  <a:gd name="connsiteY54" fmla="*/ 8300 h 10000"/>
                  <a:gd name="connsiteX55" fmla="*/ 7660 w 10000"/>
                  <a:gd name="connsiteY55" fmla="*/ 8265 h 10000"/>
                  <a:gd name="connsiteX56" fmla="*/ 8017 w 10000"/>
                  <a:gd name="connsiteY56" fmla="*/ 8438 h 10000"/>
                  <a:gd name="connsiteX57" fmla="*/ 8176 w 10000"/>
                  <a:gd name="connsiteY57" fmla="*/ 8716 h 10000"/>
                  <a:gd name="connsiteX58" fmla="*/ 8453 w 10000"/>
                  <a:gd name="connsiteY58" fmla="*/ 9098 h 10000"/>
                  <a:gd name="connsiteX59" fmla="*/ 8612 w 10000"/>
                  <a:gd name="connsiteY59" fmla="*/ 8820 h 10000"/>
                  <a:gd name="connsiteX60" fmla="*/ 8771 w 10000"/>
                  <a:gd name="connsiteY60" fmla="*/ 8334 h 10000"/>
                  <a:gd name="connsiteX61" fmla="*/ 8929 w 10000"/>
                  <a:gd name="connsiteY61" fmla="*/ 7918 h 10000"/>
                  <a:gd name="connsiteX62" fmla="*/ 9009 w 10000"/>
                  <a:gd name="connsiteY62" fmla="*/ 7571 h 10000"/>
                  <a:gd name="connsiteX63" fmla="*/ 9207 w 10000"/>
                  <a:gd name="connsiteY63" fmla="*/ 7224 h 10000"/>
                  <a:gd name="connsiteX64" fmla="*/ 9643 w 10000"/>
                  <a:gd name="connsiteY64" fmla="*/ 7016 h 10000"/>
                  <a:gd name="connsiteX65" fmla="*/ 9960 w 10000"/>
                  <a:gd name="connsiteY65" fmla="*/ 6807 h 10000"/>
                  <a:gd name="connsiteX66" fmla="*/ 10000 w 10000"/>
                  <a:gd name="connsiteY66" fmla="*/ 6322 h 10000"/>
                  <a:gd name="connsiteX67" fmla="*/ 9921 w 10000"/>
                  <a:gd name="connsiteY67" fmla="*/ 5940 h 10000"/>
                  <a:gd name="connsiteX68" fmla="*/ 10000 w 10000"/>
                  <a:gd name="connsiteY68" fmla="*/ 5454 h 10000"/>
                  <a:gd name="connsiteX69" fmla="*/ 10000 w 10000"/>
                  <a:gd name="connsiteY69" fmla="*/ 4968 h 10000"/>
                  <a:gd name="connsiteX70" fmla="*/ 9960 w 10000"/>
                  <a:gd name="connsiteY70" fmla="*/ 4482 h 10000"/>
                  <a:gd name="connsiteX71" fmla="*/ 9921 w 10000"/>
                  <a:gd name="connsiteY71" fmla="*/ 3927 h 10000"/>
                  <a:gd name="connsiteX72" fmla="*/ 9881 w 10000"/>
                  <a:gd name="connsiteY72" fmla="*/ 3407 h 10000"/>
                  <a:gd name="connsiteX73" fmla="*/ 9802 w 10000"/>
                  <a:gd name="connsiteY73" fmla="*/ 2886 h 10000"/>
                  <a:gd name="connsiteX74" fmla="*/ 9881 w 10000"/>
                  <a:gd name="connsiteY74" fmla="*/ 2366 h 10000"/>
                  <a:gd name="connsiteX75" fmla="*/ 9762 w 10000"/>
                  <a:gd name="connsiteY75" fmla="*/ 2053 h 10000"/>
                  <a:gd name="connsiteX76" fmla="*/ 9524 w 10000"/>
                  <a:gd name="connsiteY76" fmla="*/ 1810 h 10000"/>
                  <a:gd name="connsiteX77" fmla="*/ 9286 w 10000"/>
                  <a:gd name="connsiteY77" fmla="*/ 1567 h 10000"/>
                  <a:gd name="connsiteX78" fmla="*/ 9167 w 10000"/>
                  <a:gd name="connsiteY78" fmla="*/ 1255 h 10000"/>
                  <a:gd name="connsiteX79" fmla="*/ 8890 w 10000"/>
                  <a:gd name="connsiteY79" fmla="*/ 873 h 10000"/>
                  <a:gd name="connsiteX80" fmla="*/ 8771 w 10000"/>
                  <a:gd name="connsiteY80" fmla="*/ 561 h 10000"/>
                  <a:gd name="connsiteX81" fmla="*/ 8414 w 10000"/>
                  <a:gd name="connsiteY81" fmla="*/ 353 h 10000"/>
                  <a:gd name="connsiteX82" fmla="*/ 8017 w 10000"/>
                  <a:gd name="connsiteY82" fmla="*/ 179 h 10000"/>
                  <a:gd name="connsiteX83" fmla="*/ 7700 w 10000"/>
                  <a:gd name="connsiteY83" fmla="*/ 145 h 10000"/>
                  <a:gd name="connsiteX84" fmla="*/ 7462 w 10000"/>
                  <a:gd name="connsiteY84" fmla="*/ 422 h 10000"/>
                  <a:gd name="connsiteX85" fmla="*/ 7303 w 10000"/>
                  <a:gd name="connsiteY85" fmla="*/ 700 h 10000"/>
                  <a:gd name="connsiteX86" fmla="*/ 7026 w 10000"/>
                  <a:gd name="connsiteY86" fmla="*/ 526 h 10000"/>
                  <a:gd name="connsiteX87" fmla="*/ 6788 w 10000"/>
                  <a:gd name="connsiteY87" fmla="*/ 283 h 10000"/>
                  <a:gd name="connsiteX88" fmla="*/ 6293 w 10000"/>
                  <a:gd name="connsiteY88" fmla="*/ 1390 h 10000"/>
                  <a:gd name="connsiteX89" fmla="*/ 5734 w 10000"/>
                  <a:gd name="connsiteY89" fmla="*/ 1301 h 10000"/>
                  <a:gd name="connsiteX90" fmla="*/ 6074 w 10000"/>
                  <a:gd name="connsiteY90" fmla="*/ 700 h 10000"/>
                  <a:gd name="connsiteX91" fmla="*/ 5836 w 10000"/>
                  <a:gd name="connsiteY91" fmla="*/ 526 h 10000"/>
                  <a:gd name="connsiteX92" fmla="*/ 5479 w 10000"/>
                  <a:gd name="connsiteY92" fmla="*/ 318 h 10000"/>
                  <a:gd name="connsiteX93" fmla="*/ 5122 w 10000"/>
                  <a:gd name="connsiteY93" fmla="*/ 110 h 10000"/>
                  <a:gd name="connsiteX94" fmla="*/ 4765 w 10000"/>
                  <a:gd name="connsiteY94" fmla="*/ 6 h 10000"/>
                  <a:gd name="connsiteX95" fmla="*/ 4289 w 10000"/>
                  <a:gd name="connsiteY95" fmla="*/ 6 h 10000"/>
                  <a:gd name="connsiteX96" fmla="*/ 3754 w 10000"/>
                  <a:gd name="connsiteY96" fmla="*/ 0 h 10000"/>
                  <a:gd name="connsiteX0" fmla="*/ 3754 w 10000"/>
                  <a:gd name="connsiteY0" fmla="*/ 0 h 10000"/>
                  <a:gd name="connsiteX1" fmla="*/ 3510 w 10000"/>
                  <a:gd name="connsiteY1" fmla="*/ 405 h 10000"/>
                  <a:gd name="connsiteX2" fmla="*/ 3258 w 10000"/>
                  <a:gd name="connsiteY2" fmla="*/ 555 h 10000"/>
                  <a:gd name="connsiteX3" fmla="*/ 3173 w 10000"/>
                  <a:gd name="connsiteY3" fmla="*/ 977 h 10000"/>
                  <a:gd name="connsiteX4" fmla="*/ 3219 w 10000"/>
                  <a:gd name="connsiteY4" fmla="*/ 1359 h 10000"/>
                  <a:gd name="connsiteX5" fmla="*/ 2961 w 10000"/>
                  <a:gd name="connsiteY5" fmla="*/ 1567 h 10000"/>
                  <a:gd name="connsiteX6" fmla="*/ 2604 w 10000"/>
                  <a:gd name="connsiteY6" fmla="*/ 2071 h 10000"/>
                  <a:gd name="connsiteX7" fmla="*/ 2287 w 10000"/>
                  <a:gd name="connsiteY7" fmla="*/ 2325 h 10000"/>
                  <a:gd name="connsiteX8" fmla="*/ 2009 w 10000"/>
                  <a:gd name="connsiteY8" fmla="*/ 2539 h 10000"/>
                  <a:gd name="connsiteX9" fmla="*/ 1527 w 10000"/>
                  <a:gd name="connsiteY9" fmla="*/ 2695 h 10000"/>
                  <a:gd name="connsiteX10" fmla="*/ 1117 w 10000"/>
                  <a:gd name="connsiteY10" fmla="*/ 3042 h 10000"/>
                  <a:gd name="connsiteX11" fmla="*/ 681 w 10000"/>
                  <a:gd name="connsiteY11" fmla="*/ 3331 h 10000"/>
                  <a:gd name="connsiteX12" fmla="*/ 364 w 10000"/>
                  <a:gd name="connsiteY12" fmla="*/ 3713 h 10000"/>
                  <a:gd name="connsiteX13" fmla="*/ 198 w 10000"/>
                  <a:gd name="connsiteY13" fmla="*/ 4268 h 10000"/>
                  <a:gd name="connsiteX14" fmla="*/ 0 w 10000"/>
                  <a:gd name="connsiteY14" fmla="*/ 4685 h 10000"/>
                  <a:gd name="connsiteX15" fmla="*/ 463 w 10000"/>
                  <a:gd name="connsiteY15" fmla="*/ 5315 h 10000"/>
                  <a:gd name="connsiteX16" fmla="*/ 694 w 10000"/>
                  <a:gd name="connsiteY16" fmla="*/ 5761 h 10000"/>
                  <a:gd name="connsiteX17" fmla="*/ 872 w 10000"/>
                  <a:gd name="connsiteY17" fmla="*/ 5899 h 10000"/>
                  <a:gd name="connsiteX18" fmla="*/ 1157 w 10000"/>
                  <a:gd name="connsiteY18" fmla="*/ 5975 h 10000"/>
                  <a:gd name="connsiteX19" fmla="*/ 1751 w 10000"/>
                  <a:gd name="connsiteY19" fmla="*/ 5940 h 10000"/>
                  <a:gd name="connsiteX20" fmla="*/ 2267 w 10000"/>
                  <a:gd name="connsiteY20" fmla="*/ 5975 h 10000"/>
                  <a:gd name="connsiteX21" fmla="*/ 2505 w 10000"/>
                  <a:gd name="connsiteY21" fmla="*/ 6148 h 10000"/>
                  <a:gd name="connsiteX22" fmla="*/ 2783 w 10000"/>
                  <a:gd name="connsiteY22" fmla="*/ 6426 h 10000"/>
                  <a:gd name="connsiteX23" fmla="*/ 3179 w 10000"/>
                  <a:gd name="connsiteY23" fmla="*/ 6322 h 10000"/>
                  <a:gd name="connsiteX24" fmla="*/ 3576 w 10000"/>
                  <a:gd name="connsiteY24" fmla="*/ 6183 h 10000"/>
                  <a:gd name="connsiteX25" fmla="*/ 3655 w 10000"/>
                  <a:gd name="connsiteY25" fmla="*/ 6495 h 10000"/>
                  <a:gd name="connsiteX26" fmla="*/ 3734 w 10000"/>
                  <a:gd name="connsiteY26" fmla="*/ 6842 h 10000"/>
                  <a:gd name="connsiteX27" fmla="*/ 3695 w 10000"/>
                  <a:gd name="connsiteY27" fmla="*/ 7154 h 10000"/>
                  <a:gd name="connsiteX28" fmla="*/ 3734 w 10000"/>
                  <a:gd name="connsiteY28" fmla="*/ 7363 h 10000"/>
                  <a:gd name="connsiteX29" fmla="*/ 3655 w 10000"/>
                  <a:gd name="connsiteY29" fmla="*/ 7675 h 10000"/>
                  <a:gd name="connsiteX30" fmla="*/ 3219 w 10000"/>
                  <a:gd name="connsiteY30" fmla="*/ 7710 h 10000"/>
                  <a:gd name="connsiteX31" fmla="*/ 2822 w 10000"/>
                  <a:gd name="connsiteY31" fmla="*/ 7675 h 10000"/>
                  <a:gd name="connsiteX32" fmla="*/ 2465 w 10000"/>
                  <a:gd name="connsiteY32" fmla="*/ 7883 h 10000"/>
                  <a:gd name="connsiteX33" fmla="*/ 2148 w 10000"/>
                  <a:gd name="connsiteY33" fmla="*/ 8091 h 10000"/>
                  <a:gd name="connsiteX34" fmla="*/ 2069 w 10000"/>
                  <a:gd name="connsiteY34" fmla="*/ 8369 h 10000"/>
                  <a:gd name="connsiteX35" fmla="*/ 2148 w 10000"/>
                  <a:gd name="connsiteY35" fmla="*/ 8681 h 10000"/>
                  <a:gd name="connsiteX36" fmla="*/ 2465 w 10000"/>
                  <a:gd name="connsiteY36" fmla="*/ 8855 h 10000"/>
                  <a:gd name="connsiteX37" fmla="*/ 2624 w 10000"/>
                  <a:gd name="connsiteY37" fmla="*/ 9202 h 10000"/>
                  <a:gd name="connsiteX38" fmla="*/ 2584 w 10000"/>
                  <a:gd name="connsiteY38" fmla="*/ 9549 h 10000"/>
                  <a:gd name="connsiteX39" fmla="*/ 2624 w 10000"/>
                  <a:gd name="connsiteY39" fmla="*/ 9826 h 10000"/>
                  <a:gd name="connsiteX40" fmla="*/ 2902 w 10000"/>
                  <a:gd name="connsiteY40" fmla="*/ 9965 h 10000"/>
                  <a:gd name="connsiteX41" fmla="*/ 3139 w 10000"/>
                  <a:gd name="connsiteY41" fmla="*/ 10000 h 10000"/>
                  <a:gd name="connsiteX42" fmla="*/ 3536 w 10000"/>
                  <a:gd name="connsiteY42" fmla="*/ 9965 h 10000"/>
                  <a:gd name="connsiteX43" fmla="*/ 3972 w 10000"/>
                  <a:gd name="connsiteY43" fmla="*/ 9792 h 10000"/>
                  <a:gd name="connsiteX44" fmla="*/ 4408 w 10000"/>
                  <a:gd name="connsiteY44" fmla="*/ 9549 h 10000"/>
                  <a:gd name="connsiteX45" fmla="*/ 4884 w 10000"/>
                  <a:gd name="connsiteY45" fmla="*/ 9341 h 10000"/>
                  <a:gd name="connsiteX46" fmla="*/ 5162 w 10000"/>
                  <a:gd name="connsiteY46" fmla="*/ 9028 h 10000"/>
                  <a:gd name="connsiteX47" fmla="*/ 5479 w 10000"/>
                  <a:gd name="connsiteY47" fmla="*/ 8751 h 10000"/>
                  <a:gd name="connsiteX48" fmla="*/ 5479 w 10000"/>
                  <a:gd name="connsiteY48" fmla="*/ 8508 h 10000"/>
                  <a:gd name="connsiteX49" fmla="*/ 5360 w 10000"/>
                  <a:gd name="connsiteY49" fmla="*/ 8265 h 10000"/>
                  <a:gd name="connsiteX50" fmla="*/ 5440 w 10000"/>
                  <a:gd name="connsiteY50" fmla="*/ 8022 h 10000"/>
                  <a:gd name="connsiteX51" fmla="*/ 5876 w 10000"/>
                  <a:gd name="connsiteY51" fmla="*/ 7883 h 10000"/>
                  <a:gd name="connsiteX52" fmla="*/ 6153 w 10000"/>
                  <a:gd name="connsiteY52" fmla="*/ 8057 h 10000"/>
                  <a:gd name="connsiteX53" fmla="*/ 6709 w 10000"/>
                  <a:gd name="connsiteY53" fmla="*/ 8161 h 10000"/>
                  <a:gd name="connsiteX54" fmla="*/ 7224 w 10000"/>
                  <a:gd name="connsiteY54" fmla="*/ 8300 h 10000"/>
                  <a:gd name="connsiteX55" fmla="*/ 7660 w 10000"/>
                  <a:gd name="connsiteY55" fmla="*/ 8265 h 10000"/>
                  <a:gd name="connsiteX56" fmla="*/ 8017 w 10000"/>
                  <a:gd name="connsiteY56" fmla="*/ 8438 h 10000"/>
                  <a:gd name="connsiteX57" fmla="*/ 8176 w 10000"/>
                  <a:gd name="connsiteY57" fmla="*/ 8716 h 10000"/>
                  <a:gd name="connsiteX58" fmla="*/ 8453 w 10000"/>
                  <a:gd name="connsiteY58" fmla="*/ 9098 h 10000"/>
                  <a:gd name="connsiteX59" fmla="*/ 8612 w 10000"/>
                  <a:gd name="connsiteY59" fmla="*/ 8820 h 10000"/>
                  <a:gd name="connsiteX60" fmla="*/ 8771 w 10000"/>
                  <a:gd name="connsiteY60" fmla="*/ 8334 h 10000"/>
                  <a:gd name="connsiteX61" fmla="*/ 8929 w 10000"/>
                  <a:gd name="connsiteY61" fmla="*/ 7918 h 10000"/>
                  <a:gd name="connsiteX62" fmla="*/ 9009 w 10000"/>
                  <a:gd name="connsiteY62" fmla="*/ 7571 h 10000"/>
                  <a:gd name="connsiteX63" fmla="*/ 9207 w 10000"/>
                  <a:gd name="connsiteY63" fmla="*/ 7224 h 10000"/>
                  <a:gd name="connsiteX64" fmla="*/ 9643 w 10000"/>
                  <a:gd name="connsiteY64" fmla="*/ 7016 h 10000"/>
                  <a:gd name="connsiteX65" fmla="*/ 9960 w 10000"/>
                  <a:gd name="connsiteY65" fmla="*/ 6807 h 10000"/>
                  <a:gd name="connsiteX66" fmla="*/ 10000 w 10000"/>
                  <a:gd name="connsiteY66" fmla="*/ 6322 h 10000"/>
                  <a:gd name="connsiteX67" fmla="*/ 9921 w 10000"/>
                  <a:gd name="connsiteY67" fmla="*/ 5940 h 10000"/>
                  <a:gd name="connsiteX68" fmla="*/ 10000 w 10000"/>
                  <a:gd name="connsiteY68" fmla="*/ 5454 h 10000"/>
                  <a:gd name="connsiteX69" fmla="*/ 10000 w 10000"/>
                  <a:gd name="connsiteY69" fmla="*/ 4968 h 10000"/>
                  <a:gd name="connsiteX70" fmla="*/ 9960 w 10000"/>
                  <a:gd name="connsiteY70" fmla="*/ 4482 h 10000"/>
                  <a:gd name="connsiteX71" fmla="*/ 9921 w 10000"/>
                  <a:gd name="connsiteY71" fmla="*/ 3927 h 10000"/>
                  <a:gd name="connsiteX72" fmla="*/ 9881 w 10000"/>
                  <a:gd name="connsiteY72" fmla="*/ 3407 h 10000"/>
                  <a:gd name="connsiteX73" fmla="*/ 9802 w 10000"/>
                  <a:gd name="connsiteY73" fmla="*/ 2886 h 10000"/>
                  <a:gd name="connsiteX74" fmla="*/ 9881 w 10000"/>
                  <a:gd name="connsiteY74" fmla="*/ 2366 h 10000"/>
                  <a:gd name="connsiteX75" fmla="*/ 9762 w 10000"/>
                  <a:gd name="connsiteY75" fmla="*/ 2053 h 10000"/>
                  <a:gd name="connsiteX76" fmla="*/ 9524 w 10000"/>
                  <a:gd name="connsiteY76" fmla="*/ 1810 h 10000"/>
                  <a:gd name="connsiteX77" fmla="*/ 9286 w 10000"/>
                  <a:gd name="connsiteY77" fmla="*/ 1567 h 10000"/>
                  <a:gd name="connsiteX78" fmla="*/ 9167 w 10000"/>
                  <a:gd name="connsiteY78" fmla="*/ 1255 h 10000"/>
                  <a:gd name="connsiteX79" fmla="*/ 8890 w 10000"/>
                  <a:gd name="connsiteY79" fmla="*/ 873 h 10000"/>
                  <a:gd name="connsiteX80" fmla="*/ 8771 w 10000"/>
                  <a:gd name="connsiteY80" fmla="*/ 561 h 10000"/>
                  <a:gd name="connsiteX81" fmla="*/ 8414 w 10000"/>
                  <a:gd name="connsiteY81" fmla="*/ 353 h 10000"/>
                  <a:gd name="connsiteX82" fmla="*/ 8017 w 10000"/>
                  <a:gd name="connsiteY82" fmla="*/ 179 h 10000"/>
                  <a:gd name="connsiteX83" fmla="*/ 7700 w 10000"/>
                  <a:gd name="connsiteY83" fmla="*/ 145 h 10000"/>
                  <a:gd name="connsiteX84" fmla="*/ 7462 w 10000"/>
                  <a:gd name="connsiteY84" fmla="*/ 422 h 10000"/>
                  <a:gd name="connsiteX85" fmla="*/ 7303 w 10000"/>
                  <a:gd name="connsiteY85" fmla="*/ 700 h 10000"/>
                  <a:gd name="connsiteX86" fmla="*/ 7026 w 10000"/>
                  <a:gd name="connsiteY86" fmla="*/ 526 h 10000"/>
                  <a:gd name="connsiteX87" fmla="*/ 6788 w 10000"/>
                  <a:gd name="connsiteY87" fmla="*/ 283 h 10000"/>
                  <a:gd name="connsiteX88" fmla="*/ 6293 w 10000"/>
                  <a:gd name="connsiteY88" fmla="*/ 1390 h 10000"/>
                  <a:gd name="connsiteX89" fmla="*/ 5749 w 10000"/>
                  <a:gd name="connsiteY89" fmla="*/ 1207 h 10000"/>
                  <a:gd name="connsiteX90" fmla="*/ 6074 w 10000"/>
                  <a:gd name="connsiteY90" fmla="*/ 700 h 10000"/>
                  <a:gd name="connsiteX91" fmla="*/ 5836 w 10000"/>
                  <a:gd name="connsiteY91" fmla="*/ 526 h 10000"/>
                  <a:gd name="connsiteX92" fmla="*/ 5479 w 10000"/>
                  <a:gd name="connsiteY92" fmla="*/ 318 h 10000"/>
                  <a:gd name="connsiteX93" fmla="*/ 5122 w 10000"/>
                  <a:gd name="connsiteY93" fmla="*/ 110 h 10000"/>
                  <a:gd name="connsiteX94" fmla="*/ 4765 w 10000"/>
                  <a:gd name="connsiteY94" fmla="*/ 6 h 10000"/>
                  <a:gd name="connsiteX95" fmla="*/ 4289 w 10000"/>
                  <a:gd name="connsiteY95" fmla="*/ 6 h 10000"/>
                  <a:gd name="connsiteX96" fmla="*/ 3754 w 10000"/>
                  <a:gd name="connsiteY96" fmla="*/ 0 h 10000"/>
                  <a:gd name="connsiteX0" fmla="*/ 3754 w 10000"/>
                  <a:gd name="connsiteY0" fmla="*/ 0 h 10000"/>
                  <a:gd name="connsiteX1" fmla="*/ 3510 w 10000"/>
                  <a:gd name="connsiteY1" fmla="*/ 405 h 10000"/>
                  <a:gd name="connsiteX2" fmla="*/ 3258 w 10000"/>
                  <a:gd name="connsiteY2" fmla="*/ 555 h 10000"/>
                  <a:gd name="connsiteX3" fmla="*/ 3173 w 10000"/>
                  <a:gd name="connsiteY3" fmla="*/ 977 h 10000"/>
                  <a:gd name="connsiteX4" fmla="*/ 3219 w 10000"/>
                  <a:gd name="connsiteY4" fmla="*/ 1359 h 10000"/>
                  <a:gd name="connsiteX5" fmla="*/ 2961 w 10000"/>
                  <a:gd name="connsiteY5" fmla="*/ 1567 h 10000"/>
                  <a:gd name="connsiteX6" fmla="*/ 2604 w 10000"/>
                  <a:gd name="connsiteY6" fmla="*/ 2071 h 10000"/>
                  <a:gd name="connsiteX7" fmla="*/ 2287 w 10000"/>
                  <a:gd name="connsiteY7" fmla="*/ 2325 h 10000"/>
                  <a:gd name="connsiteX8" fmla="*/ 2009 w 10000"/>
                  <a:gd name="connsiteY8" fmla="*/ 2539 h 10000"/>
                  <a:gd name="connsiteX9" fmla="*/ 1527 w 10000"/>
                  <a:gd name="connsiteY9" fmla="*/ 2695 h 10000"/>
                  <a:gd name="connsiteX10" fmla="*/ 1117 w 10000"/>
                  <a:gd name="connsiteY10" fmla="*/ 3042 h 10000"/>
                  <a:gd name="connsiteX11" fmla="*/ 681 w 10000"/>
                  <a:gd name="connsiteY11" fmla="*/ 3331 h 10000"/>
                  <a:gd name="connsiteX12" fmla="*/ 364 w 10000"/>
                  <a:gd name="connsiteY12" fmla="*/ 3713 h 10000"/>
                  <a:gd name="connsiteX13" fmla="*/ 198 w 10000"/>
                  <a:gd name="connsiteY13" fmla="*/ 4268 h 10000"/>
                  <a:gd name="connsiteX14" fmla="*/ 0 w 10000"/>
                  <a:gd name="connsiteY14" fmla="*/ 4685 h 10000"/>
                  <a:gd name="connsiteX15" fmla="*/ 463 w 10000"/>
                  <a:gd name="connsiteY15" fmla="*/ 5315 h 10000"/>
                  <a:gd name="connsiteX16" fmla="*/ 694 w 10000"/>
                  <a:gd name="connsiteY16" fmla="*/ 5761 h 10000"/>
                  <a:gd name="connsiteX17" fmla="*/ 872 w 10000"/>
                  <a:gd name="connsiteY17" fmla="*/ 5899 h 10000"/>
                  <a:gd name="connsiteX18" fmla="*/ 1157 w 10000"/>
                  <a:gd name="connsiteY18" fmla="*/ 5975 h 10000"/>
                  <a:gd name="connsiteX19" fmla="*/ 1751 w 10000"/>
                  <a:gd name="connsiteY19" fmla="*/ 5940 h 10000"/>
                  <a:gd name="connsiteX20" fmla="*/ 2267 w 10000"/>
                  <a:gd name="connsiteY20" fmla="*/ 5975 h 10000"/>
                  <a:gd name="connsiteX21" fmla="*/ 2505 w 10000"/>
                  <a:gd name="connsiteY21" fmla="*/ 6148 h 10000"/>
                  <a:gd name="connsiteX22" fmla="*/ 2783 w 10000"/>
                  <a:gd name="connsiteY22" fmla="*/ 6426 h 10000"/>
                  <a:gd name="connsiteX23" fmla="*/ 3179 w 10000"/>
                  <a:gd name="connsiteY23" fmla="*/ 6322 h 10000"/>
                  <a:gd name="connsiteX24" fmla="*/ 3576 w 10000"/>
                  <a:gd name="connsiteY24" fmla="*/ 6183 h 10000"/>
                  <a:gd name="connsiteX25" fmla="*/ 3655 w 10000"/>
                  <a:gd name="connsiteY25" fmla="*/ 6495 h 10000"/>
                  <a:gd name="connsiteX26" fmla="*/ 3734 w 10000"/>
                  <a:gd name="connsiteY26" fmla="*/ 6842 h 10000"/>
                  <a:gd name="connsiteX27" fmla="*/ 3695 w 10000"/>
                  <a:gd name="connsiteY27" fmla="*/ 7154 h 10000"/>
                  <a:gd name="connsiteX28" fmla="*/ 3734 w 10000"/>
                  <a:gd name="connsiteY28" fmla="*/ 7363 h 10000"/>
                  <a:gd name="connsiteX29" fmla="*/ 3655 w 10000"/>
                  <a:gd name="connsiteY29" fmla="*/ 7675 h 10000"/>
                  <a:gd name="connsiteX30" fmla="*/ 3219 w 10000"/>
                  <a:gd name="connsiteY30" fmla="*/ 7710 h 10000"/>
                  <a:gd name="connsiteX31" fmla="*/ 2822 w 10000"/>
                  <a:gd name="connsiteY31" fmla="*/ 7675 h 10000"/>
                  <a:gd name="connsiteX32" fmla="*/ 2465 w 10000"/>
                  <a:gd name="connsiteY32" fmla="*/ 7883 h 10000"/>
                  <a:gd name="connsiteX33" fmla="*/ 2148 w 10000"/>
                  <a:gd name="connsiteY33" fmla="*/ 8091 h 10000"/>
                  <a:gd name="connsiteX34" fmla="*/ 2069 w 10000"/>
                  <a:gd name="connsiteY34" fmla="*/ 8369 h 10000"/>
                  <a:gd name="connsiteX35" fmla="*/ 2148 w 10000"/>
                  <a:gd name="connsiteY35" fmla="*/ 8681 h 10000"/>
                  <a:gd name="connsiteX36" fmla="*/ 2465 w 10000"/>
                  <a:gd name="connsiteY36" fmla="*/ 8855 h 10000"/>
                  <a:gd name="connsiteX37" fmla="*/ 2624 w 10000"/>
                  <a:gd name="connsiteY37" fmla="*/ 9202 h 10000"/>
                  <a:gd name="connsiteX38" fmla="*/ 2584 w 10000"/>
                  <a:gd name="connsiteY38" fmla="*/ 9549 h 10000"/>
                  <a:gd name="connsiteX39" fmla="*/ 2624 w 10000"/>
                  <a:gd name="connsiteY39" fmla="*/ 9826 h 10000"/>
                  <a:gd name="connsiteX40" fmla="*/ 2902 w 10000"/>
                  <a:gd name="connsiteY40" fmla="*/ 9965 h 10000"/>
                  <a:gd name="connsiteX41" fmla="*/ 3139 w 10000"/>
                  <a:gd name="connsiteY41" fmla="*/ 10000 h 10000"/>
                  <a:gd name="connsiteX42" fmla="*/ 3536 w 10000"/>
                  <a:gd name="connsiteY42" fmla="*/ 9965 h 10000"/>
                  <a:gd name="connsiteX43" fmla="*/ 3972 w 10000"/>
                  <a:gd name="connsiteY43" fmla="*/ 9792 h 10000"/>
                  <a:gd name="connsiteX44" fmla="*/ 4408 w 10000"/>
                  <a:gd name="connsiteY44" fmla="*/ 9549 h 10000"/>
                  <a:gd name="connsiteX45" fmla="*/ 4884 w 10000"/>
                  <a:gd name="connsiteY45" fmla="*/ 9341 h 10000"/>
                  <a:gd name="connsiteX46" fmla="*/ 5162 w 10000"/>
                  <a:gd name="connsiteY46" fmla="*/ 9028 h 10000"/>
                  <a:gd name="connsiteX47" fmla="*/ 5479 w 10000"/>
                  <a:gd name="connsiteY47" fmla="*/ 8751 h 10000"/>
                  <a:gd name="connsiteX48" fmla="*/ 5479 w 10000"/>
                  <a:gd name="connsiteY48" fmla="*/ 8508 h 10000"/>
                  <a:gd name="connsiteX49" fmla="*/ 5360 w 10000"/>
                  <a:gd name="connsiteY49" fmla="*/ 8265 h 10000"/>
                  <a:gd name="connsiteX50" fmla="*/ 5440 w 10000"/>
                  <a:gd name="connsiteY50" fmla="*/ 8022 h 10000"/>
                  <a:gd name="connsiteX51" fmla="*/ 5876 w 10000"/>
                  <a:gd name="connsiteY51" fmla="*/ 7883 h 10000"/>
                  <a:gd name="connsiteX52" fmla="*/ 6153 w 10000"/>
                  <a:gd name="connsiteY52" fmla="*/ 8057 h 10000"/>
                  <a:gd name="connsiteX53" fmla="*/ 6709 w 10000"/>
                  <a:gd name="connsiteY53" fmla="*/ 8161 h 10000"/>
                  <a:gd name="connsiteX54" fmla="*/ 7224 w 10000"/>
                  <a:gd name="connsiteY54" fmla="*/ 8300 h 10000"/>
                  <a:gd name="connsiteX55" fmla="*/ 7660 w 10000"/>
                  <a:gd name="connsiteY55" fmla="*/ 8265 h 10000"/>
                  <a:gd name="connsiteX56" fmla="*/ 8017 w 10000"/>
                  <a:gd name="connsiteY56" fmla="*/ 8438 h 10000"/>
                  <a:gd name="connsiteX57" fmla="*/ 8176 w 10000"/>
                  <a:gd name="connsiteY57" fmla="*/ 8716 h 10000"/>
                  <a:gd name="connsiteX58" fmla="*/ 8453 w 10000"/>
                  <a:gd name="connsiteY58" fmla="*/ 9098 h 10000"/>
                  <a:gd name="connsiteX59" fmla="*/ 8612 w 10000"/>
                  <a:gd name="connsiteY59" fmla="*/ 8820 h 10000"/>
                  <a:gd name="connsiteX60" fmla="*/ 8771 w 10000"/>
                  <a:gd name="connsiteY60" fmla="*/ 8334 h 10000"/>
                  <a:gd name="connsiteX61" fmla="*/ 8929 w 10000"/>
                  <a:gd name="connsiteY61" fmla="*/ 7918 h 10000"/>
                  <a:gd name="connsiteX62" fmla="*/ 9009 w 10000"/>
                  <a:gd name="connsiteY62" fmla="*/ 7571 h 10000"/>
                  <a:gd name="connsiteX63" fmla="*/ 9207 w 10000"/>
                  <a:gd name="connsiteY63" fmla="*/ 7224 h 10000"/>
                  <a:gd name="connsiteX64" fmla="*/ 9643 w 10000"/>
                  <a:gd name="connsiteY64" fmla="*/ 7016 h 10000"/>
                  <a:gd name="connsiteX65" fmla="*/ 9960 w 10000"/>
                  <a:gd name="connsiteY65" fmla="*/ 6807 h 10000"/>
                  <a:gd name="connsiteX66" fmla="*/ 10000 w 10000"/>
                  <a:gd name="connsiteY66" fmla="*/ 6322 h 10000"/>
                  <a:gd name="connsiteX67" fmla="*/ 9921 w 10000"/>
                  <a:gd name="connsiteY67" fmla="*/ 5940 h 10000"/>
                  <a:gd name="connsiteX68" fmla="*/ 10000 w 10000"/>
                  <a:gd name="connsiteY68" fmla="*/ 5454 h 10000"/>
                  <a:gd name="connsiteX69" fmla="*/ 10000 w 10000"/>
                  <a:gd name="connsiteY69" fmla="*/ 4968 h 10000"/>
                  <a:gd name="connsiteX70" fmla="*/ 9960 w 10000"/>
                  <a:gd name="connsiteY70" fmla="*/ 4482 h 10000"/>
                  <a:gd name="connsiteX71" fmla="*/ 9921 w 10000"/>
                  <a:gd name="connsiteY71" fmla="*/ 3927 h 10000"/>
                  <a:gd name="connsiteX72" fmla="*/ 9881 w 10000"/>
                  <a:gd name="connsiteY72" fmla="*/ 3407 h 10000"/>
                  <a:gd name="connsiteX73" fmla="*/ 9802 w 10000"/>
                  <a:gd name="connsiteY73" fmla="*/ 2886 h 10000"/>
                  <a:gd name="connsiteX74" fmla="*/ 9881 w 10000"/>
                  <a:gd name="connsiteY74" fmla="*/ 2366 h 10000"/>
                  <a:gd name="connsiteX75" fmla="*/ 9762 w 10000"/>
                  <a:gd name="connsiteY75" fmla="*/ 2053 h 10000"/>
                  <a:gd name="connsiteX76" fmla="*/ 9524 w 10000"/>
                  <a:gd name="connsiteY76" fmla="*/ 1810 h 10000"/>
                  <a:gd name="connsiteX77" fmla="*/ 9286 w 10000"/>
                  <a:gd name="connsiteY77" fmla="*/ 1567 h 10000"/>
                  <a:gd name="connsiteX78" fmla="*/ 9167 w 10000"/>
                  <a:gd name="connsiteY78" fmla="*/ 1255 h 10000"/>
                  <a:gd name="connsiteX79" fmla="*/ 8890 w 10000"/>
                  <a:gd name="connsiteY79" fmla="*/ 873 h 10000"/>
                  <a:gd name="connsiteX80" fmla="*/ 8771 w 10000"/>
                  <a:gd name="connsiteY80" fmla="*/ 561 h 10000"/>
                  <a:gd name="connsiteX81" fmla="*/ 8414 w 10000"/>
                  <a:gd name="connsiteY81" fmla="*/ 353 h 10000"/>
                  <a:gd name="connsiteX82" fmla="*/ 8017 w 10000"/>
                  <a:gd name="connsiteY82" fmla="*/ 179 h 10000"/>
                  <a:gd name="connsiteX83" fmla="*/ 7700 w 10000"/>
                  <a:gd name="connsiteY83" fmla="*/ 145 h 10000"/>
                  <a:gd name="connsiteX84" fmla="*/ 7462 w 10000"/>
                  <a:gd name="connsiteY84" fmla="*/ 422 h 10000"/>
                  <a:gd name="connsiteX85" fmla="*/ 7303 w 10000"/>
                  <a:gd name="connsiteY85" fmla="*/ 700 h 10000"/>
                  <a:gd name="connsiteX86" fmla="*/ 7026 w 10000"/>
                  <a:gd name="connsiteY86" fmla="*/ 526 h 10000"/>
                  <a:gd name="connsiteX87" fmla="*/ 6788 w 10000"/>
                  <a:gd name="connsiteY87" fmla="*/ 283 h 10000"/>
                  <a:gd name="connsiteX88" fmla="*/ 6337 w 10000"/>
                  <a:gd name="connsiteY88" fmla="*/ 1417 h 10000"/>
                  <a:gd name="connsiteX89" fmla="*/ 5749 w 10000"/>
                  <a:gd name="connsiteY89" fmla="*/ 1207 h 10000"/>
                  <a:gd name="connsiteX90" fmla="*/ 6074 w 10000"/>
                  <a:gd name="connsiteY90" fmla="*/ 700 h 10000"/>
                  <a:gd name="connsiteX91" fmla="*/ 5836 w 10000"/>
                  <a:gd name="connsiteY91" fmla="*/ 526 h 10000"/>
                  <a:gd name="connsiteX92" fmla="*/ 5479 w 10000"/>
                  <a:gd name="connsiteY92" fmla="*/ 318 h 10000"/>
                  <a:gd name="connsiteX93" fmla="*/ 5122 w 10000"/>
                  <a:gd name="connsiteY93" fmla="*/ 110 h 10000"/>
                  <a:gd name="connsiteX94" fmla="*/ 4765 w 10000"/>
                  <a:gd name="connsiteY94" fmla="*/ 6 h 10000"/>
                  <a:gd name="connsiteX95" fmla="*/ 4289 w 10000"/>
                  <a:gd name="connsiteY95" fmla="*/ 6 h 10000"/>
                  <a:gd name="connsiteX96" fmla="*/ 3754 w 10000"/>
                  <a:gd name="connsiteY96" fmla="*/ 0 h 10000"/>
                  <a:gd name="connsiteX0" fmla="*/ 3754 w 10000"/>
                  <a:gd name="connsiteY0" fmla="*/ 0 h 10000"/>
                  <a:gd name="connsiteX1" fmla="*/ 3510 w 10000"/>
                  <a:gd name="connsiteY1" fmla="*/ 405 h 10000"/>
                  <a:gd name="connsiteX2" fmla="*/ 3258 w 10000"/>
                  <a:gd name="connsiteY2" fmla="*/ 555 h 10000"/>
                  <a:gd name="connsiteX3" fmla="*/ 3173 w 10000"/>
                  <a:gd name="connsiteY3" fmla="*/ 977 h 10000"/>
                  <a:gd name="connsiteX4" fmla="*/ 3219 w 10000"/>
                  <a:gd name="connsiteY4" fmla="*/ 1359 h 10000"/>
                  <a:gd name="connsiteX5" fmla="*/ 2961 w 10000"/>
                  <a:gd name="connsiteY5" fmla="*/ 1567 h 10000"/>
                  <a:gd name="connsiteX6" fmla="*/ 2604 w 10000"/>
                  <a:gd name="connsiteY6" fmla="*/ 2071 h 10000"/>
                  <a:gd name="connsiteX7" fmla="*/ 2287 w 10000"/>
                  <a:gd name="connsiteY7" fmla="*/ 2325 h 10000"/>
                  <a:gd name="connsiteX8" fmla="*/ 2009 w 10000"/>
                  <a:gd name="connsiteY8" fmla="*/ 2539 h 10000"/>
                  <a:gd name="connsiteX9" fmla="*/ 1527 w 10000"/>
                  <a:gd name="connsiteY9" fmla="*/ 2695 h 10000"/>
                  <a:gd name="connsiteX10" fmla="*/ 1117 w 10000"/>
                  <a:gd name="connsiteY10" fmla="*/ 3042 h 10000"/>
                  <a:gd name="connsiteX11" fmla="*/ 681 w 10000"/>
                  <a:gd name="connsiteY11" fmla="*/ 3331 h 10000"/>
                  <a:gd name="connsiteX12" fmla="*/ 364 w 10000"/>
                  <a:gd name="connsiteY12" fmla="*/ 3713 h 10000"/>
                  <a:gd name="connsiteX13" fmla="*/ 198 w 10000"/>
                  <a:gd name="connsiteY13" fmla="*/ 4268 h 10000"/>
                  <a:gd name="connsiteX14" fmla="*/ 0 w 10000"/>
                  <a:gd name="connsiteY14" fmla="*/ 4685 h 10000"/>
                  <a:gd name="connsiteX15" fmla="*/ 463 w 10000"/>
                  <a:gd name="connsiteY15" fmla="*/ 5315 h 10000"/>
                  <a:gd name="connsiteX16" fmla="*/ 694 w 10000"/>
                  <a:gd name="connsiteY16" fmla="*/ 5761 h 10000"/>
                  <a:gd name="connsiteX17" fmla="*/ 872 w 10000"/>
                  <a:gd name="connsiteY17" fmla="*/ 5899 h 10000"/>
                  <a:gd name="connsiteX18" fmla="*/ 1157 w 10000"/>
                  <a:gd name="connsiteY18" fmla="*/ 5975 h 10000"/>
                  <a:gd name="connsiteX19" fmla="*/ 1751 w 10000"/>
                  <a:gd name="connsiteY19" fmla="*/ 5940 h 10000"/>
                  <a:gd name="connsiteX20" fmla="*/ 2267 w 10000"/>
                  <a:gd name="connsiteY20" fmla="*/ 5975 h 10000"/>
                  <a:gd name="connsiteX21" fmla="*/ 2505 w 10000"/>
                  <a:gd name="connsiteY21" fmla="*/ 6148 h 10000"/>
                  <a:gd name="connsiteX22" fmla="*/ 2783 w 10000"/>
                  <a:gd name="connsiteY22" fmla="*/ 6426 h 10000"/>
                  <a:gd name="connsiteX23" fmla="*/ 3179 w 10000"/>
                  <a:gd name="connsiteY23" fmla="*/ 6322 h 10000"/>
                  <a:gd name="connsiteX24" fmla="*/ 3576 w 10000"/>
                  <a:gd name="connsiteY24" fmla="*/ 6183 h 10000"/>
                  <a:gd name="connsiteX25" fmla="*/ 3655 w 10000"/>
                  <a:gd name="connsiteY25" fmla="*/ 6495 h 10000"/>
                  <a:gd name="connsiteX26" fmla="*/ 3734 w 10000"/>
                  <a:gd name="connsiteY26" fmla="*/ 6842 h 10000"/>
                  <a:gd name="connsiteX27" fmla="*/ 3695 w 10000"/>
                  <a:gd name="connsiteY27" fmla="*/ 7154 h 10000"/>
                  <a:gd name="connsiteX28" fmla="*/ 3734 w 10000"/>
                  <a:gd name="connsiteY28" fmla="*/ 7363 h 10000"/>
                  <a:gd name="connsiteX29" fmla="*/ 3655 w 10000"/>
                  <a:gd name="connsiteY29" fmla="*/ 7675 h 10000"/>
                  <a:gd name="connsiteX30" fmla="*/ 3219 w 10000"/>
                  <a:gd name="connsiteY30" fmla="*/ 7710 h 10000"/>
                  <a:gd name="connsiteX31" fmla="*/ 2822 w 10000"/>
                  <a:gd name="connsiteY31" fmla="*/ 7675 h 10000"/>
                  <a:gd name="connsiteX32" fmla="*/ 2465 w 10000"/>
                  <a:gd name="connsiteY32" fmla="*/ 7883 h 10000"/>
                  <a:gd name="connsiteX33" fmla="*/ 2148 w 10000"/>
                  <a:gd name="connsiteY33" fmla="*/ 8091 h 10000"/>
                  <a:gd name="connsiteX34" fmla="*/ 2069 w 10000"/>
                  <a:gd name="connsiteY34" fmla="*/ 8369 h 10000"/>
                  <a:gd name="connsiteX35" fmla="*/ 2148 w 10000"/>
                  <a:gd name="connsiteY35" fmla="*/ 8681 h 10000"/>
                  <a:gd name="connsiteX36" fmla="*/ 2465 w 10000"/>
                  <a:gd name="connsiteY36" fmla="*/ 8855 h 10000"/>
                  <a:gd name="connsiteX37" fmla="*/ 2624 w 10000"/>
                  <a:gd name="connsiteY37" fmla="*/ 9202 h 10000"/>
                  <a:gd name="connsiteX38" fmla="*/ 2584 w 10000"/>
                  <a:gd name="connsiteY38" fmla="*/ 9549 h 10000"/>
                  <a:gd name="connsiteX39" fmla="*/ 2624 w 10000"/>
                  <a:gd name="connsiteY39" fmla="*/ 9826 h 10000"/>
                  <a:gd name="connsiteX40" fmla="*/ 2902 w 10000"/>
                  <a:gd name="connsiteY40" fmla="*/ 9965 h 10000"/>
                  <a:gd name="connsiteX41" fmla="*/ 3139 w 10000"/>
                  <a:gd name="connsiteY41" fmla="*/ 10000 h 10000"/>
                  <a:gd name="connsiteX42" fmla="*/ 3536 w 10000"/>
                  <a:gd name="connsiteY42" fmla="*/ 9965 h 10000"/>
                  <a:gd name="connsiteX43" fmla="*/ 3972 w 10000"/>
                  <a:gd name="connsiteY43" fmla="*/ 9792 h 10000"/>
                  <a:gd name="connsiteX44" fmla="*/ 4408 w 10000"/>
                  <a:gd name="connsiteY44" fmla="*/ 9549 h 10000"/>
                  <a:gd name="connsiteX45" fmla="*/ 4884 w 10000"/>
                  <a:gd name="connsiteY45" fmla="*/ 9341 h 10000"/>
                  <a:gd name="connsiteX46" fmla="*/ 5162 w 10000"/>
                  <a:gd name="connsiteY46" fmla="*/ 9028 h 10000"/>
                  <a:gd name="connsiteX47" fmla="*/ 5479 w 10000"/>
                  <a:gd name="connsiteY47" fmla="*/ 8751 h 10000"/>
                  <a:gd name="connsiteX48" fmla="*/ 5479 w 10000"/>
                  <a:gd name="connsiteY48" fmla="*/ 8508 h 10000"/>
                  <a:gd name="connsiteX49" fmla="*/ 5360 w 10000"/>
                  <a:gd name="connsiteY49" fmla="*/ 8265 h 10000"/>
                  <a:gd name="connsiteX50" fmla="*/ 5440 w 10000"/>
                  <a:gd name="connsiteY50" fmla="*/ 8022 h 10000"/>
                  <a:gd name="connsiteX51" fmla="*/ 5876 w 10000"/>
                  <a:gd name="connsiteY51" fmla="*/ 7883 h 10000"/>
                  <a:gd name="connsiteX52" fmla="*/ 6153 w 10000"/>
                  <a:gd name="connsiteY52" fmla="*/ 8057 h 10000"/>
                  <a:gd name="connsiteX53" fmla="*/ 6709 w 10000"/>
                  <a:gd name="connsiteY53" fmla="*/ 8161 h 10000"/>
                  <a:gd name="connsiteX54" fmla="*/ 7224 w 10000"/>
                  <a:gd name="connsiteY54" fmla="*/ 8300 h 10000"/>
                  <a:gd name="connsiteX55" fmla="*/ 7660 w 10000"/>
                  <a:gd name="connsiteY55" fmla="*/ 8265 h 10000"/>
                  <a:gd name="connsiteX56" fmla="*/ 8017 w 10000"/>
                  <a:gd name="connsiteY56" fmla="*/ 8438 h 10000"/>
                  <a:gd name="connsiteX57" fmla="*/ 8176 w 10000"/>
                  <a:gd name="connsiteY57" fmla="*/ 8716 h 10000"/>
                  <a:gd name="connsiteX58" fmla="*/ 8453 w 10000"/>
                  <a:gd name="connsiteY58" fmla="*/ 9098 h 10000"/>
                  <a:gd name="connsiteX59" fmla="*/ 8612 w 10000"/>
                  <a:gd name="connsiteY59" fmla="*/ 8820 h 10000"/>
                  <a:gd name="connsiteX60" fmla="*/ 8771 w 10000"/>
                  <a:gd name="connsiteY60" fmla="*/ 8334 h 10000"/>
                  <a:gd name="connsiteX61" fmla="*/ 8929 w 10000"/>
                  <a:gd name="connsiteY61" fmla="*/ 7918 h 10000"/>
                  <a:gd name="connsiteX62" fmla="*/ 9009 w 10000"/>
                  <a:gd name="connsiteY62" fmla="*/ 7571 h 10000"/>
                  <a:gd name="connsiteX63" fmla="*/ 9207 w 10000"/>
                  <a:gd name="connsiteY63" fmla="*/ 7224 h 10000"/>
                  <a:gd name="connsiteX64" fmla="*/ 9643 w 10000"/>
                  <a:gd name="connsiteY64" fmla="*/ 7016 h 10000"/>
                  <a:gd name="connsiteX65" fmla="*/ 9960 w 10000"/>
                  <a:gd name="connsiteY65" fmla="*/ 6807 h 10000"/>
                  <a:gd name="connsiteX66" fmla="*/ 10000 w 10000"/>
                  <a:gd name="connsiteY66" fmla="*/ 6322 h 10000"/>
                  <a:gd name="connsiteX67" fmla="*/ 9921 w 10000"/>
                  <a:gd name="connsiteY67" fmla="*/ 5940 h 10000"/>
                  <a:gd name="connsiteX68" fmla="*/ 10000 w 10000"/>
                  <a:gd name="connsiteY68" fmla="*/ 5454 h 10000"/>
                  <a:gd name="connsiteX69" fmla="*/ 10000 w 10000"/>
                  <a:gd name="connsiteY69" fmla="*/ 4968 h 10000"/>
                  <a:gd name="connsiteX70" fmla="*/ 9960 w 10000"/>
                  <a:gd name="connsiteY70" fmla="*/ 4482 h 10000"/>
                  <a:gd name="connsiteX71" fmla="*/ 9921 w 10000"/>
                  <a:gd name="connsiteY71" fmla="*/ 3927 h 10000"/>
                  <a:gd name="connsiteX72" fmla="*/ 9881 w 10000"/>
                  <a:gd name="connsiteY72" fmla="*/ 3407 h 10000"/>
                  <a:gd name="connsiteX73" fmla="*/ 9802 w 10000"/>
                  <a:gd name="connsiteY73" fmla="*/ 2886 h 10000"/>
                  <a:gd name="connsiteX74" fmla="*/ 9881 w 10000"/>
                  <a:gd name="connsiteY74" fmla="*/ 2366 h 10000"/>
                  <a:gd name="connsiteX75" fmla="*/ 9762 w 10000"/>
                  <a:gd name="connsiteY75" fmla="*/ 2053 h 10000"/>
                  <a:gd name="connsiteX76" fmla="*/ 9524 w 10000"/>
                  <a:gd name="connsiteY76" fmla="*/ 1810 h 10000"/>
                  <a:gd name="connsiteX77" fmla="*/ 9286 w 10000"/>
                  <a:gd name="connsiteY77" fmla="*/ 1567 h 10000"/>
                  <a:gd name="connsiteX78" fmla="*/ 9167 w 10000"/>
                  <a:gd name="connsiteY78" fmla="*/ 1255 h 10000"/>
                  <a:gd name="connsiteX79" fmla="*/ 8890 w 10000"/>
                  <a:gd name="connsiteY79" fmla="*/ 873 h 10000"/>
                  <a:gd name="connsiteX80" fmla="*/ 8771 w 10000"/>
                  <a:gd name="connsiteY80" fmla="*/ 561 h 10000"/>
                  <a:gd name="connsiteX81" fmla="*/ 8414 w 10000"/>
                  <a:gd name="connsiteY81" fmla="*/ 353 h 10000"/>
                  <a:gd name="connsiteX82" fmla="*/ 8017 w 10000"/>
                  <a:gd name="connsiteY82" fmla="*/ 179 h 10000"/>
                  <a:gd name="connsiteX83" fmla="*/ 7700 w 10000"/>
                  <a:gd name="connsiteY83" fmla="*/ 145 h 10000"/>
                  <a:gd name="connsiteX84" fmla="*/ 7462 w 10000"/>
                  <a:gd name="connsiteY84" fmla="*/ 422 h 10000"/>
                  <a:gd name="connsiteX85" fmla="*/ 7303 w 10000"/>
                  <a:gd name="connsiteY85" fmla="*/ 700 h 10000"/>
                  <a:gd name="connsiteX86" fmla="*/ 7026 w 10000"/>
                  <a:gd name="connsiteY86" fmla="*/ 526 h 10000"/>
                  <a:gd name="connsiteX87" fmla="*/ 6255 w 10000"/>
                  <a:gd name="connsiteY87" fmla="*/ 1679 h 10000"/>
                  <a:gd name="connsiteX88" fmla="*/ 6337 w 10000"/>
                  <a:gd name="connsiteY88" fmla="*/ 1417 h 10000"/>
                  <a:gd name="connsiteX89" fmla="*/ 5749 w 10000"/>
                  <a:gd name="connsiteY89" fmla="*/ 1207 h 10000"/>
                  <a:gd name="connsiteX90" fmla="*/ 6074 w 10000"/>
                  <a:gd name="connsiteY90" fmla="*/ 700 h 10000"/>
                  <a:gd name="connsiteX91" fmla="*/ 5836 w 10000"/>
                  <a:gd name="connsiteY91" fmla="*/ 526 h 10000"/>
                  <a:gd name="connsiteX92" fmla="*/ 5479 w 10000"/>
                  <a:gd name="connsiteY92" fmla="*/ 318 h 10000"/>
                  <a:gd name="connsiteX93" fmla="*/ 5122 w 10000"/>
                  <a:gd name="connsiteY93" fmla="*/ 110 h 10000"/>
                  <a:gd name="connsiteX94" fmla="*/ 4765 w 10000"/>
                  <a:gd name="connsiteY94" fmla="*/ 6 h 10000"/>
                  <a:gd name="connsiteX95" fmla="*/ 4289 w 10000"/>
                  <a:gd name="connsiteY95" fmla="*/ 6 h 10000"/>
                  <a:gd name="connsiteX96" fmla="*/ 3754 w 10000"/>
                  <a:gd name="connsiteY96" fmla="*/ 0 h 10000"/>
                  <a:gd name="connsiteX0" fmla="*/ 3754 w 10000"/>
                  <a:gd name="connsiteY0" fmla="*/ 0 h 10000"/>
                  <a:gd name="connsiteX1" fmla="*/ 3510 w 10000"/>
                  <a:gd name="connsiteY1" fmla="*/ 405 h 10000"/>
                  <a:gd name="connsiteX2" fmla="*/ 3258 w 10000"/>
                  <a:gd name="connsiteY2" fmla="*/ 555 h 10000"/>
                  <a:gd name="connsiteX3" fmla="*/ 3173 w 10000"/>
                  <a:gd name="connsiteY3" fmla="*/ 977 h 10000"/>
                  <a:gd name="connsiteX4" fmla="*/ 3219 w 10000"/>
                  <a:gd name="connsiteY4" fmla="*/ 1359 h 10000"/>
                  <a:gd name="connsiteX5" fmla="*/ 2961 w 10000"/>
                  <a:gd name="connsiteY5" fmla="*/ 1567 h 10000"/>
                  <a:gd name="connsiteX6" fmla="*/ 2604 w 10000"/>
                  <a:gd name="connsiteY6" fmla="*/ 2071 h 10000"/>
                  <a:gd name="connsiteX7" fmla="*/ 2287 w 10000"/>
                  <a:gd name="connsiteY7" fmla="*/ 2325 h 10000"/>
                  <a:gd name="connsiteX8" fmla="*/ 2009 w 10000"/>
                  <a:gd name="connsiteY8" fmla="*/ 2539 h 10000"/>
                  <a:gd name="connsiteX9" fmla="*/ 1527 w 10000"/>
                  <a:gd name="connsiteY9" fmla="*/ 2695 h 10000"/>
                  <a:gd name="connsiteX10" fmla="*/ 1117 w 10000"/>
                  <a:gd name="connsiteY10" fmla="*/ 3042 h 10000"/>
                  <a:gd name="connsiteX11" fmla="*/ 681 w 10000"/>
                  <a:gd name="connsiteY11" fmla="*/ 3331 h 10000"/>
                  <a:gd name="connsiteX12" fmla="*/ 364 w 10000"/>
                  <a:gd name="connsiteY12" fmla="*/ 3713 h 10000"/>
                  <a:gd name="connsiteX13" fmla="*/ 198 w 10000"/>
                  <a:gd name="connsiteY13" fmla="*/ 4268 h 10000"/>
                  <a:gd name="connsiteX14" fmla="*/ 0 w 10000"/>
                  <a:gd name="connsiteY14" fmla="*/ 4685 h 10000"/>
                  <a:gd name="connsiteX15" fmla="*/ 463 w 10000"/>
                  <a:gd name="connsiteY15" fmla="*/ 5315 h 10000"/>
                  <a:gd name="connsiteX16" fmla="*/ 694 w 10000"/>
                  <a:gd name="connsiteY16" fmla="*/ 5761 h 10000"/>
                  <a:gd name="connsiteX17" fmla="*/ 872 w 10000"/>
                  <a:gd name="connsiteY17" fmla="*/ 5899 h 10000"/>
                  <a:gd name="connsiteX18" fmla="*/ 1157 w 10000"/>
                  <a:gd name="connsiteY18" fmla="*/ 5975 h 10000"/>
                  <a:gd name="connsiteX19" fmla="*/ 1751 w 10000"/>
                  <a:gd name="connsiteY19" fmla="*/ 5940 h 10000"/>
                  <a:gd name="connsiteX20" fmla="*/ 2267 w 10000"/>
                  <a:gd name="connsiteY20" fmla="*/ 5975 h 10000"/>
                  <a:gd name="connsiteX21" fmla="*/ 2505 w 10000"/>
                  <a:gd name="connsiteY21" fmla="*/ 6148 h 10000"/>
                  <a:gd name="connsiteX22" fmla="*/ 2783 w 10000"/>
                  <a:gd name="connsiteY22" fmla="*/ 6426 h 10000"/>
                  <a:gd name="connsiteX23" fmla="*/ 3179 w 10000"/>
                  <a:gd name="connsiteY23" fmla="*/ 6322 h 10000"/>
                  <a:gd name="connsiteX24" fmla="*/ 3576 w 10000"/>
                  <a:gd name="connsiteY24" fmla="*/ 6183 h 10000"/>
                  <a:gd name="connsiteX25" fmla="*/ 3655 w 10000"/>
                  <a:gd name="connsiteY25" fmla="*/ 6495 h 10000"/>
                  <a:gd name="connsiteX26" fmla="*/ 3734 w 10000"/>
                  <a:gd name="connsiteY26" fmla="*/ 6842 h 10000"/>
                  <a:gd name="connsiteX27" fmla="*/ 3695 w 10000"/>
                  <a:gd name="connsiteY27" fmla="*/ 7154 h 10000"/>
                  <a:gd name="connsiteX28" fmla="*/ 3734 w 10000"/>
                  <a:gd name="connsiteY28" fmla="*/ 7363 h 10000"/>
                  <a:gd name="connsiteX29" fmla="*/ 3655 w 10000"/>
                  <a:gd name="connsiteY29" fmla="*/ 7675 h 10000"/>
                  <a:gd name="connsiteX30" fmla="*/ 3219 w 10000"/>
                  <a:gd name="connsiteY30" fmla="*/ 7710 h 10000"/>
                  <a:gd name="connsiteX31" fmla="*/ 2822 w 10000"/>
                  <a:gd name="connsiteY31" fmla="*/ 7675 h 10000"/>
                  <a:gd name="connsiteX32" fmla="*/ 2465 w 10000"/>
                  <a:gd name="connsiteY32" fmla="*/ 7883 h 10000"/>
                  <a:gd name="connsiteX33" fmla="*/ 2148 w 10000"/>
                  <a:gd name="connsiteY33" fmla="*/ 8091 h 10000"/>
                  <a:gd name="connsiteX34" fmla="*/ 2069 w 10000"/>
                  <a:gd name="connsiteY34" fmla="*/ 8369 h 10000"/>
                  <a:gd name="connsiteX35" fmla="*/ 2148 w 10000"/>
                  <a:gd name="connsiteY35" fmla="*/ 8681 h 10000"/>
                  <a:gd name="connsiteX36" fmla="*/ 2465 w 10000"/>
                  <a:gd name="connsiteY36" fmla="*/ 8855 h 10000"/>
                  <a:gd name="connsiteX37" fmla="*/ 2624 w 10000"/>
                  <a:gd name="connsiteY37" fmla="*/ 9202 h 10000"/>
                  <a:gd name="connsiteX38" fmla="*/ 2584 w 10000"/>
                  <a:gd name="connsiteY38" fmla="*/ 9549 h 10000"/>
                  <a:gd name="connsiteX39" fmla="*/ 2624 w 10000"/>
                  <a:gd name="connsiteY39" fmla="*/ 9826 h 10000"/>
                  <a:gd name="connsiteX40" fmla="*/ 2902 w 10000"/>
                  <a:gd name="connsiteY40" fmla="*/ 9965 h 10000"/>
                  <a:gd name="connsiteX41" fmla="*/ 3139 w 10000"/>
                  <a:gd name="connsiteY41" fmla="*/ 10000 h 10000"/>
                  <a:gd name="connsiteX42" fmla="*/ 3536 w 10000"/>
                  <a:gd name="connsiteY42" fmla="*/ 9965 h 10000"/>
                  <a:gd name="connsiteX43" fmla="*/ 3972 w 10000"/>
                  <a:gd name="connsiteY43" fmla="*/ 9792 h 10000"/>
                  <a:gd name="connsiteX44" fmla="*/ 4408 w 10000"/>
                  <a:gd name="connsiteY44" fmla="*/ 9549 h 10000"/>
                  <a:gd name="connsiteX45" fmla="*/ 4884 w 10000"/>
                  <a:gd name="connsiteY45" fmla="*/ 9341 h 10000"/>
                  <a:gd name="connsiteX46" fmla="*/ 5162 w 10000"/>
                  <a:gd name="connsiteY46" fmla="*/ 9028 h 10000"/>
                  <a:gd name="connsiteX47" fmla="*/ 5479 w 10000"/>
                  <a:gd name="connsiteY47" fmla="*/ 8751 h 10000"/>
                  <a:gd name="connsiteX48" fmla="*/ 5479 w 10000"/>
                  <a:gd name="connsiteY48" fmla="*/ 8508 h 10000"/>
                  <a:gd name="connsiteX49" fmla="*/ 5360 w 10000"/>
                  <a:gd name="connsiteY49" fmla="*/ 8265 h 10000"/>
                  <a:gd name="connsiteX50" fmla="*/ 5440 w 10000"/>
                  <a:gd name="connsiteY50" fmla="*/ 8022 h 10000"/>
                  <a:gd name="connsiteX51" fmla="*/ 5876 w 10000"/>
                  <a:gd name="connsiteY51" fmla="*/ 7883 h 10000"/>
                  <a:gd name="connsiteX52" fmla="*/ 6153 w 10000"/>
                  <a:gd name="connsiteY52" fmla="*/ 8057 h 10000"/>
                  <a:gd name="connsiteX53" fmla="*/ 6709 w 10000"/>
                  <a:gd name="connsiteY53" fmla="*/ 8161 h 10000"/>
                  <a:gd name="connsiteX54" fmla="*/ 7224 w 10000"/>
                  <a:gd name="connsiteY54" fmla="*/ 8300 h 10000"/>
                  <a:gd name="connsiteX55" fmla="*/ 7660 w 10000"/>
                  <a:gd name="connsiteY55" fmla="*/ 8265 h 10000"/>
                  <a:gd name="connsiteX56" fmla="*/ 8017 w 10000"/>
                  <a:gd name="connsiteY56" fmla="*/ 8438 h 10000"/>
                  <a:gd name="connsiteX57" fmla="*/ 8176 w 10000"/>
                  <a:gd name="connsiteY57" fmla="*/ 8716 h 10000"/>
                  <a:gd name="connsiteX58" fmla="*/ 8453 w 10000"/>
                  <a:gd name="connsiteY58" fmla="*/ 9098 h 10000"/>
                  <a:gd name="connsiteX59" fmla="*/ 8612 w 10000"/>
                  <a:gd name="connsiteY59" fmla="*/ 8820 h 10000"/>
                  <a:gd name="connsiteX60" fmla="*/ 8771 w 10000"/>
                  <a:gd name="connsiteY60" fmla="*/ 8334 h 10000"/>
                  <a:gd name="connsiteX61" fmla="*/ 8929 w 10000"/>
                  <a:gd name="connsiteY61" fmla="*/ 7918 h 10000"/>
                  <a:gd name="connsiteX62" fmla="*/ 9009 w 10000"/>
                  <a:gd name="connsiteY62" fmla="*/ 7571 h 10000"/>
                  <a:gd name="connsiteX63" fmla="*/ 9207 w 10000"/>
                  <a:gd name="connsiteY63" fmla="*/ 7224 h 10000"/>
                  <a:gd name="connsiteX64" fmla="*/ 9643 w 10000"/>
                  <a:gd name="connsiteY64" fmla="*/ 7016 h 10000"/>
                  <a:gd name="connsiteX65" fmla="*/ 9960 w 10000"/>
                  <a:gd name="connsiteY65" fmla="*/ 6807 h 10000"/>
                  <a:gd name="connsiteX66" fmla="*/ 10000 w 10000"/>
                  <a:gd name="connsiteY66" fmla="*/ 6322 h 10000"/>
                  <a:gd name="connsiteX67" fmla="*/ 9921 w 10000"/>
                  <a:gd name="connsiteY67" fmla="*/ 5940 h 10000"/>
                  <a:gd name="connsiteX68" fmla="*/ 10000 w 10000"/>
                  <a:gd name="connsiteY68" fmla="*/ 5454 h 10000"/>
                  <a:gd name="connsiteX69" fmla="*/ 10000 w 10000"/>
                  <a:gd name="connsiteY69" fmla="*/ 4968 h 10000"/>
                  <a:gd name="connsiteX70" fmla="*/ 9960 w 10000"/>
                  <a:gd name="connsiteY70" fmla="*/ 4482 h 10000"/>
                  <a:gd name="connsiteX71" fmla="*/ 9921 w 10000"/>
                  <a:gd name="connsiteY71" fmla="*/ 3927 h 10000"/>
                  <a:gd name="connsiteX72" fmla="*/ 9881 w 10000"/>
                  <a:gd name="connsiteY72" fmla="*/ 3407 h 10000"/>
                  <a:gd name="connsiteX73" fmla="*/ 9802 w 10000"/>
                  <a:gd name="connsiteY73" fmla="*/ 2886 h 10000"/>
                  <a:gd name="connsiteX74" fmla="*/ 9881 w 10000"/>
                  <a:gd name="connsiteY74" fmla="*/ 2366 h 10000"/>
                  <a:gd name="connsiteX75" fmla="*/ 9762 w 10000"/>
                  <a:gd name="connsiteY75" fmla="*/ 2053 h 10000"/>
                  <a:gd name="connsiteX76" fmla="*/ 9524 w 10000"/>
                  <a:gd name="connsiteY76" fmla="*/ 1810 h 10000"/>
                  <a:gd name="connsiteX77" fmla="*/ 9286 w 10000"/>
                  <a:gd name="connsiteY77" fmla="*/ 1567 h 10000"/>
                  <a:gd name="connsiteX78" fmla="*/ 9167 w 10000"/>
                  <a:gd name="connsiteY78" fmla="*/ 1255 h 10000"/>
                  <a:gd name="connsiteX79" fmla="*/ 8890 w 10000"/>
                  <a:gd name="connsiteY79" fmla="*/ 873 h 10000"/>
                  <a:gd name="connsiteX80" fmla="*/ 8771 w 10000"/>
                  <a:gd name="connsiteY80" fmla="*/ 561 h 10000"/>
                  <a:gd name="connsiteX81" fmla="*/ 8414 w 10000"/>
                  <a:gd name="connsiteY81" fmla="*/ 353 h 10000"/>
                  <a:gd name="connsiteX82" fmla="*/ 8017 w 10000"/>
                  <a:gd name="connsiteY82" fmla="*/ 179 h 10000"/>
                  <a:gd name="connsiteX83" fmla="*/ 7700 w 10000"/>
                  <a:gd name="connsiteY83" fmla="*/ 145 h 10000"/>
                  <a:gd name="connsiteX84" fmla="*/ 7462 w 10000"/>
                  <a:gd name="connsiteY84" fmla="*/ 422 h 10000"/>
                  <a:gd name="connsiteX85" fmla="*/ 7303 w 10000"/>
                  <a:gd name="connsiteY85" fmla="*/ 700 h 10000"/>
                  <a:gd name="connsiteX86" fmla="*/ 5915 w 10000"/>
                  <a:gd name="connsiteY86" fmla="*/ 1814 h 10000"/>
                  <a:gd name="connsiteX87" fmla="*/ 6255 w 10000"/>
                  <a:gd name="connsiteY87" fmla="*/ 1679 h 10000"/>
                  <a:gd name="connsiteX88" fmla="*/ 6337 w 10000"/>
                  <a:gd name="connsiteY88" fmla="*/ 1417 h 10000"/>
                  <a:gd name="connsiteX89" fmla="*/ 5749 w 10000"/>
                  <a:gd name="connsiteY89" fmla="*/ 1207 h 10000"/>
                  <a:gd name="connsiteX90" fmla="*/ 6074 w 10000"/>
                  <a:gd name="connsiteY90" fmla="*/ 700 h 10000"/>
                  <a:gd name="connsiteX91" fmla="*/ 5836 w 10000"/>
                  <a:gd name="connsiteY91" fmla="*/ 526 h 10000"/>
                  <a:gd name="connsiteX92" fmla="*/ 5479 w 10000"/>
                  <a:gd name="connsiteY92" fmla="*/ 318 h 10000"/>
                  <a:gd name="connsiteX93" fmla="*/ 5122 w 10000"/>
                  <a:gd name="connsiteY93" fmla="*/ 110 h 10000"/>
                  <a:gd name="connsiteX94" fmla="*/ 4765 w 10000"/>
                  <a:gd name="connsiteY94" fmla="*/ 6 h 10000"/>
                  <a:gd name="connsiteX95" fmla="*/ 4289 w 10000"/>
                  <a:gd name="connsiteY95" fmla="*/ 6 h 10000"/>
                  <a:gd name="connsiteX96" fmla="*/ 3754 w 10000"/>
                  <a:gd name="connsiteY96" fmla="*/ 0 h 10000"/>
                  <a:gd name="connsiteX0" fmla="*/ 3754 w 10000"/>
                  <a:gd name="connsiteY0" fmla="*/ 0 h 10000"/>
                  <a:gd name="connsiteX1" fmla="*/ 3510 w 10000"/>
                  <a:gd name="connsiteY1" fmla="*/ 405 h 10000"/>
                  <a:gd name="connsiteX2" fmla="*/ 3258 w 10000"/>
                  <a:gd name="connsiteY2" fmla="*/ 555 h 10000"/>
                  <a:gd name="connsiteX3" fmla="*/ 3173 w 10000"/>
                  <a:gd name="connsiteY3" fmla="*/ 977 h 10000"/>
                  <a:gd name="connsiteX4" fmla="*/ 3219 w 10000"/>
                  <a:gd name="connsiteY4" fmla="*/ 1359 h 10000"/>
                  <a:gd name="connsiteX5" fmla="*/ 2961 w 10000"/>
                  <a:gd name="connsiteY5" fmla="*/ 1567 h 10000"/>
                  <a:gd name="connsiteX6" fmla="*/ 2604 w 10000"/>
                  <a:gd name="connsiteY6" fmla="*/ 2071 h 10000"/>
                  <a:gd name="connsiteX7" fmla="*/ 2287 w 10000"/>
                  <a:gd name="connsiteY7" fmla="*/ 2325 h 10000"/>
                  <a:gd name="connsiteX8" fmla="*/ 2009 w 10000"/>
                  <a:gd name="connsiteY8" fmla="*/ 2539 h 10000"/>
                  <a:gd name="connsiteX9" fmla="*/ 1527 w 10000"/>
                  <a:gd name="connsiteY9" fmla="*/ 2695 h 10000"/>
                  <a:gd name="connsiteX10" fmla="*/ 1117 w 10000"/>
                  <a:gd name="connsiteY10" fmla="*/ 3042 h 10000"/>
                  <a:gd name="connsiteX11" fmla="*/ 681 w 10000"/>
                  <a:gd name="connsiteY11" fmla="*/ 3331 h 10000"/>
                  <a:gd name="connsiteX12" fmla="*/ 364 w 10000"/>
                  <a:gd name="connsiteY12" fmla="*/ 3713 h 10000"/>
                  <a:gd name="connsiteX13" fmla="*/ 198 w 10000"/>
                  <a:gd name="connsiteY13" fmla="*/ 4268 h 10000"/>
                  <a:gd name="connsiteX14" fmla="*/ 0 w 10000"/>
                  <a:gd name="connsiteY14" fmla="*/ 4685 h 10000"/>
                  <a:gd name="connsiteX15" fmla="*/ 463 w 10000"/>
                  <a:gd name="connsiteY15" fmla="*/ 5315 h 10000"/>
                  <a:gd name="connsiteX16" fmla="*/ 694 w 10000"/>
                  <a:gd name="connsiteY16" fmla="*/ 5761 h 10000"/>
                  <a:gd name="connsiteX17" fmla="*/ 872 w 10000"/>
                  <a:gd name="connsiteY17" fmla="*/ 5899 h 10000"/>
                  <a:gd name="connsiteX18" fmla="*/ 1157 w 10000"/>
                  <a:gd name="connsiteY18" fmla="*/ 5975 h 10000"/>
                  <a:gd name="connsiteX19" fmla="*/ 1751 w 10000"/>
                  <a:gd name="connsiteY19" fmla="*/ 5940 h 10000"/>
                  <a:gd name="connsiteX20" fmla="*/ 2267 w 10000"/>
                  <a:gd name="connsiteY20" fmla="*/ 5975 h 10000"/>
                  <a:gd name="connsiteX21" fmla="*/ 2505 w 10000"/>
                  <a:gd name="connsiteY21" fmla="*/ 6148 h 10000"/>
                  <a:gd name="connsiteX22" fmla="*/ 2783 w 10000"/>
                  <a:gd name="connsiteY22" fmla="*/ 6426 h 10000"/>
                  <a:gd name="connsiteX23" fmla="*/ 3179 w 10000"/>
                  <a:gd name="connsiteY23" fmla="*/ 6322 h 10000"/>
                  <a:gd name="connsiteX24" fmla="*/ 3576 w 10000"/>
                  <a:gd name="connsiteY24" fmla="*/ 6183 h 10000"/>
                  <a:gd name="connsiteX25" fmla="*/ 3655 w 10000"/>
                  <a:gd name="connsiteY25" fmla="*/ 6495 h 10000"/>
                  <a:gd name="connsiteX26" fmla="*/ 3734 w 10000"/>
                  <a:gd name="connsiteY26" fmla="*/ 6842 h 10000"/>
                  <a:gd name="connsiteX27" fmla="*/ 3695 w 10000"/>
                  <a:gd name="connsiteY27" fmla="*/ 7154 h 10000"/>
                  <a:gd name="connsiteX28" fmla="*/ 3734 w 10000"/>
                  <a:gd name="connsiteY28" fmla="*/ 7363 h 10000"/>
                  <a:gd name="connsiteX29" fmla="*/ 3655 w 10000"/>
                  <a:gd name="connsiteY29" fmla="*/ 7675 h 10000"/>
                  <a:gd name="connsiteX30" fmla="*/ 3219 w 10000"/>
                  <a:gd name="connsiteY30" fmla="*/ 7710 h 10000"/>
                  <a:gd name="connsiteX31" fmla="*/ 2822 w 10000"/>
                  <a:gd name="connsiteY31" fmla="*/ 7675 h 10000"/>
                  <a:gd name="connsiteX32" fmla="*/ 2465 w 10000"/>
                  <a:gd name="connsiteY32" fmla="*/ 7883 h 10000"/>
                  <a:gd name="connsiteX33" fmla="*/ 2148 w 10000"/>
                  <a:gd name="connsiteY33" fmla="*/ 8091 h 10000"/>
                  <a:gd name="connsiteX34" fmla="*/ 2069 w 10000"/>
                  <a:gd name="connsiteY34" fmla="*/ 8369 h 10000"/>
                  <a:gd name="connsiteX35" fmla="*/ 2148 w 10000"/>
                  <a:gd name="connsiteY35" fmla="*/ 8681 h 10000"/>
                  <a:gd name="connsiteX36" fmla="*/ 2465 w 10000"/>
                  <a:gd name="connsiteY36" fmla="*/ 8855 h 10000"/>
                  <a:gd name="connsiteX37" fmla="*/ 2624 w 10000"/>
                  <a:gd name="connsiteY37" fmla="*/ 9202 h 10000"/>
                  <a:gd name="connsiteX38" fmla="*/ 2584 w 10000"/>
                  <a:gd name="connsiteY38" fmla="*/ 9549 h 10000"/>
                  <a:gd name="connsiteX39" fmla="*/ 2624 w 10000"/>
                  <a:gd name="connsiteY39" fmla="*/ 9826 h 10000"/>
                  <a:gd name="connsiteX40" fmla="*/ 2902 w 10000"/>
                  <a:gd name="connsiteY40" fmla="*/ 9965 h 10000"/>
                  <a:gd name="connsiteX41" fmla="*/ 3139 w 10000"/>
                  <a:gd name="connsiteY41" fmla="*/ 10000 h 10000"/>
                  <a:gd name="connsiteX42" fmla="*/ 3536 w 10000"/>
                  <a:gd name="connsiteY42" fmla="*/ 9965 h 10000"/>
                  <a:gd name="connsiteX43" fmla="*/ 3972 w 10000"/>
                  <a:gd name="connsiteY43" fmla="*/ 9792 h 10000"/>
                  <a:gd name="connsiteX44" fmla="*/ 4408 w 10000"/>
                  <a:gd name="connsiteY44" fmla="*/ 9549 h 10000"/>
                  <a:gd name="connsiteX45" fmla="*/ 4884 w 10000"/>
                  <a:gd name="connsiteY45" fmla="*/ 9341 h 10000"/>
                  <a:gd name="connsiteX46" fmla="*/ 5162 w 10000"/>
                  <a:gd name="connsiteY46" fmla="*/ 9028 h 10000"/>
                  <a:gd name="connsiteX47" fmla="*/ 5479 w 10000"/>
                  <a:gd name="connsiteY47" fmla="*/ 8751 h 10000"/>
                  <a:gd name="connsiteX48" fmla="*/ 5479 w 10000"/>
                  <a:gd name="connsiteY48" fmla="*/ 8508 h 10000"/>
                  <a:gd name="connsiteX49" fmla="*/ 5360 w 10000"/>
                  <a:gd name="connsiteY49" fmla="*/ 8265 h 10000"/>
                  <a:gd name="connsiteX50" fmla="*/ 5440 w 10000"/>
                  <a:gd name="connsiteY50" fmla="*/ 8022 h 10000"/>
                  <a:gd name="connsiteX51" fmla="*/ 5876 w 10000"/>
                  <a:gd name="connsiteY51" fmla="*/ 7883 h 10000"/>
                  <a:gd name="connsiteX52" fmla="*/ 6153 w 10000"/>
                  <a:gd name="connsiteY52" fmla="*/ 8057 h 10000"/>
                  <a:gd name="connsiteX53" fmla="*/ 6709 w 10000"/>
                  <a:gd name="connsiteY53" fmla="*/ 8161 h 10000"/>
                  <a:gd name="connsiteX54" fmla="*/ 7224 w 10000"/>
                  <a:gd name="connsiteY54" fmla="*/ 8300 h 10000"/>
                  <a:gd name="connsiteX55" fmla="*/ 7660 w 10000"/>
                  <a:gd name="connsiteY55" fmla="*/ 8265 h 10000"/>
                  <a:gd name="connsiteX56" fmla="*/ 8017 w 10000"/>
                  <a:gd name="connsiteY56" fmla="*/ 8438 h 10000"/>
                  <a:gd name="connsiteX57" fmla="*/ 8176 w 10000"/>
                  <a:gd name="connsiteY57" fmla="*/ 8716 h 10000"/>
                  <a:gd name="connsiteX58" fmla="*/ 8453 w 10000"/>
                  <a:gd name="connsiteY58" fmla="*/ 9098 h 10000"/>
                  <a:gd name="connsiteX59" fmla="*/ 8612 w 10000"/>
                  <a:gd name="connsiteY59" fmla="*/ 8820 h 10000"/>
                  <a:gd name="connsiteX60" fmla="*/ 8771 w 10000"/>
                  <a:gd name="connsiteY60" fmla="*/ 8334 h 10000"/>
                  <a:gd name="connsiteX61" fmla="*/ 8929 w 10000"/>
                  <a:gd name="connsiteY61" fmla="*/ 7918 h 10000"/>
                  <a:gd name="connsiteX62" fmla="*/ 9009 w 10000"/>
                  <a:gd name="connsiteY62" fmla="*/ 7571 h 10000"/>
                  <a:gd name="connsiteX63" fmla="*/ 9207 w 10000"/>
                  <a:gd name="connsiteY63" fmla="*/ 7224 h 10000"/>
                  <a:gd name="connsiteX64" fmla="*/ 9643 w 10000"/>
                  <a:gd name="connsiteY64" fmla="*/ 7016 h 10000"/>
                  <a:gd name="connsiteX65" fmla="*/ 9960 w 10000"/>
                  <a:gd name="connsiteY65" fmla="*/ 6807 h 10000"/>
                  <a:gd name="connsiteX66" fmla="*/ 10000 w 10000"/>
                  <a:gd name="connsiteY66" fmla="*/ 6322 h 10000"/>
                  <a:gd name="connsiteX67" fmla="*/ 9921 w 10000"/>
                  <a:gd name="connsiteY67" fmla="*/ 5940 h 10000"/>
                  <a:gd name="connsiteX68" fmla="*/ 10000 w 10000"/>
                  <a:gd name="connsiteY68" fmla="*/ 5454 h 10000"/>
                  <a:gd name="connsiteX69" fmla="*/ 10000 w 10000"/>
                  <a:gd name="connsiteY69" fmla="*/ 4968 h 10000"/>
                  <a:gd name="connsiteX70" fmla="*/ 9960 w 10000"/>
                  <a:gd name="connsiteY70" fmla="*/ 4482 h 10000"/>
                  <a:gd name="connsiteX71" fmla="*/ 9921 w 10000"/>
                  <a:gd name="connsiteY71" fmla="*/ 3927 h 10000"/>
                  <a:gd name="connsiteX72" fmla="*/ 9881 w 10000"/>
                  <a:gd name="connsiteY72" fmla="*/ 3407 h 10000"/>
                  <a:gd name="connsiteX73" fmla="*/ 9802 w 10000"/>
                  <a:gd name="connsiteY73" fmla="*/ 2886 h 10000"/>
                  <a:gd name="connsiteX74" fmla="*/ 9881 w 10000"/>
                  <a:gd name="connsiteY74" fmla="*/ 2366 h 10000"/>
                  <a:gd name="connsiteX75" fmla="*/ 9762 w 10000"/>
                  <a:gd name="connsiteY75" fmla="*/ 2053 h 10000"/>
                  <a:gd name="connsiteX76" fmla="*/ 9524 w 10000"/>
                  <a:gd name="connsiteY76" fmla="*/ 1810 h 10000"/>
                  <a:gd name="connsiteX77" fmla="*/ 9286 w 10000"/>
                  <a:gd name="connsiteY77" fmla="*/ 1567 h 10000"/>
                  <a:gd name="connsiteX78" fmla="*/ 9167 w 10000"/>
                  <a:gd name="connsiteY78" fmla="*/ 1255 h 10000"/>
                  <a:gd name="connsiteX79" fmla="*/ 8890 w 10000"/>
                  <a:gd name="connsiteY79" fmla="*/ 873 h 10000"/>
                  <a:gd name="connsiteX80" fmla="*/ 8771 w 10000"/>
                  <a:gd name="connsiteY80" fmla="*/ 561 h 10000"/>
                  <a:gd name="connsiteX81" fmla="*/ 8414 w 10000"/>
                  <a:gd name="connsiteY81" fmla="*/ 353 h 10000"/>
                  <a:gd name="connsiteX82" fmla="*/ 8017 w 10000"/>
                  <a:gd name="connsiteY82" fmla="*/ 179 h 10000"/>
                  <a:gd name="connsiteX83" fmla="*/ 7700 w 10000"/>
                  <a:gd name="connsiteY83" fmla="*/ 145 h 10000"/>
                  <a:gd name="connsiteX84" fmla="*/ 7462 w 10000"/>
                  <a:gd name="connsiteY84" fmla="*/ 422 h 10000"/>
                  <a:gd name="connsiteX85" fmla="*/ 5585 w 10000"/>
                  <a:gd name="connsiteY85" fmla="*/ 2122 h 10000"/>
                  <a:gd name="connsiteX86" fmla="*/ 5915 w 10000"/>
                  <a:gd name="connsiteY86" fmla="*/ 1814 h 10000"/>
                  <a:gd name="connsiteX87" fmla="*/ 6255 w 10000"/>
                  <a:gd name="connsiteY87" fmla="*/ 1679 h 10000"/>
                  <a:gd name="connsiteX88" fmla="*/ 6337 w 10000"/>
                  <a:gd name="connsiteY88" fmla="*/ 1417 h 10000"/>
                  <a:gd name="connsiteX89" fmla="*/ 5749 w 10000"/>
                  <a:gd name="connsiteY89" fmla="*/ 1207 h 10000"/>
                  <a:gd name="connsiteX90" fmla="*/ 6074 w 10000"/>
                  <a:gd name="connsiteY90" fmla="*/ 700 h 10000"/>
                  <a:gd name="connsiteX91" fmla="*/ 5836 w 10000"/>
                  <a:gd name="connsiteY91" fmla="*/ 526 h 10000"/>
                  <a:gd name="connsiteX92" fmla="*/ 5479 w 10000"/>
                  <a:gd name="connsiteY92" fmla="*/ 318 h 10000"/>
                  <a:gd name="connsiteX93" fmla="*/ 5122 w 10000"/>
                  <a:gd name="connsiteY93" fmla="*/ 110 h 10000"/>
                  <a:gd name="connsiteX94" fmla="*/ 4765 w 10000"/>
                  <a:gd name="connsiteY94" fmla="*/ 6 h 10000"/>
                  <a:gd name="connsiteX95" fmla="*/ 4289 w 10000"/>
                  <a:gd name="connsiteY95" fmla="*/ 6 h 10000"/>
                  <a:gd name="connsiteX96" fmla="*/ 3754 w 10000"/>
                  <a:gd name="connsiteY96" fmla="*/ 0 h 10000"/>
                  <a:gd name="connsiteX0" fmla="*/ 3754 w 10000"/>
                  <a:gd name="connsiteY0" fmla="*/ 0 h 10000"/>
                  <a:gd name="connsiteX1" fmla="*/ 3510 w 10000"/>
                  <a:gd name="connsiteY1" fmla="*/ 405 h 10000"/>
                  <a:gd name="connsiteX2" fmla="*/ 3258 w 10000"/>
                  <a:gd name="connsiteY2" fmla="*/ 555 h 10000"/>
                  <a:gd name="connsiteX3" fmla="*/ 3173 w 10000"/>
                  <a:gd name="connsiteY3" fmla="*/ 977 h 10000"/>
                  <a:gd name="connsiteX4" fmla="*/ 3219 w 10000"/>
                  <a:gd name="connsiteY4" fmla="*/ 1359 h 10000"/>
                  <a:gd name="connsiteX5" fmla="*/ 2961 w 10000"/>
                  <a:gd name="connsiteY5" fmla="*/ 1567 h 10000"/>
                  <a:gd name="connsiteX6" fmla="*/ 2604 w 10000"/>
                  <a:gd name="connsiteY6" fmla="*/ 2071 h 10000"/>
                  <a:gd name="connsiteX7" fmla="*/ 2287 w 10000"/>
                  <a:gd name="connsiteY7" fmla="*/ 2325 h 10000"/>
                  <a:gd name="connsiteX8" fmla="*/ 2009 w 10000"/>
                  <a:gd name="connsiteY8" fmla="*/ 2539 h 10000"/>
                  <a:gd name="connsiteX9" fmla="*/ 1527 w 10000"/>
                  <a:gd name="connsiteY9" fmla="*/ 2695 h 10000"/>
                  <a:gd name="connsiteX10" fmla="*/ 1117 w 10000"/>
                  <a:gd name="connsiteY10" fmla="*/ 3042 h 10000"/>
                  <a:gd name="connsiteX11" fmla="*/ 681 w 10000"/>
                  <a:gd name="connsiteY11" fmla="*/ 3331 h 10000"/>
                  <a:gd name="connsiteX12" fmla="*/ 364 w 10000"/>
                  <a:gd name="connsiteY12" fmla="*/ 3713 h 10000"/>
                  <a:gd name="connsiteX13" fmla="*/ 198 w 10000"/>
                  <a:gd name="connsiteY13" fmla="*/ 4268 h 10000"/>
                  <a:gd name="connsiteX14" fmla="*/ 0 w 10000"/>
                  <a:gd name="connsiteY14" fmla="*/ 4685 h 10000"/>
                  <a:gd name="connsiteX15" fmla="*/ 463 w 10000"/>
                  <a:gd name="connsiteY15" fmla="*/ 5315 h 10000"/>
                  <a:gd name="connsiteX16" fmla="*/ 694 w 10000"/>
                  <a:gd name="connsiteY16" fmla="*/ 5761 h 10000"/>
                  <a:gd name="connsiteX17" fmla="*/ 872 w 10000"/>
                  <a:gd name="connsiteY17" fmla="*/ 5899 h 10000"/>
                  <a:gd name="connsiteX18" fmla="*/ 1157 w 10000"/>
                  <a:gd name="connsiteY18" fmla="*/ 5975 h 10000"/>
                  <a:gd name="connsiteX19" fmla="*/ 1751 w 10000"/>
                  <a:gd name="connsiteY19" fmla="*/ 5940 h 10000"/>
                  <a:gd name="connsiteX20" fmla="*/ 2267 w 10000"/>
                  <a:gd name="connsiteY20" fmla="*/ 5975 h 10000"/>
                  <a:gd name="connsiteX21" fmla="*/ 2505 w 10000"/>
                  <a:gd name="connsiteY21" fmla="*/ 6148 h 10000"/>
                  <a:gd name="connsiteX22" fmla="*/ 2783 w 10000"/>
                  <a:gd name="connsiteY22" fmla="*/ 6426 h 10000"/>
                  <a:gd name="connsiteX23" fmla="*/ 3179 w 10000"/>
                  <a:gd name="connsiteY23" fmla="*/ 6322 h 10000"/>
                  <a:gd name="connsiteX24" fmla="*/ 3576 w 10000"/>
                  <a:gd name="connsiteY24" fmla="*/ 6183 h 10000"/>
                  <a:gd name="connsiteX25" fmla="*/ 3655 w 10000"/>
                  <a:gd name="connsiteY25" fmla="*/ 6495 h 10000"/>
                  <a:gd name="connsiteX26" fmla="*/ 3734 w 10000"/>
                  <a:gd name="connsiteY26" fmla="*/ 6842 h 10000"/>
                  <a:gd name="connsiteX27" fmla="*/ 3695 w 10000"/>
                  <a:gd name="connsiteY27" fmla="*/ 7154 h 10000"/>
                  <a:gd name="connsiteX28" fmla="*/ 3734 w 10000"/>
                  <a:gd name="connsiteY28" fmla="*/ 7363 h 10000"/>
                  <a:gd name="connsiteX29" fmla="*/ 3655 w 10000"/>
                  <a:gd name="connsiteY29" fmla="*/ 7675 h 10000"/>
                  <a:gd name="connsiteX30" fmla="*/ 3219 w 10000"/>
                  <a:gd name="connsiteY30" fmla="*/ 7710 h 10000"/>
                  <a:gd name="connsiteX31" fmla="*/ 2822 w 10000"/>
                  <a:gd name="connsiteY31" fmla="*/ 7675 h 10000"/>
                  <a:gd name="connsiteX32" fmla="*/ 2465 w 10000"/>
                  <a:gd name="connsiteY32" fmla="*/ 7883 h 10000"/>
                  <a:gd name="connsiteX33" fmla="*/ 2148 w 10000"/>
                  <a:gd name="connsiteY33" fmla="*/ 8091 h 10000"/>
                  <a:gd name="connsiteX34" fmla="*/ 2069 w 10000"/>
                  <a:gd name="connsiteY34" fmla="*/ 8369 h 10000"/>
                  <a:gd name="connsiteX35" fmla="*/ 2148 w 10000"/>
                  <a:gd name="connsiteY35" fmla="*/ 8681 h 10000"/>
                  <a:gd name="connsiteX36" fmla="*/ 2465 w 10000"/>
                  <a:gd name="connsiteY36" fmla="*/ 8855 h 10000"/>
                  <a:gd name="connsiteX37" fmla="*/ 2624 w 10000"/>
                  <a:gd name="connsiteY37" fmla="*/ 9202 h 10000"/>
                  <a:gd name="connsiteX38" fmla="*/ 2584 w 10000"/>
                  <a:gd name="connsiteY38" fmla="*/ 9549 h 10000"/>
                  <a:gd name="connsiteX39" fmla="*/ 2624 w 10000"/>
                  <a:gd name="connsiteY39" fmla="*/ 9826 h 10000"/>
                  <a:gd name="connsiteX40" fmla="*/ 2902 w 10000"/>
                  <a:gd name="connsiteY40" fmla="*/ 9965 h 10000"/>
                  <a:gd name="connsiteX41" fmla="*/ 3139 w 10000"/>
                  <a:gd name="connsiteY41" fmla="*/ 10000 h 10000"/>
                  <a:gd name="connsiteX42" fmla="*/ 3536 w 10000"/>
                  <a:gd name="connsiteY42" fmla="*/ 9965 h 10000"/>
                  <a:gd name="connsiteX43" fmla="*/ 3972 w 10000"/>
                  <a:gd name="connsiteY43" fmla="*/ 9792 h 10000"/>
                  <a:gd name="connsiteX44" fmla="*/ 4408 w 10000"/>
                  <a:gd name="connsiteY44" fmla="*/ 9549 h 10000"/>
                  <a:gd name="connsiteX45" fmla="*/ 4884 w 10000"/>
                  <a:gd name="connsiteY45" fmla="*/ 9341 h 10000"/>
                  <a:gd name="connsiteX46" fmla="*/ 5162 w 10000"/>
                  <a:gd name="connsiteY46" fmla="*/ 9028 h 10000"/>
                  <a:gd name="connsiteX47" fmla="*/ 5479 w 10000"/>
                  <a:gd name="connsiteY47" fmla="*/ 8751 h 10000"/>
                  <a:gd name="connsiteX48" fmla="*/ 5479 w 10000"/>
                  <a:gd name="connsiteY48" fmla="*/ 8508 h 10000"/>
                  <a:gd name="connsiteX49" fmla="*/ 5360 w 10000"/>
                  <a:gd name="connsiteY49" fmla="*/ 8265 h 10000"/>
                  <a:gd name="connsiteX50" fmla="*/ 5440 w 10000"/>
                  <a:gd name="connsiteY50" fmla="*/ 8022 h 10000"/>
                  <a:gd name="connsiteX51" fmla="*/ 5876 w 10000"/>
                  <a:gd name="connsiteY51" fmla="*/ 7883 h 10000"/>
                  <a:gd name="connsiteX52" fmla="*/ 6153 w 10000"/>
                  <a:gd name="connsiteY52" fmla="*/ 8057 h 10000"/>
                  <a:gd name="connsiteX53" fmla="*/ 6709 w 10000"/>
                  <a:gd name="connsiteY53" fmla="*/ 8161 h 10000"/>
                  <a:gd name="connsiteX54" fmla="*/ 7224 w 10000"/>
                  <a:gd name="connsiteY54" fmla="*/ 8300 h 10000"/>
                  <a:gd name="connsiteX55" fmla="*/ 7660 w 10000"/>
                  <a:gd name="connsiteY55" fmla="*/ 8265 h 10000"/>
                  <a:gd name="connsiteX56" fmla="*/ 8017 w 10000"/>
                  <a:gd name="connsiteY56" fmla="*/ 8438 h 10000"/>
                  <a:gd name="connsiteX57" fmla="*/ 8176 w 10000"/>
                  <a:gd name="connsiteY57" fmla="*/ 8716 h 10000"/>
                  <a:gd name="connsiteX58" fmla="*/ 8453 w 10000"/>
                  <a:gd name="connsiteY58" fmla="*/ 9098 h 10000"/>
                  <a:gd name="connsiteX59" fmla="*/ 8612 w 10000"/>
                  <a:gd name="connsiteY59" fmla="*/ 8820 h 10000"/>
                  <a:gd name="connsiteX60" fmla="*/ 8771 w 10000"/>
                  <a:gd name="connsiteY60" fmla="*/ 8334 h 10000"/>
                  <a:gd name="connsiteX61" fmla="*/ 8929 w 10000"/>
                  <a:gd name="connsiteY61" fmla="*/ 7918 h 10000"/>
                  <a:gd name="connsiteX62" fmla="*/ 9009 w 10000"/>
                  <a:gd name="connsiteY62" fmla="*/ 7571 h 10000"/>
                  <a:gd name="connsiteX63" fmla="*/ 9207 w 10000"/>
                  <a:gd name="connsiteY63" fmla="*/ 7224 h 10000"/>
                  <a:gd name="connsiteX64" fmla="*/ 9643 w 10000"/>
                  <a:gd name="connsiteY64" fmla="*/ 7016 h 10000"/>
                  <a:gd name="connsiteX65" fmla="*/ 9960 w 10000"/>
                  <a:gd name="connsiteY65" fmla="*/ 6807 h 10000"/>
                  <a:gd name="connsiteX66" fmla="*/ 10000 w 10000"/>
                  <a:gd name="connsiteY66" fmla="*/ 6322 h 10000"/>
                  <a:gd name="connsiteX67" fmla="*/ 9921 w 10000"/>
                  <a:gd name="connsiteY67" fmla="*/ 5940 h 10000"/>
                  <a:gd name="connsiteX68" fmla="*/ 10000 w 10000"/>
                  <a:gd name="connsiteY68" fmla="*/ 5454 h 10000"/>
                  <a:gd name="connsiteX69" fmla="*/ 10000 w 10000"/>
                  <a:gd name="connsiteY69" fmla="*/ 4968 h 10000"/>
                  <a:gd name="connsiteX70" fmla="*/ 9960 w 10000"/>
                  <a:gd name="connsiteY70" fmla="*/ 4482 h 10000"/>
                  <a:gd name="connsiteX71" fmla="*/ 9921 w 10000"/>
                  <a:gd name="connsiteY71" fmla="*/ 3927 h 10000"/>
                  <a:gd name="connsiteX72" fmla="*/ 9881 w 10000"/>
                  <a:gd name="connsiteY72" fmla="*/ 3407 h 10000"/>
                  <a:gd name="connsiteX73" fmla="*/ 9802 w 10000"/>
                  <a:gd name="connsiteY73" fmla="*/ 2886 h 10000"/>
                  <a:gd name="connsiteX74" fmla="*/ 9881 w 10000"/>
                  <a:gd name="connsiteY74" fmla="*/ 2366 h 10000"/>
                  <a:gd name="connsiteX75" fmla="*/ 9762 w 10000"/>
                  <a:gd name="connsiteY75" fmla="*/ 2053 h 10000"/>
                  <a:gd name="connsiteX76" fmla="*/ 9524 w 10000"/>
                  <a:gd name="connsiteY76" fmla="*/ 1810 h 10000"/>
                  <a:gd name="connsiteX77" fmla="*/ 9286 w 10000"/>
                  <a:gd name="connsiteY77" fmla="*/ 1567 h 10000"/>
                  <a:gd name="connsiteX78" fmla="*/ 9167 w 10000"/>
                  <a:gd name="connsiteY78" fmla="*/ 1255 h 10000"/>
                  <a:gd name="connsiteX79" fmla="*/ 8890 w 10000"/>
                  <a:gd name="connsiteY79" fmla="*/ 873 h 10000"/>
                  <a:gd name="connsiteX80" fmla="*/ 8771 w 10000"/>
                  <a:gd name="connsiteY80" fmla="*/ 561 h 10000"/>
                  <a:gd name="connsiteX81" fmla="*/ 8414 w 10000"/>
                  <a:gd name="connsiteY81" fmla="*/ 353 h 10000"/>
                  <a:gd name="connsiteX82" fmla="*/ 8017 w 10000"/>
                  <a:gd name="connsiteY82" fmla="*/ 179 h 10000"/>
                  <a:gd name="connsiteX83" fmla="*/ 7700 w 10000"/>
                  <a:gd name="connsiteY83" fmla="*/ 145 h 10000"/>
                  <a:gd name="connsiteX84" fmla="*/ 5196 w 10000"/>
                  <a:gd name="connsiteY84" fmla="*/ 2234 h 10000"/>
                  <a:gd name="connsiteX85" fmla="*/ 5585 w 10000"/>
                  <a:gd name="connsiteY85" fmla="*/ 2122 h 10000"/>
                  <a:gd name="connsiteX86" fmla="*/ 5915 w 10000"/>
                  <a:gd name="connsiteY86" fmla="*/ 1814 h 10000"/>
                  <a:gd name="connsiteX87" fmla="*/ 6255 w 10000"/>
                  <a:gd name="connsiteY87" fmla="*/ 1679 h 10000"/>
                  <a:gd name="connsiteX88" fmla="*/ 6337 w 10000"/>
                  <a:gd name="connsiteY88" fmla="*/ 1417 h 10000"/>
                  <a:gd name="connsiteX89" fmla="*/ 5749 w 10000"/>
                  <a:gd name="connsiteY89" fmla="*/ 1207 h 10000"/>
                  <a:gd name="connsiteX90" fmla="*/ 6074 w 10000"/>
                  <a:gd name="connsiteY90" fmla="*/ 700 h 10000"/>
                  <a:gd name="connsiteX91" fmla="*/ 5836 w 10000"/>
                  <a:gd name="connsiteY91" fmla="*/ 526 h 10000"/>
                  <a:gd name="connsiteX92" fmla="*/ 5479 w 10000"/>
                  <a:gd name="connsiteY92" fmla="*/ 318 h 10000"/>
                  <a:gd name="connsiteX93" fmla="*/ 5122 w 10000"/>
                  <a:gd name="connsiteY93" fmla="*/ 110 h 10000"/>
                  <a:gd name="connsiteX94" fmla="*/ 4765 w 10000"/>
                  <a:gd name="connsiteY94" fmla="*/ 6 h 10000"/>
                  <a:gd name="connsiteX95" fmla="*/ 4289 w 10000"/>
                  <a:gd name="connsiteY95" fmla="*/ 6 h 10000"/>
                  <a:gd name="connsiteX96" fmla="*/ 3754 w 10000"/>
                  <a:gd name="connsiteY96" fmla="*/ 0 h 10000"/>
                  <a:gd name="connsiteX0" fmla="*/ 3754 w 10000"/>
                  <a:gd name="connsiteY0" fmla="*/ 0 h 10000"/>
                  <a:gd name="connsiteX1" fmla="*/ 3510 w 10000"/>
                  <a:gd name="connsiteY1" fmla="*/ 405 h 10000"/>
                  <a:gd name="connsiteX2" fmla="*/ 3258 w 10000"/>
                  <a:gd name="connsiteY2" fmla="*/ 555 h 10000"/>
                  <a:gd name="connsiteX3" fmla="*/ 3173 w 10000"/>
                  <a:gd name="connsiteY3" fmla="*/ 977 h 10000"/>
                  <a:gd name="connsiteX4" fmla="*/ 3219 w 10000"/>
                  <a:gd name="connsiteY4" fmla="*/ 1359 h 10000"/>
                  <a:gd name="connsiteX5" fmla="*/ 2961 w 10000"/>
                  <a:gd name="connsiteY5" fmla="*/ 1567 h 10000"/>
                  <a:gd name="connsiteX6" fmla="*/ 2604 w 10000"/>
                  <a:gd name="connsiteY6" fmla="*/ 2071 h 10000"/>
                  <a:gd name="connsiteX7" fmla="*/ 2287 w 10000"/>
                  <a:gd name="connsiteY7" fmla="*/ 2325 h 10000"/>
                  <a:gd name="connsiteX8" fmla="*/ 2009 w 10000"/>
                  <a:gd name="connsiteY8" fmla="*/ 2539 h 10000"/>
                  <a:gd name="connsiteX9" fmla="*/ 1527 w 10000"/>
                  <a:gd name="connsiteY9" fmla="*/ 2695 h 10000"/>
                  <a:gd name="connsiteX10" fmla="*/ 1117 w 10000"/>
                  <a:gd name="connsiteY10" fmla="*/ 3042 h 10000"/>
                  <a:gd name="connsiteX11" fmla="*/ 681 w 10000"/>
                  <a:gd name="connsiteY11" fmla="*/ 3331 h 10000"/>
                  <a:gd name="connsiteX12" fmla="*/ 364 w 10000"/>
                  <a:gd name="connsiteY12" fmla="*/ 3713 h 10000"/>
                  <a:gd name="connsiteX13" fmla="*/ 198 w 10000"/>
                  <a:gd name="connsiteY13" fmla="*/ 4268 h 10000"/>
                  <a:gd name="connsiteX14" fmla="*/ 0 w 10000"/>
                  <a:gd name="connsiteY14" fmla="*/ 4685 h 10000"/>
                  <a:gd name="connsiteX15" fmla="*/ 463 w 10000"/>
                  <a:gd name="connsiteY15" fmla="*/ 5315 h 10000"/>
                  <a:gd name="connsiteX16" fmla="*/ 694 w 10000"/>
                  <a:gd name="connsiteY16" fmla="*/ 5761 h 10000"/>
                  <a:gd name="connsiteX17" fmla="*/ 872 w 10000"/>
                  <a:gd name="connsiteY17" fmla="*/ 5899 h 10000"/>
                  <a:gd name="connsiteX18" fmla="*/ 1157 w 10000"/>
                  <a:gd name="connsiteY18" fmla="*/ 5975 h 10000"/>
                  <a:gd name="connsiteX19" fmla="*/ 1751 w 10000"/>
                  <a:gd name="connsiteY19" fmla="*/ 5940 h 10000"/>
                  <a:gd name="connsiteX20" fmla="*/ 2267 w 10000"/>
                  <a:gd name="connsiteY20" fmla="*/ 5975 h 10000"/>
                  <a:gd name="connsiteX21" fmla="*/ 2505 w 10000"/>
                  <a:gd name="connsiteY21" fmla="*/ 6148 h 10000"/>
                  <a:gd name="connsiteX22" fmla="*/ 2783 w 10000"/>
                  <a:gd name="connsiteY22" fmla="*/ 6426 h 10000"/>
                  <a:gd name="connsiteX23" fmla="*/ 3179 w 10000"/>
                  <a:gd name="connsiteY23" fmla="*/ 6322 h 10000"/>
                  <a:gd name="connsiteX24" fmla="*/ 3576 w 10000"/>
                  <a:gd name="connsiteY24" fmla="*/ 6183 h 10000"/>
                  <a:gd name="connsiteX25" fmla="*/ 3655 w 10000"/>
                  <a:gd name="connsiteY25" fmla="*/ 6495 h 10000"/>
                  <a:gd name="connsiteX26" fmla="*/ 3734 w 10000"/>
                  <a:gd name="connsiteY26" fmla="*/ 6842 h 10000"/>
                  <a:gd name="connsiteX27" fmla="*/ 3695 w 10000"/>
                  <a:gd name="connsiteY27" fmla="*/ 7154 h 10000"/>
                  <a:gd name="connsiteX28" fmla="*/ 3734 w 10000"/>
                  <a:gd name="connsiteY28" fmla="*/ 7363 h 10000"/>
                  <a:gd name="connsiteX29" fmla="*/ 3655 w 10000"/>
                  <a:gd name="connsiteY29" fmla="*/ 7675 h 10000"/>
                  <a:gd name="connsiteX30" fmla="*/ 3219 w 10000"/>
                  <a:gd name="connsiteY30" fmla="*/ 7710 h 10000"/>
                  <a:gd name="connsiteX31" fmla="*/ 2822 w 10000"/>
                  <a:gd name="connsiteY31" fmla="*/ 7675 h 10000"/>
                  <a:gd name="connsiteX32" fmla="*/ 2465 w 10000"/>
                  <a:gd name="connsiteY32" fmla="*/ 7883 h 10000"/>
                  <a:gd name="connsiteX33" fmla="*/ 2148 w 10000"/>
                  <a:gd name="connsiteY33" fmla="*/ 8091 h 10000"/>
                  <a:gd name="connsiteX34" fmla="*/ 2069 w 10000"/>
                  <a:gd name="connsiteY34" fmla="*/ 8369 h 10000"/>
                  <a:gd name="connsiteX35" fmla="*/ 2148 w 10000"/>
                  <a:gd name="connsiteY35" fmla="*/ 8681 h 10000"/>
                  <a:gd name="connsiteX36" fmla="*/ 2465 w 10000"/>
                  <a:gd name="connsiteY36" fmla="*/ 8855 h 10000"/>
                  <a:gd name="connsiteX37" fmla="*/ 2624 w 10000"/>
                  <a:gd name="connsiteY37" fmla="*/ 9202 h 10000"/>
                  <a:gd name="connsiteX38" fmla="*/ 2584 w 10000"/>
                  <a:gd name="connsiteY38" fmla="*/ 9549 h 10000"/>
                  <a:gd name="connsiteX39" fmla="*/ 2624 w 10000"/>
                  <a:gd name="connsiteY39" fmla="*/ 9826 h 10000"/>
                  <a:gd name="connsiteX40" fmla="*/ 2902 w 10000"/>
                  <a:gd name="connsiteY40" fmla="*/ 9965 h 10000"/>
                  <a:gd name="connsiteX41" fmla="*/ 3139 w 10000"/>
                  <a:gd name="connsiteY41" fmla="*/ 10000 h 10000"/>
                  <a:gd name="connsiteX42" fmla="*/ 3536 w 10000"/>
                  <a:gd name="connsiteY42" fmla="*/ 9965 h 10000"/>
                  <a:gd name="connsiteX43" fmla="*/ 3972 w 10000"/>
                  <a:gd name="connsiteY43" fmla="*/ 9792 h 10000"/>
                  <a:gd name="connsiteX44" fmla="*/ 4408 w 10000"/>
                  <a:gd name="connsiteY44" fmla="*/ 9549 h 10000"/>
                  <a:gd name="connsiteX45" fmla="*/ 4884 w 10000"/>
                  <a:gd name="connsiteY45" fmla="*/ 9341 h 10000"/>
                  <a:gd name="connsiteX46" fmla="*/ 5162 w 10000"/>
                  <a:gd name="connsiteY46" fmla="*/ 9028 h 10000"/>
                  <a:gd name="connsiteX47" fmla="*/ 5479 w 10000"/>
                  <a:gd name="connsiteY47" fmla="*/ 8751 h 10000"/>
                  <a:gd name="connsiteX48" fmla="*/ 5479 w 10000"/>
                  <a:gd name="connsiteY48" fmla="*/ 8508 h 10000"/>
                  <a:gd name="connsiteX49" fmla="*/ 5360 w 10000"/>
                  <a:gd name="connsiteY49" fmla="*/ 8265 h 10000"/>
                  <a:gd name="connsiteX50" fmla="*/ 5440 w 10000"/>
                  <a:gd name="connsiteY50" fmla="*/ 8022 h 10000"/>
                  <a:gd name="connsiteX51" fmla="*/ 5876 w 10000"/>
                  <a:gd name="connsiteY51" fmla="*/ 7883 h 10000"/>
                  <a:gd name="connsiteX52" fmla="*/ 6153 w 10000"/>
                  <a:gd name="connsiteY52" fmla="*/ 8057 h 10000"/>
                  <a:gd name="connsiteX53" fmla="*/ 6709 w 10000"/>
                  <a:gd name="connsiteY53" fmla="*/ 8161 h 10000"/>
                  <a:gd name="connsiteX54" fmla="*/ 7224 w 10000"/>
                  <a:gd name="connsiteY54" fmla="*/ 8300 h 10000"/>
                  <a:gd name="connsiteX55" fmla="*/ 7660 w 10000"/>
                  <a:gd name="connsiteY55" fmla="*/ 8265 h 10000"/>
                  <a:gd name="connsiteX56" fmla="*/ 8017 w 10000"/>
                  <a:gd name="connsiteY56" fmla="*/ 8438 h 10000"/>
                  <a:gd name="connsiteX57" fmla="*/ 8176 w 10000"/>
                  <a:gd name="connsiteY57" fmla="*/ 8716 h 10000"/>
                  <a:gd name="connsiteX58" fmla="*/ 8453 w 10000"/>
                  <a:gd name="connsiteY58" fmla="*/ 9098 h 10000"/>
                  <a:gd name="connsiteX59" fmla="*/ 8612 w 10000"/>
                  <a:gd name="connsiteY59" fmla="*/ 8820 h 10000"/>
                  <a:gd name="connsiteX60" fmla="*/ 8771 w 10000"/>
                  <a:gd name="connsiteY60" fmla="*/ 8334 h 10000"/>
                  <a:gd name="connsiteX61" fmla="*/ 8929 w 10000"/>
                  <a:gd name="connsiteY61" fmla="*/ 7918 h 10000"/>
                  <a:gd name="connsiteX62" fmla="*/ 9009 w 10000"/>
                  <a:gd name="connsiteY62" fmla="*/ 7571 h 10000"/>
                  <a:gd name="connsiteX63" fmla="*/ 9207 w 10000"/>
                  <a:gd name="connsiteY63" fmla="*/ 7224 h 10000"/>
                  <a:gd name="connsiteX64" fmla="*/ 9643 w 10000"/>
                  <a:gd name="connsiteY64" fmla="*/ 7016 h 10000"/>
                  <a:gd name="connsiteX65" fmla="*/ 9960 w 10000"/>
                  <a:gd name="connsiteY65" fmla="*/ 6807 h 10000"/>
                  <a:gd name="connsiteX66" fmla="*/ 10000 w 10000"/>
                  <a:gd name="connsiteY66" fmla="*/ 6322 h 10000"/>
                  <a:gd name="connsiteX67" fmla="*/ 9921 w 10000"/>
                  <a:gd name="connsiteY67" fmla="*/ 5940 h 10000"/>
                  <a:gd name="connsiteX68" fmla="*/ 10000 w 10000"/>
                  <a:gd name="connsiteY68" fmla="*/ 5454 h 10000"/>
                  <a:gd name="connsiteX69" fmla="*/ 10000 w 10000"/>
                  <a:gd name="connsiteY69" fmla="*/ 4968 h 10000"/>
                  <a:gd name="connsiteX70" fmla="*/ 9960 w 10000"/>
                  <a:gd name="connsiteY70" fmla="*/ 4482 h 10000"/>
                  <a:gd name="connsiteX71" fmla="*/ 9921 w 10000"/>
                  <a:gd name="connsiteY71" fmla="*/ 3927 h 10000"/>
                  <a:gd name="connsiteX72" fmla="*/ 9881 w 10000"/>
                  <a:gd name="connsiteY72" fmla="*/ 3407 h 10000"/>
                  <a:gd name="connsiteX73" fmla="*/ 9802 w 10000"/>
                  <a:gd name="connsiteY73" fmla="*/ 2886 h 10000"/>
                  <a:gd name="connsiteX74" fmla="*/ 9881 w 10000"/>
                  <a:gd name="connsiteY74" fmla="*/ 2366 h 10000"/>
                  <a:gd name="connsiteX75" fmla="*/ 9762 w 10000"/>
                  <a:gd name="connsiteY75" fmla="*/ 2053 h 10000"/>
                  <a:gd name="connsiteX76" fmla="*/ 9524 w 10000"/>
                  <a:gd name="connsiteY76" fmla="*/ 1810 h 10000"/>
                  <a:gd name="connsiteX77" fmla="*/ 9286 w 10000"/>
                  <a:gd name="connsiteY77" fmla="*/ 1567 h 10000"/>
                  <a:gd name="connsiteX78" fmla="*/ 9167 w 10000"/>
                  <a:gd name="connsiteY78" fmla="*/ 1255 h 10000"/>
                  <a:gd name="connsiteX79" fmla="*/ 8890 w 10000"/>
                  <a:gd name="connsiteY79" fmla="*/ 873 h 10000"/>
                  <a:gd name="connsiteX80" fmla="*/ 8771 w 10000"/>
                  <a:gd name="connsiteY80" fmla="*/ 561 h 10000"/>
                  <a:gd name="connsiteX81" fmla="*/ 8414 w 10000"/>
                  <a:gd name="connsiteY81" fmla="*/ 353 h 10000"/>
                  <a:gd name="connsiteX82" fmla="*/ 8017 w 10000"/>
                  <a:gd name="connsiteY82" fmla="*/ 179 h 10000"/>
                  <a:gd name="connsiteX83" fmla="*/ 5330 w 10000"/>
                  <a:gd name="connsiteY83" fmla="*/ 2453 h 10000"/>
                  <a:gd name="connsiteX84" fmla="*/ 5196 w 10000"/>
                  <a:gd name="connsiteY84" fmla="*/ 2234 h 10000"/>
                  <a:gd name="connsiteX85" fmla="*/ 5585 w 10000"/>
                  <a:gd name="connsiteY85" fmla="*/ 2122 h 10000"/>
                  <a:gd name="connsiteX86" fmla="*/ 5915 w 10000"/>
                  <a:gd name="connsiteY86" fmla="*/ 1814 h 10000"/>
                  <a:gd name="connsiteX87" fmla="*/ 6255 w 10000"/>
                  <a:gd name="connsiteY87" fmla="*/ 1679 h 10000"/>
                  <a:gd name="connsiteX88" fmla="*/ 6337 w 10000"/>
                  <a:gd name="connsiteY88" fmla="*/ 1417 h 10000"/>
                  <a:gd name="connsiteX89" fmla="*/ 5749 w 10000"/>
                  <a:gd name="connsiteY89" fmla="*/ 1207 h 10000"/>
                  <a:gd name="connsiteX90" fmla="*/ 6074 w 10000"/>
                  <a:gd name="connsiteY90" fmla="*/ 700 h 10000"/>
                  <a:gd name="connsiteX91" fmla="*/ 5836 w 10000"/>
                  <a:gd name="connsiteY91" fmla="*/ 526 h 10000"/>
                  <a:gd name="connsiteX92" fmla="*/ 5479 w 10000"/>
                  <a:gd name="connsiteY92" fmla="*/ 318 h 10000"/>
                  <a:gd name="connsiteX93" fmla="*/ 5122 w 10000"/>
                  <a:gd name="connsiteY93" fmla="*/ 110 h 10000"/>
                  <a:gd name="connsiteX94" fmla="*/ 4765 w 10000"/>
                  <a:gd name="connsiteY94" fmla="*/ 6 h 10000"/>
                  <a:gd name="connsiteX95" fmla="*/ 4289 w 10000"/>
                  <a:gd name="connsiteY95" fmla="*/ 6 h 10000"/>
                  <a:gd name="connsiteX96" fmla="*/ 3754 w 10000"/>
                  <a:gd name="connsiteY96" fmla="*/ 0 h 10000"/>
                  <a:gd name="connsiteX0" fmla="*/ 3754 w 10000"/>
                  <a:gd name="connsiteY0" fmla="*/ 0 h 10000"/>
                  <a:gd name="connsiteX1" fmla="*/ 3510 w 10000"/>
                  <a:gd name="connsiteY1" fmla="*/ 405 h 10000"/>
                  <a:gd name="connsiteX2" fmla="*/ 3258 w 10000"/>
                  <a:gd name="connsiteY2" fmla="*/ 555 h 10000"/>
                  <a:gd name="connsiteX3" fmla="*/ 3173 w 10000"/>
                  <a:gd name="connsiteY3" fmla="*/ 977 h 10000"/>
                  <a:gd name="connsiteX4" fmla="*/ 3219 w 10000"/>
                  <a:gd name="connsiteY4" fmla="*/ 1359 h 10000"/>
                  <a:gd name="connsiteX5" fmla="*/ 2961 w 10000"/>
                  <a:gd name="connsiteY5" fmla="*/ 1567 h 10000"/>
                  <a:gd name="connsiteX6" fmla="*/ 2604 w 10000"/>
                  <a:gd name="connsiteY6" fmla="*/ 2071 h 10000"/>
                  <a:gd name="connsiteX7" fmla="*/ 2287 w 10000"/>
                  <a:gd name="connsiteY7" fmla="*/ 2325 h 10000"/>
                  <a:gd name="connsiteX8" fmla="*/ 2009 w 10000"/>
                  <a:gd name="connsiteY8" fmla="*/ 2539 h 10000"/>
                  <a:gd name="connsiteX9" fmla="*/ 1527 w 10000"/>
                  <a:gd name="connsiteY9" fmla="*/ 2695 h 10000"/>
                  <a:gd name="connsiteX10" fmla="*/ 1117 w 10000"/>
                  <a:gd name="connsiteY10" fmla="*/ 3042 h 10000"/>
                  <a:gd name="connsiteX11" fmla="*/ 681 w 10000"/>
                  <a:gd name="connsiteY11" fmla="*/ 3331 h 10000"/>
                  <a:gd name="connsiteX12" fmla="*/ 364 w 10000"/>
                  <a:gd name="connsiteY12" fmla="*/ 3713 h 10000"/>
                  <a:gd name="connsiteX13" fmla="*/ 198 w 10000"/>
                  <a:gd name="connsiteY13" fmla="*/ 4268 h 10000"/>
                  <a:gd name="connsiteX14" fmla="*/ 0 w 10000"/>
                  <a:gd name="connsiteY14" fmla="*/ 4685 h 10000"/>
                  <a:gd name="connsiteX15" fmla="*/ 463 w 10000"/>
                  <a:gd name="connsiteY15" fmla="*/ 5315 h 10000"/>
                  <a:gd name="connsiteX16" fmla="*/ 694 w 10000"/>
                  <a:gd name="connsiteY16" fmla="*/ 5761 h 10000"/>
                  <a:gd name="connsiteX17" fmla="*/ 872 w 10000"/>
                  <a:gd name="connsiteY17" fmla="*/ 5899 h 10000"/>
                  <a:gd name="connsiteX18" fmla="*/ 1157 w 10000"/>
                  <a:gd name="connsiteY18" fmla="*/ 5975 h 10000"/>
                  <a:gd name="connsiteX19" fmla="*/ 1751 w 10000"/>
                  <a:gd name="connsiteY19" fmla="*/ 5940 h 10000"/>
                  <a:gd name="connsiteX20" fmla="*/ 2267 w 10000"/>
                  <a:gd name="connsiteY20" fmla="*/ 5975 h 10000"/>
                  <a:gd name="connsiteX21" fmla="*/ 2505 w 10000"/>
                  <a:gd name="connsiteY21" fmla="*/ 6148 h 10000"/>
                  <a:gd name="connsiteX22" fmla="*/ 2783 w 10000"/>
                  <a:gd name="connsiteY22" fmla="*/ 6426 h 10000"/>
                  <a:gd name="connsiteX23" fmla="*/ 3179 w 10000"/>
                  <a:gd name="connsiteY23" fmla="*/ 6322 h 10000"/>
                  <a:gd name="connsiteX24" fmla="*/ 3576 w 10000"/>
                  <a:gd name="connsiteY24" fmla="*/ 6183 h 10000"/>
                  <a:gd name="connsiteX25" fmla="*/ 3655 w 10000"/>
                  <a:gd name="connsiteY25" fmla="*/ 6495 h 10000"/>
                  <a:gd name="connsiteX26" fmla="*/ 3734 w 10000"/>
                  <a:gd name="connsiteY26" fmla="*/ 6842 h 10000"/>
                  <a:gd name="connsiteX27" fmla="*/ 3695 w 10000"/>
                  <a:gd name="connsiteY27" fmla="*/ 7154 h 10000"/>
                  <a:gd name="connsiteX28" fmla="*/ 3734 w 10000"/>
                  <a:gd name="connsiteY28" fmla="*/ 7363 h 10000"/>
                  <a:gd name="connsiteX29" fmla="*/ 3655 w 10000"/>
                  <a:gd name="connsiteY29" fmla="*/ 7675 h 10000"/>
                  <a:gd name="connsiteX30" fmla="*/ 3219 w 10000"/>
                  <a:gd name="connsiteY30" fmla="*/ 7710 h 10000"/>
                  <a:gd name="connsiteX31" fmla="*/ 2822 w 10000"/>
                  <a:gd name="connsiteY31" fmla="*/ 7675 h 10000"/>
                  <a:gd name="connsiteX32" fmla="*/ 2465 w 10000"/>
                  <a:gd name="connsiteY32" fmla="*/ 7883 h 10000"/>
                  <a:gd name="connsiteX33" fmla="*/ 2148 w 10000"/>
                  <a:gd name="connsiteY33" fmla="*/ 8091 h 10000"/>
                  <a:gd name="connsiteX34" fmla="*/ 2069 w 10000"/>
                  <a:gd name="connsiteY34" fmla="*/ 8369 h 10000"/>
                  <a:gd name="connsiteX35" fmla="*/ 2148 w 10000"/>
                  <a:gd name="connsiteY35" fmla="*/ 8681 h 10000"/>
                  <a:gd name="connsiteX36" fmla="*/ 2465 w 10000"/>
                  <a:gd name="connsiteY36" fmla="*/ 8855 h 10000"/>
                  <a:gd name="connsiteX37" fmla="*/ 2624 w 10000"/>
                  <a:gd name="connsiteY37" fmla="*/ 9202 h 10000"/>
                  <a:gd name="connsiteX38" fmla="*/ 2584 w 10000"/>
                  <a:gd name="connsiteY38" fmla="*/ 9549 h 10000"/>
                  <a:gd name="connsiteX39" fmla="*/ 2624 w 10000"/>
                  <a:gd name="connsiteY39" fmla="*/ 9826 h 10000"/>
                  <a:gd name="connsiteX40" fmla="*/ 2902 w 10000"/>
                  <a:gd name="connsiteY40" fmla="*/ 9965 h 10000"/>
                  <a:gd name="connsiteX41" fmla="*/ 3139 w 10000"/>
                  <a:gd name="connsiteY41" fmla="*/ 10000 h 10000"/>
                  <a:gd name="connsiteX42" fmla="*/ 3536 w 10000"/>
                  <a:gd name="connsiteY42" fmla="*/ 9965 h 10000"/>
                  <a:gd name="connsiteX43" fmla="*/ 3972 w 10000"/>
                  <a:gd name="connsiteY43" fmla="*/ 9792 h 10000"/>
                  <a:gd name="connsiteX44" fmla="*/ 4408 w 10000"/>
                  <a:gd name="connsiteY44" fmla="*/ 9549 h 10000"/>
                  <a:gd name="connsiteX45" fmla="*/ 4884 w 10000"/>
                  <a:gd name="connsiteY45" fmla="*/ 9341 h 10000"/>
                  <a:gd name="connsiteX46" fmla="*/ 5162 w 10000"/>
                  <a:gd name="connsiteY46" fmla="*/ 9028 h 10000"/>
                  <a:gd name="connsiteX47" fmla="*/ 5479 w 10000"/>
                  <a:gd name="connsiteY47" fmla="*/ 8751 h 10000"/>
                  <a:gd name="connsiteX48" fmla="*/ 5479 w 10000"/>
                  <a:gd name="connsiteY48" fmla="*/ 8508 h 10000"/>
                  <a:gd name="connsiteX49" fmla="*/ 5360 w 10000"/>
                  <a:gd name="connsiteY49" fmla="*/ 8265 h 10000"/>
                  <a:gd name="connsiteX50" fmla="*/ 5440 w 10000"/>
                  <a:gd name="connsiteY50" fmla="*/ 8022 h 10000"/>
                  <a:gd name="connsiteX51" fmla="*/ 5876 w 10000"/>
                  <a:gd name="connsiteY51" fmla="*/ 7883 h 10000"/>
                  <a:gd name="connsiteX52" fmla="*/ 6153 w 10000"/>
                  <a:gd name="connsiteY52" fmla="*/ 8057 h 10000"/>
                  <a:gd name="connsiteX53" fmla="*/ 6709 w 10000"/>
                  <a:gd name="connsiteY53" fmla="*/ 8161 h 10000"/>
                  <a:gd name="connsiteX54" fmla="*/ 7224 w 10000"/>
                  <a:gd name="connsiteY54" fmla="*/ 8300 h 10000"/>
                  <a:gd name="connsiteX55" fmla="*/ 7660 w 10000"/>
                  <a:gd name="connsiteY55" fmla="*/ 8265 h 10000"/>
                  <a:gd name="connsiteX56" fmla="*/ 8017 w 10000"/>
                  <a:gd name="connsiteY56" fmla="*/ 8438 h 10000"/>
                  <a:gd name="connsiteX57" fmla="*/ 8176 w 10000"/>
                  <a:gd name="connsiteY57" fmla="*/ 8716 h 10000"/>
                  <a:gd name="connsiteX58" fmla="*/ 8453 w 10000"/>
                  <a:gd name="connsiteY58" fmla="*/ 9098 h 10000"/>
                  <a:gd name="connsiteX59" fmla="*/ 8612 w 10000"/>
                  <a:gd name="connsiteY59" fmla="*/ 8820 h 10000"/>
                  <a:gd name="connsiteX60" fmla="*/ 8771 w 10000"/>
                  <a:gd name="connsiteY60" fmla="*/ 8334 h 10000"/>
                  <a:gd name="connsiteX61" fmla="*/ 8929 w 10000"/>
                  <a:gd name="connsiteY61" fmla="*/ 7918 h 10000"/>
                  <a:gd name="connsiteX62" fmla="*/ 9009 w 10000"/>
                  <a:gd name="connsiteY62" fmla="*/ 7571 h 10000"/>
                  <a:gd name="connsiteX63" fmla="*/ 9207 w 10000"/>
                  <a:gd name="connsiteY63" fmla="*/ 7224 h 10000"/>
                  <a:gd name="connsiteX64" fmla="*/ 9643 w 10000"/>
                  <a:gd name="connsiteY64" fmla="*/ 7016 h 10000"/>
                  <a:gd name="connsiteX65" fmla="*/ 9960 w 10000"/>
                  <a:gd name="connsiteY65" fmla="*/ 6807 h 10000"/>
                  <a:gd name="connsiteX66" fmla="*/ 10000 w 10000"/>
                  <a:gd name="connsiteY66" fmla="*/ 6322 h 10000"/>
                  <a:gd name="connsiteX67" fmla="*/ 9921 w 10000"/>
                  <a:gd name="connsiteY67" fmla="*/ 5940 h 10000"/>
                  <a:gd name="connsiteX68" fmla="*/ 10000 w 10000"/>
                  <a:gd name="connsiteY68" fmla="*/ 5454 h 10000"/>
                  <a:gd name="connsiteX69" fmla="*/ 10000 w 10000"/>
                  <a:gd name="connsiteY69" fmla="*/ 4968 h 10000"/>
                  <a:gd name="connsiteX70" fmla="*/ 9960 w 10000"/>
                  <a:gd name="connsiteY70" fmla="*/ 4482 h 10000"/>
                  <a:gd name="connsiteX71" fmla="*/ 9921 w 10000"/>
                  <a:gd name="connsiteY71" fmla="*/ 3927 h 10000"/>
                  <a:gd name="connsiteX72" fmla="*/ 9881 w 10000"/>
                  <a:gd name="connsiteY72" fmla="*/ 3407 h 10000"/>
                  <a:gd name="connsiteX73" fmla="*/ 9802 w 10000"/>
                  <a:gd name="connsiteY73" fmla="*/ 2886 h 10000"/>
                  <a:gd name="connsiteX74" fmla="*/ 9881 w 10000"/>
                  <a:gd name="connsiteY74" fmla="*/ 2366 h 10000"/>
                  <a:gd name="connsiteX75" fmla="*/ 9762 w 10000"/>
                  <a:gd name="connsiteY75" fmla="*/ 2053 h 10000"/>
                  <a:gd name="connsiteX76" fmla="*/ 9524 w 10000"/>
                  <a:gd name="connsiteY76" fmla="*/ 1810 h 10000"/>
                  <a:gd name="connsiteX77" fmla="*/ 9286 w 10000"/>
                  <a:gd name="connsiteY77" fmla="*/ 1567 h 10000"/>
                  <a:gd name="connsiteX78" fmla="*/ 9167 w 10000"/>
                  <a:gd name="connsiteY78" fmla="*/ 1255 h 10000"/>
                  <a:gd name="connsiteX79" fmla="*/ 8890 w 10000"/>
                  <a:gd name="connsiteY79" fmla="*/ 873 h 10000"/>
                  <a:gd name="connsiteX80" fmla="*/ 8771 w 10000"/>
                  <a:gd name="connsiteY80" fmla="*/ 561 h 10000"/>
                  <a:gd name="connsiteX81" fmla="*/ 8414 w 10000"/>
                  <a:gd name="connsiteY81" fmla="*/ 353 h 10000"/>
                  <a:gd name="connsiteX82" fmla="*/ 5499 w 10000"/>
                  <a:gd name="connsiteY82" fmla="*/ 2769 h 10000"/>
                  <a:gd name="connsiteX83" fmla="*/ 5330 w 10000"/>
                  <a:gd name="connsiteY83" fmla="*/ 2453 h 10000"/>
                  <a:gd name="connsiteX84" fmla="*/ 5196 w 10000"/>
                  <a:gd name="connsiteY84" fmla="*/ 2234 h 10000"/>
                  <a:gd name="connsiteX85" fmla="*/ 5585 w 10000"/>
                  <a:gd name="connsiteY85" fmla="*/ 2122 h 10000"/>
                  <a:gd name="connsiteX86" fmla="*/ 5915 w 10000"/>
                  <a:gd name="connsiteY86" fmla="*/ 1814 h 10000"/>
                  <a:gd name="connsiteX87" fmla="*/ 6255 w 10000"/>
                  <a:gd name="connsiteY87" fmla="*/ 1679 h 10000"/>
                  <a:gd name="connsiteX88" fmla="*/ 6337 w 10000"/>
                  <a:gd name="connsiteY88" fmla="*/ 1417 h 10000"/>
                  <a:gd name="connsiteX89" fmla="*/ 5749 w 10000"/>
                  <a:gd name="connsiteY89" fmla="*/ 1207 h 10000"/>
                  <a:gd name="connsiteX90" fmla="*/ 6074 w 10000"/>
                  <a:gd name="connsiteY90" fmla="*/ 700 h 10000"/>
                  <a:gd name="connsiteX91" fmla="*/ 5836 w 10000"/>
                  <a:gd name="connsiteY91" fmla="*/ 526 h 10000"/>
                  <a:gd name="connsiteX92" fmla="*/ 5479 w 10000"/>
                  <a:gd name="connsiteY92" fmla="*/ 318 h 10000"/>
                  <a:gd name="connsiteX93" fmla="*/ 5122 w 10000"/>
                  <a:gd name="connsiteY93" fmla="*/ 110 h 10000"/>
                  <a:gd name="connsiteX94" fmla="*/ 4765 w 10000"/>
                  <a:gd name="connsiteY94" fmla="*/ 6 h 10000"/>
                  <a:gd name="connsiteX95" fmla="*/ 4289 w 10000"/>
                  <a:gd name="connsiteY95" fmla="*/ 6 h 10000"/>
                  <a:gd name="connsiteX96" fmla="*/ 3754 w 10000"/>
                  <a:gd name="connsiteY96" fmla="*/ 0 h 10000"/>
                  <a:gd name="connsiteX0" fmla="*/ 3754 w 10000"/>
                  <a:gd name="connsiteY0" fmla="*/ 0 h 10000"/>
                  <a:gd name="connsiteX1" fmla="*/ 3510 w 10000"/>
                  <a:gd name="connsiteY1" fmla="*/ 405 h 10000"/>
                  <a:gd name="connsiteX2" fmla="*/ 3258 w 10000"/>
                  <a:gd name="connsiteY2" fmla="*/ 555 h 10000"/>
                  <a:gd name="connsiteX3" fmla="*/ 3173 w 10000"/>
                  <a:gd name="connsiteY3" fmla="*/ 977 h 10000"/>
                  <a:gd name="connsiteX4" fmla="*/ 3219 w 10000"/>
                  <a:gd name="connsiteY4" fmla="*/ 1359 h 10000"/>
                  <a:gd name="connsiteX5" fmla="*/ 2961 w 10000"/>
                  <a:gd name="connsiteY5" fmla="*/ 1567 h 10000"/>
                  <a:gd name="connsiteX6" fmla="*/ 2604 w 10000"/>
                  <a:gd name="connsiteY6" fmla="*/ 2071 h 10000"/>
                  <a:gd name="connsiteX7" fmla="*/ 2287 w 10000"/>
                  <a:gd name="connsiteY7" fmla="*/ 2325 h 10000"/>
                  <a:gd name="connsiteX8" fmla="*/ 2009 w 10000"/>
                  <a:gd name="connsiteY8" fmla="*/ 2539 h 10000"/>
                  <a:gd name="connsiteX9" fmla="*/ 1527 w 10000"/>
                  <a:gd name="connsiteY9" fmla="*/ 2695 h 10000"/>
                  <a:gd name="connsiteX10" fmla="*/ 1117 w 10000"/>
                  <a:gd name="connsiteY10" fmla="*/ 3042 h 10000"/>
                  <a:gd name="connsiteX11" fmla="*/ 681 w 10000"/>
                  <a:gd name="connsiteY11" fmla="*/ 3331 h 10000"/>
                  <a:gd name="connsiteX12" fmla="*/ 364 w 10000"/>
                  <a:gd name="connsiteY12" fmla="*/ 3713 h 10000"/>
                  <a:gd name="connsiteX13" fmla="*/ 198 w 10000"/>
                  <a:gd name="connsiteY13" fmla="*/ 4268 h 10000"/>
                  <a:gd name="connsiteX14" fmla="*/ 0 w 10000"/>
                  <a:gd name="connsiteY14" fmla="*/ 4685 h 10000"/>
                  <a:gd name="connsiteX15" fmla="*/ 463 w 10000"/>
                  <a:gd name="connsiteY15" fmla="*/ 5315 h 10000"/>
                  <a:gd name="connsiteX16" fmla="*/ 694 w 10000"/>
                  <a:gd name="connsiteY16" fmla="*/ 5761 h 10000"/>
                  <a:gd name="connsiteX17" fmla="*/ 872 w 10000"/>
                  <a:gd name="connsiteY17" fmla="*/ 5899 h 10000"/>
                  <a:gd name="connsiteX18" fmla="*/ 1157 w 10000"/>
                  <a:gd name="connsiteY18" fmla="*/ 5975 h 10000"/>
                  <a:gd name="connsiteX19" fmla="*/ 1751 w 10000"/>
                  <a:gd name="connsiteY19" fmla="*/ 5940 h 10000"/>
                  <a:gd name="connsiteX20" fmla="*/ 2267 w 10000"/>
                  <a:gd name="connsiteY20" fmla="*/ 5975 h 10000"/>
                  <a:gd name="connsiteX21" fmla="*/ 2505 w 10000"/>
                  <a:gd name="connsiteY21" fmla="*/ 6148 h 10000"/>
                  <a:gd name="connsiteX22" fmla="*/ 2783 w 10000"/>
                  <a:gd name="connsiteY22" fmla="*/ 6426 h 10000"/>
                  <a:gd name="connsiteX23" fmla="*/ 3179 w 10000"/>
                  <a:gd name="connsiteY23" fmla="*/ 6322 h 10000"/>
                  <a:gd name="connsiteX24" fmla="*/ 3576 w 10000"/>
                  <a:gd name="connsiteY24" fmla="*/ 6183 h 10000"/>
                  <a:gd name="connsiteX25" fmla="*/ 3655 w 10000"/>
                  <a:gd name="connsiteY25" fmla="*/ 6495 h 10000"/>
                  <a:gd name="connsiteX26" fmla="*/ 3734 w 10000"/>
                  <a:gd name="connsiteY26" fmla="*/ 6842 h 10000"/>
                  <a:gd name="connsiteX27" fmla="*/ 3695 w 10000"/>
                  <a:gd name="connsiteY27" fmla="*/ 7154 h 10000"/>
                  <a:gd name="connsiteX28" fmla="*/ 3734 w 10000"/>
                  <a:gd name="connsiteY28" fmla="*/ 7363 h 10000"/>
                  <a:gd name="connsiteX29" fmla="*/ 3655 w 10000"/>
                  <a:gd name="connsiteY29" fmla="*/ 7675 h 10000"/>
                  <a:gd name="connsiteX30" fmla="*/ 3219 w 10000"/>
                  <a:gd name="connsiteY30" fmla="*/ 7710 h 10000"/>
                  <a:gd name="connsiteX31" fmla="*/ 2822 w 10000"/>
                  <a:gd name="connsiteY31" fmla="*/ 7675 h 10000"/>
                  <a:gd name="connsiteX32" fmla="*/ 2465 w 10000"/>
                  <a:gd name="connsiteY32" fmla="*/ 7883 h 10000"/>
                  <a:gd name="connsiteX33" fmla="*/ 2148 w 10000"/>
                  <a:gd name="connsiteY33" fmla="*/ 8091 h 10000"/>
                  <a:gd name="connsiteX34" fmla="*/ 2069 w 10000"/>
                  <a:gd name="connsiteY34" fmla="*/ 8369 h 10000"/>
                  <a:gd name="connsiteX35" fmla="*/ 2148 w 10000"/>
                  <a:gd name="connsiteY35" fmla="*/ 8681 h 10000"/>
                  <a:gd name="connsiteX36" fmla="*/ 2465 w 10000"/>
                  <a:gd name="connsiteY36" fmla="*/ 8855 h 10000"/>
                  <a:gd name="connsiteX37" fmla="*/ 2624 w 10000"/>
                  <a:gd name="connsiteY37" fmla="*/ 9202 h 10000"/>
                  <a:gd name="connsiteX38" fmla="*/ 2584 w 10000"/>
                  <a:gd name="connsiteY38" fmla="*/ 9549 h 10000"/>
                  <a:gd name="connsiteX39" fmla="*/ 2624 w 10000"/>
                  <a:gd name="connsiteY39" fmla="*/ 9826 h 10000"/>
                  <a:gd name="connsiteX40" fmla="*/ 2902 w 10000"/>
                  <a:gd name="connsiteY40" fmla="*/ 9965 h 10000"/>
                  <a:gd name="connsiteX41" fmla="*/ 3139 w 10000"/>
                  <a:gd name="connsiteY41" fmla="*/ 10000 h 10000"/>
                  <a:gd name="connsiteX42" fmla="*/ 3536 w 10000"/>
                  <a:gd name="connsiteY42" fmla="*/ 9965 h 10000"/>
                  <a:gd name="connsiteX43" fmla="*/ 3972 w 10000"/>
                  <a:gd name="connsiteY43" fmla="*/ 9792 h 10000"/>
                  <a:gd name="connsiteX44" fmla="*/ 4408 w 10000"/>
                  <a:gd name="connsiteY44" fmla="*/ 9549 h 10000"/>
                  <a:gd name="connsiteX45" fmla="*/ 4884 w 10000"/>
                  <a:gd name="connsiteY45" fmla="*/ 9341 h 10000"/>
                  <a:gd name="connsiteX46" fmla="*/ 5162 w 10000"/>
                  <a:gd name="connsiteY46" fmla="*/ 9028 h 10000"/>
                  <a:gd name="connsiteX47" fmla="*/ 5479 w 10000"/>
                  <a:gd name="connsiteY47" fmla="*/ 8751 h 10000"/>
                  <a:gd name="connsiteX48" fmla="*/ 5479 w 10000"/>
                  <a:gd name="connsiteY48" fmla="*/ 8508 h 10000"/>
                  <a:gd name="connsiteX49" fmla="*/ 5360 w 10000"/>
                  <a:gd name="connsiteY49" fmla="*/ 8265 h 10000"/>
                  <a:gd name="connsiteX50" fmla="*/ 5440 w 10000"/>
                  <a:gd name="connsiteY50" fmla="*/ 8022 h 10000"/>
                  <a:gd name="connsiteX51" fmla="*/ 5876 w 10000"/>
                  <a:gd name="connsiteY51" fmla="*/ 7883 h 10000"/>
                  <a:gd name="connsiteX52" fmla="*/ 6153 w 10000"/>
                  <a:gd name="connsiteY52" fmla="*/ 8057 h 10000"/>
                  <a:gd name="connsiteX53" fmla="*/ 6709 w 10000"/>
                  <a:gd name="connsiteY53" fmla="*/ 8161 h 10000"/>
                  <a:gd name="connsiteX54" fmla="*/ 7224 w 10000"/>
                  <a:gd name="connsiteY54" fmla="*/ 8300 h 10000"/>
                  <a:gd name="connsiteX55" fmla="*/ 7660 w 10000"/>
                  <a:gd name="connsiteY55" fmla="*/ 8265 h 10000"/>
                  <a:gd name="connsiteX56" fmla="*/ 8017 w 10000"/>
                  <a:gd name="connsiteY56" fmla="*/ 8438 h 10000"/>
                  <a:gd name="connsiteX57" fmla="*/ 8176 w 10000"/>
                  <a:gd name="connsiteY57" fmla="*/ 8716 h 10000"/>
                  <a:gd name="connsiteX58" fmla="*/ 8453 w 10000"/>
                  <a:gd name="connsiteY58" fmla="*/ 9098 h 10000"/>
                  <a:gd name="connsiteX59" fmla="*/ 8612 w 10000"/>
                  <a:gd name="connsiteY59" fmla="*/ 8820 h 10000"/>
                  <a:gd name="connsiteX60" fmla="*/ 8771 w 10000"/>
                  <a:gd name="connsiteY60" fmla="*/ 8334 h 10000"/>
                  <a:gd name="connsiteX61" fmla="*/ 8929 w 10000"/>
                  <a:gd name="connsiteY61" fmla="*/ 7918 h 10000"/>
                  <a:gd name="connsiteX62" fmla="*/ 9009 w 10000"/>
                  <a:gd name="connsiteY62" fmla="*/ 7571 h 10000"/>
                  <a:gd name="connsiteX63" fmla="*/ 9207 w 10000"/>
                  <a:gd name="connsiteY63" fmla="*/ 7224 h 10000"/>
                  <a:gd name="connsiteX64" fmla="*/ 9643 w 10000"/>
                  <a:gd name="connsiteY64" fmla="*/ 7016 h 10000"/>
                  <a:gd name="connsiteX65" fmla="*/ 9960 w 10000"/>
                  <a:gd name="connsiteY65" fmla="*/ 6807 h 10000"/>
                  <a:gd name="connsiteX66" fmla="*/ 10000 w 10000"/>
                  <a:gd name="connsiteY66" fmla="*/ 6322 h 10000"/>
                  <a:gd name="connsiteX67" fmla="*/ 9921 w 10000"/>
                  <a:gd name="connsiteY67" fmla="*/ 5940 h 10000"/>
                  <a:gd name="connsiteX68" fmla="*/ 10000 w 10000"/>
                  <a:gd name="connsiteY68" fmla="*/ 5454 h 10000"/>
                  <a:gd name="connsiteX69" fmla="*/ 10000 w 10000"/>
                  <a:gd name="connsiteY69" fmla="*/ 4968 h 10000"/>
                  <a:gd name="connsiteX70" fmla="*/ 9960 w 10000"/>
                  <a:gd name="connsiteY70" fmla="*/ 4482 h 10000"/>
                  <a:gd name="connsiteX71" fmla="*/ 9921 w 10000"/>
                  <a:gd name="connsiteY71" fmla="*/ 3927 h 10000"/>
                  <a:gd name="connsiteX72" fmla="*/ 9881 w 10000"/>
                  <a:gd name="connsiteY72" fmla="*/ 3407 h 10000"/>
                  <a:gd name="connsiteX73" fmla="*/ 9802 w 10000"/>
                  <a:gd name="connsiteY73" fmla="*/ 2886 h 10000"/>
                  <a:gd name="connsiteX74" fmla="*/ 9881 w 10000"/>
                  <a:gd name="connsiteY74" fmla="*/ 2366 h 10000"/>
                  <a:gd name="connsiteX75" fmla="*/ 9762 w 10000"/>
                  <a:gd name="connsiteY75" fmla="*/ 2053 h 10000"/>
                  <a:gd name="connsiteX76" fmla="*/ 9524 w 10000"/>
                  <a:gd name="connsiteY76" fmla="*/ 1810 h 10000"/>
                  <a:gd name="connsiteX77" fmla="*/ 9286 w 10000"/>
                  <a:gd name="connsiteY77" fmla="*/ 1567 h 10000"/>
                  <a:gd name="connsiteX78" fmla="*/ 9167 w 10000"/>
                  <a:gd name="connsiteY78" fmla="*/ 1255 h 10000"/>
                  <a:gd name="connsiteX79" fmla="*/ 8890 w 10000"/>
                  <a:gd name="connsiteY79" fmla="*/ 873 h 10000"/>
                  <a:gd name="connsiteX80" fmla="*/ 8771 w 10000"/>
                  <a:gd name="connsiteY80" fmla="*/ 561 h 10000"/>
                  <a:gd name="connsiteX81" fmla="*/ 5496 w 10000"/>
                  <a:gd name="connsiteY81" fmla="*/ 3064 h 10000"/>
                  <a:gd name="connsiteX82" fmla="*/ 5499 w 10000"/>
                  <a:gd name="connsiteY82" fmla="*/ 2769 h 10000"/>
                  <a:gd name="connsiteX83" fmla="*/ 5330 w 10000"/>
                  <a:gd name="connsiteY83" fmla="*/ 2453 h 10000"/>
                  <a:gd name="connsiteX84" fmla="*/ 5196 w 10000"/>
                  <a:gd name="connsiteY84" fmla="*/ 2234 h 10000"/>
                  <a:gd name="connsiteX85" fmla="*/ 5585 w 10000"/>
                  <a:gd name="connsiteY85" fmla="*/ 2122 h 10000"/>
                  <a:gd name="connsiteX86" fmla="*/ 5915 w 10000"/>
                  <a:gd name="connsiteY86" fmla="*/ 1814 h 10000"/>
                  <a:gd name="connsiteX87" fmla="*/ 6255 w 10000"/>
                  <a:gd name="connsiteY87" fmla="*/ 1679 h 10000"/>
                  <a:gd name="connsiteX88" fmla="*/ 6337 w 10000"/>
                  <a:gd name="connsiteY88" fmla="*/ 1417 h 10000"/>
                  <a:gd name="connsiteX89" fmla="*/ 5749 w 10000"/>
                  <a:gd name="connsiteY89" fmla="*/ 1207 h 10000"/>
                  <a:gd name="connsiteX90" fmla="*/ 6074 w 10000"/>
                  <a:gd name="connsiteY90" fmla="*/ 700 h 10000"/>
                  <a:gd name="connsiteX91" fmla="*/ 5836 w 10000"/>
                  <a:gd name="connsiteY91" fmla="*/ 526 h 10000"/>
                  <a:gd name="connsiteX92" fmla="*/ 5479 w 10000"/>
                  <a:gd name="connsiteY92" fmla="*/ 318 h 10000"/>
                  <a:gd name="connsiteX93" fmla="*/ 5122 w 10000"/>
                  <a:gd name="connsiteY93" fmla="*/ 110 h 10000"/>
                  <a:gd name="connsiteX94" fmla="*/ 4765 w 10000"/>
                  <a:gd name="connsiteY94" fmla="*/ 6 h 10000"/>
                  <a:gd name="connsiteX95" fmla="*/ 4289 w 10000"/>
                  <a:gd name="connsiteY95" fmla="*/ 6 h 10000"/>
                  <a:gd name="connsiteX96" fmla="*/ 3754 w 10000"/>
                  <a:gd name="connsiteY96" fmla="*/ 0 h 10000"/>
                  <a:gd name="connsiteX0" fmla="*/ 3754 w 10000"/>
                  <a:gd name="connsiteY0" fmla="*/ 0 h 10000"/>
                  <a:gd name="connsiteX1" fmla="*/ 3510 w 10000"/>
                  <a:gd name="connsiteY1" fmla="*/ 405 h 10000"/>
                  <a:gd name="connsiteX2" fmla="*/ 3258 w 10000"/>
                  <a:gd name="connsiteY2" fmla="*/ 555 h 10000"/>
                  <a:gd name="connsiteX3" fmla="*/ 3173 w 10000"/>
                  <a:gd name="connsiteY3" fmla="*/ 977 h 10000"/>
                  <a:gd name="connsiteX4" fmla="*/ 3219 w 10000"/>
                  <a:gd name="connsiteY4" fmla="*/ 1359 h 10000"/>
                  <a:gd name="connsiteX5" fmla="*/ 2961 w 10000"/>
                  <a:gd name="connsiteY5" fmla="*/ 1567 h 10000"/>
                  <a:gd name="connsiteX6" fmla="*/ 2604 w 10000"/>
                  <a:gd name="connsiteY6" fmla="*/ 2071 h 10000"/>
                  <a:gd name="connsiteX7" fmla="*/ 2287 w 10000"/>
                  <a:gd name="connsiteY7" fmla="*/ 2325 h 10000"/>
                  <a:gd name="connsiteX8" fmla="*/ 2009 w 10000"/>
                  <a:gd name="connsiteY8" fmla="*/ 2539 h 10000"/>
                  <a:gd name="connsiteX9" fmla="*/ 1527 w 10000"/>
                  <a:gd name="connsiteY9" fmla="*/ 2695 h 10000"/>
                  <a:gd name="connsiteX10" fmla="*/ 1117 w 10000"/>
                  <a:gd name="connsiteY10" fmla="*/ 3042 h 10000"/>
                  <a:gd name="connsiteX11" fmla="*/ 681 w 10000"/>
                  <a:gd name="connsiteY11" fmla="*/ 3331 h 10000"/>
                  <a:gd name="connsiteX12" fmla="*/ 364 w 10000"/>
                  <a:gd name="connsiteY12" fmla="*/ 3713 h 10000"/>
                  <a:gd name="connsiteX13" fmla="*/ 198 w 10000"/>
                  <a:gd name="connsiteY13" fmla="*/ 4268 h 10000"/>
                  <a:gd name="connsiteX14" fmla="*/ 0 w 10000"/>
                  <a:gd name="connsiteY14" fmla="*/ 4685 h 10000"/>
                  <a:gd name="connsiteX15" fmla="*/ 463 w 10000"/>
                  <a:gd name="connsiteY15" fmla="*/ 5315 h 10000"/>
                  <a:gd name="connsiteX16" fmla="*/ 694 w 10000"/>
                  <a:gd name="connsiteY16" fmla="*/ 5761 h 10000"/>
                  <a:gd name="connsiteX17" fmla="*/ 872 w 10000"/>
                  <a:gd name="connsiteY17" fmla="*/ 5899 h 10000"/>
                  <a:gd name="connsiteX18" fmla="*/ 1157 w 10000"/>
                  <a:gd name="connsiteY18" fmla="*/ 5975 h 10000"/>
                  <a:gd name="connsiteX19" fmla="*/ 1751 w 10000"/>
                  <a:gd name="connsiteY19" fmla="*/ 5940 h 10000"/>
                  <a:gd name="connsiteX20" fmla="*/ 2267 w 10000"/>
                  <a:gd name="connsiteY20" fmla="*/ 5975 h 10000"/>
                  <a:gd name="connsiteX21" fmla="*/ 2505 w 10000"/>
                  <a:gd name="connsiteY21" fmla="*/ 6148 h 10000"/>
                  <a:gd name="connsiteX22" fmla="*/ 2783 w 10000"/>
                  <a:gd name="connsiteY22" fmla="*/ 6426 h 10000"/>
                  <a:gd name="connsiteX23" fmla="*/ 3179 w 10000"/>
                  <a:gd name="connsiteY23" fmla="*/ 6322 h 10000"/>
                  <a:gd name="connsiteX24" fmla="*/ 3576 w 10000"/>
                  <a:gd name="connsiteY24" fmla="*/ 6183 h 10000"/>
                  <a:gd name="connsiteX25" fmla="*/ 3655 w 10000"/>
                  <a:gd name="connsiteY25" fmla="*/ 6495 h 10000"/>
                  <a:gd name="connsiteX26" fmla="*/ 3734 w 10000"/>
                  <a:gd name="connsiteY26" fmla="*/ 6842 h 10000"/>
                  <a:gd name="connsiteX27" fmla="*/ 3695 w 10000"/>
                  <a:gd name="connsiteY27" fmla="*/ 7154 h 10000"/>
                  <a:gd name="connsiteX28" fmla="*/ 3734 w 10000"/>
                  <a:gd name="connsiteY28" fmla="*/ 7363 h 10000"/>
                  <a:gd name="connsiteX29" fmla="*/ 3655 w 10000"/>
                  <a:gd name="connsiteY29" fmla="*/ 7675 h 10000"/>
                  <a:gd name="connsiteX30" fmla="*/ 3219 w 10000"/>
                  <a:gd name="connsiteY30" fmla="*/ 7710 h 10000"/>
                  <a:gd name="connsiteX31" fmla="*/ 2822 w 10000"/>
                  <a:gd name="connsiteY31" fmla="*/ 7675 h 10000"/>
                  <a:gd name="connsiteX32" fmla="*/ 2465 w 10000"/>
                  <a:gd name="connsiteY32" fmla="*/ 7883 h 10000"/>
                  <a:gd name="connsiteX33" fmla="*/ 2148 w 10000"/>
                  <a:gd name="connsiteY33" fmla="*/ 8091 h 10000"/>
                  <a:gd name="connsiteX34" fmla="*/ 2069 w 10000"/>
                  <a:gd name="connsiteY34" fmla="*/ 8369 h 10000"/>
                  <a:gd name="connsiteX35" fmla="*/ 2148 w 10000"/>
                  <a:gd name="connsiteY35" fmla="*/ 8681 h 10000"/>
                  <a:gd name="connsiteX36" fmla="*/ 2465 w 10000"/>
                  <a:gd name="connsiteY36" fmla="*/ 8855 h 10000"/>
                  <a:gd name="connsiteX37" fmla="*/ 2624 w 10000"/>
                  <a:gd name="connsiteY37" fmla="*/ 9202 h 10000"/>
                  <a:gd name="connsiteX38" fmla="*/ 2584 w 10000"/>
                  <a:gd name="connsiteY38" fmla="*/ 9549 h 10000"/>
                  <a:gd name="connsiteX39" fmla="*/ 2624 w 10000"/>
                  <a:gd name="connsiteY39" fmla="*/ 9826 h 10000"/>
                  <a:gd name="connsiteX40" fmla="*/ 2902 w 10000"/>
                  <a:gd name="connsiteY40" fmla="*/ 9965 h 10000"/>
                  <a:gd name="connsiteX41" fmla="*/ 3139 w 10000"/>
                  <a:gd name="connsiteY41" fmla="*/ 10000 h 10000"/>
                  <a:gd name="connsiteX42" fmla="*/ 3536 w 10000"/>
                  <a:gd name="connsiteY42" fmla="*/ 9965 h 10000"/>
                  <a:gd name="connsiteX43" fmla="*/ 3972 w 10000"/>
                  <a:gd name="connsiteY43" fmla="*/ 9792 h 10000"/>
                  <a:gd name="connsiteX44" fmla="*/ 4408 w 10000"/>
                  <a:gd name="connsiteY44" fmla="*/ 9549 h 10000"/>
                  <a:gd name="connsiteX45" fmla="*/ 4884 w 10000"/>
                  <a:gd name="connsiteY45" fmla="*/ 9341 h 10000"/>
                  <a:gd name="connsiteX46" fmla="*/ 5162 w 10000"/>
                  <a:gd name="connsiteY46" fmla="*/ 9028 h 10000"/>
                  <a:gd name="connsiteX47" fmla="*/ 5479 w 10000"/>
                  <a:gd name="connsiteY47" fmla="*/ 8751 h 10000"/>
                  <a:gd name="connsiteX48" fmla="*/ 5479 w 10000"/>
                  <a:gd name="connsiteY48" fmla="*/ 8508 h 10000"/>
                  <a:gd name="connsiteX49" fmla="*/ 5360 w 10000"/>
                  <a:gd name="connsiteY49" fmla="*/ 8265 h 10000"/>
                  <a:gd name="connsiteX50" fmla="*/ 5440 w 10000"/>
                  <a:gd name="connsiteY50" fmla="*/ 8022 h 10000"/>
                  <a:gd name="connsiteX51" fmla="*/ 5876 w 10000"/>
                  <a:gd name="connsiteY51" fmla="*/ 7883 h 10000"/>
                  <a:gd name="connsiteX52" fmla="*/ 6153 w 10000"/>
                  <a:gd name="connsiteY52" fmla="*/ 8057 h 10000"/>
                  <a:gd name="connsiteX53" fmla="*/ 6709 w 10000"/>
                  <a:gd name="connsiteY53" fmla="*/ 8161 h 10000"/>
                  <a:gd name="connsiteX54" fmla="*/ 7224 w 10000"/>
                  <a:gd name="connsiteY54" fmla="*/ 8300 h 10000"/>
                  <a:gd name="connsiteX55" fmla="*/ 7660 w 10000"/>
                  <a:gd name="connsiteY55" fmla="*/ 8265 h 10000"/>
                  <a:gd name="connsiteX56" fmla="*/ 8017 w 10000"/>
                  <a:gd name="connsiteY56" fmla="*/ 8438 h 10000"/>
                  <a:gd name="connsiteX57" fmla="*/ 8176 w 10000"/>
                  <a:gd name="connsiteY57" fmla="*/ 8716 h 10000"/>
                  <a:gd name="connsiteX58" fmla="*/ 8453 w 10000"/>
                  <a:gd name="connsiteY58" fmla="*/ 9098 h 10000"/>
                  <a:gd name="connsiteX59" fmla="*/ 8612 w 10000"/>
                  <a:gd name="connsiteY59" fmla="*/ 8820 h 10000"/>
                  <a:gd name="connsiteX60" fmla="*/ 8771 w 10000"/>
                  <a:gd name="connsiteY60" fmla="*/ 8334 h 10000"/>
                  <a:gd name="connsiteX61" fmla="*/ 8929 w 10000"/>
                  <a:gd name="connsiteY61" fmla="*/ 7918 h 10000"/>
                  <a:gd name="connsiteX62" fmla="*/ 9009 w 10000"/>
                  <a:gd name="connsiteY62" fmla="*/ 7571 h 10000"/>
                  <a:gd name="connsiteX63" fmla="*/ 9207 w 10000"/>
                  <a:gd name="connsiteY63" fmla="*/ 7224 h 10000"/>
                  <a:gd name="connsiteX64" fmla="*/ 9643 w 10000"/>
                  <a:gd name="connsiteY64" fmla="*/ 7016 h 10000"/>
                  <a:gd name="connsiteX65" fmla="*/ 9960 w 10000"/>
                  <a:gd name="connsiteY65" fmla="*/ 6807 h 10000"/>
                  <a:gd name="connsiteX66" fmla="*/ 10000 w 10000"/>
                  <a:gd name="connsiteY66" fmla="*/ 6322 h 10000"/>
                  <a:gd name="connsiteX67" fmla="*/ 9921 w 10000"/>
                  <a:gd name="connsiteY67" fmla="*/ 5940 h 10000"/>
                  <a:gd name="connsiteX68" fmla="*/ 10000 w 10000"/>
                  <a:gd name="connsiteY68" fmla="*/ 5454 h 10000"/>
                  <a:gd name="connsiteX69" fmla="*/ 10000 w 10000"/>
                  <a:gd name="connsiteY69" fmla="*/ 4968 h 10000"/>
                  <a:gd name="connsiteX70" fmla="*/ 9960 w 10000"/>
                  <a:gd name="connsiteY70" fmla="*/ 4482 h 10000"/>
                  <a:gd name="connsiteX71" fmla="*/ 9921 w 10000"/>
                  <a:gd name="connsiteY71" fmla="*/ 3927 h 10000"/>
                  <a:gd name="connsiteX72" fmla="*/ 9881 w 10000"/>
                  <a:gd name="connsiteY72" fmla="*/ 3407 h 10000"/>
                  <a:gd name="connsiteX73" fmla="*/ 9802 w 10000"/>
                  <a:gd name="connsiteY73" fmla="*/ 2886 h 10000"/>
                  <a:gd name="connsiteX74" fmla="*/ 9881 w 10000"/>
                  <a:gd name="connsiteY74" fmla="*/ 2366 h 10000"/>
                  <a:gd name="connsiteX75" fmla="*/ 9762 w 10000"/>
                  <a:gd name="connsiteY75" fmla="*/ 2053 h 10000"/>
                  <a:gd name="connsiteX76" fmla="*/ 9524 w 10000"/>
                  <a:gd name="connsiteY76" fmla="*/ 1810 h 10000"/>
                  <a:gd name="connsiteX77" fmla="*/ 9286 w 10000"/>
                  <a:gd name="connsiteY77" fmla="*/ 1567 h 10000"/>
                  <a:gd name="connsiteX78" fmla="*/ 9167 w 10000"/>
                  <a:gd name="connsiteY78" fmla="*/ 1255 h 10000"/>
                  <a:gd name="connsiteX79" fmla="*/ 8890 w 10000"/>
                  <a:gd name="connsiteY79" fmla="*/ 873 h 10000"/>
                  <a:gd name="connsiteX80" fmla="*/ 5172 w 10000"/>
                  <a:gd name="connsiteY80" fmla="*/ 3030 h 10000"/>
                  <a:gd name="connsiteX81" fmla="*/ 5496 w 10000"/>
                  <a:gd name="connsiteY81" fmla="*/ 3064 h 10000"/>
                  <a:gd name="connsiteX82" fmla="*/ 5499 w 10000"/>
                  <a:gd name="connsiteY82" fmla="*/ 2769 h 10000"/>
                  <a:gd name="connsiteX83" fmla="*/ 5330 w 10000"/>
                  <a:gd name="connsiteY83" fmla="*/ 2453 h 10000"/>
                  <a:gd name="connsiteX84" fmla="*/ 5196 w 10000"/>
                  <a:gd name="connsiteY84" fmla="*/ 2234 h 10000"/>
                  <a:gd name="connsiteX85" fmla="*/ 5585 w 10000"/>
                  <a:gd name="connsiteY85" fmla="*/ 2122 h 10000"/>
                  <a:gd name="connsiteX86" fmla="*/ 5915 w 10000"/>
                  <a:gd name="connsiteY86" fmla="*/ 1814 h 10000"/>
                  <a:gd name="connsiteX87" fmla="*/ 6255 w 10000"/>
                  <a:gd name="connsiteY87" fmla="*/ 1679 h 10000"/>
                  <a:gd name="connsiteX88" fmla="*/ 6337 w 10000"/>
                  <a:gd name="connsiteY88" fmla="*/ 1417 h 10000"/>
                  <a:gd name="connsiteX89" fmla="*/ 5749 w 10000"/>
                  <a:gd name="connsiteY89" fmla="*/ 1207 h 10000"/>
                  <a:gd name="connsiteX90" fmla="*/ 6074 w 10000"/>
                  <a:gd name="connsiteY90" fmla="*/ 700 h 10000"/>
                  <a:gd name="connsiteX91" fmla="*/ 5836 w 10000"/>
                  <a:gd name="connsiteY91" fmla="*/ 526 h 10000"/>
                  <a:gd name="connsiteX92" fmla="*/ 5479 w 10000"/>
                  <a:gd name="connsiteY92" fmla="*/ 318 h 10000"/>
                  <a:gd name="connsiteX93" fmla="*/ 5122 w 10000"/>
                  <a:gd name="connsiteY93" fmla="*/ 110 h 10000"/>
                  <a:gd name="connsiteX94" fmla="*/ 4765 w 10000"/>
                  <a:gd name="connsiteY94" fmla="*/ 6 h 10000"/>
                  <a:gd name="connsiteX95" fmla="*/ 4289 w 10000"/>
                  <a:gd name="connsiteY95" fmla="*/ 6 h 10000"/>
                  <a:gd name="connsiteX96" fmla="*/ 3754 w 10000"/>
                  <a:gd name="connsiteY96" fmla="*/ 0 h 10000"/>
                  <a:gd name="connsiteX0" fmla="*/ 3754 w 10000"/>
                  <a:gd name="connsiteY0" fmla="*/ 0 h 10000"/>
                  <a:gd name="connsiteX1" fmla="*/ 3510 w 10000"/>
                  <a:gd name="connsiteY1" fmla="*/ 405 h 10000"/>
                  <a:gd name="connsiteX2" fmla="*/ 3258 w 10000"/>
                  <a:gd name="connsiteY2" fmla="*/ 555 h 10000"/>
                  <a:gd name="connsiteX3" fmla="*/ 3173 w 10000"/>
                  <a:gd name="connsiteY3" fmla="*/ 977 h 10000"/>
                  <a:gd name="connsiteX4" fmla="*/ 3219 w 10000"/>
                  <a:gd name="connsiteY4" fmla="*/ 1359 h 10000"/>
                  <a:gd name="connsiteX5" fmla="*/ 2961 w 10000"/>
                  <a:gd name="connsiteY5" fmla="*/ 1567 h 10000"/>
                  <a:gd name="connsiteX6" fmla="*/ 2604 w 10000"/>
                  <a:gd name="connsiteY6" fmla="*/ 2071 h 10000"/>
                  <a:gd name="connsiteX7" fmla="*/ 2287 w 10000"/>
                  <a:gd name="connsiteY7" fmla="*/ 2325 h 10000"/>
                  <a:gd name="connsiteX8" fmla="*/ 2009 w 10000"/>
                  <a:gd name="connsiteY8" fmla="*/ 2539 h 10000"/>
                  <a:gd name="connsiteX9" fmla="*/ 1527 w 10000"/>
                  <a:gd name="connsiteY9" fmla="*/ 2695 h 10000"/>
                  <a:gd name="connsiteX10" fmla="*/ 1117 w 10000"/>
                  <a:gd name="connsiteY10" fmla="*/ 3042 h 10000"/>
                  <a:gd name="connsiteX11" fmla="*/ 681 w 10000"/>
                  <a:gd name="connsiteY11" fmla="*/ 3331 h 10000"/>
                  <a:gd name="connsiteX12" fmla="*/ 364 w 10000"/>
                  <a:gd name="connsiteY12" fmla="*/ 3713 h 10000"/>
                  <a:gd name="connsiteX13" fmla="*/ 198 w 10000"/>
                  <a:gd name="connsiteY13" fmla="*/ 4268 h 10000"/>
                  <a:gd name="connsiteX14" fmla="*/ 0 w 10000"/>
                  <a:gd name="connsiteY14" fmla="*/ 4685 h 10000"/>
                  <a:gd name="connsiteX15" fmla="*/ 463 w 10000"/>
                  <a:gd name="connsiteY15" fmla="*/ 5315 h 10000"/>
                  <a:gd name="connsiteX16" fmla="*/ 694 w 10000"/>
                  <a:gd name="connsiteY16" fmla="*/ 5761 h 10000"/>
                  <a:gd name="connsiteX17" fmla="*/ 872 w 10000"/>
                  <a:gd name="connsiteY17" fmla="*/ 5899 h 10000"/>
                  <a:gd name="connsiteX18" fmla="*/ 1157 w 10000"/>
                  <a:gd name="connsiteY18" fmla="*/ 5975 h 10000"/>
                  <a:gd name="connsiteX19" fmla="*/ 1751 w 10000"/>
                  <a:gd name="connsiteY19" fmla="*/ 5940 h 10000"/>
                  <a:gd name="connsiteX20" fmla="*/ 2267 w 10000"/>
                  <a:gd name="connsiteY20" fmla="*/ 5975 h 10000"/>
                  <a:gd name="connsiteX21" fmla="*/ 2505 w 10000"/>
                  <a:gd name="connsiteY21" fmla="*/ 6148 h 10000"/>
                  <a:gd name="connsiteX22" fmla="*/ 2783 w 10000"/>
                  <a:gd name="connsiteY22" fmla="*/ 6426 h 10000"/>
                  <a:gd name="connsiteX23" fmla="*/ 3179 w 10000"/>
                  <a:gd name="connsiteY23" fmla="*/ 6322 h 10000"/>
                  <a:gd name="connsiteX24" fmla="*/ 3576 w 10000"/>
                  <a:gd name="connsiteY24" fmla="*/ 6183 h 10000"/>
                  <a:gd name="connsiteX25" fmla="*/ 3655 w 10000"/>
                  <a:gd name="connsiteY25" fmla="*/ 6495 h 10000"/>
                  <a:gd name="connsiteX26" fmla="*/ 3734 w 10000"/>
                  <a:gd name="connsiteY26" fmla="*/ 6842 h 10000"/>
                  <a:gd name="connsiteX27" fmla="*/ 3695 w 10000"/>
                  <a:gd name="connsiteY27" fmla="*/ 7154 h 10000"/>
                  <a:gd name="connsiteX28" fmla="*/ 3734 w 10000"/>
                  <a:gd name="connsiteY28" fmla="*/ 7363 h 10000"/>
                  <a:gd name="connsiteX29" fmla="*/ 3655 w 10000"/>
                  <a:gd name="connsiteY29" fmla="*/ 7675 h 10000"/>
                  <a:gd name="connsiteX30" fmla="*/ 3219 w 10000"/>
                  <a:gd name="connsiteY30" fmla="*/ 7710 h 10000"/>
                  <a:gd name="connsiteX31" fmla="*/ 2822 w 10000"/>
                  <a:gd name="connsiteY31" fmla="*/ 7675 h 10000"/>
                  <a:gd name="connsiteX32" fmla="*/ 2465 w 10000"/>
                  <a:gd name="connsiteY32" fmla="*/ 7883 h 10000"/>
                  <a:gd name="connsiteX33" fmla="*/ 2148 w 10000"/>
                  <a:gd name="connsiteY33" fmla="*/ 8091 h 10000"/>
                  <a:gd name="connsiteX34" fmla="*/ 2069 w 10000"/>
                  <a:gd name="connsiteY34" fmla="*/ 8369 h 10000"/>
                  <a:gd name="connsiteX35" fmla="*/ 2148 w 10000"/>
                  <a:gd name="connsiteY35" fmla="*/ 8681 h 10000"/>
                  <a:gd name="connsiteX36" fmla="*/ 2465 w 10000"/>
                  <a:gd name="connsiteY36" fmla="*/ 8855 h 10000"/>
                  <a:gd name="connsiteX37" fmla="*/ 2624 w 10000"/>
                  <a:gd name="connsiteY37" fmla="*/ 9202 h 10000"/>
                  <a:gd name="connsiteX38" fmla="*/ 2584 w 10000"/>
                  <a:gd name="connsiteY38" fmla="*/ 9549 h 10000"/>
                  <a:gd name="connsiteX39" fmla="*/ 2624 w 10000"/>
                  <a:gd name="connsiteY39" fmla="*/ 9826 h 10000"/>
                  <a:gd name="connsiteX40" fmla="*/ 2902 w 10000"/>
                  <a:gd name="connsiteY40" fmla="*/ 9965 h 10000"/>
                  <a:gd name="connsiteX41" fmla="*/ 3139 w 10000"/>
                  <a:gd name="connsiteY41" fmla="*/ 10000 h 10000"/>
                  <a:gd name="connsiteX42" fmla="*/ 3536 w 10000"/>
                  <a:gd name="connsiteY42" fmla="*/ 9965 h 10000"/>
                  <a:gd name="connsiteX43" fmla="*/ 3972 w 10000"/>
                  <a:gd name="connsiteY43" fmla="*/ 9792 h 10000"/>
                  <a:gd name="connsiteX44" fmla="*/ 4408 w 10000"/>
                  <a:gd name="connsiteY44" fmla="*/ 9549 h 10000"/>
                  <a:gd name="connsiteX45" fmla="*/ 4884 w 10000"/>
                  <a:gd name="connsiteY45" fmla="*/ 9341 h 10000"/>
                  <a:gd name="connsiteX46" fmla="*/ 5162 w 10000"/>
                  <a:gd name="connsiteY46" fmla="*/ 9028 h 10000"/>
                  <a:gd name="connsiteX47" fmla="*/ 5479 w 10000"/>
                  <a:gd name="connsiteY47" fmla="*/ 8751 h 10000"/>
                  <a:gd name="connsiteX48" fmla="*/ 5479 w 10000"/>
                  <a:gd name="connsiteY48" fmla="*/ 8508 h 10000"/>
                  <a:gd name="connsiteX49" fmla="*/ 5360 w 10000"/>
                  <a:gd name="connsiteY49" fmla="*/ 8265 h 10000"/>
                  <a:gd name="connsiteX50" fmla="*/ 5440 w 10000"/>
                  <a:gd name="connsiteY50" fmla="*/ 8022 h 10000"/>
                  <a:gd name="connsiteX51" fmla="*/ 5876 w 10000"/>
                  <a:gd name="connsiteY51" fmla="*/ 7883 h 10000"/>
                  <a:gd name="connsiteX52" fmla="*/ 6153 w 10000"/>
                  <a:gd name="connsiteY52" fmla="*/ 8057 h 10000"/>
                  <a:gd name="connsiteX53" fmla="*/ 6709 w 10000"/>
                  <a:gd name="connsiteY53" fmla="*/ 8161 h 10000"/>
                  <a:gd name="connsiteX54" fmla="*/ 7224 w 10000"/>
                  <a:gd name="connsiteY54" fmla="*/ 8300 h 10000"/>
                  <a:gd name="connsiteX55" fmla="*/ 7660 w 10000"/>
                  <a:gd name="connsiteY55" fmla="*/ 8265 h 10000"/>
                  <a:gd name="connsiteX56" fmla="*/ 8017 w 10000"/>
                  <a:gd name="connsiteY56" fmla="*/ 8438 h 10000"/>
                  <a:gd name="connsiteX57" fmla="*/ 8176 w 10000"/>
                  <a:gd name="connsiteY57" fmla="*/ 8716 h 10000"/>
                  <a:gd name="connsiteX58" fmla="*/ 8453 w 10000"/>
                  <a:gd name="connsiteY58" fmla="*/ 9098 h 10000"/>
                  <a:gd name="connsiteX59" fmla="*/ 8612 w 10000"/>
                  <a:gd name="connsiteY59" fmla="*/ 8820 h 10000"/>
                  <a:gd name="connsiteX60" fmla="*/ 8771 w 10000"/>
                  <a:gd name="connsiteY60" fmla="*/ 8334 h 10000"/>
                  <a:gd name="connsiteX61" fmla="*/ 8929 w 10000"/>
                  <a:gd name="connsiteY61" fmla="*/ 7918 h 10000"/>
                  <a:gd name="connsiteX62" fmla="*/ 9009 w 10000"/>
                  <a:gd name="connsiteY62" fmla="*/ 7571 h 10000"/>
                  <a:gd name="connsiteX63" fmla="*/ 9207 w 10000"/>
                  <a:gd name="connsiteY63" fmla="*/ 7224 h 10000"/>
                  <a:gd name="connsiteX64" fmla="*/ 9643 w 10000"/>
                  <a:gd name="connsiteY64" fmla="*/ 7016 h 10000"/>
                  <a:gd name="connsiteX65" fmla="*/ 9960 w 10000"/>
                  <a:gd name="connsiteY65" fmla="*/ 6807 h 10000"/>
                  <a:gd name="connsiteX66" fmla="*/ 10000 w 10000"/>
                  <a:gd name="connsiteY66" fmla="*/ 6322 h 10000"/>
                  <a:gd name="connsiteX67" fmla="*/ 9921 w 10000"/>
                  <a:gd name="connsiteY67" fmla="*/ 5940 h 10000"/>
                  <a:gd name="connsiteX68" fmla="*/ 10000 w 10000"/>
                  <a:gd name="connsiteY68" fmla="*/ 5454 h 10000"/>
                  <a:gd name="connsiteX69" fmla="*/ 10000 w 10000"/>
                  <a:gd name="connsiteY69" fmla="*/ 4968 h 10000"/>
                  <a:gd name="connsiteX70" fmla="*/ 9960 w 10000"/>
                  <a:gd name="connsiteY70" fmla="*/ 4482 h 10000"/>
                  <a:gd name="connsiteX71" fmla="*/ 9921 w 10000"/>
                  <a:gd name="connsiteY71" fmla="*/ 3927 h 10000"/>
                  <a:gd name="connsiteX72" fmla="*/ 9881 w 10000"/>
                  <a:gd name="connsiteY72" fmla="*/ 3407 h 10000"/>
                  <a:gd name="connsiteX73" fmla="*/ 9802 w 10000"/>
                  <a:gd name="connsiteY73" fmla="*/ 2886 h 10000"/>
                  <a:gd name="connsiteX74" fmla="*/ 9881 w 10000"/>
                  <a:gd name="connsiteY74" fmla="*/ 2366 h 10000"/>
                  <a:gd name="connsiteX75" fmla="*/ 9762 w 10000"/>
                  <a:gd name="connsiteY75" fmla="*/ 2053 h 10000"/>
                  <a:gd name="connsiteX76" fmla="*/ 9524 w 10000"/>
                  <a:gd name="connsiteY76" fmla="*/ 1810 h 10000"/>
                  <a:gd name="connsiteX77" fmla="*/ 9286 w 10000"/>
                  <a:gd name="connsiteY77" fmla="*/ 1567 h 10000"/>
                  <a:gd name="connsiteX78" fmla="*/ 9167 w 10000"/>
                  <a:gd name="connsiteY78" fmla="*/ 1255 h 10000"/>
                  <a:gd name="connsiteX79" fmla="*/ 4980 w 10000"/>
                  <a:gd name="connsiteY79" fmla="*/ 3382 h 10000"/>
                  <a:gd name="connsiteX80" fmla="*/ 5172 w 10000"/>
                  <a:gd name="connsiteY80" fmla="*/ 3030 h 10000"/>
                  <a:gd name="connsiteX81" fmla="*/ 5496 w 10000"/>
                  <a:gd name="connsiteY81" fmla="*/ 3064 h 10000"/>
                  <a:gd name="connsiteX82" fmla="*/ 5499 w 10000"/>
                  <a:gd name="connsiteY82" fmla="*/ 2769 h 10000"/>
                  <a:gd name="connsiteX83" fmla="*/ 5330 w 10000"/>
                  <a:gd name="connsiteY83" fmla="*/ 2453 h 10000"/>
                  <a:gd name="connsiteX84" fmla="*/ 5196 w 10000"/>
                  <a:gd name="connsiteY84" fmla="*/ 2234 h 10000"/>
                  <a:gd name="connsiteX85" fmla="*/ 5585 w 10000"/>
                  <a:gd name="connsiteY85" fmla="*/ 2122 h 10000"/>
                  <a:gd name="connsiteX86" fmla="*/ 5915 w 10000"/>
                  <a:gd name="connsiteY86" fmla="*/ 1814 h 10000"/>
                  <a:gd name="connsiteX87" fmla="*/ 6255 w 10000"/>
                  <a:gd name="connsiteY87" fmla="*/ 1679 h 10000"/>
                  <a:gd name="connsiteX88" fmla="*/ 6337 w 10000"/>
                  <a:gd name="connsiteY88" fmla="*/ 1417 h 10000"/>
                  <a:gd name="connsiteX89" fmla="*/ 5749 w 10000"/>
                  <a:gd name="connsiteY89" fmla="*/ 1207 h 10000"/>
                  <a:gd name="connsiteX90" fmla="*/ 6074 w 10000"/>
                  <a:gd name="connsiteY90" fmla="*/ 700 h 10000"/>
                  <a:gd name="connsiteX91" fmla="*/ 5836 w 10000"/>
                  <a:gd name="connsiteY91" fmla="*/ 526 h 10000"/>
                  <a:gd name="connsiteX92" fmla="*/ 5479 w 10000"/>
                  <a:gd name="connsiteY92" fmla="*/ 318 h 10000"/>
                  <a:gd name="connsiteX93" fmla="*/ 5122 w 10000"/>
                  <a:gd name="connsiteY93" fmla="*/ 110 h 10000"/>
                  <a:gd name="connsiteX94" fmla="*/ 4765 w 10000"/>
                  <a:gd name="connsiteY94" fmla="*/ 6 h 10000"/>
                  <a:gd name="connsiteX95" fmla="*/ 4289 w 10000"/>
                  <a:gd name="connsiteY95" fmla="*/ 6 h 10000"/>
                  <a:gd name="connsiteX96" fmla="*/ 3754 w 10000"/>
                  <a:gd name="connsiteY96" fmla="*/ 0 h 10000"/>
                  <a:gd name="connsiteX0" fmla="*/ 3754 w 10000"/>
                  <a:gd name="connsiteY0" fmla="*/ 0 h 10000"/>
                  <a:gd name="connsiteX1" fmla="*/ 3510 w 10000"/>
                  <a:gd name="connsiteY1" fmla="*/ 405 h 10000"/>
                  <a:gd name="connsiteX2" fmla="*/ 3258 w 10000"/>
                  <a:gd name="connsiteY2" fmla="*/ 555 h 10000"/>
                  <a:gd name="connsiteX3" fmla="*/ 3173 w 10000"/>
                  <a:gd name="connsiteY3" fmla="*/ 977 h 10000"/>
                  <a:gd name="connsiteX4" fmla="*/ 3219 w 10000"/>
                  <a:gd name="connsiteY4" fmla="*/ 1359 h 10000"/>
                  <a:gd name="connsiteX5" fmla="*/ 2961 w 10000"/>
                  <a:gd name="connsiteY5" fmla="*/ 1567 h 10000"/>
                  <a:gd name="connsiteX6" fmla="*/ 2604 w 10000"/>
                  <a:gd name="connsiteY6" fmla="*/ 2071 h 10000"/>
                  <a:gd name="connsiteX7" fmla="*/ 2287 w 10000"/>
                  <a:gd name="connsiteY7" fmla="*/ 2325 h 10000"/>
                  <a:gd name="connsiteX8" fmla="*/ 2009 w 10000"/>
                  <a:gd name="connsiteY8" fmla="*/ 2539 h 10000"/>
                  <a:gd name="connsiteX9" fmla="*/ 1527 w 10000"/>
                  <a:gd name="connsiteY9" fmla="*/ 2695 h 10000"/>
                  <a:gd name="connsiteX10" fmla="*/ 1117 w 10000"/>
                  <a:gd name="connsiteY10" fmla="*/ 3042 h 10000"/>
                  <a:gd name="connsiteX11" fmla="*/ 681 w 10000"/>
                  <a:gd name="connsiteY11" fmla="*/ 3331 h 10000"/>
                  <a:gd name="connsiteX12" fmla="*/ 364 w 10000"/>
                  <a:gd name="connsiteY12" fmla="*/ 3713 h 10000"/>
                  <a:gd name="connsiteX13" fmla="*/ 198 w 10000"/>
                  <a:gd name="connsiteY13" fmla="*/ 4268 h 10000"/>
                  <a:gd name="connsiteX14" fmla="*/ 0 w 10000"/>
                  <a:gd name="connsiteY14" fmla="*/ 4685 h 10000"/>
                  <a:gd name="connsiteX15" fmla="*/ 463 w 10000"/>
                  <a:gd name="connsiteY15" fmla="*/ 5315 h 10000"/>
                  <a:gd name="connsiteX16" fmla="*/ 694 w 10000"/>
                  <a:gd name="connsiteY16" fmla="*/ 5761 h 10000"/>
                  <a:gd name="connsiteX17" fmla="*/ 872 w 10000"/>
                  <a:gd name="connsiteY17" fmla="*/ 5899 h 10000"/>
                  <a:gd name="connsiteX18" fmla="*/ 1157 w 10000"/>
                  <a:gd name="connsiteY18" fmla="*/ 5975 h 10000"/>
                  <a:gd name="connsiteX19" fmla="*/ 1751 w 10000"/>
                  <a:gd name="connsiteY19" fmla="*/ 5940 h 10000"/>
                  <a:gd name="connsiteX20" fmla="*/ 2267 w 10000"/>
                  <a:gd name="connsiteY20" fmla="*/ 5975 h 10000"/>
                  <a:gd name="connsiteX21" fmla="*/ 2505 w 10000"/>
                  <a:gd name="connsiteY21" fmla="*/ 6148 h 10000"/>
                  <a:gd name="connsiteX22" fmla="*/ 2783 w 10000"/>
                  <a:gd name="connsiteY22" fmla="*/ 6426 h 10000"/>
                  <a:gd name="connsiteX23" fmla="*/ 3179 w 10000"/>
                  <a:gd name="connsiteY23" fmla="*/ 6322 h 10000"/>
                  <a:gd name="connsiteX24" fmla="*/ 3576 w 10000"/>
                  <a:gd name="connsiteY24" fmla="*/ 6183 h 10000"/>
                  <a:gd name="connsiteX25" fmla="*/ 3655 w 10000"/>
                  <a:gd name="connsiteY25" fmla="*/ 6495 h 10000"/>
                  <a:gd name="connsiteX26" fmla="*/ 3734 w 10000"/>
                  <a:gd name="connsiteY26" fmla="*/ 6842 h 10000"/>
                  <a:gd name="connsiteX27" fmla="*/ 3695 w 10000"/>
                  <a:gd name="connsiteY27" fmla="*/ 7154 h 10000"/>
                  <a:gd name="connsiteX28" fmla="*/ 3734 w 10000"/>
                  <a:gd name="connsiteY28" fmla="*/ 7363 h 10000"/>
                  <a:gd name="connsiteX29" fmla="*/ 3655 w 10000"/>
                  <a:gd name="connsiteY29" fmla="*/ 7675 h 10000"/>
                  <a:gd name="connsiteX30" fmla="*/ 3219 w 10000"/>
                  <a:gd name="connsiteY30" fmla="*/ 7710 h 10000"/>
                  <a:gd name="connsiteX31" fmla="*/ 2822 w 10000"/>
                  <a:gd name="connsiteY31" fmla="*/ 7675 h 10000"/>
                  <a:gd name="connsiteX32" fmla="*/ 2465 w 10000"/>
                  <a:gd name="connsiteY32" fmla="*/ 7883 h 10000"/>
                  <a:gd name="connsiteX33" fmla="*/ 2148 w 10000"/>
                  <a:gd name="connsiteY33" fmla="*/ 8091 h 10000"/>
                  <a:gd name="connsiteX34" fmla="*/ 2069 w 10000"/>
                  <a:gd name="connsiteY34" fmla="*/ 8369 h 10000"/>
                  <a:gd name="connsiteX35" fmla="*/ 2148 w 10000"/>
                  <a:gd name="connsiteY35" fmla="*/ 8681 h 10000"/>
                  <a:gd name="connsiteX36" fmla="*/ 2465 w 10000"/>
                  <a:gd name="connsiteY36" fmla="*/ 8855 h 10000"/>
                  <a:gd name="connsiteX37" fmla="*/ 2624 w 10000"/>
                  <a:gd name="connsiteY37" fmla="*/ 9202 h 10000"/>
                  <a:gd name="connsiteX38" fmla="*/ 2584 w 10000"/>
                  <a:gd name="connsiteY38" fmla="*/ 9549 h 10000"/>
                  <a:gd name="connsiteX39" fmla="*/ 2624 w 10000"/>
                  <a:gd name="connsiteY39" fmla="*/ 9826 h 10000"/>
                  <a:gd name="connsiteX40" fmla="*/ 2902 w 10000"/>
                  <a:gd name="connsiteY40" fmla="*/ 9965 h 10000"/>
                  <a:gd name="connsiteX41" fmla="*/ 3139 w 10000"/>
                  <a:gd name="connsiteY41" fmla="*/ 10000 h 10000"/>
                  <a:gd name="connsiteX42" fmla="*/ 3536 w 10000"/>
                  <a:gd name="connsiteY42" fmla="*/ 9965 h 10000"/>
                  <a:gd name="connsiteX43" fmla="*/ 3972 w 10000"/>
                  <a:gd name="connsiteY43" fmla="*/ 9792 h 10000"/>
                  <a:gd name="connsiteX44" fmla="*/ 4408 w 10000"/>
                  <a:gd name="connsiteY44" fmla="*/ 9549 h 10000"/>
                  <a:gd name="connsiteX45" fmla="*/ 4884 w 10000"/>
                  <a:gd name="connsiteY45" fmla="*/ 9341 h 10000"/>
                  <a:gd name="connsiteX46" fmla="*/ 5162 w 10000"/>
                  <a:gd name="connsiteY46" fmla="*/ 9028 h 10000"/>
                  <a:gd name="connsiteX47" fmla="*/ 5479 w 10000"/>
                  <a:gd name="connsiteY47" fmla="*/ 8751 h 10000"/>
                  <a:gd name="connsiteX48" fmla="*/ 5479 w 10000"/>
                  <a:gd name="connsiteY48" fmla="*/ 8508 h 10000"/>
                  <a:gd name="connsiteX49" fmla="*/ 5360 w 10000"/>
                  <a:gd name="connsiteY49" fmla="*/ 8265 h 10000"/>
                  <a:gd name="connsiteX50" fmla="*/ 5440 w 10000"/>
                  <a:gd name="connsiteY50" fmla="*/ 8022 h 10000"/>
                  <a:gd name="connsiteX51" fmla="*/ 5876 w 10000"/>
                  <a:gd name="connsiteY51" fmla="*/ 7883 h 10000"/>
                  <a:gd name="connsiteX52" fmla="*/ 6153 w 10000"/>
                  <a:gd name="connsiteY52" fmla="*/ 8057 h 10000"/>
                  <a:gd name="connsiteX53" fmla="*/ 6709 w 10000"/>
                  <a:gd name="connsiteY53" fmla="*/ 8161 h 10000"/>
                  <a:gd name="connsiteX54" fmla="*/ 7224 w 10000"/>
                  <a:gd name="connsiteY54" fmla="*/ 8300 h 10000"/>
                  <a:gd name="connsiteX55" fmla="*/ 7660 w 10000"/>
                  <a:gd name="connsiteY55" fmla="*/ 8265 h 10000"/>
                  <a:gd name="connsiteX56" fmla="*/ 8017 w 10000"/>
                  <a:gd name="connsiteY56" fmla="*/ 8438 h 10000"/>
                  <a:gd name="connsiteX57" fmla="*/ 8176 w 10000"/>
                  <a:gd name="connsiteY57" fmla="*/ 8716 h 10000"/>
                  <a:gd name="connsiteX58" fmla="*/ 8453 w 10000"/>
                  <a:gd name="connsiteY58" fmla="*/ 9098 h 10000"/>
                  <a:gd name="connsiteX59" fmla="*/ 8612 w 10000"/>
                  <a:gd name="connsiteY59" fmla="*/ 8820 h 10000"/>
                  <a:gd name="connsiteX60" fmla="*/ 8771 w 10000"/>
                  <a:gd name="connsiteY60" fmla="*/ 8334 h 10000"/>
                  <a:gd name="connsiteX61" fmla="*/ 8929 w 10000"/>
                  <a:gd name="connsiteY61" fmla="*/ 7918 h 10000"/>
                  <a:gd name="connsiteX62" fmla="*/ 9009 w 10000"/>
                  <a:gd name="connsiteY62" fmla="*/ 7571 h 10000"/>
                  <a:gd name="connsiteX63" fmla="*/ 9207 w 10000"/>
                  <a:gd name="connsiteY63" fmla="*/ 7224 h 10000"/>
                  <a:gd name="connsiteX64" fmla="*/ 9643 w 10000"/>
                  <a:gd name="connsiteY64" fmla="*/ 7016 h 10000"/>
                  <a:gd name="connsiteX65" fmla="*/ 9960 w 10000"/>
                  <a:gd name="connsiteY65" fmla="*/ 6807 h 10000"/>
                  <a:gd name="connsiteX66" fmla="*/ 10000 w 10000"/>
                  <a:gd name="connsiteY66" fmla="*/ 6322 h 10000"/>
                  <a:gd name="connsiteX67" fmla="*/ 9921 w 10000"/>
                  <a:gd name="connsiteY67" fmla="*/ 5940 h 10000"/>
                  <a:gd name="connsiteX68" fmla="*/ 10000 w 10000"/>
                  <a:gd name="connsiteY68" fmla="*/ 5454 h 10000"/>
                  <a:gd name="connsiteX69" fmla="*/ 10000 w 10000"/>
                  <a:gd name="connsiteY69" fmla="*/ 4968 h 10000"/>
                  <a:gd name="connsiteX70" fmla="*/ 9960 w 10000"/>
                  <a:gd name="connsiteY70" fmla="*/ 4482 h 10000"/>
                  <a:gd name="connsiteX71" fmla="*/ 9921 w 10000"/>
                  <a:gd name="connsiteY71" fmla="*/ 3927 h 10000"/>
                  <a:gd name="connsiteX72" fmla="*/ 9881 w 10000"/>
                  <a:gd name="connsiteY72" fmla="*/ 3407 h 10000"/>
                  <a:gd name="connsiteX73" fmla="*/ 9802 w 10000"/>
                  <a:gd name="connsiteY73" fmla="*/ 2886 h 10000"/>
                  <a:gd name="connsiteX74" fmla="*/ 9881 w 10000"/>
                  <a:gd name="connsiteY74" fmla="*/ 2366 h 10000"/>
                  <a:gd name="connsiteX75" fmla="*/ 9762 w 10000"/>
                  <a:gd name="connsiteY75" fmla="*/ 2053 h 10000"/>
                  <a:gd name="connsiteX76" fmla="*/ 9524 w 10000"/>
                  <a:gd name="connsiteY76" fmla="*/ 1810 h 10000"/>
                  <a:gd name="connsiteX77" fmla="*/ 9286 w 10000"/>
                  <a:gd name="connsiteY77" fmla="*/ 1567 h 10000"/>
                  <a:gd name="connsiteX78" fmla="*/ 4842 w 10000"/>
                  <a:gd name="connsiteY78" fmla="*/ 3577 h 10000"/>
                  <a:gd name="connsiteX79" fmla="*/ 4980 w 10000"/>
                  <a:gd name="connsiteY79" fmla="*/ 3382 h 10000"/>
                  <a:gd name="connsiteX80" fmla="*/ 5172 w 10000"/>
                  <a:gd name="connsiteY80" fmla="*/ 3030 h 10000"/>
                  <a:gd name="connsiteX81" fmla="*/ 5496 w 10000"/>
                  <a:gd name="connsiteY81" fmla="*/ 3064 h 10000"/>
                  <a:gd name="connsiteX82" fmla="*/ 5499 w 10000"/>
                  <a:gd name="connsiteY82" fmla="*/ 2769 h 10000"/>
                  <a:gd name="connsiteX83" fmla="*/ 5330 w 10000"/>
                  <a:gd name="connsiteY83" fmla="*/ 2453 h 10000"/>
                  <a:gd name="connsiteX84" fmla="*/ 5196 w 10000"/>
                  <a:gd name="connsiteY84" fmla="*/ 2234 h 10000"/>
                  <a:gd name="connsiteX85" fmla="*/ 5585 w 10000"/>
                  <a:gd name="connsiteY85" fmla="*/ 2122 h 10000"/>
                  <a:gd name="connsiteX86" fmla="*/ 5915 w 10000"/>
                  <a:gd name="connsiteY86" fmla="*/ 1814 h 10000"/>
                  <a:gd name="connsiteX87" fmla="*/ 6255 w 10000"/>
                  <a:gd name="connsiteY87" fmla="*/ 1679 h 10000"/>
                  <a:gd name="connsiteX88" fmla="*/ 6337 w 10000"/>
                  <a:gd name="connsiteY88" fmla="*/ 1417 h 10000"/>
                  <a:gd name="connsiteX89" fmla="*/ 5749 w 10000"/>
                  <a:gd name="connsiteY89" fmla="*/ 1207 h 10000"/>
                  <a:gd name="connsiteX90" fmla="*/ 6074 w 10000"/>
                  <a:gd name="connsiteY90" fmla="*/ 700 h 10000"/>
                  <a:gd name="connsiteX91" fmla="*/ 5836 w 10000"/>
                  <a:gd name="connsiteY91" fmla="*/ 526 h 10000"/>
                  <a:gd name="connsiteX92" fmla="*/ 5479 w 10000"/>
                  <a:gd name="connsiteY92" fmla="*/ 318 h 10000"/>
                  <a:gd name="connsiteX93" fmla="*/ 5122 w 10000"/>
                  <a:gd name="connsiteY93" fmla="*/ 110 h 10000"/>
                  <a:gd name="connsiteX94" fmla="*/ 4765 w 10000"/>
                  <a:gd name="connsiteY94" fmla="*/ 6 h 10000"/>
                  <a:gd name="connsiteX95" fmla="*/ 4289 w 10000"/>
                  <a:gd name="connsiteY95" fmla="*/ 6 h 10000"/>
                  <a:gd name="connsiteX96" fmla="*/ 3754 w 10000"/>
                  <a:gd name="connsiteY96" fmla="*/ 0 h 10000"/>
                  <a:gd name="connsiteX0" fmla="*/ 3754 w 10000"/>
                  <a:gd name="connsiteY0" fmla="*/ 0 h 10000"/>
                  <a:gd name="connsiteX1" fmla="*/ 3510 w 10000"/>
                  <a:gd name="connsiteY1" fmla="*/ 405 h 10000"/>
                  <a:gd name="connsiteX2" fmla="*/ 3258 w 10000"/>
                  <a:gd name="connsiteY2" fmla="*/ 555 h 10000"/>
                  <a:gd name="connsiteX3" fmla="*/ 3173 w 10000"/>
                  <a:gd name="connsiteY3" fmla="*/ 977 h 10000"/>
                  <a:gd name="connsiteX4" fmla="*/ 3219 w 10000"/>
                  <a:gd name="connsiteY4" fmla="*/ 1359 h 10000"/>
                  <a:gd name="connsiteX5" fmla="*/ 2961 w 10000"/>
                  <a:gd name="connsiteY5" fmla="*/ 1567 h 10000"/>
                  <a:gd name="connsiteX6" fmla="*/ 2604 w 10000"/>
                  <a:gd name="connsiteY6" fmla="*/ 2071 h 10000"/>
                  <a:gd name="connsiteX7" fmla="*/ 2287 w 10000"/>
                  <a:gd name="connsiteY7" fmla="*/ 2325 h 10000"/>
                  <a:gd name="connsiteX8" fmla="*/ 2009 w 10000"/>
                  <a:gd name="connsiteY8" fmla="*/ 2539 h 10000"/>
                  <a:gd name="connsiteX9" fmla="*/ 1527 w 10000"/>
                  <a:gd name="connsiteY9" fmla="*/ 2695 h 10000"/>
                  <a:gd name="connsiteX10" fmla="*/ 1117 w 10000"/>
                  <a:gd name="connsiteY10" fmla="*/ 3042 h 10000"/>
                  <a:gd name="connsiteX11" fmla="*/ 681 w 10000"/>
                  <a:gd name="connsiteY11" fmla="*/ 3331 h 10000"/>
                  <a:gd name="connsiteX12" fmla="*/ 364 w 10000"/>
                  <a:gd name="connsiteY12" fmla="*/ 3713 h 10000"/>
                  <a:gd name="connsiteX13" fmla="*/ 198 w 10000"/>
                  <a:gd name="connsiteY13" fmla="*/ 4268 h 10000"/>
                  <a:gd name="connsiteX14" fmla="*/ 0 w 10000"/>
                  <a:gd name="connsiteY14" fmla="*/ 4685 h 10000"/>
                  <a:gd name="connsiteX15" fmla="*/ 463 w 10000"/>
                  <a:gd name="connsiteY15" fmla="*/ 5315 h 10000"/>
                  <a:gd name="connsiteX16" fmla="*/ 694 w 10000"/>
                  <a:gd name="connsiteY16" fmla="*/ 5761 h 10000"/>
                  <a:gd name="connsiteX17" fmla="*/ 872 w 10000"/>
                  <a:gd name="connsiteY17" fmla="*/ 5899 h 10000"/>
                  <a:gd name="connsiteX18" fmla="*/ 1157 w 10000"/>
                  <a:gd name="connsiteY18" fmla="*/ 5975 h 10000"/>
                  <a:gd name="connsiteX19" fmla="*/ 1751 w 10000"/>
                  <a:gd name="connsiteY19" fmla="*/ 5940 h 10000"/>
                  <a:gd name="connsiteX20" fmla="*/ 2267 w 10000"/>
                  <a:gd name="connsiteY20" fmla="*/ 5975 h 10000"/>
                  <a:gd name="connsiteX21" fmla="*/ 2505 w 10000"/>
                  <a:gd name="connsiteY21" fmla="*/ 6148 h 10000"/>
                  <a:gd name="connsiteX22" fmla="*/ 2783 w 10000"/>
                  <a:gd name="connsiteY22" fmla="*/ 6426 h 10000"/>
                  <a:gd name="connsiteX23" fmla="*/ 3179 w 10000"/>
                  <a:gd name="connsiteY23" fmla="*/ 6322 h 10000"/>
                  <a:gd name="connsiteX24" fmla="*/ 3576 w 10000"/>
                  <a:gd name="connsiteY24" fmla="*/ 6183 h 10000"/>
                  <a:gd name="connsiteX25" fmla="*/ 3655 w 10000"/>
                  <a:gd name="connsiteY25" fmla="*/ 6495 h 10000"/>
                  <a:gd name="connsiteX26" fmla="*/ 3734 w 10000"/>
                  <a:gd name="connsiteY26" fmla="*/ 6842 h 10000"/>
                  <a:gd name="connsiteX27" fmla="*/ 3695 w 10000"/>
                  <a:gd name="connsiteY27" fmla="*/ 7154 h 10000"/>
                  <a:gd name="connsiteX28" fmla="*/ 3734 w 10000"/>
                  <a:gd name="connsiteY28" fmla="*/ 7363 h 10000"/>
                  <a:gd name="connsiteX29" fmla="*/ 3655 w 10000"/>
                  <a:gd name="connsiteY29" fmla="*/ 7675 h 10000"/>
                  <a:gd name="connsiteX30" fmla="*/ 3219 w 10000"/>
                  <a:gd name="connsiteY30" fmla="*/ 7710 h 10000"/>
                  <a:gd name="connsiteX31" fmla="*/ 2822 w 10000"/>
                  <a:gd name="connsiteY31" fmla="*/ 7675 h 10000"/>
                  <a:gd name="connsiteX32" fmla="*/ 2465 w 10000"/>
                  <a:gd name="connsiteY32" fmla="*/ 7883 h 10000"/>
                  <a:gd name="connsiteX33" fmla="*/ 2148 w 10000"/>
                  <a:gd name="connsiteY33" fmla="*/ 8091 h 10000"/>
                  <a:gd name="connsiteX34" fmla="*/ 2069 w 10000"/>
                  <a:gd name="connsiteY34" fmla="*/ 8369 h 10000"/>
                  <a:gd name="connsiteX35" fmla="*/ 2148 w 10000"/>
                  <a:gd name="connsiteY35" fmla="*/ 8681 h 10000"/>
                  <a:gd name="connsiteX36" fmla="*/ 2465 w 10000"/>
                  <a:gd name="connsiteY36" fmla="*/ 8855 h 10000"/>
                  <a:gd name="connsiteX37" fmla="*/ 2624 w 10000"/>
                  <a:gd name="connsiteY37" fmla="*/ 9202 h 10000"/>
                  <a:gd name="connsiteX38" fmla="*/ 2584 w 10000"/>
                  <a:gd name="connsiteY38" fmla="*/ 9549 h 10000"/>
                  <a:gd name="connsiteX39" fmla="*/ 2624 w 10000"/>
                  <a:gd name="connsiteY39" fmla="*/ 9826 h 10000"/>
                  <a:gd name="connsiteX40" fmla="*/ 2902 w 10000"/>
                  <a:gd name="connsiteY40" fmla="*/ 9965 h 10000"/>
                  <a:gd name="connsiteX41" fmla="*/ 3139 w 10000"/>
                  <a:gd name="connsiteY41" fmla="*/ 10000 h 10000"/>
                  <a:gd name="connsiteX42" fmla="*/ 3536 w 10000"/>
                  <a:gd name="connsiteY42" fmla="*/ 9965 h 10000"/>
                  <a:gd name="connsiteX43" fmla="*/ 3972 w 10000"/>
                  <a:gd name="connsiteY43" fmla="*/ 9792 h 10000"/>
                  <a:gd name="connsiteX44" fmla="*/ 4408 w 10000"/>
                  <a:gd name="connsiteY44" fmla="*/ 9549 h 10000"/>
                  <a:gd name="connsiteX45" fmla="*/ 4884 w 10000"/>
                  <a:gd name="connsiteY45" fmla="*/ 9341 h 10000"/>
                  <a:gd name="connsiteX46" fmla="*/ 5162 w 10000"/>
                  <a:gd name="connsiteY46" fmla="*/ 9028 h 10000"/>
                  <a:gd name="connsiteX47" fmla="*/ 5479 w 10000"/>
                  <a:gd name="connsiteY47" fmla="*/ 8751 h 10000"/>
                  <a:gd name="connsiteX48" fmla="*/ 5479 w 10000"/>
                  <a:gd name="connsiteY48" fmla="*/ 8508 h 10000"/>
                  <a:gd name="connsiteX49" fmla="*/ 5360 w 10000"/>
                  <a:gd name="connsiteY49" fmla="*/ 8265 h 10000"/>
                  <a:gd name="connsiteX50" fmla="*/ 5440 w 10000"/>
                  <a:gd name="connsiteY50" fmla="*/ 8022 h 10000"/>
                  <a:gd name="connsiteX51" fmla="*/ 5876 w 10000"/>
                  <a:gd name="connsiteY51" fmla="*/ 7883 h 10000"/>
                  <a:gd name="connsiteX52" fmla="*/ 6153 w 10000"/>
                  <a:gd name="connsiteY52" fmla="*/ 8057 h 10000"/>
                  <a:gd name="connsiteX53" fmla="*/ 6709 w 10000"/>
                  <a:gd name="connsiteY53" fmla="*/ 8161 h 10000"/>
                  <a:gd name="connsiteX54" fmla="*/ 7224 w 10000"/>
                  <a:gd name="connsiteY54" fmla="*/ 8300 h 10000"/>
                  <a:gd name="connsiteX55" fmla="*/ 7660 w 10000"/>
                  <a:gd name="connsiteY55" fmla="*/ 8265 h 10000"/>
                  <a:gd name="connsiteX56" fmla="*/ 8017 w 10000"/>
                  <a:gd name="connsiteY56" fmla="*/ 8438 h 10000"/>
                  <a:gd name="connsiteX57" fmla="*/ 8176 w 10000"/>
                  <a:gd name="connsiteY57" fmla="*/ 8716 h 10000"/>
                  <a:gd name="connsiteX58" fmla="*/ 8453 w 10000"/>
                  <a:gd name="connsiteY58" fmla="*/ 9098 h 10000"/>
                  <a:gd name="connsiteX59" fmla="*/ 8612 w 10000"/>
                  <a:gd name="connsiteY59" fmla="*/ 8820 h 10000"/>
                  <a:gd name="connsiteX60" fmla="*/ 8771 w 10000"/>
                  <a:gd name="connsiteY60" fmla="*/ 8334 h 10000"/>
                  <a:gd name="connsiteX61" fmla="*/ 8929 w 10000"/>
                  <a:gd name="connsiteY61" fmla="*/ 7918 h 10000"/>
                  <a:gd name="connsiteX62" fmla="*/ 9009 w 10000"/>
                  <a:gd name="connsiteY62" fmla="*/ 7571 h 10000"/>
                  <a:gd name="connsiteX63" fmla="*/ 9207 w 10000"/>
                  <a:gd name="connsiteY63" fmla="*/ 7224 h 10000"/>
                  <a:gd name="connsiteX64" fmla="*/ 9643 w 10000"/>
                  <a:gd name="connsiteY64" fmla="*/ 7016 h 10000"/>
                  <a:gd name="connsiteX65" fmla="*/ 9960 w 10000"/>
                  <a:gd name="connsiteY65" fmla="*/ 6807 h 10000"/>
                  <a:gd name="connsiteX66" fmla="*/ 10000 w 10000"/>
                  <a:gd name="connsiteY66" fmla="*/ 6322 h 10000"/>
                  <a:gd name="connsiteX67" fmla="*/ 9921 w 10000"/>
                  <a:gd name="connsiteY67" fmla="*/ 5940 h 10000"/>
                  <a:gd name="connsiteX68" fmla="*/ 10000 w 10000"/>
                  <a:gd name="connsiteY68" fmla="*/ 5454 h 10000"/>
                  <a:gd name="connsiteX69" fmla="*/ 10000 w 10000"/>
                  <a:gd name="connsiteY69" fmla="*/ 4968 h 10000"/>
                  <a:gd name="connsiteX70" fmla="*/ 9960 w 10000"/>
                  <a:gd name="connsiteY70" fmla="*/ 4482 h 10000"/>
                  <a:gd name="connsiteX71" fmla="*/ 9921 w 10000"/>
                  <a:gd name="connsiteY71" fmla="*/ 3927 h 10000"/>
                  <a:gd name="connsiteX72" fmla="*/ 9881 w 10000"/>
                  <a:gd name="connsiteY72" fmla="*/ 3407 h 10000"/>
                  <a:gd name="connsiteX73" fmla="*/ 9802 w 10000"/>
                  <a:gd name="connsiteY73" fmla="*/ 2886 h 10000"/>
                  <a:gd name="connsiteX74" fmla="*/ 9881 w 10000"/>
                  <a:gd name="connsiteY74" fmla="*/ 2366 h 10000"/>
                  <a:gd name="connsiteX75" fmla="*/ 9762 w 10000"/>
                  <a:gd name="connsiteY75" fmla="*/ 2053 h 10000"/>
                  <a:gd name="connsiteX76" fmla="*/ 9524 w 10000"/>
                  <a:gd name="connsiteY76" fmla="*/ 1810 h 10000"/>
                  <a:gd name="connsiteX77" fmla="*/ 4798 w 10000"/>
                  <a:gd name="connsiteY77" fmla="*/ 3781 h 10000"/>
                  <a:gd name="connsiteX78" fmla="*/ 4842 w 10000"/>
                  <a:gd name="connsiteY78" fmla="*/ 3577 h 10000"/>
                  <a:gd name="connsiteX79" fmla="*/ 4980 w 10000"/>
                  <a:gd name="connsiteY79" fmla="*/ 3382 h 10000"/>
                  <a:gd name="connsiteX80" fmla="*/ 5172 w 10000"/>
                  <a:gd name="connsiteY80" fmla="*/ 3030 h 10000"/>
                  <a:gd name="connsiteX81" fmla="*/ 5496 w 10000"/>
                  <a:gd name="connsiteY81" fmla="*/ 3064 h 10000"/>
                  <a:gd name="connsiteX82" fmla="*/ 5499 w 10000"/>
                  <a:gd name="connsiteY82" fmla="*/ 2769 h 10000"/>
                  <a:gd name="connsiteX83" fmla="*/ 5330 w 10000"/>
                  <a:gd name="connsiteY83" fmla="*/ 2453 h 10000"/>
                  <a:gd name="connsiteX84" fmla="*/ 5196 w 10000"/>
                  <a:gd name="connsiteY84" fmla="*/ 2234 h 10000"/>
                  <a:gd name="connsiteX85" fmla="*/ 5585 w 10000"/>
                  <a:gd name="connsiteY85" fmla="*/ 2122 h 10000"/>
                  <a:gd name="connsiteX86" fmla="*/ 5915 w 10000"/>
                  <a:gd name="connsiteY86" fmla="*/ 1814 h 10000"/>
                  <a:gd name="connsiteX87" fmla="*/ 6255 w 10000"/>
                  <a:gd name="connsiteY87" fmla="*/ 1679 h 10000"/>
                  <a:gd name="connsiteX88" fmla="*/ 6337 w 10000"/>
                  <a:gd name="connsiteY88" fmla="*/ 1417 h 10000"/>
                  <a:gd name="connsiteX89" fmla="*/ 5749 w 10000"/>
                  <a:gd name="connsiteY89" fmla="*/ 1207 h 10000"/>
                  <a:gd name="connsiteX90" fmla="*/ 6074 w 10000"/>
                  <a:gd name="connsiteY90" fmla="*/ 700 h 10000"/>
                  <a:gd name="connsiteX91" fmla="*/ 5836 w 10000"/>
                  <a:gd name="connsiteY91" fmla="*/ 526 h 10000"/>
                  <a:gd name="connsiteX92" fmla="*/ 5479 w 10000"/>
                  <a:gd name="connsiteY92" fmla="*/ 318 h 10000"/>
                  <a:gd name="connsiteX93" fmla="*/ 5122 w 10000"/>
                  <a:gd name="connsiteY93" fmla="*/ 110 h 10000"/>
                  <a:gd name="connsiteX94" fmla="*/ 4765 w 10000"/>
                  <a:gd name="connsiteY94" fmla="*/ 6 h 10000"/>
                  <a:gd name="connsiteX95" fmla="*/ 4289 w 10000"/>
                  <a:gd name="connsiteY95" fmla="*/ 6 h 10000"/>
                  <a:gd name="connsiteX96" fmla="*/ 3754 w 10000"/>
                  <a:gd name="connsiteY96" fmla="*/ 0 h 10000"/>
                  <a:gd name="connsiteX0" fmla="*/ 3754 w 10000"/>
                  <a:gd name="connsiteY0" fmla="*/ 0 h 10000"/>
                  <a:gd name="connsiteX1" fmla="*/ 3510 w 10000"/>
                  <a:gd name="connsiteY1" fmla="*/ 405 h 10000"/>
                  <a:gd name="connsiteX2" fmla="*/ 3258 w 10000"/>
                  <a:gd name="connsiteY2" fmla="*/ 555 h 10000"/>
                  <a:gd name="connsiteX3" fmla="*/ 3173 w 10000"/>
                  <a:gd name="connsiteY3" fmla="*/ 977 h 10000"/>
                  <a:gd name="connsiteX4" fmla="*/ 3219 w 10000"/>
                  <a:gd name="connsiteY4" fmla="*/ 1359 h 10000"/>
                  <a:gd name="connsiteX5" fmla="*/ 2961 w 10000"/>
                  <a:gd name="connsiteY5" fmla="*/ 1567 h 10000"/>
                  <a:gd name="connsiteX6" fmla="*/ 2604 w 10000"/>
                  <a:gd name="connsiteY6" fmla="*/ 2071 h 10000"/>
                  <a:gd name="connsiteX7" fmla="*/ 2287 w 10000"/>
                  <a:gd name="connsiteY7" fmla="*/ 2325 h 10000"/>
                  <a:gd name="connsiteX8" fmla="*/ 2009 w 10000"/>
                  <a:gd name="connsiteY8" fmla="*/ 2539 h 10000"/>
                  <a:gd name="connsiteX9" fmla="*/ 1527 w 10000"/>
                  <a:gd name="connsiteY9" fmla="*/ 2695 h 10000"/>
                  <a:gd name="connsiteX10" fmla="*/ 1117 w 10000"/>
                  <a:gd name="connsiteY10" fmla="*/ 3042 h 10000"/>
                  <a:gd name="connsiteX11" fmla="*/ 681 w 10000"/>
                  <a:gd name="connsiteY11" fmla="*/ 3331 h 10000"/>
                  <a:gd name="connsiteX12" fmla="*/ 364 w 10000"/>
                  <a:gd name="connsiteY12" fmla="*/ 3713 h 10000"/>
                  <a:gd name="connsiteX13" fmla="*/ 198 w 10000"/>
                  <a:gd name="connsiteY13" fmla="*/ 4268 h 10000"/>
                  <a:gd name="connsiteX14" fmla="*/ 0 w 10000"/>
                  <a:gd name="connsiteY14" fmla="*/ 4685 h 10000"/>
                  <a:gd name="connsiteX15" fmla="*/ 463 w 10000"/>
                  <a:gd name="connsiteY15" fmla="*/ 5315 h 10000"/>
                  <a:gd name="connsiteX16" fmla="*/ 694 w 10000"/>
                  <a:gd name="connsiteY16" fmla="*/ 5761 h 10000"/>
                  <a:gd name="connsiteX17" fmla="*/ 872 w 10000"/>
                  <a:gd name="connsiteY17" fmla="*/ 5899 h 10000"/>
                  <a:gd name="connsiteX18" fmla="*/ 1157 w 10000"/>
                  <a:gd name="connsiteY18" fmla="*/ 5975 h 10000"/>
                  <a:gd name="connsiteX19" fmla="*/ 1751 w 10000"/>
                  <a:gd name="connsiteY19" fmla="*/ 5940 h 10000"/>
                  <a:gd name="connsiteX20" fmla="*/ 2267 w 10000"/>
                  <a:gd name="connsiteY20" fmla="*/ 5975 h 10000"/>
                  <a:gd name="connsiteX21" fmla="*/ 2505 w 10000"/>
                  <a:gd name="connsiteY21" fmla="*/ 6148 h 10000"/>
                  <a:gd name="connsiteX22" fmla="*/ 2783 w 10000"/>
                  <a:gd name="connsiteY22" fmla="*/ 6426 h 10000"/>
                  <a:gd name="connsiteX23" fmla="*/ 3179 w 10000"/>
                  <a:gd name="connsiteY23" fmla="*/ 6322 h 10000"/>
                  <a:gd name="connsiteX24" fmla="*/ 3576 w 10000"/>
                  <a:gd name="connsiteY24" fmla="*/ 6183 h 10000"/>
                  <a:gd name="connsiteX25" fmla="*/ 3655 w 10000"/>
                  <a:gd name="connsiteY25" fmla="*/ 6495 h 10000"/>
                  <a:gd name="connsiteX26" fmla="*/ 3734 w 10000"/>
                  <a:gd name="connsiteY26" fmla="*/ 6842 h 10000"/>
                  <a:gd name="connsiteX27" fmla="*/ 3695 w 10000"/>
                  <a:gd name="connsiteY27" fmla="*/ 7154 h 10000"/>
                  <a:gd name="connsiteX28" fmla="*/ 3734 w 10000"/>
                  <a:gd name="connsiteY28" fmla="*/ 7363 h 10000"/>
                  <a:gd name="connsiteX29" fmla="*/ 3655 w 10000"/>
                  <a:gd name="connsiteY29" fmla="*/ 7675 h 10000"/>
                  <a:gd name="connsiteX30" fmla="*/ 3219 w 10000"/>
                  <a:gd name="connsiteY30" fmla="*/ 7710 h 10000"/>
                  <a:gd name="connsiteX31" fmla="*/ 2822 w 10000"/>
                  <a:gd name="connsiteY31" fmla="*/ 7675 h 10000"/>
                  <a:gd name="connsiteX32" fmla="*/ 2465 w 10000"/>
                  <a:gd name="connsiteY32" fmla="*/ 7883 h 10000"/>
                  <a:gd name="connsiteX33" fmla="*/ 2148 w 10000"/>
                  <a:gd name="connsiteY33" fmla="*/ 8091 h 10000"/>
                  <a:gd name="connsiteX34" fmla="*/ 2069 w 10000"/>
                  <a:gd name="connsiteY34" fmla="*/ 8369 h 10000"/>
                  <a:gd name="connsiteX35" fmla="*/ 2148 w 10000"/>
                  <a:gd name="connsiteY35" fmla="*/ 8681 h 10000"/>
                  <a:gd name="connsiteX36" fmla="*/ 2465 w 10000"/>
                  <a:gd name="connsiteY36" fmla="*/ 8855 h 10000"/>
                  <a:gd name="connsiteX37" fmla="*/ 2624 w 10000"/>
                  <a:gd name="connsiteY37" fmla="*/ 9202 h 10000"/>
                  <a:gd name="connsiteX38" fmla="*/ 2584 w 10000"/>
                  <a:gd name="connsiteY38" fmla="*/ 9549 h 10000"/>
                  <a:gd name="connsiteX39" fmla="*/ 2624 w 10000"/>
                  <a:gd name="connsiteY39" fmla="*/ 9826 h 10000"/>
                  <a:gd name="connsiteX40" fmla="*/ 2902 w 10000"/>
                  <a:gd name="connsiteY40" fmla="*/ 9965 h 10000"/>
                  <a:gd name="connsiteX41" fmla="*/ 3139 w 10000"/>
                  <a:gd name="connsiteY41" fmla="*/ 10000 h 10000"/>
                  <a:gd name="connsiteX42" fmla="*/ 3536 w 10000"/>
                  <a:gd name="connsiteY42" fmla="*/ 9965 h 10000"/>
                  <a:gd name="connsiteX43" fmla="*/ 3972 w 10000"/>
                  <a:gd name="connsiteY43" fmla="*/ 9792 h 10000"/>
                  <a:gd name="connsiteX44" fmla="*/ 4408 w 10000"/>
                  <a:gd name="connsiteY44" fmla="*/ 9549 h 10000"/>
                  <a:gd name="connsiteX45" fmla="*/ 4884 w 10000"/>
                  <a:gd name="connsiteY45" fmla="*/ 9341 h 10000"/>
                  <a:gd name="connsiteX46" fmla="*/ 5162 w 10000"/>
                  <a:gd name="connsiteY46" fmla="*/ 9028 h 10000"/>
                  <a:gd name="connsiteX47" fmla="*/ 5479 w 10000"/>
                  <a:gd name="connsiteY47" fmla="*/ 8751 h 10000"/>
                  <a:gd name="connsiteX48" fmla="*/ 5479 w 10000"/>
                  <a:gd name="connsiteY48" fmla="*/ 8508 h 10000"/>
                  <a:gd name="connsiteX49" fmla="*/ 5360 w 10000"/>
                  <a:gd name="connsiteY49" fmla="*/ 8265 h 10000"/>
                  <a:gd name="connsiteX50" fmla="*/ 5440 w 10000"/>
                  <a:gd name="connsiteY50" fmla="*/ 8022 h 10000"/>
                  <a:gd name="connsiteX51" fmla="*/ 5876 w 10000"/>
                  <a:gd name="connsiteY51" fmla="*/ 7883 h 10000"/>
                  <a:gd name="connsiteX52" fmla="*/ 6153 w 10000"/>
                  <a:gd name="connsiteY52" fmla="*/ 8057 h 10000"/>
                  <a:gd name="connsiteX53" fmla="*/ 6709 w 10000"/>
                  <a:gd name="connsiteY53" fmla="*/ 8161 h 10000"/>
                  <a:gd name="connsiteX54" fmla="*/ 7224 w 10000"/>
                  <a:gd name="connsiteY54" fmla="*/ 8300 h 10000"/>
                  <a:gd name="connsiteX55" fmla="*/ 7660 w 10000"/>
                  <a:gd name="connsiteY55" fmla="*/ 8265 h 10000"/>
                  <a:gd name="connsiteX56" fmla="*/ 8017 w 10000"/>
                  <a:gd name="connsiteY56" fmla="*/ 8438 h 10000"/>
                  <a:gd name="connsiteX57" fmla="*/ 8176 w 10000"/>
                  <a:gd name="connsiteY57" fmla="*/ 8716 h 10000"/>
                  <a:gd name="connsiteX58" fmla="*/ 8453 w 10000"/>
                  <a:gd name="connsiteY58" fmla="*/ 9098 h 10000"/>
                  <a:gd name="connsiteX59" fmla="*/ 8612 w 10000"/>
                  <a:gd name="connsiteY59" fmla="*/ 8820 h 10000"/>
                  <a:gd name="connsiteX60" fmla="*/ 8771 w 10000"/>
                  <a:gd name="connsiteY60" fmla="*/ 8334 h 10000"/>
                  <a:gd name="connsiteX61" fmla="*/ 8929 w 10000"/>
                  <a:gd name="connsiteY61" fmla="*/ 7918 h 10000"/>
                  <a:gd name="connsiteX62" fmla="*/ 9009 w 10000"/>
                  <a:gd name="connsiteY62" fmla="*/ 7571 h 10000"/>
                  <a:gd name="connsiteX63" fmla="*/ 9207 w 10000"/>
                  <a:gd name="connsiteY63" fmla="*/ 7224 h 10000"/>
                  <a:gd name="connsiteX64" fmla="*/ 9643 w 10000"/>
                  <a:gd name="connsiteY64" fmla="*/ 7016 h 10000"/>
                  <a:gd name="connsiteX65" fmla="*/ 9960 w 10000"/>
                  <a:gd name="connsiteY65" fmla="*/ 6807 h 10000"/>
                  <a:gd name="connsiteX66" fmla="*/ 10000 w 10000"/>
                  <a:gd name="connsiteY66" fmla="*/ 6322 h 10000"/>
                  <a:gd name="connsiteX67" fmla="*/ 9921 w 10000"/>
                  <a:gd name="connsiteY67" fmla="*/ 5940 h 10000"/>
                  <a:gd name="connsiteX68" fmla="*/ 10000 w 10000"/>
                  <a:gd name="connsiteY68" fmla="*/ 5454 h 10000"/>
                  <a:gd name="connsiteX69" fmla="*/ 10000 w 10000"/>
                  <a:gd name="connsiteY69" fmla="*/ 4968 h 10000"/>
                  <a:gd name="connsiteX70" fmla="*/ 9960 w 10000"/>
                  <a:gd name="connsiteY70" fmla="*/ 4482 h 10000"/>
                  <a:gd name="connsiteX71" fmla="*/ 9921 w 10000"/>
                  <a:gd name="connsiteY71" fmla="*/ 3927 h 10000"/>
                  <a:gd name="connsiteX72" fmla="*/ 9881 w 10000"/>
                  <a:gd name="connsiteY72" fmla="*/ 3407 h 10000"/>
                  <a:gd name="connsiteX73" fmla="*/ 9802 w 10000"/>
                  <a:gd name="connsiteY73" fmla="*/ 2886 h 10000"/>
                  <a:gd name="connsiteX74" fmla="*/ 9881 w 10000"/>
                  <a:gd name="connsiteY74" fmla="*/ 2366 h 10000"/>
                  <a:gd name="connsiteX75" fmla="*/ 9762 w 10000"/>
                  <a:gd name="connsiteY75" fmla="*/ 2053 h 10000"/>
                  <a:gd name="connsiteX76" fmla="*/ 4592 w 10000"/>
                  <a:gd name="connsiteY76" fmla="*/ 3648 h 10000"/>
                  <a:gd name="connsiteX77" fmla="*/ 4798 w 10000"/>
                  <a:gd name="connsiteY77" fmla="*/ 3781 h 10000"/>
                  <a:gd name="connsiteX78" fmla="*/ 4842 w 10000"/>
                  <a:gd name="connsiteY78" fmla="*/ 3577 h 10000"/>
                  <a:gd name="connsiteX79" fmla="*/ 4980 w 10000"/>
                  <a:gd name="connsiteY79" fmla="*/ 3382 h 10000"/>
                  <a:gd name="connsiteX80" fmla="*/ 5172 w 10000"/>
                  <a:gd name="connsiteY80" fmla="*/ 3030 h 10000"/>
                  <a:gd name="connsiteX81" fmla="*/ 5496 w 10000"/>
                  <a:gd name="connsiteY81" fmla="*/ 3064 h 10000"/>
                  <a:gd name="connsiteX82" fmla="*/ 5499 w 10000"/>
                  <a:gd name="connsiteY82" fmla="*/ 2769 h 10000"/>
                  <a:gd name="connsiteX83" fmla="*/ 5330 w 10000"/>
                  <a:gd name="connsiteY83" fmla="*/ 2453 h 10000"/>
                  <a:gd name="connsiteX84" fmla="*/ 5196 w 10000"/>
                  <a:gd name="connsiteY84" fmla="*/ 2234 h 10000"/>
                  <a:gd name="connsiteX85" fmla="*/ 5585 w 10000"/>
                  <a:gd name="connsiteY85" fmla="*/ 2122 h 10000"/>
                  <a:gd name="connsiteX86" fmla="*/ 5915 w 10000"/>
                  <a:gd name="connsiteY86" fmla="*/ 1814 h 10000"/>
                  <a:gd name="connsiteX87" fmla="*/ 6255 w 10000"/>
                  <a:gd name="connsiteY87" fmla="*/ 1679 h 10000"/>
                  <a:gd name="connsiteX88" fmla="*/ 6337 w 10000"/>
                  <a:gd name="connsiteY88" fmla="*/ 1417 h 10000"/>
                  <a:gd name="connsiteX89" fmla="*/ 5749 w 10000"/>
                  <a:gd name="connsiteY89" fmla="*/ 1207 h 10000"/>
                  <a:gd name="connsiteX90" fmla="*/ 6074 w 10000"/>
                  <a:gd name="connsiteY90" fmla="*/ 700 h 10000"/>
                  <a:gd name="connsiteX91" fmla="*/ 5836 w 10000"/>
                  <a:gd name="connsiteY91" fmla="*/ 526 h 10000"/>
                  <a:gd name="connsiteX92" fmla="*/ 5479 w 10000"/>
                  <a:gd name="connsiteY92" fmla="*/ 318 h 10000"/>
                  <a:gd name="connsiteX93" fmla="*/ 5122 w 10000"/>
                  <a:gd name="connsiteY93" fmla="*/ 110 h 10000"/>
                  <a:gd name="connsiteX94" fmla="*/ 4765 w 10000"/>
                  <a:gd name="connsiteY94" fmla="*/ 6 h 10000"/>
                  <a:gd name="connsiteX95" fmla="*/ 4289 w 10000"/>
                  <a:gd name="connsiteY95" fmla="*/ 6 h 10000"/>
                  <a:gd name="connsiteX96" fmla="*/ 3754 w 10000"/>
                  <a:gd name="connsiteY96" fmla="*/ 0 h 10000"/>
                  <a:gd name="connsiteX0" fmla="*/ 3754 w 10000"/>
                  <a:gd name="connsiteY0" fmla="*/ 0 h 10000"/>
                  <a:gd name="connsiteX1" fmla="*/ 3510 w 10000"/>
                  <a:gd name="connsiteY1" fmla="*/ 405 h 10000"/>
                  <a:gd name="connsiteX2" fmla="*/ 3258 w 10000"/>
                  <a:gd name="connsiteY2" fmla="*/ 555 h 10000"/>
                  <a:gd name="connsiteX3" fmla="*/ 3173 w 10000"/>
                  <a:gd name="connsiteY3" fmla="*/ 977 h 10000"/>
                  <a:gd name="connsiteX4" fmla="*/ 3219 w 10000"/>
                  <a:gd name="connsiteY4" fmla="*/ 1359 h 10000"/>
                  <a:gd name="connsiteX5" fmla="*/ 2961 w 10000"/>
                  <a:gd name="connsiteY5" fmla="*/ 1567 h 10000"/>
                  <a:gd name="connsiteX6" fmla="*/ 2604 w 10000"/>
                  <a:gd name="connsiteY6" fmla="*/ 2071 h 10000"/>
                  <a:gd name="connsiteX7" fmla="*/ 2287 w 10000"/>
                  <a:gd name="connsiteY7" fmla="*/ 2325 h 10000"/>
                  <a:gd name="connsiteX8" fmla="*/ 2009 w 10000"/>
                  <a:gd name="connsiteY8" fmla="*/ 2539 h 10000"/>
                  <a:gd name="connsiteX9" fmla="*/ 1527 w 10000"/>
                  <a:gd name="connsiteY9" fmla="*/ 2695 h 10000"/>
                  <a:gd name="connsiteX10" fmla="*/ 1117 w 10000"/>
                  <a:gd name="connsiteY10" fmla="*/ 3042 h 10000"/>
                  <a:gd name="connsiteX11" fmla="*/ 681 w 10000"/>
                  <a:gd name="connsiteY11" fmla="*/ 3331 h 10000"/>
                  <a:gd name="connsiteX12" fmla="*/ 364 w 10000"/>
                  <a:gd name="connsiteY12" fmla="*/ 3713 h 10000"/>
                  <a:gd name="connsiteX13" fmla="*/ 198 w 10000"/>
                  <a:gd name="connsiteY13" fmla="*/ 4268 h 10000"/>
                  <a:gd name="connsiteX14" fmla="*/ 0 w 10000"/>
                  <a:gd name="connsiteY14" fmla="*/ 4685 h 10000"/>
                  <a:gd name="connsiteX15" fmla="*/ 463 w 10000"/>
                  <a:gd name="connsiteY15" fmla="*/ 5315 h 10000"/>
                  <a:gd name="connsiteX16" fmla="*/ 694 w 10000"/>
                  <a:gd name="connsiteY16" fmla="*/ 5761 h 10000"/>
                  <a:gd name="connsiteX17" fmla="*/ 872 w 10000"/>
                  <a:gd name="connsiteY17" fmla="*/ 5899 h 10000"/>
                  <a:gd name="connsiteX18" fmla="*/ 1157 w 10000"/>
                  <a:gd name="connsiteY18" fmla="*/ 5975 h 10000"/>
                  <a:gd name="connsiteX19" fmla="*/ 1751 w 10000"/>
                  <a:gd name="connsiteY19" fmla="*/ 5940 h 10000"/>
                  <a:gd name="connsiteX20" fmla="*/ 2267 w 10000"/>
                  <a:gd name="connsiteY20" fmla="*/ 5975 h 10000"/>
                  <a:gd name="connsiteX21" fmla="*/ 2505 w 10000"/>
                  <a:gd name="connsiteY21" fmla="*/ 6148 h 10000"/>
                  <a:gd name="connsiteX22" fmla="*/ 2783 w 10000"/>
                  <a:gd name="connsiteY22" fmla="*/ 6426 h 10000"/>
                  <a:gd name="connsiteX23" fmla="*/ 3179 w 10000"/>
                  <a:gd name="connsiteY23" fmla="*/ 6322 h 10000"/>
                  <a:gd name="connsiteX24" fmla="*/ 3576 w 10000"/>
                  <a:gd name="connsiteY24" fmla="*/ 6183 h 10000"/>
                  <a:gd name="connsiteX25" fmla="*/ 3655 w 10000"/>
                  <a:gd name="connsiteY25" fmla="*/ 6495 h 10000"/>
                  <a:gd name="connsiteX26" fmla="*/ 3734 w 10000"/>
                  <a:gd name="connsiteY26" fmla="*/ 6842 h 10000"/>
                  <a:gd name="connsiteX27" fmla="*/ 3695 w 10000"/>
                  <a:gd name="connsiteY27" fmla="*/ 7154 h 10000"/>
                  <a:gd name="connsiteX28" fmla="*/ 3734 w 10000"/>
                  <a:gd name="connsiteY28" fmla="*/ 7363 h 10000"/>
                  <a:gd name="connsiteX29" fmla="*/ 3655 w 10000"/>
                  <a:gd name="connsiteY29" fmla="*/ 7675 h 10000"/>
                  <a:gd name="connsiteX30" fmla="*/ 3219 w 10000"/>
                  <a:gd name="connsiteY30" fmla="*/ 7710 h 10000"/>
                  <a:gd name="connsiteX31" fmla="*/ 2822 w 10000"/>
                  <a:gd name="connsiteY31" fmla="*/ 7675 h 10000"/>
                  <a:gd name="connsiteX32" fmla="*/ 2465 w 10000"/>
                  <a:gd name="connsiteY32" fmla="*/ 7883 h 10000"/>
                  <a:gd name="connsiteX33" fmla="*/ 2148 w 10000"/>
                  <a:gd name="connsiteY33" fmla="*/ 8091 h 10000"/>
                  <a:gd name="connsiteX34" fmla="*/ 2069 w 10000"/>
                  <a:gd name="connsiteY34" fmla="*/ 8369 h 10000"/>
                  <a:gd name="connsiteX35" fmla="*/ 2148 w 10000"/>
                  <a:gd name="connsiteY35" fmla="*/ 8681 h 10000"/>
                  <a:gd name="connsiteX36" fmla="*/ 2465 w 10000"/>
                  <a:gd name="connsiteY36" fmla="*/ 8855 h 10000"/>
                  <a:gd name="connsiteX37" fmla="*/ 2624 w 10000"/>
                  <a:gd name="connsiteY37" fmla="*/ 9202 h 10000"/>
                  <a:gd name="connsiteX38" fmla="*/ 2584 w 10000"/>
                  <a:gd name="connsiteY38" fmla="*/ 9549 h 10000"/>
                  <a:gd name="connsiteX39" fmla="*/ 2624 w 10000"/>
                  <a:gd name="connsiteY39" fmla="*/ 9826 h 10000"/>
                  <a:gd name="connsiteX40" fmla="*/ 2902 w 10000"/>
                  <a:gd name="connsiteY40" fmla="*/ 9965 h 10000"/>
                  <a:gd name="connsiteX41" fmla="*/ 3139 w 10000"/>
                  <a:gd name="connsiteY41" fmla="*/ 10000 h 10000"/>
                  <a:gd name="connsiteX42" fmla="*/ 3536 w 10000"/>
                  <a:gd name="connsiteY42" fmla="*/ 9965 h 10000"/>
                  <a:gd name="connsiteX43" fmla="*/ 3972 w 10000"/>
                  <a:gd name="connsiteY43" fmla="*/ 9792 h 10000"/>
                  <a:gd name="connsiteX44" fmla="*/ 4408 w 10000"/>
                  <a:gd name="connsiteY44" fmla="*/ 9549 h 10000"/>
                  <a:gd name="connsiteX45" fmla="*/ 4884 w 10000"/>
                  <a:gd name="connsiteY45" fmla="*/ 9341 h 10000"/>
                  <a:gd name="connsiteX46" fmla="*/ 5162 w 10000"/>
                  <a:gd name="connsiteY46" fmla="*/ 9028 h 10000"/>
                  <a:gd name="connsiteX47" fmla="*/ 5479 w 10000"/>
                  <a:gd name="connsiteY47" fmla="*/ 8751 h 10000"/>
                  <a:gd name="connsiteX48" fmla="*/ 5479 w 10000"/>
                  <a:gd name="connsiteY48" fmla="*/ 8508 h 10000"/>
                  <a:gd name="connsiteX49" fmla="*/ 5360 w 10000"/>
                  <a:gd name="connsiteY49" fmla="*/ 8265 h 10000"/>
                  <a:gd name="connsiteX50" fmla="*/ 5440 w 10000"/>
                  <a:gd name="connsiteY50" fmla="*/ 8022 h 10000"/>
                  <a:gd name="connsiteX51" fmla="*/ 5876 w 10000"/>
                  <a:gd name="connsiteY51" fmla="*/ 7883 h 10000"/>
                  <a:gd name="connsiteX52" fmla="*/ 6153 w 10000"/>
                  <a:gd name="connsiteY52" fmla="*/ 8057 h 10000"/>
                  <a:gd name="connsiteX53" fmla="*/ 6709 w 10000"/>
                  <a:gd name="connsiteY53" fmla="*/ 8161 h 10000"/>
                  <a:gd name="connsiteX54" fmla="*/ 7224 w 10000"/>
                  <a:gd name="connsiteY54" fmla="*/ 8300 h 10000"/>
                  <a:gd name="connsiteX55" fmla="*/ 7660 w 10000"/>
                  <a:gd name="connsiteY55" fmla="*/ 8265 h 10000"/>
                  <a:gd name="connsiteX56" fmla="*/ 8017 w 10000"/>
                  <a:gd name="connsiteY56" fmla="*/ 8438 h 10000"/>
                  <a:gd name="connsiteX57" fmla="*/ 8176 w 10000"/>
                  <a:gd name="connsiteY57" fmla="*/ 8716 h 10000"/>
                  <a:gd name="connsiteX58" fmla="*/ 8453 w 10000"/>
                  <a:gd name="connsiteY58" fmla="*/ 9098 h 10000"/>
                  <a:gd name="connsiteX59" fmla="*/ 8612 w 10000"/>
                  <a:gd name="connsiteY59" fmla="*/ 8820 h 10000"/>
                  <a:gd name="connsiteX60" fmla="*/ 8771 w 10000"/>
                  <a:gd name="connsiteY60" fmla="*/ 8334 h 10000"/>
                  <a:gd name="connsiteX61" fmla="*/ 8929 w 10000"/>
                  <a:gd name="connsiteY61" fmla="*/ 7918 h 10000"/>
                  <a:gd name="connsiteX62" fmla="*/ 9009 w 10000"/>
                  <a:gd name="connsiteY62" fmla="*/ 7571 h 10000"/>
                  <a:gd name="connsiteX63" fmla="*/ 9207 w 10000"/>
                  <a:gd name="connsiteY63" fmla="*/ 7224 h 10000"/>
                  <a:gd name="connsiteX64" fmla="*/ 9643 w 10000"/>
                  <a:gd name="connsiteY64" fmla="*/ 7016 h 10000"/>
                  <a:gd name="connsiteX65" fmla="*/ 9960 w 10000"/>
                  <a:gd name="connsiteY65" fmla="*/ 6807 h 10000"/>
                  <a:gd name="connsiteX66" fmla="*/ 10000 w 10000"/>
                  <a:gd name="connsiteY66" fmla="*/ 6322 h 10000"/>
                  <a:gd name="connsiteX67" fmla="*/ 9921 w 10000"/>
                  <a:gd name="connsiteY67" fmla="*/ 5940 h 10000"/>
                  <a:gd name="connsiteX68" fmla="*/ 10000 w 10000"/>
                  <a:gd name="connsiteY68" fmla="*/ 5454 h 10000"/>
                  <a:gd name="connsiteX69" fmla="*/ 10000 w 10000"/>
                  <a:gd name="connsiteY69" fmla="*/ 4968 h 10000"/>
                  <a:gd name="connsiteX70" fmla="*/ 9960 w 10000"/>
                  <a:gd name="connsiteY70" fmla="*/ 4482 h 10000"/>
                  <a:gd name="connsiteX71" fmla="*/ 9921 w 10000"/>
                  <a:gd name="connsiteY71" fmla="*/ 3927 h 10000"/>
                  <a:gd name="connsiteX72" fmla="*/ 9881 w 10000"/>
                  <a:gd name="connsiteY72" fmla="*/ 3407 h 10000"/>
                  <a:gd name="connsiteX73" fmla="*/ 9802 w 10000"/>
                  <a:gd name="connsiteY73" fmla="*/ 2886 h 10000"/>
                  <a:gd name="connsiteX74" fmla="*/ 9881 w 10000"/>
                  <a:gd name="connsiteY74" fmla="*/ 2366 h 10000"/>
                  <a:gd name="connsiteX75" fmla="*/ 4385 w 10000"/>
                  <a:gd name="connsiteY75" fmla="*/ 3878 h 10000"/>
                  <a:gd name="connsiteX76" fmla="*/ 4592 w 10000"/>
                  <a:gd name="connsiteY76" fmla="*/ 3648 h 10000"/>
                  <a:gd name="connsiteX77" fmla="*/ 4798 w 10000"/>
                  <a:gd name="connsiteY77" fmla="*/ 3781 h 10000"/>
                  <a:gd name="connsiteX78" fmla="*/ 4842 w 10000"/>
                  <a:gd name="connsiteY78" fmla="*/ 3577 h 10000"/>
                  <a:gd name="connsiteX79" fmla="*/ 4980 w 10000"/>
                  <a:gd name="connsiteY79" fmla="*/ 3382 h 10000"/>
                  <a:gd name="connsiteX80" fmla="*/ 5172 w 10000"/>
                  <a:gd name="connsiteY80" fmla="*/ 3030 h 10000"/>
                  <a:gd name="connsiteX81" fmla="*/ 5496 w 10000"/>
                  <a:gd name="connsiteY81" fmla="*/ 3064 h 10000"/>
                  <a:gd name="connsiteX82" fmla="*/ 5499 w 10000"/>
                  <a:gd name="connsiteY82" fmla="*/ 2769 h 10000"/>
                  <a:gd name="connsiteX83" fmla="*/ 5330 w 10000"/>
                  <a:gd name="connsiteY83" fmla="*/ 2453 h 10000"/>
                  <a:gd name="connsiteX84" fmla="*/ 5196 w 10000"/>
                  <a:gd name="connsiteY84" fmla="*/ 2234 h 10000"/>
                  <a:gd name="connsiteX85" fmla="*/ 5585 w 10000"/>
                  <a:gd name="connsiteY85" fmla="*/ 2122 h 10000"/>
                  <a:gd name="connsiteX86" fmla="*/ 5915 w 10000"/>
                  <a:gd name="connsiteY86" fmla="*/ 1814 h 10000"/>
                  <a:gd name="connsiteX87" fmla="*/ 6255 w 10000"/>
                  <a:gd name="connsiteY87" fmla="*/ 1679 h 10000"/>
                  <a:gd name="connsiteX88" fmla="*/ 6337 w 10000"/>
                  <a:gd name="connsiteY88" fmla="*/ 1417 h 10000"/>
                  <a:gd name="connsiteX89" fmla="*/ 5749 w 10000"/>
                  <a:gd name="connsiteY89" fmla="*/ 1207 h 10000"/>
                  <a:gd name="connsiteX90" fmla="*/ 6074 w 10000"/>
                  <a:gd name="connsiteY90" fmla="*/ 700 h 10000"/>
                  <a:gd name="connsiteX91" fmla="*/ 5836 w 10000"/>
                  <a:gd name="connsiteY91" fmla="*/ 526 h 10000"/>
                  <a:gd name="connsiteX92" fmla="*/ 5479 w 10000"/>
                  <a:gd name="connsiteY92" fmla="*/ 318 h 10000"/>
                  <a:gd name="connsiteX93" fmla="*/ 5122 w 10000"/>
                  <a:gd name="connsiteY93" fmla="*/ 110 h 10000"/>
                  <a:gd name="connsiteX94" fmla="*/ 4765 w 10000"/>
                  <a:gd name="connsiteY94" fmla="*/ 6 h 10000"/>
                  <a:gd name="connsiteX95" fmla="*/ 4289 w 10000"/>
                  <a:gd name="connsiteY95" fmla="*/ 6 h 10000"/>
                  <a:gd name="connsiteX96" fmla="*/ 3754 w 10000"/>
                  <a:gd name="connsiteY96" fmla="*/ 0 h 10000"/>
                  <a:gd name="connsiteX0" fmla="*/ 3754 w 10000"/>
                  <a:gd name="connsiteY0" fmla="*/ 0 h 10000"/>
                  <a:gd name="connsiteX1" fmla="*/ 3510 w 10000"/>
                  <a:gd name="connsiteY1" fmla="*/ 405 h 10000"/>
                  <a:gd name="connsiteX2" fmla="*/ 3258 w 10000"/>
                  <a:gd name="connsiteY2" fmla="*/ 555 h 10000"/>
                  <a:gd name="connsiteX3" fmla="*/ 3173 w 10000"/>
                  <a:gd name="connsiteY3" fmla="*/ 977 h 10000"/>
                  <a:gd name="connsiteX4" fmla="*/ 3219 w 10000"/>
                  <a:gd name="connsiteY4" fmla="*/ 1359 h 10000"/>
                  <a:gd name="connsiteX5" fmla="*/ 2961 w 10000"/>
                  <a:gd name="connsiteY5" fmla="*/ 1567 h 10000"/>
                  <a:gd name="connsiteX6" fmla="*/ 2604 w 10000"/>
                  <a:gd name="connsiteY6" fmla="*/ 2071 h 10000"/>
                  <a:gd name="connsiteX7" fmla="*/ 2287 w 10000"/>
                  <a:gd name="connsiteY7" fmla="*/ 2325 h 10000"/>
                  <a:gd name="connsiteX8" fmla="*/ 2009 w 10000"/>
                  <a:gd name="connsiteY8" fmla="*/ 2539 h 10000"/>
                  <a:gd name="connsiteX9" fmla="*/ 1527 w 10000"/>
                  <a:gd name="connsiteY9" fmla="*/ 2695 h 10000"/>
                  <a:gd name="connsiteX10" fmla="*/ 1117 w 10000"/>
                  <a:gd name="connsiteY10" fmla="*/ 3042 h 10000"/>
                  <a:gd name="connsiteX11" fmla="*/ 681 w 10000"/>
                  <a:gd name="connsiteY11" fmla="*/ 3331 h 10000"/>
                  <a:gd name="connsiteX12" fmla="*/ 364 w 10000"/>
                  <a:gd name="connsiteY12" fmla="*/ 3713 h 10000"/>
                  <a:gd name="connsiteX13" fmla="*/ 198 w 10000"/>
                  <a:gd name="connsiteY13" fmla="*/ 4268 h 10000"/>
                  <a:gd name="connsiteX14" fmla="*/ 0 w 10000"/>
                  <a:gd name="connsiteY14" fmla="*/ 4685 h 10000"/>
                  <a:gd name="connsiteX15" fmla="*/ 463 w 10000"/>
                  <a:gd name="connsiteY15" fmla="*/ 5315 h 10000"/>
                  <a:gd name="connsiteX16" fmla="*/ 694 w 10000"/>
                  <a:gd name="connsiteY16" fmla="*/ 5761 h 10000"/>
                  <a:gd name="connsiteX17" fmla="*/ 872 w 10000"/>
                  <a:gd name="connsiteY17" fmla="*/ 5899 h 10000"/>
                  <a:gd name="connsiteX18" fmla="*/ 1157 w 10000"/>
                  <a:gd name="connsiteY18" fmla="*/ 5975 h 10000"/>
                  <a:gd name="connsiteX19" fmla="*/ 1751 w 10000"/>
                  <a:gd name="connsiteY19" fmla="*/ 5940 h 10000"/>
                  <a:gd name="connsiteX20" fmla="*/ 2267 w 10000"/>
                  <a:gd name="connsiteY20" fmla="*/ 5975 h 10000"/>
                  <a:gd name="connsiteX21" fmla="*/ 2505 w 10000"/>
                  <a:gd name="connsiteY21" fmla="*/ 6148 h 10000"/>
                  <a:gd name="connsiteX22" fmla="*/ 2783 w 10000"/>
                  <a:gd name="connsiteY22" fmla="*/ 6426 h 10000"/>
                  <a:gd name="connsiteX23" fmla="*/ 3179 w 10000"/>
                  <a:gd name="connsiteY23" fmla="*/ 6322 h 10000"/>
                  <a:gd name="connsiteX24" fmla="*/ 3576 w 10000"/>
                  <a:gd name="connsiteY24" fmla="*/ 6183 h 10000"/>
                  <a:gd name="connsiteX25" fmla="*/ 3655 w 10000"/>
                  <a:gd name="connsiteY25" fmla="*/ 6495 h 10000"/>
                  <a:gd name="connsiteX26" fmla="*/ 3734 w 10000"/>
                  <a:gd name="connsiteY26" fmla="*/ 6842 h 10000"/>
                  <a:gd name="connsiteX27" fmla="*/ 3695 w 10000"/>
                  <a:gd name="connsiteY27" fmla="*/ 7154 h 10000"/>
                  <a:gd name="connsiteX28" fmla="*/ 3734 w 10000"/>
                  <a:gd name="connsiteY28" fmla="*/ 7363 h 10000"/>
                  <a:gd name="connsiteX29" fmla="*/ 3655 w 10000"/>
                  <a:gd name="connsiteY29" fmla="*/ 7675 h 10000"/>
                  <a:gd name="connsiteX30" fmla="*/ 3219 w 10000"/>
                  <a:gd name="connsiteY30" fmla="*/ 7710 h 10000"/>
                  <a:gd name="connsiteX31" fmla="*/ 2822 w 10000"/>
                  <a:gd name="connsiteY31" fmla="*/ 7675 h 10000"/>
                  <a:gd name="connsiteX32" fmla="*/ 2465 w 10000"/>
                  <a:gd name="connsiteY32" fmla="*/ 7883 h 10000"/>
                  <a:gd name="connsiteX33" fmla="*/ 2148 w 10000"/>
                  <a:gd name="connsiteY33" fmla="*/ 8091 h 10000"/>
                  <a:gd name="connsiteX34" fmla="*/ 2069 w 10000"/>
                  <a:gd name="connsiteY34" fmla="*/ 8369 h 10000"/>
                  <a:gd name="connsiteX35" fmla="*/ 2148 w 10000"/>
                  <a:gd name="connsiteY35" fmla="*/ 8681 h 10000"/>
                  <a:gd name="connsiteX36" fmla="*/ 2465 w 10000"/>
                  <a:gd name="connsiteY36" fmla="*/ 8855 h 10000"/>
                  <a:gd name="connsiteX37" fmla="*/ 2624 w 10000"/>
                  <a:gd name="connsiteY37" fmla="*/ 9202 h 10000"/>
                  <a:gd name="connsiteX38" fmla="*/ 2584 w 10000"/>
                  <a:gd name="connsiteY38" fmla="*/ 9549 h 10000"/>
                  <a:gd name="connsiteX39" fmla="*/ 2624 w 10000"/>
                  <a:gd name="connsiteY39" fmla="*/ 9826 h 10000"/>
                  <a:gd name="connsiteX40" fmla="*/ 2902 w 10000"/>
                  <a:gd name="connsiteY40" fmla="*/ 9965 h 10000"/>
                  <a:gd name="connsiteX41" fmla="*/ 3139 w 10000"/>
                  <a:gd name="connsiteY41" fmla="*/ 10000 h 10000"/>
                  <a:gd name="connsiteX42" fmla="*/ 3536 w 10000"/>
                  <a:gd name="connsiteY42" fmla="*/ 9965 h 10000"/>
                  <a:gd name="connsiteX43" fmla="*/ 3972 w 10000"/>
                  <a:gd name="connsiteY43" fmla="*/ 9792 h 10000"/>
                  <a:gd name="connsiteX44" fmla="*/ 4408 w 10000"/>
                  <a:gd name="connsiteY44" fmla="*/ 9549 h 10000"/>
                  <a:gd name="connsiteX45" fmla="*/ 4884 w 10000"/>
                  <a:gd name="connsiteY45" fmla="*/ 9341 h 10000"/>
                  <a:gd name="connsiteX46" fmla="*/ 5162 w 10000"/>
                  <a:gd name="connsiteY46" fmla="*/ 9028 h 10000"/>
                  <a:gd name="connsiteX47" fmla="*/ 5479 w 10000"/>
                  <a:gd name="connsiteY47" fmla="*/ 8751 h 10000"/>
                  <a:gd name="connsiteX48" fmla="*/ 5479 w 10000"/>
                  <a:gd name="connsiteY48" fmla="*/ 8508 h 10000"/>
                  <a:gd name="connsiteX49" fmla="*/ 5360 w 10000"/>
                  <a:gd name="connsiteY49" fmla="*/ 8265 h 10000"/>
                  <a:gd name="connsiteX50" fmla="*/ 5440 w 10000"/>
                  <a:gd name="connsiteY50" fmla="*/ 8022 h 10000"/>
                  <a:gd name="connsiteX51" fmla="*/ 5876 w 10000"/>
                  <a:gd name="connsiteY51" fmla="*/ 7883 h 10000"/>
                  <a:gd name="connsiteX52" fmla="*/ 6153 w 10000"/>
                  <a:gd name="connsiteY52" fmla="*/ 8057 h 10000"/>
                  <a:gd name="connsiteX53" fmla="*/ 6709 w 10000"/>
                  <a:gd name="connsiteY53" fmla="*/ 8161 h 10000"/>
                  <a:gd name="connsiteX54" fmla="*/ 7224 w 10000"/>
                  <a:gd name="connsiteY54" fmla="*/ 8300 h 10000"/>
                  <a:gd name="connsiteX55" fmla="*/ 7660 w 10000"/>
                  <a:gd name="connsiteY55" fmla="*/ 8265 h 10000"/>
                  <a:gd name="connsiteX56" fmla="*/ 8017 w 10000"/>
                  <a:gd name="connsiteY56" fmla="*/ 8438 h 10000"/>
                  <a:gd name="connsiteX57" fmla="*/ 8176 w 10000"/>
                  <a:gd name="connsiteY57" fmla="*/ 8716 h 10000"/>
                  <a:gd name="connsiteX58" fmla="*/ 8453 w 10000"/>
                  <a:gd name="connsiteY58" fmla="*/ 9098 h 10000"/>
                  <a:gd name="connsiteX59" fmla="*/ 8612 w 10000"/>
                  <a:gd name="connsiteY59" fmla="*/ 8820 h 10000"/>
                  <a:gd name="connsiteX60" fmla="*/ 8771 w 10000"/>
                  <a:gd name="connsiteY60" fmla="*/ 8334 h 10000"/>
                  <a:gd name="connsiteX61" fmla="*/ 8929 w 10000"/>
                  <a:gd name="connsiteY61" fmla="*/ 7918 h 10000"/>
                  <a:gd name="connsiteX62" fmla="*/ 9009 w 10000"/>
                  <a:gd name="connsiteY62" fmla="*/ 7571 h 10000"/>
                  <a:gd name="connsiteX63" fmla="*/ 9207 w 10000"/>
                  <a:gd name="connsiteY63" fmla="*/ 7224 h 10000"/>
                  <a:gd name="connsiteX64" fmla="*/ 9643 w 10000"/>
                  <a:gd name="connsiteY64" fmla="*/ 7016 h 10000"/>
                  <a:gd name="connsiteX65" fmla="*/ 9960 w 10000"/>
                  <a:gd name="connsiteY65" fmla="*/ 6807 h 10000"/>
                  <a:gd name="connsiteX66" fmla="*/ 10000 w 10000"/>
                  <a:gd name="connsiteY66" fmla="*/ 6322 h 10000"/>
                  <a:gd name="connsiteX67" fmla="*/ 9921 w 10000"/>
                  <a:gd name="connsiteY67" fmla="*/ 5940 h 10000"/>
                  <a:gd name="connsiteX68" fmla="*/ 10000 w 10000"/>
                  <a:gd name="connsiteY68" fmla="*/ 5454 h 10000"/>
                  <a:gd name="connsiteX69" fmla="*/ 10000 w 10000"/>
                  <a:gd name="connsiteY69" fmla="*/ 4968 h 10000"/>
                  <a:gd name="connsiteX70" fmla="*/ 9960 w 10000"/>
                  <a:gd name="connsiteY70" fmla="*/ 4482 h 10000"/>
                  <a:gd name="connsiteX71" fmla="*/ 9921 w 10000"/>
                  <a:gd name="connsiteY71" fmla="*/ 3927 h 10000"/>
                  <a:gd name="connsiteX72" fmla="*/ 9881 w 10000"/>
                  <a:gd name="connsiteY72" fmla="*/ 3407 h 10000"/>
                  <a:gd name="connsiteX73" fmla="*/ 9802 w 10000"/>
                  <a:gd name="connsiteY73" fmla="*/ 2886 h 10000"/>
                  <a:gd name="connsiteX74" fmla="*/ 4460 w 10000"/>
                  <a:gd name="connsiteY74" fmla="*/ 4097 h 10000"/>
                  <a:gd name="connsiteX75" fmla="*/ 4385 w 10000"/>
                  <a:gd name="connsiteY75" fmla="*/ 3878 h 10000"/>
                  <a:gd name="connsiteX76" fmla="*/ 4592 w 10000"/>
                  <a:gd name="connsiteY76" fmla="*/ 3648 h 10000"/>
                  <a:gd name="connsiteX77" fmla="*/ 4798 w 10000"/>
                  <a:gd name="connsiteY77" fmla="*/ 3781 h 10000"/>
                  <a:gd name="connsiteX78" fmla="*/ 4842 w 10000"/>
                  <a:gd name="connsiteY78" fmla="*/ 3577 h 10000"/>
                  <a:gd name="connsiteX79" fmla="*/ 4980 w 10000"/>
                  <a:gd name="connsiteY79" fmla="*/ 3382 h 10000"/>
                  <a:gd name="connsiteX80" fmla="*/ 5172 w 10000"/>
                  <a:gd name="connsiteY80" fmla="*/ 3030 h 10000"/>
                  <a:gd name="connsiteX81" fmla="*/ 5496 w 10000"/>
                  <a:gd name="connsiteY81" fmla="*/ 3064 h 10000"/>
                  <a:gd name="connsiteX82" fmla="*/ 5499 w 10000"/>
                  <a:gd name="connsiteY82" fmla="*/ 2769 h 10000"/>
                  <a:gd name="connsiteX83" fmla="*/ 5330 w 10000"/>
                  <a:gd name="connsiteY83" fmla="*/ 2453 h 10000"/>
                  <a:gd name="connsiteX84" fmla="*/ 5196 w 10000"/>
                  <a:gd name="connsiteY84" fmla="*/ 2234 h 10000"/>
                  <a:gd name="connsiteX85" fmla="*/ 5585 w 10000"/>
                  <a:gd name="connsiteY85" fmla="*/ 2122 h 10000"/>
                  <a:gd name="connsiteX86" fmla="*/ 5915 w 10000"/>
                  <a:gd name="connsiteY86" fmla="*/ 1814 h 10000"/>
                  <a:gd name="connsiteX87" fmla="*/ 6255 w 10000"/>
                  <a:gd name="connsiteY87" fmla="*/ 1679 h 10000"/>
                  <a:gd name="connsiteX88" fmla="*/ 6337 w 10000"/>
                  <a:gd name="connsiteY88" fmla="*/ 1417 h 10000"/>
                  <a:gd name="connsiteX89" fmla="*/ 5749 w 10000"/>
                  <a:gd name="connsiteY89" fmla="*/ 1207 h 10000"/>
                  <a:gd name="connsiteX90" fmla="*/ 6074 w 10000"/>
                  <a:gd name="connsiteY90" fmla="*/ 700 h 10000"/>
                  <a:gd name="connsiteX91" fmla="*/ 5836 w 10000"/>
                  <a:gd name="connsiteY91" fmla="*/ 526 h 10000"/>
                  <a:gd name="connsiteX92" fmla="*/ 5479 w 10000"/>
                  <a:gd name="connsiteY92" fmla="*/ 318 h 10000"/>
                  <a:gd name="connsiteX93" fmla="*/ 5122 w 10000"/>
                  <a:gd name="connsiteY93" fmla="*/ 110 h 10000"/>
                  <a:gd name="connsiteX94" fmla="*/ 4765 w 10000"/>
                  <a:gd name="connsiteY94" fmla="*/ 6 h 10000"/>
                  <a:gd name="connsiteX95" fmla="*/ 4289 w 10000"/>
                  <a:gd name="connsiteY95" fmla="*/ 6 h 10000"/>
                  <a:gd name="connsiteX96" fmla="*/ 3754 w 10000"/>
                  <a:gd name="connsiteY96" fmla="*/ 0 h 10000"/>
                  <a:gd name="connsiteX0" fmla="*/ 3754 w 10000"/>
                  <a:gd name="connsiteY0" fmla="*/ 0 h 10000"/>
                  <a:gd name="connsiteX1" fmla="*/ 3510 w 10000"/>
                  <a:gd name="connsiteY1" fmla="*/ 405 h 10000"/>
                  <a:gd name="connsiteX2" fmla="*/ 3258 w 10000"/>
                  <a:gd name="connsiteY2" fmla="*/ 555 h 10000"/>
                  <a:gd name="connsiteX3" fmla="*/ 3173 w 10000"/>
                  <a:gd name="connsiteY3" fmla="*/ 977 h 10000"/>
                  <a:gd name="connsiteX4" fmla="*/ 3219 w 10000"/>
                  <a:gd name="connsiteY4" fmla="*/ 1359 h 10000"/>
                  <a:gd name="connsiteX5" fmla="*/ 2961 w 10000"/>
                  <a:gd name="connsiteY5" fmla="*/ 1567 h 10000"/>
                  <a:gd name="connsiteX6" fmla="*/ 2604 w 10000"/>
                  <a:gd name="connsiteY6" fmla="*/ 2071 h 10000"/>
                  <a:gd name="connsiteX7" fmla="*/ 2287 w 10000"/>
                  <a:gd name="connsiteY7" fmla="*/ 2325 h 10000"/>
                  <a:gd name="connsiteX8" fmla="*/ 2009 w 10000"/>
                  <a:gd name="connsiteY8" fmla="*/ 2539 h 10000"/>
                  <a:gd name="connsiteX9" fmla="*/ 1527 w 10000"/>
                  <a:gd name="connsiteY9" fmla="*/ 2695 h 10000"/>
                  <a:gd name="connsiteX10" fmla="*/ 1117 w 10000"/>
                  <a:gd name="connsiteY10" fmla="*/ 3042 h 10000"/>
                  <a:gd name="connsiteX11" fmla="*/ 681 w 10000"/>
                  <a:gd name="connsiteY11" fmla="*/ 3331 h 10000"/>
                  <a:gd name="connsiteX12" fmla="*/ 364 w 10000"/>
                  <a:gd name="connsiteY12" fmla="*/ 3713 h 10000"/>
                  <a:gd name="connsiteX13" fmla="*/ 198 w 10000"/>
                  <a:gd name="connsiteY13" fmla="*/ 4268 h 10000"/>
                  <a:gd name="connsiteX14" fmla="*/ 0 w 10000"/>
                  <a:gd name="connsiteY14" fmla="*/ 4685 h 10000"/>
                  <a:gd name="connsiteX15" fmla="*/ 463 w 10000"/>
                  <a:gd name="connsiteY15" fmla="*/ 5315 h 10000"/>
                  <a:gd name="connsiteX16" fmla="*/ 694 w 10000"/>
                  <a:gd name="connsiteY16" fmla="*/ 5761 h 10000"/>
                  <a:gd name="connsiteX17" fmla="*/ 872 w 10000"/>
                  <a:gd name="connsiteY17" fmla="*/ 5899 h 10000"/>
                  <a:gd name="connsiteX18" fmla="*/ 1157 w 10000"/>
                  <a:gd name="connsiteY18" fmla="*/ 5975 h 10000"/>
                  <a:gd name="connsiteX19" fmla="*/ 1751 w 10000"/>
                  <a:gd name="connsiteY19" fmla="*/ 5940 h 10000"/>
                  <a:gd name="connsiteX20" fmla="*/ 2267 w 10000"/>
                  <a:gd name="connsiteY20" fmla="*/ 5975 h 10000"/>
                  <a:gd name="connsiteX21" fmla="*/ 2505 w 10000"/>
                  <a:gd name="connsiteY21" fmla="*/ 6148 h 10000"/>
                  <a:gd name="connsiteX22" fmla="*/ 2783 w 10000"/>
                  <a:gd name="connsiteY22" fmla="*/ 6426 h 10000"/>
                  <a:gd name="connsiteX23" fmla="*/ 3179 w 10000"/>
                  <a:gd name="connsiteY23" fmla="*/ 6322 h 10000"/>
                  <a:gd name="connsiteX24" fmla="*/ 3576 w 10000"/>
                  <a:gd name="connsiteY24" fmla="*/ 6183 h 10000"/>
                  <a:gd name="connsiteX25" fmla="*/ 3655 w 10000"/>
                  <a:gd name="connsiteY25" fmla="*/ 6495 h 10000"/>
                  <a:gd name="connsiteX26" fmla="*/ 3734 w 10000"/>
                  <a:gd name="connsiteY26" fmla="*/ 6842 h 10000"/>
                  <a:gd name="connsiteX27" fmla="*/ 3695 w 10000"/>
                  <a:gd name="connsiteY27" fmla="*/ 7154 h 10000"/>
                  <a:gd name="connsiteX28" fmla="*/ 3734 w 10000"/>
                  <a:gd name="connsiteY28" fmla="*/ 7363 h 10000"/>
                  <a:gd name="connsiteX29" fmla="*/ 3655 w 10000"/>
                  <a:gd name="connsiteY29" fmla="*/ 7675 h 10000"/>
                  <a:gd name="connsiteX30" fmla="*/ 3219 w 10000"/>
                  <a:gd name="connsiteY30" fmla="*/ 7710 h 10000"/>
                  <a:gd name="connsiteX31" fmla="*/ 2822 w 10000"/>
                  <a:gd name="connsiteY31" fmla="*/ 7675 h 10000"/>
                  <a:gd name="connsiteX32" fmla="*/ 2465 w 10000"/>
                  <a:gd name="connsiteY32" fmla="*/ 7883 h 10000"/>
                  <a:gd name="connsiteX33" fmla="*/ 2148 w 10000"/>
                  <a:gd name="connsiteY33" fmla="*/ 8091 h 10000"/>
                  <a:gd name="connsiteX34" fmla="*/ 2069 w 10000"/>
                  <a:gd name="connsiteY34" fmla="*/ 8369 h 10000"/>
                  <a:gd name="connsiteX35" fmla="*/ 2148 w 10000"/>
                  <a:gd name="connsiteY35" fmla="*/ 8681 h 10000"/>
                  <a:gd name="connsiteX36" fmla="*/ 2465 w 10000"/>
                  <a:gd name="connsiteY36" fmla="*/ 8855 h 10000"/>
                  <a:gd name="connsiteX37" fmla="*/ 2624 w 10000"/>
                  <a:gd name="connsiteY37" fmla="*/ 9202 h 10000"/>
                  <a:gd name="connsiteX38" fmla="*/ 2584 w 10000"/>
                  <a:gd name="connsiteY38" fmla="*/ 9549 h 10000"/>
                  <a:gd name="connsiteX39" fmla="*/ 2624 w 10000"/>
                  <a:gd name="connsiteY39" fmla="*/ 9826 h 10000"/>
                  <a:gd name="connsiteX40" fmla="*/ 2902 w 10000"/>
                  <a:gd name="connsiteY40" fmla="*/ 9965 h 10000"/>
                  <a:gd name="connsiteX41" fmla="*/ 3139 w 10000"/>
                  <a:gd name="connsiteY41" fmla="*/ 10000 h 10000"/>
                  <a:gd name="connsiteX42" fmla="*/ 3536 w 10000"/>
                  <a:gd name="connsiteY42" fmla="*/ 9965 h 10000"/>
                  <a:gd name="connsiteX43" fmla="*/ 3972 w 10000"/>
                  <a:gd name="connsiteY43" fmla="*/ 9792 h 10000"/>
                  <a:gd name="connsiteX44" fmla="*/ 4408 w 10000"/>
                  <a:gd name="connsiteY44" fmla="*/ 9549 h 10000"/>
                  <a:gd name="connsiteX45" fmla="*/ 4884 w 10000"/>
                  <a:gd name="connsiteY45" fmla="*/ 9341 h 10000"/>
                  <a:gd name="connsiteX46" fmla="*/ 5162 w 10000"/>
                  <a:gd name="connsiteY46" fmla="*/ 9028 h 10000"/>
                  <a:gd name="connsiteX47" fmla="*/ 5479 w 10000"/>
                  <a:gd name="connsiteY47" fmla="*/ 8751 h 10000"/>
                  <a:gd name="connsiteX48" fmla="*/ 5479 w 10000"/>
                  <a:gd name="connsiteY48" fmla="*/ 8508 h 10000"/>
                  <a:gd name="connsiteX49" fmla="*/ 5360 w 10000"/>
                  <a:gd name="connsiteY49" fmla="*/ 8265 h 10000"/>
                  <a:gd name="connsiteX50" fmla="*/ 5440 w 10000"/>
                  <a:gd name="connsiteY50" fmla="*/ 8022 h 10000"/>
                  <a:gd name="connsiteX51" fmla="*/ 5876 w 10000"/>
                  <a:gd name="connsiteY51" fmla="*/ 7883 h 10000"/>
                  <a:gd name="connsiteX52" fmla="*/ 6153 w 10000"/>
                  <a:gd name="connsiteY52" fmla="*/ 8057 h 10000"/>
                  <a:gd name="connsiteX53" fmla="*/ 6709 w 10000"/>
                  <a:gd name="connsiteY53" fmla="*/ 8161 h 10000"/>
                  <a:gd name="connsiteX54" fmla="*/ 7224 w 10000"/>
                  <a:gd name="connsiteY54" fmla="*/ 8300 h 10000"/>
                  <a:gd name="connsiteX55" fmla="*/ 7660 w 10000"/>
                  <a:gd name="connsiteY55" fmla="*/ 8265 h 10000"/>
                  <a:gd name="connsiteX56" fmla="*/ 8017 w 10000"/>
                  <a:gd name="connsiteY56" fmla="*/ 8438 h 10000"/>
                  <a:gd name="connsiteX57" fmla="*/ 8176 w 10000"/>
                  <a:gd name="connsiteY57" fmla="*/ 8716 h 10000"/>
                  <a:gd name="connsiteX58" fmla="*/ 8453 w 10000"/>
                  <a:gd name="connsiteY58" fmla="*/ 9098 h 10000"/>
                  <a:gd name="connsiteX59" fmla="*/ 8612 w 10000"/>
                  <a:gd name="connsiteY59" fmla="*/ 8820 h 10000"/>
                  <a:gd name="connsiteX60" fmla="*/ 8771 w 10000"/>
                  <a:gd name="connsiteY60" fmla="*/ 8334 h 10000"/>
                  <a:gd name="connsiteX61" fmla="*/ 8929 w 10000"/>
                  <a:gd name="connsiteY61" fmla="*/ 7918 h 10000"/>
                  <a:gd name="connsiteX62" fmla="*/ 9009 w 10000"/>
                  <a:gd name="connsiteY62" fmla="*/ 7571 h 10000"/>
                  <a:gd name="connsiteX63" fmla="*/ 9207 w 10000"/>
                  <a:gd name="connsiteY63" fmla="*/ 7224 h 10000"/>
                  <a:gd name="connsiteX64" fmla="*/ 9643 w 10000"/>
                  <a:gd name="connsiteY64" fmla="*/ 7016 h 10000"/>
                  <a:gd name="connsiteX65" fmla="*/ 9960 w 10000"/>
                  <a:gd name="connsiteY65" fmla="*/ 6807 h 10000"/>
                  <a:gd name="connsiteX66" fmla="*/ 10000 w 10000"/>
                  <a:gd name="connsiteY66" fmla="*/ 6322 h 10000"/>
                  <a:gd name="connsiteX67" fmla="*/ 9921 w 10000"/>
                  <a:gd name="connsiteY67" fmla="*/ 5940 h 10000"/>
                  <a:gd name="connsiteX68" fmla="*/ 10000 w 10000"/>
                  <a:gd name="connsiteY68" fmla="*/ 5454 h 10000"/>
                  <a:gd name="connsiteX69" fmla="*/ 10000 w 10000"/>
                  <a:gd name="connsiteY69" fmla="*/ 4968 h 10000"/>
                  <a:gd name="connsiteX70" fmla="*/ 9960 w 10000"/>
                  <a:gd name="connsiteY70" fmla="*/ 4482 h 10000"/>
                  <a:gd name="connsiteX71" fmla="*/ 9921 w 10000"/>
                  <a:gd name="connsiteY71" fmla="*/ 3927 h 10000"/>
                  <a:gd name="connsiteX72" fmla="*/ 9881 w 10000"/>
                  <a:gd name="connsiteY72" fmla="*/ 3407 h 10000"/>
                  <a:gd name="connsiteX73" fmla="*/ 4529 w 10000"/>
                  <a:gd name="connsiteY73" fmla="*/ 4711 h 10000"/>
                  <a:gd name="connsiteX74" fmla="*/ 4460 w 10000"/>
                  <a:gd name="connsiteY74" fmla="*/ 4097 h 10000"/>
                  <a:gd name="connsiteX75" fmla="*/ 4385 w 10000"/>
                  <a:gd name="connsiteY75" fmla="*/ 3878 h 10000"/>
                  <a:gd name="connsiteX76" fmla="*/ 4592 w 10000"/>
                  <a:gd name="connsiteY76" fmla="*/ 3648 h 10000"/>
                  <a:gd name="connsiteX77" fmla="*/ 4798 w 10000"/>
                  <a:gd name="connsiteY77" fmla="*/ 3781 h 10000"/>
                  <a:gd name="connsiteX78" fmla="*/ 4842 w 10000"/>
                  <a:gd name="connsiteY78" fmla="*/ 3577 h 10000"/>
                  <a:gd name="connsiteX79" fmla="*/ 4980 w 10000"/>
                  <a:gd name="connsiteY79" fmla="*/ 3382 h 10000"/>
                  <a:gd name="connsiteX80" fmla="*/ 5172 w 10000"/>
                  <a:gd name="connsiteY80" fmla="*/ 3030 h 10000"/>
                  <a:gd name="connsiteX81" fmla="*/ 5496 w 10000"/>
                  <a:gd name="connsiteY81" fmla="*/ 3064 h 10000"/>
                  <a:gd name="connsiteX82" fmla="*/ 5499 w 10000"/>
                  <a:gd name="connsiteY82" fmla="*/ 2769 h 10000"/>
                  <a:gd name="connsiteX83" fmla="*/ 5330 w 10000"/>
                  <a:gd name="connsiteY83" fmla="*/ 2453 h 10000"/>
                  <a:gd name="connsiteX84" fmla="*/ 5196 w 10000"/>
                  <a:gd name="connsiteY84" fmla="*/ 2234 h 10000"/>
                  <a:gd name="connsiteX85" fmla="*/ 5585 w 10000"/>
                  <a:gd name="connsiteY85" fmla="*/ 2122 h 10000"/>
                  <a:gd name="connsiteX86" fmla="*/ 5915 w 10000"/>
                  <a:gd name="connsiteY86" fmla="*/ 1814 h 10000"/>
                  <a:gd name="connsiteX87" fmla="*/ 6255 w 10000"/>
                  <a:gd name="connsiteY87" fmla="*/ 1679 h 10000"/>
                  <a:gd name="connsiteX88" fmla="*/ 6337 w 10000"/>
                  <a:gd name="connsiteY88" fmla="*/ 1417 h 10000"/>
                  <a:gd name="connsiteX89" fmla="*/ 5749 w 10000"/>
                  <a:gd name="connsiteY89" fmla="*/ 1207 h 10000"/>
                  <a:gd name="connsiteX90" fmla="*/ 6074 w 10000"/>
                  <a:gd name="connsiteY90" fmla="*/ 700 h 10000"/>
                  <a:gd name="connsiteX91" fmla="*/ 5836 w 10000"/>
                  <a:gd name="connsiteY91" fmla="*/ 526 h 10000"/>
                  <a:gd name="connsiteX92" fmla="*/ 5479 w 10000"/>
                  <a:gd name="connsiteY92" fmla="*/ 318 h 10000"/>
                  <a:gd name="connsiteX93" fmla="*/ 5122 w 10000"/>
                  <a:gd name="connsiteY93" fmla="*/ 110 h 10000"/>
                  <a:gd name="connsiteX94" fmla="*/ 4765 w 10000"/>
                  <a:gd name="connsiteY94" fmla="*/ 6 h 10000"/>
                  <a:gd name="connsiteX95" fmla="*/ 4289 w 10000"/>
                  <a:gd name="connsiteY95" fmla="*/ 6 h 10000"/>
                  <a:gd name="connsiteX96" fmla="*/ 3754 w 10000"/>
                  <a:gd name="connsiteY96" fmla="*/ 0 h 10000"/>
                  <a:gd name="connsiteX0" fmla="*/ 3754 w 10000"/>
                  <a:gd name="connsiteY0" fmla="*/ 0 h 10000"/>
                  <a:gd name="connsiteX1" fmla="*/ 3510 w 10000"/>
                  <a:gd name="connsiteY1" fmla="*/ 405 h 10000"/>
                  <a:gd name="connsiteX2" fmla="*/ 3258 w 10000"/>
                  <a:gd name="connsiteY2" fmla="*/ 555 h 10000"/>
                  <a:gd name="connsiteX3" fmla="*/ 3173 w 10000"/>
                  <a:gd name="connsiteY3" fmla="*/ 977 h 10000"/>
                  <a:gd name="connsiteX4" fmla="*/ 3219 w 10000"/>
                  <a:gd name="connsiteY4" fmla="*/ 1359 h 10000"/>
                  <a:gd name="connsiteX5" fmla="*/ 2961 w 10000"/>
                  <a:gd name="connsiteY5" fmla="*/ 1567 h 10000"/>
                  <a:gd name="connsiteX6" fmla="*/ 2604 w 10000"/>
                  <a:gd name="connsiteY6" fmla="*/ 2071 h 10000"/>
                  <a:gd name="connsiteX7" fmla="*/ 2287 w 10000"/>
                  <a:gd name="connsiteY7" fmla="*/ 2325 h 10000"/>
                  <a:gd name="connsiteX8" fmla="*/ 2009 w 10000"/>
                  <a:gd name="connsiteY8" fmla="*/ 2539 h 10000"/>
                  <a:gd name="connsiteX9" fmla="*/ 1527 w 10000"/>
                  <a:gd name="connsiteY9" fmla="*/ 2695 h 10000"/>
                  <a:gd name="connsiteX10" fmla="*/ 1117 w 10000"/>
                  <a:gd name="connsiteY10" fmla="*/ 3042 h 10000"/>
                  <a:gd name="connsiteX11" fmla="*/ 681 w 10000"/>
                  <a:gd name="connsiteY11" fmla="*/ 3331 h 10000"/>
                  <a:gd name="connsiteX12" fmla="*/ 364 w 10000"/>
                  <a:gd name="connsiteY12" fmla="*/ 3713 h 10000"/>
                  <a:gd name="connsiteX13" fmla="*/ 198 w 10000"/>
                  <a:gd name="connsiteY13" fmla="*/ 4268 h 10000"/>
                  <a:gd name="connsiteX14" fmla="*/ 0 w 10000"/>
                  <a:gd name="connsiteY14" fmla="*/ 4685 h 10000"/>
                  <a:gd name="connsiteX15" fmla="*/ 463 w 10000"/>
                  <a:gd name="connsiteY15" fmla="*/ 5315 h 10000"/>
                  <a:gd name="connsiteX16" fmla="*/ 694 w 10000"/>
                  <a:gd name="connsiteY16" fmla="*/ 5761 h 10000"/>
                  <a:gd name="connsiteX17" fmla="*/ 872 w 10000"/>
                  <a:gd name="connsiteY17" fmla="*/ 5899 h 10000"/>
                  <a:gd name="connsiteX18" fmla="*/ 1157 w 10000"/>
                  <a:gd name="connsiteY18" fmla="*/ 5975 h 10000"/>
                  <a:gd name="connsiteX19" fmla="*/ 1751 w 10000"/>
                  <a:gd name="connsiteY19" fmla="*/ 5940 h 10000"/>
                  <a:gd name="connsiteX20" fmla="*/ 2267 w 10000"/>
                  <a:gd name="connsiteY20" fmla="*/ 5975 h 10000"/>
                  <a:gd name="connsiteX21" fmla="*/ 2505 w 10000"/>
                  <a:gd name="connsiteY21" fmla="*/ 6148 h 10000"/>
                  <a:gd name="connsiteX22" fmla="*/ 2783 w 10000"/>
                  <a:gd name="connsiteY22" fmla="*/ 6426 h 10000"/>
                  <a:gd name="connsiteX23" fmla="*/ 3179 w 10000"/>
                  <a:gd name="connsiteY23" fmla="*/ 6322 h 10000"/>
                  <a:gd name="connsiteX24" fmla="*/ 3576 w 10000"/>
                  <a:gd name="connsiteY24" fmla="*/ 6183 h 10000"/>
                  <a:gd name="connsiteX25" fmla="*/ 3655 w 10000"/>
                  <a:gd name="connsiteY25" fmla="*/ 6495 h 10000"/>
                  <a:gd name="connsiteX26" fmla="*/ 3734 w 10000"/>
                  <a:gd name="connsiteY26" fmla="*/ 6842 h 10000"/>
                  <a:gd name="connsiteX27" fmla="*/ 3695 w 10000"/>
                  <a:gd name="connsiteY27" fmla="*/ 7154 h 10000"/>
                  <a:gd name="connsiteX28" fmla="*/ 3734 w 10000"/>
                  <a:gd name="connsiteY28" fmla="*/ 7363 h 10000"/>
                  <a:gd name="connsiteX29" fmla="*/ 3655 w 10000"/>
                  <a:gd name="connsiteY29" fmla="*/ 7675 h 10000"/>
                  <a:gd name="connsiteX30" fmla="*/ 3219 w 10000"/>
                  <a:gd name="connsiteY30" fmla="*/ 7710 h 10000"/>
                  <a:gd name="connsiteX31" fmla="*/ 2822 w 10000"/>
                  <a:gd name="connsiteY31" fmla="*/ 7675 h 10000"/>
                  <a:gd name="connsiteX32" fmla="*/ 2465 w 10000"/>
                  <a:gd name="connsiteY32" fmla="*/ 7883 h 10000"/>
                  <a:gd name="connsiteX33" fmla="*/ 2148 w 10000"/>
                  <a:gd name="connsiteY33" fmla="*/ 8091 h 10000"/>
                  <a:gd name="connsiteX34" fmla="*/ 2069 w 10000"/>
                  <a:gd name="connsiteY34" fmla="*/ 8369 h 10000"/>
                  <a:gd name="connsiteX35" fmla="*/ 2148 w 10000"/>
                  <a:gd name="connsiteY35" fmla="*/ 8681 h 10000"/>
                  <a:gd name="connsiteX36" fmla="*/ 2465 w 10000"/>
                  <a:gd name="connsiteY36" fmla="*/ 8855 h 10000"/>
                  <a:gd name="connsiteX37" fmla="*/ 2624 w 10000"/>
                  <a:gd name="connsiteY37" fmla="*/ 9202 h 10000"/>
                  <a:gd name="connsiteX38" fmla="*/ 2584 w 10000"/>
                  <a:gd name="connsiteY38" fmla="*/ 9549 h 10000"/>
                  <a:gd name="connsiteX39" fmla="*/ 2624 w 10000"/>
                  <a:gd name="connsiteY39" fmla="*/ 9826 h 10000"/>
                  <a:gd name="connsiteX40" fmla="*/ 2902 w 10000"/>
                  <a:gd name="connsiteY40" fmla="*/ 9965 h 10000"/>
                  <a:gd name="connsiteX41" fmla="*/ 3139 w 10000"/>
                  <a:gd name="connsiteY41" fmla="*/ 10000 h 10000"/>
                  <a:gd name="connsiteX42" fmla="*/ 3536 w 10000"/>
                  <a:gd name="connsiteY42" fmla="*/ 9965 h 10000"/>
                  <a:gd name="connsiteX43" fmla="*/ 3972 w 10000"/>
                  <a:gd name="connsiteY43" fmla="*/ 9792 h 10000"/>
                  <a:gd name="connsiteX44" fmla="*/ 4408 w 10000"/>
                  <a:gd name="connsiteY44" fmla="*/ 9549 h 10000"/>
                  <a:gd name="connsiteX45" fmla="*/ 4884 w 10000"/>
                  <a:gd name="connsiteY45" fmla="*/ 9341 h 10000"/>
                  <a:gd name="connsiteX46" fmla="*/ 5162 w 10000"/>
                  <a:gd name="connsiteY46" fmla="*/ 9028 h 10000"/>
                  <a:gd name="connsiteX47" fmla="*/ 5479 w 10000"/>
                  <a:gd name="connsiteY47" fmla="*/ 8751 h 10000"/>
                  <a:gd name="connsiteX48" fmla="*/ 5479 w 10000"/>
                  <a:gd name="connsiteY48" fmla="*/ 8508 h 10000"/>
                  <a:gd name="connsiteX49" fmla="*/ 5360 w 10000"/>
                  <a:gd name="connsiteY49" fmla="*/ 8265 h 10000"/>
                  <a:gd name="connsiteX50" fmla="*/ 5440 w 10000"/>
                  <a:gd name="connsiteY50" fmla="*/ 8022 h 10000"/>
                  <a:gd name="connsiteX51" fmla="*/ 5876 w 10000"/>
                  <a:gd name="connsiteY51" fmla="*/ 7883 h 10000"/>
                  <a:gd name="connsiteX52" fmla="*/ 6153 w 10000"/>
                  <a:gd name="connsiteY52" fmla="*/ 8057 h 10000"/>
                  <a:gd name="connsiteX53" fmla="*/ 6709 w 10000"/>
                  <a:gd name="connsiteY53" fmla="*/ 8161 h 10000"/>
                  <a:gd name="connsiteX54" fmla="*/ 7224 w 10000"/>
                  <a:gd name="connsiteY54" fmla="*/ 8300 h 10000"/>
                  <a:gd name="connsiteX55" fmla="*/ 7660 w 10000"/>
                  <a:gd name="connsiteY55" fmla="*/ 8265 h 10000"/>
                  <a:gd name="connsiteX56" fmla="*/ 8017 w 10000"/>
                  <a:gd name="connsiteY56" fmla="*/ 8438 h 10000"/>
                  <a:gd name="connsiteX57" fmla="*/ 8176 w 10000"/>
                  <a:gd name="connsiteY57" fmla="*/ 8716 h 10000"/>
                  <a:gd name="connsiteX58" fmla="*/ 8453 w 10000"/>
                  <a:gd name="connsiteY58" fmla="*/ 9098 h 10000"/>
                  <a:gd name="connsiteX59" fmla="*/ 8612 w 10000"/>
                  <a:gd name="connsiteY59" fmla="*/ 8820 h 10000"/>
                  <a:gd name="connsiteX60" fmla="*/ 8771 w 10000"/>
                  <a:gd name="connsiteY60" fmla="*/ 8334 h 10000"/>
                  <a:gd name="connsiteX61" fmla="*/ 8929 w 10000"/>
                  <a:gd name="connsiteY61" fmla="*/ 7918 h 10000"/>
                  <a:gd name="connsiteX62" fmla="*/ 9009 w 10000"/>
                  <a:gd name="connsiteY62" fmla="*/ 7571 h 10000"/>
                  <a:gd name="connsiteX63" fmla="*/ 9207 w 10000"/>
                  <a:gd name="connsiteY63" fmla="*/ 7224 h 10000"/>
                  <a:gd name="connsiteX64" fmla="*/ 9643 w 10000"/>
                  <a:gd name="connsiteY64" fmla="*/ 7016 h 10000"/>
                  <a:gd name="connsiteX65" fmla="*/ 9960 w 10000"/>
                  <a:gd name="connsiteY65" fmla="*/ 6807 h 10000"/>
                  <a:gd name="connsiteX66" fmla="*/ 10000 w 10000"/>
                  <a:gd name="connsiteY66" fmla="*/ 6322 h 10000"/>
                  <a:gd name="connsiteX67" fmla="*/ 9921 w 10000"/>
                  <a:gd name="connsiteY67" fmla="*/ 5940 h 10000"/>
                  <a:gd name="connsiteX68" fmla="*/ 10000 w 10000"/>
                  <a:gd name="connsiteY68" fmla="*/ 5454 h 10000"/>
                  <a:gd name="connsiteX69" fmla="*/ 10000 w 10000"/>
                  <a:gd name="connsiteY69" fmla="*/ 4968 h 10000"/>
                  <a:gd name="connsiteX70" fmla="*/ 9960 w 10000"/>
                  <a:gd name="connsiteY70" fmla="*/ 4482 h 10000"/>
                  <a:gd name="connsiteX71" fmla="*/ 9921 w 10000"/>
                  <a:gd name="connsiteY71" fmla="*/ 3927 h 10000"/>
                  <a:gd name="connsiteX72" fmla="*/ 4401 w 10000"/>
                  <a:gd name="connsiteY72" fmla="*/ 5004 h 10000"/>
                  <a:gd name="connsiteX73" fmla="*/ 4529 w 10000"/>
                  <a:gd name="connsiteY73" fmla="*/ 4711 h 10000"/>
                  <a:gd name="connsiteX74" fmla="*/ 4460 w 10000"/>
                  <a:gd name="connsiteY74" fmla="*/ 4097 h 10000"/>
                  <a:gd name="connsiteX75" fmla="*/ 4385 w 10000"/>
                  <a:gd name="connsiteY75" fmla="*/ 3878 h 10000"/>
                  <a:gd name="connsiteX76" fmla="*/ 4592 w 10000"/>
                  <a:gd name="connsiteY76" fmla="*/ 3648 h 10000"/>
                  <a:gd name="connsiteX77" fmla="*/ 4798 w 10000"/>
                  <a:gd name="connsiteY77" fmla="*/ 3781 h 10000"/>
                  <a:gd name="connsiteX78" fmla="*/ 4842 w 10000"/>
                  <a:gd name="connsiteY78" fmla="*/ 3577 h 10000"/>
                  <a:gd name="connsiteX79" fmla="*/ 4980 w 10000"/>
                  <a:gd name="connsiteY79" fmla="*/ 3382 h 10000"/>
                  <a:gd name="connsiteX80" fmla="*/ 5172 w 10000"/>
                  <a:gd name="connsiteY80" fmla="*/ 3030 h 10000"/>
                  <a:gd name="connsiteX81" fmla="*/ 5496 w 10000"/>
                  <a:gd name="connsiteY81" fmla="*/ 3064 h 10000"/>
                  <a:gd name="connsiteX82" fmla="*/ 5499 w 10000"/>
                  <a:gd name="connsiteY82" fmla="*/ 2769 h 10000"/>
                  <a:gd name="connsiteX83" fmla="*/ 5330 w 10000"/>
                  <a:gd name="connsiteY83" fmla="*/ 2453 h 10000"/>
                  <a:gd name="connsiteX84" fmla="*/ 5196 w 10000"/>
                  <a:gd name="connsiteY84" fmla="*/ 2234 h 10000"/>
                  <a:gd name="connsiteX85" fmla="*/ 5585 w 10000"/>
                  <a:gd name="connsiteY85" fmla="*/ 2122 h 10000"/>
                  <a:gd name="connsiteX86" fmla="*/ 5915 w 10000"/>
                  <a:gd name="connsiteY86" fmla="*/ 1814 h 10000"/>
                  <a:gd name="connsiteX87" fmla="*/ 6255 w 10000"/>
                  <a:gd name="connsiteY87" fmla="*/ 1679 h 10000"/>
                  <a:gd name="connsiteX88" fmla="*/ 6337 w 10000"/>
                  <a:gd name="connsiteY88" fmla="*/ 1417 h 10000"/>
                  <a:gd name="connsiteX89" fmla="*/ 5749 w 10000"/>
                  <a:gd name="connsiteY89" fmla="*/ 1207 h 10000"/>
                  <a:gd name="connsiteX90" fmla="*/ 6074 w 10000"/>
                  <a:gd name="connsiteY90" fmla="*/ 700 h 10000"/>
                  <a:gd name="connsiteX91" fmla="*/ 5836 w 10000"/>
                  <a:gd name="connsiteY91" fmla="*/ 526 h 10000"/>
                  <a:gd name="connsiteX92" fmla="*/ 5479 w 10000"/>
                  <a:gd name="connsiteY92" fmla="*/ 318 h 10000"/>
                  <a:gd name="connsiteX93" fmla="*/ 5122 w 10000"/>
                  <a:gd name="connsiteY93" fmla="*/ 110 h 10000"/>
                  <a:gd name="connsiteX94" fmla="*/ 4765 w 10000"/>
                  <a:gd name="connsiteY94" fmla="*/ 6 h 10000"/>
                  <a:gd name="connsiteX95" fmla="*/ 4289 w 10000"/>
                  <a:gd name="connsiteY95" fmla="*/ 6 h 10000"/>
                  <a:gd name="connsiteX96" fmla="*/ 3754 w 10000"/>
                  <a:gd name="connsiteY96" fmla="*/ 0 h 10000"/>
                  <a:gd name="connsiteX0" fmla="*/ 3754 w 10000"/>
                  <a:gd name="connsiteY0" fmla="*/ 0 h 10000"/>
                  <a:gd name="connsiteX1" fmla="*/ 3510 w 10000"/>
                  <a:gd name="connsiteY1" fmla="*/ 405 h 10000"/>
                  <a:gd name="connsiteX2" fmla="*/ 3258 w 10000"/>
                  <a:gd name="connsiteY2" fmla="*/ 555 h 10000"/>
                  <a:gd name="connsiteX3" fmla="*/ 3173 w 10000"/>
                  <a:gd name="connsiteY3" fmla="*/ 977 h 10000"/>
                  <a:gd name="connsiteX4" fmla="*/ 3219 w 10000"/>
                  <a:gd name="connsiteY4" fmla="*/ 1359 h 10000"/>
                  <a:gd name="connsiteX5" fmla="*/ 2961 w 10000"/>
                  <a:gd name="connsiteY5" fmla="*/ 1567 h 10000"/>
                  <a:gd name="connsiteX6" fmla="*/ 2604 w 10000"/>
                  <a:gd name="connsiteY6" fmla="*/ 2071 h 10000"/>
                  <a:gd name="connsiteX7" fmla="*/ 2287 w 10000"/>
                  <a:gd name="connsiteY7" fmla="*/ 2325 h 10000"/>
                  <a:gd name="connsiteX8" fmla="*/ 2009 w 10000"/>
                  <a:gd name="connsiteY8" fmla="*/ 2539 h 10000"/>
                  <a:gd name="connsiteX9" fmla="*/ 1527 w 10000"/>
                  <a:gd name="connsiteY9" fmla="*/ 2695 h 10000"/>
                  <a:gd name="connsiteX10" fmla="*/ 1117 w 10000"/>
                  <a:gd name="connsiteY10" fmla="*/ 3042 h 10000"/>
                  <a:gd name="connsiteX11" fmla="*/ 681 w 10000"/>
                  <a:gd name="connsiteY11" fmla="*/ 3331 h 10000"/>
                  <a:gd name="connsiteX12" fmla="*/ 364 w 10000"/>
                  <a:gd name="connsiteY12" fmla="*/ 3713 h 10000"/>
                  <a:gd name="connsiteX13" fmla="*/ 198 w 10000"/>
                  <a:gd name="connsiteY13" fmla="*/ 4268 h 10000"/>
                  <a:gd name="connsiteX14" fmla="*/ 0 w 10000"/>
                  <a:gd name="connsiteY14" fmla="*/ 4685 h 10000"/>
                  <a:gd name="connsiteX15" fmla="*/ 463 w 10000"/>
                  <a:gd name="connsiteY15" fmla="*/ 5315 h 10000"/>
                  <a:gd name="connsiteX16" fmla="*/ 694 w 10000"/>
                  <a:gd name="connsiteY16" fmla="*/ 5761 h 10000"/>
                  <a:gd name="connsiteX17" fmla="*/ 872 w 10000"/>
                  <a:gd name="connsiteY17" fmla="*/ 5899 h 10000"/>
                  <a:gd name="connsiteX18" fmla="*/ 1157 w 10000"/>
                  <a:gd name="connsiteY18" fmla="*/ 5975 h 10000"/>
                  <a:gd name="connsiteX19" fmla="*/ 1751 w 10000"/>
                  <a:gd name="connsiteY19" fmla="*/ 5940 h 10000"/>
                  <a:gd name="connsiteX20" fmla="*/ 2267 w 10000"/>
                  <a:gd name="connsiteY20" fmla="*/ 5975 h 10000"/>
                  <a:gd name="connsiteX21" fmla="*/ 2505 w 10000"/>
                  <a:gd name="connsiteY21" fmla="*/ 6148 h 10000"/>
                  <a:gd name="connsiteX22" fmla="*/ 2783 w 10000"/>
                  <a:gd name="connsiteY22" fmla="*/ 6426 h 10000"/>
                  <a:gd name="connsiteX23" fmla="*/ 3179 w 10000"/>
                  <a:gd name="connsiteY23" fmla="*/ 6322 h 10000"/>
                  <a:gd name="connsiteX24" fmla="*/ 3576 w 10000"/>
                  <a:gd name="connsiteY24" fmla="*/ 6183 h 10000"/>
                  <a:gd name="connsiteX25" fmla="*/ 3655 w 10000"/>
                  <a:gd name="connsiteY25" fmla="*/ 6495 h 10000"/>
                  <a:gd name="connsiteX26" fmla="*/ 3734 w 10000"/>
                  <a:gd name="connsiteY26" fmla="*/ 6842 h 10000"/>
                  <a:gd name="connsiteX27" fmla="*/ 3695 w 10000"/>
                  <a:gd name="connsiteY27" fmla="*/ 7154 h 10000"/>
                  <a:gd name="connsiteX28" fmla="*/ 3734 w 10000"/>
                  <a:gd name="connsiteY28" fmla="*/ 7363 h 10000"/>
                  <a:gd name="connsiteX29" fmla="*/ 3655 w 10000"/>
                  <a:gd name="connsiteY29" fmla="*/ 7675 h 10000"/>
                  <a:gd name="connsiteX30" fmla="*/ 3219 w 10000"/>
                  <a:gd name="connsiteY30" fmla="*/ 7710 h 10000"/>
                  <a:gd name="connsiteX31" fmla="*/ 2822 w 10000"/>
                  <a:gd name="connsiteY31" fmla="*/ 7675 h 10000"/>
                  <a:gd name="connsiteX32" fmla="*/ 2465 w 10000"/>
                  <a:gd name="connsiteY32" fmla="*/ 7883 h 10000"/>
                  <a:gd name="connsiteX33" fmla="*/ 2148 w 10000"/>
                  <a:gd name="connsiteY33" fmla="*/ 8091 h 10000"/>
                  <a:gd name="connsiteX34" fmla="*/ 2069 w 10000"/>
                  <a:gd name="connsiteY34" fmla="*/ 8369 h 10000"/>
                  <a:gd name="connsiteX35" fmla="*/ 2148 w 10000"/>
                  <a:gd name="connsiteY35" fmla="*/ 8681 h 10000"/>
                  <a:gd name="connsiteX36" fmla="*/ 2465 w 10000"/>
                  <a:gd name="connsiteY36" fmla="*/ 8855 h 10000"/>
                  <a:gd name="connsiteX37" fmla="*/ 2624 w 10000"/>
                  <a:gd name="connsiteY37" fmla="*/ 9202 h 10000"/>
                  <a:gd name="connsiteX38" fmla="*/ 2584 w 10000"/>
                  <a:gd name="connsiteY38" fmla="*/ 9549 h 10000"/>
                  <a:gd name="connsiteX39" fmla="*/ 2624 w 10000"/>
                  <a:gd name="connsiteY39" fmla="*/ 9826 h 10000"/>
                  <a:gd name="connsiteX40" fmla="*/ 2902 w 10000"/>
                  <a:gd name="connsiteY40" fmla="*/ 9965 h 10000"/>
                  <a:gd name="connsiteX41" fmla="*/ 3139 w 10000"/>
                  <a:gd name="connsiteY41" fmla="*/ 10000 h 10000"/>
                  <a:gd name="connsiteX42" fmla="*/ 3536 w 10000"/>
                  <a:gd name="connsiteY42" fmla="*/ 9965 h 10000"/>
                  <a:gd name="connsiteX43" fmla="*/ 3972 w 10000"/>
                  <a:gd name="connsiteY43" fmla="*/ 9792 h 10000"/>
                  <a:gd name="connsiteX44" fmla="*/ 4408 w 10000"/>
                  <a:gd name="connsiteY44" fmla="*/ 9549 h 10000"/>
                  <a:gd name="connsiteX45" fmla="*/ 4884 w 10000"/>
                  <a:gd name="connsiteY45" fmla="*/ 9341 h 10000"/>
                  <a:gd name="connsiteX46" fmla="*/ 5162 w 10000"/>
                  <a:gd name="connsiteY46" fmla="*/ 9028 h 10000"/>
                  <a:gd name="connsiteX47" fmla="*/ 5479 w 10000"/>
                  <a:gd name="connsiteY47" fmla="*/ 8751 h 10000"/>
                  <a:gd name="connsiteX48" fmla="*/ 5479 w 10000"/>
                  <a:gd name="connsiteY48" fmla="*/ 8508 h 10000"/>
                  <a:gd name="connsiteX49" fmla="*/ 5360 w 10000"/>
                  <a:gd name="connsiteY49" fmla="*/ 8265 h 10000"/>
                  <a:gd name="connsiteX50" fmla="*/ 5440 w 10000"/>
                  <a:gd name="connsiteY50" fmla="*/ 8022 h 10000"/>
                  <a:gd name="connsiteX51" fmla="*/ 5876 w 10000"/>
                  <a:gd name="connsiteY51" fmla="*/ 7883 h 10000"/>
                  <a:gd name="connsiteX52" fmla="*/ 6153 w 10000"/>
                  <a:gd name="connsiteY52" fmla="*/ 8057 h 10000"/>
                  <a:gd name="connsiteX53" fmla="*/ 6709 w 10000"/>
                  <a:gd name="connsiteY53" fmla="*/ 8161 h 10000"/>
                  <a:gd name="connsiteX54" fmla="*/ 7224 w 10000"/>
                  <a:gd name="connsiteY54" fmla="*/ 8300 h 10000"/>
                  <a:gd name="connsiteX55" fmla="*/ 7660 w 10000"/>
                  <a:gd name="connsiteY55" fmla="*/ 8265 h 10000"/>
                  <a:gd name="connsiteX56" fmla="*/ 8017 w 10000"/>
                  <a:gd name="connsiteY56" fmla="*/ 8438 h 10000"/>
                  <a:gd name="connsiteX57" fmla="*/ 8176 w 10000"/>
                  <a:gd name="connsiteY57" fmla="*/ 8716 h 10000"/>
                  <a:gd name="connsiteX58" fmla="*/ 8453 w 10000"/>
                  <a:gd name="connsiteY58" fmla="*/ 9098 h 10000"/>
                  <a:gd name="connsiteX59" fmla="*/ 8612 w 10000"/>
                  <a:gd name="connsiteY59" fmla="*/ 8820 h 10000"/>
                  <a:gd name="connsiteX60" fmla="*/ 8771 w 10000"/>
                  <a:gd name="connsiteY60" fmla="*/ 8334 h 10000"/>
                  <a:gd name="connsiteX61" fmla="*/ 8929 w 10000"/>
                  <a:gd name="connsiteY61" fmla="*/ 7918 h 10000"/>
                  <a:gd name="connsiteX62" fmla="*/ 9009 w 10000"/>
                  <a:gd name="connsiteY62" fmla="*/ 7571 h 10000"/>
                  <a:gd name="connsiteX63" fmla="*/ 9207 w 10000"/>
                  <a:gd name="connsiteY63" fmla="*/ 7224 h 10000"/>
                  <a:gd name="connsiteX64" fmla="*/ 9643 w 10000"/>
                  <a:gd name="connsiteY64" fmla="*/ 7016 h 10000"/>
                  <a:gd name="connsiteX65" fmla="*/ 9960 w 10000"/>
                  <a:gd name="connsiteY65" fmla="*/ 6807 h 10000"/>
                  <a:gd name="connsiteX66" fmla="*/ 10000 w 10000"/>
                  <a:gd name="connsiteY66" fmla="*/ 6322 h 10000"/>
                  <a:gd name="connsiteX67" fmla="*/ 9921 w 10000"/>
                  <a:gd name="connsiteY67" fmla="*/ 5940 h 10000"/>
                  <a:gd name="connsiteX68" fmla="*/ 10000 w 10000"/>
                  <a:gd name="connsiteY68" fmla="*/ 5454 h 10000"/>
                  <a:gd name="connsiteX69" fmla="*/ 10000 w 10000"/>
                  <a:gd name="connsiteY69" fmla="*/ 4968 h 10000"/>
                  <a:gd name="connsiteX70" fmla="*/ 9960 w 10000"/>
                  <a:gd name="connsiteY70" fmla="*/ 4482 h 10000"/>
                  <a:gd name="connsiteX71" fmla="*/ 4515 w 10000"/>
                  <a:gd name="connsiteY71" fmla="*/ 5282 h 10000"/>
                  <a:gd name="connsiteX72" fmla="*/ 4401 w 10000"/>
                  <a:gd name="connsiteY72" fmla="*/ 5004 h 10000"/>
                  <a:gd name="connsiteX73" fmla="*/ 4529 w 10000"/>
                  <a:gd name="connsiteY73" fmla="*/ 4711 h 10000"/>
                  <a:gd name="connsiteX74" fmla="*/ 4460 w 10000"/>
                  <a:gd name="connsiteY74" fmla="*/ 4097 h 10000"/>
                  <a:gd name="connsiteX75" fmla="*/ 4385 w 10000"/>
                  <a:gd name="connsiteY75" fmla="*/ 3878 h 10000"/>
                  <a:gd name="connsiteX76" fmla="*/ 4592 w 10000"/>
                  <a:gd name="connsiteY76" fmla="*/ 3648 h 10000"/>
                  <a:gd name="connsiteX77" fmla="*/ 4798 w 10000"/>
                  <a:gd name="connsiteY77" fmla="*/ 3781 h 10000"/>
                  <a:gd name="connsiteX78" fmla="*/ 4842 w 10000"/>
                  <a:gd name="connsiteY78" fmla="*/ 3577 h 10000"/>
                  <a:gd name="connsiteX79" fmla="*/ 4980 w 10000"/>
                  <a:gd name="connsiteY79" fmla="*/ 3382 h 10000"/>
                  <a:gd name="connsiteX80" fmla="*/ 5172 w 10000"/>
                  <a:gd name="connsiteY80" fmla="*/ 3030 h 10000"/>
                  <a:gd name="connsiteX81" fmla="*/ 5496 w 10000"/>
                  <a:gd name="connsiteY81" fmla="*/ 3064 h 10000"/>
                  <a:gd name="connsiteX82" fmla="*/ 5499 w 10000"/>
                  <a:gd name="connsiteY82" fmla="*/ 2769 h 10000"/>
                  <a:gd name="connsiteX83" fmla="*/ 5330 w 10000"/>
                  <a:gd name="connsiteY83" fmla="*/ 2453 h 10000"/>
                  <a:gd name="connsiteX84" fmla="*/ 5196 w 10000"/>
                  <a:gd name="connsiteY84" fmla="*/ 2234 h 10000"/>
                  <a:gd name="connsiteX85" fmla="*/ 5585 w 10000"/>
                  <a:gd name="connsiteY85" fmla="*/ 2122 h 10000"/>
                  <a:gd name="connsiteX86" fmla="*/ 5915 w 10000"/>
                  <a:gd name="connsiteY86" fmla="*/ 1814 h 10000"/>
                  <a:gd name="connsiteX87" fmla="*/ 6255 w 10000"/>
                  <a:gd name="connsiteY87" fmla="*/ 1679 h 10000"/>
                  <a:gd name="connsiteX88" fmla="*/ 6337 w 10000"/>
                  <a:gd name="connsiteY88" fmla="*/ 1417 h 10000"/>
                  <a:gd name="connsiteX89" fmla="*/ 5749 w 10000"/>
                  <a:gd name="connsiteY89" fmla="*/ 1207 h 10000"/>
                  <a:gd name="connsiteX90" fmla="*/ 6074 w 10000"/>
                  <a:gd name="connsiteY90" fmla="*/ 700 h 10000"/>
                  <a:gd name="connsiteX91" fmla="*/ 5836 w 10000"/>
                  <a:gd name="connsiteY91" fmla="*/ 526 h 10000"/>
                  <a:gd name="connsiteX92" fmla="*/ 5479 w 10000"/>
                  <a:gd name="connsiteY92" fmla="*/ 318 h 10000"/>
                  <a:gd name="connsiteX93" fmla="*/ 5122 w 10000"/>
                  <a:gd name="connsiteY93" fmla="*/ 110 h 10000"/>
                  <a:gd name="connsiteX94" fmla="*/ 4765 w 10000"/>
                  <a:gd name="connsiteY94" fmla="*/ 6 h 10000"/>
                  <a:gd name="connsiteX95" fmla="*/ 4289 w 10000"/>
                  <a:gd name="connsiteY95" fmla="*/ 6 h 10000"/>
                  <a:gd name="connsiteX96" fmla="*/ 3754 w 10000"/>
                  <a:gd name="connsiteY96" fmla="*/ 0 h 10000"/>
                  <a:gd name="connsiteX0" fmla="*/ 3754 w 10000"/>
                  <a:gd name="connsiteY0" fmla="*/ 0 h 10000"/>
                  <a:gd name="connsiteX1" fmla="*/ 3510 w 10000"/>
                  <a:gd name="connsiteY1" fmla="*/ 405 h 10000"/>
                  <a:gd name="connsiteX2" fmla="*/ 3258 w 10000"/>
                  <a:gd name="connsiteY2" fmla="*/ 555 h 10000"/>
                  <a:gd name="connsiteX3" fmla="*/ 3173 w 10000"/>
                  <a:gd name="connsiteY3" fmla="*/ 977 h 10000"/>
                  <a:gd name="connsiteX4" fmla="*/ 3219 w 10000"/>
                  <a:gd name="connsiteY4" fmla="*/ 1359 h 10000"/>
                  <a:gd name="connsiteX5" fmla="*/ 2961 w 10000"/>
                  <a:gd name="connsiteY5" fmla="*/ 1567 h 10000"/>
                  <a:gd name="connsiteX6" fmla="*/ 2604 w 10000"/>
                  <a:gd name="connsiteY6" fmla="*/ 2071 h 10000"/>
                  <a:gd name="connsiteX7" fmla="*/ 2287 w 10000"/>
                  <a:gd name="connsiteY7" fmla="*/ 2325 h 10000"/>
                  <a:gd name="connsiteX8" fmla="*/ 2009 w 10000"/>
                  <a:gd name="connsiteY8" fmla="*/ 2539 h 10000"/>
                  <a:gd name="connsiteX9" fmla="*/ 1527 w 10000"/>
                  <a:gd name="connsiteY9" fmla="*/ 2695 h 10000"/>
                  <a:gd name="connsiteX10" fmla="*/ 1117 w 10000"/>
                  <a:gd name="connsiteY10" fmla="*/ 3042 h 10000"/>
                  <a:gd name="connsiteX11" fmla="*/ 681 w 10000"/>
                  <a:gd name="connsiteY11" fmla="*/ 3331 h 10000"/>
                  <a:gd name="connsiteX12" fmla="*/ 364 w 10000"/>
                  <a:gd name="connsiteY12" fmla="*/ 3713 h 10000"/>
                  <a:gd name="connsiteX13" fmla="*/ 198 w 10000"/>
                  <a:gd name="connsiteY13" fmla="*/ 4268 h 10000"/>
                  <a:gd name="connsiteX14" fmla="*/ 0 w 10000"/>
                  <a:gd name="connsiteY14" fmla="*/ 4685 h 10000"/>
                  <a:gd name="connsiteX15" fmla="*/ 463 w 10000"/>
                  <a:gd name="connsiteY15" fmla="*/ 5315 h 10000"/>
                  <a:gd name="connsiteX16" fmla="*/ 694 w 10000"/>
                  <a:gd name="connsiteY16" fmla="*/ 5761 h 10000"/>
                  <a:gd name="connsiteX17" fmla="*/ 872 w 10000"/>
                  <a:gd name="connsiteY17" fmla="*/ 5899 h 10000"/>
                  <a:gd name="connsiteX18" fmla="*/ 1157 w 10000"/>
                  <a:gd name="connsiteY18" fmla="*/ 5975 h 10000"/>
                  <a:gd name="connsiteX19" fmla="*/ 1751 w 10000"/>
                  <a:gd name="connsiteY19" fmla="*/ 5940 h 10000"/>
                  <a:gd name="connsiteX20" fmla="*/ 2267 w 10000"/>
                  <a:gd name="connsiteY20" fmla="*/ 5975 h 10000"/>
                  <a:gd name="connsiteX21" fmla="*/ 2505 w 10000"/>
                  <a:gd name="connsiteY21" fmla="*/ 6148 h 10000"/>
                  <a:gd name="connsiteX22" fmla="*/ 2783 w 10000"/>
                  <a:gd name="connsiteY22" fmla="*/ 6426 h 10000"/>
                  <a:gd name="connsiteX23" fmla="*/ 3179 w 10000"/>
                  <a:gd name="connsiteY23" fmla="*/ 6322 h 10000"/>
                  <a:gd name="connsiteX24" fmla="*/ 3576 w 10000"/>
                  <a:gd name="connsiteY24" fmla="*/ 6183 h 10000"/>
                  <a:gd name="connsiteX25" fmla="*/ 3655 w 10000"/>
                  <a:gd name="connsiteY25" fmla="*/ 6495 h 10000"/>
                  <a:gd name="connsiteX26" fmla="*/ 3734 w 10000"/>
                  <a:gd name="connsiteY26" fmla="*/ 6842 h 10000"/>
                  <a:gd name="connsiteX27" fmla="*/ 3695 w 10000"/>
                  <a:gd name="connsiteY27" fmla="*/ 7154 h 10000"/>
                  <a:gd name="connsiteX28" fmla="*/ 3734 w 10000"/>
                  <a:gd name="connsiteY28" fmla="*/ 7363 h 10000"/>
                  <a:gd name="connsiteX29" fmla="*/ 3655 w 10000"/>
                  <a:gd name="connsiteY29" fmla="*/ 7675 h 10000"/>
                  <a:gd name="connsiteX30" fmla="*/ 3219 w 10000"/>
                  <a:gd name="connsiteY30" fmla="*/ 7710 h 10000"/>
                  <a:gd name="connsiteX31" fmla="*/ 2822 w 10000"/>
                  <a:gd name="connsiteY31" fmla="*/ 7675 h 10000"/>
                  <a:gd name="connsiteX32" fmla="*/ 2465 w 10000"/>
                  <a:gd name="connsiteY32" fmla="*/ 7883 h 10000"/>
                  <a:gd name="connsiteX33" fmla="*/ 2148 w 10000"/>
                  <a:gd name="connsiteY33" fmla="*/ 8091 h 10000"/>
                  <a:gd name="connsiteX34" fmla="*/ 2069 w 10000"/>
                  <a:gd name="connsiteY34" fmla="*/ 8369 h 10000"/>
                  <a:gd name="connsiteX35" fmla="*/ 2148 w 10000"/>
                  <a:gd name="connsiteY35" fmla="*/ 8681 h 10000"/>
                  <a:gd name="connsiteX36" fmla="*/ 2465 w 10000"/>
                  <a:gd name="connsiteY36" fmla="*/ 8855 h 10000"/>
                  <a:gd name="connsiteX37" fmla="*/ 2624 w 10000"/>
                  <a:gd name="connsiteY37" fmla="*/ 9202 h 10000"/>
                  <a:gd name="connsiteX38" fmla="*/ 2584 w 10000"/>
                  <a:gd name="connsiteY38" fmla="*/ 9549 h 10000"/>
                  <a:gd name="connsiteX39" fmla="*/ 2624 w 10000"/>
                  <a:gd name="connsiteY39" fmla="*/ 9826 h 10000"/>
                  <a:gd name="connsiteX40" fmla="*/ 2902 w 10000"/>
                  <a:gd name="connsiteY40" fmla="*/ 9965 h 10000"/>
                  <a:gd name="connsiteX41" fmla="*/ 3139 w 10000"/>
                  <a:gd name="connsiteY41" fmla="*/ 10000 h 10000"/>
                  <a:gd name="connsiteX42" fmla="*/ 3536 w 10000"/>
                  <a:gd name="connsiteY42" fmla="*/ 9965 h 10000"/>
                  <a:gd name="connsiteX43" fmla="*/ 3972 w 10000"/>
                  <a:gd name="connsiteY43" fmla="*/ 9792 h 10000"/>
                  <a:gd name="connsiteX44" fmla="*/ 4408 w 10000"/>
                  <a:gd name="connsiteY44" fmla="*/ 9549 h 10000"/>
                  <a:gd name="connsiteX45" fmla="*/ 4884 w 10000"/>
                  <a:gd name="connsiteY45" fmla="*/ 9341 h 10000"/>
                  <a:gd name="connsiteX46" fmla="*/ 5162 w 10000"/>
                  <a:gd name="connsiteY46" fmla="*/ 9028 h 10000"/>
                  <a:gd name="connsiteX47" fmla="*/ 5479 w 10000"/>
                  <a:gd name="connsiteY47" fmla="*/ 8751 h 10000"/>
                  <a:gd name="connsiteX48" fmla="*/ 5479 w 10000"/>
                  <a:gd name="connsiteY48" fmla="*/ 8508 h 10000"/>
                  <a:gd name="connsiteX49" fmla="*/ 5360 w 10000"/>
                  <a:gd name="connsiteY49" fmla="*/ 8265 h 10000"/>
                  <a:gd name="connsiteX50" fmla="*/ 5440 w 10000"/>
                  <a:gd name="connsiteY50" fmla="*/ 8022 h 10000"/>
                  <a:gd name="connsiteX51" fmla="*/ 5876 w 10000"/>
                  <a:gd name="connsiteY51" fmla="*/ 7883 h 10000"/>
                  <a:gd name="connsiteX52" fmla="*/ 6153 w 10000"/>
                  <a:gd name="connsiteY52" fmla="*/ 8057 h 10000"/>
                  <a:gd name="connsiteX53" fmla="*/ 6709 w 10000"/>
                  <a:gd name="connsiteY53" fmla="*/ 8161 h 10000"/>
                  <a:gd name="connsiteX54" fmla="*/ 7224 w 10000"/>
                  <a:gd name="connsiteY54" fmla="*/ 8300 h 10000"/>
                  <a:gd name="connsiteX55" fmla="*/ 7660 w 10000"/>
                  <a:gd name="connsiteY55" fmla="*/ 8265 h 10000"/>
                  <a:gd name="connsiteX56" fmla="*/ 8017 w 10000"/>
                  <a:gd name="connsiteY56" fmla="*/ 8438 h 10000"/>
                  <a:gd name="connsiteX57" fmla="*/ 8176 w 10000"/>
                  <a:gd name="connsiteY57" fmla="*/ 8716 h 10000"/>
                  <a:gd name="connsiteX58" fmla="*/ 8453 w 10000"/>
                  <a:gd name="connsiteY58" fmla="*/ 9098 h 10000"/>
                  <a:gd name="connsiteX59" fmla="*/ 8612 w 10000"/>
                  <a:gd name="connsiteY59" fmla="*/ 8820 h 10000"/>
                  <a:gd name="connsiteX60" fmla="*/ 8771 w 10000"/>
                  <a:gd name="connsiteY60" fmla="*/ 8334 h 10000"/>
                  <a:gd name="connsiteX61" fmla="*/ 8929 w 10000"/>
                  <a:gd name="connsiteY61" fmla="*/ 7918 h 10000"/>
                  <a:gd name="connsiteX62" fmla="*/ 9009 w 10000"/>
                  <a:gd name="connsiteY62" fmla="*/ 7571 h 10000"/>
                  <a:gd name="connsiteX63" fmla="*/ 9207 w 10000"/>
                  <a:gd name="connsiteY63" fmla="*/ 7224 h 10000"/>
                  <a:gd name="connsiteX64" fmla="*/ 9643 w 10000"/>
                  <a:gd name="connsiteY64" fmla="*/ 7016 h 10000"/>
                  <a:gd name="connsiteX65" fmla="*/ 9960 w 10000"/>
                  <a:gd name="connsiteY65" fmla="*/ 6807 h 10000"/>
                  <a:gd name="connsiteX66" fmla="*/ 10000 w 10000"/>
                  <a:gd name="connsiteY66" fmla="*/ 6322 h 10000"/>
                  <a:gd name="connsiteX67" fmla="*/ 9921 w 10000"/>
                  <a:gd name="connsiteY67" fmla="*/ 5940 h 10000"/>
                  <a:gd name="connsiteX68" fmla="*/ 10000 w 10000"/>
                  <a:gd name="connsiteY68" fmla="*/ 5454 h 10000"/>
                  <a:gd name="connsiteX69" fmla="*/ 10000 w 10000"/>
                  <a:gd name="connsiteY69" fmla="*/ 4968 h 10000"/>
                  <a:gd name="connsiteX70" fmla="*/ 4494 w 10000"/>
                  <a:gd name="connsiteY70" fmla="*/ 5556 h 10000"/>
                  <a:gd name="connsiteX71" fmla="*/ 4515 w 10000"/>
                  <a:gd name="connsiteY71" fmla="*/ 5282 h 10000"/>
                  <a:gd name="connsiteX72" fmla="*/ 4401 w 10000"/>
                  <a:gd name="connsiteY72" fmla="*/ 5004 h 10000"/>
                  <a:gd name="connsiteX73" fmla="*/ 4529 w 10000"/>
                  <a:gd name="connsiteY73" fmla="*/ 4711 h 10000"/>
                  <a:gd name="connsiteX74" fmla="*/ 4460 w 10000"/>
                  <a:gd name="connsiteY74" fmla="*/ 4097 h 10000"/>
                  <a:gd name="connsiteX75" fmla="*/ 4385 w 10000"/>
                  <a:gd name="connsiteY75" fmla="*/ 3878 h 10000"/>
                  <a:gd name="connsiteX76" fmla="*/ 4592 w 10000"/>
                  <a:gd name="connsiteY76" fmla="*/ 3648 h 10000"/>
                  <a:gd name="connsiteX77" fmla="*/ 4798 w 10000"/>
                  <a:gd name="connsiteY77" fmla="*/ 3781 h 10000"/>
                  <a:gd name="connsiteX78" fmla="*/ 4842 w 10000"/>
                  <a:gd name="connsiteY78" fmla="*/ 3577 h 10000"/>
                  <a:gd name="connsiteX79" fmla="*/ 4980 w 10000"/>
                  <a:gd name="connsiteY79" fmla="*/ 3382 h 10000"/>
                  <a:gd name="connsiteX80" fmla="*/ 5172 w 10000"/>
                  <a:gd name="connsiteY80" fmla="*/ 3030 h 10000"/>
                  <a:gd name="connsiteX81" fmla="*/ 5496 w 10000"/>
                  <a:gd name="connsiteY81" fmla="*/ 3064 h 10000"/>
                  <a:gd name="connsiteX82" fmla="*/ 5499 w 10000"/>
                  <a:gd name="connsiteY82" fmla="*/ 2769 h 10000"/>
                  <a:gd name="connsiteX83" fmla="*/ 5330 w 10000"/>
                  <a:gd name="connsiteY83" fmla="*/ 2453 h 10000"/>
                  <a:gd name="connsiteX84" fmla="*/ 5196 w 10000"/>
                  <a:gd name="connsiteY84" fmla="*/ 2234 h 10000"/>
                  <a:gd name="connsiteX85" fmla="*/ 5585 w 10000"/>
                  <a:gd name="connsiteY85" fmla="*/ 2122 h 10000"/>
                  <a:gd name="connsiteX86" fmla="*/ 5915 w 10000"/>
                  <a:gd name="connsiteY86" fmla="*/ 1814 h 10000"/>
                  <a:gd name="connsiteX87" fmla="*/ 6255 w 10000"/>
                  <a:gd name="connsiteY87" fmla="*/ 1679 h 10000"/>
                  <a:gd name="connsiteX88" fmla="*/ 6337 w 10000"/>
                  <a:gd name="connsiteY88" fmla="*/ 1417 h 10000"/>
                  <a:gd name="connsiteX89" fmla="*/ 5749 w 10000"/>
                  <a:gd name="connsiteY89" fmla="*/ 1207 h 10000"/>
                  <a:gd name="connsiteX90" fmla="*/ 6074 w 10000"/>
                  <a:gd name="connsiteY90" fmla="*/ 700 h 10000"/>
                  <a:gd name="connsiteX91" fmla="*/ 5836 w 10000"/>
                  <a:gd name="connsiteY91" fmla="*/ 526 h 10000"/>
                  <a:gd name="connsiteX92" fmla="*/ 5479 w 10000"/>
                  <a:gd name="connsiteY92" fmla="*/ 318 h 10000"/>
                  <a:gd name="connsiteX93" fmla="*/ 5122 w 10000"/>
                  <a:gd name="connsiteY93" fmla="*/ 110 h 10000"/>
                  <a:gd name="connsiteX94" fmla="*/ 4765 w 10000"/>
                  <a:gd name="connsiteY94" fmla="*/ 6 h 10000"/>
                  <a:gd name="connsiteX95" fmla="*/ 4289 w 10000"/>
                  <a:gd name="connsiteY95" fmla="*/ 6 h 10000"/>
                  <a:gd name="connsiteX96" fmla="*/ 3754 w 10000"/>
                  <a:gd name="connsiteY96" fmla="*/ 0 h 10000"/>
                  <a:gd name="connsiteX0" fmla="*/ 3754 w 10000"/>
                  <a:gd name="connsiteY0" fmla="*/ 0 h 10000"/>
                  <a:gd name="connsiteX1" fmla="*/ 3510 w 10000"/>
                  <a:gd name="connsiteY1" fmla="*/ 405 h 10000"/>
                  <a:gd name="connsiteX2" fmla="*/ 3258 w 10000"/>
                  <a:gd name="connsiteY2" fmla="*/ 555 h 10000"/>
                  <a:gd name="connsiteX3" fmla="*/ 3173 w 10000"/>
                  <a:gd name="connsiteY3" fmla="*/ 977 h 10000"/>
                  <a:gd name="connsiteX4" fmla="*/ 3219 w 10000"/>
                  <a:gd name="connsiteY4" fmla="*/ 1359 h 10000"/>
                  <a:gd name="connsiteX5" fmla="*/ 2961 w 10000"/>
                  <a:gd name="connsiteY5" fmla="*/ 1567 h 10000"/>
                  <a:gd name="connsiteX6" fmla="*/ 2604 w 10000"/>
                  <a:gd name="connsiteY6" fmla="*/ 2071 h 10000"/>
                  <a:gd name="connsiteX7" fmla="*/ 2287 w 10000"/>
                  <a:gd name="connsiteY7" fmla="*/ 2325 h 10000"/>
                  <a:gd name="connsiteX8" fmla="*/ 2009 w 10000"/>
                  <a:gd name="connsiteY8" fmla="*/ 2539 h 10000"/>
                  <a:gd name="connsiteX9" fmla="*/ 1527 w 10000"/>
                  <a:gd name="connsiteY9" fmla="*/ 2695 h 10000"/>
                  <a:gd name="connsiteX10" fmla="*/ 1117 w 10000"/>
                  <a:gd name="connsiteY10" fmla="*/ 3042 h 10000"/>
                  <a:gd name="connsiteX11" fmla="*/ 681 w 10000"/>
                  <a:gd name="connsiteY11" fmla="*/ 3331 h 10000"/>
                  <a:gd name="connsiteX12" fmla="*/ 364 w 10000"/>
                  <a:gd name="connsiteY12" fmla="*/ 3713 h 10000"/>
                  <a:gd name="connsiteX13" fmla="*/ 198 w 10000"/>
                  <a:gd name="connsiteY13" fmla="*/ 4268 h 10000"/>
                  <a:gd name="connsiteX14" fmla="*/ 0 w 10000"/>
                  <a:gd name="connsiteY14" fmla="*/ 4685 h 10000"/>
                  <a:gd name="connsiteX15" fmla="*/ 463 w 10000"/>
                  <a:gd name="connsiteY15" fmla="*/ 5315 h 10000"/>
                  <a:gd name="connsiteX16" fmla="*/ 694 w 10000"/>
                  <a:gd name="connsiteY16" fmla="*/ 5761 h 10000"/>
                  <a:gd name="connsiteX17" fmla="*/ 872 w 10000"/>
                  <a:gd name="connsiteY17" fmla="*/ 5899 h 10000"/>
                  <a:gd name="connsiteX18" fmla="*/ 1157 w 10000"/>
                  <a:gd name="connsiteY18" fmla="*/ 5975 h 10000"/>
                  <a:gd name="connsiteX19" fmla="*/ 1751 w 10000"/>
                  <a:gd name="connsiteY19" fmla="*/ 5940 h 10000"/>
                  <a:gd name="connsiteX20" fmla="*/ 2267 w 10000"/>
                  <a:gd name="connsiteY20" fmla="*/ 5975 h 10000"/>
                  <a:gd name="connsiteX21" fmla="*/ 2505 w 10000"/>
                  <a:gd name="connsiteY21" fmla="*/ 6148 h 10000"/>
                  <a:gd name="connsiteX22" fmla="*/ 2783 w 10000"/>
                  <a:gd name="connsiteY22" fmla="*/ 6426 h 10000"/>
                  <a:gd name="connsiteX23" fmla="*/ 3179 w 10000"/>
                  <a:gd name="connsiteY23" fmla="*/ 6322 h 10000"/>
                  <a:gd name="connsiteX24" fmla="*/ 3576 w 10000"/>
                  <a:gd name="connsiteY24" fmla="*/ 6183 h 10000"/>
                  <a:gd name="connsiteX25" fmla="*/ 3655 w 10000"/>
                  <a:gd name="connsiteY25" fmla="*/ 6495 h 10000"/>
                  <a:gd name="connsiteX26" fmla="*/ 3734 w 10000"/>
                  <a:gd name="connsiteY26" fmla="*/ 6842 h 10000"/>
                  <a:gd name="connsiteX27" fmla="*/ 3695 w 10000"/>
                  <a:gd name="connsiteY27" fmla="*/ 7154 h 10000"/>
                  <a:gd name="connsiteX28" fmla="*/ 3734 w 10000"/>
                  <a:gd name="connsiteY28" fmla="*/ 7363 h 10000"/>
                  <a:gd name="connsiteX29" fmla="*/ 3655 w 10000"/>
                  <a:gd name="connsiteY29" fmla="*/ 7675 h 10000"/>
                  <a:gd name="connsiteX30" fmla="*/ 3219 w 10000"/>
                  <a:gd name="connsiteY30" fmla="*/ 7710 h 10000"/>
                  <a:gd name="connsiteX31" fmla="*/ 2822 w 10000"/>
                  <a:gd name="connsiteY31" fmla="*/ 7675 h 10000"/>
                  <a:gd name="connsiteX32" fmla="*/ 2465 w 10000"/>
                  <a:gd name="connsiteY32" fmla="*/ 7883 h 10000"/>
                  <a:gd name="connsiteX33" fmla="*/ 2148 w 10000"/>
                  <a:gd name="connsiteY33" fmla="*/ 8091 h 10000"/>
                  <a:gd name="connsiteX34" fmla="*/ 2069 w 10000"/>
                  <a:gd name="connsiteY34" fmla="*/ 8369 h 10000"/>
                  <a:gd name="connsiteX35" fmla="*/ 2148 w 10000"/>
                  <a:gd name="connsiteY35" fmla="*/ 8681 h 10000"/>
                  <a:gd name="connsiteX36" fmla="*/ 2465 w 10000"/>
                  <a:gd name="connsiteY36" fmla="*/ 8855 h 10000"/>
                  <a:gd name="connsiteX37" fmla="*/ 2624 w 10000"/>
                  <a:gd name="connsiteY37" fmla="*/ 9202 h 10000"/>
                  <a:gd name="connsiteX38" fmla="*/ 2584 w 10000"/>
                  <a:gd name="connsiteY38" fmla="*/ 9549 h 10000"/>
                  <a:gd name="connsiteX39" fmla="*/ 2624 w 10000"/>
                  <a:gd name="connsiteY39" fmla="*/ 9826 h 10000"/>
                  <a:gd name="connsiteX40" fmla="*/ 2902 w 10000"/>
                  <a:gd name="connsiteY40" fmla="*/ 9965 h 10000"/>
                  <a:gd name="connsiteX41" fmla="*/ 3139 w 10000"/>
                  <a:gd name="connsiteY41" fmla="*/ 10000 h 10000"/>
                  <a:gd name="connsiteX42" fmla="*/ 3536 w 10000"/>
                  <a:gd name="connsiteY42" fmla="*/ 9965 h 10000"/>
                  <a:gd name="connsiteX43" fmla="*/ 3972 w 10000"/>
                  <a:gd name="connsiteY43" fmla="*/ 9792 h 10000"/>
                  <a:gd name="connsiteX44" fmla="*/ 4408 w 10000"/>
                  <a:gd name="connsiteY44" fmla="*/ 9549 h 10000"/>
                  <a:gd name="connsiteX45" fmla="*/ 4884 w 10000"/>
                  <a:gd name="connsiteY45" fmla="*/ 9341 h 10000"/>
                  <a:gd name="connsiteX46" fmla="*/ 5162 w 10000"/>
                  <a:gd name="connsiteY46" fmla="*/ 9028 h 10000"/>
                  <a:gd name="connsiteX47" fmla="*/ 5479 w 10000"/>
                  <a:gd name="connsiteY47" fmla="*/ 8751 h 10000"/>
                  <a:gd name="connsiteX48" fmla="*/ 5479 w 10000"/>
                  <a:gd name="connsiteY48" fmla="*/ 8508 h 10000"/>
                  <a:gd name="connsiteX49" fmla="*/ 5360 w 10000"/>
                  <a:gd name="connsiteY49" fmla="*/ 8265 h 10000"/>
                  <a:gd name="connsiteX50" fmla="*/ 5440 w 10000"/>
                  <a:gd name="connsiteY50" fmla="*/ 8022 h 10000"/>
                  <a:gd name="connsiteX51" fmla="*/ 5876 w 10000"/>
                  <a:gd name="connsiteY51" fmla="*/ 7883 h 10000"/>
                  <a:gd name="connsiteX52" fmla="*/ 6153 w 10000"/>
                  <a:gd name="connsiteY52" fmla="*/ 8057 h 10000"/>
                  <a:gd name="connsiteX53" fmla="*/ 6709 w 10000"/>
                  <a:gd name="connsiteY53" fmla="*/ 8161 h 10000"/>
                  <a:gd name="connsiteX54" fmla="*/ 7224 w 10000"/>
                  <a:gd name="connsiteY54" fmla="*/ 8300 h 10000"/>
                  <a:gd name="connsiteX55" fmla="*/ 7660 w 10000"/>
                  <a:gd name="connsiteY55" fmla="*/ 8265 h 10000"/>
                  <a:gd name="connsiteX56" fmla="*/ 8017 w 10000"/>
                  <a:gd name="connsiteY56" fmla="*/ 8438 h 10000"/>
                  <a:gd name="connsiteX57" fmla="*/ 8176 w 10000"/>
                  <a:gd name="connsiteY57" fmla="*/ 8716 h 10000"/>
                  <a:gd name="connsiteX58" fmla="*/ 8453 w 10000"/>
                  <a:gd name="connsiteY58" fmla="*/ 9098 h 10000"/>
                  <a:gd name="connsiteX59" fmla="*/ 8612 w 10000"/>
                  <a:gd name="connsiteY59" fmla="*/ 8820 h 10000"/>
                  <a:gd name="connsiteX60" fmla="*/ 8771 w 10000"/>
                  <a:gd name="connsiteY60" fmla="*/ 8334 h 10000"/>
                  <a:gd name="connsiteX61" fmla="*/ 8929 w 10000"/>
                  <a:gd name="connsiteY61" fmla="*/ 7918 h 10000"/>
                  <a:gd name="connsiteX62" fmla="*/ 9009 w 10000"/>
                  <a:gd name="connsiteY62" fmla="*/ 7571 h 10000"/>
                  <a:gd name="connsiteX63" fmla="*/ 9207 w 10000"/>
                  <a:gd name="connsiteY63" fmla="*/ 7224 h 10000"/>
                  <a:gd name="connsiteX64" fmla="*/ 9643 w 10000"/>
                  <a:gd name="connsiteY64" fmla="*/ 7016 h 10000"/>
                  <a:gd name="connsiteX65" fmla="*/ 9960 w 10000"/>
                  <a:gd name="connsiteY65" fmla="*/ 6807 h 10000"/>
                  <a:gd name="connsiteX66" fmla="*/ 10000 w 10000"/>
                  <a:gd name="connsiteY66" fmla="*/ 6322 h 10000"/>
                  <a:gd name="connsiteX67" fmla="*/ 9921 w 10000"/>
                  <a:gd name="connsiteY67" fmla="*/ 5940 h 10000"/>
                  <a:gd name="connsiteX68" fmla="*/ 10000 w 10000"/>
                  <a:gd name="connsiteY68" fmla="*/ 5454 h 10000"/>
                  <a:gd name="connsiteX69" fmla="*/ 4460 w 10000"/>
                  <a:gd name="connsiteY69" fmla="*/ 5867 h 10000"/>
                  <a:gd name="connsiteX70" fmla="*/ 4494 w 10000"/>
                  <a:gd name="connsiteY70" fmla="*/ 5556 h 10000"/>
                  <a:gd name="connsiteX71" fmla="*/ 4515 w 10000"/>
                  <a:gd name="connsiteY71" fmla="*/ 5282 h 10000"/>
                  <a:gd name="connsiteX72" fmla="*/ 4401 w 10000"/>
                  <a:gd name="connsiteY72" fmla="*/ 5004 h 10000"/>
                  <a:gd name="connsiteX73" fmla="*/ 4529 w 10000"/>
                  <a:gd name="connsiteY73" fmla="*/ 4711 h 10000"/>
                  <a:gd name="connsiteX74" fmla="*/ 4460 w 10000"/>
                  <a:gd name="connsiteY74" fmla="*/ 4097 h 10000"/>
                  <a:gd name="connsiteX75" fmla="*/ 4385 w 10000"/>
                  <a:gd name="connsiteY75" fmla="*/ 3878 h 10000"/>
                  <a:gd name="connsiteX76" fmla="*/ 4592 w 10000"/>
                  <a:gd name="connsiteY76" fmla="*/ 3648 h 10000"/>
                  <a:gd name="connsiteX77" fmla="*/ 4798 w 10000"/>
                  <a:gd name="connsiteY77" fmla="*/ 3781 h 10000"/>
                  <a:gd name="connsiteX78" fmla="*/ 4842 w 10000"/>
                  <a:gd name="connsiteY78" fmla="*/ 3577 h 10000"/>
                  <a:gd name="connsiteX79" fmla="*/ 4980 w 10000"/>
                  <a:gd name="connsiteY79" fmla="*/ 3382 h 10000"/>
                  <a:gd name="connsiteX80" fmla="*/ 5172 w 10000"/>
                  <a:gd name="connsiteY80" fmla="*/ 3030 h 10000"/>
                  <a:gd name="connsiteX81" fmla="*/ 5496 w 10000"/>
                  <a:gd name="connsiteY81" fmla="*/ 3064 h 10000"/>
                  <a:gd name="connsiteX82" fmla="*/ 5499 w 10000"/>
                  <a:gd name="connsiteY82" fmla="*/ 2769 h 10000"/>
                  <a:gd name="connsiteX83" fmla="*/ 5330 w 10000"/>
                  <a:gd name="connsiteY83" fmla="*/ 2453 h 10000"/>
                  <a:gd name="connsiteX84" fmla="*/ 5196 w 10000"/>
                  <a:gd name="connsiteY84" fmla="*/ 2234 h 10000"/>
                  <a:gd name="connsiteX85" fmla="*/ 5585 w 10000"/>
                  <a:gd name="connsiteY85" fmla="*/ 2122 h 10000"/>
                  <a:gd name="connsiteX86" fmla="*/ 5915 w 10000"/>
                  <a:gd name="connsiteY86" fmla="*/ 1814 h 10000"/>
                  <a:gd name="connsiteX87" fmla="*/ 6255 w 10000"/>
                  <a:gd name="connsiteY87" fmla="*/ 1679 h 10000"/>
                  <a:gd name="connsiteX88" fmla="*/ 6337 w 10000"/>
                  <a:gd name="connsiteY88" fmla="*/ 1417 h 10000"/>
                  <a:gd name="connsiteX89" fmla="*/ 5749 w 10000"/>
                  <a:gd name="connsiteY89" fmla="*/ 1207 h 10000"/>
                  <a:gd name="connsiteX90" fmla="*/ 6074 w 10000"/>
                  <a:gd name="connsiteY90" fmla="*/ 700 h 10000"/>
                  <a:gd name="connsiteX91" fmla="*/ 5836 w 10000"/>
                  <a:gd name="connsiteY91" fmla="*/ 526 h 10000"/>
                  <a:gd name="connsiteX92" fmla="*/ 5479 w 10000"/>
                  <a:gd name="connsiteY92" fmla="*/ 318 h 10000"/>
                  <a:gd name="connsiteX93" fmla="*/ 5122 w 10000"/>
                  <a:gd name="connsiteY93" fmla="*/ 110 h 10000"/>
                  <a:gd name="connsiteX94" fmla="*/ 4765 w 10000"/>
                  <a:gd name="connsiteY94" fmla="*/ 6 h 10000"/>
                  <a:gd name="connsiteX95" fmla="*/ 4289 w 10000"/>
                  <a:gd name="connsiteY95" fmla="*/ 6 h 10000"/>
                  <a:gd name="connsiteX96" fmla="*/ 3754 w 10000"/>
                  <a:gd name="connsiteY96" fmla="*/ 0 h 10000"/>
                  <a:gd name="connsiteX0" fmla="*/ 3754 w 10000"/>
                  <a:gd name="connsiteY0" fmla="*/ 0 h 10000"/>
                  <a:gd name="connsiteX1" fmla="*/ 3510 w 10000"/>
                  <a:gd name="connsiteY1" fmla="*/ 405 h 10000"/>
                  <a:gd name="connsiteX2" fmla="*/ 3258 w 10000"/>
                  <a:gd name="connsiteY2" fmla="*/ 555 h 10000"/>
                  <a:gd name="connsiteX3" fmla="*/ 3173 w 10000"/>
                  <a:gd name="connsiteY3" fmla="*/ 977 h 10000"/>
                  <a:gd name="connsiteX4" fmla="*/ 3219 w 10000"/>
                  <a:gd name="connsiteY4" fmla="*/ 1359 h 10000"/>
                  <a:gd name="connsiteX5" fmla="*/ 2961 w 10000"/>
                  <a:gd name="connsiteY5" fmla="*/ 1567 h 10000"/>
                  <a:gd name="connsiteX6" fmla="*/ 2604 w 10000"/>
                  <a:gd name="connsiteY6" fmla="*/ 2071 h 10000"/>
                  <a:gd name="connsiteX7" fmla="*/ 2287 w 10000"/>
                  <a:gd name="connsiteY7" fmla="*/ 2325 h 10000"/>
                  <a:gd name="connsiteX8" fmla="*/ 2009 w 10000"/>
                  <a:gd name="connsiteY8" fmla="*/ 2539 h 10000"/>
                  <a:gd name="connsiteX9" fmla="*/ 1527 w 10000"/>
                  <a:gd name="connsiteY9" fmla="*/ 2695 h 10000"/>
                  <a:gd name="connsiteX10" fmla="*/ 1117 w 10000"/>
                  <a:gd name="connsiteY10" fmla="*/ 3042 h 10000"/>
                  <a:gd name="connsiteX11" fmla="*/ 681 w 10000"/>
                  <a:gd name="connsiteY11" fmla="*/ 3331 h 10000"/>
                  <a:gd name="connsiteX12" fmla="*/ 364 w 10000"/>
                  <a:gd name="connsiteY12" fmla="*/ 3713 h 10000"/>
                  <a:gd name="connsiteX13" fmla="*/ 198 w 10000"/>
                  <a:gd name="connsiteY13" fmla="*/ 4268 h 10000"/>
                  <a:gd name="connsiteX14" fmla="*/ 0 w 10000"/>
                  <a:gd name="connsiteY14" fmla="*/ 4685 h 10000"/>
                  <a:gd name="connsiteX15" fmla="*/ 463 w 10000"/>
                  <a:gd name="connsiteY15" fmla="*/ 5315 h 10000"/>
                  <a:gd name="connsiteX16" fmla="*/ 694 w 10000"/>
                  <a:gd name="connsiteY16" fmla="*/ 5761 h 10000"/>
                  <a:gd name="connsiteX17" fmla="*/ 872 w 10000"/>
                  <a:gd name="connsiteY17" fmla="*/ 5899 h 10000"/>
                  <a:gd name="connsiteX18" fmla="*/ 1157 w 10000"/>
                  <a:gd name="connsiteY18" fmla="*/ 5975 h 10000"/>
                  <a:gd name="connsiteX19" fmla="*/ 1751 w 10000"/>
                  <a:gd name="connsiteY19" fmla="*/ 5940 h 10000"/>
                  <a:gd name="connsiteX20" fmla="*/ 2267 w 10000"/>
                  <a:gd name="connsiteY20" fmla="*/ 5975 h 10000"/>
                  <a:gd name="connsiteX21" fmla="*/ 2505 w 10000"/>
                  <a:gd name="connsiteY21" fmla="*/ 6148 h 10000"/>
                  <a:gd name="connsiteX22" fmla="*/ 2783 w 10000"/>
                  <a:gd name="connsiteY22" fmla="*/ 6426 h 10000"/>
                  <a:gd name="connsiteX23" fmla="*/ 3179 w 10000"/>
                  <a:gd name="connsiteY23" fmla="*/ 6322 h 10000"/>
                  <a:gd name="connsiteX24" fmla="*/ 3576 w 10000"/>
                  <a:gd name="connsiteY24" fmla="*/ 6183 h 10000"/>
                  <a:gd name="connsiteX25" fmla="*/ 3655 w 10000"/>
                  <a:gd name="connsiteY25" fmla="*/ 6495 h 10000"/>
                  <a:gd name="connsiteX26" fmla="*/ 3734 w 10000"/>
                  <a:gd name="connsiteY26" fmla="*/ 6842 h 10000"/>
                  <a:gd name="connsiteX27" fmla="*/ 3695 w 10000"/>
                  <a:gd name="connsiteY27" fmla="*/ 7154 h 10000"/>
                  <a:gd name="connsiteX28" fmla="*/ 3734 w 10000"/>
                  <a:gd name="connsiteY28" fmla="*/ 7363 h 10000"/>
                  <a:gd name="connsiteX29" fmla="*/ 3655 w 10000"/>
                  <a:gd name="connsiteY29" fmla="*/ 7675 h 10000"/>
                  <a:gd name="connsiteX30" fmla="*/ 3219 w 10000"/>
                  <a:gd name="connsiteY30" fmla="*/ 7710 h 10000"/>
                  <a:gd name="connsiteX31" fmla="*/ 2822 w 10000"/>
                  <a:gd name="connsiteY31" fmla="*/ 7675 h 10000"/>
                  <a:gd name="connsiteX32" fmla="*/ 2465 w 10000"/>
                  <a:gd name="connsiteY32" fmla="*/ 7883 h 10000"/>
                  <a:gd name="connsiteX33" fmla="*/ 2148 w 10000"/>
                  <a:gd name="connsiteY33" fmla="*/ 8091 h 10000"/>
                  <a:gd name="connsiteX34" fmla="*/ 2069 w 10000"/>
                  <a:gd name="connsiteY34" fmla="*/ 8369 h 10000"/>
                  <a:gd name="connsiteX35" fmla="*/ 2148 w 10000"/>
                  <a:gd name="connsiteY35" fmla="*/ 8681 h 10000"/>
                  <a:gd name="connsiteX36" fmla="*/ 2465 w 10000"/>
                  <a:gd name="connsiteY36" fmla="*/ 8855 h 10000"/>
                  <a:gd name="connsiteX37" fmla="*/ 2624 w 10000"/>
                  <a:gd name="connsiteY37" fmla="*/ 9202 h 10000"/>
                  <a:gd name="connsiteX38" fmla="*/ 2584 w 10000"/>
                  <a:gd name="connsiteY38" fmla="*/ 9549 h 10000"/>
                  <a:gd name="connsiteX39" fmla="*/ 2624 w 10000"/>
                  <a:gd name="connsiteY39" fmla="*/ 9826 h 10000"/>
                  <a:gd name="connsiteX40" fmla="*/ 2902 w 10000"/>
                  <a:gd name="connsiteY40" fmla="*/ 9965 h 10000"/>
                  <a:gd name="connsiteX41" fmla="*/ 3139 w 10000"/>
                  <a:gd name="connsiteY41" fmla="*/ 10000 h 10000"/>
                  <a:gd name="connsiteX42" fmla="*/ 3536 w 10000"/>
                  <a:gd name="connsiteY42" fmla="*/ 9965 h 10000"/>
                  <a:gd name="connsiteX43" fmla="*/ 3972 w 10000"/>
                  <a:gd name="connsiteY43" fmla="*/ 9792 h 10000"/>
                  <a:gd name="connsiteX44" fmla="*/ 4408 w 10000"/>
                  <a:gd name="connsiteY44" fmla="*/ 9549 h 10000"/>
                  <a:gd name="connsiteX45" fmla="*/ 4884 w 10000"/>
                  <a:gd name="connsiteY45" fmla="*/ 9341 h 10000"/>
                  <a:gd name="connsiteX46" fmla="*/ 5162 w 10000"/>
                  <a:gd name="connsiteY46" fmla="*/ 9028 h 10000"/>
                  <a:gd name="connsiteX47" fmla="*/ 5479 w 10000"/>
                  <a:gd name="connsiteY47" fmla="*/ 8751 h 10000"/>
                  <a:gd name="connsiteX48" fmla="*/ 5479 w 10000"/>
                  <a:gd name="connsiteY48" fmla="*/ 8508 h 10000"/>
                  <a:gd name="connsiteX49" fmla="*/ 5360 w 10000"/>
                  <a:gd name="connsiteY49" fmla="*/ 8265 h 10000"/>
                  <a:gd name="connsiteX50" fmla="*/ 5440 w 10000"/>
                  <a:gd name="connsiteY50" fmla="*/ 8022 h 10000"/>
                  <a:gd name="connsiteX51" fmla="*/ 5876 w 10000"/>
                  <a:gd name="connsiteY51" fmla="*/ 7883 h 10000"/>
                  <a:gd name="connsiteX52" fmla="*/ 6153 w 10000"/>
                  <a:gd name="connsiteY52" fmla="*/ 8057 h 10000"/>
                  <a:gd name="connsiteX53" fmla="*/ 6709 w 10000"/>
                  <a:gd name="connsiteY53" fmla="*/ 8161 h 10000"/>
                  <a:gd name="connsiteX54" fmla="*/ 7224 w 10000"/>
                  <a:gd name="connsiteY54" fmla="*/ 8300 h 10000"/>
                  <a:gd name="connsiteX55" fmla="*/ 7660 w 10000"/>
                  <a:gd name="connsiteY55" fmla="*/ 8265 h 10000"/>
                  <a:gd name="connsiteX56" fmla="*/ 8017 w 10000"/>
                  <a:gd name="connsiteY56" fmla="*/ 8438 h 10000"/>
                  <a:gd name="connsiteX57" fmla="*/ 8176 w 10000"/>
                  <a:gd name="connsiteY57" fmla="*/ 8716 h 10000"/>
                  <a:gd name="connsiteX58" fmla="*/ 8453 w 10000"/>
                  <a:gd name="connsiteY58" fmla="*/ 9098 h 10000"/>
                  <a:gd name="connsiteX59" fmla="*/ 8612 w 10000"/>
                  <a:gd name="connsiteY59" fmla="*/ 8820 h 10000"/>
                  <a:gd name="connsiteX60" fmla="*/ 8771 w 10000"/>
                  <a:gd name="connsiteY60" fmla="*/ 8334 h 10000"/>
                  <a:gd name="connsiteX61" fmla="*/ 8929 w 10000"/>
                  <a:gd name="connsiteY61" fmla="*/ 7918 h 10000"/>
                  <a:gd name="connsiteX62" fmla="*/ 9009 w 10000"/>
                  <a:gd name="connsiteY62" fmla="*/ 7571 h 10000"/>
                  <a:gd name="connsiteX63" fmla="*/ 9207 w 10000"/>
                  <a:gd name="connsiteY63" fmla="*/ 7224 h 10000"/>
                  <a:gd name="connsiteX64" fmla="*/ 9643 w 10000"/>
                  <a:gd name="connsiteY64" fmla="*/ 7016 h 10000"/>
                  <a:gd name="connsiteX65" fmla="*/ 9960 w 10000"/>
                  <a:gd name="connsiteY65" fmla="*/ 6807 h 10000"/>
                  <a:gd name="connsiteX66" fmla="*/ 10000 w 10000"/>
                  <a:gd name="connsiteY66" fmla="*/ 6322 h 10000"/>
                  <a:gd name="connsiteX67" fmla="*/ 9921 w 10000"/>
                  <a:gd name="connsiteY67" fmla="*/ 5940 h 10000"/>
                  <a:gd name="connsiteX68" fmla="*/ 4416 w 10000"/>
                  <a:gd name="connsiteY68" fmla="*/ 5991 h 10000"/>
                  <a:gd name="connsiteX69" fmla="*/ 4460 w 10000"/>
                  <a:gd name="connsiteY69" fmla="*/ 5867 h 10000"/>
                  <a:gd name="connsiteX70" fmla="*/ 4494 w 10000"/>
                  <a:gd name="connsiteY70" fmla="*/ 5556 h 10000"/>
                  <a:gd name="connsiteX71" fmla="*/ 4515 w 10000"/>
                  <a:gd name="connsiteY71" fmla="*/ 5282 h 10000"/>
                  <a:gd name="connsiteX72" fmla="*/ 4401 w 10000"/>
                  <a:gd name="connsiteY72" fmla="*/ 5004 h 10000"/>
                  <a:gd name="connsiteX73" fmla="*/ 4529 w 10000"/>
                  <a:gd name="connsiteY73" fmla="*/ 4711 h 10000"/>
                  <a:gd name="connsiteX74" fmla="*/ 4460 w 10000"/>
                  <a:gd name="connsiteY74" fmla="*/ 4097 h 10000"/>
                  <a:gd name="connsiteX75" fmla="*/ 4385 w 10000"/>
                  <a:gd name="connsiteY75" fmla="*/ 3878 h 10000"/>
                  <a:gd name="connsiteX76" fmla="*/ 4592 w 10000"/>
                  <a:gd name="connsiteY76" fmla="*/ 3648 h 10000"/>
                  <a:gd name="connsiteX77" fmla="*/ 4798 w 10000"/>
                  <a:gd name="connsiteY77" fmla="*/ 3781 h 10000"/>
                  <a:gd name="connsiteX78" fmla="*/ 4842 w 10000"/>
                  <a:gd name="connsiteY78" fmla="*/ 3577 h 10000"/>
                  <a:gd name="connsiteX79" fmla="*/ 4980 w 10000"/>
                  <a:gd name="connsiteY79" fmla="*/ 3382 h 10000"/>
                  <a:gd name="connsiteX80" fmla="*/ 5172 w 10000"/>
                  <a:gd name="connsiteY80" fmla="*/ 3030 h 10000"/>
                  <a:gd name="connsiteX81" fmla="*/ 5496 w 10000"/>
                  <a:gd name="connsiteY81" fmla="*/ 3064 h 10000"/>
                  <a:gd name="connsiteX82" fmla="*/ 5499 w 10000"/>
                  <a:gd name="connsiteY82" fmla="*/ 2769 h 10000"/>
                  <a:gd name="connsiteX83" fmla="*/ 5330 w 10000"/>
                  <a:gd name="connsiteY83" fmla="*/ 2453 h 10000"/>
                  <a:gd name="connsiteX84" fmla="*/ 5196 w 10000"/>
                  <a:gd name="connsiteY84" fmla="*/ 2234 h 10000"/>
                  <a:gd name="connsiteX85" fmla="*/ 5585 w 10000"/>
                  <a:gd name="connsiteY85" fmla="*/ 2122 h 10000"/>
                  <a:gd name="connsiteX86" fmla="*/ 5915 w 10000"/>
                  <a:gd name="connsiteY86" fmla="*/ 1814 h 10000"/>
                  <a:gd name="connsiteX87" fmla="*/ 6255 w 10000"/>
                  <a:gd name="connsiteY87" fmla="*/ 1679 h 10000"/>
                  <a:gd name="connsiteX88" fmla="*/ 6337 w 10000"/>
                  <a:gd name="connsiteY88" fmla="*/ 1417 h 10000"/>
                  <a:gd name="connsiteX89" fmla="*/ 5749 w 10000"/>
                  <a:gd name="connsiteY89" fmla="*/ 1207 h 10000"/>
                  <a:gd name="connsiteX90" fmla="*/ 6074 w 10000"/>
                  <a:gd name="connsiteY90" fmla="*/ 700 h 10000"/>
                  <a:gd name="connsiteX91" fmla="*/ 5836 w 10000"/>
                  <a:gd name="connsiteY91" fmla="*/ 526 h 10000"/>
                  <a:gd name="connsiteX92" fmla="*/ 5479 w 10000"/>
                  <a:gd name="connsiteY92" fmla="*/ 318 h 10000"/>
                  <a:gd name="connsiteX93" fmla="*/ 5122 w 10000"/>
                  <a:gd name="connsiteY93" fmla="*/ 110 h 10000"/>
                  <a:gd name="connsiteX94" fmla="*/ 4765 w 10000"/>
                  <a:gd name="connsiteY94" fmla="*/ 6 h 10000"/>
                  <a:gd name="connsiteX95" fmla="*/ 4289 w 10000"/>
                  <a:gd name="connsiteY95" fmla="*/ 6 h 10000"/>
                  <a:gd name="connsiteX96" fmla="*/ 3754 w 10000"/>
                  <a:gd name="connsiteY96" fmla="*/ 0 h 10000"/>
                  <a:gd name="connsiteX0" fmla="*/ 3754 w 10000"/>
                  <a:gd name="connsiteY0" fmla="*/ 0 h 10000"/>
                  <a:gd name="connsiteX1" fmla="*/ 3510 w 10000"/>
                  <a:gd name="connsiteY1" fmla="*/ 405 h 10000"/>
                  <a:gd name="connsiteX2" fmla="*/ 3258 w 10000"/>
                  <a:gd name="connsiteY2" fmla="*/ 555 h 10000"/>
                  <a:gd name="connsiteX3" fmla="*/ 3173 w 10000"/>
                  <a:gd name="connsiteY3" fmla="*/ 977 h 10000"/>
                  <a:gd name="connsiteX4" fmla="*/ 3219 w 10000"/>
                  <a:gd name="connsiteY4" fmla="*/ 1359 h 10000"/>
                  <a:gd name="connsiteX5" fmla="*/ 2961 w 10000"/>
                  <a:gd name="connsiteY5" fmla="*/ 1567 h 10000"/>
                  <a:gd name="connsiteX6" fmla="*/ 2604 w 10000"/>
                  <a:gd name="connsiteY6" fmla="*/ 2071 h 10000"/>
                  <a:gd name="connsiteX7" fmla="*/ 2287 w 10000"/>
                  <a:gd name="connsiteY7" fmla="*/ 2325 h 10000"/>
                  <a:gd name="connsiteX8" fmla="*/ 2009 w 10000"/>
                  <a:gd name="connsiteY8" fmla="*/ 2539 h 10000"/>
                  <a:gd name="connsiteX9" fmla="*/ 1527 w 10000"/>
                  <a:gd name="connsiteY9" fmla="*/ 2695 h 10000"/>
                  <a:gd name="connsiteX10" fmla="*/ 1117 w 10000"/>
                  <a:gd name="connsiteY10" fmla="*/ 3042 h 10000"/>
                  <a:gd name="connsiteX11" fmla="*/ 681 w 10000"/>
                  <a:gd name="connsiteY11" fmla="*/ 3331 h 10000"/>
                  <a:gd name="connsiteX12" fmla="*/ 364 w 10000"/>
                  <a:gd name="connsiteY12" fmla="*/ 3713 h 10000"/>
                  <a:gd name="connsiteX13" fmla="*/ 198 w 10000"/>
                  <a:gd name="connsiteY13" fmla="*/ 4268 h 10000"/>
                  <a:gd name="connsiteX14" fmla="*/ 0 w 10000"/>
                  <a:gd name="connsiteY14" fmla="*/ 4685 h 10000"/>
                  <a:gd name="connsiteX15" fmla="*/ 463 w 10000"/>
                  <a:gd name="connsiteY15" fmla="*/ 5315 h 10000"/>
                  <a:gd name="connsiteX16" fmla="*/ 694 w 10000"/>
                  <a:gd name="connsiteY16" fmla="*/ 5761 h 10000"/>
                  <a:gd name="connsiteX17" fmla="*/ 872 w 10000"/>
                  <a:gd name="connsiteY17" fmla="*/ 5899 h 10000"/>
                  <a:gd name="connsiteX18" fmla="*/ 1157 w 10000"/>
                  <a:gd name="connsiteY18" fmla="*/ 5975 h 10000"/>
                  <a:gd name="connsiteX19" fmla="*/ 1751 w 10000"/>
                  <a:gd name="connsiteY19" fmla="*/ 5940 h 10000"/>
                  <a:gd name="connsiteX20" fmla="*/ 2267 w 10000"/>
                  <a:gd name="connsiteY20" fmla="*/ 5975 h 10000"/>
                  <a:gd name="connsiteX21" fmla="*/ 2505 w 10000"/>
                  <a:gd name="connsiteY21" fmla="*/ 6148 h 10000"/>
                  <a:gd name="connsiteX22" fmla="*/ 2783 w 10000"/>
                  <a:gd name="connsiteY22" fmla="*/ 6426 h 10000"/>
                  <a:gd name="connsiteX23" fmla="*/ 3179 w 10000"/>
                  <a:gd name="connsiteY23" fmla="*/ 6322 h 10000"/>
                  <a:gd name="connsiteX24" fmla="*/ 3576 w 10000"/>
                  <a:gd name="connsiteY24" fmla="*/ 6183 h 10000"/>
                  <a:gd name="connsiteX25" fmla="*/ 3655 w 10000"/>
                  <a:gd name="connsiteY25" fmla="*/ 6495 h 10000"/>
                  <a:gd name="connsiteX26" fmla="*/ 3734 w 10000"/>
                  <a:gd name="connsiteY26" fmla="*/ 6842 h 10000"/>
                  <a:gd name="connsiteX27" fmla="*/ 3695 w 10000"/>
                  <a:gd name="connsiteY27" fmla="*/ 7154 h 10000"/>
                  <a:gd name="connsiteX28" fmla="*/ 3734 w 10000"/>
                  <a:gd name="connsiteY28" fmla="*/ 7363 h 10000"/>
                  <a:gd name="connsiteX29" fmla="*/ 3655 w 10000"/>
                  <a:gd name="connsiteY29" fmla="*/ 7675 h 10000"/>
                  <a:gd name="connsiteX30" fmla="*/ 3219 w 10000"/>
                  <a:gd name="connsiteY30" fmla="*/ 7710 h 10000"/>
                  <a:gd name="connsiteX31" fmla="*/ 2822 w 10000"/>
                  <a:gd name="connsiteY31" fmla="*/ 7675 h 10000"/>
                  <a:gd name="connsiteX32" fmla="*/ 2465 w 10000"/>
                  <a:gd name="connsiteY32" fmla="*/ 7883 h 10000"/>
                  <a:gd name="connsiteX33" fmla="*/ 2148 w 10000"/>
                  <a:gd name="connsiteY33" fmla="*/ 8091 h 10000"/>
                  <a:gd name="connsiteX34" fmla="*/ 2069 w 10000"/>
                  <a:gd name="connsiteY34" fmla="*/ 8369 h 10000"/>
                  <a:gd name="connsiteX35" fmla="*/ 2148 w 10000"/>
                  <a:gd name="connsiteY35" fmla="*/ 8681 h 10000"/>
                  <a:gd name="connsiteX36" fmla="*/ 2465 w 10000"/>
                  <a:gd name="connsiteY36" fmla="*/ 8855 h 10000"/>
                  <a:gd name="connsiteX37" fmla="*/ 2624 w 10000"/>
                  <a:gd name="connsiteY37" fmla="*/ 9202 h 10000"/>
                  <a:gd name="connsiteX38" fmla="*/ 2584 w 10000"/>
                  <a:gd name="connsiteY38" fmla="*/ 9549 h 10000"/>
                  <a:gd name="connsiteX39" fmla="*/ 2624 w 10000"/>
                  <a:gd name="connsiteY39" fmla="*/ 9826 h 10000"/>
                  <a:gd name="connsiteX40" fmla="*/ 2902 w 10000"/>
                  <a:gd name="connsiteY40" fmla="*/ 9965 h 10000"/>
                  <a:gd name="connsiteX41" fmla="*/ 3139 w 10000"/>
                  <a:gd name="connsiteY41" fmla="*/ 10000 h 10000"/>
                  <a:gd name="connsiteX42" fmla="*/ 3536 w 10000"/>
                  <a:gd name="connsiteY42" fmla="*/ 9965 h 10000"/>
                  <a:gd name="connsiteX43" fmla="*/ 3972 w 10000"/>
                  <a:gd name="connsiteY43" fmla="*/ 9792 h 10000"/>
                  <a:gd name="connsiteX44" fmla="*/ 4408 w 10000"/>
                  <a:gd name="connsiteY44" fmla="*/ 9549 h 10000"/>
                  <a:gd name="connsiteX45" fmla="*/ 4884 w 10000"/>
                  <a:gd name="connsiteY45" fmla="*/ 9341 h 10000"/>
                  <a:gd name="connsiteX46" fmla="*/ 5162 w 10000"/>
                  <a:gd name="connsiteY46" fmla="*/ 9028 h 10000"/>
                  <a:gd name="connsiteX47" fmla="*/ 5479 w 10000"/>
                  <a:gd name="connsiteY47" fmla="*/ 8751 h 10000"/>
                  <a:gd name="connsiteX48" fmla="*/ 5479 w 10000"/>
                  <a:gd name="connsiteY48" fmla="*/ 8508 h 10000"/>
                  <a:gd name="connsiteX49" fmla="*/ 5360 w 10000"/>
                  <a:gd name="connsiteY49" fmla="*/ 8265 h 10000"/>
                  <a:gd name="connsiteX50" fmla="*/ 5440 w 10000"/>
                  <a:gd name="connsiteY50" fmla="*/ 8022 h 10000"/>
                  <a:gd name="connsiteX51" fmla="*/ 5876 w 10000"/>
                  <a:gd name="connsiteY51" fmla="*/ 7883 h 10000"/>
                  <a:gd name="connsiteX52" fmla="*/ 6153 w 10000"/>
                  <a:gd name="connsiteY52" fmla="*/ 8057 h 10000"/>
                  <a:gd name="connsiteX53" fmla="*/ 6709 w 10000"/>
                  <a:gd name="connsiteY53" fmla="*/ 8161 h 10000"/>
                  <a:gd name="connsiteX54" fmla="*/ 7224 w 10000"/>
                  <a:gd name="connsiteY54" fmla="*/ 8300 h 10000"/>
                  <a:gd name="connsiteX55" fmla="*/ 7660 w 10000"/>
                  <a:gd name="connsiteY55" fmla="*/ 8265 h 10000"/>
                  <a:gd name="connsiteX56" fmla="*/ 8017 w 10000"/>
                  <a:gd name="connsiteY56" fmla="*/ 8438 h 10000"/>
                  <a:gd name="connsiteX57" fmla="*/ 8176 w 10000"/>
                  <a:gd name="connsiteY57" fmla="*/ 8716 h 10000"/>
                  <a:gd name="connsiteX58" fmla="*/ 8453 w 10000"/>
                  <a:gd name="connsiteY58" fmla="*/ 9098 h 10000"/>
                  <a:gd name="connsiteX59" fmla="*/ 8612 w 10000"/>
                  <a:gd name="connsiteY59" fmla="*/ 8820 h 10000"/>
                  <a:gd name="connsiteX60" fmla="*/ 8771 w 10000"/>
                  <a:gd name="connsiteY60" fmla="*/ 8334 h 10000"/>
                  <a:gd name="connsiteX61" fmla="*/ 8929 w 10000"/>
                  <a:gd name="connsiteY61" fmla="*/ 7918 h 10000"/>
                  <a:gd name="connsiteX62" fmla="*/ 9009 w 10000"/>
                  <a:gd name="connsiteY62" fmla="*/ 7571 h 10000"/>
                  <a:gd name="connsiteX63" fmla="*/ 9207 w 10000"/>
                  <a:gd name="connsiteY63" fmla="*/ 7224 h 10000"/>
                  <a:gd name="connsiteX64" fmla="*/ 9643 w 10000"/>
                  <a:gd name="connsiteY64" fmla="*/ 7016 h 10000"/>
                  <a:gd name="connsiteX65" fmla="*/ 9960 w 10000"/>
                  <a:gd name="connsiteY65" fmla="*/ 6807 h 10000"/>
                  <a:gd name="connsiteX66" fmla="*/ 10000 w 10000"/>
                  <a:gd name="connsiteY66" fmla="*/ 6322 h 10000"/>
                  <a:gd name="connsiteX67" fmla="*/ 4455 w 10000"/>
                  <a:gd name="connsiteY67" fmla="*/ 6316 h 10000"/>
                  <a:gd name="connsiteX68" fmla="*/ 4416 w 10000"/>
                  <a:gd name="connsiteY68" fmla="*/ 5991 h 10000"/>
                  <a:gd name="connsiteX69" fmla="*/ 4460 w 10000"/>
                  <a:gd name="connsiteY69" fmla="*/ 5867 h 10000"/>
                  <a:gd name="connsiteX70" fmla="*/ 4494 w 10000"/>
                  <a:gd name="connsiteY70" fmla="*/ 5556 h 10000"/>
                  <a:gd name="connsiteX71" fmla="*/ 4515 w 10000"/>
                  <a:gd name="connsiteY71" fmla="*/ 5282 h 10000"/>
                  <a:gd name="connsiteX72" fmla="*/ 4401 w 10000"/>
                  <a:gd name="connsiteY72" fmla="*/ 5004 h 10000"/>
                  <a:gd name="connsiteX73" fmla="*/ 4529 w 10000"/>
                  <a:gd name="connsiteY73" fmla="*/ 4711 h 10000"/>
                  <a:gd name="connsiteX74" fmla="*/ 4460 w 10000"/>
                  <a:gd name="connsiteY74" fmla="*/ 4097 h 10000"/>
                  <a:gd name="connsiteX75" fmla="*/ 4385 w 10000"/>
                  <a:gd name="connsiteY75" fmla="*/ 3878 h 10000"/>
                  <a:gd name="connsiteX76" fmla="*/ 4592 w 10000"/>
                  <a:gd name="connsiteY76" fmla="*/ 3648 h 10000"/>
                  <a:gd name="connsiteX77" fmla="*/ 4798 w 10000"/>
                  <a:gd name="connsiteY77" fmla="*/ 3781 h 10000"/>
                  <a:gd name="connsiteX78" fmla="*/ 4842 w 10000"/>
                  <a:gd name="connsiteY78" fmla="*/ 3577 h 10000"/>
                  <a:gd name="connsiteX79" fmla="*/ 4980 w 10000"/>
                  <a:gd name="connsiteY79" fmla="*/ 3382 h 10000"/>
                  <a:gd name="connsiteX80" fmla="*/ 5172 w 10000"/>
                  <a:gd name="connsiteY80" fmla="*/ 3030 h 10000"/>
                  <a:gd name="connsiteX81" fmla="*/ 5496 w 10000"/>
                  <a:gd name="connsiteY81" fmla="*/ 3064 h 10000"/>
                  <a:gd name="connsiteX82" fmla="*/ 5499 w 10000"/>
                  <a:gd name="connsiteY82" fmla="*/ 2769 h 10000"/>
                  <a:gd name="connsiteX83" fmla="*/ 5330 w 10000"/>
                  <a:gd name="connsiteY83" fmla="*/ 2453 h 10000"/>
                  <a:gd name="connsiteX84" fmla="*/ 5196 w 10000"/>
                  <a:gd name="connsiteY84" fmla="*/ 2234 h 10000"/>
                  <a:gd name="connsiteX85" fmla="*/ 5585 w 10000"/>
                  <a:gd name="connsiteY85" fmla="*/ 2122 h 10000"/>
                  <a:gd name="connsiteX86" fmla="*/ 5915 w 10000"/>
                  <a:gd name="connsiteY86" fmla="*/ 1814 h 10000"/>
                  <a:gd name="connsiteX87" fmla="*/ 6255 w 10000"/>
                  <a:gd name="connsiteY87" fmla="*/ 1679 h 10000"/>
                  <a:gd name="connsiteX88" fmla="*/ 6337 w 10000"/>
                  <a:gd name="connsiteY88" fmla="*/ 1417 h 10000"/>
                  <a:gd name="connsiteX89" fmla="*/ 5749 w 10000"/>
                  <a:gd name="connsiteY89" fmla="*/ 1207 h 10000"/>
                  <a:gd name="connsiteX90" fmla="*/ 6074 w 10000"/>
                  <a:gd name="connsiteY90" fmla="*/ 700 h 10000"/>
                  <a:gd name="connsiteX91" fmla="*/ 5836 w 10000"/>
                  <a:gd name="connsiteY91" fmla="*/ 526 h 10000"/>
                  <a:gd name="connsiteX92" fmla="*/ 5479 w 10000"/>
                  <a:gd name="connsiteY92" fmla="*/ 318 h 10000"/>
                  <a:gd name="connsiteX93" fmla="*/ 5122 w 10000"/>
                  <a:gd name="connsiteY93" fmla="*/ 110 h 10000"/>
                  <a:gd name="connsiteX94" fmla="*/ 4765 w 10000"/>
                  <a:gd name="connsiteY94" fmla="*/ 6 h 10000"/>
                  <a:gd name="connsiteX95" fmla="*/ 4289 w 10000"/>
                  <a:gd name="connsiteY95" fmla="*/ 6 h 10000"/>
                  <a:gd name="connsiteX96" fmla="*/ 3754 w 10000"/>
                  <a:gd name="connsiteY96" fmla="*/ 0 h 10000"/>
                  <a:gd name="connsiteX0" fmla="*/ 3754 w 9960"/>
                  <a:gd name="connsiteY0" fmla="*/ 0 h 10000"/>
                  <a:gd name="connsiteX1" fmla="*/ 3510 w 9960"/>
                  <a:gd name="connsiteY1" fmla="*/ 405 h 10000"/>
                  <a:gd name="connsiteX2" fmla="*/ 3258 w 9960"/>
                  <a:gd name="connsiteY2" fmla="*/ 555 h 10000"/>
                  <a:gd name="connsiteX3" fmla="*/ 3173 w 9960"/>
                  <a:gd name="connsiteY3" fmla="*/ 977 h 10000"/>
                  <a:gd name="connsiteX4" fmla="*/ 3219 w 9960"/>
                  <a:gd name="connsiteY4" fmla="*/ 1359 h 10000"/>
                  <a:gd name="connsiteX5" fmla="*/ 2961 w 9960"/>
                  <a:gd name="connsiteY5" fmla="*/ 1567 h 10000"/>
                  <a:gd name="connsiteX6" fmla="*/ 2604 w 9960"/>
                  <a:gd name="connsiteY6" fmla="*/ 2071 h 10000"/>
                  <a:gd name="connsiteX7" fmla="*/ 2287 w 9960"/>
                  <a:gd name="connsiteY7" fmla="*/ 2325 h 10000"/>
                  <a:gd name="connsiteX8" fmla="*/ 2009 w 9960"/>
                  <a:gd name="connsiteY8" fmla="*/ 2539 h 10000"/>
                  <a:gd name="connsiteX9" fmla="*/ 1527 w 9960"/>
                  <a:gd name="connsiteY9" fmla="*/ 2695 h 10000"/>
                  <a:gd name="connsiteX10" fmla="*/ 1117 w 9960"/>
                  <a:gd name="connsiteY10" fmla="*/ 3042 h 10000"/>
                  <a:gd name="connsiteX11" fmla="*/ 681 w 9960"/>
                  <a:gd name="connsiteY11" fmla="*/ 3331 h 10000"/>
                  <a:gd name="connsiteX12" fmla="*/ 364 w 9960"/>
                  <a:gd name="connsiteY12" fmla="*/ 3713 h 10000"/>
                  <a:gd name="connsiteX13" fmla="*/ 198 w 9960"/>
                  <a:gd name="connsiteY13" fmla="*/ 4268 h 10000"/>
                  <a:gd name="connsiteX14" fmla="*/ 0 w 9960"/>
                  <a:gd name="connsiteY14" fmla="*/ 4685 h 10000"/>
                  <a:gd name="connsiteX15" fmla="*/ 463 w 9960"/>
                  <a:gd name="connsiteY15" fmla="*/ 5315 h 10000"/>
                  <a:gd name="connsiteX16" fmla="*/ 694 w 9960"/>
                  <a:gd name="connsiteY16" fmla="*/ 5761 h 10000"/>
                  <a:gd name="connsiteX17" fmla="*/ 872 w 9960"/>
                  <a:gd name="connsiteY17" fmla="*/ 5899 h 10000"/>
                  <a:gd name="connsiteX18" fmla="*/ 1157 w 9960"/>
                  <a:gd name="connsiteY18" fmla="*/ 5975 h 10000"/>
                  <a:gd name="connsiteX19" fmla="*/ 1751 w 9960"/>
                  <a:gd name="connsiteY19" fmla="*/ 5940 h 10000"/>
                  <a:gd name="connsiteX20" fmla="*/ 2267 w 9960"/>
                  <a:gd name="connsiteY20" fmla="*/ 5975 h 10000"/>
                  <a:gd name="connsiteX21" fmla="*/ 2505 w 9960"/>
                  <a:gd name="connsiteY21" fmla="*/ 6148 h 10000"/>
                  <a:gd name="connsiteX22" fmla="*/ 2783 w 9960"/>
                  <a:gd name="connsiteY22" fmla="*/ 6426 h 10000"/>
                  <a:gd name="connsiteX23" fmla="*/ 3179 w 9960"/>
                  <a:gd name="connsiteY23" fmla="*/ 6322 h 10000"/>
                  <a:gd name="connsiteX24" fmla="*/ 3576 w 9960"/>
                  <a:gd name="connsiteY24" fmla="*/ 6183 h 10000"/>
                  <a:gd name="connsiteX25" fmla="*/ 3655 w 9960"/>
                  <a:gd name="connsiteY25" fmla="*/ 6495 h 10000"/>
                  <a:gd name="connsiteX26" fmla="*/ 3734 w 9960"/>
                  <a:gd name="connsiteY26" fmla="*/ 6842 h 10000"/>
                  <a:gd name="connsiteX27" fmla="*/ 3695 w 9960"/>
                  <a:gd name="connsiteY27" fmla="*/ 7154 h 10000"/>
                  <a:gd name="connsiteX28" fmla="*/ 3734 w 9960"/>
                  <a:gd name="connsiteY28" fmla="*/ 7363 h 10000"/>
                  <a:gd name="connsiteX29" fmla="*/ 3655 w 9960"/>
                  <a:gd name="connsiteY29" fmla="*/ 7675 h 10000"/>
                  <a:gd name="connsiteX30" fmla="*/ 3219 w 9960"/>
                  <a:gd name="connsiteY30" fmla="*/ 7710 h 10000"/>
                  <a:gd name="connsiteX31" fmla="*/ 2822 w 9960"/>
                  <a:gd name="connsiteY31" fmla="*/ 7675 h 10000"/>
                  <a:gd name="connsiteX32" fmla="*/ 2465 w 9960"/>
                  <a:gd name="connsiteY32" fmla="*/ 7883 h 10000"/>
                  <a:gd name="connsiteX33" fmla="*/ 2148 w 9960"/>
                  <a:gd name="connsiteY33" fmla="*/ 8091 h 10000"/>
                  <a:gd name="connsiteX34" fmla="*/ 2069 w 9960"/>
                  <a:gd name="connsiteY34" fmla="*/ 8369 h 10000"/>
                  <a:gd name="connsiteX35" fmla="*/ 2148 w 9960"/>
                  <a:gd name="connsiteY35" fmla="*/ 8681 h 10000"/>
                  <a:gd name="connsiteX36" fmla="*/ 2465 w 9960"/>
                  <a:gd name="connsiteY36" fmla="*/ 8855 h 10000"/>
                  <a:gd name="connsiteX37" fmla="*/ 2624 w 9960"/>
                  <a:gd name="connsiteY37" fmla="*/ 9202 h 10000"/>
                  <a:gd name="connsiteX38" fmla="*/ 2584 w 9960"/>
                  <a:gd name="connsiteY38" fmla="*/ 9549 h 10000"/>
                  <a:gd name="connsiteX39" fmla="*/ 2624 w 9960"/>
                  <a:gd name="connsiteY39" fmla="*/ 9826 h 10000"/>
                  <a:gd name="connsiteX40" fmla="*/ 2902 w 9960"/>
                  <a:gd name="connsiteY40" fmla="*/ 9965 h 10000"/>
                  <a:gd name="connsiteX41" fmla="*/ 3139 w 9960"/>
                  <a:gd name="connsiteY41" fmla="*/ 10000 h 10000"/>
                  <a:gd name="connsiteX42" fmla="*/ 3536 w 9960"/>
                  <a:gd name="connsiteY42" fmla="*/ 9965 h 10000"/>
                  <a:gd name="connsiteX43" fmla="*/ 3972 w 9960"/>
                  <a:gd name="connsiteY43" fmla="*/ 9792 h 10000"/>
                  <a:gd name="connsiteX44" fmla="*/ 4408 w 9960"/>
                  <a:gd name="connsiteY44" fmla="*/ 9549 h 10000"/>
                  <a:gd name="connsiteX45" fmla="*/ 4884 w 9960"/>
                  <a:gd name="connsiteY45" fmla="*/ 9341 h 10000"/>
                  <a:gd name="connsiteX46" fmla="*/ 5162 w 9960"/>
                  <a:gd name="connsiteY46" fmla="*/ 9028 h 10000"/>
                  <a:gd name="connsiteX47" fmla="*/ 5479 w 9960"/>
                  <a:gd name="connsiteY47" fmla="*/ 8751 h 10000"/>
                  <a:gd name="connsiteX48" fmla="*/ 5479 w 9960"/>
                  <a:gd name="connsiteY48" fmla="*/ 8508 h 10000"/>
                  <a:gd name="connsiteX49" fmla="*/ 5360 w 9960"/>
                  <a:gd name="connsiteY49" fmla="*/ 8265 h 10000"/>
                  <a:gd name="connsiteX50" fmla="*/ 5440 w 9960"/>
                  <a:gd name="connsiteY50" fmla="*/ 8022 h 10000"/>
                  <a:gd name="connsiteX51" fmla="*/ 5876 w 9960"/>
                  <a:gd name="connsiteY51" fmla="*/ 7883 h 10000"/>
                  <a:gd name="connsiteX52" fmla="*/ 6153 w 9960"/>
                  <a:gd name="connsiteY52" fmla="*/ 8057 h 10000"/>
                  <a:gd name="connsiteX53" fmla="*/ 6709 w 9960"/>
                  <a:gd name="connsiteY53" fmla="*/ 8161 h 10000"/>
                  <a:gd name="connsiteX54" fmla="*/ 7224 w 9960"/>
                  <a:gd name="connsiteY54" fmla="*/ 8300 h 10000"/>
                  <a:gd name="connsiteX55" fmla="*/ 7660 w 9960"/>
                  <a:gd name="connsiteY55" fmla="*/ 8265 h 10000"/>
                  <a:gd name="connsiteX56" fmla="*/ 8017 w 9960"/>
                  <a:gd name="connsiteY56" fmla="*/ 8438 h 10000"/>
                  <a:gd name="connsiteX57" fmla="*/ 8176 w 9960"/>
                  <a:gd name="connsiteY57" fmla="*/ 8716 h 10000"/>
                  <a:gd name="connsiteX58" fmla="*/ 8453 w 9960"/>
                  <a:gd name="connsiteY58" fmla="*/ 9098 h 10000"/>
                  <a:gd name="connsiteX59" fmla="*/ 8612 w 9960"/>
                  <a:gd name="connsiteY59" fmla="*/ 8820 h 10000"/>
                  <a:gd name="connsiteX60" fmla="*/ 8771 w 9960"/>
                  <a:gd name="connsiteY60" fmla="*/ 8334 h 10000"/>
                  <a:gd name="connsiteX61" fmla="*/ 8929 w 9960"/>
                  <a:gd name="connsiteY61" fmla="*/ 7918 h 10000"/>
                  <a:gd name="connsiteX62" fmla="*/ 9009 w 9960"/>
                  <a:gd name="connsiteY62" fmla="*/ 7571 h 10000"/>
                  <a:gd name="connsiteX63" fmla="*/ 9207 w 9960"/>
                  <a:gd name="connsiteY63" fmla="*/ 7224 h 10000"/>
                  <a:gd name="connsiteX64" fmla="*/ 9643 w 9960"/>
                  <a:gd name="connsiteY64" fmla="*/ 7016 h 10000"/>
                  <a:gd name="connsiteX65" fmla="*/ 9960 w 9960"/>
                  <a:gd name="connsiteY65" fmla="*/ 6807 h 10000"/>
                  <a:gd name="connsiteX66" fmla="*/ 4268 w 9960"/>
                  <a:gd name="connsiteY66" fmla="*/ 6255 h 10000"/>
                  <a:gd name="connsiteX67" fmla="*/ 4455 w 9960"/>
                  <a:gd name="connsiteY67" fmla="*/ 6316 h 10000"/>
                  <a:gd name="connsiteX68" fmla="*/ 4416 w 9960"/>
                  <a:gd name="connsiteY68" fmla="*/ 5991 h 10000"/>
                  <a:gd name="connsiteX69" fmla="*/ 4460 w 9960"/>
                  <a:gd name="connsiteY69" fmla="*/ 5867 h 10000"/>
                  <a:gd name="connsiteX70" fmla="*/ 4494 w 9960"/>
                  <a:gd name="connsiteY70" fmla="*/ 5556 h 10000"/>
                  <a:gd name="connsiteX71" fmla="*/ 4515 w 9960"/>
                  <a:gd name="connsiteY71" fmla="*/ 5282 h 10000"/>
                  <a:gd name="connsiteX72" fmla="*/ 4401 w 9960"/>
                  <a:gd name="connsiteY72" fmla="*/ 5004 h 10000"/>
                  <a:gd name="connsiteX73" fmla="*/ 4529 w 9960"/>
                  <a:gd name="connsiteY73" fmla="*/ 4711 h 10000"/>
                  <a:gd name="connsiteX74" fmla="*/ 4460 w 9960"/>
                  <a:gd name="connsiteY74" fmla="*/ 4097 h 10000"/>
                  <a:gd name="connsiteX75" fmla="*/ 4385 w 9960"/>
                  <a:gd name="connsiteY75" fmla="*/ 3878 h 10000"/>
                  <a:gd name="connsiteX76" fmla="*/ 4592 w 9960"/>
                  <a:gd name="connsiteY76" fmla="*/ 3648 h 10000"/>
                  <a:gd name="connsiteX77" fmla="*/ 4798 w 9960"/>
                  <a:gd name="connsiteY77" fmla="*/ 3781 h 10000"/>
                  <a:gd name="connsiteX78" fmla="*/ 4842 w 9960"/>
                  <a:gd name="connsiteY78" fmla="*/ 3577 h 10000"/>
                  <a:gd name="connsiteX79" fmla="*/ 4980 w 9960"/>
                  <a:gd name="connsiteY79" fmla="*/ 3382 h 10000"/>
                  <a:gd name="connsiteX80" fmla="*/ 5172 w 9960"/>
                  <a:gd name="connsiteY80" fmla="*/ 3030 h 10000"/>
                  <a:gd name="connsiteX81" fmla="*/ 5496 w 9960"/>
                  <a:gd name="connsiteY81" fmla="*/ 3064 h 10000"/>
                  <a:gd name="connsiteX82" fmla="*/ 5499 w 9960"/>
                  <a:gd name="connsiteY82" fmla="*/ 2769 h 10000"/>
                  <a:gd name="connsiteX83" fmla="*/ 5330 w 9960"/>
                  <a:gd name="connsiteY83" fmla="*/ 2453 h 10000"/>
                  <a:gd name="connsiteX84" fmla="*/ 5196 w 9960"/>
                  <a:gd name="connsiteY84" fmla="*/ 2234 h 10000"/>
                  <a:gd name="connsiteX85" fmla="*/ 5585 w 9960"/>
                  <a:gd name="connsiteY85" fmla="*/ 2122 h 10000"/>
                  <a:gd name="connsiteX86" fmla="*/ 5915 w 9960"/>
                  <a:gd name="connsiteY86" fmla="*/ 1814 h 10000"/>
                  <a:gd name="connsiteX87" fmla="*/ 6255 w 9960"/>
                  <a:gd name="connsiteY87" fmla="*/ 1679 h 10000"/>
                  <a:gd name="connsiteX88" fmla="*/ 6337 w 9960"/>
                  <a:gd name="connsiteY88" fmla="*/ 1417 h 10000"/>
                  <a:gd name="connsiteX89" fmla="*/ 5749 w 9960"/>
                  <a:gd name="connsiteY89" fmla="*/ 1207 h 10000"/>
                  <a:gd name="connsiteX90" fmla="*/ 6074 w 9960"/>
                  <a:gd name="connsiteY90" fmla="*/ 700 h 10000"/>
                  <a:gd name="connsiteX91" fmla="*/ 5836 w 9960"/>
                  <a:gd name="connsiteY91" fmla="*/ 526 h 10000"/>
                  <a:gd name="connsiteX92" fmla="*/ 5479 w 9960"/>
                  <a:gd name="connsiteY92" fmla="*/ 318 h 10000"/>
                  <a:gd name="connsiteX93" fmla="*/ 5122 w 9960"/>
                  <a:gd name="connsiteY93" fmla="*/ 110 h 10000"/>
                  <a:gd name="connsiteX94" fmla="*/ 4765 w 9960"/>
                  <a:gd name="connsiteY94" fmla="*/ 6 h 10000"/>
                  <a:gd name="connsiteX95" fmla="*/ 4289 w 9960"/>
                  <a:gd name="connsiteY95" fmla="*/ 6 h 10000"/>
                  <a:gd name="connsiteX96" fmla="*/ 3754 w 9960"/>
                  <a:gd name="connsiteY96" fmla="*/ 0 h 10000"/>
                  <a:gd name="connsiteX0" fmla="*/ 3769 w 9682"/>
                  <a:gd name="connsiteY0" fmla="*/ 0 h 10000"/>
                  <a:gd name="connsiteX1" fmla="*/ 3524 w 9682"/>
                  <a:gd name="connsiteY1" fmla="*/ 405 h 10000"/>
                  <a:gd name="connsiteX2" fmla="*/ 3271 w 9682"/>
                  <a:gd name="connsiteY2" fmla="*/ 555 h 10000"/>
                  <a:gd name="connsiteX3" fmla="*/ 3186 w 9682"/>
                  <a:gd name="connsiteY3" fmla="*/ 977 h 10000"/>
                  <a:gd name="connsiteX4" fmla="*/ 3232 w 9682"/>
                  <a:gd name="connsiteY4" fmla="*/ 1359 h 10000"/>
                  <a:gd name="connsiteX5" fmla="*/ 2973 w 9682"/>
                  <a:gd name="connsiteY5" fmla="*/ 1567 h 10000"/>
                  <a:gd name="connsiteX6" fmla="*/ 2614 w 9682"/>
                  <a:gd name="connsiteY6" fmla="*/ 2071 h 10000"/>
                  <a:gd name="connsiteX7" fmla="*/ 2296 w 9682"/>
                  <a:gd name="connsiteY7" fmla="*/ 2325 h 10000"/>
                  <a:gd name="connsiteX8" fmla="*/ 2017 w 9682"/>
                  <a:gd name="connsiteY8" fmla="*/ 2539 h 10000"/>
                  <a:gd name="connsiteX9" fmla="*/ 1533 w 9682"/>
                  <a:gd name="connsiteY9" fmla="*/ 2695 h 10000"/>
                  <a:gd name="connsiteX10" fmla="*/ 1121 w 9682"/>
                  <a:gd name="connsiteY10" fmla="*/ 3042 h 10000"/>
                  <a:gd name="connsiteX11" fmla="*/ 684 w 9682"/>
                  <a:gd name="connsiteY11" fmla="*/ 3331 h 10000"/>
                  <a:gd name="connsiteX12" fmla="*/ 365 w 9682"/>
                  <a:gd name="connsiteY12" fmla="*/ 3713 h 10000"/>
                  <a:gd name="connsiteX13" fmla="*/ 199 w 9682"/>
                  <a:gd name="connsiteY13" fmla="*/ 4268 h 10000"/>
                  <a:gd name="connsiteX14" fmla="*/ 0 w 9682"/>
                  <a:gd name="connsiteY14" fmla="*/ 4685 h 10000"/>
                  <a:gd name="connsiteX15" fmla="*/ 465 w 9682"/>
                  <a:gd name="connsiteY15" fmla="*/ 5315 h 10000"/>
                  <a:gd name="connsiteX16" fmla="*/ 697 w 9682"/>
                  <a:gd name="connsiteY16" fmla="*/ 5761 h 10000"/>
                  <a:gd name="connsiteX17" fmla="*/ 876 w 9682"/>
                  <a:gd name="connsiteY17" fmla="*/ 5899 h 10000"/>
                  <a:gd name="connsiteX18" fmla="*/ 1162 w 9682"/>
                  <a:gd name="connsiteY18" fmla="*/ 5975 h 10000"/>
                  <a:gd name="connsiteX19" fmla="*/ 1758 w 9682"/>
                  <a:gd name="connsiteY19" fmla="*/ 5940 h 10000"/>
                  <a:gd name="connsiteX20" fmla="*/ 2276 w 9682"/>
                  <a:gd name="connsiteY20" fmla="*/ 5975 h 10000"/>
                  <a:gd name="connsiteX21" fmla="*/ 2515 w 9682"/>
                  <a:gd name="connsiteY21" fmla="*/ 6148 h 10000"/>
                  <a:gd name="connsiteX22" fmla="*/ 2794 w 9682"/>
                  <a:gd name="connsiteY22" fmla="*/ 6426 h 10000"/>
                  <a:gd name="connsiteX23" fmla="*/ 3192 w 9682"/>
                  <a:gd name="connsiteY23" fmla="*/ 6322 h 10000"/>
                  <a:gd name="connsiteX24" fmla="*/ 3590 w 9682"/>
                  <a:gd name="connsiteY24" fmla="*/ 6183 h 10000"/>
                  <a:gd name="connsiteX25" fmla="*/ 3670 w 9682"/>
                  <a:gd name="connsiteY25" fmla="*/ 6495 h 10000"/>
                  <a:gd name="connsiteX26" fmla="*/ 3749 w 9682"/>
                  <a:gd name="connsiteY26" fmla="*/ 6842 h 10000"/>
                  <a:gd name="connsiteX27" fmla="*/ 3710 w 9682"/>
                  <a:gd name="connsiteY27" fmla="*/ 7154 h 10000"/>
                  <a:gd name="connsiteX28" fmla="*/ 3749 w 9682"/>
                  <a:gd name="connsiteY28" fmla="*/ 7363 h 10000"/>
                  <a:gd name="connsiteX29" fmla="*/ 3670 w 9682"/>
                  <a:gd name="connsiteY29" fmla="*/ 7675 h 10000"/>
                  <a:gd name="connsiteX30" fmla="*/ 3232 w 9682"/>
                  <a:gd name="connsiteY30" fmla="*/ 7710 h 10000"/>
                  <a:gd name="connsiteX31" fmla="*/ 2833 w 9682"/>
                  <a:gd name="connsiteY31" fmla="*/ 7675 h 10000"/>
                  <a:gd name="connsiteX32" fmla="*/ 2475 w 9682"/>
                  <a:gd name="connsiteY32" fmla="*/ 7883 h 10000"/>
                  <a:gd name="connsiteX33" fmla="*/ 2157 w 9682"/>
                  <a:gd name="connsiteY33" fmla="*/ 8091 h 10000"/>
                  <a:gd name="connsiteX34" fmla="*/ 2077 w 9682"/>
                  <a:gd name="connsiteY34" fmla="*/ 8369 h 10000"/>
                  <a:gd name="connsiteX35" fmla="*/ 2157 w 9682"/>
                  <a:gd name="connsiteY35" fmla="*/ 8681 h 10000"/>
                  <a:gd name="connsiteX36" fmla="*/ 2475 w 9682"/>
                  <a:gd name="connsiteY36" fmla="*/ 8855 h 10000"/>
                  <a:gd name="connsiteX37" fmla="*/ 2635 w 9682"/>
                  <a:gd name="connsiteY37" fmla="*/ 9202 h 10000"/>
                  <a:gd name="connsiteX38" fmla="*/ 2594 w 9682"/>
                  <a:gd name="connsiteY38" fmla="*/ 9549 h 10000"/>
                  <a:gd name="connsiteX39" fmla="*/ 2635 w 9682"/>
                  <a:gd name="connsiteY39" fmla="*/ 9826 h 10000"/>
                  <a:gd name="connsiteX40" fmla="*/ 2914 w 9682"/>
                  <a:gd name="connsiteY40" fmla="*/ 9965 h 10000"/>
                  <a:gd name="connsiteX41" fmla="*/ 3152 w 9682"/>
                  <a:gd name="connsiteY41" fmla="*/ 10000 h 10000"/>
                  <a:gd name="connsiteX42" fmla="*/ 3550 w 9682"/>
                  <a:gd name="connsiteY42" fmla="*/ 9965 h 10000"/>
                  <a:gd name="connsiteX43" fmla="*/ 3988 w 9682"/>
                  <a:gd name="connsiteY43" fmla="*/ 9792 h 10000"/>
                  <a:gd name="connsiteX44" fmla="*/ 4426 w 9682"/>
                  <a:gd name="connsiteY44" fmla="*/ 9549 h 10000"/>
                  <a:gd name="connsiteX45" fmla="*/ 4904 w 9682"/>
                  <a:gd name="connsiteY45" fmla="*/ 9341 h 10000"/>
                  <a:gd name="connsiteX46" fmla="*/ 5183 w 9682"/>
                  <a:gd name="connsiteY46" fmla="*/ 9028 h 10000"/>
                  <a:gd name="connsiteX47" fmla="*/ 5501 w 9682"/>
                  <a:gd name="connsiteY47" fmla="*/ 8751 h 10000"/>
                  <a:gd name="connsiteX48" fmla="*/ 5501 w 9682"/>
                  <a:gd name="connsiteY48" fmla="*/ 8508 h 10000"/>
                  <a:gd name="connsiteX49" fmla="*/ 5382 w 9682"/>
                  <a:gd name="connsiteY49" fmla="*/ 8265 h 10000"/>
                  <a:gd name="connsiteX50" fmla="*/ 5462 w 9682"/>
                  <a:gd name="connsiteY50" fmla="*/ 8022 h 10000"/>
                  <a:gd name="connsiteX51" fmla="*/ 5900 w 9682"/>
                  <a:gd name="connsiteY51" fmla="*/ 7883 h 10000"/>
                  <a:gd name="connsiteX52" fmla="*/ 6178 w 9682"/>
                  <a:gd name="connsiteY52" fmla="*/ 8057 h 10000"/>
                  <a:gd name="connsiteX53" fmla="*/ 6736 w 9682"/>
                  <a:gd name="connsiteY53" fmla="*/ 8161 h 10000"/>
                  <a:gd name="connsiteX54" fmla="*/ 7253 w 9682"/>
                  <a:gd name="connsiteY54" fmla="*/ 8300 h 10000"/>
                  <a:gd name="connsiteX55" fmla="*/ 7691 w 9682"/>
                  <a:gd name="connsiteY55" fmla="*/ 8265 h 10000"/>
                  <a:gd name="connsiteX56" fmla="*/ 8049 w 9682"/>
                  <a:gd name="connsiteY56" fmla="*/ 8438 h 10000"/>
                  <a:gd name="connsiteX57" fmla="*/ 8209 w 9682"/>
                  <a:gd name="connsiteY57" fmla="*/ 8716 h 10000"/>
                  <a:gd name="connsiteX58" fmla="*/ 8487 w 9682"/>
                  <a:gd name="connsiteY58" fmla="*/ 9098 h 10000"/>
                  <a:gd name="connsiteX59" fmla="*/ 8647 w 9682"/>
                  <a:gd name="connsiteY59" fmla="*/ 8820 h 10000"/>
                  <a:gd name="connsiteX60" fmla="*/ 8806 w 9682"/>
                  <a:gd name="connsiteY60" fmla="*/ 8334 h 10000"/>
                  <a:gd name="connsiteX61" fmla="*/ 8965 w 9682"/>
                  <a:gd name="connsiteY61" fmla="*/ 7918 h 10000"/>
                  <a:gd name="connsiteX62" fmla="*/ 9045 w 9682"/>
                  <a:gd name="connsiteY62" fmla="*/ 7571 h 10000"/>
                  <a:gd name="connsiteX63" fmla="*/ 9244 w 9682"/>
                  <a:gd name="connsiteY63" fmla="*/ 7224 h 10000"/>
                  <a:gd name="connsiteX64" fmla="*/ 9682 w 9682"/>
                  <a:gd name="connsiteY64" fmla="*/ 7016 h 10000"/>
                  <a:gd name="connsiteX65" fmla="*/ 4081 w 9682"/>
                  <a:gd name="connsiteY65" fmla="*/ 6203 h 10000"/>
                  <a:gd name="connsiteX66" fmla="*/ 4285 w 9682"/>
                  <a:gd name="connsiteY66" fmla="*/ 6255 h 10000"/>
                  <a:gd name="connsiteX67" fmla="*/ 4473 w 9682"/>
                  <a:gd name="connsiteY67" fmla="*/ 6316 h 10000"/>
                  <a:gd name="connsiteX68" fmla="*/ 4434 w 9682"/>
                  <a:gd name="connsiteY68" fmla="*/ 5991 h 10000"/>
                  <a:gd name="connsiteX69" fmla="*/ 4478 w 9682"/>
                  <a:gd name="connsiteY69" fmla="*/ 5867 h 10000"/>
                  <a:gd name="connsiteX70" fmla="*/ 4512 w 9682"/>
                  <a:gd name="connsiteY70" fmla="*/ 5556 h 10000"/>
                  <a:gd name="connsiteX71" fmla="*/ 4533 w 9682"/>
                  <a:gd name="connsiteY71" fmla="*/ 5282 h 10000"/>
                  <a:gd name="connsiteX72" fmla="*/ 4419 w 9682"/>
                  <a:gd name="connsiteY72" fmla="*/ 5004 h 10000"/>
                  <a:gd name="connsiteX73" fmla="*/ 4547 w 9682"/>
                  <a:gd name="connsiteY73" fmla="*/ 4711 h 10000"/>
                  <a:gd name="connsiteX74" fmla="*/ 4478 w 9682"/>
                  <a:gd name="connsiteY74" fmla="*/ 4097 h 10000"/>
                  <a:gd name="connsiteX75" fmla="*/ 4403 w 9682"/>
                  <a:gd name="connsiteY75" fmla="*/ 3878 h 10000"/>
                  <a:gd name="connsiteX76" fmla="*/ 4610 w 9682"/>
                  <a:gd name="connsiteY76" fmla="*/ 3648 h 10000"/>
                  <a:gd name="connsiteX77" fmla="*/ 4817 w 9682"/>
                  <a:gd name="connsiteY77" fmla="*/ 3781 h 10000"/>
                  <a:gd name="connsiteX78" fmla="*/ 4861 w 9682"/>
                  <a:gd name="connsiteY78" fmla="*/ 3577 h 10000"/>
                  <a:gd name="connsiteX79" fmla="*/ 5000 w 9682"/>
                  <a:gd name="connsiteY79" fmla="*/ 3382 h 10000"/>
                  <a:gd name="connsiteX80" fmla="*/ 5193 w 9682"/>
                  <a:gd name="connsiteY80" fmla="*/ 3030 h 10000"/>
                  <a:gd name="connsiteX81" fmla="*/ 5518 w 9682"/>
                  <a:gd name="connsiteY81" fmla="*/ 3064 h 10000"/>
                  <a:gd name="connsiteX82" fmla="*/ 5521 w 9682"/>
                  <a:gd name="connsiteY82" fmla="*/ 2769 h 10000"/>
                  <a:gd name="connsiteX83" fmla="*/ 5351 w 9682"/>
                  <a:gd name="connsiteY83" fmla="*/ 2453 h 10000"/>
                  <a:gd name="connsiteX84" fmla="*/ 5217 w 9682"/>
                  <a:gd name="connsiteY84" fmla="*/ 2234 h 10000"/>
                  <a:gd name="connsiteX85" fmla="*/ 5607 w 9682"/>
                  <a:gd name="connsiteY85" fmla="*/ 2122 h 10000"/>
                  <a:gd name="connsiteX86" fmla="*/ 5939 w 9682"/>
                  <a:gd name="connsiteY86" fmla="*/ 1814 h 10000"/>
                  <a:gd name="connsiteX87" fmla="*/ 6280 w 9682"/>
                  <a:gd name="connsiteY87" fmla="*/ 1679 h 10000"/>
                  <a:gd name="connsiteX88" fmla="*/ 6362 w 9682"/>
                  <a:gd name="connsiteY88" fmla="*/ 1417 h 10000"/>
                  <a:gd name="connsiteX89" fmla="*/ 5772 w 9682"/>
                  <a:gd name="connsiteY89" fmla="*/ 1207 h 10000"/>
                  <a:gd name="connsiteX90" fmla="*/ 6098 w 9682"/>
                  <a:gd name="connsiteY90" fmla="*/ 700 h 10000"/>
                  <a:gd name="connsiteX91" fmla="*/ 5859 w 9682"/>
                  <a:gd name="connsiteY91" fmla="*/ 526 h 10000"/>
                  <a:gd name="connsiteX92" fmla="*/ 5501 w 9682"/>
                  <a:gd name="connsiteY92" fmla="*/ 318 h 10000"/>
                  <a:gd name="connsiteX93" fmla="*/ 5143 w 9682"/>
                  <a:gd name="connsiteY93" fmla="*/ 110 h 10000"/>
                  <a:gd name="connsiteX94" fmla="*/ 4784 w 9682"/>
                  <a:gd name="connsiteY94" fmla="*/ 6 h 10000"/>
                  <a:gd name="connsiteX95" fmla="*/ 4306 w 9682"/>
                  <a:gd name="connsiteY95" fmla="*/ 6 h 10000"/>
                  <a:gd name="connsiteX96" fmla="*/ 3769 w 9682"/>
                  <a:gd name="connsiteY96" fmla="*/ 0 h 10000"/>
                  <a:gd name="connsiteX0" fmla="*/ 3893 w 9548"/>
                  <a:gd name="connsiteY0" fmla="*/ 0 h 10000"/>
                  <a:gd name="connsiteX1" fmla="*/ 3640 w 9548"/>
                  <a:gd name="connsiteY1" fmla="*/ 405 h 10000"/>
                  <a:gd name="connsiteX2" fmla="*/ 3378 w 9548"/>
                  <a:gd name="connsiteY2" fmla="*/ 555 h 10000"/>
                  <a:gd name="connsiteX3" fmla="*/ 3291 w 9548"/>
                  <a:gd name="connsiteY3" fmla="*/ 977 h 10000"/>
                  <a:gd name="connsiteX4" fmla="*/ 3338 w 9548"/>
                  <a:gd name="connsiteY4" fmla="*/ 1359 h 10000"/>
                  <a:gd name="connsiteX5" fmla="*/ 3071 w 9548"/>
                  <a:gd name="connsiteY5" fmla="*/ 1567 h 10000"/>
                  <a:gd name="connsiteX6" fmla="*/ 2700 w 9548"/>
                  <a:gd name="connsiteY6" fmla="*/ 2071 h 10000"/>
                  <a:gd name="connsiteX7" fmla="*/ 2371 w 9548"/>
                  <a:gd name="connsiteY7" fmla="*/ 2325 h 10000"/>
                  <a:gd name="connsiteX8" fmla="*/ 2083 w 9548"/>
                  <a:gd name="connsiteY8" fmla="*/ 2539 h 10000"/>
                  <a:gd name="connsiteX9" fmla="*/ 1583 w 9548"/>
                  <a:gd name="connsiteY9" fmla="*/ 2695 h 10000"/>
                  <a:gd name="connsiteX10" fmla="*/ 1158 w 9548"/>
                  <a:gd name="connsiteY10" fmla="*/ 3042 h 10000"/>
                  <a:gd name="connsiteX11" fmla="*/ 706 w 9548"/>
                  <a:gd name="connsiteY11" fmla="*/ 3331 h 10000"/>
                  <a:gd name="connsiteX12" fmla="*/ 377 w 9548"/>
                  <a:gd name="connsiteY12" fmla="*/ 3713 h 10000"/>
                  <a:gd name="connsiteX13" fmla="*/ 206 w 9548"/>
                  <a:gd name="connsiteY13" fmla="*/ 4268 h 10000"/>
                  <a:gd name="connsiteX14" fmla="*/ 0 w 9548"/>
                  <a:gd name="connsiteY14" fmla="*/ 4685 h 10000"/>
                  <a:gd name="connsiteX15" fmla="*/ 480 w 9548"/>
                  <a:gd name="connsiteY15" fmla="*/ 5315 h 10000"/>
                  <a:gd name="connsiteX16" fmla="*/ 720 w 9548"/>
                  <a:gd name="connsiteY16" fmla="*/ 5761 h 10000"/>
                  <a:gd name="connsiteX17" fmla="*/ 905 w 9548"/>
                  <a:gd name="connsiteY17" fmla="*/ 5899 h 10000"/>
                  <a:gd name="connsiteX18" fmla="*/ 1200 w 9548"/>
                  <a:gd name="connsiteY18" fmla="*/ 5975 h 10000"/>
                  <a:gd name="connsiteX19" fmla="*/ 1816 w 9548"/>
                  <a:gd name="connsiteY19" fmla="*/ 5940 h 10000"/>
                  <a:gd name="connsiteX20" fmla="*/ 2351 w 9548"/>
                  <a:gd name="connsiteY20" fmla="*/ 5975 h 10000"/>
                  <a:gd name="connsiteX21" fmla="*/ 2598 w 9548"/>
                  <a:gd name="connsiteY21" fmla="*/ 6148 h 10000"/>
                  <a:gd name="connsiteX22" fmla="*/ 2886 w 9548"/>
                  <a:gd name="connsiteY22" fmla="*/ 6426 h 10000"/>
                  <a:gd name="connsiteX23" fmla="*/ 3297 w 9548"/>
                  <a:gd name="connsiteY23" fmla="*/ 6322 h 10000"/>
                  <a:gd name="connsiteX24" fmla="*/ 3708 w 9548"/>
                  <a:gd name="connsiteY24" fmla="*/ 6183 h 10000"/>
                  <a:gd name="connsiteX25" fmla="*/ 3791 w 9548"/>
                  <a:gd name="connsiteY25" fmla="*/ 6495 h 10000"/>
                  <a:gd name="connsiteX26" fmla="*/ 3872 w 9548"/>
                  <a:gd name="connsiteY26" fmla="*/ 6842 h 10000"/>
                  <a:gd name="connsiteX27" fmla="*/ 3832 w 9548"/>
                  <a:gd name="connsiteY27" fmla="*/ 7154 h 10000"/>
                  <a:gd name="connsiteX28" fmla="*/ 3872 w 9548"/>
                  <a:gd name="connsiteY28" fmla="*/ 7363 h 10000"/>
                  <a:gd name="connsiteX29" fmla="*/ 3791 w 9548"/>
                  <a:gd name="connsiteY29" fmla="*/ 7675 h 10000"/>
                  <a:gd name="connsiteX30" fmla="*/ 3338 w 9548"/>
                  <a:gd name="connsiteY30" fmla="*/ 7710 h 10000"/>
                  <a:gd name="connsiteX31" fmla="*/ 2926 w 9548"/>
                  <a:gd name="connsiteY31" fmla="*/ 7675 h 10000"/>
                  <a:gd name="connsiteX32" fmla="*/ 2556 w 9548"/>
                  <a:gd name="connsiteY32" fmla="*/ 7883 h 10000"/>
                  <a:gd name="connsiteX33" fmla="*/ 2228 w 9548"/>
                  <a:gd name="connsiteY33" fmla="*/ 8091 h 10000"/>
                  <a:gd name="connsiteX34" fmla="*/ 2145 w 9548"/>
                  <a:gd name="connsiteY34" fmla="*/ 8369 h 10000"/>
                  <a:gd name="connsiteX35" fmla="*/ 2228 w 9548"/>
                  <a:gd name="connsiteY35" fmla="*/ 8681 h 10000"/>
                  <a:gd name="connsiteX36" fmla="*/ 2556 w 9548"/>
                  <a:gd name="connsiteY36" fmla="*/ 8855 h 10000"/>
                  <a:gd name="connsiteX37" fmla="*/ 2722 w 9548"/>
                  <a:gd name="connsiteY37" fmla="*/ 9202 h 10000"/>
                  <a:gd name="connsiteX38" fmla="*/ 2679 w 9548"/>
                  <a:gd name="connsiteY38" fmla="*/ 9549 h 10000"/>
                  <a:gd name="connsiteX39" fmla="*/ 2722 w 9548"/>
                  <a:gd name="connsiteY39" fmla="*/ 9826 h 10000"/>
                  <a:gd name="connsiteX40" fmla="*/ 3010 w 9548"/>
                  <a:gd name="connsiteY40" fmla="*/ 9965 h 10000"/>
                  <a:gd name="connsiteX41" fmla="*/ 3256 w 9548"/>
                  <a:gd name="connsiteY41" fmla="*/ 10000 h 10000"/>
                  <a:gd name="connsiteX42" fmla="*/ 3667 w 9548"/>
                  <a:gd name="connsiteY42" fmla="*/ 9965 h 10000"/>
                  <a:gd name="connsiteX43" fmla="*/ 4119 w 9548"/>
                  <a:gd name="connsiteY43" fmla="*/ 9792 h 10000"/>
                  <a:gd name="connsiteX44" fmla="*/ 4571 w 9548"/>
                  <a:gd name="connsiteY44" fmla="*/ 9549 h 10000"/>
                  <a:gd name="connsiteX45" fmla="*/ 5065 w 9548"/>
                  <a:gd name="connsiteY45" fmla="*/ 9341 h 10000"/>
                  <a:gd name="connsiteX46" fmla="*/ 5353 w 9548"/>
                  <a:gd name="connsiteY46" fmla="*/ 9028 h 10000"/>
                  <a:gd name="connsiteX47" fmla="*/ 5682 w 9548"/>
                  <a:gd name="connsiteY47" fmla="*/ 8751 h 10000"/>
                  <a:gd name="connsiteX48" fmla="*/ 5682 w 9548"/>
                  <a:gd name="connsiteY48" fmla="*/ 8508 h 10000"/>
                  <a:gd name="connsiteX49" fmla="*/ 5559 w 9548"/>
                  <a:gd name="connsiteY49" fmla="*/ 8265 h 10000"/>
                  <a:gd name="connsiteX50" fmla="*/ 5641 w 9548"/>
                  <a:gd name="connsiteY50" fmla="*/ 8022 h 10000"/>
                  <a:gd name="connsiteX51" fmla="*/ 6094 w 9548"/>
                  <a:gd name="connsiteY51" fmla="*/ 7883 h 10000"/>
                  <a:gd name="connsiteX52" fmla="*/ 6381 w 9548"/>
                  <a:gd name="connsiteY52" fmla="*/ 8057 h 10000"/>
                  <a:gd name="connsiteX53" fmla="*/ 6957 w 9548"/>
                  <a:gd name="connsiteY53" fmla="*/ 8161 h 10000"/>
                  <a:gd name="connsiteX54" fmla="*/ 7491 w 9548"/>
                  <a:gd name="connsiteY54" fmla="*/ 8300 h 10000"/>
                  <a:gd name="connsiteX55" fmla="*/ 7944 w 9548"/>
                  <a:gd name="connsiteY55" fmla="*/ 8265 h 10000"/>
                  <a:gd name="connsiteX56" fmla="*/ 8313 w 9548"/>
                  <a:gd name="connsiteY56" fmla="*/ 8438 h 10000"/>
                  <a:gd name="connsiteX57" fmla="*/ 8479 w 9548"/>
                  <a:gd name="connsiteY57" fmla="*/ 8716 h 10000"/>
                  <a:gd name="connsiteX58" fmla="*/ 8766 w 9548"/>
                  <a:gd name="connsiteY58" fmla="*/ 9098 h 10000"/>
                  <a:gd name="connsiteX59" fmla="*/ 8931 w 9548"/>
                  <a:gd name="connsiteY59" fmla="*/ 8820 h 10000"/>
                  <a:gd name="connsiteX60" fmla="*/ 9095 w 9548"/>
                  <a:gd name="connsiteY60" fmla="*/ 8334 h 10000"/>
                  <a:gd name="connsiteX61" fmla="*/ 9259 w 9548"/>
                  <a:gd name="connsiteY61" fmla="*/ 7918 h 10000"/>
                  <a:gd name="connsiteX62" fmla="*/ 9342 w 9548"/>
                  <a:gd name="connsiteY62" fmla="*/ 7571 h 10000"/>
                  <a:gd name="connsiteX63" fmla="*/ 9548 w 9548"/>
                  <a:gd name="connsiteY63" fmla="*/ 7224 h 10000"/>
                  <a:gd name="connsiteX64" fmla="*/ 3979 w 9548"/>
                  <a:gd name="connsiteY64" fmla="*/ 6117 h 10000"/>
                  <a:gd name="connsiteX65" fmla="*/ 4215 w 9548"/>
                  <a:gd name="connsiteY65" fmla="*/ 6203 h 10000"/>
                  <a:gd name="connsiteX66" fmla="*/ 4426 w 9548"/>
                  <a:gd name="connsiteY66" fmla="*/ 6255 h 10000"/>
                  <a:gd name="connsiteX67" fmla="*/ 4620 w 9548"/>
                  <a:gd name="connsiteY67" fmla="*/ 6316 h 10000"/>
                  <a:gd name="connsiteX68" fmla="*/ 4580 w 9548"/>
                  <a:gd name="connsiteY68" fmla="*/ 5991 h 10000"/>
                  <a:gd name="connsiteX69" fmla="*/ 4625 w 9548"/>
                  <a:gd name="connsiteY69" fmla="*/ 5867 h 10000"/>
                  <a:gd name="connsiteX70" fmla="*/ 4660 w 9548"/>
                  <a:gd name="connsiteY70" fmla="*/ 5556 h 10000"/>
                  <a:gd name="connsiteX71" fmla="*/ 4682 w 9548"/>
                  <a:gd name="connsiteY71" fmla="*/ 5282 h 10000"/>
                  <a:gd name="connsiteX72" fmla="*/ 4564 w 9548"/>
                  <a:gd name="connsiteY72" fmla="*/ 5004 h 10000"/>
                  <a:gd name="connsiteX73" fmla="*/ 4696 w 9548"/>
                  <a:gd name="connsiteY73" fmla="*/ 4711 h 10000"/>
                  <a:gd name="connsiteX74" fmla="*/ 4625 w 9548"/>
                  <a:gd name="connsiteY74" fmla="*/ 4097 h 10000"/>
                  <a:gd name="connsiteX75" fmla="*/ 4548 w 9548"/>
                  <a:gd name="connsiteY75" fmla="*/ 3878 h 10000"/>
                  <a:gd name="connsiteX76" fmla="*/ 4761 w 9548"/>
                  <a:gd name="connsiteY76" fmla="*/ 3648 h 10000"/>
                  <a:gd name="connsiteX77" fmla="*/ 4975 w 9548"/>
                  <a:gd name="connsiteY77" fmla="*/ 3781 h 10000"/>
                  <a:gd name="connsiteX78" fmla="*/ 5021 w 9548"/>
                  <a:gd name="connsiteY78" fmla="*/ 3577 h 10000"/>
                  <a:gd name="connsiteX79" fmla="*/ 5164 w 9548"/>
                  <a:gd name="connsiteY79" fmla="*/ 3382 h 10000"/>
                  <a:gd name="connsiteX80" fmla="*/ 5364 w 9548"/>
                  <a:gd name="connsiteY80" fmla="*/ 3030 h 10000"/>
                  <a:gd name="connsiteX81" fmla="*/ 5699 w 9548"/>
                  <a:gd name="connsiteY81" fmla="*/ 3064 h 10000"/>
                  <a:gd name="connsiteX82" fmla="*/ 5702 w 9548"/>
                  <a:gd name="connsiteY82" fmla="*/ 2769 h 10000"/>
                  <a:gd name="connsiteX83" fmla="*/ 5527 w 9548"/>
                  <a:gd name="connsiteY83" fmla="*/ 2453 h 10000"/>
                  <a:gd name="connsiteX84" fmla="*/ 5388 w 9548"/>
                  <a:gd name="connsiteY84" fmla="*/ 2234 h 10000"/>
                  <a:gd name="connsiteX85" fmla="*/ 5791 w 9548"/>
                  <a:gd name="connsiteY85" fmla="*/ 2122 h 10000"/>
                  <a:gd name="connsiteX86" fmla="*/ 6134 w 9548"/>
                  <a:gd name="connsiteY86" fmla="*/ 1814 h 10000"/>
                  <a:gd name="connsiteX87" fmla="*/ 6486 w 9548"/>
                  <a:gd name="connsiteY87" fmla="*/ 1679 h 10000"/>
                  <a:gd name="connsiteX88" fmla="*/ 6571 w 9548"/>
                  <a:gd name="connsiteY88" fmla="*/ 1417 h 10000"/>
                  <a:gd name="connsiteX89" fmla="*/ 5962 w 9548"/>
                  <a:gd name="connsiteY89" fmla="*/ 1207 h 10000"/>
                  <a:gd name="connsiteX90" fmla="*/ 6298 w 9548"/>
                  <a:gd name="connsiteY90" fmla="*/ 700 h 10000"/>
                  <a:gd name="connsiteX91" fmla="*/ 6051 w 9548"/>
                  <a:gd name="connsiteY91" fmla="*/ 526 h 10000"/>
                  <a:gd name="connsiteX92" fmla="*/ 5682 w 9548"/>
                  <a:gd name="connsiteY92" fmla="*/ 318 h 10000"/>
                  <a:gd name="connsiteX93" fmla="*/ 5312 w 9548"/>
                  <a:gd name="connsiteY93" fmla="*/ 110 h 10000"/>
                  <a:gd name="connsiteX94" fmla="*/ 4941 w 9548"/>
                  <a:gd name="connsiteY94" fmla="*/ 6 h 10000"/>
                  <a:gd name="connsiteX95" fmla="*/ 4447 w 9548"/>
                  <a:gd name="connsiteY95" fmla="*/ 6 h 10000"/>
                  <a:gd name="connsiteX96" fmla="*/ 3893 w 9548"/>
                  <a:gd name="connsiteY96" fmla="*/ 0 h 10000"/>
                  <a:gd name="connsiteX0" fmla="*/ 4077 w 9784"/>
                  <a:gd name="connsiteY0" fmla="*/ 0 h 10000"/>
                  <a:gd name="connsiteX1" fmla="*/ 3812 w 9784"/>
                  <a:gd name="connsiteY1" fmla="*/ 405 h 10000"/>
                  <a:gd name="connsiteX2" fmla="*/ 3538 w 9784"/>
                  <a:gd name="connsiteY2" fmla="*/ 555 h 10000"/>
                  <a:gd name="connsiteX3" fmla="*/ 3447 w 9784"/>
                  <a:gd name="connsiteY3" fmla="*/ 977 h 10000"/>
                  <a:gd name="connsiteX4" fmla="*/ 3496 w 9784"/>
                  <a:gd name="connsiteY4" fmla="*/ 1359 h 10000"/>
                  <a:gd name="connsiteX5" fmla="*/ 3216 w 9784"/>
                  <a:gd name="connsiteY5" fmla="*/ 1567 h 10000"/>
                  <a:gd name="connsiteX6" fmla="*/ 2828 w 9784"/>
                  <a:gd name="connsiteY6" fmla="*/ 2071 h 10000"/>
                  <a:gd name="connsiteX7" fmla="*/ 2483 w 9784"/>
                  <a:gd name="connsiteY7" fmla="*/ 2325 h 10000"/>
                  <a:gd name="connsiteX8" fmla="*/ 2182 w 9784"/>
                  <a:gd name="connsiteY8" fmla="*/ 2539 h 10000"/>
                  <a:gd name="connsiteX9" fmla="*/ 1658 w 9784"/>
                  <a:gd name="connsiteY9" fmla="*/ 2695 h 10000"/>
                  <a:gd name="connsiteX10" fmla="*/ 1213 w 9784"/>
                  <a:gd name="connsiteY10" fmla="*/ 3042 h 10000"/>
                  <a:gd name="connsiteX11" fmla="*/ 739 w 9784"/>
                  <a:gd name="connsiteY11" fmla="*/ 3331 h 10000"/>
                  <a:gd name="connsiteX12" fmla="*/ 395 w 9784"/>
                  <a:gd name="connsiteY12" fmla="*/ 3713 h 10000"/>
                  <a:gd name="connsiteX13" fmla="*/ 216 w 9784"/>
                  <a:gd name="connsiteY13" fmla="*/ 4268 h 10000"/>
                  <a:gd name="connsiteX14" fmla="*/ 0 w 9784"/>
                  <a:gd name="connsiteY14" fmla="*/ 4685 h 10000"/>
                  <a:gd name="connsiteX15" fmla="*/ 503 w 9784"/>
                  <a:gd name="connsiteY15" fmla="*/ 5315 h 10000"/>
                  <a:gd name="connsiteX16" fmla="*/ 754 w 9784"/>
                  <a:gd name="connsiteY16" fmla="*/ 5761 h 10000"/>
                  <a:gd name="connsiteX17" fmla="*/ 948 w 9784"/>
                  <a:gd name="connsiteY17" fmla="*/ 5899 h 10000"/>
                  <a:gd name="connsiteX18" fmla="*/ 1257 w 9784"/>
                  <a:gd name="connsiteY18" fmla="*/ 5975 h 10000"/>
                  <a:gd name="connsiteX19" fmla="*/ 1902 w 9784"/>
                  <a:gd name="connsiteY19" fmla="*/ 5940 h 10000"/>
                  <a:gd name="connsiteX20" fmla="*/ 2462 w 9784"/>
                  <a:gd name="connsiteY20" fmla="*/ 5975 h 10000"/>
                  <a:gd name="connsiteX21" fmla="*/ 2721 w 9784"/>
                  <a:gd name="connsiteY21" fmla="*/ 6148 h 10000"/>
                  <a:gd name="connsiteX22" fmla="*/ 3023 w 9784"/>
                  <a:gd name="connsiteY22" fmla="*/ 6426 h 10000"/>
                  <a:gd name="connsiteX23" fmla="*/ 3453 w 9784"/>
                  <a:gd name="connsiteY23" fmla="*/ 6322 h 10000"/>
                  <a:gd name="connsiteX24" fmla="*/ 3884 w 9784"/>
                  <a:gd name="connsiteY24" fmla="*/ 6183 h 10000"/>
                  <a:gd name="connsiteX25" fmla="*/ 3970 w 9784"/>
                  <a:gd name="connsiteY25" fmla="*/ 6495 h 10000"/>
                  <a:gd name="connsiteX26" fmla="*/ 4055 w 9784"/>
                  <a:gd name="connsiteY26" fmla="*/ 6842 h 10000"/>
                  <a:gd name="connsiteX27" fmla="*/ 4013 w 9784"/>
                  <a:gd name="connsiteY27" fmla="*/ 7154 h 10000"/>
                  <a:gd name="connsiteX28" fmla="*/ 4055 w 9784"/>
                  <a:gd name="connsiteY28" fmla="*/ 7363 h 10000"/>
                  <a:gd name="connsiteX29" fmla="*/ 3970 w 9784"/>
                  <a:gd name="connsiteY29" fmla="*/ 7675 h 10000"/>
                  <a:gd name="connsiteX30" fmla="*/ 3496 w 9784"/>
                  <a:gd name="connsiteY30" fmla="*/ 7710 h 10000"/>
                  <a:gd name="connsiteX31" fmla="*/ 3065 w 9784"/>
                  <a:gd name="connsiteY31" fmla="*/ 7675 h 10000"/>
                  <a:gd name="connsiteX32" fmla="*/ 2677 w 9784"/>
                  <a:gd name="connsiteY32" fmla="*/ 7883 h 10000"/>
                  <a:gd name="connsiteX33" fmla="*/ 2333 w 9784"/>
                  <a:gd name="connsiteY33" fmla="*/ 8091 h 10000"/>
                  <a:gd name="connsiteX34" fmla="*/ 2247 w 9784"/>
                  <a:gd name="connsiteY34" fmla="*/ 8369 h 10000"/>
                  <a:gd name="connsiteX35" fmla="*/ 2333 w 9784"/>
                  <a:gd name="connsiteY35" fmla="*/ 8681 h 10000"/>
                  <a:gd name="connsiteX36" fmla="*/ 2677 w 9784"/>
                  <a:gd name="connsiteY36" fmla="*/ 8855 h 10000"/>
                  <a:gd name="connsiteX37" fmla="*/ 2851 w 9784"/>
                  <a:gd name="connsiteY37" fmla="*/ 9202 h 10000"/>
                  <a:gd name="connsiteX38" fmla="*/ 2806 w 9784"/>
                  <a:gd name="connsiteY38" fmla="*/ 9549 h 10000"/>
                  <a:gd name="connsiteX39" fmla="*/ 2851 w 9784"/>
                  <a:gd name="connsiteY39" fmla="*/ 9826 h 10000"/>
                  <a:gd name="connsiteX40" fmla="*/ 3152 w 9784"/>
                  <a:gd name="connsiteY40" fmla="*/ 9965 h 10000"/>
                  <a:gd name="connsiteX41" fmla="*/ 3410 w 9784"/>
                  <a:gd name="connsiteY41" fmla="*/ 10000 h 10000"/>
                  <a:gd name="connsiteX42" fmla="*/ 3841 w 9784"/>
                  <a:gd name="connsiteY42" fmla="*/ 9965 h 10000"/>
                  <a:gd name="connsiteX43" fmla="*/ 4314 w 9784"/>
                  <a:gd name="connsiteY43" fmla="*/ 9792 h 10000"/>
                  <a:gd name="connsiteX44" fmla="*/ 4787 w 9784"/>
                  <a:gd name="connsiteY44" fmla="*/ 9549 h 10000"/>
                  <a:gd name="connsiteX45" fmla="*/ 5305 w 9784"/>
                  <a:gd name="connsiteY45" fmla="*/ 9341 h 10000"/>
                  <a:gd name="connsiteX46" fmla="*/ 5606 w 9784"/>
                  <a:gd name="connsiteY46" fmla="*/ 9028 h 10000"/>
                  <a:gd name="connsiteX47" fmla="*/ 5951 w 9784"/>
                  <a:gd name="connsiteY47" fmla="*/ 8751 h 10000"/>
                  <a:gd name="connsiteX48" fmla="*/ 5951 w 9784"/>
                  <a:gd name="connsiteY48" fmla="*/ 8508 h 10000"/>
                  <a:gd name="connsiteX49" fmla="*/ 5822 w 9784"/>
                  <a:gd name="connsiteY49" fmla="*/ 8265 h 10000"/>
                  <a:gd name="connsiteX50" fmla="*/ 5908 w 9784"/>
                  <a:gd name="connsiteY50" fmla="*/ 8022 h 10000"/>
                  <a:gd name="connsiteX51" fmla="*/ 6382 w 9784"/>
                  <a:gd name="connsiteY51" fmla="*/ 7883 h 10000"/>
                  <a:gd name="connsiteX52" fmla="*/ 6683 w 9784"/>
                  <a:gd name="connsiteY52" fmla="*/ 8057 h 10000"/>
                  <a:gd name="connsiteX53" fmla="*/ 7286 w 9784"/>
                  <a:gd name="connsiteY53" fmla="*/ 8161 h 10000"/>
                  <a:gd name="connsiteX54" fmla="*/ 7846 w 9784"/>
                  <a:gd name="connsiteY54" fmla="*/ 8300 h 10000"/>
                  <a:gd name="connsiteX55" fmla="*/ 8320 w 9784"/>
                  <a:gd name="connsiteY55" fmla="*/ 8265 h 10000"/>
                  <a:gd name="connsiteX56" fmla="*/ 8707 w 9784"/>
                  <a:gd name="connsiteY56" fmla="*/ 8438 h 10000"/>
                  <a:gd name="connsiteX57" fmla="*/ 8880 w 9784"/>
                  <a:gd name="connsiteY57" fmla="*/ 8716 h 10000"/>
                  <a:gd name="connsiteX58" fmla="*/ 9181 w 9784"/>
                  <a:gd name="connsiteY58" fmla="*/ 9098 h 10000"/>
                  <a:gd name="connsiteX59" fmla="*/ 9354 w 9784"/>
                  <a:gd name="connsiteY59" fmla="*/ 8820 h 10000"/>
                  <a:gd name="connsiteX60" fmla="*/ 9526 w 9784"/>
                  <a:gd name="connsiteY60" fmla="*/ 8334 h 10000"/>
                  <a:gd name="connsiteX61" fmla="*/ 9697 w 9784"/>
                  <a:gd name="connsiteY61" fmla="*/ 7918 h 10000"/>
                  <a:gd name="connsiteX62" fmla="*/ 9784 w 9784"/>
                  <a:gd name="connsiteY62" fmla="*/ 7571 h 10000"/>
                  <a:gd name="connsiteX63" fmla="*/ 3903 w 9784"/>
                  <a:gd name="connsiteY63" fmla="*/ 6110 h 10000"/>
                  <a:gd name="connsiteX64" fmla="*/ 4167 w 9784"/>
                  <a:gd name="connsiteY64" fmla="*/ 6117 h 10000"/>
                  <a:gd name="connsiteX65" fmla="*/ 4415 w 9784"/>
                  <a:gd name="connsiteY65" fmla="*/ 6203 h 10000"/>
                  <a:gd name="connsiteX66" fmla="*/ 4636 w 9784"/>
                  <a:gd name="connsiteY66" fmla="*/ 6255 h 10000"/>
                  <a:gd name="connsiteX67" fmla="*/ 4839 w 9784"/>
                  <a:gd name="connsiteY67" fmla="*/ 6316 h 10000"/>
                  <a:gd name="connsiteX68" fmla="*/ 4797 w 9784"/>
                  <a:gd name="connsiteY68" fmla="*/ 5991 h 10000"/>
                  <a:gd name="connsiteX69" fmla="*/ 4844 w 9784"/>
                  <a:gd name="connsiteY69" fmla="*/ 5867 h 10000"/>
                  <a:gd name="connsiteX70" fmla="*/ 4881 w 9784"/>
                  <a:gd name="connsiteY70" fmla="*/ 5556 h 10000"/>
                  <a:gd name="connsiteX71" fmla="*/ 4904 w 9784"/>
                  <a:gd name="connsiteY71" fmla="*/ 5282 h 10000"/>
                  <a:gd name="connsiteX72" fmla="*/ 4780 w 9784"/>
                  <a:gd name="connsiteY72" fmla="*/ 5004 h 10000"/>
                  <a:gd name="connsiteX73" fmla="*/ 4918 w 9784"/>
                  <a:gd name="connsiteY73" fmla="*/ 4711 h 10000"/>
                  <a:gd name="connsiteX74" fmla="*/ 4844 w 9784"/>
                  <a:gd name="connsiteY74" fmla="*/ 4097 h 10000"/>
                  <a:gd name="connsiteX75" fmla="*/ 4763 w 9784"/>
                  <a:gd name="connsiteY75" fmla="*/ 3878 h 10000"/>
                  <a:gd name="connsiteX76" fmla="*/ 4986 w 9784"/>
                  <a:gd name="connsiteY76" fmla="*/ 3648 h 10000"/>
                  <a:gd name="connsiteX77" fmla="*/ 5211 w 9784"/>
                  <a:gd name="connsiteY77" fmla="*/ 3781 h 10000"/>
                  <a:gd name="connsiteX78" fmla="*/ 5259 w 9784"/>
                  <a:gd name="connsiteY78" fmla="*/ 3577 h 10000"/>
                  <a:gd name="connsiteX79" fmla="*/ 5408 w 9784"/>
                  <a:gd name="connsiteY79" fmla="*/ 3382 h 10000"/>
                  <a:gd name="connsiteX80" fmla="*/ 5618 w 9784"/>
                  <a:gd name="connsiteY80" fmla="*/ 3030 h 10000"/>
                  <a:gd name="connsiteX81" fmla="*/ 5969 w 9784"/>
                  <a:gd name="connsiteY81" fmla="*/ 3064 h 10000"/>
                  <a:gd name="connsiteX82" fmla="*/ 5972 w 9784"/>
                  <a:gd name="connsiteY82" fmla="*/ 2769 h 10000"/>
                  <a:gd name="connsiteX83" fmla="*/ 5789 w 9784"/>
                  <a:gd name="connsiteY83" fmla="*/ 2453 h 10000"/>
                  <a:gd name="connsiteX84" fmla="*/ 5643 w 9784"/>
                  <a:gd name="connsiteY84" fmla="*/ 2234 h 10000"/>
                  <a:gd name="connsiteX85" fmla="*/ 6065 w 9784"/>
                  <a:gd name="connsiteY85" fmla="*/ 2122 h 10000"/>
                  <a:gd name="connsiteX86" fmla="*/ 6424 w 9784"/>
                  <a:gd name="connsiteY86" fmla="*/ 1814 h 10000"/>
                  <a:gd name="connsiteX87" fmla="*/ 6793 w 9784"/>
                  <a:gd name="connsiteY87" fmla="*/ 1679 h 10000"/>
                  <a:gd name="connsiteX88" fmla="*/ 6882 w 9784"/>
                  <a:gd name="connsiteY88" fmla="*/ 1417 h 10000"/>
                  <a:gd name="connsiteX89" fmla="*/ 6244 w 9784"/>
                  <a:gd name="connsiteY89" fmla="*/ 1207 h 10000"/>
                  <a:gd name="connsiteX90" fmla="*/ 6596 w 9784"/>
                  <a:gd name="connsiteY90" fmla="*/ 700 h 10000"/>
                  <a:gd name="connsiteX91" fmla="*/ 6337 w 9784"/>
                  <a:gd name="connsiteY91" fmla="*/ 526 h 10000"/>
                  <a:gd name="connsiteX92" fmla="*/ 5951 w 9784"/>
                  <a:gd name="connsiteY92" fmla="*/ 318 h 10000"/>
                  <a:gd name="connsiteX93" fmla="*/ 5563 w 9784"/>
                  <a:gd name="connsiteY93" fmla="*/ 110 h 10000"/>
                  <a:gd name="connsiteX94" fmla="*/ 5175 w 9784"/>
                  <a:gd name="connsiteY94" fmla="*/ 6 h 10000"/>
                  <a:gd name="connsiteX95" fmla="*/ 4658 w 9784"/>
                  <a:gd name="connsiteY95" fmla="*/ 6 h 10000"/>
                  <a:gd name="connsiteX96" fmla="*/ 4077 w 9784"/>
                  <a:gd name="connsiteY96" fmla="*/ 0 h 10000"/>
                  <a:gd name="connsiteX0" fmla="*/ 4167 w 9911"/>
                  <a:gd name="connsiteY0" fmla="*/ 0 h 10000"/>
                  <a:gd name="connsiteX1" fmla="*/ 3896 w 9911"/>
                  <a:gd name="connsiteY1" fmla="*/ 405 h 10000"/>
                  <a:gd name="connsiteX2" fmla="*/ 3616 w 9911"/>
                  <a:gd name="connsiteY2" fmla="*/ 555 h 10000"/>
                  <a:gd name="connsiteX3" fmla="*/ 3523 w 9911"/>
                  <a:gd name="connsiteY3" fmla="*/ 977 h 10000"/>
                  <a:gd name="connsiteX4" fmla="*/ 3573 w 9911"/>
                  <a:gd name="connsiteY4" fmla="*/ 1359 h 10000"/>
                  <a:gd name="connsiteX5" fmla="*/ 3287 w 9911"/>
                  <a:gd name="connsiteY5" fmla="*/ 1567 h 10000"/>
                  <a:gd name="connsiteX6" fmla="*/ 2890 w 9911"/>
                  <a:gd name="connsiteY6" fmla="*/ 2071 h 10000"/>
                  <a:gd name="connsiteX7" fmla="*/ 2538 w 9911"/>
                  <a:gd name="connsiteY7" fmla="*/ 2325 h 10000"/>
                  <a:gd name="connsiteX8" fmla="*/ 2230 w 9911"/>
                  <a:gd name="connsiteY8" fmla="*/ 2539 h 10000"/>
                  <a:gd name="connsiteX9" fmla="*/ 1695 w 9911"/>
                  <a:gd name="connsiteY9" fmla="*/ 2695 h 10000"/>
                  <a:gd name="connsiteX10" fmla="*/ 1240 w 9911"/>
                  <a:gd name="connsiteY10" fmla="*/ 3042 h 10000"/>
                  <a:gd name="connsiteX11" fmla="*/ 755 w 9911"/>
                  <a:gd name="connsiteY11" fmla="*/ 3331 h 10000"/>
                  <a:gd name="connsiteX12" fmla="*/ 404 w 9911"/>
                  <a:gd name="connsiteY12" fmla="*/ 3713 h 10000"/>
                  <a:gd name="connsiteX13" fmla="*/ 221 w 9911"/>
                  <a:gd name="connsiteY13" fmla="*/ 4268 h 10000"/>
                  <a:gd name="connsiteX14" fmla="*/ 0 w 9911"/>
                  <a:gd name="connsiteY14" fmla="*/ 4685 h 10000"/>
                  <a:gd name="connsiteX15" fmla="*/ 514 w 9911"/>
                  <a:gd name="connsiteY15" fmla="*/ 5315 h 10000"/>
                  <a:gd name="connsiteX16" fmla="*/ 771 w 9911"/>
                  <a:gd name="connsiteY16" fmla="*/ 5761 h 10000"/>
                  <a:gd name="connsiteX17" fmla="*/ 969 w 9911"/>
                  <a:gd name="connsiteY17" fmla="*/ 5899 h 10000"/>
                  <a:gd name="connsiteX18" fmla="*/ 1285 w 9911"/>
                  <a:gd name="connsiteY18" fmla="*/ 5975 h 10000"/>
                  <a:gd name="connsiteX19" fmla="*/ 1944 w 9911"/>
                  <a:gd name="connsiteY19" fmla="*/ 5940 h 10000"/>
                  <a:gd name="connsiteX20" fmla="*/ 2516 w 9911"/>
                  <a:gd name="connsiteY20" fmla="*/ 5975 h 10000"/>
                  <a:gd name="connsiteX21" fmla="*/ 2781 w 9911"/>
                  <a:gd name="connsiteY21" fmla="*/ 6148 h 10000"/>
                  <a:gd name="connsiteX22" fmla="*/ 3090 w 9911"/>
                  <a:gd name="connsiteY22" fmla="*/ 6426 h 10000"/>
                  <a:gd name="connsiteX23" fmla="*/ 3529 w 9911"/>
                  <a:gd name="connsiteY23" fmla="*/ 6322 h 10000"/>
                  <a:gd name="connsiteX24" fmla="*/ 3970 w 9911"/>
                  <a:gd name="connsiteY24" fmla="*/ 6183 h 10000"/>
                  <a:gd name="connsiteX25" fmla="*/ 4058 w 9911"/>
                  <a:gd name="connsiteY25" fmla="*/ 6495 h 10000"/>
                  <a:gd name="connsiteX26" fmla="*/ 4145 w 9911"/>
                  <a:gd name="connsiteY26" fmla="*/ 6842 h 10000"/>
                  <a:gd name="connsiteX27" fmla="*/ 4102 w 9911"/>
                  <a:gd name="connsiteY27" fmla="*/ 7154 h 10000"/>
                  <a:gd name="connsiteX28" fmla="*/ 4145 w 9911"/>
                  <a:gd name="connsiteY28" fmla="*/ 7363 h 10000"/>
                  <a:gd name="connsiteX29" fmla="*/ 4058 w 9911"/>
                  <a:gd name="connsiteY29" fmla="*/ 7675 h 10000"/>
                  <a:gd name="connsiteX30" fmla="*/ 3573 w 9911"/>
                  <a:gd name="connsiteY30" fmla="*/ 7710 h 10000"/>
                  <a:gd name="connsiteX31" fmla="*/ 3133 w 9911"/>
                  <a:gd name="connsiteY31" fmla="*/ 7675 h 10000"/>
                  <a:gd name="connsiteX32" fmla="*/ 2736 w 9911"/>
                  <a:gd name="connsiteY32" fmla="*/ 7883 h 10000"/>
                  <a:gd name="connsiteX33" fmla="*/ 2385 w 9911"/>
                  <a:gd name="connsiteY33" fmla="*/ 8091 h 10000"/>
                  <a:gd name="connsiteX34" fmla="*/ 2297 w 9911"/>
                  <a:gd name="connsiteY34" fmla="*/ 8369 h 10000"/>
                  <a:gd name="connsiteX35" fmla="*/ 2385 w 9911"/>
                  <a:gd name="connsiteY35" fmla="*/ 8681 h 10000"/>
                  <a:gd name="connsiteX36" fmla="*/ 2736 w 9911"/>
                  <a:gd name="connsiteY36" fmla="*/ 8855 h 10000"/>
                  <a:gd name="connsiteX37" fmla="*/ 2914 w 9911"/>
                  <a:gd name="connsiteY37" fmla="*/ 9202 h 10000"/>
                  <a:gd name="connsiteX38" fmla="*/ 2868 w 9911"/>
                  <a:gd name="connsiteY38" fmla="*/ 9549 h 10000"/>
                  <a:gd name="connsiteX39" fmla="*/ 2914 w 9911"/>
                  <a:gd name="connsiteY39" fmla="*/ 9826 h 10000"/>
                  <a:gd name="connsiteX40" fmla="*/ 3222 w 9911"/>
                  <a:gd name="connsiteY40" fmla="*/ 9965 h 10000"/>
                  <a:gd name="connsiteX41" fmla="*/ 3485 w 9911"/>
                  <a:gd name="connsiteY41" fmla="*/ 10000 h 10000"/>
                  <a:gd name="connsiteX42" fmla="*/ 3926 w 9911"/>
                  <a:gd name="connsiteY42" fmla="*/ 9965 h 10000"/>
                  <a:gd name="connsiteX43" fmla="*/ 4409 w 9911"/>
                  <a:gd name="connsiteY43" fmla="*/ 9792 h 10000"/>
                  <a:gd name="connsiteX44" fmla="*/ 4893 w 9911"/>
                  <a:gd name="connsiteY44" fmla="*/ 9549 h 10000"/>
                  <a:gd name="connsiteX45" fmla="*/ 5422 w 9911"/>
                  <a:gd name="connsiteY45" fmla="*/ 9341 h 10000"/>
                  <a:gd name="connsiteX46" fmla="*/ 5730 w 9911"/>
                  <a:gd name="connsiteY46" fmla="*/ 9028 h 10000"/>
                  <a:gd name="connsiteX47" fmla="*/ 6082 w 9911"/>
                  <a:gd name="connsiteY47" fmla="*/ 8751 h 10000"/>
                  <a:gd name="connsiteX48" fmla="*/ 6082 w 9911"/>
                  <a:gd name="connsiteY48" fmla="*/ 8508 h 10000"/>
                  <a:gd name="connsiteX49" fmla="*/ 5951 w 9911"/>
                  <a:gd name="connsiteY49" fmla="*/ 8265 h 10000"/>
                  <a:gd name="connsiteX50" fmla="*/ 6038 w 9911"/>
                  <a:gd name="connsiteY50" fmla="*/ 8022 h 10000"/>
                  <a:gd name="connsiteX51" fmla="*/ 6523 w 9911"/>
                  <a:gd name="connsiteY51" fmla="*/ 7883 h 10000"/>
                  <a:gd name="connsiteX52" fmla="*/ 6831 w 9911"/>
                  <a:gd name="connsiteY52" fmla="*/ 8057 h 10000"/>
                  <a:gd name="connsiteX53" fmla="*/ 7447 w 9911"/>
                  <a:gd name="connsiteY53" fmla="*/ 8161 h 10000"/>
                  <a:gd name="connsiteX54" fmla="*/ 8019 w 9911"/>
                  <a:gd name="connsiteY54" fmla="*/ 8300 h 10000"/>
                  <a:gd name="connsiteX55" fmla="*/ 8504 w 9911"/>
                  <a:gd name="connsiteY55" fmla="*/ 8265 h 10000"/>
                  <a:gd name="connsiteX56" fmla="*/ 8899 w 9911"/>
                  <a:gd name="connsiteY56" fmla="*/ 8438 h 10000"/>
                  <a:gd name="connsiteX57" fmla="*/ 9076 w 9911"/>
                  <a:gd name="connsiteY57" fmla="*/ 8716 h 10000"/>
                  <a:gd name="connsiteX58" fmla="*/ 9384 w 9911"/>
                  <a:gd name="connsiteY58" fmla="*/ 9098 h 10000"/>
                  <a:gd name="connsiteX59" fmla="*/ 9561 w 9911"/>
                  <a:gd name="connsiteY59" fmla="*/ 8820 h 10000"/>
                  <a:gd name="connsiteX60" fmla="*/ 9736 w 9911"/>
                  <a:gd name="connsiteY60" fmla="*/ 8334 h 10000"/>
                  <a:gd name="connsiteX61" fmla="*/ 9911 w 9911"/>
                  <a:gd name="connsiteY61" fmla="*/ 7918 h 10000"/>
                  <a:gd name="connsiteX62" fmla="*/ 3989 w 9911"/>
                  <a:gd name="connsiteY62" fmla="*/ 6110 h 10000"/>
                  <a:gd name="connsiteX63" fmla="*/ 4259 w 9911"/>
                  <a:gd name="connsiteY63" fmla="*/ 6117 h 10000"/>
                  <a:gd name="connsiteX64" fmla="*/ 4512 w 9911"/>
                  <a:gd name="connsiteY64" fmla="*/ 6203 h 10000"/>
                  <a:gd name="connsiteX65" fmla="*/ 4738 w 9911"/>
                  <a:gd name="connsiteY65" fmla="*/ 6255 h 10000"/>
                  <a:gd name="connsiteX66" fmla="*/ 4946 w 9911"/>
                  <a:gd name="connsiteY66" fmla="*/ 6316 h 10000"/>
                  <a:gd name="connsiteX67" fmla="*/ 4903 w 9911"/>
                  <a:gd name="connsiteY67" fmla="*/ 5991 h 10000"/>
                  <a:gd name="connsiteX68" fmla="*/ 4951 w 9911"/>
                  <a:gd name="connsiteY68" fmla="*/ 5867 h 10000"/>
                  <a:gd name="connsiteX69" fmla="*/ 4989 w 9911"/>
                  <a:gd name="connsiteY69" fmla="*/ 5556 h 10000"/>
                  <a:gd name="connsiteX70" fmla="*/ 5012 w 9911"/>
                  <a:gd name="connsiteY70" fmla="*/ 5282 h 10000"/>
                  <a:gd name="connsiteX71" fmla="*/ 4886 w 9911"/>
                  <a:gd name="connsiteY71" fmla="*/ 5004 h 10000"/>
                  <a:gd name="connsiteX72" fmla="*/ 5027 w 9911"/>
                  <a:gd name="connsiteY72" fmla="*/ 4711 h 10000"/>
                  <a:gd name="connsiteX73" fmla="*/ 4951 w 9911"/>
                  <a:gd name="connsiteY73" fmla="*/ 4097 h 10000"/>
                  <a:gd name="connsiteX74" fmla="*/ 4868 w 9911"/>
                  <a:gd name="connsiteY74" fmla="*/ 3878 h 10000"/>
                  <a:gd name="connsiteX75" fmla="*/ 5096 w 9911"/>
                  <a:gd name="connsiteY75" fmla="*/ 3648 h 10000"/>
                  <a:gd name="connsiteX76" fmla="*/ 5326 w 9911"/>
                  <a:gd name="connsiteY76" fmla="*/ 3781 h 10000"/>
                  <a:gd name="connsiteX77" fmla="*/ 5375 w 9911"/>
                  <a:gd name="connsiteY77" fmla="*/ 3577 h 10000"/>
                  <a:gd name="connsiteX78" fmla="*/ 5527 w 9911"/>
                  <a:gd name="connsiteY78" fmla="*/ 3382 h 10000"/>
                  <a:gd name="connsiteX79" fmla="*/ 5742 w 9911"/>
                  <a:gd name="connsiteY79" fmla="*/ 3030 h 10000"/>
                  <a:gd name="connsiteX80" fmla="*/ 6101 w 9911"/>
                  <a:gd name="connsiteY80" fmla="*/ 3064 h 10000"/>
                  <a:gd name="connsiteX81" fmla="*/ 6104 w 9911"/>
                  <a:gd name="connsiteY81" fmla="*/ 2769 h 10000"/>
                  <a:gd name="connsiteX82" fmla="*/ 5917 w 9911"/>
                  <a:gd name="connsiteY82" fmla="*/ 2453 h 10000"/>
                  <a:gd name="connsiteX83" fmla="*/ 5768 w 9911"/>
                  <a:gd name="connsiteY83" fmla="*/ 2234 h 10000"/>
                  <a:gd name="connsiteX84" fmla="*/ 6199 w 9911"/>
                  <a:gd name="connsiteY84" fmla="*/ 2122 h 10000"/>
                  <a:gd name="connsiteX85" fmla="*/ 6566 w 9911"/>
                  <a:gd name="connsiteY85" fmla="*/ 1814 h 10000"/>
                  <a:gd name="connsiteX86" fmla="*/ 6943 w 9911"/>
                  <a:gd name="connsiteY86" fmla="*/ 1679 h 10000"/>
                  <a:gd name="connsiteX87" fmla="*/ 7034 w 9911"/>
                  <a:gd name="connsiteY87" fmla="*/ 1417 h 10000"/>
                  <a:gd name="connsiteX88" fmla="*/ 6382 w 9911"/>
                  <a:gd name="connsiteY88" fmla="*/ 1207 h 10000"/>
                  <a:gd name="connsiteX89" fmla="*/ 6742 w 9911"/>
                  <a:gd name="connsiteY89" fmla="*/ 700 h 10000"/>
                  <a:gd name="connsiteX90" fmla="*/ 6477 w 9911"/>
                  <a:gd name="connsiteY90" fmla="*/ 526 h 10000"/>
                  <a:gd name="connsiteX91" fmla="*/ 6082 w 9911"/>
                  <a:gd name="connsiteY91" fmla="*/ 318 h 10000"/>
                  <a:gd name="connsiteX92" fmla="*/ 5686 w 9911"/>
                  <a:gd name="connsiteY92" fmla="*/ 110 h 10000"/>
                  <a:gd name="connsiteX93" fmla="*/ 5289 w 9911"/>
                  <a:gd name="connsiteY93" fmla="*/ 6 h 10000"/>
                  <a:gd name="connsiteX94" fmla="*/ 4761 w 9911"/>
                  <a:gd name="connsiteY94" fmla="*/ 6 h 10000"/>
                  <a:gd name="connsiteX95" fmla="*/ 4167 w 9911"/>
                  <a:gd name="connsiteY95" fmla="*/ 0 h 10000"/>
                  <a:gd name="connsiteX0" fmla="*/ 4204 w 9823"/>
                  <a:gd name="connsiteY0" fmla="*/ 0 h 10000"/>
                  <a:gd name="connsiteX1" fmla="*/ 3931 w 9823"/>
                  <a:gd name="connsiteY1" fmla="*/ 405 h 10000"/>
                  <a:gd name="connsiteX2" fmla="*/ 3648 w 9823"/>
                  <a:gd name="connsiteY2" fmla="*/ 555 h 10000"/>
                  <a:gd name="connsiteX3" fmla="*/ 3555 w 9823"/>
                  <a:gd name="connsiteY3" fmla="*/ 977 h 10000"/>
                  <a:gd name="connsiteX4" fmla="*/ 3605 w 9823"/>
                  <a:gd name="connsiteY4" fmla="*/ 1359 h 10000"/>
                  <a:gd name="connsiteX5" fmla="*/ 3317 w 9823"/>
                  <a:gd name="connsiteY5" fmla="*/ 1567 h 10000"/>
                  <a:gd name="connsiteX6" fmla="*/ 2916 w 9823"/>
                  <a:gd name="connsiteY6" fmla="*/ 2071 h 10000"/>
                  <a:gd name="connsiteX7" fmla="*/ 2561 w 9823"/>
                  <a:gd name="connsiteY7" fmla="*/ 2325 h 10000"/>
                  <a:gd name="connsiteX8" fmla="*/ 2250 w 9823"/>
                  <a:gd name="connsiteY8" fmla="*/ 2539 h 10000"/>
                  <a:gd name="connsiteX9" fmla="*/ 1710 w 9823"/>
                  <a:gd name="connsiteY9" fmla="*/ 2695 h 10000"/>
                  <a:gd name="connsiteX10" fmla="*/ 1251 w 9823"/>
                  <a:gd name="connsiteY10" fmla="*/ 3042 h 10000"/>
                  <a:gd name="connsiteX11" fmla="*/ 762 w 9823"/>
                  <a:gd name="connsiteY11" fmla="*/ 3331 h 10000"/>
                  <a:gd name="connsiteX12" fmla="*/ 408 w 9823"/>
                  <a:gd name="connsiteY12" fmla="*/ 3713 h 10000"/>
                  <a:gd name="connsiteX13" fmla="*/ 223 w 9823"/>
                  <a:gd name="connsiteY13" fmla="*/ 4268 h 10000"/>
                  <a:gd name="connsiteX14" fmla="*/ 0 w 9823"/>
                  <a:gd name="connsiteY14" fmla="*/ 4685 h 10000"/>
                  <a:gd name="connsiteX15" fmla="*/ 519 w 9823"/>
                  <a:gd name="connsiteY15" fmla="*/ 5315 h 10000"/>
                  <a:gd name="connsiteX16" fmla="*/ 778 w 9823"/>
                  <a:gd name="connsiteY16" fmla="*/ 5761 h 10000"/>
                  <a:gd name="connsiteX17" fmla="*/ 978 w 9823"/>
                  <a:gd name="connsiteY17" fmla="*/ 5899 h 10000"/>
                  <a:gd name="connsiteX18" fmla="*/ 1297 w 9823"/>
                  <a:gd name="connsiteY18" fmla="*/ 5975 h 10000"/>
                  <a:gd name="connsiteX19" fmla="*/ 1961 w 9823"/>
                  <a:gd name="connsiteY19" fmla="*/ 5940 h 10000"/>
                  <a:gd name="connsiteX20" fmla="*/ 2539 w 9823"/>
                  <a:gd name="connsiteY20" fmla="*/ 5975 h 10000"/>
                  <a:gd name="connsiteX21" fmla="*/ 2806 w 9823"/>
                  <a:gd name="connsiteY21" fmla="*/ 6148 h 10000"/>
                  <a:gd name="connsiteX22" fmla="*/ 3118 w 9823"/>
                  <a:gd name="connsiteY22" fmla="*/ 6426 h 10000"/>
                  <a:gd name="connsiteX23" fmla="*/ 3561 w 9823"/>
                  <a:gd name="connsiteY23" fmla="*/ 6322 h 10000"/>
                  <a:gd name="connsiteX24" fmla="*/ 4006 w 9823"/>
                  <a:gd name="connsiteY24" fmla="*/ 6183 h 10000"/>
                  <a:gd name="connsiteX25" fmla="*/ 4094 w 9823"/>
                  <a:gd name="connsiteY25" fmla="*/ 6495 h 10000"/>
                  <a:gd name="connsiteX26" fmla="*/ 4182 w 9823"/>
                  <a:gd name="connsiteY26" fmla="*/ 6842 h 10000"/>
                  <a:gd name="connsiteX27" fmla="*/ 4139 w 9823"/>
                  <a:gd name="connsiteY27" fmla="*/ 7154 h 10000"/>
                  <a:gd name="connsiteX28" fmla="*/ 4182 w 9823"/>
                  <a:gd name="connsiteY28" fmla="*/ 7363 h 10000"/>
                  <a:gd name="connsiteX29" fmla="*/ 4094 w 9823"/>
                  <a:gd name="connsiteY29" fmla="*/ 7675 h 10000"/>
                  <a:gd name="connsiteX30" fmla="*/ 3605 w 9823"/>
                  <a:gd name="connsiteY30" fmla="*/ 7710 h 10000"/>
                  <a:gd name="connsiteX31" fmla="*/ 3161 w 9823"/>
                  <a:gd name="connsiteY31" fmla="*/ 7675 h 10000"/>
                  <a:gd name="connsiteX32" fmla="*/ 2761 w 9823"/>
                  <a:gd name="connsiteY32" fmla="*/ 7883 h 10000"/>
                  <a:gd name="connsiteX33" fmla="*/ 2406 w 9823"/>
                  <a:gd name="connsiteY33" fmla="*/ 8091 h 10000"/>
                  <a:gd name="connsiteX34" fmla="*/ 2318 w 9823"/>
                  <a:gd name="connsiteY34" fmla="*/ 8369 h 10000"/>
                  <a:gd name="connsiteX35" fmla="*/ 2406 w 9823"/>
                  <a:gd name="connsiteY35" fmla="*/ 8681 h 10000"/>
                  <a:gd name="connsiteX36" fmla="*/ 2761 w 9823"/>
                  <a:gd name="connsiteY36" fmla="*/ 8855 h 10000"/>
                  <a:gd name="connsiteX37" fmla="*/ 2940 w 9823"/>
                  <a:gd name="connsiteY37" fmla="*/ 9202 h 10000"/>
                  <a:gd name="connsiteX38" fmla="*/ 2894 w 9823"/>
                  <a:gd name="connsiteY38" fmla="*/ 9549 h 10000"/>
                  <a:gd name="connsiteX39" fmla="*/ 2940 w 9823"/>
                  <a:gd name="connsiteY39" fmla="*/ 9826 h 10000"/>
                  <a:gd name="connsiteX40" fmla="*/ 3251 w 9823"/>
                  <a:gd name="connsiteY40" fmla="*/ 9965 h 10000"/>
                  <a:gd name="connsiteX41" fmla="*/ 3516 w 9823"/>
                  <a:gd name="connsiteY41" fmla="*/ 10000 h 10000"/>
                  <a:gd name="connsiteX42" fmla="*/ 3961 w 9823"/>
                  <a:gd name="connsiteY42" fmla="*/ 9965 h 10000"/>
                  <a:gd name="connsiteX43" fmla="*/ 4449 w 9823"/>
                  <a:gd name="connsiteY43" fmla="*/ 9792 h 10000"/>
                  <a:gd name="connsiteX44" fmla="*/ 4937 w 9823"/>
                  <a:gd name="connsiteY44" fmla="*/ 9549 h 10000"/>
                  <a:gd name="connsiteX45" fmla="*/ 5471 w 9823"/>
                  <a:gd name="connsiteY45" fmla="*/ 9341 h 10000"/>
                  <a:gd name="connsiteX46" fmla="*/ 5781 w 9823"/>
                  <a:gd name="connsiteY46" fmla="*/ 9028 h 10000"/>
                  <a:gd name="connsiteX47" fmla="*/ 6137 w 9823"/>
                  <a:gd name="connsiteY47" fmla="*/ 8751 h 10000"/>
                  <a:gd name="connsiteX48" fmla="*/ 6137 w 9823"/>
                  <a:gd name="connsiteY48" fmla="*/ 8508 h 10000"/>
                  <a:gd name="connsiteX49" fmla="*/ 6004 w 9823"/>
                  <a:gd name="connsiteY49" fmla="*/ 8265 h 10000"/>
                  <a:gd name="connsiteX50" fmla="*/ 6092 w 9823"/>
                  <a:gd name="connsiteY50" fmla="*/ 8022 h 10000"/>
                  <a:gd name="connsiteX51" fmla="*/ 6582 w 9823"/>
                  <a:gd name="connsiteY51" fmla="*/ 7883 h 10000"/>
                  <a:gd name="connsiteX52" fmla="*/ 6892 w 9823"/>
                  <a:gd name="connsiteY52" fmla="*/ 8057 h 10000"/>
                  <a:gd name="connsiteX53" fmla="*/ 7514 w 9823"/>
                  <a:gd name="connsiteY53" fmla="*/ 8161 h 10000"/>
                  <a:gd name="connsiteX54" fmla="*/ 8091 w 9823"/>
                  <a:gd name="connsiteY54" fmla="*/ 8300 h 10000"/>
                  <a:gd name="connsiteX55" fmla="*/ 8580 w 9823"/>
                  <a:gd name="connsiteY55" fmla="*/ 8265 h 10000"/>
                  <a:gd name="connsiteX56" fmla="*/ 8979 w 9823"/>
                  <a:gd name="connsiteY56" fmla="*/ 8438 h 10000"/>
                  <a:gd name="connsiteX57" fmla="*/ 9158 w 9823"/>
                  <a:gd name="connsiteY57" fmla="*/ 8716 h 10000"/>
                  <a:gd name="connsiteX58" fmla="*/ 9468 w 9823"/>
                  <a:gd name="connsiteY58" fmla="*/ 9098 h 10000"/>
                  <a:gd name="connsiteX59" fmla="*/ 9647 w 9823"/>
                  <a:gd name="connsiteY59" fmla="*/ 8820 h 10000"/>
                  <a:gd name="connsiteX60" fmla="*/ 9823 w 9823"/>
                  <a:gd name="connsiteY60" fmla="*/ 8334 h 10000"/>
                  <a:gd name="connsiteX61" fmla="*/ 4025 w 9823"/>
                  <a:gd name="connsiteY61" fmla="*/ 6110 h 10000"/>
                  <a:gd name="connsiteX62" fmla="*/ 4297 w 9823"/>
                  <a:gd name="connsiteY62" fmla="*/ 6117 h 10000"/>
                  <a:gd name="connsiteX63" fmla="*/ 4553 w 9823"/>
                  <a:gd name="connsiteY63" fmla="*/ 6203 h 10000"/>
                  <a:gd name="connsiteX64" fmla="*/ 4781 w 9823"/>
                  <a:gd name="connsiteY64" fmla="*/ 6255 h 10000"/>
                  <a:gd name="connsiteX65" fmla="*/ 4990 w 9823"/>
                  <a:gd name="connsiteY65" fmla="*/ 6316 h 10000"/>
                  <a:gd name="connsiteX66" fmla="*/ 4947 w 9823"/>
                  <a:gd name="connsiteY66" fmla="*/ 5991 h 10000"/>
                  <a:gd name="connsiteX67" fmla="*/ 4995 w 9823"/>
                  <a:gd name="connsiteY67" fmla="*/ 5867 h 10000"/>
                  <a:gd name="connsiteX68" fmla="*/ 5034 w 9823"/>
                  <a:gd name="connsiteY68" fmla="*/ 5556 h 10000"/>
                  <a:gd name="connsiteX69" fmla="*/ 5057 w 9823"/>
                  <a:gd name="connsiteY69" fmla="*/ 5282 h 10000"/>
                  <a:gd name="connsiteX70" fmla="*/ 4930 w 9823"/>
                  <a:gd name="connsiteY70" fmla="*/ 5004 h 10000"/>
                  <a:gd name="connsiteX71" fmla="*/ 5072 w 9823"/>
                  <a:gd name="connsiteY71" fmla="*/ 4711 h 10000"/>
                  <a:gd name="connsiteX72" fmla="*/ 4995 w 9823"/>
                  <a:gd name="connsiteY72" fmla="*/ 4097 h 10000"/>
                  <a:gd name="connsiteX73" fmla="*/ 4912 w 9823"/>
                  <a:gd name="connsiteY73" fmla="*/ 3878 h 10000"/>
                  <a:gd name="connsiteX74" fmla="*/ 5142 w 9823"/>
                  <a:gd name="connsiteY74" fmla="*/ 3648 h 10000"/>
                  <a:gd name="connsiteX75" fmla="*/ 5374 w 9823"/>
                  <a:gd name="connsiteY75" fmla="*/ 3781 h 10000"/>
                  <a:gd name="connsiteX76" fmla="*/ 5423 w 9823"/>
                  <a:gd name="connsiteY76" fmla="*/ 3577 h 10000"/>
                  <a:gd name="connsiteX77" fmla="*/ 5577 w 9823"/>
                  <a:gd name="connsiteY77" fmla="*/ 3382 h 10000"/>
                  <a:gd name="connsiteX78" fmla="*/ 5794 w 9823"/>
                  <a:gd name="connsiteY78" fmla="*/ 3030 h 10000"/>
                  <a:gd name="connsiteX79" fmla="*/ 6156 w 9823"/>
                  <a:gd name="connsiteY79" fmla="*/ 3064 h 10000"/>
                  <a:gd name="connsiteX80" fmla="*/ 6159 w 9823"/>
                  <a:gd name="connsiteY80" fmla="*/ 2769 h 10000"/>
                  <a:gd name="connsiteX81" fmla="*/ 5970 w 9823"/>
                  <a:gd name="connsiteY81" fmla="*/ 2453 h 10000"/>
                  <a:gd name="connsiteX82" fmla="*/ 5820 w 9823"/>
                  <a:gd name="connsiteY82" fmla="*/ 2234 h 10000"/>
                  <a:gd name="connsiteX83" fmla="*/ 6255 w 9823"/>
                  <a:gd name="connsiteY83" fmla="*/ 2122 h 10000"/>
                  <a:gd name="connsiteX84" fmla="*/ 6625 w 9823"/>
                  <a:gd name="connsiteY84" fmla="*/ 1814 h 10000"/>
                  <a:gd name="connsiteX85" fmla="*/ 7005 w 9823"/>
                  <a:gd name="connsiteY85" fmla="*/ 1679 h 10000"/>
                  <a:gd name="connsiteX86" fmla="*/ 7097 w 9823"/>
                  <a:gd name="connsiteY86" fmla="*/ 1417 h 10000"/>
                  <a:gd name="connsiteX87" fmla="*/ 6439 w 9823"/>
                  <a:gd name="connsiteY87" fmla="*/ 1207 h 10000"/>
                  <a:gd name="connsiteX88" fmla="*/ 6803 w 9823"/>
                  <a:gd name="connsiteY88" fmla="*/ 700 h 10000"/>
                  <a:gd name="connsiteX89" fmla="*/ 6535 w 9823"/>
                  <a:gd name="connsiteY89" fmla="*/ 526 h 10000"/>
                  <a:gd name="connsiteX90" fmla="*/ 6137 w 9823"/>
                  <a:gd name="connsiteY90" fmla="*/ 318 h 10000"/>
                  <a:gd name="connsiteX91" fmla="*/ 5737 w 9823"/>
                  <a:gd name="connsiteY91" fmla="*/ 110 h 10000"/>
                  <a:gd name="connsiteX92" fmla="*/ 5336 w 9823"/>
                  <a:gd name="connsiteY92" fmla="*/ 6 h 10000"/>
                  <a:gd name="connsiteX93" fmla="*/ 4804 w 9823"/>
                  <a:gd name="connsiteY93" fmla="*/ 6 h 10000"/>
                  <a:gd name="connsiteX94" fmla="*/ 4204 w 9823"/>
                  <a:gd name="connsiteY94" fmla="*/ 0 h 10000"/>
                  <a:gd name="connsiteX0" fmla="*/ 4280 w 9821"/>
                  <a:gd name="connsiteY0" fmla="*/ 0 h 10000"/>
                  <a:gd name="connsiteX1" fmla="*/ 4002 w 9821"/>
                  <a:gd name="connsiteY1" fmla="*/ 405 h 10000"/>
                  <a:gd name="connsiteX2" fmla="*/ 3714 w 9821"/>
                  <a:gd name="connsiteY2" fmla="*/ 555 h 10000"/>
                  <a:gd name="connsiteX3" fmla="*/ 3619 w 9821"/>
                  <a:gd name="connsiteY3" fmla="*/ 977 h 10000"/>
                  <a:gd name="connsiteX4" fmla="*/ 3670 w 9821"/>
                  <a:gd name="connsiteY4" fmla="*/ 1359 h 10000"/>
                  <a:gd name="connsiteX5" fmla="*/ 3377 w 9821"/>
                  <a:gd name="connsiteY5" fmla="*/ 1567 h 10000"/>
                  <a:gd name="connsiteX6" fmla="*/ 2969 w 9821"/>
                  <a:gd name="connsiteY6" fmla="*/ 2071 h 10000"/>
                  <a:gd name="connsiteX7" fmla="*/ 2607 w 9821"/>
                  <a:gd name="connsiteY7" fmla="*/ 2325 h 10000"/>
                  <a:gd name="connsiteX8" fmla="*/ 2291 w 9821"/>
                  <a:gd name="connsiteY8" fmla="*/ 2539 h 10000"/>
                  <a:gd name="connsiteX9" fmla="*/ 1741 w 9821"/>
                  <a:gd name="connsiteY9" fmla="*/ 2695 h 10000"/>
                  <a:gd name="connsiteX10" fmla="*/ 1274 w 9821"/>
                  <a:gd name="connsiteY10" fmla="*/ 3042 h 10000"/>
                  <a:gd name="connsiteX11" fmla="*/ 776 w 9821"/>
                  <a:gd name="connsiteY11" fmla="*/ 3331 h 10000"/>
                  <a:gd name="connsiteX12" fmla="*/ 415 w 9821"/>
                  <a:gd name="connsiteY12" fmla="*/ 3713 h 10000"/>
                  <a:gd name="connsiteX13" fmla="*/ 227 w 9821"/>
                  <a:gd name="connsiteY13" fmla="*/ 4268 h 10000"/>
                  <a:gd name="connsiteX14" fmla="*/ 0 w 9821"/>
                  <a:gd name="connsiteY14" fmla="*/ 4685 h 10000"/>
                  <a:gd name="connsiteX15" fmla="*/ 528 w 9821"/>
                  <a:gd name="connsiteY15" fmla="*/ 5315 h 10000"/>
                  <a:gd name="connsiteX16" fmla="*/ 792 w 9821"/>
                  <a:gd name="connsiteY16" fmla="*/ 5761 h 10000"/>
                  <a:gd name="connsiteX17" fmla="*/ 996 w 9821"/>
                  <a:gd name="connsiteY17" fmla="*/ 5899 h 10000"/>
                  <a:gd name="connsiteX18" fmla="*/ 1320 w 9821"/>
                  <a:gd name="connsiteY18" fmla="*/ 5975 h 10000"/>
                  <a:gd name="connsiteX19" fmla="*/ 1996 w 9821"/>
                  <a:gd name="connsiteY19" fmla="*/ 5940 h 10000"/>
                  <a:gd name="connsiteX20" fmla="*/ 2585 w 9821"/>
                  <a:gd name="connsiteY20" fmla="*/ 5975 h 10000"/>
                  <a:gd name="connsiteX21" fmla="*/ 2857 w 9821"/>
                  <a:gd name="connsiteY21" fmla="*/ 6148 h 10000"/>
                  <a:gd name="connsiteX22" fmla="*/ 3174 w 9821"/>
                  <a:gd name="connsiteY22" fmla="*/ 6426 h 10000"/>
                  <a:gd name="connsiteX23" fmla="*/ 3625 w 9821"/>
                  <a:gd name="connsiteY23" fmla="*/ 6322 h 10000"/>
                  <a:gd name="connsiteX24" fmla="*/ 4078 w 9821"/>
                  <a:gd name="connsiteY24" fmla="*/ 6183 h 10000"/>
                  <a:gd name="connsiteX25" fmla="*/ 4168 w 9821"/>
                  <a:gd name="connsiteY25" fmla="*/ 6495 h 10000"/>
                  <a:gd name="connsiteX26" fmla="*/ 4257 w 9821"/>
                  <a:gd name="connsiteY26" fmla="*/ 6842 h 10000"/>
                  <a:gd name="connsiteX27" fmla="*/ 4214 w 9821"/>
                  <a:gd name="connsiteY27" fmla="*/ 7154 h 10000"/>
                  <a:gd name="connsiteX28" fmla="*/ 4257 w 9821"/>
                  <a:gd name="connsiteY28" fmla="*/ 7363 h 10000"/>
                  <a:gd name="connsiteX29" fmla="*/ 4168 w 9821"/>
                  <a:gd name="connsiteY29" fmla="*/ 7675 h 10000"/>
                  <a:gd name="connsiteX30" fmla="*/ 3670 w 9821"/>
                  <a:gd name="connsiteY30" fmla="*/ 7710 h 10000"/>
                  <a:gd name="connsiteX31" fmla="*/ 3218 w 9821"/>
                  <a:gd name="connsiteY31" fmla="*/ 7675 h 10000"/>
                  <a:gd name="connsiteX32" fmla="*/ 2811 w 9821"/>
                  <a:gd name="connsiteY32" fmla="*/ 7883 h 10000"/>
                  <a:gd name="connsiteX33" fmla="*/ 2449 w 9821"/>
                  <a:gd name="connsiteY33" fmla="*/ 8091 h 10000"/>
                  <a:gd name="connsiteX34" fmla="*/ 2360 w 9821"/>
                  <a:gd name="connsiteY34" fmla="*/ 8369 h 10000"/>
                  <a:gd name="connsiteX35" fmla="*/ 2449 w 9821"/>
                  <a:gd name="connsiteY35" fmla="*/ 8681 h 10000"/>
                  <a:gd name="connsiteX36" fmla="*/ 2811 w 9821"/>
                  <a:gd name="connsiteY36" fmla="*/ 8855 h 10000"/>
                  <a:gd name="connsiteX37" fmla="*/ 2993 w 9821"/>
                  <a:gd name="connsiteY37" fmla="*/ 9202 h 10000"/>
                  <a:gd name="connsiteX38" fmla="*/ 2946 w 9821"/>
                  <a:gd name="connsiteY38" fmla="*/ 9549 h 10000"/>
                  <a:gd name="connsiteX39" fmla="*/ 2993 w 9821"/>
                  <a:gd name="connsiteY39" fmla="*/ 9826 h 10000"/>
                  <a:gd name="connsiteX40" fmla="*/ 3310 w 9821"/>
                  <a:gd name="connsiteY40" fmla="*/ 9965 h 10000"/>
                  <a:gd name="connsiteX41" fmla="*/ 3579 w 9821"/>
                  <a:gd name="connsiteY41" fmla="*/ 10000 h 10000"/>
                  <a:gd name="connsiteX42" fmla="*/ 4032 w 9821"/>
                  <a:gd name="connsiteY42" fmla="*/ 9965 h 10000"/>
                  <a:gd name="connsiteX43" fmla="*/ 4529 w 9821"/>
                  <a:gd name="connsiteY43" fmla="*/ 9792 h 10000"/>
                  <a:gd name="connsiteX44" fmla="*/ 5026 w 9821"/>
                  <a:gd name="connsiteY44" fmla="*/ 9549 h 10000"/>
                  <a:gd name="connsiteX45" fmla="*/ 5570 w 9821"/>
                  <a:gd name="connsiteY45" fmla="*/ 9341 h 10000"/>
                  <a:gd name="connsiteX46" fmla="*/ 5885 w 9821"/>
                  <a:gd name="connsiteY46" fmla="*/ 9028 h 10000"/>
                  <a:gd name="connsiteX47" fmla="*/ 6248 w 9821"/>
                  <a:gd name="connsiteY47" fmla="*/ 8751 h 10000"/>
                  <a:gd name="connsiteX48" fmla="*/ 6248 w 9821"/>
                  <a:gd name="connsiteY48" fmla="*/ 8508 h 10000"/>
                  <a:gd name="connsiteX49" fmla="*/ 6112 w 9821"/>
                  <a:gd name="connsiteY49" fmla="*/ 8265 h 10000"/>
                  <a:gd name="connsiteX50" fmla="*/ 6202 w 9821"/>
                  <a:gd name="connsiteY50" fmla="*/ 8022 h 10000"/>
                  <a:gd name="connsiteX51" fmla="*/ 6701 w 9821"/>
                  <a:gd name="connsiteY51" fmla="*/ 7883 h 10000"/>
                  <a:gd name="connsiteX52" fmla="*/ 7016 w 9821"/>
                  <a:gd name="connsiteY52" fmla="*/ 8057 h 10000"/>
                  <a:gd name="connsiteX53" fmla="*/ 7649 w 9821"/>
                  <a:gd name="connsiteY53" fmla="*/ 8161 h 10000"/>
                  <a:gd name="connsiteX54" fmla="*/ 8237 w 9821"/>
                  <a:gd name="connsiteY54" fmla="*/ 8300 h 10000"/>
                  <a:gd name="connsiteX55" fmla="*/ 8735 w 9821"/>
                  <a:gd name="connsiteY55" fmla="*/ 8265 h 10000"/>
                  <a:gd name="connsiteX56" fmla="*/ 9141 w 9821"/>
                  <a:gd name="connsiteY56" fmla="*/ 8438 h 10000"/>
                  <a:gd name="connsiteX57" fmla="*/ 9323 w 9821"/>
                  <a:gd name="connsiteY57" fmla="*/ 8716 h 10000"/>
                  <a:gd name="connsiteX58" fmla="*/ 9639 w 9821"/>
                  <a:gd name="connsiteY58" fmla="*/ 9098 h 10000"/>
                  <a:gd name="connsiteX59" fmla="*/ 9821 w 9821"/>
                  <a:gd name="connsiteY59" fmla="*/ 8820 h 10000"/>
                  <a:gd name="connsiteX60" fmla="*/ 4098 w 9821"/>
                  <a:gd name="connsiteY60" fmla="*/ 6110 h 10000"/>
                  <a:gd name="connsiteX61" fmla="*/ 4374 w 9821"/>
                  <a:gd name="connsiteY61" fmla="*/ 6117 h 10000"/>
                  <a:gd name="connsiteX62" fmla="*/ 4635 w 9821"/>
                  <a:gd name="connsiteY62" fmla="*/ 6203 h 10000"/>
                  <a:gd name="connsiteX63" fmla="*/ 4867 w 9821"/>
                  <a:gd name="connsiteY63" fmla="*/ 6255 h 10000"/>
                  <a:gd name="connsiteX64" fmla="*/ 5080 w 9821"/>
                  <a:gd name="connsiteY64" fmla="*/ 6316 h 10000"/>
                  <a:gd name="connsiteX65" fmla="*/ 5036 w 9821"/>
                  <a:gd name="connsiteY65" fmla="*/ 5991 h 10000"/>
                  <a:gd name="connsiteX66" fmla="*/ 5085 w 9821"/>
                  <a:gd name="connsiteY66" fmla="*/ 5867 h 10000"/>
                  <a:gd name="connsiteX67" fmla="*/ 5125 w 9821"/>
                  <a:gd name="connsiteY67" fmla="*/ 5556 h 10000"/>
                  <a:gd name="connsiteX68" fmla="*/ 5148 w 9821"/>
                  <a:gd name="connsiteY68" fmla="*/ 5282 h 10000"/>
                  <a:gd name="connsiteX69" fmla="*/ 5019 w 9821"/>
                  <a:gd name="connsiteY69" fmla="*/ 5004 h 10000"/>
                  <a:gd name="connsiteX70" fmla="*/ 5163 w 9821"/>
                  <a:gd name="connsiteY70" fmla="*/ 4711 h 10000"/>
                  <a:gd name="connsiteX71" fmla="*/ 5085 w 9821"/>
                  <a:gd name="connsiteY71" fmla="*/ 4097 h 10000"/>
                  <a:gd name="connsiteX72" fmla="*/ 5001 w 9821"/>
                  <a:gd name="connsiteY72" fmla="*/ 3878 h 10000"/>
                  <a:gd name="connsiteX73" fmla="*/ 5235 w 9821"/>
                  <a:gd name="connsiteY73" fmla="*/ 3648 h 10000"/>
                  <a:gd name="connsiteX74" fmla="*/ 5471 w 9821"/>
                  <a:gd name="connsiteY74" fmla="*/ 3781 h 10000"/>
                  <a:gd name="connsiteX75" fmla="*/ 5521 w 9821"/>
                  <a:gd name="connsiteY75" fmla="*/ 3577 h 10000"/>
                  <a:gd name="connsiteX76" fmla="*/ 5677 w 9821"/>
                  <a:gd name="connsiteY76" fmla="*/ 3382 h 10000"/>
                  <a:gd name="connsiteX77" fmla="*/ 5898 w 9821"/>
                  <a:gd name="connsiteY77" fmla="*/ 3030 h 10000"/>
                  <a:gd name="connsiteX78" fmla="*/ 6267 w 9821"/>
                  <a:gd name="connsiteY78" fmla="*/ 3064 h 10000"/>
                  <a:gd name="connsiteX79" fmla="*/ 6270 w 9821"/>
                  <a:gd name="connsiteY79" fmla="*/ 2769 h 10000"/>
                  <a:gd name="connsiteX80" fmla="*/ 6078 w 9821"/>
                  <a:gd name="connsiteY80" fmla="*/ 2453 h 10000"/>
                  <a:gd name="connsiteX81" fmla="*/ 5925 w 9821"/>
                  <a:gd name="connsiteY81" fmla="*/ 2234 h 10000"/>
                  <a:gd name="connsiteX82" fmla="*/ 6368 w 9821"/>
                  <a:gd name="connsiteY82" fmla="*/ 2122 h 10000"/>
                  <a:gd name="connsiteX83" fmla="*/ 6744 w 9821"/>
                  <a:gd name="connsiteY83" fmla="*/ 1814 h 10000"/>
                  <a:gd name="connsiteX84" fmla="*/ 7131 w 9821"/>
                  <a:gd name="connsiteY84" fmla="*/ 1679 h 10000"/>
                  <a:gd name="connsiteX85" fmla="*/ 7225 w 9821"/>
                  <a:gd name="connsiteY85" fmla="*/ 1417 h 10000"/>
                  <a:gd name="connsiteX86" fmla="*/ 6555 w 9821"/>
                  <a:gd name="connsiteY86" fmla="*/ 1207 h 10000"/>
                  <a:gd name="connsiteX87" fmla="*/ 6926 w 9821"/>
                  <a:gd name="connsiteY87" fmla="*/ 700 h 10000"/>
                  <a:gd name="connsiteX88" fmla="*/ 6653 w 9821"/>
                  <a:gd name="connsiteY88" fmla="*/ 526 h 10000"/>
                  <a:gd name="connsiteX89" fmla="*/ 6248 w 9821"/>
                  <a:gd name="connsiteY89" fmla="*/ 318 h 10000"/>
                  <a:gd name="connsiteX90" fmla="*/ 5840 w 9821"/>
                  <a:gd name="connsiteY90" fmla="*/ 110 h 10000"/>
                  <a:gd name="connsiteX91" fmla="*/ 5432 w 9821"/>
                  <a:gd name="connsiteY91" fmla="*/ 6 h 10000"/>
                  <a:gd name="connsiteX92" fmla="*/ 4891 w 9821"/>
                  <a:gd name="connsiteY92" fmla="*/ 6 h 10000"/>
                  <a:gd name="connsiteX93" fmla="*/ 4280 w 9821"/>
                  <a:gd name="connsiteY93" fmla="*/ 0 h 10000"/>
                  <a:gd name="connsiteX0" fmla="*/ 4358 w 9815"/>
                  <a:gd name="connsiteY0" fmla="*/ 0 h 10000"/>
                  <a:gd name="connsiteX1" fmla="*/ 4075 w 9815"/>
                  <a:gd name="connsiteY1" fmla="*/ 405 h 10000"/>
                  <a:gd name="connsiteX2" fmla="*/ 3782 w 9815"/>
                  <a:gd name="connsiteY2" fmla="*/ 555 h 10000"/>
                  <a:gd name="connsiteX3" fmla="*/ 3685 w 9815"/>
                  <a:gd name="connsiteY3" fmla="*/ 977 h 10000"/>
                  <a:gd name="connsiteX4" fmla="*/ 3737 w 9815"/>
                  <a:gd name="connsiteY4" fmla="*/ 1359 h 10000"/>
                  <a:gd name="connsiteX5" fmla="*/ 3439 w 9815"/>
                  <a:gd name="connsiteY5" fmla="*/ 1567 h 10000"/>
                  <a:gd name="connsiteX6" fmla="*/ 3023 w 9815"/>
                  <a:gd name="connsiteY6" fmla="*/ 2071 h 10000"/>
                  <a:gd name="connsiteX7" fmla="*/ 2655 w 9815"/>
                  <a:gd name="connsiteY7" fmla="*/ 2325 h 10000"/>
                  <a:gd name="connsiteX8" fmla="*/ 2333 w 9815"/>
                  <a:gd name="connsiteY8" fmla="*/ 2539 h 10000"/>
                  <a:gd name="connsiteX9" fmla="*/ 1773 w 9815"/>
                  <a:gd name="connsiteY9" fmla="*/ 2695 h 10000"/>
                  <a:gd name="connsiteX10" fmla="*/ 1297 w 9815"/>
                  <a:gd name="connsiteY10" fmla="*/ 3042 h 10000"/>
                  <a:gd name="connsiteX11" fmla="*/ 790 w 9815"/>
                  <a:gd name="connsiteY11" fmla="*/ 3331 h 10000"/>
                  <a:gd name="connsiteX12" fmla="*/ 423 w 9815"/>
                  <a:gd name="connsiteY12" fmla="*/ 3713 h 10000"/>
                  <a:gd name="connsiteX13" fmla="*/ 231 w 9815"/>
                  <a:gd name="connsiteY13" fmla="*/ 4268 h 10000"/>
                  <a:gd name="connsiteX14" fmla="*/ 0 w 9815"/>
                  <a:gd name="connsiteY14" fmla="*/ 4685 h 10000"/>
                  <a:gd name="connsiteX15" fmla="*/ 538 w 9815"/>
                  <a:gd name="connsiteY15" fmla="*/ 5315 h 10000"/>
                  <a:gd name="connsiteX16" fmla="*/ 806 w 9815"/>
                  <a:gd name="connsiteY16" fmla="*/ 5761 h 10000"/>
                  <a:gd name="connsiteX17" fmla="*/ 1014 w 9815"/>
                  <a:gd name="connsiteY17" fmla="*/ 5899 h 10000"/>
                  <a:gd name="connsiteX18" fmla="*/ 1344 w 9815"/>
                  <a:gd name="connsiteY18" fmla="*/ 5975 h 10000"/>
                  <a:gd name="connsiteX19" fmla="*/ 2032 w 9815"/>
                  <a:gd name="connsiteY19" fmla="*/ 5940 h 10000"/>
                  <a:gd name="connsiteX20" fmla="*/ 2632 w 9815"/>
                  <a:gd name="connsiteY20" fmla="*/ 5975 h 10000"/>
                  <a:gd name="connsiteX21" fmla="*/ 2909 w 9815"/>
                  <a:gd name="connsiteY21" fmla="*/ 6148 h 10000"/>
                  <a:gd name="connsiteX22" fmla="*/ 3232 w 9815"/>
                  <a:gd name="connsiteY22" fmla="*/ 6426 h 10000"/>
                  <a:gd name="connsiteX23" fmla="*/ 3691 w 9815"/>
                  <a:gd name="connsiteY23" fmla="*/ 6322 h 10000"/>
                  <a:gd name="connsiteX24" fmla="*/ 4152 w 9815"/>
                  <a:gd name="connsiteY24" fmla="*/ 6183 h 10000"/>
                  <a:gd name="connsiteX25" fmla="*/ 4244 w 9815"/>
                  <a:gd name="connsiteY25" fmla="*/ 6495 h 10000"/>
                  <a:gd name="connsiteX26" fmla="*/ 4335 w 9815"/>
                  <a:gd name="connsiteY26" fmla="*/ 6842 h 10000"/>
                  <a:gd name="connsiteX27" fmla="*/ 4291 w 9815"/>
                  <a:gd name="connsiteY27" fmla="*/ 7154 h 10000"/>
                  <a:gd name="connsiteX28" fmla="*/ 4335 w 9815"/>
                  <a:gd name="connsiteY28" fmla="*/ 7363 h 10000"/>
                  <a:gd name="connsiteX29" fmla="*/ 4244 w 9815"/>
                  <a:gd name="connsiteY29" fmla="*/ 7675 h 10000"/>
                  <a:gd name="connsiteX30" fmla="*/ 3737 w 9815"/>
                  <a:gd name="connsiteY30" fmla="*/ 7710 h 10000"/>
                  <a:gd name="connsiteX31" fmla="*/ 3277 w 9815"/>
                  <a:gd name="connsiteY31" fmla="*/ 7675 h 10000"/>
                  <a:gd name="connsiteX32" fmla="*/ 2862 w 9815"/>
                  <a:gd name="connsiteY32" fmla="*/ 7883 h 10000"/>
                  <a:gd name="connsiteX33" fmla="*/ 2494 w 9815"/>
                  <a:gd name="connsiteY33" fmla="*/ 8091 h 10000"/>
                  <a:gd name="connsiteX34" fmla="*/ 2403 w 9815"/>
                  <a:gd name="connsiteY34" fmla="*/ 8369 h 10000"/>
                  <a:gd name="connsiteX35" fmla="*/ 2494 w 9815"/>
                  <a:gd name="connsiteY35" fmla="*/ 8681 h 10000"/>
                  <a:gd name="connsiteX36" fmla="*/ 2862 w 9815"/>
                  <a:gd name="connsiteY36" fmla="*/ 8855 h 10000"/>
                  <a:gd name="connsiteX37" fmla="*/ 3048 w 9815"/>
                  <a:gd name="connsiteY37" fmla="*/ 9202 h 10000"/>
                  <a:gd name="connsiteX38" fmla="*/ 3000 w 9815"/>
                  <a:gd name="connsiteY38" fmla="*/ 9549 h 10000"/>
                  <a:gd name="connsiteX39" fmla="*/ 3048 w 9815"/>
                  <a:gd name="connsiteY39" fmla="*/ 9826 h 10000"/>
                  <a:gd name="connsiteX40" fmla="*/ 3370 w 9815"/>
                  <a:gd name="connsiteY40" fmla="*/ 9965 h 10000"/>
                  <a:gd name="connsiteX41" fmla="*/ 3644 w 9815"/>
                  <a:gd name="connsiteY41" fmla="*/ 10000 h 10000"/>
                  <a:gd name="connsiteX42" fmla="*/ 4105 w 9815"/>
                  <a:gd name="connsiteY42" fmla="*/ 9965 h 10000"/>
                  <a:gd name="connsiteX43" fmla="*/ 4612 w 9815"/>
                  <a:gd name="connsiteY43" fmla="*/ 9792 h 10000"/>
                  <a:gd name="connsiteX44" fmla="*/ 5118 w 9815"/>
                  <a:gd name="connsiteY44" fmla="*/ 9549 h 10000"/>
                  <a:gd name="connsiteX45" fmla="*/ 5672 w 9815"/>
                  <a:gd name="connsiteY45" fmla="*/ 9341 h 10000"/>
                  <a:gd name="connsiteX46" fmla="*/ 5992 w 9815"/>
                  <a:gd name="connsiteY46" fmla="*/ 9028 h 10000"/>
                  <a:gd name="connsiteX47" fmla="*/ 6362 w 9815"/>
                  <a:gd name="connsiteY47" fmla="*/ 8751 h 10000"/>
                  <a:gd name="connsiteX48" fmla="*/ 6362 w 9815"/>
                  <a:gd name="connsiteY48" fmla="*/ 8508 h 10000"/>
                  <a:gd name="connsiteX49" fmla="*/ 6223 w 9815"/>
                  <a:gd name="connsiteY49" fmla="*/ 8265 h 10000"/>
                  <a:gd name="connsiteX50" fmla="*/ 6315 w 9815"/>
                  <a:gd name="connsiteY50" fmla="*/ 8022 h 10000"/>
                  <a:gd name="connsiteX51" fmla="*/ 6823 w 9815"/>
                  <a:gd name="connsiteY51" fmla="*/ 7883 h 10000"/>
                  <a:gd name="connsiteX52" fmla="*/ 7144 w 9815"/>
                  <a:gd name="connsiteY52" fmla="*/ 8057 h 10000"/>
                  <a:gd name="connsiteX53" fmla="*/ 7788 w 9815"/>
                  <a:gd name="connsiteY53" fmla="*/ 8161 h 10000"/>
                  <a:gd name="connsiteX54" fmla="*/ 8387 w 9815"/>
                  <a:gd name="connsiteY54" fmla="*/ 8300 h 10000"/>
                  <a:gd name="connsiteX55" fmla="*/ 8894 w 9815"/>
                  <a:gd name="connsiteY55" fmla="*/ 8265 h 10000"/>
                  <a:gd name="connsiteX56" fmla="*/ 9308 w 9815"/>
                  <a:gd name="connsiteY56" fmla="*/ 8438 h 10000"/>
                  <a:gd name="connsiteX57" fmla="*/ 9493 w 9815"/>
                  <a:gd name="connsiteY57" fmla="*/ 8716 h 10000"/>
                  <a:gd name="connsiteX58" fmla="*/ 9815 w 9815"/>
                  <a:gd name="connsiteY58" fmla="*/ 9098 h 10000"/>
                  <a:gd name="connsiteX59" fmla="*/ 4173 w 9815"/>
                  <a:gd name="connsiteY59" fmla="*/ 6110 h 10000"/>
                  <a:gd name="connsiteX60" fmla="*/ 4454 w 9815"/>
                  <a:gd name="connsiteY60" fmla="*/ 6117 h 10000"/>
                  <a:gd name="connsiteX61" fmla="*/ 4719 w 9815"/>
                  <a:gd name="connsiteY61" fmla="*/ 6203 h 10000"/>
                  <a:gd name="connsiteX62" fmla="*/ 4956 w 9815"/>
                  <a:gd name="connsiteY62" fmla="*/ 6255 h 10000"/>
                  <a:gd name="connsiteX63" fmla="*/ 5173 w 9815"/>
                  <a:gd name="connsiteY63" fmla="*/ 6316 h 10000"/>
                  <a:gd name="connsiteX64" fmla="*/ 5128 w 9815"/>
                  <a:gd name="connsiteY64" fmla="*/ 5991 h 10000"/>
                  <a:gd name="connsiteX65" fmla="*/ 5178 w 9815"/>
                  <a:gd name="connsiteY65" fmla="*/ 5867 h 10000"/>
                  <a:gd name="connsiteX66" fmla="*/ 5218 w 9815"/>
                  <a:gd name="connsiteY66" fmla="*/ 5556 h 10000"/>
                  <a:gd name="connsiteX67" fmla="*/ 5242 w 9815"/>
                  <a:gd name="connsiteY67" fmla="*/ 5282 h 10000"/>
                  <a:gd name="connsiteX68" fmla="*/ 5110 w 9815"/>
                  <a:gd name="connsiteY68" fmla="*/ 5004 h 10000"/>
                  <a:gd name="connsiteX69" fmla="*/ 5257 w 9815"/>
                  <a:gd name="connsiteY69" fmla="*/ 4711 h 10000"/>
                  <a:gd name="connsiteX70" fmla="*/ 5178 w 9815"/>
                  <a:gd name="connsiteY70" fmla="*/ 4097 h 10000"/>
                  <a:gd name="connsiteX71" fmla="*/ 5092 w 9815"/>
                  <a:gd name="connsiteY71" fmla="*/ 3878 h 10000"/>
                  <a:gd name="connsiteX72" fmla="*/ 5330 w 9815"/>
                  <a:gd name="connsiteY72" fmla="*/ 3648 h 10000"/>
                  <a:gd name="connsiteX73" fmla="*/ 5571 w 9815"/>
                  <a:gd name="connsiteY73" fmla="*/ 3781 h 10000"/>
                  <a:gd name="connsiteX74" fmla="*/ 5622 w 9815"/>
                  <a:gd name="connsiteY74" fmla="*/ 3577 h 10000"/>
                  <a:gd name="connsiteX75" fmla="*/ 5780 w 9815"/>
                  <a:gd name="connsiteY75" fmla="*/ 3382 h 10000"/>
                  <a:gd name="connsiteX76" fmla="*/ 6005 w 9815"/>
                  <a:gd name="connsiteY76" fmla="*/ 3030 h 10000"/>
                  <a:gd name="connsiteX77" fmla="*/ 6381 w 9815"/>
                  <a:gd name="connsiteY77" fmla="*/ 3064 h 10000"/>
                  <a:gd name="connsiteX78" fmla="*/ 6384 w 9815"/>
                  <a:gd name="connsiteY78" fmla="*/ 2769 h 10000"/>
                  <a:gd name="connsiteX79" fmla="*/ 6189 w 9815"/>
                  <a:gd name="connsiteY79" fmla="*/ 2453 h 10000"/>
                  <a:gd name="connsiteX80" fmla="*/ 6033 w 9815"/>
                  <a:gd name="connsiteY80" fmla="*/ 2234 h 10000"/>
                  <a:gd name="connsiteX81" fmla="*/ 6484 w 9815"/>
                  <a:gd name="connsiteY81" fmla="*/ 2122 h 10000"/>
                  <a:gd name="connsiteX82" fmla="*/ 6867 w 9815"/>
                  <a:gd name="connsiteY82" fmla="*/ 1814 h 10000"/>
                  <a:gd name="connsiteX83" fmla="*/ 7261 w 9815"/>
                  <a:gd name="connsiteY83" fmla="*/ 1679 h 10000"/>
                  <a:gd name="connsiteX84" fmla="*/ 7357 w 9815"/>
                  <a:gd name="connsiteY84" fmla="*/ 1417 h 10000"/>
                  <a:gd name="connsiteX85" fmla="*/ 6674 w 9815"/>
                  <a:gd name="connsiteY85" fmla="*/ 1207 h 10000"/>
                  <a:gd name="connsiteX86" fmla="*/ 7052 w 9815"/>
                  <a:gd name="connsiteY86" fmla="*/ 700 h 10000"/>
                  <a:gd name="connsiteX87" fmla="*/ 6774 w 9815"/>
                  <a:gd name="connsiteY87" fmla="*/ 526 h 10000"/>
                  <a:gd name="connsiteX88" fmla="*/ 6362 w 9815"/>
                  <a:gd name="connsiteY88" fmla="*/ 318 h 10000"/>
                  <a:gd name="connsiteX89" fmla="*/ 5946 w 9815"/>
                  <a:gd name="connsiteY89" fmla="*/ 110 h 10000"/>
                  <a:gd name="connsiteX90" fmla="*/ 5531 w 9815"/>
                  <a:gd name="connsiteY90" fmla="*/ 6 h 10000"/>
                  <a:gd name="connsiteX91" fmla="*/ 4980 w 9815"/>
                  <a:gd name="connsiteY91" fmla="*/ 6 h 10000"/>
                  <a:gd name="connsiteX92" fmla="*/ 4358 w 9815"/>
                  <a:gd name="connsiteY92" fmla="*/ 0 h 10000"/>
                  <a:gd name="connsiteX0" fmla="*/ 4440 w 9672"/>
                  <a:gd name="connsiteY0" fmla="*/ 0 h 10000"/>
                  <a:gd name="connsiteX1" fmla="*/ 4152 w 9672"/>
                  <a:gd name="connsiteY1" fmla="*/ 405 h 10000"/>
                  <a:gd name="connsiteX2" fmla="*/ 3853 w 9672"/>
                  <a:gd name="connsiteY2" fmla="*/ 555 h 10000"/>
                  <a:gd name="connsiteX3" fmla="*/ 3754 w 9672"/>
                  <a:gd name="connsiteY3" fmla="*/ 977 h 10000"/>
                  <a:gd name="connsiteX4" fmla="*/ 3807 w 9672"/>
                  <a:gd name="connsiteY4" fmla="*/ 1359 h 10000"/>
                  <a:gd name="connsiteX5" fmla="*/ 3504 w 9672"/>
                  <a:gd name="connsiteY5" fmla="*/ 1567 h 10000"/>
                  <a:gd name="connsiteX6" fmla="*/ 3080 w 9672"/>
                  <a:gd name="connsiteY6" fmla="*/ 2071 h 10000"/>
                  <a:gd name="connsiteX7" fmla="*/ 2705 w 9672"/>
                  <a:gd name="connsiteY7" fmla="*/ 2325 h 10000"/>
                  <a:gd name="connsiteX8" fmla="*/ 2377 w 9672"/>
                  <a:gd name="connsiteY8" fmla="*/ 2539 h 10000"/>
                  <a:gd name="connsiteX9" fmla="*/ 1806 w 9672"/>
                  <a:gd name="connsiteY9" fmla="*/ 2695 h 10000"/>
                  <a:gd name="connsiteX10" fmla="*/ 1321 w 9672"/>
                  <a:gd name="connsiteY10" fmla="*/ 3042 h 10000"/>
                  <a:gd name="connsiteX11" fmla="*/ 805 w 9672"/>
                  <a:gd name="connsiteY11" fmla="*/ 3331 h 10000"/>
                  <a:gd name="connsiteX12" fmla="*/ 431 w 9672"/>
                  <a:gd name="connsiteY12" fmla="*/ 3713 h 10000"/>
                  <a:gd name="connsiteX13" fmla="*/ 235 w 9672"/>
                  <a:gd name="connsiteY13" fmla="*/ 4268 h 10000"/>
                  <a:gd name="connsiteX14" fmla="*/ 0 w 9672"/>
                  <a:gd name="connsiteY14" fmla="*/ 4685 h 10000"/>
                  <a:gd name="connsiteX15" fmla="*/ 548 w 9672"/>
                  <a:gd name="connsiteY15" fmla="*/ 5315 h 10000"/>
                  <a:gd name="connsiteX16" fmla="*/ 821 w 9672"/>
                  <a:gd name="connsiteY16" fmla="*/ 5761 h 10000"/>
                  <a:gd name="connsiteX17" fmla="*/ 1033 w 9672"/>
                  <a:gd name="connsiteY17" fmla="*/ 5899 h 10000"/>
                  <a:gd name="connsiteX18" fmla="*/ 1369 w 9672"/>
                  <a:gd name="connsiteY18" fmla="*/ 5975 h 10000"/>
                  <a:gd name="connsiteX19" fmla="*/ 2070 w 9672"/>
                  <a:gd name="connsiteY19" fmla="*/ 5940 h 10000"/>
                  <a:gd name="connsiteX20" fmla="*/ 2682 w 9672"/>
                  <a:gd name="connsiteY20" fmla="*/ 5975 h 10000"/>
                  <a:gd name="connsiteX21" fmla="*/ 2964 w 9672"/>
                  <a:gd name="connsiteY21" fmla="*/ 6148 h 10000"/>
                  <a:gd name="connsiteX22" fmla="*/ 3293 w 9672"/>
                  <a:gd name="connsiteY22" fmla="*/ 6426 h 10000"/>
                  <a:gd name="connsiteX23" fmla="*/ 3761 w 9672"/>
                  <a:gd name="connsiteY23" fmla="*/ 6322 h 10000"/>
                  <a:gd name="connsiteX24" fmla="*/ 4230 w 9672"/>
                  <a:gd name="connsiteY24" fmla="*/ 6183 h 10000"/>
                  <a:gd name="connsiteX25" fmla="*/ 4324 w 9672"/>
                  <a:gd name="connsiteY25" fmla="*/ 6495 h 10000"/>
                  <a:gd name="connsiteX26" fmla="*/ 4417 w 9672"/>
                  <a:gd name="connsiteY26" fmla="*/ 6842 h 10000"/>
                  <a:gd name="connsiteX27" fmla="*/ 4372 w 9672"/>
                  <a:gd name="connsiteY27" fmla="*/ 7154 h 10000"/>
                  <a:gd name="connsiteX28" fmla="*/ 4417 w 9672"/>
                  <a:gd name="connsiteY28" fmla="*/ 7363 h 10000"/>
                  <a:gd name="connsiteX29" fmla="*/ 4324 w 9672"/>
                  <a:gd name="connsiteY29" fmla="*/ 7675 h 10000"/>
                  <a:gd name="connsiteX30" fmla="*/ 3807 w 9672"/>
                  <a:gd name="connsiteY30" fmla="*/ 7710 h 10000"/>
                  <a:gd name="connsiteX31" fmla="*/ 3339 w 9672"/>
                  <a:gd name="connsiteY31" fmla="*/ 7675 h 10000"/>
                  <a:gd name="connsiteX32" fmla="*/ 2916 w 9672"/>
                  <a:gd name="connsiteY32" fmla="*/ 7883 h 10000"/>
                  <a:gd name="connsiteX33" fmla="*/ 2541 w 9672"/>
                  <a:gd name="connsiteY33" fmla="*/ 8091 h 10000"/>
                  <a:gd name="connsiteX34" fmla="*/ 2448 w 9672"/>
                  <a:gd name="connsiteY34" fmla="*/ 8369 h 10000"/>
                  <a:gd name="connsiteX35" fmla="*/ 2541 w 9672"/>
                  <a:gd name="connsiteY35" fmla="*/ 8681 h 10000"/>
                  <a:gd name="connsiteX36" fmla="*/ 2916 w 9672"/>
                  <a:gd name="connsiteY36" fmla="*/ 8855 h 10000"/>
                  <a:gd name="connsiteX37" fmla="*/ 3105 w 9672"/>
                  <a:gd name="connsiteY37" fmla="*/ 9202 h 10000"/>
                  <a:gd name="connsiteX38" fmla="*/ 3057 w 9672"/>
                  <a:gd name="connsiteY38" fmla="*/ 9549 h 10000"/>
                  <a:gd name="connsiteX39" fmla="*/ 3105 w 9672"/>
                  <a:gd name="connsiteY39" fmla="*/ 9826 h 10000"/>
                  <a:gd name="connsiteX40" fmla="*/ 3434 w 9672"/>
                  <a:gd name="connsiteY40" fmla="*/ 9965 h 10000"/>
                  <a:gd name="connsiteX41" fmla="*/ 3713 w 9672"/>
                  <a:gd name="connsiteY41" fmla="*/ 10000 h 10000"/>
                  <a:gd name="connsiteX42" fmla="*/ 4182 w 9672"/>
                  <a:gd name="connsiteY42" fmla="*/ 9965 h 10000"/>
                  <a:gd name="connsiteX43" fmla="*/ 4699 w 9672"/>
                  <a:gd name="connsiteY43" fmla="*/ 9792 h 10000"/>
                  <a:gd name="connsiteX44" fmla="*/ 5214 w 9672"/>
                  <a:gd name="connsiteY44" fmla="*/ 9549 h 10000"/>
                  <a:gd name="connsiteX45" fmla="*/ 5779 w 9672"/>
                  <a:gd name="connsiteY45" fmla="*/ 9341 h 10000"/>
                  <a:gd name="connsiteX46" fmla="*/ 6105 w 9672"/>
                  <a:gd name="connsiteY46" fmla="*/ 9028 h 10000"/>
                  <a:gd name="connsiteX47" fmla="*/ 6482 w 9672"/>
                  <a:gd name="connsiteY47" fmla="*/ 8751 h 10000"/>
                  <a:gd name="connsiteX48" fmla="*/ 6482 w 9672"/>
                  <a:gd name="connsiteY48" fmla="*/ 8508 h 10000"/>
                  <a:gd name="connsiteX49" fmla="*/ 6340 w 9672"/>
                  <a:gd name="connsiteY49" fmla="*/ 8265 h 10000"/>
                  <a:gd name="connsiteX50" fmla="*/ 6434 w 9672"/>
                  <a:gd name="connsiteY50" fmla="*/ 8022 h 10000"/>
                  <a:gd name="connsiteX51" fmla="*/ 6952 w 9672"/>
                  <a:gd name="connsiteY51" fmla="*/ 7883 h 10000"/>
                  <a:gd name="connsiteX52" fmla="*/ 7279 w 9672"/>
                  <a:gd name="connsiteY52" fmla="*/ 8057 h 10000"/>
                  <a:gd name="connsiteX53" fmla="*/ 7935 w 9672"/>
                  <a:gd name="connsiteY53" fmla="*/ 8161 h 10000"/>
                  <a:gd name="connsiteX54" fmla="*/ 8545 w 9672"/>
                  <a:gd name="connsiteY54" fmla="*/ 8300 h 10000"/>
                  <a:gd name="connsiteX55" fmla="*/ 9062 w 9672"/>
                  <a:gd name="connsiteY55" fmla="*/ 8265 h 10000"/>
                  <a:gd name="connsiteX56" fmla="*/ 9483 w 9672"/>
                  <a:gd name="connsiteY56" fmla="*/ 8438 h 10000"/>
                  <a:gd name="connsiteX57" fmla="*/ 9672 w 9672"/>
                  <a:gd name="connsiteY57" fmla="*/ 8716 h 10000"/>
                  <a:gd name="connsiteX58" fmla="*/ 4252 w 9672"/>
                  <a:gd name="connsiteY58" fmla="*/ 6110 h 10000"/>
                  <a:gd name="connsiteX59" fmla="*/ 4538 w 9672"/>
                  <a:gd name="connsiteY59" fmla="*/ 6117 h 10000"/>
                  <a:gd name="connsiteX60" fmla="*/ 4808 w 9672"/>
                  <a:gd name="connsiteY60" fmla="*/ 6203 h 10000"/>
                  <a:gd name="connsiteX61" fmla="*/ 5049 w 9672"/>
                  <a:gd name="connsiteY61" fmla="*/ 6255 h 10000"/>
                  <a:gd name="connsiteX62" fmla="*/ 5271 w 9672"/>
                  <a:gd name="connsiteY62" fmla="*/ 6316 h 10000"/>
                  <a:gd name="connsiteX63" fmla="*/ 5225 w 9672"/>
                  <a:gd name="connsiteY63" fmla="*/ 5991 h 10000"/>
                  <a:gd name="connsiteX64" fmla="*/ 5276 w 9672"/>
                  <a:gd name="connsiteY64" fmla="*/ 5867 h 10000"/>
                  <a:gd name="connsiteX65" fmla="*/ 5316 w 9672"/>
                  <a:gd name="connsiteY65" fmla="*/ 5556 h 10000"/>
                  <a:gd name="connsiteX66" fmla="*/ 5341 w 9672"/>
                  <a:gd name="connsiteY66" fmla="*/ 5282 h 10000"/>
                  <a:gd name="connsiteX67" fmla="*/ 5206 w 9672"/>
                  <a:gd name="connsiteY67" fmla="*/ 5004 h 10000"/>
                  <a:gd name="connsiteX68" fmla="*/ 5356 w 9672"/>
                  <a:gd name="connsiteY68" fmla="*/ 4711 h 10000"/>
                  <a:gd name="connsiteX69" fmla="*/ 5276 w 9672"/>
                  <a:gd name="connsiteY69" fmla="*/ 4097 h 10000"/>
                  <a:gd name="connsiteX70" fmla="*/ 5188 w 9672"/>
                  <a:gd name="connsiteY70" fmla="*/ 3878 h 10000"/>
                  <a:gd name="connsiteX71" fmla="*/ 5430 w 9672"/>
                  <a:gd name="connsiteY71" fmla="*/ 3648 h 10000"/>
                  <a:gd name="connsiteX72" fmla="*/ 5676 w 9672"/>
                  <a:gd name="connsiteY72" fmla="*/ 3781 h 10000"/>
                  <a:gd name="connsiteX73" fmla="*/ 5728 w 9672"/>
                  <a:gd name="connsiteY73" fmla="*/ 3577 h 10000"/>
                  <a:gd name="connsiteX74" fmla="*/ 5889 w 9672"/>
                  <a:gd name="connsiteY74" fmla="*/ 3382 h 10000"/>
                  <a:gd name="connsiteX75" fmla="*/ 6118 w 9672"/>
                  <a:gd name="connsiteY75" fmla="*/ 3030 h 10000"/>
                  <a:gd name="connsiteX76" fmla="*/ 6501 w 9672"/>
                  <a:gd name="connsiteY76" fmla="*/ 3064 h 10000"/>
                  <a:gd name="connsiteX77" fmla="*/ 6504 w 9672"/>
                  <a:gd name="connsiteY77" fmla="*/ 2769 h 10000"/>
                  <a:gd name="connsiteX78" fmla="*/ 6306 w 9672"/>
                  <a:gd name="connsiteY78" fmla="*/ 2453 h 10000"/>
                  <a:gd name="connsiteX79" fmla="*/ 6147 w 9672"/>
                  <a:gd name="connsiteY79" fmla="*/ 2234 h 10000"/>
                  <a:gd name="connsiteX80" fmla="*/ 6606 w 9672"/>
                  <a:gd name="connsiteY80" fmla="*/ 2122 h 10000"/>
                  <a:gd name="connsiteX81" fmla="*/ 6996 w 9672"/>
                  <a:gd name="connsiteY81" fmla="*/ 1814 h 10000"/>
                  <a:gd name="connsiteX82" fmla="*/ 7398 w 9672"/>
                  <a:gd name="connsiteY82" fmla="*/ 1679 h 10000"/>
                  <a:gd name="connsiteX83" fmla="*/ 7496 w 9672"/>
                  <a:gd name="connsiteY83" fmla="*/ 1417 h 10000"/>
                  <a:gd name="connsiteX84" fmla="*/ 6800 w 9672"/>
                  <a:gd name="connsiteY84" fmla="*/ 1207 h 10000"/>
                  <a:gd name="connsiteX85" fmla="*/ 7185 w 9672"/>
                  <a:gd name="connsiteY85" fmla="*/ 700 h 10000"/>
                  <a:gd name="connsiteX86" fmla="*/ 6902 w 9672"/>
                  <a:gd name="connsiteY86" fmla="*/ 526 h 10000"/>
                  <a:gd name="connsiteX87" fmla="*/ 6482 w 9672"/>
                  <a:gd name="connsiteY87" fmla="*/ 318 h 10000"/>
                  <a:gd name="connsiteX88" fmla="*/ 6058 w 9672"/>
                  <a:gd name="connsiteY88" fmla="*/ 110 h 10000"/>
                  <a:gd name="connsiteX89" fmla="*/ 5635 w 9672"/>
                  <a:gd name="connsiteY89" fmla="*/ 6 h 10000"/>
                  <a:gd name="connsiteX90" fmla="*/ 5074 w 9672"/>
                  <a:gd name="connsiteY90" fmla="*/ 6 h 10000"/>
                  <a:gd name="connsiteX91" fmla="*/ 4440 w 9672"/>
                  <a:gd name="connsiteY91" fmla="*/ 0 h 10000"/>
                  <a:gd name="connsiteX0" fmla="*/ 4591 w 9805"/>
                  <a:gd name="connsiteY0" fmla="*/ 0 h 10000"/>
                  <a:gd name="connsiteX1" fmla="*/ 4293 w 9805"/>
                  <a:gd name="connsiteY1" fmla="*/ 405 h 10000"/>
                  <a:gd name="connsiteX2" fmla="*/ 3984 w 9805"/>
                  <a:gd name="connsiteY2" fmla="*/ 555 h 10000"/>
                  <a:gd name="connsiteX3" fmla="*/ 3881 w 9805"/>
                  <a:gd name="connsiteY3" fmla="*/ 977 h 10000"/>
                  <a:gd name="connsiteX4" fmla="*/ 3936 w 9805"/>
                  <a:gd name="connsiteY4" fmla="*/ 1359 h 10000"/>
                  <a:gd name="connsiteX5" fmla="*/ 3623 w 9805"/>
                  <a:gd name="connsiteY5" fmla="*/ 1567 h 10000"/>
                  <a:gd name="connsiteX6" fmla="*/ 3184 w 9805"/>
                  <a:gd name="connsiteY6" fmla="*/ 2071 h 10000"/>
                  <a:gd name="connsiteX7" fmla="*/ 2797 w 9805"/>
                  <a:gd name="connsiteY7" fmla="*/ 2325 h 10000"/>
                  <a:gd name="connsiteX8" fmla="*/ 2458 w 9805"/>
                  <a:gd name="connsiteY8" fmla="*/ 2539 h 10000"/>
                  <a:gd name="connsiteX9" fmla="*/ 1867 w 9805"/>
                  <a:gd name="connsiteY9" fmla="*/ 2695 h 10000"/>
                  <a:gd name="connsiteX10" fmla="*/ 1366 w 9805"/>
                  <a:gd name="connsiteY10" fmla="*/ 3042 h 10000"/>
                  <a:gd name="connsiteX11" fmla="*/ 832 w 9805"/>
                  <a:gd name="connsiteY11" fmla="*/ 3331 h 10000"/>
                  <a:gd name="connsiteX12" fmla="*/ 446 w 9805"/>
                  <a:gd name="connsiteY12" fmla="*/ 3713 h 10000"/>
                  <a:gd name="connsiteX13" fmla="*/ 243 w 9805"/>
                  <a:gd name="connsiteY13" fmla="*/ 4268 h 10000"/>
                  <a:gd name="connsiteX14" fmla="*/ 0 w 9805"/>
                  <a:gd name="connsiteY14" fmla="*/ 4685 h 10000"/>
                  <a:gd name="connsiteX15" fmla="*/ 567 w 9805"/>
                  <a:gd name="connsiteY15" fmla="*/ 5315 h 10000"/>
                  <a:gd name="connsiteX16" fmla="*/ 849 w 9805"/>
                  <a:gd name="connsiteY16" fmla="*/ 5761 h 10000"/>
                  <a:gd name="connsiteX17" fmla="*/ 1068 w 9805"/>
                  <a:gd name="connsiteY17" fmla="*/ 5899 h 10000"/>
                  <a:gd name="connsiteX18" fmla="*/ 1415 w 9805"/>
                  <a:gd name="connsiteY18" fmla="*/ 5975 h 10000"/>
                  <a:gd name="connsiteX19" fmla="*/ 2140 w 9805"/>
                  <a:gd name="connsiteY19" fmla="*/ 5940 h 10000"/>
                  <a:gd name="connsiteX20" fmla="*/ 2773 w 9805"/>
                  <a:gd name="connsiteY20" fmla="*/ 5975 h 10000"/>
                  <a:gd name="connsiteX21" fmla="*/ 3065 w 9805"/>
                  <a:gd name="connsiteY21" fmla="*/ 6148 h 10000"/>
                  <a:gd name="connsiteX22" fmla="*/ 3405 w 9805"/>
                  <a:gd name="connsiteY22" fmla="*/ 6426 h 10000"/>
                  <a:gd name="connsiteX23" fmla="*/ 3889 w 9805"/>
                  <a:gd name="connsiteY23" fmla="*/ 6322 h 10000"/>
                  <a:gd name="connsiteX24" fmla="*/ 4373 w 9805"/>
                  <a:gd name="connsiteY24" fmla="*/ 6183 h 10000"/>
                  <a:gd name="connsiteX25" fmla="*/ 4471 w 9805"/>
                  <a:gd name="connsiteY25" fmla="*/ 6495 h 10000"/>
                  <a:gd name="connsiteX26" fmla="*/ 4567 w 9805"/>
                  <a:gd name="connsiteY26" fmla="*/ 6842 h 10000"/>
                  <a:gd name="connsiteX27" fmla="*/ 4520 w 9805"/>
                  <a:gd name="connsiteY27" fmla="*/ 7154 h 10000"/>
                  <a:gd name="connsiteX28" fmla="*/ 4567 w 9805"/>
                  <a:gd name="connsiteY28" fmla="*/ 7363 h 10000"/>
                  <a:gd name="connsiteX29" fmla="*/ 4471 w 9805"/>
                  <a:gd name="connsiteY29" fmla="*/ 7675 h 10000"/>
                  <a:gd name="connsiteX30" fmla="*/ 3936 w 9805"/>
                  <a:gd name="connsiteY30" fmla="*/ 7710 h 10000"/>
                  <a:gd name="connsiteX31" fmla="*/ 3452 w 9805"/>
                  <a:gd name="connsiteY31" fmla="*/ 7675 h 10000"/>
                  <a:gd name="connsiteX32" fmla="*/ 3015 w 9805"/>
                  <a:gd name="connsiteY32" fmla="*/ 7883 h 10000"/>
                  <a:gd name="connsiteX33" fmla="*/ 2627 w 9805"/>
                  <a:gd name="connsiteY33" fmla="*/ 8091 h 10000"/>
                  <a:gd name="connsiteX34" fmla="*/ 2531 w 9805"/>
                  <a:gd name="connsiteY34" fmla="*/ 8369 h 10000"/>
                  <a:gd name="connsiteX35" fmla="*/ 2627 w 9805"/>
                  <a:gd name="connsiteY35" fmla="*/ 8681 h 10000"/>
                  <a:gd name="connsiteX36" fmla="*/ 3015 w 9805"/>
                  <a:gd name="connsiteY36" fmla="*/ 8855 h 10000"/>
                  <a:gd name="connsiteX37" fmla="*/ 3210 w 9805"/>
                  <a:gd name="connsiteY37" fmla="*/ 9202 h 10000"/>
                  <a:gd name="connsiteX38" fmla="*/ 3161 w 9805"/>
                  <a:gd name="connsiteY38" fmla="*/ 9549 h 10000"/>
                  <a:gd name="connsiteX39" fmla="*/ 3210 w 9805"/>
                  <a:gd name="connsiteY39" fmla="*/ 9826 h 10000"/>
                  <a:gd name="connsiteX40" fmla="*/ 3550 w 9805"/>
                  <a:gd name="connsiteY40" fmla="*/ 9965 h 10000"/>
                  <a:gd name="connsiteX41" fmla="*/ 3839 w 9805"/>
                  <a:gd name="connsiteY41" fmla="*/ 10000 h 10000"/>
                  <a:gd name="connsiteX42" fmla="*/ 4324 w 9805"/>
                  <a:gd name="connsiteY42" fmla="*/ 9965 h 10000"/>
                  <a:gd name="connsiteX43" fmla="*/ 4858 w 9805"/>
                  <a:gd name="connsiteY43" fmla="*/ 9792 h 10000"/>
                  <a:gd name="connsiteX44" fmla="*/ 5391 w 9805"/>
                  <a:gd name="connsiteY44" fmla="*/ 9549 h 10000"/>
                  <a:gd name="connsiteX45" fmla="*/ 5975 w 9805"/>
                  <a:gd name="connsiteY45" fmla="*/ 9341 h 10000"/>
                  <a:gd name="connsiteX46" fmla="*/ 6312 w 9805"/>
                  <a:gd name="connsiteY46" fmla="*/ 9028 h 10000"/>
                  <a:gd name="connsiteX47" fmla="*/ 6702 w 9805"/>
                  <a:gd name="connsiteY47" fmla="*/ 8751 h 10000"/>
                  <a:gd name="connsiteX48" fmla="*/ 6702 w 9805"/>
                  <a:gd name="connsiteY48" fmla="*/ 8508 h 10000"/>
                  <a:gd name="connsiteX49" fmla="*/ 6555 w 9805"/>
                  <a:gd name="connsiteY49" fmla="*/ 8265 h 10000"/>
                  <a:gd name="connsiteX50" fmla="*/ 6652 w 9805"/>
                  <a:gd name="connsiteY50" fmla="*/ 8022 h 10000"/>
                  <a:gd name="connsiteX51" fmla="*/ 7188 w 9805"/>
                  <a:gd name="connsiteY51" fmla="*/ 7883 h 10000"/>
                  <a:gd name="connsiteX52" fmla="*/ 7526 w 9805"/>
                  <a:gd name="connsiteY52" fmla="*/ 8057 h 10000"/>
                  <a:gd name="connsiteX53" fmla="*/ 8204 w 9805"/>
                  <a:gd name="connsiteY53" fmla="*/ 8161 h 10000"/>
                  <a:gd name="connsiteX54" fmla="*/ 8835 w 9805"/>
                  <a:gd name="connsiteY54" fmla="*/ 8300 h 10000"/>
                  <a:gd name="connsiteX55" fmla="*/ 9369 w 9805"/>
                  <a:gd name="connsiteY55" fmla="*/ 8265 h 10000"/>
                  <a:gd name="connsiteX56" fmla="*/ 9805 w 9805"/>
                  <a:gd name="connsiteY56" fmla="*/ 8438 h 10000"/>
                  <a:gd name="connsiteX57" fmla="*/ 4396 w 9805"/>
                  <a:gd name="connsiteY57" fmla="*/ 6110 h 10000"/>
                  <a:gd name="connsiteX58" fmla="*/ 4692 w 9805"/>
                  <a:gd name="connsiteY58" fmla="*/ 6117 h 10000"/>
                  <a:gd name="connsiteX59" fmla="*/ 4971 w 9805"/>
                  <a:gd name="connsiteY59" fmla="*/ 6203 h 10000"/>
                  <a:gd name="connsiteX60" fmla="*/ 5220 w 9805"/>
                  <a:gd name="connsiteY60" fmla="*/ 6255 h 10000"/>
                  <a:gd name="connsiteX61" fmla="*/ 5450 w 9805"/>
                  <a:gd name="connsiteY61" fmla="*/ 6316 h 10000"/>
                  <a:gd name="connsiteX62" fmla="*/ 5402 w 9805"/>
                  <a:gd name="connsiteY62" fmla="*/ 5991 h 10000"/>
                  <a:gd name="connsiteX63" fmla="*/ 5455 w 9805"/>
                  <a:gd name="connsiteY63" fmla="*/ 5867 h 10000"/>
                  <a:gd name="connsiteX64" fmla="*/ 5496 w 9805"/>
                  <a:gd name="connsiteY64" fmla="*/ 5556 h 10000"/>
                  <a:gd name="connsiteX65" fmla="*/ 5522 w 9805"/>
                  <a:gd name="connsiteY65" fmla="*/ 5282 h 10000"/>
                  <a:gd name="connsiteX66" fmla="*/ 5383 w 9805"/>
                  <a:gd name="connsiteY66" fmla="*/ 5004 h 10000"/>
                  <a:gd name="connsiteX67" fmla="*/ 5538 w 9805"/>
                  <a:gd name="connsiteY67" fmla="*/ 4711 h 10000"/>
                  <a:gd name="connsiteX68" fmla="*/ 5455 w 9805"/>
                  <a:gd name="connsiteY68" fmla="*/ 4097 h 10000"/>
                  <a:gd name="connsiteX69" fmla="*/ 5364 w 9805"/>
                  <a:gd name="connsiteY69" fmla="*/ 3878 h 10000"/>
                  <a:gd name="connsiteX70" fmla="*/ 5614 w 9805"/>
                  <a:gd name="connsiteY70" fmla="*/ 3648 h 10000"/>
                  <a:gd name="connsiteX71" fmla="*/ 5868 w 9805"/>
                  <a:gd name="connsiteY71" fmla="*/ 3781 h 10000"/>
                  <a:gd name="connsiteX72" fmla="*/ 5922 w 9805"/>
                  <a:gd name="connsiteY72" fmla="*/ 3577 h 10000"/>
                  <a:gd name="connsiteX73" fmla="*/ 6089 w 9805"/>
                  <a:gd name="connsiteY73" fmla="*/ 3382 h 10000"/>
                  <a:gd name="connsiteX74" fmla="*/ 6325 w 9805"/>
                  <a:gd name="connsiteY74" fmla="*/ 3030 h 10000"/>
                  <a:gd name="connsiteX75" fmla="*/ 6721 w 9805"/>
                  <a:gd name="connsiteY75" fmla="*/ 3064 h 10000"/>
                  <a:gd name="connsiteX76" fmla="*/ 6725 w 9805"/>
                  <a:gd name="connsiteY76" fmla="*/ 2769 h 10000"/>
                  <a:gd name="connsiteX77" fmla="*/ 6520 w 9805"/>
                  <a:gd name="connsiteY77" fmla="*/ 2453 h 10000"/>
                  <a:gd name="connsiteX78" fmla="*/ 6355 w 9805"/>
                  <a:gd name="connsiteY78" fmla="*/ 2234 h 10000"/>
                  <a:gd name="connsiteX79" fmla="*/ 6830 w 9805"/>
                  <a:gd name="connsiteY79" fmla="*/ 2122 h 10000"/>
                  <a:gd name="connsiteX80" fmla="*/ 7233 w 9805"/>
                  <a:gd name="connsiteY80" fmla="*/ 1814 h 10000"/>
                  <a:gd name="connsiteX81" fmla="*/ 7649 w 9805"/>
                  <a:gd name="connsiteY81" fmla="*/ 1679 h 10000"/>
                  <a:gd name="connsiteX82" fmla="*/ 7750 w 9805"/>
                  <a:gd name="connsiteY82" fmla="*/ 1417 h 10000"/>
                  <a:gd name="connsiteX83" fmla="*/ 7031 w 9805"/>
                  <a:gd name="connsiteY83" fmla="*/ 1207 h 10000"/>
                  <a:gd name="connsiteX84" fmla="*/ 7429 w 9805"/>
                  <a:gd name="connsiteY84" fmla="*/ 700 h 10000"/>
                  <a:gd name="connsiteX85" fmla="*/ 7136 w 9805"/>
                  <a:gd name="connsiteY85" fmla="*/ 526 h 10000"/>
                  <a:gd name="connsiteX86" fmla="*/ 6702 w 9805"/>
                  <a:gd name="connsiteY86" fmla="*/ 318 h 10000"/>
                  <a:gd name="connsiteX87" fmla="*/ 6263 w 9805"/>
                  <a:gd name="connsiteY87" fmla="*/ 110 h 10000"/>
                  <a:gd name="connsiteX88" fmla="*/ 5826 w 9805"/>
                  <a:gd name="connsiteY88" fmla="*/ 6 h 10000"/>
                  <a:gd name="connsiteX89" fmla="*/ 5246 w 9805"/>
                  <a:gd name="connsiteY89" fmla="*/ 6 h 10000"/>
                  <a:gd name="connsiteX90" fmla="*/ 4591 w 9805"/>
                  <a:gd name="connsiteY90" fmla="*/ 0 h 10000"/>
                  <a:gd name="connsiteX0" fmla="*/ 4682 w 9555"/>
                  <a:gd name="connsiteY0" fmla="*/ 0 h 10000"/>
                  <a:gd name="connsiteX1" fmla="*/ 4378 w 9555"/>
                  <a:gd name="connsiteY1" fmla="*/ 405 h 10000"/>
                  <a:gd name="connsiteX2" fmla="*/ 4063 w 9555"/>
                  <a:gd name="connsiteY2" fmla="*/ 555 h 10000"/>
                  <a:gd name="connsiteX3" fmla="*/ 3958 w 9555"/>
                  <a:gd name="connsiteY3" fmla="*/ 977 h 10000"/>
                  <a:gd name="connsiteX4" fmla="*/ 4014 w 9555"/>
                  <a:gd name="connsiteY4" fmla="*/ 1359 h 10000"/>
                  <a:gd name="connsiteX5" fmla="*/ 3695 w 9555"/>
                  <a:gd name="connsiteY5" fmla="*/ 1567 h 10000"/>
                  <a:gd name="connsiteX6" fmla="*/ 3247 w 9555"/>
                  <a:gd name="connsiteY6" fmla="*/ 2071 h 10000"/>
                  <a:gd name="connsiteX7" fmla="*/ 2853 w 9555"/>
                  <a:gd name="connsiteY7" fmla="*/ 2325 h 10000"/>
                  <a:gd name="connsiteX8" fmla="*/ 2507 w 9555"/>
                  <a:gd name="connsiteY8" fmla="*/ 2539 h 10000"/>
                  <a:gd name="connsiteX9" fmla="*/ 1904 w 9555"/>
                  <a:gd name="connsiteY9" fmla="*/ 2695 h 10000"/>
                  <a:gd name="connsiteX10" fmla="*/ 1393 w 9555"/>
                  <a:gd name="connsiteY10" fmla="*/ 3042 h 10000"/>
                  <a:gd name="connsiteX11" fmla="*/ 849 w 9555"/>
                  <a:gd name="connsiteY11" fmla="*/ 3331 h 10000"/>
                  <a:gd name="connsiteX12" fmla="*/ 455 w 9555"/>
                  <a:gd name="connsiteY12" fmla="*/ 3713 h 10000"/>
                  <a:gd name="connsiteX13" fmla="*/ 248 w 9555"/>
                  <a:gd name="connsiteY13" fmla="*/ 4268 h 10000"/>
                  <a:gd name="connsiteX14" fmla="*/ 0 w 9555"/>
                  <a:gd name="connsiteY14" fmla="*/ 4685 h 10000"/>
                  <a:gd name="connsiteX15" fmla="*/ 578 w 9555"/>
                  <a:gd name="connsiteY15" fmla="*/ 5315 h 10000"/>
                  <a:gd name="connsiteX16" fmla="*/ 866 w 9555"/>
                  <a:gd name="connsiteY16" fmla="*/ 5761 h 10000"/>
                  <a:gd name="connsiteX17" fmla="*/ 1089 w 9555"/>
                  <a:gd name="connsiteY17" fmla="*/ 5899 h 10000"/>
                  <a:gd name="connsiteX18" fmla="*/ 1443 w 9555"/>
                  <a:gd name="connsiteY18" fmla="*/ 5975 h 10000"/>
                  <a:gd name="connsiteX19" fmla="*/ 2183 w 9555"/>
                  <a:gd name="connsiteY19" fmla="*/ 5940 h 10000"/>
                  <a:gd name="connsiteX20" fmla="*/ 2828 w 9555"/>
                  <a:gd name="connsiteY20" fmla="*/ 5975 h 10000"/>
                  <a:gd name="connsiteX21" fmla="*/ 3126 w 9555"/>
                  <a:gd name="connsiteY21" fmla="*/ 6148 h 10000"/>
                  <a:gd name="connsiteX22" fmla="*/ 3473 w 9555"/>
                  <a:gd name="connsiteY22" fmla="*/ 6426 h 10000"/>
                  <a:gd name="connsiteX23" fmla="*/ 3966 w 9555"/>
                  <a:gd name="connsiteY23" fmla="*/ 6322 h 10000"/>
                  <a:gd name="connsiteX24" fmla="*/ 4460 w 9555"/>
                  <a:gd name="connsiteY24" fmla="*/ 6183 h 10000"/>
                  <a:gd name="connsiteX25" fmla="*/ 4560 w 9555"/>
                  <a:gd name="connsiteY25" fmla="*/ 6495 h 10000"/>
                  <a:gd name="connsiteX26" fmla="*/ 4658 w 9555"/>
                  <a:gd name="connsiteY26" fmla="*/ 6842 h 10000"/>
                  <a:gd name="connsiteX27" fmla="*/ 4610 w 9555"/>
                  <a:gd name="connsiteY27" fmla="*/ 7154 h 10000"/>
                  <a:gd name="connsiteX28" fmla="*/ 4658 w 9555"/>
                  <a:gd name="connsiteY28" fmla="*/ 7363 h 10000"/>
                  <a:gd name="connsiteX29" fmla="*/ 4560 w 9555"/>
                  <a:gd name="connsiteY29" fmla="*/ 7675 h 10000"/>
                  <a:gd name="connsiteX30" fmla="*/ 4014 w 9555"/>
                  <a:gd name="connsiteY30" fmla="*/ 7710 h 10000"/>
                  <a:gd name="connsiteX31" fmla="*/ 3521 w 9555"/>
                  <a:gd name="connsiteY31" fmla="*/ 7675 h 10000"/>
                  <a:gd name="connsiteX32" fmla="*/ 3075 w 9555"/>
                  <a:gd name="connsiteY32" fmla="*/ 7883 h 10000"/>
                  <a:gd name="connsiteX33" fmla="*/ 2679 w 9555"/>
                  <a:gd name="connsiteY33" fmla="*/ 8091 h 10000"/>
                  <a:gd name="connsiteX34" fmla="*/ 2581 w 9555"/>
                  <a:gd name="connsiteY34" fmla="*/ 8369 h 10000"/>
                  <a:gd name="connsiteX35" fmla="*/ 2679 w 9555"/>
                  <a:gd name="connsiteY35" fmla="*/ 8681 h 10000"/>
                  <a:gd name="connsiteX36" fmla="*/ 3075 w 9555"/>
                  <a:gd name="connsiteY36" fmla="*/ 8855 h 10000"/>
                  <a:gd name="connsiteX37" fmla="*/ 3274 w 9555"/>
                  <a:gd name="connsiteY37" fmla="*/ 9202 h 10000"/>
                  <a:gd name="connsiteX38" fmla="*/ 3224 w 9555"/>
                  <a:gd name="connsiteY38" fmla="*/ 9549 h 10000"/>
                  <a:gd name="connsiteX39" fmla="*/ 3274 w 9555"/>
                  <a:gd name="connsiteY39" fmla="*/ 9826 h 10000"/>
                  <a:gd name="connsiteX40" fmla="*/ 3621 w 9555"/>
                  <a:gd name="connsiteY40" fmla="*/ 9965 h 10000"/>
                  <a:gd name="connsiteX41" fmla="*/ 3915 w 9555"/>
                  <a:gd name="connsiteY41" fmla="*/ 10000 h 10000"/>
                  <a:gd name="connsiteX42" fmla="*/ 4410 w 9555"/>
                  <a:gd name="connsiteY42" fmla="*/ 9965 h 10000"/>
                  <a:gd name="connsiteX43" fmla="*/ 4955 w 9555"/>
                  <a:gd name="connsiteY43" fmla="*/ 9792 h 10000"/>
                  <a:gd name="connsiteX44" fmla="*/ 5498 w 9555"/>
                  <a:gd name="connsiteY44" fmla="*/ 9549 h 10000"/>
                  <a:gd name="connsiteX45" fmla="*/ 6094 w 9555"/>
                  <a:gd name="connsiteY45" fmla="*/ 9341 h 10000"/>
                  <a:gd name="connsiteX46" fmla="*/ 6438 w 9555"/>
                  <a:gd name="connsiteY46" fmla="*/ 9028 h 10000"/>
                  <a:gd name="connsiteX47" fmla="*/ 6835 w 9555"/>
                  <a:gd name="connsiteY47" fmla="*/ 8751 h 10000"/>
                  <a:gd name="connsiteX48" fmla="*/ 6835 w 9555"/>
                  <a:gd name="connsiteY48" fmla="*/ 8508 h 10000"/>
                  <a:gd name="connsiteX49" fmla="*/ 6685 w 9555"/>
                  <a:gd name="connsiteY49" fmla="*/ 8265 h 10000"/>
                  <a:gd name="connsiteX50" fmla="*/ 6784 w 9555"/>
                  <a:gd name="connsiteY50" fmla="*/ 8022 h 10000"/>
                  <a:gd name="connsiteX51" fmla="*/ 7331 w 9555"/>
                  <a:gd name="connsiteY51" fmla="*/ 7883 h 10000"/>
                  <a:gd name="connsiteX52" fmla="*/ 7676 w 9555"/>
                  <a:gd name="connsiteY52" fmla="*/ 8057 h 10000"/>
                  <a:gd name="connsiteX53" fmla="*/ 8367 w 9555"/>
                  <a:gd name="connsiteY53" fmla="*/ 8161 h 10000"/>
                  <a:gd name="connsiteX54" fmla="*/ 9011 w 9555"/>
                  <a:gd name="connsiteY54" fmla="*/ 8300 h 10000"/>
                  <a:gd name="connsiteX55" fmla="*/ 9555 w 9555"/>
                  <a:gd name="connsiteY55" fmla="*/ 8265 h 10000"/>
                  <a:gd name="connsiteX56" fmla="*/ 4483 w 9555"/>
                  <a:gd name="connsiteY56" fmla="*/ 6110 h 10000"/>
                  <a:gd name="connsiteX57" fmla="*/ 4785 w 9555"/>
                  <a:gd name="connsiteY57" fmla="*/ 6117 h 10000"/>
                  <a:gd name="connsiteX58" fmla="*/ 5070 w 9555"/>
                  <a:gd name="connsiteY58" fmla="*/ 6203 h 10000"/>
                  <a:gd name="connsiteX59" fmla="*/ 5324 w 9555"/>
                  <a:gd name="connsiteY59" fmla="*/ 6255 h 10000"/>
                  <a:gd name="connsiteX60" fmla="*/ 5558 w 9555"/>
                  <a:gd name="connsiteY60" fmla="*/ 6316 h 10000"/>
                  <a:gd name="connsiteX61" fmla="*/ 5509 w 9555"/>
                  <a:gd name="connsiteY61" fmla="*/ 5991 h 10000"/>
                  <a:gd name="connsiteX62" fmla="*/ 5563 w 9555"/>
                  <a:gd name="connsiteY62" fmla="*/ 5867 h 10000"/>
                  <a:gd name="connsiteX63" fmla="*/ 5605 w 9555"/>
                  <a:gd name="connsiteY63" fmla="*/ 5556 h 10000"/>
                  <a:gd name="connsiteX64" fmla="*/ 5632 w 9555"/>
                  <a:gd name="connsiteY64" fmla="*/ 5282 h 10000"/>
                  <a:gd name="connsiteX65" fmla="*/ 5490 w 9555"/>
                  <a:gd name="connsiteY65" fmla="*/ 5004 h 10000"/>
                  <a:gd name="connsiteX66" fmla="*/ 5648 w 9555"/>
                  <a:gd name="connsiteY66" fmla="*/ 4711 h 10000"/>
                  <a:gd name="connsiteX67" fmla="*/ 5563 w 9555"/>
                  <a:gd name="connsiteY67" fmla="*/ 4097 h 10000"/>
                  <a:gd name="connsiteX68" fmla="*/ 5471 w 9555"/>
                  <a:gd name="connsiteY68" fmla="*/ 3878 h 10000"/>
                  <a:gd name="connsiteX69" fmla="*/ 5726 w 9555"/>
                  <a:gd name="connsiteY69" fmla="*/ 3648 h 10000"/>
                  <a:gd name="connsiteX70" fmla="*/ 5985 w 9555"/>
                  <a:gd name="connsiteY70" fmla="*/ 3781 h 10000"/>
                  <a:gd name="connsiteX71" fmla="*/ 6040 w 9555"/>
                  <a:gd name="connsiteY71" fmla="*/ 3577 h 10000"/>
                  <a:gd name="connsiteX72" fmla="*/ 6210 w 9555"/>
                  <a:gd name="connsiteY72" fmla="*/ 3382 h 10000"/>
                  <a:gd name="connsiteX73" fmla="*/ 6451 w 9555"/>
                  <a:gd name="connsiteY73" fmla="*/ 3030 h 10000"/>
                  <a:gd name="connsiteX74" fmla="*/ 6855 w 9555"/>
                  <a:gd name="connsiteY74" fmla="*/ 3064 h 10000"/>
                  <a:gd name="connsiteX75" fmla="*/ 6859 w 9555"/>
                  <a:gd name="connsiteY75" fmla="*/ 2769 h 10000"/>
                  <a:gd name="connsiteX76" fmla="*/ 6650 w 9555"/>
                  <a:gd name="connsiteY76" fmla="*/ 2453 h 10000"/>
                  <a:gd name="connsiteX77" fmla="*/ 6481 w 9555"/>
                  <a:gd name="connsiteY77" fmla="*/ 2234 h 10000"/>
                  <a:gd name="connsiteX78" fmla="*/ 6966 w 9555"/>
                  <a:gd name="connsiteY78" fmla="*/ 2122 h 10000"/>
                  <a:gd name="connsiteX79" fmla="*/ 7377 w 9555"/>
                  <a:gd name="connsiteY79" fmla="*/ 1814 h 10000"/>
                  <a:gd name="connsiteX80" fmla="*/ 7801 w 9555"/>
                  <a:gd name="connsiteY80" fmla="*/ 1679 h 10000"/>
                  <a:gd name="connsiteX81" fmla="*/ 7904 w 9555"/>
                  <a:gd name="connsiteY81" fmla="*/ 1417 h 10000"/>
                  <a:gd name="connsiteX82" fmla="*/ 7171 w 9555"/>
                  <a:gd name="connsiteY82" fmla="*/ 1207 h 10000"/>
                  <a:gd name="connsiteX83" fmla="*/ 7577 w 9555"/>
                  <a:gd name="connsiteY83" fmla="*/ 700 h 10000"/>
                  <a:gd name="connsiteX84" fmla="*/ 7278 w 9555"/>
                  <a:gd name="connsiteY84" fmla="*/ 526 h 10000"/>
                  <a:gd name="connsiteX85" fmla="*/ 6835 w 9555"/>
                  <a:gd name="connsiteY85" fmla="*/ 318 h 10000"/>
                  <a:gd name="connsiteX86" fmla="*/ 6388 w 9555"/>
                  <a:gd name="connsiteY86" fmla="*/ 110 h 10000"/>
                  <a:gd name="connsiteX87" fmla="*/ 5942 w 9555"/>
                  <a:gd name="connsiteY87" fmla="*/ 6 h 10000"/>
                  <a:gd name="connsiteX88" fmla="*/ 5350 w 9555"/>
                  <a:gd name="connsiteY88" fmla="*/ 6 h 10000"/>
                  <a:gd name="connsiteX89" fmla="*/ 4682 w 9555"/>
                  <a:gd name="connsiteY89" fmla="*/ 0 h 10000"/>
                  <a:gd name="connsiteX0" fmla="*/ 4900 w 9431"/>
                  <a:gd name="connsiteY0" fmla="*/ 0 h 10000"/>
                  <a:gd name="connsiteX1" fmla="*/ 4582 w 9431"/>
                  <a:gd name="connsiteY1" fmla="*/ 405 h 10000"/>
                  <a:gd name="connsiteX2" fmla="*/ 4252 w 9431"/>
                  <a:gd name="connsiteY2" fmla="*/ 555 h 10000"/>
                  <a:gd name="connsiteX3" fmla="*/ 4142 w 9431"/>
                  <a:gd name="connsiteY3" fmla="*/ 977 h 10000"/>
                  <a:gd name="connsiteX4" fmla="*/ 4201 w 9431"/>
                  <a:gd name="connsiteY4" fmla="*/ 1359 h 10000"/>
                  <a:gd name="connsiteX5" fmla="*/ 3867 w 9431"/>
                  <a:gd name="connsiteY5" fmla="*/ 1567 h 10000"/>
                  <a:gd name="connsiteX6" fmla="*/ 3398 w 9431"/>
                  <a:gd name="connsiteY6" fmla="*/ 2071 h 10000"/>
                  <a:gd name="connsiteX7" fmla="*/ 2986 w 9431"/>
                  <a:gd name="connsiteY7" fmla="*/ 2325 h 10000"/>
                  <a:gd name="connsiteX8" fmla="*/ 2624 w 9431"/>
                  <a:gd name="connsiteY8" fmla="*/ 2539 h 10000"/>
                  <a:gd name="connsiteX9" fmla="*/ 1993 w 9431"/>
                  <a:gd name="connsiteY9" fmla="*/ 2695 h 10000"/>
                  <a:gd name="connsiteX10" fmla="*/ 1458 w 9431"/>
                  <a:gd name="connsiteY10" fmla="*/ 3042 h 10000"/>
                  <a:gd name="connsiteX11" fmla="*/ 889 w 9431"/>
                  <a:gd name="connsiteY11" fmla="*/ 3331 h 10000"/>
                  <a:gd name="connsiteX12" fmla="*/ 476 w 9431"/>
                  <a:gd name="connsiteY12" fmla="*/ 3713 h 10000"/>
                  <a:gd name="connsiteX13" fmla="*/ 260 w 9431"/>
                  <a:gd name="connsiteY13" fmla="*/ 4268 h 10000"/>
                  <a:gd name="connsiteX14" fmla="*/ 0 w 9431"/>
                  <a:gd name="connsiteY14" fmla="*/ 4685 h 10000"/>
                  <a:gd name="connsiteX15" fmla="*/ 605 w 9431"/>
                  <a:gd name="connsiteY15" fmla="*/ 5315 h 10000"/>
                  <a:gd name="connsiteX16" fmla="*/ 906 w 9431"/>
                  <a:gd name="connsiteY16" fmla="*/ 5761 h 10000"/>
                  <a:gd name="connsiteX17" fmla="*/ 1140 w 9431"/>
                  <a:gd name="connsiteY17" fmla="*/ 5899 h 10000"/>
                  <a:gd name="connsiteX18" fmla="*/ 1510 w 9431"/>
                  <a:gd name="connsiteY18" fmla="*/ 5975 h 10000"/>
                  <a:gd name="connsiteX19" fmla="*/ 2285 w 9431"/>
                  <a:gd name="connsiteY19" fmla="*/ 5940 h 10000"/>
                  <a:gd name="connsiteX20" fmla="*/ 2960 w 9431"/>
                  <a:gd name="connsiteY20" fmla="*/ 5975 h 10000"/>
                  <a:gd name="connsiteX21" fmla="*/ 3272 w 9431"/>
                  <a:gd name="connsiteY21" fmla="*/ 6148 h 10000"/>
                  <a:gd name="connsiteX22" fmla="*/ 3635 w 9431"/>
                  <a:gd name="connsiteY22" fmla="*/ 6426 h 10000"/>
                  <a:gd name="connsiteX23" fmla="*/ 4151 w 9431"/>
                  <a:gd name="connsiteY23" fmla="*/ 6322 h 10000"/>
                  <a:gd name="connsiteX24" fmla="*/ 4668 w 9431"/>
                  <a:gd name="connsiteY24" fmla="*/ 6183 h 10000"/>
                  <a:gd name="connsiteX25" fmla="*/ 4772 w 9431"/>
                  <a:gd name="connsiteY25" fmla="*/ 6495 h 10000"/>
                  <a:gd name="connsiteX26" fmla="*/ 4875 w 9431"/>
                  <a:gd name="connsiteY26" fmla="*/ 6842 h 10000"/>
                  <a:gd name="connsiteX27" fmla="*/ 4825 w 9431"/>
                  <a:gd name="connsiteY27" fmla="*/ 7154 h 10000"/>
                  <a:gd name="connsiteX28" fmla="*/ 4875 w 9431"/>
                  <a:gd name="connsiteY28" fmla="*/ 7363 h 10000"/>
                  <a:gd name="connsiteX29" fmla="*/ 4772 w 9431"/>
                  <a:gd name="connsiteY29" fmla="*/ 7675 h 10000"/>
                  <a:gd name="connsiteX30" fmla="*/ 4201 w 9431"/>
                  <a:gd name="connsiteY30" fmla="*/ 7710 h 10000"/>
                  <a:gd name="connsiteX31" fmla="*/ 3685 w 9431"/>
                  <a:gd name="connsiteY31" fmla="*/ 7675 h 10000"/>
                  <a:gd name="connsiteX32" fmla="*/ 3218 w 9431"/>
                  <a:gd name="connsiteY32" fmla="*/ 7883 h 10000"/>
                  <a:gd name="connsiteX33" fmla="*/ 2804 w 9431"/>
                  <a:gd name="connsiteY33" fmla="*/ 8091 h 10000"/>
                  <a:gd name="connsiteX34" fmla="*/ 2701 w 9431"/>
                  <a:gd name="connsiteY34" fmla="*/ 8369 h 10000"/>
                  <a:gd name="connsiteX35" fmla="*/ 2804 w 9431"/>
                  <a:gd name="connsiteY35" fmla="*/ 8681 h 10000"/>
                  <a:gd name="connsiteX36" fmla="*/ 3218 w 9431"/>
                  <a:gd name="connsiteY36" fmla="*/ 8855 h 10000"/>
                  <a:gd name="connsiteX37" fmla="*/ 3426 w 9431"/>
                  <a:gd name="connsiteY37" fmla="*/ 9202 h 10000"/>
                  <a:gd name="connsiteX38" fmla="*/ 3374 w 9431"/>
                  <a:gd name="connsiteY38" fmla="*/ 9549 h 10000"/>
                  <a:gd name="connsiteX39" fmla="*/ 3426 w 9431"/>
                  <a:gd name="connsiteY39" fmla="*/ 9826 h 10000"/>
                  <a:gd name="connsiteX40" fmla="*/ 3790 w 9431"/>
                  <a:gd name="connsiteY40" fmla="*/ 9965 h 10000"/>
                  <a:gd name="connsiteX41" fmla="*/ 4097 w 9431"/>
                  <a:gd name="connsiteY41" fmla="*/ 10000 h 10000"/>
                  <a:gd name="connsiteX42" fmla="*/ 4615 w 9431"/>
                  <a:gd name="connsiteY42" fmla="*/ 9965 h 10000"/>
                  <a:gd name="connsiteX43" fmla="*/ 5186 w 9431"/>
                  <a:gd name="connsiteY43" fmla="*/ 9792 h 10000"/>
                  <a:gd name="connsiteX44" fmla="*/ 5754 w 9431"/>
                  <a:gd name="connsiteY44" fmla="*/ 9549 h 10000"/>
                  <a:gd name="connsiteX45" fmla="*/ 6378 w 9431"/>
                  <a:gd name="connsiteY45" fmla="*/ 9341 h 10000"/>
                  <a:gd name="connsiteX46" fmla="*/ 6738 w 9431"/>
                  <a:gd name="connsiteY46" fmla="*/ 9028 h 10000"/>
                  <a:gd name="connsiteX47" fmla="*/ 7153 w 9431"/>
                  <a:gd name="connsiteY47" fmla="*/ 8751 h 10000"/>
                  <a:gd name="connsiteX48" fmla="*/ 7153 w 9431"/>
                  <a:gd name="connsiteY48" fmla="*/ 8508 h 10000"/>
                  <a:gd name="connsiteX49" fmla="*/ 6996 w 9431"/>
                  <a:gd name="connsiteY49" fmla="*/ 8265 h 10000"/>
                  <a:gd name="connsiteX50" fmla="*/ 7100 w 9431"/>
                  <a:gd name="connsiteY50" fmla="*/ 8022 h 10000"/>
                  <a:gd name="connsiteX51" fmla="*/ 7672 w 9431"/>
                  <a:gd name="connsiteY51" fmla="*/ 7883 h 10000"/>
                  <a:gd name="connsiteX52" fmla="*/ 8033 w 9431"/>
                  <a:gd name="connsiteY52" fmla="*/ 8057 h 10000"/>
                  <a:gd name="connsiteX53" fmla="*/ 8757 w 9431"/>
                  <a:gd name="connsiteY53" fmla="*/ 8161 h 10000"/>
                  <a:gd name="connsiteX54" fmla="*/ 9431 w 9431"/>
                  <a:gd name="connsiteY54" fmla="*/ 8300 h 10000"/>
                  <a:gd name="connsiteX55" fmla="*/ 4692 w 9431"/>
                  <a:gd name="connsiteY55" fmla="*/ 6110 h 10000"/>
                  <a:gd name="connsiteX56" fmla="*/ 5008 w 9431"/>
                  <a:gd name="connsiteY56" fmla="*/ 6117 h 10000"/>
                  <a:gd name="connsiteX57" fmla="*/ 5306 w 9431"/>
                  <a:gd name="connsiteY57" fmla="*/ 6203 h 10000"/>
                  <a:gd name="connsiteX58" fmla="*/ 5572 w 9431"/>
                  <a:gd name="connsiteY58" fmla="*/ 6255 h 10000"/>
                  <a:gd name="connsiteX59" fmla="*/ 5817 w 9431"/>
                  <a:gd name="connsiteY59" fmla="*/ 6316 h 10000"/>
                  <a:gd name="connsiteX60" fmla="*/ 5766 w 9431"/>
                  <a:gd name="connsiteY60" fmla="*/ 5991 h 10000"/>
                  <a:gd name="connsiteX61" fmla="*/ 5822 w 9431"/>
                  <a:gd name="connsiteY61" fmla="*/ 5867 h 10000"/>
                  <a:gd name="connsiteX62" fmla="*/ 5866 w 9431"/>
                  <a:gd name="connsiteY62" fmla="*/ 5556 h 10000"/>
                  <a:gd name="connsiteX63" fmla="*/ 5894 w 9431"/>
                  <a:gd name="connsiteY63" fmla="*/ 5282 h 10000"/>
                  <a:gd name="connsiteX64" fmla="*/ 5746 w 9431"/>
                  <a:gd name="connsiteY64" fmla="*/ 5004 h 10000"/>
                  <a:gd name="connsiteX65" fmla="*/ 5911 w 9431"/>
                  <a:gd name="connsiteY65" fmla="*/ 4711 h 10000"/>
                  <a:gd name="connsiteX66" fmla="*/ 5822 w 9431"/>
                  <a:gd name="connsiteY66" fmla="*/ 4097 h 10000"/>
                  <a:gd name="connsiteX67" fmla="*/ 5726 w 9431"/>
                  <a:gd name="connsiteY67" fmla="*/ 3878 h 10000"/>
                  <a:gd name="connsiteX68" fmla="*/ 5993 w 9431"/>
                  <a:gd name="connsiteY68" fmla="*/ 3648 h 10000"/>
                  <a:gd name="connsiteX69" fmla="*/ 6264 w 9431"/>
                  <a:gd name="connsiteY69" fmla="*/ 3781 h 10000"/>
                  <a:gd name="connsiteX70" fmla="*/ 6321 w 9431"/>
                  <a:gd name="connsiteY70" fmla="*/ 3577 h 10000"/>
                  <a:gd name="connsiteX71" fmla="*/ 6499 w 9431"/>
                  <a:gd name="connsiteY71" fmla="*/ 3382 h 10000"/>
                  <a:gd name="connsiteX72" fmla="*/ 6751 w 9431"/>
                  <a:gd name="connsiteY72" fmla="*/ 3030 h 10000"/>
                  <a:gd name="connsiteX73" fmla="*/ 7174 w 9431"/>
                  <a:gd name="connsiteY73" fmla="*/ 3064 h 10000"/>
                  <a:gd name="connsiteX74" fmla="*/ 7178 w 9431"/>
                  <a:gd name="connsiteY74" fmla="*/ 2769 h 10000"/>
                  <a:gd name="connsiteX75" fmla="*/ 6960 w 9431"/>
                  <a:gd name="connsiteY75" fmla="*/ 2453 h 10000"/>
                  <a:gd name="connsiteX76" fmla="*/ 6783 w 9431"/>
                  <a:gd name="connsiteY76" fmla="*/ 2234 h 10000"/>
                  <a:gd name="connsiteX77" fmla="*/ 7290 w 9431"/>
                  <a:gd name="connsiteY77" fmla="*/ 2122 h 10000"/>
                  <a:gd name="connsiteX78" fmla="*/ 7721 w 9431"/>
                  <a:gd name="connsiteY78" fmla="*/ 1814 h 10000"/>
                  <a:gd name="connsiteX79" fmla="*/ 8164 w 9431"/>
                  <a:gd name="connsiteY79" fmla="*/ 1679 h 10000"/>
                  <a:gd name="connsiteX80" fmla="*/ 8272 w 9431"/>
                  <a:gd name="connsiteY80" fmla="*/ 1417 h 10000"/>
                  <a:gd name="connsiteX81" fmla="*/ 7505 w 9431"/>
                  <a:gd name="connsiteY81" fmla="*/ 1207 h 10000"/>
                  <a:gd name="connsiteX82" fmla="*/ 7930 w 9431"/>
                  <a:gd name="connsiteY82" fmla="*/ 700 h 10000"/>
                  <a:gd name="connsiteX83" fmla="*/ 7617 w 9431"/>
                  <a:gd name="connsiteY83" fmla="*/ 526 h 10000"/>
                  <a:gd name="connsiteX84" fmla="*/ 7153 w 9431"/>
                  <a:gd name="connsiteY84" fmla="*/ 318 h 10000"/>
                  <a:gd name="connsiteX85" fmla="*/ 6686 w 9431"/>
                  <a:gd name="connsiteY85" fmla="*/ 110 h 10000"/>
                  <a:gd name="connsiteX86" fmla="*/ 6219 w 9431"/>
                  <a:gd name="connsiteY86" fmla="*/ 6 h 10000"/>
                  <a:gd name="connsiteX87" fmla="*/ 5599 w 9431"/>
                  <a:gd name="connsiteY87" fmla="*/ 6 h 10000"/>
                  <a:gd name="connsiteX88" fmla="*/ 4900 w 9431"/>
                  <a:gd name="connsiteY88" fmla="*/ 0 h 10000"/>
                  <a:gd name="connsiteX0" fmla="*/ 5196 w 9285"/>
                  <a:gd name="connsiteY0" fmla="*/ 0 h 10000"/>
                  <a:gd name="connsiteX1" fmla="*/ 4858 w 9285"/>
                  <a:gd name="connsiteY1" fmla="*/ 405 h 10000"/>
                  <a:gd name="connsiteX2" fmla="*/ 4509 w 9285"/>
                  <a:gd name="connsiteY2" fmla="*/ 555 h 10000"/>
                  <a:gd name="connsiteX3" fmla="*/ 4392 w 9285"/>
                  <a:gd name="connsiteY3" fmla="*/ 977 h 10000"/>
                  <a:gd name="connsiteX4" fmla="*/ 4454 w 9285"/>
                  <a:gd name="connsiteY4" fmla="*/ 1359 h 10000"/>
                  <a:gd name="connsiteX5" fmla="*/ 4100 w 9285"/>
                  <a:gd name="connsiteY5" fmla="*/ 1567 h 10000"/>
                  <a:gd name="connsiteX6" fmla="*/ 3603 w 9285"/>
                  <a:gd name="connsiteY6" fmla="*/ 2071 h 10000"/>
                  <a:gd name="connsiteX7" fmla="*/ 3166 w 9285"/>
                  <a:gd name="connsiteY7" fmla="*/ 2325 h 10000"/>
                  <a:gd name="connsiteX8" fmla="*/ 2782 w 9285"/>
                  <a:gd name="connsiteY8" fmla="*/ 2539 h 10000"/>
                  <a:gd name="connsiteX9" fmla="*/ 2113 w 9285"/>
                  <a:gd name="connsiteY9" fmla="*/ 2695 h 10000"/>
                  <a:gd name="connsiteX10" fmla="*/ 1546 w 9285"/>
                  <a:gd name="connsiteY10" fmla="*/ 3042 h 10000"/>
                  <a:gd name="connsiteX11" fmla="*/ 943 w 9285"/>
                  <a:gd name="connsiteY11" fmla="*/ 3331 h 10000"/>
                  <a:gd name="connsiteX12" fmla="*/ 505 w 9285"/>
                  <a:gd name="connsiteY12" fmla="*/ 3713 h 10000"/>
                  <a:gd name="connsiteX13" fmla="*/ 276 w 9285"/>
                  <a:gd name="connsiteY13" fmla="*/ 4268 h 10000"/>
                  <a:gd name="connsiteX14" fmla="*/ 0 w 9285"/>
                  <a:gd name="connsiteY14" fmla="*/ 4685 h 10000"/>
                  <a:gd name="connsiteX15" fmla="*/ 642 w 9285"/>
                  <a:gd name="connsiteY15" fmla="*/ 5315 h 10000"/>
                  <a:gd name="connsiteX16" fmla="*/ 961 w 9285"/>
                  <a:gd name="connsiteY16" fmla="*/ 5761 h 10000"/>
                  <a:gd name="connsiteX17" fmla="*/ 1209 w 9285"/>
                  <a:gd name="connsiteY17" fmla="*/ 5899 h 10000"/>
                  <a:gd name="connsiteX18" fmla="*/ 1601 w 9285"/>
                  <a:gd name="connsiteY18" fmla="*/ 5975 h 10000"/>
                  <a:gd name="connsiteX19" fmla="*/ 2423 w 9285"/>
                  <a:gd name="connsiteY19" fmla="*/ 5940 h 10000"/>
                  <a:gd name="connsiteX20" fmla="*/ 3139 w 9285"/>
                  <a:gd name="connsiteY20" fmla="*/ 5975 h 10000"/>
                  <a:gd name="connsiteX21" fmla="*/ 3469 w 9285"/>
                  <a:gd name="connsiteY21" fmla="*/ 6148 h 10000"/>
                  <a:gd name="connsiteX22" fmla="*/ 3854 w 9285"/>
                  <a:gd name="connsiteY22" fmla="*/ 6426 h 10000"/>
                  <a:gd name="connsiteX23" fmla="*/ 4401 w 9285"/>
                  <a:gd name="connsiteY23" fmla="*/ 6322 h 10000"/>
                  <a:gd name="connsiteX24" fmla="*/ 4950 w 9285"/>
                  <a:gd name="connsiteY24" fmla="*/ 6183 h 10000"/>
                  <a:gd name="connsiteX25" fmla="*/ 5060 w 9285"/>
                  <a:gd name="connsiteY25" fmla="*/ 6495 h 10000"/>
                  <a:gd name="connsiteX26" fmla="*/ 5169 w 9285"/>
                  <a:gd name="connsiteY26" fmla="*/ 6842 h 10000"/>
                  <a:gd name="connsiteX27" fmla="*/ 5116 w 9285"/>
                  <a:gd name="connsiteY27" fmla="*/ 7154 h 10000"/>
                  <a:gd name="connsiteX28" fmla="*/ 5169 w 9285"/>
                  <a:gd name="connsiteY28" fmla="*/ 7363 h 10000"/>
                  <a:gd name="connsiteX29" fmla="*/ 5060 w 9285"/>
                  <a:gd name="connsiteY29" fmla="*/ 7675 h 10000"/>
                  <a:gd name="connsiteX30" fmla="*/ 4454 w 9285"/>
                  <a:gd name="connsiteY30" fmla="*/ 7710 h 10000"/>
                  <a:gd name="connsiteX31" fmla="*/ 3907 w 9285"/>
                  <a:gd name="connsiteY31" fmla="*/ 7675 h 10000"/>
                  <a:gd name="connsiteX32" fmla="*/ 3412 w 9285"/>
                  <a:gd name="connsiteY32" fmla="*/ 7883 h 10000"/>
                  <a:gd name="connsiteX33" fmla="*/ 2973 w 9285"/>
                  <a:gd name="connsiteY33" fmla="*/ 8091 h 10000"/>
                  <a:gd name="connsiteX34" fmla="*/ 2864 w 9285"/>
                  <a:gd name="connsiteY34" fmla="*/ 8369 h 10000"/>
                  <a:gd name="connsiteX35" fmla="*/ 2973 w 9285"/>
                  <a:gd name="connsiteY35" fmla="*/ 8681 h 10000"/>
                  <a:gd name="connsiteX36" fmla="*/ 3412 w 9285"/>
                  <a:gd name="connsiteY36" fmla="*/ 8855 h 10000"/>
                  <a:gd name="connsiteX37" fmla="*/ 3633 w 9285"/>
                  <a:gd name="connsiteY37" fmla="*/ 9202 h 10000"/>
                  <a:gd name="connsiteX38" fmla="*/ 3578 w 9285"/>
                  <a:gd name="connsiteY38" fmla="*/ 9549 h 10000"/>
                  <a:gd name="connsiteX39" fmla="*/ 3633 w 9285"/>
                  <a:gd name="connsiteY39" fmla="*/ 9826 h 10000"/>
                  <a:gd name="connsiteX40" fmla="*/ 4019 w 9285"/>
                  <a:gd name="connsiteY40" fmla="*/ 9965 h 10000"/>
                  <a:gd name="connsiteX41" fmla="*/ 4344 w 9285"/>
                  <a:gd name="connsiteY41" fmla="*/ 10000 h 10000"/>
                  <a:gd name="connsiteX42" fmla="*/ 4893 w 9285"/>
                  <a:gd name="connsiteY42" fmla="*/ 9965 h 10000"/>
                  <a:gd name="connsiteX43" fmla="*/ 5499 w 9285"/>
                  <a:gd name="connsiteY43" fmla="*/ 9792 h 10000"/>
                  <a:gd name="connsiteX44" fmla="*/ 6101 w 9285"/>
                  <a:gd name="connsiteY44" fmla="*/ 9549 h 10000"/>
                  <a:gd name="connsiteX45" fmla="*/ 6763 w 9285"/>
                  <a:gd name="connsiteY45" fmla="*/ 9341 h 10000"/>
                  <a:gd name="connsiteX46" fmla="*/ 7145 w 9285"/>
                  <a:gd name="connsiteY46" fmla="*/ 9028 h 10000"/>
                  <a:gd name="connsiteX47" fmla="*/ 7585 w 9285"/>
                  <a:gd name="connsiteY47" fmla="*/ 8751 h 10000"/>
                  <a:gd name="connsiteX48" fmla="*/ 7585 w 9285"/>
                  <a:gd name="connsiteY48" fmla="*/ 8508 h 10000"/>
                  <a:gd name="connsiteX49" fmla="*/ 7418 w 9285"/>
                  <a:gd name="connsiteY49" fmla="*/ 8265 h 10000"/>
                  <a:gd name="connsiteX50" fmla="*/ 7528 w 9285"/>
                  <a:gd name="connsiteY50" fmla="*/ 8022 h 10000"/>
                  <a:gd name="connsiteX51" fmla="*/ 8135 w 9285"/>
                  <a:gd name="connsiteY51" fmla="*/ 7883 h 10000"/>
                  <a:gd name="connsiteX52" fmla="*/ 8518 w 9285"/>
                  <a:gd name="connsiteY52" fmla="*/ 8057 h 10000"/>
                  <a:gd name="connsiteX53" fmla="*/ 9285 w 9285"/>
                  <a:gd name="connsiteY53" fmla="*/ 8161 h 10000"/>
                  <a:gd name="connsiteX54" fmla="*/ 4975 w 9285"/>
                  <a:gd name="connsiteY54" fmla="*/ 6110 h 10000"/>
                  <a:gd name="connsiteX55" fmla="*/ 5310 w 9285"/>
                  <a:gd name="connsiteY55" fmla="*/ 6117 h 10000"/>
                  <a:gd name="connsiteX56" fmla="*/ 5626 w 9285"/>
                  <a:gd name="connsiteY56" fmla="*/ 6203 h 10000"/>
                  <a:gd name="connsiteX57" fmla="*/ 5908 w 9285"/>
                  <a:gd name="connsiteY57" fmla="*/ 6255 h 10000"/>
                  <a:gd name="connsiteX58" fmla="*/ 6168 w 9285"/>
                  <a:gd name="connsiteY58" fmla="*/ 6316 h 10000"/>
                  <a:gd name="connsiteX59" fmla="*/ 6114 w 9285"/>
                  <a:gd name="connsiteY59" fmla="*/ 5991 h 10000"/>
                  <a:gd name="connsiteX60" fmla="*/ 6173 w 9285"/>
                  <a:gd name="connsiteY60" fmla="*/ 5867 h 10000"/>
                  <a:gd name="connsiteX61" fmla="*/ 6220 w 9285"/>
                  <a:gd name="connsiteY61" fmla="*/ 5556 h 10000"/>
                  <a:gd name="connsiteX62" fmla="*/ 6250 w 9285"/>
                  <a:gd name="connsiteY62" fmla="*/ 5282 h 10000"/>
                  <a:gd name="connsiteX63" fmla="*/ 6093 w 9285"/>
                  <a:gd name="connsiteY63" fmla="*/ 5004 h 10000"/>
                  <a:gd name="connsiteX64" fmla="*/ 6268 w 9285"/>
                  <a:gd name="connsiteY64" fmla="*/ 4711 h 10000"/>
                  <a:gd name="connsiteX65" fmla="*/ 6173 w 9285"/>
                  <a:gd name="connsiteY65" fmla="*/ 4097 h 10000"/>
                  <a:gd name="connsiteX66" fmla="*/ 6071 w 9285"/>
                  <a:gd name="connsiteY66" fmla="*/ 3878 h 10000"/>
                  <a:gd name="connsiteX67" fmla="*/ 6355 w 9285"/>
                  <a:gd name="connsiteY67" fmla="*/ 3648 h 10000"/>
                  <a:gd name="connsiteX68" fmla="*/ 6642 w 9285"/>
                  <a:gd name="connsiteY68" fmla="*/ 3781 h 10000"/>
                  <a:gd name="connsiteX69" fmla="*/ 6702 w 9285"/>
                  <a:gd name="connsiteY69" fmla="*/ 3577 h 10000"/>
                  <a:gd name="connsiteX70" fmla="*/ 6891 w 9285"/>
                  <a:gd name="connsiteY70" fmla="*/ 3382 h 10000"/>
                  <a:gd name="connsiteX71" fmla="*/ 7158 w 9285"/>
                  <a:gd name="connsiteY71" fmla="*/ 3030 h 10000"/>
                  <a:gd name="connsiteX72" fmla="*/ 7607 w 9285"/>
                  <a:gd name="connsiteY72" fmla="*/ 3064 h 10000"/>
                  <a:gd name="connsiteX73" fmla="*/ 7611 w 9285"/>
                  <a:gd name="connsiteY73" fmla="*/ 2769 h 10000"/>
                  <a:gd name="connsiteX74" fmla="*/ 7380 w 9285"/>
                  <a:gd name="connsiteY74" fmla="*/ 2453 h 10000"/>
                  <a:gd name="connsiteX75" fmla="*/ 7192 w 9285"/>
                  <a:gd name="connsiteY75" fmla="*/ 2234 h 10000"/>
                  <a:gd name="connsiteX76" fmla="*/ 7730 w 9285"/>
                  <a:gd name="connsiteY76" fmla="*/ 2122 h 10000"/>
                  <a:gd name="connsiteX77" fmla="*/ 8187 w 9285"/>
                  <a:gd name="connsiteY77" fmla="*/ 1814 h 10000"/>
                  <a:gd name="connsiteX78" fmla="*/ 8657 w 9285"/>
                  <a:gd name="connsiteY78" fmla="*/ 1679 h 10000"/>
                  <a:gd name="connsiteX79" fmla="*/ 8771 w 9285"/>
                  <a:gd name="connsiteY79" fmla="*/ 1417 h 10000"/>
                  <a:gd name="connsiteX80" fmla="*/ 7958 w 9285"/>
                  <a:gd name="connsiteY80" fmla="*/ 1207 h 10000"/>
                  <a:gd name="connsiteX81" fmla="*/ 8408 w 9285"/>
                  <a:gd name="connsiteY81" fmla="*/ 700 h 10000"/>
                  <a:gd name="connsiteX82" fmla="*/ 8077 w 9285"/>
                  <a:gd name="connsiteY82" fmla="*/ 526 h 10000"/>
                  <a:gd name="connsiteX83" fmla="*/ 7585 w 9285"/>
                  <a:gd name="connsiteY83" fmla="*/ 318 h 10000"/>
                  <a:gd name="connsiteX84" fmla="*/ 7089 w 9285"/>
                  <a:gd name="connsiteY84" fmla="*/ 110 h 10000"/>
                  <a:gd name="connsiteX85" fmla="*/ 6594 w 9285"/>
                  <a:gd name="connsiteY85" fmla="*/ 6 h 10000"/>
                  <a:gd name="connsiteX86" fmla="*/ 5937 w 9285"/>
                  <a:gd name="connsiteY86" fmla="*/ 6 h 10000"/>
                  <a:gd name="connsiteX87" fmla="*/ 5196 w 9285"/>
                  <a:gd name="connsiteY87" fmla="*/ 0 h 10000"/>
                  <a:gd name="connsiteX0" fmla="*/ 5596 w 9450"/>
                  <a:gd name="connsiteY0" fmla="*/ 0 h 10000"/>
                  <a:gd name="connsiteX1" fmla="*/ 5232 w 9450"/>
                  <a:gd name="connsiteY1" fmla="*/ 405 h 10000"/>
                  <a:gd name="connsiteX2" fmla="*/ 4856 w 9450"/>
                  <a:gd name="connsiteY2" fmla="*/ 555 h 10000"/>
                  <a:gd name="connsiteX3" fmla="*/ 4730 w 9450"/>
                  <a:gd name="connsiteY3" fmla="*/ 977 h 10000"/>
                  <a:gd name="connsiteX4" fmla="*/ 4797 w 9450"/>
                  <a:gd name="connsiteY4" fmla="*/ 1359 h 10000"/>
                  <a:gd name="connsiteX5" fmla="*/ 4416 w 9450"/>
                  <a:gd name="connsiteY5" fmla="*/ 1567 h 10000"/>
                  <a:gd name="connsiteX6" fmla="*/ 3880 w 9450"/>
                  <a:gd name="connsiteY6" fmla="*/ 2071 h 10000"/>
                  <a:gd name="connsiteX7" fmla="*/ 3410 w 9450"/>
                  <a:gd name="connsiteY7" fmla="*/ 2325 h 10000"/>
                  <a:gd name="connsiteX8" fmla="*/ 2996 w 9450"/>
                  <a:gd name="connsiteY8" fmla="*/ 2539 h 10000"/>
                  <a:gd name="connsiteX9" fmla="*/ 2276 w 9450"/>
                  <a:gd name="connsiteY9" fmla="*/ 2695 h 10000"/>
                  <a:gd name="connsiteX10" fmla="*/ 1665 w 9450"/>
                  <a:gd name="connsiteY10" fmla="*/ 3042 h 10000"/>
                  <a:gd name="connsiteX11" fmla="*/ 1016 w 9450"/>
                  <a:gd name="connsiteY11" fmla="*/ 3331 h 10000"/>
                  <a:gd name="connsiteX12" fmla="*/ 544 w 9450"/>
                  <a:gd name="connsiteY12" fmla="*/ 3713 h 10000"/>
                  <a:gd name="connsiteX13" fmla="*/ 297 w 9450"/>
                  <a:gd name="connsiteY13" fmla="*/ 4268 h 10000"/>
                  <a:gd name="connsiteX14" fmla="*/ 0 w 9450"/>
                  <a:gd name="connsiteY14" fmla="*/ 4685 h 10000"/>
                  <a:gd name="connsiteX15" fmla="*/ 691 w 9450"/>
                  <a:gd name="connsiteY15" fmla="*/ 5315 h 10000"/>
                  <a:gd name="connsiteX16" fmla="*/ 1035 w 9450"/>
                  <a:gd name="connsiteY16" fmla="*/ 5761 h 10000"/>
                  <a:gd name="connsiteX17" fmla="*/ 1302 w 9450"/>
                  <a:gd name="connsiteY17" fmla="*/ 5899 h 10000"/>
                  <a:gd name="connsiteX18" fmla="*/ 1724 w 9450"/>
                  <a:gd name="connsiteY18" fmla="*/ 5975 h 10000"/>
                  <a:gd name="connsiteX19" fmla="*/ 2610 w 9450"/>
                  <a:gd name="connsiteY19" fmla="*/ 5940 h 10000"/>
                  <a:gd name="connsiteX20" fmla="*/ 3381 w 9450"/>
                  <a:gd name="connsiteY20" fmla="*/ 5975 h 10000"/>
                  <a:gd name="connsiteX21" fmla="*/ 3736 w 9450"/>
                  <a:gd name="connsiteY21" fmla="*/ 6148 h 10000"/>
                  <a:gd name="connsiteX22" fmla="*/ 4151 w 9450"/>
                  <a:gd name="connsiteY22" fmla="*/ 6426 h 10000"/>
                  <a:gd name="connsiteX23" fmla="*/ 4740 w 9450"/>
                  <a:gd name="connsiteY23" fmla="*/ 6322 h 10000"/>
                  <a:gd name="connsiteX24" fmla="*/ 5331 w 9450"/>
                  <a:gd name="connsiteY24" fmla="*/ 6183 h 10000"/>
                  <a:gd name="connsiteX25" fmla="*/ 5450 w 9450"/>
                  <a:gd name="connsiteY25" fmla="*/ 6495 h 10000"/>
                  <a:gd name="connsiteX26" fmla="*/ 5567 w 9450"/>
                  <a:gd name="connsiteY26" fmla="*/ 6842 h 10000"/>
                  <a:gd name="connsiteX27" fmla="*/ 5510 w 9450"/>
                  <a:gd name="connsiteY27" fmla="*/ 7154 h 10000"/>
                  <a:gd name="connsiteX28" fmla="*/ 5567 w 9450"/>
                  <a:gd name="connsiteY28" fmla="*/ 7363 h 10000"/>
                  <a:gd name="connsiteX29" fmla="*/ 5450 w 9450"/>
                  <a:gd name="connsiteY29" fmla="*/ 7675 h 10000"/>
                  <a:gd name="connsiteX30" fmla="*/ 4797 w 9450"/>
                  <a:gd name="connsiteY30" fmla="*/ 7710 h 10000"/>
                  <a:gd name="connsiteX31" fmla="*/ 4208 w 9450"/>
                  <a:gd name="connsiteY31" fmla="*/ 7675 h 10000"/>
                  <a:gd name="connsiteX32" fmla="*/ 3675 w 9450"/>
                  <a:gd name="connsiteY32" fmla="*/ 7883 h 10000"/>
                  <a:gd name="connsiteX33" fmla="*/ 3202 w 9450"/>
                  <a:gd name="connsiteY33" fmla="*/ 8091 h 10000"/>
                  <a:gd name="connsiteX34" fmla="*/ 3085 w 9450"/>
                  <a:gd name="connsiteY34" fmla="*/ 8369 h 10000"/>
                  <a:gd name="connsiteX35" fmla="*/ 3202 w 9450"/>
                  <a:gd name="connsiteY35" fmla="*/ 8681 h 10000"/>
                  <a:gd name="connsiteX36" fmla="*/ 3675 w 9450"/>
                  <a:gd name="connsiteY36" fmla="*/ 8855 h 10000"/>
                  <a:gd name="connsiteX37" fmla="*/ 3913 w 9450"/>
                  <a:gd name="connsiteY37" fmla="*/ 9202 h 10000"/>
                  <a:gd name="connsiteX38" fmla="*/ 3854 w 9450"/>
                  <a:gd name="connsiteY38" fmla="*/ 9549 h 10000"/>
                  <a:gd name="connsiteX39" fmla="*/ 3913 w 9450"/>
                  <a:gd name="connsiteY39" fmla="*/ 9826 h 10000"/>
                  <a:gd name="connsiteX40" fmla="*/ 4328 w 9450"/>
                  <a:gd name="connsiteY40" fmla="*/ 9965 h 10000"/>
                  <a:gd name="connsiteX41" fmla="*/ 4679 w 9450"/>
                  <a:gd name="connsiteY41" fmla="*/ 10000 h 10000"/>
                  <a:gd name="connsiteX42" fmla="*/ 5270 w 9450"/>
                  <a:gd name="connsiteY42" fmla="*/ 9965 h 10000"/>
                  <a:gd name="connsiteX43" fmla="*/ 5922 w 9450"/>
                  <a:gd name="connsiteY43" fmla="*/ 9792 h 10000"/>
                  <a:gd name="connsiteX44" fmla="*/ 6571 w 9450"/>
                  <a:gd name="connsiteY44" fmla="*/ 9549 h 10000"/>
                  <a:gd name="connsiteX45" fmla="*/ 7284 w 9450"/>
                  <a:gd name="connsiteY45" fmla="*/ 9341 h 10000"/>
                  <a:gd name="connsiteX46" fmla="*/ 7695 w 9450"/>
                  <a:gd name="connsiteY46" fmla="*/ 9028 h 10000"/>
                  <a:gd name="connsiteX47" fmla="*/ 8169 w 9450"/>
                  <a:gd name="connsiteY47" fmla="*/ 8751 h 10000"/>
                  <a:gd name="connsiteX48" fmla="*/ 8169 w 9450"/>
                  <a:gd name="connsiteY48" fmla="*/ 8508 h 10000"/>
                  <a:gd name="connsiteX49" fmla="*/ 7989 w 9450"/>
                  <a:gd name="connsiteY49" fmla="*/ 8265 h 10000"/>
                  <a:gd name="connsiteX50" fmla="*/ 8108 w 9450"/>
                  <a:gd name="connsiteY50" fmla="*/ 8022 h 10000"/>
                  <a:gd name="connsiteX51" fmla="*/ 8761 w 9450"/>
                  <a:gd name="connsiteY51" fmla="*/ 7883 h 10000"/>
                  <a:gd name="connsiteX52" fmla="*/ 9174 w 9450"/>
                  <a:gd name="connsiteY52" fmla="*/ 8057 h 10000"/>
                  <a:gd name="connsiteX53" fmla="*/ 5358 w 9450"/>
                  <a:gd name="connsiteY53" fmla="*/ 6110 h 10000"/>
                  <a:gd name="connsiteX54" fmla="*/ 5719 w 9450"/>
                  <a:gd name="connsiteY54" fmla="*/ 6117 h 10000"/>
                  <a:gd name="connsiteX55" fmla="*/ 6059 w 9450"/>
                  <a:gd name="connsiteY55" fmla="*/ 6203 h 10000"/>
                  <a:gd name="connsiteX56" fmla="*/ 6363 w 9450"/>
                  <a:gd name="connsiteY56" fmla="*/ 6255 h 10000"/>
                  <a:gd name="connsiteX57" fmla="*/ 6643 w 9450"/>
                  <a:gd name="connsiteY57" fmla="*/ 6316 h 10000"/>
                  <a:gd name="connsiteX58" fmla="*/ 6585 w 9450"/>
                  <a:gd name="connsiteY58" fmla="*/ 5991 h 10000"/>
                  <a:gd name="connsiteX59" fmla="*/ 6648 w 9450"/>
                  <a:gd name="connsiteY59" fmla="*/ 5867 h 10000"/>
                  <a:gd name="connsiteX60" fmla="*/ 6699 w 9450"/>
                  <a:gd name="connsiteY60" fmla="*/ 5556 h 10000"/>
                  <a:gd name="connsiteX61" fmla="*/ 6731 w 9450"/>
                  <a:gd name="connsiteY61" fmla="*/ 5282 h 10000"/>
                  <a:gd name="connsiteX62" fmla="*/ 6562 w 9450"/>
                  <a:gd name="connsiteY62" fmla="*/ 5004 h 10000"/>
                  <a:gd name="connsiteX63" fmla="*/ 6751 w 9450"/>
                  <a:gd name="connsiteY63" fmla="*/ 4711 h 10000"/>
                  <a:gd name="connsiteX64" fmla="*/ 6648 w 9450"/>
                  <a:gd name="connsiteY64" fmla="*/ 4097 h 10000"/>
                  <a:gd name="connsiteX65" fmla="*/ 6539 w 9450"/>
                  <a:gd name="connsiteY65" fmla="*/ 3878 h 10000"/>
                  <a:gd name="connsiteX66" fmla="*/ 6844 w 9450"/>
                  <a:gd name="connsiteY66" fmla="*/ 3648 h 10000"/>
                  <a:gd name="connsiteX67" fmla="*/ 7153 w 9450"/>
                  <a:gd name="connsiteY67" fmla="*/ 3781 h 10000"/>
                  <a:gd name="connsiteX68" fmla="*/ 7218 w 9450"/>
                  <a:gd name="connsiteY68" fmla="*/ 3577 h 10000"/>
                  <a:gd name="connsiteX69" fmla="*/ 7422 w 9450"/>
                  <a:gd name="connsiteY69" fmla="*/ 3382 h 10000"/>
                  <a:gd name="connsiteX70" fmla="*/ 7709 w 9450"/>
                  <a:gd name="connsiteY70" fmla="*/ 3030 h 10000"/>
                  <a:gd name="connsiteX71" fmla="*/ 8193 w 9450"/>
                  <a:gd name="connsiteY71" fmla="*/ 3064 h 10000"/>
                  <a:gd name="connsiteX72" fmla="*/ 8197 w 9450"/>
                  <a:gd name="connsiteY72" fmla="*/ 2769 h 10000"/>
                  <a:gd name="connsiteX73" fmla="*/ 7948 w 9450"/>
                  <a:gd name="connsiteY73" fmla="*/ 2453 h 10000"/>
                  <a:gd name="connsiteX74" fmla="*/ 7746 w 9450"/>
                  <a:gd name="connsiteY74" fmla="*/ 2234 h 10000"/>
                  <a:gd name="connsiteX75" fmla="*/ 8325 w 9450"/>
                  <a:gd name="connsiteY75" fmla="*/ 2122 h 10000"/>
                  <a:gd name="connsiteX76" fmla="*/ 8817 w 9450"/>
                  <a:gd name="connsiteY76" fmla="*/ 1814 h 10000"/>
                  <a:gd name="connsiteX77" fmla="*/ 9324 w 9450"/>
                  <a:gd name="connsiteY77" fmla="*/ 1679 h 10000"/>
                  <a:gd name="connsiteX78" fmla="*/ 9446 w 9450"/>
                  <a:gd name="connsiteY78" fmla="*/ 1417 h 10000"/>
                  <a:gd name="connsiteX79" fmla="*/ 8571 w 9450"/>
                  <a:gd name="connsiteY79" fmla="*/ 1207 h 10000"/>
                  <a:gd name="connsiteX80" fmla="*/ 9055 w 9450"/>
                  <a:gd name="connsiteY80" fmla="*/ 700 h 10000"/>
                  <a:gd name="connsiteX81" fmla="*/ 8699 w 9450"/>
                  <a:gd name="connsiteY81" fmla="*/ 526 h 10000"/>
                  <a:gd name="connsiteX82" fmla="*/ 8169 w 9450"/>
                  <a:gd name="connsiteY82" fmla="*/ 318 h 10000"/>
                  <a:gd name="connsiteX83" fmla="*/ 7635 w 9450"/>
                  <a:gd name="connsiteY83" fmla="*/ 110 h 10000"/>
                  <a:gd name="connsiteX84" fmla="*/ 7102 w 9450"/>
                  <a:gd name="connsiteY84" fmla="*/ 6 h 10000"/>
                  <a:gd name="connsiteX85" fmla="*/ 6394 w 9450"/>
                  <a:gd name="connsiteY85" fmla="*/ 6 h 10000"/>
                  <a:gd name="connsiteX86" fmla="*/ 5596 w 9450"/>
                  <a:gd name="connsiteY86" fmla="*/ 0 h 10000"/>
                  <a:gd name="connsiteX0" fmla="*/ 5922 w 10000"/>
                  <a:gd name="connsiteY0" fmla="*/ 0 h 10000"/>
                  <a:gd name="connsiteX1" fmla="*/ 5537 w 10000"/>
                  <a:gd name="connsiteY1" fmla="*/ 405 h 10000"/>
                  <a:gd name="connsiteX2" fmla="*/ 5139 w 10000"/>
                  <a:gd name="connsiteY2" fmla="*/ 555 h 10000"/>
                  <a:gd name="connsiteX3" fmla="*/ 5005 w 10000"/>
                  <a:gd name="connsiteY3" fmla="*/ 977 h 10000"/>
                  <a:gd name="connsiteX4" fmla="*/ 5076 w 10000"/>
                  <a:gd name="connsiteY4" fmla="*/ 1359 h 10000"/>
                  <a:gd name="connsiteX5" fmla="*/ 4673 w 10000"/>
                  <a:gd name="connsiteY5" fmla="*/ 1567 h 10000"/>
                  <a:gd name="connsiteX6" fmla="*/ 4106 w 10000"/>
                  <a:gd name="connsiteY6" fmla="*/ 2071 h 10000"/>
                  <a:gd name="connsiteX7" fmla="*/ 3608 w 10000"/>
                  <a:gd name="connsiteY7" fmla="*/ 2325 h 10000"/>
                  <a:gd name="connsiteX8" fmla="*/ 3170 w 10000"/>
                  <a:gd name="connsiteY8" fmla="*/ 2539 h 10000"/>
                  <a:gd name="connsiteX9" fmla="*/ 2408 w 10000"/>
                  <a:gd name="connsiteY9" fmla="*/ 2695 h 10000"/>
                  <a:gd name="connsiteX10" fmla="*/ 1762 w 10000"/>
                  <a:gd name="connsiteY10" fmla="*/ 3042 h 10000"/>
                  <a:gd name="connsiteX11" fmla="*/ 1075 w 10000"/>
                  <a:gd name="connsiteY11" fmla="*/ 3331 h 10000"/>
                  <a:gd name="connsiteX12" fmla="*/ 576 w 10000"/>
                  <a:gd name="connsiteY12" fmla="*/ 3713 h 10000"/>
                  <a:gd name="connsiteX13" fmla="*/ 314 w 10000"/>
                  <a:gd name="connsiteY13" fmla="*/ 4268 h 10000"/>
                  <a:gd name="connsiteX14" fmla="*/ 0 w 10000"/>
                  <a:gd name="connsiteY14" fmla="*/ 4685 h 10000"/>
                  <a:gd name="connsiteX15" fmla="*/ 731 w 10000"/>
                  <a:gd name="connsiteY15" fmla="*/ 5315 h 10000"/>
                  <a:gd name="connsiteX16" fmla="*/ 1095 w 10000"/>
                  <a:gd name="connsiteY16" fmla="*/ 5761 h 10000"/>
                  <a:gd name="connsiteX17" fmla="*/ 1378 w 10000"/>
                  <a:gd name="connsiteY17" fmla="*/ 5899 h 10000"/>
                  <a:gd name="connsiteX18" fmla="*/ 1824 w 10000"/>
                  <a:gd name="connsiteY18" fmla="*/ 5975 h 10000"/>
                  <a:gd name="connsiteX19" fmla="*/ 2762 w 10000"/>
                  <a:gd name="connsiteY19" fmla="*/ 5940 h 10000"/>
                  <a:gd name="connsiteX20" fmla="*/ 3578 w 10000"/>
                  <a:gd name="connsiteY20" fmla="*/ 5975 h 10000"/>
                  <a:gd name="connsiteX21" fmla="*/ 3953 w 10000"/>
                  <a:gd name="connsiteY21" fmla="*/ 6148 h 10000"/>
                  <a:gd name="connsiteX22" fmla="*/ 4393 w 10000"/>
                  <a:gd name="connsiteY22" fmla="*/ 6426 h 10000"/>
                  <a:gd name="connsiteX23" fmla="*/ 5016 w 10000"/>
                  <a:gd name="connsiteY23" fmla="*/ 6322 h 10000"/>
                  <a:gd name="connsiteX24" fmla="*/ 5641 w 10000"/>
                  <a:gd name="connsiteY24" fmla="*/ 6183 h 10000"/>
                  <a:gd name="connsiteX25" fmla="*/ 5767 w 10000"/>
                  <a:gd name="connsiteY25" fmla="*/ 6495 h 10000"/>
                  <a:gd name="connsiteX26" fmla="*/ 5891 w 10000"/>
                  <a:gd name="connsiteY26" fmla="*/ 6842 h 10000"/>
                  <a:gd name="connsiteX27" fmla="*/ 5831 w 10000"/>
                  <a:gd name="connsiteY27" fmla="*/ 7154 h 10000"/>
                  <a:gd name="connsiteX28" fmla="*/ 5891 w 10000"/>
                  <a:gd name="connsiteY28" fmla="*/ 7363 h 10000"/>
                  <a:gd name="connsiteX29" fmla="*/ 5767 w 10000"/>
                  <a:gd name="connsiteY29" fmla="*/ 7675 h 10000"/>
                  <a:gd name="connsiteX30" fmla="*/ 5076 w 10000"/>
                  <a:gd name="connsiteY30" fmla="*/ 7710 h 10000"/>
                  <a:gd name="connsiteX31" fmla="*/ 4453 w 10000"/>
                  <a:gd name="connsiteY31" fmla="*/ 7675 h 10000"/>
                  <a:gd name="connsiteX32" fmla="*/ 3889 w 10000"/>
                  <a:gd name="connsiteY32" fmla="*/ 7883 h 10000"/>
                  <a:gd name="connsiteX33" fmla="*/ 3388 w 10000"/>
                  <a:gd name="connsiteY33" fmla="*/ 8091 h 10000"/>
                  <a:gd name="connsiteX34" fmla="*/ 3265 w 10000"/>
                  <a:gd name="connsiteY34" fmla="*/ 8369 h 10000"/>
                  <a:gd name="connsiteX35" fmla="*/ 3388 w 10000"/>
                  <a:gd name="connsiteY35" fmla="*/ 8681 h 10000"/>
                  <a:gd name="connsiteX36" fmla="*/ 3889 w 10000"/>
                  <a:gd name="connsiteY36" fmla="*/ 8855 h 10000"/>
                  <a:gd name="connsiteX37" fmla="*/ 4141 w 10000"/>
                  <a:gd name="connsiteY37" fmla="*/ 9202 h 10000"/>
                  <a:gd name="connsiteX38" fmla="*/ 4078 w 10000"/>
                  <a:gd name="connsiteY38" fmla="*/ 9549 h 10000"/>
                  <a:gd name="connsiteX39" fmla="*/ 4141 w 10000"/>
                  <a:gd name="connsiteY39" fmla="*/ 9826 h 10000"/>
                  <a:gd name="connsiteX40" fmla="*/ 4580 w 10000"/>
                  <a:gd name="connsiteY40" fmla="*/ 9965 h 10000"/>
                  <a:gd name="connsiteX41" fmla="*/ 4951 w 10000"/>
                  <a:gd name="connsiteY41" fmla="*/ 10000 h 10000"/>
                  <a:gd name="connsiteX42" fmla="*/ 5577 w 10000"/>
                  <a:gd name="connsiteY42" fmla="*/ 9965 h 10000"/>
                  <a:gd name="connsiteX43" fmla="*/ 6267 w 10000"/>
                  <a:gd name="connsiteY43" fmla="*/ 9792 h 10000"/>
                  <a:gd name="connsiteX44" fmla="*/ 6953 w 10000"/>
                  <a:gd name="connsiteY44" fmla="*/ 9549 h 10000"/>
                  <a:gd name="connsiteX45" fmla="*/ 7708 w 10000"/>
                  <a:gd name="connsiteY45" fmla="*/ 9341 h 10000"/>
                  <a:gd name="connsiteX46" fmla="*/ 8143 w 10000"/>
                  <a:gd name="connsiteY46" fmla="*/ 9028 h 10000"/>
                  <a:gd name="connsiteX47" fmla="*/ 8644 w 10000"/>
                  <a:gd name="connsiteY47" fmla="*/ 8751 h 10000"/>
                  <a:gd name="connsiteX48" fmla="*/ 8644 w 10000"/>
                  <a:gd name="connsiteY48" fmla="*/ 8508 h 10000"/>
                  <a:gd name="connsiteX49" fmla="*/ 8454 w 10000"/>
                  <a:gd name="connsiteY49" fmla="*/ 8265 h 10000"/>
                  <a:gd name="connsiteX50" fmla="*/ 8580 w 10000"/>
                  <a:gd name="connsiteY50" fmla="*/ 8022 h 10000"/>
                  <a:gd name="connsiteX51" fmla="*/ 9271 w 10000"/>
                  <a:gd name="connsiteY51" fmla="*/ 7883 h 10000"/>
                  <a:gd name="connsiteX52" fmla="*/ 5670 w 10000"/>
                  <a:gd name="connsiteY52" fmla="*/ 6110 h 10000"/>
                  <a:gd name="connsiteX53" fmla="*/ 6052 w 10000"/>
                  <a:gd name="connsiteY53" fmla="*/ 6117 h 10000"/>
                  <a:gd name="connsiteX54" fmla="*/ 6412 w 10000"/>
                  <a:gd name="connsiteY54" fmla="*/ 6203 h 10000"/>
                  <a:gd name="connsiteX55" fmla="*/ 6733 w 10000"/>
                  <a:gd name="connsiteY55" fmla="*/ 6255 h 10000"/>
                  <a:gd name="connsiteX56" fmla="*/ 7030 w 10000"/>
                  <a:gd name="connsiteY56" fmla="*/ 6316 h 10000"/>
                  <a:gd name="connsiteX57" fmla="*/ 6968 w 10000"/>
                  <a:gd name="connsiteY57" fmla="*/ 5991 h 10000"/>
                  <a:gd name="connsiteX58" fmla="*/ 7035 w 10000"/>
                  <a:gd name="connsiteY58" fmla="*/ 5867 h 10000"/>
                  <a:gd name="connsiteX59" fmla="*/ 7089 w 10000"/>
                  <a:gd name="connsiteY59" fmla="*/ 5556 h 10000"/>
                  <a:gd name="connsiteX60" fmla="*/ 7123 w 10000"/>
                  <a:gd name="connsiteY60" fmla="*/ 5282 h 10000"/>
                  <a:gd name="connsiteX61" fmla="*/ 6944 w 10000"/>
                  <a:gd name="connsiteY61" fmla="*/ 5004 h 10000"/>
                  <a:gd name="connsiteX62" fmla="*/ 7144 w 10000"/>
                  <a:gd name="connsiteY62" fmla="*/ 4711 h 10000"/>
                  <a:gd name="connsiteX63" fmla="*/ 7035 w 10000"/>
                  <a:gd name="connsiteY63" fmla="*/ 4097 h 10000"/>
                  <a:gd name="connsiteX64" fmla="*/ 6920 w 10000"/>
                  <a:gd name="connsiteY64" fmla="*/ 3878 h 10000"/>
                  <a:gd name="connsiteX65" fmla="*/ 7242 w 10000"/>
                  <a:gd name="connsiteY65" fmla="*/ 3648 h 10000"/>
                  <a:gd name="connsiteX66" fmla="*/ 7569 w 10000"/>
                  <a:gd name="connsiteY66" fmla="*/ 3781 h 10000"/>
                  <a:gd name="connsiteX67" fmla="*/ 7638 w 10000"/>
                  <a:gd name="connsiteY67" fmla="*/ 3577 h 10000"/>
                  <a:gd name="connsiteX68" fmla="*/ 7854 w 10000"/>
                  <a:gd name="connsiteY68" fmla="*/ 3382 h 10000"/>
                  <a:gd name="connsiteX69" fmla="*/ 8158 w 10000"/>
                  <a:gd name="connsiteY69" fmla="*/ 3030 h 10000"/>
                  <a:gd name="connsiteX70" fmla="*/ 8670 w 10000"/>
                  <a:gd name="connsiteY70" fmla="*/ 3064 h 10000"/>
                  <a:gd name="connsiteX71" fmla="*/ 8674 w 10000"/>
                  <a:gd name="connsiteY71" fmla="*/ 2769 h 10000"/>
                  <a:gd name="connsiteX72" fmla="*/ 8411 w 10000"/>
                  <a:gd name="connsiteY72" fmla="*/ 2453 h 10000"/>
                  <a:gd name="connsiteX73" fmla="*/ 8197 w 10000"/>
                  <a:gd name="connsiteY73" fmla="*/ 2234 h 10000"/>
                  <a:gd name="connsiteX74" fmla="*/ 8810 w 10000"/>
                  <a:gd name="connsiteY74" fmla="*/ 2122 h 10000"/>
                  <a:gd name="connsiteX75" fmla="*/ 9330 w 10000"/>
                  <a:gd name="connsiteY75" fmla="*/ 1814 h 10000"/>
                  <a:gd name="connsiteX76" fmla="*/ 9867 w 10000"/>
                  <a:gd name="connsiteY76" fmla="*/ 1679 h 10000"/>
                  <a:gd name="connsiteX77" fmla="*/ 9996 w 10000"/>
                  <a:gd name="connsiteY77" fmla="*/ 1417 h 10000"/>
                  <a:gd name="connsiteX78" fmla="*/ 9070 w 10000"/>
                  <a:gd name="connsiteY78" fmla="*/ 1207 h 10000"/>
                  <a:gd name="connsiteX79" fmla="*/ 9582 w 10000"/>
                  <a:gd name="connsiteY79" fmla="*/ 700 h 10000"/>
                  <a:gd name="connsiteX80" fmla="*/ 9205 w 10000"/>
                  <a:gd name="connsiteY80" fmla="*/ 526 h 10000"/>
                  <a:gd name="connsiteX81" fmla="*/ 8644 w 10000"/>
                  <a:gd name="connsiteY81" fmla="*/ 318 h 10000"/>
                  <a:gd name="connsiteX82" fmla="*/ 8079 w 10000"/>
                  <a:gd name="connsiteY82" fmla="*/ 110 h 10000"/>
                  <a:gd name="connsiteX83" fmla="*/ 7515 w 10000"/>
                  <a:gd name="connsiteY83" fmla="*/ 6 h 10000"/>
                  <a:gd name="connsiteX84" fmla="*/ 6766 w 10000"/>
                  <a:gd name="connsiteY84" fmla="*/ 6 h 10000"/>
                  <a:gd name="connsiteX85" fmla="*/ 5922 w 10000"/>
                  <a:gd name="connsiteY85" fmla="*/ 0 h 10000"/>
                  <a:gd name="connsiteX0" fmla="*/ 5922 w 10000"/>
                  <a:gd name="connsiteY0" fmla="*/ 0 h 10000"/>
                  <a:gd name="connsiteX1" fmla="*/ 5537 w 10000"/>
                  <a:gd name="connsiteY1" fmla="*/ 405 h 10000"/>
                  <a:gd name="connsiteX2" fmla="*/ 5139 w 10000"/>
                  <a:gd name="connsiteY2" fmla="*/ 555 h 10000"/>
                  <a:gd name="connsiteX3" fmla="*/ 5005 w 10000"/>
                  <a:gd name="connsiteY3" fmla="*/ 977 h 10000"/>
                  <a:gd name="connsiteX4" fmla="*/ 5076 w 10000"/>
                  <a:gd name="connsiteY4" fmla="*/ 1359 h 10000"/>
                  <a:gd name="connsiteX5" fmla="*/ 4673 w 10000"/>
                  <a:gd name="connsiteY5" fmla="*/ 1567 h 10000"/>
                  <a:gd name="connsiteX6" fmla="*/ 4106 w 10000"/>
                  <a:gd name="connsiteY6" fmla="*/ 2071 h 10000"/>
                  <a:gd name="connsiteX7" fmla="*/ 3608 w 10000"/>
                  <a:gd name="connsiteY7" fmla="*/ 2325 h 10000"/>
                  <a:gd name="connsiteX8" fmla="*/ 3170 w 10000"/>
                  <a:gd name="connsiteY8" fmla="*/ 2539 h 10000"/>
                  <a:gd name="connsiteX9" fmla="*/ 2408 w 10000"/>
                  <a:gd name="connsiteY9" fmla="*/ 2695 h 10000"/>
                  <a:gd name="connsiteX10" fmla="*/ 1762 w 10000"/>
                  <a:gd name="connsiteY10" fmla="*/ 3042 h 10000"/>
                  <a:gd name="connsiteX11" fmla="*/ 1075 w 10000"/>
                  <a:gd name="connsiteY11" fmla="*/ 3331 h 10000"/>
                  <a:gd name="connsiteX12" fmla="*/ 576 w 10000"/>
                  <a:gd name="connsiteY12" fmla="*/ 3713 h 10000"/>
                  <a:gd name="connsiteX13" fmla="*/ 314 w 10000"/>
                  <a:gd name="connsiteY13" fmla="*/ 4268 h 10000"/>
                  <a:gd name="connsiteX14" fmla="*/ 0 w 10000"/>
                  <a:gd name="connsiteY14" fmla="*/ 4685 h 10000"/>
                  <a:gd name="connsiteX15" fmla="*/ 731 w 10000"/>
                  <a:gd name="connsiteY15" fmla="*/ 5315 h 10000"/>
                  <a:gd name="connsiteX16" fmla="*/ 1095 w 10000"/>
                  <a:gd name="connsiteY16" fmla="*/ 5761 h 10000"/>
                  <a:gd name="connsiteX17" fmla="*/ 1378 w 10000"/>
                  <a:gd name="connsiteY17" fmla="*/ 5899 h 10000"/>
                  <a:gd name="connsiteX18" fmla="*/ 1824 w 10000"/>
                  <a:gd name="connsiteY18" fmla="*/ 5975 h 10000"/>
                  <a:gd name="connsiteX19" fmla="*/ 2762 w 10000"/>
                  <a:gd name="connsiteY19" fmla="*/ 5940 h 10000"/>
                  <a:gd name="connsiteX20" fmla="*/ 3578 w 10000"/>
                  <a:gd name="connsiteY20" fmla="*/ 5975 h 10000"/>
                  <a:gd name="connsiteX21" fmla="*/ 3953 w 10000"/>
                  <a:gd name="connsiteY21" fmla="*/ 6148 h 10000"/>
                  <a:gd name="connsiteX22" fmla="*/ 4393 w 10000"/>
                  <a:gd name="connsiteY22" fmla="*/ 6426 h 10000"/>
                  <a:gd name="connsiteX23" fmla="*/ 5016 w 10000"/>
                  <a:gd name="connsiteY23" fmla="*/ 6322 h 10000"/>
                  <a:gd name="connsiteX24" fmla="*/ 5641 w 10000"/>
                  <a:gd name="connsiteY24" fmla="*/ 6183 h 10000"/>
                  <a:gd name="connsiteX25" fmla="*/ 5767 w 10000"/>
                  <a:gd name="connsiteY25" fmla="*/ 6495 h 10000"/>
                  <a:gd name="connsiteX26" fmla="*/ 5891 w 10000"/>
                  <a:gd name="connsiteY26" fmla="*/ 6842 h 10000"/>
                  <a:gd name="connsiteX27" fmla="*/ 5831 w 10000"/>
                  <a:gd name="connsiteY27" fmla="*/ 7154 h 10000"/>
                  <a:gd name="connsiteX28" fmla="*/ 5891 w 10000"/>
                  <a:gd name="connsiteY28" fmla="*/ 7363 h 10000"/>
                  <a:gd name="connsiteX29" fmla="*/ 5767 w 10000"/>
                  <a:gd name="connsiteY29" fmla="*/ 7675 h 10000"/>
                  <a:gd name="connsiteX30" fmla="*/ 5076 w 10000"/>
                  <a:gd name="connsiteY30" fmla="*/ 7710 h 10000"/>
                  <a:gd name="connsiteX31" fmla="*/ 4453 w 10000"/>
                  <a:gd name="connsiteY31" fmla="*/ 7675 h 10000"/>
                  <a:gd name="connsiteX32" fmla="*/ 3889 w 10000"/>
                  <a:gd name="connsiteY32" fmla="*/ 7883 h 10000"/>
                  <a:gd name="connsiteX33" fmla="*/ 3388 w 10000"/>
                  <a:gd name="connsiteY33" fmla="*/ 8091 h 10000"/>
                  <a:gd name="connsiteX34" fmla="*/ 3265 w 10000"/>
                  <a:gd name="connsiteY34" fmla="*/ 8369 h 10000"/>
                  <a:gd name="connsiteX35" fmla="*/ 3388 w 10000"/>
                  <a:gd name="connsiteY35" fmla="*/ 8681 h 10000"/>
                  <a:gd name="connsiteX36" fmla="*/ 3889 w 10000"/>
                  <a:gd name="connsiteY36" fmla="*/ 8855 h 10000"/>
                  <a:gd name="connsiteX37" fmla="*/ 4141 w 10000"/>
                  <a:gd name="connsiteY37" fmla="*/ 9202 h 10000"/>
                  <a:gd name="connsiteX38" fmla="*/ 4078 w 10000"/>
                  <a:gd name="connsiteY38" fmla="*/ 9549 h 10000"/>
                  <a:gd name="connsiteX39" fmla="*/ 4141 w 10000"/>
                  <a:gd name="connsiteY39" fmla="*/ 9826 h 10000"/>
                  <a:gd name="connsiteX40" fmla="*/ 4580 w 10000"/>
                  <a:gd name="connsiteY40" fmla="*/ 9965 h 10000"/>
                  <a:gd name="connsiteX41" fmla="*/ 4951 w 10000"/>
                  <a:gd name="connsiteY41" fmla="*/ 10000 h 10000"/>
                  <a:gd name="connsiteX42" fmla="*/ 5577 w 10000"/>
                  <a:gd name="connsiteY42" fmla="*/ 9965 h 10000"/>
                  <a:gd name="connsiteX43" fmla="*/ 6267 w 10000"/>
                  <a:gd name="connsiteY43" fmla="*/ 9792 h 10000"/>
                  <a:gd name="connsiteX44" fmla="*/ 6953 w 10000"/>
                  <a:gd name="connsiteY44" fmla="*/ 9549 h 10000"/>
                  <a:gd name="connsiteX45" fmla="*/ 7708 w 10000"/>
                  <a:gd name="connsiteY45" fmla="*/ 9341 h 10000"/>
                  <a:gd name="connsiteX46" fmla="*/ 8143 w 10000"/>
                  <a:gd name="connsiteY46" fmla="*/ 9028 h 10000"/>
                  <a:gd name="connsiteX47" fmla="*/ 8644 w 10000"/>
                  <a:gd name="connsiteY47" fmla="*/ 8751 h 10000"/>
                  <a:gd name="connsiteX48" fmla="*/ 8644 w 10000"/>
                  <a:gd name="connsiteY48" fmla="*/ 8508 h 10000"/>
                  <a:gd name="connsiteX49" fmla="*/ 8454 w 10000"/>
                  <a:gd name="connsiteY49" fmla="*/ 8265 h 10000"/>
                  <a:gd name="connsiteX50" fmla="*/ 8580 w 10000"/>
                  <a:gd name="connsiteY50" fmla="*/ 8022 h 10000"/>
                  <a:gd name="connsiteX51" fmla="*/ 5670 w 10000"/>
                  <a:gd name="connsiteY51" fmla="*/ 6110 h 10000"/>
                  <a:gd name="connsiteX52" fmla="*/ 6052 w 10000"/>
                  <a:gd name="connsiteY52" fmla="*/ 6117 h 10000"/>
                  <a:gd name="connsiteX53" fmla="*/ 6412 w 10000"/>
                  <a:gd name="connsiteY53" fmla="*/ 6203 h 10000"/>
                  <a:gd name="connsiteX54" fmla="*/ 6733 w 10000"/>
                  <a:gd name="connsiteY54" fmla="*/ 6255 h 10000"/>
                  <a:gd name="connsiteX55" fmla="*/ 7030 w 10000"/>
                  <a:gd name="connsiteY55" fmla="*/ 6316 h 10000"/>
                  <a:gd name="connsiteX56" fmla="*/ 6968 w 10000"/>
                  <a:gd name="connsiteY56" fmla="*/ 5991 h 10000"/>
                  <a:gd name="connsiteX57" fmla="*/ 7035 w 10000"/>
                  <a:gd name="connsiteY57" fmla="*/ 5867 h 10000"/>
                  <a:gd name="connsiteX58" fmla="*/ 7089 w 10000"/>
                  <a:gd name="connsiteY58" fmla="*/ 5556 h 10000"/>
                  <a:gd name="connsiteX59" fmla="*/ 7123 w 10000"/>
                  <a:gd name="connsiteY59" fmla="*/ 5282 h 10000"/>
                  <a:gd name="connsiteX60" fmla="*/ 6944 w 10000"/>
                  <a:gd name="connsiteY60" fmla="*/ 5004 h 10000"/>
                  <a:gd name="connsiteX61" fmla="*/ 7144 w 10000"/>
                  <a:gd name="connsiteY61" fmla="*/ 4711 h 10000"/>
                  <a:gd name="connsiteX62" fmla="*/ 7035 w 10000"/>
                  <a:gd name="connsiteY62" fmla="*/ 4097 h 10000"/>
                  <a:gd name="connsiteX63" fmla="*/ 6920 w 10000"/>
                  <a:gd name="connsiteY63" fmla="*/ 3878 h 10000"/>
                  <a:gd name="connsiteX64" fmla="*/ 7242 w 10000"/>
                  <a:gd name="connsiteY64" fmla="*/ 3648 h 10000"/>
                  <a:gd name="connsiteX65" fmla="*/ 7569 w 10000"/>
                  <a:gd name="connsiteY65" fmla="*/ 3781 h 10000"/>
                  <a:gd name="connsiteX66" fmla="*/ 7638 w 10000"/>
                  <a:gd name="connsiteY66" fmla="*/ 3577 h 10000"/>
                  <a:gd name="connsiteX67" fmla="*/ 7854 w 10000"/>
                  <a:gd name="connsiteY67" fmla="*/ 3382 h 10000"/>
                  <a:gd name="connsiteX68" fmla="*/ 8158 w 10000"/>
                  <a:gd name="connsiteY68" fmla="*/ 3030 h 10000"/>
                  <a:gd name="connsiteX69" fmla="*/ 8670 w 10000"/>
                  <a:gd name="connsiteY69" fmla="*/ 3064 h 10000"/>
                  <a:gd name="connsiteX70" fmla="*/ 8674 w 10000"/>
                  <a:gd name="connsiteY70" fmla="*/ 2769 h 10000"/>
                  <a:gd name="connsiteX71" fmla="*/ 8411 w 10000"/>
                  <a:gd name="connsiteY71" fmla="*/ 2453 h 10000"/>
                  <a:gd name="connsiteX72" fmla="*/ 8197 w 10000"/>
                  <a:gd name="connsiteY72" fmla="*/ 2234 h 10000"/>
                  <a:gd name="connsiteX73" fmla="*/ 8810 w 10000"/>
                  <a:gd name="connsiteY73" fmla="*/ 2122 h 10000"/>
                  <a:gd name="connsiteX74" fmla="*/ 9330 w 10000"/>
                  <a:gd name="connsiteY74" fmla="*/ 1814 h 10000"/>
                  <a:gd name="connsiteX75" fmla="*/ 9867 w 10000"/>
                  <a:gd name="connsiteY75" fmla="*/ 1679 h 10000"/>
                  <a:gd name="connsiteX76" fmla="*/ 9996 w 10000"/>
                  <a:gd name="connsiteY76" fmla="*/ 1417 h 10000"/>
                  <a:gd name="connsiteX77" fmla="*/ 9070 w 10000"/>
                  <a:gd name="connsiteY77" fmla="*/ 1207 h 10000"/>
                  <a:gd name="connsiteX78" fmla="*/ 9582 w 10000"/>
                  <a:gd name="connsiteY78" fmla="*/ 700 h 10000"/>
                  <a:gd name="connsiteX79" fmla="*/ 9205 w 10000"/>
                  <a:gd name="connsiteY79" fmla="*/ 526 h 10000"/>
                  <a:gd name="connsiteX80" fmla="*/ 8644 w 10000"/>
                  <a:gd name="connsiteY80" fmla="*/ 318 h 10000"/>
                  <a:gd name="connsiteX81" fmla="*/ 8079 w 10000"/>
                  <a:gd name="connsiteY81" fmla="*/ 110 h 10000"/>
                  <a:gd name="connsiteX82" fmla="*/ 7515 w 10000"/>
                  <a:gd name="connsiteY82" fmla="*/ 6 h 10000"/>
                  <a:gd name="connsiteX83" fmla="*/ 6766 w 10000"/>
                  <a:gd name="connsiteY83" fmla="*/ 6 h 10000"/>
                  <a:gd name="connsiteX84" fmla="*/ 5922 w 10000"/>
                  <a:gd name="connsiteY84" fmla="*/ 0 h 10000"/>
                  <a:gd name="connsiteX0" fmla="*/ 5922 w 10000"/>
                  <a:gd name="connsiteY0" fmla="*/ 0 h 10000"/>
                  <a:gd name="connsiteX1" fmla="*/ 5537 w 10000"/>
                  <a:gd name="connsiteY1" fmla="*/ 405 h 10000"/>
                  <a:gd name="connsiteX2" fmla="*/ 5139 w 10000"/>
                  <a:gd name="connsiteY2" fmla="*/ 555 h 10000"/>
                  <a:gd name="connsiteX3" fmla="*/ 5005 w 10000"/>
                  <a:gd name="connsiteY3" fmla="*/ 977 h 10000"/>
                  <a:gd name="connsiteX4" fmla="*/ 5076 w 10000"/>
                  <a:gd name="connsiteY4" fmla="*/ 1359 h 10000"/>
                  <a:gd name="connsiteX5" fmla="*/ 4673 w 10000"/>
                  <a:gd name="connsiteY5" fmla="*/ 1567 h 10000"/>
                  <a:gd name="connsiteX6" fmla="*/ 4106 w 10000"/>
                  <a:gd name="connsiteY6" fmla="*/ 2071 h 10000"/>
                  <a:gd name="connsiteX7" fmla="*/ 3608 w 10000"/>
                  <a:gd name="connsiteY7" fmla="*/ 2325 h 10000"/>
                  <a:gd name="connsiteX8" fmla="*/ 3170 w 10000"/>
                  <a:gd name="connsiteY8" fmla="*/ 2539 h 10000"/>
                  <a:gd name="connsiteX9" fmla="*/ 2408 w 10000"/>
                  <a:gd name="connsiteY9" fmla="*/ 2695 h 10000"/>
                  <a:gd name="connsiteX10" fmla="*/ 1762 w 10000"/>
                  <a:gd name="connsiteY10" fmla="*/ 3042 h 10000"/>
                  <a:gd name="connsiteX11" fmla="*/ 1075 w 10000"/>
                  <a:gd name="connsiteY11" fmla="*/ 3331 h 10000"/>
                  <a:gd name="connsiteX12" fmla="*/ 576 w 10000"/>
                  <a:gd name="connsiteY12" fmla="*/ 3713 h 10000"/>
                  <a:gd name="connsiteX13" fmla="*/ 314 w 10000"/>
                  <a:gd name="connsiteY13" fmla="*/ 4268 h 10000"/>
                  <a:gd name="connsiteX14" fmla="*/ 0 w 10000"/>
                  <a:gd name="connsiteY14" fmla="*/ 4685 h 10000"/>
                  <a:gd name="connsiteX15" fmla="*/ 731 w 10000"/>
                  <a:gd name="connsiteY15" fmla="*/ 5315 h 10000"/>
                  <a:gd name="connsiteX16" fmla="*/ 1095 w 10000"/>
                  <a:gd name="connsiteY16" fmla="*/ 5761 h 10000"/>
                  <a:gd name="connsiteX17" fmla="*/ 1378 w 10000"/>
                  <a:gd name="connsiteY17" fmla="*/ 5899 h 10000"/>
                  <a:gd name="connsiteX18" fmla="*/ 1824 w 10000"/>
                  <a:gd name="connsiteY18" fmla="*/ 5975 h 10000"/>
                  <a:gd name="connsiteX19" fmla="*/ 2762 w 10000"/>
                  <a:gd name="connsiteY19" fmla="*/ 5940 h 10000"/>
                  <a:gd name="connsiteX20" fmla="*/ 3578 w 10000"/>
                  <a:gd name="connsiteY20" fmla="*/ 5975 h 10000"/>
                  <a:gd name="connsiteX21" fmla="*/ 3953 w 10000"/>
                  <a:gd name="connsiteY21" fmla="*/ 6148 h 10000"/>
                  <a:gd name="connsiteX22" fmla="*/ 4393 w 10000"/>
                  <a:gd name="connsiteY22" fmla="*/ 6426 h 10000"/>
                  <a:gd name="connsiteX23" fmla="*/ 5016 w 10000"/>
                  <a:gd name="connsiteY23" fmla="*/ 6322 h 10000"/>
                  <a:gd name="connsiteX24" fmla="*/ 5641 w 10000"/>
                  <a:gd name="connsiteY24" fmla="*/ 6183 h 10000"/>
                  <a:gd name="connsiteX25" fmla="*/ 5767 w 10000"/>
                  <a:gd name="connsiteY25" fmla="*/ 6495 h 10000"/>
                  <a:gd name="connsiteX26" fmla="*/ 5891 w 10000"/>
                  <a:gd name="connsiteY26" fmla="*/ 6842 h 10000"/>
                  <a:gd name="connsiteX27" fmla="*/ 5831 w 10000"/>
                  <a:gd name="connsiteY27" fmla="*/ 7154 h 10000"/>
                  <a:gd name="connsiteX28" fmla="*/ 5891 w 10000"/>
                  <a:gd name="connsiteY28" fmla="*/ 7363 h 10000"/>
                  <a:gd name="connsiteX29" fmla="*/ 5767 w 10000"/>
                  <a:gd name="connsiteY29" fmla="*/ 7675 h 10000"/>
                  <a:gd name="connsiteX30" fmla="*/ 5076 w 10000"/>
                  <a:gd name="connsiteY30" fmla="*/ 7710 h 10000"/>
                  <a:gd name="connsiteX31" fmla="*/ 4453 w 10000"/>
                  <a:gd name="connsiteY31" fmla="*/ 7675 h 10000"/>
                  <a:gd name="connsiteX32" fmla="*/ 3889 w 10000"/>
                  <a:gd name="connsiteY32" fmla="*/ 7883 h 10000"/>
                  <a:gd name="connsiteX33" fmla="*/ 3388 w 10000"/>
                  <a:gd name="connsiteY33" fmla="*/ 8091 h 10000"/>
                  <a:gd name="connsiteX34" fmla="*/ 3265 w 10000"/>
                  <a:gd name="connsiteY34" fmla="*/ 8369 h 10000"/>
                  <a:gd name="connsiteX35" fmla="*/ 3388 w 10000"/>
                  <a:gd name="connsiteY35" fmla="*/ 8681 h 10000"/>
                  <a:gd name="connsiteX36" fmla="*/ 3889 w 10000"/>
                  <a:gd name="connsiteY36" fmla="*/ 8855 h 10000"/>
                  <a:gd name="connsiteX37" fmla="*/ 4141 w 10000"/>
                  <a:gd name="connsiteY37" fmla="*/ 9202 h 10000"/>
                  <a:gd name="connsiteX38" fmla="*/ 4078 w 10000"/>
                  <a:gd name="connsiteY38" fmla="*/ 9549 h 10000"/>
                  <a:gd name="connsiteX39" fmla="*/ 4141 w 10000"/>
                  <a:gd name="connsiteY39" fmla="*/ 9826 h 10000"/>
                  <a:gd name="connsiteX40" fmla="*/ 4580 w 10000"/>
                  <a:gd name="connsiteY40" fmla="*/ 9965 h 10000"/>
                  <a:gd name="connsiteX41" fmla="*/ 4951 w 10000"/>
                  <a:gd name="connsiteY41" fmla="*/ 10000 h 10000"/>
                  <a:gd name="connsiteX42" fmla="*/ 5577 w 10000"/>
                  <a:gd name="connsiteY42" fmla="*/ 9965 h 10000"/>
                  <a:gd name="connsiteX43" fmla="*/ 6267 w 10000"/>
                  <a:gd name="connsiteY43" fmla="*/ 9792 h 10000"/>
                  <a:gd name="connsiteX44" fmla="*/ 6953 w 10000"/>
                  <a:gd name="connsiteY44" fmla="*/ 9549 h 10000"/>
                  <a:gd name="connsiteX45" fmla="*/ 7708 w 10000"/>
                  <a:gd name="connsiteY45" fmla="*/ 9341 h 10000"/>
                  <a:gd name="connsiteX46" fmla="*/ 8143 w 10000"/>
                  <a:gd name="connsiteY46" fmla="*/ 9028 h 10000"/>
                  <a:gd name="connsiteX47" fmla="*/ 8644 w 10000"/>
                  <a:gd name="connsiteY47" fmla="*/ 8751 h 10000"/>
                  <a:gd name="connsiteX48" fmla="*/ 8644 w 10000"/>
                  <a:gd name="connsiteY48" fmla="*/ 8508 h 10000"/>
                  <a:gd name="connsiteX49" fmla="*/ 8454 w 10000"/>
                  <a:gd name="connsiteY49" fmla="*/ 8265 h 10000"/>
                  <a:gd name="connsiteX50" fmla="*/ 5670 w 10000"/>
                  <a:gd name="connsiteY50" fmla="*/ 6110 h 10000"/>
                  <a:gd name="connsiteX51" fmla="*/ 6052 w 10000"/>
                  <a:gd name="connsiteY51" fmla="*/ 6117 h 10000"/>
                  <a:gd name="connsiteX52" fmla="*/ 6412 w 10000"/>
                  <a:gd name="connsiteY52" fmla="*/ 6203 h 10000"/>
                  <a:gd name="connsiteX53" fmla="*/ 6733 w 10000"/>
                  <a:gd name="connsiteY53" fmla="*/ 6255 h 10000"/>
                  <a:gd name="connsiteX54" fmla="*/ 7030 w 10000"/>
                  <a:gd name="connsiteY54" fmla="*/ 6316 h 10000"/>
                  <a:gd name="connsiteX55" fmla="*/ 6968 w 10000"/>
                  <a:gd name="connsiteY55" fmla="*/ 5991 h 10000"/>
                  <a:gd name="connsiteX56" fmla="*/ 7035 w 10000"/>
                  <a:gd name="connsiteY56" fmla="*/ 5867 h 10000"/>
                  <a:gd name="connsiteX57" fmla="*/ 7089 w 10000"/>
                  <a:gd name="connsiteY57" fmla="*/ 5556 h 10000"/>
                  <a:gd name="connsiteX58" fmla="*/ 7123 w 10000"/>
                  <a:gd name="connsiteY58" fmla="*/ 5282 h 10000"/>
                  <a:gd name="connsiteX59" fmla="*/ 6944 w 10000"/>
                  <a:gd name="connsiteY59" fmla="*/ 5004 h 10000"/>
                  <a:gd name="connsiteX60" fmla="*/ 7144 w 10000"/>
                  <a:gd name="connsiteY60" fmla="*/ 4711 h 10000"/>
                  <a:gd name="connsiteX61" fmla="*/ 7035 w 10000"/>
                  <a:gd name="connsiteY61" fmla="*/ 4097 h 10000"/>
                  <a:gd name="connsiteX62" fmla="*/ 6920 w 10000"/>
                  <a:gd name="connsiteY62" fmla="*/ 3878 h 10000"/>
                  <a:gd name="connsiteX63" fmla="*/ 7242 w 10000"/>
                  <a:gd name="connsiteY63" fmla="*/ 3648 h 10000"/>
                  <a:gd name="connsiteX64" fmla="*/ 7569 w 10000"/>
                  <a:gd name="connsiteY64" fmla="*/ 3781 h 10000"/>
                  <a:gd name="connsiteX65" fmla="*/ 7638 w 10000"/>
                  <a:gd name="connsiteY65" fmla="*/ 3577 h 10000"/>
                  <a:gd name="connsiteX66" fmla="*/ 7854 w 10000"/>
                  <a:gd name="connsiteY66" fmla="*/ 3382 h 10000"/>
                  <a:gd name="connsiteX67" fmla="*/ 8158 w 10000"/>
                  <a:gd name="connsiteY67" fmla="*/ 3030 h 10000"/>
                  <a:gd name="connsiteX68" fmla="*/ 8670 w 10000"/>
                  <a:gd name="connsiteY68" fmla="*/ 3064 h 10000"/>
                  <a:gd name="connsiteX69" fmla="*/ 8674 w 10000"/>
                  <a:gd name="connsiteY69" fmla="*/ 2769 h 10000"/>
                  <a:gd name="connsiteX70" fmla="*/ 8411 w 10000"/>
                  <a:gd name="connsiteY70" fmla="*/ 2453 h 10000"/>
                  <a:gd name="connsiteX71" fmla="*/ 8197 w 10000"/>
                  <a:gd name="connsiteY71" fmla="*/ 2234 h 10000"/>
                  <a:gd name="connsiteX72" fmla="*/ 8810 w 10000"/>
                  <a:gd name="connsiteY72" fmla="*/ 2122 h 10000"/>
                  <a:gd name="connsiteX73" fmla="*/ 9330 w 10000"/>
                  <a:gd name="connsiteY73" fmla="*/ 1814 h 10000"/>
                  <a:gd name="connsiteX74" fmla="*/ 9867 w 10000"/>
                  <a:gd name="connsiteY74" fmla="*/ 1679 h 10000"/>
                  <a:gd name="connsiteX75" fmla="*/ 9996 w 10000"/>
                  <a:gd name="connsiteY75" fmla="*/ 1417 h 10000"/>
                  <a:gd name="connsiteX76" fmla="*/ 9070 w 10000"/>
                  <a:gd name="connsiteY76" fmla="*/ 1207 h 10000"/>
                  <a:gd name="connsiteX77" fmla="*/ 9582 w 10000"/>
                  <a:gd name="connsiteY77" fmla="*/ 700 h 10000"/>
                  <a:gd name="connsiteX78" fmla="*/ 9205 w 10000"/>
                  <a:gd name="connsiteY78" fmla="*/ 526 h 10000"/>
                  <a:gd name="connsiteX79" fmla="*/ 8644 w 10000"/>
                  <a:gd name="connsiteY79" fmla="*/ 318 h 10000"/>
                  <a:gd name="connsiteX80" fmla="*/ 8079 w 10000"/>
                  <a:gd name="connsiteY80" fmla="*/ 110 h 10000"/>
                  <a:gd name="connsiteX81" fmla="*/ 7515 w 10000"/>
                  <a:gd name="connsiteY81" fmla="*/ 6 h 10000"/>
                  <a:gd name="connsiteX82" fmla="*/ 6766 w 10000"/>
                  <a:gd name="connsiteY82" fmla="*/ 6 h 10000"/>
                  <a:gd name="connsiteX83" fmla="*/ 5922 w 10000"/>
                  <a:gd name="connsiteY83" fmla="*/ 0 h 10000"/>
                  <a:gd name="connsiteX0" fmla="*/ 5922 w 10000"/>
                  <a:gd name="connsiteY0" fmla="*/ 0 h 10000"/>
                  <a:gd name="connsiteX1" fmla="*/ 5537 w 10000"/>
                  <a:gd name="connsiteY1" fmla="*/ 405 h 10000"/>
                  <a:gd name="connsiteX2" fmla="*/ 5139 w 10000"/>
                  <a:gd name="connsiteY2" fmla="*/ 555 h 10000"/>
                  <a:gd name="connsiteX3" fmla="*/ 5005 w 10000"/>
                  <a:gd name="connsiteY3" fmla="*/ 977 h 10000"/>
                  <a:gd name="connsiteX4" fmla="*/ 5076 w 10000"/>
                  <a:gd name="connsiteY4" fmla="*/ 1359 h 10000"/>
                  <a:gd name="connsiteX5" fmla="*/ 4673 w 10000"/>
                  <a:gd name="connsiteY5" fmla="*/ 1567 h 10000"/>
                  <a:gd name="connsiteX6" fmla="*/ 4106 w 10000"/>
                  <a:gd name="connsiteY6" fmla="*/ 2071 h 10000"/>
                  <a:gd name="connsiteX7" fmla="*/ 3608 w 10000"/>
                  <a:gd name="connsiteY7" fmla="*/ 2325 h 10000"/>
                  <a:gd name="connsiteX8" fmla="*/ 3170 w 10000"/>
                  <a:gd name="connsiteY8" fmla="*/ 2539 h 10000"/>
                  <a:gd name="connsiteX9" fmla="*/ 2408 w 10000"/>
                  <a:gd name="connsiteY9" fmla="*/ 2695 h 10000"/>
                  <a:gd name="connsiteX10" fmla="*/ 1762 w 10000"/>
                  <a:gd name="connsiteY10" fmla="*/ 3042 h 10000"/>
                  <a:gd name="connsiteX11" fmla="*/ 1075 w 10000"/>
                  <a:gd name="connsiteY11" fmla="*/ 3331 h 10000"/>
                  <a:gd name="connsiteX12" fmla="*/ 576 w 10000"/>
                  <a:gd name="connsiteY12" fmla="*/ 3713 h 10000"/>
                  <a:gd name="connsiteX13" fmla="*/ 314 w 10000"/>
                  <a:gd name="connsiteY13" fmla="*/ 4268 h 10000"/>
                  <a:gd name="connsiteX14" fmla="*/ 0 w 10000"/>
                  <a:gd name="connsiteY14" fmla="*/ 4685 h 10000"/>
                  <a:gd name="connsiteX15" fmla="*/ 731 w 10000"/>
                  <a:gd name="connsiteY15" fmla="*/ 5315 h 10000"/>
                  <a:gd name="connsiteX16" fmla="*/ 1095 w 10000"/>
                  <a:gd name="connsiteY16" fmla="*/ 5761 h 10000"/>
                  <a:gd name="connsiteX17" fmla="*/ 1378 w 10000"/>
                  <a:gd name="connsiteY17" fmla="*/ 5899 h 10000"/>
                  <a:gd name="connsiteX18" fmla="*/ 1824 w 10000"/>
                  <a:gd name="connsiteY18" fmla="*/ 5975 h 10000"/>
                  <a:gd name="connsiteX19" fmla="*/ 2762 w 10000"/>
                  <a:gd name="connsiteY19" fmla="*/ 5940 h 10000"/>
                  <a:gd name="connsiteX20" fmla="*/ 3578 w 10000"/>
                  <a:gd name="connsiteY20" fmla="*/ 5975 h 10000"/>
                  <a:gd name="connsiteX21" fmla="*/ 3953 w 10000"/>
                  <a:gd name="connsiteY21" fmla="*/ 6148 h 10000"/>
                  <a:gd name="connsiteX22" fmla="*/ 4393 w 10000"/>
                  <a:gd name="connsiteY22" fmla="*/ 6426 h 10000"/>
                  <a:gd name="connsiteX23" fmla="*/ 5016 w 10000"/>
                  <a:gd name="connsiteY23" fmla="*/ 6322 h 10000"/>
                  <a:gd name="connsiteX24" fmla="*/ 5641 w 10000"/>
                  <a:gd name="connsiteY24" fmla="*/ 6183 h 10000"/>
                  <a:gd name="connsiteX25" fmla="*/ 5767 w 10000"/>
                  <a:gd name="connsiteY25" fmla="*/ 6495 h 10000"/>
                  <a:gd name="connsiteX26" fmla="*/ 5891 w 10000"/>
                  <a:gd name="connsiteY26" fmla="*/ 6842 h 10000"/>
                  <a:gd name="connsiteX27" fmla="*/ 5831 w 10000"/>
                  <a:gd name="connsiteY27" fmla="*/ 7154 h 10000"/>
                  <a:gd name="connsiteX28" fmla="*/ 5891 w 10000"/>
                  <a:gd name="connsiteY28" fmla="*/ 7363 h 10000"/>
                  <a:gd name="connsiteX29" fmla="*/ 5767 w 10000"/>
                  <a:gd name="connsiteY29" fmla="*/ 7675 h 10000"/>
                  <a:gd name="connsiteX30" fmla="*/ 5076 w 10000"/>
                  <a:gd name="connsiteY30" fmla="*/ 7710 h 10000"/>
                  <a:gd name="connsiteX31" fmla="*/ 4453 w 10000"/>
                  <a:gd name="connsiteY31" fmla="*/ 7675 h 10000"/>
                  <a:gd name="connsiteX32" fmla="*/ 3889 w 10000"/>
                  <a:gd name="connsiteY32" fmla="*/ 7883 h 10000"/>
                  <a:gd name="connsiteX33" fmla="*/ 3388 w 10000"/>
                  <a:gd name="connsiteY33" fmla="*/ 8091 h 10000"/>
                  <a:gd name="connsiteX34" fmla="*/ 3265 w 10000"/>
                  <a:gd name="connsiteY34" fmla="*/ 8369 h 10000"/>
                  <a:gd name="connsiteX35" fmla="*/ 3388 w 10000"/>
                  <a:gd name="connsiteY35" fmla="*/ 8681 h 10000"/>
                  <a:gd name="connsiteX36" fmla="*/ 3889 w 10000"/>
                  <a:gd name="connsiteY36" fmla="*/ 8855 h 10000"/>
                  <a:gd name="connsiteX37" fmla="*/ 4141 w 10000"/>
                  <a:gd name="connsiteY37" fmla="*/ 9202 h 10000"/>
                  <a:gd name="connsiteX38" fmla="*/ 4078 w 10000"/>
                  <a:gd name="connsiteY38" fmla="*/ 9549 h 10000"/>
                  <a:gd name="connsiteX39" fmla="*/ 4141 w 10000"/>
                  <a:gd name="connsiteY39" fmla="*/ 9826 h 10000"/>
                  <a:gd name="connsiteX40" fmla="*/ 4580 w 10000"/>
                  <a:gd name="connsiteY40" fmla="*/ 9965 h 10000"/>
                  <a:gd name="connsiteX41" fmla="*/ 4951 w 10000"/>
                  <a:gd name="connsiteY41" fmla="*/ 10000 h 10000"/>
                  <a:gd name="connsiteX42" fmla="*/ 5577 w 10000"/>
                  <a:gd name="connsiteY42" fmla="*/ 9965 h 10000"/>
                  <a:gd name="connsiteX43" fmla="*/ 6267 w 10000"/>
                  <a:gd name="connsiteY43" fmla="*/ 9792 h 10000"/>
                  <a:gd name="connsiteX44" fmla="*/ 6953 w 10000"/>
                  <a:gd name="connsiteY44" fmla="*/ 9549 h 10000"/>
                  <a:gd name="connsiteX45" fmla="*/ 7708 w 10000"/>
                  <a:gd name="connsiteY45" fmla="*/ 9341 h 10000"/>
                  <a:gd name="connsiteX46" fmla="*/ 8143 w 10000"/>
                  <a:gd name="connsiteY46" fmla="*/ 9028 h 10000"/>
                  <a:gd name="connsiteX47" fmla="*/ 8644 w 10000"/>
                  <a:gd name="connsiteY47" fmla="*/ 8751 h 10000"/>
                  <a:gd name="connsiteX48" fmla="*/ 8644 w 10000"/>
                  <a:gd name="connsiteY48" fmla="*/ 8508 h 10000"/>
                  <a:gd name="connsiteX49" fmla="*/ 5670 w 10000"/>
                  <a:gd name="connsiteY49" fmla="*/ 6110 h 10000"/>
                  <a:gd name="connsiteX50" fmla="*/ 6052 w 10000"/>
                  <a:gd name="connsiteY50" fmla="*/ 6117 h 10000"/>
                  <a:gd name="connsiteX51" fmla="*/ 6412 w 10000"/>
                  <a:gd name="connsiteY51" fmla="*/ 6203 h 10000"/>
                  <a:gd name="connsiteX52" fmla="*/ 6733 w 10000"/>
                  <a:gd name="connsiteY52" fmla="*/ 6255 h 10000"/>
                  <a:gd name="connsiteX53" fmla="*/ 7030 w 10000"/>
                  <a:gd name="connsiteY53" fmla="*/ 6316 h 10000"/>
                  <a:gd name="connsiteX54" fmla="*/ 6968 w 10000"/>
                  <a:gd name="connsiteY54" fmla="*/ 5991 h 10000"/>
                  <a:gd name="connsiteX55" fmla="*/ 7035 w 10000"/>
                  <a:gd name="connsiteY55" fmla="*/ 5867 h 10000"/>
                  <a:gd name="connsiteX56" fmla="*/ 7089 w 10000"/>
                  <a:gd name="connsiteY56" fmla="*/ 5556 h 10000"/>
                  <a:gd name="connsiteX57" fmla="*/ 7123 w 10000"/>
                  <a:gd name="connsiteY57" fmla="*/ 5282 h 10000"/>
                  <a:gd name="connsiteX58" fmla="*/ 6944 w 10000"/>
                  <a:gd name="connsiteY58" fmla="*/ 5004 h 10000"/>
                  <a:gd name="connsiteX59" fmla="*/ 7144 w 10000"/>
                  <a:gd name="connsiteY59" fmla="*/ 4711 h 10000"/>
                  <a:gd name="connsiteX60" fmla="*/ 7035 w 10000"/>
                  <a:gd name="connsiteY60" fmla="*/ 4097 h 10000"/>
                  <a:gd name="connsiteX61" fmla="*/ 6920 w 10000"/>
                  <a:gd name="connsiteY61" fmla="*/ 3878 h 10000"/>
                  <a:gd name="connsiteX62" fmla="*/ 7242 w 10000"/>
                  <a:gd name="connsiteY62" fmla="*/ 3648 h 10000"/>
                  <a:gd name="connsiteX63" fmla="*/ 7569 w 10000"/>
                  <a:gd name="connsiteY63" fmla="*/ 3781 h 10000"/>
                  <a:gd name="connsiteX64" fmla="*/ 7638 w 10000"/>
                  <a:gd name="connsiteY64" fmla="*/ 3577 h 10000"/>
                  <a:gd name="connsiteX65" fmla="*/ 7854 w 10000"/>
                  <a:gd name="connsiteY65" fmla="*/ 3382 h 10000"/>
                  <a:gd name="connsiteX66" fmla="*/ 8158 w 10000"/>
                  <a:gd name="connsiteY66" fmla="*/ 3030 h 10000"/>
                  <a:gd name="connsiteX67" fmla="*/ 8670 w 10000"/>
                  <a:gd name="connsiteY67" fmla="*/ 3064 h 10000"/>
                  <a:gd name="connsiteX68" fmla="*/ 8674 w 10000"/>
                  <a:gd name="connsiteY68" fmla="*/ 2769 h 10000"/>
                  <a:gd name="connsiteX69" fmla="*/ 8411 w 10000"/>
                  <a:gd name="connsiteY69" fmla="*/ 2453 h 10000"/>
                  <a:gd name="connsiteX70" fmla="*/ 8197 w 10000"/>
                  <a:gd name="connsiteY70" fmla="*/ 2234 h 10000"/>
                  <a:gd name="connsiteX71" fmla="*/ 8810 w 10000"/>
                  <a:gd name="connsiteY71" fmla="*/ 2122 h 10000"/>
                  <a:gd name="connsiteX72" fmla="*/ 9330 w 10000"/>
                  <a:gd name="connsiteY72" fmla="*/ 1814 h 10000"/>
                  <a:gd name="connsiteX73" fmla="*/ 9867 w 10000"/>
                  <a:gd name="connsiteY73" fmla="*/ 1679 h 10000"/>
                  <a:gd name="connsiteX74" fmla="*/ 9996 w 10000"/>
                  <a:gd name="connsiteY74" fmla="*/ 1417 h 10000"/>
                  <a:gd name="connsiteX75" fmla="*/ 9070 w 10000"/>
                  <a:gd name="connsiteY75" fmla="*/ 1207 h 10000"/>
                  <a:gd name="connsiteX76" fmla="*/ 9582 w 10000"/>
                  <a:gd name="connsiteY76" fmla="*/ 700 h 10000"/>
                  <a:gd name="connsiteX77" fmla="*/ 9205 w 10000"/>
                  <a:gd name="connsiteY77" fmla="*/ 526 h 10000"/>
                  <a:gd name="connsiteX78" fmla="*/ 8644 w 10000"/>
                  <a:gd name="connsiteY78" fmla="*/ 318 h 10000"/>
                  <a:gd name="connsiteX79" fmla="*/ 8079 w 10000"/>
                  <a:gd name="connsiteY79" fmla="*/ 110 h 10000"/>
                  <a:gd name="connsiteX80" fmla="*/ 7515 w 10000"/>
                  <a:gd name="connsiteY80" fmla="*/ 6 h 10000"/>
                  <a:gd name="connsiteX81" fmla="*/ 6766 w 10000"/>
                  <a:gd name="connsiteY81" fmla="*/ 6 h 10000"/>
                  <a:gd name="connsiteX82" fmla="*/ 5922 w 10000"/>
                  <a:gd name="connsiteY82" fmla="*/ 0 h 10000"/>
                  <a:gd name="connsiteX0" fmla="*/ 5922 w 10000"/>
                  <a:gd name="connsiteY0" fmla="*/ 0 h 10000"/>
                  <a:gd name="connsiteX1" fmla="*/ 5537 w 10000"/>
                  <a:gd name="connsiteY1" fmla="*/ 405 h 10000"/>
                  <a:gd name="connsiteX2" fmla="*/ 5139 w 10000"/>
                  <a:gd name="connsiteY2" fmla="*/ 555 h 10000"/>
                  <a:gd name="connsiteX3" fmla="*/ 5005 w 10000"/>
                  <a:gd name="connsiteY3" fmla="*/ 977 h 10000"/>
                  <a:gd name="connsiteX4" fmla="*/ 5076 w 10000"/>
                  <a:gd name="connsiteY4" fmla="*/ 1359 h 10000"/>
                  <a:gd name="connsiteX5" fmla="*/ 4673 w 10000"/>
                  <a:gd name="connsiteY5" fmla="*/ 1567 h 10000"/>
                  <a:gd name="connsiteX6" fmla="*/ 4106 w 10000"/>
                  <a:gd name="connsiteY6" fmla="*/ 2071 h 10000"/>
                  <a:gd name="connsiteX7" fmla="*/ 3608 w 10000"/>
                  <a:gd name="connsiteY7" fmla="*/ 2325 h 10000"/>
                  <a:gd name="connsiteX8" fmla="*/ 3170 w 10000"/>
                  <a:gd name="connsiteY8" fmla="*/ 2539 h 10000"/>
                  <a:gd name="connsiteX9" fmla="*/ 2408 w 10000"/>
                  <a:gd name="connsiteY9" fmla="*/ 2695 h 10000"/>
                  <a:gd name="connsiteX10" fmla="*/ 1762 w 10000"/>
                  <a:gd name="connsiteY10" fmla="*/ 3042 h 10000"/>
                  <a:gd name="connsiteX11" fmla="*/ 1075 w 10000"/>
                  <a:gd name="connsiteY11" fmla="*/ 3331 h 10000"/>
                  <a:gd name="connsiteX12" fmla="*/ 576 w 10000"/>
                  <a:gd name="connsiteY12" fmla="*/ 3713 h 10000"/>
                  <a:gd name="connsiteX13" fmla="*/ 314 w 10000"/>
                  <a:gd name="connsiteY13" fmla="*/ 4268 h 10000"/>
                  <a:gd name="connsiteX14" fmla="*/ 0 w 10000"/>
                  <a:gd name="connsiteY14" fmla="*/ 4685 h 10000"/>
                  <a:gd name="connsiteX15" fmla="*/ 731 w 10000"/>
                  <a:gd name="connsiteY15" fmla="*/ 5315 h 10000"/>
                  <a:gd name="connsiteX16" fmla="*/ 1095 w 10000"/>
                  <a:gd name="connsiteY16" fmla="*/ 5761 h 10000"/>
                  <a:gd name="connsiteX17" fmla="*/ 1378 w 10000"/>
                  <a:gd name="connsiteY17" fmla="*/ 5899 h 10000"/>
                  <a:gd name="connsiteX18" fmla="*/ 1824 w 10000"/>
                  <a:gd name="connsiteY18" fmla="*/ 5975 h 10000"/>
                  <a:gd name="connsiteX19" fmla="*/ 2762 w 10000"/>
                  <a:gd name="connsiteY19" fmla="*/ 5940 h 10000"/>
                  <a:gd name="connsiteX20" fmla="*/ 3578 w 10000"/>
                  <a:gd name="connsiteY20" fmla="*/ 5975 h 10000"/>
                  <a:gd name="connsiteX21" fmla="*/ 3953 w 10000"/>
                  <a:gd name="connsiteY21" fmla="*/ 6148 h 10000"/>
                  <a:gd name="connsiteX22" fmla="*/ 4393 w 10000"/>
                  <a:gd name="connsiteY22" fmla="*/ 6426 h 10000"/>
                  <a:gd name="connsiteX23" fmla="*/ 5016 w 10000"/>
                  <a:gd name="connsiteY23" fmla="*/ 6322 h 10000"/>
                  <a:gd name="connsiteX24" fmla="*/ 5641 w 10000"/>
                  <a:gd name="connsiteY24" fmla="*/ 6183 h 10000"/>
                  <a:gd name="connsiteX25" fmla="*/ 5767 w 10000"/>
                  <a:gd name="connsiteY25" fmla="*/ 6495 h 10000"/>
                  <a:gd name="connsiteX26" fmla="*/ 5891 w 10000"/>
                  <a:gd name="connsiteY26" fmla="*/ 6842 h 10000"/>
                  <a:gd name="connsiteX27" fmla="*/ 5831 w 10000"/>
                  <a:gd name="connsiteY27" fmla="*/ 7154 h 10000"/>
                  <a:gd name="connsiteX28" fmla="*/ 5891 w 10000"/>
                  <a:gd name="connsiteY28" fmla="*/ 7363 h 10000"/>
                  <a:gd name="connsiteX29" fmla="*/ 5767 w 10000"/>
                  <a:gd name="connsiteY29" fmla="*/ 7675 h 10000"/>
                  <a:gd name="connsiteX30" fmla="*/ 5076 w 10000"/>
                  <a:gd name="connsiteY30" fmla="*/ 7710 h 10000"/>
                  <a:gd name="connsiteX31" fmla="*/ 4453 w 10000"/>
                  <a:gd name="connsiteY31" fmla="*/ 7675 h 10000"/>
                  <a:gd name="connsiteX32" fmla="*/ 3889 w 10000"/>
                  <a:gd name="connsiteY32" fmla="*/ 7883 h 10000"/>
                  <a:gd name="connsiteX33" fmla="*/ 3388 w 10000"/>
                  <a:gd name="connsiteY33" fmla="*/ 8091 h 10000"/>
                  <a:gd name="connsiteX34" fmla="*/ 3265 w 10000"/>
                  <a:gd name="connsiteY34" fmla="*/ 8369 h 10000"/>
                  <a:gd name="connsiteX35" fmla="*/ 3388 w 10000"/>
                  <a:gd name="connsiteY35" fmla="*/ 8681 h 10000"/>
                  <a:gd name="connsiteX36" fmla="*/ 3889 w 10000"/>
                  <a:gd name="connsiteY36" fmla="*/ 8855 h 10000"/>
                  <a:gd name="connsiteX37" fmla="*/ 4141 w 10000"/>
                  <a:gd name="connsiteY37" fmla="*/ 9202 h 10000"/>
                  <a:gd name="connsiteX38" fmla="*/ 4078 w 10000"/>
                  <a:gd name="connsiteY38" fmla="*/ 9549 h 10000"/>
                  <a:gd name="connsiteX39" fmla="*/ 4141 w 10000"/>
                  <a:gd name="connsiteY39" fmla="*/ 9826 h 10000"/>
                  <a:gd name="connsiteX40" fmla="*/ 4580 w 10000"/>
                  <a:gd name="connsiteY40" fmla="*/ 9965 h 10000"/>
                  <a:gd name="connsiteX41" fmla="*/ 4951 w 10000"/>
                  <a:gd name="connsiteY41" fmla="*/ 10000 h 10000"/>
                  <a:gd name="connsiteX42" fmla="*/ 5577 w 10000"/>
                  <a:gd name="connsiteY42" fmla="*/ 9965 h 10000"/>
                  <a:gd name="connsiteX43" fmla="*/ 6267 w 10000"/>
                  <a:gd name="connsiteY43" fmla="*/ 9792 h 10000"/>
                  <a:gd name="connsiteX44" fmla="*/ 6953 w 10000"/>
                  <a:gd name="connsiteY44" fmla="*/ 9549 h 10000"/>
                  <a:gd name="connsiteX45" fmla="*/ 7708 w 10000"/>
                  <a:gd name="connsiteY45" fmla="*/ 9341 h 10000"/>
                  <a:gd name="connsiteX46" fmla="*/ 8143 w 10000"/>
                  <a:gd name="connsiteY46" fmla="*/ 9028 h 10000"/>
                  <a:gd name="connsiteX47" fmla="*/ 8644 w 10000"/>
                  <a:gd name="connsiteY47" fmla="*/ 8751 h 10000"/>
                  <a:gd name="connsiteX48" fmla="*/ 5670 w 10000"/>
                  <a:gd name="connsiteY48" fmla="*/ 6110 h 10000"/>
                  <a:gd name="connsiteX49" fmla="*/ 6052 w 10000"/>
                  <a:gd name="connsiteY49" fmla="*/ 6117 h 10000"/>
                  <a:gd name="connsiteX50" fmla="*/ 6412 w 10000"/>
                  <a:gd name="connsiteY50" fmla="*/ 6203 h 10000"/>
                  <a:gd name="connsiteX51" fmla="*/ 6733 w 10000"/>
                  <a:gd name="connsiteY51" fmla="*/ 6255 h 10000"/>
                  <a:gd name="connsiteX52" fmla="*/ 7030 w 10000"/>
                  <a:gd name="connsiteY52" fmla="*/ 6316 h 10000"/>
                  <a:gd name="connsiteX53" fmla="*/ 6968 w 10000"/>
                  <a:gd name="connsiteY53" fmla="*/ 5991 h 10000"/>
                  <a:gd name="connsiteX54" fmla="*/ 7035 w 10000"/>
                  <a:gd name="connsiteY54" fmla="*/ 5867 h 10000"/>
                  <a:gd name="connsiteX55" fmla="*/ 7089 w 10000"/>
                  <a:gd name="connsiteY55" fmla="*/ 5556 h 10000"/>
                  <a:gd name="connsiteX56" fmla="*/ 7123 w 10000"/>
                  <a:gd name="connsiteY56" fmla="*/ 5282 h 10000"/>
                  <a:gd name="connsiteX57" fmla="*/ 6944 w 10000"/>
                  <a:gd name="connsiteY57" fmla="*/ 5004 h 10000"/>
                  <a:gd name="connsiteX58" fmla="*/ 7144 w 10000"/>
                  <a:gd name="connsiteY58" fmla="*/ 4711 h 10000"/>
                  <a:gd name="connsiteX59" fmla="*/ 7035 w 10000"/>
                  <a:gd name="connsiteY59" fmla="*/ 4097 h 10000"/>
                  <a:gd name="connsiteX60" fmla="*/ 6920 w 10000"/>
                  <a:gd name="connsiteY60" fmla="*/ 3878 h 10000"/>
                  <a:gd name="connsiteX61" fmla="*/ 7242 w 10000"/>
                  <a:gd name="connsiteY61" fmla="*/ 3648 h 10000"/>
                  <a:gd name="connsiteX62" fmla="*/ 7569 w 10000"/>
                  <a:gd name="connsiteY62" fmla="*/ 3781 h 10000"/>
                  <a:gd name="connsiteX63" fmla="*/ 7638 w 10000"/>
                  <a:gd name="connsiteY63" fmla="*/ 3577 h 10000"/>
                  <a:gd name="connsiteX64" fmla="*/ 7854 w 10000"/>
                  <a:gd name="connsiteY64" fmla="*/ 3382 h 10000"/>
                  <a:gd name="connsiteX65" fmla="*/ 8158 w 10000"/>
                  <a:gd name="connsiteY65" fmla="*/ 3030 h 10000"/>
                  <a:gd name="connsiteX66" fmla="*/ 8670 w 10000"/>
                  <a:gd name="connsiteY66" fmla="*/ 3064 h 10000"/>
                  <a:gd name="connsiteX67" fmla="*/ 8674 w 10000"/>
                  <a:gd name="connsiteY67" fmla="*/ 2769 h 10000"/>
                  <a:gd name="connsiteX68" fmla="*/ 8411 w 10000"/>
                  <a:gd name="connsiteY68" fmla="*/ 2453 h 10000"/>
                  <a:gd name="connsiteX69" fmla="*/ 8197 w 10000"/>
                  <a:gd name="connsiteY69" fmla="*/ 2234 h 10000"/>
                  <a:gd name="connsiteX70" fmla="*/ 8810 w 10000"/>
                  <a:gd name="connsiteY70" fmla="*/ 2122 h 10000"/>
                  <a:gd name="connsiteX71" fmla="*/ 9330 w 10000"/>
                  <a:gd name="connsiteY71" fmla="*/ 1814 h 10000"/>
                  <a:gd name="connsiteX72" fmla="*/ 9867 w 10000"/>
                  <a:gd name="connsiteY72" fmla="*/ 1679 h 10000"/>
                  <a:gd name="connsiteX73" fmla="*/ 9996 w 10000"/>
                  <a:gd name="connsiteY73" fmla="*/ 1417 h 10000"/>
                  <a:gd name="connsiteX74" fmla="*/ 9070 w 10000"/>
                  <a:gd name="connsiteY74" fmla="*/ 1207 h 10000"/>
                  <a:gd name="connsiteX75" fmla="*/ 9582 w 10000"/>
                  <a:gd name="connsiteY75" fmla="*/ 700 h 10000"/>
                  <a:gd name="connsiteX76" fmla="*/ 9205 w 10000"/>
                  <a:gd name="connsiteY76" fmla="*/ 526 h 10000"/>
                  <a:gd name="connsiteX77" fmla="*/ 8644 w 10000"/>
                  <a:gd name="connsiteY77" fmla="*/ 318 h 10000"/>
                  <a:gd name="connsiteX78" fmla="*/ 8079 w 10000"/>
                  <a:gd name="connsiteY78" fmla="*/ 110 h 10000"/>
                  <a:gd name="connsiteX79" fmla="*/ 7515 w 10000"/>
                  <a:gd name="connsiteY79" fmla="*/ 6 h 10000"/>
                  <a:gd name="connsiteX80" fmla="*/ 6766 w 10000"/>
                  <a:gd name="connsiteY80" fmla="*/ 6 h 10000"/>
                  <a:gd name="connsiteX81" fmla="*/ 5922 w 10000"/>
                  <a:gd name="connsiteY81" fmla="*/ 0 h 10000"/>
                  <a:gd name="connsiteX0" fmla="*/ 5922 w 10000"/>
                  <a:gd name="connsiteY0" fmla="*/ 0 h 10000"/>
                  <a:gd name="connsiteX1" fmla="*/ 5537 w 10000"/>
                  <a:gd name="connsiteY1" fmla="*/ 405 h 10000"/>
                  <a:gd name="connsiteX2" fmla="*/ 5139 w 10000"/>
                  <a:gd name="connsiteY2" fmla="*/ 555 h 10000"/>
                  <a:gd name="connsiteX3" fmla="*/ 5005 w 10000"/>
                  <a:gd name="connsiteY3" fmla="*/ 977 h 10000"/>
                  <a:gd name="connsiteX4" fmla="*/ 5076 w 10000"/>
                  <a:gd name="connsiteY4" fmla="*/ 1359 h 10000"/>
                  <a:gd name="connsiteX5" fmla="*/ 4673 w 10000"/>
                  <a:gd name="connsiteY5" fmla="*/ 1567 h 10000"/>
                  <a:gd name="connsiteX6" fmla="*/ 4106 w 10000"/>
                  <a:gd name="connsiteY6" fmla="*/ 2071 h 10000"/>
                  <a:gd name="connsiteX7" fmla="*/ 3608 w 10000"/>
                  <a:gd name="connsiteY7" fmla="*/ 2325 h 10000"/>
                  <a:gd name="connsiteX8" fmla="*/ 3170 w 10000"/>
                  <a:gd name="connsiteY8" fmla="*/ 2539 h 10000"/>
                  <a:gd name="connsiteX9" fmla="*/ 2408 w 10000"/>
                  <a:gd name="connsiteY9" fmla="*/ 2695 h 10000"/>
                  <a:gd name="connsiteX10" fmla="*/ 1762 w 10000"/>
                  <a:gd name="connsiteY10" fmla="*/ 3042 h 10000"/>
                  <a:gd name="connsiteX11" fmla="*/ 1075 w 10000"/>
                  <a:gd name="connsiteY11" fmla="*/ 3331 h 10000"/>
                  <a:gd name="connsiteX12" fmla="*/ 576 w 10000"/>
                  <a:gd name="connsiteY12" fmla="*/ 3713 h 10000"/>
                  <a:gd name="connsiteX13" fmla="*/ 314 w 10000"/>
                  <a:gd name="connsiteY13" fmla="*/ 4268 h 10000"/>
                  <a:gd name="connsiteX14" fmla="*/ 0 w 10000"/>
                  <a:gd name="connsiteY14" fmla="*/ 4685 h 10000"/>
                  <a:gd name="connsiteX15" fmla="*/ 731 w 10000"/>
                  <a:gd name="connsiteY15" fmla="*/ 5315 h 10000"/>
                  <a:gd name="connsiteX16" fmla="*/ 1095 w 10000"/>
                  <a:gd name="connsiteY16" fmla="*/ 5761 h 10000"/>
                  <a:gd name="connsiteX17" fmla="*/ 1378 w 10000"/>
                  <a:gd name="connsiteY17" fmla="*/ 5899 h 10000"/>
                  <a:gd name="connsiteX18" fmla="*/ 1824 w 10000"/>
                  <a:gd name="connsiteY18" fmla="*/ 5975 h 10000"/>
                  <a:gd name="connsiteX19" fmla="*/ 2762 w 10000"/>
                  <a:gd name="connsiteY19" fmla="*/ 5940 h 10000"/>
                  <a:gd name="connsiteX20" fmla="*/ 3578 w 10000"/>
                  <a:gd name="connsiteY20" fmla="*/ 5975 h 10000"/>
                  <a:gd name="connsiteX21" fmla="*/ 3953 w 10000"/>
                  <a:gd name="connsiteY21" fmla="*/ 6148 h 10000"/>
                  <a:gd name="connsiteX22" fmla="*/ 4393 w 10000"/>
                  <a:gd name="connsiteY22" fmla="*/ 6426 h 10000"/>
                  <a:gd name="connsiteX23" fmla="*/ 5016 w 10000"/>
                  <a:gd name="connsiteY23" fmla="*/ 6322 h 10000"/>
                  <a:gd name="connsiteX24" fmla="*/ 5641 w 10000"/>
                  <a:gd name="connsiteY24" fmla="*/ 6183 h 10000"/>
                  <a:gd name="connsiteX25" fmla="*/ 5767 w 10000"/>
                  <a:gd name="connsiteY25" fmla="*/ 6495 h 10000"/>
                  <a:gd name="connsiteX26" fmla="*/ 5891 w 10000"/>
                  <a:gd name="connsiteY26" fmla="*/ 6842 h 10000"/>
                  <a:gd name="connsiteX27" fmla="*/ 5831 w 10000"/>
                  <a:gd name="connsiteY27" fmla="*/ 7154 h 10000"/>
                  <a:gd name="connsiteX28" fmla="*/ 5891 w 10000"/>
                  <a:gd name="connsiteY28" fmla="*/ 7363 h 10000"/>
                  <a:gd name="connsiteX29" fmla="*/ 5767 w 10000"/>
                  <a:gd name="connsiteY29" fmla="*/ 7675 h 10000"/>
                  <a:gd name="connsiteX30" fmla="*/ 5076 w 10000"/>
                  <a:gd name="connsiteY30" fmla="*/ 7710 h 10000"/>
                  <a:gd name="connsiteX31" fmla="*/ 4453 w 10000"/>
                  <a:gd name="connsiteY31" fmla="*/ 7675 h 10000"/>
                  <a:gd name="connsiteX32" fmla="*/ 3889 w 10000"/>
                  <a:gd name="connsiteY32" fmla="*/ 7883 h 10000"/>
                  <a:gd name="connsiteX33" fmla="*/ 3388 w 10000"/>
                  <a:gd name="connsiteY33" fmla="*/ 8091 h 10000"/>
                  <a:gd name="connsiteX34" fmla="*/ 3265 w 10000"/>
                  <a:gd name="connsiteY34" fmla="*/ 8369 h 10000"/>
                  <a:gd name="connsiteX35" fmla="*/ 3388 w 10000"/>
                  <a:gd name="connsiteY35" fmla="*/ 8681 h 10000"/>
                  <a:gd name="connsiteX36" fmla="*/ 3889 w 10000"/>
                  <a:gd name="connsiteY36" fmla="*/ 8855 h 10000"/>
                  <a:gd name="connsiteX37" fmla="*/ 4141 w 10000"/>
                  <a:gd name="connsiteY37" fmla="*/ 9202 h 10000"/>
                  <a:gd name="connsiteX38" fmla="*/ 4078 w 10000"/>
                  <a:gd name="connsiteY38" fmla="*/ 9549 h 10000"/>
                  <a:gd name="connsiteX39" fmla="*/ 4141 w 10000"/>
                  <a:gd name="connsiteY39" fmla="*/ 9826 h 10000"/>
                  <a:gd name="connsiteX40" fmla="*/ 4580 w 10000"/>
                  <a:gd name="connsiteY40" fmla="*/ 9965 h 10000"/>
                  <a:gd name="connsiteX41" fmla="*/ 4951 w 10000"/>
                  <a:gd name="connsiteY41" fmla="*/ 10000 h 10000"/>
                  <a:gd name="connsiteX42" fmla="*/ 5577 w 10000"/>
                  <a:gd name="connsiteY42" fmla="*/ 9965 h 10000"/>
                  <a:gd name="connsiteX43" fmla="*/ 6267 w 10000"/>
                  <a:gd name="connsiteY43" fmla="*/ 9792 h 10000"/>
                  <a:gd name="connsiteX44" fmla="*/ 6953 w 10000"/>
                  <a:gd name="connsiteY44" fmla="*/ 9549 h 10000"/>
                  <a:gd name="connsiteX45" fmla="*/ 7708 w 10000"/>
                  <a:gd name="connsiteY45" fmla="*/ 9341 h 10000"/>
                  <a:gd name="connsiteX46" fmla="*/ 8143 w 10000"/>
                  <a:gd name="connsiteY46" fmla="*/ 9028 h 10000"/>
                  <a:gd name="connsiteX47" fmla="*/ 5670 w 10000"/>
                  <a:gd name="connsiteY47" fmla="*/ 6110 h 10000"/>
                  <a:gd name="connsiteX48" fmla="*/ 6052 w 10000"/>
                  <a:gd name="connsiteY48" fmla="*/ 6117 h 10000"/>
                  <a:gd name="connsiteX49" fmla="*/ 6412 w 10000"/>
                  <a:gd name="connsiteY49" fmla="*/ 6203 h 10000"/>
                  <a:gd name="connsiteX50" fmla="*/ 6733 w 10000"/>
                  <a:gd name="connsiteY50" fmla="*/ 6255 h 10000"/>
                  <a:gd name="connsiteX51" fmla="*/ 7030 w 10000"/>
                  <a:gd name="connsiteY51" fmla="*/ 6316 h 10000"/>
                  <a:gd name="connsiteX52" fmla="*/ 6968 w 10000"/>
                  <a:gd name="connsiteY52" fmla="*/ 5991 h 10000"/>
                  <a:gd name="connsiteX53" fmla="*/ 7035 w 10000"/>
                  <a:gd name="connsiteY53" fmla="*/ 5867 h 10000"/>
                  <a:gd name="connsiteX54" fmla="*/ 7089 w 10000"/>
                  <a:gd name="connsiteY54" fmla="*/ 5556 h 10000"/>
                  <a:gd name="connsiteX55" fmla="*/ 7123 w 10000"/>
                  <a:gd name="connsiteY55" fmla="*/ 5282 h 10000"/>
                  <a:gd name="connsiteX56" fmla="*/ 6944 w 10000"/>
                  <a:gd name="connsiteY56" fmla="*/ 5004 h 10000"/>
                  <a:gd name="connsiteX57" fmla="*/ 7144 w 10000"/>
                  <a:gd name="connsiteY57" fmla="*/ 4711 h 10000"/>
                  <a:gd name="connsiteX58" fmla="*/ 7035 w 10000"/>
                  <a:gd name="connsiteY58" fmla="*/ 4097 h 10000"/>
                  <a:gd name="connsiteX59" fmla="*/ 6920 w 10000"/>
                  <a:gd name="connsiteY59" fmla="*/ 3878 h 10000"/>
                  <a:gd name="connsiteX60" fmla="*/ 7242 w 10000"/>
                  <a:gd name="connsiteY60" fmla="*/ 3648 h 10000"/>
                  <a:gd name="connsiteX61" fmla="*/ 7569 w 10000"/>
                  <a:gd name="connsiteY61" fmla="*/ 3781 h 10000"/>
                  <a:gd name="connsiteX62" fmla="*/ 7638 w 10000"/>
                  <a:gd name="connsiteY62" fmla="*/ 3577 h 10000"/>
                  <a:gd name="connsiteX63" fmla="*/ 7854 w 10000"/>
                  <a:gd name="connsiteY63" fmla="*/ 3382 h 10000"/>
                  <a:gd name="connsiteX64" fmla="*/ 8158 w 10000"/>
                  <a:gd name="connsiteY64" fmla="*/ 3030 h 10000"/>
                  <a:gd name="connsiteX65" fmla="*/ 8670 w 10000"/>
                  <a:gd name="connsiteY65" fmla="*/ 3064 h 10000"/>
                  <a:gd name="connsiteX66" fmla="*/ 8674 w 10000"/>
                  <a:gd name="connsiteY66" fmla="*/ 2769 h 10000"/>
                  <a:gd name="connsiteX67" fmla="*/ 8411 w 10000"/>
                  <a:gd name="connsiteY67" fmla="*/ 2453 h 10000"/>
                  <a:gd name="connsiteX68" fmla="*/ 8197 w 10000"/>
                  <a:gd name="connsiteY68" fmla="*/ 2234 h 10000"/>
                  <a:gd name="connsiteX69" fmla="*/ 8810 w 10000"/>
                  <a:gd name="connsiteY69" fmla="*/ 2122 h 10000"/>
                  <a:gd name="connsiteX70" fmla="*/ 9330 w 10000"/>
                  <a:gd name="connsiteY70" fmla="*/ 1814 h 10000"/>
                  <a:gd name="connsiteX71" fmla="*/ 9867 w 10000"/>
                  <a:gd name="connsiteY71" fmla="*/ 1679 h 10000"/>
                  <a:gd name="connsiteX72" fmla="*/ 9996 w 10000"/>
                  <a:gd name="connsiteY72" fmla="*/ 1417 h 10000"/>
                  <a:gd name="connsiteX73" fmla="*/ 9070 w 10000"/>
                  <a:gd name="connsiteY73" fmla="*/ 1207 h 10000"/>
                  <a:gd name="connsiteX74" fmla="*/ 9582 w 10000"/>
                  <a:gd name="connsiteY74" fmla="*/ 700 h 10000"/>
                  <a:gd name="connsiteX75" fmla="*/ 9205 w 10000"/>
                  <a:gd name="connsiteY75" fmla="*/ 526 h 10000"/>
                  <a:gd name="connsiteX76" fmla="*/ 8644 w 10000"/>
                  <a:gd name="connsiteY76" fmla="*/ 318 h 10000"/>
                  <a:gd name="connsiteX77" fmla="*/ 8079 w 10000"/>
                  <a:gd name="connsiteY77" fmla="*/ 110 h 10000"/>
                  <a:gd name="connsiteX78" fmla="*/ 7515 w 10000"/>
                  <a:gd name="connsiteY78" fmla="*/ 6 h 10000"/>
                  <a:gd name="connsiteX79" fmla="*/ 6766 w 10000"/>
                  <a:gd name="connsiteY79" fmla="*/ 6 h 10000"/>
                  <a:gd name="connsiteX80" fmla="*/ 5922 w 10000"/>
                  <a:gd name="connsiteY80" fmla="*/ 0 h 10000"/>
                  <a:gd name="connsiteX0" fmla="*/ 5922 w 10000"/>
                  <a:gd name="connsiteY0" fmla="*/ 0 h 10000"/>
                  <a:gd name="connsiteX1" fmla="*/ 5537 w 10000"/>
                  <a:gd name="connsiteY1" fmla="*/ 405 h 10000"/>
                  <a:gd name="connsiteX2" fmla="*/ 5139 w 10000"/>
                  <a:gd name="connsiteY2" fmla="*/ 555 h 10000"/>
                  <a:gd name="connsiteX3" fmla="*/ 5005 w 10000"/>
                  <a:gd name="connsiteY3" fmla="*/ 977 h 10000"/>
                  <a:gd name="connsiteX4" fmla="*/ 5076 w 10000"/>
                  <a:gd name="connsiteY4" fmla="*/ 1359 h 10000"/>
                  <a:gd name="connsiteX5" fmla="*/ 4673 w 10000"/>
                  <a:gd name="connsiteY5" fmla="*/ 1567 h 10000"/>
                  <a:gd name="connsiteX6" fmla="*/ 4106 w 10000"/>
                  <a:gd name="connsiteY6" fmla="*/ 2071 h 10000"/>
                  <a:gd name="connsiteX7" fmla="*/ 3608 w 10000"/>
                  <a:gd name="connsiteY7" fmla="*/ 2325 h 10000"/>
                  <a:gd name="connsiteX8" fmla="*/ 3170 w 10000"/>
                  <a:gd name="connsiteY8" fmla="*/ 2539 h 10000"/>
                  <a:gd name="connsiteX9" fmla="*/ 2408 w 10000"/>
                  <a:gd name="connsiteY9" fmla="*/ 2695 h 10000"/>
                  <a:gd name="connsiteX10" fmla="*/ 1762 w 10000"/>
                  <a:gd name="connsiteY10" fmla="*/ 3042 h 10000"/>
                  <a:gd name="connsiteX11" fmla="*/ 1075 w 10000"/>
                  <a:gd name="connsiteY11" fmla="*/ 3331 h 10000"/>
                  <a:gd name="connsiteX12" fmla="*/ 576 w 10000"/>
                  <a:gd name="connsiteY12" fmla="*/ 3713 h 10000"/>
                  <a:gd name="connsiteX13" fmla="*/ 314 w 10000"/>
                  <a:gd name="connsiteY13" fmla="*/ 4268 h 10000"/>
                  <a:gd name="connsiteX14" fmla="*/ 0 w 10000"/>
                  <a:gd name="connsiteY14" fmla="*/ 4685 h 10000"/>
                  <a:gd name="connsiteX15" fmla="*/ 731 w 10000"/>
                  <a:gd name="connsiteY15" fmla="*/ 5315 h 10000"/>
                  <a:gd name="connsiteX16" fmla="*/ 1095 w 10000"/>
                  <a:gd name="connsiteY16" fmla="*/ 5761 h 10000"/>
                  <a:gd name="connsiteX17" fmla="*/ 1378 w 10000"/>
                  <a:gd name="connsiteY17" fmla="*/ 5899 h 10000"/>
                  <a:gd name="connsiteX18" fmla="*/ 1824 w 10000"/>
                  <a:gd name="connsiteY18" fmla="*/ 5975 h 10000"/>
                  <a:gd name="connsiteX19" fmla="*/ 2762 w 10000"/>
                  <a:gd name="connsiteY19" fmla="*/ 5940 h 10000"/>
                  <a:gd name="connsiteX20" fmla="*/ 3578 w 10000"/>
                  <a:gd name="connsiteY20" fmla="*/ 5975 h 10000"/>
                  <a:gd name="connsiteX21" fmla="*/ 3953 w 10000"/>
                  <a:gd name="connsiteY21" fmla="*/ 6148 h 10000"/>
                  <a:gd name="connsiteX22" fmla="*/ 4393 w 10000"/>
                  <a:gd name="connsiteY22" fmla="*/ 6426 h 10000"/>
                  <a:gd name="connsiteX23" fmla="*/ 5016 w 10000"/>
                  <a:gd name="connsiteY23" fmla="*/ 6322 h 10000"/>
                  <a:gd name="connsiteX24" fmla="*/ 5641 w 10000"/>
                  <a:gd name="connsiteY24" fmla="*/ 6183 h 10000"/>
                  <a:gd name="connsiteX25" fmla="*/ 5767 w 10000"/>
                  <a:gd name="connsiteY25" fmla="*/ 6495 h 10000"/>
                  <a:gd name="connsiteX26" fmla="*/ 5891 w 10000"/>
                  <a:gd name="connsiteY26" fmla="*/ 6842 h 10000"/>
                  <a:gd name="connsiteX27" fmla="*/ 5831 w 10000"/>
                  <a:gd name="connsiteY27" fmla="*/ 7154 h 10000"/>
                  <a:gd name="connsiteX28" fmla="*/ 5891 w 10000"/>
                  <a:gd name="connsiteY28" fmla="*/ 7363 h 10000"/>
                  <a:gd name="connsiteX29" fmla="*/ 5767 w 10000"/>
                  <a:gd name="connsiteY29" fmla="*/ 7675 h 10000"/>
                  <a:gd name="connsiteX30" fmla="*/ 5076 w 10000"/>
                  <a:gd name="connsiteY30" fmla="*/ 7710 h 10000"/>
                  <a:gd name="connsiteX31" fmla="*/ 4453 w 10000"/>
                  <a:gd name="connsiteY31" fmla="*/ 7675 h 10000"/>
                  <a:gd name="connsiteX32" fmla="*/ 3889 w 10000"/>
                  <a:gd name="connsiteY32" fmla="*/ 7883 h 10000"/>
                  <a:gd name="connsiteX33" fmla="*/ 3388 w 10000"/>
                  <a:gd name="connsiteY33" fmla="*/ 8091 h 10000"/>
                  <a:gd name="connsiteX34" fmla="*/ 3265 w 10000"/>
                  <a:gd name="connsiteY34" fmla="*/ 8369 h 10000"/>
                  <a:gd name="connsiteX35" fmla="*/ 3388 w 10000"/>
                  <a:gd name="connsiteY35" fmla="*/ 8681 h 10000"/>
                  <a:gd name="connsiteX36" fmla="*/ 3889 w 10000"/>
                  <a:gd name="connsiteY36" fmla="*/ 8855 h 10000"/>
                  <a:gd name="connsiteX37" fmla="*/ 4141 w 10000"/>
                  <a:gd name="connsiteY37" fmla="*/ 9202 h 10000"/>
                  <a:gd name="connsiteX38" fmla="*/ 4078 w 10000"/>
                  <a:gd name="connsiteY38" fmla="*/ 9549 h 10000"/>
                  <a:gd name="connsiteX39" fmla="*/ 4141 w 10000"/>
                  <a:gd name="connsiteY39" fmla="*/ 9826 h 10000"/>
                  <a:gd name="connsiteX40" fmla="*/ 4580 w 10000"/>
                  <a:gd name="connsiteY40" fmla="*/ 9965 h 10000"/>
                  <a:gd name="connsiteX41" fmla="*/ 4951 w 10000"/>
                  <a:gd name="connsiteY41" fmla="*/ 10000 h 10000"/>
                  <a:gd name="connsiteX42" fmla="*/ 5577 w 10000"/>
                  <a:gd name="connsiteY42" fmla="*/ 9965 h 10000"/>
                  <a:gd name="connsiteX43" fmla="*/ 6267 w 10000"/>
                  <a:gd name="connsiteY43" fmla="*/ 9792 h 10000"/>
                  <a:gd name="connsiteX44" fmla="*/ 6953 w 10000"/>
                  <a:gd name="connsiteY44" fmla="*/ 9549 h 10000"/>
                  <a:gd name="connsiteX45" fmla="*/ 7708 w 10000"/>
                  <a:gd name="connsiteY45" fmla="*/ 9341 h 10000"/>
                  <a:gd name="connsiteX46" fmla="*/ 5670 w 10000"/>
                  <a:gd name="connsiteY46" fmla="*/ 6110 h 10000"/>
                  <a:gd name="connsiteX47" fmla="*/ 6052 w 10000"/>
                  <a:gd name="connsiteY47" fmla="*/ 6117 h 10000"/>
                  <a:gd name="connsiteX48" fmla="*/ 6412 w 10000"/>
                  <a:gd name="connsiteY48" fmla="*/ 6203 h 10000"/>
                  <a:gd name="connsiteX49" fmla="*/ 6733 w 10000"/>
                  <a:gd name="connsiteY49" fmla="*/ 6255 h 10000"/>
                  <a:gd name="connsiteX50" fmla="*/ 7030 w 10000"/>
                  <a:gd name="connsiteY50" fmla="*/ 6316 h 10000"/>
                  <a:gd name="connsiteX51" fmla="*/ 6968 w 10000"/>
                  <a:gd name="connsiteY51" fmla="*/ 5991 h 10000"/>
                  <a:gd name="connsiteX52" fmla="*/ 7035 w 10000"/>
                  <a:gd name="connsiteY52" fmla="*/ 5867 h 10000"/>
                  <a:gd name="connsiteX53" fmla="*/ 7089 w 10000"/>
                  <a:gd name="connsiteY53" fmla="*/ 5556 h 10000"/>
                  <a:gd name="connsiteX54" fmla="*/ 7123 w 10000"/>
                  <a:gd name="connsiteY54" fmla="*/ 5282 h 10000"/>
                  <a:gd name="connsiteX55" fmla="*/ 6944 w 10000"/>
                  <a:gd name="connsiteY55" fmla="*/ 5004 h 10000"/>
                  <a:gd name="connsiteX56" fmla="*/ 7144 w 10000"/>
                  <a:gd name="connsiteY56" fmla="*/ 4711 h 10000"/>
                  <a:gd name="connsiteX57" fmla="*/ 7035 w 10000"/>
                  <a:gd name="connsiteY57" fmla="*/ 4097 h 10000"/>
                  <a:gd name="connsiteX58" fmla="*/ 6920 w 10000"/>
                  <a:gd name="connsiteY58" fmla="*/ 3878 h 10000"/>
                  <a:gd name="connsiteX59" fmla="*/ 7242 w 10000"/>
                  <a:gd name="connsiteY59" fmla="*/ 3648 h 10000"/>
                  <a:gd name="connsiteX60" fmla="*/ 7569 w 10000"/>
                  <a:gd name="connsiteY60" fmla="*/ 3781 h 10000"/>
                  <a:gd name="connsiteX61" fmla="*/ 7638 w 10000"/>
                  <a:gd name="connsiteY61" fmla="*/ 3577 h 10000"/>
                  <a:gd name="connsiteX62" fmla="*/ 7854 w 10000"/>
                  <a:gd name="connsiteY62" fmla="*/ 3382 h 10000"/>
                  <a:gd name="connsiteX63" fmla="*/ 8158 w 10000"/>
                  <a:gd name="connsiteY63" fmla="*/ 3030 h 10000"/>
                  <a:gd name="connsiteX64" fmla="*/ 8670 w 10000"/>
                  <a:gd name="connsiteY64" fmla="*/ 3064 h 10000"/>
                  <a:gd name="connsiteX65" fmla="*/ 8674 w 10000"/>
                  <a:gd name="connsiteY65" fmla="*/ 2769 h 10000"/>
                  <a:gd name="connsiteX66" fmla="*/ 8411 w 10000"/>
                  <a:gd name="connsiteY66" fmla="*/ 2453 h 10000"/>
                  <a:gd name="connsiteX67" fmla="*/ 8197 w 10000"/>
                  <a:gd name="connsiteY67" fmla="*/ 2234 h 10000"/>
                  <a:gd name="connsiteX68" fmla="*/ 8810 w 10000"/>
                  <a:gd name="connsiteY68" fmla="*/ 2122 h 10000"/>
                  <a:gd name="connsiteX69" fmla="*/ 9330 w 10000"/>
                  <a:gd name="connsiteY69" fmla="*/ 1814 h 10000"/>
                  <a:gd name="connsiteX70" fmla="*/ 9867 w 10000"/>
                  <a:gd name="connsiteY70" fmla="*/ 1679 h 10000"/>
                  <a:gd name="connsiteX71" fmla="*/ 9996 w 10000"/>
                  <a:gd name="connsiteY71" fmla="*/ 1417 h 10000"/>
                  <a:gd name="connsiteX72" fmla="*/ 9070 w 10000"/>
                  <a:gd name="connsiteY72" fmla="*/ 1207 h 10000"/>
                  <a:gd name="connsiteX73" fmla="*/ 9582 w 10000"/>
                  <a:gd name="connsiteY73" fmla="*/ 700 h 10000"/>
                  <a:gd name="connsiteX74" fmla="*/ 9205 w 10000"/>
                  <a:gd name="connsiteY74" fmla="*/ 526 h 10000"/>
                  <a:gd name="connsiteX75" fmla="*/ 8644 w 10000"/>
                  <a:gd name="connsiteY75" fmla="*/ 318 h 10000"/>
                  <a:gd name="connsiteX76" fmla="*/ 8079 w 10000"/>
                  <a:gd name="connsiteY76" fmla="*/ 110 h 10000"/>
                  <a:gd name="connsiteX77" fmla="*/ 7515 w 10000"/>
                  <a:gd name="connsiteY77" fmla="*/ 6 h 10000"/>
                  <a:gd name="connsiteX78" fmla="*/ 6766 w 10000"/>
                  <a:gd name="connsiteY78" fmla="*/ 6 h 10000"/>
                  <a:gd name="connsiteX79" fmla="*/ 5922 w 10000"/>
                  <a:gd name="connsiteY79" fmla="*/ 0 h 10000"/>
                  <a:gd name="connsiteX0" fmla="*/ 5922 w 10000"/>
                  <a:gd name="connsiteY0" fmla="*/ 0 h 10000"/>
                  <a:gd name="connsiteX1" fmla="*/ 5537 w 10000"/>
                  <a:gd name="connsiteY1" fmla="*/ 405 h 10000"/>
                  <a:gd name="connsiteX2" fmla="*/ 5139 w 10000"/>
                  <a:gd name="connsiteY2" fmla="*/ 555 h 10000"/>
                  <a:gd name="connsiteX3" fmla="*/ 5005 w 10000"/>
                  <a:gd name="connsiteY3" fmla="*/ 977 h 10000"/>
                  <a:gd name="connsiteX4" fmla="*/ 5076 w 10000"/>
                  <a:gd name="connsiteY4" fmla="*/ 1359 h 10000"/>
                  <a:gd name="connsiteX5" fmla="*/ 4673 w 10000"/>
                  <a:gd name="connsiteY5" fmla="*/ 1567 h 10000"/>
                  <a:gd name="connsiteX6" fmla="*/ 4106 w 10000"/>
                  <a:gd name="connsiteY6" fmla="*/ 2071 h 10000"/>
                  <a:gd name="connsiteX7" fmla="*/ 3608 w 10000"/>
                  <a:gd name="connsiteY7" fmla="*/ 2325 h 10000"/>
                  <a:gd name="connsiteX8" fmla="*/ 3170 w 10000"/>
                  <a:gd name="connsiteY8" fmla="*/ 2539 h 10000"/>
                  <a:gd name="connsiteX9" fmla="*/ 2408 w 10000"/>
                  <a:gd name="connsiteY9" fmla="*/ 2695 h 10000"/>
                  <a:gd name="connsiteX10" fmla="*/ 1762 w 10000"/>
                  <a:gd name="connsiteY10" fmla="*/ 3042 h 10000"/>
                  <a:gd name="connsiteX11" fmla="*/ 1075 w 10000"/>
                  <a:gd name="connsiteY11" fmla="*/ 3331 h 10000"/>
                  <a:gd name="connsiteX12" fmla="*/ 576 w 10000"/>
                  <a:gd name="connsiteY12" fmla="*/ 3713 h 10000"/>
                  <a:gd name="connsiteX13" fmla="*/ 314 w 10000"/>
                  <a:gd name="connsiteY13" fmla="*/ 4268 h 10000"/>
                  <a:gd name="connsiteX14" fmla="*/ 0 w 10000"/>
                  <a:gd name="connsiteY14" fmla="*/ 4685 h 10000"/>
                  <a:gd name="connsiteX15" fmla="*/ 731 w 10000"/>
                  <a:gd name="connsiteY15" fmla="*/ 5315 h 10000"/>
                  <a:gd name="connsiteX16" fmla="*/ 1095 w 10000"/>
                  <a:gd name="connsiteY16" fmla="*/ 5761 h 10000"/>
                  <a:gd name="connsiteX17" fmla="*/ 1378 w 10000"/>
                  <a:gd name="connsiteY17" fmla="*/ 5899 h 10000"/>
                  <a:gd name="connsiteX18" fmla="*/ 1824 w 10000"/>
                  <a:gd name="connsiteY18" fmla="*/ 5975 h 10000"/>
                  <a:gd name="connsiteX19" fmla="*/ 2762 w 10000"/>
                  <a:gd name="connsiteY19" fmla="*/ 5940 h 10000"/>
                  <a:gd name="connsiteX20" fmla="*/ 3578 w 10000"/>
                  <a:gd name="connsiteY20" fmla="*/ 5975 h 10000"/>
                  <a:gd name="connsiteX21" fmla="*/ 3953 w 10000"/>
                  <a:gd name="connsiteY21" fmla="*/ 6148 h 10000"/>
                  <a:gd name="connsiteX22" fmla="*/ 4393 w 10000"/>
                  <a:gd name="connsiteY22" fmla="*/ 6426 h 10000"/>
                  <a:gd name="connsiteX23" fmla="*/ 5016 w 10000"/>
                  <a:gd name="connsiteY23" fmla="*/ 6322 h 10000"/>
                  <a:gd name="connsiteX24" fmla="*/ 5641 w 10000"/>
                  <a:gd name="connsiteY24" fmla="*/ 6183 h 10000"/>
                  <a:gd name="connsiteX25" fmla="*/ 5767 w 10000"/>
                  <a:gd name="connsiteY25" fmla="*/ 6495 h 10000"/>
                  <a:gd name="connsiteX26" fmla="*/ 5891 w 10000"/>
                  <a:gd name="connsiteY26" fmla="*/ 6842 h 10000"/>
                  <a:gd name="connsiteX27" fmla="*/ 5831 w 10000"/>
                  <a:gd name="connsiteY27" fmla="*/ 7154 h 10000"/>
                  <a:gd name="connsiteX28" fmla="*/ 5891 w 10000"/>
                  <a:gd name="connsiteY28" fmla="*/ 7363 h 10000"/>
                  <a:gd name="connsiteX29" fmla="*/ 5767 w 10000"/>
                  <a:gd name="connsiteY29" fmla="*/ 7675 h 10000"/>
                  <a:gd name="connsiteX30" fmla="*/ 5076 w 10000"/>
                  <a:gd name="connsiteY30" fmla="*/ 7710 h 10000"/>
                  <a:gd name="connsiteX31" fmla="*/ 4453 w 10000"/>
                  <a:gd name="connsiteY31" fmla="*/ 7675 h 10000"/>
                  <a:gd name="connsiteX32" fmla="*/ 3889 w 10000"/>
                  <a:gd name="connsiteY32" fmla="*/ 7883 h 10000"/>
                  <a:gd name="connsiteX33" fmla="*/ 3388 w 10000"/>
                  <a:gd name="connsiteY33" fmla="*/ 8091 h 10000"/>
                  <a:gd name="connsiteX34" fmla="*/ 3265 w 10000"/>
                  <a:gd name="connsiteY34" fmla="*/ 8369 h 10000"/>
                  <a:gd name="connsiteX35" fmla="*/ 3388 w 10000"/>
                  <a:gd name="connsiteY35" fmla="*/ 8681 h 10000"/>
                  <a:gd name="connsiteX36" fmla="*/ 3889 w 10000"/>
                  <a:gd name="connsiteY36" fmla="*/ 8855 h 10000"/>
                  <a:gd name="connsiteX37" fmla="*/ 4141 w 10000"/>
                  <a:gd name="connsiteY37" fmla="*/ 9202 h 10000"/>
                  <a:gd name="connsiteX38" fmla="*/ 4078 w 10000"/>
                  <a:gd name="connsiteY38" fmla="*/ 9549 h 10000"/>
                  <a:gd name="connsiteX39" fmla="*/ 4141 w 10000"/>
                  <a:gd name="connsiteY39" fmla="*/ 9826 h 10000"/>
                  <a:gd name="connsiteX40" fmla="*/ 4580 w 10000"/>
                  <a:gd name="connsiteY40" fmla="*/ 9965 h 10000"/>
                  <a:gd name="connsiteX41" fmla="*/ 4951 w 10000"/>
                  <a:gd name="connsiteY41" fmla="*/ 10000 h 10000"/>
                  <a:gd name="connsiteX42" fmla="*/ 5577 w 10000"/>
                  <a:gd name="connsiteY42" fmla="*/ 9965 h 10000"/>
                  <a:gd name="connsiteX43" fmla="*/ 6267 w 10000"/>
                  <a:gd name="connsiteY43" fmla="*/ 9792 h 10000"/>
                  <a:gd name="connsiteX44" fmla="*/ 6953 w 10000"/>
                  <a:gd name="connsiteY44" fmla="*/ 9549 h 10000"/>
                  <a:gd name="connsiteX45" fmla="*/ 5670 w 10000"/>
                  <a:gd name="connsiteY45" fmla="*/ 6110 h 10000"/>
                  <a:gd name="connsiteX46" fmla="*/ 6052 w 10000"/>
                  <a:gd name="connsiteY46" fmla="*/ 6117 h 10000"/>
                  <a:gd name="connsiteX47" fmla="*/ 6412 w 10000"/>
                  <a:gd name="connsiteY47" fmla="*/ 6203 h 10000"/>
                  <a:gd name="connsiteX48" fmla="*/ 6733 w 10000"/>
                  <a:gd name="connsiteY48" fmla="*/ 6255 h 10000"/>
                  <a:gd name="connsiteX49" fmla="*/ 7030 w 10000"/>
                  <a:gd name="connsiteY49" fmla="*/ 6316 h 10000"/>
                  <a:gd name="connsiteX50" fmla="*/ 6968 w 10000"/>
                  <a:gd name="connsiteY50" fmla="*/ 5991 h 10000"/>
                  <a:gd name="connsiteX51" fmla="*/ 7035 w 10000"/>
                  <a:gd name="connsiteY51" fmla="*/ 5867 h 10000"/>
                  <a:gd name="connsiteX52" fmla="*/ 7089 w 10000"/>
                  <a:gd name="connsiteY52" fmla="*/ 5556 h 10000"/>
                  <a:gd name="connsiteX53" fmla="*/ 7123 w 10000"/>
                  <a:gd name="connsiteY53" fmla="*/ 5282 h 10000"/>
                  <a:gd name="connsiteX54" fmla="*/ 6944 w 10000"/>
                  <a:gd name="connsiteY54" fmla="*/ 5004 h 10000"/>
                  <a:gd name="connsiteX55" fmla="*/ 7144 w 10000"/>
                  <a:gd name="connsiteY55" fmla="*/ 4711 h 10000"/>
                  <a:gd name="connsiteX56" fmla="*/ 7035 w 10000"/>
                  <a:gd name="connsiteY56" fmla="*/ 4097 h 10000"/>
                  <a:gd name="connsiteX57" fmla="*/ 6920 w 10000"/>
                  <a:gd name="connsiteY57" fmla="*/ 3878 h 10000"/>
                  <a:gd name="connsiteX58" fmla="*/ 7242 w 10000"/>
                  <a:gd name="connsiteY58" fmla="*/ 3648 h 10000"/>
                  <a:gd name="connsiteX59" fmla="*/ 7569 w 10000"/>
                  <a:gd name="connsiteY59" fmla="*/ 3781 h 10000"/>
                  <a:gd name="connsiteX60" fmla="*/ 7638 w 10000"/>
                  <a:gd name="connsiteY60" fmla="*/ 3577 h 10000"/>
                  <a:gd name="connsiteX61" fmla="*/ 7854 w 10000"/>
                  <a:gd name="connsiteY61" fmla="*/ 3382 h 10000"/>
                  <a:gd name="connsiteX62" fmla="*/ 8158 w 10000"/>
                  <a:gd name="connsiteY62" fmla="*/ 3030 h 10000"/>
                  <a:gd name="connsiteX63" fmla="*/ 8670 w 10000"/>
                  <a:gd name="connsiteY63" fmla="*/ 3064 h 10000"/>
                  <a:gd name="connsiteX64" fmla="*/ 8674 w 10000"/>
                  <a:gd name="connsiteY64" fmla="*/ 2769 h 10000"/>
                  <a:gd name="connsiteX65" fmla="*/ 8411 w 10000"/>
                  <a:gd name="connsiteY65" fmla="*/ 2453 h 10000"/>
                  <a:gd name="connsiteX66" fmla="*/ 8197 w 10000"/>
                  <a:gd name="connsiteY66" fmla="*/ 2234 h 10000"/>
                  <a:gd name="connsiteX67" fmla="*/ 8810 w 10000"/>
                  <a:gd name="connsiteY67" fmla="*/ 2122 h 10000"/>
                  <a:gd name="connsiteX68" fmla="*/ 9330 w 10000"/>
                  <a:gd name="connsiteY68" fmla="*/ 1814 h 10000"/>
                  <a:gd name="connsiteX69" fmla="*/ 9867 w 10000"/>
                  <a:gd name="connsiteY69" fmla="*/ 1679 h 10000"/>
                  <a:gd name="connsiteX70" fmla="*/ 9996 w 10000"/>
                  <a:gd name="connsiteY70" fmla="*/ 1417 h 10000"/>
                  <a:gd name="connsiteX71" fmla="*/ 9070 w 10000"/>
                  <a:gd name="connsiteY71" fmla="*/ 1207 h 10000"/>
                  <a:gd name="connsiteX72" fmla="*/ 9582 w 10000"/>
                  <a:gd name="connsiteY72" fmla="*/ 700 h 10000"/>
                  <a:gd name="connsiteX73" fmla="*/ 9205 w 10000"/>
                  <a:gd name="connsiteY73" fmla="*/ 526 h 10000"/>
                  <a:gd name="connsiteX74" fmla="*/ 8644 w 10000"/>
                  <a:gd name="connsiteY74" fmla="*/ 318 h 10000"/>
                  <a:gd name="connsiteX75" fmla="*/ 8079 w 10000"/>
                  <a:gd name="connsiteY75" fmla="*/ 110 h 10000"/>
                  <a:gd name="connsiteX76" fmla="*/ 7515 w 10000"/>
                  <a:gd name="connsiteY76" fmla="*/ 6 h 10000"/>
                  <a:gd name="connsiteX77" fmla="*/ 6766 w 10000"/>
                  <a:gd name="connsiteY77" fmla="*/ 6 h 10000"/>
                  <a:gd name="connsiteX78" fmla="*/ 5922 w 10000"/>
                  <a:gd name="connsiteY78" fmla="*/ 0 h 10000"/>
                  <a:gd name="connsiteX0" fmla="*/ 5922 w 10000"/>
                  <a:gd name="connsiteY0" fmla="*/ 0 h 10000"/>
                  <a:gd name="connsiteX1" fmla="*/ 5537 w 10000"/>
                  <a:gd name="connsiteY1" fmla="*/ 405 h 10000"/>
                  <a:gd name="connsiteX2" fmla="*/ 5139 w 10000"/>
                  <a:gd name="connsiteY2" fmla="*/ 555 h 10000"/>
                  <a:gd name="connsiteX3" fmla="*/ 5005 w 10000"/>
                  <a:gd name="connsiteY3" fmla="*/ 977 h 10000"/>
                  <a:gd name="connsiteX4" fmla="*/ 5076 w 10000"/>
                  <a:gd name="connsiteY4" fmla="*/ 1359 h 10000"/>
                  <a:gd name="connsiteX5" fmla="*/ 4673 w 10000"/>
                  <a:gd name="connsiteY5" fmla="*/ 1567 h 10000"/>
                  <a:gd name="connsiteX6" fmla="*/ 4106 w 10000"/>
                  <a:gd name="connsiteY6" fmla="*/ 2071 h 10000"/>
                  <a:gd name="connsiteX7" fmla="*/ 3608 w 10000"/>
                  <a:gd name="connsiteY7" fmla="*/ 2325 h 10000"/>
                  <a:gd name="connsiteX8" fmla="*/ 3170 w 10000"/>
                  <a:gd name="connsiteY8" fmla="*/ 2539 h 10000"/>
                  <a:gd name="connsiteX9" fmla="*/ 2408 w 10000"/>
                  <a:gd name="connsiteY9" fmla="*/ 2695 h 10000"/>
                  <a:gd name="connsiteX10" fmla="*/ 1762 w 10000"/>
                  <a:gd name="connsiteY10" fmla="*/ 3042 h 10000"/>
                  <a:gd name="connsiteX11" fmla="*/ 1075 w 10000"/>
                  <a:gd name="connsiteY11" fmla="*/ 3331 h 10000"/>
                  <a:gd name="connsiteX12" fmla="*/ 576 w 10000"/>
                  <a:gd name="connsiteY12" fmla="*/ 3713 h 10000"/>
                  <a:gd name="connsiteX13" fmla="*/ 314 w 10000"/>
                  <a:gd name="connsiteY13" fmla="*/ 4268 h 10000"/>
                  <a:gd name="connsiteX14" fmla="*/ 0 w 10000"/>
                  <a:gd name="connsiteY14" fmla="*/ 4685 h 10000"/>
                  <a:gd name="connsiteX15" fmla="*/ 731 w 10000"/>
                  <a:gd name="connsiteY15" fmla="*/ 5315 h 10000"/>
                  <a:gd name="connsiteX16" fmla="*/ 1095 w 10000"/>
                  <a:gd name="connsiteY16" fmla="*/ 5761 h 10000"/>
                  <a:gd name="connsiteX17" fmla="*/ 1378 w 10000"/>
                  <a:gd name="connsiteY17" fmla="*/ 5899 h 10000"/>
                  <a:gd name="connsiteX18" fmla="*/ 1824 w 10000"/>
                  <a:gd name="connsiteY18" fmla="*/ 5975 h 10000"/>
                  <a:gd name="connsiteX19" fmla="*/ 2762 w 10000"/>
                  <a:gd name="connsiteY19" fmla="*/ 5940 h 10000"/>
                  <a:gd name="connsiteX20" fmla="*/ 3578 w 10000"/>
                  <a:gd name="connsiteY20" fmla="*/ 5975 h 10000"/>
                  <a:gd name="connsiteX21" fmla="*/ 3953 w 10000"/>
                  <a:gd name="connsiteY21" fmla="*/ 6148 h 10000"/>
                  <a:gd name="connsiteX22" fmla="*/ 4393 w 10000"/>
                  <a:gd name="connsiteY22" fmla="*/ 6426 h 10000"/>
                  <a:gd name="connsiteX23" fmla="*/ 5016 w 10000"/>
                  <a:gd name="connsiteY23" fmla="*/ 6322 h 10000"/>
                  <a:gd name="connsiteX24" fmla="*/ 5641 w 10000"/>
                  <a:gd name="connsiteY24" fmla="*/ 6183 h 10000"/>
                  <a:gd name="connsiteX25" fmla="*/ 5767 w 10000"/>
                  <a:gd name="connsiteY25" fmla="*/ 6495 h 10000"/>
                  <a:gd name="connsiteX26" fmla="*/ 5891 w 10000"/>
                  <a:gd name="connsiteY26" fmla="*/ 6842 h 10000"/>
                  <a:gd name="connsiteX27" fmla="*/ 5831 w 10000"/>
                  <a:gd name="connsiteY27" fmla="*/ 7154 h 10000"/>
                  <a:gd name="connsiteX28" fmla="*/ 5891 w 10000"/>
                  <a:gd name="connsiteY28" fmla="*/ 7363 h 10000"/>
                  <a:gd name="connsiteX29" fmla="*/ 5767 w 10000"/>
                  <a:gd name="connsiteY29" fmla="*/ 7675 h 10000"/>
                  <a:gd name="connsiteX30" fmla="*/ 5076 w 10000"/>
                  <a:gd name="connsiteY30" fmla="*/ 7710 h 10000"/>
                  <a:gd name="connsiteX31" fmla="*/ 4453 w 10000"/>
                  <a:gd name="connsiteY31" fmla="*/ 7675 h 10000"/>
                  <a:gd name="connsiteX32" fmla="*/ 3889 w 10000"/>
                  <a:gd name="connsiteY32" fmla="*/ 7883 h 10000"/>
                  <a:gd name="connsiteX33" fmla="*/ 3388 w 10000"/>
                  <a:gd name="connsiteY33" fmla="*/ 8091 h 10000"/>
                  <a:gd name="connsiteX34" fmla="*/ 3265 w 10000"/>
                  <a:gd name="connsiteY34" fmla="*/ 8369 h 10000"/>
                  <a:gd name="connsiteX35" fmla="*/ 3388 w 10000"/>
                  <a:gd name="connsiteY35" fmla="*/ 8681 h 10000"/>
                  <a:gd name="connsiteX36" fmla="*/ 3889 w 10000"/>
                  <a:gd name="connsiteY36" fmla="*/ 8855 h 10000"/>
                  <a:gd name="connsiteX37" fmla="*/ 4141 w 10000"/>
                  <a:gd name="connsiteY37" fmla="*/ 9202 h 10000"/>
                  <a:gd name="connsiteX38" fmla="*/ 4078 w 10000"/>
                  <a:gd name="connsiteY38" fmla="*/ 9549 h 10000"/>
                  <a:gd name="connsiteX39" fmla="*/ 4141 w 10000"/>
                  <a:gd name="connsiteY39" fmla="*/ 9826 h 10000"/>
                  <a:gd name="connsiteX40" fmla="*/ 4580 w 10000"/>
                  <a:gd name="connsiteY40" fmla="*/ 9965 h 10000"/>
                  <a:gd name="connsiteX41" fmla="*/ 4951 w 10000"/>
                  <a:gd name="connsiteY41" fmla="*/ 10000 h 10000"/>
                  <a:gd name="connsiteX42" fmla="*/ 5577 w 10000"/>
                  <a:gd name="connsiteY42" fmla="*/ 9965 h 10000"/>
                  <a:gd name="connsiteX43" fmla="*/ 6267 w 10000"/>
                  <a:gd name="connsiteY43" fmla="*/ 9792 h 10000"/>
                  <a:gd name="connsiteX44" fmla="*/ 5670 w 10000"/>
                  <a:gd name="connsiteY44" fmla="*/ 6110 h 10000"/>
                  <a:gd name="connsiteX45" fmla="*/ 6052 w 10000"/>
                  <a:gd name="connsiteY45" fmla="*/ 6117 h 10000"/>
                  <a:gd name="connsiteX46" fmla="*/ 6412 w 10000"/>
                  <a:gd name="connsiteY46" fmla="*/ 6203 h 10000"/>
                  <a:gd name="connsiteX47" fmla="*/ 6733 w 10000"/>
                  <a:gd name="connsiteY47" fmla="*/ 6255 h 10000"/>
                  <a:gd name="connsiteX48" fmla="*/ 7030 w 10000"/>
                  <a:gd name="connsiteY48" fmla="*/ 6316 h 10000"/>
                  <a:gd name="connsiteX49" fmla="*/ 6968 w 10000"/>
                  <a:gd name="connsiteY49" fmla="*/ 5991 h 10000"/>
                  <a:gd name="connsiteX50" fmla="*/ 7035 w 10000"/>
                  <a:gd name="connsiteY50" fmla="*/ 5867 h 10000"/>
                  <a:gd name="connsiteX51" fmla="*/ 7089 w 10000"/>
                  <a:gd name="connsiteY51" fmla="*/ 5556 h 10000"/>
                  <a:gd name="connsiteX52" fmla="*/ 7123 w 10000"/>
                  <a:gd name="connsiteY52" fmla="*/ 5282 h 10000"/>
                  <a:gd name="connsiteX53" fmla="*/ 6944 w 10000"/>
                  <a:gd name="connsiteY53" fmla="*/ 5004 h 10000"/>
                  <a:gd name="connsiteX54" fmla="*/ 7144 w 10000"/>
                  <a:gd name="connsiteY54" fmla="*/ 4711 h 10000"/>
                  <a:gd name="connsiteX55" fmla="*/ 7035 w 10000"/>
                  <a:gd name="connsiteY55" fmla="*/ 4097 h 10000"/>
                  <a:gd name="connsiteX56" fmla="*/ 6920 w 10000"/>
                  <a:gd name="connsiteY56" fmla="*/ 3878 h 10000"/>
                  <a:gd name="connsiteX57" fmla="*/ 7242 w 10000"/>
                  <a:gd name="connsiteY57" fmla="*/ 3648 h 10000"/>
                  <a:gd name="connsiteX58" fmla="*/ 7569 w 10000"/>
                  <a:gd name="connsiteY58" fmla="*/ 3781 h 10000"/>
                  <a:gd name="connsiteX59" fmla="*/ 7638 w 10000"/>
                  <a:gd name="connsiteY59" fmla="*/ 3577 h 10000"/>
                  <a:gd name="connsiteX60" fmla="*/ 7854 w 10000"/>
                  <a:gd name="connsiteY60" fmla="*/ 3382 h 10000"/>
                  <a:gd name="connsiteX61" fmla="*/ 8158 w 10000"/>
                  <a:gd name="connsiteY61" fmla="*/ 3030 h 10000"/>
                  <a:gd name="connsiteX62" fmla="*/ 8670 w 10000"/>
                  <a:gd name="connsiteY62" fmla="*/ 3064 h 10000"/>
                  <a:gd name="connsiteX63" fmla="*/ 8674 w 10000"/>
                  <a:gd name="connsiteY63" fmla="*/ 2769 h 10000"/>
                  <a:gd name="connsiteX64" fmla="*/ 8411 w 10000"/>
                  <a:gd name="connsiteY64" fmla="*/ 2453 h 10000"/>
                  <a:gd name="connsiteX65" fmla="*/ 8197 w 10000"/>
                  <a:gd name="connsiteY65" fmla="*/ 2234 h 10000"/>
                  <a:gd name="connsiteX66" fmla="*/ 8810 w 10000"/>
                  <a:gd name="connsiteY66" fmla="*/ 2122 h 10000"/>
                  <a:gd name="connsiteX67" fmla="*/ 9330 w 10000"/>
                  <a:gd name="connsiteY67" fmla="*/ 1814 h 10000"/>
                  <a:gd name="connsiteX68" fmla="*/ 9867 w 10000"/>
                  <a:gd name="connsiteY68" fmla="*/ 1679 h 10000"/>
                  <a:gd name="connsiteX69" fmla="*/ 9996 w 10000"/>
                  <a:gd name="connsiteY69" fmla="*/ 1417 h 10000"/>
                  <a:gd name="connsiteX70" fmla="*/ 9070 w 10000"/>
                  <a:gd name="connsiteY70" fmla="*/ 1207 h 10000"/>
                  <a:gd name="connsiteX71" fmla="*/ 9582 w 10000"/>
                  <a:gd name="connsiteY71" fmla="*/ 700 h 10000"/>
                  <a:gd name="connsiteX72" fmla="*/ 9205 w 10000"/>
                  <a:gd name="connsiteY72" fmla="*/ 526 h 10000"/>
                  <a:gd name="connsiteX73" fmla="*/ 8644 w 10000"/>
                  <a:gd name="connsiteY73" fmla="*/ 318 h 10000"/>
                  <a:gd name="connsiteX74" fmla="*/ 8079 w 10000"/>
                  <a:gd name="connsiteY74" fmla="*/ 110 h 10000"/>
                  <a:gd name="connsiteX75" fmla="*/ 7515 w 10000"/>
                  <a:gd name="connsiteY75" fmla="*/ 6 h 10000"/>
                  <a:gd name="connsiteX76" fmla="*/ 6766 w 10000"/>
                  <a:gd name="connsiteY76" fmla="*/ 6 h 10000"/>
                  <a:gd name="connsiteX77" fmla="*/ 5922 w 10000"/>
                  <a:gd name="connsiteY77" fmla="*/ 0 h 10000"/>
                  <a:gd name="connsiteX0" fmla="*/ 5922 w 10000"/>
                  <a:gd name="connsiteY0" fmla="*/ 0 h 10000"/>
                  <a:gd name="connsiteX1" fmla="*/ 5537 w 10000"/>
                  <a:gd name="connsiteY1" fmla="*/ 405 h 10000"/>
                  <a:gd name="connsiteX2" fmla="*/ 5139 w 10000"/>
                  <a:gd name="connsiteY2" fmla="*/ 555 h 10000"/>
                  <a:gd name="connsiteX3" fmla="*/ 5005 w 10000"/>
                  <a:gd name="connsiteY3" fmla="*/ 977 h 10000"/>
                  <a:gd name="connsiteX4" fmla="*/ 5076 w 10000"/>
                  <a:gd name="connsiteY4" fmla="*/ 1359 h 10000"/>
                  <a:gd name="connsiteX5" fmla="*/ 4673 w 10000"/>
                  <a:gd name="connsiteY5" fmla="*/ 1567 h 10000"/>
                  <a:gd name="connsiteX6" fmla="*/ 4106 w 10000"/>
                  <a:gd name="connsiteY6" fmla="*/ 2071 h 10000"/>
                  <a:gd name="connsiteX7" fmla="*/ 3608 w 10000"/>
                  <a:gd name="connsiteY7" fmla="*/ 2325 h 10000"/>
                  <a:gd name="connsiteX8" fmla="*/ 3170 w 10000"/>
                  <a:gd name="connsiteY8" fmla="*/ 2539 h 10000"/>
                  <a:gd name="connsiteX9" fmla="*/ 2408 w 10000"/>
                  <a:gd name="connsiteY9" fmla="*/ 2695 h 10000"/>
                  <a:gd name="connsiteX10" fmla="*/ 1762 w 10000"/>
                  <a:gd name="connsiteY10" fmla="*/ 3042 h 10000"/>
                  <a:gd name="connsiteX11" fmla="*/ 1075 w 10000"/>
                  <a:gd name="connsiteY11" fmla="*/ 3331 h 10000"/>
                  <a:gd name="connsiteX12" fmla="*/ 576 w 10000"/>
                  <a:gd name="connsiteY12" fmla="*/ 3713 h 10000"/>
                  <a:gd name="connsiteX13" fmla="*/ 314 w 10000"/>
                  <a:gd name="connsiteY13" fmla="*/ 4268 h 10000"/>
                  <a:gd name="connsiteX14" fmla="*/ 0 w 10000"/>
                  <a:gd name="connsiteY14" fmla="*/ 4685 h 10000"/>
                  <a:gd name="connsiteX15" fmla="*/ 731 w 10000"/>
                  <a:gd name="connsiteY15" fmla="*/ 5315 h 10000"/>
                  <a:gd name="connsiteX16" fmla="*/ 1095 w 10000"/>
                  <a:gd name="connsiteY16" fmla="*/ 5761 h 10000"/>
                  <a:gd name="connsiteX17" fmla="*/ 1378 w 10000"/>
                  <a:gd name="connsiteY17" fmla="*/ 5899 h 10000"/>
                  <a:gd name="connsiteX18" fmla="*/ 1824 w 10000"/>
                  <a:gd name="connsiteY18" fmla="*/ 5975 h 10000"/>
                  <a:gd name="connsiteX19" fmla="*/ 2762 w 10000"/>
                  <a:gd name="connsiteY19" fmla="*/ 5940 h 10000"/>
                  <a:gd name="connsiteX20" fmla="*/ 3578 w 10000"/>
                  <a:gd name="connsiteY20" fmla="*/ 5975 h 10000"/>
                  <a:gd name="connsiteX21" fmla="*/ 3953 w 10000"/>
                  <a:gd name="connsiteY21" fmla="*/ 6148 h 10000"/>
                  <a:gd name="connsiteX22" fmla="*/ 4393 w 10000"/>
                  <a:gd name="connsiteY22" fmla="*/ 6426 h 10000"/>
                  <a:gd name="connsiteX23" fmla="*/ 5016 w 10000"/>
                  <a:gd name="connsiteY23" fmla="*/ 6322 h 10000"/>
                  <a:gd name="connsiteX24" fmla="*/ 5641 w 10000"/>
                  <a:gd name="connsiteY24" fmla="*/ 6183 h 10000"/>
                  <a:gd name="connsiteX25" fmla="*/ 5767 w 10000"/>
                  <a:gd name="connsiteY25" fmla="*/ 6495 h 10000"/>
                  <a:gd name="connsiteX26" fmla="*/ 5891 w 10000"/>
                  <a:gd name="connsiteY26" fmla="*/ 6842 h 10000"/>
                  <a:gd name="connsiteX27" fmla="*/ 5831 w 10000"/>
                  <a:gd name="connsiteY27" fmla="*/ 7154 h 10000"/>
                  <a:gd name="connsiteX28" fmla="*/ 5891 w 10000"/>
                  <a:gd name="connsiteY28" fmla="*/ 7363 h 10000"/>
                  <a:gd name="connsiteX29" fmla="*/ 5767 w 10000"/>
                  <a:gd name="connsiteY29" fmla="*/ 7675 h 10000"/>
                  <a:gd name="connsiteX30" fmla="*/ 5076 w 10000"/>
                  <a:gd name="connsiteY30" fmla="*/ 7710 h 10000"/>
                  <a:gd name="connsiteX31" fmla="*/ 4453 w 10000"/>
                  <a:gd name="connsiteY31" fmla="*/ 7675 h 10000"/>
                  <a:gd name="connsiteX32" fmla="*/ 3889 w 10000"/>
                  <a:gd name="connsiteY32" fmla="*/ 7883 h 10000"/>
                  <a:gd name="connsiteX33" fmla="*/ 3388 w 10000"/>
                  <a:gd name="connsiteY33" fmla="*/ 8091 h 10000"/>
                  <a:gd name="connsiteX34" fmla="*/ 3265 w 10000"/>
                  <a:gd name="connsiteY34" fmla="*/ 8369 h 10000"/>
                  <a:gd name="connsiteX35" fmla="*/ 3388 w 10000"/>
                  <a:gd name="connsiteY35" fmla="*/ 8681 h 10000"/>
                  <a:gd name="connsiteX36" fmla="*/ 3889 w 10000"/>
                  <a:gd name="connsiteY36" fmla="*/ 8855 h 10000"/>
                  <a:gd name="connsiteX37" fmla="*/ 4141 w 10000"/>
                  <a:gd name="connsiteY37" fmla="*/ 9202 h 10000"/>
                  <a:gd name="connsiteX38" fmla="*/ 4078 w 10000"/>
                  <a:gd name="connsiteY38" fmla="*/ 9549 h 10000"/>
                  <a:gd name="connsiteX39" fmla="*/ 4141 w 10000"/>
                  <a:gd name="connsiteY39" fmla="*/ 9826 h 10000"/>
                  <a:gd name="connsiteX40" fmla="*/ 4580 w 10000"/>
                  <a:gd name="connsiteY40" fmla="*/ 9965 h 10000"/>
                  <a:gd name="connsiteX41" fmla="*/ 4951 w 10000"/>
                  <a:gd name="connsiteY41" fmla="*/ 10000 h 10000"/>
                  <a:gd name="connsiteX42" fmla="*/ 5577 w 10000"/>
                  <a:gd name="connsiteY42" fmla="*/ 9965 h 10000"/>
                  <a:gd name="connsiteX43" fmla="*/ 5670 w 10000"/>
                  <a:gd name="connsiteY43" fmla="*/ 6110 h 10000"/>
                  <a:gd name="connsiteX44" fmla="*/ 6052 w 10000"/>
                  <a:gd name="connsiteY44" fmla="*/ 6117 h 10000"/>
                  <a:gd name="connsiteX45" fmla="*/ 6412 w 10000"/>
                  <a:gd name="connsiteY45" fmla="*/ 6203 h 10000"/>
                  <a:gd name="connsiteX46" fmla="*/ 6733 w 10000"/>
                  <a:gd name="connsiteY46" fmla="*/ 6255 h 10000"/>
                  <a:gd name="connsiteX47" fmla="*/ 7030 w 10000"/>
                  <a:gd name="connsiteY47" fmla="*/ 6316 h 10000"/>
                  <a:gd name="connsiteX48" fmla="*/ 6968 w 10000"/>
                  <a:gd name="connsiteY48" fmla="*/ 5991 h 10000"/>
                  <a:gd name="connsiteX49" fmla="*/ 7035 w 10000"/>
                  <a:gd name="connsiteY49" fmla="*/ 5867 h 10000"/>
                  <a:gd name="connsiteX50" fmla="*/ 7089 w 10000"/>
                  <a:gd name="connsiteY50" fmla="*/ 5556 h 10000"/>
                  <a:gd name="connsiteX51" fmla="*/ 7123 w 10000"/>
                  <a:gd name="connsiteY51" fmla="*/ 5282 h 10000"/>
                  <a:gd name="connsiteX52" fmla="*/ 6944 w 10000"/>
                  <a:gd name="connsiteY52" fmla="*/ 5004 h 10000"/>
                  <a:gd name="connsiteX53" fmla="*/ 7144 w 10000"/>
                  <a:gd name="connsiteY53" fmla="*/ 4711 h 10000"/>
                  <a:gd name="connsiteX54" fmla="*/ 7035 w 10000"/>
                  <a:gd name="connsiteY54" fmla="*/ 4097 h 10000"/>
                  <a:gd name="connsiteX55" fmla="*/ 6920 w 10000"/>
                  <a:gd name="connsiteY55" fmla="*/ 3878 h 10000"/>
                  <a:gd name="connsiteX56" fmla="*/ 7242 w 10000"/>
                  <a:gd name="connsiteY56" fmla="*/ 3648 h 10000"/>
                  <a:gd name="connsiteX57" fmla="*/ 7569 w 10000"/>
                  <a:gd name="connsiteY57" fmla="*/ 3781 h 10000"/>
                  <a:gd name="connsiteX58" fmla="*/ 7638 w 10000"/>
                  <a:gd name="connsiteY58" fmla="*/ 3577 h 10000"/>
                  <a:gd name="connsiteX59" fmla="*/ 7854 w 10000"/>
                  <a:gd name="connsiteY59" fmla="*/ 3382 h 10000"/>
                  <a:gd name="connsiteX60" fmla="*/ 8158 w 10000"/>
                  <a:gd name="connsiteY60" fmla="*/ 3030 h 10000"/>
                  <a:gd name="connsiteX61" fmla="*/ 8670 w 10000"/>
                  <a:gd name="connsiteY61" fmla="*/ 3064 h 10000"/>
                  <a:gd name="connsiteX62" fmla="*/ 8674 w 10000"/>
                  <a:gd name="connsiteY62" fmla="*/ 2769 h 10000"/>
                  <a:gd name="connsiteX63" fmla="*/ 8411 w 10000"/>
                  <a:gd name="connsiteY63" fmla="*/ 2453 h 10000"/>
                  <a:gd name="connsiteX64" fmla="*/ 8197 w 10000"/>
                  <a:gd name="connsiteY64" fmla="*/ 2234 h 10000"/>
                  <a:gd name="connsiteX65" fmla="*/ 8810 w 10000"/>
                  <a:gd name="connsiteY65" fmla="*/ 2122 h 10000"/>
                  <a:gd name="connsiteX66" fmla="*/ 9330 w 10000"/>
                  <a:gd name="connsiteY66" fmla="*/ 1814 h 10000"/>
                  <a:gd name="connsiteX67" fmla="*/ 9867 w 10000"/>
                  <a:gd name="connsiteY67" fmla="*/ 1679 h 10000"/>
                  <a:gd name="connsiteX68" fmla="*/ 9996 w 10000"/>
                  <a:gd name="connsiteY68" fmla="*/ 1417 h 10000"/>
                  <a:gd name="connsiteX69" fmla="*/ 9070 w 10000"/>
                  <a:gd name="connsiteY69" fmla="*/ 1207 h 10000"/>
                  <a:gd name="connsiteX70" fmla="*/ 9582 w 10000"/>
                  <a:gd name="connsiteY70" fmla="*/ 700 h 10000"/>
                  <a:gd name="connsiteX71" fmla="*/ 9205 w 10000"/>
                  <a:gd name="connsiteY71" fmla="*/ 526 h 10000"/>
                  <a:gd name="connsiteX72" fmla="*/ 8644 w 10000"/>
                  <a:gd name="connsiteY72" fmla="*/ 318 h 10000"/>
                  <a:gd name="connsiteX73" fmla="*/ 8079 w 10000"/>
                  <a:gd name="connsiteY73" fmla="*/ 110 h 10000"/>
                  <a:gd name="connsiteX74" fmla="*/ 7515 w 10000"/>
                  <a:gd name="connsiteY74" fmla="*/ 6 h 10000"/>
                  <a:gd name="connsiteX75" fmla="*/ 6766 w 10000"/>
                  <a:gd name="connsiteY75" fmla="*/ 6 h 10000"/>
                  <a:gd name="connsiteX76" fmla="*/ 5922 w 10000"/>
                  <a:gd name="connsiteY76" fmla="*/ 0 h 10000"/>
                  <a:gd name="connsiteX0" fmla="*/ 5922 w 10000"/>
                  <a:gd name="connsiteY0" fmla="*/ 0 h 10000"/>
                  <a:gd name="connsiteX1" fmla="*/ 5537 w 10000"/>
                  <a:gd name="connsiteY1" fmla="*/ 405 h 10000"/>
                  <a:gd name="connsiteX2" fmla="*/ 5139 w 10000"/>
                  <a:gd name="connsiteY2" fmla="*/ 555 h 10000"/>
                  <a:gd name="connsiteX3" fmla="*/ 5005 w 10000"/>
                  <a:gd name="connsiteY3" fmla="*/ 977 h 10000"/>
                  <a:gd name="connsiteX4" fmla="*/ 5076 w 10000"/>
                  <a:gd name="connsiteY4" fmla="*/ 1359 h 10000"/>
                  <a:gd name="connsiteX5" fmla="*/ 4673 w 10000"/>
                  <a:gd name="connsiteY5" fmla="*/ 1567 h 10000"/>
                  <a:gd name="connsiteX6" fmla="*/ 4106 w 10000"/>
                  <a:gd name="connsiteY6" fmla="*/ 2071 h 10000"/>
                  <a:gd name="connsiteX7" fmla="*/ 3608 w 10000"/>
                  <a:gd name="connsiteY7" fmla="*/ 2325 h 10000"/>
                  <a:gd name="connsiteX8" fmla="*/ 3170 w 10000"/>
                  <a:gd name="connsiteY8" fmla="*/ 2539 h 10000"/>
                  <a:gd name="connsiteX9" fmla="*/ 2408 w 10000"/>
                  <a:gd name="connsiteY9" fmla="*/ 2695 h 10000"/>
                  <a:gd name="connsiteX10" fmla="*/ 1762 w 10000"/>
                  <a:gd name="connsiteY10" fmla="*/ 3042 h 10000"/>
                  <a:gd name="connsiteX11" fmla="*/ 1075 w 10000"/>
                  <a:gd name="connsiteY11" fmla="*/ 3331 h 10000"/>
                  <a:gd name="connsiteX12" fmla="*/ 576 w 10000"/>
                  <a:gd name="connsiteY12" fmla="*/ 3713 h 10000"/>
                  <a:gd name="connsiteX13" fmla="*/ 314 w 10000"/>
                  <a:gd name="connsiteY13" fmla="*/ 4268 h 10000"/>
                  <a:gd name="connsiteX14" fmla="*/ 0 w 10000"/>
                  <a:gd name="connsiteY14" fmla="*/ 4685 h 10000"/>
                  <a:gd name="connsiteX15" fmla="*/ 731 w 10000"/>
                  <a:gd name="connsiteY15" fmla="*/ 5315 h 10000"/>
                  <a:gd name="connsiteX16" fmla="*/ 1095 w 10000"/>
                  <a:gd name="connsiteY16" fmla="*/ 5761 h 10000"/>
                  <a:gd name="connsiteX17" fmla="*/ 1378 w 10000"/>
                  <a:gd name="connsiteY17" fmla="*/ 5899 h 10000"/>
                  <a:gd name="connsiteX18" fmla="*/ 1824 w 10000"/>
                  <a:gd name="connsiteY18" fmla="*/ 5975 h 10000"/>
                  <a:gd name="connsiteX19" fmla="*/ 2762 w 10000"/>
                  <a:gd name="connsiteY19" fmla="*/ 5940 h 10000"/>
                  <a:gd name="connsiteX20" fmla="*/ 3578 w 10000"/>
                  <a:gd name="connsiteY20" fmla="*/ 5975 h 10000"/>
                  <a:gd name="connsiteX21" fmla="*/ 3953 w 10000"/>
                  <a:gd name="connsiteY21" fmla="*/ 6148 h 10000"/>
                  <a:gd name="connsiteX22" fmla="*/ 4393 w 10000"/>
                  <a:gd name="connsiteY22" fmla="*/ 6426 h 10000"/>
                  <a:gd name="connsiteX23" fmla="*/ 5016 w 10000"/>
                  <a:gd name="connsiteY23" fmla="*/ 6322 h 10000"/>
                  <a:gd name="connsiteX24" fmla="*/ 5641 w 10000"/>
                  <a:gd name="connsiteY24" fmla="*/ 6183 h 10000"/>
                  <a:gd name="connsiteX25" fmla="*/ 5767 w 10000"/>
                  <a:gd name="connsiteY25" fmla="*/ 6495 h 10000"/>
                  <a:gd name="connsiteX26" fmla="*/ 5891 w 10000"/>
                  <a:gd name="connsiteY26" fmla="*/ 6842 h 10000"/>
                  <a:gd name="connsiteX27" fmla="*/ 5831 w 10000"/>
                  <a:gd name="connsiteY27" fmla="*/ 7154 h 10000"/>
                  <a:gd name="connsiteX28" fmla="*/ 5891 w 10000"/>
                  <a:gd name="connsiteY28" fmla="*/ 7363 h 10000"/>
                  <a:gd name="connsiteX29" fmla="*/ 5767 w 10000"/>
                  <a:gd name="connsiteY29" fmla="*/ 7675 h 10000"/>
                  <a:gd name="connsiteX30" fmla="*/ 5076 w 10000"/>
                  <a:gd name="connsiteY30" fmla="*/ 7710 h 10000"/>
                  <a:gd name="connsiteX31" fmla="*/ 4453 w 10000"/>
                  <a:gd name="connsiteY31" fmla="*/ 7675 h 10000"/>
                  <a:gd name="connsiteX32" fmla="*/ 3889 w 10000"/>
                  <a:gd name="connsiteY32" fmla="*/ 7883 h 10000"/>
                  <a:gd name="connsiteX33" fmla="*/ 3388 w 10000"/>
                  <a:gd name="connsiteY33" fmla="*/ 8091 h 10000"/>
                  <a:gd name="connsiteX34" fmla="*/ 3265 w 10000"/>
                  <a:gd name="connsiteY34" fmla="*/ 8369 h 10000"/>
                  <a:gd name="connsiteX35" fmla="*/ 3388 w 10000"/>
                  <a:gd name="connsiteY35" fmla="*/ 8681 h 10000"/>
                  <a:gd name="connsiteX36" fmla="*/ 3889 w 10000"/>
                  <a:gd name="connsiteY36" fmla="*/ 8855 h 10000"/>
                  <a:gd name="connsiteX37" fmla="*/ 4141 w 10000"/>
                  <a:gd name="connsiteY37" fmla="*/ 9202 h 10000"/>
                  <a:gd name="connsiteX38" fmla="*/ 4078 w 10000"/>
                  <a:gd name="connsiteY38" fmla="*/ 9549 h 10000"/>
                  <a:gd name="connsiteX39" fmla="*/ 4141 w 10000"/>
                  <a:gd name="connsiteY39" fmla="*/ 9826 h 10000"/>
                  <a:gd name="connsiteX40" fmla="*/ 4580 w 10000"/>
                  <a:gd name="connsiteY40" fmla="*/ 9965 h 10000"/>
                  <a:gd name="connsiteX41" fmla="*/ 4951 w 10000"/>
                  <a:gd name="connsiteY41" fmla="*/ 10000 h 10000"/>
                  <a:gd name="connsiteX42" fmla="*/ 5670 w 10000"/>
                  <a:gd name="connsiteY42" fmla="*/ 6110 h 10000"/>
                  <a:gd name="connsiteX43" fmla="*/ 6052 w 10000"/>
                  <a:gd name="connsiteY43" fmla="*/ 6117 h 10000"/>
                  <a:gd name="connsiteX44" fmla="*/ 6412 w 10000"/>
                  <a:gd name="connsiteY44" fmla="*/ 6203 h 10000"/>
                  <a:gd name="connsiteX45" fmla="*/ 6733 w 10000"/>
                  <a:gd name="connsiteY45" fmla="*/ 6255 h 10000"/>
                  <a:gd name="connsiteX46" fmla="*/ 7030 w 10000"/>
                  <a:gd name="connsiteY46" fmla="*/ 6316 h 10000"/>
                  <a:gd name="connsiteX47" fmla="*/ 6968 w 10000"/>
                  <a:gd name="connsiteY47" fmla="*/ 5991 h 10000"/>
                  <a:gd name="connsiteX48" fmla="*/ 7035 w 10000"/>
                  <a:gd name="connsiteY48" fmla="*/ 5867 h 10000"/>
                  <a:gd name="connsiteX49" fmla="*/ 7089 w 10000"/>
                  <a:gd name="connsiteY49" fmla="*/ 5556 h 10000"/>
                  <a:gd name="connsiteX50" fmla="*/ 7123 w 10000"/>
                  <a:gd name="connsiteY50" fmla="*/ 5282 h 10000"/>
                  <a:gd name="connsiteX51" fmla="*/ 6944 w 10000"/>
                  <a:gd name="connsiteY51" fmla="*/ 5004 h 10000"/>
                  <a:gd name="connsiteX52" fmla="*/ 7144 w 10000"/>
                  <a:gd name="connsiteY52" fmla="*/ 4711 h 10000"/>
                  <a:gd name="connsiteX53" fmla="*/ 7035 w 10000"/>
                  <a:gd name="connsiteY53" fmla="*/ 4097 h 10000"/>
                  <a:gd name="connsiteX54" fmla="*/ 6920 w 10000"/>
                  <a:gd name="connsiteY54" fmla="*/ 3878 h 10000"/>
                  <a:gd name="connsiteX55" fmla="*/ 7242 w 10000"/>
                  <a:gd name="connsiteY55" fmla="*/ 3648 h 10000"/>
                  <a:gd name="connsiteX56" fmla="*/ 7569 w 10000"/>
                  <a:gd name="connsiteY56" fmla="*/ 3781 h 10000"/>
                  <a:gd name="connsiteX57" fmla="*/ 7638 w 10000"/>
                  <a:gd name="connsiteY57" fmla="*/ 3577 h 10000"/>
                  <a:gd name="connsiteX58" fmla="*/ 7854 w 10000"/>
                  <a:gd name="connsiteY58" fmla="*/ 3382 h 10000"/>
                  <a:gd name="connsiteX59" fmla="*/ 8158 w 10000"/>
                  <a:gd name="connsiteY59" fmla="*/ 3030 h 10000"/>
                  <a:gd name="connsiteX60" fmla="*/ 8670 w 10000"/>
                  <a:gd name="connsiteY60" fmla="*/ 3064 h 10000"/>
                  <a:gd name="connsiteX61" fmla="*/ 8674 w 10000"/>
                  <a:gd name="connsiteY61" fmla="*/ 2769 h 10000"/>
                  <a:gd name="connsiteX62" fmla="*/ 8411 w 10000"/>
                  <a:gd name="connsiteY62" fmla="*/ 2453 h 10000"/>
                  <a:gd name="connsiteX63" fmla="*/ 8197 w 10000"/>
                  <a:gd name="connsiteY63" fmla="*/ 2234 h 10000"/>
                  <a:gd name="connsiteX64" fmla="*/ 8810 w 10000"/>
                  <a:gd name="connsiteY64" fmla="*/ 2122 h 10000"/>
                  <a:gd name="connsiteX65" fmla="*/ 9330 w 10000"/>
                  <a:gd name="connsiteY65" fmla="*/ 1814 h 10000"/>
                  <a:gd name="connsiteX66" fmla="*/ 9867 w 10000"/>
                  <a:gd name="connsiteY66" fmla="*/ 1679 h 10000"/>
                  <a:gd name="connsiteX67" fmla="*/ 9996 w 10000"/>
                  <a:gd name="connsiteY67" fmla="*/ 1417 h 10000"/>
                  <a:gd name="connsiteX68" fmla="*/ 9070 w 10000"/>
                  <a:gd name="connsiteY68" fmla="*/ 1207 h 10000"/>
                  <a:gd name="connsiteX69" fmla="*/ 9582 w 10000"/>
                  <a:gd name="connsiteY69" fmla="*/ 700 h 10000"/>
                  <a:gd name="connsiteX70" fmla="*/ 9205 w 10000"/>
                  <a:gd name="connsiteY70" fmla="*/ 526 h 10000"/>
                  <a:gd name="connsiteX71" fmla="*/ 8644 w 10000"/>
                  <a:gd name="connsiteY71" fmla="*/ 318 h 10000"/>
                  <a:gd name="connsiteX72" fmla="*/ 8079 w 10000"/>
                  <a:gd name="connsiteY72" fmla="*/ 110 h 10000"/>
                  <a:gd name="connsiteX73" fmla="*/ 7515 w 10000"/>
                  <a:gd name="connsiteY73" fmla="*/ 6 h 10000"/>
                  <a:gd name="connsiteX74" fmla="*/ 6766 w 10000"/>
                  <a:gd name="connsiteY74" fmla="*/ 6 h 10000"/>
                  <a:gd name="connsiteX75" fmla="*/ 5922 w 10000"/>
                  <a:gd name="connsiteY75" fmla="*/ 0 h 10000"/>
                  <a:gd name="connsiteX0" fmla="*/ 5922 w 10000"/>
                  <a:gd name="connsiteY0" fmla="*/ 0 h 9965"/>
                  <a:gd name="connsiteX1" fmla="*/ 5537 w 10000"/>
                  <a:gd name="connsiteY1" fmla="*/ 405 h 9965"/>
                  <a:gd name="connsiteX2" fmla="*/ 5139 w 10000"/>
                  <a:gd name="connsiteY2" fmla="*/ 555 h 9965"/>
                  <a:gd name="connsiteX3" fmla="*/ 5005 w 10000"/>
                  <a:gd name="connsiteY3" fmla="*/ 977 h 9965"/>
                  <a:gd name="connsiteX4" fmla="*/ 5076 w 10000"/>
                  <a:gd name="connsiteY4" fmla="*/ 1359 h 9965"/>
                  <a:gd name="connsiteX5" fmla="*/ 4673 w 10000"/>
                  <a:gd name="connsiteY5" fmla="*/ 1567 h 9965"/>
                  <a:gd name="connsiteX6" fmla="*/ 4106 w 10000"/>
                  <a:gd name="connsiteY6" fmla="*/ 2071 h 9965"/>
                  <a:gd name="connsiteX7" fmla="*/ 3608 w 10000"/>
                  <a:gd name="connsiteY7" fmla="*/ 2325 h 9965"/>
                  <a:gd name="connsiteX8" fmla="*/ 3170 w 10000"/>
                  <a:gd name="connsiteY8" fmla="*/ 2539 h 9965"/>
                  <a:gd name="connsiteX9" fmla="*/ 2408 w 10000"/>
                  <a:gd name="connsiteY9" fmla="*/ 2695 h 9965"/>
                  <a:gd name="connsiteX10" fmla="*/ 1762 w 10000"/>
                  <a:gd name="connsiteY10" fmla="*/ 3042 h 9965"/>
                  <a:gd name="connsiteX11" fmla="*/ 1075 w 10000"/>
                  <a:gd name="connsiteY11" fmla="*/ 3331 h 9965"/>
                  <a:gd name="connsiteX12" fmla="*/ 576 w 10000"/>
                  <a:gd name="connsiteY12" fmla="*/ 3713 h 9965"/>
                  <a:gd name="connsiteX13" fmla="*/ 314 w 10000"/>
                  <a:gd name="connsiteY13" fmla="*/ 4268 h 9965"/>
                  <a:gd name="connsiteX14" fmla="*/ 0 w 10000"/>
                  <a:gd name="connsiteY14" fmla="*/ 4685 h 9965"/>
                  <a:gd name="connsiteX15" fmla="*/ 731 w 10000"/>
                  <a:gd name="connsiteY15" fmla="*/ 5315 h 9965"/>
                  <a:gd name="connsiteX16" fmla="*/ 1095 w 10000"/>
                  <a:gd name="connsiteY16" fmla="*/ 5761 h 9965"/>
                  <a:gd name="connsiteX17" fmla="*/ 1378 w 10000"/>
                  <a:gd name="connsiteY17" fmla="*/ 5899 h 9965"/>
                  <a:gd name="connsiteX18" fmla="*/ 1824 w 10000"/>
                  <a:gd name="connsiteY18" fmla="*/ 5975 h 9965"/>
                  <a:gd name="connsiteX19" fmla="*/ 2762 w 10000"/>
                  <a:gd name="connsiteY19" fmla="*/ 5940 h 9965"/>
                  <a:gd name="connsiteX20" fmla="*/ 3578 w 10000"/>
                  <a:gd name="connsiteY20" fmla="*/ 5975 h 9965"/>
                  <a:gd name="connsiteX21" fmla="*/ 3953 w 10000"/>
                  <a:gd name="connsiteY21" fmla="*/ 6148 h 9965"/>
                  <a:gd name="connsiteX22" fmla="*/ 4393 w 10000"/>
                  <a:gd name="connsiteY22" fmla="*/ 6426 h 9965"/>
                  <a:gd name="connsiteX23" fmla="*/ 5016 w 10000"/>
                  <a:gd name="connsiteY23" fmla="*/ 6322 h 9965"/>
                  <a:gd name="connsiteX24" fmla="*/ 5641 w 10000"/>
                  <a:gd name="connsiteY24" fmla="*/ 6183 h 9965"/>
                  <a:gd name="connsiteX25" fmla="*/ 5767 w 10000"/>
                  <a:gd name="connsiteY25" fmla="*/ 6495 h 9965"/>
                  <a:gd name="connsiteX26" fmla="*/ 5891 w 10000"/>
                  <a:gd name="connsiteY26" fmla="*/ 6842 h 9965"/>
                  <a:gd name="connsiteX27" fmla="*/ 5831 w 10000"/>
                  <a:gd name="connsiteY27" fmla="*/ 7154 h 9965"/>
                  <a:gd name="connsiteX28" fmla="*/ 5891 w 10000"/>
                  <a:gd name="connsiteY28" fmla="*/ 7363 h 9965"/>
                  <a:gd name="connsiteX29" fmla="*/ 5767 w 10000"/>
                  <a:gd name="connsiteY29" fmla="*/ 7675 h 9965"/>
                  <a:gd name="connsiteX30" fmla="*/ 5076 w 10000"/>
                  <a:gd name="connsiteY30" fmla="*/ 7710 h 9965"/>
                  <a:gd name="connsiteX31" fmla="*/ 4453 w 10000"/>
                  <a:gd name="connsiteY31" fmla="*/ 7675 h 9965"/>
                  <a:gd name="connsiteX32" fmla="*/ 3889 w 10000"/>
                  <a:gd name="connsiteY32" fmla="*/ 7883 h 9965"/>
                  <a:gd name="connsiteX33" fmla="*/ 3388 w 10000"/>
                  <a:gd name="connsiteY33" fmla="*/ 8091 h 9965"/>
                  <a:gd name="connsiteX34" fmla="*/ 3265 w 10000"/>
                  <a:gd name="connsiteY34" fmla="*/ 8369 h 9965"/>
                  <a:gd name="connsiteX35" fmla="*/ 3388 w 10000"/>
                  <a:gd name="connsiteY35" fmla="*/ 8681 h 9965"/>
                  <a:gd name="connsiteX36" fmla="*/ 3889 w 10000"/>
                  <a:gd name="connsiteY36" fmla="*/ 8855 h 9965"/>
                  <a:gd name="connsiteX37" fmla="*/ 4141 w 10000"/>
                  <a:gd name="connsiteY37" fmla="*/ 9202 h 9965"/>
                  <a:gd name="connsiteX38" fmla="*/ 4078 w 10000"/>
                  <a:gd name="connsiteY38" fmla="*/ 9549 h 9965"/>
                  <a:gd name="connsiteX39" fmla="*/ 4141 w 10000"/>
                  <a:gd name="connsiteY39" fmla="*/ 9826 h 9965"/>
                  <a:gd name="connsiteX40" fmla="*/ 4580 w 10000"/>
                  <a:gd name="connsiteY40" fmla="*/ 9965 h 9965"/>
                  <a:gd name="connsiteX41" fmla="*/ 5670 w 10000"/>
                  <a:gd name="connsiteY41" fmla="*/ 6110 h 9965"/>
                  <a:gd name="connsiteX42" fmla="*/ 6052 w 10000"/>
                  <a:gd name="connsiteY42" fmla="*/ 6117 h 9965"/>
                  <a:gd name="connsiteX43" fmla="*/ 6412 w 10000"/>
                  <a:gd name="connsiteY43" fmla="*/ 6203 h 9965"/>
                  <a:gd name="connsiteX44" fmla="*/ 6733 w 10000"/>
                  <a:gd name="connsiteY44" fmla="*/ 6255 h 9965"/>
                  <a:gd name="connsiteX45" fmla="*/ 7030 w 10000"/>
                  <a:gd name="connsiteY45" fmla="*/ 6316 h 9965"/>
                  <a:gd name="connsiteX46" fmla="*/ 6968 w 10000"/>
                  <a:gd name="connsiteY46" fmla="*/ 5991 h 9965"/>
                  <a:gd name="connsiteX47" fmla="*/ 7035 w 10000"/>
                  <a:gd name="connsiteY47" fmla="*/ 5867 h 9965"/>
                  <a:gd name="connsiteX48" fmla="*/ 7089 w 10000"/>
                  <a:gd name="connsiteY48" fmla="*/ 5556 h 9965"/>
                  <a:gd name="connsiteX49" fmla="*/ 7123 w 10000"/>
                  <a:gd name="connsiteY49" fmla="*/ 5282 h 9965"/>
                  <a:gd name="connsiteX50" fmla="*/ 6944 w 10000"/>
                  <a:gd name="connsiteY50" fmla="*/ 5004 h 9965"/>
                  <a:gd name="connsiteX51" fmla="*/ 7144 w 10000"/>
                  <a:gd name="connsiteY51" fmla="*/ 4711 h 9965"/>
                  <a:gd name="connsiteX52" fmla="*/ 7035 w 10000"/>
                  <a:gd name="connsiteY52" fmla="*/ 4097 h 9965"/>
                  <a:gd name="connsiteX53" fmla="*/ 6920 w 10000"/>
                  <a:gd name="connsiteY53" fmla="*/ 3878 h 9965"/>
                  <a:gd name="connsiteX54" fmla="*/ 7242 w 10000"/>
                  <a:gd name="connsiteY54" fmla="*/ 3648 h 9965"/>
                  <a:gd name="connsiteX55" fmla="*/ 7569 w 10000"/>
                  <a:gd name="connsiteY55" fmla="*/ 3781 h 9965"/>
                  <a:gd name="connsiteX56" fmla="*/ 7638 w 10000"/>
                  <a:gd name="connsiteY56" fmla="*/ 3577 h 9965"/>
                  <a:gd name="connsiteX57" fmla="*/ 7854 w 10000"/>
                  <a:gd name="connsiteY57" fmla="*/ 3382 h 9965"/>
                  <a:gd name="connsiteX58" fmla="*/ 8158 w 10000"/>
                  <a:gd name="connsiteY58" fmla="*/ 3030 h 9965"/>
                  <a:gd name="connsiteX59" fmla="*/ 8670 w 10000"/>
                  <a:gd name="connsiteY59" fmla="*/ 3064 h 9965"/>
                  <a:gd name="connsiteX60" fmla="*/ 8674 w 10000"/>
                  <a:gd name="connsiteY60" fmla="*/ 2769 h 9965"/>
                  <a:gd name="connsiteX61" fmla="*/ 8411 w 10000"/>
                  <a:gd name="connsiteY61" fmla="*/ 2453 h 9965"/>
                  <a:gd name="connsiteX62" fmla="*/ 8197 w 10000"/>
                  <a:gd name="connsiteY62" fmla="*/ 2234 h 9965"/>
                  <a:gd name="connsiteX63" fmla="*/ 8810 w 10000"/>
                  <a:gd name="connsiteY63" fmla="*/ 2122 h 9965"/>
                  <a:gd name="connsiteX64" fmla="*/ 9330 w 10000"/>
                  <a:gd name="connsiteY64" fmla="*/ 1814 h 9965"/>
                  <a:gd name="connsiteX65" fmla="*/ 9867 w 10000"/>
                  <a:gd name="connsiteY65" fmla="*/ 1679 h 9965"/>
                  <a:gd name="connsiteX66" fmla="*/ 9996 w 10000"/>
                  <a:gd name="connsiteY66" fmla="*/ 1417 h 9965"/>
                  <a:gd name="connsiteX67" fmla="*/ 9070 w 10000"/>
                  <a:gd name="connsiteY67" fmla="*/ 1207 h 9965"/>
                  <a:gd name="connsiteX68" fmla="*/ 9582 w 10000"/>
                  <a:gd name="connsiteY68" fmla="*/ 700 h 9965"/>
                  <a:gd name="connsiteX69" fmla="*/ 9205 w 10000"/>
                  <a:gd name="connsiteY69" fmla="*/ 526 h 9965"/>
                  <a:gd name="connsiteX70" fmla="*/ 8644 w 10000"/>
                  <a:gd name="connsiteY70" fmla="*/ 318 h 9965"/>
                  <a:gd name="connsiteX71" fmla="*/ 8079 w 10000"/>
                  <a:gd name="connsiteY71" fmla="*/ 110 h 9965"/>
                  <a:gd name="connsiteX72" fmla="*/ 7515 w 10000"/>
                  <a:gd name="connsiteY72" fmla="*/ 6 h 9965"/>
                  <a:gd name="connsiteX73" fmla="*/ 6766 w 10000"/>
                  <a:gd name="connsiteY73" fmla="*/ 6 h 9965"/>
                  <a:gd name="connsiteX74" fmla="*/ 5922 w 10000"/>
                  <a:gd name="connsiteY74" fmla="*/ 0 h 9965"/>
                  <a:gd name="connsiteX0" fmla="*/ 5922 w 10000"/>
                  <a:gd name="connsiteY0" fmla="*/ 0 h 9861"/>
                  <a:gd name="connsiteX1" fmla="*/ 5537 w 10000"/>
                  <a:gd name="connsiteY1" fmla="*/ 406 h 9861"/>
                  <a:gd name="connsiteX2" fmla="*/ 5139 w 10000"/>
                  <a:gd name="connsiteY2" fmla="*/ 557 h 9861"/>
                  <a:gd name="connsiteX3" fmla="*/ 5005 w 10000"/>
                  <a:gd name="connsiteY3" fmla="*/ 980 h 9861"/>
                  <a:gd name="connsiteX4" fmla="*/ 5076 w 10000"/>
                  <a:gd name="connsiteY4" fmla="*/ 1364 h 9861"/>
                  <a:gd name="connsiteX5" fmla="*/ 4673 w 10000"/>
                  <a:gd name="connsiteY5" fmla="*/ 1573 h 9861"/>
                  <a:gd name="connsiteX6" fmla="*/ 4106 w 10000"/>
                  <a:gd name="connsiteY6" fmla="*/ 2078 h 9861"/>
                  <a:gd name="connsiteX7" fmla="*/ 3608 w 10000"/>
                  <a:gd name="connsiteY7" fmla="*/ 2333 h 9861"/>
                  <a:gd name="connsiteX8" fmla="*/ 3170 w 10000"/>
                  <a:gd name="connsiteY8" fmla="*/ 2548 h 9861"/>
                  <a:gd name="connsiteX9" fmla="*/ 2408 w 10000"/>
                  <a:gd name="connsiteY9" fmla="*/ 2704 h 9861"/>
                  <a:gd name="connsiteX10" fmla="*/ 1762 w 10000"/>
                  <a:gd name="connsiteY10" fmla="*/ 3053 h 9861"/>
                  <a:gd name="connsiteX11" fmla="*/ 1075 w 10000"/>
                  <a:gd name="connsiteY11" fmla="*/ 3343 h 9861"/>
                  <a:gd name="connsiteX12" fmla="*/ 576 w 10000"/>
                  <a:gd name="connsiteY12" fmla="*/ 3726 h 9861"/>
                  <a:gd name="connsiteX13" fmla="*/ 314 w 10000"/>
                  <a:gd name="connsiteY13" fmla="*/ 4283 h 9861"/>
                  <a:gd name="connsiteX14" fmla="*/ 0 w 10000"/>
                  <a:gd name="connsiteY14" fmla="*/ 4701 h 9861"/>
                  <a:gd name="connsiteX15" fmla="*/ 731 w 10000"/>
                  <a:gd name="connsiteY15" fmla="*/ 5334 h 9861"/>
                  <a:gd name="connsiteX16" fmla="*/ 1095 w 10000"/>
                  <a:gd name="connsiteY16" fmla="*/ 5781 h 9861"/>
                  <a:gd name="connsiteX17" fmla="*/ 1378 w 10000"/>
                  <a:gd name="connsiteY17" fmla="*/ 5920 h 9861"/>
                  <a:gd name="connsiteX18" fmla="*/ 1824 w 10000"/>
                  <a:gd name="connsiteY18" fmla="*/ 5996 h 9861"/>
                  <a:gd name="connsiteX19" fmla="*/ 2762 w 10000"/>
                  <a:gd name="connsiteY19" fmla="*/ 5961 h 9861"/>
                  <a:gd name="connsiteX20" fmla="*/ 3578 w 10000"/>
                  <a:gd name="connsiteY20" fmla="*/ 5996 h 9861"/>
                  <a:gd name="connsiteX21" fmla="*/ 3953 w 10000"/>
                  <a:gd name="connsiteY21" fmla="*/ 6170 h 9861"/>
                  <a:gd name="connsiteX22" fmla="*/ 4393 w 10000"/>
                  <a:gd name="connsiteY22" fmla="*/ 6449 h 9861"/>
                  <a:gd name="connsiteX23" fmla="*/ 5016 w 10000"/>
                  <a:gd name="connsiteY23" fmla="*/ 6344 h 9861"/>
                  <a:gd name="connsiteX24" fmla="*/ 5641 w 10000"/>
                  <a:gd name="connsiteY24" fmla="*/ 6205 h 9861"/>
                  <a:gd name="connsiteX25" fmla="*/ 5767 w 10000"/>
                  <a:gd name="connsiteY25" fmla="*/ 6518 h 9861"/>
                  <a:gd name="connsiteX26" fmla="*/ 5891 w 10000"/>
                  <a:gd name="connsiteY26" fmla="*/ 6866 h 9861"/>
                  <a:gd name="connsiteX27" fmla="*/ 5831 w 10000"/>
                  <a:gd name="connsiteY27" fmla="*/ 7179 h 9861"/>
                  <a:gd name="connsiteX28" fmla="*/ 5891 w 10000"/>
                  <a:gd name="connsiteY28" fmla="*/ 7389 h 9861"/>
                  <a:gd name="connsiteX29" fmla="*/ 5767 w 10000"/>
                  <a:gd name="connsiteY29" fmla="*/ 7702 h 9861"/>
                  <a:gd name="connsiteX30" fmla="*/ 5076 w 10000"/>
                  <a:gd name="connsiteY30" fmla="*/ 7737 h 9861"/>
                  <a:gd name="connsiteX31" fmla="*/ 4453 w 10000"/>
                  <a:gd name="connsiteY31" fmla="*/ 7702 h 9861"/>
                  <a:gd name="connsiteX32" fmla="*/ 3889 w 10000"/>
                  <a:gd name="connsiteY32" fmla="*/ 7911 h 9861"/>
                  <a:gd name="connsiteX33" fmla="*/ 3388 w 10000"/>
                  <a:gd name="connsiteY33" fmla="*/ 8119 h 9861"/>
                  <a:gd name="connsiteX34" fmla="*/ 3265 w 10000"/>
                  <a:gd name="connsiteY34" fmla="*/ 8398 h 9861"/>
                  <a:gd name="connsiteX35" fmla="*/ 3388 w 10000"/>
                  <a:gd name="connsiteY35" fmla="*/ 8711 h 9861"/>
                  <a:gd name="connsiteX36" fmla="*/ 3889 w 10000"/>
                  <a:gd name="connsiteY36" fmla="*/ 8886 h 9861"/>
                  <a:gd name="connsiteX37" fmla="*/ 4141 w 10000"/>
                  <a:gd name="connsiteY37" fmla="*/ 9234 h 9861"/>
                  <a:gd name="connsiteX38" fmla="*/ 4078 w 10000"/>
                  <a:gd name="connsiteY38" fmla="*/ 9583 h 9861"/>
                  <a:gd name="connsiteX39" fmla="*/ 4141 w 10000"/>
                  <a:gd name="connsiteY39" fmla="*/ 9861 h 9861"/>
                  <a:gd name="connsiteX40" fmla="*/ 5670 w 10000"/>
                  <a:gd name="connsiteY40" fmla="*/ 6131 h 9861"/>
                  <a:gd name="connsiteX41" fmla="*/ 6052 w 10000"/>
                  <a:gd name="connsiteY41" fmla="*/ 6138 h 9861"/>
                  <a:gd name="connsiteX42" fmla="*/ 6412 w 10000"/>
                  <a:gd name="connsiteY42" fmla="*/ 6225 h 9861"/>
                  <a:gd name="connsiteX43" fmla="*/ 6733 w 10000"/>
                  <a:gd name="connsiteY43" fmla="*/ 6277 h 9861"/>
                  <a:gd name="connsiteX44" fmla="*/ 7030 w 10000"/>
                  <a:gd name="connsiteY44" fmla="*/ 6338 h 9861"/>
                  <a:gd name="connsiteX45" fmla="*/ 6968 w 10000"/>
                  <a:gd name="connsiteY45" fmla="*/ 6012 h 9861"/>
                  <a:gd name="connsiteX46" fmla="*/ 7035 w 10000"/>
                  <a:gd name="connsiteY46" fmla="*/ 5888 h 9861"/>
                  <a:gd name="connsiteX47" fmla="*/ 7089 w 10000"/>
                  <a:gd name="connsiteY47" fmla="*/ 5576 h 9861"/>
                  <a:gd name="connsiteX48" fmla="*/ 7123 w 10000"/>
                  <a:gd name="connsiteY48" fmla="*/ 5301 h 9861"/>
                  <a:gd name="connsiteX49" fmla="*/ 6944 w 10000"/>
                  <a:gd name="connsiteY49" fmla="*/ 5022 h 9861"/>
                  <a:gd name="connsiteX50" fmla="*/ 7144 w 10000"/>
                  <a:gd name="connsiteY50" fmla="*/ 4728 h 9861"/>
                  <a:gd name="connsiteX51" fmla="*/ 7035 w 10000"/>
                  <a:gd name="connsiteY51" fmla="*/ 4111 h 9861"/>
                  <a:gd name="connsiteX52" fmla="*/ 6920 w 10000"/>
                  <a:gd name="connsiteY52" fmla="*/ 3892 h 9861"/>
                  <a:gd name="connsiteX53" fmla="*/ 7242 w 10000"/>
                  <a:gd name="connsiteY53" fmla="*/ 3661 h 9861"/>
                  <a:gd name="connsiteX54" fmla="*/ 7569 w 10000"/>
                  <a:gd name="connsiteY54" fmla="*/ 3794 h 9861"/>
                  <a:gd name="connsiteX55" fmla="*/ 7638 w 10000"/>
                  <a:gd name="connsiteY55" fmla="*/ 3590 h 9861"/>
                  <a:gd name="connsiteX56" fmla="*/ 7854 w 10000"/>
                  <a:gd name="connsiteY56" fmla="*/ 3394 h 9861"/>
                  <a:gd name="connsiteX57" fmla="*/ 8158 w 10000"/>
                  <a:gd name="connsiteY57" fmla="*/ 3041 h 9861"/>
                  <a:gd name="connsiteX58" fmla="*/ 8670 w 10000"/>
                  <a:gd name="connsiteY58" fmla="*/ 3075 h 9861"/>
                  <a:gd name="connsiteX59" fmla="*/ 8674 w 10000"/>
                  <a:gd name="connsiteY59" fmla="*/ 2779 h 9861"/>
                  <a:gd name="connsiteX60" fmla="*/ 8411 w 10000"/>
                  <a:gd name="connsiteY60" fmla="*/ 2462 h 9861"/>
                  <a:gd name="connsiteX61" fmla="*/ 8197 w 10000"/>
                  <a:gd name="connsiteY61" fmla="*/ 2242 h 9861"/>
                  <a:gd name="connsiteX62" fmla="*/ 8810 w 10000"/>
                  <a:gd name="connsiteY62" fmla="*/ 2129 h 9861"/>
                  <a:gd name="connsiteX63" fmla="*/ 9330 w 10000"/>
                  <a:gd name="connsiteY63" fmla="*/ 1820 h 9861"/>
                  <a:gd name="connsiteX64" fmla="*/ 9867 w 10000"/>
                  <a:gd name="connsiteY64" fmla="*/ 1685 h 9861"/>
                  <a:gd name="connsiteX65" fmla="*/ 9996 w 10000"/>
                  <a:gd name="connsiteY65" fmla="*/ 1422 h 9861"/>
                  <a:gd name="connsiteX66" fmla="*/ 9070 w 10000"/>
                  <a:gd name="connsiteY66" fmla="*/ 1211 h 9861"/>
                  <a:gd name="connsiteX67" fmla="*/ 9582 w 10000"/>
                  <a:gd name="connsiteY67" fmla="*/ 702 h 9861"/>
                  <a:gd name="connsiteX68" fmla="*/ 9205 w 10000"/>
                  <a:gd name="connsiteY68" fmla="*/ 528 h 9861"/>
                  <a:gd name="connsiteX69" fmla="*/ 8644 w 10000"/>
                  <a:gd name="connsiteY69" fmla="*/ 319 h 9861"/>
                  <a:gd name="connsiteX70" fmla="*/ 8079 w 10000"/>
                  <a:gd name="connsiteY70" fmla="*/ 110 h 9861"/>
                  <a:gd name="connsiteX71" fmla="*/ 7515 w 10000"/>
                  <a:gd name="connsiteY71" fmla="*/ 6 h 9861"/>
                  <a:gd name="connsiteX72" fmla="*/ 6766 w 10000"/>
                  <a:gd name="connsiteY72" fmla="*/ 6 h 9861"/>
                  <a:gd name="connsiteX73" fmla="*/ 5922 w 10000"/>
                  <a:gd name="connsiteY73" fmla="*/ 0 h 9861"/>
                  <a:gd name="connsiteX0" fmla="*/ 5922 w 10000"/>
                  <a:gd name="connsiteY0" fmla="*/ 0 h 9718"/>
                  <a:gd name="connsiteX1" fmla="*/ 5537 w 10000"/>
                  <a:gd name="connsiteY1" fmla="*/ 412 h 9718"/>
                  <a:gd name="connsiteX2" fmla="*/ 5139 w 10000"/>
                  <a:gd name="connsiteY2" fmla="*/ 565 h 9718"/>
                  <a:gd name="connsiteX3" fmla="*/ 5005 w 10000"/>
                  <a:gd name="connsiteY3" fmla="*/ 994 h 9718"/>
                  <a:gd name="connsiteX4" fmla="*/ 5076 w 10000"/>
                  <a:gd name="connsiteY4" fmla="*/ 1383 h 9718"/>
                  <a:gd name="connsiteX5" fmla="*/ 4673 w 10000"/>
                  <a:gd name="connsiteY5" fmla="*/ 1595 h 9718"/>
                  <a:gd name="connsiteX6" fmla="*/ 4106 w 10000"/>
                  <a:gd name="connsiteY6" fmla="*/ 2107 h 9718"/>
                  <a:gd name="connsiteX7" fmla="*/ 3608 w 10000"/>
                  <a:gd name="connsiteY7" fmla="*/ 2366 h 9718"/>
                  <a:gd name="connsiteX8" fmla="*/ 3170 w 10000"/>
                  <a:gd name="connsiteY8" fmla="*/ 2584 h 9718"/>
                  <a:gd name="connsiteX9" fmla="*/ 2408 w 10000"/>
                  <a:gd name="connsiteY9" fmla="*/ 2742 h 9718"/>
                  <a:gd name="connsiteX10" fmla="*/ 1762 w 10000"/>
                  <a:gd name="connsiteY10" fmla="*/ 3096 h 9718"/>
                  <a:gd name="connsiteX11" fmla="*/ 1075 w 10000"/>
                  <a:gd name="connsiteY11" fmla="*/ 3390 h 9718"/>
                  <a:gd name="connsiteX12" fmla="*/ 576 w 10000"/>
                  <a:gd name="connsiteY12" fmla="*/ 3779 h 9718"/>
                  <a:gd name="connsiteX13" fmla="*/ 314 w 10000"/>
                  <a:gd name="connsiteY13" fmla="*/ 4343 h 9718"/>
                  <a:gd name="connsiteX14" fmla="*/ 0 w 10000"/>
                  <a:gd name="connsiteY14" fmla="*/ 4767 h 9718"/>
                  <a:gd name="connsiteX15" fmla="*/ 731 w 10000"/>
                  <a:gd name="connsiteY15" fmla="*/ 5409 h 9718"/>
                  <a:gd name="connsiteX16" fmla="*/ 1095 w 10000"/>
                  <a:gd name="connsiteY16" fmla="*/ 5862 h 9718"/>
                  <a:gd name="connsiteX17" fmla="*/ 1378 w 10000"/>
                  <a:gd name="connsiteY17" fmla="*/ 6003 h 9718"/>
                  <a:gd name="connsiteX18" fmla="*/ 1824 w 10000"/>
                  <a:gd name="connsiteY18" fmla="*/ 6081 h 9718"/>
                  <a:gd name="connsiteX19" fmla="*/ 2762 w 10000"/>
                  <a:gd name="connsiteY19" fmla="*/ 6045 h 9718"/>
                  <a:gd name="connsiteX20" fmla="*/ 3578 w 10000"/>
                  <a:gd name="connsiteY20" fmla="*/ 6081 h 9718"/>
                  <a:gd name="connsiteX21" fmla="*/ 3953 w 10000"/>
                  <a:gd name="connsiteY21" fmla="*/ 6257 h 9718"/>
                  <a:gd name="connsiteX22" fmla="*/ 4393 w 10000"/>
                  <a:gd name="connsiteY22" fmla="*/ 6540 h 9718"/>
                  <a:gd name="connsiteX23" fmla="*/ 5016 w 10000"/>
                  <a:gd name="connsiteY23" fmla="*/ 6433 h 9718"/>
                  <a:gd name="connsiteX24" fmla="*/ 5641 w 10000"/>
                  <a:gd name="connsiteY24" fmla="*/ 6292 h 9718"/>
                  <a:gd name="connsiteX25" fmla="*/ 5767 w 10000"/>
                  <a:gd name="connsiteY25" fmla="*/ 6610 h 9718"/>
                  <a:gd name="connsiteX26" fmla="*/ 5891 w 10000"/>
                  <a:gd name="connsiteY26" fmla="*/ 6963 h 9718"/>
                  <a:gd name="connsiteX27" fmla="*/ 5831 w 10000"/>
                  <a:gd name="connsiteY27" fmla="*/ 7280 h 9718"/>
                  <a:gd name="connsiteX28" fmla="*/ 5891 w 10000"/>
                  <a:gd name="connsiteY28" fmla="*/ 7493 h 9718"/>
                  <a:gd name="connsiteX29" fmla="*/ 5767 w 10000"/>
                  <a:gd name="connsiteY29" fmla="*/ 7811 h 9718"/>
                  <a:gd name="connsiteX30" fmla="*/ 5076 w 10000"/>
                  <a:gd name="connsiteY30" fmla="*/ 7846 h 9718"/>
                  <a:gd name="connsiteX31" fmla="*/ 4453 w 10000"/>
                  <a:gd name="connsiteY31" fmla="*/ 7811 h 9718"/>
                  <a:gd name="connsiteX32" fmla="*/ 3889 w 10000"/>
                  <a:gd name="connsiteY32" fmla="*/ 8023 h 9718"/>
                  <a:gd name="connsiteX33" fmla="*/ 3388 w 10000"/>
                  <a:gd name="connsiteY33" fmla="*/ 8233 h 9718"/>
                  <a:gd name="connsiteX34" fmla="*/ 3265 w 10000"/>
                  <a:gd name="connsiteY34" fmla="*/ 8516 h 9718"/>
                  <a:gd name="connsiteX35" fmla="*/ 3388 w 10000"/>
                  <a:gd name="connsiteY35" fmla="*/ 8834 h 9718"/>
                  <a:gd name="connsiteX36" fmla="*/ 3889 w 10000"/>
                  <a:gd name="connsiteY36" fmla="*/ 9011 h 9718"/>
                  <a:gd name="connsiteX37" fmla="*/ 4141 w 10000"/>
                  <a:gd name="connsiteY37" fmla="*/ 9364 h 9718"/>
                  <a:gd name="connsiteX38" fmla="*/ 4078 w 10000"/>
                  <a:gd name="connsiteY38" fmla="*/ 9718 h 9718"/>
                  <a:gd name="connsiteX39" fmla="*/ 5670 w 10000"/>
                  <a:gd name="connsiteY39" fmla="*/ 6217 h 9718"/>
                  <a:gd name="connsiteX40" fmla="*/ 6052 w 10000"/>
                  <a:gd name="connsiteY40" fmla="*/ 6225 h 9718"/>
                  <a:gd name="connsiteX41" fmla="*/ 6412 w 10000"/>
                  <a:gd name="connsiteY41" fmla="*/ 6313 h 9718"/>
                  <a:gd name="connsiteX42" fmla="*/ 6733 w 10000"/>
                  <a:gd name="connsiteY42" fmla="*/ 6365 h 9718"/>
                  <a:gd name="connsiteX43" fmla="*/ 7030 w 10000"/>
                  <a:gd name="connsiteY43" fmla="*/ 6427 h 9718"/>
                  <a:gd name="connsiteX44" fmla="*/ 6968 w 10000"/>
                  <a:gd name="connsiteY44" fmla="*/ 6097 h 9718"/>
                  <a:gd name="connsiteX45" fmla="*/ 7035 w 10000"/>
                  <a:gd name="connsiteY45" fmla="*/ 5971 h 9718"/>
                  <a:gd name="connsiteX46" fmla="*/ 7089 w 10000"/>
                  <a:gd name="connsiteY46" fmla="*/ 5655 h 9718"/>
                  <a:gd name="connsiteX47" fmla="*/ 7123 w 10000"/>
                  <a:gd name="connsiteY47" fmla="*/ 5376 h 9718"/>
                  <a:gd name="connsiteX48" fmla="*/ 6944 w 10000"/>
                  <a:gd name="connsiteY48" fmla="*/ 5093 h 9718"/>
                  <a:gd name="connsiteX49" fmla="*/ 7144 w 10000"/>
                  <a:gd name="connsiteY49" fmla="*/ 4795 h 9718"/>
                  <a:gd name="connsiteX50" fmla="*/ 7035 w 10000"/>
                  <a:gd name="connsiteY50" fmla="*/ 4169 h 9718"/>
                  <a:gd name="connsiteX51" fmla="*/ 6920 w 10000"/>
                  <a:gd name="connsiteY51" fmla="*/ 3947 h 9718"/>
                  <a:gd name="connsiteX52" fmla="*/ 7242 w 10000"/>
                  <a:gd name="connsiteY52" fmla="*/ 3713 h 9718"/>
                  <a:gd name="connsiteX53" fmla="*/ 7569 w 10000"/>
                  <a:gd name="connsiteY53" fmla="*/ 3847 h 9718"/>
                  <a:gd name="connsiteX54" fmla="*/ 7638 w 10000"/>
                  <a:gd name="connsiteY54" fmla="*/ 3641 h 9718"/>
                  <a:gd name="connsiteX55" fmla="*/ 7854 w 10000"/>
                  <a:gd name="connsiteY55" fmla="*/ 3442 h 9718"/>
                  <a:gd name="connsiteX56" fmla="*/ 8158 w 10000"/>
                  <a:gd name="connsiteY56" fmla="*/ 3084 h 9718"/>
                  <a:gd name="connsiteX57" fmla="*/ 8670 w 10000"/>
                  <a:gd name="connsiteY57" fmla="*/ 3118 h 9718"/>
                  <a:gd name="connsiteX58" fmla="*/ 8674 w 10000"/>
                  <a:gd name="connsiteY58" fmla="*/ 2818 h 9718"/>
                  <a:gd name="connsiteX59" fmla="*/ 8411 w 10000"/>
                  <a:gd name="connsiteY59" fmla="*/ 2497 h 9718"/>
                  <a:gd name="connsiteX60" fmla="*/ 8197 w 10000"/>
                  <a:gd name="connsiteY60" fmla="*/ 2274 h 9718"/>
                  <a:gd name="connsiteX61" fmla="*/ 8810 w 10000"/>
                  <a:gd name="connsiteY61" fmla="*/ 2159 h 9718"/>
                  <a:gd name="connsiteX62" fmla="*/ 9330 w 10000"/>
                  <a:gd name="connsiteY62" fmla="*/ 1846 h 9718"/>
                  <a:gd name="connsiteX63" fmla="*/ 9867 w 10000"/>
                  <a:gd name="connsiteY63" fmla="*/ 1709 h 9718"/>
                  <a:gd name="connsiteX64" fmla="*/ 9996 w 10000"/>
                  <a:gd name="connsiteY64" fmla="*/ 1442 h 9718"/>
                  <a:gd name="connsiteX65" fmla="*/ 9070 w 10000"/>
                  <a:gd name="connsiteY65" fmla="*/ 1228 h 9718"/>
                  <a:gd name="connsiteX66" fmla="*/ 9582 w 10000"/>
                  <a:gd name="connsiteY66" fmla="*/ 712 h 9718"/>
                  <a:gd name="connsiteX67" fmla="*/ 9205 w 10000"/>
                  <a:gd name="connsiteY67" fmla="*/ 535 h 9718"/>
                  <a:gd name="connsiteX68" fmla="*/ 8644 w 10000"/>
                  <a:gd name="connsiteY68" fmla="*/ 323 h 9718"/>
                  <a:gd name="connsiteX69" fmla="*/ 8079 w 10000"/>
                  <a:gd name="connsiteY69" fmla="*/ 112 h 9718"/>
                  <a:gd name="connsiteX70" fmla="*/ 7515 w 10000"/>
                  <a:gd name="connsiteY70" fmla="*/ 6 h 9718"/>
                  <a:gd name="connsiteX71" fmla="*/ 6766 w 10000"/>
                  <a:gd name="connsiteY71" fmla="*/ 6 h 9718"/>
                  <a:gd name="connsiteX72" fmla="*/ 5922 w 10000"/>
                  <a:gd name="connsiteY72" fmla="*/ 0 h 9718"/>
                  <a:gd name="connsiteX0" fmla="*/ 5922 w 10000"/>
                  <a:gd name="connsiteY0" fmla="*/ 0 h 9636"/>
                  <a:gd name="connsiteX1" fmla="*/ 5537 w 10000"/>
                  <a:gd name="connsiteY1" fmla="*/ 424 h 9636"/>
                  <a:gd name="connsiteX2" fmla="*/ 5139 w 10000"/>
                  <a:gd name="connsiteY2" fmla="*/ 581 h 9636"/>
                  <a:gd name="connsiteX3" fmla="*/ 5005 w 10000"/>
                  <a:gd name="connsiteY3" fmla="*/ 1023 h 9636"/>
                  <a:gd name="connsiteX4" fmla="*/ 5076 w 10000"/>
                  <a:gd name="connsiteY4" fmla="*/ 1423 h 9636"/>
                  <a:gd name="connsiteX5" fmla="*/ 4673 w 10000"/>
                  <a:gd name="connsiteY5" fmla="*/ 1641 h 9636"/>
                  <a:gd name="connsiteX6" fmla="*/ 4106 w 10000"/>
                  <a:gd name="connsiteY6" fmla="*/ 2168 h 9636"/>
                  <a:gd name="connsiteX7" fmla="*/ 3608 w 10000"/>
                  <a:gd name="connsiteY7" fmla="*/ 2435 h 9636"/>
                  <a:gd name="connsiteX8" fmla="*/ 3170 w 10000"/>
                  <a:gd name="connsiteY8" fmla="*/ 2659 h 9636"/>
                  <a:gd name="connsiteX9" fmla="*/ 2408 w 10000"/>
                  <a:gd name="connsiteY9" fmla="*/ 2822 h 9636"/>
                  <a:gd name="connsiteX10" fmla="*/ 1762 w 10000"/>
                  <a:gd name="connsiteY10" fmla="*/ 3186 h 9636"/>
                  <a:gd name="connsiteX11" fmla="*/ 1075 w 10000"/>
                  <a:gd name="connsiteY11" fmla="*/ 3488 h 9636"/>
                  <a:gd name="connsiteX12" fmla="*/ 576 w 10000"/>
                  <a:gd name="connsiteY12" fmla="*/ 3889 h 9636"/>
                  <a:gd name="connsiteX13" fmla="*/ 314 w 10000"/>
                  <a:gd name="connsiteY13" fmla="*/ 4469 h 9636"/>
                  <a:gd name="connsiteX14" fmla="*/ 0 w 10000"/>
                  <a:gd name="connsiteY14" fmla="*/ 4905 h 9636"/>
                  <a:gd name="connsiteX15" fmla="*/ 731 w 10000"/>
                  <a:gd name="connsiteY15" fmla="*/ 5566 h 9636"/>
                  <a:gd name="connsiteX16" fmla="*/ 1095 w 10000"/>
                  <a:gd name="connsiteY16" fmla="*/ 6032 h 9636"/>
                  <a:gd name="connsiteX17" fmla="*/ 1378 w 10000"/>
                  <a:gd name="connsiteY17" fmla="*/ 6177 h 9636"/>
                  <a:gd name="connsiteX18" fmla="*/ 1824 w 10000"/>
                  <a:gd name="connsiteY18" fmla="*/ 6257 h 9636"/>
                  <a:gd name="connsiteX19" fmla="*/ 2762 w 10000"/>
                  <a:gd name="connsiteY19" fmla="*/ 6220 h 9636"/>
                  <a:gd name="connsiteX20" fmla="*/ 3578 w 10000"/>
                  <a:gd name="connsiteY20" fmla="*/ 6257 h 9636"/>
                  <a:gd name="connsiteX21" fmla="*/ 3953 w 10000"/>
                  <a:gd name="connsiteY21" fmla="*/ 6439 h 9636"/>
                  <a:gd name="connsiteX22" fmla="*/ 4393 w 10000"/>
                  <a:gd name="connsiteY22" fmla="*/ 6730 h 9636"/>
                  <a:gd name="connsiteX23" fmla="*/ 5016 w 10000"/>
                  <a:gd name="connsiteY23" fmla="*/ 6620 h 9636"/>
                  <a:gd name="connsiteX24" fmla="*/ 5641 w 10000"/>
                  <a:gd name="connsiteY24" fmla="*/ 6475 h 9636"/>
                  <a:gd name="connsiteX25" fmla="*/ 5767 w 10000"/>
                  <a:gd name="connsiteY25" fmla="*/ 6802 h 9636"/>
                  <a:gd name="connsiteX26" fmla="*/ 5891 w 10000"/>
                  <a:gd name="connsiteY26" fmla="*/ 7165 h 9636"/>
                  <a:gd name="connsiteX27" fmla="*/ 5831 w 10000"/>
                  <a:gd name="connsiteY27" fmla="*/ 7491 h 9636"/>
                  <a:gd name="connsiteX28" fmla="*/ 5891 w 10000"/>
                  <a:gd name="connsiteY28" fmla="*/ 7710 h 9636"/>
                  <a:gd name="connsiteX29" fmla="*/ 5767 w 10000"/>
                  <a:gd name="connsiteY29" fmla="*/ 8038 h 9636"/>
                  <a:gd name="connsiteX30" fmla="*/ 5076 w 10000"/>
                  <a:gd name="connsiteY30" fmla="*/ 8074 h 9636"/>
                  <a:gd name="connsiteX31" fmla="*/ 4453 w 10000"/>
                  <a:gd name="connsiteY31" fmla="*/ 8038 h 9636"/>
                  <a:gd name="connsiteX32" fmla="*/ 3889 w 10000"/>
                  <a:gd name="connsiteY32" fmla="*/ 8256 h 9636"/>
                  <a:gd name="connsiteX33" fmla="*/ 3388 w 10000"/>
                  <a:gd name="connsiteY33" fmla="*/ 8472 h 9636"/>
                  <a:gd name="connsiteX34" fmla="*/ 3265 w 10000"/>
                  <a:gd name="connsiteY34" fmla="*/ 8763 h 9636"/>
                  <a:gd name="connsiteX35" fmla="*/ 3388 w 10000"/>
                  <a:gd name="connsiteY35" fmla="*/ 9090 h 9636"/>
                  <a:gd name="connsiteX36" fmla="*/ 3889 w 10000"/>
                  <a:gd name="connsiteY36" fmla="*/ 9272 h 9636"/>
                  <a:gd name="connsiteX37" fmla="*/ 4141 w 10000"/>
                  <a:gd name="connsiteY37" fmla="*/ 9636 h 9636"/>
                  <a:gd name="connsiteX38" fmla="*/ 5670 w 10000"/>
                  <a:gd name="connsiteY38" fmla="*/ 6397 h 9636"/>
                  <a:gd name="connsiteX39" fmla="*/ 6052 w 10000"/>
                  <a:gd name="connsiteY39" fmla="*/ 6406 h 9636"/>
                  <a:gd name="connsiteX40" fmla="*/ 6412 w 10000"/>
                  <a:gd name="connsiteY40" fmla="*/ 6496 h 9636"/>
                  <a:gd name="connsiteX41" fmla="*/ 6733 w 10000"/>
                  <a:gd name="connsiteY41" fmla="*/ 6550 h 9636"/>
                  <a:gd name="connsiteX42" fmla="*/ 7030 w 10000"/>
                  <a:gd name="connsiteY42" fmla="*/ 6614 h 9636"/>
                  <a:gd name="connsiteX43" fmla="*/ 6968 w 10000"/>
                  <a:gd name="connsiteY43" fmla="*/ 6274 h 9636"/>
                  <a:gd name="connsiteX44" fmla="*/ 7035 w 10000"/>
                  <a:gd name="connsiteY44" fmla="*/ 6144 h 9636"/>
                  <a:gd name="connsiteX45" fmla="*/ 7089 w 10000"/>
                  <a:gd name="connsiteY45" fmla="*/ 5819 h 9636"/>
                  <a:gd name="connsiteX46" fmla="*/ 7123 w 10000"/>
                  <a:gd name="connsiteY46" fmla="*/ 5532 h 9636"/>
                  <a:gd name="connsiteX47" fmla="*/ 6944 w 10000"/>
                  <a:gd name="connsiteY47" fmla="*/ 5241 h 9636"/>
                  <a:gd name="connsiteX48" fmla="*/ 7144 w 10000"/>
                  <a:gd name="connsiteY48" fmla="*/ 4934 h 9636"/>
                  <a:gd name="connsiteX49" fmla="*/ 7035 w 10000"/>
                  <a:gd name="connsiteY49" fmla="*/ 4290 h 9636"/>
                  <a:gd name="connsiteX50" fmla="*/ 6920 w 10000"/>
                  <a:gd name="connsiteY50" fmla="*/ 4062 h 9636"/>
                  <a:gd name="connsiteX51" fmla="*/ 7242 w 10000"/>
                  <a:gd name="connsiteY51" fmla="*/ 3821 h 9636"/>
                  <a:gd name="connsiteX52" fmla="*/ 7569 w 10000"/>
                  <a:gd name="connsiteY52" fmla="*/ 3959 h 9636"/>
                  <a:gd name="connsiteX53" fmla="*/ 7638 w 10000"/>
                  <a:gd name="connsiteY53" fmla="*/ 3747 h 9636"/>
                  <a:gd name="connsiteX54" fmla="*/ 7854 w 10000"/>
                  <a:gd name="connsiteY54" fmla="*/ 3542 h 9636"/>
                  <a:gd name="connsiteX55" fmla="*/ 8158 w 10000"/>
                  <a:gd name="connsiteY55" fmla="*/ 3173 h 9636"/>
                  <a:gd name="connsiteX56" fmla="*/ 8670 w 10000"/>
                  <a:gd name="connsiteY56" fmla="*/ 3208 h 9636"/>
                  <a:gd name="connsiteX57" fmla="*/ 8674 w 10000"/>
                  <a:gd name="connsiteY57" fmla="*/ 2900 h 9636"/>
                  <a:gd name="connsiteX58" fmla="*/ 8411 w 10000"/>
                  <a:gd name="connsiteY58" fmla="*/ 2569 h 9636"/>
                  <a:gd name="connsiteX59" fmla="*/ 8197 w 10000"/>
                  <a:gd name="connsiteY59" fmla="*/ 2340 h 9636"/>
                  <a:gd name="connsiteX60" fmla="*/ 8810 w 10000"/>
                  <a:gd name="connsiteY60" fmla="*/ 2222 h 9636"/>
                  <a:gd name="connsiteX61" fmla="*/ 9330 w 10000"/>
                  <a:gd name="connsiteY61" fmla="*/ 1900 h 9636"/>
                  <a:gd name="connsiteX62" fmla="*/ 9867 w 10000"/>
                  <a:gd name="connsiteY62" fmla="*/ 1759 h 9636"/>
                  <a:gd name="connsiteX63" fmla="*/ 9996 w 10000"/>
                  <a:gd name="connsiteY63" fmla="*/ 1484 h 9636"/>
                  <a:gd name="connsiteX64" fmla="*/ 9070 w 10000"/>
                  <a:gd name="connsiteY64" fmla="*/ 1264 h 9636"/>
                  <a:gd name="connsiteX65" fmla="*/ 9582 w 10000"/>
                  <a:gd name="connsiteY65" fmla="*/ 733 h 9636"/>
                  <a:gd name="connsiteX66" fmla="*/ 9205 w 10000"/>
                  <a:gd name="connsiteY66" fmla="*/ 551 h 9636"/>
                  <a:gd name="connsiteX67" fmla="*/ 8644 w 10000"/>
                  <a:gd name="connsiteY67" fmla="*/ 332 h 9636"/>
                  <a:gd name="connsiteX68" fmla="*/ 8079 w 10000"/>
                  <a:gd name="connsiteY68" fmla="*/ 115 h 9636"/>
                  <a:gd name="connsiteX69" fmla="*/ 7515 w 10000"/>
                  <a:gd name="connsiteY69" fmla="*/ 6 h 9636"/>
                  <a:gd name="connsiteX70" fmla="*/ 6766 w 10000"/>
                  <a:gd name="connsiteY70" fmla="*/ 6 h 9636"/>
                  <a:gd name="connsiteX71" fmla="*/ 5922 w 10000"/>
                  <a:gd name="connsiteY71" fmla="*/ 0 h 9636"/>
                  <a:gd name="connsiteX0" fmla="*/ 5922 w 10000"/>
                  <a:gd name="connsiteY0" fmla="*/ 0 h 9622"/>
                  <a:gd name="connsiteX1" fmla="*/ 5537 w 10000"/>
                  <a:gd name="connsiteY1" fmla="*/ 440 h 9622"/>
                  <a:gd name="connsiteX2" fmla="*/ 5139 w 10000"/>
                  <a:gd name="connsiteY2" fmla="*/ 603 h 9622"/>
                  <a:gd name="connsiteX3" fmla="*/ 5005 w 10000"/>
                  <a:gd name="connsiteY3" fmla="*/ 1062 h 9622"/>
                  <a:gd name="connsiteX4" fmla="*/ 5076 w 10000"/>
                  <a:gd name="connsiteY4" fmla="*/ 1477 h 9622"/>
                  <a:gd name="connsiteX5" fmla="*/ 4673 w 10000"/>
                  <a:gd name="connsiteY5" fmla="*/ 1703 h 9622"/>
                  <a:gd name="connsiteX6" fmla="*/ 4106 w 10000"/>
                  <a:gd name="connsiteY6" fmla="*/ 2250 h 9622"/>
                  <a:gd name="connsiteX7" fmla="*/ 3608 w 10000"/>
                  <a:gd name="connsiteY7" fmla="*/ 2527 h 9622"/>
                  <a:gd name="connsiteX8" fmla="*/ 3170 w 10000"/>
                  <a:gd name="connsiteY8" fmla="*/ 2759 h 9622"/>
                  <a:gd name="connsiteX9" fmla="*/ 2408 w 10000"/>
                  <a:gd name="connsiteY9" fmla="*/ 2929 h 9622"/>
                  <a:gd name="connsiteX10" fmla="*/ 1762 w 10000"/>
                  <a:gd name="connsiteY10" fmla="*/ 3306 h 9622"/>
                  <a:gd name="connsiteX11" fmla="*/ 1075 w 10000"/>
                  <a:gd name="connsiteY11" fmla="*/ 3620 h 9622"/>
                  <a:gd name="connsiteX12" fmla="*/ 576 w 10000"/>
                  <a:gd name="connsiteY12" fmla="*/ 4036 h 9622"/>
                  <a:gd name="connsiteX13" fmla="*/ 314 w 10000"/>
                  <a:gd name="connsiteY13" fmla="*/ 4638 h 9622"/>
                  <a:gd name="connsiteX14" fmla="*/ 0 w 10000"/>
                  <a:gd name="connsiteY14" fmla="*/ 5090 h 9622"/>
                  <a:gd name="connsiteX15" fmla="*/ 731 w 10000"/>
                  <a:gd name="connsiteY15" fmla="*/ 5776 h 9622"/>
                  <a:gd name="connsiteX16" fmla="*/ 1095 w 10000"/>
                  <a:gd name="connsiteY16" fmla="*/ 6260 h 9622"/>
                  <a:gd name="connsiteX17" fmla="*/ 1378 w 10000"/>
                  <a:gd name="connsiteY17" fmla="*/ 6410 h 9622"/>
                  <a:gd name="connsiteX18" fmla="*/ 1824 w 10000"/>
                  <a:gd name="connsiteY18" fmla="*/ 6493 h 9622"/>
                  <a:gd name="connsiteX19" fmla="*/ 2762 w 10000"/>
                  <a:gd name="connsiteY19" fmla="*/ 6455 h 9622"/>
                  <a:gd name="connsiteX20" fmla="*/ 3578 w 10000"/>
                  <a:gd name="connsiteY20" fmla="*/ 6493 h 9622"/>
                  <a:gd name="connsiteX21" fmla="*/ 3953 w 10000"/>
                  <a:gd name="connsiteY21" fmla="*/ 6682 h 9622"/>
                  <a:gd name="connsiteX22" fmla="*/ 4393 w 10000"/>
                  <a:gd name="connsiteY22" fmla="*/ 6984 h 9622"/>
                  <a:gd name="connsiteX23" fmla="*/ 5016 w 10000"/>
                  <a:gd name="connsiteY23" fmla="*/ 6870 h 9622"/>
                  <a:gd name="connsiteX24" fmla="*/ 5641 w 10000"/>
                  <a:gd name="connsiteY24" fmla="*/ 6720 h 9622"/>
                  <a:gd name="connsiteX25" fmla="*/ 5767 w 10000"/>
                  <a:gd name="connsiteY25" fmla="*/ 7059 h 9622"/>
                  <a:gd name="connsiteX26" fmla="*/ 5891 w 10000"/>
                  <a:gd name="connsiteY26" fmla="*/ 7436 h 9622"/>
                  <a:gd name="connsiteX27" fmla="*/ 5831 w 10000"/>
                  <a:gd name="connsiteY27" fmla="*/ 7774 h 9622"/>
                  <a:gd name="connsiteX28" fmla="*/ 5891 w 10000"/>
                  <a:gd name="connsiteY28" fmla="*/ 8001 h 9622"/>
                  <a:gd name="connsiteX29" fmla="*/ 5767 w 10000"/>
                  <a:gd name="connsiteY29" fmla="*/ 8342 h 9622"/>
                  <a:gd name="connsiteX30" fmla="*/ 5076 w 10000"/>
                  <a:gd name="connsiteY30" fmla="*/ 8379 h 9622"/>
                  <a:gd name="connsiteX31" fmla="*/ 4453 w 10000"/>
                  <a:gd name="connsiteY31" fmla="*/ 8342 h 9622"/>
                  <a:gd name="connsiteX32" fmla="*/ 3889 w 10000"/>
                  <a:gd name="connsiteY32" fmla="*/ 8568 h 9622"/>
                  <a:gd name="connsiteX33" fmla="*/ 3388 w 10000"/>
                  <a:gd name="connsiteY33" fmla="*/ 8792 h 9622"/>
                  <a:gd name="connsiteX34" fmla="*/ 3265 w 10000"/>
                  <a:gd name="connsiteY34" fmla="*/ 9094 h 9622"/>
                  <a:gd name="connsiteX35" fmla="*/ 3388 w 10000"/>
                  <a:gd name="connsiteY35" fmla="*/ 9433 h 9622"/>
                  <a:gd name="connsiteX36" fmla="*/ 3889 w 10000"/>
                  <a:gd name="connsiteY36" fmla="*/ 9622 h 9622"/>
                  <a:gd name="connsiteX37" fmla="*/ 5670 w 10000"/>
                  <a:gd name="connsiteY37" fmla="*/ 6639 h 9622"/>
                  <a:gd name="connsiteX38" fmla="*/ 6052 w 10000"/>
                  <a:gd name="connsiteY38" fmla="*/ 6648 h 9622"/>
                  <a:gd name="connsiteX39" fmla="*/ 6412 w 10000"/>
                  <a:gd name="connsiteY39" fmla="*/ 6741 h 9622"/>
                  <a:gd name="connsiteX40" fmla="*/ 6733 w 10000"/>
                  <a:gd name="connsiteY40" fmla="*/ 6797 h 9622"/>
                  <a:gd name="connsiteX41" fmla="*/ 7030 w 10000"/>
                  <a:gd name="connsiteY41" fmla="*/ 6864 h 9622"/>
                  <a:gd name="connsiteX42" fmla="*/ 6968 w 10000"/>
                  <a:gd name="connsiteY42" fmla="*/ 6511 h 9622"/>
                  <a:gd name="connsiteX43" fmla="*/ 7035 w 10000"/>
                  <a:gd name="connsiteY43" fmla="*/ 6376 h 9622"/>
                  <a:gd name="connsiteX44" fmla="*/ 7089 w 10000"/>
                  <a:gd name="connsiteY44" fmla="*/ 6039 h 9622"/>
                  <a:gd name="connsiteX45" fmla="*/ 7123 w 10000"/>
                  <a:gd name="connsiteY45" fmla="*/ 5741 h 9622"/>
                  <a:gd name="connsiteX46" fmla="*/ 6944 w 10000"/>
                  <a:gd name="connsiteY46" fmla="*/ 5439 h 9622"/>
                  <a:gd name="connsiteX47" fmla="*/ 7144 w 10000"/>
                  <a:gd name="connsiteY47" fmla="*/ 5120 h 9622"/>
                  <a:gd name="connsiteX48" fmla="*/ 7035 w 10000"/>
                  <a:gd name="connsiteY48" fmla="*/ 4452 h 9622"/>
                  <a:gd name="connsiteX49" fmla="*/ 6920 w 10000"/>
                  <a:gd name="connsiteY49" fmla="*/ 4215 h 9622"/>
                  <a:gd name="connsiteX50" fmla="*/ 7242 w 10000"/>
                  <a:gd name="connsiteY50" fmla="*/ 3965 h 9622"/>
                  <a:gd name="connsiteX51" fmla="*/ 7569 w 10000"/>
                  <a:gd name="connsiteY51" fmla="*/ 4109 h 9622"/>
                  <a:gd name="connsiteX52" fmla="*/ 7638 w 10000"/>
                  <a:gd name="connsiteY52" fmla="*/ 3889 h 9622"/>
                  <a:gd name="connsiteX53" fmla="*/ 7854 w 10000"/>
                  <a:gd name="connsiteY53" fmla="*/ 3676 h 9622"/>
                  <a:gd name="connsiteX54" fmla="*/ 8158 w 10000"/>
                  <a:gd name="connsiteY54" fmla="*/ 3293 h 9622"/>
                  <a:gd name="connsiteX55" fmla="*/ 8670 w 10000"/>
                  <a:gd name="connsiteY55" fmla="*/ 3329 h 9622"/>
                  <a:gd name="connsiteX56" fmla="*/ 8674 w 10000"/>
                  <a:gd name="connsiteY56" fmla="*/ 3010 h 9622"/>
                  <a:gd name="connsiteX57" fmla="*/ 8411 w 10000"/>
                  <a:gd name="connsiteY57" fmla="*/ 2666 h 9622"/>
                  <a:gd name="connsiteX58" fmla="*/ 8197 w 10000"/>
                  <a:gd name="connsiteY58" fmla="*/ 2428 h 9622"/>
                  <a:gd name="connsiteX59" fmla="*/ 8810 w 10000"/>
                  <a:gd name="connsiteY59" fmla="*/ 2306 h 9622"/>
                  <a:gd name="connsiteX60" fmla="*/ 9330 w 10000"/>
                  <a:gd name="connsiteY60" fmla="*/ 1972 h 9622"/>
                  <a:gd name="connsiteX61" fmla="*/ 9867 w 10000"/>
                  <a:gd name="connsiteY61" fmla="*/ 1825 h 9622"/>
                  <a:gd name="connsiteX62" fmla="*/ 9996 w 10000"/>
                  <a:gd name="connsiteY62" fmla="*/ 1540 h 9622"/>
                  <a:gd name="connsiteX63" fmla="*/ 9070 w 10000"/>
                  <a:gd name="connsiteY63" fmla="*/ 1312 h 9622"/>
                  <a:gd name="connsiteX64" fmla="*/ 9582 w 10000"/>
                  <a:gd name="connsiteY64" fmla="*/ 761 h 9622"/>
                  <a:gd name="connsiteX65" fmla="*/ 9205 w 10000"/>
                  <a:gd name="connsiteY65" fmla="*/ 572 h 9622"/>
                  <a:gd name="connsiteX66" fmla="*/ 8644 w 10000"/>
                  <a:gd name="connsiteY66" fmla="*/ 345 h 9622"/>
                  <a:gd name="connsiteX67" fmla="*/ 8079 w 10000"/>
                  <a:gd name="connsiteY67" fmla="*/ 119 h 9622"/>
                  <a:gd name="connsiteX68" fmla="*/ 7515 w 10000"/>
                  <a:gd name="connsiteY68" fmla="*/ 6 h 9622"/>
                  <a:gd name="connsiteX69" fmla="*/ 6766 w 10000"/>
                  <a:gd name="connsiteY69" fmla="*/ 6 h 9622"/>
                  <a:gd name="connsiteX70" fmla="*/ 5922 w 10000"/>
                  <a:gd name="connsiteY70" fmla="*/ 0 h 9622"/>
                  <a:gd name="connsiteX0" fmla="*/ 5922 w 10000"/>
                  <a:gd name="connsiteY0" fmla="*/ 0 h 9804"/>
                  <a:gd name="connsiteX1" fmla="*/ 5537 w 10000"/>
                  <a:gd name="connsiteY1" fmla="*/ 457 h 9804"/>
                  <a:gd name="connsiteX2" fmla="*/ 5139 w 10000"/>
                  <a:gd name="connsiteY2" fmla="*/ 627 h 9804"/>
                  <a:gd name="connsiteX3" fmla="*/ 5005 w 10000"/>
                  <a:gd name="connsiteY3" fmla="*/ 1104 h 9804"/>
                  <a:gd name="connsiteX4" fmla="*/ 5076 w 10000"/>
                  <a:gd name="connsiteY4" fmla="*/ 1535 h 9804"/>
                  <a:gd name="connsiteX5" fmla="*/ 4673 w 10000"/>
                  <a:gd name="connsiteY5" fmla="*/ 1770 h 9804"/>
                  <a:gd name="connsiteX6" fmla="*/ 4106 w 10000"/>
                  <a:gd name="connsiteY6" fmla="*/ 2338 h 9804"/>
                  <a:gd name="connsiteX7" fmla="*/ 3608 w 10000"/>
                  <a:gd name="connsiteY7" fmla="*/ 2626 h 9804"/>
                  <a:gd name="connsiteX8" fmla="*/ 3170 w 10000"/>
                  <a:gd name="connsiteY8" fmla="*/ 2867 h 9804"/>
                  <a:gd name="connsiteX9" fmla="*/ 2408 w 10000"/>
                  <a:gd name="connsiteY9" fmla="*/ 3044 h 9804"/>
                  <a:gd name="connsiteX10" fmla="*/ 1762 w 10000"/>
                  <a:gd name="connsiteY10" fmla="*/ 3436 h 9804"/>
                  <a:gd name="connsiteX11" fmla="*/ 1075 w 10000"/>
                  <a:gd name="connsiteY11" fmla="*/ 3762 h 9804"/>
                  <a:gd name="connsiteX12" fmla="*/ 576 w 10000"/>
                  <a:gd name="connsiteY12" fmla="*/ 4195 h 9804"/>
                  <a:gd name="connsiteX13" fmla="*/ 314 w 10000"/>
                  <a:gd name="connsiteY13" fmla="*/ 4820 h 9804"/>
                  <a:gd name="connsiteX14" fmla="*/ 0 w 10000"/>
                  <a:gd name="connsiteY14" fmla="*/ 5290 h 9804"/>
                  <a:gd name="connsiteX15" fmla="*/ 731 w 10000"/>
                  <a:gd name="connsiteY15" fmla="*/ 6003 h 9804"/>
                  <a:gd name="connsiteX16" fmla="*/ 1095 w 10000"/>
                  <a:gd name="connsiteY16" fmla="*/ 6506 h 9804"/>
                  <a:gd name="connsiteX17" fmla="*/ 1378 w 10000"/>
                  <a:gd name="connsiteY17" fmla="*/ 6662 h 9804"/>
                  <a:gd name="connsiteX18" fmla="*/ 1824 w 10000"/>
                  <a:gd name="connsiteY18" fmla="*/ 6748 h 9804"/>
                  <a:gd name="connsiteX19" fmla="*/ 2762 w 10000"/>
                  <a:gd name="connsiteY19" fmla="*/ 6709 h 9804"/>
                  <a:gd name="connsiteX20" fmla="*/ 3578 w 10000"/>
                  <a:gd name="connsiteY20" fmla="*/ 6748 h 9804"/>
                  <a:gd name="connsiteX21" fmla="*/ 3953 w 10000"/>
                  <a:gd name="connsiteY21" fmla="*/ 6945 h 9804"/>
                  <a:gd name="connsiteX22" fmla="*/ 4393 w 10000"/>
                  <a:gd name="connsiteY22" fmla="*/ 7258 h 9804"/>
                  <a:gd name="connsiteX23" fmla="*/ 5016 w 10000"/>
                  <a:gd name="connsiteY23" fmla="*/ 7140 h 9804"/>
                  <a:gd name="connsiteX24" fmla="*/ 5641 w 10000"/>
                  <a:gd name="connsiteY24" fmla="*/ 6984 h 9804"/>
                  <a:gd name="connsiteX25" fmla="*/ 5767 w 10000"/>
                  <a:gd name="connsiteY25" fmla="*/ 7336 h 9804"/>
                  <a:gd name="connsiteX26" fmla="*/ 5891 w 10000"/>
                  <a:gd name="connsiteY26" fmla="*/ 7728 h 9804"/>
                  <a:gd name="connsiteX27" fmla="*/ 5831 w 10000"/>
                  <a:gd name="connsiteY27" fmla="*/ 8079 h 9804"/>
                  <a:gd name="connsiteX28" fmla="*/ 5891 w 10000"/>
                  <a:gd name="connsiteY28" fmla="*/ 8315 h 9804"/>
                  <a:gd name="connsiteX29" fmla="*/ 5767 w 10000"/>
                  <a:gd name="connsiteY29" fmla="*/ 8670 h 9804"/>
                  <a:gd name="connsiteX30" fmla="*/ 5076 w 10000"/>
                  <a:gd name="connsiteY30" fmla="*/ 8708 h 9804"/>
                  <a:gd name="connsiteX31" fmla="*/ 4453 w 10000"/>
                  <a:gd name="connsiteY31" fmla="*/ 8670 h 9804"/>
                  <a:gd name="connsiteX32" fmla="*/ 3889 w 10000"/>
                  <a:gd name="connsiteY32" fmla="*/ 8905 h 9804"/>
                  <a:gd name="connsiteX33" fmla="*/ 3388 w 10000"/>
                  <a:gd name="connsiteY33" fmla="*/ 9137 h 9804"/>
                  <a:gd name="connsiteX34" fmla="*/ 3265 w 10000"/>
                  <a:gd name="connsiteY34" fmla="*/ 9451 h 9804"/>
                  <a:gd name="connsiteX35" fmla="*/ 3388 w 10000"/>
                  <a:gd name="connsiteY35" fmla="*/ 9804 h 9804"/>
                  <a:gd name="connsiteX36" fmla="*/ 5670 w 10000"/>
                  <a:gd name="connsiteY36" fmla="*/ 6900 h 9804"/>
                  <a:gd name="connsiteX37" fmla="*/ 6052 w 10000"/>
                  <a:gd name="connsiteY37" fmla="*/ 6909 h 9804"/>
                  <a:gd name="connsiteX38" fmla="*/ 6412 w 10000"/>
                  <a:gd name="connsiteY38" fmla="*/ 7006 h 9804"/>
                  <a:gd name="connsiteX39" fmla="*/ 6733 w 10000"/>
                  <a:gd name="connsiteY39" fmla="*/ 7064 h 9804"/>
                  <a:gd name="connsiteX40" fmla="*/ 7030 w 10000"/>
                  <a:gd name="connsiteY40" fmla="*/ 7134 h 9804"/>
                  <a:gd name="connsiteX41" fmla="*/ 6968 w 10000"/>
                  <a:gd name="connsiteY41" fmla="*/ 6767 h 9804"/>
                  <a:gd name="connsiteX42" fmla="*/ 7035 w 10000"/>
                  <a:gd name="connsiteY42" fmla="*/ 6626 h 9804"/>
                  <a:gd name="connsiteX43" fmla="*/ 7089 w 10000"/>
                  <a:gd name="connsiteY43" fmla="*/ 6276 h 9804"/>
                  <a:gd name="connsiteX44" fmla="*/ 7123 w 10000"/>
                  <a:gd name="connsiteY44" fmla="*/ 5967 h 9804"/>
                  <a:gd name="connsiteX45" fmla="*/ 6944 w 10000"/>
                  <a:gd name="connsiteY45" fmla="*/ 5653 h 9804"/>
                  <a:gd name="connsiteX46" fmla="*/ 7144 w 10000"/>
                  <a:gd name="connsiteY46" fmla="*/ 5321 h 9804"/>
                  <a:gd name="connsiteX47" fmla="*/ 7035 w 10000"/>
                  <a:gd name="connsiteY47" fmla="*/ 4627 h 9804"/>
                  <a:gd name="connsiteX48" fmla="*/ 6920 w 10000"/>
                  <a:gd name="connsiteY48" fmla="*/ 4381 h 9804"/>
                  <a:gd name="connsiteX49" fmla="*/ 7242 w 10000"/>
                  <a:gd name="connsiteY49" fmla="*/ 4121 h 9804"/>
                  <a:gd name="connsiteX50" fmla="*/ 7569 w 10000"/>
                  <a:gd name="connsiteY50" fmla="*/ 4270 h 9804"/>
                  <a:gd name="connsiteX51" fmla="*/ 7638 w 10000"/>
                  <a:gd name="connsiteY51" fmla="*/ 4042 h 9804"/>
                  <a:gd name="connsiteX52" fmla="*/ 7854 w 10000"/>
                  <a:gd name="connsiteY52" fmla="*/ 3820 h 9804"/>
                  <a:gd name="connsiteX53" fmla="*/ 8158 w 10000"/>
                  <a:gd name="connsiteY53" fmla="*/ 3422 h 9804"/>
                  <a:gd name="connsiteX54" fmla="*/ 8670 w 10000"/>
                  <a:gd name="connsiteY54" fmla="*/ 3460 h 9804"/>
                  <a:gd name="connsiteX55" fmla="*/ 8674 w 10000"/>
                  <a:gd name="connsiteY55" fmla="*/ 3128 h 9804"/>
                  <a:gd name="connsiteX56" fmla="*/ 8411 w 10000"/>
                  <a:gd name="connsiteY56" fmla="*/ 2771 h 9804"/>
                  <a:gd name="connsiteX57" fmla="*/ 8197 w 10000"/>
                  <a:gd name="connsiteY57" fmla="*/ 2523 h 9804"/>
                  <a:gd name="connsiteX58" fmla="*/ 8810 w 10000"/>
                  <a:gd name="connsiteY58" fmla="*/ 2397 h 9804"/>
                  <a:gd name="connsiteX59" fmla="*/ 9330 w 10000"/>
                  <a:gd name="connsiteY59" fmla="*/ 2049 h 9804"/>
                  <a:gd name="connsiteX60" fmla="*/ 9867 w 10000"/>
                  <a:gd name="connsiteY60" fmla="*/ 1897 h 9804"/>
                  <a:gd name="connsiteX61" fmla="*/ 9996 w 10000"/>
                  <a:gd name="connsiteY61" fmla="*/ 1600 h 9804"/>
                  <a:gd name="connsiteX62" fmla="*/ 9070 w 10000"/>
                  <a:gd name="connsiteY62" fmla="*/ 1364 h 9804"/>
                  <a:gd name="connsiteX63" fmla="*/ 9582 w 10000"/>
                  <a:gd name="connsiteY63" fmla="*/ 791 h 9804"/>
                  <a:gd name="connsiteX64" fmla="*/ 9205 w 10000"/>
                  <a:gd name="connsiteY64" fmla="*/ 594 h 9804"/>
                  <a:gd name="connsiteX65" fmla="*/ 8644 w 10000"/>
                  <a:gd name="connsiteY65" fmla="*/ 359 h 9804"/>
                  <a:gd name="connsiteX66" fmla="*/ 8079 w 10000"/>
                  <a:gd name="connsiteY66" fmla="*/ 124 h 9804"/>
                  <a:gd name="connsiteX67" fmla="*/ 7515 w 10000"/>
                  <a:gd name="connsiteY67" fmla="*/ 6 h 9804"/>
                  <a:gd name="connsiteX68" fmla="*/ 6766 w 10000"/>
                  <a:gd name="connsiteY68" fmla="*/ 6 h 9804"/>
                  <a:gd name="connsiteX69" fmla="*/ 5922 w 10000"/>
                  <a:gd name="connsiteY69" fmla="*/ 0 h 9804"/>
                  <a:gd name="connsiteX0" fmla="*/ 5922 w 10000"/>
                  <a:gd name="connsiteY0" fmla="*/ 0 h 9640"/>
                  <a:gd name="connsiteX1" fmla="*/ 5537 w 10000"/>
                  <a:gd name="connsiteY1" fmla="*/ 466 h 9640"/>
                  <a:gd name="connsiteX2" fmla="*/ 5139 w 10000"/>
                  <a:gd name="connsiteY2" fmla="*/ 640 h 9640"/>
                  <a:gd name="connsiteX3" fmla="*/ 5005 w 10000"/>
                  <a:gd name="connsiteY3" fmla="*/ 1126 h 9640"/>
                  <a:gd name="connsiteX4" fmla="*/ 5076 w 10000"/>
                  <a:gd name="connsiteY4" fmla="*/ 1566 h 9640"/>
                  <a:gd name="connsiteX5" fmla="*/ 4673 w 10000"/>
                  <a:gd name="connsiteY5" fmla="*/ 1805 h 9640"/>
                  <a:gd name="connsiteX6" fmla="*/ 4106 w 10000"/>
                  <a:gd name="connsiteY6" fmla="*/ 2385 h 9640"/>
                  <a:gd name="connsiteX7" fmla="*/ 3608 w 10000"/>
                  <a:gd name="connsiteY7" fmla="*/ 2678 h 9640"/>
                  <a:gd name="connsiteX8" fmla="*/ 3170 w 10000"/>
                  <a:gd name="connsiteY8" fmla="*/ 2924 h 9640"/>
                  <a:gd name="connsiteX9" fmla="*/ 2408 w 10000"/>
                  <a:gd name="connsiteY9" fmla="*/ 3105 h 9640"/>
                  <a:gd name="connsiteX10" fmla="*/ 1762 w 10000"/>
                  <a:gd name="connsiteY10" fmla="*/ 3505 h 9640"/>
                  <a:gd name="connsiteX11" fmla="*/ 1075 w 10000"/>
                  <a:gd name="connsiteY11" fmla="*/ 3837 h 9640"/>
                  <a:gd name="connsiteX12" fmla="*/ 576 w 10000"/>
                  <a:gd name="connsiteY12" fmla="*/ 4279 h 9640"/>
                  <a:gd name="connsiteX13" fmla="*/ 314 w 10000"/>
                  <a:gd name="connsiteY13" fmla="*/ 4916 h 9640"/>
                  <a:gd name="connsiteX14" fmla="*/ 0 w 10000"/>
                  <a:gd name="connsiteY14" fmla="*/ 5396 h 9640"/>
                  <a:gd name="connsiteX15" fmla="*/ 731 w 10000"/>
                  <a:gd name="connsiteY15" fmla="*/ 6123 h 9640"/>
                  <a:gd name="connsiteX16" fmla="*/ 1095 w 10000"/>
                  <a:gd name="connsiteY16" fmla="*/ 6636 h 9640"/>
                  <a:gd name="connsiteX17" fmla="*/ 1378 w 10000"/>
                  <a:gd name="connsiteY17" fmla="*/ 6795 h 9640"/>
                  <a:gd name="connsiteX18" fmla="*/ 1824 w 10000"/>
                  <a:gd name="connsiteY18" fmla="*/ 6883 h 9640"/>
                  <a:gd name="connsiteX19" fmla="*/ 2762 w 10000"/>
                  <a:gd name="connsiteY19" fmla="*/ 6843 h 9640"/>
                  <a:gd name="connsiteX20" fmla="*/ 3578 w 10000"/>
                  <a:gd name="connsiteY20" fmla="*/ 6883 h 9640"/>
                  <a:gd name="connsiteX21" fmla="*/ 3953 w 10000"/>
                  <a:gd name="connsiteY21" fmla="*/ 7084 h 9640"/>
                  <a:gd name="connsiteX22" fmla="*/ 4393 w 10000"/>
                  <a:gd name="connsiteY22" fmla="*/ 7403 h 9640"/>
                  <a:gd name="connsiteX23" fmla="*/ 5016 w 10000"/>
                  <a:gd name="connsiteY23" fmla="*/ 7283 h 9640"/>
                  <a:gd name="connsiteX24" fmla="*/ 5641 w 10000"/>
                  <a:gd name="connsiteY24" fmla="*/ 7124 h 9640"/>
                  <a:gd name="connsiteX25" fmla="*/ 5767 w 10000"/>
                  <a:gd name="connsiteY25" fmla="*/ 7483 h 9640"/>
                  <a:gd name="connsiteX26" fmla="*/ 5891 w 10000"/>
                  <a:gd name="connsiteY26" fmla="*/ 7882 h 9640"/>
                  <a:gd name="connsiteX27" fmla="*/ 5831 w 10000"/>
                  <a:gd name="connsiteY27" fmla="*/ 8241 h 9640"/>
                  <a:gd name="connsiteX28" fmla="*/ 5891 w 10000"/>
                  <a:gd name="connsiteY28" fmla="*/ 8481 h 9640"/>
                  <a:gd name="connsiteX29" fmla="*/ 5767 w 10000"/>
                  <a:gd name="connsiteY29" fmla="*/ 8843 h 9640"/>
                  <a:gd name="connsiteX30" fmla="*/ 5076 w 10000"/>
                  <a:gd name="connsiteY30" fmla="*/ 8882 h 9640"/>
                  <a:gd name="connsiteX31" fmla="*/ 4453 w 10000"/>
                  <a:gd name="connsiteY31" fmla="*/ 8843 h 9640"/>
                  <a:gd name="connsiteX32" fmla="*/ 3889 w 10000"/>
                  <a:gd name="connsiteY32" fmla="*/ 9083 h 9640"/>
                  <a:gd name="connsiteX33" fmla="*/ 3388 w 10000"/>
                  <a:gd name="connsiteY33" fmla="*/ 9320 h 9640"/>
                  <a:gd name="connsiteX34" fmla="*/ 3265 w 10000"/>
                  <a:gd name="connsiteY34" fmla="*/ 9640 h 9640"/>
                  <a:gd name="connsiteX35" fmla="*/ 5670 w 10000"/>
                  <a:gd name="connsiteY35" fmla="*/ 7038 h 9640"/>
                  <a:gd name="connsiteX36" fmla="*/ 6052 w 10000"/>
                  <a:gd name="connsiteY36" fmla="*/ 7047 h 9640"/>
                  <a:gd name="connsiteX37" fmla="*/ 6412 w 10000"/>
                  <a:gd name="connsiteY37" fmla="*/ 7146 h 9640"/>
                  <a:gd name="connsiteX38" fmla="*/ 6733 w 10000"/>
                  <a:gd name="connsiteY38" fmla="*/ 7205 h 9640"/>
                  <a:gd name="connsiteX39" fmla="*/ 7030 w 10000"/>
                  <a:gd name="connsiteY39" fmla="*/ 7277 h 9640"/>
                  <a:gd name="connsiteX40" fmla="*/ 6968 w 10000"/>
                  <a:gd name="connsiteY40" fmla="*/ 6902 h 9640"/>
                  <a:gd name="connsiteX41" fmla="*/ 7035 w 10000"/>
                  <a:gd name="connsiteY41" fmla="*/ 6758 h 9640"/>
                  <a:gd name="connsiteX42" fmla="*/ 7089 w 10000"/>
                  <a:gd name="connsiteY42" fmla="*/ 6401 h 9640"/>
                  <a:gd name="connsiteX43" fmla="*/ 7123 w 10000"/>
                  <a:gd name="connsiteY43" fmla="*/ 6086 h 9640"/>
                  <a:gd name="connsiteX44" fmla="*/ 6944 w 10000"/>
                  <a:gd name="connsiteY44" fmla="*/ 5766 h 9640"/>
                  <a:gd name="connsiteX45" fmla="*/ 7144 w 10000"/>
                  <a:gd name="connsiteY45" fmla="*/ 5427 h 9640"/>
                  <a:gd name="connsiteX46" fmla="*/ 7035 w 10000"/>
                  <a:gd name="connsiteY46" fmla="*/ 4720 h 9640"/>
                  <a:gd name="connsiteX47" fmla="*/ 6920 w 10000"/>
                  <a:gd name="connsiteY47" fmla="*/ 4469 h 9640"/>
                  <a:gd name="connsiteX48" fmla="*/ 7242 w 10000"/>
                  <a:gd name="connsiteY48" fmla="*/ 4203 h 9640"/>
                  <a:gd name="connsiteX49" fmla="*/ 7569 w 10000"/>
                  <a:gd name="connsiteY49" fmla="*/ 4355 h 9640"/>
                  <a:gd name="connsiteX50" fmla="*/ 7638 w 10000"/>
                  <a:gd name="connsiteY50" fmla="*/ 4123 h 9640"/>
                  <a:gd name="connsiteX51" fmla="*/ 7854 w 10000"/>
                  <a:gd name="connsiteY51" fmla="*/ 3896 h 9640"/>
                  <a:gd name="connsiteX52" fmla="*/ 8158 w 10000"/>
                  <a:gd name="connsiteY52" fmla="*/ 3490 h 9640"/>
                  <a:gd name="connsiteX53" fmla="*/ 8670 w 10000"/>
                  <a:gd name="connsiteY53" fmla="*/ 3529 h 9640"/>
                  <a:gd name="connsiteX54" fmla="*/ 8674 w 10000"/>
                  <a:gd name="connsiteY54" fmla="*/ 3191 h 9640"/>
                  <a:gd name="connsiteX55" fmla="*/ 8411 w 10000"/>
                  <a:gd name="connsiteY55" fmla="*/ 2826 h 9640"/>
                  <a:gd name="connsiteX56" fmla="*/ 8197 w 10000"/>
                  <a:gd name="connsiteY56" fmla="*/ 2573 h 9640"/>
                  <a:gd name="connsiteX57" fmla="*/ 8810 w 10000"/>
                  <a:gd name="connsiteY57" fmla="*/ 2445 h 9640"/>
                  <a:gd name="connsiteX58" fmla="*/ 9330 w 10000"/>
                  <a:gd name="connsiteY58" fmla="*/ 2090 h 9640"/>
                  <a:gd name="connsiteX59" fmla="*/ 9867 w 10000"/>
                  <a:gd name="connsiteY59" fmla="*/ 1935 h 9640"/>
                  <a:gd name="connsiteX60" fmla="*/ 9996 w 10000"/>
                  <a:gd name="connsiteY60" fmla="*/ 1632 h 9640"/>
                  <a:gd name="connsiteX61" fmla="*/ 9070 w 10000"/>
                  <a:gd name="connsiteY61" fmla="*/ 1391 h 9640"/>
                  <a:gd name="connsiteX62" fmla="*/ 9582 w 10000"/>
                  <a:gd name="connsiteY62" fmla="*/ 807 h 9640"/>
                  <a:gd name="connsiteX63" fmla="*/ 9205 w 10000"/>
                  <a:gd name="connsiteY63" fmla="*/ 606 h 9640"/>
                  <a:gd name="connsiteX64" fmla="*/ 8644 w 10000"/>
                  <a:gd name="connsiteY64" fmla="*/ 366 h 9640"/>
                  <a:gd name="connsiteX65" fmla="*/ 8079 w 10000"/>
                  <a:gd name="connsiteY65" fmla="*/ 126 h 9640"/>
                  <a:gd name="connsiteX66" fmla="*/ 7515 w 10000"/>
                  <a:gd name="connsiteY66" fmla="*/ 6 h 9640"/>
                  <a:gd name="connsiteX67" fmla="*/ 6766 w 10000"/>
                  <a:gd name="connsiteY67" fmla="*/ 6 h 9640"/>
                  <a:gd name="connsiteX68" fmla="*/ 5922 w 10000"/>
                  <a:gd name="connsiteY68" fmla="*/ 0 h 9640"/>
                  <a:gd name="connsiteX0" fmla="*/ 5922 w 10000"/>
                  <a:gd name="connsiteY0" fmla="*/ 0 h 9668"/>
                  <a:gd name="connsiteX1" fmla="*/ 5537 w 10000"/>
                  <a:gd name="connsiteY1" fmla="*/ 483 h 9668"/>
                  <a:gd name="connsiteX2" fmla="*/ 5139 w 10000"/>
                  <a:gd name="connsiteY2" fmla="*/ 664 h 9668"/>
                  <a:gd name="connsiteX3" fmla="*/ 5005 w 10000"/>
                  <a:gd name="connsiteY3" fmla="*/ 1168 h 9668"/>
                  <a:gd name="connsiteX4" fmla="*/ 5076 w 10000"/>
                  <a:gd name="connsiteY4" fmla="*/ 1624 h 9668"/>
                  <a:gd name="connsiteX5" fmla="*/ 4673 w 10000"/>
                  <a:gd name="connsiteY5" fmla="*/ 1872 h 9668"/>
                  <a:gd name="connsiteX6" fmla="*/ 4106 w 10000"/>
                  <a:gd name="connsiteY6" fmla="*/ 2474 h 9668"/>
                  <a:gd name="connsiteX7" fmla="*/ 3608 w 10000"/>
                  <a:gd name="connsiteY7" fmla="*/ 2778 h 9668"/>
                  <a:gd name="connsiteX8" fmla="*/ 3170 w 10000"/>
                  <a:gd name="connsiteY8" fmla="*/ 3033 h 9668"/>
                  <a:gd name="connsiteX9" fmla="*/ 2408 w 10000"/>
                  <a:gd name="connsiteY9" fmla="*/ 3221 h 9668"/>
                  <a:gd name="connsiteX10" fmla="*/ 1762 w 10000"/>
                  <a:gd name="connsiteY10" fmla="*/ 3636 h 9668"/>
                  <a:gd name="connsiteX11" fmla="*/ 1075 w 10000"/>
                  <a:gd name="connsiteY11" fmla="*/ 3980 h 9668"/>
                  <a:gd name="connsiteX12" fmla="*/ 576 w 10000"/>
                  <a:gd name="connsiteY12" fmla="*/ 4439 h 9668"/>
                  <a:gd name="connsiteX13" fmla="*/ 314 w 10000"/>
                  <a:gd name="connsiteY13" fmla="*/ 5100 h 9668"/>
                  <a:gd name="connsiteX14" fmla="*/ 0 w 10000"/>
                  <a:gd name="connsiteY14" fmla="*/ 5598 h 9668"/>
                  <a:gd name="connsiteX15" fmla="*/ 731 w 10000"/>
                  <a:gd name="connsiteY15" fmla="*/ 6352 h 9668"/>
                  <a:gd name="connsiteX16" fmla="*/ 1095 w 10000"/>
                  <a:gd name="connsiteY16" fmla="*/ 6884 h 9668"/>
                  <a:gd name="connsiteX17" fmla="*/ 1378 w 10000"/>
                  <a:gd name="connsiteY17" fmla="*/ 7049 h 9668"/>
                  <a:gd name="connsiteX18" fmla="*/ 1824 w 10000"/>
                  <a:gd name="connsiteY18" fmla="*/ 7140 h 9668"/>
                  <a:gd name="connsiteX19" fmla="*/ 2762 w 10000"/>
                  <a:gd name="connsiteY19" fmla="*/ 7099 h 9668"/>
                  <a:gd name="connsiteX20" fmla="*/ 3578 w 10000"/>
                  <a:gd name="connsiteY20" fmla="*/ 7140 h 9668"/>
                  <a:gd name="connsiteX21" fmla="*/ 3953 w 10000"/>
                  <a:gd name="connsiteY21" fmla="*/ 7349 h 9668"/>
                  <a:gd name="connsiteX22" fmla="*/ 4393 w 10000"/>
                  <a:gd name="connsiteY22" fmla="*/ 7679 h 9668"/>
                  <a:gd name="connsiteX23" fmla="*/ 5016 w 10000"/>
                  <a:gd name="connsiteY23" fmla="*/ 7555 h 9668"/>
                  <a:gd name="connsiteX24" fmla="*/ 5641 w 10000"/>
                  <a:gd name="connsiteY24" fmla="*/ 7390 h 9668"/>
                  <a:gd name="connsiteX25" fmla="*/ 5767 w 10000"/>
                  <a:gd name="connsiteY25" fmla="*/ 7762 h 9668"/>
                  <a:gd name="connsiteX26" fmla="*/ 5891 w 10000"/>
                  <a:gd name="connsiteY26" fmla="*/ 8176 h 9668"/>
                  <a:gd name="connsiteX27" fmla="*/ 5831 w 10000"/>
                  <a:gd name="connsiteY27" fmla="*/ 8549 h 9668"/>
                  <a:gd name="connsiteX28" fmla="*/ 5891 w 10000"/>
                  <a:gd name="connsiteY28" fmla="*/ 8798 h 9668"/>
                  <a:gd name="connsiteX29" fmla="*/ 5767 w 10000"/>
                  <a:gd name="connsiteY29" fmla="*/ 9173 h 9668"/>
                  <a:gd name="connsiteX30" fmla="*/ 5076 w 10000"/>
                  <a:gd name="connsiteY30" fmla="*/ 9214 h 9668"/>
                  <a:gd name="connsiteX31" fmla="*/ 4453 w 10000"/>
                  <a:gd name="connsiteY31" fmla="*/ 9173 h 9668"/>
                  <a:gd name="connsiteX32" fmla="*/ 3889 w 10000"/>
                  <a:gd name="connsiteY32" fmla="*/ 9422 h 9668"/>
                  <a:gd name="connsiteX33" fmla="*/ 3388 w 10000"/>
                  <a:gd name="connsiteY33" fmla="*/ 9668 h 9668"/>
                  <a:gd name="connsiteX34" fmla="*/ 5670 w 10000"/>
                  <a:gd name="connsiteY34" fmla="*/ 7301 h 9668"/>
                  <a:gd name="connsiteX35" fmla="*/ 6052 w 10000"/>
                  <a:gd name="connsiteY35" fmla="*/ 7310 h 9668"/>
                  <a:gd name="connsiteX36" fmla="*/ 6412 w 10000"/>
                  <a:gd name="connsiteY36" fmla="*/ 7413 h 9668"/>
                  <a:gd name="connsiteX37" fmla="*/ 6733 w 10000"/>
                  <a:gd name="connsiteY37" fmla="*/ 7474 h 9668"/>
                  <a:gd name="connsiteX38" fmla="*/ 7030 w 10000"/>
                  <a:gd name="connsiteY38" fmla="*/ 7549 h 9668"/>
                  <a:gd name="connsiteX39" fmla="*/ 6968 w 10000"/>
                  <a:gd name="connsiteY39" fmla="*/ 7160 h 9668"/>
                  <a:gd name="connsiteX40" fmla="*/ 7035 w 10000"/>
                  <a:gd name="connsiteY40" fmla="*/ 7010 h 9668"/>
                  <a:gd name="connsiteX41" fmla="*/ 7089 w 10000"/>
                  <a:gd name="connsiteY41" fmla="*/ 6640 h 9668"/>
                  <a:gd name="connsiteX42" fmla="*/ 7123 w 10000"/>
                  <a:gd name="connsiteY42" fmla="*/ 6313 h 9668"/>
                  <a:gd name="connsiteX43" fmla="*/ 6944 w 10000"/>
                  <a:gd name="connsiteY43" fmla="*/ 5981 h 9668"/>
                  <a:gd name="connsiteX44" fmla="*/ 7144 w 10000"/>
                  <a:gd name="connsiteY44" fmla="*/ 5630 h 9668"/>
                  <a:gd name="connsiteX45" fmla="*/ 7035 w 10000"/>
                  <a:gd name="connsiteY45" fmla="*/ 4896 h 9668"/>
                  <a:gd name="connsiteX46" fmla="*/ 6920 w 10000"/>
                  <a:gd name="connsiteY46" fmla="*/ 4636 h 9668"/>
                  <a:gd name="connsiteX47" fmla="*/ 7242 w 10000"/>
                  <a:gd name="connsiteY47" fmla="*/ 4360 h 9668"/>
                  <a:gd name="connsiteX48" fmla="*/ 7569 w 10000"/>
                  <a:gd name="connsiteY48" fmla="*/ 4518 h 9668"/>
                  <a:gd name="connsiteX49" fmla="*/ 7638 w 10000"/>
                  <a:gd name="connsiteY49" fmla="*/ 4277 h 9668"/>
                  <a:gd name="connsiteX50" fmla="*/ 7854 w 10000"/>
                  <a:gd name="connsiteY50" fmla="*/ 4041 h 9668"/>
                  <a:gd name="connsiteX51" fmla="*/ 8158 w 10000"/>
                  <a:gd name="connsiteY51" fmla="*/ 3620 h 9668"/>
                  <a:gd name="connsiteX52" fmla="*/ 8670 w 10000"/>
                  <a:gd name="connsiteY52" fmla="*/ 3661 h 9668"/>
                  <a:gd name="connsiteX53" fmla="*/ 8674 w 10000"/>
                  <a:gd name="connsiteY53" fmla="*/ 3310 h 9668"/>
                  <a:gd name="connsiteX54" fmla="*/ 8411 w 10000"/>
                  <a:gd name="connsiteY54" fmla="*/ 2932 h 9668"/>
                  <a:gd name="connsiteX55" fmla="*/ 8197 w 10000"/>
                  <a:gd name="connsiteY55" fmla="*/ 2669 h 9668"/>
                  <a:gd name="connsiteX56" fmla="*/ 8810 w 10000"/>
                  <a:gd name="connsiteY56" fmla="*/ 2536 h 9668"/>
                  <a:gd name="connsiteX57" fmla="*/ 9330 w 10000"/>
                  <a:gd name="connsiteY57" fmla="*/ 2168 h 9668"/>
                  <a:gd name="connsiteX58" fmla="*/ 9867 w 10000"/>
                  <a:gd name="connsiteY58" fmla="*/ 2007 h 9668"/>
                  <a:gd name="connsiteX59" fmla="*/ 9996 w 10000"/>
                  <a:gd name="connsiteY59" fmla="*/ 1693 h 9668"/>
                  <a:gd name="connsiteX60" fmla="*/ 9070 w 10000"/>
                  <a:gd name="connsiteY60" fmla="*/ 1443 h 9668"/>
                  <a:gd name="connsiteX61" fmla="*/ 9582 w 10000"/>
                  <a:gd name="connsiteY61" fmla="*/ 837 h 9668"/>
                  <a:gd name="connsiteX62" fmla="*/ 9205 w 10000"/>
                  <a:gd name="connsiteY62" fmla="*/ 629 h 9668"/>
                  <a:gd name="connsiteX63" fmla="*/ 8644 w 10000"/>
                  <a:gd name="connsiteY63" fmla="*/ 380 h 9668"/>
                  <a:gd name="connsiteX64" fmla="*/ 8079 w 10000"/>
                  <a:gd name="connsiteY64" fmla="*/ 131 h 9668"/>
                  <a:gd name="connsiteX65" fmla="*/ 7515 w 10000"/>
                  <a:gd name="connsiteY65" fmla="*/ 6 h 9668"/>
                  <a:gd name="connsiteX66" fmla="*/ 6766 w 10000"/>
                  <a:gd name="connsiteY66" fmla="*/ 6 h 9668"/>
                  <a:gd name="connsiteX67" fmla="*/ 5922 w 10000"/>
                  <a:gd name="connsiteY67" fmla="*/ 0 h 9668"/>
                  <a:gd name="connsiteX0" fmla="*/ 5922 w 10000"/>
                  <a:gd name="connsiteY0" fmla="*/ 0 h 10000"/>
                  <a:gd name="connsiteX1" fmla="*/ 5537 w 10000"/>
                  <a:gd name="connsiteY1" fmla="*/ 500 h 10000"/>
                  <a:gd name="connsiteX2" fmla="*/ 5139 w 10000"/>
                  <a:gd name="connsiteY2" fmla="*/ 687 h 10000"/>
                  <a:gd name="connsiteX3" fmla="*/ 5005 w 10000"/>
                  <a:gd name="connsiteY3" fmla="*/ 1208 h 10000"/>
                  <a:gd name="connsiteX4" fmla="*/ 5076 w 10000"/>
                  <a:gd name="connsiteY4" fmla="*/ 1680 h 10000"/>
                  <a:gd name="connsiteX5" fmla="*/ 4673 w 10000"/>
                  <a:gd name="connsiteY5" fmla="*/ 1936 h 10000"/>
                  <a:gd name="connsiteX6" fmla="*/ 4106 w 10000"/>
                  <a:gd name="connsiteY6" fmla="*/ 2559 h 10000"/>
                  <a:gd name="connsiteX7" fmla="*/ 3608 w 10000"/>
                  <a:gd name="connsiteY7" fmla="*/ 2873 h 10000"/>
                  <a:gd name="connsiteX8" fmla="*/ 3170 w 10000"/>
                  <a:gd name="connsiteY8" fmla="*/ 3137 h 10000"/>
                  <a:gd name="connsiteX9" fmla="*/ 2408 w 10000"/>
                  <a:gd name="connsiteY9" fmla="*/ 3332 h 10000"/>
                  <a:gd name="connsiteX10" fmla="*/ 1762 w 10000"/>
                  <a:gd name="connsiteY10" fmla="*/ 3761 h 10000"/>
                  <a:gd name="connsiteX11" fmla="*/ 1075 w 10000"/>
                  <a:gd name="connsiteY11" fmla="*/ 4117 h 10000"/>
                  <a:gd name="connsiteX12" fmla="*/ 576 w 10000"/>
                  <a:gd name="connsiteY12" fmla="*/ 4591 h 10000"/>
                  <a:gd name="connsiteX13" fmla="*/ 314 w 10000"/>
                  <a:gd name="connsiteY13" fmla="*/ 5275 h 10000"/>
                  <a:gd name="connsiteX14" fmla="*/ 0 w 10000"/>
                  <a:gd name="connsiteY14" fmla="*/ 5790 h 10000"/>
                  <a:gd name="connsiteX15" fmla="*/ 731 w 10000"/>
                  <a:gd name="connsiteY15" fmla="*/ 6570 h 10000"/>
                  <a:gd name="connsiteX16" fmla="*/ 1095 w 10000"/>
                  <a:gd name="connsiteY16" fmla="*/ 7120 h 10000"/>
                  <a:gd name="connsiteX17" fmla="*/ 1378 w 10000"/>
                  <a:gd name="connsiteY17" fmla="*/ 7291 h 10000"/>
                  <a:gd name="connsiteX18" fmla="*/ 1824 w 10000"/>
                  <a:gd name="connsiteY18" fmla="*/ 7385 h 10000"/>
                  <a:gd name="connsiteX19" fmla="*/ 2762 w 10000"/>
                  <a:gd name="connsiteY19" fmla="*/ 7343 h 10000"/>
                  <a:gd name="connsiteX20" fmla="*/ 3578 w 10000"/>
                  <a:gd name="connsiteY20" fmla="*/ 7385 h 10000"/>
                  <a:gd name="connsiteX21" fmla="*/ 3953 w 10000"/>
                  <a:gd name="connsiteY21" fmla="*/ 7601 h 10000"/>
                  <a:gd name="connsiteX22" fmla="*/ 4393 w 10000"/>
                  <a:gd name="connsiteY22" fmla="*/ 7943 h 10000"/>
                  <a:gd name="connsiteX23" fmla="*/ 5016 w 10000"/>
                  <a:gd name="connsiteY23" fmla="*/ 7814 h 10000"/>
                  <a:gd name="connsiteX24" fmla="*/ 5641 w 10000"/>
                  <a:gd name="connsiteY24" fmla="*/ 7644 h 10000"/>
                  <a:gd name="connsiteX25" fmla="*/ 5767 w 10000"/>
                  <a:gd name="connsiteY25" fmla="*/ 8029 h 10000"/>
                  <a:gd name="connsiteX26" fmla="*/ 5891 w 10000"/>
                  <a:gd name="connsiteY26" fmla="*/ 8457 h 10000"/>
                  <a:gd name="connsiteX27" fmla="*/ 5831 w 10000"/>
                  <a:gd name="connsiteY27" fmla="*/ 8843 h 10000"/>
                  <a:gd name="connsiteX28" fmla="*/ 5891 w 10000"/>
                  <a:gd name="connsiteY28" fmla="*/ 9100 h 10000"/>
                  <a:gd name="connsiteX29" fmla="*/ 5076 w 10000"/>
                  <a:gd name="connsiteY29" fmla="*/ 9530 h 10000"/>
                  <a:gd name="connsiteX30" fmla="*/ 4453 w 10000"/>
                  <a:gd name="connsiteY30" fmla="*/ 9488 h 10000"/>
                  <a:gd name="connsiteX31" fmla="*/ 3889 w 10000"/>
                  <a:gd name="connsiteY31" fmla="*/ 9746 h 10000"/>
                  <a:gd name="connsiteX32" fmla="*/ 3388 w 10000"/>
                  <a:gd name="connsiteY32" fmla="*/ 10000 h 10000"/>
                  <a:gd name="connsiteX33" fmla="*/ 5670 w 10000"/>
                  <a:gd name="connsiteY33" fmla="*/ 7552 h 10000"/>
                  <a:gd name="connsiteX34" fmla="*/ 6052 w 10000"/>
                  <a:gd name="connsiteY34" fmla="*/ 7561 h 10000"/>
                  <a:gd name="connsiteX35" fmla="*/ 6412 w 10000"/>
                  <a:gd name="connsiteY35" fmla="*/ 7668 h 10000"/>
                  <a:gd name="connsiteX36" fmla="*/ 6733 w 10000"/>
                  <a:gd name="connsiteY36" fmla="*/ 7731 h 10000"/>
                  <a:gd name="connsiteX37" fmla="*/ 7030 w 10000"/>
                  <a:gd name="connsiteY37" fmla="*/ 7808 h 10000"/>
                  <a:gd name="connsiteX38" fmla="*/ 6968 w 10000"/>
                  <a:gd name="connsiteY38" fmla="*/ 7406 h 10000"/>
                  <a:gd name="connsiteX39" fmla="*/ 7035 w 10000"/>
                  <a:gd name="connsiteY39" fmla="*/ 7251 h 10000"/>
                  <a:gd name="connsiteX40" fmla="*/ 7089 w 10000"/>
                  <a:gd name="connsiteY40" fmla="*/ 6868 h 10000"/>
                  <a:gd name="connsiteX41" fmla="*/ 7123 w 10000"/>
                  <a:gd name="connsiteY41" fmla="*/ 6530 h 10000"/>
                  <a:gd name="connsiteX42" fmla="*/ 6944 w 10000"/>
                  <a:gd name="connsiteY42" fmla="*/ 6186 h 10000"/>
                  <a:gd name="connsiteX43" fmla="*/ 7144 w 10000"/>
                  <a:gd name="connsiteY43" fmla="*/ 5823 h 10000"/>
                  <a:gd name="connsiteX44" fmla="*/ 7035 w 10000"/>
                  <a:gd name="connsiteY44" fmla="*/ 5064 h 10000"/>
                  <a:gd name="connsiteX45" fmla="*/ 6920 w 10000"/>
                  <a:gd name="connsiteY45" fmla="*/ 4795 h 10000"/>
                  <a:gd name="connsiteX46" fmla="*/ 7242 w 10000"/>
                  <a:gd name="connsiteY46" fmla="*/ 4510 h 10000"/>
                  <a:gd name="connsiteX47" fmla="*/ 7569 w 10000"/>
                  <a:gd name="connsiteY47" fmla="*/ 4673 h 10000"/>
                  <a:gd name="connsiteX48" fmla="*/ 7638 w 10000"/>
                  <a:gd name="connsiteY48" fmla="*/ 4424 h 10000"/>
                  <a:gd name="connsiteX49" fmla="*/ 7854 w 10000"/>
                  <a:gd name="connsiteY49" fmla="*/ 4180 h 10000"/>
                  <a:gd name="connsiteX50" fmla="*/ 8158 w 10000"/>
                  <a:gd name="connsiteY50" fmla="*/ 3744 h 10000"/>
                  <a:gd name="connsiteX51" fmla="*/ 8670 w 10000"/>
                  <a:gd name="connsiteY51" fmla="*/ 3787 h 10000"/>
                  <a:gd name="connsiteX52" fmla="*/ 8674 w 10000"/>
                  <a:gd name="connsiteY52" fmla="*/ 3424 h 10000"/>
                  <a:gd name="connsiteX53" fmla="*/ 8411 w 10000"/>
                  <a:gd name="connsiteY53" fmla="*/ 3033 h 10000"/>
                  <a:gd name="connsiteX54" fmla="*/ 8197 w 10000"/>
                  <a:gd name="connsiteY54" fmla="*/ 2761 h 10000"/>
                  <a:gd name="connsiteX55" fmla="*/ 8810 w 10000"/>
                  <a:gd name="connsiteY55" fmla="*/ 2623 h 10000"/>
                  <a:gd name="connsiteX56" fmla="*/ 9330 w 10000"/>
                  <a:gd name="connsiteY56" fmla="*/ 2242 h 10000"/>
                  <a:gd name="connsiteX57" fmla="*/ 9867 w 10000"/>
                  <a:gd name="connsiteY57" fmla="*/ 2076 h 10000"/>
                  <a:gd name="connsiteX58" fmla="*/ 9996 w 10000"/>
                  <a:gd name="connsiteY58" fmla="*/ 1751 h 10000"/>
                  <a:gd name="connsiteX59" fmla="*/ 9070 w 10000"/>
                  <a:gd name="connsiteY59" fmla="*/ 1493 h 10000"/>
                  <a:gd name="connsiteX60" fmla="*/ 9582 w 10000"/>
                  <a:gd name="connsiteY60" fmla="*/ 866 h 10000"/>
                  <a:gd name="connsiteX61" fmla="*/ 9205 w 10000"/>
                  <a:gd name="connsiteY61" fmla="*/ 651 h 10000"/>
                  <a:gd name="connsiteX62" fmla="*/ 8644 w 10000"/>
                  <a:gd name="connsiteY62" fmla="*/ 393 h 10000"/>
                  <a:gd name="connsiteX63" fmla="*/ 8079 w 10000"/>
                  <a:gd name="connsiteY63" fmla="*/ 135 h 10000"/>
                  <a:gd name="connsiteX64" fmla="*/ 7515 w 10000"/>
                  <a:gd name="connsiteY64" fmla="*/ 6 h 10000"/>
                  <a:gd name="connsiteX65" fmla="*/ 6766 w 10000"/>
                  <a:gd name="connsiteY65" fmla="*/ 6 h 10000"/>
                  <a:gd name="connsiteX66" fmla="*/ 5922 w 10000"/>
                  <a:gd name="connsiteY66" fmla="*/ 0 h 10000"/>
                  <a:gd name="connsiteX0" fmla="*/ 5922 w 10000"/>
                  <a:gd name="connsiteY0" fmla="*/ 0 h 10000"/>
                  <a:gd name="connsiteX1" fmla="*/ 5537 w 10000"/>
                  <a:gd name="connsiteY1" fmla="*/ 500 h 10000"/>
                  <a:gd name="connsiteX2" fmla="*/ 5139 w 10000"/>
                  <a:gd name="connsiteY2" fmla="*/ 687 h 10000"/>
                  <a:gd name="connsiteX3" fmla="*/ 5005 w 10000"/>
                  <a:gd name="connsiteY3" fmla="*/ 1208 h 10000"/>
                  <a:gd name="connsiteX4" fmla="*/ 5076 w 10000"/>
                  <a:gd name="connsiteY4" fmla="*/ 1680 h 10000"/>
                  <a:gd name="connsiteX5" fmla="*/ 4673 w 10000"/>
                  <a:gd name="connsiteY5" fmla="*/ 1936 h 10000"/>
                  <a:gd name="connsiteX6" fmla="*/ 4106 w 10000"/>
                  <a:gd name="connsiteY6" fmla="*/ 2559 h 10000"/>
                  <a:gd name="connsiteX7" fmla="*/ 3608 w 10000"/>
                  <a:gd name="connsiteY7" fmla="*/ 2873 h 10000"/>
                  <a:gd name="connsiteX8" fmla="*/ 3170 w 10000"/>
                  <a:gd name="connsiteY8" fmla="*/ 3137 h 10000"/>
                  <a:gd name="connsiteX9" fmla="*/ 2408 w 10000"/>
                  <a:gd name="connsiteY9" fmla="*/ 3332 h 10000"/>
                  <a:gd name="connsiteX10" fmla="*/ 1762 w 10000"/>
                  <a:gd name="connsiteY10" fmla="*/ 3761 h 10000"/>
                  <a:gd name="connsiteX11" fmla="*/ 1075 w 10000"/>
                  <a:gd name="connsiteY11" fmla="*/ 4117 h 10000"/>
                  <a:gd name="connsiteX12" fmla="*/ 576 w 10000"/>
                  <a:gd name="connsiteY12" fmla="*/ 4591 h 10000"/>
                  <a:gd name="connsiteX13" fmla="*/ 314 w 10000"/>
                  <a:gd name="connsiteY13" fmla="*/ 5275 h 10000"/>
                  <a:gd name="connsiteX14" fmla="*/ 0 w 10000"/>
                  <a:gd name="connsiteY14" fmla="*/ 5790 h 10000"/>
                  <a:gd name="connsiteX15" fmla="*/ 731 w 10000"/>
                  <a:gd name="connsiteY15" fmla="*/ 6570 h 10000"/>
                  <a:gd name="connsiteX16" fmla="*/ 1095 w 10000"/>
                  <a:gd name="connsiteY16" fmla="*/ 7120 h 10000"/>
                  <a:gd name="connsiteX17" fmla="*/ 1378 w 10000"/>
                  <a:gd name="connsiteY17" fmla="*/ 7291 h 10000"/>
                  <a:gd name="connsiteX18" fmla="*/ 1824 w 10000"/>
                  <a:gd name="connsiteY18" fmla="*/ 7385 h 10000"/>
                  <a:gd name="connsiteX19" fmla="*/ 2762 w 10000"/>
                  <a:gd name="connsiteY19" fmla="*/ 7343 h 10000"/>
                  <a:gd name="connsiteX20" fmla="*/ 3578 w 10000"/>
                  <a:gd name="connsiteY20" fmla="*/ 7385 h 10000"/>
                  <a:gd name="connsiteX21" fmla="*/ 3953 w 10000"/>
                  <a:gd name="connsiteY21" fmla="*/ 7601 h 10000"/>
                  <a:gd name="connsiteX22" fmla="*/ 4393 w 10000"/>
                  <a:gd name="connsiteY22" fmla="*/ 7943 h 10000"/>
                  <a:gd name="connsiteX23" fmla="*/ 5016 w 10000"/>
                  <a:gd name="connsiteY23" fmla="*/ 7814 h 10000"/>
                  <a:gd name="connsiteX24" fmla="*/ 5641 w 10000"/>
                  <a:gd name="connsiteY24" fmla="*/ 7644 h 10000"/>
                  <a:gd name="connsiteX25" fmla="*/ 5767 w 10000"/>
                  <a:gd name="connsiteY25" fmla="*/ 8029 h 10000"/>
                  <a:gd name="connsiteX26" fmla="*/ 5891 w 10000"/>
                  <a:gd name="connsiteY26" fmla="*/ 8457 h 10000"/>
                  <a:gd name="connsiteX27" fmla="*/ 5831 w 10000"/>
                  <a:gd name="connsiteY27" fmla="*/ 8843 h 10000"/>
                  <a:gd name="connsiteX28" fmla="*/ 5076 w 10000"/>
                  <a:gd name="connsiteY28" fmla="*/ 9530 h 10000"/>
                  <a:gd name="connsiteX29" fmla="*/ 4453 w 10000"/>
                  <a:gd name="connsiteY29" fmla="*/ 9488 h 10000"/>
                  <a:gd name="connsiteX30" fmla="*/ 3889 w 10000"/>
                  <a:gd name="connsiteY30" fmla="*/ 9746 h 10000"/>
                  <a:gd name="connsiteX31" fmla="*/ 3388 w 10000"/>
                  <a:gd name="connsiteY31" fmla="*/ 10000 h 10000"/>
                  <a:gd name="connsiteX32" fmla="*/ 5670 w 10000"/>
                  <a:gd name="connsiteY32" fmla="*/ 7552 h 10000"/>
                  <a:gd name="connsiteX33" fmla="*/ 6052 w 10000"/>
                  <a:gd name="connsiteY33" fmla="*/ 7561 h 10000"/>
                  <a:gd name="connsiteX34" fmla="*/ 6412 w 10000"/>
                  <a:gd name="connsiteY34" fmla="*/ 7668 h 10000"/>
                  <a:gd name="connsiteX35" fmla="*/ 6733 w 10000"/>
                  <a:gd name="connsiteY35" fmla="*/ 7731 h 10000"/>
                  <a:gd name="connsiteX36" fmla="*/ 7030 w 10000"/>
                  <a:gd name="connsiteY36" fmla="*/ 7808 h 10000"/>
                  <a:gd name="connsiteX37" fmla="*/ 6968 w 10000"/>
                  <a:gd name="connsiteY37" fmla="*/ 7406 h 10000"/>
                  <a:gd name="connsiteX38" fmla="*/ 7035 w 10000"/>
                  <a:gd name="connsiteY38" fmla="*/ 7251 h 10000"/>
                  <a:gd name="connsiteX39" fmla="*/ 7089 w 10000"/>
                  <a:gd name="connsiteY39" fmla="*/ 6868 h 10000"/>
                  <a:gd name="connsiteX40" fmla="*/ 7123 w 10000"/>
                  <a:gd name="connsiteY40" fmla="*/ 6530 h 10000"/>
                  <a:gd name="connsiteX41" fmla="*/ 6944 w 10000"/>
                  <a:gd name="connsiteY41" fmla="*/ 6186 h 10000"/>
                  <a:gd name="connsiteX42" fmla="*/ 7144 w 10000"/>
                  <a:gd name="connsiteY42" fmla="*/ 5823 h 10000"/>
                  <a:gd name="connsiteX43" fmla="*/ 7035 w 10000"/>
                  <a:gd name="connsiteY43" fmla="*/ 5064 h 10000"/>
                  <a:gd name="connsiteX44" fmla="*/ 6920 w 10000"/>
                  <a:gd name="connsiteY44" fmla="*/ 4795 h 10000"/>
                  <a:gd name="connsiteX45" fmla="*/ 7242 w 10000"/>
                  <a:gd name="connsiteY45" fmla="*/ 4510 h 10000"/>
                  <a:gd name="connsiteX46" fmla="*/ 7569 w 10000"/>
                  <a:gd name="connsiteY46" fmla="*/ 4673 h 10000"/>
                  <a:gd name="connsiteX47" fmla="*/ 7638 w 10000"/>
                  <a:gd name="connsiteY47" fmla="*/ 4424 h 10000"/>
                  <a:gd name="connsiteX48" fmla="*/ 7854 w 10000"/>
                  <a:gd name="connsiteY48" fmla="*/ 4180 h 10000"/>
                  <a:gd name="connsiteX49" fmla="*/ 8158 w 10000"/>
                  <a:gd name="connsiteY49" fmla="*/ 3744 h 10000"/>
                  <a:gd name="connsiteX50" fmla="*/ 8670 w 10000"/>
                  <a:gd name="connsiteY50" fmla="*/ 3787 h 10000"/>
                  <a:gd name="connsiteX51" fmla="*/ 8674 w 10000"/>
                  <a:gd name="connsiteY51" fmla="*/ 3424 h 10000"/>
                  <a:gd name="connsiteX52" fmla="*/ 8411 w 10000"/>
                  <a:gd name="connsiteY52" fmla="*/ 3033 h 10000"/>
                  <a:gd name="connsiteX53" fmla="*/ 8197 w 10000"/>
                  <a:gd name="connsiteY53" fmla="*/ 2761 h 10000"/>
                  <a:gd name="connsiteX54" fmla="*/ 8810 w 10000"/>
                  <a:gd name="connsiteY54" fmla="*/ 2623 h 10000"/>
                  <a:gd name="connsiteX55" fmla="*/ 9330 w 10000"/>
                  <a:gd name="connsiteY55" fmla="*/ 2242 h 10000"/>
                  <a:gd name="connsiteX56" fmla="*/ 9867 w 10000"/>
                  <a:gd name="connsiteY56" fmla="*/ 2076 h 10000"/>
                  <a:gd name="connsiteX57" fmla="*/ 9996 w 10000"/>
                  <a:gd name="connsiteY57" fmla="*/ 1751 h 10000"/>
                  <a:gd name="connsiteX58" fmla="*/ 9070 w 10000"/>
                  <a:gd name="connsiteY58" fmla="*/ 1493 h 10000"/>
                  <a:gd name="connsiteX59" fmla="*/ 9582 w 10000"/>
                  <a:gd name="connsiteY59" fmla="*/ 866 h 10000"/>
                  <a:gd name="connsiteX60" fmla="*/ 9205 w 10000"/>
                  <a:gd name="connsiteY60" fmla="*/ 651 h 10000"/>
                  <a:gd name="connsiteX61" fmla="*/ 8644 w 10000"/>
                  <a:gd name="connsiteY61" fmla="*/ 393 h 10000"/>
                  <a:gd name="connsiteX62" fmla="*/ 8079 w 10000"/>
                  <a:gd name="connsiteY62" fmla="*/ 135 h 10000"/>
                  <a:gd name="connsiteX63" fmla="*/ 7515 w 10000"/>
                  <a:gd name="connsiteY63" fmla="*/ 6 h 10000"/>
                  <a:gd name="connsiteX64" fmla="*/ 6766 w 10000"/>
                  <a:gd name="connsiteY64" fmla="*/ 6 h 10000"/>
                  <a:gd name="connsiteX65" fmla="*/ 5922 w 10000"/>
                  <a:gd name="connsiteY65" fmla="*/ 0 h 10000"/>
                  <a:gd name="connsiteX0" fmla="*/ 5922 w 10000"/>
                  <a:gd name="connsiteY0" fmla="*/ 0 h 10000"/>
                  <a:gd name="connsiteX1" fmla="*/ 5537 w 10000"/>
                  <a:gd name="connsiteY1" fmla="*/ 500 h 10000"/>
                  <a:gd name="connsiteX2" fmla="*/ 5139 w 10000"/>
                  <a:gd name="connsiteY2" fmla="*/ 687 h 10000"/>
                  <a:gd name="connsiteX3" fmla="*/ 5005 w 10000"/>
                  <a:gd name="connsiteY3" fmla="*/ 1208 h 10000"/>
                  <a:gd name="connsiteX4" fmla="*/ 5076 w 10000"/>
                  <a:gd name="connsiteY4" fmla="*/ 1680 h 10000"/>
                  <a:gd name="connsiteX5" fmla="*/ 4673 w 10000"/>
                  <a:gd name="connsiteY5" fmla="*/ 1936 h 10000"/>
                  <a:gd name="connsiteX6" fmla="*/ 4106 w 10000"/>
                  <a:gd name="connsiteY6" fmla="*/ 2559 h 10000"/>
                  <a:gd name="connsiteX7" fmla="*/ 3608 w 10000"/>
                  <a:gd name="connsiteY7" fmla="*/ 2873 h 10000"/>
                  <a:gd name="connsiteX8" fmla="*/ 3170 w 10000"/>
                  <a:gd name="connsiteY8" fmla="*/ 3137 h 10000"/>
                  <a:gd name="connsiteX9" fmla="*/ 2408 w 10000"/>
                  <a:gd name="connsiteY9" fmla="*/ 3332 h 10000"/>
                  <a:gd name="connsiteX10" fmla="*/ 1762 w 10000"/>
                  <a:gd name="connsiteY10" fmla="*/ 3761 h 10000"/>
                  <a:gd name="connsiteX11" fmla="*/ 1075 w 10000"/>
                  <a:gd name="connsiteY11" fmla="*/ 4117 h 10000"/>
                  <a:gd name="connsiteX12" fmla="*/ 576 w 10000"/>
                  <a:gd name="connsiteY12" fmla="*/ 4591 h 10000"/>
                  <a:gd name="connsiteX13" fmla="*/ 314 w 10000"/>
                  <a:gd name="connsiteY13" fmla="*/ 5275 h 10000"/>
                  <a:gd name="connsiteX14" fmla="*/ 0 w 10000"/>
                  <a:gd name="connsiteY14" fmla="*/ 5790 h 10000"/>
                  <a:gd name="connsiteX15" fmla="*/ 731 w 10000"/>
                  <a:gd name="connsiteY15" fmla="*/ 6570 h 10000"/>
                  <a:gd name="connsiteX16" fmla="*/ 1095 w 10000"/>
                  <a:gd name="connsiteY16" fmla="*/ 7120 h 10000"/>
                  <a:gd name="connsiteX17" fmla="*/ 1378 w 10000"/>
                  <a:gd name="connsiteY17" fmla="*/ 7291 h 10000"/>
                  <a:gd name="connsiteX18" fmla="*/ 1824 w 10000"/>
                  <a:gd name="connsiteY18" fmla="*/ 7385 h 10000"/>
                  <a:gd name="connsiteX19" fmla="*/ 2762 w 10000"/>
                  <a:gd name="connsiteY19" fmla="*/ 7343 h 10000"/>
                  <a:gd name="connsiteX20" fmla="*/ 3578 w 10000"/>
                  <a:gd name="connsiteY20" fmla="*/ 7385 h 10000"/>
                  <a:gd name="connsiteX21" fmla="*/ 3953 w 10000"/>
                  <a:gd name="connsiteY21" fmla="*/ 7601 h 10000"/>
                  <a:gd name="connsiteX22" fmla="*/ 4393 w 10000"/>
                  <a:gd name="connsiteY22" fmla="*/ 7943 h 10000"/>
                  <a:gd name="connsiteX23" fmla="*/ 5016 w 10000"/>
                  <a:gd name="connsiteY23" fmla="*/ 7814 h 10000"/>
                  <a:gd name="connsiteX24" fmla="*/ 5641 w 10000"/>
                  <a:gd name="connsiteY24" fmla="*/ 7644 h 10000"/>
                  <a:gd name="connsiteX25" fmla="*/ 5767 w 10000"/>
                  <a:gd name="connsiteY25" fmla="*/ 8029 h 10000"/>
                  <a:gd name="connsiteX26" fmla="*/ 5891 w 10000"/>
                  <a:gd name="connsiteY26" fmla="*/ 8457 h 10000"/>
                  <a:gd name="connsiteX27" fmla="*/ 5076 w 10000"/>
                  <a:gd name="connsiteY27" fmla="*/ 9530 h 10000"/>
                  <a:gd name="connsiteX28" fmla="*/ 4453 w 10000"/>
                  <a:gd name="connsiteY28" fmla="*/ 9488 h 10000"/>
                  <a:gd name="connsiteX29" fmla="*/ 3889 w 10000"/>
                  <a:gd name="connsiteY29" fmla="*/ 9746 h 10000"/>
                  <a:gd name="connsiteX30" fmla="*/ 3388 w 10000"/>
                  <a:gd name="connsiteY30" fmla="*/ 10000 h 10000"/>
                  <a:gd name="connsiteX31" fmla="*/ 5670 w 10000"/>
                  <a:gd name="connsiteY31" fmla="*/ 7552 h 10000"/>
                  <a:gd name="connsiteX32" fmla="*/ 6052 w 10000"/>
                  <a:gd name="connsiteY32" fmla="*/ 7561 h 10000"/>
                  <a:gd name="connsiteX33" fmla="*/ 6412 w 10000"/>
                  <a:gd name="connsiteY33" fmla="*/ 7668 h 10000"/>
                  <a:gd name="connsiteX34" fmla="*/ 6733 w 10000"/>
                  <a:gd name="connsiteY34" fmla="*/ 7731 h 10000"/>
                  <a:gd name="connsiteX35" fmla="*/ 7030 w 10000"/>
                  <a:gd name="connsiteY35" fmla="*/ 7808 h 10000"/>
                  <a:gd name="connsiteX36" fmla="*/ 6968 w 10000"/>
                  <a:gd name="connsiteY36" fmla="*/ 7406 h 10000"/>
                  <a:gd name="connsiteX37" fmla="*/ 7035 w 10000"/>
                  <a:gd name="connsiteY37" fmla="*/ 7251 h 10000"/>
                  <a:gd name="connsiteX38" fmla="*/ 7089 w 10000"/>
                  <a:gd name="connsiteY38" fmla="*/ 6868 h 10000"/>
                  <a:gd name="connsiteX39" fmla="*/ 7123 w 10000"/>
                  <a:gd name="connsiteY39" fmla="*/ 6530 h 10000"/>
                  <a:gd name="connsiteX40" fmla="*/ 6944 w 10000"/>
                  <a:gd name="connsiteY40" fmla="*/ 6186 h 10000"/>
                  <a:gd name="connsiteX41" fmla="*/ 7144 w 10000"/>
                  <a:gd name="connsiteY41" fmla="*/ 5823 h 10000"/>
                  <a:gd name="connsiteX42" fmla="*/ 7035 w 10000"/>
                  <a:gd name="connsiteY42" fmla="*/ 5064 h 10000"/>
                  <a:gd name="connsiteX43" fmla="*/ 6920 w 10000"/>
                  <a:gd name="connsiteY43" fmla="*/ 4795 h 10000"/>
                  <a:gd name="connsiteX44" fmla="*/ 7242 w 10000"/>
                  <a:gd name="connsiteY44" fmla="*/ 4510 h 10000"/>
                  <a:gd name="connsiteX45" fmla="*/ 7569 w 10000"/>
                  <a:gd name="connsiteY45" fmla="*/ 4673 h 10000"/>
                  <a:gd name="connsiteX46" fmla="*/ 7638 w 10000"/>
                  <a:gd name="connsiteY46" fmla="*/ 4424 h 10000"/>
                  <a:gd name="connsiteX47" fmla="*/ 7854 w 10000"/>
                  <a:gd name="connsiteY47" fmla="*/ 4180 h 10000"/>
                  <a:gd name="connsiteX48" fmla="*/ 8158 w 10000"/>
                  <a:gd name="connsiteY48" fmla="*/ 3744 h 10000"/>
                  <a:gd name="connsiteX49" fmla="*/ 8670 w 10000"/>
                  <a:gd name="connsiteY49" fmla="*/ 3787 h 10000"/>
                  <a:gd name="connsiteX50" fmla="*/ 8674 w 10000"/>
                  <a:gd name="connsiteY50" fmla="*/ 3424 h 10000"/>
                  <a:gd name="connsiteX51" fmla="*/ 8411 w 10000"/>
                  <a:gd name="connsiteY51" fmla="*/ 3033 h 10000"/>
                  <a:gd name="connsiteX52" fmla="*/ 8197 w 10000"/>
                  <a:gd name="connsiteY52" fmla="*/ 2761 h 10000"/>
                  <a:gd name="connsiteX53" fmla="*/ 8810 w 10000"/>
                  <a:gd name="connsiteY53" fmla="*/ 2623 h 10000"/>
                  <a:gd name="connsiteX54" fmla="*/ 9330 w 10000"/>
                  <a:gd name="connsiteY54" fmla="*/ 2242 h 10000"/>
                  <a:gd name="connsiteX55" fmla="*/ 9867 w 10000"/>
                  <a:gd name="connsiteY55" fmla="*/ 2076 h 10000"/>
                  <a:gd name="connsiteX56" fmla="*/ 9996 w 10000"/>
                  <a:gd name="connsiteY56" fmla="*/ 1751 h 10000"/>
                  <a:gd name="connsiteX57" fmla="*/ 9070 w 10000"/>
                  <a:gd name="connsiteY57" fmla="*/ 1493 h 10000"/>
                  <a:gd name="connsiteX58" fmla="*/ 9582 w 10000"/>
                  <a:gd name="connsiteY58" fmla="*/ 866 h 10000"/>
                  <a:gd name="connsiteX59" fmla="*/ 9205 w 10000"/>
                  <a:gd name="connsiteY59" fmla="*/ 651 h 10000"/>
                  <a:gd name="connsiteX60" fmla="*/ 8644 w 10000"/>
                  <a:gd name="connsiteY60" fmla="*/ 393 h 10000"/>
                  <a:gd name="connsiteX61" fmla="*/ 8079 w 10000"/>
                  <a:gd name="connsiteY61" fmla="*/ 135 h 10000"/>
                  <a:gd name="connsiteX62" fmla="*/ 7515 w 10000"/>
                  <a:gd name="connsiteY62" fmla="*/ 6 h 10000"/>
                  <a:gd name="connsiteX63" fmla="*/ 6766 w 10000"/>
                  <a:gd name="connsiteY63" fmla="*/ 6 h 10000"/>
                  <a:gd name="connsiteX64" fmla="*/ 5922 w 10000"/>
                  <a:gd name="connsiteY64" fmla="*/ 0 h 10000"/>
                  <a:gd name="connsiteX0" fmla="*/ 5922 w 10000"/>
                  <a:gd name="connsiteY0" fmla="*/ 0 h 10000"/>
                  <a:gd name="connsiteX1" fmla="*/ 5537 w 10000"/>
                  <a:gd name="connsiteY1" fmla="*/ 500 h 10000"/>
                  <a:gd name="connsiteX2" fmla="*/ 5139 w 10000"/>
                  <a:gd name="connsiteY2" fmla="*/ 687 h 10000"/>
                  <a:gd name="connsiteX3" fmla="*/ 5005 w 10000"/>
                  <a:gd name="connsiteY3" fmla="*/ 1208 h 10000"/>
                  <a:gd name="connsiteX4" fmla="*/ 5076 w 10000"/>
                  <a:gd name="connsiteY4" fmla="*/ 1680 h 10000"/>
                  <a:gd name="connsiteX5" fmla="*/ 4673 w 10000"/>
                  <a:gd name="connsiteY5" fmla="*/ 1936 h 10000"/>
                  <a:gd name="connsiteX6" fmla="*/ 4106 w 10000"/>
                  <a:gd name="connsiteY6" fmla="*/ 2559 h 10000"/>
                  <a:gd name="connsiteX7" fmla="*/ 3608 w 10000"/>
                  <a:gd name="connsiteY7" fmla="*/ 2873 h 10000"/>
                  <a:gd name="connsiteX8" fmla="*/ 3170 w 10000"/>
                  <a:gd name="connsiteY8" fmla="*/ 3137 h 10000"/>
                  <a:gd name="connsiteX9" fmla="*/ 2408 w 10000"/>
                  <a:gd name="connsiteY9" fmla="*/ 3332 h 10000"/>
                  <a:gd name="connsiteX10" fmla="*/ 1762 w 10000"/>
                  <a:gd name="connsiteY10" fmla="*/ 3761 h 10000"/>
                  <a:gd name="connsiteX11" fmla="*/ 1075 w 10000"/>
                  <a:gd name="connsiteY11" fmla="*/ 4117 h 10000"/>
                  <a:gd name="connsiteX12" fmla="*/ 576 w 10000"/>
                  <a:gd name="connsiteY12" fmla="*/ 4591 h 10000"/>
                  <a:gd name="connsiteX13" fmla="*/ 314 w 10000"/>
                  <a:gd name="connsiteY13" fmla="*/ 5275 h 10000"/>
                  <a:gd name="connsiteX14" fmla="*/ 0 w 10000"/>
                  <a:gd name="connsiteY14" fmla="*/ 5790 h 10000"/>
                  <a:gd name="connsiteX15" fmla="*/ 731 w 10000"/>
                  <a:gd name="connsiteY15" fmla="*/ 6570 h 10000"/>
                  <a:gd name="connsiteX16" fmla="*/ 1095 w 10000"/>
                  <a:gd name="connsiteY16" fmla="*/ 7120 h 10000"/>
                  <a:gd name="connsiteX17" fmla="*/ 1378 w 10000"/>
                  <a:gd name="connsiteY17" fmla="*/ 7291 h 10000"/>
                  <a:gd name="connsiteX18" fmla="*/ 1824 w 10000"/>
                  <a:gd name="connsiteY18" fmla="*/ 7385 h 10000"/>
                  <a:gd name="connsiteX19" fmla="*/ 2762 w 10000"/>
                  <a:gd name="connsiteY19" fmla="*/ 7343 h 10000"/>
                  <a:gd name="connsiteX20" fmla="*/ 3578 w 10000"/>
                  <a:gd name="connsiteY20" fmla="*/ 7385 h 10000"/>
                  <a:gd name="connsiteX21" fmla="*/ 3953 w 10000"/>
                  <a:gd name="connsiteY21" fmla="*/ 7601 h 10000"/>
                  <a:gd name="connsiteX22" fmla="*/ 4393 w 10000"/>
                  <a:gd name="connsiteY22" fmla="*/ 7943 h 10000"/>
                  <a:gd name="connsiteX23" fmla="*/ 5016 w 10000"/>
                  <a:gd name="connsiteY23" fmla="*/ 7814 h 10000"/>
                  <a:gd name="connsiteX24" fmla="*/ 5641 w 10000"/>
                  <a:gd name="connsiteY24" fmla="*/ 7644 h 10000"/>
                  <a:gd name="connsiteX25" fmla="*/ 5767 w 10000"/>
                  <a:gd name="connsiteY25" fmla="*/ 8029 h 10000"/>
                  <a:gd name="connsiteX26" fmla="*/ 5076 w 10000"/>
                  <a:gd name="connsiteY26" fmla="*/ 9530 h 10000"/>
                  <a:gd name="connsiteX27" fmla="*/ 4453 w 10000"/>
                  <a:gd name="connsiteY27" fmla="*/ 9488 h 10000"/>
                  <a:gd name="connsiteX28" fmla="*/ 3889 w 10000"/>
                  <a:gd name="connsiteY28" fmla="*/ 9746 h 10000"/>
                  <a:gd name="connsiteX29" fmla="*/ 3388 w 10000"/>
                  <a:gd name="connsiteY29" fmla="*/ 10000 h 10000"/>
                  <a:gd name="connsiteX30" fmla="*/ 5670 w 10000"/>
                  <a:gd name="connsiteY30" fmla="*/ 7552 h 10000"/>
                  <a:gd name="connsiteX31" fmla="*/ 6052 w 10000"/>
                  <a:gd name="connsiteY31" fmla="*/ 7561 h 10000"/>
                  <a:gd name="connsiteX32" fmla="*/ 6412 w 10000"/>
                  <a:gd name="connsiteY32" fmla="*/ 7668 h 10000"/>
                  <a:gd name="connsiteX33" fmla="*/ 6733 w 10000"/>
                  <a:gd name="connsiteY33" fmla="*/ 7731 h 10000"/>
                  <a:gd name="connsiteX34" fmla="*/ 7030 w 10000"/>
                  <a:gd name="connsiteY34" fmla="*/ 7808 h 10000"/>
                  <a:gd name="connsiteX35" fmla="*/ 6968 w 10000"/>
                  <a:gd name="connsiteY35" fmla="*/ 7406 h 10000"/>
                  <a:gd name="connsiteX36" fmla="*/ 7035 w 10000"/>
                  <a:gd name="connsiteY36" fmla="*/ 7251 h 10000"/>
                  <a:gd name="connsiteX37" fmla="*/ 7089 w 10000"/>
                  <a:gd name="connsiteY37" fmla="*/ 6868 h 10000"/>
                  <a:gd name="connsiteX38" fmla="*/ 7123 w 10000"/>
                  <a:gd name="connsiteY38" fmla="*/ 6530 h 10000"/>
                  <a:gd name="connsiteX39" fmla="*/ 6944 w 10000"/>
                  <a:gd name="connsiteY39" fmla="*/ 6186 h 10000"/>
                  <a:gd name="connsiteX40" fmla="*/ 7144 w 10000"/>
                  <a:gd name="connsiteY40" fmla="*/ 5823 h 10000"/>
                  <a:gd name="connsiteX41" fmla="*/ 7035 w 10000"/>
                  <a:gd name="connsiteY41" fmla="*/ 5064 h 10000"/>
                  <a:gd name="connsiteX42" fmla="*/ 6920 w 10000"/>
                  <a:gd name="connsiteY42" fmla="*/ 4795 h 10000"/>
                  <a:gd name="connsiteX43" fmla="*/ 7242 w 10000"/>
                  <a:gd name="connsiteY43" fmla="*/ 4510 h 10000"/>
                  <a:gd name="connsiteX44" fmla="*/ 7569 w 10000"/>
                  <a:gd name="connsiteY44" fmla="*/ 4673 h 10000"/>
                  <a:gd name="connsiteX45" fmla="*/ 7638 w 10000"/>
                  <a:gd name="connsiteY45" fmla="*/ 4424 h 10000"/>
                  <a:gd name="connsiteX46" fmla="*/ 7854 w 10000"/>
                  <a:gd name="connsiteY46" fmla="*/ 4180 h 10000"/>
                  <a:gd name="connsiteX47" fmla="*/ 8158 w 10000"/>
                  <a:gd name="connsiteY47" fmla="*/ 3744 h 10000"/>
                  <a:gd name="connsiteX48" fmla="*/ 8670 w 10000"/>
                  <a:gd name="connsiteY48" fmla="*/ 3787 h 10000"/>
                  <a:gd name="connsiteX49" fmla="*/ 8674 w 10000"/>
                  <a:gd name="connsiteY49" fmla="*/ 3424 h 10000"/>
                  <a:gd name="connsiteX50" fmla="*/ 8411 w 10000"/>
                  <a:gd name="connsiteY50" fmla="*/ 3033 h 10000"/>
                  <a:gd name="connsiteX51" fmla="*/ 8197 w 10000"/>
                  <a:gd name="connsiteY51" fmla="*/ 2761 h 10000"/>
                  <a:gd name="connsiteX52" fmla="*/ 8810 w 10000"/>
                  <a:gd name="connsiteY52" fmla="*/ 2623 h 10000"/>
                  <a:gd name="connsiteX53" fmla="*/ 9330 w 10000"/>
                  <a:gd name="connsiteY53" fmla="*/ 2242 h 10000"/>
                  <a:gd name="connsiteX54" fmla="*/ 9867 w 10000"/>
                  <a:gd name="connsiteY54" fmla="*/ 2076 h 10000"/>
                  <a:gd name="connsiteX55" fmla="*/ 9996 w 10000"/>
                  <a:gd name="connsiteY55" fmla="*/ 1751 h 10000"/>
                  <a:gd name="connsiteX56" fmla="*/ 9070 w 10000"/>
                  <a:gd name="connsiteY56" fmla="*/ 1493 h 10000"/>
                  <a:gd name="connsiteX57" fmla="*/ 9582 w 10000"/>
                  <a:gd name="connsiteY57" fmla="*/ 866 h 10000"/>
                  <a:gd name="connsiteX58" fmla="*/ 9205 w 10000"/>
                  <a:gd name="connsiteY58" fmla="*/ 651 h 10000"/>
                  <a:gd name="connsiteX59" fmla="*/ 8644 w 10000"/>
                  <a:gd name="connsiteY59" fmla="*/ 393 h 10000"/>
                  <a:gd name="connsiteX60" fmla="*/ 8079 w 10000"/>
                  <a:gd name="connsiteY60" fmla="*/ 135 h 10000"/>
                  <a:gd name="connsiteX61" fmla="*/ 7515 w 10000"/>
                  <a:gd name="connsiteY61" fmla="*/ 6 h 10000"/>
                  <a:gd name="connsiteX62" fmla="*/ 6766 w 10000"/>
                  <a:gd name="connsiteY62" fmla="*/ 6 h 10000"/>
                  <a:gd name="connsiteX63" fmla="*/ 5922 w 10000"/>
                  <a:gd name="connsiteY63" fmla="*/ 0 h 10000"/>
                  <a:gd name="connsiteX0" fmla="*/ 5922 w 10000"/>
                  <a:gd name="connsiteY0" fmla="*/ 0 h 10000"/>
                  <a:gd name="connsiteX1" fmla="*/ 5537 w 10000"/>
                  <a:gd name="connsiteY1" fmla="*/ 500 h 10000"/>
                  <a:gd name="connsiteX2" fmla="*/ 5139 w 10000"/>
                  <a:gd name="connsiteY2" fmla="*/ 687 h 10000"/>
                  <a:gd name="connsiteX3" fmla="*/ 5005 w 10000"/>
                  <a:gd name="connsiteY3" fmla="*/ 1208 h 10000"/>
                  <a:gd name="connsiteX4" fmla="*/ 5076 w 10000"/>
                  <a:gd name="connsiteY4" fmla="*/ 1680 h 10000"/>
                  <a:gd name="connsiteX5" fmla="*/ 4673 w 10000"/>
                  <a:gd name="connsiteY5" fmla="*/ 1936 h 10000"/>
                  <a:gd name="connsiteX6" fmla="*/ 4106 w 10000"/>
                  <a:gd name="connsiteY6" fmla="*/ 2559 h 10000"/>
                  <a:gd name="connsiteX7" fmla="*/ 3608 w 10000"/>
                  <a:gd name="connsiteY7" fmla="*/ 2873 h 10000"/>
                  <a:gd name="connsiteX8" fmla="*/ 3170 w 10000"/>
                  <a:gd name="connsiteY8" fmla="*/ 3137 h 10000"/>
                  <a:gd name="connsiteX9" fmla="*/ 2408 w 10000"/>
                  <a:gd name="connsiteY9" fmla="*/ 3332 h 10000"/>
                  <a:gd name="connsiteX10" fmla="*/ 1762 w 10000"/>
                  <a:gd name="connsiteY10" fmla="*/ 3761 h 10000"/>
                  <a:gd name="connsiteX11" fmla="*/ 1075 w 10000"/>
                  <a:gd name="connsiteY11" fmla="*/ 4117 h 10000"/>
                  <a:gd name="connsiteX12" fmla="*/ 576 w 10000"/>
                  <a:gd name="connsiteY12" fmla="*/ 4591 h 10000"/>
                  <a:gd name="connsiteX13" fmla="*/ 314 w 10000"/>
                  <a:gd name="connsiteY13" fmla="*/ 5275 h 10000"/>
                  <a:gd name="connsiteX14" fmla="*/ 0 w 10000"/>
                  <a:gd name="connsiteY14" fmla="*/ 5790 h 10000"/>
                  <a:gd name="connsiteX15" fmla="*/ 731 w 10000"/>
                  <a:gd name="connsiteY15" fmla="*/ 6570 h 10000"/>
                  <a:gd name="connsiteX16" fmla="*/ 1095 w 10000"/>
                  <a:gd name="connsiteY16" fmla="*/ 7120 h 10000"/>
                  <a:gd name="connsiteX17" fmla="*/ 1378 w 10000"/>
                  <a:gd name="connsiteY17" fmla="*/ 7291 h 10000"/>
                  <a:gd name="connsiteX18" fmla="*/ 1824 w 10000"/>
                  <a:gd name="connsiteY18" fmla="*/ 7385 h 10000"/>
                  <a:gd name="connsiteX19" fmla="*/ 2762 w 10000"/>
                  <a:gd name="connsiteY19" fmla="*/ 7343 h 10000"/>
                  <a:gd name="connsiteX20" fmla="*/ 3578 w 10000"/>
                  <a:gd name="connsiteY20" fmla="*/ 7385 h 10000"/>
                  <a:gd name="connsiteX21" fmla="*/ 3953 w 10000"/>
                  <a:gd name="connsiteY21" fmla="*/ 7601 h 10000"/>
                  <a:gd name="connsiteX22" fmla="*/ 4393 w 10000"/>
                  <a:gd name="connsiteY22" fmla="*/ 7943 h 10000"/>
                  <a:gd name="connsiteX23" fmla="*/ 5016 w 10000"/>
                  <a:gd name="connsiteY23" fmla="*/ 7814 h 10000"/>
                  <a:gd name="connsiteX24" fmla="*/ 5641 w 10000"/>
                  <a:gd name="connsiteY24" fmla="*/ 7644 h 10000"/>
                  <a:gd name="connsiteX25" fmla="*/ 5076 w 10000"/>
                  <a:gd name="connsiteY25" fmla="*/ 9530 h 10000"/>
                  <a:gd name="connsiteX26" fmla="*/ 4453 w 10000"/>
                  <a:gd name="connsiteY26" fmla="*/ 9488 h 10000"/>
                  <a:gd name="connsiteX27" fmla="*/ 3889 w 10000"/>
                  <a:gd name="connsiteY27" fmla="*/ 9746 h 10000"/>
                  <a:gd name="connsiteX28" fmla="*/ 3388 w 10000"/>
                  <a:gd name="connsiteY28" fmla="*/ 10000 h 10000"/>
                  <a:gd name="connsiteX29" fmla="*/ 5670 w 10000"/>
                  <a:gd name="connsiteY29" fmla="*/ 7552 h 10000"/>
                  <a:gd name="connsiteX30" fmla="*/ 6052 w 10000"/>
                  <a:gd name="connsiteY30" fmla="*/ 7561 h 10000"/>
                  <a:gd name="connsiteX31" fmla="*/ 6412 w 10000"/>
                  <a:gd name="connsiteY31" fmla="*/ 7668 h 10000"/>
                  <a:gd name="connsiteX32" fmla="*/ 6733 w 10000"/>
                  <a:gd name="connsiteY32" fmla="*/ 7731 h 10000"/>
                  <a:gd name="connsiteX33" fmla="*/ 7030 w 10000"/>
                  <a:gd name="connsiteY33" fmla="*/ 7808 h 10000"/>
                  <a:gd name="connsiteX34" fmla="*/ 6968 w 10000"/>
                  <a:gd name="connsiteY34" fmla="*/ 7406 h 10000"/>
                  <a:gd name="connsiteX35" fmla="*/ 7035 w 10000"/>
                  <a:gd name="connsiteY35" fmla="*/ 7251 h 10000"/>
                  <a:gd name="connsiteX36" fmla="*/ 7089 w 10000"/>
                  <a:gd name="connsiteY36" fmla="*/ 6868 h 10000"/>
                  <a:gd name="connsiteX37" fmla="*/ 7123 w 10000"/>
                  <a:gd name="connsiteY37" fmla="*/ 6530 h 10000"/>
                  <a:gd name="connsiteX38" fmla="*/ 6944 w 10000"/>
                  <a:gd name="connsiteY38" fmla="*/ 6186 h 10000"/>
                  <a:gd name="connsiteX39" fmla="*/ 7144 w 10000"/>
                  <a:gd name="connsiteY39" fmla="*/ 5823 h 10000"/>
                  <a:gd name="connsiteX40" fmla="*/ 7035 w 10000"/>
                  <a:gd name="connsiteY40" fmla="*/ 5064 h 10000"/>
                  <a:gd name="connsiteX41" fmla="*/ 6920 w 10000"/>
                  <a:gd name="connsiteY41" fmla="*/ 4795 h 10000"/>
                  <a:gd name="connsiteX42" fmla="*/ 7242 w 10000"/>
                  <a:gd name="connsiteY42" fmla="*/ 4510 h 10000"/>
                  <a:gd name="connsiteX43" fmla="*/ 7569 w 10000"/>
                  <a:gd name="connsiteY43" fmla="*/ 4673 h 10000"/>
                  <a:gd name="connsiteX44" fmla="*/ 7638 w 10000"/>
                  <a:gd name="connsiteY44" fmla="*/ 4424 h 10000"/>
                  <a:gd name="connsiteX45" fmla="*/ 7854 w 10000"/>
                  <a:gd name="connsiteY45" fmla="*/ 4180 h 10000"/>
                  <a:gd name="connsiteX46" fmla="*/ 8158 w 10000"/>
                  <a:gd name="connsiteY46" fmla="*/ 3744 h 10000"/>
                  <a:gd name="connsiteX47" fmla="*/ 8670 w 10000"/>
                  <a:gd name="connsiteY47" fmla="*/ 3787 h 10000"/>
                  <a:gd name="connsiteX48" fmla="*/ 8674 w 10000"/>
                  <a:gd name="connsiteY48" fmla="*/ 3424 h 10000"/>
                  <a:gd name="connsiteX49" fmla="*/ 8411 w 10000"/>
                  <a:gd name="connsiteY49" fmla="*/ 3033 h 10000"/>
                  <a:gd name="connsiteX50" fmla="*/ 8197 w 10000"/>
                  <a:gd name="connsiteY50" fmla="*/ 2761 h 10000"/>
                  <a:gd name="connsiteX51" fmla="*/ 8810 w 10000"/>
                  <a:gd name="connsiteY51" fmla="*/ 2623 h 10000"/>
                  <a:gd name="connsiteX52" fmla="*/ 9330 w 10000"/>
                  <a:gd name="connsiteY52" fmla="*/ 2242 h 10000"/>
                  <a:gd name="connsiteX53" fmla="*/ 9867 w 10000"/>
                  <a:gd name="connsiteY53" fmla="*/ 2076 h 10000"/>
                  <a:gd name="connsiteX54" fmla="*/ 9996 w 10000"/>
                  <a:gd name="connsiteY54" fmla="*/ 1751 h 10000"/>
                  <a:gd name="connsiteX55" fmla="*/ 9070 w 10000"/>
                  <a:gd name="connsiteY55" fmla="*/ 1493 h 10000"/>
                  <a:gd name="connsiteX56" fmla="*/ 9582 w 10000"/>
                  <a:gd name="connsiteY56" fmla="*/ 866 h 10000"/>
                  <a:gd name="connsiteX57" fmla="*/ 9205 w 10000"/>
                  <a:gd name="connsiteY57" fmla="*/ 651 h 10000"/>
                  <a:gd name="connsiteX58" fmla="*/ 8644 w 10000"/>
                  <a:gd name="connsiteY58" fmla="*/ 393 h 10000"/>
                  <a:gd name="connsiteX59" fmla="*/ 8079 w 10000"/>
                  <a:gd name="connsiteY59" fmla="*/ 135 h 10000"/>
                  <a:gd name="connsiteX60" fmla="*/ 7515 w 10000"/>
                  <a:gd name="connsiteY60" fmla="*/ 6 h 10000"/>
                  <a:gd name="connsiteX61" fmla="*/ 6766 w 10000"/>
                  <a:gd name="connsiteY61" fmla="*/ 6 h 10000"/>
                  <a:gd name="connsiteX62" fmla="*/ 5922 w 10000"/>
                  <a:gd name="connsiteY62" fmla="*/ 0 h 10000"/>
                  <a:gd name="connsiteX0" fmla="*/ 5922 w 10000"/>
                  <a:gd name="connsiteY0" fmla="*/ 0 h 10000"/>
                  <a:gd name="connsiteX1" fmla="*/ 5537 w 10000"/>
                  <a:gd name="connsiteY1" fmla="*/ 500 h 10000"/>
                  <a:gd name="connsiteX2" fmla="*/ 5139 w 10000"/>
                  <a:gd name="connsiteY2" fmla="*/ 687 h 10000"/>
                  <a:gd name="connsiteX3" fmla="*/ 5005 w 10000"/>
                  <a:gd name="connsiteY3" fmla="*/ 1208 h 10000"/>
                  <a:gd name="connsiteX4" fmla="*/ 5076 w 10000"/>
                  <a:gd name="connsiteY4" fmla="*/ 1680 h 10000"/>
                  <a:gd name="connsiteX5" fmla="*/ 4673 w 10000"/>
                  <a:gd name="connsiteY5" fmla="*/ 1936 h 10000"/>
                  <a:gd name="connsiteX6" fmla="*/ 4106 w 10000"/>
                  <a:gd name="connsiteY6" fmla="*/ 2559 h 10000"/>
                  <a:gd name="connsiteX7" fmla="*/ 3608 w 10000"/>
                  <a:gd name="connsiteY7" fmla="*/ 2873 h 10000"/>
                  <a:gd name="connsiteX8" fmla="*/ 3170 w 10000"/>
                  <a:gd name="connsiteY8" fmla="*/ 3137 h 10000"/>
                  <a:gd name="connsiteX9" fmla="*/ 2408 w 10000"/>
                  <a:gd name="connsiteY9" fmla="*/ 3332 h 10000"/>
                  <a:gd name="connsiteX10" fmla="*/ 1762 w 10000"/>
                  <a:gd name="connsiteY10" fmla="*/ 3761 h 10000"/>
                  <a:gd name="connsiteX11" fmla="*/ 1075 w 10000"/>
                  <a:gd name="connsiteY11" fmla="*/ 4117 h 10000"/>
                  <a:gd name="connsiteX12" fmla="*/ 576 w 10000"/>
                  <a:gd name="connsiteY12" fmla="*/ 4591 h 10000"/>
                  <a:gd name="connsiteX13" fmla="*/ 314 w 10000"/>
                  <a:gd name="connsiteY13" fmla="*/ 5275 h 10000"/>
                  <a:gd name="connsiteX14" fmla="*/ 0 w 10000"/>
                  <a:gd name="connsiteY14" fmla="*/ 5790 h 10000"/>
                  <a:gd name="connsiteX15" fmla="*/ 731 w 10000"/>
                  <a:gd name="connsiteY15" fmla="*/ 6570 h 10000"/>
                  <a:gd name="connsiteX16" fmla="*/ 1095 w 10000"/>
                  <a:gd name="connsiteY16" fmla="*/ 7120 h 10000"/>
                  <a:gd name="connsiteX17" fmla="*/ 1378 w 10000"/>
                  <a:gd name="connsiteY17" fmla="*/ 7291 h 10000"/>
                  <a:gd name="connsiteX18" fmla="*/ 1824 w 10000"/>
                  <a:gd name="connsiteY18" fmla="*/ 7385 h 10000"/>
                  <a:gd name="connsiteX19" fmla="*/ 2762 w 10000"/>
                  <a:gd name="connsiteY19" fmla="*/ 7343 h 10000"/>
                  <a:gd name="connsiteX20" fmla="*/ 3578 w 10000"/>
                  <a:gd name="connsiteY20" fmla="*/ 7385 h 10000"/>
                  <a:gd name="connsiteX21" fmla="*/ 3953 w 10000"/>
                  <a:gd name="connsiteY21" fmla="*/ 7601 h 10000"/>
                  <a:gd name="connsiteX22" fmla="*/ 4393 w 10000"/>
                  <a:gd name="connsiteY22" fmla="*/ 7943 h 10000"/>
                  <a:gd name="connsiteX23" fmla="*/ 5016 w 10000"/>
                  <a:gd name="connsiteY23" fmla="*/ 7814 h 10000"/>
                  <a:gd name="connsiteX24" fmla="*/ 5641 w 10000"/>
                  <a:gd name="connsiteY24" fmla="*/ 7644 h 10000"/>
                  <a:gd name="connsiteX25" fmla="*/ 4453 w 10000"/>
                  <a:gd name="connsiteY25" fmla="*/ 9488 h 10000"/>
                  <a:gd name="connsiteX26" fmla="*/ 3889 w 10000"/>
                  <a:gd name="connsiteY26" fmla="*/ 9746 h 10000"/>
                  <a:gd name="connsiteX27" fmla="*/ 3388 w 10000"/>
                  <a:gd name="connsiteY27" fmla="*/ 10000 h 10000"/>
                  <a:gd name="connsiteX28" fmla="*/ 5670 w 10000"/>
                  <a:gd name="connsiteY28" fmla="*/ 7552 h 10000"/>
                  <a:gd name="connsiteX29" fmla="*/ 6052 w 10000"/>
                  <a:gd name="connsiteY29" fmla="*/ 7561 h 10000"/>
                  <a:gd name="connsiteX30" fmla="*/ 6412 w 10000"/>
                  <a:gd name="connsiteY30" fmla="*/ 7668 h 10000"/>
                  <a:gd name="connsiteX31" fmla="*/ 6733 w 10000"/>
                  <a:gd name="connsiteY31" fmla="*/ 7731 h 10000"/>
                  <a:gd name="connsiteX32" fmla="*/ 7030 w 10000"/>
                  <a:gd name="connsiteY32" fmla="*/ 7808 h 10000"/>
                  <a:gd name="connsiteX33" fmla="*/ 6968 w 10000"/>
                  <a:gd name="connsiteY33" fmla="*/ 7406 h 10000"/>
                  <a:gd name="connsiteX34" fmla="*/ 7035 w 10000"/>
                  <a:gd name="connsiteY34" fmla="*/ 7251 h 10000"/>
                  <a:gd name="connsiteX35" fmla="*/ 7089 w 10000"/>
                  <a:gd name="connsiteY35" fmla="*/ 6868 h 10000"/>
                  <a:gd name="connsiteX36" fmla="*/ 7123 w 10000"/>
                  <a:gd name="connsiteY36" fmla="*/ 6530 h 10000"/>
                  <a:gd name="connsiteX37" fmla="*/ 6944 w 10000"/>
                  <a:gd name="connsiteY37" fmla="*/ 6186 h 10000"/>
                  <a:gd name="connsiteX38" fmla="*/ 7144 w 10000"/>
                  <a:gd name="connsiteY38" fmla="*/ 5823 h 10000"/>
                  <a:gd name="connsiteX39" fmla="*/ 7035 w 10000"/>
                  <a:gd name="connsiteY39" fmla="*/ 5064 h 10000"/>
                  <a:gd name="connsiteX40" fmla="*/ 6920 w 10000"/>
                  <a:gd name="connsiteY40" fmla="*/ 4795 h 10000"/>
                  <a:gd name="connsiteX41" fmla="*/ 7242 w 10000"/>
                  <a:gd name="connsiteY41" fmla="*/ 4510 h 10000"/>
                  <a:gd name="connsiteX42" fmla="*/ 7569 w 10000"/>
                  <a:gd name="connsiteY42" fmla="*/ 4673 h 10000"/>
                  <a:gd name="connsiteX43" fmla="*/ 7638 w 10000"/>
                  <a:gd name="connsiteY43" fmla="*/ 4424 h 10000"/>
                  <a:gd name="connsiteX44" fmla="*/ 7854 w 10000"/>
                  <a:gd name="connsiteY44" fmla="*/ 4180 h 10000"/>
                  <a:gd name="connsiteX45" fmla="*/ 8158 w 10000"/>
                  <a:gd name="connsiteY45" fmla="*/ 3744 h 10000"/>
                  <a:gd name="connsiteX46" fmla="*/ 8670 w 10000"/>
                  <a:gd name="connsiteY46" fmla="*/ 3787 h 10000"/>
                  <a:gd name="connsiteX47" fmla="*/ 8674 w 10000"/>
                  <a:gd name="connsiteY47" fmla="*/ 3424 h 10000"/>
                  <a:gd name="connsiteX48" fmla="*/ 8411 w 10000"/>
                  <a:gd name="connsiteY48" fmla="*/ 3033 h 10000"/>
                  <a:gd name="connsiteX49" fmla="*/ 8197 w 10000"/>
                  <a:gd name="connsiteY49" fmla="*/ 2761 h 10000"/>
                  <a:gd name="connsiteX50" fmla="*/ 8810 w 10000"/>
                  <a:gd name="connsiteY50" fmla="*/ 2623 h 10000"/>
                  <a:gd name="connsiteX51" fmla="*/ 9330 w 10000"/>
                  <a:gd name="connsiteY51" fmla="*/ 2242 h 10000"/>
                  <a:gd name="connsiteX52" fmla="*/ 9867 w 10000"/>
                  <a:gd name="connsiteY52" fmla="*/ 2076 h 10000"/>
                  <a:gd name="connsiteX53" fmla="*/ 9996 w 10000"/>
                  <a:gd name="connsiteY53" fmla="*/ 1751 h 10000"/>
                  <a:gd name="connsiteX54" fmla="*/ 9070 w 10000"/>
                  <a:gd name="connsiteY54" fmla="*/ 1493 h 10000"/>
                  <a:gd name="connsiteX55" fmla="*/ 9582 w 10000"/>
                  <a:gd name="connsiteY55" fmla="*/ 866 h 10000"/>
                  <a:gd name="connsiteX56" fmla="*/ 9205 w 10000"/>
                  <a:gd name="connsiteY56" fmla="*/ 651 h 10000"/>
                  <a:gd name="connsiteX57" fmla="*/ 8644 w 10000"/>
                  <a:gd name="connsiteY57" fmla="*/ 393 h 10000"/>
                  <a:gd name="connsiteX58" fmla="*/ 8079 w 10000"/>
                  <a:gd name="connsiteY58" fmla="*/ 135 h 10000"/>
                  <a:gd name="connsiteX59" fmla="*/ 7515 w 10000"/>
                  <a:gd name="connsiteY59" fmla="*/ 6 h 10000"/>
                  <a:gd name="connsiteX60" fmla="*/ 6766 w 10000"/>
                  <a:gd name="connsiteY60" fmla="*/ 6 h 10000"/>
                  <a:gd name="connsiteX61" fmla="*/ 5922 w 10000"/>
                  <a:gd name="connsiteY61" fmla="*/ 0 h 10000"/>
                  <a:gd name="connsiteX0" fmla="*/ 5922 w 10000"/>
                  <a:gd name="connsiteY0" fmla="*/ 0 h 10000"/>
                  <a:gd name="connsiteX1" fmla="*/ 5537 w 10000"/>
                  <a:gd name="connsiteY1" fmla="*/ 500 h 10000"/>
                  <a:gd name="connsiteX2" fmla="*/ 5139 w 10000"/>
                  <a:gd name="connsiteY2" fmla="*/ 687 h 10000"/>
                  <a:gd name="connsiteX3" fmla="*/ 5005 w 10000"/>
                  <a:gd name="connsiteY3" fmla="*/ 1208 h 10000"/>
                  <a:gd name="connsiteX4" fmla="*/ 5076 w 10000"/>
                  <a:gd name="connsiteY4" fmla="*/ 1680 h 10000"/>
                  <a:gd name="connsiteX5" fmla="*/ 4673 w 10000"/>
                  <a:gd name="connsiteY5" fmla="*/ 1936 h 10000"/>
                  <a:gd name="connsiteX6" fmla="*/ 4106 w 10000"/>
                  <a:gd name="connsiteY6" fmla="*/ 2559 h 10000"/>
                  <a:gd name="connsiteX7" fmla="*/ 3608 w 10000"/>
                  <a:gd name="connsiteY7" fmla="*/ 2873 h 10000"/>
                  <a:gd name="connsiteX8" fmla="*/ 3170 w 10000"/>
                  <a:gd name="connsiteY8" fmla="*/ 3137 h 10000"/>
                  <a:gd name="connsiteX9" fmla="*/ 2408 w 10000"/>
                  <a:gd name="connsiteY9" fmla="*/ 3332 h 10000"/>
                  <a:gd name="connsiteX10" fmla="*/ 1762 w 10000"/>
                  <a:gd name="connsiteY10" fmla="*/ 3761 h 10000"/>
                  <a:gd name="connsiteX11" fmla="*/ 1075 w 10000"/>
                  <a:gd name="connsiteY11" fmla="*/ 4117 h 10000"/>
                  <a:gd name="connsiteX12" fmla="*/ 576 w 10000"/>
                  <a:gd name="connsiteY12" fmla="*/ 4591 h 10000"/>
                  <a:gd name="connsiteX13" fmla="*/ 314 w 10000"/>
                  <a:gd name="connsiteY13" fmla="*/ 5275 h 10000"/>
                  <a:gd name="connsiteX14" fmla="*/ 0 w 10000"/>
                  <a:gd name="connsiteY14" fmla="*/ 5790 h 10000"/>
                  <a:gd name="connsiteX15" fmla="*/ 731 w 10000"/>
                  <a:gd name="connsiteY15" fmla="*/ 6570 h 10000"/>
                  <a:gd name="connsiteX16" fmla="*/ 1095 w 10000"/>
                  <a:gd name="connsiteY16" fmla="*/ 7120 h 10000"/>
                  <a:gd name="connsiteX17" fmla="*/ 1378 w 10000"/>
                  <a:gd name="connsiteY17" fmla="*/ 7291 h 10000"/>
                  <a:gd name="connsiteX18" fmla="*/ 1824 w 10000"/>
                  <a:gd name="connsiteY18" fmla="*/ 7385 h 10000"/>
                  <a:gd name="connsiteX19" fmla="*/ 2762 w 10000"/>
                  <a:gd name="connsiteY19" fmla="*/ 7343 h 10000"/>
                  <a:gd name="connsiteX20" fmla="*/ 3578 w 10000"/>
                  <a:gd name="connsiteY20" fmla="*/ 7385 h 10000"/>
                  <a:gd name="connsiteX21" fmla="*/ 3953 w 10000"/>
                  <a:gd name="connsiteY21" fmla="*/ 7601 h 10000"/>
                  <a:gd name="connsiteX22" fmla="*/ 4393 w 10000"/>
                  <a:gd name="connsiteY22" fmla="*/ 7943 h 10000"/>
                  <a:gd name="connsiteX23" fmla="*/ 5016 w 10000"/>
                  <a:gd name="connsiteY23" fmla="*/ 7814 h 10000"/>
                  <a:gd name="connsiteX24" fmla="*/ 5641 w 10000"/>
                  <a:gd name="connsiteY24" fmla="*/ 7644 h 10000"/>
                  <a:gd name="connsiteX25" fmla="*/ 3889 w 10000"/>
                  <a:gd name="connsiteY25" fmla="*/ 9746 h 10000"/>
                  <a:gd name="connsiteX26" fmla="*/ 3388 w 10000"/>
                  <a:gd name="connsiteY26" fmla="*/ 10000 h 10000"/>
                  <a:gd name="connsiteX27" fmla="*/ 5670 w 10000"/>
                  <a:gd name="connsiteY27" fmla="*/ 7552 h 10000"/>
                  <a:gd name="connsiteX28" fmla="*/ 6052 w 10000"/>
                  <a:gd name="connsiteY28" fmla="*/ 7561 h 10000"/>
                  <a:gd name="connsiteX29" fmla="*/ 6412 w 10000"/>
                  <a:gd name="connsiteY29" fmla="*/ 7668 h 10000"/>
                  <a:gd name="connsiteX30" fmla="*/ 6733 w 10000"/>
                  <a:gd name="connsiteY30" fmla="*/ 7731 h 10000"/>
                  <a:gd name="connsiteX31" fmla="*/ 7030 w 10000"/>
                  <a:gd name="connsiteY31" fmla="*/ 7808 h 10000"/>
                  <a:gd name="connsiteX32" fmla="*/ 6968 w 10000"/>
                  <a:gd name="connsiteY32" fmla="*/ 7406 h 10000"/>
                  <a:gd name="connsiteX33" fmla="*/ 7035 w 10000"/>
                  <a:gd name="connsiteY33" fmla="*/ 7251 h 10000"/>
                  <a:gd name="connsiteX34" fmla="*/ 7089 w 10000"/>
                  <a:gd name="connsiteY34" fmla="*/ 6868 h 10000"/>
                  <a:gd name="connsiteX35" fmla="*/ 7123 w 10000"/>
                  <a:gd name="connsiteY35" fmla="*/ 6530 h 10000"/>
                  <a:gd name="connsiteX36" fmla="*/ 6944 w 10000"/>
                  <a:gd name="connsiteY36" fmla="*/ 6186 h 10000"/>
                  <a:gd name="connsiteX37" fmla="*/ 7144 w 10000"/>
                  <a:gd name="connsiteY37" fmla="*/ 5823 h 10000"/>
                  <a:gd name="connsiteX38" fmla="*/ 7035 w 10000"/>
                  <a:gd name="connsiteY38" fmla="*/ 5064 h 10000"/>
                  <a:gd name="connsiteX39" fmla="*/ 6920 w 10000"/>
                  <a:gd name="connsiteY39" fmla="*/ 4795 h 10000"/>
                  <a:gd name="connsiteX40" fmla="*/ 7242 w 10000"/>
                  <a:gd name="connsiteY40" fmla="*/ 4510 h 10000"/>
                  <a:gd name="connsiteX41" fmla="*/ 7569 w 10000"/>
                  <a:gd name="connsiteY41" fmla="*/ 4673 h 10000"/>
                  <a:gd name="connsiteX42" fmla="*/ 7638 w 10000"/>
                  <a:gd name="connsiteY42" fmla="*/ 4424 h 10000"/>
                  <a:gd name="connsiteX43" fmla="*/ 7854 w 10000"/>
                  <a:gd name="connsiteY43" fmla="*/ 4180 h 10000"/>
                  <a:gd name="connsiteX44" fmla="*/ 8158 w 10000"/>
                  <a:gd name="connsiteY44" fmla="*/ 3744 h 10000"/>
                  <a:gd name="connsiteX45" fmla="*/ 8670 w 10000"/>
                  <a:gd name="connsiteY45" fmla="*/ 3787 h 10000"/>
                  <a:gd name="connsiteX46" fmla="*/ 8674 w 10000"/>
                  <a:gd name="connsiteY46" fmla="*/ 3424 h 10000"/>
                  <a:gd name="connsiteX47" fmla="*/ 8411 w 10000"/>
                  <a:gd name="connsiteY47" fmla="*/ 3033 h 10000"/>
                  <a:gd name="connsiteX48" fmla="*/ 8197 w 10000"/>
                  <a:gd name="connsiteY48" fmla="*/ 2761 h 10000"/>
                  <a:gd name="connsiteX49" fmla="*/ 8810 w 10000"/>
                  <a:gd name="connsiteY49" fmla="*/ 2623 h 10000"/>
                  <a:gd name="connsiteX50" fmla="*/ 9330 w 10000"/>
                  <a:gd name="connsiteY50" fmla="*/ 2242 h 10000"/>
                  <a:gd name="connsiteX51" fmla="*/ 9867 w 10000"/>
                  <a:gd name="connsiteY51" fmla="*/ 2076 h 10000"/>
                  <a:gd name="connsiteX52" fmla="*/ 9996 w 10000"/>
                  <a:gd name="connsiteY52" fmla="*/ 1751 h 10000"/>
                  <a:gd name="connsiteX53" fmla="*/ 9070 w 10000"/>
                  <a:gd name="connsiteY53" fmla="*/ 1493 h 10000"/>
                  <a:gd name="connsiteX54" fmla="*/ 9582 w 10000"/>
                  <a:gd name="connsiteY54" fmla="*/ 866 h 10000"/>
                  <a:gd name="connsiteX55" fmla="*/ 9205 w 10000"/>
                  <a:gd name="connsiteY55" fmla="*/ 651 h 10000"/>
                  <a:gd name="connsiteX56" fmla="*/ 8644 w 10000"/>
                  <a:gd name="connsiteY56" fmla="*/ 393 h 10000"/>
                  <a:gd name="connsiteX57" fmla="*/ 8079 w 10000"/>
                  <a:gd name="connsiteY57" fmla="*/ 135 h 10000"/>
                  <a:gd name="connsiteX58" fmla="*/ 7515 w 10000"/>
                  <a:gd name="connsiteY58" fmla="*/ 6 h 10000"/>
                  <a:gd name="connsiteX59" fmla="*/ 6766 w 10000"/>
                  <a:gd name="connsiteY59" fmla="*/ 6 h 10000"/>
                  <a:gd name="connsiteX60" fmla="*/ 5922 w 10000"/>
                  <a:gd name="connsiteY60" fmla="*/ 0 h 10000"/>
                  <a:gd name="connsiteX0" fmla="*/ 5922 w 10000"/>
                  <a:gd name="connsiteY0" fmla="*/ 0 h 10000"/>
                  <a:gd name="connsiteX1" fmla="*/ 5537 w 10000"/>
                  <a:gd name="connsiteY1" fmla="*/ 500 h 10000"/>
                  <a:gd name="connsiteX2" fmla="*/ 5139 w 10000"/>
                  <a:gd name="connsiteY2" fmla="*/ 687 h 10000"/>
                  <a:gd name="connsiteX3" fmla="*/ 5005 w 10000"/>
                  <a:gd name="connsiteY3" fmla="*/ 1208 h 10000"/>
                  <a:gd name="connsiteX4" fmla="*/ 5076 w 10000"/>
                  <a:gd name="connsiteY4" fmla="*/ 1680 h 10000"/>
                  <a:gd name="connsiteX5" fmla="*/ 4673 w 10000"/>
                  <a:gd name="connsiteY5" fmla="*/ 1936 h 10000"/>
                  <a:gd name="connsiteX6" fmla="*/ 4106 w 10000"/>
                  <a:gd name="connsiteY6" fmla="*/ 2559 h 10000"/>
                  <a:gd name="connsiteX7" fmla="*/ 3608 w 10000"/>
                  <a:gd name="connsiteY7" fmla="*/ 2873 h 10000"/>
                  <a:gd name="connsiteX8" fmla="*/ 3170 w 10000"/>
                  <a:gd name="connsiteY8" fmla="*/ 3137 h 10000"/>
                  <a:gd name="connsiteX9" fmla="*/ 2408 w 10000"/>
                  <a:gd name="connsiteY9" fmla="*/ 3332 h 10000"/>
                  <a:gd name="connsiteX10" fmla="*/ 1762 w 10000"/>
                  <a:gd name="connsiteY10" fmla="*/ 3761 h 10000"/>
                  <a:gd name="connsiteX11" fmla="*/ 1075 w 10000"/>
                  <a:gd name="connsiteY11" fmla="*/ 4117 h 10000"/>
                  <a:gd name="connsiteX12" fmla="*/ 576 w 10000"/>
                  <a:gd name="connsiteY12" fmla="*/ 4591 h 10000"/>
                  <a:gd name="connsiteX13" fmla="*/ 314 w 10000"/>
                  <a:gd name="connsiteY13" fmla="*/ 5275 h 10000"/>
                  <a:gd name="connsiteX14" fmla="*/ 0 w 10000"/>
                  <a:gd name="connsiteY14" fmla="*/ 5790 h 10000"/>
                  <a:gd name="connsiteX15" fmla="*/ 731 w 10000"/>
                  <a:gd name="connsiteY15" fmla="*/ 6570 h 10000"/>
                  <a:gd name="connsiteX16" fmla="*/ 1095 w 10000"/>
                  <a:gd name="connsiteY16" fmla="*/ 7120 h 10000"/>
                  <a:gd name="connsiteX17" fmla="*/ 1378 w 10000"/>
                  <a:gd name="connsiteY17" fmla="*/ 7291 h 10000"/>
                  <a:gd name="connsiteX18" fmla="*/ 1824 w 10000"/>
                  <a:gd name="connsiteY18" fmla="*/ 7385 h 10000"/>
                  <a:gd name="connsiteX19" fmla="*/ 2762 w 10000"/>
                  <a:gd name="connsiteY19" fmla="*/ 7343 h 10000"/>
                  <a:gd name="connsiteX20" fmla="*/ 3578 w 10000"/>
                  <a:gd name="connsiteY20" fmla="*/ 7385 h 10000"/>
                  <a:gd name="connsiteX21" fmla="*/ 3953 w 10000"/>
                  <a:gd name="connsiteY21" fmla="*/ 7601 h 10000"/>
                  <a:gd name="connsiteX22" fmla="*/ 4393 w 10000"/>
                  <a:gd name="connsiteY22" fmla="*/ 7943 h 10000"/>
                  <a:gd name="connsiteX23" fmla="*/ 5016 w 10000"/>
                  <a:gd name="connsiteY23" fmla="*/ 7814 h 10000"/>
                  <a:gd name="connsiteX24" fmla="*/ 5641 w 10000"/>
                  <a:gd name="connsiteY24" fmla="*/ 7644 h 10000"/>
                  <a:gd name="connsiteX25" fmla="*/ 3388 w 10000"/>
                  <a:gd name="connsiteY25" fmla="*/ 10000 h 10000"/>
                  <a:gd name="connsiteX26" fmla="*/ 5670 w 10000"/>
                  <a:gd name="connsiteY26" fmla="*/ 7552 h 10000"/>
                  <a:gd name="connsiteX27" fmla="*/ 6052 w 10000"/>
                  <a:gd name="connsiteY27" fmla="*/ 7561 h 10000"/>
                  <a:gd name="connsiteX28" fmla="*/ 6412 w 10000"/>
                  <a:gd name="connsiteY28" fmla="*/ 7668 h 10000"/>
                  <a:gd name="connsiteX29" fmla="*/ 6733 w 10000"/>
                  <a:gd name="connsiteY29" fmla="*/ 7731 h 10000"/>
                  <a:gd name="connsiteX30" fmla="*/ 7030 w 10000"/>
                  <a:gd name="connsiteY30" fmla="*/ 7808 h 10000"/>
                  <a:gd name="connsiteX31" fmla="*/ 6968 w 10000"/>
                  <a:gd name="connsiteY31" fmla="*/ 7406 h 10000"/>
                  <a:gd name="connsiteX32" fmla="*/ 7035 w 10000"/>
                  <a:gd name="connsiteY32" fmla="*/ 7251 h 10000"/>
                  <a:gd name="connsiteX33" fmla="*/ 7089 w 10000"/>
                  <a:gd name="connsiteY33" fmla="*/ 6868 h 10000"/>
                  <a:gd name="connsiteX34" fmla="*/ 7123 w 10000"/>
                  <a:gd name="connsiteY34" fmla="*/ 6530 h 10000"/>
                  <a:gd name="connsiteX35" fmla="*/ 6944 w 10000"/>
                  <a:gd name="connsiteY35" fmla="*/ 6186 h 10000"/>
                  <a:gd name="connsiteX36" fmla="*/ 7144 w 10000"/>
                  <a:gd name="connsiteY36" fmla="*/ 5823 h 10000"/>
                  <a:gd name="connsiteX37" fmla="*/ 7035 w 10000"/>
                  <a:gd name="connsiteY37" fmla="*/ 5064 h 10000"/>
                  <a:gd name="connsiteX38" fmla="*/ 6920 w 10000"/>
                  <a:gd name="connsiteY38" fmla="*/ 4795 h 10000"/>
                  <a:gd name="connsiteX39" fmla="*/ 7242 w 10000"/>
                  <a:gd name="connsiteY39" fmla="*/ 4510 h 10000"/>
                  <a:gd name="connsiteX40" fmla="*/ 7569 w 10000"/>
                  <a:gd name="connsiteY40" fmla="*/ 4673 h 10000"/>
                  <a:gd name="connsiteX41" fmla="*/ 7638 w 10000"/>
                  <a:gd name="connsiteY41" fmla="*/ 4424 h 10000"/>
                  <a:gd name="connsiteX42" fmla="*/ 7854 w 10000"/>
                  <a:gd name="connsiteY42" fmla="*/ 4180 h 10000"/>
                  <a:gd name="connsiteX43" fmla="*/ 8158 w 10000"/>
                  <a:gd name="connsiteY43" fmla="*/ 3744 h 10000"/>
                  <a:gd name="connsiteX44" fmla="*/ 8670 w 10000"/>
                  <a:gd name="connsiteY44" fmla="*/ 3787 h 10000"/>
                  <a:gd name="connsiteX45" fmla="*/ 8674 w 10000"/>
                  <a:gd name="connsiteY45" fmla="*/ 3424 h 10000"/>
                  <a:gd name="connsiteX46" fmla="*/ 8411 w 10000"/>
                  <a:gd name="connsiteY46" fmla="*/ 3033 h 10000"/>
                  <a:gd name="connsiteX47" fmla="*/ 8197 w 10000"/>
                  <a:gd name="connsiteY47" fmla="*/ 2761 h 10000"/>
                  <a:gd name="connsiteX48" fmla="*/ 8810 w 10000"/>
                  <a:gd name="connsiteY48" fmla="*/ 2623 h 10000"/>
                  <a:gd name="connsiteX49" fmla="*/ 9330 w 10000"/>
                  <a:gd name="connsiteY49" fmla="*/ 2242 h 10000"/>
                  <a:gd name="connsiteX50" fmla="*/ 9867 w 10000"/>
                  <a:gd name="connsiteY50" fmla="*/ 2076 h 10000"/>
                  <a:gd name="connsiteX51" fmla="*/ 9996 w 10000"/>
                  <a:gd name="connsiteY51" fmla="*/ 1751 h 10000"/>
                  <a:gd name="connsiteX52" fmla="*/ 9070 w 10000"/>
                  <a:gd name="connsiteY52" fmla="*/ 1493 h 10000"/>
                  <a:gd name="connsiteX53" fmla="*/ 9582 w 10000"/>
                  <a:gd name="connsiteY53" fmla="*/ 866 h 10000"/>
                  <a:gd name="connsiteX54" fmla="*/ 9205 w 10000"/>
                  <a:gd name="connsiteY54" fmla="*/ 651 h 10000"/>
                  <a:gd name="connsiteX55" fmla="*/ 8644 w 10000"/>
                  <a:gd name="connsiteY55" fmla="*/ 393 h 10000"/>
                  <a:gd name="connsiteX56" fmla="*/ 8079 w 10000"/>
                  <a:gd name="connsiteY56" fmla="*/ 135 h 10000"/>
                  <a:gd name="connsiteX57" fmla="*/ 7515 w 10000"/>
                  <a:gd name="connsiteY57" fmla="*/ 6 h 10000"/>
                  <a:gd name="connsiteX58" fmla="*/ 6766 w 10000"/>
                  <a:gd name="connsiteY58" fmla="*/ 6 h 10000"/>
                  <a:gd name="connsiteX59" fmla="*/ 5922 w 10000"/>
                  <a:gd name="connsiteY59" fmla="*/ 0 h 10000"/>
                  <a:gd name="connsiteX0" fmla="*/ 5922 w 10000"/>
                  <a:gd name="connsiteY0" fmla="*/ 0 h 7943"/>
                  <a:gd name="connsiteX1" fmla="*/ 5537 w 10000"/>
                  <a:gd name="connsiteY1" fmla="*/ 500 h 7943"/>
                  <a:gd name="connsiteX2" fmla="*/ 5139 w 10000"/>
                  <a:gd name="connsiteY2" fmla="*/ 687 h 7943"/>
                  <a:gd name="connsiteX3" fmla="*/ 5005 w 10000"/>
                  <a:gd name="connsiteY3" fmla="*/ 1208 h 7943"/>
                  <a:gd name="connsiteX4" fmla="*/ 5076 w 10000"/>
                  <a:gd name="connsiteY4" fmla="*/ 1680 h 7943"/>
                  <a:gd name="connsiteX5" fmla="*/ 4673 w 10000"/>
                  <a:gd name="connsiteY5" fmla="*/ 1936 h 7943"/>
                  <a:gd name="connsiteX6" fmla="*/ 4106 w 10000"/>
                  <a:gd name="connsiteY6" fmla="*/ 2559 h 7943"/>
                  <a:gd name="connsiteX7" fmla="*/ 3608 w 10000"/>
                  <a:gd name="connsiteY7" fmla="*/ 2873 h 7943"/>
                  <a:gd name="connsiteX8" fmla="*/ 3170 w 10000"/>
                  <a:gd name="connsiteY8" fmla="*/ 3137 h 7943"/>
                  <a:gd name="connsiteX9" fmla="*/ 2408 w 10000"/>
                  <a:gd name="connsiteY9" fmla="*/ 3332 h 7943"/>
                  <a:gd name="connsiteX10" fmla="*/ 1762 w 10000"/>
                  <a:gd name="connsiteY10" fmla="*/ 3761 h 7943"/>
                  <a:gd name="connsiteX11" fmla="*/ 1075 w 10000"/>
                  <a:gd name="connsiteY11" fmla="*/ 4117 h 7943"/>
                  <a:gd name="connsiteX12" fmla="*/ 576 w 10000"/>
                  <a:gd name="connsiteY12" fmla="*/ 4591 h 7943"/>
                  <a:gd name="connsiteX13" fmla="*/ 314 w 10000"/>
                  <a:gd name="connsiteY13" fmla="*/ 5275 h 7943"/>
                  <a:gd name="connsiteX14" fmla="*/ 0 w 10000"/>
                  <a:gd name="connsiteY14" fmla="*/ 5790 h 7943"/>
                  <a:gd name="connsiteX15" fmla="*/ 731 w 10000"/>
                  <a:gd name="connsiteY15" fmla="*/ 6570 h 7943"/>
                  <a:gd name="connsiteX16" fmla="*/ 1095 w 10000"/>
                  <a:gd name="connsiteY16" fmla="*/ 7120 h 7943"/>
                  <a:gd name="connsiteX17" fmla="*/ 1378 w 10000"/>
                  <a:gd name="connsiteY17" fmla="*/ 7291 h 7943"/>
                  <a:gd name="connsiteX18" fmla="*/ 1824 w 10000"/>
                  <a:gd name="connsiteY18" fmla="*/ 7385 h 7943"/>
                  <a:gd name="connsiteX19" fmla="*/ 2762 w 10000"/>
                  <a:gd name="connsiteY19" fmla="*/ 7343 h 7943"/>
                  <a:gd name="connsiteX20" fmla="*/ 3578 w 10000"/>
                  <a:gd name="connsiteY20" fmla="*/ 7385 h 7943"/>
                  <a:gd name="connsiteX21" fmla="*/ 3953 w 10000"/>
                  <a:gd name="connsiteY21" fmla="*/ 7601 h 7943"/>
                  <a:gd name="connsiteX22" fmla="*/ 4393 w 10000"/>
                  <a:gd name="connsiteY22" fmla="*/ 7943 h 7943"/>
                  <a:gd name="connsiteX23" fmla="*/ 5016 w 10000"/>
                  <a:gd name="connsiteY23" fmla="*/ 7814 h 7943"/>
                  <a:gd name="connsiteX24" fmla="*/ 5641 w 10000"/>
                  <a:gd name="connsiteY24" fmla="*/ 7644 h 7943"/>
                  <a:gd name="connsiteX25" fmla="*/ 5670 w 10000"/>
                  <a:gd name="connsiteY25" fmla="*/ 7552 h 7943"/>
                  <a:gd name="connsiteX26" fmla="*/ 6052 w 10000"/>
                  <a:gd name="connsiteY26" fmla="*/ 7561 h 7943"/>
                  <a:gd name="connsiteX27" fmla="*/ 6412 w 10000"/>
                  <a:gd name="connsiteY27" fmla="*/ 7668 h 7943"/>
                  <a:gd name="connsiteX28" fmla="*/ 6733 w 10000"/>
                  <a:gd name="connsiteY28" fmla="*/ 7731 h 7943"/>
                  <a:gd name="connsiteX29" fmla="*/ 7030 w 10000"/>
                  <a:gd name="connsiteY29" fmla="*/ 7808 h 7943"/>
                  <a:gd name="connsiteX30" fmla="*/ 6968 w 10000"/>
                  <a:gd name="connsiteY30" fmla="*/ 7406 h 7943"/>
                  <a:gd name="connsiteX31" fmla="*/ 7035 w 10000"/>
                  <a:gd name="connsiteY31" fmla="*/ 7251 h 7943"/>
                  <a:gd name="connsiteX32" fmla="*/ 7089 w 10000"/>
                  <a:gd name="connsiteY32" fmla="*/ 6868 h 7943"/>
                  <a:gd name="connsiteX33" fmla="*/ 7123 w 10000"/>
                  <a:gd name="connsiteY33" fmla="*/ 6530 h 7943"/>
                  <a:gd name="connsiteX34" fmla="*/ 6944 w 10000"/>
                  <a:gd name="connsiteY34" fmla="*/ 6186 h 7943"/>
                  <a:gd name="connsiteX35" fmla="*/ 7144 w 10000"/>
                  <a:gd name="connsiteY35" fmla="*/ 5823 h 7943"/>
                  <a:gd name="connsiteX36" fmla="*/ 7035 w 10000"/>
                  <a:gd name="connsiteY36" fmla="*/ 5064 h 7943"/>
                  <a:gd name="connsiteX37" fmla="*/ 6920 w 10000"/>
                  <a:gd name="connsiteY37" fmla="*/ 4795 h 7943"/>
                  <a:gd name="connsiteX38" fmla="*/ 7242 w 10000"/>
                  <a:gd name="connsiteY38" fmla="*/ 4510 h 7943"/>
                  <a:gd name="connsiteX39" fmla="*/ 7569 w 10000"/>
                  <a:gd name="connsiteY39" fmla="*/ 4673 h 7943"/>
                  <a:gd name="connsiteX40" fmla="*/ 7638 w 10000"/>
                  <a:gd name="connsiteY40" fmla="*/ 4424 h 7943"/>
                  <a:gd name="connsiteX41" fmla="*/ 7854 w 10000"/>
                  <a:gd name="connsiteY41" fmla="*/ 4180 h 7943"/>
                  <a:gd name="connsiteX42" fmla="*/ 8158 w 10000"/>
                  <a:gd name="connsiteY42" fmla="*/ 3744 h 7943"/>
                  <a:gd name="connsiteX43" fmla="*/ 8670 w 10000"/>
                  <a:gd name="connsiteY43" fmla="*/ 3787 h 7943"/>
                  <a:gd name="connsiteX44" fmla="*/ 8674 w 10000"/>
                  <a:gd name="connsiteY44" fmla="*/ 3424 h 7943"/>
                  <a:gd name="connsiteX45" fmla="*/ 8411 w 10000"/>
                  <a:gd name="connsiteY45" fmla="*/ 3033 h 7943"/>
                  <a:gd name="connsiteX46" fmla="*/ 8197 w 10000"/>
                  <a:gd name="connsiteY46" fmla="*/ 2761 h 7943"/>
                  <a:gd name="connsiteX47" fmla="*/ 8810 w 10000"/>
                  <a:gd name="connsiteY47" fmla="*/ 2623 h 7943"/>
                  <a:gd name="connsiteX48" fmla="*/ 9330 w 10000"/>
                  <a:gd name="connsiteY48" fmla="*/ 2242 h 7943"/>
                  <a:gd name="connsiteX49" fmla="*/ 9867 w 10000"/>
                  <a:gd name="connsiteY49" fmla="*/ 2076 h 7943"/>
                  <a:gd name="connsiteX50" fmla="*/ 9996 w 10000"/>
                  <a:gd name="connsiteY50" fmla="*/ 1751 h 7943"/>
                  <a:gd name="connsiteX51" fmla="*/ 9070 w 10000"/>
                  <a:gd name="connsiteY51" fmla="*/ 1493 h 7943"/>
                  <a:gd name="connsiteX52" fmla="*/ 9582 w 10000"/>
                  <a:gd name="connsiteY52" fmla="*/ 866 h 7943"/>
                  <a:gd name="connsiteX53" fmla="*/ 9205 w 10000"/>
                  <a:gd name="connsiteY53" fmla="*/ 651 h 7943"/>
                  <a:gd name="connsiteX54" fmla="*/ 8644 w 10000"/>
                  <a:gd name="connsiteY54" fmla="*/ 393 h 7943"/>
                  <a:gd name="connsiteX55" fmla="*/ 8079 w 10000"/>
                  <a:gd name="connsiteY55" fmla="*/ 135 h 7943"/>
                  <a:gd name="connsiteX56" fmla="*/ 7515 w 10000"/>
                  <a:gd name="connsiteY56" fmla="*/ 6 h 7943"/>
                  <a:gd name="connsiteX57" fmla="*/ 6766 w 10000"/>
                  <a:gd name="connsiteY57" fmla="*/ 6 h 7943"/>
                  <a:gd name="connsiteX58" fmla="*/ 5922 w 10000"/>
                  <a:gd name="connsiteY58" fmla="*/ 0 h 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000" h="7943">
                    <a:moveTo>
                      <a:pt x="5922" y="0"/>
                    </a:moveTo>
                    <a:lnTo>
                      <a:pt x="5537" y="500"/>
                    </a:lnTo>
                    <a:lnTo>
                      <a:pt x="5139" y="687"/>
                    </a:lnTo>
                    <a:cubicBezTo>
                      <a:pt x="5096" y="862"/>
                      <a:pt x="5051" y="1034"/>
                      <a:pt x="5005" y="1208"/>
                    </a:cubicBezTo>
                    <a:cubicBezTo>
                      <a:pt x="5030" y="1366"/>
                      <a:pt x="5056" y="1523"/>
                      <a:pt x="5076" y="1680"/>
                    </a:cubicBezTo>
                    <a:lnTo>
                      <a:pt x="4673" y="1936"/>
                    </a:lnTo>
                    <a:lnTo>
                      <a:pt x="4106" y="2559"/>
                    </a:lnTo>
                    <a:lnTo>
                      <a:pt x="3608" y="2873"/>
                    </a:lnTo>
                    <a:lnTo>
                      <a:pt x="3170" y="3137"/>
                    </a:lnTo>
                    <a:lnTo>
                      <a:pt x="2408" y="3332"/>
                    </a:lnTo>
                    <a:lnTo>
                      <a:pt x="1762" y="3761"/>
                    </a:lnTo>
                    <a:lnTo>
                      <a:pt x="1075" y="4117"/>
                    </a:lnTo>
                    <a:lnTo>
                      <a:pt x="576" y="4591"/>
                    </a:lnTo>
                    <a:cubicBezTo>
                      <a:pt x="485" y="4818"/>
                      <a:pt x="399" y="5048"/>
                      <a:pt x="314" y="5275"/>
                    </a:cubicBezTo>
                    <a:lnTo>
                      <a:pt x="0" y="5790"/>
                    </a:lnTo>
                    <a:lnTo>
                      <a:pt x="731" y="6570"/>
                    </a:lnTo>
                    <a:lnTo>
                      <a:pt x="1095" y="7120"/>
                    </a:lnTo>
                    <a:lnTo>
                      <a:pt x="1378" y="7291"/>
                    </a:lnTo>
                    <a:lnTo>
                      <a:pt x="1824" y="7385"/>
                    </a:lnTo>
                    <a:lnTo>
                      <a:pt x="2762" y="7343"/>
                    </a:lnTo>
                    <a:lnTo>
                      <a:pt x="3578" y="7385"/>
                    </a:lnTo>
                    <a:lnTo>
                      <a:pt x="3953" y="7601"/>
                    </a:lnTo>
                    <a:lnTo>
                      <a:pt x="4393" y="7943"/>
                    </a:lnTo>
                    <a:lnTo>
                      <a:pt x="5016" y="7814"/>
                    </a:lnTo>
                    <a:lnTo>
                      <a:pt x="5641" y="7644"/>
                    </a:lnTo>
                    <a:cubicBezTo>
                      <a:pt x="5750" y="7600"/>
                      <a:pt x="5602" y="7566"/>
                      <a:pt x="5670" y="7552"/>
                    </a:cubicBezTo>
                    <a:lnTo>
                      <a:pt x="6052" y="7561"/>
                    </a:lnTo>
                    <a:lnTo>
                      <a:pt x="6412" y="7668"/>
                    </a:lnTo>
                    <a:cubicBezTo>
                      <a:pt x="6433" y="7466"/>
                      <a:pt x="6710" y="7933"/>
                      <a:pt x="6733" y="7731"/>
                    </a:cubicBezTo>
                    <a:cubicBezTo>
                      <a:pt x="6691" y="7576"/>
                      <a:pt x="7069" y="7963"/>
                      <a:pt x="7030" y="7808"/>
                    </a:cubicBezTo>
                    <a:cubicBezTo>
                      <a:pt x="7069" y="7608"/>
                      <a:pt x="6927" y="7607"/>
                      <a:pt x="6968" y="7406"/>
                    </a:cubicBezTo>
                    <a:cubicBezTo>
                      <a:pt x="6989" y="7354"/>
                      <a:pt x="7012" y="7302"/>
                      <a:pt x="7035" y="7251"/>
                    </a:cubicBezTo>
                    <a:cubicBezTo>
                      <a:pt x="7014" y="7052"/>
                      <a:pt x="7112" y="7068"/>
                      <a:pt x="7089" y="6868"/>
                    </a:cubicBezTo>
                    <a:cubicBezTo>
                      <a:pt x="7104" y="6753"/>
                      <a:pt x="7113" y="6641"/>
                      <a:pt x="7123" y="6530"/>
                    </a:cubicBezTo>
                    <a:cubicBezTo>
                      <a:pt x="7105" y="6315"/>
                      <a:pt x="6965" y="6399"/>
                      <a:pt x="6944" y="6186"/>
                    </a:cubicBezTo>
                    <a:cubicBezTo>
                      <a:pt x="6903" y="5970"/>
                      <a:pt x="7187" y="6037"/>
                      <a:pt x="7144" y="5823"/>
                    </a:cubicBezTo>
                    <a:cubicBezTo>
                      <a:pt x="7187" y="5609"/>
                      <a:pt x="6995" y="5277"/>
                      <a:pt x="7035" y="5064"/>
                    </a:cubicBezTo>
                    <a:cubicBezTo>
                      <a:pt x="6974" y="4935"/>
                      <a:pt x="6980" y="4922"/>
                      <a:pt x="6920" y="4795"/>
                    </a:cubicBezTo>
                    <a:lnTo>
                      <a:pt x="7242" y="4510"/>
                    </a:lnTo>
                    <a:lnTo>
                      <a:pt x="7569" y="4673"/>
                    </a:lnTo>
                    <a:cubicBezTo>
                      <a:pt x="7506" y="4545"/>
                      <a:pt x="7705" y="4550"/>
                      <a:pt x="7638" y="4424"/>
                    </a:cubicBezTo>
                    <a:lnTo>
                      <a:pt x="7854" y="4180"/>
                    </a:lnTo>
                    <a:cubicBezTo>
                      <a:pt x="7794" y="4053"/>
                      <a:pt x="8223" y="3875"/>
                      <a:pt x="8158" y="3744"/>
                    </a:cubicBezTo>
                    <a:lnTo>
                      <a:pt x="8670" y="3787"/>
                    </a:lnTo>
                    <a:cubicBezTo>
                      <a:pt x="8671" y="3667"/>
                      <a:pt x="8673" y="3544"/>
                      <a:pt x="8674" y="3424"/>
                    </a:cubicBezTo>
                    <a:cubicBezTo>
                      <a:pt x="8582" y="3293"/>
                      <a:pt x="8497" y="3162"/>
                      <a:pt x="8411" y="3033"/>
                    </a:cubicBezTo>
                    <a:cubicBezTo>
                      <a:pt x="8338" y="2942"/>
                      <a:pt x="8268" y="2851"/>
                      <a:pt x="8197" y="2761"/>
                    </a:cubicBezTo>
                    <a:lnTo>
                      <a:pt x="8810" y="2623"/>
                    </a:lnTo>
                    <a:lnTo>
                      <a:pt x="9330" y="2242"/>
                    </a:lnTo>
                    <a:lnTo>
                      <a:pt x="9867" y="2076"/>
                    </a:lnTo>
                    <a:cubicBezTo>
                      <a:pt x="9911" y="1969"/>
                      <a:pt x="9951" y="1858"/>
                      <a:pt x="9996" y="1751"/>
                    </a:cubicBezTo>
                    <a:cubicBezTo>
                      <a:pt x="10078" y="2008"/>
                      <a:pt x="8990" y="1238"/>
                      <a:pt x="9070" y="1493"/>
                    </a:cubicBezTo>
                    <a:lnTo>
                      <a:pt x="9582" y="866"/>
                    </a:lnTo>
                    <a:lnTo>
                      <a:pt x="9205" y="651"/>
                    </a:lnTo>
                    <a:lnTo>
                      <a:pt x="8644" y="393"/>
                    </a:lnTo>
                    <a:lnTo>
                      <a:pt x="8079" y="135"/>
                    </a:lnTo>
                    <a:lnTo>
                      <a:pt x="7515" y="6"/>
                    </a:lnTo>
                    <a:lnTo>
                      <a:pt x="6766" y="6"/>
                    </a:lnTo>
                    <a:lnTo>
                      <a:pt x="5922" y="0"/>
                    </a:lnTo>
                    <a:close/>
                  </a:path>
                </a:pathLst>
              </a:custGeom>
              <a:solidFill>
                <a:schemeClr val="accent4"/>
              </a:solidFill>
              <a:ln w="6350" cmpd="sng">
                <a:solidFill>
                  <a:srgbClr val="FFFFFF"/>
                </a:solidFill>
                <a:prstDash val="solid"/>
                <a:round/>
                <a:headEnd/>
                <a:tailEnd/>
              </a:ln>
              <a:effectLst/>
            </p:spPr>
            <p:txBody>
              <a:bodyPr/>
              <a:lstStyle/>
              <a:p>
                <a:pPr defTabSz="1828343">
                  <a:defRPr/>
                </a:pPr>
                <a:endParaRPr lang="zh-CN" altLang="zh-CN" sz="2399" kern="0" dirty="0">
                  <a:solidFill>
                    <a:sysClr val="windowText" lastClr="000000"/>
                  </a:solidFill>
                  <a:latin typeface="Calibri" panose="020F0502020204030204"/>
                  <a:ea typeface="等线" panose="02010600030101010101" pitchFamily="2" charset="-122"/>
                </a:endParaRPr>
              </a:p>
            </p:txBody>
          </p:sp>
        </p:grpSp>
        <p:sp>
          <p:nvSpPr>
            <p:cNvPr id="20" name="Freeform 40">
              <a:extLst>
                <a:ext uri="{FF2B5EF4-FFF2-40B4-BE49-F238E27FC236}">
                  <a16:creationId xmlns:a16="http://schemas.microsoft.com/office/drawing/2014/main" id="{32BB4B1A-C450-4FE1-9461-9DC03BF9D67D}"/>
                </a:ext>
              </a:extLst>
            </p:cNvPr>
            <p:cNvSpPr>
              <a:spLocks/>
            </p:cNvSpPr>
            <p:nvPr/>
          </p:nvSpPr>
          <p:spPr bwMode="auto">
            <a:xfrm>
              <a:off x="5616031" y="3889536"/>
              <a:ext cx="955097" cy="1401377"/>
            </a:xfrm>
            <a:custGeom>
              <a:avLst/>
              <a:gdLst/>
              <a:ahLst/>
              <a:cxnLst>
                <a:cxn ang="0">
                  <a:pos x="688" y="763"/>
                </a:cxn>
                <a:cxn ang="0">
                  <a:pos x="688" y="689"/>
                </a:cxn>
                <a:cxn ang="0">
                  <a:pos x="672" y="625"/>
                </a:cxn>
                <a:cxn ang="0">
                  <a:pos x="646" y="569"/>
                </a:cxn>
                <a:cxn ang="0">
                  <a:pos x="612" y="495"/>
                </a:cxn>
                <a:cxn ang="0">
                  <a:pos x="546" y="441"/>
                </a:cxn>
                <a:cxn ang="0">
                  <a:pos x="528" y="370"/>
                </a:cxn>
                <a:cxn ang="0">
                  <a:pos x="516" y="294"/>
                </a:cxn>
                <a:cxn ang="0">
                  <a:pos x="498" y="222"/>
                </a:cxn>
                <a:cxn ang="0">
                  <a:pos x="398" y="290"/>
                </a:cxn>
                <a:cxn ang="0">
                  <a:pos x="356" y="342"/>
                </a:cxn>
                <a:cxn ang="0">
                  <a:pos x="280" y="260"/>
                </a:cxn>
                <a:cxn ang="0">
                  <a:pos x="314" y="194"/>
                </a:cxn>
                <a:cxn ang="0">
                  <a:pos x="340" y="102"/>
                </a:cxn>
                <a:cxn ang="0">
                  <a:pos x="292" y="50"/>
                </a:cxn>
                <a:cxn ang="0">
                  <a:pos x="272" y="2"/>
                </a:cxn>
                <a:cxn ang="0">
                  <a:pos x="196" y="22"/>
                </a:cxn>
                <a:cxn ang="0">
                  <a:pos x="220" y="80"/>
                </a:cxn>
                <a:cxn ang="0">
                  <a:pos x="150" y="132"/>
                </a:cxn>
                <a:cxn ang="0">
                  <a:pos x="140" y="254"/>
                </a:cxn>
                <a:cxn ang="0">
                  <a:pos x="102" y="258"/>
                </a:cxn>
                <a:cxn ang="0">
                  <a:pos x="38" y="334"/>
                </a:cxn>
                <a:cxn ang="0">
                  <a:pos x="10" y="413"/>
                </a:cxn>
                <a:cxn ang="0">
                  <a:pos x="10" y="485"/>
                </a:cxn>
                <a:cxn ang="0">
                  <a:pos x="32" y="535"/>
                </a:cxn>
                <a:cxn ang="0">
                  <a:pos x="96" y="503"/>
                </a:cxn>
                <a:cxn ang="0">
                  <a:pos x="170" y="523"/>
                </a:cxn>
                <a:cxn ang="0">
                  <a:pos x="198" y="533"/>
                </a:cxn>
                <a:cxn ang="0">
                  <a:pos x="152" y="583"/>
                </a:cxn>
                <a:cxn ang="0">
                  <a:pos x="162" y="629"/>
                </a:cxn>
                <a:cxn ang="0">
                  <a:pos x="150" y="681"/>
                </a:cxn>
                <a:cxn ang="0">
                  <a:pos x="62" y="731"/>
                </a:cxn>
                <a:cxn ang="0">
                  <a:pos x="72" y="775"/>
                </a:cxn>
                <a:cxn ang="0">
                  <a:pos x="104" y="808"/>
                </a:cxn>
                <a:cxn ang="0">
                  <a:pos x="146" y="832"/>
                </a:cxn>
                <a:cxn ang="0">
                  <a:pos x="186" y="874"/>
                </a:cxn>
                <a:cxn ang="0">
                  <a:pos x="210" y="914"/>
                </a:cxn>
                <a:cxn ang="0">
                  <a:pos x="202" y="974"/>
                </a:cxn>
                <a:cxn ang="0">
                  <a:pos x="242" y="1036"/>
                </a:cxn>
                <a:cxn ang="0">
                  <a:pos x="326" y="1012"/>
                </a:cxn>
                <a:cxn ang="0">
                  <a:pos x="426" y="1030"/>
                </a:cxn>
                <a:cxn ang="0">
                  <a:pos x="474" y="974"/>
                </a:cxn>
                <a:cxn ang="0">
                  <a:pos x="492" y="896"/>
                </a:cxn>
                <a:cxn ang="0">
                  <a:pos x="602" y="874"/>
                </a:cxn>
                <a:cxn ang="0">
                  <a:pos x="706" y="876"/>
                </a:cxn>
                <a:cxn ang="0">
                  <a:pos x="734" y="800"/>
                </a:cxn>
                <a:cxn ang="0">
                  <a:pos x="524" y="461"/>
                </a:cxn>
              </a:cxnLst>
              <a:rect l="0" t="0" r="r" b="b"/>
              <a:pathLst>
                <a:path w="736" h="1036">
                  <a:moveTo>
                    <a:pt x="734" y="800"/>
                  </a:moveTo>
                  <a:lnTo>
                    <a:pt x="712" y="783"/>
                  </a:lnTo>
                  <a:lnTo>
                    <a:pt x="688" y="763"/>
                  </a:lnTo>
                  <a:lnTo>
                    <a:pt x="680" y="739"/>
                  </a:lnTo>
                  <a:lnTo>
                    <a:pt x="676" y="717"/>
                  </a:lnTo>
                  <a:lnTo>
                    <a:pt x="688" y="689"/>
                  </a:lnTo>
                  <a:lnTo>
                    <a:pt x="666" y="671"/>
                  </a:lnTo>
                  <a:lnTo>
                    <a:pt x="660" y="649"/>
                  </a:lnTo>
                  <a:lnTo>
                    <a:pt x="672" y="625"/>
                  </a:lnTo>
                  <a:lnTo>
                    <a:pt x="668" y="601"/>
                  </a:lnTo>
                  <a:lnTo>
                    <a:pt x="658" y="585"/>
                  </a:lnTo>
                  <a:lnTo>
                    <a:pt x="646" y="569"/>
                  </a:lnTo>
                  <a:lnTo>
                    <a:pt x="630" y="535"/>
                  </a:lnTo>
                  <a:lnTo>
                    <a:pt x="630" y="509"/>
                  </a:lnTo>
                  <a:lnTo>
                    <a:pt x="612" y="495"/>
                  </a:lnTo>
                  <a:lnTo>
                    <a:pt x="588" y="487"/>
                  </a:lnTo>
                  <a:lnTo>
                    <a:pt x="562" y="469"/>
                  </a:lnTo>
                  <a:lnTo>
                    <a:pt x="546" y="441"/>
                  </a:lnTo>
                  <a:lnTo>
                    <a:pt x="552" y="417"/>
                  </a:lnTo>
                  <a:lnTo>
                    <a:pt x="546" y="399"/>
                  </a:lnTo>
                  <a:lnTo>
                    <a:pt x="528" y="370"/>
                  </a:lnTo>
                  <a:lnTo>
                    <a:pt x="512" y="342"/>
                  </a:lnTo>
                  <a:lnTo>
                    <a:pt x="512" y="316"/>
                  </a:lnTo>
                  <a:lnTo>
                    <a:pt x="516" y="294"/>
                  </a:lnTo>
                  <a:lnTo>
                    <a:pt x="526" y="274"/>
                  </a:lnTo>
                  <a:lnTo>
                    <a:pt x="546" y="250"/>
                  </a:lnTo>
                  <a:lnTo>
                    <a:pt x="498" y="222"/>
                  </a:lnTo>
                  <a:lnTo>
                    <a:pt x="436" y="216"/>
                  </a:lnTo>
                  <a:lnTo>
                    <a:pt x="432" y="242"/>
                  </a:lnTo>
                  <a:lnTo>
                    <a:pt x="398" y="290"/>
                  </a:lnTo>
                  <a:lnTo>
                    <a:pt x="362" y="294"/>
                  </a:lnTo>
                  <a:lnTo>
                    <a:pt x="354" y="314"/>
                  </a:lnTo>
                  <a:lnTo>
                    <a:pt x="356" y="342"/>
                  </a:lnTo>
                  <a:lnTo>
                    <a:pt x="342" y="364"/>
                  </a:lnTo>
                  <a:lnTo>
                    <a:pt x="278" y="282"/>
                  </a:lnTo>
                  <a:lnTo>
                    <a:pt x="280" y="260"/>
                  </a:lnTo>
                  <a:lnTo>
                    <a:pt x="282" y="228"/>
                  </a:lnTo>
                  <a:lnTo>
                    <a:pt x="294" y="212"/>
                  </a:lnTo>
                  <a:lnTo>
                    <a:pt x="314" y="194"/>
                  </a:lnTo>
                  <a:lnTo>
                    <a:pt x="326" y="164"/>
                  </a:lnTo>
                  <a:lnTo>
                    <a:pt x="320" y="134"/>
                  </a:lnTo>
                  <a:lnTo>
                    <a:pt x="340" y="102"/>
                  </a:lnTo>
                  <a:lnTo>
                    <a:pt x="354" y="82"/>
                  </a:lnTo>
                  <a:lnTo>
                    <a:pt x="348" y="60"/>
                  </a:lnTo>
                  <a:lnTo>
                    <a:pt x="292" y="50"/>
                  </a:lnTo>
                  <a:lnTo>
                    <a:pt x="278" y="22"/>
                  </a:lnTo>
                  <a:lnTo>
                    <a:pt x="280" y="12"/>
                  </a:lnTo>
                  <a:lnTo>
                    <a:pt x="272" y="2"/>
                  </a:lnTo>
                  <a:lnTo>
                    <a:pt x="260" y="0"/>
                  </a:lnTo>
                  <a:lnTo>
                    <a:pt x="228" y="2"/>
                  </a:lnTo>
                  <a:lnTo>
                    <a:pt x="196" y="22"/>
                  </a:lnTo>
                  <a:lnTo>
                    <a:pt x="196" y="44"/>
                  </a:lnTo>
                  <a:lnTo>
                    <a:pt x="214" y="66"/>
                  </a:lnTo>
                  <a:lnTo>
                    <a:pt x="220" y="80"/>
                  </a:lnTo>
                  <a:lnTo>
                    <a:pt x="194" y="96"/>
                  </a:lnTo>
                  <a:lnTo>
                    <a:pt x="176" y="118"/>
                  </a:lnTo>
                  <a:lnTo>
                    <a:pt x="150" y="132"/>
                  </a:lnTo>
                  <a:lnTo>
                    <a:pt x="148" y="178"/>
                  </a:lnTo>
                  <a:lnTo>
                    <a:pt x="152" y="216"/>
                  </a:lnTo>
                  <a:lnTo>
                    <a:pt x="140" y="254"/>
                  </a:lnTo>
                  <a:lnTo>
                    <a:pt x="136" y="290"/>
                  </a:lnTo>
                  <a:lnTo>
                    <a:pt x="118" y="268"/>
                  </a:lnTo>
                  <a:lnTo>
                    <a:pt x="102" y="258"/>
                  </a:lnTo>
                  <a:lnTo>
                    <a:pt x="76" y="278"/>
                  </a:lnTo>
                  <a:lnTo>
                    <a:pt x="62" y="312"/>
                  </a:lnTo>
                  <a:lnTo>
                    <a:pt x="38" y="334"/>
                  </a:lnTo>
                  <a:lnTo>
                    <a:pt x="42" y="364"/>
                  </a:lnTo>
                  <a:lnTo>
                    <a:pt x="26" y="385"/>
                  </a:lnTo>
                  <a:lnTo>
                    <a:pt x="10" y="413"/>
                  </a:lnTo>
                  <a:lnTo>
                    <a:pt x="0" y="445"/>
                  </a:lnTo>
                  <a:lnTo>
                    <a:pt x="12" y="463"/>
                  </a:lnTo>
                  <a:lnTo>
                    <a:pt x="10" y="485"/>
                  </a:lnTo>
                  <a:lnTo>
                    <a:pt x="12" y="509"/>
                  </a:lnTo>
                  <a:lnTo>
                    <a:pt x="20" y="521"/>
                  </a:lnTo>
                  <a:lnTo>
                    <a:pt x="32" y="535"/>
                  </a:lnTo>
                  <a:lnTo>
                    <a:pt x="48" y="517"/>
                  </a:lnTo>
                  <a:lnTo>
                    <a:pt x="74" y="515"/>
                  </a:lnTo>
                  <a:lnTo>
                    <a:pt x="96" y="503"/>
                  </a:lnTo>
                  <a:lnTo>
                    <a:pt x="116" y="513"/>
                  </a:lnTo>
                  <a:lnTo>
                    <a:pt x="140" y="519"/>
                  </a:lnTo>
                  <a:lnTo>
                    <a:pt x="170" y="523"/>
                  </a:lnTo>
                  <a:lnTo>
                    <a:pt x="194" y="513"/>
                  </a:lnTo>
                  <a:lnTo>
                    <a:pt x="214" y="519"/>
                  </a:lnTo>
                  <a:lnTo>
                    <a:pt x="198" y="533"/>
                  </a:lnTo>
                  <a:lnTo>
                    <a:pt x="176" y="543"/>
                  </a:lnTo>
                  <a:lnTo>
                    <a:pt x="162" y="563"/>
                  </a:lnTo>
                  <a:lnTo>
                    <a:pt x="152" y="583"/>
                  </a:lnTo>
                  <a:lnTo>
                    <a:pt x="160" y="597"/>
                  </a:lnTo>
                  <a:lnTo>
                    <a:pt x="172" y="605"/>
                  </a:lnTo>
                  <a:lnTo>
                    <a:pt x="162" y="629"/>
                  </a:lnTo>
                  <a:lnTo>
                    <a:pt x="162" y="653"/>
                  </a:lnTo>
                  <a:lnTo>
                    <a:pt x="170" y="675"/>
                  </a:lnTo>
                  <a:lnTo>
                    <a:pt x="150" y="681"/>
                  </a:lnTo>
                  <a:lnTo>
                    <a:pt x="132" y="693"/>
                  </a:lnTo>
                  <a:lnTo>
                    <a:pt x="92" y="715"/>
                  </a:lnTo>
                  <a:lnTo>
                    <a:pt x="62" y="731"/>
                  </a:lnTo>
                  <a:lnTo>
                    <a:pt x="56" y="757"/>
                  </a:lnTo>
                  <a:lnTo>
                    <a:pt x="58" y="771"/>
                  </a:lnTo>
                  <a:lnTo>
                    <a:pt x="72" y="775"/>
                  </a:lnTo>
                  <a:lnTo>
                    <a:pt x="96" y="771"/>
                  </a:lnTo>
                  <a:lnTo>
                    <a:pt x="102" y="789"/>
                  </a:lnTo>
                  <a:lnTo>
                    <a:pt x="104" y="808"/>
                  </a:lnTo>
                  <a:lnTo>
                    <a:pt x="124" y="814"/>
                  </a:lnTo>
                  <a:lnTo>
                    <a:pt x="148" y="816"/>
                  </a:lnTo>
                  <a:lnTo>
                    <a:pt x="146" y="832"/>
                  </a:lnTo>
                  <a:lnTo>
                    <a:pt x="150" y="848"/>
                  </a:lnTo>
                  <a:lnTo>
                    <a:pt x="166" y="864"/>
                  </a:lnTo>
                  <a:lnTo>
                    <a:pt x="186" y="874"/>
                  </a:lnTo>
                  <a:lnTo>
                    <a:pt x="200" y="888"/>
                  </a:lnTo>
                  <a:lnTo>
                    <a:pt x="210" y="900"/>
                  </a:lnTo>
                  <a:lnTo>
                    <a:pt x="210" y="914"/>
                  </a:lnTo>
                  <a:lnTo>
                    <a:pt x="200" y="934"/>
                  </a:lnTo>
                  <a:lnTo>
                    <a:pt x="208" y="952"/>
                  </a:lnTo>
                  <a:lnTo>
                    <a:pt x="202" y="974"/>
                  </a:lnTo>
                  <a:lnTo>
                    <a:pt x="200" y="998"/>
                  </a:lnTo>
                  <a:lnTo>
                    <a:pt x="210" y="1022"/>
                  </a:lnTo>
                  <a:lnTo>
                    <a:pt x="242" y="1036"/>
                  </a:lnTo>
                  <a:lnTo>
                    <a:pt x="264" y="1024"/>
                  </a:lnTo>
                  <a:lnTo>
                    <a:pt x="306" y="1026"/>
                  </a:lnTo>
                  <a:lnTo>
                    <a:pt x="326" y="1012"/>
                  </a:lnTo>
                  <a:lnTo>
                    <a:pt x="362" y="1014"/>
                  </a:lnTo>
                  <a:lnTo>
                    <a:pt x="394" y="1024"/>
                  </a:lnTo>
                  <a:lnTo>
                    <a:pt x="426" y="1030"/>
                  </a:lnTo>
                  <a:lnTo>
                    <a:pt x="490" y="1030"/>
                  </a:lnTo>
                  <a:lnTo>
                    <a:pt x="498" y="996"/>
                  </a:lnTo>
                  <a:lnTo>
                    <a:pt x="474" y="974"/>
                  </a:lnTo>
                  <a:lnTo>
                    <a:pt x="476" y="944"/>
                  </a:lnTo>
                  <a:lnTo>
                    <a:pt x="476" y="918"/>
                  </a:lnTo>
                  <a:lnTo>
                    <a:pt x="492" y="896"/>
                  </a:lnTo>
                  <a:lnTo>
                    <a:pt x="516" y="896"/>
                  </a:lnTo>
                  <a:lnTo>
                    <a:pt x="556" y="880"/>
                  </a:lnTo>
                  <a:lnTo>
                    <a:pt x="602" y="874"/>
                  </a:lnTo>
                  <a:lnTo>
                    <a:pt x="636" y="880"/>
                  </a:lnTo>
                  <a:lnTo>
                    <a:pt x="672" y="878"/>
                  </a:lnTo>
                  <a:lnTo>
                    <a:pt x="706" y="876"/>
                  </a:lnTo>
                  <a:lnTo>
                    <a:pt x="730" y="860"/>
                  </a:lnTo>
                  <a:lnTo>
                    <a:pt x="736" y="830"/>
                  </a:lnTo>
                  <a:lnTo>
                    <a:pt x="734" y="800"/>
                  </a:lnTo>
                  <a:close/>
                  <a:moveTo>
                    <a:pt x="544" y="487"/>
                  </a:moveTo>
                  <a:lnTo>
                    <a:pt x="544" y="489"/>
                  </a:lnTo>
                  <a:lnTo>
                    <a:pt x="524" y="461"/>
                  </a:lnTo>
                  <a:lnTo>
                    <a:pt x="526" y="459"/>
                  </a:lnTo>
                  <a:lnTo>
                    <a:pt x="544" y="487"/>
                  </a:lnTo>
                  <a:close/>
                </a:path>
              </a:pathLst>
            </a:custGeom>
            <a:noFill/>
            <a:ln w="6350" cmpd="sng">
              <a:noFill/>
              <a:prstDash val="solid"/>
              <a:round/>
              <a:headEnd/>
              <a:tailEnd/>
            </a:ln>
            <a:effectLst/>
          </p:spPr>
          <p:txBody>
            <a:bodyPr/>
            <a:lstStyle/>
            <a:p>
              <a:pPr defTabSz="1828343">
                <a:defRPr/>
              </a:pPr>
              <a:endParaRPr lang="en-IE" altLang="zh-CN" sz="2399" kern="0" dirty="0">
                <a:solidFill>
                  <a:sysClr val="windowText" lastClr="000000"/>
                </a:solidFill>
                <a:latin typeface="Calibri" panose="020F0502020204030204"/>
                <a:ea typeface="等线" panose="02010600030101010101" pitchFamily="2" charset="-122"/>
              </a:endParaRPr>
            </a:p>
          </p:txBody>
        </p:sp>
        <p:sp>
          <p:nvSpPr>
            <p:cNvPr id="21" name="Freeform 27">
              <a:extLst>
                <a:ext uri="{FF2B5EF4-FFF2-40B4-BE49-F238E27FC236}">
                  <a16:creationId xmlns:a16="http://schemas.microsoft.com/office/drawing/2014/main" id="{7AC40CCA-1915-49A4-A416-0CD6B5D091AD}"/>
                </a:ext>
              </a:extLst>
            </p:cNvPr>
            <p:cNvSpPr>
              <a:spLocks/>
            </p:cNvSpPr>
            <p:nvPr/>
          </p:nvSpPr>
          <p:spPr bwMode="auto">
            <a:xfrm>
              <a:off x="6135675" y="2341637"/>
              <a:ext cx="967919" cy="662806"/>
            </a:xfrm>
            <a:custGeom>
              <a:avLst/>
              <a:gdLst>
                <a:gd name="T0" fmla="*/ 2147483647 w 2476"/>
                <a:gd name="T1" fmla="*/ 2147483647 h 1692"/>
                <a:gd name="T2" fmla="*/ 2147483647 w 2476"/>
                <a:gd name="T3" fmla="*/ 2147483647 h 1692"/>
                <a:gd name="T4" fmla="*/ 2147483647 w 2476"/>
                <a:gd name="T5" fmla="*/ 2147483647 h 1692"/>
                <a:gd name="T6" fmla="*/ 2147483647 w 2476"/>
                <a:gd name="T7" fmla="*/ 2147483647 h 1692"/>
                <a:gd name="T8" fmla="*/ 2147483647 w 2476"/>
                <a:gd name="T9" fmla="*/ 2147483647 h 1692"/>
                <a:gd name="T10" fmla="*/ 2147483647 w 2476"/>
                <a:gd name="T11" fmla="*/ 2147483647 h 1692"/>
                <a:gd name="T12" fmla="*/ 2147483647 w 2476"/>
                <a:gd name="T13" fmla="*/ 2147483647 h 1692"/>
                <a:gd name="T14" fmla="*/ 2147483647 w 2476"/>
                <a:gd name="T15" fmla="*/ 2147483647 h 1692"/>
                <a:gd name="T16" fmla="*/ 2147483647 w 2476"/>
                <a:gd name="T17" fmla="*/ 2147483647 h 1692"/>
                <a:gd name="T18" fmla="*/ 2147483647 w 2476"/>
                <a:gd name="T19" fmla="*/ 2147483647 h 1692"/>
                <a:gd name="T20" fmla="*/ 2147483647 w 2476"/>
                <a:gd name="T21" fmla="*/ 2147483647 h 1692"/>
                <a:gd name="T22" fmla="*/ 2147483647 w 2476"/>
                <a:gd name="T23" fmla="*/ 2147483647 h 1692"/>
                <a:gd name="T24" fmla="*/ 2147483647 w 2476"/>
                <a:gd name="T25" fmla="*/ 2147483647 h 1692"/>
                <a:gd name="T26" fmla="*/ 2147483647 w 2476"/>
                <a:gd name="T27" fmla="*/ 2147483647 h 1692"/>
                <a:gd name="T28" fmla="*/ 2147483647 w 2476"/>
                <a:gd name="T29" fmla="*/ 2147483647 h 1692"/>
                <a:gd name="T30" fmla="*/ 2147483647 w 2476"/>
                <a:gd name="T31" fmla="*/ 2147483647 h 1692"/>
                <a:gd name="T32" fmla="*/ 2147483647 w 2476"/>
                <a:gd name="T33" fmla="*/ 2147483647 h 1692"/>
                <a:gd name="T34" fmla="*/ 2147483647 w 2476"/>
                <a:gd name="T35" fmla="*/ 2147483647 h 1692"/>
                <a:gd name="T36" fmla="*/ 2147483647 w 2476"/>
                <a:gd name="T37" fmla="*/ 2147483647 h 1692"/>
                <a:gd name="T38" fmla="*/ 2147483647 w 2476"/>
                <a:gd name="T39" fmla="*/ 2147483647 h 1692"/>
                <a:gd name="T40" fmla="*/ 2147483647 w 2476"/>
                <a:gd name="T41" fmla="*/ 2147483647 h 1692"/>
                <a:gd name="T42" fmla="*/ 2147483647 w 2476"/>
                <a:gd name="T43" fmla="*/ 2147483647 h 1692"/>
                <a:gd name="T44" fmla="*/ 2147483647 w 2476"/>
                <a:gd name="T45" fmla="*/ 2147483647 h 1692"/>
                <a:gd name="T46" fmla="*/ 2147483647 w 2476"/>
                <a:gd name="T47" fmla="*/ 2147483647 h 1692"/>
                <a:gd name="T48" fmla="*/ 2147483647 w 2476"/>
                <a:gd name="T49" fmla="*/ 2147483647 h 1692"/>
                <a:gd name="T50" fmla="*/ 2147483647 w 2476"/>
                <a:gd name="T51" fmla="*/ 2147483647 h 1692"/>
                <a:gd name="T52" fmla="*/ 2147483647 w 2476"/>
                <a:gd name="T53" fmla="*/ 2147483647 h 1692"/>
                <a:gd name="T54" fmla="*/ 2147483647 w 2476"/>
                <a:gd name="T55" fmla="*/ 2147483647 h 1692"/>
                <a:gd name="T56" fmla="*/ 2147483647 w 2476"/>
                <a:gd name="T57" fmla="*/ 2147483647 h 1692"/>
                <a:gd name="T58" fmla="*/ 2147483647 w 2476"/>
                <a:gd name="T59" fmla="*/ 2147483647 h 1692"/>
                <a:gd name="T60" fmla="*/ 2147483647 w 2476"/>
                <a:gd name="T61" fmla="*/ 2147483647 h 1692"/>
                <a:gd name="T62" fmla="*/ 2147483647 w 2476"/>
                <a:gd name="T63" fmla="*/ 2147483647 h 1692"/>
                <a:gd name="T64" fmla="*/ 2147483647 w 2476"/>
                <a:gd name="T65" fmla="*/ 2147483647 h 1692"/>
                <a:gd name="T66" fmla="*/ 2147483647 w 2476"/>
                <a:gd name="T67" fmla="*/ 2147483647 h 1692"/>
                <a:gd name="T68" fmla="*/ 2147483647 w 2476"/>
                <a:gd name="T69" fmla="*/ 2147483647 h 1692"/>
                <a:gd name="T70" fmla="*/ 2147483647 w 2476"/>
                <a:gd name="T71" fmla="*/ 2147483647 h 1692"/>
                <a:gd name="T72" fmla="*/ 2147483647 w 2476"/>
                <a:gd name="T73" fmla="*/ 2147483647 h 1692"/>
                <a:gd name="T74" fmla="*/ 2147483647 w 2476"/>
                <a:gd name="T75" fmla="*/ 2147483647 h 1692"/>
                <a:gd name="T76" fmla="*/ 2147483647 w 2476"/>
                <a:gd name="T77" fmla="*/ 2147483647 h 1692"/>
                <a:gd name="T78" fmla="*/ 2147483647 w 2476"/>
                <a:gd name="T79" fmla="*/ 2147483647 h 1692"/>
                <a:gd name="T80" fmla="*/ 2147483647 w 2476"/>
                <a:gd name="T81" fmla="*/ 0 h 16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76"/>
                <a:gd name="T124" fmla="*/ 0 h 1692"/>
                <a:gd name="T125" fmla="*/ 2476 w 2476"/>
                <a:gd name="T126" fmla="*/ 1692 h 1692"/>
                <a:gd name="connsiteX0" fmla="*/ 521 w 10000"/>
                <a:gd name="connsiteY0" fmla="*/ 0 h 10000"/>
                <a:gd name="connsiteX1" fmla="*/ 800 w 10000"/>
                <a:gd name="connsiteY1" fmla="*/ 266 h 10000"/>
                <a:gd name="connsiteX2" fmla="*/ 1026 w 10000"/>
                <a:gd name="connsiteY2" fmla="*/ 550 h 10000"/>
                <a:gd name="connsiteX3" fmla="*/ 1317 w 10000"/>
                <a:gd name="connsiteY3" fmla="*/ 928 h 10000"/>
                <a:gd name="connsiteX4" fmla="*/ 1511 w 10000"/>
                <a:gd name="connsiteY4" fmla="*/ 1259 h 10000"/>
                <a:gd name="connsiteX5" fmla="*/ 1672 w 10000"/>
                <a:gd name="connsiteY5" fmla="*/ 1543 h 10000"/>
                <a:gd name="connsiteX6" fmla="*/ 1995 w 10000"/>
                <a:gd name="connsiteY6" fmla="*/ 1637 h 10000"/>
                <a:gd name="connsiteX7" fmla="*/ 2415 w 10000"/>
                <a:gd name="connsiteY7" fmla="*/ 1543 h 10000"/>
                <a:gd name="connsiteX8" fmla="*/ 2706 w 10000"/>
                <a:gd name="connsiteY8" fmla="*/ 1826 h 10000"/>
                <a:gd name="connsiteX9" fmla="*/ 2674 w 10000"/>
                <a:gd name="connsiteY9" fmla="*/ 2157 h 10000"/>
                <a:gd name="connsiteX10" fmla="*/ 2706 w 10000"/>
                <a:gd name="connsiteY10" fmla="*/ 2488 h 10000"/>
                <a:gd name="connsiteX11" fmla="*/ 3126 w 10000"/>
                <a:gd name="connsiteY11" fmla="*/ 2441 h 10000"/>
                <a:gd name="connsiteX12" fmla="*/ 3384 w 10000"/>
                <a:gd name="connsiteY12" fmla="*/ 2630 h 10000"/>
                <a:gd name="connsiteX13" fmla="*/ 3740 w 10000"/>
                <a:gd name="connsiteY13" fmla="*/ 2772 h 10000"/>
                <a:gd name="connsiteX14" fmla="*/ 3837 w 10000"/>
                <a:gd name="connsiteY14" fmla="*/ 3103 h 10000"/>
                <a:gd name="connsiteX15" fmla="*/ 4031 w 10000"/>
                <a:gd name="connsiteY15" fmla="*/ 3245 h 10000"/>
                <a:gd name="connsiteX16" fmla="*/ 4321 w 10000"/>
                <a:gd name="connsiteY16" fmla="*/ 2914 h 10000"/>
                <a:gd name="connsiteX17" fmla="*/ 4677 w 10000"/>
                <a:gd name="connsiteY17" fmla="*/ 3150 h 10000"/>
                <a:gd name="connsiteX18" fmla="*/ 5000 w 10000"/>
                <a:gd name="connsiteY18" fmla="*/ 3103 h 10000"/>
                <a:gd name="connsiteX19" fmla="*/ 5578 w 10000"/>
                <a:gd name="connsiteY19" fmla="*/ 2258 h 10000"/>
                <a:gd name="connsiteX20" fmla="*/ 5743 w 10000"/>
                <a:gd name="connsiteY20" fmla="*/ 2719 h 10000"/>
                <a:gd name="connsiteX21" fmla="*/ 5614 w 10000"/>
                <a:gd name="connsiteY21" fmla="*/ 3316 h 10000"/>
                <a:gd name="connsiteX22" fmla="*/ 5578 w 10000"/>
                <a:gd name="connsiteY22" fmla="*/ 3777 h 10000"/>
                <a:gd name="connsiteX23" fmla="*/ 5973 w 10000"/>
                <a:gd name="connsiteY23" fmla="*/ 3765 h 10000"/>
                <a:gd name="connsiteX24" fmla="*/ 6401 w 10000"/>
                <a:gd name="connsiteY24" fmla="*/ 3865 h 10000"/>
                <a:gd name="connsiteX25" fmla="*/ 6821 w 10000"/>
                <a:gd name="connsiteY25" fmla="*/ 3712 h 10000"/>
                <a:gd name="connsiteX26" fmla="*/ 7464 w 10000"/>
                <a:gd name="connsiteY26" fmla="*/ 3723 h 10000"/>
                <a:gd name="connsiteX27" fmla="*/ 7492 w 10000"/>
                <a:gd name="connsiteY27" fmla="*/ 4137 h 10000"/>
                <a:gd name="connsiteX28" fmla="*/ 7734 w 10000"/>
                <a:gd name="connsiteY28" fmla="*/ 4403 h 10000"/>
                <a:gd name="connsiteX29" fmla="*/ 8098 w 10000"/>
                <a:gd name="connsiteY29" fmla="*/ 4935 h 10000"/>
                <a:gd name="connsiteX30" fmla="*/ 8288 w 10000"/>
                <a:gd name="connsiteY30" fmla="*/ 5266 h 10000"/>
                <a:gd name="connsiteX31" fmla="*/ 8881 w 10000"/>
                <a:gd name="connsiteY31" fmla="*/ 5887 h 10000"/>
                <a:gd name="connsiteX32" fmla="*/ 9055 w 10000"/>
                <a:gd name="connsiteY32" fmla="*/ 6353 h 10000"/>
                <a:gd name="connsiteX33" fmla="*/ 9406 w 10000"/>
                <a:gd name="connsiteY33" fmla="*/ 6968 h 10000"/>
                <a:gd name="connsiteX34" fmla="*/ 9705 w 10000"/>
                <a:gd name="connsiteY34" fmla="*/ 7323 h 10000"/>
                <a:gd name="connsiteX35" fmla="*/ 10000 w 10000"/>
                <a:gd name="connsiteY35" fmla="*/ 7429 h 10000"/>
                <a:gd name="connsiteX36" fmla="*/ 9669 w 10000"/>
                <a:gd name="connsiteY36" fmla="*/ 7695 h 10000"/>
                <a:gd name="connsiteX37" fmla="*/ 9503 w 10000"/>
                <a:gd name="connsiteY37" fmla="*/ 7926 h 10000"/>
                <a:gd name="connsiteX38" fmla="*/ 9124 w 10000"/>
                <a:gd name="connsiteY38" fmla="*/ 8056 h 10000"/>
                <a:gd name="connsiteX39" fmla="*/ 8679 w 10000"/>
                <a:gd name="connsiteY39" fmla="*/ 7943 h 10000"/>
                <a:gd name="connsiteX40" fmla="*/ 8449 w 10000"/>
                <a:gd name="connsiteY40" fmla="*/ 7465 h 10000"/>
                <a:gd name="connsiteX41" fmla="*/ 8304 w 10000"/>
                <a:gd name="connsiteY41" fmla="*/ 7748 h 10000"/>
                <a:gd name="connsiteX42" fmla="*/ 8300 w 10000"/>
                <a:gd name="connsiteY42" fmla="*/ 8233 h 10000"/>
                <a:gd name="connsiteX43" fmla="*/ 8170 w 10000"/>
                <a:gd name="connsiteY43" fmla="*/ 8641 h 10000"/>
                <a:gd name="connsiteX44" fmla="*/ 8227 w 10000"/>
                <a:gd name="connsiteY44" fmla="*/ 9113 h 10000"/>
                <a:gd name="connsiteX45" fmla="*/ 8098 w 10000"/>
                <a:gd name="connsiteY45" fmla="*/ 9527 h 10000"/>
                <a:gd name="connsiteX46" fmla="*/ 7742 w 10000"/>
                <a:gd name="connsiteY46" fmla="*/ 9527 h 10000"/>
                <a:gd name="connsiteX47" fmla="*/ 7407 w 10000"/>
                <a:gd name="connsiteY47" fmla="*/ 9486 h 10000"/>
                <a:gd name="connsiteX48" fmla="*/ 7064 w 10000"/>
                <a:gd name="connsiteY48" fmla="*/ 9628 h 10000"/>
                <a:gd name="connsiteX49" fmla="*/ 6838 w 10000"/>
                <a:gd name="connsiteY49" fmla="*/ 9385 h 10000"/>
                <a:gd name="connsiteX50" fmla="*/ 6644 w 10000"/>
                <a:gd name="connsiteY50" fmla="*/ 9102 h 10000"/>
                <a:gd name="connsiteX51" fmla="*/ 6385 w 10000"/>
                <a:gd name="connsiteY51" fmla="*/ 9439 h 10000"/>
                <a:gd name="connsiteX52" fmla="*/ 6010 w 10000"/>
                <a:gd name="connsiteY52" fmla="*/ 9722 h 10000"/>
                <a:gd name="connsiteX53" fmla="*/ 5711 w 10000"/>
                <a:gd name="connsiteY53" fmla="*/ 9580 h 10000"/>
                <a:gd name="connsiteX54" fmla="*/ 5258 w 10000"/>
                <a:gd name="connsiteY54" fmla="*/ 9580 h 10000"/>
                <a:gd name="connsiteX55" fmla="*/ 4972 w 10000"/>
                <a:gd name="connsiteY55" fmla="*/ 9811 h 10000"/>
                <a:gd name="connsiteX56" fmla="*/ 4762 w 10000"/>
                <a:gd name="connsiteY56" fmla="*/ 10000 h 10000"/>
                <a:gd name="connsiteX57" fmla="*/ 4451 w 10000"/>
                <a:gd name="connsiteY57" fmla="*/ 9202 h 10000"/>
                <a:gd name="connsiteX58" fmla="*/ 4257 w 10000"/>
                <a:gd name="connsiteY58" fmla="*/ 8635 h 10000"/>
                <a:gd name="connsiteX59" fmla="*/ 3901 w 10000"/>
                <a:gd name="connsiteY59" fmla="*/ 7973 h 10000"/>
                <a:gd name="connsiteX60" fmla="*/ 3578 w 10000"/>
                <a:gd name="connsiteY60" fmla="*/ 7358 h 10000"/>
                <a:gd name="connsiteX61" fmla="*/ 3255 w 10000"/>
                <a:gd name="connsiteY61" fmla="*/ 6933 h 10000"/>
                <a:gd name="connsiteX62" fmla="*/ 2847 w 10000"/>
                <a:gd name="connsiteY62" fmla="*/ 6720 h 10000"/>
                <a:gd name="connsiteX63" fmla="*/ 2936 w 10000"/>
                <a:gd name="connsiteY63" fmla="*/ 6247 h 10000"/>
                <a:gd name="connsiteX64" fmla="*/ 2876 w 10000"/>
                <a:gd name="connsiteY64" fmla="*/ 5875 h 10000"/>
                <a:gd name="connsiteX65" fmla="*/ 2791 w 10000"/>
                <a:gd name="connsiteY65" fmla="*/ 5219 h 10000"/>
                <a:gd name="connsiteX66" fmla="*/ 2472 w 10000"/>
                <a:gd name="connsiteY66" fmla="*/ 4699 h 10000"/>
                <a:gd name="connsiteX67" fmla="*/ 2246 w 10000"/>
                <a:gd name="connsiteY67" fmla="*/ 4190 h 10000"/>
                <a:gd name="connsiteX68" fmla="*/ 1991 w 10000"/>
                <a:gd name="connsiteY68" fmla="*/ 3747 h 10000"/>
                <a:gd name="connsiteX69" fmla="*/ 1708 w 10000"/>
                <a:gd name="connsiteY69" fmla="*/ 3481 h 10000"/>
                <a:gd name="connsiteX70" fmla="*/ 1454 w 10000"/>
                <a:gd name="connsiteY70" fmla="*/ 3404 h 10000"/>
                <a:gd name="connsiteX71" fmla="*/ 1107 w 10000"/>
                <a:gd name="connsiteY71" fmla="*/ 2967 h 10000"/>
                <a:gd name="connsiteX72" fmla="*/ 921 w 10000"/>
                <a:gd name="connsiteY72" fmla="*/ 2677 h 10000"/>
                <a:gd name="connsiteX73" fmla="*/ 755 w 10000"/>
                <a:gd name="connsiteY73" fmla="*/ 2329 h 10000"/>
                <a:gd name="connsiteX74" fmla="*/ 509 w 10000"/>
                <a:gd name="connsiteY74" fmla="*/ 2252 h 10000"/>
                <a:gd name="connsiteX75" fmla="*/ 113 w 10000"/>
                <a:gd name="connsiteY75" fmla="*/ 2482 h 10000"/>
                <a:gd name="connsiteX76" fmla="*/ 0 w 10000"/>
                <a:gd name="connsiteY76" fmla="*/ 1915 h 10000"/>
                <a:gd name="connsiteX77" fmla="*/ 125 w 10000"/>
                <a:gd name="connsiteY77" fmla="*/ 1389 h 10000"/>
                <a:gd name="connsiteX78" fmla="*/ 53 w 10000"/>
                <a:gd name="connsiteY78" fmla="*/ 1070 h 10000"/>
                <a:gd name="connsiteX79" fmla="*/ 121 w 10000"/>
                <a:gd name="connsiteY79" fmla="*/ 591 h 10000"/>
                <a:gd name="connsiteX80" fmla="*/ 440 w 10000"/>
                <a:gd name="connsiteY80" fmla="*/ 230 h 10000"/>
                <a:gd name="connsiteX81" fmla="*/ 521 w 10000"/>
                <a:gd name="connsiteY81" fmla="*/ 0 h 10000"/>
                <a:gd name="connsiteX0" fmla="*/ 521 w 10000"/>
                <a:gd name="connsiteY0" fmla="*/ 0 h 10000"/>
                <a:gd name="connsiteX1" fmla="*/ 800 w 10000"/>
                <a:gd name="connsiteY1" fmla="*/ 266 h 10000"/>
                <a:gd name="connsiteX2" fmla="*/ 1026 w 10000"/>
                <a:gd name="connsiteY2" fmla="*/ 550 h 10000"/>
                <a:gd name="connsiteX3" fmla="*/ 1317 w 10000"/>
                <a:gd name="connsiteY3" fmla="*/ 928 h 10000"/>
                <a:gd name="connsiteX4" fmla="*/ 1511 w 10000"/>
                <a:gd name="connsiteY4" fmla="*/ 1259 h 10000"/>
                <a:gd name="connsiteX5" fmla="*/ 1672 w 10000"/>
                <a:gd name="connsiteY5" fmla="*/ 1543 h 10000"/>
                <a:gd name="connsiteX6" fmla="*/ 1995 w 10000"/>
                <a:gd name="connsiteY6" fmla="*/ 1637 h 10000"/>
                <a:gd name="connsiteX7" fmla="*/ 2415 w 10000"/>
                <a:gd name="connsiteY7" fmla="*/ 1543 h 10000"/>
                <a:gd name="connsiteX8" fmla="*/ 2706 w 10000"/>
                <a:gd name="connsiteY8" fmla="*/ 1826 h 10000"/>
                <a:gd name="connsiteX9" fmla="*/ 2674 w 10000"/>
                <a:gd name="connsiteY9" fmla="*/ 2157 h 10000"/>
                <a:gd name="connsiteX10" fmla="*/ 2706 w 10000"/>
                <a:gd name="connsiteY10" fmla="*/ 2488 h 10000"/>
                <a:gd name="connsiteX11" fmla="*/ 3126 w 10000"/>
                <a:gd name="connsiteY11" fmla="*/ 2441 h 10000"/>
                <a:gd name="connsiteX12" fmla="*/ 3384 w 10000"/>
                <a:gd name="connsiteY12" fmla="*/ 2630 h 10000"/>
                <a:gd name="connsiteX13" fmla="*/ 3740 w 10000"/>
                <a:gd name="connsiteY13" fmla="*/ 2772 h 10000"/>
                <a:gd name="connsiteX14" fmla="*/ 3837 w 10000"/>
                <a:gd name="connsiteY14" fmla="*/ 3103 h 10000"/>
                <a:gd name="connsiteX15" fmla="*/ 4031 w 10000"/>
                <a:gd name="connsiteY15" fmla="*/ 3245 h 10000"/>
                <a:gd name="connsiteX16" fmla="*/ 4321 w 10000"/>
                <a:gd name="connsiteY16" fmla="*/ 2914 h 10000"/>
                <a:gd name="connsiteX17" fmla="*/ 4677 w 10000"/>
                <a:gd name="connsiteY17" fmla="*/ 3150 h 10000"/>
                <a:gd name="connsiteX18" fmla="*/ 5000 w 10000"/>
                <a:gd name="connsiteY18" fmla="*/ 3103 h 10000"/>
                <a:gd name="connsiteX19" fmla="*/ 5578 w 10000"/>
                <a:gd name="connsiteY19" fmla="*/ 2258 h 10000"/>
                <a:gd name="connsiteX20" fmla="*/ 5743 w 10000"/>
                <a:gd name="connsiteY20" fmla="*/ 2719 h 10000"/>
                <a:gd name="connsiteX21" fmla="*/ 5614 w 10000"/>
                <a:gd name="connsiteY21" fmla="*/ 3316 h 10000"/>
                <a:gd name="connsiteX22" fmla="*/ 5578 w 10000"/>
                <a:gd name="connsiteY22" fmla="*/ 3777 h 10000"/>
                <a:gd name="connsiteX23" fmla="*/ 5973 w 10000"/>
                <a:gd name="connsiteY23" fmla="*/ 3765 h 10000"/>
                <a:gd name="connsiteX24" fmla="*/ 6401 w 10000"/>
                <a:gd name="connsiteY24" fmla="*/ 3865 h 10000"/>
                <a:gd name="connsiteX25" fmla="*/ 6821 w 10000"/>
                <a:gd name="connsiteY25" fmla="*/ 3712 h 10000"/>
                <a:gd name="connsiteX26" fmla="*/ 7464 w 10000"/>
                <a:gd name="connsiteY26" fmla="*/ 3723 h 10000"/>
                <a:gd name="connsiteX27" fmla="*/ 7492 w 10000"/>
                <a:gd name="connsiteY27" fmla="*/ 4137 h 10000"/>
                <a:gd name="connsiteX28" fmla="*/ 7734 w 10000"/>
                <a:gd name="connsiteY28" fmla="*/ 4403 h 10000"/>
                <a:gd name="connsiteX29" fmla="*/ 8098 w 10000"/>
                <a:gd name="connsiteY29" fmla="*/ 4935 h 10000"/>
                <a:gd name="connsiteX30" fmla="*/ 8288 w 10000"/>
                <a:gd name="connsiteY30" fmla="*/ 5266 h 10000"/>
                <a:gd name="connsiteX31" fmla="*/ 8881 w 10000"/>
                <a:gd name="connsiteY31" fmla="*/ 5887 h 10000"/>
                <a:gd name="connsiteX32" fmla="*/ 9055 w 10000"/>
                <a:gd name="connsiteY32" fmla="*/ 6353 h 10000"/>
                <a:gd name="connsiteX33" fmla="*/ 9406 w 10000"/>
                <a:gd name="connsiteY33" fmla="*/ 6968 h 10000"/>
                <a:gd name="connsiteX34" fmla="*/ 9705 w 10000"/>
                <a:gd name="connsiteY34" fmla="*/ 7323 h 10000"/>
                <a:gd name="connsiteX35" fmla="*/ 10000 w 10000"/>
                <a:gd name="connsiteY35" fmla="*/ 7429 h 10000"/>
                <a:gd name="connsiteX36" fmla="*/ 9669 w 10000"/>
                <a:gd name="connsiteY36" fmla="*/ 7695 h 10000"/>
                <a:gd name="connsiteX37" fmla="*/ 9503 w 10000"/>
                <a:gd name="connsiteY37" fmla="*/ 7926 h 10000"/>
                <a:gd name="connsiteX38" fmla="*/ 9124 w 10000"/>
                <a:gd name="connsiteY38" fmla="*/ 8056 h 10000"/>
                <a:gd name="connsiteX39" fmla="*/ 8679 w 10000"/>
                <a:gd name="connsiteY39" fmla="*/ 7943 h 10000"/>
                <a:gd name="connsiteX40" fmla="*/ 8449 w 10000"/>
                <a:gd name="connsiteY40" fmla="*/ 7465 h 10000"/>
                <a:gd name="connsiteX41" fmla="*/ 8304 w 10000"/>
                <a:gd name="connsiteY41" fmla="*/ 7748 h 10000"/>
                <a:gd name="connsiteX42" fmla="*/ 8300 w 10000"/>
                <a:gd name="connsiteY42" fmla="*/ 8233 h 10000"/>
                <a:gd name="connsiteX43" fmla="*/ 8170 w 10000"/>
                <a:gd name="connsiteY43" fmla="*/ 8641 h 10000"/>
                <a:gd name="connsiteX44" fmla="*/ 8227 w 10000"/>
                <a:gd name="connsiteY44" fmla="*/ 9113 h 10000"/>
                <a:gd name="connsiteX45" fmla="*/ 8098 w 10000"/>
                <a:gd name="connsiteY45" fmla="*/ 9527 h 10000"/>
                <a:gd name="connsiteX46" fmla="*/ 7742 w 10000"/>
                <a:gd name="connsiteY46" fmla="*/ 9527 h 10000"/>
                <a:gd name="connsiteX47" fmla="*/ 7407 w 10000"/>
                <a:gd name="connsiteY47" fmla="*/ 9486 h 10000"/>
                <a:gd name="connsiteX48" fmla="*/ 7064 w 10000"/>
                <a:gd name="connsiteY48" fmla="*/ 9628 h 10000"/>
                <a:gd name="connsiteX49" fmla="*/ 6838 w 10000"/>
                <a:gd name="connsiteY49" fmla="*/ 9385 h 10000"/>
                <a:gd name="connsiteX50" fmla="*/ 6644 w 10000"/>
                <a:gd name="connsiteY50" fmla="*/ 9102 h 10000"/>
                <a:gd name="connsiteX51" fmla="*/ 6385 w 10000"/>
                <a:gd name="connsiteY51" fmla="*/ 9439 h 10000"/>
                <a:gd name="connsiteX52" fmla="*/ 6010 w 10000"/>
                <a:gd name="connsiteY52" fmla="*/ 9722 h 10000"/>
                <a:gd name="connsiteX53" fmla="*/ 5711 w 10000"/>
                <a:gd name="connsiteY53" fmla="*/ 9580 h 10000"/>
                <a:gd name="connsiteX54" fmla="*/ 5258 w 10000"/>
                <a:gd name="connsiteY54" fmla="*/ 9580 h 10000"/>
                <a:gd name="connsiteX55" fmla="*/ 4972 w 10000"/>
                <a:gd name="connsiteY55" fmla="*/ 9811 h 10000"/>
                <a:gd name="connsiteX56" fmla="*/ 4762 w 10000"/>
                <a:gd name="connsiteY56" fmla="*/ 10000 h 10000"/>
                <a:gd name="connsiteX57" fmla="*/ 4451 w 10000"/>
                <a:gd name="connsiteY57" fmla="*/ 9202 h 10000"/>
                <a:gd name="connsiteX58" fmla="*/ 4257 w 10000"/>
                <a:gd name="connsiteY58" fmla="*/ 8635 h 10000"/>
                <a:gd name="connsiteX59" fmla="*/ 3901 w 10000"/>
                <a:gd name="connsiteY59" fmla="*/ 7973 h 10000"/>
                <a:gd name="connsiteX60" fmla="*/ 3578 w 10000"/>
                <a:gd name="connsiteY60" fmla="*/ 7358 h 10000"/>
                <a:gd name="connsiteX61" fmla="*/ 3255 w 10000"/>
                <a:gd name="connsiteY61" fmla="*/ 6933 h 10000"/>
                <a:gd name="connsiteX62" fmla="*/ 2847 w 10000"/>
                <a:gd name="connsiteY62" fmla="*/ 6720 h 10000"/>
                <a:gd name="connsiteX63" fmla="*/ 2936 w 10000"/>
                <a:gd name="connsiteY63" fmla="*/ 6247 h 10000"/>
                <a:gd name="connsiteX64" fmla="*/ 2876 w 10000"/>
                <a:gd name="connsiteY64" fmla="*/ 5875 h 10000"/>
                <a:gd name="connsiteX65" fmla="*/ 2791 w 10000"/>
                <a:gd name="connsiteY65" fmla="*/ 5219 h 10000"/>
                <a:gd name="connsiteX66" fmla="*/ 2472 w 10000"/>
                <a:gd name="connsiteY66" fmla="*/ 4699 h 10000"/>
                <a:gd name="connsiteX67" fmla="*/ 2246 w 10000"/>
                <a:gd name="connsiteY67" fmla="*/ 4190 h 10000"/>
                <a:gd name="connsiteX68" fmla="*/ 1991 w 10000"/>
                <a:gd name="connsiteY68" fmla="*/ 3747 h 10000"/>
                <a:gd name="connsiteX69" fmla="*/ 1708 w 10000"/>
                <a:gd name="connsiteY69" fmla="*/ 3481 h 10000"/>
                <a:gd name="connsiteX70" fmla="*/ 1454 w 10000"/>
                <a:gd name="connsiteY70" fmla="*/ 3404 h 10000"/>
                <a:gd name="connsiteX71" fmla="*/ 1679 w 10000"/>
                <a:gd name="connsiteY71" fmla="*/ 2719 h 10000"/>
                <a:gd name="connsiteX72" fmla="*/ 921 w 10000"/>
                <a:gd name="connsiteY72" fmla="*/ 2677 h 10000"/>
                <a:gd name="connsiteX73" fmla="*/ 755 w 10000"/>
                <a:gd name="connsiteY73" fmla="*/ 2329 h 10000"/>
                <a:gd name="connsiteX74" fmla="*/ 509 w 10000"/>
                <a:gd name="connsiteY74" fmla="*/ 2252 h 10000"/>
                <a:gd name="connsiteX75" fmla="*/ 113 w 10000"/>
                <a:gd name="connsiteY75" fmla="*/ 2482 h 10000"/>
                <a:gd name="connsiteX76" fmla="*/ 0 w 10000"/>
                <a:gd name="connsiteY76" fmla="*/ 1915 h 10000"/>
                <a:gd name="connsiteX77" fmla="*/ 125 w 10000"/>
                <a:gd name="connsiteY77" fmla="*/ 1389 h 10000"/>
                <a:gd name="connsiteX78" fmla="*/ 53 w 10000"/>
                <a:gd name="connsiteY78" fmla="*/ 1070 h 10000"/>
                <a:gd name="connsiteX79" fmla="*/ 121 w 10000"/>
                <a:gd name="connsiteY79" fmla="*/ 591 h 10000"/>
                <a:gd name="connsiteX80" fmla="*/ 440 w 10000"/>
                <a:gd name="connsiteY80" fmla="*/ 230 h 10000"/>
                <a:gd name="connsiteX81" fmla="*/ 521 w 10000"/>
                <a:gd name="connsiteY81" fmla="*/ 0 h 10000"/>
                <a:gd name="connsiteX0" fmla="*/ 521 w 10000"/>
                <a:gd name="connsiteY0" fmla="*/ 0 h 10000"/>
                <a:gd name="connsiteX1" fmla="*/ 800 w 10000"/>
                <a:gd name="connsiteY1" fmla="*/ 266 h 10000"/>
                <a:gd name="connsiteX2" fmla="*/ 1026 w 10000"/>
                <a:gd name="connsiteY2" fmla="*/ 550 h 10000"/>
                <a:gd name="connsiteX3" fmla="*/ 1317 w 10000"/>
                <a:gd name="connsiteY3" fmla="*/ 928 h 10000"/>
                <a:gd name="connsiteX4" fmla="*/ 1511 w 10000"/>
                <a:gd name="connsiteY4" fmla="*/ 1259 h 10000"/>
                <a:gd name="connsiteX5" fmla="*/ 1672 w 10000"/>
                <a:gd name="connsiteY5" fmla="*/ 1543 h 10000"/>
                <a:gd name="connsiteX6" fmla="*/ 1995 w 10000"/>
                <a:gd name="connsiteY6" fmla="*/ 1637 h 10000"/>
                <a:gd name="connsiteX7" fmla="*/ 2415 w 10000"/>
                <a:gd name="connsiteY7" fmla="*/ 1543 h 10000"/>
                <a:gd name="connsiteX8" fmla="*/ 2706 w 10000"/>
                <a:gd name="connsiteY8" fmla="*/ 1826 h 10000"/>
                <a:gd name="connsiteX9" fmla="*/ 2674 w 10000"/>
                <a:gd name="connsiteY9" fmla="*/ 2157 h 10000"/>
                <a:gd name="connsiteX10" fmla="*/ 2706 w 10000"/>
                <a:gd name="connsiteY10" fmla="*/ 2488 h 10000"/>
                <a:gd name="connsiteX11" fmla="*/ 3126 w 10000"/>
                <a:gd name="connsiteY11" fmla="*/ 2441 h 10000"/>
                <a:gd name="connsiteX12" fmla="*/ 3384 w 10000"/>
                <a:gd name="connsiteY12" fmla="*/ 2630 h 10000"/>
                <a:gd name="connsiteX13" fmla="*/ 3740 w 10000"/>
                <a:gd name="connsiteY13" fmla="*/ 2772 h 10000"/>
                <a:gd name="connsiteX14" fmla="*/ 3837 w 10000"/>
                <a:gd name="connsiteY14" fmla="*/ 3103 h 10000"/>
                <a:gd name="connsiteX15" fmla="*/ 4031 w 10000"/>
                <a:gd name="connsiteY15" fmla="*/ 3245 h 10000"/>
                <a:gd name="connsiteX16" fmla="*/ 4321 w 10000"/>
                <a:gd name="connsiteY16" fmla="*/ 2914 h 10000"/>
                <a:gd name="connsiteX17" fmla="*/ 4677 w 10000"/>
                <a:gd name="connsiteY17" fmla="*/ 3150 h 10000"/>
                <a:gd name="connsiteX18" fmla="*/ 5000 w 10000"/>
                <a:gd name="connsiteY18" fmla="*/ 3103 h 10000"/>
                <a:gd name="connsiteX19" fmla="*/ 5578 w 10000"/>
                <a:gd name="connsiteY19" fmla="*/ 2258 h 10000"/>
                <a:gd name="connsiteX20" fmla="*/ 5743 w 10000"/>
                <a:gd name="connsiteY20" fmla="*/ 2719 h 10000"/>
                <a:gd name="connsiteX21" fmla="*/ 5614 w 10000"/>
                <a:gd name="connsiteY21" fmla="*/ 3316 h 10000"/>
                <a:gd name="connsiteX22" fmla="*/ 5578 w 10000"/>
                <a:gd name="connsiteY22" fmla="*/ 3777 h 10000"/>
                <a:gd name="connsiteX23" fmla="*/ 5973 w 10000"/>
                <a:gd name="connsiteY23" fmla="*/ 3765 h 10000"/>
                <a:gd name="connsiteX24" fmla="*/ 6401 w 10000"/>
                <a:gd name="connsiteY24" fmla="*/ 3865 h 10000"/>
                <a:gd name="connsiteX25" fmla="*/ 6821 w 10000"/>
                <a:gd name="connsiteY25" fmla="*/ 3712 h 10000"/>
                <a:gd name="connsiteX26" fmla="*/ 7464 w 10000"/>
                <a:gd name="connsiteY26" fmla="*/ 3723 h 10000"/>
                <a:gd name="connsiteX27" fmla="*/ 7492 w 10000"/>
                <a:gd name="connsiteY27" fmla="*/ 4137 h 10000"/>
                <a:gd name="connsiteX28" fmla="*/ 7734 w 10000"/>
                <a:gd name="connsiteY28" fmla="*/ 4403 h 10000"/>
                <a:gd name="connsiteX29" fmla="*/ 8098 w 10000"/>
                <a:gd name="connsiteY29" fmla="*/ 4935 h 10000"/>
                <a:gd name="connsiteX30" fmla="*/ 8288 w 10000"/>
                <a:gd name="connsiteY30" fmla="*/ 5266 h 10000"/>
                <a:gd name="connsiteX31" fmla="*/ 8881 w 10000"/>
                <a:gd name="connsiteY31" fmla="*/ 5887 h 10000"/>
                <a:gd name="connsiteX32" fmla="*/ 9055 w 10000"/>
                <a:gd name="connsiteY32" fmla="*/ 6353 h 10000"/>
                <a:gd name="connsiteX33" fmla="*/ 9406 w 10000"/>
                <a:gd name="connsiteY33" fmla="*/ 6968 h 10000"/>
                <a:gd name="connsiteX34" fmla="*/ 9705 w 10000"/>
                <a:gd name="connsiteY34" fmla="*/ 7323 h 10000"/>
                <a:gd name="connsiteX35" fmla="*/ 10000 w 10000"/>
                <a:gd name="connsiteY35" fmla="*/ 7429 h 10000"/>
                <a:gd name="connsiteX36" fmla="*/ 9669 w 10000"/>
                <a:gd name="connsiteY36" fmla="*/ 7695 h 10000"/>
                <a:gd name="connsiteX37" fmla="*/ 9503 w 10000"/>
                <a:gd name="connsiteY37" fmla="*/ 7926 h 10000"/>
                <a:gd name="connsiteX38" fmla="*/ 9124 w 10000"/>
                <a:gd name="connsiteY38" fmla="*/ 8056 h 10000"/>
                <a:gd name="connsiteX39" fmla="*/ 8679 w 10000"/>
                <a:gd name="connsiteY39" fmla="*/ 7943 h 10000"/>
                <a:gd name="connsiteX40" fmla="*/ 8449 w 10000"/>
                <a:gd name="connsiteY40" fmla="*/ 7465 h 10000"/>
                <a:gd name="connsiteX41" fmla="*/ 8304 w 10000"/>
                <a:gd name="connsiteY41" fmla="*/ 7748 h 10000"/>
                <a:gd name="connsiteX42" fmla="*/ 8300 w 10000"/>
                <a:gd name="connsiteY42" fmla="*/ 8233 h 10000"/>
                <a:gd name="connsiteX43" fmla="*/ 8170 w 10000"/>
                <a:gd name="connsiteY43" fmla="*/ 8641 h 10000"/>
                <a:gd name="connsiteX44" fmla="*/ 8227 w 10000"/>
                <a:gd name="connsiteY44" fmla="*/ 9113 h 10000"/>
                <a:gd name="connsiteX45" fmla="*/ 8098 w 10000"/>
                <a:gd name="connsiteY45" fmla="*/ 9527 h 10000"/>
                <a:gd name="connsiteX46" fmla="*/ 7742 w 10000"/>
                <a:gd name="connsiteY46" fmla="*/ 9527 h 10000"/>
                <a:gd name="connsiteX47" fmla="*/ 7407 w 10000"/>
                <a:gd name="connsiteY47" fmla="*/ 9486 h 10000"/>
                <a:gd name="connsiteX48" fmla="*/ 7064 w 10000"/>
                <a:gd name="connsiteY48" fmla="*/ 9628 h 10000"/>
                <a:gd name="connsiteX49" fmla="*/ 6838 w 10000"/>
                <a:gd name="connsiteY49" fmla="*/ 9385 h 10000"/>
                <a:gd name="connsiteX50" fmla="*/ 6644 w 10000"/>
                <a:gd name="connsiteY50" fmla="*/ 9102 h 10000"/>
                <a:gd name="connsiteX51" fmla="*/ 6385 w 10000"/>
                <a:gd name="connsiteY51" fmla="*/ 9439 h 10000"/>
                <a:gd name="connsiteX52" fmla="*/ 6010 w 10000"/>
                <a:gd name="connsiteY52" fmla="*/ 9722 h 10000"/>
                <a:gd name="connsiteX53" fmla="*/ 5711 w 10000"/>
                <a:gd name="connsiteY53" fmla="*/ 9580 h 10000"/>
                <a:gd name="connsiteX54" fmla="*/ 5258 w 10000"/>
                <a:gd name="connsiteY54" fmla="*/ 9580 h 10000"/>
                <a:gd name="connsiteX55" fmla="*/ 4972 w 10000"/>
                <a:gd name="connsiteY55" fmla="*/ 9811 h 10000"/>
                <a:gd name="connsiteX56" fmla="*/ 4762 w 10000"/>
                <a:gd name="connsiteY56" fmla="*/ 10000 h 10000"/>
                <a:gd name="connsiteX57" fmla="*/ 4451 w 10000"/>
                <a:gd name="connsiteY57" fmla="*/ 9202 h 10000"/>
                <a:gd name="connsiteX58" fmla="*/ 4257 w 10000"/>
                <a:gd name="connsiteY58" fmla="*/ 8635 h 10000"/>
                <a:gd name="connsiteX59" fmla="*/ 3901 w 10000"/>
                <a:gd name="connsiteY59" fmla="*/ 7973 h 10000"/>
                <a:gd name="connsiteX60" fmla="*/ 3578 w 10000"/>
                <a:gd name="connsiteY60" fmla="*/ 7358 h 10000"/>
                <a:gd name="connsiteX61" fmla="*/ 3255 w 10000"/>
                <a:gd name="connsiteY61" fmla="*/ 6933 h 10000"/>
                <a:gd name="connsiteX62" fmla="*/ 2847 w 10000"/>
                <a:gd name="connsiteY62" fmla="*/ 6720 h 10000"/>
                <a:gd name="connsiteX63" fmla="*/ 2936 w 10000"/>
                <a:gd name="connsiteY63" fmla="*/ 6247 h 10000"/>
                <a:gd name="connsiteX64" fmla="*/ 2876 w 10000"/>
                <a:gd name="connsiteY64" fmla="*/ 5875 h 10000"/>
                <a:gd name="connsiteX65" fmla="*/ 2791 w 10000"/>
                <a:gd name="connsiteY65" fmla="*/ 5219 h 10000"/>
                <a:gd name="connsiteX66" fmla="*/ 2472 w 10000"/>
                <a:gd name="connsiteY66" fmla="*/ 4699 h 10000"/>
                <a:gd name="connsiteX67" fmla="*/ 2246 w 10000"/>
                <a:gd name="connsiteY67" fmla="*/ 4190 h 10000"/>
                <a:gd name="connsiteX68" fmla="*/ 1991 w 10000"/>
                <a:gd name="connsiteY68" fmla="*/ 3747 h 10000"/>
                <a:gd name="connsiteX69" fmla="*/ 1708 w 10000"/>
                <a:gd name="connsiteY69" fmla="*/ 3481 h 10000"/>
                <a:gd name="connsiteX70" fmla="*/ 1454 w 10000"/>
                <a:gd name="connsiteY70" fmla="*/ 3404 h 10000"/>
                <a:gd name="connsiteX71" fmla="*/ 1679 w 10000"/>
                <a:gd name="connsiteY71" fmla="*/ 2719 h 10000"/>
                <a:gd name="connsiteX72" fmla="*/ 1727 w 10000"/>
                <a:gd name="connsiteY72" fmla="*/ 2243 h 10000"/>
                <a:gd name="connsiteX73" fmla="*/ 755 w 10000"/>
                <a:gd name="connsiteY73" fmla="*/ 2329 h 10000"/>
                <a:gd name="connsiteX74" fmla="*/ 509 w 10000"/>
                <a:gd name="connsiteY74" fmla="*/ 2252 h 10000"/>
                <a:gd name="connsiteX75" fmla="*/ 113 w 10000"/>
                <a:gd name="connsiteY75" fmla="*/ 2482 h 10000"/>
                <a:gd name="connsiteX76" fmla="*/ 0 w 10000"/>
                <a:gd name="connsiteY76" fmla="*/ 1915 h 10000"/>
                <a:gd name="connsiteX77" fmla="*/ 125 w 10000"/>
                <a:gd name="connsiteY77" fmla="*/ 1389 h 10000"/>
                <a:gd name="connsiteX78" fmla="*/ 53 w 10000"/>
                <a:gd name="connsiteY78" fmla="*/ 1070 h 10000"/>
                <a:gd name="connsiteX79" fmla="*/ 121 w 10000"/>
                <a:gd name="connsiteY79" fmla="*/ 591 h 10000"/>
                <a:gd name="connsiteX80" fmla="*/ 440 w 10000"/>
                <a:gd name="connsiteY80" fmla="*/ 230 h 10000"/>
                <a:gd name="connsiteX81" fmla="*/ 521 w 10000"/>
                <a:gd name="connsiteY81" fmla="*/ 0 h 10000"/>
                <a:gd name="connsiteX0" fmla="*/ 521 w 10000"/>
                <a:gd name="connsiteY0" fmla="*/ 0 h 10000"/>
                <a:gd name="connsiteX1" fmla="*/ 800 w 10000"/>
                <a:gd name="connsiteY1" fmla="*/ 266 h 10000"/>
                <a:gd name="connsiteX2" fmla="*/ 1026 w 10000"/>
                <a:gd name="connsiteY2" fmla="*/ 550 h 10000"/>
                <a:gd name="connsiteX3" fmla="*/ 1317 w 10000"/>
                <a:gd name="connsiteY3" fmla="*/ 928 h 10000"/>
                <a:gd name="connsiteX4" fmla="*/ 1511 w 10000"/>
                <a:gd name="connsiteY4" fmla="*/ 1259 h 10000"/>
                <a:gd name="connsiteX5" fmla="*/ 1672 w 10000"/>
                <a:gd name="connsiteY5" fmla="*/ 1543 h 10000"/>
                <a:gd name="connsiteX6" fmla="*/ 1995 w 10000"/>
                <a:gd name="connsiteY6" fmla="*/ 1637 h 10000"/>
                <a:gd name="connsiteX7" fmla="*/ 2415 w 10000"/>
                <a:gd name="connsiteY7" fmla="*/ 1543 h 10000"/>
                <a:gd name="connsiteX8" fmla="*/ 2706 w 10000"/>
                <a:gd name="connsiteY8" fmla="*/ 1826 h 10000"/>
                <a:gd name="connsiteX9" fmla="*/ 2674 w 10000"/>
                <a:gd name="connsiteY9" fmla="*/ 2157 h 10000"/>
                <a:gd name="connsiteX10" fmla="*/ 2706 w 10000"/>
                <a:gd name="connsiteY10" fmla="*/ 2488 h 10000"/>
                <a:gd name="connsiteX11" fmla="*/ 3126 w 10000"/>
                <a:gd name="connsiteY11" fmla="*/ 2441 h 10000"/>
                <a:gd name="connsiteX12" fmla="*/ 3384 w 10000"/>
                <a:gd name="connsiteY12" fmla="*/ 2630 h 10000"/>
                <a:gd name="connsiteX13" fmla="*/ 3740 w 10000"/>
                <a:gd name="connsiteY13" fmla="*/ 2772 h 10000"/>
                <a:gd name="connsiteX14" fmla="*/ 3837 w 10000"/>
                <a:gd name="connsiteY14" fmla="*/ 3103 h 10000"/>
                <a:gd name="connsiteX15" fmla="*/ 4031 w 10000"/>
                <a:gd name="connsiteY15" fmla="*/ 3245 h 10000"/>
                <a:gd name="connsiteX16" fmla="*/ 4321 w 10000"/>
                <a:gd name="connsiteY16" fmla="*/ 2914 h 10000"/>
                <a:gd name="connsiteX17" fmla="*/ 4677 w 10000"/>
                <a:gd name="connsiteY17" fmla="*/ 3150 h 10000"/>
                <a:gd name="connsiteX18" fmla="*/ 5000 w 10000"/>
                <a:gd name="connsiteY18" fmla="*/ 3103 h 10000"/>
                <a:gd name="connsiteX19" fmla="*/ 5578 w 10000"/>
                <a:gd name="connsiteY19" fmla="*/ 2258 h 10000"/>
                <a:gd name="connsiteX20" fmla="*/ 5743 w 10000"/>
                <a:gd name="connsiteY20" fmla="*/ 2719 h 10000"/>
                <a:gd name="connsiteX21" fmla="*/ 5614 w 10000"/>
                <a:gd name="connsiteY21" fmla="*/ 3316 h 10000"/>
                <a:gd name="connsiteX22" fmla="*/ 5578 w 10000"/>
                <a:gd name="connsiteY22" fmla="*/ 3777 h 10000"/>
                <a:gd name="connsiteX23" fmla="*/ 5973 w 10000"/>
                <a:gd name="connsiteY23" fmla="*/ 3765 h 10000"/>
                <a:gd name="connsiteX24" fmla="*/ 6401 w 10000"/>
                <a:gd name="connsiteY24" fmla="*/ 3865 h 10000"/>
                <a:gd name="connsiteX25" fmla="*/ 6821 w 10000"/>
                <a:gd name="connsiteY25" fmla="*/ 3712 h 10000"/>
                <a:gd name="connsiteX26" fmla="*/ 7464 w 10000"/>
                <a:gd name="connsiteY26" fmla="*/ 3723 h 10000"/>
                <a:gd name="connsiteX27" fmla="*/ 7492 w 10000"/>
                <a:gd name="connsiteY27" fmla="*/ 4137 h 10000"/>
                <a:gd name="connsiteX28" fmla="*/ 7734 w 10000"/>
                <a:gd name="connsiteY28" fmla="*/ 4403 h 10000"/>
                <a:gd name="connsiteX29" fmla="*/ 8098 w 10000"/>
                <a:gd name="connsiteY29" fmla="*/ 4935 h 10000"/>
                <a:gd name="connsiteX30" fmla="*/ 8288 w 10000"/>
                <a:gd name="connsiteY30" fmla="*/ 5266 h 10000"/>
                <a:gd name="connsiteX31" fmla="*/ 8881 w 10000"/>
                <a:gd name="connsiteY31" fmla="*/ 5887 h 10000"/>
                <a:gd name="connsiteX32" fmla="*/ 9055 w 10000"/>
                <a:gd name="connsiteY32" fmla="*/ 6353 h 10000"/>
                <a:gd name="connsiteX33" fmla="*/ 9406 w 10000"/>
                <a:gd name="connsiteY33" fmla="*/ 6968 h 10000"/>
                <a:gd name="connsiteX34" fmla="*/ 9705 w 10000"/>
                <a:gd name="connsiteY34" fmla="*/ 7323 h 10000"/>
                <a:gd name="connsiteX35" fmla="*/ 10000 w 10000"/>
                <a:gd name="connsiteY35" fmla="*/ 7429 h 10000"/>
                <a:gd name="connsiteX36" fmla="*/ 9669 w 10000"/>
                <a:gd name="connsiteY36" fmla="*/ 7695 h 10000"/>
                <a:gd name="connsiteX37" fmla="*/ 9503 w 10000"/>
                <a:gd name="connsiteY37" fmla="*/ 7926 h 10000"/>
                <a:gd name="connsiteX38" fmla="*/ 9124 w 10000"/>
                <a:gd name="connsiteY38" fmla="*/ 8056 h 10000"/>
                <a:gd name="connsiteX39" fmla="*/ 8679 w 10000"/>
                <a:gd name="connsiteY39" fmla="*/ 7943 h 10000"/>
                <a:gd name="connsiteX40" fmla="*/ 8449 w 10000"/>
                <a:gd name="connsiteY40" fmla="*/ 7465 h 10000"/>
                <a:gd name="connsiteX41" fmla="*/ 8304 w 10000"/>
                <a:gd name="connsiteY41" fmla="*/ 7748 h 10000"/>
                <a:gd name="connsiteX42" fmla="*/ 8300 w 10000"/>
                <a:gd name="connsiteY42" fmla="*/ 8233 h 10000"/>
                <a:gd name="connsiteX43" fmla="*/ 8170 w 10000"/>
                <a:gd name="connsiteY43" fmla="*/ 8641 h 10000"/>
                <a:gd name="connsiteX44" fmla="*/ 8227 w 10000"/>
                <a:gd name="connsiteY44" fmla="*/ 9113 h 10000"/>
                <a:gd name="connsiteX45" fmla="*/ 8098 w 10000"/>
                <a:gd name="connsiteY45" fmla="*/ 9527 h 10000"/>
                <a:gd name="connsiteX46" fmla="*/ 7742 w 10000"/>
                <a:gd name="connsiteY46" fmla="*/ 9527 h 10000"/>
                <a:gd name="connsiteX47" fmla="*/ 7407 w 10000"/>
                <a:gd name="connsiteY47" fmla="*/ 9486 h 10000"/>
                <a:gd name="connsiteX48" fmla="*/ 7064 w 10000"/>
                <a:gd name="connsiteY48" fmla="*/ 9628 h 10000"/>
                <a:gd name="connsiteX49" fmla="*/ 6838 w 10000"/>
                <a:gd name="connsiteY49" fmla="*/ 9385 h 10000"/>
                <a:gd name="connsiteX50" fmla="*/ 6644 w 10000"/>
                <a:gd name="connsiteY50" fmla="*/ 9102 h 10000"/>
                <a:gd name="connsiteX51" fmla="*/ 6385 w 10000"/>
                <a:gd name="connsiteY51" fmla="*/ 9439 h 10000"/>
                <a:gd name="connsiteX52" fmla="*/ 6010 w 10000"/>
                <a:gd name="connsiteY52" fmla="*/ 9722 h 10000"/>
                <a:gd name="connsiteX53" fmla="*/ 5711 w 10000"/>
                <a:gd name="connsiteY53" fmla="*/ 9580 h 10000"/>
                <a:gd name="connsiteX54" fmla="*/ 5258 w 10000"/>
                <a:gd name="connsiteY54" fmla="*/ 9580 h 10000"/>
                <a:gd name="connsiteX55" fmla="*/ 4972 w 10000"/>
                <a:gd name="connsiteY55" fmla="*/ 9811 h 10000"/>
                <a:gd name="connsiteX56" fmla="*/ 4762 w 10000"/>
                <a:gd name="connsiteY56" fmla="*/ 10000 h 10000"/>
                <a:gd name="connsiteX57" fmla="*/ 4451 w 10000"/>
                <a:gd name="connsiteY57" fmla="*/ 9202 h 10000"/>
                <a:gd name="connsiteX58" fmla="*/ 4257 w 10000"/>
                <a:gd name="connsiteY58" fmla="*/ 8635 h 10000"/>
                <a:gd name="connsiteX59" fmla="*/ 3901 w 10000"/>
                <a:gd name="connsiteY59" fmla="*/ 7973 h 10000"/>
                <a:gd name="connsiteX60" fmla="*/ 3578 w 10000"/>
                <a:gd name="connsiteY60" fmla="*/ 7358 h 10000"/>
                <a:gd name="connsiteX61" fmla="*/ 3255 w 10000"/>
                <a:gd name="connsiteY61" fmla="*/ 6933 h 10000"/>
                <a:gd name="connsiteX62" fmla="*/ 2847 w 10000"/>
                <a:gd name="connsiteY62" fmla="*/ 6720 h 10000"/>
                <a:gd name="connsiteX63" fmla="*/ 2936 w 10000"/>
                <a:gd name="connsiteY63" fmla="*/ 6247 h 10000"/>
                <a:gd name="connsiteX64" fmla="*/ 2876 w 10000"/>
                <a:gd name="connsiteY64" fmla="*/ 5875 h 10000"/>
                <a:gd name="connsiteX65" fmla="*/ 2791 w 10000"/>
                <a:gd name="connsiteY65" fmla="*/ 5219 h 10000"/>
                <a:gd name="connsiteX66" fmla="*/ 2472 w 10000"/>
                <a:gd name="connsiteY66" fmla="*/ 4699 h 10000"/>
                <a:gd name="connsiteX67" fmla="*/ 2246 w 10000"/>
                <a:gd name="connsiteY67" fmla="*/ 4190 h 10000"/>
                <a:gd name="connsiteX68" fmla="*/ 1991 w 10000"/>
                <a:gd name="connsiteY68" fmla="*/ 3747 h 10000"/>
                <a:gd name="connsiteX69" fmla="*/ 1708 w 10000"/>
                <a:gd name="connsiteY69" fmla="*/ 3481 h 10000"/>
                <a:gd name="connsiteX70" fmla="*/ 1454 w 10000"/>
                <a:gd name="connsiteY70" fmla="*/ 3404 h 10000"/>
                <a:gd name="connsiteX71" fmla="*/ 1679 w 10000"/>
                <a:gd name="connsiteY71" fmla="*/ 2719 h 10000"/>
                <a:gd name="connsiteX72" fmla="*/ 1727 w 10000"/>
                <a:gd name="connsiteY72" fmla="*/ 2243 h 10000"/>
                <a:gd name="connsiteX73" fmla="*/ 2133 w 10000"/>
                <a:gd name="connsiteY73" fmla="*/ 2050 h 10000"/>
                <a:gd name="connsiteX74" fmla="*/ 509 w 10000"/>
                <a:gd name="connsiteY74" fmla="*/ 2252 h 10000"/>
                <a:gd name="connsiteX75" fmla="*/ 113 w 10000"/>
                <a:gd name="connsiteY75" fmla="*/ 2482 h 10000"/>
                <a:gd name="connsiteX76" fmla="*/ 0 w 10000"/>
                <a:gd name="connsiteY76" fmla="*/ 1915 h 10000"/>
                <a:gd name="connsiteX77" fmla="*/ 125 w 10000"/>
                <a:gd name="connsiteY77" fmla="*/ 1389 h 10000"/>
                <a:gd name="connsiteX78" fmla="*/ 53 w 10000"/>
                <a:gd name="connsiteY78" fmla="*/ 1070 h 10000"/>
                <a:gd name="connsiteX79" fmla="*/ 121 w 10000"/>
                <a:gd name="connsiteY79" fmla="*/ 591 h 10000"/>
                <a:gd name="connsiteX80" fmla="*/ 440 w 10000"/>
                <a:gd name="connsiteY80" fmla="*/ 230 h 10000"/>
                <a:gd name="connsiteX81" fmla="*/ 521 w 10000"/>
                <a:gd name="connsiteY81" fmla="*/ 0 h 10000"/>
                <a:gd name="connsiteX0" fmla="*/ 521 w 10000"/>
                <a:gd name="connsiteY0" fmla="*/ 0 h 10000"/>
                <a:gd name="connsiteX1" fmla="*/ 800 w 10000"/>
                <a:gd name="connsiteY1" fmla="*/ 266 h 10000"/>
                <a:gd name="connsiteX2" fmla="*/ 1026 w 10000"/>
                <a:gd name="connsiteY2" fmla="*/ 550 h 10000"/>
                <a:gd name="connsiteX3" fmla="*/ 1317 w 10000"/>
                <a:gd name="connsiteY3" fmla="*/ 928 h 10000"/>
                <a:gd name="connsiteX4" fmla="*/ 1511 w 10000"/>
                <a:gd name="connsiteY4" fmla="*/ 1259 h 10000"/>
                <a:gd name="connsiteX5" fmla="*/ 1672 w 10000"/>
                <a:gd name="connsiteY5" fmla="*/ 1543 h 10000"/>
                <a:gd name="connsiteX6" fmla="*/ 1995 w 10000"/>
                <a:gd name="connsiteY6" fmla="*/ 1637 h 10000"/>
                <a:gd name="connsiteX7" fmla="*/ 2415 w 10000"/>
                <a:gd name="connsiteY7" fmla="*/ 1543 h 10000"/>
                <a:gd name="connsiteX8" fmla="*/ 2706 w 10000"/>
                <a:gd name="connsiteY8" fmla="*/ 1826 h 10000"/>
                <a:gd name="connsiteX9" fmla="*/ 2674 w 10000"/>
                <a:gd name="connsiteY9" fmla="*/ 2157 h 10000"/>
                <a:gd name="connsiteX10" fmla="*/ 2706 w 10000"/>
                <a:gd name="connsiteY10" fmla="*/ 2488 h 10000"/>
                <a:gd name="connsiteX11" fmla="*/ 3126 w 10000"/>
                <a:gd name="connsiteY11" fmla="*/ 2441 h 10000"/>
                <a:gd name="connsiteX12" fmla="*/ 3384 w 10000"/>
                <a:gd name="connsiteY12" fmla="*/ 2630 h 10000"/>
                <a:gd name="connsiteX13" fmla="*/ 3740 w 10000"/>
                <a:gd name="connsiteY13" fmla="*/ 2772 h 10000"/>
                <a:gd name="connsiteX14" fmla="*/ 3837 w 10000"/>
                <a:gd name="connsiteY14" fmla="*/ 3103 h 10000"/>
                <a:gd name="connsiteX15" fmla="*/ 4031 w 10000"/>
                <a:gd name="connsiteY15" fmla="*/ 3245 h 10000"/>
                <a:gd name="connsiteX16" fmla="*/ 4321 w 10000"/>
                <a:gd name="connsiteY16" fmla="*/ 2914 h 10000"/>
                <a:gd name="connsiteX17" fmla="*/ 4677 w 10000"/>
                <a:gd name="connsiteY17" fmla="*/ 3150 h 10000"/>
                <a:gd name="connsiteX18" fmla="*/ 5000 w 10000"/>
                <a:gd name="connsiteY18" fmla="*/ 3103 h 10000"/>
                <a:gd name="connsiteX19" fmla="*/ 5578 w 10000"/>
                <a:gd name="connsiteY19" fmla="*/ 2258 h 10000"/>
                <a:gd name="connsiteX20" fmla="*/ 5743 w 10000"/>
                <a:gd name="connsiteY20" fmla="*/ 2719 h 10000"/>
                <a:gd name="connsiteX21" fmla="*/ 5614 w 10000"/>
                <a:gd name="connsiteY21" fmla="*/ 3316 h 10000"/>
                <a:gd name="connsiteX22" fmla="*/ 5578 w 10000"/>
                <a:gd name="connsiteY22" fmla="*/ 3777 h 10000"/>
                <a:gd name="connsiteX23" fmla="*/ 5973 w 10000"/>
                <a:gd name="connsiteY23" fmla="*/ 3765 h 10000"/>
                <a:gd name="connsiteX24" fmla="*/ 6401 w 10000"/>
                <a:gd name="connsiteY24" fmla="*/ 3865 h 10000"/>
                <a:gd name="connsiteX25" fmla="*/ 6821 w 10000"/>
                <a:gd name="connsiteY25" fmla="*/ 3712 h 10000"/>
                <a:gd name="connsiteX26" fmla="*/ 7464 w 10000"/>
                <a:gd name="connsiteY26" fmla="*/ 3723 h 10000"/>
                <a:gd name="connsiteX27" fmla="*/ 7492 w 10000"/>
                <a:gd name="connsiteY27" fmla="*/ 4137 h 10000"/>
                <a:gd name="connsiteX28" fmla="*/ 7734 w 10000"/>
                <a:gd name="connsiteY28" fmla="*/ 4403 h 10000"/>
                <a:gd name="connsiteX29" fmla="*/ 8098 w 10000"/>
                <a:gd name="connsiteY29" fmla="*/ 4935 h 10000"/>
                <a:gd name="connsiteX30" fmla="*/ 8288 w 10000"/>
                <a:gd name="connsiteY30" fmla="*/ 5266 h 10000"/>
                <a:gd name="connsiteX31" fmla="*/ 8881 w 10000"/>
                <a:gd name="connsiteY31" fmla="*/ 5887 h 10000"/>
                <a:gd name="connsiteX32" fmla="*/ 9055 w 10000"/>
                <a:gd name="connsiteY32" fmla="*/ 6353 h 10000"/>
                <a:gd name="connsiteX33" fmla="*/ 9406 w 10000"/>
                <a:gd name="connsiteY33" fmla="*/ 6968 h 10000"/>
                <a:gd name="connsiteX34" fmla="*/ 9705 w 10000"/>
                <a:gd name="connsiteY34" fmla="*/ 7323 h 10000"/>
                <a:gd name="connsiteX35" fmla="*/ 10000 w 10000"/>
                <a:gd name="connsiteY35" fmla="*/ 7429 h 10000"/>
                <a:gd name="connsiteX36" fmla="*/ 9669 w 10000"/>
                <a:gd name="connsiteY36" fmla="*/ 7695 h 10000"/>
                <a:gd name="connsiteX37" fmla="*/ 9503 w 10000"/>
                <a:gd name="connsiteY37" fmla="*/ 7926 h 10000"/>
                <a:gd name="connsiteX38" fmla="*/ 9124 w 10000"/>
                <a:gd name="connsiteY38" fmla="*/ 8056 h 10000"/>
                <a:gd name="connsiteX39" fmla="*/ 8679 w 10000"/>
                <a:gd name="connsiteY39" fmla="*/ 7943 h 10000"/>
                <a:gd name="connsiteX40" fmla="*/ 8449 w 10000"/>
                <a:gd name="connsiteY40" fmla="*/ 7465 h 10000"/>
                <a:gd name="connsiteX41" fmla="*/ 8304 w 10000"/>
                <a:gd name="connsiteY41" fmla="*/ 7748 h 10000"/>
                <a:gd name="connsiteX42" fmla="*/ 8300 w 10000"/>
                <a:gd name="connsiteY42" fmla="*/ 8233 h 10000"/>
                <a:gd name="connsiteX43" fmla="*/ 8170 w 10000"/>
                <a:gd name="connsiteY43" fmla="*/ 8641 h 10000"/>
                <a:gd name="connsiteX44" fmla="*/ 8227 w 10000"/>
                <a:gd name="connsiteY44" fmla="*/ 9113 h 10000"/>
                <a:gd name="connsiteX45" fmla="*/ 8098 w 10000"/>
                <a:gd name="connsiteY45" fmla="*/ 9527 h 10000"/>
                <a:gd name="connsiteX46" fmla="*/ 7742 w 10000"/>
                <a:gd name="connsiteY46" fmla="*/ 9527 h 10000"/>
                <a:gd name="connsiteX47" fmla="*/ 7407 w 10000"/>
                <a:gd name="connsiteY47" fmla="*/ 9486 h 10000"/>
                <a:gd name="connsiteX48" fmla="*/ 7064 w 10000"/>
                <a:gd name="connsiteY48" fmla="*/ 9628 h 10000"/>
                <a:gd name="connsiteX49" fmla="*/ 6838 w 10000"/>
                <a:gd name="connsiteY49" fmla="*/ 9385 h 10000"/>
                <a:gd name="connsiteX50" fmla="*/ 6644 w 10000"/>
                <a:gd name="connsiteY50" fmla="*/ 9102 h 10000"/>
                <a:gd name="connsiteX51" fmla="*/ 6385 w 10000"/>
                <a:gd name="connsiteY51" fmla="*/ 9439 h 10000"/>
                <a:gd name="connsiteX52" fmla="*/ 6010 w 10000"/>
                <a:gd name="connsiteY52" fmla="*/ 9722 h 10000"/>
                <a:gd name="connsiteX53" fmla="*/ 5711 w 10000"/>
                <a:gd name="connsiteY53" fmla="*/ 9580 h 10000"/>
                <a:gd name="connsiteX54" fmla="*/ 5258 w 10000"/>
                <a:gd name="connsiteY54" fmla="*/ 9580 h 10000"/>
                <a:gd name="connsiteX55" fmla="*/ 4972 w 10000"/>
                <a:gd name="connsiteY55" fmla="*/ 9811 h 10000"/>
                <a:gd name="connsiteX56" fmla="*/ 4762 w 10000"/>
                <a:gd name="connsiteY56" fmla="*/ 10000 h 10000"/>
                <a:gd name="connsiteX57" fmla="*/ 4451 w 10000"/>
                <a:gd name="connsiteY57" fmla="*/ 9202 h 10000"/>
                <a:gd name="connsiteX58" fmla="*/ 4257 w 10000"/>
                <a:gd name="connsiteY58" fmla="*/ 8635 h 10000"/>
                <a:gd name="connsiteX59" fmla="*/ 3901 w 10000"/>
                <a:gd name="connsiteY59" fmla="*/ 7973 h 10000"/>
                <a:gd name="connsiteX60" fmla="*/ 3578 w 10000"/>
                <a:gd name="connsiteY60" fmla="*/ 7358 h 10000"/>
                <a:gd name="connsiteX61" fmla="*/ 3255 w 10000"/>
                <a:gd name="connsiteY61" fmla="*/ 6933 h 10000"/>
                <a:gd name="connsiteX62" fmla="*/ 2847 w 10000"/>
                <a:gd name="connsiteY62" fmla="*/ 6720 h 10000"/>
                <a:gd name="connsiteX63" fmla="*/ 2936 w 10000"/>
                <a:gd name="connsiteY63" fmla="*/ 6247 h 10000"/>
                <a:gd name="connsiteX64" fmla="*/ 2876 w 10000"/>
                <a:gd name="connsiteY64" fmla="*/ 5875 h 10000"/>
                <a:gd name="connsiteX65" fmla="*/ 2791 w 10000"/>
                <a:gd name="connsiteY65" fmla="*/ 5219 h 10000"/>
                <a:gd name="connsiteX66" fmla="*/ 2472 w 10000"/>
                <a:gd name="connsiteY66" fmla="*/ 4699 h 10000"/>
                <a:gd name="connsiteX67" fmla="*/ 2246 w 10000"/>
                <a:gd name="connsiteY67" fmla="*/ 4190 h 10000"/>
                <a:gd name="connsiteX68" fmla="*/ 1991 w 10000"/>
                <a:gd name="connsiteY68" fmla="*/ 3747 h 10000"/>
                <a:gd name="connsiteX69" fmla="*/ 1708 w 10000"/>
                <a:gd name="connsiteY69" fmla="*/ 3481 h 10000"/>
                <a:gd name="connsiteX70" fmla="*/ 1454 w 10000"/>
                <a:gd name="connsiteY70" fmla="*/ 3404 h 10000"/>
                <a:gd name="connsiteX71" fmla="*/ 1679 w 10000"/>
                <a:gd name="connsiteY71" fmla="*/ 2719 h 10000"/>
                <a:gd name="connsiteX72" fmla="*/ 1727 w 10000"/>
                <a:gd name="connsiteY72" fmla="*/ 2243 h 10000"/>
                <a:gd name="connsiteX73" fmla="*/ 2133 w 10000"/>
                <a:gd name="connsiteY73" fmla="*/ 2050 h 10000"/>
                <a:gd name="connsiteX74" fmla="*/ 2332 w 10000"/>
                <a:gd name="connsiteY74" fmla="*/ 1786 h 10000"/>
                <a:gd name="connsiteX75" fmla="*/ 113 w 10000"/>
                <a:gd name="connsiteY75" fmla="*/ 2482 h 10000"/>
                <a:gd name="connsiteX76" fmla="*/ 0 w 10000"/>
                <a:gd name="connsiteY76" fmla="*/ 1915 h 10000"/>
                <a:gd name="connsiteX77" fmla="*/ 125 w 10000"/>
                <a:gd name="connsiteY77" fmla="*/ 1389 h 10000"/>
                <a:gd name="connsiteX78" fmla="*/ 53 w 10000"/>
                <a:gd name="connsiteY78" fmla="*/ 1070 h 10000"/>
                <a:gd name="connsiteX79" fmla="*/ 121 w 10000"/>
                <a:gd name="connsiteY79" fmla="*/ 591 h 10000"/>
                <a:gd name="connsiteX80" fmla="*/ 440 w 10000"/>
                <a:gd name="connsiteY80" fmla="*/ 230 h 10000"/>
                <a:gd name="connsiteX81" fmla="*/ 521 w 10000"/>
                <a:gd name="connsiteY81" fmla="*/ 0 h 10000"/>
                <a:gd name="connsiteX0" fmla="*/ 521 w 10000"/>
                <a:gd name="connsiteY0" fmla="*/ 0 h 10000"/>
                <a:gd name="connsiteX1" fmla="*/ 800 w 10000"/>
                <a:gd name="connsiteY1" fmla="*/ 266 h 10000"/>
                <a:gd name="connsiteX2" fmla="*/ 1026 w 10000"/>
                <a:gd name="connsiteY2" fmla="*/ 550 h 10000"/>
                <a:gd name="connsiteX3" fmla="*/ 1317 w 10000"/>
                <a:gd name="connsiteY3" fmla="*/ 928 h 10000"/>
                <a:gd name="connsiteX4" fmla="*/ 1511 w 10000"/>
                <a:gd name="connsiteY4" fmla="*/ 1259 h 10000"/>
                <a:gd name="connsiteX5" fmla="*/ 1672 w 10000"/>
                <a:gd name="connsiteY5" fmla="*/ 1543 h 10000"/>
                <a:gd name="connsiteX6" fmla="*/ 1995 w 10000"/>
                <a:gd name="connsiteY6" fmla="*/ 1637 h 10000"/>
                <a:gd name="connsiteX7" fmla="*/ 2415 w 10000"/>
                <a:gd name="connsiteY7" fmla="*/ 1543 h 10000"/>
                <a:gd name="connsiteX8" fmla="*/ 2706 w 10000"/>
                <a:gd name="connsiteY8" fmla="*/ 1826 h 10000"/>
                <a:gd name="connsiteX9" fmla="*/ 2674 w 10000"/>
                <a:gd name="connsiteY9" fmla="*/ 2157 h 10000"/>
                <a:gd name="connsiteX10" fmla="*/ 2706 w 10000"/>
                <a:gd name="connsiteY10" fmla="*/ 2488 h 10000"/>
                <a:gd name="connsiteX11" fmla="*/ 3126 w 10000"/>
                <a:gd name="connsiteY11" fmla="*/ 2441 h 10000"/>
                <a:gd name="connsiteX12" fmla="*/ 3384 w 10000"/>
                <a:gd name="connsiteY12" fmla="*/ 2630 h 10000"/>
                <a:gd name="connsiteX13" fmla="*/ 3740 w 10000"/>
                <a:gd name="connsiteY13" fmla="*/ 2772 h 10000"/>
                <a:gd name="connsiteX14" fmla="*/ 3837 w 10000"/>
                <a:gd name="connsiteY14" fmla="*/ 3103 h 10000"/>
                <a:gd name="connsiteX15" fmla="*/ 4031 w 10000"/>
                <a:gd name="connsiteY15" fmla="*/ 3245 h 10000"/>
                <a:gd name="connsiteX16" fmla="*/ 4321 w 10000"/>
                <a:gd name="connsiteY16" fmla="*/ 2914 h 10000"/>
                <a:gd name="connsiteX17" fmla="*/ 4677 w 10000"/>
                <a:gd name="connsiteY17" fmla="*/ 3150 h 10000"/>
                <a:gd name="connsiteX18" fmla="*/ 5000 w 10000"/>
                <a:gd name="connsiteY18" fmla="*/ 3103 h 10000"/>
                <a:gd name="connsiteX19" fmla="*/ 5578 w 10000"/>
                <a:gd name="connsiteY19" fmla="*/ 2258 h 10000"/>
                <a:gd name="connsiteX20" fmla="*/ 5743 w 10000"/>
                <a:gd name="connsiteY20" fmla="*/ 2719 h 10000"/>
                <a:gd name="connsiteX21" fmla="*/ 5614 w 10000"/>
                <a:gd name="connsiteY21" fmla="*/ 3316 h 10000"/>
                <a:gd name="connsiteX22" fmla="*/ 5578 w 10000"/>
                <a:gd name="connsiteY22" fmla="*/ 3777 h 10000"/>
                <a:gd name="connsiteX23" fmla="*/ 5973 w 10000"/>
                <a:gd name="connsiteY23" fmla="*/ 3765 h 10000"/>
                <a:gd name="connsiteX24" fmla="*/ 6401 w 10000"/>
                <a:gd name="connsiteY24" fmla="*/ 3865 h 10000"/>
                <a:gd name="connsiteX25" fmla="*/ 6821 w 10000"/>
                <a:gd name="connsiteY25" fmla="*/ 3712 h 10000"/>
                <a:gd name="connsiteX26" fmla="*/ 7464 w 10000"/>
                <a:gd name="connsiteY26" fmla="*/ 3723 h 10000"/>
                <a:gd name="connsiteX27" fmla="*/ 7492 w 10000"/>
                <a:gd name="connsiteY27" fmla="*/ 4137 h 10000"/>
                <a:gd name="connsiteX28" fmla="*/ 7734 w 10000"/>
                <a:gd name="connsiteY28" fmla="*/ 4403 h 10000"/>
                <a:gd name="connsiteX29" fmla="*/ 8098 w 10000"/>
                <a:gd name="connsiteY29" fmla="*/ 4935 h 10000"/>
                <a:gd name="connsiteX30" fmla="*/ 8288 w 10000"/>
                <a:gd name="connsiteY30" fmla="*/ 5266 h 10000"/>
                <a:gd name="connsiteX31" fmla="*/ 8881 w 10000"/>
                <a:gd name="connsiteY31" fmla="*/ 5887 h 10000"/>
                <a:gd name="connsiteX32" fmla="*/ 9055 w 10000"/>
                <a:gd name="connsiteY32" fmla="*/ 6353 h 10000"/>
                <a:gd name="connsiteX33" fmla="*/ 9406 w 10000"/>
                <a:gd name="connsiteY33" fmla="*/ 6968 h 10000"/>
                <a:gd name="connsiteX34" fmla="*/ 9705 w 10000"/>
                <a:gd name="connsiteY34" fmla="*/ 7323 h 10000"/>
                <a:gd name="connsiteX35" fmla="*/ 10000 w 10000"/>
                <a:gd name="connsiteY35" fmla="*/ 7429 h 10000"/>
                <a:gd name="connsiteX36" fmla="*/ 9669 w 10000"/>
                <a:gd name="connsiteY36" fmla="*/ 7695 h 10000"/>
                <a:gd name="connsiteX37" fmla="*/ 9503 w 10000"/>
                <a:gd name="connsiteY37" fmla="*/ 7926 h 10000"/>
                <a:gd name="connsiteX38" fmla="*/ 9124 w 10000"/>
                <a:gd name="connsiteY38" fmla="*/ 8056 h 10000"/>
                <a:gd name="connsiteX39" fmla="*/ 8679 w 10000"/>
                <a:gd name="connsiteY39" fmla="*/ 7943 h 10000"/>
                <a:gd name="connsiteX40" fmla="*/ 8449 w 10000"/>
                <a:gd name="connsiteY40" fmla="*/ 7465 h 10000"/>
                <a:gd name="connsiteX41" fmla="*/ 8304 w 10000"/>
                <a:gd name="connsiteY41" fmla="*/ 7748 h 10000"/>
                <a:gd name="connsiteX42" fmla="*/ 8300 w 10000"/>
                <a:gd name="connsiteY42" fmla="*/ 8233 h 10000"/>
                <a:gd name="connsiteX43" fmla="*/ 8170 w 10000"/>
                <a:gd name="connsiteY43" fmla="*/ 8641 h 10000"/>
                <a:gd name="connsiteX44" fmla="*/ 8227 w 10000"/>
                <a:gd name="connsiteY44" fmla="*/ 9113 h 10000"/>
                <a:gd name="connsiteX45" fmla="*/ 8098 w 10000"/>
                <a:gd name="connsiteY45" fmla="*/ 9527 h 10000"/>
                <a:gd name="connsiteX46" fmla="*/ 7742 w 10000"/>
                <a:gd name="connsiteY46" fmla="*/ 9527 h 10000"/>
                <a:gd name="connsiteX47" fmla="*/ 7407 w 10000"/>
                <a:gd name="connsiteY47" fmla="*/ 9486 h 10000"/>
                <a:gd name="connsiteX48" fmla="*/ 7064 w 10000"/>
                <a:gd name="connsiteY48" fmla="*/ 9628 h 10000"/>
                <a:gd name="connsiteX49" fmla="*/ 6838 w 10000"/>
                <a:gd name="connsiteY49" fmla="*/ 9385 h 10000"/>
                <a:gd name="connsiteX50" fmla="*/ 6644 w 10000"/>
                <a:gd name="connsiteY50" fmla="*/ 9102 h 10000"/>
                <a:gd name="connsiteX51" fmla="*/ 6385 w 10000"/>
                <a:gd name="connsiteY51" fmla="*/ 9439 h 10000"/>
                <a:gd name="connsiteX52" fmla="*/ 6010 w 10000"/>
                <a:gd name="connsiteY52" fmla="*/ 9722 h 10000"/>
                <a:gd name="connsiteX53" fmla="*/ 5711 w 10000"/>
                <a:gd name="connsiteY53" fmla="*/ 9580 h 10000"/>
                <a:gd name="connsiteX54" fmla="*/ 5258 w 10000"/>
                <a:gd name="connsiteY54" fmla="*/ 9580 h 10000"/>
                <a:gd name="connsiteX55" fmla="*/ 4972 w 10000"/>
                <a:gd name="connsiteY55" fmla="*/ 9811 h 10000"/>
                <a:gd name="connsiteX56" fmla="*/ 4762 w 10000"/>
                <a:gd name="connsiteY56" fmla="*/ 10000 h 10000"/>
                <a:gd name="connsiteX57" fmla="*/ 4451 w 10000"/>
                <a:gd name="connsiteY57" fmla="*/ 9202 h 10000"/>
                <a:gd name="connsiteX58" fmla="*/ 4257 w 10000"/>
                <a:gd name="connsiteY58" fmla="*/ 8635 h 10000"/>
                <a:gd name="connsiteX59" fmla="*/ 3901 w 10000"/>
                <a:gd name="connsiteY59" fmla="*/ 7973 h 10000"/>
                <a:gd name="connsiteX60" fmla="*/ 3578 w 10000"/>
                <a:gd name="connsiteY60" fmla="*/ 7358 h 10000"/>
                <a:gd name="connsiteX61" fmla="*/ 3255 w 10000"/>
                <a:gd name="connsiteY61" fmla="*/ 6933 h 10000"/>
                <a:gd name="connsiteX62" fmla="*/ 2847 w 10000"/>
                <a:gd name="connsiteY62" fmla="*/ 6720 h 10000"/>
                <a:gd name="connsiteX63" fmla="*/ 2936 w 10000"/>
                <a:gd name="connsiteY63" fmla="*/ 6247 h 10000"/>
                <a:gd name="connsiteX64" fmla="*/ 2876 w 10000"/>
                <a:gd name="connsiteY64" fmla="*/ 5875 h 10000"/>
                <a:gd name="connsiteX65" fmla="*/ 2791 w 10000"/>
                <a:gd name="connsiteY65" fmla="*/ 5219 h 10000"/>
                <a:gd name="connsiteX66" fmla="*/ 2472 w 10000"/>
                <a:gd name="connsiteY66" fmla="*/ 4699 h 10000"/>
                <a:gd name="connsiteX67" fmla="*/ 2246 w 10000"/>
                <a:gd name="connsiteY67" fmla="*/ 4190 h 10000"/>
                <a:gd name="connsiteX68" fmla="*/ 1991 w 10000"/>
                <a:gd name="connsiteY68" fmla="*/ 3747 h 10000"/>
                <a:gd name="connsiteX69" fmla="*/ 1708 w 10000"/>
                <a:gd name="connsiteY69" fmla="*/ 3481 h 10000"/>
                <a:gd name="connsiteX70" fmla="*/ 1454 w 10000"/>
                <a:gd name="connsiteY70" fmla="*/ 3404 h 10000"/>
                <a:gd name="connsiteX71" fmla="*/ 1679 w 10000"/>
                <a:gd name="connsiteY71" fmla="*/ 2719 h 10000"/>
                <a:gd name="connsiteX72" fmla="*/ 1727 w 10000"/>
                <a:gd name="connsiteY72" fmla="*/ 2243 h 10000"/>
                <a:gd name="connsiteX73" fmla="*/ 2133 w 10000"/>
                <a:gd name="connsiteY73" fmla="*/ 2050 h 10000"/>
                <a:gd name="connsiteX74" fmla="*/ 2332 w 10000"/>
                <a:gd name="connsiteY74" fmla="*/ 1786 h 10000"/>
                <a:gd name="connsiteX75" fmla="*/ 1915 w 10000"/>
                <a:gd name="connsiteY75" fmla="*/ 1675 h 10000"/>
                <a:gd name="connsiteX76" fmla="*/ 0 w 10000"/>
                <a:gd name="connsiteY76" fmla="*/ 1915 h 10000"/>
                <a:gd name="connsiteX77" fmla="*/ 125 w 10000"/>
                <a:gd name="connsiteY77" fmla="*/ 1389 h 10000"/>
                <a:gd name="connsiteX78" fmla="*/ 53 w 10000"/>
                <a:gd name="connsiteY78" fmla="*/ 1070 h 10000"/>
                <a:gd name="connsiteX79" fmla="*/ 121 w 10000"/>
                <a:gd name="connsiteY79" fmla="*/ 591 h 10000"/>
                <a:gd name="connsiteX80" fmla="*/ 440 w 10000"/>
                <a:gd name="connsiteY80" fmla="*/ 230 h 10000"/>
                <a:gd name="connsiteX81" fmla="*/ 521 w 10000"/>
                <a:gd name="connsiteY81" fmla="*/ 0 h 10000"/>
                <a:gd name="connsiteX0" fmla="*/ 468 w 9947"/>
                <a:gd name="connsiteY0" fmla="*/ 0 h 10000"/>
                <a:gd name="connsiteX1" fmla="*/ 747 w 9947"/>
                <a:gd name="connsiteY1" fmla="*/ 266 h 10000"/>
                <a:gd name="connsiteX2" fmla="*/ 973 w 9947"/>
                <a:gd name="connsiteY2" fmla="*/ 550 h 10000"/>
                <a:gd name="connsiteX3" fmla="*/ 1264 w 9947"/>
                <a:gd name="connsiteY3" fmla="*/ 928 h 10000"/>
                <a:gd name="connsiteX4" fmla="*/ 1458 w 9947"/>
                <a:gd name="connsiteY4" fmla="*/ 1259 h 10000"/>
                <a:gd name="connsiteX5" fmla="*/ 1619 w 9947"/>
                <a:gd name="connsiteY5" fmla="*/ 1543 h 10000"/>
                <a:gd name="connsiteX6" fmla="*/ 1942 w 9947"/>
                <a:gd name="connsiteY6" fmla="*/ 1637 h 10000"/>
                <a:gd name="connsiteX7" fmla="*/ 2362 w 9947"/>
                <a:gd name="connsiteY7" fmla="*/ 1543 h 10000"/>
                <a:gd name="connsiteX8" fmla="*/ 2653 w 9947"/>
                <a:gd name="connsiteY8" fmla="*/ 1826 h 10000"/>
                <a:gd name="connsiteX9" fmla="*/ 2621 w 9947"/>
                <a:gd name="connsiteY9" fmla="*/ 2157 h 10000"/>
                <a:gd name="connsiteX10" fmla="*/ 2653 w 9947"/>
                <a:gd name="connsiteY10" fmla="*/ 2488 h 10000"/>
                <a:gd name="connsiteX11" fmla="*/ 3073 w 9947"/>
                <a:gd name="connsiteY11" fmla="*/ 2441 h 10000"/>
                <a:gd name="connsiteX12" fmla="*/ 3331 w 9947"/>
                <a:gd name="connsiteY12" fmla="*/ 2630 h 10000"/>
                <a:gd name="connsiteX13" fmla="*/ 3687 w 9947"/>
                <a:gd name="connsiteY13" fmla="*/ 2772 h 10000"/>
                <a:gd name="connsiteX14" fmla="*/ 3784 w 9947"/>
                <a:gd name="connsiteY14" fmla="*/ 3103 h 10000"/>
                <a:gd name="connsiteX15" fmla="*/ 3978 w 9947"/>
                <a:gd name="connsiteY15" fmla="*/ 3245 h 10000"/>
                <a:gd name="connsiteX16" fmla="*/ 4268 w 9947"/>
                <a:gd name="connsiteY16" fmla="*/ 2914 h 10000"/>
                <a:gd name="connsiteX17" fmla="*/ 4624 w 9947"/>
                <a:gd name="connsiteY17" fmla="*/ 3150 h 10000"/>
                <a:gd name="connsiteX18" fmla="*/ 4947 w 9947"/>
                <a:gd name="connsiteY18" fmla="*/ 3103 h 10000"/>
                <a:gd name="connsiteX19" fmla="*/ 5525 w 9947"/>
                <a:gd name="connsiteY19" fmla="*/ 2258 h 10000"/>
                <a:gd name="connsiteX20" fmla="*/ 5690 w 9947"/>
                <a:gd name="connsiteY20" fmla="*/ 2719 h 10000"/>
                <a:gd name="connsiteX21" fmla="*/ 5561 w 9947"/>
                <a:gd name="connsiteY21" fmla="*/ 3316 h 10000"/>
                <a:gd name="connsiteX22" fmla="*/ 5525 w 9947"/>
                <a:gd name="connsiteY22" fmla="*/ 3777 h 10000"/>
                <a:gd name="connsiteX23" fmla="*/ 5920 w 9947"/>
                <a:gd name="connsiteY23" fmla="*/ 3765 h 10000"/>
                <a:gd name="connsiteX24" fmla="*/ 6348 w 9947"/>
                <a:gd name="connsiteY24" fmla="*/ 3865 h 10000"/>
                <a:gd name="connsiteX25" fmla="*/ 6768 w 9947"/>
                <a:gd name="connsiteY25" fmla="*/ 3712 h 10000"/>
                <a:gd name="connsiteX26" fmla="*/ 7411 w 9947"/>
                <a:gd name="connsiteY26" fmla="*/ 3723 h 10000"/>
                <a:gd name="connsiteX27" fmla="*/ 7439 w 9947"/>
                <a:gd name="connsiteY27" fmla="*/ 4137 h 10000"/>
                <a:gd name="connsiteX28" fmla="*/ 7681 w 9947"/>
                <a:gd name="connsiteY28" fmla="*/ 4403 h 10000"/>
                <a:gd name="connsiteX29" fmla="*/ 8045 w 9947"/>
                <a:gd name="connsiteY29" fmla="*/ 4935 h 10000"/>
                <a:gd name="connsiteX30" fmla="*/ 8235 w 9947"/>
                <a:gd name="connsiteY30" fmla="*/ 5266 h 10000"/>
                <a:gd name="connsiteX31" fmla="*/ 8828 w 9947"/>
                <a:gd name="connsiteY31" fmla="*/ 5887 h 10000"/>
                <a:gd name="connsiteX32" fmla="*/ 9002 w 9947"/>
                <a:gd name="connsiteY32" fmla="*/ 6353 h 10000"/>
                <a:gd name="connsiteX33" fmla="*/ 9353 w 9947"/>
                <a:gd name="connsiteY33" fmla="*/ 6968 h 10000"/>
                <a:gd name="connsiteX34" fmla="*/ 9652 w 9947"/>
                <a:gd name="connsiteY34" fmla="*/ 7323 h 10000"/>
                <a:gd name="connsiteX35" fmla="*/ 9947 w 9947"/>
                <a:gd name="connsiteY35" fmla="*/ 7429 h 10000"/>
                <a:gd name="connsiteX36" fmla="*/ 9616 w 9947"/>
                <a:gd name="connsiteY36" fmla="*/ 7695 h 10000"/>
                <a:gd name="connsiteX37" fmla="*/ 9450 w 9947"/>
                <a:gd name="connsiteY37" fmla="*/ 7926 h 10000"/>
                <a:gd name="connsiteX38" fmla="*/ 9071 w 9947"/>
                <a:gd name="connsiteY38" fmla="*/ 8056 h 10000"/>
                <a:gd name="connsiteX39" fmla="*/ 8626 w 9947"/>
                <a:gd name="connsiteY39" fmla="*/ 7943 h 10000"/>
                <a:gd name="connsiteX40" fmla="*/ 8396 w 9947"/>
                <a:gd name="connsiteY40" fmla="*/ 7465 h 10000"/>
                <a:gd name="connsiteX41" fmla="*/ 8251 w 9947"/>
                <a:gd name="connsiteY41" fmla="*/ 7748 h 10000"/>
                <a:gd name="connsiteX42" fmla="*/ 8247 w 9947"/>
                <a:gd name="connsiteY42" fmla="*/ 8233 h 10000"/>
                <a:gd name="connsiteX43" fmla="*/ 8117 w 9947"/>
                <a:gd name="connsiteY43" fmla="*/ 8641 h 10000"/>
                <a:gd name="connsiteX44" fmla="*/ 8174 w 9947"/>
                <a:gd name="connsiteY44" fmla="*/ 9113 h 10000"/>
                <a:gd name="connsiteX45" fmla="*/ 8045 w 9947"/>
                <a:gd name="connsiteY45" fmla="*/ 9527 h 10000"/>
                <a:gd name="connsiteX46" fmla="*/ 7689 w 9947"/>
                <a:gd name="connsiteY46" fmla="*/ 9527 h 10000"/>
                <a:gd name="connsiteX47" fmla="*/ 7354 w 9947"/>
                <a:gd name="connsiteY47" fmla="*/ 9486 h 10000"/>
                <a:gd name="connsiteX48" fmla="*/ 7011 w 9947"/>
                <a:gd name="connsiteY48" fmla="*/ 9628 h 10000"/>
                <a:gd name="connsiteX49" fmla="*/ 6785 w 9947"/>
                <a:gd name="connsiteY49" fmla="*/ 9385 h 10000"/>
                <a:gd name="connsiteX50" fmla="*/ 6591 w 9947"/>
                <a:gd name="connsiteY50" fmla="*/ 9102 h 10000"/>
                <a:gd name="connsiteX51" fmla="*/ 6332 w 9947"/>
                <a:gd name="connsiteY51" fmla="*/ 9439 h 10000"/>
                <a:gd name="connsiteX52" fmla="*/ 5957 w 9947"/>
                <a:gd name="connsiteY52" fmla="*/ 9722 h 10000"/>
                <a:gd name="connsiteX53" fmla="*/ 5658 w 9947"/>
                <a:gd name="connsiteY53" fmla="*/ 9580 h 10000"/>
                <a:gd name="connsiteX54" fmla="*/ 5205 w 9947"/>
                <a:gd name="connsiteY54" fmla="*/ 9580 h 10000"/>
                <a:gd name="connsiteX55" fmla="*/ 4919 w 9947"/>
                <a:gd name="connsiteY55" fmla="*/ 9811 h 10000"/>
                <a:gd name="connsiteX56" fmla="*/ 4709 w 9947"/>
                <a:gd name="connsiteY56" fmla="*/ 10000 h 10000"/>
                <a:gd name="connsiteX57" fmla="*/ 4398 w 9947"/>
                <a:gd name="connsiteY57" fmla="*/ 9202 h 10000"/>
                <a:gd name="connsiteX58" fmla="*/ 4204 w 9947"/>
                <a:gd name="connsiteY58" fmla="*/ 8635 h 10000"/>
                <a:gd name="connsiteX59" fmla="*/ 3848 w 9947"/>
                <a:gd name="connsiteY59" fmla="*/ 7973 h 10000"/>
                <a:gd name="connsiteX60" fmla="*/ 3525 w 9947"/>
                <a:gd name="connsiteY60" fmla="*/ 7358 h 10000"/>
                <a:gd name="connsiteX61" fmla="*/ 3202 w 9947"/>
                <a:gd name="connsiteY61" fmla="*/ 6933 h 10000"/>
                <a:gd name="connsiteX62" fmla="*/ 2794 w 9947"/>
                <a:gd name="connsiteY62" fmla="*/ 6720 h 10000"/>
                <a:gd name="connsiteX63" fmla="*/ 2883 w 9947"/>
                <a:gd name="connsiteY63" fmla="*/ 6247 h 10000"/>
                <a:gd name="connsiteX64" fmla="*/ 2823 w 9947"/>
                <a:gd name="connsiteY64" fmla="*/ 5875 h 10000"/>
                <a:gd name="connsiteX65" fmla="*/ 2738 w 9947"/>
                <a:gd name="connsiteY65" fmla="*/ 5219 h 10000"/>
                <a:gd name="connsiteX66" fmla="*/ 2419 w 9947"/>
                <a:gd name="connsiteY66" fmla="*/ 4699 h 10000"/>
                <a:gd name="connsiteX67" fmla="*/ 2193 w 9947"/>
                <a:gd name="connsiteY67" fmla="*/ 4190 h 10000"/>
                <a:gd name="connsiteX68" fmla="*/ 1938 w 9947"/>
                <a:gd name="connsiteY68" fmla="*/ 3747 h 10000"/>
                <a:gd name="connsiteX69" fmla="*/ 1655 w 9947"/>
                <a:gd name="connsiteY69" fmla="*/ 3481 h 10000"/>
                <a:gd name="connsiteX70" fmla="*/ 1401 w 9947"/>
                <a:gd name="connsiteY70" fmla="*/ 3404 h 10000"/>
                <a:gd name="connsiteX71" fmla="*/ 1626 w 9947"/>
                <a:gd name="connsiteY71" fmla="*/ 2719 h 10000"/>
                <a:gd name="connsiteX72" fmla="*/ 1674 w 9947"/>
                <a:gd name="connsiteY72" fmla="*/ 2243 h 10000"/>
                <a:gd name="connsiteX73" fmla="*/ 2080 w 9947"/>
                <a:gd name="connsiteY73" fmla="*/ 2050 h 10000"/>
                <a:gd name="connsiteX74" fmla="*/ 2279 w 9947"/>
                <a:gd name="connsiteY74" fmla="*/ 1786 h 10000"/>
                <a:gd name="connsiteX75" fmla="*/ 1862 w 9947"/>
                <a:gd name="connsiteY75" fmla="*/ 1675 h 10000"/>
                <a:gd name="connsiteX76" fmla="*/ 2152 w 9947"/>
                <a:gd name="connsiteY76" fmla="*/ 1729 h 10000"/>
                <a:gd name="connsiteX77" fmla="*/ 72 w 9947"/>
                <a:gd name="connsiteY77" fmla="*/ 1389 h 10000"/>
                <a:gd name="connsiteX78" fmla="*/ 0 w 9947"/>
                <a:gd name="connsiteY78" fmla="*/ 1070 h 10000"/>
                <a:gd name="connsiteX79" fmla="*/ 68 w 9947"/>
                <a:gd name="connsiteY79" fmla="*/ 591 h 10000"/>
                <a:gd name="connsiteX80" fmla="*/ 387 w 9947"/>
                <a:gd name="connsiteY80" fmla="*/ 230 h 10000"/>
                <a:gd name="connsiteX81" fmla="*/ 468 w 9947"/>
                <a:gd name="connsiteY81" fmla="*/ 0 h 10000"/>
                <a:gd name="connsiteX0" fmla="*/ 470 w 10000"/>
                <a:gd name="connsiteY0" fmla="*/ 0 h 10000"/>
                <a:gd name="connsiteX1" fmla="*/ 751 w 10000"/>
                <a:gd name="connsiteY1" fmla="*/ 266 h 10000"/>
                <a:gd name="connsiteX2" fmla="*/ 978 w 10000"/>
                <a:gd name="connsiteY2" fmla="*/ 550 h 10000"/>
                <a:gd name="connsiteX3" fmla="*/ 1271 w 10000"/>
                <a:gd name="connsiteY3" fmla="*/ 928 h 10000"/>
                <a:gd name="connsiteX4" fmla="*/ 1466 w 10000"/>
                <a:gd name="connsiteY4" fmla="*/ 1259 h 10000"/>
                <a:gd name="connsiteX5" fmla="*/ 1628 w 10000"/>
                <a:gd name="connsiteY5" fmla="*/ 1543 h 10000"/>
                <a:gd name="connsiteX6" fmla="*/ 1952 w 10000"/>
                <a:gd name="connsiteY6" fmla="*/ 1637 h 10000"/>
                <a:gd name="connsiteX7" fmla="*/ 2375 w 10000"/>
                <a:gd name="connsiteY7" fmla="*/ 1543 h 10000"/>
                <a:gd name="connsiteX8" fmla="*/ 2667 w 10000"/>
                <a:gd name="connsiteY8" fmla="*/ 1826 h 10000"/>
                <a:gd name="connsiteX9" fmla="*/ 2635 w 10000"/>
                <a:gd name="connsiteY9" fmla="*/ 2157 h 10000"/>
                <a:gd name="connsiteX10" fmla="*/ 2667 w 10000"/>
                <a:gd name="connsiteY10" fmla="*/ 2488 h 10000"/>
                <a:gd name="connsiteX11" fmla="*/ 3089 w 10000"/>
                <a:gd name="connsiteY11" fmla="*/ 2441 h 10000"/>
                <a:gd name="connsiteX12" fmla="*/ 3349 w 10000"/>
                <a:gd name="connsiteY12" fmla="*/ 2630 h 10000"/>
                <a:gd name="connsiteX13" fmla="*/ 3707 w 10000"/>
                <a:gd name="connsiteY13" fmla="*/ 2772 h 10000"/>
                <a:gd name="connsiteX14" fmla="*/ 3804 w 10000"/>
                <a:gd name="connsiteY14" fmla="*/ 3103 h 10000"/>
                <a:gd name="connsiteX15" fmla="*/ 3999 w 10000"/>
                <a:gd name="connsiteY15" fmla="*/ 3245 h 10000"/>
                <a:gd name="connsiteX16" fmla="*/ 4291 w 10000"/>
                <a:gd name="connsiteY16" fmla="*/ 2914 h 10000"/>
                <a:gd name="connsiteX17" fmla="*/ 4649 w 10000"/>
                <a:gd name="connsiteY17" fmla="*/ 3150 h 10000"/>
                <a:gd name="connsiteX18" fmla="*/ 4973 w 10000"/>
                <a:gd name="connsiteY18" fmla="*/ 3103 h 10000"/>
                <a:gd name="connsiteX19" fmla="*/ 5554 w 10000"/>
                <a:gd name="connsiteY19" fmla="*/ 2258 h 10000"/>
                <a:gd name="connsiteX20" fmla="*/ 5720 w 10000"/>
                <a:gd name="connsiteY20" fmla="*/ 2719 h 10000"/>
                <a:gd name="connsiteX21" fmla="*/ 5591 w 10000"/>
                <a:gd name="connsiteY21" fmla="*/ 3316 h 10000"/>
                <a:gd name="connsiteX22" fmla="*/ 5554 w 10000"/>
                <a:gd name="connsiteY22" fmla="*/ 3777 h 10000"/>
                <a:gd name="connsiteX23" fmla="*/ 5952 w 10000"/>
                <a:gd name="connsiteY23" fmla="*/ 3765 h 10000"/>
                <a:gd name="connsiteX24" fmla="*/ 6382 w 10000"/>
                <a:gd name="connsiteY24" fmla="*/ 3865 h 10000"/>
                <a:gd name="connsiteX25" fmla="*/ 6804 w 10000"/>
                <a:gd name="connsiteY25" fmla="*/ 3712 h 10000"/>
                <a:gd name="connsiteX26" fmla="*/ 7450 w 10000"/>
                <a:gd name="connsiteY26" fmla="*/ 3723 h 10000"/>
                <a:gd name="connsiteX27" fmla="*/ 7479 w 10000"/>
                <a:gd name="connsiteY27" fmla="*/ 4137 h 10000"/>
                <a:gd name="connsiteX28" fmla="*/ 7722 w 10000"/>
                <a:gd name="connsiteY28" fmla="*/ 4403 h 10000"/>
                <a:gd name="connsiteX29" fmla="*/ 8088 w 10000"/>
                <a:gd name="connsiteY29" fmla="*/ 4935 h 10000"/>
                <a:gd name="connsiteX30" fmla="*/ 8279 w 10000"/>
                <a:gd name="connsiteY30" fmla="*/ 5266 h 10000"/>
                <a:gd name="connsiteX31" fmla="*/ 8875 w 10000"/>
                <a:gd name="connsiteY31" fmla="*/ 5887 h 10000"/>
                <a:gd name="connsiteX32" fmla="*/ 9050 w 10000"/>
                <a:gd name="connsiteY32" fmla="*/ 6353 h 10000"/>
                <a:gd name="connsiteX33" fmla="*/ 9403 w 10000"/>
                <a:gd name="connsiteY33" fmla="*/ 6968 h 10000"/>
                <a:gd name="connsiteX34" fmla="*/ 9703 w 10000"/>
                <a:gd name="connsiteY34" fmla="*/ 7323 h 10000"/>
                <a:gd name="connsiteX35" fmla="*/ 10000 w 10000"/>
                <a:gd name="connsiteY35" fmla="*/ 7429 h 10000"/>
                <a:gd name="connsiteX36" fmla="*/ 9667 w 10000"/>
                <a:gd name="connsiteY36" fmla="*/ 7695 h 10000"/>
                <a:gd name="connsiteX37" fmla="*/ 9500 w 10000"/>
                <a:gd name="connsiteY37" fmla="*/ 7926 h 10000"/>
                <a:gd name="connsiteX38" fmla="*/ 9119 w 10000"/>
                <a:gd name="connsiteY38" fmla="*/ 8056 h 10000"/>
                <a:gd name="connsiteX39" fmla="*/ 8672 w 10000"/>
                <a:gd name="connsiteY39" fmla="*/ 7943 h 10000"/>
                <a:gd name="connsiteX40" fmla="*/ 8441 w 10000"/>
                <a:gd name="connsiteY40" fmla="*/ 7465 h 10000"/>
                <a:gd name="connsiteX41" fmla="*/ 8295 w 10000"/>
                <a:gd name="connsiteY41" fmla="*/ 7748 h 10000"/>
                <a:gd name="connsiteX42" fmla="*/ 8291 w 10000"/>
                <a:gd name="connsiteY42" fmla="*/ 8233 h 10000"/>
                <a:gd name="connsiteX43" fmla="*/ 8160 w 10000"/>
                <a:gd name="connsiteY43" fmla="*/ 8641 h 10000"/>
                <a:gd name="connsiteX44" fmla="*/ 8218 w 10000"/>
                <a:gd name="connsiteY44" fmla="*/ 9113 h 10000"/>
                <a:gd name="connsiteX45" fmla="*/ 8088 w 10000"/>
                <a:gd name="connsiteY45" fmla="*/ 9527 h 10000"/>
                <a:gd name="connsiteX46" fmla="*/ 7730 w 10000"/>
                <a:gd name="connsiteY46" fmla="*/ 9527 h 10000"/>
                <a:gd name="connsiteX47" fmla="*/ 7393 w 10000"/>
                <a:gd name="connsiteY47" fmla="*/ 9486 h 10000"/>
                <a:gd name="connsiteX48" fmla="*/ 7048 w 10000"/>
                <a:gd name="connsiteY48" fmla="*/ 9628 h 10000"/>
                <a:gd name="connsiteX49" fmla="*/ 6821 w 10000"/>
                <a:gd name="connsiteY49" fmla="*/ 9385 h 10000"/>
                <a:gd name="connsiteX50" fmla="*/ 6626 w 10000"/>
                <a:gd name="connsiteY50" fmla="*/ 9102 h 10000"/>
                <a:gd name="connsiteX51" fmla="*/ 6366 w 10000"/>
                <a:gd name="connsiteY51" fmla="*/ 9439 h 10000"/>
                <a:gd name="connsiteX52" fmla="*/ 5989 w 10000"/>
                <a:gd name="connsiteY52" fmla="*/ 9722 h 10000"/>
                <a:gd name="connsiteX53" fmla="*/ 5688 w 10000"/>
                <a:gd name="connsiteY53" fmla="*/ 9580 h 10000"/>
                <a:gd name="connsiteX54" fmla="*/ 5233 w 10000"/>
                <a:gd name="connsiteY54" fmla="*/ 9580 h 10000"/>
                <a:gd name="connsiteX55" fmla="*/ 4945 w 10000"/>
                <a:gd name="connsiteY55" fmla="*/ 9811 h 10000"/>
                <a:gd name="connsiteX56" fmla="*/ 4734 w 10000"/>
                <a:gd name="connsiteY56" fmla="*/ 10000 h 10000"/>
                <a:gd name="connsiteX57" fmla="*/ 4421 w 10000"/>
                <a:gd name="connsiteY57" fmla="*/ 9202 h 10000"/>
                <a:gd name="connsiteX58" fmla="*/ 4226 w 10000"/>
                <a:gd name="connsiteY58" fmla="*/ 8635 h 10000"/>
                <a:gd name="connsiteX59" fmla="*/ 3869 w 10000"/>
                <a:gd name="connsiteY59" fmla="*/ 7973 h 10000"/>
                <a:gd name="connsiteX60" fmla="*/ 3544 w 10000"/>
                <a:gd name="connsiteY60" fmla="*/ 7358 h 10000"/>
                <a:gd name="connsiteX61" fmla="*/ 3219 w 10000"/>
                <a:gd name="connsiteY61" fmla="*/ 6933 h 10000"/>
                <a:gd name="connsiteX62" fmla="*/ 2809 w 10000"/>
                <a:gd name="connsiteY62" fmla="*/ 6720 h 10000"/>
                <a:gd name="connsiteX63" fmla="*/ 2898 w 10000"/>
                <a:gd name="connsiteY63" fmla="*/ 6247 h 10000"/>
                <a:gd name="connsiteX64" fmla="*/ 2838 w 10000"/>
                <a:gd name="connsiteY64" fmla="*/ 5875 h 10000"/>
                <a:gd name="connsiteX65" fmla="*/ 2753 w 10000"/>
                <a:gd name="connsiteY65" fmla="*/ 5219 h 10000"/>
                <a:gd name="connsiteX66" fmla="*/ 2432 w 10000"/>
                <a:gd name="connsiteY66" fmla="*/ 4699 h 10000"/>
                <a:gd name="connsiteX67" fmla="*/ 2205 w 10000"/>
                <a:gd name="connsiteY67" fmla="*/ 4190 h 10000"/>
                <a:gd name="connsiteX68" fmla="*/ 1948 w 10000"/>
                <a:gd name="connsiteY68" fmla="*/ 3747 h 10000"/>
                <a:gd name="connsiteX69" fmla="*/ 1664 w 10000"/>
                <a:gd name="connsiteY69" fmla="*/ 3481 h 10000"/>
                <a:gd name="connsiteX70" fmla="*/ 1408 w 10000"/>
                <a:gd name="connsiteY70" fmla="*/ 3404 h 10000"/>
                <a:gd name="connsiteX71" fmla="*/ 1635 w 10000"/>
                <a:gd name="connsiteY71" fmla="*/ 2719 h 10000"/>
                <a:gd name="connsiteX72" fmla="*/ 1683 w 10000"/>
                <a:gd name="connsiteY72" fmla="*/ 2243 h 10000"/>
                <a:gd name="connsiteX73" fmla="*/ 2091 w 10000"/>
                <a:gd name="connsiteY73" fmla="*/ 2050 h 10000"/>
                <a:gd name="connsiteX74" fmla="*/ 2291 w 10000"/>
                <a:gd name="connsiteY74" fmla="*/ 1786 h 10000"/>
                <a:gd name="connsiteX75" fmla="*/ 1872 w 10000"/>
                <a:gd name="connsiteY75" fmla="*/ 1675 h 10000"/>
                <a:gd name="connsiteX76" fmla="*/ 2163 w 10000"/>
                <a:gd name="connsiteY76" fmla="*/ 1729 h 10000"/>
                <a:gd name="connsiteX77" fmla="*/ 0 w 10000"/>
                <a:gd name="connsiteY77" fmla="*/ 1070 h 10000"/>
                <a:gd name="connsiteX78" fmla="*/ 68 w 10000"/>
                <a:gd name="connsiteY78" fmla="*/ 591 h 10000"/>
                <a:gd name="connsiteX79" fmla="*/ 389 w 10000"/>
                <a:gd name="connsiteY79" fmla="*/ 230 h 10000"/>
                <a:gd name="connsiteX80" fmla="*/ 470 w 10000"/>
                <a:gd name="connsiteY80" fmla="*/ 0 h 10000"/>
                <a:gd name="connsiteX0" fmla="*/ 402 w 9932"/>
                <a:gd name="connsiteY0" fmla="*/ 0 h 10000"/>
                <a:gd name="connsiteX1" fmla="*/ 683 w 9932"/>
                <a:gd name="connsiteY1" fmla="*/ 266 h 10000"/>
                <a:gd name="connsiteX2" fmla="*/ 910 w 9932"/>
                <a:gd name="connsiteY2" fmla="*/ 550 h 10000"/>
                <a:gd name="connsiteX3" fmla="*/ 1203 w 9932"/>
                <a:gd name="connsiteY3" fmla="*/ 928 h 10000"/>
                <a:gd name="connsiteX4" fmla="*/ 1398 w 9932"/>
                <a:gd name="connsiteY4" fmla="*/ 1259 h 10000"/>
                <a:gd name="connsiteX5" fmla="*/ 1560 w 9932"/>
                <a:gd name="connsiteY5" fmla="*/ 1543 h 10000"/>
                <a:gd name="connsiteX6" fmla="*/ 1884 w 9932"/>
                <a:gd name="connsiteY6" fmla="*/ 1637 h 10000"/>
                <a:gd name="connsiteX7" fmla="*/ 2307 w 9932"/>
                <a:gd name="connsiteY7" fmla="*/ 1543 h 10000"/>
                <a:gd name="connsiteX8" fmla="*/ 2599 w 9932"/>
                <a:gd name="connsiteY8" fmla="*/ 1826 h 10000"/>
                <a:gd name="connsiteX9" fmla="*/ 2567 w 9932"/>
                <a:gd name="connsiteY9" fmla="*/ 2157 h 10000"/>
                <a:gd name="connsiteX10" fmla="*/ 2599 w 9932"/>
                <a:gd name="connsiteY10" fmla="*/ 2488 h 10000"/>
                <a:gd name="connsiteX11" fmla="*/ 3021 w 9932"/>
                <a:gd name="connsiteY11" fmla="*/ 2441 h 10000"/>
                <a:gd name="connsiteX12" fmla="*/ 3281 w 9932"/>
                <a:gd name="connsiteY12" fmla="*/ 2630 h 10000"/>
                <a:gd name="connsiteX13" fmla="*/ 3639 w 9932"/>
                <a:gd name="connsiteY13" fmla="*/ 2772 h 10000"/>
                <a:gd name="connsiteX14" fmla="*/ 3736 w 9932"/>
                <a:gd name="connsiteY14" fmla="*/ 3103 h 10000"/>
                <a:gd name="connsiteX15" fmla="*/ 3931 w 9932"/>
                <a:gd name="connsiteY15" fmla="*/ 3245 h 10000"/>
                <a:gd name="connsiteX16" fmla="*/ 4223 w 9932"/>
                <a:gd name="connsiteY16" fmla="*/ 2914 h 10000"/>
                <a:gd name="connsiteX17" fmla="*/ 4581 w 9932"/>
                <a:gd name="connsiteY17" fmla="*/ 3150 h 10000"/>
                <a:gd name="connsiteX18" fmla="*/ 4905 w 9932"/>
                <a:gd name="connsiteY18" fmla="*/ 3103 h 10000"/>
                <a:gd name="connsiteX19" fmla="*/ 5486 w 9932"/>
                <a:gd name="connsiteY19" fmla="*/ 2258 h 10000"/>
                <a:gd name="connsiteX20" fmla="*/ 5652 w 9932"/>
                <a:gd name="connsiteY20" fmla="*/ 2719 h 10000"/>
                <a:gd name="connsiteX21" fmla="*/ 5523 w 9932"/>
                <a:gd name="connsiteY21" fmla="*/ 3316 h 10000"/>
                <a:gd name="connsiteX22" fmla="*/ 5486 w 9932"/>
                <a:gd name="connsiteY22" fmla="*/ 3777 h 10000"/>
                <a:gd name="connsiteX23" fmla="*/ 5884 w 9932"/>
                <a:gd name="connsiteY23" fmla="*/ 3765 h 10000"/>
                <a:gd name="connsiteX24" fmla="*/ 6314 w 9932"/>
                <a:gd name="connsiteY24" fmla="*/ 3865 h 10000"/>
                <a:gd name="connsiteX25" fmla="*/ 6736 w 9932"/>
                <a:gd name="connsiteY25" fmla="*/ 3712 h 10000"/>
                <a:gd name="connsiteX26" fmla="*/ 7382 w 9932"/>
                <a:gd name="connsiteY26" fmla="*/ 3723 h 10000"/>
                <a:gd name="connsiteX27" fmla="*/ 7411 w 9932"/>
                <a:gd name="connsiteY27" fmla="*/ 4137 h 10000"/>
                <a:gd name="connsiteX28" fmla="*/ 7654 w 9932"/>
                <a:gd name="connsiteY28" fmla="*/ 4403 h 10000"/>
                <a:gd name="connsiteX29" fmla="*/ 8020 w 9932"/>
                <a:gd name="connsiteY29" fmla="*/ 4935 h 10000"/>
                <a:gd name="connsiteX30" fmla="*/ 8211 w 9932"/>
                <a:gd name="connsiteY30" fmla="*/ 5266 h 10000"/>
                <a:gd name="connsiteX31" fmla="*/ 8807 w 9932"/>
                <a:gd name="connsiteY31" fmla="*/ 5887 h 10000"/>
                <a:gd name="connsiteX32" fmla="*/ 8982 w 9932"/>
                <a:gd name="connsiteY32" fmla="*/ 6353 h 10000"/>
                <a:gd name="connsiteX33" fmla="*/ 9335 w 9932"/>
                <a:gd name="connsiteY33" fmla="*/ 6968 h 10000"/>
                <a:gd name="connsiteX34" fmla="*/ 9635 w 9932"/>
                <a:gd name="connsiteY34" fmla="*/ 7323 h 10000"/>
                <a:gd name="connsiteX35" fmla="*/ 9932 w 9932"/>
                <a:gd name="connsiteY35" fmla="*/ 7429 h 10000"/>
                <a:gd name="connsiteX36" fmla="*/ 9599 w 9932"/>
                <a:gd name="connsiteY36" fmla="*/ 7695 h 10000"/>
                <a:gd name="connsiteX37" fmla="*/ 9432 w 9932"/>
                <a:gd name="connsiteY37" fmla="*/ 7926 h 10000"/>
                <a:gd name="connsiteX38" fmla="*/ 9051 w 9932"/>
                <a:gd name="connsiteY38" fmla="*/ 8056 h 10000"/>
                <a:gd name="connsiteX39" fmla="*/ 8604 w 9932"/>
                <a:gd name="connsiteY39" fmla="*/ 7943 h 10000"/>
                <a:gd name="connsiteX40" fmla="*/ 8373 w 9932"/>
                <a:gd name="connsiteY40" fmla="*/ 7465 h 10000"/>
                <a:gd name="connsiteX41" fmla="*/ 8227 w 9932"/>
                <a:gd name="connsiteY41" fmla="*/ 7748 h 10000"/>
                <a:gd name="connsiteX42" fmla="*/ 8223 w 9932"/>
                <a:gd name="connsiteY42" fmla="*/ 8233 h 10000"/>
                <a:gd name="connsiteX43" fmla="*/ 8092 w 9932"/>
                <a:gd name="connsiteY43" fmla="*/ 8641 h 10000"/>
                <a:gd name="connsiteX44" fmla="*/ 8150 w 9932"/>
                <a:gd name="connsiteY44" fmla="*/ 9113 h 10000"/>
                <a:gd name="connsiteX45" fmla="*/ 8020 w 9932"/>
                <a:gd name="connsiteY45" fmla="*/ 9527 h 10000"/>
                <a:gd name="connsiteX46" fmla="*/ 7662 w 9932"/>
                <a:gd name="connsiteY46" fmla="*/ 9527 h 10000"/>
                <a:gd name="connsiteX47" fmla="*/ 7325 w 9932"/>
                <a:gd name="connsiteY47" fmla="*/ 9486 h 10000"/>
                <a:gd name="connsiteX48" fmla="*/ 6980 w 9932"/>
                <a:gd name="connsiteY48" fmla="*/ 9628 h 10000"/>
                <a:gd name="connsiteX49" fmla="*/ 6753 w 9932"/>
                <a:gd name="connsiteY49" fmla="*/ 9385 h 10000"/>
                <a:gd name="connsiteX50" fmla="*/ 6558 w 9932"/>
                <a:gd name="connsiteY50" fmla="*/ 9102 h 10000"/>
                <a:gd name="connsiteX51" fmla="*/ 6298 w 9932"/>
                <a:gd name="connsiteY51" fmla="*/ 9439 h 10000"/>
                <a:gd name="connsiteX52" fmla="*/ 5921 w 9932"/>
                <a:gd name="connsiteY52" fmla="*/ 9722 h 10000"/>
                <a:gd name="connsiteX53" fmla="*/ 5620 w 9932"/>
                <a:gd name="connsiteY53" fmla="*/ 9580 h 10000"/>
                <a:gd name="connsiteX54" fmla="*/ 5165 w 9932"/>
                <a:gd name="connsiteY54" fmla="*/ 9580 h 10000"/>
                <a:gd name="connsiteX55" fmla="*/ 4877 w 9932"/>
                <a:gd name="connsiteY55" fmla="*/ 9811 h 10000"/>
                <a:gd name="connsiteX56" fmla="*/ 4666 w 9932"/>
                <a:gd name="connsiteY56" fmla="*/ 10000 h 10000"/>
                <a:gd name="connsiteX57" fmla="*/ 4353 w 9932"/>
                <a:gd name="connsiteY57" fmla="*/ 9202 h 10000"/>
                <a:gd name="connsiteX58" fmla="*/ 4158 w 9932"/>
                <a:gd name="connsiteY58" fmla="*/ 8635 h 10000"/>
                <a:gd name="connsiteX59" fmla="*/ 3801 w 9932"/>
                <a:gd name="connsiteY59" fmla="*/ 7973 h 10000"/>
                <a:gd name="connsiteX60" fmla="*/ 3476 w 9932"/>
                <a:gd name="connsiteY60" fmla="*/ 7358 h 10000"/>
                <a:gd name="connsiteX61" fmla="*/ 3151 w 9932"/>
                <a:gd name="connsiteY61" fmla="*/ 6933 h 10000"/>
                <a:gd name="connsiteX62" fmla="*/ 2741 w 9932"/>
                <a:gd name="connsiteY62" fmla="*/ 6720 h 10000"/>
                <a:gd name="connsiteX63" fmla="*/ 2830 w 9932"/>
                <a:gd name="connsiteY63" fmla="*/ 6247 h 10000"/>
                <a:gd name="connsiteX64" fmla="*/ 2770 w 9932"/>
                <a:gd name="connsiteY64" fmla="*/ 5875 h 10000"/>
                <a:gd name="connsiteX65" fmla="*/ 2685 w 9932"/>
                <a:gd name="connsiteY65" fmla="*/ 5219 h 10000"/>
                <a:gd name="connsiteX66" fmla="*/ 2364 w 9932"/>
                <a:gd name="connsiteY66" fmla="*/ 4699 h 10000"/>
                <a:gd name="connsiteX67" fmla="*/ 2137 w 9932"/>
                <a:gd name="connsiteY67" fmla="*/ 4190 h 10000"/>
                <a:gd name="connsiteX68" fmla="*/ 1880 w 9932"/>
                <a:gd name="connsiteY68" fmla="*/ 3747 h 10000"/>
                <a:gd name="connsiteX69" fmla="*/ 1596 w 9932"/>
                <a:gd name="connsiteY69" fmla="*/ 3481 h 10000"/>
                <a:gd name="connsiteX70" fmla="*/ 1340 w 9932"/>
                <a:gd name="connsiteY70" fmla="*/ 3404 h 10000"/>
                <a:gd name="connsiteX71" fmla="*/ 1567 w 9932"/>
                <a:gd name="connsiteY71" fmla="*/ 2719 h 10000"/>
                <a:gd name="connsiteX72" fmla="*/ 1615 w 9932"/>
                <a:gd name="connsiteY72" fmla="*/ 2243 h 10000"/>
                <a:gd name="connsiteX73" fmla="*/ 2023 w 9932"/>
                <a:gd name="connsiteY73" fmla="*/ 2050 h 10000"/>
                <a:gd name="connsiteX74" fmla="*/ 2223 w 9932"/>
                <a:gd name="connsiteY74" fmla="*/ 1786 h 10000"/>
                <a:gd name="connsiteX75" fmla="*/ 1804 w 9932"/>
                <a:gd name="connsiteY75" fmla="*/ 1675 h 10000"/>
                <a:gd name="connsiteX76" fmla="*/ 2095 w 9932"/>
                <a:gd name="connsiteY76" fmla="*/ 1729 h 10000"/>
                <a:gd name="connsiteX77" fmla="*/ 0 w 9932"/>
                <a:gd name="connsiteY77" fmla="*/ 591 h 10000"/>
                <a:gd name="connsiteX78" fmla="*/ 321 w 9932"/>
                <a:gd name="connsiteY78" fmla="*/ 230 h 10000"/>
                <a:gd name="connsiteX79" fmla="*/ 402 w 9932"/>
                <a:gd name="connsiteY79" fmla="*/ 0 h 10000"/>
                <a:gd name="connsiteX0" fmla="*/ 82 w 9677"/>
                <a:gd name="connsiteY0" fmla="*/ 0 h 10000"/>
                <a:gd name="connsiteX1" fmla="*/ 365 w 9677"/>
                <a:gd name="connsiteY1" fmla="*/ 266 h 10000"/>
                <a:gd name="connsiteX2" fmla="*/ 593 w 9677"/>
                <a:gd name="connsiteY2" fmla="*/ 550 h 10000"/>
                <a:gd name="connsiteX3" fmla="*/ 888 w 9677"/>
                <a:gd name="connsiteY3" fmla="*/ 928 h 10000"/>
                <a:gd name="connsiteX4" fmla="*/ 1085 w 9677"/>
                <a:gd name="connsiteY4" fmla="*/ 1259 h 10000"/>
                <a:gd name="connsiteX5" fmla="*/ 1248 w 9677"/>
                <a:gd name="connsiteY5" fmla="*/ 1543 h 10000"/>
                <a:gd name="connsiteX6" fmla="*/ 1574 w 9677"/>
                <a:gd name="connsiteY6" fmla="*/ 1637 h 10000"/>
                <a:gd name="connsiteX7" fmla="*/ 2000 w 9677"/>
                <a:gd name="connsiteY7" fmla="*/ 1543 h 10000"/>
                <a:gd name="connsiteX8" fmla="*/ 2294 w 9677"/>
                <a:gd name="connsiteY8" fmla="*/ 1826 h 10000"/>
                <a:gd name="connsiteX9" fmla="*/ 2262 w 9677"/>
                <a:gd name="connsiteY9" fmla="*/ 2157 h 10000"/>
                <a:gd name="connsiteX10" fmla="*/ 2294 w 9677"/>
                <a:gd name="connsiteY10" fmla="*/ 2488 h 10000"/>
                <a:gd name="connsiteX11" fmla="*/ 2719 w 9677"/>
                <a:gd name="connsiteY11" fmla="*/ 2441 h 10000"/>
                <a:gd name="connsiteX12" fmla="*/ 2980 w 9677"/>
                <a:gd name="connsiteY12" fmla="*/ 2630 h 10000"/>
                <a:gd name="connsiteX13" fmla="*/ 3341 w 9677"/>
                <a:gd name="connsiteY13" fmla="*/ 2772 h 10000"/>
                <a:gd name="connsiteX14" fmla="*/ 3439 w 9677"/>
                <a:gd name="connsiteY14" fmla="*/ 3103 h 10000"/>
                <a:gd name="connsiteX15" fmla="*/ 3635 w 9677"/>
                <a:gd name="connsiteY15" fmla="*/ 3245 h 10000"/>
                <a:gd name="connsiteX16" fmla="*/ 3929 w 9677"/>
                <a:gd name="connsiteY16" fmla="*/ 2914 h 10000"/>
                <a:gd name="connsiteX17" fmla="*/ 4289 w 9677"/>
                <a:gd name="connsiteY17" fmla="*/ 3150 h 10000"/>
                <a:gd name="connsiteX18" fmla="*/ 4616 w 9677"/>
                <a:gd name="connsiteY18" fmla="*/ 3103 h 10000"/>
                <a:gd name="connsiteX19" fmla="*/ 5201 w 9677"/>
                <a:gd name="connsiteY19" fmla="*/ 2258 h 10000"/>
                <a:gd name="connsiteX20" fmla="*/ 5368 w 9677"/>
                <a:gd name="connsiteY20" fmla="*/ 2719 h 10000"/>
                <a:gd name="connsiteX21" fmla="*/ 5238 w 9677"/>
                <a:gd name="connsiteY21" fmla="*/ 3316 h 10000"/>
                <a:gd name="connsiteX22" fmla="*/ 5201 w 9677"/>
                <a:gd name="connsiteY22" fmla="*/ 3777 h 10000"/>
                <a:gd name="connsiteX23" fmla="*/ 5601 w 9677"/>
                <a:gd name="connsiteY23" fmla="*/ 3765 h 10000"/>
                <a:gd name="connsiteX24" fmla="*/ 6034 w 9677"/>
                <a:gd name="connsiteY24" fmla="*/ 3865 h 10000"/>
                <a:gd name="connsiteX25" fmla="*/ 6459 w 9677"/>
                <a:gd name="connsiteY25" fmla="*/ 3712 h 10000"/>
                <a:gd name="connsiteX26" fmla="*/ 7110 w 9677"/>
                <a:gd name="connsiteY26" fmla="*/ 3723 h 10000"/>
                <a:gd name="connsiteX27" fmla="*/ 7139 w 9677"/>
                <a:gd name="connsiteY27" fmla="*/ 4137 h 10000"/>
                <a:gd name="connsiteX28" fmla="*/ 7383 w 9677"/>
                <a:gd name="connsiteY28" fmla="*/ 4403 h 10000"/>
                <a:gd name="connsiteX29" fmla="*/ 7752 w 9677"/>
                <a:gd name="connsiteY29" fmla="*/ 4935 h 10000"/>
                <a:gd name="connsiteX30" fmla="*/ 7944 w 9677"/>
                <a:gd name="connsiteY30" fmla="*/ 5266 h 10000"/>
                <a:gd name="connsiteX31" fmla="*/ 8544 w 9677"/>
                <a:gd name="connsiteY31" fmla="*/ 5887 h 10000"/>
                <a:gd name="connsiteX32" fmla="*/ 8720 w 9677"/>
                <a:gd name="connsiteY32" fmla="*/ 6353 h 10000"/>
                <a:gd name="connsiteX33" fmla="*/ 9076 w 9677"/>
                <a:gd name="connsiteY33" fmla="*/ 6968 h 10000"/>
                <a:gd name="connsiteX34" fmla="*/ 9378 w 9677"/>
                <a:gd name="connsiteY34" fmla="*/ 7323 h 10000"/>
                <a:gd name="connsiteX35" fmla="*/ 9677 w 9677"/>
                <a:gd name="connsiteY35" fmla="*/ 7429 h 10000"/>
                <a:gd name="connsiteX36" fmla="*/ 9342 w 9677"/>
                <a:gd name="connsiteY36" fmla="*/ 7695 h 10000"/>
                <a:gd name="connsiteX37" fmla="*/ 9174 w 9677"/>
                <a:gd name="connsiteY37" fmla="*/ 7926 h 10000"/>
                <a:gd name="connsiteX38" fmla="*/ 8790 w 9677"/>
                <a:gd name="connsiteY38" fmla="*/ 8056 h 10000"/>
                <a:gd name="connsiteX39" fmla="*/ 8340 w 9677"/>
                <a:gd name="connsiteY39" fmla="*/ 7943 h 10000"/>
                <a:gd name="connsiteX40" fmla="*/ 8107 w 9677"/>
                <a:gd name="connsiteY40" fmla="*/ 7465 h 10000"/>
                <a:gd name="connsiteX41" fmla="*/ 7960 w 9677"/>
                <a:gd name="connsiteY41" fmla="*/ 7748 h 10000"/>
                <a:gd name="connsiteX42" fmla="*/ 7956 w 9677"/>
                <a:gd name="connsiteY42" fmla="*/ 8233 h 10000"/>
                <a:gd name="connsiteX43" fmla="*/ 7824 w 9677"/>
                <a:gd name="connsiteY43" fmla="*/ 8641 h 10000"/>
                <a:gd name="connsiteX44" fmla="*/ 7883 w 9677"/>
                <a:gd name="connsiteY44" fmla="*/ 9113 h 10000"/>
                <a:gd name="connsiteX45" fmla="*/ 7752 w 9677"/>
                <a:gd name="connsiteY45" fmla="*/ 9527 h 10000"/>
                <a:gd name="connsiteX46" fmla="*/ 7391 w 9677"/>
                <a:gd name="connsiteY46" fmla="*/ 9527 h 10000"/>
                <a:gd name="connsiteX47" fmla="*/ 7052 w 9677"/>
                <a:gd name="connsiteY47" fmla="*/ 9486 h 10000"/>
                <a:gd name="connsiteX48" fmla="*/ 6705 w 9677"/>
                <a:gd name="connsiteY48" fmla="*/ 9628 h 10000"/>
                <a:gd name="connsiteX49" fmla="*/ 6476 w 9677"/>
                <a:gd name="connsiteY49" fmla="*/ 9385 h 10000"/>
                <a:gd name="connsiteX50" fmla="*/ 6280 w 9677"/>
                <a:gd name="connsiteY50" fmla="*/ 9102 h 10000"/>
                <a:gd name="connsiteX51" fmla="*/ 6018 w 9677"/>
                <a:gd name="connsiteY51" fmla="*/ 9439 h 10000"/>
                <a:gd name="connsiteX52" fmla="*/ 5639 w 9677"/>
                <a:gd name="connsiteY52" fmla="*/ 9722 h 10000"/>
                <a:gd name="connsiteX53" fmla="*/ 5335 w 9677"/>
                <a:gd name="connsiteY53" fmla="*/ 9580 h 10000"/>
                <a:gd name="connsiteX54" fmla="*/ 4877 w 9677"/>
                <a:gd name="connsiteY54" fmla="*/ 9580 h 10000"/>
                <a:gd name="connsiteX55" fmla="*/ 4587 w 9677"/>
                <a:gd name="connsiteY55" fmla="*/ 9811 h 10000"/>
                <a:gd name="connsiteX56" fmla="*/ 4375 w 9677"/>
                <a:gd name="connsiteY56" fmla="*/ 10000 h 10000"/>
                <a:gd name="connsiteX57" fmla="*/ 4060 w 9677"/>
                <a:gd name="connsiteY57" fmla="*/ 9202 h 10000"/>
                <a:gd name="connsiteX58" fmla="*/ 3863 w 9677"/>
                <a:gd name="connsiteY58" fmla="*/ 8635 h 10000"/>
                <a:gd name="connsiteX59" fmla="*/ 3504 w 9677"/>
                <a:gd name="connsiteY59" fmla="*/ 7973 h 10000"/>
                <a:gd name="connsiteX60" fmla="*/ 3177 w 9677"/>
                <a:gd name="connsiteY60" fmla="*/ 7358 h 10000"/>
                <a:gd name="connsiteX61" fmla="*/ 2850 w 9677"/>
                <a:gd name="connsiteY61" fmla="*/ 6933 h 10000"/>
                <a:gd name="connsiteX62" fmla="*/ 2437 w 9677"/>
                <a:gd name="connsiteY62" fmla="*/ 6720 h 10000"/>
                <a:gd name="connsiteX63" fmla="*/ 2526 w 9677"/>
                <a:gd name="connsiteY63" fmla="*/ 6247 h 10000"/>
                <a:gd name="connsiteX64" fmla="*/ 2466 w 9677"/>
                <a:gd name="connsiteY64" fmla="*/ 5875 h 10000"/>
                <a:gd name="connsiteX65" fmla="*/ 2380 w 9677"/>
                <a:gd name="connsiteY65" fmla="*/ 5219 h 10000"/>
                <a:gd name="connsiteX66" fmla="*/ 2057 w 9677"/>
                <a:gd name="connsiteY66" fmla="*/ 4699 h 10000"/>
                <a:gd name="connsiteX67" fmla="*/ 1829 w 9677"/>
                <a:gd name="connsiteY67" fmla="*/ 4190 h 10000"/>
                <a:gd name="connsiteX68" fmla="*/ 1570 w 9677"/>
                <a:gd name="connsiteY68" fmla="*/ 3747 h 10000"/>
                <a:gd name="connsiteX69" fmla="*/ 1284 w 9677"/>
                <a:gd name="connsiteY69" fmla="*/ 3481 h 10000"/>
                <a:gd name="connsiteX70" fmla="*/ 1026 w 9677"/>
                <a:gd name="connsiteY70" fmla="*/ 3404 h 10000"/>
                <a:gd name="connsiteX71" fmla="*/ 1255 w 9677"/>
                <a:gd name="connsiteY71" fmla="*/ 2719 h 10000"/>
                <a:gd name="connsiteX72" fmla="*/ 1303 w 9677"/>
                <a:gd name="connsiteY72" fmla="*/ 2243 h 10000"/>
                <a:gd name="connsiteX73" fmla="*/ 1714 w 9677"/>
                <a:gd name="connsiteY73" fmla="*/ 2050 h 10000"/>
                <a:gd name="connsiteX74" fmla="*/ 1915 w 9677"/>
                <a:gd name="connsiteY74" fmla="*/ 1786 h 10000"/>
                <a:gd name="connsiteX75" fmla="*/ 1493 w 9677"/>
                <a:gd name="connsiteY75" fmla="*/ 1675 h 10000"/>
                <a:gd name="connsiteX76" fmla="*/ 1786 w 9677"/>
                <a:gd name="connsiteY76" fmla="*/ 1729 h 10000"/>
                <a:gd name="connsiteX77" fmla="*/ 0 w 9677"/>
                <a:gd name="connsiteY77" fmla="*/ 230 h 10000"/>
                <a:gd name="connsiteX78" fmla="*/ 82 w 9677"/>
                <a:gd name="connsiteY78" fmla="*/ 0 h 10000"/>
                <a:gd name="connsiteX0" fmla="*/ 0 w 9915"/>
                <a:gd name="connsiteY0" fmla="*/ 0 h 10000"/>
                <a:gd name="connsiteX1" fmla="*/ 292 w 9915"/>
                <a:gd name="connsiteY1" fmla="*/ 266 h 10000"/>
                <a:gd name="connsiteX2" fmla="*/ 528 w 9915"/>
                <a:gd name="connsiteY2" fmla="*/ 550 h 10000"/>
                <a:gd name="connsiteX3" fmla="*/ 833 w 9915"/>
                <a:gd name="connsiteY3" fmla="*/ 928 h 10000"/>
                <a:gd name="connsiteX4" fmla="*/ 1036 w 9915"/>
                <a:gd name="connsiteY4" fmla="*/ 1259 h 10000"/>
                <a:gd name="connsiteX5" fmla="*/ 1205 w 9915"/>
                <a:gd name="connsiteY5" fmla="*/ 1543 h 10000"/>
                <a:gd name="connsiteX6" fmla="*/ 1542 w 9915"/>
                <a:gd name="connsiteY6" fmla="*/ 1637 h 10000"/>
                <a:gd name="connsiteX7" fmla="*/ 1982 w 9915"/>
                <a:gd name="connsiteY7" fmla="*/ 1543 h 10000"/>
                <a:gd name="connsiteX8" fmla="*/ 2286 w 9915"/>
                <a:gd name="connsiteY8" fmla="*/ 1826 h 10000"/>
                <a:gd name="connsiteX9" fmla="*/ 2253 w 9915"/>
                <a:gd name="connsiteY9" fmla="*/ 2157 h 10000"/>
                <a:gd name="connsiteX10" fmla="*/ 2286 w 9915"/>
                <a:gd name="connsiteY10" fmla="*/ 2488 h 10000"/>
                <a:gd name="connsiteX11" fmla="*/ 2725 w 9915"/>
                <a:gd name="connsiteY11" fmla="*/ 2441 h 10000"/>
                <a:gd name="connsiteX12" fmla="*/ 2994 w 9915"/>
                <a:gd name="connsiteY12" fmla="*/ 2630 h 10000"/>
                <a:gd name="connsiteX13" fmla="*/ 3368 w 9915"/>
                <a:gd name="connsiteY13" fmla="*/ 2772 h 10000"/>
                <a:gd name="connsiteX14" fmla="*/ 3469 w 9915"/>
                <a:gd name="connsiteY14" fmla="*/ 3103 h 10000"/>
                <a:gd name="connsiteX15" fmla="*/ 3671 w 9915"/>
                <a:gd name="connsiteY15" fmla="*/ 3245 h 10000"/>
                <a:gd name="connsiteX16" fmla="*/ 3975 w 9915"/>
                <a:gd name="connsiteY16" fmla="*/ 2914 h 10000"/>
                <a:gd name="connsiteX17" fmla="*/ 4347 w 9915"/>
                <a:gd name="connsiteY17" fmla="*/ 3150 h 10000"/>
                <a:gd name="connsiteX18" fmla="*/ 4685 w 9915"/>
                <a:gd name="connsiteY18" fmla="*/ 3103 h 10000"/>
                <a:gd name="connsiteX19" fmla="*/ 5290 w 9915"/>
                <a:gd name="connsiteY19" fmla="*/ 2258 h 10000"/>
                <a:gd name="connsiteX20" fmla="*/ 5462 w 9915"/>
                <a:gd name="connsiteY20" fmla="*/ 2719 h 10000"/>
                <a:gd name="connsiteX21" fmla="*/ 5328 w 9915"/>
                <a:gd name="connsiteY21" fmla="*/ 3316 h 10000"/>
                <a:gd name="connsiteX22" fmla="*/ 5290 w 9915"/>
                <a:gd name="connsiteY22" fmla="*/ 3777 h 10000"/>
                <a:gd name="connsiteX23" fmla="*/ 5703 w 9915"/>
                <a:gd name="connsiteY23" fmla="*/ 3765 h 10000"/>
                <a:gd name="connsiteX24" fmla="*/ 6150 w 9915"/>
                <a:gd name="connsiteY24" fmla="*/ 3865 h 10000"/>
                <a:gd name="connsiteX25" fmla="*/ 6590 w 9915"/>
                <a:gd name="connsiteY25" fmla="*/ 3712 h 10000"/>
                <a:gd name="connsiteX26" fmla="*/ 7262 w 9915"/>
                <a:gd name="connsiteY26" fmla="*/ 3723 h 10000"/>
                <a:gd name="connsiteX27" fmla="*/ 7292 w 9915"/>
                <a:gd name="connsiteY27" fmla="*/ 4137 h 10000"/>
                <a:gd name="connsiteX28" fmla="*/ 7544 w 9915"/>
                <a:gd name="connsiteY28" fmla="*/ 4403 h 10000"/>
                <a:gd name="connsiteX29" fmla="*/ 7926 w 9915"/>
                <a:gd name="connsiteY29" fmla="*/ 4935 h 10000"/>
                <a:gd name="connsiteX30" fmla="*/ 8124 w 9915"/>
                <a:gd name="connsiteY30" fmla="*/ 5266 h 10000"/>
                <a:gd name="connsiteX31" fmla="*/ 8744 w 9915"/>
                <a:gd name="connsiteY31" fmla="*/ 5887 h 10000"/>
                <a:gd name="connsiteX32" fmla="*/ 8926 w 9915"/>
                <a:gd name="connsiteY32" fmla="*/ 6353 h 10000"/>
                <a:gd name="connsiteX33" fmla="*/ 9294 w 9915"/>
                <a:gd name="connsiteY33" fmla="*/ 6968 h 10000"/>
                <a:gd name="connsiteX34" fmla="*/ 9606 w 9915"/>
                <a:gd name="connsiteY34" fmla="*/ 7323 h 10000"/>
                <a:gd name="connsiteX35" fmla="*/ 9915 w 9915"/>
                <a:gd name="connsiteY35" fmla="*/ 7429 h 10000"/>
                <a:gd name="connsiteX36" fmla="*/ 9569 w 9915"/>
                <a:gd name="connsiteY36" fmla="*/ 7695 h 10000"/>
                <a:gd name="connsiteX37" fmla="*/ 9395 w 9915"/>
                <a:gd name="connsiteY37" fmla="*/ 7926 h 10000"/>
                <a:gd name="connsiteX38" fmla="*/ 8998 w 9915"/>
                <a:gd name="connsiteY38" fmla="*/ 8056 h 10000"/>
                <a:gd name="connsiteX39" fmla="*/ 8533 w 9915"/>
                <a:gd name="connsiteY39" fmla="*/ 7943 h 10000"/>
                <a:gd name="connsiteX40" fmla="*/ 8293 w 9915"/>
                <a:gd name="connsiteY40" fmla="*/ 7465 h 10000"/>
                <a:gd name="connsiteX41" fmla="*/ 8141 w 9915"/>
                <a:gd name="connsiteY41" fmla="*/ 7748 h 10000"/>
                <a:gd name="connsiteX42" fmla="*/ 8137 w 9915"/>
                <a:gd name="connsiteY42" fmla="*/ 8233 h 10000"/>
                <a:gd name="connsiteX43" fmla="*/ 8000 w 9915"/>
                <a:gd name="connsiteY43" fmla="*/ 8641 h 10000"/>
                <a:gd name="connsiteX44" fmla="*/ 8061 w 9915"/>
                <a:gd name="connsiteY44" fmla="*/ 9113 h 10000"/>
                <a:gd name="connsiteX45" fmla="*/ 7926 w 9915"/>
                <a:gd name="connsiteY45" fmla="*/ 9527 h 10000"/>
                <a:gd name="connsiteX46" fmla="*/ 7553 w 9915"/>
                <a:gd name="connsiteY46" fmla="*/ 9527 h 10000"/>
                <a:gd name="connsiteX47" fmla="*/ 7202 w 9915"/>
                <a:gd name="connsiteY47" fmla="*/ 9486 h 10000"/>
                <a:gd name="connsiteX48" fmla="*/ 6844 w 9915"/>
                <a:gd name="connsiteY48" fmla="*/ 9628 h 10000"/>
                <a:gd name="connsiteX49" fmla="*/ 6607 w 9915"/>
                <a:gd name="connsiteY49" fmla="*/ 9385 h 10000"/>
                <a:gd name="connsiteX50" fmla="*/ 6405 w 9915"/>
                <a:gd name="connsiteY50" fmla="*/ 9102 h 10000"/>
                <a:gd name="connsiteX51" fmla="*/ 6134 w 9915"/>
                <a:gd name="connsiteY51" fmla="*/ 9439 h 10000"/>
                <a:gd name="connsiteX52" fmla="*/ 5742 w 9915"/>
                <a:gd name="connsiteY52" fmla="*/ 9722 h 10000"/>
                <a:gd name="connsiteX53" fmla="*/ 5428 w 9915"/>
                <a:gd name="connsiteY53" fmla="*/ 9580 h 10000"/>
                <a:gd name="connsiteX54" fmla="*/ 4955 w 9915"/>
                <a:gd name="connsiteY54" fmla="*/ 9580 h 10000"/>
                <a:gd name="connsiteX55" fmla="*/ 4655 w 9915"/>
                <a:gd name="connsiteY55" fmla="*/ 9811 h 10000"/>
                <a:gd name="connsiteX56" fmla="*/ 4436 w 9915"/>
                <a:gd name="connsiteY56" fmla="*/ 10000 h 10000"/>
                <a:gd name="connsiteX57" fmla="*/ 4111 w 9915"/>
                <a:gd name="connsiteY57" fmla="*/ 9202 h 10000"/>
                <a:gd name="connsiteX58" fmla="*/ 3907 w 9915"/>
                <a:gd name="connsiteY58" fmla="*/ 8635 h 10000"/>
                <a:gd name="connsiteX59" fmla="*/ 3536 w 9915"/>
                <a:gd name="connsiteY59" fmla="*/ 7973 h 10000"/>
                <a:gd name="connsiteX60" fmla="*/ 3198 w 9915"/>
                <a:gd name="connsiteY60" fmla="*/ 7358 h 10000"/>
                <a:gd name="connsiteX61" fmla="*/ 2860 w 9915"/>
                <a:gd name="connsiteY61" fmla="*/ 6933 h 10000"/>
                <a:gd name="connsiteX62" fmla="*/ 2433 w 9915"/>
                <a:gd name="connsiteY62" fmla="*/ 6720 h 10000"/>
                <a:gd name="connsiteX63" fmla="*/ 2525 w 9915"/>
                <a:gd name="connsiteY63" fmla="*/ 6247 h 10000"/>
                <a:gd name="connsiteX64" fmla="*/ 2463 w 9915"/>
                <a:gd name="connsiteY64" fmla="*/ 5875 h 10000"/>
                <a:gd name="connsiteX65" fmla="*/ 2374 w 9915"/>
                <a:gd name="connsiteY65" fmla="*/ 5219 h 10000"/>
                <a:gd name="connsiteX66" fmla="*/ 2041 w 9915"/>
                <a:gd name="connsiteY66" fmla="*/ 4699 h 10000"/>
                <a:gd name="connsiteX67" fmla="*/ 1805 w 9915"/>
                <a:gd name="connsiteY67" fmla="*/ 4190 h 10000"/>
                <a:gd name="connsiteX68" fmla="*/ 1537 w 9915"/>
                <a:gd name="connsiteY68" fmla="*/ 3747 h 10000"/>
                <a:gd name="connsiteX69" fmla="*/ 1242 w 9915"/>
                <a:gd name="connsiteY69" fmla="*/ 3481 h 10000"/>
                <a:gd name="connsiteX70" fmla="*/ 975 w 9915"/>
                <a:gd name="connsiteY70" fmla="*/ 3404 h 10000"/>
                <a:gd name="connsiteX71" fmla="*/ 1212 w 9915"/>
                <a:gd name="connsiteY71" fmla="*/ 2719 h 10000"/>
                <a:gd name="connsiteX72" fmla="*/ 1261 w 9915"/>
                <a:gd name="connsiteY72" fmla="*/ 2243 h 10000"/>
                <a:gd name="connsiteX73" fmla="*/ 1686 w 9915"/>
                <a:gd name="connsiteY73" fmla="*/ 2050 h 10000"/>
                <a:gd name="connsiteX74" fmla="*/ 1894 w 9915"/>
                <a:gd name="connsiteY74" fmla="*/ 1786 h 10000"/>
                <a:gd name="connsiteX75" fmla="*/ 1458 w 9915"/>
                <a:gd name="connsiteY75" fmla="*/ 1675 h 10000"/>
                <a:gd name="connsiteX76" fmla="*/ 1761 w 9915"/>
                <a:gd name="connsiteY76" fmla="*/ 1729 h 10000"/>
                <a:gd name="connsiteX77" fmla="*/ 0 w 9915"/>
                <a:gd name="connsiteY77" fmla="*/ 0 h 10000"/>
                <a:gd name="connsiteX0" fmla="*/ 1481 w 9705"/>
                <a:gd name="connsiteY0" fmla="*/ 1463 h 9734"/>
                <a:gd name="connsiteX1" fmla="*/ 0 w 9705"/>
                <a:gd name="connsiteY1" fmla="*/ 0 h 9734"/>
                <a:gd name="connsiteX2" fmla="*/ 238 w 9705"/>
                <a:gd name="connsiteY2" fmla="*/ 284 h 9734"/>
                <a:gd name="connsiteX3" fmla="*/ 545 w 9705"/>
                <a:gd name="connsiteY3" fmla="*/ 662 h 9734"/>
                <a:gd name="connsiteX4" fmla="*/ 750 w 9705"/>
                <a:gd name="connsiteY4" fmla="*/ 993 h 9734"/>
                <a:gd name="connsiteX5" fmla="*/ 920 w 9705"/>
                <a:gd name="connsiteY5" fmla="*/ 1277 h 9734"/>
                <a:gd name="connsiteX6" fmla="*/ 1260 w 9705"/>
                <a:gd name="connsiteY6" fmla="*/ 1371 h 9734"/>
                <a:gd name="connsiteX7" fmla="*/ 1704 w 9705"/>
                <a:gd name="connsiteY7" fmla="*/ 1277 h 9734"/>
                <a:gd name="connsiteX8" fmla="*/ 2011 w 9705"/>
                <a:gd name="connsiteY8" fmla="*/ 1560 h 9734"/>
                <a:gd name="connsiteX9" fmla="*/ 1977 w 9705"/>
                <a:gd name="connsiteY9" fmla="*/ 1891 h 9734"/>
                <a:gd name="connsiteX10" fmla="*/ 2011 w 9705"/>
                <a:gd name="connsiteY10" fmla="*/ 2222 h 9734"/>
                <a:gd name="connsiteX11" fmla="*/ 2453 w 9705"/>
                <a:gd name="connsiteY11" fmla="*/ 2175 h 9734"/>
                <a:gd name="connsiteX12" fmla="*/ 2725 w 9705"/>
                <a:gd name="connsiteY12" fmla="*/ 2364 h 9734"/>
                <a:gd name="connsiteX13" fmla="*/ 3102 w 9705"/>
                <a:gd name="connsiteY13" fmla="*/ 2506 h 9734"/>
                <a:gd name="connsiteX14" fmla="*/ 3204 w 9705"/>
                <a:gd name="connsiteY14" fmla="*/ 2837 h 9734"/>
                <a:gd name="connsiteX15" fmla="*/ 3407 w 9705"/>
                <a:gd name="connsiteY15" fmla="*/ 2979 h 9734"/>
                <a:gd name="connsiteX16" fmla="*/ 3714 w 9705"/>
                <a:gd name="connsiteY16" fmla="*/ 2648 h 9734"/>
                <a:gd name="connsiteX17" fmla="*/ 4089 w 9705"/>
                <a:gd name="connsiteY17" fmla="*/ 2884 h 9734"/>
                <a:gd name="connsiteX18" fmla="*/ 4430 w 9705"/>
                <a:gd name="connsiteY18" fmla="*/ 2837 h 9734"/>
                <a:gd name="connsiteX19" fmla="*/ 5040 w 9705"/>
                <a:gd name="connsiteY19" fmla="*/ 1992 h 9734"/>
                <a:gd name="connsiteX20" fmla="*/ 5214 w 9705"/>
                <a:gd name="connsiteY20" fmla="*/ 2453 h 9734"/>
                <a:gd name="connsiteX21" fmla="*/ 5079 w 9705"/>
                <a:gd name="connsiteY21" fmla="*/ 3050 h 9734"/>
                <a:gd name="connsiteX22" fmla="*/ 5040 w 9705"/>
                <a:gd name="connsiteY22" fmla="*/ 3511 h 9734"/>
                <a:gd name="connsiteX23" fmla="*/ 5457 w 9705"/>
                <a:gd name="connsiteY23" fmla="*/ 3499 h 9734"/>
                <a:gd name="connsiteX24" fmla="*/ 5908 w 9705"/>
                <a:gd name="connsiteY24" fmla="*/ 3599 h 9734"/>
                <a:gd name="connsiteX25" fmla="*/ 6351 w 9705"/>
                <a:gd name="connsiteY25" fmla="*/ 3446 h 9734"/>
                <a:gd name="connsiteX26" fmla="*/ 7029 w 9705"/>
                <a:gd name="connsiteY26" fmla="*/ 3457 h 9734"/>
                <a:gd name="connsiteX27" fmla="*/ 7060 w 9705"/>
                <a:gd name="connsiteY27" fmla="*/ 3871 h 9734"/>
                <a:gd name="connsiteX28" fmla="*/ 7314 w 9705"/>
                <a:gd name="connsiteY28" fmla="*/ 4137 h 9734"/>
                <a:gd name="connsiteX29" fmla="*/ 7699 w 9705"/>
                <a:gd name="connsiteY29" fmla="*/ 4669 h 9734"/>
                <a:gd name="connsiteX30" fmla="*/ 7899 w 9705"/>
                <a:gd name="connsiteY30" fmla="*/ 5000 h 9734"/>
                <a:gd name="connsiteX31" fmla="*/ 8524 w 9705"/>
                <a:gd name="connsiteY31" fmla="*/ 5621 h 9734"/>
                <a:gd name="connsiteX32" fmla="*/ 8708 w 9705"/>
                <a:gd name="connsiteY32" fmla="*/ 6087 h 9734"/>
                <a:gd name="connsiteX33" fmla="*/ 9079 w 9705"/>
                <a:gd name="connsiteY33" fmla="*/ 6702 h 9734"/>
                <a:gd name="connsiteX34" fmla="*/ 9393 w 9705"/>
                <a:gd name="connsiteY34" fmla="*/ 7057 h 9734"/>
                <a:gd name="connsiteX35" fmla="*/ 9705 w 9705"/>
                <a:gd name="connsiteY35" fmla="*/ 7163 h 9734"/>
                <a:gd name="connsiteX36" fmla="*/ 9356 w 9705"/>
                <a:gd name="connsiteY36" fmla="*/ 7429 h 9734"/>
                <a:gd name="connsiteX37" fmla="*/ 9181 w 9705"/>
                <a:gd name="connsiteY37" fmla="*/ 7660 h 9734"/>
                <a:gd name="connsiteX38" fmla="*/ 8780 w 9705"/>
                <a:gd name="connsiteY38" fmla="*/ 7790 h 9734"/>
                <a:gd name="connsiteX39" fmla="*/ 8311 w 9705"/>
                <a:gd name="connsiteY39" fmla="*/ 7677 h 9734"/>
                <a:gd name="connsiteX40" fmla="*/ 8069 w 9705"/>
                <a:gd name="connsiteY40" fmla="*/ 7199 h 9734"/>
                <a:gd name="connsiteX41" fmla="*/ 7916 w 9705"/>
                <a:gd name="connsiteY41" fmla="*/ 7482 h 9734"/>
                <a:gd name="connsiteX42" fmla="*/ 7912 w 9705"/>
                <a:gd name="connsiteY42" fmla="*/ 7967 h 9734"/>
                <a:gd name="connsiteX43" fmla="*/ 7774 w 9705"/>
                <a:gd name="connsiteY43" fmla="*/ 8375 h 9734"/>
                <a:gd name="connsiteX44" fmla="*/ 7835 w 9705"/>
                <a:gd name="connsiteY44" fmla="*/ 8847 h 9734"/>
                <a:gd name="connsiteX45" fmla="*/ 7699 w 9705"/>
                <a:gd name="connsiteY45" fmla="*/ 9261 h 9734"/>
                <a:gd name="connsiteX46" fmla="*/ 7323 w 9705"/>
                <a:gd name="connsiteY46" fmla="*/ 9261 h 9734"/>
                <a:gd name="connsiteX47" fmla="*/ 6969 w 9705"/>
                <a:gd name="connsiteY47" fmla="*/ 9220 h 9734"/>
                <a:gd name="connsiteX48" fmla="*/ 6608 w 9705"/>
                <a:gd name="connsiteY48" fmla="*/ 9362 h 9734"/>
                <a:gd name="connsiteX49" fmla="*/ 6369 w 9705"/>
                <a:gd name="connsiteY49" fmla="*/ 9119 h 9734"/>
                <a:gd name="connsiteX50" fmla="*/ 6165 w 9705"/>
                <a:gd name="connsiteY50" fmla="*/ 8836 h 9734"/>
                <a:gd name="connsiteX51" fmla="*/ 5892 w 9705"/>
                <a:gd name="connsiteY51" fmla="*/ 9173 h 9734"/>
                <a:gd name="connsiteX52" fmla="*/ 5496 w 9705"/>
                <a:gd name="connsiteY52" fmla="*/ 9456 h 9734"/>
                <a:gd name="connsiteX53" fmla="*/ 5180 w 9705"/>
                <a:gd name="connsiteY53" fmla="*/ 9314 h 9734"/>
                <a:gd name="connsiteX54" fmla="*/ 4702 w 9705"/>
                <a:gd name="connsiteY54" fmla="*/ 9314 h 9734"/>
                <a:gd name="connsiteX55" fmla="*/ 4400 w 9705"/>
                <a:gd name="connsiteY55" fmla="*/ 9545 h 9734"/>
                <a:gd name="connsiteX56" fmla="*/ 4179 w 9705"/>
                <a:gd name="connsiteY56" fmla="*/ 9734 h 9734"/>
                <a:gd name="connsiteX57" fmla="*/ 3851 w 9705"/>
                <a:gd name="connsiteY57" fmla="*/ 8936 h 9734"/>
                <a:gd name="connsiteX58" fmla="*/ 3645 w 9705"/>
                <a:gd name="connsiteY58" fmla="*/ 8369 h 9734"/>
                <a:gd name="connsiteX59" fmla="*/ 3271 w 9705"/>
                <a:gd name="connsiteY59" fmla="*/ 7707 h 9734"/>
                <a:gd name="connsiteX60" fmla="*/ 2930 w 9705"/>
                <a:gd name="connsiteY60" fmla="*/ 7092 h 9734"/>
                <a:gd name="connsiteX61" fmla="*/ 2590 w 9705"/>
                <a:gd name="connsiteY61" fmla="*/ 6667 h 9734"/>
                <a:gd name="connsiteX62" fmla="*/ 2159 w 9705"/>
                <a:gd name="connsiteY62" fmla="*/ 6454 h 9734"/>
                <a:gd name="connsiteX63" fmla="*/ 2252 w 9705"/>
                <a:gd name="connsiteY63" fmla="*/ 5981 h 9734"/>
                <a:gd name="connsiteX64" fmla="*/ 2189 w 9705"/>
                <a:gd name="connsiteY64" fmla="*/ 5609 h 9734"/>
                <a:gd name="connsiteX65" fmla="*/ 2099 w 9705"/>
                <a:gd name="connsiteY65" fmla="*/ 4953 h 9734"/>
                <a:gd name="connsiteX66" fmla="*/ 1763 w 9705"/>
                <a:gd name="connsiteY66" fmla="*/ 4433 h 9734"/>
                <a:gd name="connsiteX67" fmla="*/ 1525 w 9705"/>
                <a:gd name="connsiteY67" fmla="*/ 3924 h 9734"/>
                <a:gd name="connsiteX68" fmla="*/ 1255 w 9705"/>
                <a:gd name="connsiteY68" fmla="*/ 3481 h 9734"/>
                <a:gd name="connsiteX69" fmla="*/ 958 w 9705"/>
                <a:gd name="connsiteY69" fmla="*/ 3215 h 9734"/>
                <a:gd name="connsiteX70" fmla="*/ 688 w 9705"/>
                <a:gd name="connsiteY70" fmla="*/ 3138 h 9734"/>
                <a:gd name="connsiteX71" fmla="*/ 927 w 9705"/>
                <a:gd name="connsiteY71" fmla="*/ 2453 h 9734"/>
                <a:gd name="connsiteX72" fmla="*/ 977 w 9705"/>
                <a:gd name="connsiteY72" fmla="*/ 1977 h 9734"/>
                <a:gd name="connsiteX73" fmla="*/ 1405 w 9705"/>
                <a:gd name="connsiteY73" fmla="*/ 1784 h 9734"/>
                <a:gd name="connsiteX74" fmla="*/ 1615 w 9705"/>
                <a:gd name="connsiteY74" fmla="*/ 1520 h 9734"/>
                <a:gd name="connsiteX75" fmla="*/ 1175 w 9705"/>
                <a:gd name="connsiteY75" fmla="*/ 1409 h 9734"/>
                <a:gd name="connsiteX76" fmla="*/ 1481 w 9705"/>
                <a:gd name="connsiteY76" fmla="*/ 1463 h 9734"/>
                <a:gd name="connsiteX0" fmla="*/ 1281 w 9755"/>
                <a:gd name="connsiteY0" fmla="*/ 1211 h 9708"/>
                <a:gd name="connsiteX1" fmla="*/ 0 w 9755"/>
                <a:gd name="connsiteY1" fmla="*/ 0 h 9708"/>
                <a:gd name="connsiteX2" fmla="*/ 317 w 9755"/>
                <a:gd name="connsiteY2" fmla="*/ 388 h 9708"/>
                <a:gd name="connsiteX3" fmla="*/ 528 w 9755"/>
                <a:gd name="connsiteY3" fmla="*/ 728 h 9708"/>
                <a:gd name="connsiteX4" fmla="*/ 703 w 9755"/>
                <a:gd name="connsiteY4" fmla="*/ 1020 h 9708"/>
                <a:gd name="connsiteX5" fmla="*/ 1053 w 9755"/>
                <a:gd name="connsiteY5" fmla="*/ 1116 h 9708"/>
                <a:gd name="connsiteX6" fmla="*/ 1511 w 9755"/>
                <a:gd name="connsiteY6" fmla="*/ 1020 h 9708"/>
                <a:gd name="connsiteX7" fmla="*/ 1827 w 9755"/>
                <a:gd name="connsiteY7" fmla="*/ 1311 h 9708"/>
                <a:gd name="connsiteX8" fmla="*/ 1792 w 9755"/>
                <a:gd name="connsiteY8" fmla="*/ 1651 h 9708"/>
                <a:gd name="connsiteX9" fmla="*/ 1827 w 9755"/>
                <a:gd name="connsiteY9" fmla="*/ 1991 h 9708"/>
                <a:gd name="connsiteX10" fmla="*/ 2283 w 9755"/>
                <a:gd name="connsiteY10" fmla="*/ 1942 h 9708"/>
                <a:gd name="connsiteX11" fmla="*/ 2563 w 9755"/>
                <a:gd name="connsiteY11" fmla="*/ 2137 h 9708"/>
                <a:gd name="connsiteX12" fmla="*/ 2951 w 9755"/>
                <a:gd name="connsiteY12" fmla="*/ 2282 h 9708"/>
                <a:gd name="connsiteX13" fmla="*/ 3056 w 9755"/>
                <a:gd name="connsiteY13" fmla="*/ 2623 h 9708"/>
                <a:gd name="connsiteX14" fmla="*/ 3266 w 9755"/>
                <a:gd name="connsiteY14" fmla="*/ 2768 h 9708"/>
                <a:gd name="connsiteX15" fmla="*/ 3582 w 9755"/>
                <a:gd name="connsiteY15" fmla="*/ 2428 h 9708"/>
                <a:gd name="connsiteX16" fmla="*/ 3968 w 9755"/>
                <a:gd name="connsiteY16" fmla="*/ 2671 h 9708"/>
                <a:gd name="connsiteX17" fmla="*/ 4320 w 9755"/>
                <a:gd name="connsiteY17" fmla="*/ 2623 h 9708"/>
                <a:gd name="connsiteX18" fmla="*/ 4948 w 9755"/>
                <a:gd name="connsiteY18" fmla="*/ 1754 h 9708"/>
                <a:gd name="connsiteX19" fmla="*/ 5127 w 9755"/>
                <a:gd name="connsiteY19" fmla="*/ 2228 h 9708"/>
                <a:gd name="connsiteX20" fmla="*/ 4988 w 9755"/>
                <a:gd name="connsiteY20" fmla="*/ 2841 h 9708"/>
                <a:gd name="connsiteX21" fmla="*/ 4948 w 9755"/>
                <a:gd name="connsiteY21" fmla="*/ 3315 h 9708"/>
                <a:gd name="connsiteX22" fmla="*/ 5378 w 9755"/>
                <a:gd name="connsiteY22" fmla="*/ 3303 h 9708"/>
                <a:gd name="connsiteX23" fmla="*/ 5843 w 9755"/>
                <a:gd name="connsiteY23" fmla="*/ 3405 h 9708"/>
                <a:gd name="connsiteX24" fmla="*/ 6299 w 9755"/>
                <a:gd name="connsiteY24" fmla="*/ 3248 h 9708"/>
                <a:gd name="connsiteX25" fmla="*/ 6998 w 9755"/>
                <a:gd name="connsiteY25" fmla="*/ 3259 h 9708"/>
                <a:gd name="connsiteX26" fmla="*/ 7030 w 9755"/>
                <a:gd name="connsiteY26" fmla="*/ 3685 h 9708"/>
                <a:gd name="connsiteX27" fmla="*/ 7291 w 9755"/>
                <a:gd name="connsiteY27" fmla="*/ 3958 h 9708"/>
                <a:gd name="connsiteX28" fmla="*/ 7688 w 9755"/>
                <a:gd name="connsiteY28" fmla="*/ 4505 h 9708"/>
                <a:gd name="connsiteX29" fmla="*/ 7894 w 9755"/>
                <a:gd name="connsiteY29" fmla="*/ 4845 h 9708"/>
                <a:gd name="connsiteX30" fmla="*/ 8538 w 9755"/>
                <a:gd name="connsiteY30" fmla="*/ 5483 h 9708"/>
                <a:gd name="connsiteX31" fmla="*/ 8728 w 9755"/>
                <a:gd name="connsiteY31" fmla="*/ 5961 h 9708"/>
                <a:gd name="connsiteX32" fmla="*/ 9110 w 9755"/>
                <a:gd name="connsiteY32" fmla="*/ 6593 h 9708"/>
                <a:gd name="connsiteX33" fmla="*/ 9434 w 9755"/>
                <a:gd name="connsiteY33" fmla="*/ 6958 h 9708"/>
                <a:gd name="connsiteX34" fmla="*/ 9755 w 9755"/>
                <a:gd name="connsiteY34" fmla="*/ 7067 h 9708"/>
                <a:gd name="connsiteX35" fmla="*/ 9395 w 9755"/>
                <a:gd name="connsiteY35" fmla="*/ 7340 h 9708"/>
                <a:gd name="connsiteX36" fmla="*/ 9215 w 9755"/>
                <a:gd name="connsiteY36" fmla="*/ 7577 h 9708"/>
                <a:gd name="connsiteX37" fmla="*/ 8802 w 9755"/>
                <a:gd name="connsiteY37" fmla="*/ 7711 h 9708"/>
                <a:gd name="connsiteX38" fmla="*/ 8319 w 9755"/>
                <a:gd name="connsiteY38" fmla="*/ 7595 h 9708"/>
                <a:gd name="connsiteX39" fmla="*/ 8069 w 9755"/>
                <a:gd name="connsiteY39" fmla="*/ 7104 h 9708"/>
                <a:gd name="connsiteX40" fmla="*/ 7912 w 9755"/>
                <a:gd name="connsiteY40" fmla="*/ 7394 h 9708"/>
                <a:gd name="connsiteX41" fmla="*/ 7907 w 9755"/>
                <a:gd name="connsiteY41" fmla="*/ 7893 h 9708"/>
                <a:gd name="connsiteX42" fmla="*/ 7765 w 9755"/>
                <a:gd name="connsiteY42" fmla="*/ 8312 h 9708"/>
                <a:gd name="connsiteX43" fmla="*/ 7828 w 9755"/>
                <a:gd name="connsiteY43" fmla="*/ 8797 h 9708"/>
                <a:gd name="connsiteX44" fmla="*/ 7688 w 9755"/>
                <a:gd name="connsiteY44" fmla="*/ 9222 h 9708"/>
                <a:gd name="connsiteX45" fmla="*/ 7301 w 9755"/>
                <a:gd name="connsiteY45" fmla="*/ 9222 h 9708"/>
                <a:gd name="connsiteX46" fmla="*/ 6936 w 9755"/>
                <a:gd name="connsiteY46" fmla="*/ 9180 h 9708"/>
                <a:gd name="connsiteX47" fmla="*/ 6564 w 9755"/>
                <a:gd name="connsiteY47" fmla="*/ 9326 h 9708"/>
                <a:gd name="connsiteX48" fmla="*/ 6318 w 9755"/>
                <a:gd name="connsiteY48" fmla="*/ 9076 h 9708"/>
                <a:gd name="connsiteX49" fmla="*/ 6107 w 9755"/>
                <a:gd name="connsiteY49" fmla="*/ 8785 h 9708"/>
                <a:gd name="connsiteX50" fmla="*/ 5826 w 9755"/>
                <a:gd name="connsiteY50" fmla="*/ 9132 h 9708"/>
                <a:gd name="connsiteX51" fmla="*/ 5418 w 9755"/>
                <a:gd name="connsiteY51" fmla="*/ 9422 h 9708"/>
                <a:gd name="connsiteX52" fmla="*/ 5092 w 9755"/>
                <a:gd name="connsiteY52" fmla="*/ 9277 h 9708"/>
                <a:gd name="connsiteX53" fmla="*/ 4600 w 9755"/>
                <a:gd name="connsiteY53" fmla="*/ 9277 h 9708"/>
                <a:gd name="connsiteX54" fmla="*/ 4289 w 9755"/>
                <a:gd name="connsiteY54" fmla="*/ 9514 h 9708"/>
                <a:gd name="connsiteX55" fmla="*/ 4061 w 9755"/>
                <a:gd name="connsiteY55" fmla="*/ 9708 h 9708"/>
                <a:gd name="connsiteX56" fmla="*/ 3723 w 9755"/>
                <a:gd name="connsiteY56" fmla="*/ 8888 h 9708"/>
                <a:gd name="connsiteX57" fmla="*/ 3511 w 9755"/>
                <a:gd name="connsiteY57" fmla="*/ 8306 h 9708"/>
                <a:gd name="connsiteX58" fmla="*/ 3125 w 9755"/>
                <a:gd name="connsiteY58" fmla="*/ 7626 h 9708"/>
                <a:gd name="connsiteX59" fmla="*/ 2774 w 9755"/>
                <a:gd name="connsiteY59" fmla="*/ 6994 h 9708"/>
                <a:gd name="connsiteX60" fmla="*/ 2424 w 9755"/>
                <a:gd name="connsiteY60" fmla="*/ 6557 h 9708"/>
                <a:gd name="connsiteX61" fmla="*/ 1980 w 9755"/>
                <a:gd name="connsiteY61" fmla="*/ 6338 h 9708"/>
                <a:gd name="connsiteX62" fmla="*/ 2075 w 9755"/>
                <a:gd name="connsiteY62" fmla="*/ 5852 h 9708"/>
                <a:gd name="connsiteX63" fmla="*/ 2011 w 9755"/>
                <a:gd name="connsiteY63" fmla="*/ 5470 h 9708"/>
                <a:gd name="connsiteX64" fmla="*/ 1918 w 9755"/>
                <a:gd name="connsiteY64" fmla="*/ 4796 h 9708"/>
                <a:gd name="connsiteX65" fmla="*/ 1572 w 9755"/>
                <a:gd name="connsiteY65" fmla="*/ 4262 h 9708"/>
                <a:gd name="connsiteX66" fmla="*/ 1326 w 9755"/>
                <a:gd name="connsiteY66" fmla="*/ 3739 h 9708"/>
                <a:gd name="connsiteX67" fmla="*/ 1048 w 9755"/>
                <a:gd name="connsiteY67" fmla="*/ 3284 h 9708"/>
                <a:gd name="connsiteX68" fmla="*/ 742 w 9755"/>
                <a:gd name="connsiteY68" fmla="*/ 3011 h 9708"/>
                <a:gd name="connsiteX69" fmla="*/ 464 w 9755"/>
                <a:gd name="connsiteY69" fmla="*/ 2932 h 9708"/>
                <a:gd name="connsiteX70" fmla="*/ 710 w 9755"/>
                <a:gd name="connsiteY70" fmla="*/ 2228 h 9708"/>
                <a:gd name="connsiteX71" fmla="*/ 762 w 9755"/>
                <a:gd name="connsiteY71" fmla="*/ 1739 h 9708"/>
                <a:gd name="connsiteX72" fmla="*/ 1203 w 9755"/>
                <a:gd name="connsiteY72" fmla="*/ 1541 h 9708"/>
                <a:gd name="connsiteX73" fmla="*/ 1419 w 9755"/>
                <a:gd name="connsiteY73" fmla="*/ 1270 h 9708"/>
                <a:gd name="connsiteX74" fmla="*/ 966 w 9755"/>
                <a:gd name="connsiteY74" fmla="*/ 1156 h 9708"/>
                <a:gd name="connsiteX75" fmla="*/ 1281 w 9755"/>
                <a:gd name="connsiteY75" fmla="*/ 1211 h 9708"/>
                <a:gd name="connsiteX0" fmla="*/ 988 w 9675"/>
                <a:gd name="connsiteY0" fmla="*/ 847 h 9600"/>
                <a:gd name="connsiteX1" fmla="*/ 0 w 9675"/>
                <a:gd name="connsiteY1" fmla="*/ 0 h 9600"/>
                <a:gd name="connsiteX2" fmla="*/ 216 w 9675"/>
                <a:gd name="connsiteY2" fmla="*/ 350 h 9600"/>
                <a:gd name="connsiteX3" fmla="*/ 396 w 9675"/>
                <a:gd name="connsiteY3" fmla="*/ 651 h 9600"/>
                <a:gd name="connsiteX4" fmla="*/ 754 w 9675"/>
                <a:gd name="connsiteY4" fmla="*/ 750 h 9600"/>
                <a:gd name="connsiteX5" fmla="*/ 1224 w 9675"/>
                <a:gd name="connsiteY5" fmla="*/ 651 h 9600"/>
                <a:gd name="connsiteX6" fmla="*/ 1548 w 9675"/>
                <a:gd name="connsiteY6" fmla="*/ 950 h 9600"/>
                <a:gd name="connsiteX7" fmla="*/ 1512 w 9675"/>
                <a:gd name="connsiteY7" fmla="*/ 1301 h 9600"/>
                <a:gd name="connsiteX8" fmla="*/ 1548 w 9675"/>
                <a:gd name="connsiteY8" fmla="*/ 1651 h 9600"/>
                <a:gd name="connsiteX9" fmla="*/ 2015 w 9675"/>
                <a:gd name="connsiteY9" fmla="*/ 1600 h 9600"/>
                <a:gd name="connsiteX10" fmla="*/ 2302 w 9675"/>
                <a:gd name="connsiteY10" fmla="*/ 1801 h 9600"/>
                <a:gd name="connsiteX11" fmla="*/ 2700 w 9675"/>
                <a:gd name="connsiteY11" fmla="*/ 1951 h 9600"/>
                <a:gd name="connsiteX12" fmla="*/ 2808 w 9675"/>
                <a:gd name="connsiteY12" fmla="*/ 2302 h 9600"/>
                <a:gd name="connsiteX13" fmla="*/ 3023 w 9675"/>
                <a:gd name="connsiteY13" fmla="*/ 2451 h 9600"/>
                <a:gd name="connsiteX14" fmla="*/ 3347 w 9675"/>
                <a:gd name="connsiteY14" fmla="*/ 2101 h 9600"/>
                <a:gd name="connsiteX15" fmla="*/ 3743 w 9675"/>
                <a:gd name="connsiteY15" fmla="*/ 2351 h 9600"/>
                <a:gd name="connsiteX16" fmla="*/ 4103 w 9675"/>
                <a:gd name="connsiteY16" fmla="*/ 2302 h 9600"/>
                <a:gd name="connsiteX17" fmla="*/ 4747 w 9675"/>
                <a:gd name="connsiteY17" fmla="*/ 1407 h 9600"/>
                <a:gd name="connsiteX18" fmla="*/ 4931 w 9675"/>
                <a:gd name="connsiteY18" fmla="*/ 1895 h 9600"/>
                <a:gd name="connsiteX19" fmla="*/ 4788 w 9675"/>
                <a:gd name="connsiteY19" fmla="*/ 2526 h 9600"/>
                <a:gd name="connsiteX20" fmla="*/ 4747 w 9675"/>
                <a:gd name="connsiteY20" fmla="*/ 3015 h 9600"/>
                <a:gd name="connsiteX21" fmla="*/ 5188 w 9675"/>
                <a:gd name="connsiteY21" fmla="*/ 3002 h 9600"/>
                <a:gd name="connsiteX22" fmla="*/ 5665 w 9675"/>
                <a:gd name="connsiteY22" fmla="*/ 3107 h 9600"/>
                <a:gd name="connsiteX23" fmla="*/ 6132 w 9675"/>
                <a:gd name="connsiteY23" fmla="*/ 2946 h 9600"/>
                <a:gd name="connsiteX24" fmla="*/ 6849 w 9675"/>
                <a:gd name="connsiteY24" fmla="*/ 2957 h 9600"/>
                <a:gd name="connsiteX25" fmla="*/ 6882 w 9675"/>
                <a:gd name="connsiteY25" fmla="*/ 3396 h 9600"/>
                <a:gd name="connsiteX26" fmla="*/ 7149 w 9675"/>
                <a:gd name="connsiteY26" fmla="*/ 3677 h 9600"/>
                <a:gd name="connsiteX27" fmla="*/ 7556 w 9675"/>
                <a:gd name="connsiteY27" fmla="*/ 4241 h 9600"/>
                <a:gd name="connsiteX28" fmla="*/ 7767 w 9675"/>
                <a:gd name="connsiteY28" fmla="*/ 4591 h 9600"/>
                <a:gd name="connsiteX29" fmla="*/ 8427 w 9675"/>
                <a:gd name="connsiteY29" fmla="*/ 5248 h 9600"/>
                <a:gd name="connsiteX30" fmla="*/ 8622 w 9675"/>
                <a:gd name="connsiteY30" fmla="*/ 5740 h 9600"/>
                <a:gd name="connsiteX31" fmla="*/ 9014 w 9675"/>
                <a:gd name="connsiteY31" fmla="*/ 6391 h 9600"/>
                <a:gd name="connsiteX32" fmla="*/ 9346 w 9675"/>
                <a:gd name="connsiteY32" fmla="*/ 6767 h 9600"/>
                <a:gd name="connsiteX33" fmla="*/ 9675 w 9675"/>
                <a:gd name="connsiteY33" fmla="*/ 6880 h 9600"/>
                <a:gd name="connsiteX34" fmla="*/ 9306 w 9675"/>
                <a:gd name="connsiteY34" fmla="*/ 7161 h 9600"/>
                <a:gd name="connsiteX35" fmla="*/ 9121 w 9675"/>
                <a:gd name="connsiteY35" fmla="*/ 7405 h 9600"/>
                <a:gd name="connsiteX36" fmla="*/ 8698 w 9675"/>
                <a:gd name="connsiteY36" fmla="*/ 7543 h 9600"/>
                <a:gd name="connsiteX37" fmla="*/ 8203 w 9675"/>
                <a:gd name="connsiteY37" fmla="*/ 7423 h 9600"/>
                <a:gd name="connsiteX38" fmla="*/ 7947 w 9675"/>
                <a:gd name="connsiteY38" fmla="*/ 6918 h 9600"/>
                <a:gd name="connsiteX39" fmla="*/ 7786 w 9675"/>
                <a:gd name="connsiteY39" fmla="*/ 7216 h 9600"/>
                <a:gd name="connsiteX40" fmla="*/ 7781 w 9675"/>
                <a:gd name="connsiteY40" fmla="*/ 7730 h 9600"/>
                <a:gd name="connsiteX41" fmla="*/ 7635 w 9675"/>
                <a:gd name="connsiteY41" fmla="*/ 8162 h 9600"/>
                <a:gd name="connsiteX42" fmla="*/ 7700 w 9675"/>
                <a:gd name="connsiteY42" fmla="*/ 8662 h 9600"/>
                <a:gd name="connsiteX43" fmla="*/ 7556 w 9675"/>
                <a:gd name="connsiteY43" fmla="*/ 9099 h 9600"/>
                <a:gd name="connsiteX44" fmla="*/ 7159 w 9675"/>
                <a:gd name="connsiteY44" fmla="*/ 9099 h 9600"/>
                <a:gd name="connsiteX45" fmla="*/ 6785 w 9675"/>
                <a:gd name="connsiteY45" fmla="*/ 9056 h 9600"/>
                <a:gd name="connsiteX46" fmla="*/ 6404 w 9675"/>
                <a:gd name="connsiteY46" fmla="*/ 9207 h 9600"/>
                <a:gd name="connsiteX47" fmla="*/ 6152 w 9675"/>
                <a:gd name="connsiteY47" fmla="*/ 8949 h 9600"/>
                <a:gd name="connsiteX48" fmla="*/ 5935 w 9675"/>
                <a:gd name="connsiteY48" fmla="*/ 8649 h 9600"/>
                <a:gd name="connsiteX49" fmla="*/ 5647 w 9675"/>
                <a:gd name="connsiteY49" fmla="*/ 9007 h 9600"/>
                <a:gd name="connsiteX50" fmla="*/ 5229 w 9675"/>
                <a:gd name="connsiteY50" fmla="*/ 9305 h 9600"/>
                <a:gd name="connsiteX51" fmla="*/ 4895 w 9675"/>
                <a:gd name="connsiteY51" fmla="*/ 9156 h 9600"/>
                <a:gd name="connsiteX52" fmla="*/ 4391 w 9675"/>
                <a:gd name="connsiteY52" fmla="*/ 9156 h 9600"/>
                <a:gd name="connsiteX53" fmla="*/ 4072 w 9675"/>
                <a:gd name="connsiteY53" fmla="*/ 9400 h 9600"/>
                <a:gd name="connsiteX54" fmla="*/ 3838 w 9675"/>
                <a:gd name="connsiteY54" fmla="*/ 9600 h 9600"/>
                <a:gd name="connsiteX55" fmla="*/ 3492 w 9675"/>
                <a:gd name="connsiteY55" fmla="*/ 8755 h 9600"/>
                <a:gd name="connsiteX56" fmla="*/ 3274 w 9675"/>
                <a:gd name="connsiteY56" fmla="*/ 8156 h 9600"/>
                <a:gd name="connsiteX57" fmla="*/ 2878 w 9675"/>
                <a:gd name="connsiteY57" fmla="*/ 7455 h 9600"/>
                <a:gd name="connsiteX58" fmla="*/ 2519 w 9675"/>
                <a:gd name="connsiteY58" fmla="*/ 6804 h 9600"/>
                <a:gd name="connsiteX59" fmla="*/ 2160 w 9675"/>
                <a:gd name="connsiteY59" fmla="*/ 6354 h 9600"/>
                <a:gd name="connsiteX60" fmla="*/ 1705 w 9675"/>
                <a:gd name="connsiteY60" fmla="*/ 6129 h 9600"/>
                <a:gd name="connsiteX61" fmla="*/ 1802 w 9675"/>
                <a:gd name="connsiteY61" fmla="*/ 5628 h 9600"/>
                <a:gd name="connsiteX62" fmla="*/ 1737 w 9675"/>
                <a:gd name="connsiteY62" fmla="*/ 5235 h 9600"/>
                <a:gd name="connsiteX63" fmla="*/ 1641 w 9675"/>
                <a:gd name="connsiteY63" fmla="*/ 4540 h 9600"/>
                <a:gd name="connsiteX64" fmla="*/ 1286 w 9675"/>
                <a:gd name="connsiteY64" fmla="*/ 3990 h 9600"/>
                <a:gd name="connsiteX65" fmla="*/ 1034 w 9675"/>
                <a:gd name="connsiteY65" fmla="*/ 3451 h 9600"/>
                <a:gd name="connsiteX66" fmla="*/ 749 w 9675"/>
                <a:gd name="connsiteY66" fmla="*/ 2983 h 9600"/>
                <a:gd name="connsiteX67" fmla="*/ 436 w 9675"/>
                <a:gd name="connsiteY67" fmla="*/ 2702 h 9600"/>
                <a:gd name="connsiteX68" fmla="*/ 151 w 9675"/>
                <a:gd name="connsiteY68" fmla="*/ 2620 h 9600"/>
                <a:gd name="connsiteX69" fmla="*/ 403 w 9675"/>
                <a:gd name="connsiteY69" fmla="*/ 1895 h 9600"/>
                <a:gd name="connsiteX70" fmla="*/ 456 w 9675"/>
                <a:gd name="connsiteY70" fmla="*/ 1391 h 9600"/>
                <a:gd name="connsiteX71" fmla="*/ 908 w 9675"/>
                <a:gd name="connsiteY71" fmla="*/ 1187 h 9600"/>
                <a:gd name="connsiteX72" fmla="*/ 1130 w 9675"/>
                <a:gd name="connsiteY72" fmla="*/ 908 h 9600"/>
                <a:gd name="connsiteX73" fmla="*/ 665 w 9675"/>
                <a:gd name="connsiteY73" fmla="*/ 791 h 9600"/>
                <a:gd name="connsiteX74" fmla="*/ 988 w 9675"/>
                <a:gd name="connsiteY74" fmla="*/ 847 h 9600"/>
                <a:gd name="connsiteX0" fmla="*/ 865 w 9844"/>
                <a:gd name="connsiteY0" fmla="*/ 517 h 9635"/>
                <a:gd name="connsiteX1" fmla="*/ 67 w 9844"/>
                <a:gd name="connsiteY1" fmla="*/ 0 h 9635"/>
                <a:gd name="connsiteX2" fmla="*/ 253 w 9844"/>
                <a:gd name="connsiteY2" fmla="*/ 313 h 9635"/>
                <a:gd name="connsiteX3" fmla="*/ 623 w 9844"/>
                <a:gd name="connsiteY3" fmla="*/ 416 h 9635"/>
                <a:gd name="connsiteX4" fmla="*/ 1109 w 9844"/>
                <a:gd name="connsiteY4" fmla="*/ 313 h 9635"/>
                <a:gd name="connsiteX5" fmla="*/ 1444 w 9844"/>
                <a:gd name="connsiteY5" fmla="*/ 625 h 9635"/>
                <a:gd name="connsiteX6" fmla="*/ 1407 w 9844"/>
                <a:gd name="connsiteY6" fmla="*/ 990 h 9635"/>
                <a:gd name="connsiteX7" fmla="*/ 1444 w 9844"/>
                <a:gd name="connsiteY7" fmla="*/ 1355 h 9635"/>
                <a:gd name="connsiteX8" fmla="*/ 1927 w 9844"/>
                <a:gd name="connsiteY8" fmla="*/ 1302 h 9635"/>
                <a:gd name="connsiteX9" fmla="*/ 2223 w 9844"/>
                <a:gd name="connsiteY9" fmla="*/ 1511 h 9635"/>
                <a:gd name="connsiteX10" fmla="*/ 2635 w 9844"/>
                <a:gd name="connsiteY10" fmla="*/ 1667 h 9635"/>
                <a:gd name="connsiteX11" fmla="*/ 2746 w 9844"/>
                <a:gd name="connsiteY11" fmla="*/ 2033 h 9635"/>
                <a:gd name="connsiteX12" fmla="*/ 2969 w 9844"/>
                <a:gd name="connsiteY12" fmla="*/ 2188 h 9635"/>
                <a:gd name="connsiteX13" fmla="*/ 3303 w 9844"/>
                <a:gd name="connsiteY13" fmla="*/ 1824 h 9635"/>
                <a:gd name="connsiteX14" fmla="*/ 3713 w 9844"/>
                <a:gd name="connsiteY14" fmla="*/ 2084 h 9635"/>
                <a:gd name="connsiteX15" fmla="*/ 4085 w 9844"/>
                <a:gd name="connsiteY15" fmla="*/ 2033 h 9635"/>
                <a:gd name="connsiteX16" fmla="*/ 4750 w 9844"/>
                <a:gd name="connsiteY16" fmla="*/ 1101 h 9635"/>
                <a:gd name="connsiteX17" fmla="*/ 4941 w 9844"/>
                <a:gd name="connsiteY17" fmla="*/ 1609 h 9635"/>
                <a:gd name="connsiteX18" fmla="*/ 4793 w 9844"/>
                <a:gd name="connsiteY18" fmla="*/ 2266 h 9635"/>
                <a:gd name="connsiteX19" fmla="*/ 4750 w 9844"/>
                <a:gd name="connsiteY19" fmla="*/ 2776 h 9635"/>
                <a:gd name="connsiteX20" fmla="*/ 5206 w 9844"/>
                <a:gd name="connsiteY20" fmla="*/ 2762 h 9635"/>
                <a:gd name="connsiteX21" fmla="*/ 5699 w 9844"/>
                <a:gd name="connsiteY21" fmla="*/ 2871 h 9635"/>
                <a:gd name="connsiteX22" fmla="*/ 6182 w 9844"/>
                <a:gd name="connsiteY22" fmla="*/ 2704 h 9635"/>
                <a:gd name="connsiteX23" fmla="*/ 6923 w 9844"/>
                <a:gd name="connsiteY23" fmla="*/ 2715 h 9635"/>
                <a:gd name="connsiteX24" fmla="*/ 6957 w 9844"/>
                <a:gd name="connsiteY24" fmla="*/ 3173 h 9635"/>
                <a:gd name="connsiteX25" fmla="*/ 7233 w 9844"/>
                <a:gd name="connsiteY25" fmla="*/ 3465 h 9635"/>
                <a:gd name="connsiteX26" fmla="*/ 7654 w 9844"/>
                <a:gd name="connsiteY26" fmla="*/ 4053 h 9635"/>
                <a:gd name="connsiteX27" fmla="*/ 7872 w 9844"/>
                <a:gd name="connsiteY27" fmla="*/ 4417 h 9635"/>
                <a:gd name="connsiteX28" fmla="*/ 8554 w 9844"/>
                <a:gd name="connsiteY28" fmla="*/ 5102 h 9635"/>
                <a:gd name="connsiteX29" fmla="*/ 8756 w 9844"/>
                <a:gd name="connsiteY29" fmla="*/ 5614 h 9635"/>
                <a:gd name="connsiteX30" fmla="*/ 9161 w 9844"/>
                <a:gd name="connsiteY30" fmla="*/ 6292 h 9635"/>
                <a:gd name="connsiteX31" fmla="*/ 9504 w 9844"/>
                <a:gd name="connsiteY31" fmla="*/ 6684 h 9635"/>
                <a:gd name="connsiteX32" fmla="*/ 9844 w 9844"/>
                <a:gd name="connsiteY32" fmla="*/ 6802 h 9635"/>
                <a:gd name="connsiteX33" fmla="*/ 9463 w 9844"/>
                <a:gd name="connsiteY33" fmla="*/ 7094 h 9635"/>
                <a:gd name="connsiteX34" fmla="*/ 9271 w 9844"/>
                <a:gd name="connsiteY34" fmla="*/ 7349 h 9635"/>
                <a:gd name="connsiteX35" fmla="*/ 8834 w 9844"/>
                <a:gd name="connsiteY35" fmla="*/ 7492 h 9635"/>
                <a:gd name="connsiteX36" fmla="*/ 8323 w 9844"/>
                <a:gd name="connsiteY36" fmla="*/ 7367 h 9635"/>
                <a:gd name="connsiteX37" fmla="*/ 8058 w 9844"/>
                <a:gd name="connsiteY37" fmla="*/ 6841 h 9635"/>
                <a:gd name="connsiteX38" fmla="*/ 7892 w 9844"/>
                <a:gd name="connsiteY38" fmla="*/ 7152 h 9635"/>
                <a:gd name="connsiteX39" fmla="*/ 7886 w 9844"/>
                <a:gd name="connsiteY39" fmla="*/ 7687 h 9635"/>
                <a:gd name="connsiteX40" fmla="*/ 7735 w 9844"/>
                <a:gd name="connsiteY40" fmla="*/ 8137 h 9635"/>
                <a:gd name="connsiteX41" fmla="*/ 7803 w 9844"/>
                <a:gd name="connsiteY41" fmla="*/ 8658 h 9635"/>
                <a:gd name="connsiteX42" fmla="*/ 7654 w 9844"/>
                <a:gd name="connsiteY42" fmla="*/ 9113 h 9635"/>
                <a:gd name="connsiteX43" fmla="*/ 7243 w 9844"/>
                <a:gd name="connsiteY43" fmla="*/ 9113 h 9635"/>
                <a:gd name="connsiteX44" fmla="*/ 6857 w 9844"/>
                <a:gd name="connsiteY44" fmla="*/ 9068 h 9635"/>
                <a:gd name="connsiteX45" fmla="*/ 6463 w 9844"/>
                <a:gd name="connsiteY45" fmla="*/ 9226 h 9635"/>
                <a:gd name="connsiteX46" fmla="*/ 6203 w 9844"/>
                <a:gd name="connsiteY46" fmla="*/ 8957 h 9635"/>
                <a:gd name="connsiteX47" fmla="*/ 5978 w 9844"/>
                <a:gd name="connsiteY47" fmla="*/ 8644 h 9635"/>
                <a:gd name="connsiteX48" fmla="*/ 5681 w 9844"/>
                <a:gd name="connsiteY48" fmla="*/ 9017 h 9635"/>
                <a:gd name="connsiteX49" fmla="*/ 5249 w 9844"/>
                <a:gd name="connsiteY49" fmla="*/ 9328 h 9635"/>
                <a:gd name="connsiteX50" fmla="*/ 4903 w 9844"/>
                <a:gd name="connsiteY50" fmla="*/ 9173 h 9635"/>
                <a:gd name="connsiteX51" fmla="*/ 4383 w 9844"/>
                <a:gd name="connsiteY51" fmla="*/ 9173 h 9635"/>
                <a:gd name="connsiteX52" fmla="*/ 4053 w 9844"/>
                <a:gd name="connsiteY52" fmla="*/ 9427 h 9635"/>
                <a:gd name="connsiteX53" fmla="*/ 3811 w 9844"/>
                <a:gd name="connsiteY53" fmla="*/ 9635 h 9635"/>
                <a:gd name="connsiteX54" fmla="*/ 3453 w 9844"/>
                <a:gd name="connsiteY54" fmla="*/ 8755 h 9635"/>
                <a:gd name="connsiteX55" fmla="*/ 3228 w 9844"/>
                <a:gd name="connsiteY55" fmla="*/ 8131 h 9635"/>
                <a:gd name="connsiteX56" fmla="*/ 2819 w 9844"/>
                <a:gd name="connsiteY56" fmla="*/ 7401 h 9635"/>
                <a:gd name="connsiteX57" fmla="*/ 2448 w 9844"/>
                <a:gd name="connsiteY57" fmla="*/ 6723 h 9635"/>
                <a:gd name="connsiteX58" fmla="*/ 2077 w 9844"/>
                <a:gd name="connsiteY58" fmla="*/ 6254 h 9635"/>
                <a:gd name="connsiteX59" fmla="*/ 1606 w 9844"/>
                <a:gd name="connsiteY59" fmla="*/ 6019 h 9635"/>
                <a:gd name="connsiteX60" fmla="*/ 1707 w 9844"/>
                <a:gd name="connsiteY60" fmla="*/ 5498 h 9635"/>
                <a:gd name="connsiteX61" fmla="*/ 1639 w 9844"/>
                <a:gd name="connsiteY61" fmla="*/ 5088 h 9635"/>
                <a:gd name="connsiteX62" fmla="*/ 1540 w 9844"/>
                <a:gd name="connsiteY62" fmla="*/ 4364 h 9635"/>
                <a:gd name="connsiteX63" fmla="*/ 1173 w 9844"/>
                <a:gd name="connsiteY63" fmla="*/ 3791 h 9635"/>
                <a:gd name="connsiteX64" fmla="*/ 913 w 9844"/>
                <a:gd name="connsiteY64" fmla="*/ 3230 h 9635"/>
                <a:gd name="connsiteX65" fmla="*/ 618 w 9844"/>
                <a:gd name="connsiteY65" fmla="*/ 2742 h 9635"/>
                <a:gd name="connsiteX66" fmla="*/ 295 w 9844"/>
                <a:gd name="connsiteY66" fmla="*/ 2450 h 9635"/>
                <a:gd name="connsiteX67" fmla="*/ 0 w 9844"/>
                <a:gd name="connsiteY67" fmla="*/ 2364 h 9635"/>
                <a:gd name="connsiteX68" fmla="*/ 261 w 9844"/>
                <a:gd name="connsiteY68" fmla="*/ 1609 h 9635"/>
                <a:gd name="connsiteX69" fmla="*/ 315 w 9844"/>
                <a:gd name="connsiteY69" fmla="*/ 1084 h 9635"/>
                <a:gd name="connsiteX70" fmla="*/ 783 w 9844"/>
                <a:gd name="connsiteY70" fmla="*/ 871 h 9635"/>
                <a:gd name="connsiteX71" fmla="*/ 1012 w 9844"/>
                <a:gd name="connsiteY71" fmla="*/ 581 h 9635"/>
                <a:gd name="connsiteX72" fmla="*/ 531 w 9844"/>
                <a:gd name="connsiteY72" fmla="*/ 459 h 9635"/>
                <a:gd name="connsiteX73" fmla="*/ 865 w 9844"/>
                <a:gd name="connsiteY73" fmla="*/ 517 h 9635"/>
                <a:gd name="connsiteX0" fmla="*/ 879 w 10000"/>
                <a:gd name="connsiteY0" fmla="*/ 212 h 9675"/>
                <a:gd name="connsiteX1" fmla="*/ 257 w 10000"/>
                <a:gd name="connsiteY1" fmla="*/ 0 h 9675"/>
                <a:gd name="connsiteX2" fmla="*/ 633 w 10000"/>
                <a:gd name="connsiteY2" fmla="*/ 107 h 9675"/>
                <a:gd name="connsiteX3" fmla="*/ 1127 w 10000"/>
                <a:gd name="connsiteY3" fmla="*/ 0 h 9675"/>
                <a:gd name="connsiteX4" fmla="*/ 1467 w 10000"/>
                <a:gd name="connsiteY4" fmla="*/ 324 h 9675"/>
                <a:gd name="connsiteX5" fmla="*/ 1429 w 10000"/>
                <a:gd name="connsiteY5" fmla="*/ 703 h 9675"/>
                <a:gd name="connsiteX6" fmla="*/ 1467 w 10000"/>
                <a:gd name="connsiteY6" fmla="*/ 1081 h 9675"/>
                <a:gd name="connsiteX7" fmla="*/ 1958 w 10000"/>
                <a:gd name="connsiteY7" fmla="*/ 1026 h 9675"/>
                <a:gd name="connsiteX8" fmla="*/ 2258 w 10000"/>
                <a:gd name="connsiteY8" fmla="*/ 1243 h 9675"/>
                <a:gd name="connsiteX9" fmla="*/ 2677 w 10000"/>
                <a:gd name="connsiteY9" fmla="*/ 1405 h 9675"/>
                <a:gd name="connsiteX10" fmla="*/ 2790 w 10000"/>
                <a:gd name="connsiteY10" fmla="*/ 1785 h 9675"/>
                <a:gd name="connsiteX11" fmla="*/ 3016 w 10000"/>
                <a:gd name="connsiteY11" fmla="*/ 1946 h 9675"/>
                <a:gd name="connsiteX12" fmla="*/ 3355 w 10000"/>
                <a:gd name="connsiteY12" fmla="*/ 1568 h 9675"/>
                <a:gd name="connsiteX13" fmla="*/ 3772 w 10000"/>
                <a:gd name="connsiteY13" fmla="*/ 1838 h 9675"/>
                <a:gd name="connsiteX14" fmla="*/ 4150 w 10000"/>
                <a:gd name="connsiteY14" fmla="*/ 1785 h 9675"/>
                <a:gd name="connsiteX15" fmla="*/ 4825 w 10000"/>
                <a:gd name="connsiteY15" fmla="*/ 818 h 9675"/>
                <a:gd name="connsiteX16" fmla="*/ 5019 w 10000"/>
                <a:gd name="connsiteY16" fmla="*/ 1345 h 9675"/>
                <a:gd name="connsiteX17" fmla="*/ 4869 w 10000"/>
                <a:gd name="connsiteY17" fmla="*/ 2027 h 9675"/>
                <a:gd name="connsiteX18" fmla="*/ 4825 w 10000"/>
                <a:gd name="connsiteY18" fmla="*/ 2556 h 9675"/>
                <a:gd name="connsiteX19" fmla="*/ 5289 w 10000"/>
                <a:gd name="connsiteY19" fmla="*/ 2542 h 9675"/>
                <a:gd name="connsiteX20" fmla="*/ 5789 w 10000"/>
                <a:gd name="connsiteY20" fmla="*/ 2655 h 9675"/>
                <a:gd name="connsiteX21" fmla="*/ 6280 w 10000"/>
                <a:gd name="connsiteY21" fmla="*/ 2481 h 9675"/>
                <a:gd name="connsiteX22" fmla="*/ 7033 w 10000"/>
                <a:gd name="connsiteY22" fmla="*/ 2493 h 9675"/>
                <a:gd name="connsiteX23" fmla="*/ 7067 w 10000"/>
                <a:gd name="connsiteY23" fmla="*/ 2968 h 9675"/>
                <a:gd name="connsiteX24" fmla="*/ 7348 w 10000"/>
                <a:gd name="connsiteY24" fmla="*/ 3271 h 9675"/>
                <a:gd name="connsiteX25" fmla="*/ 7775 w 10000"/>
                <a:gd name="connsiteY25" fmla="*/ 3882 h 9675"/>
                <a:gd name="connsiteX26" fmla="*/ 7997 w 10000"/>
                <a:gd name="connsiteY26" fmla="*/ 4259 h 9675"/>
                <a:gd name="connsiteX27" fmla="*/ 8690 w 10000"/>
                <a:gd name="connsiteY27" fmla="*/ 4970 h 9675"/>
                <a:gd name="connsiteX28" fmla="*/ 8895 w 10000"/>
                <a:gd name="connsiteY28" fmla="*/ 5502 h 9675"/>
                <a:gd name="connsiteX29" fmla="*/ 9306 w 10000"/>
                <a:gd name="connsiteY29" fmla="*/ 6205 h 9675"/>
                <a:gd name="connsiteX30" fmla="*/ 9655 w 10000"/>
                <a:gd name="connsiteY30" fmla="*/ 6612 h 9675"/>
                <a:gd name="connsiteX31" fmla="*/ 10000 w 10000"/>
                <a:gd name="connsiteY31" fmla="*/ 6735 h 9675"/>
                <a:gd name="connsiteX32" fmla="*/ 9613 w 10000"/>
                <a:gd name="connsiteY32" fmla="*/ 7038 h 9675"/>
                <a:gd name="connsiteX33" fmla="*/ 9418 w 10000"/>
                <a:gd name="connsiteY33" fmla="*/ 7302 h 9675"/>
                <a:gd name="connsiteX34" fmla="*/ 8974 w 10000"/>
                <a:gd name="connsiteY34" fmla="*/ 7451 h 9675"/>
                <a:gd name="connsiteX35" fmla="*/ 8455 w 10000"/>
                <a:gd name="connsiteY35" fmla="*/ 7321 h 9675"/>
                <a:gd name="connsiteX36" fmla="*/ 8186 w 10000"/>
                <a:gd name="connsiteY36" fmla="*/ 6775 h 9675"/>
                <a:gd name="connsiteX37" fmla="*/ 8017 w 10000"/>
                <a:gd name="connsiteY37" fmla="*/ 7098 h 9675"/>
                <a:gd name="connsiteX38" fmla="*/ 8011 w 10000"/>
                <a:gd name="connsiteY38" fmla="*/ 7653 h 9675"/>
                <a:gd name="connsiteX39" fmla="*/ 7858 w 10000"/>
                <a:gd name="connsiteY39" fmla="*/ 8120 h 9675"/>
                <a:gd name="connsiteX40" fmla="*/ 7927 w 10000"/>
                <a:gd name="connsiteY40" fmla="*/ 8661 h 9675"/>
                <a:gd name="connsiteX41" fmla="*/ 7775 w 10000"/>
                <a:gd name="connsiteY41" fmla="*/ 9133 h 9675"/>
                <a:gd name="connsiteX42" fmla="*/ 7358 w 10000"/>
                <a:gd name="connsiteY42" fmla="*/ 9133 h 9675"/>
                <a:gd name="connsiteX43" fmla="*/ 6966 w 10000"/>
                <a:gd name="connsiteY43" fmla="*/ 9087 h 9675"/>
                <a:gd name="connsiteX44" fmla="*/ 6565 w 10000"/>
                <a:gd name="connsiteY44" fmla="*/ 9251 h 9675"/>
                <a:gd name="connsiteX45" fmla="*/ 6301 w 10000"/>
                <a:gd name="connsiteY45" fmla="*/ 8971 h 9675"/>
                <a:gd name="connsiteX46" fmla="*/ 6073 w 10000"/>
                <a:gd name="connsiteY46" fmla="*/ 8646 h 9675"/>
                <a:gd name="connsiteX47" fmla="*/ 5771 w 10000"/>
                <a:gd name="connsiteY47" fmla="*/ 9034 h 9675"/>
                <a:gd name="connsiteX48" fmla="*/ 5332 w 10000"/>
                <a:gd name="connsiteY48" fmla="*/ 9356 h 9675"/>
                <a:gd name="connsiteX49" fmla="*/ 4981 w 10000"/>
                <a:gd name="connsiteY49" fmla="*/ 9195 h 9675"/>
                <a:gd name="connsiteX50" fmla="*/ 4452 w 10000"/>
                <a:gd name="connsiteY50" fmla="*/ 9195 h 9675"/>
                <a:gd name="connsiteX51" fmla="*/ 4117 w 10000"/>
                <a:gd name="connsiteY51" fmla="*/ 9459 h 9675"/>
                <a:gd name="connsiteX52" fmla="*/ 3871 w 10000"/>
                <a:gd name="connsiteY52" fmla="*/ 9675 h 9675"/>
                <a:gd name="connsiteX53" fmla="*/ 3508 w 10000"/>
                <a:gd name="connsiteY53" fmla="*/ 8762 h 9675"/>
                <a:gd name="connsiteX54" fmla="*/ 3279 w 10000"/>
                <a:gd name="connsiteY54" fmla="*/ 8114 h 9675"/>
                <a:gd name="connsiteX55" fmla="*/ 2864 w 10000"/>
                <a:gd name="connsiteY55" fmla="*/ 7356 h 9675"/>
                <a:gd name="connsiteX56" fmla="*/ 2487 w 10000"/>
                <a:gd name="connsiteY56" fmla="*/ 6653 h 9675"/>
                <a:gd name="connsiteX57" fmla="*/ 2110 w 10000"/>
                <a:gd name="connsiteY57" fmla="*/ 6166 h 9675"/>
                <a:gd name="connsiteX58" fmla="*/ 1631 w 10000"/>
                <a:gd name="connsiteY58" fmla="*/ 5922 h 9675"/>
                <a:gd name="connsiteX59" fmla="*/ 1734 w 10000"/>
                <a:gd name="connsiteY59" fmla="*/ 5381 h 9675"/>
                <a:gd name="connsiteX60" fmla="*/ 1665 w 10000"/>
                <a:gd name="connsiteY60" fmla="*/ 4956 h 9675"/>
                <a:gd name="connsiteX61" fmla="*/ 1564 w 10000"/>
                <a:gd name="connsiteY61" fmla="*/ 4204 h 9675"/>
                <a:gd name="connsiteX62" fmla="*/ 1192 w 10000"/>
                <a:gd name="connsiteY62" fmla="*/ 3610 h 9675"/>
                <a:gd name="connsiteX63" fmla="*/ 927 w 10000"/>
                <a:gd name="connsiteY63" fmla="*/ 3027 h 9675"/>
                <a:gd name="connsiteX64" fmla="*/ 628 w 10000"/>
                <a:gd name="connsiteY64" fmla="*/ 2521 h 9675"/>
                <a:gd name="connsiteX65" fmla="*/ 300 w 10000"/>
                <a:gd name="connsiteY65" fmla="*/ 2218 h 9675"/>
                <a:gd name="connsiteX66" fmla="*/ 0 w 10000"/>
                <a:gd name="connsiteY66" fmla="*/ 2129 h 9675"/>
                <a:gd name="connsiteX67" fmla="*/ 265 w 10000"/>
                <a:gd name="connsiteY67" fmla="*/ 1345 h 9675"/>
                <a:gd name="connsiteX68" fmla="*/ 320 w 10000"/>
                <a:gd name="connsiteY68" fmla="*/ 800 h 9675"/>
                <a:gd name="connsiteX69" fmla="*/ 795 w 10000"/>
                <a:gd name="connsiteY69" fmla="*/ 579 h 9675"/>
                <a:gd name="connsiteX70" fmla="*/ 1028 w 10000"/>
                <a:gd name="connsiteY70" fmla="*/ 278 h 9675"/>
                <a:gd name="connsiteX71" fmla="*/ 539 w 10000"/>
                <a:gd name="connsiteY71" fmla="*/ 151 h 9675"/>
                <a:gd name="connsiteX72" fmla="*/ 879 w 10000"/>
                <a:gd name="connsiteY72" fmla="*/ 212 h 9675"/>
                <a:gd name="connsiteX0" fmla="*/ 879 w 10000"/>
                <a:gd name="connsiteY0" fmla="*/ 219 h 10000"/>
                <a:gd name="connsiteX1" fmla="*/ 633 w 10000"/>
                <a:gd name="connsiteY1" fmla="*/ 111 h 10000"/>
                <a:gd name="connsiteX2" fmla="*/ 1127 w 10000"/>
                <a:gd name="connsiteY2" fmla="*/ 0 h 10000"/>
                <a:gd name="connsiteX3" fmla="*/ 1467 w 10000"/>
                <a:gd name="connsiteY3" fmla="*/ 335 h 10000"/>
                <a:gd name="connsiteX4" fmla="*/ 1429 w 10000"/>
                <a:gd name="connsiteY4" fmla="*/ 727 h 10000"/>
                <a:gd name="connsiteX5" fmla="*/ 1467 w 10000"/>
                <a:gd name="connsiteY5" fmla="*/ 1117 h 10000"/>
                <a:gd name="connsiteX6" fmla="*/ 1958 w 10000"/>
                <a:gd name="connsiteY6" fmla="*/ 1060 h 10000"/>
                <a:gd name="connsiteX7" fmla="*/ 2258 w 10000"/>
                <a:gd name="connsiteY7" fmla="*/ 1285 h 10000"/>
                <a:gd name="connsiteX8" fmla="*/ 2677 w 10000"/>
                <a:gd name="connsiteY8" fmla="*/ 1452 h 10000"/>
                <a:gd name="connsiteX9" fmla="*/ 2790 w 10000"/>
                <a:gd name="connsiteY9" fmla="*/ 1845 h 10000"/>
                <a:gd name="connsiteX10" fmla="*/ 3016 w 10000"/>
                <a:gd name="connsiteY10" fmla="*/ 2011 h 10000"/>
                <a:gd name="connsiteX11" fmla="*/ 3355 w 10000"/>
                <a:gd name="connsiteY11" fmla="*/ 1621 h 10000"/>
                <a:gd name="connsiteX12" fmla="*/ 3772 w 10000"/>
                <a:gd name="connsiteY12" fmla="*/ 1900 h 10000"/>
                <a:gd name="connsiteX13" fmla="*/ 4150 w 10000"/>
                <a:gd name="connsiteY13" fmla="*/ 1845 h 10000"/>
                <a:gd name="connsiteX14" fmla="*/ 4825 w 10000"/>
                <a:gd name="connsiteY14" fmla="*/ 845 h 10000"/>
                <a:gd name="connsiteX15" fmla="*/ 5019 w 10000"/>
                <a:gd name="connsiteY15" fmla="*/ 1390 h 10000"/>
                <a:gd name="connsiteX16" fmla="*/ 4869 w 10000"/>
                <a:gd name="connsiteY16" fmla="*/ 2095 h 10000"/>
                <a:gd name="connsiteX17" fmla="*/ 4825 w 10000"/>
                <a:gd name="connsiteY17" fmla="*/ 2642 h 10000"/>
                <a:gd name="connsiteX18" fmla="*/ 5289 w 10000"/>
                <a:gd name="connsiteY18" fmla="*/ 2627 h 10000"/>
                <a:gd name="connsiteX19" fmla="*/ 5789 w 10000"/>
                <a:gd name="connsiteY19" fmla="*/ 2744 h 10000"/>
                <a:gd name="connsiteX20" fmla="*/ 6280 w 10000"/>
                <a:gd name="connsiteY20" fmla="*/ 2564 h 10000"/>
                <a:gd name="connsiteX21" fmla="*/ 7033 w 10000"/>
                <a:gd name="connsiteY21" fmla="*/ 2577 h 10000"/>
                <a:gd name="connsiteX22" fmla="*/ 7067 w 10000"/>
                <a:gd name="connsiteY22" fmla="*/ 3068 h 10000"/>
                <a:gd name="connsiteX23" fmla="*/ 7348 w 10000"/>
                <a:gd name="connsiteY23" fmla="*/ 3381 h 10000"/>
                <a:gd name="connsiteX24" fmla="*/ 7775 w 10000"/>
                <a:gd name="connsiteY24" fmla="*/ 4012 h 10000"/>
                <a:gd name="connsiteX25" fmla="*/ 7997 w 10000"/>
                <a:gd name="connsiteY25" fmla="*/ 4402 h 10000"/>
                <a:gd name="connsiteX26" fmla="*/ 8690 w 10000"/>
                <a:gd name="connsiteY26" fmla="*/ 5137 h 10000"/>
                <a:gd name="connsiteX27" fmla="*/ 8895 w 10000"/>
                <a:gd name="connsiteY27" fmla="*/ 5687 h 10000"/>
                <a:gd name="connsiteX28" fmla="*/ 9306 w 10000"/>
                <a:gd name="connsiteY28" fmla="*/ 6413 h 10000"/>
                <a:gd name="connsiteX29" fmla="*/ 9655 w 10000"/>
                <a:gd name="connsiteY29" fmla="*/ 6834 h 10000"/>
                <a:gd name="connsiteX30" fmla="*/ 10000 w 10000"/>
                <a:gd name="connsiteY30" fmla="*/ 6961 h 10000"/>
                <a:gd name="connsiteX31" fmla="*/ 9613 w 10000"/>
                <a:gd name="connsiteY31" fmla="*/ 7274 h 10000"/>
                <a:gd name="connsiteX32" fmla="*/ 9418 w 10000"/>
                <a:gd name="connsiteY32" fmla="*/ 7547 h 10000"/>
                <a:gd name="connsiteX33" fmla="*/ 8974 w 10000"/>
                <a:gd name="connsiteY33" fmla="*/ 7701 h 10000"/>
                <a:gd name="connsiteX34" fmla="*/ 8455 w 10000"/>
                <a:gd name="connsiteY34" fmla="*/ 7567 h 10000"/>
                <a:gd name="connsiteX35" fmla="*/ 8186 w 10000"/>
                <a:gd name="connsiteY35" fmla="*/ 7003 h 10000"/>
                <a:gd name="connsiteX36" fmla="*/ 8017 w 10000"/>
                <a:gd name="connsiteY36" fmla="*/ 7336 h 10000"/>
                <a:gd name="connsiteX37" fmla="*/ 8011 w 10000"/>
                <a:gd name="connsiteY37" fmla="*/ 7910 h 10000"/>
                <a:gd name="connsiteX38" fmla="*/ 7858 w 10000"/>
                <a:gd name="connsiteY38" fmla="*/ 8393 h 10000"/>
                <a:gd name="connsiteX39" fmla="*/ 7927 w 10000"/>
                <a:gd name="connsiteY39" fmla="*/ 8952 h 10000"/>
                <a:gd name="connsiteX40" fmla="*/ 7775 w 10000"/>
                <a:gd name="connsiteY40" fmla="*/ 9440 h 10000"/>
                <a:gd name="connsiteX41" fmla="*/ 7358 w 10000"/>
                <a:gd name="connsiteY41" fmla="*/ 9440 h 10000"/>
                <a:gd name="connsiteX42" fmla="*/ 6966 w 10000"/>
                <a:gd name="connsiteY42" fmla="*/ 9392 h 10000"/>
                <a:gd name="connsiteX43" fmla="*/ 6565 w 10000"/>
                <a:gd name="connsiteY43" fmla="*/ 9562 h 10000"/>
                <a:gd name="connsiteX44" fmla="*/ 6301 w 10000"/>
                <a:gd name="connsiteY44" fmla="*/ 9272 h 10000"/>
                <a:gd name="connsiteX45" fmla="*/ 6073 w 10000"/>
                <a:gd name="connsiteY45" fmla="*/ 8936 h 10000"/>
                <a:gd name="connsiteX46" fmla="*/ 5771 w 10000"/>
                <a:gd name="connsiteY46" fmla="*/ 9337 h 10000"/>
                <a:gd name="connsiteX47" fmla="*/ 5332 w 10000"/>
                <a:gd name="connsiteY47" fmla="*/ 9670 h 10000"/>
                <a:gd name="connsiteX48" fmla="*/ 4981 w 10000"/>
                <a:gd name="connsiteY48" fmla="*/ 9504 h 10000"/>
                <a:gd name="connsiteX49" fmla="*/ 4452 w 10000"/>
                <a:gd name="connsiteY49" fmla="*/ 9504 h 10000"/>
                <a:gd name="connsiteX50" fmla="*/ 4117 w 10000"/>
                <a:gd name="connsiteY50" fmla="*/ 9777 h 10000"/>
                <a:gd name="connsiteX51" fmla="*/ 3871 w 10000"/>
                <a:gd name="connsiteY51" fmla="*/ 10000 h 10000"/>
                <a:gd name="connsiteX52" fmla="*/ 3508 w 10000"/>
                <a:gd name="connsiteY52" fmla="*/ 9056 h 10000"/>
                <a:gd name="connsiteX53" fmla="*/ 3279 w 10000"/>
                <a:gd name="connsiteY53" fmla="*/ 8387 h 10000"/>
                <a:gd name="connsiteX54" fmla="*/ 2864 w 10000"/>
                <a:gd name="connsiteY54" fmla="*/ 7603 h 10000"/>
                <a:gd name="connsiteX55" fmla="*/ 2487 w 10000"/>
                <a:gd name="connsiteY55" fmla="*/ 6876 h 10000"/>
                <a:gd name="connsiteX56" fmla="*/ 2110 w 10000"/>
                <a:gd name="connsiteY56" fmla="*/ 6373 h 10000"/>
                <a:gd name="connsiteX57" fmla="*/ 1631 w 10000"/>
                <a:gd name="connsiteY57" fmla="*/ 6121 h 10000"/>
                <a:gd name="connsiteX58" fmla="*/ 1734 w 10000"/>
                <a:gd name="connsiteY58" fmla="*/ 5562 h 10000"/>
                <a:gd name="connsiteX59" fmla="*/ 1665 w 10000"/>
                <a:gd name="connsiteY59" fmla="*/ 5122 h 10000"/>
                <a:gd name="connsiteX60" fmla="*/ 1564 w 10000"/>
                <a:gd name="connsiteY60" fmla="*/ 4345 h 10000"/>
                <a:gd name="connsiteX61" fmla="*/ 1192 w 10000"/>
                <a:gd name="connsiteY61" fmla="*/ 3731 h 10000"/>
                <a:gd name="connsiteX62" fmla="*/ 927 w 10000"/>
                <a:gd name="connsiteY62" fmla="*/ 3129 h 10000"/>
                <a:gd name="connsiteX63" fmla="*/ 628 w 10000"/>
                <a:gd name="connsiteY63" fmla="*/ 2606 h 10000"/>
                <a:gd name="connsiteX64" fmla="*/ 300 w 10000"/>
                <a:gd name="connsiteY64" fmla="*/ 2293 h 10000"/>
                <a:gd name="connsiteX65" fmla="*/ 0 w 10000"/>
                <a:gd name="connsiteY65" fmla="*/ 2201 h 10000"/>
                <a:gd name="connsiteX66" fmla="*/ 265 w 10000"/>
                <a:gd name="connsiteY66" fmla="*/ 1390 h 10000"/>
                <a:gd name="connsiteX67" fmla="*/ 320 w 10000"/>
                <a:gd name="connsiteY67" fmla="*/ 827 h 10000"/>
                <a:gd name="connsiteX68" fmla="*/ 795 w 10000"/>
                <a:gd name="connsiteY68" fmla="*/ 598 h 10000"/>
                <a:gd name="connsiteX69" fmla="*/ 1028 w 10000"/>
                <a:gd name="connsiteY69" fmla="*/ 287 h 10000"/>
                <a:gd name="connsiteX70" fmla="*/ 539 w 10000"/>
                <a:gd name="connsiteY70" fmla="*/ 156 h 10000"/>
                <a:gd name="connsiteX71" fmla="*/ 879 w 10000"/>
                <a:gd name="connsiteY71" fmla="*/ 219 h 10000"/>
                <a:gd name="connsiteX0" fmla="*/ 879 w 10000"/>
                <a:gd name="connsiteY0" fmla="*/ 219 h 10000"/>
                <a:gd name="connsiteX1" fmla="*/ 633 w 10000"/>
                <a:gd name="connsiteY1" fmla="*/ 111 h 10000"/>
                <a:gd name="connsiteX2" fmla="*/ 1127 w 10000"/>
                <a:gd name="connsiteY2" fmla="*/ 0 h 10000"/>
                <a:gd name="connsiteX3" fmla="*/ 1467 w 10000"/>
                <a:gd name="connsiteY3" fmla="*/ 335 h 10000"/>
                <a:gd name="connsiteX4" fmla="*/ 1429 w 10000"/>
                <a:gd name="connsiteY4" fmla="*/ 727 h 10000"/>
                <a:gd name="connsiteX5" fmla="*/ 1467 w 10000"/>
                <a:gd name="connsiteY5" fmla="*/ 1117 h 10000"/>
                <a:gd name="connsiteX6" fmla="*/ 1958 w 10000"/>
                <a:gd name="connsiteY6" fmla="*/ 1060 h 10000"/>
                <a:gd name="connsiteX7" fmla="*/ 2258 w 10000"/>
                <a:gd name="connsiteY7" fmla="*/ 1285 h 10000"/>
                <a:gd name="connsiteX8" fmla="*/ 2677 w 10000"/>
                <a:gd name="connsiteY8" fmla="*/ 1452 h 10000"/>
                <a:gd name="connsiteX9" fmla="*/ 2790 w 10000"/>
                <a:gd name="connsiteY9" fmla="*/ 1845 h 10000"/>
                <a:gd name="connsiteX10" fmla="*/ 3016 w 10000"/>
                <a:gd name="connsiteY10" fmla="*/ 2011 h 10000"/>
                <a:gd name="connsiteX11" fmla="*/ 3355 w 10000"/>
                <a:gd name="connsiteY11" fmla="*/ 1621 h 10000"/>
                <a:gd name="connsiteX12" fmla="*/ 3772 w 10000"/>
                <a:gd name="connsiteY12" fmla="*/ 1900 h 10000"/>
                <a:gd name="connsiteX13" fmla="*/ 4150 w 10000"/>
                <a:gd name="connsiteY13" fmla="*/ 1845 h 10000"/>
                <a:gd name="connsiteX14" fmla="*/ 4825 w 10000"/>
                <a:gd name="connsiteY14" fmla="*/ 845 h 10000"/>
                <a:gd name="connsiteX15" fmla="*/ 5019 w 10000"/>
                <a:gd name="connsiteY15" fmla="*/ 1390 h 10000"/>
                <a:gd name="connsiteX16" fmla="*/ 4869 w 10000"/>
                <a:gd name="connsiteY16" fmla="*/ 2095 h 10000"/>
                <a:gd name="connsiteX17" fmla="*/ 4825 w 10000"/>
                <a:gd name="connsiteY17" fmla="*/ 2642 h 10000"/>
                <a:gd name="connsiteX18" fmla="*/ 5289 w 10000"/>
                <a:gd name="connsiteY18" fmla="*/ 2627 h 10000"/>
                <a:gd name="connsiteX19" fmla="*/ 5789 w 10000"/>
                <a:gd name="connsiteY19" fmla="*/ 2744 h 10000"/>
                <a:gd name="connsiteX20" fmla="*/ 6280 w 10000"/>
                <a:gd name="connsiteY20" fmla="*/ 2564 h 10000"/>
                <a:gd name="connsiteX21" fmla="*/ 7033 w 10000"/>
                <a:gd name="connsiteY21" fmla="*/ 2577 h 10000"/>
                <a:gd name="connsiteX22" fmla="*/ 7067 w 10000"/>
                <a:gd name="connsiteY22" fmla="*/ 3068 h 10000"/>
                <a:gd name="connsiteX23" fmla="*/ 7348 w 10000"/>
                <a:gd name="connsiteY23" fmla="*/ 3381 h 10000"/>
                <a:gd name="connsiteX24" fmla="*/ 7775 w 10000"/>
                <a:gd name="connsiteY24" fmla="*/ 4012 h 10000"/>
                <a:gd name="connsiteX25" fmla="*/ 7997 w 10000"/>
                <a:gd name="connsiteY25" fmla="*/ 4402 h 10000"/>
                <a:gd name="connsiteX26" fmla="*/ 8690 w 10000"/>
                <a:gd name="connsiteY26" fmla="*/ 5137 h 10000"/>
                <a:gd name="connsiteX27" fmla="*/ 8895 w 10000"/>
                <a:gd name="connsiteY27" fmla="*/ 5687 h 10000"/>
                <a:gd name="connsiteX28" fmla="*/ 9306 w 10000"/>
                <a:gd name="connsiteY28" fmla="*/ 6413 h 10000"/>
                <a:gd name="connsiteX29" fmla="*/ 9655 w 10000"/>
                <a:gd name="connsiteY29" fmla="*/ 6834 h 10000"/>
                <a:gd name="connsiteX30" fmla="*/ 10000 w 10000"/>
                <a:gd name="connsiteY30" fmla="*/ 6961 h 10000"/>
                <a:gd name="connsiteX31" fmla="*/ 9613 w 10000"/>
                <a:gd name="connsiteY31" fmla="*/ 7274 h 10000"/>
                <a:gd name="connsiteX32" fmla="*/ 9418 w 10000"/>
                <a:gd name="connsiteY32" fmla="*/ 7547 h 10000"/>
                <a:gd name="connsiteX33" fmla="*/ 8974 w 10000"/>
                <a:gd name="connsiteY33" fmla="*/ 7701 h 10000"/>
                <a:gd name="connsiteX34" fmla="*/ 8455 w 10000"/>
                <a:gd name="connsiteY34" fmla="*/ 7567 h 10000"/>
                <a:gd name="connsiteX35" fmla="*/ 8186 w 10000"/>
                <a:gd name="connsiteY35" fmla="*/ 7003 h 10000"/>
                <a:gd name="connsiteX36" fmla="*/ 8017 w 10000"/>
                <a:gd name="connsiteY36" fmla="*/ 7336 h 10000"/>
                <a:gd name="connsiteX37" fmla="*/ 8011 w 10000"/>
                <a:gd name="connsiteY37" fmla="*/ 7910 h 10000"/>
                <a:gd name="connsiteX38" fmla="*/ 7858 w 10000"/>
                <a:gd name="connsiteY38" fmla="*/ 8393 h 10000"/>
                <a:gd name="connsiteX39" fmla="*/ 7927 w 10000"/>
                <a:gd name="connsiteY39" fmla="*/ 8952 h 10000"/>
                <a:gd name="connsiteX40" fmla="*/ 7775 w 10000"/>
                <a:gd name="connsiteY40" fmla="*/ 9440 h 10000"/>
                <a:gd name="connsiteX41" fmla="*/ 7358 w 10000"/>
                <a:gd name="connsiteY41" fmla="*/ 9440 h 10000"/>
                <a:gd name="connsiteX42" fmla="*/ 6966 w 10000"/>
                <a:gd name="connsiteY42" fmla="*/ 9392 h 10000"/>
                <a:gd name="connsiteX43" fmla="*/ 6565 w 10000"/>
                <a:gd name="connsiteY43" fmla="*/ 9562 h 10000"/>
                <a:gd name="connsiteX44" fmla="*/ 6301 w 10000"/>
                <a:gd name="connsiteY44" fmla="*/ 9272 h 10000"/>
                <a:gd name="connsiteX45" fmla="*/ 6073 w 10000"/>
                <a:gd name="connsiteY45" fmla="*/ 8936 h 10000"/>
                <a:gd name="connsiteX46" fmla="*/ 5771 w 10000"/>
                <a:gd name="connsiteY46" fmla="*/ 9337 h 10000"/>
                <a:gd name="connsiteX47" fmla="*/ 5332 w 10000"/>
                <a:gd name="connsiteY47" fmla="*/ 9670 h 10000"/>
                <a:gd name="connsiteX48" fmla="*/ 4981 w 10000"/>
                <a:gd name="connsiteY48" fmla="*/ 9504 h 10000"/>
                <a:gd name="connsiteX49" fmla="*/ 4452 w 10000"/>
                <a:gd name="connsiteY49" fmla="*/ 9504 h 10000"/>
                <a:gd name="connsiteX50" fmla="*/ 4117 w 10000"/>
                <a:gd name="connsiteY50" fmla="*/ 9777 h 10000"/>
                <a:gd name="connsiteX51" fmla="*/ 3871 w 10000"/>
                <a:gd name="connsiteY51" fmla="*/ 10000 h 10000"/>
                <a:gd name="connsiteX52" fmla="*/ 3508 w 10000"/>
                <a:gd name="connsiteY52" fmla="*/ 9056 h 10000"/>
                <a:gd name="connsiteX53" fmla="*/ 3279 w 10000"/>
                <a:gd name="connsiteY53" fmla="*/ 8387 h 10000"/>
                <a:gd name="connsiteX54" fmla="*/ 2864 w 10000"/>
                <a:gd name="connsiteY54" fmla="*/ 7603 h 10000"/>
                <a:gd name="connsiteX55" fmla="*/ 2487 w 10000"/>
                <a:gd name="connsiteY55" fmla="*/ 6876 h 10000"/>
                <a:gd name="connsiteX56" fmla="*/ 2110 w 10000"/>
                <a:gd name="connsiteY56" fmla="*/ 6373 h 10000"/>
                <a:gd name="connsiteX57" fmla="*/ 1631 w 10000"/>
                <a:gd name="connsiteY57" fmla="*/ 6121 h 10000"/>
                <a:gd name="connsiteX58" fmla="*/ 1734 w 10000"/>
                <a:gd name="connsiteY58" fmla="*/ 5562 h 10000"/>
                <a:gd name="connsiteX59" fmla="*/ 1665 w 10000"/>
                <a:gd name="connsiteY59" fmla="*/ 5122 h 10000"/>
                <a:gd name="connsiteX60" fmla="*/ 1564 w 10000"/>
                <a:gd name="connsiteY60" fmla="*/ 4345 h 10000"/>
                <a:gd name="connsiteX61" fmla="*/ 1192 w 10000"/>
                <a:gd name="connsiteY61" fmla="*/ 3731 h 10000"/>
                <a:gd name="connsiteX62" fmla="*/ 927 w 10000"/>
                <a:gd name="connsiteY62" fmla="*/ 3129 h 10000"/>
                <a:gd name="connsiteX63" fmla="*/ 628 w 10000"/>
                <a:gd name="connsiteY63" fmla="*/ 2606 h 10000"/>
                <a:gd name="connsiteX64" fmla="*/ 300 w 10000"/>
                <a:gd name="connsiteY64" fmla="*/ 2293 h 10000"/>
                <a:gd name="connsiteX65" fmla="*/ 0 w 10000"/>
                <a:gd name="connsiteY65" fmla="*/ 2201 h 10000"/>
                <a:gd name="connsiteX66" fmla="*/ 265 w 10000"/>
                <a:gd name="connsiteY66" fmla="*/ 1390 h 10000"/>
                <a:gd name="connsiteX67" fmla="*/ 320 w 10000"/>
                <a:gd name="connsiteY67" fmla="*/ 827 h 10000"/>
                <a:gd name="connsiteX68" fmla="*/ 795 w 10000"/>
                <a:gd name="connsiteY68" fmla="*/ 598 h 10000"/>
                <a:gd name="connsiteX69" fmla="*/ 1028 w 10000"/>
                <a:gd name="connsiteY69" fmla="*/ 287 h 10000"/>
                <a:gd name="connsiteX70" fmla="*/ 879 w 10000"/>
                <a:gd name="connsiteY70" fmla="*/ 219 h 10000"/>
                <a:gd name="connsiteX0" fmla="*/ 879 w 10000"/>
                <a:gd name="connsiteY0" fmla="*/ 220 h 10001"/>
                <a:gd name="connsiteX1" fmla="*/ 1127 w 10000"/>
                <a:gd name="connsiteY1" fmla="*/ 1 h 10001"/>
                <a:gd name="connsiteX2" fmla="*/ 1467 w 10000"/>
                <a:gd name="connsiteY2" fmla="*/ 336 h 10001"/>
                <a:gd name="connsiteX3" fmla="*/ 1429 w 10000"/>
                <a:gd name="connsiteY3" fmla="*/ 728 h 10001"/>
                <a:gd name="connsiteX4" fmla="*/ 1467 w 10000"/>
                <a:gd name="connsiteY4" fmla="*/ 1118 h 10001"/>
                <a:gd name="connsiteX5" fmla="*/ 1958 w 10000"/>
                <a:gd name="connsiteY5" fmla="*/ 1061 h 10001"/>
                <a:gd name="connsiteX6" fmla="*/ 2258 w 10000"/>
                <a:gd name="connsiteY6" fmla="*/ 1286 h 10001"/>
                <a:gd name="connsiteX7" fmla="*/ 2677 w 10000"/>
                <a:gd name="connsiteY7" fmla="*/ 1453 h 10001"/>
                <a:gd name="connsiteX8" fmla="*/ 2790 w 10000"/>
                <a:gd name="connsiteY8" fmla="*/ 1846 h 10001"/>
                <a:gd name="connsiteX9" fmla="*/ 3016 w 10000"/>
                <a:gd name="connsiteY9" fmla="*/ 2012 h 10001"/>
                <a:gd name="connsiteX10" fmla="*/ 3355 w 10000"/>
                <a:gd name="connsiteY10" fmla="*/ 1622 h 10001"/>
                <a:gd name="connsiteX11" fmla="*/ 3772 w 10000"/>
                <a:gd name="connsiteY11" fmla="*/ 1901 h 10001"/>
                <a:gd name="connsiteX12" fmla="*/ 4150 w 10000"/>
                <a:gd name="connsiteY12" fmla="*/ 1846 h 10001"/>
                <a:gd name="connsiteX13" fmla="*/ 4825 w 10000"/>
                <a:gd name="connsiteY13" fmla="*/ 846 h 10001"/>
                <a:gd name="connsiteX14" fmla="*/ 5019 w 10000"/>
                <a:gd name="connsiteY14" fmla="*/ 1391 h 10001"/>
                <a:gd name="connsiteX15" fmla="*/ 4869 w 10000"/>
                <a:gd name="connsiteY15" fmla="*/ 2096 h 10001"/>
                <a:gd name="connsiteX16" fmla="*/ 4825 w 10000"/>
                <a:gd name="connsiteY16" fmla="*/ 2643 h 10001"/>
                <a:gd name="connsiteX17" fmla="*/ 5289 w 10000"/>
                <a:gd name="connsiteY17" fmla="*/ 2628 h 10001"/>
                <a:gd name="connsiteX18" fmla="*/ 5789 w 10000"/>
                <a:gd name="connsiteY18" fmla="*/ 2745 h 10001"/>
                <a:gd name="connsiteX19" fmla="*/ 6280 w 10000"/>
                <a:gd name="connsiteY19" fmla="*/ 2565 h 10001"/>
                <a:gd name="connsiteX20" fmla="*/ 7033 w 10000"/>
                <a:gd name="connsiteY20" fmla="*/ 2578 h 10001"/>
                <a:gd name="connsiteX21" fmla="*/ 7067 w 10000"/>
                <a:gd name="connsiteY21" fmla="*/ 3069 h 10001"/>
                <a:gd name="connsiteX22" fmla="*/ 7348 w 10000"/>
                <a:gd name="connsiteY22" fmla="*/ 3382 h 10001"/>
                <a:gd name="connsiteX23" fmla="*/ 7775 w 10000"/>
                <a:gd name="connsiteY23" fmla="*/ 4013 h 10001"/>
                <a:gd name="connsiteX24" fmla="*/ 7997 w 10000"/>
                <a:gd name="connsiteY24" fmla="*/ 4403 h 10001"/>
                <a:gd name="connsiteX25" fmla="*/ 8690 w 10000"/>
                <a:gd name="connsiteY25" fmla="*/ 5138 h 10001"/>
                <a:gd name="connsiteX26" fmla="*/ 8895 w 10000"/>
                <a:gd name="connsiteY26" fmla="*/ 5688 h 10001"/>
                <a:gd name="connsiteX27" fmla="*/ 9306 w 10000"/>
                <a:gd name="connsiteY27" fmla="*/ 6414 h 10001"/>
                <a:gd name="connsiteX28" fmla="*/ 9655 w 10000"/>
                <a:gd name="connsiteY28" fmla="*/ 6835 h 10001"/>
                <a:gd name="connsiteX29" fmla="*/ 10000 w 10000"/>
                <a:gd name="connsiteY29" fmla="*/ 6962 h 10001"/>
                <a:gd name="connsiteX30" fmla="*/ 9613 w 10000"/>
                <a:gd name="connsiteY30" fmla="*/ 7275 h 10001"/>
                <a:gd name="connsiteX31" fmla="*/ 9418 w 10000"/>
                <a:gd name="connsiteY31" fmla="*/ 7548 h 10001"/>
                <a:gd name="connsiteX32" fmla="*/ 8974 w 10000"/>
                <a:gd name="connsiteY32" fmla="*/ 7702 h 10001"/>
                <a:gd name="connsiteX33" fmla="*/ 8455 w 10000"/>
                <a:gd name="connsiteY33" fmla="*/ 7568 h 10001"/>
                <a:gd name="connsiteX34" fmla="*/ 8186 w 10000"/>
                <a:gd name="connsiteY34" fmla="*/ 7004 h 10001"/>
                <a:gd name="connsiteX35" fmla="*/ 8017 w 10000"/>
                <a:gd name="connsiteY35" fmla="*/ 7337 h 10001"/>
                <a:gd name="connsiteX36" fmla="*/ 8011 w 10000"/>
                <a:gd name="connsiteY36" fmla="*/ 7911 h 10001"/>
                <a:gd name="connsiteX37" fmla="*/ 7858 w 10000"/>
                <a:gd name="connsiteY37" fmla="*/ 8394 h 10001"/>
                <a:gd name="connsiteX38" fmla="*/ 7927 w 10000"/>
                <a:gd name="connsiteY38" fmla="*/ 8953 h 10001"/>
                <a:gd name="connsiteX39" fmla="*/ 7775 w 10000"/>
                <a:gd name="connsiteY39" fmla="*/ 9441 h 10001"/>
                <a:gd name="connsiteX40" fmla="*/ 7358 w 10000"/>
                <a:gd name="connsiteY40" fmla="*/ 9441 h 10001"/>
                <a:gd name="connsiteX41" fmla="*/ 6966 w 10000"/>
                <a:gd name="connsiteY41" fmla="*/ 9393 h 10001"/>
                <a:gd name="connsiteX42" fmla="*/ 6565 w 10000"/>
                <a:gd name="connsiteY42" fmla="*/ 9563 h 10001"/>
                <a:gd name="connsiteX43" fmla="*/ 6301 w 10000"/>
                <a:gd name="connsiteY43" fmla="*/ 9273 h 10001"/>
                <a:gd name="connsiteX44" fmla="*/ 6073 w 10000"/>
                <a:gd name="connsiteY44" fmla="*/ 8937 h 10001"/>
                <a:gd name="connsiteX45" fmla="*/ 5771 w 10000"/>
                <a:gd name="connsiteY45" fmla="*/ 9338 h 10001"/>
                <a:gd name="connsiteX46" fmla="*/ 5332 w 10000"/>
                <a:gd name="connsiteY46" fmla="*/ 9671 h 10001"/>
                <a:gd name="connsiteX47" fmla="*/ 4981 w 10000"/>
                <a:gd name="connsiteY47" fmla="*/ 9505 h 10001"/>
                <a:gd name="connsiteX48" fmla="*/ 4452 w 10000"/>
                <a:gd name="connsiteY48" fmla="*/ 9505 h 10001"/>
                <a:gd name="connsiteX49" fmla="*/ 4117 w 10000"/>
                <a:gd name="connsiteY49" fmla="*/ 9778 h 10001"/>
                <a:gd name="connsiteX50" fmla="*/ 3871 w 10000"/>
                <a:gd name="connsiteY50" fmla="*/ 10001 h 10001"/>
                <a:gd name="connsiteX51" fmla="*/ 3508 w 10000"/>
                <a:gd name="connsiteY51" fmla="*/ 9057 h 10001"/>
                <a:gd name="connsiteX52" fmla="*/ 3279 w 10000"/>
                <a:gd name="connsiteY52" fmla="*/ 8388 h 10001"/>
                <a:gd name="connsiteX53" fmla="*/ 2864 w 10000"/>
                <a:gd name="connsiteY53" fmla="*/ 7604 h 10001"/>
                <a:gd name="connsiteX54" fmla="*/ 2487 w 10000"/>
                <a:gd name="connsiteY54" fmla="*/ 6877 h 10001"/>
                <a:gd name="connsiteX55" fmla="*/ 2110 w 10000"/>
                <a:gd name="connsiteY55" fmla="*/ 6374 h 10001"/>
                <a:gd name="connsiteX56" fmla="*/ 1631 w 10000"/>
                <a:gd name="connsiteY56" fmla="*/ 6122 h 10001"/>
                <a:gd name="connsiteX57" fmla="*/ 1734 w 10000"/>
                <a:gd name="connsiteY57" fmla="*/ 5563 h 10001"/>
                <a:gd name="connsiteX58" fmla="*/ 1665 w 10000"/>
                <a:gd name="connsiteY58" fmla="*/ 5123 h 10001"/>
                <a:gd name="connsiteX59" fmla="*/ 1564 w 10000"/>
                <a:gd name="connsiteY59" fmla="*/ 4346 h 10001"/>
                <a:gd name="connsiteX60" fmla="*/ 1192 w 10000"/>
                <a:gd name="connsiteY60" fmla="*/ 3732 h 10001"/>
                <a:gd name="connsiteX61" fmla="*/ 927 w 10000"/>
                <a:gd name="connsiteY61" fmla="*/ 3130 h 10001"/>
                <a:gd name="connsiteX62" fmla="*/ 628 w 10000"/>
                <a:gd name="connsiteY62" fmla="*/ 2607 h 10001"/>
                <a:gd name="connsiteX63" fmla="*/ 300 w 10000"/>
                <a:gd name="connsiteY63" fmla="*/ 2294 h 10001"/>
                <a:gd name="connsiteX64" fmla="*/ 0 w 10000"/>
                <a:gd name="connsiteY64" fmla="*/ 2202 h 10001"/>
                <a:gd name="connsiteX65" fmla="*/ 265 w 10000"/>
                <a:gd name="connsiteY65" fmla="*/ 1391 h 10001"/>
                <a:gd name="connsiteX66" fmla="*/ 320 w 10000"/>
                <a:gd name="connsiteY66" fmla="*/ 828 h 10001"/>
                <a:gd name="connsiteX67" fmla="*/ 795 w 10000"/>
                <a:gd name="connsiteY67" fmla="*/ 599 h 10001"/>
                <a:gd name="connsiteX68" fmla="*/ 1028 w 10000"/>
                <a:gd name="connsiteY68" fmla="*/ 288 h 10001"/>
                <a:gd name="connsiteX69" fmla="*/ 879 w 10000"/>
                <a:gd name="connsiteY69" fmla="*/ 220 h 10001"/>
                <a:gd name="connsiteX0" fmla="*/ 1028 w 10000"/>
                <a:gd name="connsiteY0" fmla="*/ 287 h 10000"/>
                <a:gd name="connsiteX1" fmla="*/ 1127 w 10000"/>
                <a:gd name="connsiteY1" fmla="*/ 0 h 10000"/>
                <a:gd name="connsiteX2" fmla="*/ 1467 w 10000"/>
                <a:gd name="connsiteY2" fmla="*/ 335 h 10000"/>
                <a:gd name="connsiteX3" fmla="*/ 1429 w 10000"/>
                <a:gd name="connsiteY3" fmla="*/ 727 h 10000"/>
                <a:gd name="connsiteX4" fmla="*/ 1467 w 10000"/>
                <a:gd name="connsiteY4" fmla="*/ 1117 h 10000"/>
                <a:gd name="connsiteX5" fmla="*/ 1958 w 10000"/>
                <a:gd name="connsiteY5" fmla="*/ 1060 h 10000"/>
                <a:gd name="connsiteX6" fmla="*/ 2258 w 10000"/>
                <a:gd name="connsiteY6" fmla="*/ 1285 h 10000"/>
                <a:gd name="connsiteX7" fmla="*/ 2677 w 10000"/>
                <a:gd name="connsiteY7" fmla="*/ 1452 h 10000"/>
                <a:gd name="connsiteX8" fmla="*/ 2790 w 10000"/>
                <a:gd name="connsiteY8" fmla="*/ 1845 h 10000"/>
                <a:gd name="connsiteX9" fmla="*/ 3016 w 10000"/>
                <a:gd name="connsiteY9" fmla="*/ 2011 h 10000"/>
                <a:gd name="connsiteX10" fmla="*/ 3355 w 10000"/>
                <a:gd name="connsiteY10" fmla="*/ 1621 h 10000"/>
                <a:gd name="connsiteX11" fmla="*/ 3772 w 10000"/>
                <a:gd name="connsiteY11" fmla="*/ 1900 h 10000"/>
                <a:gd name="connsiteX12" fmla="*/ 4150 w 10000"/>
                <a:gd name="connsiteY12" fmla="*/ 1845 h 10000"/>
                <a:gd name="connsiteX13" fmla="*/ 4825 w 10000"/>
                <a:gd name="connsiteY13" fmla="*/ 845 h 10000"/>
                <a:gd name="connsiteX14" fmla="*/ 5019 w 10000"/>
                <a:gd name="connsiteY14" fmla="*/ 1390 h 10000"/>
                <a:gd name="connsiteX15" fmla="*/ 4869 w 10000"/>
                <a:gd name="connsiteY15" fmla="*/ 2095 h 10000"/>
                <a:gd name="connsiteX16" fmla="*/ 4825 w 10000"/>
                <a:gd name="connsiteY16" fmla="*/ 2642 h 10000"/>
                <a:gd name="connsiteX17" fmla="*/ 5289 w 10000"/>
                <a:gd name="connsiteY17" fmla="*/ 2627 h 10000"/>
                <a:gd name="connsiteX18" fmla="*/ 5789 w 10000"/>
                <a:gd name="connsiteY18" fmla="*/ 2744 h 10000"/>
                <a:gd name="connsiteX19" fmla="*/ 6280 w 10000"/>
                <a:gd name="connsiteY19" fmla="*/ 2564 h 10000"/>
                <a:gd name="connsiteX20" fmla="*/ 7033 w 10000"/>
                <a:gd name="connsiteY20" fmla="*/ 2577 h 10000"/>
                <a:gd name="connsiteX21" fmla="*/ 7067 w 10000"/>
                <a:gd name="connsiteY21" fmla="*/ 3068 h 10000"/>
                <a:gd name="connsiteX22" fmla="*/ 7348 w 10000"/>
                <a:gd name="connsiteY22" fmla="*/ 3381 h 10000"/>
                <a:gd name="connsiteX23" fmla="*/ 7775 w 10000"/>
                <a:gd name="connsiteY23" fmla="*/ 4012 h 10000"/>
                <a:gd name="connsiteX24" fmla="*/ 7997 w 10000"/>
                <a:gd name="connsiteY24" fmla="*/ 4402 h 10000"/>
                <a:gd name="connsiteX25" fmla="*/ 8690 w 10000"/>
                <a:gd name="connsiteY25" fmla="*/ 5137 h 10000"/>
                <a:gd name="connsiteX26" fmla="*/ 8895 w 10000"/>
                <a:gd name="connsiteY26" fmla="*/ 5687 h 10000"/>
                <a:gd name="connsiteX27" fmla="*/ 9306 w 10000"/>
                <a:gd name="connsiteY27" fmla="*/ 6413 h 10000"/>
                <a:gd name="connsiteX28" fmla="*/ 9655 w 10000"/>
                <a:gd name="connsiteY28" fmla="*/ 6834 h 10000"/>
                <a:gd name="connsiteX29" fmla="*/ 10000 w 10000"/>
                <a:gd name="connsiteY29" fmla="*/ 6961 h 10000"/>
                <a:gd name="connsiteX30" fmla="*/ 9613 w 10000"/>
                <a:gd name="connsiteY30" fmla="*/ 7274 h 10000"/>
                <a:gd name="connsiteX31" fmla="*/ 9418 w 10000"/>
                <a:gd name="connsiteY31" fmla="*/ 7547 h 10000"/>
                <a:gd name="connsiteX32" fmla="*/ 8974 w 10000"/>
                <a:gd name="connsiteY32" fmla="*/ 7701 h 10000"/>
                <a:gd name="connsiteX33" fmla="*/ 8455 w 10000"/>
                <a:gd name="connsiteY33" fmla="*/ 7567 h 10000"/>
                <a:gd name="connsiteX34" fmla="*/ 8186 w 10000"/>
                <a:gd name="connsiteY34" fmla="*/ 7003 h 10000"/>
                <a:gd name="connsiteX35" fmla="*/ 8017 w 10000"/>
                <a:gd name="connsiteY35" fmla="*/ 7336 h 10000"/>
                <a:gd name="connsiteX36" fmla="*/ 8011 w 10000"/>
                <a:gd name="connsiteY36" fmla="*/ 7910 h 10000"/>
                <a:gd name="connsiteX37" fmla="*/ 7858 w 10000"/>
                <a:gd name="connsiteY37" fmla="*/ 8393 h 10000"/>
                <a:gd name="connsiteX38" fmla="*/ 7927 w 10000"/>
                <a:gd name="connsiteY38" fmla="*/ 8952 h 10000"/>
                <a:gd name="connsiteX39" fmla="*/ 7775 w 10000"/>
                <a:gd name="connsiteY39" fmla="*/ 9440 h 10000"/>
                <a:gd name="connsiteX40" fmla="*/ 7358 w 10000"/>
                <a:gd name="connsiteY40" fmla="*/ 9440 h 10000"/>
                <a:gd name="connsiteX41" fmla="*/ 6966 w 10000"/>
                <a:gd name="connsiteY41" fmla="*/ 9392 h 10000"/>
                <a:gd name="connsiteX42" fmla="*/ 6565 w 10000"/>
                <a:gd name="connsiteY42" fmla="*/ 9562 h 10000"/>
                <a:gd name="connsiteX43" fmla="*/ 6301 w 10000"/>
                <a:gd name="connsiteY43" fmla="*/ 9272 h 10000"/>
                <a:gd name="connsiteX44" fmla="*/ 6073 w 10000"/>
                <a:gd name="connsiteY44" fmla="*/ 8936 h 10000"/>
                <a:gd name="connsiteX45" fmla="*/ 5771 w 10000"/>
                <a:gd name="connsiteY45" fmla="*/ 9337 h 10000"/>
                <a:gd name="connsiteX46" fmla="*/ 5332 w 10000"/>
                <a:gd name="connsiteY46" fmla="*/ 9670 h 10000"/>
                <a:gd name="connsiteX47" fmla="*/ 4981 w 10000"/>
                <a:gd name="connsiteY47" fmla="*/ 9504 h 10000"/>
                <a:gd name="connsiteX48" fmla="*/ 4452 w 10000"/>
                <a:gd name="connsiteY48" fmla="*/ 9504 h 10000"/>
                <a:gd name="connsiteX49" fmla="*/ 4117 w 10000"/>
                <a:gd name="connsiteY49" fmla="*/ 9777 h 10000"/>
                <a:gd name="connsiteX50" fmla="*/ 3871 w 10000"/>
                <a:gd name="connsiteY50" fmla="*/ 10000 h 10000"/>
                <a:gd name="connsiteX51" fmla="*/ 3508 w 10000"/>
                <a:gd name="connsiteY51" fmla="*/ 9056 h 10000"/>
                <a:gd name="connsiteX52" fmla="*/ 3279 w 10000"/>
                <a:gd name="connsiteY52" fmla="*/ 8387 h 10000"/>
                <a:gd name="connsiteX53" fmla="*/ 2864 w 10000"/>
                <a:gd name="connsiteY53" fmla="*/ 7603 h 10000"/>
                <a:gd name="connsiteX54" fmla="*/ 2487 w 10000"/>
                <a:gd name="connsiteY54" fmla="*/ 6876 h 10000"/>
                <a:gd name="connsiteX55" fmla="*/ 2110 w 10000"/>
                <a:gd name="connsiteY55" fmla="*/ 6373 h 10000"/>
                <a:gd name="connsiteX56" fmla="*/ 1631 w 10000"/>
                <a:gd name="connsiteY56" fmla="*/ 6121 h 10000"/>
                <a:gd name="connsiteX57" fmla="*/ 1734 w 10000"/>
                <a:gd name="connsiteY57" fmla="*/ 5562 h 10000"/>
                <a:gd name="connsiteX58" fmla="*/ 1665 w 10000"/>
                <a:gd name="connsiteY58" fmla="*/ 5122 h 10000"/>
                <a:gd name="connsiteX59" fmla="*/ 1564 w 10000"/>
                <a:gd name="connsiteY59" fmla="*/ 4345 h 10000"/>
                <a:gd name="connsiteX60" fmla="*/ 1192 w 10000"/>
                <a:gd name="connsiteY60" fmla="*/ 3731 h 10000"/>
                <a:gd name="connsiteX61" fmla="*/ 927 w 10000"/>
                <a:gd name="connsiteY61" fmla="*/ 3129 h 10000"/>
                <a:gd name="connsiteX62" fmla="*/ 628 w 10000"/>
                <a:gd name="connsiteY62" fmla="*/ 2606 h 10000"/>
                <a:gd name="connsiteX63" fmla="*/ 300 w 10000"/>
                <a:gd name="connsiteY63" fmla="*/ 2293 h 10000"/>
                <a:gd name="connsiteX64" fmla="*/ 0 w 10000"/>
                <a:gd name="connsiteY64" fmla="*/ 2201 h 10000"/>
                <a:gd name="connsiteX65" fmla="*/ 265 w 10000"/>
                <a:gd name="connsiteY65" fmla="*/ 1390 h 10000"/>
                <a:gd name="connsiteX66" fmla="*/ 320 w 10000"/>
                <a:gd name="connsiteY66" fmla="*/ 827 h 10000"/>
                <a:gd name="connsiteX67" fmla="*/ 795 w 10000"/>
                <a:gd name="connsiteY67" fmla="*/ 598 h 10000"/>
                <a:gd name="connsiteX68" fmla="*/ 1028 w 10000"/>
                <a:gd name="connsiteY68" fmla="*/ 28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0000" h="10000">
                  <a:moveTo>
                    <a:pt x="1028" y="287"/>
                  </a:moveTo>
                  <a:cubicBezTo>
                    <a:pt x="1061" y="191"/>
                    <a:pt x="1094" y="96"/>
                    <a:pt x="1127" y="0"/>
                  </a:cubicBezTo>
                  <a:lnTo>
                    <a:pt x="1467" y="335"/>
                  </a:lnTo>
                  <a:cubicBezTo>
                    <a:pt x="1454" y="464"/>
                    <a:pt x="1440" y="595"/>
                    <a:pt x="1429" y="727"/>
                  </a:cubicBezTo>
                  <a:cubicBezTo>
                    <a:pt x="1440" y="856"/>
                    <a:pt x="1454" y="987"/>
                    <a:pt x="1467" y="1117"/>
                  </a:cubicBezTo>
                  <a:lnTo>
                    <a:pt x="1958" y="1060"/>
                  </a:lnTo>
                  <a:lnTo>
                    <a:pt x="2258" y="1285"/>
                  </a:lnTo>
                  <a:lnTo>
                    <a:pt x="2677" y="1452"/>
                  </a:lnTo>
                  <a:cubicBezTo>
                    <a:pt x="2713" y="1582"/>
                    <a:pt x="2751" y="1714"/>
                    <a:pt x="2790" y="1845"/>
                  </a:cubicBezTo>
                  <a:lnTo>
                    <a:pt x="3016" y="2011"/>
                  </a:lnTo>
                  <a:lnTo>
                    <a:pt x="3355" y="1621"/>
                  </a:lnTo>
                  <a:lnTo>
                    <a:pt x="3772" y="1900"/>
                  </a:lnTo>
                  <a:lnTo>
                    <a:pt x="4150" y="1845"/>
                  </a:lnTo>
                  <a:lnTo>
                    <a:pt x="4825" y="845"/>
                  </a:lnTo>
                  <a:lnTo>
                    <a:pt x="5019" y="1390"/>
                  </a:lnTo>
                  <a:cubicBezTo>
                    <a:pt x="4970" y="1625"/>
                    <a:pt x="4918" y="1861"/>
                    <a:pt x="4869" y="2095"/>
                  </a:cubicBezTo>
                  <a:cubicBezTo>
                    <a:pt x="4855" y="2278"/>
                    <a:pt x="4842" y="2460"/>
                    <a:pt x="4825" y="2642"/>
                  </a:cubicBezTo>
                  <a:lnTo>
                    <a:pt x="5289" y="2627"/>
                  </a:lnTo>
                  <a:lnTo>
                    <a:pt x="5789" y="2744"/>
                  </a:lnTo>
                  <a:lnTo>
                    <a:pt x="6280" y="2564"/>
                  </a:lnTo>
                  <a:lnTo>
                    <a:pt x="7033" y="2577"/>
                  </a:lnTo>
                  <a:cubicBezTo>
                    <a:pt x="7044" y="2740"/>
                    <a:pt x="7055" y="2903"/>
                    <a:pt x="7067" y="3068"/>
                  </a:cubicBezTo>
                  <a:lnTo>
                    <a:pt x="7348" y="3381"/>
                  </a:lnTo>
                  <a:lnTo>
                    <a:pt x="7775" y="4012"/>
                  </a:lnTo>
                  <a:cubicBezTo>
                    <a:pt x="7849" y="4142"/>
                    <a:pt x="7924" y="4272"/>
                    <a:pt x="7997" y="4402"/>
                  </a:cubicBezTo>
                  <a:lnTo>
                    <a:pt x="8690" y="5137"/>
                  </a:lnTo>
                  <a:cubicBezTo>
                    <a:pt x="8758" y="5321"/>
                    <a:pt x="8827" y="5503"/>
                    <a:pt x="8895" y="5687"/>
                  </a:cubicBezTo>
                  <a:lnTo>
                    <a:pt x="9306" y="6413"/>
                  </a:lnTo>
                  <a:lnTo>
                    <a:pt x="9655" y="6834"/>
                  </a:lnTo>
                  <a:lnTo>
                    <a:pt x="10000" y="6961"/>
                  </a:lnTo>
                  <a:lnTo>
                    <a:pt x="9613" y="7274"/>
                  </a:lnTo>
                  <a:lnTo>
                    <a:pt x="9418" y="7547"/>
                  </a:lnTo>
                  <a:lnTo>
                    <a:pt x="8974" y="7701"/>
                  </a:lnTo>
                  <a:lnTo>
                    <a:pt x="8455" y="7567"/>
                  </a:lnTo>
                  <a:cubicBezTo>
                    <a:pt x="8364" y="7379"/>
                    <a:pt x="8276" y="7191"/>
                    <a:pt x="8186" y="7003"/>
                  </a:cubicBezTo>
                  <a:cubicBezTo>
                    <a:pt x="8129" y="7114"/>
                    <a:pt x="8072" y="7225"/>
                    <a:pt x="8017" y="7336"/>
                  </a:cubicBezTo>
                  <a:cubicBezTo>
                    <a:pt x="8016" y="7529"/>
                    <a:pt x="8013" y="7718"/>
                    <a:pt x="8011" y="7910"/>
                  </a:cubicBezTo>
                  <a:cubicBezTo>
                    <a:pt x="7960" y="8072"/>
                    <a:pt x="7908" y="8233"/>
                    <a:pt x="7858" y="8393"/>
                  </a:cubicBezTo>
                  <a:cubicBezTo>
                    <a:pt x="7882" y="8579"/>
                    <a:pt x="7903" y="8765"/>
                    <a:pt x="7927" y="8952"/>
                  </a:cubicBezTo>
                  <a:cubicBezTo>
                    <a:pt x="7877" y="9115"/>
                    <a:pt x="7823" y="9276"/>
                    <a:pt x="7775" y="9440"/>
                  </a:cubicBezTo>
                  <a:lnTo>
                    <a:pt x="7358" y="9440"/>
                  </a:lnTo>
                  <a:lnTo>
                    <a:pt x="6966" y="9392"/>
                  </a:lnTo>
                  <a:lnTo>
                    <a:pt x="6565" y="9562"/>
                  </a:lnTo>
                  <a:lnTo>
                    <a:pt x="6301" y="9272"/>
                  </a:lnTo>
                  <a:lnTo>
                    <a:pt x="6073" y="8936"/>
                  </a:lnTo>
                  <a:lnTo>
                    <a:pt x="5771" y="9337"/>
                  </a:lnTo>
                  <a:lnTo>
                    <a:pt x="5332" y="9670"/>
                  </a:lnTo>
                  <a:lnTo>
                    <a:pt x="4981" y="9504"/>
                  </a:lnTo>
                  <a:lnTo>
                    <a:pt x="4452" y="9504"/>
                  </a:lnTo>
                  <a:lnTo>
                    <a:pt x="4117" y="9777"/>
                  </a:lnTo>
                  <a:lnTo>
                    <a:pt x="3871" y="10000"/>
                  </a:lnTo>
                  <a:cubicBezTo>
                    <a:pt x="3749" y="9686"/>
                    <a:pt x="3629" y="9372"/>
                    <a:pt x="3508" y="9056"/>
                  </a:cubicBezTo>
                  <a:cubicBezTo>
                    <a:pt x="3432" y="8834"/>
                    <a:pt x="3356" y="8610"/>
                    <a:pt x="3279" y="8387"/>
                  </a:cubicBezTo>
                  <a:lnTo>
                    <a:pt x="2864" y="7603"/>
                  </a:lnTo>
                  <a:lnTo>
                    <a:pt x="2487" y="6876"/>
                  </a:lnTo>
                  <a:lnTo>
                    <a:pt x="2110" y="6373"/>
                  </a:lnTo>
                  <a:lnTo>
                    <a:pt x="1631" y="6121"/>
                  </a:lnTo>
                  <a:cubicBezTo>
                    <a:pt x="1666" y="5934"/>
                    <a:pt x="1697" y="5750"/>
                    <a:pt x="1734" y="5562"/>
                  </a:cubicBezTo>
                  <a:cubicBezTo>
                    <a:pt x="1711" y="5415"/>
                    <a:pt x="1687" y="5269"/>
                    <a:pt x="1665" y="5122"/>
                  </a:cubicBezTo>
                  <a:cubicBezTo>
                    <a:pt x="1632" y="4863"/>
                    <a:pt x="1599" y="4605"/>
                    <a:pt x="1564" y="4345"/>
                  </a:cubicBezTo>
                  <a:lnTo>
                    <a:pt x="1192" y="3731"/>
                  </a:lnTo>
                  <a:cubicBezTo>
                    <a:pt x="1104" y="3530"/>
                    <a:pt x="1015" y="3330"/>
                    <a:pt x="927" y="3129"/>
                  </a:cubicBezTo>
                  <a:lnTo>
                    <a:pt x="628" y="2606"/>
                  </a:lnTo>
                  <a:lnTo>
                    <a:pt x="300" y="2293"/>
                  </a:lnTo>
                  <a:lnTo>
                    <a:pt x="0" y="2201"/>
                  </a:lnTo>
                  <a:cubicBezTo>
                    <a:pt x="89" y="1931"/>
                    <a:pt x="177" y="1659"/>
                    <a:pt x="265" y="1390"/>
                  </a:cubicBezTo>
                  <a:cubicBezTo>
                    <a:pt x="283" y="1202"/>
                    <a:pt x="303" y="1015"/>
                    <a:pt x="320" y="827"/>
                  </a:cubicBezTo>
                  <a:cubicBezTo>
                    <a:pt x="257" y="690"/>
                    <a:pt x="859" y="737"/>
                    <a:pt x="795" y="598"/>
                  </a:cubicBezTo>
                  <a:lnTo>
                    <a:pt x="1028" y="287"/>
                  </a:lnTo>
                  <a:close/>
                </a:path>
              </a:pathLst>
            </a:custGeom>
            <a:solidFill>
              <a:srgbClr val="FF808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defTabSz="1828343">
                <a:defRPr/>
              </a:pPr>
              <a:endParaRPr lang="zh-CN" altLang="zh-CN" sz="2399" kern="0">
                <a:solidFill>
                  <a:sysClr val="windowText" lastClr="000000"/>
                </a:solidFill>
                <a:latin typeface="Calibri" panose="020F0502020204030204"/>
                <a:ea typeface="等线" panose="02010600030101010101" pitchFamily="2" charset="-122"/>
              </a:endParaRPr>
            </a:p>
          </p:txBody>
        </p:sp>
      </p:grpSp>
      <p:sp>
        <p:nvSpPr>
          <p:cNvPr id="108" name="TextBox 107">
            <a:extLst>
              <a:ext uri="{FF2B5EF4-FFF2-40B4-BE49-F238E27FC236}">
                <a16:creationId xmlns:a16="http://schemas.microsoft.com/office/drawing/2014/main" id="{4911827E-0EF3-42BE-A4B2-1E20B4765FBF}"/>
              </a:ext>
            </a:extLst>
          </p:cNvPr>
          <p:cNvSpPr txBox="1"/>
          <p:nvPr/>
        </p:nvSpPr>
        <p:spPr>
          <a:xfrm>
            <a:off x="12699722" y="162945"/>
            <a:ext cx="3185187" cy="1846659"/>
          </a:xfrm>
          <a:prstGeom prst="rect">
            <a:avLst/>
          </a:prstGeom>
          <a:solidFill>
            <a:schemeClr val="bg1"/>
          </a:solidFill>
        </p:spPr>
        <p:txBody>
          <a:bodyPr wrap="square" rtlCol="0">
            <a:spAutoFit/>
          </a:bodyPr>
          <a:lstStyle/>
          <a:p>
            <a:pPr defTabSz="1828343"/>
            <a:r>
              <a:rPr lang="en-IE" sz="6600" b="1" i="1" dirty="0">
                <a:solidFill>
                  <a:schemeClr val="bg2">
                    <a:lumMod val="50000"/>
                  </a:schemeClr>
                </a:solidFill>
                <a:latin typeface="Calibri" panose="020F0502020204030204"/>
              </a:rPr>
              <a:t>Phase 2</a:t>
            </a:r>
          </a:p>
          <a:p>
            <a:pPr defTabSz="1828343"/>
            <a:r>
              <a:rPr lang="en-IE" sz="4400" b="1" i="1" dirty="0">
                <a:solidFill>
                  <a:schemeClr val="bg2">
                    <a:lumMod val="50000"/>
                  </a:schemeClr>
                </a:solidFill>
                <a:latin typeface="Calibri" panose="020F0502020204030204"/>
              </a:rPr>
              <a:t>2023+</a:t>
            </a:r>
          </a:p>
        </p:txBody>
      </p:sp>
      <p:sp>
        <p:nvSpPr>
          <p:cNvPr id="109" name="Freeform 40">
            <a:extLst>
              <a:ext uri="{FF2B5EF4-FFF2-40B4-BE49-F238E27FC236}">
                <a16:creationId xmlns:a16="http://schemas.microsoft.com/office/drawing/2014/main" id="{DAC0451D-C022-47A3-A6B2-D2588876FE42}"/>
              </a:ext>
            </a:extLst>
          </p:cNvPr>
          <p:cNvSpPr>
            <a:spLocks/>
          </p:cNvSpPr>
          <p:nvPr/>
        </p:nvSpPr>
        <p:spPr bwMode="auto">
          <a:xfrm>
            <a:off x="14940961" y="7645430"/>
            <a:ext cx="2233571" cy="3033399"/>
          </a:xfrm>
          <a:custGeom>
            <a:avLst/>
            <a:gdLst/>
            <a:ahLst/>
            <a:cxnLst>
              <a:cxn ang="0">
                <a:pos x="688" y="763"/>
              </a:cxn>
              <a:cxn ang="0">
                <a:pos x="688" y="689"/>
              </a:cxn>
              <a:cxn ang="0">
                <a:pos x="672" y="625"/>
              </a:cxn>
              <a:cxn ang="0">
                <a:pos x="646" y="569"/>
              </a:cxn>
              <a:cxn ang="0">
                <a:pos x="612" y="495"/>
              </a:cxn>
              <a:cxn ang="0">
                <a:pos x="546" y="441"/>
              </a:cxn>
              <a:cxn ang="0">
                <a:pos x="528" y="370"/>
              </a:cxn>
              <a:cxn ang="0">
                <a:pos x="516" y="294"/>
              </a:cxn>
              <a:cxn ang="0">
                <a:pos x="498" y="222"/>
              </a:cxn>
              <a:cxn ang="0">
                <a:pos x="398" y="290"/>
              </a:cxn>
              <a:cxn ang="0">
                <a:pos x="356" y="342"/>
              </a:cxn>
              <a:cxn ang="0">
                <a:pos x="280" y="260"/>
              </a:cxn>
              <a:cxn ang="0">
                <a:pos x="314" y="194"/>
              </a:cxn>
              <a:cxn ang="0">
                <a:pos x="340" y="102"/>
              </a:cxn>
              <a:cxn ang="0">
                <a:pos x="292" y="50"/>
              </a:cxn>
              <a:cxn ang="0">
                <a:pos x="272" y="2"/>
              </a:cxn>
              <a:cxn ang="0">
                <a:pos x="196" y="22"/>
              </a:cxn>
              <a:cxn ang="0">
                <a:pos x="220" y="80"/>
              </a:cxn>
              <a:cxn ang="0">
                <a:pos x="150" y="132"/>
              </a:cxn>
              <a:cxn ang="0">
                <a:pos x="140" y="254"/>
              </a:cxn>
              <a:cxn ang="0">
                <a:pos x="102" y="258"/>
              </a:cxn>
              <a:cxn ang="0">
                <a:pos x="38" y="334"/>
              </a:cxn>
              <a:cxn ang="0">
                <a:pos x="10" y="413"/>
              </a:cxn>
              <a:cxn ang="0">
                <a:pos x="10" y="485"/>
              </a:cxn>
              <a:cxn ang="0">
                <a:pos x="32" y="535"/>
              </a:cxn>
              <a:cxn ang="0">
                <a:pos x="96" y="503"/>
              </a:cxn>
              <a:cxn ang="0">
                <a:pos x="170" y="523"/>
              </a:cxn>
              <a:cxn ang="0">
                <a:pos x="198" y="533"/>
              </a:cxn>
              <a:cxn ang="0">
                <a:pos x="152" y="583"/>
              </a:cxn>
              <a:cxn ang="0">
                <a:pos x="162" y="629"/>
              </a:cxn>
              <a:cxn ang="0">
                <a:pos x="150" y="681"/>
              </a:cxn>
              <a:cxn ang="0">
                <a:pos x="62" y="731"/>
              </a:cxn>
              <a:cxn ang="0">
                <a:pos x="72" y="775"/>
              </a:cxn>
              <a:cxn ang="0">
                <a:pos x="104" y="808"/>
              </a:cxn>
              <a:cxn ang="0">
                <a:pos x="146" y="832"/>
              </a:cxn>
              <a:cxn ang="0">
                <a:pos x="186" y="874"/>
              </a:cxn>
              <a:cxn ang="0">
                <a:pos x="210" y="914"/>
              </a:cxn>
              <a:cxn ang="0">
                <a:pos x="202" y="974"/>
              </a:cxn>
              <a:cxn ang="0">
                <a:pos x="242" y="1036"/>
              </a:cxn>
              <a:cxn ang="0">
                <a:pos x="326" y="1012"/>
              </a:cxn>
              <a:cxn ang="0">
                <a:pos x="426" y="1030"/>
              </a:cxn>
              <a:cxn ang="0">
                <a:pos x="474" y="974"/>
              </a:cxn>
              <a:cxn ang="0">
                <a:pos x="492" y="896"/>
              </a:cxn>
              <a:cxn ang="0">
                <a:pos x="602" y="874"/>
              </a:cxn>
              <a:cxn ang="0">
                <a:pos x="706" y="876"/>
              </a:cxn>
              <a:cxn ang="0">
                <a:pos x="734" y="800"/>
              </a:cxn>
              <a:cxn ang="0">
                <a:pos x="524" y="461"/>
              </a:cxn>
            </a:cxnLst>
            <a:rect l="0" t="0" r="r" b="b"/>
            <a:pathLst>
              <a:path w="736" h="1036">
                <a:moveTo>
                  <a:pt x="734" y="800"/>
                </a:moveTo>
                <a:lnTo>
                  <a:pt x="712" y="783"/>
                </a:lnTo>
                <a:lnTo>
                  <a:pt x="688" y="763"/>
                </a:lnTo>
                <a:lnTo>
                  <a:pt x="680" y="739"/>
                </a:lnTo>
                <a:lnTo>
                  <a:pt x="676" y="717"/>
                </a:lnTo>
                <a:lnTo>
                  <a:pt x="688" y="689"/>
                </a:lnTo>
                <a:lnTo>
                  <a:pt x="666" y="671"/>
                </a:lnTo>
                <a:lnTo>
                  <a:pt x="660" y="649"/>
                </a:lnTo>
                <a:lnTo>
                  <a:pt x="672" y="625"/>
                </a:lnTo>
                <a:lnTo>
                  <a:pt x="668" y="601"/>
                </a:lnTo>
                <a:lnTo>
                  <a:pt x="658" y="585"/>
                </a:lnTo>
                <a:lnTo>
                  <a:pt x="646" y="569"/>
                </a:lnTo>
                <a:lnTo>
                  <a:pt x="630" y="535"/>
                </a:lnTo>
                <a:lnTo>
                  <a:pt x="630" y="509"/>
                </a:lnTo>
                <a:lnTo>
                  <a:pt x="612" y="495"/>
                </a:lnTo>
                <a:lnTo>
                  <a:pt x="588" y="487"/>
                </a:lnTo>
                <a:lnTo>
                  <a:pt x="562" y="469"/>
                </a:lnTo>
                <a:lnTo>
                  <a:pt x="546" y="441"/>
                </a:lnTo>
                <a:lnTo>
                  <a:pt x="552" y="417"/>
                </a:lnTo>
                <a:lnTo>
                  <a:pt x="546" y="399"/>
                </a:lnTo>
                <a:lnTo>
                  <a:pt x="528" y="370"/>
                </a:lnTo>
                <a:lnTo>
                  <a:pt x="512" y="342"/>
                </a:lnTo>
                <a:lnTo>
                  <a:pt x="512" y="316"/>
                </a:lnTo>
                <a:lnTo>
                  <a:pt x="516" y="294"/>
                </a:lnTo>
                <a:lnTo>
                  <a:pt x="526" y="274"/>
                </a:lnTo>
                <a:lnTo>
                  <a:pt x="546" y="250"/>
                </a:lnTo>
                <a:lnTo>
                  <a:pt x="498" y="222"/>
                </a:lnTo>
                <a:lnTo>
                  <a:pt x="436" y="216"/>
                </a:lnTo>
                <a:lnTo>
                  <a:pt x="432" y="242"/>
                </a:lnTo>
                <a:lnTo>
                  <a:pt x="398" y="290"/>
                </a:lnTo>
                <a:lnTo>
                  <a:pt x="362" y="294"/>
                </a:lnTo>
                <a:lnTo>
                  <a:pt x="354" y="314"/>
                </a:lnTo>
                <a:lnTo>
                  <a:pt x="356" y="342"/>
                </a:lnTo>
                <a:lnTo>
                  <a:pt x="342" y="364"/>
                </a:lnTo>
                <a:lnTo>
                  <a:pt x="278" y="282"/>
                </a:lnTo>
                <a:lnTo>
                  <a:pt x="280" y="260"/>
                </a:lnTo>
                <a:lnTo>
                  <a:pt x="282" y="228"/>
                </a:lnTo>
                <a:lnTo>
                  <a:pt x="294" y="212"/>
                </a:lnTo>
                <a:lnTo>
                  <a:pt x="314" y="194"/>
                </a:lnTo>
                <a:lnTo>
                  <a:pt x="326" y="164"/>
                </a:lnTo>
                <a:lnTo>
                  <a:pt x="320" y="134"/>
                </a:lnTo>
                <a:lnTo>
                  <a:pt x="340" y="102"/>
                </a:lnTo>
                <a:lnTo>
                  <a:pt x="354" y="82"/>
                </a:lnTo>
                <a:lnTo>
                  <a:pt x="348" y="60"/>
                </a:lnTo>
                <a:lnTo>
                  <a:pt x="292" y="50"/>
                </a:lnTo>
                <a:lnTo>
                  <a:pt x="278" y="22"/>
                </a:lnTo>
                <a:lnTo>
                  <a:pt x="280" y="12"/>
                </a:lnTo>
                <a:lnTo>
                  <a:pt x="272" y="2"/>
                </a:lnTo>
                <a:lnTo>
                  <a:pt x="260" y="0"/>
                </a:lnTo>
                <a:lnTo>
                  <a:pt x="228" y="2"/>
                </a:lnTo>
                <a:lnTo>
                  <a:pt x="196" y="22"/>
                </a:lnTo>
                <a:lnTo>
                  <a:pt x="196" y="44"/>
                </a:lnTo>
                <a:lnTo>
                  <a:pt x="214" y="66"/>
                </a:lnTo>
                <a:lnTo>
                  <a:pt x="220" y="80"/>
                </a:lnTo>
                <a:lnTo>
                  <a:pt x="194" y="96"/>
                </a:lnTo>
                <a:lnTo>
                  <a:pt x="176" y="118"/>
                </a:lnTo>
                <a:lnTo>
                  <a:pt x="150" y="132"/>
                </a:lnTo>
                <a:lnTo>
                  <a:pt x="148" y="178"/>
                </a:lnTo>
                <a:lnTo>
                  <a:pt x="152" y="216"/>
                </a:lnTo>
                <a:lnTo>
                  <a:pt x="140" y="254"/>
                </a:lnTo>
                <a:lnTo>
                  <a:pt x="136" y="290"/>
                </a:lnTo>
                <a:lnTo>
                  <a:pt x="118" y="268"/>
                </a:lnTo>
                <a:lnTo>
                  <a:pt x="102" y="258"/>
                </a:lnTo>
                <a:lnTo>
                  <a:pt x="76" y="278"/>
                </a:lnTo>
                <a:lnTo>
                  <a:pt x="62" y="312"/>
                </a:lnTo>
                <a:lnTo>
                  <a:pt x="38" y="334"/>
                </a:lnTo>
                <a:lnTo>
                  <a:pt x="42" y="364"/>
                </a:lnTo>
                <a:lnTo>
                  <a:pt x="26" y="385"/>
                </a:lnTo>
                <a:lnTo>
                  <a:pt x="10" y="413"/>
                </a:lnTo>
                <a:lnTo>
                  <a:pt x="0" y="445"/>
                </a:lnTo>
                <a:lnTo>
                  <a:pt x="12" y="463"/>
                </a:lnTo>
                <a:lnTo>
                  <a:pt x="10" y="485"/>
                </a:lnTo>
                <a:lnTo>
                  <a:pt x="12" y="509"/>
                </a:lnTo>
                <a:lnTo>
                  <a:pt x="20" y="521"/>
                </a:lnTo>
                <a:lnTo>
                  <a:pt x="32" y="535"/>
                </a:lnTo>
                <a:lnTo>
                  <a:pt x="48" y="517"/>
                </a:lnTo>
                <a:lnTo>
                  <a:pt x="74" y="515"/>
                </a:lnTo>
                <a:lnTo>
                  <a:pt x="96" y="503"/>
                </a:lnTo>
                <a:lnTo>
                  <a:pt x="116" y="513"/>
                </a:lnTo>
                <a:lnTo>
                  <a:pt x="140" y="519"/>
                </a:lnTo>
                <a:lnTo>
                  <a:pt x="170" y="523"/>
                </a:lnTo>
                <a:lnTo>
                  <a:pt x="194" y="513"/>
                </a:lnTo>
                <a:lnTo>
                  <a:pt x="214" y="519"/>
                </a:lnTo>
                <a:lnTo>
                  <a:pt x="198" y="533"/>
                </a:lnTo>
                <a:lnTo>
                  <a:pt x="176" y="543"/>
                </a:lnTo>
                <a:lnTo>
                  <a:pt x="162" y="563"/>
                </a:lnTo>
                <a:lnTo>
                  <a:pt x="152" y="583"/>
                </a:lnTo>
                <a:lnTo>
                  <a:pt x="160" y="597"/>
                </a:lnTo>
                <a:lnTo>
                  <a:pt x="172" y="605"/>
                </a:lnTo>
                <a:lnTo>
                  <a:pt x="162" y="629"/>
                </a:lnTo>
                <a:lnTo>
                  <a:pt x="162" y="653"/>
                </a:lnTo>
                <a:lnTo>
                  <a:pt x="170" y="675"/>
                </a:lnTo>
                <a:lnTo>
                  <a:pt x="150" y="681"/>
                </a:lnTo>
                <a:lnTo>
                  <a:pt x="132" y="693"/>
                </a:lnTo>
                <a:lnTo>
                  <a:pt x="92" y="715"/>
                </a:lnTo>
                <a:lnTo>
                  <a:pt x="62" y="731"/>
                </a:lnTo>
                <a:lnTo>
                  <a:pt x="56" y="757"/>
                </a:lnTo>
                <a:lnTo>
                  <a:pt x="58" y="771"/>
                </a:lnTo>
                <a:lnTo>
                  <a:pt x="72" y="775"/>
                </a:lnTo>
                <a:lnTo>
                  <a:pt x="96" y="771"/>
                </a:lnTo>
                <a:lnTo>
                  <a:pt x="102" y="789"/>
                </a:lnTo>
                <a:lnTo>
                  <a:pt x="104" y="808"/>
                </a:lnTo>
                <a:lnTo>
                  <a:pt x="124" y="814"/>
                </a:lnTo>
                <a:lnTo>
                  <a:pt x="148" y="816"/>
                </a:lnTo>
                <a:lnTo>
                  <a:pt x="146" y="832"/>
                </a:lnTo>
                <a:lnTo>
                  <a:pt x="150" y="848"/>
                </a:lnTo>
                <a:lnTo>
                  <a:pt x="166" y="864"/>
                </a:lnTo>
                <a:lnTo>
                  <a:pt x="186" y="874"/>
                </a:lnTo>
                <a:lnTo>
                  <a:pt x="200" y="888"/>
                </a:lnTo>
                <a:lnTo>
                  <a:pt x="210" y="900"/>
                </a:lnTo>
                <a:lnTo>
                  <a:pt x="210" y="914"/>
                </a:lnTo>
                <a:lnTo>
                  <a:pt x="200" y="934"/>
                </a:lnTo>
                <a:lnTo>
                  <a:pt x="208" y="952"/>
                </a:lnTo>
                <a:lnTo>
                  <a:pt x="202" y="974"/>
                </a:lnTo>
                <a:lnTo>
                  <a:pt x="200" y="998"/>
                </a:lnTo>
                <a:lnTo>
                  <a:pt x="210" y="1022"/>
                </a:lnTo>
                <a:lnTo>
                  <a:pt x="242" y="1036"/>
                </a:lnTo>
                <a:lnTo>
                  <a:pt x="264" y="1024"/>
                </a:lnTo>
                <a:lnTo>
                  <a:pt x="306" y="1026"/>
                </a:lnTo>
                <a:lnTo>
                  <a:pt x="326" y="1012"/>
                </a:lnTo>
                <a:lnTo>
                  <a:pt x="362" y="1014"/>
                </a:lnTo>
                <a:lnTo>
                  <a:pt x="394" y="1024"/>
                </a:lnTo>
                <a:lnTo>
                  <a:pt x="426" y="1030"/>
                </a:lnTo>
                <a:lnTo>
                  <a:pt x="490" y="1030"/>
                </a:lnTo>
                <a:lnTo>
                  <a:pt x="498" y="996"/>
                </a:lnTo>
                <a:lnTo>
                  <a:pt x="474" y="974"/>
                </a:lnTo>
                <a:lnTo>
                  <a:pt x="476" y="944"/>
                </a:lnTo>
                <a:lnTo>
                  <a:pt x="476" y="918"/>
                </a:lnTo>
                <a:lnTo>
                  <a:pt x="492" y="896"/>
                </a:lnTo>
                <a:lnTo>
                  <a:pt x="516" y="896"/>
                </a:lnTo>
                <a:lnTo>
                  <a:pt x="556" y="880"/>
                </a:lnTo>
                <a:lnTo>
                  <a:pt x="602" y="874"/>
                </a:lnTo>
                <a:lnTo>
                  <a:pt x="636" y="880"/>
                </a:lnTo>
                <a:lnTo>
                  <a:pt x="672" y="878"/>
                </a:lnTo>
                <a:lnTo>
                  <a:pt x="706" y="876"/>
                </a:lnTo>
                <a:lnTo>
                  <a:pt x="730" y="860"/>
                </a:lnTo>
                <a:lnTo>
                  <a:pt x="736" y="830"/>
                </a:lnTo>
                <a:lnTo>
                  <a:pt x="734" y="800"/>
                </a:lnTo>
                <a:close/>
                <a:moveTo>
                  <a:pt x="544" y="487"/>
                </a:moveTo>
                <a:lnTo>
                  <a:pt x="544" y="489"/>
                </a:lnTo>
                <a:lnTo>
                  <a:pt x="524" y="461"/>
                </a:lnTo>
                <a:lnTo>
                  <a:pt x="526" y="459"/>
                </a:lnTo>
                <a:lnTo>
                  <a:pt x="544" y="487"/>
                </a:lnTo>
                <a:close/>
              </a:path>
            </a:pathLst>
          </a:custGeom>
          <a:solidFill>
            <a:schemeClr val="accent6">
              <a:lumMod val="50000"/>
            </a:schemeClr>
          </a:solidFill>
          <a:ln w="6350" cmpd="sng">
            <a:solidFill>
              <a:srgbClr val="FFFFFF"/>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altLang="zh-CN" sz="1200" b="0" i="0" u="none" strike="noStrike" kern="0" cap="none" spc="0" normalizeH="0" baseline="0" noProof="0" dirty="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10" name="Arrow: Right 9">
            <a:extLst>
              <a:ext uri="{FF2B5EF4-FFF2-40B4-BE49-F238E27FC236}">
                <a16:creationId xmlns:a16="http://schemas.microsoft.com/office/drawing/2014/main" id="{D677F7B0-AB33-469A-AEE1-81A089F202D6}"/>
              </a:ext>
            </a:extLst>
          </p:cNvPr>
          <p:cNvSpPr/>
          <p:nvPr/>
        </p:nvSpPr>
        <p:spPr>
          <a:xfrm>
            <a:off x="9172856" y="8265099"/>
            <a:ext cx="3376391" cy="715148"/>
          </a:xfrm>
          <a:prstGeom prst="rightArrow">
            <a:avLst/>
          </a:prstGeom>
          <a:solidFill>
            <a:schemeClr val="accent6">
              <a:lumMod val="50000"/>
            </a:schemeClr>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0" name="Subtitle 2">
            <a:extLst>
              <a:ext uri="{FF2B5EF4-FFF2-40B4-BE49-F238E27FC236}">
                <a16:creationId xmlns:a16="http://schemas.microsoft.com/office/drawing/2014/main" id="{392EE3B3-4147-4A9C-969E-68F79B9111B7}"/>
              </a:ext>
            </a:extLst>
          </p:cNvPr>
          <p:cNvSpPr txBox="1">
            <a:spLocks/>
          </p:cNvSpPr>
          <p:nvPr/>
        </p:nvSpPr>
        <p:spPr>
          <a:xfrm>
            <a:off x="19802875" y="1193776"/>
            <a:ext cx="4078532" cy="1850378"/>
          </a:xfrm>
          <a:prstGeom prst="rect">
            <a:avLst/>
          </a:prstGeom>
        </p:spPr>
        <p:txBody>
          <a:bodyPr vert="horz" wrap="square" lIns="91440" tIns="45720" rIns="91440" bIns="45720" rtlCol="0" anchor="ctr" anchorCtr="1">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indent="0" algn="l">
              <a:buFont typeface="Arial" panose="020B0604020202020204" pitchFamily="34" charset="0"/>
              <a:buNone/>
            </a:pPr>
            <a:endParaRPr lang="en-US" sz="2800" b="1" dirty="0">
              <a:solidFill>
                <a:srgbClr val="FF0000"/>
              </a:solidFill>
              <a:latin typeface="Calibri" panose="020F0502020204030204" pitchFamily="34" charset="0"/>
              <a:ea typeface="Calibri" panose="020F0502020204030204" pitchFamily="34" charset="0"/>
            </a:endParaRPr>
          </a:p>
          <a:p>
            <a:pPr marL="457200" indent="-457200" algn="l">
              <a:buFont typeface="Arial" panose="020B0604020202020204" pitchFamily="34" charset="0"/>
              <a:buChar char="•"/>
            </a:pPr>
            <a:r>
              <a:rPr lang="en-US" sz="3200" dirty="0">
                <a:latin typeface="Calibri" panose="020F0502020204030204" pitchFamily="34" charset="0"/>
                <a:ea typeface="Calibri" panose="020F0502020204030204" pitchFamily="34" charset="0"/>
              </a:rPr>
              <a:t>44  Local Coordinators</a:t>
            </a:r>
          </a:p>
        </p:txBody>
      </p:sp>
      <p:sp>
        <p:nvSpPr>
          <p:cNvPr id="111" name="Subtitle 2">
            <a:extLst>
              <a:ext uri="{FF2B5EF4-FFF2-40B4-BE49-F238E27FC236}">
                <a16:creationId xmlns:a16="http://schemas.microsoft.com/office/drawing/2014/main" id="{A3470525-6109-4126-8AAC-73A230C347F7}"/>
              </a:ext>
            </a:extLst>
          </p:cNvPr>
          <p:cNvSpPr txBox="1">
            <a:spLocks/>
          </p:cNvSpPr>
          <p:nvPr/>
        </p:nvSpPr>
        <p:spPr>
          <a:xfrm rot="10800000" flipV="1">
            <a:off x="20252663" y="3078754"/>
            <a:ext cx="3909045" cy="3007618"/>
          </a:xfrm>
          <a:prstGeom prst="rect">
            <a:avLst/>
          </a:prstGeom>
        </p:spPr>
        <p:txBody>
          <a:bodyPr vert="horz" wrap="square" lIns="91440" tIns="45720" rIns="91440" bIns="45720" rtlCol="0" anchor="ctr" anchorCtr="1">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3200" dirty="0">
                <a:latin typeface="Calibri" panose="020F0502020204030204" pitchFamily="34" charset="0"/>
                <a:ea typeface="Calibri" panose="020F0502020204030204" pitchFamily="34" charset="0"/>
              </a:rPr>
              <a:t>6 Regional Managers aligned to the new Regional Health Areas</a:t>
            </a:r>
            <a:endParaRPr lang="en-US" sz="2800" dirty="0">
              <a:latin typeface="Calibri" panose="020F0502020204030204" pitchFamily="34" charset="0"/>
              <a:ea typeface="Calibri" panose="020F0502020204030204" pitchFamily="34" charset="0"/>
            </a:endParaRPr>
          </a:p>
        </p:txBody>
      </p:sp>
      <p:sp>
        <p:nvSpPr>
          <p:cNvPr id="112" name="Subtitle 2">
            <a:extLst>
              <a:ext uri="{FF2B5EF4-FFF2-40B4-BE49-F238E27FC236}">
                <a16:creationId xmlns:a16="http://schemas.microsoft.com/office/drawing/2014/main" id="{C5CF089E-E8A5-4B75-A04B-AC0298C5EAE7}"/>
              </a:ext>
            </a:extLst>
          </p:cNvPr>
          <p:cNvSpPr txBox="1">
            <a:spLocks/>
          </p:cNvSpPr>
          <p:nvPr/>
        </p:nvSpPr>
        <p:spPr>
          <a:xfrm>
            <a:off x="20227036" y="5396649"/>
            <a:ext cx="3843038" cy="3623171"/>
          </a:xfrm>
          <a:prstGeom prst="rect">
            <a:avLst/>
          </a:prstGeom>
        </p:spPr>
        <p:txBody>
          <a:bodyPr vert="horz" wrap="square" lIns="91440" tIns="45720" rIns="91440" bIns="45720" rtlCol="0" anchor="ctr" anchorCtr="1">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endParaRPr lang="en-US" sz="2800" b="1" dirty="0">
              <a:solidFill>
                <a:srgbClr val="FF0000"/>
              </a:solidFill>
              <a:latin typeface="Calibri" panose="020F0502020204030204" pitchFamily="34" charset="0"/>
              <a:ea typeface="Calibri" panose="020F0502020204030204" pitchFamily="34" charset="0"/>
            </a:endParaRPr>
          </a:p>
          <a:p>
            <a:pPr marL="457200" indent="-457200" algn="l">
              <a:buFont typeface="Arial" panose="020B0604020202020204" pitchFamily="34" charset="0"/>
              <a:buChar char="•"/>
            </a:pPr>
            <a:r>
              <a:rPr lang="en-US" sz="3200" dirty="0">
                <a:latin typeface="Calibri" panose="020F0502020204030204" pitchFamily="34" charset="0"/>
                <a:ea typeface="Calibri" panose="020F0502020204030204" pitchFamily="34" charset="0"/>
              </a:rPr>
              <a:t>16 Admin Support Team based in AFI Shared Service Offices Kells, County Meath </a:t>
            </a:r>
          </a:p>
        </p:txBody>
      </p:sp>
      <p:sp>
        <p:nvSpPr>
          <p:cNvPr id="113" name="TextBox 112">
            <a:extLst>
              <a:ext uri="{FF2B5EF4-FFF2-40B4-BE49-F238E27FC236}">
                <a16:creationId xmlns:a16="http://schemas.microsoft.com/office/drawing/2014/main" id="{5800F25E-4F22-4FE0-B607-734D63EABB01}"/>
              </a:ext>
            </a:extLst>
          </p:cNvPr>
          <p:cNvSpPr txBox="1"/>
          <p:nvPr/>
        </p:nvSpPr>
        <p:spPr>
          <a:xfrm>
            <a:off x="369487" y="309936"/>
            <a:ext cx="3185187" cy="1846659"/>
          </a:xfrm>
          <a:prstGeom prst="rect">
            <a:avLst/>
          </a:prstGeom>
          <a:solidFill>
            <a:schemeClr val="bg1"/>
          </a:solidFill>
        </p:spPr>
        <p:txBody>
          <a:bodyPr wrap="square" rtlCol="0">
            <a:spAutoFit/>
          </a:bodyPr>
          <a:lstStyle/>
          <a:p>
            <a:pPr defTabSz="1828343"/>
            <a:r>
              <a:rPr lang="en-IE" sz="6600" b="1" i="1" dirty="0">
                <a:solidFill>
                  <a:schemeClr val="bg2">
                    <a:lumMod val="50000"/>
                  </a:schemeClr>
                </a:solidFill>
                <a:latin typeface="Calibri" panose="020F0502020204030204"/>
              </a:rPr>
              <a:t>Phase 1</a:t>
            </a:r>
          </a:p>
          <a:p>
            <a:pPr defTabSz="1828343"/>
            <a:r>
              <a:rPr lang="en-IE" sz="4400" b="1" i="1" dirty="0">
                <a:solidFill>
                  <a:schemeClr val="bg2">
                    <a:lumMod val="50000"/>
                  </a:schemeClr>
                </a:solidFill>
                <a:latin typeface="Calibri" panose="020F0502020204030204"/>
              </a:rPr>
              <a:t>2021-2023</a:t>
            </a:r>
          </a:p>
        </p:txBody>
      </p:sp>
    </p:spTree>
    <p:extLst>
      <p:ext uri="{BB962C8B-B14F-4D97-AF65-F5344CB8AC3E}">
        <p14:creationId xmlns:p14="http://schemas.microsoft.com/office/powerpoint/2010/main" val="1843934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6"/>
            <a:ext cx="24377650" cy="137124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n-US" sz="3599" dirty="0">
              <a:solidFill>
                <a:prstClr val="white"/>
              </a:solidFill>
              <a:latin typeface="Calibri" panose="020F0502020204030204"/>
            </a:endParaRPr>
          </a:p>
        </p:txBody>
      </p:sp>
      <p:sp>
        <p:nvSpPr>
          <p:cNvPr id="2" name="Title 1">
            <a:extLst>
              <a:ext uri="{FF2B5EF4-FFF2-40B4-BE49-F238E27FC236}">
                <a16:creationId xmlns:a16="http://schemas.microsoft.com/office/drawing/2014/main" id="{04977A2F-5A4D-4B14-B0DB-AC0BABDE2D19}"/>
              </a:ext>
            </a:extLst>
          </p:cNvPr>
          <p:cNvSpPr>
            <a:spLocks noGrp="1"/>
          </p:cNvSpPr>
          <p:nvPr>
            <p:ph type="title"/>
          </p:nvPr>
        </p:nvSpPr>
        <p:spPr>
          <a:xfrm>
            <a:off x="2049771" y="614044"/>
            <a:ext cx="20475780" cy="2270882"/>
          </a:xfrm>
        </p:spPr>
        <p:txBody>
          <a:bodyPr>
            <a:noAutofit/>
          </a:bodyPr>
          <a:lstStyle/>
          <a:p>
            <a:pPr algn="ctr"/>
            <a:r>
              <a:rPr lang="en-IE" sz="8000" b="1" spc="300" dirty="0">
                <a:solidFill>
                  <a:srgbClr val="44546A"/>
                </a:solidFill>
                <a:latin typeface="Nunito Sans" pitchFamily="2" charset="77"/>
                <a:ea typeface="+mn-ea"/>
                <a:cs typeface="+mn-cs"/>
              </a:rPr>
              <a:t>National Rollout: Aims</a:t>
            </a: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03259" y="10205642"/>
            <a:ext cx="4034109" cy="2027592"/>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n-US" sz="3599"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55609" y="11456218"/>
            <a:ext cx="970903" cy="97090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n-US" sz="3599" dirty="0">
              <a:solidFill>
                <a:prstClr val="white"/>
              </a:solidFill>
              <a:latin typeface="Calibri" panose="020F0502020204030204"/>
            </a:endParaRPr>
          </a:p>
        </p:txBody>
      </p:sp>
      <p:grpSp>
        <p:nvGrpSpPr>
          <p:cNvPr id="18" name="Group 17">
            <a:extLst>
              <a:ext uri="{FF2B5EF4-FFF2-40B4-BE49-F238E27FC236}">
                <a16:creationId xmlns:a16="http://schemas.microsoft.com/office/drawing/2014/main" id="{15CBE6EC-46EF-45D9-8E16-DCDC5917CA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183661" y="1786"/>
            <a:ext cx="2193989" cy="2193989"/>
            <a:chOff x="11094720" y="0"/>
            <a:chExt cx="1097280" cy="1097280"/>
          </a:xfrm>
        </p:grpSpPr>
        <p:sp>
          <p:nvSpPr>
            <p:cNvPr id="19" name="Isosceles Triangle 18">
              <a:extLst>
                <a:ext uri="{FF2B5EF4-FFF2-40B4-BE49-F238E27FC236}">
                  <a16:creationId xmlns:a16="http://schemas.microsoft.com/office/drawing/2014/main" id="{DEEDCD65-9740-4F34-BDF1-9C068E0532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n-US" sz="3599" dirty="0">
                <a:solidFill>
                  <a:prstClr val="white"/>
                </a:solidFill>
                <a:latin typeface="Calibri" panose="020F0502020204030204"/>
              </a:endParaRPr>
            </a:p>
          </p:txBody>
        </p:sp>
        <p:sp>
          <p:nvSpPr>
            <p:cNvPr id="20" name="Rectangle 19">
              <a:extLst>
                <a:ext uri="{FF2B5EF4-FFF2-40B4-BE49-F238E27FC236}">
                  <a16:creationId xmlns:a16="http://schemas.microsoft.com/office/drawing/2014/main" id="{4B3DA7FD-5CC0-46D1-9DFB-5BAF6BE24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n-US" sz="3599" dirty="0">
                <a:solidFill>
                  <a:prstClr val="white"/>
                </a:solidFill>
                <a:latin typeface="Calibri" panose="020F0502020204030204"/>
              </a:endParaRPr>
            </a:p>
          </p:txBody>
        </p:sp>
      </p:grpSp>
      <p:graphicFrame>
        <p:nvGraphicFramePr>
          <p:cNvPr id="13" name="Content Placeholder 16">
            <a:extLst>
              <a:ext uri="{FF2B5EF4-FFF2-40B4-BE49-F238E27FC236}">
                <a16:creationId xmlns:a16="http://schemas.microsoft.com/office/drawing/2014/main" id="{7881A7BE-4676-4697-A967-A89632892569}"/>
              </a:ext>
            </a:extLst>
          </p:cNvPr>
          <p:cNvGraphicFramePr>
            <a:graphicFrameLocks noGrp="1"/>
          </p:cNvGraphicFramePr>
          <p:nvPr>
            <p:ph idx="1"/>
            <p:extLst>
              <p:ext uri="{D42A27DB-BD31-4B8C-83A1-F6EECF244321}">
                <p14:modId xmlns:p14="http://schemas.microsoft.com/office/powerpoint/2010/main" val="84347255"/>
              </p:ext>
            </p:extLst>
          </p:nvPr>
        </p:nvGraphicFramePr>
        <p:xfrm>
          <a:off x="1879112" y="2579573"/>
          <a:ext cx="21844012" cy="93620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5" name="Group 14">
            <a:extLst>
              <a:ext uri="{FF2B5EF4-FFF2-40B4-BE49-F238E27FC236}">
                <a16:creationId xmlns:a16="http://schemas.microsoft.com/office/drawing/2014/main" id="{90F5584B-3F4A-434A-8166-AD11A9EBA7C4}"/>
              </a:ext>
            </a:extLst>
          </p:cNvPr>
          <p:cNvGrpSpPr/>
          <p:nvPr/>
        </p:nvGrpSpPr>
        <p:grpSpPr>
          <a:xfrm>
            <a:off x="2107035" y="4231735"/>
            <a:ext cx="2616239" cy="6830095"/>
            <a:chOff x="-37532" y="21826"/>
            <a:chExt cx="957199" cy="2693362"/>
          </a:xfrm>
        </p:grpSpPr>
        <p:pic>
          <p:nvPicPr>
            <p:cNvPr id="17" name="Graphic 47" descr="Remote work outline">
              <a:extLst>
                <a:ext uri="{FF2B5EF4-FFF2-40B4-BE49-F238E27FC236}">
                  <a16:creationId xmlns:a16="http://schemas.microsoft.com/office/drawing/2014/main" id="{80D61C50-413C-45EA-9A58-0FF53B1B298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8318" y="1046826"/>
              <a:ext cx="641349" cy="641350"/>
            </a:xfrm>
            <a:prstGeom prst="rect">
              <a:avLst/>
            </a:prstGeom>
          </p:spPr>
        </p:pic>
        <p:pic>
          <p:nvPicPr>
            <p:cNvPr id="21" name="Graphic 48" descr="Euro with solid fill">
              <a:extLst>
                <a:ext uri="{FF2B5EF4-FFF2-40B4-BE49-F238E27FC236}">
                  <a16:creationId xmlns:a16="http://schemas.microsoft.com/office/drawing/2014/main" id="{280F6A12-6B27-48BB-B7CA-A4AF6976B06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532" y="2074472"/>
              <a:ext cx="640715" cy="640716"/>
            </a:xfrm>
            <a:prstGeom prst="rect">
              <a:avLst/>
            </a:prstGeom>
          </p:spPr>
        </p:pic>
        <p:pic>
          <p:nvPicPr>
            <p:cNvPr id="22" name="Graphic 49" descr="Open hand with solid fill">
              <a:extLst>
                <a:ext uri="{FF2B5EF4-FFF2-40B4-BE49-F238E27FC236}">
                  <a16:creationId xmlns:a16="http://schemas.microsoft.com/office/drawing/2014/main" id="{E6A7F46D-FC59-4D9E-AF1F-9F253A059BC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64" y="21826"/>
              <a:ext cx="640715" cy="640714"/>
            </a:xfrm>
            <a:prstGeom prst="rect">
              <a:avLst/>
            </a:prstGeom>
          </p:spPr>
        </p:pic>
      </p:grpSp>
      <p:pic>
        <p:nvPicPr>
          <p:cNvPr id="25" name="Picture 24" descr="Logo, company name&#10;&#10;Description automatically generated">
            <a:extLst>
              <a:ext uri="{FF2B5EF4-FFF2-40B4-BE49-F238E27FC236}">
                <a16:creationId xmlns:a16="http://schemas.microsoft.com/office/drawing/2014/main" id="{F093D089-DF3E-4754-85D2-D52B5AE561D7}"/>
              </a:ext>
            </a:extLst>
          </p:cNvPr>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21659851" y="0"/>
            <a:ext cx="2717800" cy="2168749"/>
          </a:xfrm>
          <a:prstGeom prst="rect">
            <a:avLst/>
          </a:prstGeom>
        </p:spPr>
      </p:pic>
    </p:spTree>
    <p:extLst>
      <p:ext uri="{BB962C8B-B14F-4D97-AF65-F5344CB8AC3E}">
        <p14:creationId xmlns:p14="http://schemas.microsoft.com/office/powerpoint/2010/main" val="2085983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6"/>
            <a:ext cx="24377650" cy="137124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n-US" sz="3599" dirty="0">
              <a:solidFill>
                <a:prstClr val="white"/>
              </a:solidFill>
              <a:latin typeface="Calibri" panose="020F0502020204030204"/>
            </a:endParaRPr>
          </a:p>
        </p:txBody>
      </p:sp>
      <p:sp>
        <p:nvSpPr>
          <p:cNvPr id="2" name="Title 1">
            <a:extLst>
              <a:ext uri="{FF2B5EF4-FFF2-40B4-BE49-F238E27FC236}">
                <a16:creationId xmlns:a16="http://schemas.microsoft.com/office/drawing/2014/main" id="{04977A2F-5A4D-4B14-B0DB-AC0BABDE2D19}"/>
              </a:ext>
            </a:extLst>
          </p:cNvPr>
          <p:cNvSpPr>
            <a:spLocks noGrp="1"/>
          </p:cNvSpPr>
          <p:nvPr>
            <p:ph type="title"/>
          </p:nvPr>
        </p:nvSpPr>
        <p:spPr>
          <a:xfrm>
            <a:off x="523566" y="299715"/>
            <a:ext cx="21660093" cy="2569811"/>
          </a:xfrm>
        </p:spPr>
        <p:txBody>
          <a:bodyPr>
            <a:noAutofit/>
          </a:bodyPr>
          <a:lstStyle/>
          <a:p>
            <a:pPr algn="ctr"/>
            <a:r>
              <a:rPr lang="en-IE" sz="8000" b="1" spc="300" dirty="0">
                <a:solidFill>
                  <a:srgbClr val="44546A"/>
                </a:solidFill>
                <a:latin typeface="Nunito Sans" pitchFamily="2" charset="77"/>
                <a:ea typeface="+mn-ea"/>
                <a:cs typeface="+mn-cs"/>
              </a:rPr>
              <a:t>Phase 2: National Rollout – Expected Outcomes</a:t>
            </a: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03259" y="10205642"/>
            <a:ext cx="4034109" cy="2027592"/>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n-US" sz="3599"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55609" y="11456218"/>
            <a:ext cx="970903" cy="97090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n-US" sz="3599" dirty="0">
              <a:solidFill>
                <a:prstClr val="white"/>
              </a:solidFill>
              <a:latin typeface="Calibri" panose="020F0502020204030204"/>
            </a:endParaRPr>
          </a:p>
        </p:txBody>
      </p:sp>
      <p:grpSp>
        <p:nvGrpSpPr>
          <p:cNvPr id="18" name="Group 17">
            <a:extLst>
              <a:ext uri="{FF2B5EF4-FFF2-40B4-BE49-F238E27FC236}">
                <a16:creationId xmlns:a16="http://schemas.microsoft.com/office/drawing/2014/main" id="{15CBE6EC-46EF-45D9-8E16-DCDC5917CA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183661" y="1786"/>
            <a:ext cx="2193989" cy="2193989"/>
            <a:chOff x="11094720" y="0"/>
            <a:chExt cx="1097280" cy="1097280"/>
          </a:xfrm>
        </p:grpSpPr>
        <p:sp>
          <p:nvSpPr>
            <p:cNvPr id="19" name="Isosceles Triangle 18">
              <a:extLst>
                <a:ext uri="{FF2B5EF4-FFF2-40B4-BE49-F238E27FC236}">
                  <a16:creationId xmlns:a16="http://schemas.microsoft.com/office/drawing/2014/main" id="{DEEDCD65-9740-4F34-BDF1-9C068E0532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n-US" sz="3599" dirty="0">
                <a:solidFill>
                  <a:prstClr val="white"/>
                </a:solidFill>
                <a:latin typeface="Calibri" panose="020F0502020204030204"/>
              </a:endParaRPr>
            </a:p>
          </p:txBody>
        </p:sp>
        <p:sp>
          <p:nvSpPr>
            <p:cNvPr id="20" name="Rectangle 19">
              <a:extLst>
                <a:ext uri="{FF2B5EF4-FFF2-40B4-BE49-F238E27FC236}">
                  <a16:creationId xmlns:a16="http://schemas.microsoft.com/office/drawing/2014/main" id="{4B3DA7FD-5CC0-46D1-9DFB-5BAF6BE24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n-US" sz="3599" dirty="0">
                <a:solidFill>
                  <a:prstClr val="white"/>
                </a:solidFill>
                <a:latin typeface="Calibri" panose="020F0502020204030204"/>
              </a:endParaRPr>
            </a:p>
          </p:txBody>
        </p:sp>
      </p:grpSp>
      <p:sp>
        <p:nvSpPr>
          <p:cNvPr id="5" name="TextBox 4">
            <a:extLst>
              <a:ext uri="{FF2B5EF4-FFF2-40B4-BE49-F238E27FC236}">
                <a16:creationId xmlns:a16="http://schemas.microsoft.com/office/drawing/2014/main" id="{A67EFFAB-1591-5233-FFF1-5D872F0ED2CA}"/>
              </a:ext>
            </a:extLst>
          </p:cNvPr>
          <p:cNvSpPr txBox="1"/>
          <p:nvPr/>
        </p:nvSpPr>
        <p:spPr>
          <a:xfrm>
            <a:off x="7017411" y="10770668"/>
            <a:ext cx="9919008" cy="1200329"/>
          </a:xfrm>
          <a:prstGeom prst="rect">
            <a:avLst/>
          </a:prstGeom>
          <a:noFill/>
        </p:spPr>
        <p:txBody>
          <a:bodyPr wrap="square" rtlCol="0">
            <a:spAutoFit/>
          </a:bodyPr>
          <a:lstStyle/>
          <a:p>
            <a:pPr defTabSz="1828343"/>
            <a:r>
              <a:rPr lang="en-US" sz="2400" dirty="0">
                <a:solidFill>
                  <a:prstClr val="black"/>
                </a:solidFill>
                <a:latin typeface="Calibri" panose="020F0502020204030204"/>
              </a:rPr>
              <a:t>* 52 Weeks per year adjusted to account for 30 Days AL and Bank Holidays</a:t>
            </a:r>
          </a:p>
          <a:p>
            <a:pPr defTabSz="1828343"/>
            <a:r>
              <a:rPr lang="en-US" sz="2400" dirty="0">
                <a:solidFill>
                  <a:prstClr val="black"/>
                </a:solidFill>
                <a:latin typeface="Calibri" panose="020F0502020204030204"/>
              </a:rPr>
              <a:t>** Total weekly visits (7) by Co-Ordinator x 44 weeks </a:t>
            </a:r>
          </a:p>
          <a:p>
            <a:pPr defTabSz="1828343"/>
            <a:r>
              <a:rPr lang="en-US" sz="2400" dirty="0">
                <a:solidFill>
                  <a:prstClr val="black"/>
                </a:solidFill>
                <a:latin typeface="Calibri" panose="020F0502020204030204"/>
              </a:rPr>
              <a:t>*** 15,400 divided by 1.3 (mean average visits)</a:t>
            </a:r>
          </a:p>
        </p:txBody>
      </p:sp>
      <p:graphicFrame>
        <p:nvGraphicFramePr>
          <p:cNvPr id="6" name="Table 5">
            <a:extLst>
              <a:ext uri="{FF2B5EF4-FFF2-40B4-BE49-F238E27FC236}">
                <a16:creationId xmlns:a16="http://schemas.microsoft.com/office/drawing/2014/main" id="{3C89AC7A-403E-40C8-81B3-44B0169E4DCA}"/>
              </a:ext>
            </a:extLst>
          </p:cNvPr>
          <p:cNvGraphicFramePr>
            <a:graphicFrameLocks noGrp="1"/>
          </p:cNvGraphicFramePr>
          <p:nvPr>
            <p:extLst>
              <p:ext uri="{D42A27DB-BD31-4B8C-83A1-F6EECF244321}">
                <p14:modId xmlns:p14="http://schemas.microsoft.com/office/powerpoint/2010/main" val="1271267003"/>
              </p:ext>
            </p:extLst>
          </p:nvPr>
        </p:nvGraphicFramePr>
        <p:xfrm>
          <a:off x="1769633" y="5805061"/>
          <a:ext cx="21334357" cy="4830406"/>
        </p:xfrm>
        <a:graphic>
          <a:graphicData uri="http://schemas.openxmlformats.org/drawingml/2006/table">
            <a:tbl>
              <a:tblPr bandRow="1">
                <a:tableStyleId>{69CF1AB2-1976-4502-BF36-3FF5EA218861}</a:tableStyleId>
              </a:tblPr>
              <a:tblGrid>
                <a:gridCol w="18177481">
                  <a:extLst>
                    <a:ext uri="{9D8B030D-6E8A-4147-A177-3AD203B41FA5}">
                      <a16:colId xmlns:a16="http://schemas.microsoft.com/office/drawing/2014/main" val="61147133"/>
                    </a:ext>
                  </a:extLst>
                </a:gridCol>
                <a:gridCol w="3156876">
                  <a:extLst>
                    <a:ext uri="{9D8B030D-6E8A-4147-A177-3AD203B41FA5}">
                      <a16:colId xmlns:a16="http://schemas.microsoft.com/office/drawing/2014/main" val="503350386"/>
                    </a:ext>
                  </a:extLst>
                </a:gridCol>
              </a:tblGrid>
              <a:tr h="690058">
                <a:tc>
                  <a:txBody>
                    <a:bodyPr/>
                    <a:lstStyle/>
                    <a:p>
                      <a:pPr algn="l" fontAlgn="b"/>
                      <a:r>
                        <a:rPr lang="en-IE" sz="3600" u="none" strike="noStrike" dirty="0">
                          <a:effectLst/>
                        </a:rPr>
                        <a:t>Sites</a:t>
                      </a:r>
                      <a:endParaRPr lang="en-IE" sz="3600" b="0" i="0" u="none" strike="noStrike" dirty="0">
                        <a:solidFill>
                          <a:srgbClr val="000000"/>
                        </a:solidFill>
                        <a:effectLst/>
                        <a:latin typeface="Calibri" panose="020F0502020204030204" pitchFamily="34" charset="0"/>
                      </a:endParaRPr>
                    </a:p>
                  </a:txBody>
                  <a:tcPr marL="19045" marR="19045" marT="19045" marB="0" anchor="b"/>
                </a:tc>
                <a:tc>
                  <a:txBody>
                    <a:bodyPr/>
                    <a:lstStyle/>
                    <a:p>
                      <a:pPr algn="r" fontAlgn="b"/>
                      <a:r>
                        <a:rPr lang="en-IE" sz="3600" u="none" strike="noStrike" dirty="0">
                          <a:effectLst/>
                        </a:rPr>
                        <a:t>31</a:t>
                      </a:r>
                      <a:endParaRPr lang="en-IE" sz="3600" b="0" i="0" u="none" strike="noStrike" dirty="0">
                        <a:solidFill>
                          <a:srgbClr val="000000"/>
                        </a:solidFill>
                        <a:effectLst/>
                        <a:latin typeface="Calibri" panose="020F0502020204030204" pitchFamily="34" charset="0"/>
                      </a:endParaRPr>
                    </a:p>
                  </a:txBody>
                  <a:tcPr marL="19045" marR="19045" marT="19045" marB="0" anchor="b"/>
                </a:tc>
                <a:extLst>
                  <a:ext uri="{0D108BD9-81ED-4DB2-BD59-A6C34878D82A}">
                    <a16:rowId xmlns:a16="http://schemas.microsoft.com/office/drawing/2014/main" val="1665224923"/>
                  </a:ext>
                </a:extLst>
              </a:tr>
              <a:tr h="690058">
                <a:tc>
                  <a:txBody>
                    <a:bodyPr/>
                    <a:lstStyle/>
                    <a:p>
                      <a:pPr algn="l" fontAlgn="b"/>
                      <a:r>
                        <a:rPr lang="en-IE" sz="3600" u="none" strike="noStrike" dirty="0">
                          <a:effectLst/>
                        </a:rPr>
                        <a:t>Coordinators (nationally) </a:t>
                      </a:r>
                      <a:endParaRPr lang="en-IE" sz="3600" b="0" i="0" u="none" strike="noStrike" dirty="0">
                        <a:solidFill>
                          <a:srgbClr val="000000"/>
                        </a:solidFill>
                        <a:effectLst/>
                        <a:latin typeface="Calibri" panose="020F0502020204030204" pitchFamily="34" charset="0"/>
                      </a:endParaRPr>
                    </a:p>
                  </a:txBody>
                  <a:tcPr marL="19045" marR="19045" marT="19045" marB="0" anchor="b"/>
                </a:tc>
                <a:tc>
                  <a:txBody>
                    <a:bodyPr/>
                    <a:lstStyle/>
                    <a:p>
                      <a:pPr algn="r" fontAlgn="b"/>
                      <a:r>
                        <a:rPr lang="en-US" sz="3600" u="none" strike="noStrike" dirty="0">
                          <a:effectLst/>
                        </a:rPr>
                        <a:t>44</a:t>
                      </a:r>
                      <a:endParaRPr lang="en-IE" sz="3600" b="0" i="0" u="none" strike="noStrike" dirty="0">
                        <a:solidFill>
                          <a:srgbClr val="000000"/>
                        </a:solidFill>
                        <a:effectLst/>
                        <a:latin typeface="Calibri" panose="020F0502020204030204" pitchFamily="34" charset="0"/>
                      </a:endParaRPr>
                    </a:p>
                  </a:txBody>
                  <a:tcPr marL="19045" marR="19045" marT="19045" marB="0" anchor="b"/>
                </a:tc>
                <a:extLst>
                  <a:ext uri="{0D108BD9-81ED-4DB2-BD59-A6C34878D82A}">
                    <a16:rowId xmlns:a16="http://schemas.microsoft.com/office/drawing/2014/main" val="4041232419"/>
                  </a:ext>
                </a:extLst>
              </a:tr>
              <a:tr h="690058">
                <a:tc>
                  <a:txBody>
                    <a:bodyPr/>
                    <a:lstStyle/>
                    <a:p>
                      <a:pPr algn="l" fontAlgn="b"/>
                      <a:r>
                        <a:rPr lang="en-IE" sz="3600" u="none" strike="noStrike" dirty="0">
                          <a:effectLst/>
                        </a:rPr>
                        <a:t>Visits per Week (per coordinator) </a:t>
                      </a:r>
                      <a:endParaRPr lang="en-IE" sz="3600" b="0" i="0" u="none" strike="noStrike" dirty="0">
                        <a:solidFill>
                          <a:srgbClr val="000000"/>
                        </a:solidFill>
                        <a:effectLst/>
                        <a:latin typeface="Calibri" panose="020F0502020204030204" pitchFamily="34" charset="0"/>
                      </a:endParaRPr>
                    </a:p>
                  </a:txBody>
                  <a:tcPr marL="19045" marR="19045" marT="19045" marB="0" anchor="b"/>
                </a:tc>
                <a:tc>
                  <a:txBody>
                    <a:bodyPr/>
                    <a:lstStyle/>
                    <a:p>
                      <a:pPr algn="r" fontAlgn="b"/>
                      <a:r>
                        <a:rPr lang="en-IE" sz="3600" u="none" strike="noStrike" dirty="0">
                          <a:effectLst/>
                        </a:rPr>
                        <a:t>7</a:t>
                      </a:r>
                      <a:endParaRPr lang="en-IE" sz="3600" b="0" i="0" u="none" strike="noStrike" dirty="0">
                        <a:solidFill>
                          <a:srgbClr val="000000"/>
                        </a:solidFill>
                        <a:effectLst/>
                        <a:latin typeface="Calibri" panose="020F0502020204030204" pitchFamily="34" charset="0"/>
                      </a:endParaRPr>
                    </a:p>
                  </a:txBody>
                  <a:tcPr marL="19045" marR="19045" marT="19045" marB="0" anchor="b"/>
                </a:tc>
                <a:extLst>
                  <a:ext uri="{0D108BD9-81ED-4DB2-BD59-A6C34878D82A}">
                    <a16:rowId xmlns:a16="http://schemas.microsoft.com/office/drawing/2014/main" val="1966923504"/>
                  </a:ext>
                </a:extLst>
              </a:tr>
              <a:tr h="690058">
                <a:tc>
                  <a:txBody>
                    <a:bodyPr/>
                    <a:lstStyle/>
                    <a:p>
                      <a:pPr algn="l" fontAlgn="b"/>
                      <a:r>
                        <a:rPr lang="en-IE" sz="3600" u="none" strike="noStrike" dirty="0">
                          <a:effectLst/>
                        </a:rPr>
                        <a:t>Total Visits per Year (44wks*) Per coordinator **</a:t>
                      </a:r>
                      <a:endParaRPr lang="en-IE" sz="3600" b="0" i="0" u="none" strike="noStrike" dirty="0">
                        <a:solidFill>
                          <a:srgbClr val="000000"/>
                        </a:solidFill>
                        <a:effectLst/>
                        <a:latin typeface="Calibri" panose="020F0502020204030204" pitchFamily="34" charset="0"/>
                      </a:endParaRPr>
                    </a:p>
                  </a:txBody>
                  <a:tcPr marL="19045" marR="19045" marT="19045" marB="0" anchor="b"/>
                </a:tc>
                <a:tc>
                  <a:txBody>
                    <a:bodyPr/>
                    <a:lstStyle/>
                    <a:p>
                      <a:pPr algn="r" fontAlgn="b"/>
                      <a:r>
                        <a:rPr lang="en-IE" sz="3600" u="none" strike="noStrike" dirty="0">
                          <a:effectLst/>
                        </a:rPr>
                        <a:t>308</a:t>
                      </a:r>
                      <a:endParaRPr lang="en-IE" sz="3600" b="0" i="0" u="none" strike="noStrike" dirty="0">
                        <a:solidFill>
                          <a:srgbClr val="000000"/>
                        </a:solidFill>
                        <a:effectLst/>
                        <a:latin typeface="Calibri" panose="020F0502020204030204" pitchFamily="34" charset="0"/>
                      </a:endParaRPr>
                    </a:p>
                  </a:txBody>
                  <a:tcPr marL="19045" marR="19045" marT="19045" marB="0" anchor="b"/>
                </a:tc>
                <a:extLst>
                  <a:ext uri="{0D108BD9-81ED-4DB2-BD59-A6C34878D82A}">
                    <a16:rowId xmlns:a16="http://schemas.microsoft.com/office/drawing/2014/main" val="2721694896"/>
                  </a:ext>
                </a:extLst>
              </a:tr>
              <a:tr h="690058">
                <a:tc>
                  <a:txBody>
                    <a:bodyPr/>
                    <a:lstStyle/>
                    <a:p>
                      <a:pPr algn="l" fontAlgn="b"/>
                      <a:r>
                        <a:rPr lang="en-IE" sz="3600" u="none" strike="noStrike" dirty="0">
                          <a:effectLst/>
                        </a:rPr>
                        <a:t>Potential Case Load – Total Visits (All Coordinators)</a:t>
                      </a:r>
                      <a:endParaRPr lang="en-IE" sz="3600" b="0" i="0" u="none" strike="noStrike" dirty="0">
                        <a:solidFill>
                          <a:srgbClr val="000000"/>
                        </a:solidFill>
                        <a:effectLst/>
                        <a:latin typeface="Calibri" panose="020F0502020204030204" pitchFamily="34" charset="0"/>
                      </a:endParaRPr>
                    </a:p>
                  </a:txBody>
                  <a:tcPr marL="19045" marR="19045" marT="19045" marB="0" anchor="b"/>
                </a:tc>
                <a:tc>
                  <a:txBody>
                    <a:bodyPr/>
                    <a:lstStyle/>
                    <a:p>
                      <a:pPr algn="r" fontAlgn="b"/>
                      <a:r>
                        <a:rPr lang="en-IE" sz="3600" u="none" strike="noStrike" dirty="0">
                          <a:effectLst/>
                        </a:rPr>
                        <a:t>13,550</a:t>
                      </a:r>
                      <a:endParaRPr lang="en-IE" sz="3600" b="0" i="0" u="none" strike="noStrike" dirty="0">
                        <a:solidFill>
                          <a:srgbClr val="000000"/>
                        </a:solidFill>
                        <a:effectLst/>
                        <a:latin typeface="Calibri" panose="020F0502020204030204" pitchFamily="34" charset="0"/>
                      </a:endParaRPr>
                    </a:p>
                  </a:txBody>
                  <a:tcPr marL="19045" marR="19045" marT="19045" marB="0" anchor="b"/>
                </a:tc>
                <a:extLst>
                  <a:ext uri="{0D108BD9-81ED-4DB2-BD59-A6C34878D82A}">
                    <a16:rowId xmlns:a16="http://schemas.microsoft.com/office/drawing/2014/main" val="2717207681"/>
                  </a:ext>
                </a:extLst>
              </a:tr>
              <a:tr h="690058">
                <a:tc>
                  <a:txBody>
                    <a:bodyPr/>
                    <a:lstStyle/>
                    <a:p>
                      <a:pPr algn="l" fontAlgn="b"/>
                      <a:r>
                        <a:rPr lang="en-IE" sz="3600" u="none" strike="noStrike" dirty="0">
                          <a:effectLst/>
                        </a:rPr>
                        <a:t>Average visit per participant</a:t>
                      </a:r>
                      <a:endParaRPr lang="en-IE" sz="3600" b="0" i="0" u="none" strike="noStrike" dirty="0">
                        <a:solidFill>
                          <a:srgbClr val="000000"/>
                        </a:solidFill>
                        <a:effectLst/>
                        <a:latin typeface="Calibri" panose="020F0502020204030204" pitchFamily="34" charset="0"/>
                      </a:endParaRPr>
                    </a:p>
                  </a:txBody>
                  <a:tcPr marL="19045" marR="19045" marT="19045" marB="0" anchor="b"/>
                </a:tc>
                <a:tc>
                  <a:txBody>
                    <a:bodyPr/>
                    <a:lstStyle/>
                    <a:p>
                      <a:pPr algn="r" fontAlgn="b"/>
                      <a:r>
                        <a:rPr lang="en-IE" sz="3600" u="none" strike="noStrike" dirty="0">
                          <a:effectLst/>
                        </a:rPr>
                        <a:t>1.3</a:t>
                      </a:r>
                      <a:endParaRPr lang="en-IE" sz="3600" b="0" i="0" u="none" strike="noStrike" dirty="0">
                        <a:solidFill>
                          <a:srgbClr val="000000"/>
                        </a:solidFill>
                        <a:effectLst/>
                        <a:latin typeface="Calibri" panose="020F0502020204030204" pitchFamily="34" charset="0"/>
                      </a:endParaRPr>
                    </a:p>
                  </a:txBody>
                  <a:tcPr marL="19045" marR="19045" marT="19045" marB="0" anchor="b"/>
                </a:tc>
                <a:extLst>
                  <a:ext uri="{0D108BD9-81ED-4DB2-BD59-A6C34878D82A}">
                    <a16:rowId xmlns:a16="http://schemas.microsoft.com/office/drawing/2014/main" val="697832345"/>
                  </a:ext>
                </a:extLst>
              </a:tr>
              <a:tr h="690058">
                <a:tc>
                  <a:txBody>
                    <a:bodyPr/>
                    <a:lstStyle/>
                    <a:p>
                      <a:pPr algn="l" fontAlgn="b"/>
                      <a:r>
                        <a:rPr lang="en-IE" sz="3600" u="none" strike="noStrike" dirty="0">
                          <a:effectLst/>
                        </a:rPr>
                        <a:t>Potential Case Load – Number of People Benefitting (All Coordinators)***</a:t>
                      </a:r>
                      <a:endParaRPr lang="en-IE" sz="3600" b="1" i="0" u="none" strike="noStrike" dirty="0">
                        <a:solidFill>
                          <a:srgbClr val="000000"/>
                        </a:solidFill>
                        <a:effectLst/>
                        <a:latin typeface="Calibri" panose="020F0502020204030204" pitchFamily="34" charset="0"/>
                      </a:endParaRPr>
                    </a:p>
                  </a:txBody>
                  <a:tcPr marL="19045" marR="19045" marT="19045" marB="0" anchor="b"/>
                </a:tc>
                <a:tc>
                  <a:txBody>
                    <a:bodyPr/>
                    <a:lstStyle/>
                    <a:p>
                      <a:pPr algn="r" fontAlgn="b"/>
                      <a:r>
                        <a:rPr lang="en-IE" sz="3600" u="none" strike="noStrike" dirty="0">
                          <a:effectLst/>
                        </a:rPr>
                        <a:t>10,425</a:t>
                      </a:r>
                      <a:endParaRPr lang="en-IE" sz="3600" b="1" i="0" u="none" strike="noStrike" dirty="0">
                        <a:solidFill>
                          <a:srgbClr val="000000"/>
                        </a:solidFill>
                        <a:effectLst/>
                        <a:latin typeface="Calibri" panose="020F0502020204030204" pitchFamily="34" charset="0"/>
                      </a:endParaRPr>
                    </a:p>
                  </a:txBody>
                  <a:tcPr marL="19045" marR="19045" marT="19045" marB="0" anchor="b"/>
                </a:tc>
                <a:extLst>
                  <a:ext uri="{0D108BD9-81ED-4DB2-BD59-A6C34878D82A}">
                    <a16:rowId xmlns:a16="http://schemas.microsoft.com/office/drawing/2014/main" val="3677835025"/>
                  </a:ext>
                </a:extLst>
              </a:tr>
            </a:tbl>
          </a:graphicData>
        </a:graphic>
      </p:graphicFrame>
      <p:sp>
        <p:nvSpPr>
          <p:cNvPr id="9" name="TextBox 8">
            <a:extLst>
              <a:ext uri="{FF2B5EF4-FFF2-40B4-BE49-F238E27FC236}">
                <a16:creationId xmlns:a16="http://schemas.microsoft.com/office/drawing/2014/main" id="{1F593FF4-E8A3-47CF-BF02-2050626EE012}"/>
              </a:ext>
            </a:extLst>
          </p:cNvPr>
          <p:cNvSpPr txBox="1"/>
          <p:nvPr/>
        </p:nvSpPr>
        <p:spPr>
          <a:xfrm>
            <a:off x="1830973" y="3246783"/>
            <a:ext cx="22172027" cy="2554033"/>
          </a:xfrm>
          <a:prstGeom prst="rect">
            <a:avLst/>
          </a:prstGeom>
          <a:noFill/>
        </p:spPr>
        <p:txBody>
          <a:bodyPr wrap="square" rtlCol="0">
            <a:spAutoFit/>
          </a:bodyPr>
          <a:lstStyle/>
          <a:p>
            <a:pPr marL="571357" indent="-571357" defTabSz="1828343">
              <a:buFont typeface="Arial" panose="020B0604020202020204" pitchFamily="34" charset="0"/>
              <a:buChar char="•"/>
            </a:pPr>
            <a:r>
              <a:rPr lang="en-IE" sz="3999" dirty="0">
                <a:solidFill>
                  <a:prstClr val="black"/>
                </a:solidFill>
                <a:latin typeface="Calibri" panose="020F0502020204030204"/>
              </a:rPr>
              <a:t>Potential reach of c. 10,425 individuals annually</a:t>
            </a:r>
          </a:p>
          <a:p>
            <a:pPr marL="571357" indent="-571357" defTabSz="1828343">
              <a:buFont typeface="Arial" panose="020B0604020202020204" pitchFamily="34" charset="0"/>
              <a:buChar char="•"/>
            </a:pPr>
            <a:r>
              <a:rPr lang="en-IE" sz="3999" dirty="0">
                <a:solidFill>
                  <a:prstClr val="black"/>
                </a:solidFill>
                <a:latin typeface="Calibri" panose="020F0502020204030204"/>
              </a:rPr>
              <a:t>1 Co-ordinators allocated Roscommon County Council </a:t>
            </a:r>
          </a:p>
          <a:p>
            <a:pPr marL="571357" indent="-571357" defTabSz="1828343">
              <a:buFont typeface="Arial" panose="020B0604020202020204" pitchFamily="34" charset="0"/>
              <a:buChar char="•"/>
            </a:pPr>
            <a:r>
              <a:rPr lang="en-IE" sz="3999" dirty="0">
                <a:solidFill>
                  <a:prstClr val="black"/>
                </a:solidFill>
                <a:latin typeface="Calibri" panose="020F0502020204030204"/>
              </a:rPr>
              <a:t>Cost of potential savings €439 per participant vs. approx. €82,000 (annual cost of nursing home)</a:t>
            </a:r>
          </a:p>
          <a:p>
            <a:pPr marL="571357" indent="-571357" defTabSz="1828343">
              <a:buFont typeface="Arial" panose="020B0604020202020204" pitchFamily="34" charset="0"/>
              <a:buChar char="•"/>
            </a:pPr>
            <a:endParaRPr lang="en-IE" sz="3999" dirty="0">
              <a:solidFill>
                <a:prstClr val="black"/>
              </a:solidFill>
              <a:latin typeface="Calibri" panose="020F0502020204030204"/>
            </a:endParaRPr>
          </a:p>
        </p:txBody>
      </p:sp>
      <p:pic>
        <p:nvPicPr>
          <p:cNvPr id="17" name="Picture 16" descr="Logo, company name&#10;&#10;Description automatically generated">
            <a:extLst>
              <a:ext uri="{FF2B5EF4-FFF2-40B4-BE49-F238E27FC236}">
                <a16:creationId xmlns:a16="http://schemas.microsoft.com/office/drawing/2014/main" id="{D5A325D9-71C0-47ED-95D0-320E81409CF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659851" y="0"/>
            <a:ext cx="2717800" cy="2168749"/>
          </a:xfrm>
          <a:prstGeom prst="rect">
            <a:avLst/>
          </a:prstGeom>
        </p:spPr>
      </p:pic>
    </p:spTree>
    <p:extLst>
      <p:ext uri="{BB962C8B-B14F-4D97-AF65-F5344CB8AC3E}">
        <p14:creationId xmlns:p14="http://schemas.microsoft.com/office/powerpoint/2010/main" val="2119146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6"/>
            <a:ext cx="24377650" cy="137124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n-US" sz="3599" dirty="0">
              <a:solidFill>
                <a:prstClr val="white"/>
              </a:solidFill>
              <a:latin typeface="Calibri" panose="020F0502020204030204"/>
            </a:endParaRPr>
          </a:p>
        </p:txBody>
      </p:sp>
      <p:sp>
        <p:nvSpPr>
          <p:cNvPr id="2" name="Title 1">
            <a:extLst>
              <a:ext uri="{FF2B5EF4-FFF2-40B4-BE49-F238E27FC236}">
                <a16:creationId xmlns:a16="http://schemas.microsoft.com/office/drawing/2014/main" id="{04977A2F-5A4D-4B14-B0DB-AC0BABDE2D19}"/>
              </a:ext>
            </a:extLst>
          </p:cNvPr>
          <p:cNvSpPr>
            <a:spLocks noGrp="1"/>
          </p:cNvSpPr>
          <p:nvPr>
            <p:ph type="title"/>
          </p:nvPr>
        </p:nvSpPr>
        <p:spPr>
          <a:xfrm>
            <a:off x="5284409" y="47690"/>
            <a:ext cx="23330519" cy="2569811"/>
          </a:xfrm>
        </p:spPr>
        <p:txBody>
          <a:bodyPr>
            <a:noAutofit/>
          </a:bodyPr>
          <a:lstStyle/>
          <a:p>
            <a:pPr algn="ctr"/>
            <a:r>
              <a:rPr lang="en-IE" sz="8000" b="1" spc="300" dirty="0">
                <a:solidFill>
                  <a:srgbClr val="44546A"/>
                </a:solidFill>
                <a:latin typeface="Nunito Sans" pitchFamily="2" charset="77"/>
                <a:ea typeface="+mn-ea"/>
                <a:cs typeface="+mn-cs"/>
              </a:rPr>
              <a:t>Phase 2: Referrals</a:t>
            </a: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03259" y="10205642"/>
            <a:ext cx="4034109" cy="2027592"/>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n-US" sz="3599"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55609" y="11456218"/>
            <a:ext cx="970903" cy="97090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n-US" sz="3599" dirty="0">
              <a:solidFill>
                <a:prstClr val="white"/>
              </a:solidFill>
              <a:latin typeface="Calibri" panose="020F0502020204030204"/>
            </a:endParaRPr>
          </a:p>
        </p:txBody>
      </p:sp>
      <p:grpSp>
        <p:nvGrpSpPr>
          <p:cNvPr id="18" name="Group 17">
            <a:extLst>
              <a:ext uri="{FF2B5EF4-FFF2-40B4-BE49-F238E27FC236}">
                <a16:creationId xmlns:a16="http://schemas.microsoft.com/office/drawing/2014/main" id="{15CBE6EC-46EF-45D9-8E16-DCDC5917CA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183661" y="1786"/>
            <a:ext cx="2193989" cy="2193989"/>
            <a:chOff x="11094720" y="0"/>
            <a:chExt cx="1097280" cy="1097280"/>
          </a:xfrm>
        </p:grpSpPr>
        <p:sp>
          <p:nvSpPr>
            <p:cNvPr id="19" name="Isosceles Triangle 18">
              <a:extLst>
                <a:ext uri="{FF2B5EF4-FFF2-40B4-BE49-F238E27FC236}">
                  <a16:creationId xmlns:a16="http://schemas.microsoft.com/office/drawing/2014/main" id="{DEEDCD65-9740-4F34-BDF1-9C068E0532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n-US" sz="3599" dirty="0">
                <a:solidFill>
                  <a:prstClr val="white"/>
                </a:solidFill>
                <a:latin typeface="Calibri" panose="020F0502020204030204"/>
              </a:endParaRPr>
            </a:p>
          </p:txBody>
        </p:sp>
        <p:sp>
          <p:nvSpPr>
            <p:cNvPr id="20" name="Rectangle 19">
              <a:extLst>
                <a:ext uri="{FF2B5EF4-FFF2-40B4-BE49-F238E27FC236}">
                  <a16:creationId xmlns:a16="http://schemas.microsoft.com/office/drawing/2014/main" id="{4B3DA7FD-5CC0-46D1-9DFB-5BAF6BE24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n-US" sz="3599" dirty="0">
                <a:solidFill>
                  <a:prstClr val="white"/>
                </a:solidFill>
                <a:latin typeface="Calibri" panose="020F0502020204030204"/>
              </a:endParaRPr>
            </a:p>
          </p:txBody>
        </p:sp>
      </p:grpSp>
      <p:pic>
        <p:nvPicPr>
          <p:cNvPr id="3" name="Picture 2">
            <a:extLst>
              <a:ext uri="{FF2B5EF4-FFF2-40B4-BE49-F238E27FC236}">
                <a16:creationId xmlns:a16="http://schemas.microsoft.com/office/drawing/2014/main" id="{48D2149D-2230-4ABD-AAB4-0C7896468D71}"/>
              </a:ext>
            </a:extLst>
          </p:cNvPr>
          <p:cNvPicPr>
            <a:picLocks noChangeAspect="1"/>
          </p:cNvPicPr>
          <p:nvPr/>
        </p:nvPicPr>
        <p:blipFill>
          <a:blip r:embed="rId2"/>
          <a:stretch>
            <a:fillRect/>
          </a:stretch>
        </p:blipFill>
        <p:spPr>
          <a:xfrm>
            <a:off x="-73270" y="27753"/>
            <a:ext cx="10917850" cy="13733862"/>
          </a:xfrm>
          <a:prstGeom prst="rect">
            <a:avLst/>
          </a:prstGeom>
        </p:spPr>
      </p:pic>
      <p:sp>
        <p:nvSpPr>
          <p:cNvPr id="17" name="Content Placeholder 2">
            <a:extLst>
              <a:ext uri="{FF2B5EF4-FFF2-40B4-BE49-F238E27FC236}">
                <a16:creationId xmlns:a16="http://schemas.microsoft.com/office/drawing/2014/main" id="{DCEBE08B-C259-4307-A1AF-B6AAED5F6352}"/>
              </a:ext>
            </a:extLst>
          </p:cNvPr>
          <p:cNvSpPr>
            <a:spLocks noGrp="1"/>
          </p:cNvSpPr>
          <p:nvPr>
            <p:ph idx="1"/>
          </p:nvPr>
        </p:nvSpPr>
        <p:spPr>
          <a:xfrm>
            <a:off x="11138907" y="3116238"/>
            <a:ext cx="7756545" cy="4133814"/>
          </a:xfrm>
        </p:spPr>
        <p:txBody>
          <a:bodyPr>
            <a:normAutofit/>
          </a:bodyPr>
          <a:lstStyle/>
          <a:p>
            <a:r>
              <a:rPr lang="en-IE" sz="4000" b="1" dirty="0"/>
              <a:t>Key Information </a:t>
            </a:r>
          </a:p>
          <a:p>
            <a:pPr lvl="1"/>
            <a:r>
              <a:rPr lang="en-IE" sz="4000" dirty="0"/>
              <a:t>Background</a:t>
            </a:r>
          </a:p>
          <a:p>
            <a:pPr lvl="1"/>
            <a:r>
              <a:rPr lang="en-IE" sz="4000" dirty="0"/>
              <a:t>Referrer Details</a:t>
            </a:r>
          </a:p>
          <a:p>
            <a:pPr lvl="1"/>
            <a:r>
              <a:rPr lang="en-IE" sz="4000" dirty="0"/>
              <a:t>Participant Details</a:t>
            </a:r>
          </a:p>
          <a:p>
            <a:pPr lvl="1"/>
            <a:r>
              <a:rPr lang="en-IE" sz="4000" dirty="0"/>
              <a:t>Participant Consent </a:t>
            </a:r>
          </a:p>
          <a:p>
            <a:pPr lvl="1"/>
            <a:r>
              <a:rPr lang="en-IE" sz="4000" dirty="0"/>
              <a:t>Additional Information </a:t>
            </a:r>
          </a:p>
        </p:txBody>
      </p:sp>
      <p:sp>
        <p:nvSpPr>
          <p:cNvPr id="21" name="Content Placeholder 2">
            <a:extLst>
              <a:ext uri="{FF2B5EF4-FFF2-40B4-BE49-F238E27FC236}">
                <a16:creationId xmlns:a16="http://schemas.microsoft.com/office/drawing/2014/main" id="{F2F3BC83-3D5A-4FDF-8478-A225C80DA271}"/>
              </a:ext>
            </a:extLst>
          </p:cNvPr>
          <p:cNvSpPr txBox="1">
            <a:spLocks/>
          </p:cNvSpPr>
          <p:nvPr/>
        </p:nvSpPr>
        <p:spPr>
          <a:xfrm>
            <a:off x="11138907" y="8365098"/>
            <a:ext cx="12141748" cy="3498574"/>
          </a:xfrm>
          <a:prstGeom prst="rect">
            <a:avLst/>
          </a:prstGeom>
        </p:spPr>
        <p:txBody>
          <a:bodyPr vert="horz" lIns="91440" tIns="45720" rIns="91440" bIns="45720" rtlCol="0">
            <a:noAutofit/>
          </a:bodyPr>
          <a:lst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r>
              <a:rPr lang="en-IE" sz="4000" b="1" dirty="0"/>
              <a:t>How to Make a Referral</a:t>
            </a:r>
          </a:p>
          <a:p>
            <a:pPr lvl="1"/>
            <a:r>
              <a:rPr lang="en-IE" sz="4000" dirty="0"/>
              <a:t>Complete the form</a:t>
            </a:r>
          </a:p>
          <a:p>
            <a:pPr lvl="1"/>
            <a:r>
              <a:rPr lang="en-IE" sz="4000" dirty="0"/>
              <a:t>Send by </a:t>
            </a:r>
            <a:r>
              <a:rPr lang="en-IE" sz="4000" b="1" dirty="0"/>
              <a:t>email/post </a:t>
            </a:r>
            <a:r>
              <a:rPr lang="en-IE" sz="4000" dirty="0"/>
              <a:t>to </a:t>
            </a:r>
            <a:r>
              <a:rPr lang="en-IE" sz="4000" b="1" dirty="0"/>
              <a:t>Admin Team </a:t>
            </a:r>
            <a:r>
              <a:rPr lang="en-IE" sz="4000" dirty="0"/>
              <a:t>in Head Office </a:t>
            </a:r>
          </a:p>
          <a:p>
            <a:pPr lvl="1"/>
            <a:r>
              <a:rPr lang="en-IE" sz="4000" dirty="0"/>
              <a:t>Once referral received and the local coordinator is in-place, we will begin scheduling home visits</a:t>
            </a:r>
          </a:p>
        </p:txBody>
      </p:sp>
      <p:pic>
        <p:nvPicPr>
          <p:cNvPr id="1026" name="Picture 2" descr="Why Referral Marketing Works and How to Use It - Fourth Source">
            <a:extLst>
              <a:ext uri="{FF2B5EF4-FFF2-40B4-BE49-F238E27FC236}">
                <a16:creationId xmlns:a16="http://schemas.microsoft.com/office/drawing/2014/main" id="{1D5C5C9D-A2E9-418C-ACDF-880131E6B0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67165" y="2194268"/>
            <a:ext cx="6167723" cy="65940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Logo, company name&#10;&#10;Description automatically generated">
            <a:extLst>
              <a:ext uri="{FF2B5EF4-FFF2-40B4-BE49-F238E27FC236}">
                <a16:creationId xmlns:a16="http://schemas.microsoft.com/office/drawing/2014/main" id="{390892D8-E2C4-4BC0-BDB8-53B77DEA843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1659851" y="0"/>
            <a:ext cx="2717800" cy="2168749"/>
          </a:xfrm>
          <a:prstGeom prst="rect">
            <a:avLst/>
          </a:prstGeom>
        </p:spPr>
      </p:pic>
    </p:spTree>
    <p:extLst>
      <p:ext uri="{BB962C8B-B14F-4D97-AF65-F5344CB8AC3E}">
        <p14:creationId xmlns:p14="http://schemas.microsoft.com/office/powerpoint/2010/main" val="1633474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2" name="Rectangle 20">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786"/>
            <a:ext cx="24377040" cy="137124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n-US" sz="3599" dirty="0">
              <a:solidFill>
                <a:prstClr val="white"/>
              </a:solidFill>
              <a:latin typeface="Calibri" panose="020F0502020204030204"/>
            </a:endParaRPr>
          </a:p>
        </p:txBody>
      </p:sp>
      <p:pic>
        <p:nvPicPr>
          <p:cNvPr id="5" name="Picture 4" descr="A picture containing shape&#10;&#10;Description automatically generated">
            <a:extLst>
              <a:ext uri="{FF2B5EF4-FFF2-40B4-BE49-F238E27FC236}">
                <a16:creationId xmlns:a16="http://schemas.microsoft.com/office/drawing/2014/main" id="{A2DCB67D-CA4D-4C98-AFAF-7DA46F6F6C22}"/>
              </a:ext>
            </a:extLst>
          </p:cNvPr>
          <p:cNvPicPr>
            <a:picLocks noChangeAspect="1"/>
          </p:cNvPicPr>
          <p:nvPr/>
        </p:nvPicPr>
        <p:blipFill rotWithShape="1">
          <a:blip r:embed="rId2">
            <a:extLst>
              <a:ext uri="{28A0092B-C50C-407E-A947-70E740481C1C}">
                <a14:useLocalDpi xmlns:a14="http://schemas.microsoft.com/office/drawing/2010/main" val="0"/>
              </a:ext>
            </a:extLst>
          </a:blip>
          <a:srcRect l="25" t="5162" r="-25" b="16962"/>
          <a:stretch/>
        </p:blipFill>
        <p:spPr>
          <a:xfrm>
            <a:off x="-6097" y="1787"/>
            <a:ext cx="24377652" cy="8442043"/>
          </a:xfrm>
          <a:prstGeom prst="rect">
            <a:avLst/>
          </a:prstGeom>
        </p:spPr>
      </p:pic>
      <p:grpSp>
        <p:nvGrpSpPr>
          <p:cNvPr id="43" name="Group 22">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5883879"/>
            <a:ext cx="24371556" cy="3656648"/>
            <a:chOff x="-305" y="3144820"/>
            <a:chExt cx="9182100" cy="1551136"/>
          </a:xfrm>
        </p:grpSpPr>
        <p:sp useBgFill="1">
          <p:nvSpPr>
            <p:cNvPr id="24" name="Freeform: Shape 23">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pPr defTabSz="1828343"/>
              <a:endParaRPr lang="en-US" sz="3599" dirty="0">
                <a:solidFill>
                  <a:prstClr val="black"/>
                </a:solidFill>
                <a:latin typeface="Calibri" panose="020F0502020204030204"/>
              </a:endParaRPr>
            </a:p>
          </p:txBody>
        </p:sp>
        <p:sp>
          <p:nvSpPr>
            <p:cNvPr id="44" name="Freeform: Shape 24">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pPr defTabSz="1828343"/>
              <a:endParaRPr lang="en-US" sz="3599" dirty="0">
                <a:solidFill>
                  <a:prstClr val="black"/>
                </a:solidFill>
                <a:latin typeface="Calibri" panose="020F0502020204030204"/>
              </a:endParaRPr>
            </a:p>
          </p:txBody>
        </p:sp>
        <p:sp>
          <p:nvSpPr>
            <p:cNvPr id="26" name="Freeform: Shape 25">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pPr defTabSz="1828343"/>
              <a:endParaRPr lang="en-US" sz="3599" dirty="0">
                <a:solidFill>
                  <a:prstClr val="black"/>
                </a:solidFill>
                <a:latin typeface="Calibri" panose="020F0502020204030204"/>
              </a:endParaRPr>
            </a:p>
          </p:txBody>
        </p:sp>
        <p:sp>
          <p:nvSpPr>
            <p:cNvPr id="27" name="Freeform: Shape 26">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pPr defTabSz="1828343"/>
              <a:endParaRPr lang="en-US" sz="3599" dirty="0">
                <a:solidFill>
                  <a:prstClr val="black"/>
                </a:solidFill>
                <a:latin typeface="Calibri" panose="020F0502020204030204"/>
              </a:endParaRPr>
            </a:p>
          </p:txBody>
        </p:sp>
      </p:grpSp>
      <p:pic>
        <p:nvPicPr>
          <p:cNvPr id="12" name="Picture 11" descr="Logo, company name&#10;&#10;Description automatically generated">
            <a:extLst>
              <a:ext uri="{FF2B5EF4-FFF2-40B4-BE49-F238E27FC236}">
                <a16:creationId xmlns:a16="http://schemas.microsoft.com/office/drawing/2014/main" id="{8FFF0DFF-515F-424D-9EE9-21EFE8B24BD2}"/>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3165" t="4544" r="6437" b="11280"/>
          <a:stretch/>
        </p:blipFill>
        <p:spPr>
          <a:xfrm>
            <a:off x="1" y="8082730"/>
            <a:ext cx="8636392" cy="5579645"/>
          </a:xfrm>
          <a:prstGeom prst="rect">
            <a:avLst/>
          </a:prstGeom>
        </p:spPr>
      </p:pic>
      <p:sp>
        <p:nvSpPr>
          <p:cNvPr id="2" name="Title 1">
            <a:extLst>
              <a:ext uri="{FF2B5EF4-FFF2-40B4-BE49-F238E27FC236}">
                <a16:creationId xmlns:a16="http://schemas.microsoft.com/office/drawing/2014/main" id="{A13331D9-0628-40B6-B4EF-5A7A2800873E}"/>
              </a:ext>
            </a:extLst>
          </p:cNvPr>
          <p:cNvSpPr>
            <a:spLocks noGrp="1"/>
          </p:cNvSpPr>
          <p:nvPr>
            <p:ph type="title"/>
          </p:nvPr>
        </p:nvSpPr>
        <p:spPr>
          <a:xfrm>
            <a:off x="1974313" y="6321576"/>
            <a:ext cx="21178831" cy="3719604"/>
          </a:xfrm>
        </p:spPr>
        <p:txBody>
          <a:bodyPr vert="horz" lIns="182832" tIns="91416" rIns="182832" bIns="91416" rtlCol="0" anchor="t">
            <a:noAutofit/>
          </a:bodyPr>
          <a:lstStyle/>
          <a:p>
            <a:pPr algn="ctr"/>
            <a:r>
              <a:rPr lang="en-US" sz="8800" b="1" spc="300" dirty="0">
                <a:solidFill>
                  <a:srgbClr val="44546A"/>
                </a:solidFill>
                <a:latin typeface="Nunito Sans" pitchFamily="2" charset="77"/>
                <a:ea typeface="+mn-ea"/>
                <a:cs typeface="+mn-cs"/>
              </a:rPr>
              <a:t>Thank You!</a:t>
            </a:r>
            <a:br>
              <a:rPr lang="en-US" sz="8800" b="1" spc="300" dirty="0">
                <a:solidFill>
                  <a:srgbClr val="44546A"/>
                </a:solidFill>
                <a:latin typeface="Nunito Sans" pitchFamily="2" charset="77"/>
                <a:ea typeface="+mn-ea"/>
                <a:cs typeface="+mn-cs"/>
              </a:rPr>
            </a:br>
            <a:br>
              <a:rPr lang="en-US" sz="3999" dirty="0">
                <a:solidFill>
                  <a:schemeClr val="tx2"/>
                </a:solidFill>
                <a:latin typeface="+mn-lt"/>
              </a:rPr>
            </a:br>
            <a:r>
              <a:rPr lang="en-US" sz="3999" b="1" dirty="0">
                <a:solidFill>
                  <a:schemeClr val="tx2"/>
                </a:solidFill>
                <a:latin typeface="+mn-lt"/>
              </a:rPr>
              <a:t>Marie Nolan </a:t>
            </a:r>
            <a:br>
              <a:rPr lang="en-US" sz="3999" dirty="0">
                <a:solidFill>
                  <a:schemeClr val="tx2"/>
                </a:solidFill>
                <a:latin typeface="+mn-lt"/>
              </a:rPr>
            </a:br>
            <a:r>
              <a:rPr lang="en-US" sz="3999" dirty="0">
                <a:solidFill>
                  <a:schemeClr val="tx2"/>
                </a:solidFill>
              </a:rPr>
              <a:t>Healthy Age Friendly Homes | Regional Programme Manager</a:t>
            </a:r>
            <a:br>
              <a:rPr lang="en-US" sz="3999" dirty="0">
                <a:solidFill>
                  <a:schemeClr val="tx2"/>
                </a:solidFill>
              </a:rPr>
            </a:br>
            <a:r>
              <a:rPr lang="en-US" sz="3999" dirty="0">
                <a:solidFill>
                  <a:schemeClr val="tx2"/>
                </a:solidFill>
              </a:rPr>
              <a:t>M: 085-8503869 | E: marie.nolan</a:t>
            </a:r>
            <a:r>
              <a:rPr lang="en-US" sz="3999" dirty="0">
                <a:solidFill>
                  <a:schemeClr val="tx2"/>
                </a:solidFill>
                <a:hlinkClick r:id="rId4"/>
              </a:rPr>
              <a:t>@meathcoco.ie</a:t>
            </a:r>
            <a:r>
              <a:rPr lang="en-US" sz="3999" dirty="0">
                <a:solidFill>
                  <a:schemeClr val="tx2"/>
                </a:solidFill>
              </a:rPr>
              <a:t> </a:t>
            </a:r>
            <a:br>
              <a:rPr lang="en-US" sz="3999" dirty="0">
                <a:solidFill>
                  <a:schemeClr val="tx2"/>
                </a:solidFill>
              </a:rPr>
            </a:br>
            <a:endParaRPr lang="en-US" sz="3999" dirty="0">
              <a:solidFill>
                <a:schemeClr val="tx2"/>
              </a:solidFill>
            </a:endParaRPr>
          </a:p>
        </p:txBody>
      </p:sp>
      <p:pic>
        <p:nvPicPr>
          <p:cNvPr id="14" name="Picture 13">
            <a:extLst>
              <a:ext uri="{FF2B5EF4-FFF2-40B4-BE49-F238E27FC236}">
                <a16:creationId xmlns:a16="http://schemas.microsoft.com/office/drawing/2014/main" id="{90988146-FDD5-49AC-8266-8F2F221C7828}"/>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4380" y="12859816"/>
            <a:ext cx="7160935" cy="802559"/>
          </a:xfrm>
          <a:prstGeom prst="rect">
            <a:avLst/>
          </a:prstGeom>
        </p:spPr>
      </p:pic>
    </p:spTree>
    <p:extLst>
      <p:ext uri="{BB962C8B-B14F-4D97-AF65-F5344CB8AC3E}">
        <p14:creationId xmlns:p14="http://schemas.microsoft.com/office/powerpoint/2010/main" val="2629088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A64AF9E8-B0DC-3140-B4D9-5EFED48DF4A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061095" y="4826141"/>
            <a:ext cx="5976915" cy="4063717"/>
          </a:xfrm>
          <a:prstGeom prst="rect">
            <a:avLst/>
          </a:prstGeom>
        </p:spPr>
      </p:pic>
      <p:sp>
        <p:nvSpPr>
          <p:cNvPr id="9" name="Subtitle 2">
            <a:extLst>
              <a:ext uri="{FF2B5EF4-FFF2-40B4-BE49-F238E27FC236}">
                <a16:creationId xmlns:a16="http://schemas.microsoft.com/office/drawing/2014/main" id="{4A948AB4-FC14-4045-9DAF-806F342E6F7F}"/>
              </a:ext>
            </a:extLst>
          </p:cNvPr>
          <p:cNvSpPr txBox="1">
            <a:spLocks/>
          </p:cNvSpPr>
          <p:nvPr/>
        </p:nvSpPr>
        <p:spPr>
          <a:xfrm>
            <a:off x="749629" y="2276652"/>
            <a:ext cx="16909786" cy="9484560"/>
          </a:xfrm>
          <a:prstGeom prst="rect">
            <a:avLst/>
          </a:prstGeom>
        </p:spPr>
        <p:txBody>
          <a:bodyPr vert="horz" wrap="square" lIns="91416" tIns="45708" rIns="91416" bIns="4570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571357" indent="-571357" algn="l" defTabSz="2174728">
              <a:buFont typeface="Arial" panose="020B0604020202020204" pitchFamily="34" charset="0"/>
              <a:buChar char="•"/>
            </a:pPr>
            <a:r>
              <a:rPr lang="en-US" sz="4800" dirty="0">
                <a:solidFill>
                  <a:schemeClr val="bg2">
                    <a:lumMod val="50000"/>
                  </a:schemeClr>
                </a:solidFill>
              </a:rPr>
              <a:t>New </a:t>
            </a:r>
            <a:r>
              <a:rPr lang="en-US" sz="4800" b="1" dirty="0">
                <a:solidFill>
                  <a:schemeClr val="bg2">
                    <a:lumMod val="50000"/>
                  </a:schemeClr>
                </a:solidFill>
              </a:rPr>
              <a:t>innovative way</a:t>
            </a:r>
            <a:r>
              <a:rPr lang="en-US" sz="4800" dirty="0">
                <a:solidFill>
                  <a:schemeClr val="bg2">
                    <a:lumMod val="50000"/>
                  </a:schemeClr>
                </a:solidFill>
              </a:rPr>
              <a:t> of working </a:t>
            </a:r>
          </a:p>
          <a:p>
            <a:pPr marL="571357" indent="-571357" algn="l" defTabSz="2174728">
              <a:buFont typeface="Arial" panose="020B0604020202020204" pitchFamily="34" charset="0"/>
              <a:buChar char="•"/>
            </a:pPr>
            <a:r>
              <a:rPr lang="en-US" sz="4800" dirty="0">
                <a:solidFill>
                  <a:schemeClr val="bg2">
                    <a:lumMod val="50000"/>
                  </a:schemeClr>
                </a:solidFill>
              </a:rPr>
              <a:t>Free support coordination service for people age 65+ years</a:t>
            </a:r>
          </a:p>
          <a:p>
            <a:pPr marL="571357" indent="-571357" algn="l" defTabSz="2174728">
              <a:buFont typeface="Arial" panose="020B0604020202020204" pitchFamily="34" charset="0"/>
              <a:buChar char="•"/>
            </a:pPr>
            <a:r>
              <a:rPr lang="en-US" sz="4800" dirty="0">
                <a:solidFill>
                  <a:schemeClr val="bg2">
                    <a:lumMod val="50000"/>
                  </a:schemeClr>
                </a:solidFill>
              </a:rPr>
              <a:t>Programme is a </a:t>
            </a:r>
            <a:r>
              <a:rPr lang="en-US" sz="4800" b="1" dirty="0">
                <a:solidFill>
                  <a:schemeClr val="bg2">
                    <a:lumMod val="50000"/>
                  </a:schemeClr>
                </a:solidFill>
              </a:rPr>
              <a:t>collaboration/ tripartite agreement</a:t>
            </a:r>
            <a:r>
              <a:rPr lang="en-US" sz="4800" dirty="0">
                <a:solidFill>
                  <a:schemeClr val="bg2">
                    <a:lumMod val="50000"/>
                  </a:schemeClr>
                </a:solidFill>
              </a:rPr>
              <a:t> between the Department of </a:t>
            </a:r>
            <a:r>
              <a:rPr lang="en-US" sz="4800" b="1" dirty="0">
                <a:solidFill>
                  <a:schemeClr val="bg2">
                    <a:lumMod val="50000"/>
                  </a:schemeClr>
                </a:solidFill>
              </a:rPr>
              <a:t>Health</a:t>
            </a:r>
            <a:r>
              <a:rPr lang="en-US" sz="4800" dirty="0">
                <a:solidFill>
                  <a:schemeClr val="bg2">
                    <a:lumMod val="50000"/>
                  </a:schemeClr>
                </a:solidFill>
              </a:rPr>
              <a:t> and Department of </a:t>
            </a:r>
            <a:r>
              <a:rPr lang="en-US" sz="4800" b="1" dirty="0">
                <a:solidFill>
                  <a:schemeClr val="bg2">
                    <a:lumMod val="50000"/>
                  </a:schemeClr>
                </a:solidFill>
              </a:rPr>
              <a:t>Housing</a:t>
            </a:r>
            <a:r>
              <a:rPr lang="en-US" sz="4800" dirty="0">
                <a:solidFill>
                  <a:schemeClr val="bg2">
                    <a:lumMod val="50000"/>
                  </a:schemeClr>
                </a:solidFill>
              </a:rPr>
              <a:t> and </a:t>
            </a:r>
            <a:r>
              <a:rPr lang="en-US" sz="4800" b="1" dirty="0">
                <a:solidFill>
                  <a:schemeClr val="bg2">
                    <a:lumMod val="50000"/>
                  </a:schemeClr>
                </a:solidFill>
              </a:rPr>
              <a:t>Age Friendly Ireland</a:t>
            </a:r>
          </a:p>
          <a:p>
            <a:pPr marL="571357" indent="-571357" algn="l" defTabSz="2174728">
              <a:buFont typeface="Arial" panose="020B0604020202020204" pitchFamily="34" charset="0"/>
              <a:buChar char="•"/>
            </a:pPr>
            <a:r>
              <a:rPr lang="en-US" sz="4800" dirty="0">
                <a:solidFill>
                  <a:schemeClr val="bg2">
                    <a:lumMod val="50000"/>
                  </a:schemeClr>
                </a:solidFill>
              </a:rPr>
              <a:t>Programme </a:t>
            </a:r>
            <a:r>
              <a:rPr lang="en-US" sz="4800" b="1" dirty="0">
                <a:solidFill>
                  <a:schemeClr val="bg2">
                    <a:lumMod val="50000"/>
                  </a:schemeClr>
                </a:solidFill>
              </a:rPr>
              <a:t>funded</a:t>
            </a:r>
            <a:r>
              <a:rPr lang="en-US" sz="4800" dirty="0">
                <a:solidFill>
                  <a:schemeClr val="bg2">
                    <a:lumMod val="50000"/>
                  </a:schemeClr>
                </a:solidFill>
              </a:rPr>
              <a:t> by Department of Health and </a:t>
            </a:r>
            <a:r>
              <a:rPr lang="en-US" sz="4800" b="1" dirty="0">
                <a:solidFill>
                  <a:schemeClr val="bg2">
                    <a:lumMod val="50000"/>
                  </a:schemeClr>
                </a:solidFill>
              </a:rPr>
              <a:t>operated</a:t>
            </a:r>
            <a:r>
              <a:rPr lang="en-US" sz="4800" dirty="0">
                <a:solidFill>
                  <a:schemeClr val="bg2">
                    <a:lumMod val="50000"/>
                  </a:schemeClr>
                </a:solidFill>
              </a:rPr>
              <a:t> by Meath County Council on behalf of local authorities </a:t>
            </a:r>
          </a:p>
          <a:p>
            <a:pPr marL="571357" indent="-571357" algn="l" defTabSz="2174728">
              <a:buFont typeface="Arial" panose="020B0604020202020204" pitchFamily="34" charset="0"/>
              <a:buChar char="•"/>
            </a:pPr>
            <a:r>
              <a:rPr lang="en-US" sz="4800" dirty="0">
                <a:solidFill>
                  <a:schemeClr val="bg2">
                    <a:lumMod val="50000"/>
                  </a:schemeClr>
                </a:solidFill>
              </a:rPr>
              <a:t>Key ethos of Age Friendly Ireland is the </a:t>
            </a:r>
            <a:r>
              <a:rPr lang="en-US" sz="4800" b="1" dirty="0">
                <a:solidFill>
                  <a:schemeClr val="bg2">
                    <a:lumMod val="50000"/>
                  </a:schemeClr>
                </a:solidFill>
              </a:rPr>
              <a:t>voice of the older person </a:t>
            </a:r>
          </a:p>
        </p:txBody>
      </p:sp>
      <p:sp>
        <p:nvSpPr>
          <p:cNvPr id="8" name="Freeform 7">
            <a:extLst>
              <a:ext uri="{FF2B5EF4-FFF2-40B4-BE49-F238E27FC236}">
                <a16:creationId xmlns:a16="http://schemas.microsoft.com/office/drawing/2014/main" id="{AAA5CB9C-96E5-C84C-B113-E9558E7CC096}"/>
              </a:ext>
            </a:extLst>
          </p:cNvPr>
          <p:cNvSpPr>
            <a:spLocks noChangeArrowheads="1"/>
          </p:cNvSpPr>
          <p:nvPr/>
        </p:nvSpPr>
        <p:spPr bwMode="auto">
          <a:xfrm rot="8100000">
            <a:off x="-1918159" y="1085734"/>
            <a:ext cx="12348389" cy="3663768"/>
          </a:xfrm>
          <a:custGeom>
            <a:avLst/>
            <a:gdLst>
              <a:gd name="connsiteX0" fmla="*/ 8010930 w 8023328"/>
              <a:gd name="connsiteY0" fmla="*/ 2354267 h 2380521"/>
              <a:gd name="connsiteX1" fmla="*/ 8023328 w 8023328"/>
              <a:gd name="connsiteY1" fmla="*/ 2366665 h 2380521"/>
              <a:gd name="connsiteX2" fmla="*/ 8010930 w 8023328"/>
              <a:gd name="connsiteY2" fmla="*/ 2380521 h 2380521"/>
              <a:gd name="connsiteX3" fmla="*/ 7997074 w 8023328"/>
              <a:gd name="connsiteY3" fmla="*/ 2366665 h 2380521"/>
              <a:gd name="connsiteX4" fmla="*/ 8010930 w 8023328"/>
              <a:gd name="connsiteY4" fmla="*/ 2354267 h 2380521"/>
              <a:gd name="connsiteX5" fmla="*/ 7940099 w 8023328"/>
              <a:gd name="connsiteY5" fmla="*/ 2354267 h 2380521"/>
              <a:gd name="connsiteX6" fmla="*/ 7952497 w 8023328"/>
              <a:gd name="connsiteY6" fmla="*/ 2366665 h 2380521"/>
              <a:gd name="connsiteX7" fmla="*/ 7940099 w 8023328"/>
              <a:gd name="connsiteY7" fmla="*/ 2380521 h 2380521"/>
              <a:gd name="connsiteX8" fmla="*/ 7926243 w 8023328"/>
              <a:gd name="connsiteY8" fmla="*/ 2366665 h 2380521"/>
              <a:gd name="connsiteX9" fmla="*/ 7940099 w 8023328"/>
              <a:gd name="connsiteY9" fmla="*/ 2354267 h 2380521"/>
              <a:gd name="connsiteX10" fmla="*/ 7869269 w 8023328"/>
              <a:gd name="connsiteY10" fmla="*/ 2354267 h 2380521"/>
              <a:gd name="connsiteX11" fmla="*/ 7881667 w 8023328"/>
              <a:gd name="connsiteY11" fmla="*/ 2366665 h 2380521"/>
              <a:gd name="connsiteX12" fmla="*/ 7869269 w 8023328"/>
              <a:gd name="connsiteY12" fmla="*/ 2380521 h 2380521"/>
              <a:gd name="connsiteX13" fmla="*/ 7855413 w 8023328"/>
              <a:gd name="connsiteY13" fmla="*/ 2366665 h 2380521"/>
              <a:gd name="connsiteX14" fmla="*/ 7869269 w 8023328"/>
              <a:gd name="connsiteY14" fmla="*/ 2354267 h 2380521"/>
              <a:gd name="connsiteX15" fmla="*/ 7796980 w 8023328"/>
              <a:gd name="connsiteY15" fmla="*/ 2354267 h 2380521"/>
              <a:gd name="connsiteX16" fmla="*/ 7810836 w 8023328"/>
              <a:gd name="connsiteY16" fmla="*/ 2366665 h 2380521"/>
              <a:gd name="connsiteX17" fmla="*/ 7796980 w 8023328"/>
              <a:gd name="connsiteY17" fmla="*/ 2380521 h 2380521"/>
              <a:gd name="connsiteX18" fmla="*/ 7784582 w 8023328"/>
              <a:gd name="connsiteY18" fmla="*/ 2366665 h 2380521"/>
              <a:gd name="connsiteX19" fmla="*/ 7796980 w 8023328"/>
              <a:gd name="connsiteY19" fmla="*/ 2354267 h 2380521"/>
              <a:gd name="connsiteX20" fmla="*/ 8010930 w 8023328"/>
              <a:gd name="connsiteY20" fmla="*/ 2283438 h 2380521"/>
              <a:gd name="connsiteX21" fmla="*/ 8023328 w 8023328"/>
              <a:gd name="connsiteY21" fmla="*/ 2295835 h 2380521"/>
              <a:gd name="connsiteX22" fmla="*/ 8010930 w 8023328"/>
              <a:gd name="connsiteY22" fmla="*/ 2309691 h 2380521"/>
              <a:gd name="connsiteX23" fmla="*/ 7997074 w 8023328"/>
              <a:gd name="connsiteY23" fmla="*/ 2295835 h 2380521"/>
              <a:gd name="connsiteX24" fmla="*/ 8010930 w 8023328"/>
              <a:gd name="connsiteY24" fmla="*/ 2283438 h 2380521"/>
              <a:gd name="connsiteX25" fmla="*/ 7940099 w 8023328"/>
              <a:gd name="connsiteY25" fmla="*/ 2283438 h 2380521"/>
              <a:gd name="connsiteX26" fmla="*/ 7952497 w 8023328"/>
              <a:gd name="connsiteY26" fmla="*/ 2295835 h 2380521"/>
              <a:gd name="connsiteX27" fmla="*/ 7940099 w 8023328"/>
              <a:gd name="connsiteY27" fmla="*/ 2309691 h 2380521"/>
              <a:gd name="connsiteX28" fmla="*/ 7926243 w 8023328"/>
              <a:gd name="connsiteY28" fmla="*/ 2295835 h 2380521"/>
              <a:gd name="connsiteX29" fmla="*/ 7940099 w 8023328"/>
              <a:gd name="connsiteY29" fmla="*/ 2283438 h 2380521"/>
              <a:gd name="connsiteX30" fmla="*/ 7869269 w 8023328"/>
              <a:gd name="connsiteY30" fmla="*/ 2283438 h 2380521"/>
              <a:gd name="connsiteX31" fmla="*/ 7881667 w 8023328"/>
              <a:gd name="connsiteY31" fmla="*/ 2295835 h 2380521"/>
              <a:gd name="connsiteX32" fmla="*/ 7869269 w 8023328"/>
              <a:gd name="connsiteY32" fmla="*/ 2309691 h 2380521"/>
              <a:gd name="connsiteX33" fmla="*/ 7855413 w 8023328"/>
              <a:gd name="connsiteY33" fmla="*/ 2295835 h 2380521"/>
              <a:gd name="connsiteX34" fmla="*/ 7869269 w 8023328"/>
              <a:gd name="connsiteY34" fmla="*/ 2283438 h 2380521"/>
              <a:gd name="connsiteX35" fmla="*/ 7796980 w 8023328"/>
              <a:gd name="connsiteY35" fmla="*/ 2283438 h 2380521"/>
              <a:gd name="connsiteX36" fmla="*/ 7810836 w 8023328"/>
              <a:gd name="connsiteY36" fmla="*/ 2295835 h 2380521"/>
              <a:gd name="connsiteX37" fmla="*/ 7796980 w 8023328"/>
              <a:gd name="connsiteY37" fmla="*/ 2309691 h 2380521"/>
              <a:gd name="connsiteX38" fmla="*/ 7784582 w 8023328"/>
              <a:gd name="connsiteY38" fmla="*/ 2295835 h 2380521"/>
              <a:gd name="connsiteX39" fmla="*/ 7796980 w 8023328"/>
              <a:gd name="connsiteY39" fmla="*/ 2283438 h 2380521"/>
              <a:gd name="connsiteX40" fmla="*/ 7726151 w 8023328"/>
              <a:gd name="connsiteY40" fmla="*/ 2283438 h 2380521"/>
              <a:gd name="connsiteX41" fmla="*/ 7740007 w 8023328"/>
              <a:gd name="connsiteY41" fmla="*/ 2295835 h 2380521"/>
              <a:gd name="connsiteX42" fmla="*/ 7726151 w 8023328"/>
              <a:gd name="connsiteY42" fmla="*/ 2309691 h 2380521"/>
              <a:gd name="connsiteX43" fmla="*/ 7713753 w 8023328"/>
              <a:gd name="connsiteY43" fmla="*/ 2295835 h 2380521"/>
              <a:gd name="connsiteX44" fmla="*/ 7726151 w 8023328"/>
              <a:gd name="connsiteY44" fmla="*/ 2283438 h 2380521"/>
              <a:gd name="connsiteX45" fmla="*/ 7940099 w 8023328"/>
              <a:gd name="connsiteY45" fmla="*/ 2209234 h 2380521"/>
              <a:gd name="connsiteX46" fmla="*/ 7952497 w 8023328"/>
              <a:gd name="connsiteY46" fmla="*/ 2224022 h 2380521"/>
              <a:gd name="connsiteX47" fmla="*/ 7940099 w 8023328"/>
              <a:gd name="connsiteY47" fmla="*/ 2238810 h 2380521"/>
              <a:gd name="connsiteX48" fmla="*/ 7926243 w 8023328"/>
              <a:gd name="connsiteY48" fmla="*/ 2224022 h 2380521"/>
              <a:gd name="connsiteX49" fmla="*/ 7940099 w 8023328"/>
              <a:gd name="connsiteY49" fmla="*/ 2209234 h 2380521"/>
              <a:gd name="connsiteX50" fmla="*/ 7867811 w 8023328"/>
              <a:gd name="connsiteY50" fmla="*/ 2209234 h 2380521"/>
              <a:gd name="connsiteX51" fmla="*/ 7881667 w 8023328"/>
              <a:gd name="connsiteY51" fmla="*/ 2224022 h 2380521"/>
              <a:gd name="connsiteX52" fmla="*/ 7867811 w 8023328"/>
              <a:gd name="connsiteY52" fmla="*/ 2238810 h 2380521"/>
              <a:gd name="connsiteX53" fmla="*/ 7855413 w 8023328"/>
              <a:gd name="connsiteY53" fmla="*/ 2224022 h 2380521"/>
              <a:gd name="connsiteX54" fmla="*/ 7867811 w 8023328"/>
              <a:gd name="connsiteY54" fmla="*/ 2209234 h 2380521"/>
              <a:gd name="connsiteX55" fmla="*/ 7796980 w 8023328"/>
              <a:gd name="connsiteY55" fmla="*/ 2209234 h 2380521"/>
              <a:gd name="connsiteX56" fmla="*/ 7810836 w 8023328"/>
              <a:gd name="connsiteY56" fmla="*/ 2224022 h 2380521"/>
              <a:gd name="connsiteX57" fmla="*/ 7796980 w 8023328"/>
              <a:gd name="connsiteY57" fmla="*/ 2238810 h 2380521"/>
              <a:gd name="connsiteX58" fmla="*/ 7784582 w 8023328"/>
              <a:gd name="connsiteY58" fmla="*/ 2224022 h 2380521"/>
              <a:gd name="connsiteX59" fmla="*/ 7796980 w 8023328"/>
              <a:gd name="connsiteY59" fmla="*/ 2209234 h 2380521"/>
              <a:gd name="connsiteX60" fmla="*/ 7726151 w 8023328"/>
              <a:gd name="connsiteY60" fmla="*/ 2209234 h 2380521"/>
              <a:gd name="connsiteX61" fmla="*/ 7740007 w 8023328"/>
              <a:gd name="connsiteY61" fmla="*/ 2224022 h 2380521"/>
              <a:gd name="connsiteX62" fmla="*/ 7726151 w 8023328"/>
              <a:gd name="connsiteY62" fmla="*/ 2238810 h 2380521"/>
              <a:gd name="connsiteX63" fmla="*/ 7713753 w 8023328"/>
              <a:gd name="connsiteY63" fmla="*/ 2224022 h 2380521"/>
              <a:gd name="connsiteX64" fmla="*/ 7726151 w 8023328"/>
              <a:gd name="connsiteY64" fmla="*/ 2209234 h 2380521"/>
              <a:gd name="connsiteX65" fmla="*/ 7940099 w 8023328"/>
              <a:gd name="connsiteY65" fmla="*/ 2138403 h 2380521"/>
              <a:gd name="connsiteX66" fmla="*/ 7952497 w 8023328"/>
              <a:gd name="connsiteY66" fmla="*/ 2153192 h 2380521"/>
              <a:gd name="connsiteX67" fmla="*/ 7940099 w 8023328"/>
              <a:gd name="connsiteY67" fmla="*/ 2167981 h 2380521"/>
              <a:gd name="connsiteX68" fmla="*/ 7926243 w 8023328"/>
              <a:gd name="connsiteY68" fmla="*/ 2153192 h 2380521"/>
              <a:gd name="connsiteX69" fmla="*/ 7940099 w 8023328"/>
              <a:gd name="connsiteY69" fmla="*/ 2138403 h 2380521"/>
              <a:gd name="connsiteX70" fmla="*/ 7867811 w 8023328"/>
              <a:gd name="connsiteY70" fmla="*/ 2138403 h 2380521"/>
              <a:gd name="connsiteX71" fmla="*/ 7881667 w 8023328"/>
              <a:gd name="connsiteY71" fmla="*/ 2153192 h 2380521"/>
              <a:gd name="connsiteX72" fmla="*/ 7867811 w 8023328"/>
              <a:gd name="connsiteY72" fmla="*/ 2167981 h 2380521"/>
              <a:gd name="connsiteX73" fmla="*/ 7855413 w 8023328"/>
              <a:gd name="connsiteY73" fmla="*/ 2153192 h 2380521"/>
              <a:gd name="connsiteX74" fmla="*/ 7867811 w 8023328"/>
              <a:gd name="connsiteY74" fmla="*/ 2138403 h 2380521"/>
              <a:gd name="connsiteX75" fmla="*/ 7796980 w 8023328"/>
              <a:gd name="connsiteY75" fmla="*/ 2138403 h 2380521"/>
              <a:gd name="connsiteX76" fmla="*/ 7810836 w 8023328"/>
              <a:gd name="connsiteY76" fmla="*/ 2153192 h 2380521"/>
              <a:gd name="connsiteX77" fmla="*/ 7796980 w 8023328"/>
              <a:gd name="connsiteY77" fmla="*/ 2167981 h 2380521"/>
              <a:gd name="connsiteX78" fmla="*/ 7784582 w 8023328"/>
              <a:gd name="connsiteY78" fmla="*/ 2153192 h 2380521"/>
              <a:gd name="connsiteX79" fmla="*/ 7796980 w 8023328"/>
              <a:gd name="connsiteY79" fmla="*/ 2138403 h 2380521"/>
              <a:gd name="connsiteX80" fmla="*/ 7726151 w 8023328"/>
              <a:gd name="connsiteY80" fmla="*/ 2138403 h 2380521"/>
              <a:gd name="connsiteX81" fmla="*/ 7740007 w 8023328"/>
              <a:gd name="connsiteY81" fmla="*/ 2153192 h 2380521"/>
              <a:gd name="connsiteX82" fmla="*/ 7726151 w 8023328"/>
              <a:gd name="connsiteY82" fmla="*/ 2167981 h 2380521"/>
              <a:gd name="connsiteX83" fmla="*/ 7713753 w 8023328"/>
              <a:gd name="connsiteY83" fmla="*/ 2153192 h 2380521"/>
              <a:gd name="connsiteX84" fmla="*/ 7726151 w 8023328"/>
              <a:gd name="connsiteY84" fmla="*/ 2138403 h 2380521"/>
              <a:gd name="connsiteX85" fmla="*/ 7654337 w 8023328"/>
              <a:gd name="connsiteY85" fmla="*/ 2138403 h 2380521"/>
              <a:gd name="connsiteX86" fmla="*/ 7669126 w 8023328"/>
              <a:gd name="connsiteY86" fmla="*/ 2153192 h 2380521"/>
              <a:gd name="connsiteX87" fmla="*/ 7654337 w 8023328"/>
              <a:gd name="connsiteY87" fmla="*/ 2167981 h 2380521"/>
              <a:gd name="connsiteX88" fmla="*/ 7639549 w 8023328"/>
              <a:gd name="connsiteY88" fmla="*/ 2153192 h 2380521"/>
              <a:gd name="connsiteX89" fmla="*/ 7654337 w 8023328"/>
              <a:gd name="connsiteY89" fmla="*/ 2138403 h 2380521"/>
              <a:gd name="connsiteX90" fmla="*/ 7867811 w 8023328"/>
              <a:gd name="connsiteY90" fmla="*/ 2067574 h 2380521"/>
              <a:gd name="connsiteX91" fmla="*/ 7881667 w 8023328"/>
              <a:gd name="connsiteY91" fmla="*/ 2082362 h 2380521"/>
              <a:gd name="connsiteX92" fmla="*/ 7867811 w 8023328"/>
              <a:gd name="connsiteY92" fmla="*/ 2097150 h 2380521"/>
              <a:gd name="connsiteX93" fmla="*/ 7855413 w 8023328"/>
              <a:gd name="connsiteY93" fmla="*/ 2082362 h 2380521"/>
              <a:gd name="connsiteX94" fmla="*/ 7867811 w 8023328"/>
              <a:gd name="connsiteY94" fmla="*/ 2067574 h 2380521"/>
              <a:gd name="connsiteX95" fmla="*/ 7796980 w 8023328"/>
              <a:gd name="connsiteY95" fmla="*/ 2067574 h 2380521"/>
              <a:gd name="connsiteX96" fmla="*/ 7810836 w 8023328"/>
              <a:gd name="connsiteY96" fmla="*/ 2082362 h 2380521"/>
              <a:gd name="connsiteX97" fmla="*/ 7796980 w 8023328"/>
              <a:gd name="connsiteY97" fmla="*/ 2097150 h 2380521"/>
              <a:gd name="connsiteX98" fmla="*/ 7784582 w 8023328"/>
              <a:gd name="connsiteY98" fmla="*/ 2082362 h 2380521"/>
              <a:gd name="connsiteX99" fmla="*/ 7796980 w 8023328"/>
              <a:gd name="connsiteY99" fmla="*/ 2067574 h 2380521"/>
              <a:gd name="connsiteX100" fmla="*/ 7726151 w 8023328"/>
              <a:gd name="connsiteY100" fmla="*/ 2067574 h 2380521"/>
              <a:gd name="connsiteX101" fmla="*/ 7740007 w 8023328"/>
              <a:gd name="connsiteY101" fmla="*/ 2082362 h 2380521"/>
              <a:gd name="connsiteX102" fmla="*/ 7726151 w 8023328"/>
              <a:gd name="connsiteY102" fmla="*/ 2097150 h 2380521"/>
              <a:gd name="connsiteX103" fmla="*/ 7713753 w 8023328"/>
              <a:gd name="connsiteY103" fmla="*/ 2082362 h 2380521"/>
              <a:gd name="connsiteX104" fmla="*/ 7726151 w 8023328"/>
              <a:gd name="connsiteY104" fmla="*/ 2067574 h 2380521"/>
              <a:gd name="connsiteX105" fmla="*/ 7654337 w 8023328"/>
              <a:gd name="connsiteY105" fmla="*/ 2067574 h 2380521"/>
              <a:gd name="connsiteX106" fmla="*/ 7669126 w 8023328"/>
              <a:gd name="connsiteY106" fmla="*/ 2082362 h 2380521"/>
              <a:gd name="connsiteX107" fmla="*/ 7654337 w 8023328"/>
              <a:gd name="connsiteY107" fmla="*/ 2097150 h 2380521"/>
              <a:gd name="connsiteX108" fmla="*/ 7639549 w 8023328"/>
              <a:gd name="connsiteY108" fmla="*/ 2082362 h 2380521"/>
              <a:gd name="connsiteX109" fmla="*/ 7654337 w 8023328"/>
              <a:gd name="connsiteY109" fmla="*/ 2067574 h 2380521"/>
              <a:gd name="connsiteX110" fmla="*/ 7583507 w 8023328"/>
              <a:gd name="connsiteY110" fmla="*/ 2067574 h 2380521"/>
              <a:gd name="connsiteX111" fmla="*/ 7598297 w 8023328"/>
              <a:gd name="connsiteY111" fmla="*/ 2082362 h 2380521"/>
              <a:gd name="connsiteX112" fmla="*/ 7583507 w 8023328"/>
              <a:gd name="connsiteY112" fmla="*/ 2097150 h 2380521"/>
              <a:gd name="connsiteX113" fmla="*/ 7568718 w 8023328"/>
              <a:gd name="connsiteY113" fmla="*/ 2082362 h 2380521"/>
              <a:gd name="connsiteX114" fmla="*/ 7583507 w 8023328"/>
              <a:gd name="connsiteY114" fmla="*/ 2067574 h 2380521"/>
              <a:gd name="connsiteX115" fmla="*/ 7867811 w 8023328"/>
              <a:gd name="connsiteY115" fmla="*/ 1996742 h 2380521"/>
              <a:gd name="connsiteX116" fmla="*/ 7881667 w 8023328"/>
              <a:gd name="connsiteY116" fmla="*/ 2010598 h 2380521"/>
              <a:gd name="connsiteX117" fmla="*/ 7867811 w 8023328"/>
              <a:gd name="connsiteY117" fmla="*/ 2022995 h 2380521"/>
              <a:gd name="connsiteX118" fmla="*/ 7855413 w 8023328"/>
              <a:gd name="connsiteY118" fmla="*/ 2010598 h 2380521"/>
              <a:gd name="connsiteX119" fmla="*/ 7867811 w 8023328"/>
              <a:gd name="connsiteY119" fmla="*/ 1996742 h 2380521"/>
              <a:gd name="connsiteX120" fmla="*/ 7796980 w 8023328"/>
              <a:gd name="connsiteY120" fmla="*/ 1996742 h 2380521"/>
              <a:gd name="connsiteX121" fmla="*/ 7810836 w 8023328"/>
              <a:gd name="connsiteY121" fmla="*/ 2010598 h 2380521"/>
              <a:gd name="connsiteX122" fmla="*/ 7796980 w 8023328"/>
              <a:gd name="connsiteY122" fmla="*/ 2022995 h 2380521"/>
              <a:gd name="connsiteX123" fmla="*/ 7784582 w 8023328"/>
              <a:gd name="connsiteY123" fmla="*/ 2010598 h 2380521"/>
              <a:gd name="connsiteX124" fmla="*/ 7796980 w 8023328"/>
              <a:gd name="connsiteY124" fmla="*/ 1996742 h 2380521"/>
              <a:gd name="connsiteX125" fmla="*/ 7726151 w 8023328"/>
              <a:gd name="connsiteY125" fmla="*/ 1996742 h 2380521"/>
              <a:gd name="connsiteX126" fmla="*/ 7740007 w 8023328"/>
              <a:gd name="connsiteY126" fmla="*/ 2010598 h 2380521"/>
              <a:gd name="connsiteX127" fmla="*/ 7726151 w 8023328"/>
              <a:gd name="connsiteY127" fmla="*/ 2022995 h 2380521"/>
              <a:gd name="connsiteX128" fmla="*/ 7713753 w 8023328"/>
              <a:gd name="connsiteY128" fmla="*/ 2010598 h 2380521"/>
              <a:gd name="connsiteX129" fmla="*/ 7726151 w 8023328"/>
              <a:gd name="connsiteY129" fmla="*/ 1996742 h 2380521"/>
              <a:gd name="connsiteX130" fmla="*/ 7654337 w 8023328"/>
              <a:gd name="connsiteY130" fmla="*/ 1996742 h 2380521"/>
              <a:gd name="connsiteX131" fmla="*/ 7669126 w 8023328"/>
              <a:gd name="connsiteY131" fmla="*/ 2010598 h 2380521"/>
              <a:gd name="connsiteX132" fmla="*/ 7654337 w 8023328"/>
              <a:gd name="connsiteY132" fmla="*/ 2022995 h 2380521"/>
              <a:gd name="connsiteX133" fmla="*/ 7639549 w 8023328"/>
              <a:gd name="connsiteY133" fmla="*/ 2010598 h 2380521"/>
              <a:gd name="connsiteX134" fmla="*/ 7654337 w 8023328"/>
              <a:gd name="connsiteY134" fmla="*/ 1996742 h 2380521"/>
              <a:gd name="connsiteX135" fmla="*/ 7583507 w 8023328"/>
              <a:gd name="connsiteY135" fmla="*/ 1996742 h 2380521"/>
              <a:gd name="connsiteX136" fmla="*/ 7598297 w 8023328"/>
              <a:gd name="connsiteY136" fmla="*/ 2010598 h 2380521"/>
              <a:gd name="connsiteX137" fmla="*/ 7583507 w 8023328"/>
              <a:gd name="connsiteY137" fmla="*/ 2022995 h 2380521"/>
              <a:gd name="connsiteX138" fmla="*/ 7568718 w 8023328"/>
              <a:gd name="connsiteY138" fmla="*/ 2010598 h 2380521"/>
              <a:gd name="connsiteX139" fmla="*/ 7583507 w 8023328"/>
              <a:gd name="connsiteY139" fmla="*/ 1996742 h 2380521"/>
              <a:gd name="connsiteX140" fmla="*/ 7512677 w 8023328"/>
              <a:gd name="connsiteY140" fmla="*/ 1996742 h 2380521"/>
              <a:gd name="connsiteX141" fmla="*/ 7527466 w 8023328"/>
              <a:gd name="connsiteY141" fmla="*/ 2010598 h 2380521"/>
              <a:gd name="connsiteX142" fmla="*/ 7512677 w 8023328"/>
              <a:gd name="connsiteY142" fmla="*/ 2022995 h 2380521"/>
              <a:gd name="connsiteX143" fmla="*/ 7497889 w 8023328"/>
              <a:gd name="connsiteY143" fmla="*/ 2010598 h 2380521"/>
              <a:gd name="connsiteX144" fmla="*/ 7512677 w 8023328"/>
              <a:gd name="connsiteY144" fmla="*/ 1996742 h 2380521"/>
              <a:gd name="connsiteX145" fmla="*/ 7796980 w 8023328"/>
              <a:gd name="connsiteY145" fmla="*/ 1925913 h 2380521"/>
              <a:gd name="connsiteX146" fmla="*/ 7810836 w 8023328"/>
              <a:gd name="connsiteY146" fmla="*/ 1939769 h 2380521"/>
              <a:gd name="connsiteX147" fmla="*/ 7796980 w 8023328"/>
              <a:gd name="connsiteY147" fmla="*/ 1952166 h 2380521"/>
              <a:gd name="connsiteX148" fmla="*/ 7784582 w 8023328"/>
              <a:gd name="connsiteY148" fmla="*/ 1939769 h 2380521"/>
              <a:gd name="connsiteX149" fmla="*/ 7796980 w 8023328"/>
              <a:gd name="connsiteY149" fmla="*/ 1925913 h 2380521"/>
              <a:gd name="connsiteX150" fmla="*/ 7726151 w 8023328"/>
              <a:gd name="connsiteY150" fmla="*/ 1925913 h 2380521"/>
              <a:gd name="connsiteX151" fmla="*/ 7740007 w 8023328"/>
              <a:gd name="connsiteY151" fmla="*/ 1939769 h 2380521"/>
              <a:gd name="connsiteX152" fmla="*/ 7726151 w 8023328"/>
              <a:gd name="connsiteY152" fmla="*/ 1952166 h 2380521"/>
              <a:gd name="connsiteX153" fmla="*/ 7713753 w 8023328"/>
              <a:gd name="connsiteY153" fmla="*/ 1939769 h 2380521"/>
              <a:gd name="connsiteX154" fmla="*/ 7726151 w 8023328"/>
              <a:gd name="connsiteY154" fmla="*/ 1925913 h 2380521"/>
              <a:gd name="connsiteX155" fmla="*/ 7654337 w 8023328"/>
              <a:gd name="connsiteY155" fmla="*/ 1925913 h 2380521"/>
              <a:gd name="connsiteX156" fmla="*/ 7669126 w 8023328"/>
              <a:gd name="connsiteY156" fmla="*/ 1939769 h 2380521"/>
              <a:gd name="connsiteX157" fmla="*/ 7654337 w 8023328"/>
              <a:gd name="connsiteY157" fmla="*/ 1952166 h 2380521"/>
              <a:gd name="connsiteX158" fmla="*/ 7639549 w 8023328"/>
              <a:gd name="connsiteY158" fmla="*/ 1939769 h 2380521"/>
              <a:gd name="connsiteX159" fmla="*/ 7654337 w 8023328"/>
              <a:gd name="connsiteY159" fmla="*/ 1925913 h 2380521"/>
              <a:gd name="connsiteX160" fmla="*/ 7583507 w 8023328"/>
              <a:gd name="connsiteY160" fmla="*/ 1925913 h 2380521"/>
              <a:gd name="connsiteX161" fmla="*/ 7598297 w 8023328"/>
              <a:gd name="connsiteY161" fmla="*/ 1939769 h 2380521"/>
              <a:gd name="connsiteX162" fmla="*/ 7583507 w 8023328"/>
              <a:gd name="connsiteY162" fmla="*/ 1952166 h 2380521"/>
              <a:gd name="connsiteX163" fmla="*/ 7568718 w 8023328"/>
              <a:gd name="connsiteY163" fmla="*/ 1939769 h 2380521"/>
              <a:gd name="connsiteX164" fmla="*/ 7583507 w 8023328"/>
              <a:gd name="connsiteY164" fmla="*/ 1925913 h 2380521"/>
              <a:gd name="connsiteX165" fmla="*/ 7512677 w 8023328"/>
              <a:gd name="connsiteY165" fmla="*/ 1925913 h 2380521"/>
              <a:gd name="connsiteX166" fmla="*/ 7527466 w 8023328"/>
              <a:gd name="connsiteY166" fmla="*/ 1939769 h 2380521"/>
              <a:gd name="connsiteX167" fmla="*/ 7512677 w 8023328"/>
              <a:gd name="connsiteY167" fmla="*/ 1952166 h 2380521"/>
              <a:gd name="connsiteX168" fmla="*/ 7497889 w 8023328"/>
              <a:gd name="connsiteY168" fmla="*/ 1939769 h 2380521"/>
              <a:gd name="connsiteX169" fmla="*/ 7512677 w 8023328"/>
              <a:gd name="connsiteY169" fmla="*/ 1925913 h 2380521"/>
              <a:gd name="connsiteX170" fmla="*/ 7440913 w 8023328"/>
              <a:gd name="connsiteY170" fmla="*/ 1925913 h 2380521"/>
              <a:gd name="connsiteX171" fmla="*/ 7453310 w 8023328"/>
              <a:gd name="connsiteY171" fmla="*/ 1939769 h 2380521"/>
              <a:gd name="connsiteX172" fmla="*/ 7440913 w 8023328"/>
              <a:gd name="connsiteY172" fmla="*/ 1952166 h 2380521"/>
              <a:gd name="connsiteX173" fmla="*/ 7427057 w 8023328"/>
              <a:gd name="connsiteY173" fmla="*/ 1939769 h 2380521"/>
              <a:gd name="connsiteX174" fmla="*/ 7440913 w 8023328"/>
              <a:gd name="connsiteY174" fmla="*/ 1925913 h 2380521"/>
              <a:gd name="connsiteX175" fmla="*/ 7726151 w 8023328"/>
              <a:gd name="connsiteY175" fmla="*/ 1855081 h 2380521"/>
              <a:gd name="connsiteX176" fmla="*/ 7740007 w 8023328"/>
              <a:gd name="connsiteY176" fmla="*/ 1868937 h 2380521"/>
              <a:gd name="connsiteX177" fmla="*/ 7726151 w 8023328"/>
              <a:gd name="connsiteY177" fmla="*/ 1881334 h 2380521"/>
              <a:gd name="connsiteX178" fmla="*/ 7713753 w 8023328"/>
              <a:gd name="connsiteY178" fmla="*/ 1868937 h 2380521"/>
              <a:gd name="connsiteX179" fmla="*/ 7726151 w 8023328"/>
              <a:gd name="connsiteY179" fmla="*/ 1855081 h 2380521"/>
              <a:gd name="connsiteX180" fmla="*/ 7654337 w 8023328"/>
              <a:gd name="connsiteY180" fmla="*/ 1855081 h 2380521"/>
              <a:gd name="connsiteX181" fmla="*/ 7669126 w 8023328"/>
              <a:gd name="connsiteY181" fmla="*/ 1868937 h 2380521"/>
              <a:gd name="connsiteX182" fmla="*/ 7654337 w 8023328"/>
              <a:gd name="connsiteY182" fmla="*/ 1881334 h 2380521"/>
              <a:gd name="connsiteX183" fmla="*/ 7639549 w 8023328"/>
              <a:gd name="connsiteY183" fmla="*/ 1868937 h 2380521"/>
              <a:gd name="connsiteX184" fmla="*/ 7654337 w 8023328"/>
              <a:gd name="connsiteY184" fmla="*/ 1855081 h 2380521"/>
              <a:gd name="connsiteX185" fmla="*/ 7583507 w 8023328"/>
              <a:gd name="connsiteY185" fmla="*/ 1855081 h 2380521"/>
              <a:gd name="connsiteX186" fmla="*/ 7598297 w 8023328"/>
              <a:gd name="connsiteY186" fmla="*/ 1868937 h 2380521"/>
              <a:gd name="connsiteX187" fmla="*/ 7583507 w 8023328"/>
              <a:gd name="connsiteY187" fmla="*/ 1881334 h 2380521"/>
              <a:gd name="connsiteX188" fmla="*/ 7568718 w 8023328"/>
              <a:gd name="connsiteY188" fmla="*/ 1868937 h 2380521"/>
              <a:gd name="connsiteX189" fmla="*/ 7583507 w 8023328"/>
              <a:gd name="connsiteY189" fmla="*/ 1855081 h 2380521"/>
              <a:gd name="connsiteX190" fmla="*/ 7512677 w 8023328"/>
              <a:gd name="connsiteY190" fmla="*/ 1855081 h 2380521"/>
              <a:gd name="connsiteX191" fmla="*/ 7527466 w 8023328"/>
              <a:gd name="connsiteY191" fmla="*/ 1868937 h 2380521"/>
              <a:gd name="connsiteX192" fmla="*/ 7512677 w 8023328"/>
              <a:gd name="connsiteY192" fmla="*/ 1881334 h 2380521"/>
              <a:gd name="connsiteX193" fmla="*/ 7497889 w 8023328"/>
              <a:gd name="connsiteY193" fmla="*/ 1868937 h 2380521"/>
              <a:gd name="connsiteX194" fmla="*/ 7512677 w 8023328"/>
              <a:gd name="connsiteY194" fmla="*/ 1855081 h 2380521"/>
              <a:gd name="connsiteX195" fmla="*/ 7440913 w 8023328"/>
              <a:gd name="connsiteY195" fmla="*/ 1855081 h 2380521"/>
              <a:gd name="connsiteX196" fmla="*/ 7453310 w 8023328"/>
              <a:gd name="connsiteY196" fmla="*/ 1868937 h 2380521"/>
              <a:gd name="connsiteX197" fmla="*/ 7440913 w 8023328"/>
              <a:gd name="connsiteY197" fmla="*/ 1881334 h 2380521"/>
              <a:gd name="connsiteX198" fmla="*/ 7427057 w 8023328"/>
              <a:gd name="connsiteY198" fmla="*/ 1868937 h 2380521"/>
              <a:gd name="connsiteX199" fmla="*/ 7440913 w 8023328"/>
              <a:gd name="connsiteY199" fmla="*/ 1855081 h 2380521"/>
              <a:gd name="connsiteX200" fmla="*/ 7654337 w 8023328"/>
              <a:gd name="connsiteY200" fmla="*/ 1780878 h 2380521"/>
              <a:gd name="connsiteX201" fmla="*/ 7669126 w 8023328"/>
              <a:gd name="connsiteY201" fmla="*/ 1793275 h 2380521"/>
              <a:gd name="connsiteX202" fmla="*/ 7654337 w 8023328"/>
              <a:gd name="connsiteY202" fmla="*/ 1807131 h 2380521"/>
              <a:gd name="connsiteX203" fmla="*/ 7639549 w 8023328"/>
              <a:gd name="connsiteY203" fmla="*/ 1793275 h 2380521"/>
              <a:gd name="connsiteX204" fmla="*/ 7654337 w 8023328"/>
              <a:gd name="connsiteY204" fmla="*/ 1780878 h 2380521"/>
              <a:gd name="connsiteX205" fmla="*/ 7583507 w 8023328"/>
              <a:gd name="connsiteY205" fmla="*/ 1780878 h 2380521"/>
              <a:gd name="connsiteX206" fmla="*/ 7598297 w 8023328"/>
              <a:gd name="connsiteY206" fmla="*/ 1793275 h 2380521"/>
              <a:gd name="connsiteX207" fmla="*/ 7583507 w 8023328"/>
              <a:gd name="connsiteY207" fmla="*/ 1807131 h 2380521"/>
              <a:gd name="connsiteX208" fmla="*/ 7568718 w 8023328"/>
              <a:gd name="connsiteY208" fmla="*/ 1793275 h 2380521"/>
              <a:gd name="connsiteX209" fmla="*/ 7583507 w 8023328"/>
              <a:gd name="connsiteY209" fmla="*/ 1780878 h 2380521"/>
              <a:gd name="connsiteX210" fmla="*/ 7511745 w 8023328"/>
              <a:gd name="connsiteY210" fmla="*/ 1780878 h 2380521"/>
              <a:gd name="connsiteX211" fmla="*/ 7524143 w 8023328"/>
              <a:gd name="connsiteY211" fmla="*/ 1793275 h 2380521"/>
              <a:gd name="connsiteX212" fmla="*/ 7511745 w 8023328"/>
              <a:gd name="connsiteY212" fmla="*/ 1807131 h 2380521"/>
              <a:gd name="connsiteX213" fmla="*/ 7497889 w 8023328"/>
              <a:gd name="connsiteY213" fmla="*/ 1793275 h 2380521"/>
              <a:gd name="connsiteX214" fmla="*/ 7511745 w 8023328"/>
              <a:gd name="connsiteY214" fmla="*/ 1780878 h 2380521"/>
              <a:gd name="connsiteX215" fmla="*/ 7440913 w 8023328"/>
              <a:gd name="connsiteY215" fmla="*/ 1780878 h 2380521"/>
              <a:gd name="connsiteX216" fmla="*/ 7453310 w 8023328"/>
              <a:gd name="connsiteY216" fmla="*/ 1793275 h 2380521"/>
              <a:gd name="connsiteX217" fmla="*/ 7440913 w 8023328"/>
              <a:gd name="connsiteY217" fmla="*/ 1807131 h 2380521"/>
              <a:gd name="connsiteX218" fmla="*/ 7427057 w 8023328"/>
              <a:gd name="connsiteY218" fmla="*/ 1793275 h 2380521"/>
              <a:gd name="connsiteX219" fmla="*/ 7440913 w 8023328"/>
              <a:gd name="connsiteY219" fmla="*/ 1780878 h 2380521"/>
              <a:gd name="connsiteX220" fmla="*/ 7370084 w 8023328"/>
              <a:gd name="connsiteY220" fmla="*/ 1780878 h 2380521"/>
              <a:gd name="connsiteX221" fmla="*/ 7382481 w 8023328"/>
              <a:gd name="connsiteY221" fmla="*/ 1793275 h 2380521"/>
              <a:gd name="connsiteX222" fmla="*/ 7370084 w 8023328"/>
              <a:gd name="connsiteY222" fmla="*/ 1807131 h 2380521"/>
              <a:gd name="connsiteX223" fmla="*/ 7356228 w 8023328"/>
              <a:gd name="connsiteY223" fmla="*/ 1793275 h 2380521"/>
              <a:gd name="connsiteX224" fmla="*/ 7370084 w 8023328"/>
              <a:gd name="connsiteY224" fmla="*/ 1780878 h 2380521"/>
              <a:gd name="connsiteX225" fmla="*/ 7294422 w 8023328"/>
              <a:gd name="connsiteY225" fmla="*/ 1780878 h 2380521"/>
              <a:gd name="connsiteX226" fmla="*/ 7308278 w 8023328"/>
              <a:gd name="connsiteY226" fmla="*/ 1793275 h 2380521"/>
              <a:gd name="connsiteX227" fmla="*/ 7294422 w 8023328"/>
              <a:gd name="connsiteY227" fmla="*/ 1807131 h 2380521"/>
              <a:gd name="connsiteX228" fmla="*/ 7282025 w 8023328"/>
              <a:gd name="connsiteY228" fmla="*/ 1793275 h 2380521"/>
              <a:gd name="connsiteX229" fmla="*/ 7294422 w 8023328"/>
              <a:gd name="connsiteY229" fmla="*/ 1780878 h 2380521"/>
              <a:gd name="connsiteX230" fmla="*/ 7654337 w 8023328"/>
              <a:gd name="connsiteY230" fmla="*/ 1710049 h 2380521"/>
              <a:gd name="connsiteX231" fmla="*/ 7669126 w 8023328"/>
              <a:gd name="connsiteY231" fmla="*/ 1722446 h 2380521"/>
              <a:gd name="connsiteX232" fmla="*/ 7654337 w 8023328"/>
              <a:gd name="connsiteY232" fmla="*/ 1736302 h 2380521"/>
              <a:gd name="connsiteX233" fmla="*/ 7639549 w 8023328"/>
              <a:gd name="connsiteY233" fmla="*/ 1722446 h 2380521"/>
              <a:gd name="connsiteX234" fmla="*/ 7654337 w 8023328"/>
              <a:gd name="connsiteY234" fmla="*/ 1710049 h 2380521"/>
              <a:gd name="connsiteX235" fmla="*/ 7583507 w 8023328"/>
              <a:gd name="connsiteY235" fmla="*/ 1710049 h 2380521"/>
              <a:gd name="connsiteX236" fmla="*/ 7598297 w 8023328"/>
              <a:gd name="connsiteY236" fmla="*/ 1722446 h 2380521"/>
              <a:gd name="connsiteX237" fmla="*/ 7583507 w 8023328"/>
              <a:gd name="connsiteY237" fmla="*/ 1736302 h 2380521"/>
              <a:gd name="connsiteX238" fmla="*/ 7568718 w 8023328"/>
              <a:gd name="connsiteY238" fmla="*/ 1722446 h 2380521"/>
              <a:gd name="connsiteX239" fmla="*/ 7583507 w 8023328"/>
              <a:gd name="connsiteY239" fmla="*/ 1710049 h 2380521"/>
              <a:gd name="connsiteX240" fmla="*/ 7511745 w 8023328"/>
              <a:gd name="connsiteY240" fmla="*/ 1710049 h 2380521"/>
              <a:gd name="connsiteX241" fmla="*/ 7524143 w 8023328"/>
              <a:gd name="connsiteY241" fmla="*/ 1722446 h 2380521"/>
              <a:gd name="connsiteX242" fmla="*/ 7511745 w 8023328"/>
              <a:gd name="connsiteY242" fmla="*/ 1736302 h 2380521"/>
              <a:gd name="connsiteX243" fmla="*/ 7497889 w 8023328"/>
              <a:gd name="connsiteY243" fmla="*/ 1722446 h 2380521"/>
              <a:gd name="connsiteX244" fmla="*/ 7511745 w 8023328"/>
              <a:gd name="connsiteY244" fmla="*/ 1710049 h 2380521"/>
              <a:gd name="connsiteX245" fmla="*/ 7440913 w 8023328"/>
              <a:gd name="connsiteY245" fmla="*/ 1710049 h 2380521"/>
              <a:gd name="connsiteX246" fmla="*/ 7453310 w 8023328"/>
              <a:gd name="connsiteY246" fmla="*/ 1722446 h 2380521"/>
              <a:gd name="connsiteX247" fmla="*/ 7440913 w 8023328"/>
              <a:gd name="connsiteY247" fmla="*/ 1736302 h 2380521"/>
              <a:gd name="connsiteX248" fmla="*/ 7427057 w 8023328"/>
              <a:gd name="connsiteY248" fmla="*/ 1722446 h 2380521"/>
              <a:gd name="connsiteX249" fmla="*/ 7440913 w 8023328"/>
              <a:gd name="connsiteY249" fmla="*/ 1710049 h 2380521"/>
              <a:gd name="connsiteX250" fmla="*/ 7370084 w 8023328"/>
              <a:gd name="connsiteY250" fmla="*/ 1710049 h 2380521"/>
              <a:gd name="connsiteX251" fmla="*/ 7382481 w 8023328"/>
              <a:gd name="connsiteY251" fmla="*/ 1722446 h 2380521"/>
              <a:gd name="connsiteX252" fmla="*/ 7370084 w 8023328"/>
              <a:gd name="connsiteY252" fmla="*/ 1736302 h 2380521"/>
              <a:gd name="connsiteX253" fmla="*/ 7356228 w 8023328"/>
              <a:gd name="connsiteY253" fmla="*/ 1722446 h 2380521"/>
              <a:gd name="connsiteX254" fmla="*/ 7370084 w 8023328"/>
              <a:gd name="connsiteY254" fmla="*/ 1710049 h 2380521"/>
              <a:gd name="connsiteX255" fmla="*/ 7294422 w 8023328"/>
              <a:gd name="connsiteY255" fmla="*/ 1710049 h 2380521"/>
              <a:gd name="connsiteX256" fmla="*/ 7308278 w 8023328"/>
              <a:gd name="connsiteY256" fmla="*/ 1722446 h 2380521"/>
              <a:gd name="connsiteX257" fmla="*/ 7294422 w 8023328"/>
              <a:gd name="connsiteY257" fmla="*/ 1736302 h 2380521"/>
              <a:gd name="connsiteX258" fmla="*/ 7282025 w 8023328"/>
              <a:gd name="connsiteY258" fmla="*/ 1722446 h 2380521"/>
              <a:gd name="connsiteX259" fmla="*/ 7294422 w 8023328"/>
              <a:gd name="connsiteY259" fmla="*/ 1710049 h 2380521"/>
              <a:gd name="connsiteX260" fmla="*/ 7223591 w 8023328"/>
              <a:gd name="connsiteY260" fmla="*/ 1710049 h 2380521"/>
              <a:gd name="connsiteX261" fmla="*/ 7237447 w 8023328"/>
              <a:gd name="connsiteY261" fmla="*/ 1722446 h 2380521"/>
              <a:gd name="connsiteX262" fmla="*/ 7223591 w 8023328"/>
              <a:gd name="connsiteY262" fmla="*/ 1736302 h 2380521"/>
              <a:gd name="connsiteX263" fmla="*/ 7211194 w 8023328"/>
              <a:gd name="connsiteY263" fmla="*/ 1722446 h 2380521"/>
              <a:gd name="connsiteX264" fmla="*/ 7223591 w 8023328"/>
              <a:gd name="connsiteY264" fmla="*/ 1710049 h 2380521"/>
              <a:gd name="connsiteX265" fmla="*/ 7583507 w 8023328"/>
              <a:gd name="connsiteY265" fmla="*/ 1639217 h 2380521"/>
              <a:gd name="connsiteX266" fmla="*/ 7598297 w 8023328"/>
              <a:gd name="connsiteY266" fmla="*/ 1651614 h 2380521"/>
              <a:gd name="connsiteX267" fmla="*/ 7583507 w 8023328"/>
              <a:gd name="connsiteY267" fmla="*/ 1665470 h 2380521"/>
              <a:gd name="connsiteX268" fmla="*/ 7568718 w 8023328"/>
              <a:gd name="connsiteY268" fmla="*/ 1651614 h 2380521"/>
              <a:gd name="connsiteX269" fmla="*/ 7583507 w 8023328"/>
              <a:gd name="connsiteY269" fmla="*/ 1639217 h 2380521"/>
              <a:gd name="connsiteX270" fmla="*/ 7511745 w 8023328"/>
              <a:gd name="connsiteY270" fmla="*/ 1639217 h 2380521"/>
              <a:gd name="connsiteX271" fmla="*/ 7524143 w 8023328"/>
              <a:gd name="connsiteY271" fmla="*/ 1651614 h 2380521"/>
              <a:gd name="connsiteX272" fmla="*/ 7511745 w 8023328"/>
              <a:gd name="connsiteY272" fmla="*/ 1665470 h 2380521"/>
              <a:gd name="connsiteX273" fmla="*/ 7497889 w 8023328"/>
              <a:gd name="connsiteY273" fmla="*/ 1651614 h 2380521"/>
              <a:gd name="connsiteX274" fmla="*/ 7511745 w 8023328"/>
              <a:gd name="connsiteY274" fmla="*/ 1639217 h 2380521"/>
              <a:gd name="connsiteX275" fmla="*/ 7440913 w 8023328"/>
              <a:gd name="connsiteY275" fmla="*/ 1639217 h 2380521"/>
              <a:gd name="connsiteX276" fmla="*/ 7453310 w 8023328"/>
              <a:gd name="connsiteY276" fmla="*/ 1651614 h 2380521"/>
              <a:gd name="connsiteX277" fmla="*/ 7440913 w 8023328"/>
              <a:gd name="connsiteY277" fmla="*/ 1665470 h 2380521"/>
              <a:gd name="connsiteX278" fmla="*/ 7427057 w 8023328"/>
              <a:gd name="connsiteY278" fmla="*/ 1651614 h 2380521"/>
              <a:gd name="connsiteX279" fmla="*/ 7440913 w 8023328"/>
              <a:gd name="connsiteY279" fmla="*/ 1639217 h 2380521"/>
              <a:gd name="connsiteX280" fmla="*/ 7370084 w 8023328"/>
              <a:gd name="connsiteY280" fmla="*/ 1639217 h 2380521"/>
              <a:gd name="connsiteX281" fmla="*/ 7382481 w 8023328"/>
              <a:gd name="connsiteY281" fmla="*/ 1651614 h 2380521"/>
              <a:gd name="connsiteX282" fmla="*/ 7370084 w 8023328"/>
              <a:gd name="connsiteY282" fmla="*/ 1665470 h 2380521"/>
              <a:gd name="connsiteX283" fmla="*/ 7356228 w 8023328"/>
              <a:gd name="connsiteY283" fmla="*/ 1651614 h 2380521"/>
              <a:gd name="connsiteX284" fmla="*/ 7370084 w 8023328"/>
              <a:gd name="connsiteY284" fmla="*/ 1639217 h 2380521"/>
              <a:gd name="connsiteX285" fmla="*/ 7294422 w 8023328"/>
              <a:gd name="connsiteY285" fmla="*/ 1639217 h 2380521"/>
              <a:gd name="connsiteX286" fmla="*/ 7308278 w 8023328"/>
              <a:gd name="connsiteY286" fmla="*/ 1651614 h 2380521"/>
              <a:gd name="connsiteX287" fmla="*/ 7294422 w 8023328"/>
              <a:gd name="connsiteY287" fmla="*/ 1665470 h 2380521"/>
              <a:gd name="connsiteX288" fmla="*/ 7282025 w 8023328"/>
              <a:gd name="connsiteY288" fmla="*/ 1651614 h 2380521"/>
              <a:gd name="connsiteX289" fmla="*/ 7294422 w 8023328"/>
              <a:gd name="connsiteY289" fmla="*/ 1639217 h 2380521"/>
              <a:gd name="connsiteX290" fmla="*/ 7223591 w 8023328"/>
              <a:gd name="connsiteY290" fmla="*/ 1639217 h 2380521"/>
              <a:gd name="connsiteX291" fmla="*/ 7237447 w 8023328"/>
              <a:gd name="connsiteY291" fmla="*/ 1651614 h 2380521"/>
              <a:gd name="connsiteX292" fmla="*/ 7223591 w 8023328"/>
              <a:gd name="connsiteY292" fmla="*/ 1665470 h 2380521"/>
              <a:gd name="connsiteX293" fmla="*/ 7211194 w 8023328"/>
              <a:gd name="connsiteY293" fmla="*/ 1651614 h 2380521"/>
              <a:gd name="connsiteX294" fmla="*/ 7223591 w 8023328"/>
              <a:gd name="connsiteY294" fmla="*/ 1639217 h 2380521"/>
              <a:gd name="connsiteX295" fmla="*/ 7152761 w 8023328"/>
              <a:gd name="connsiteY295" fmla="*/ 1639217 h 2380521"/>
              <a:gd name="connsiteX296" fmla="*/ 7166617 w 8023328"/>
              <a:gd name="connsiteY296" fmla="*/ 1651614 h 2380521"/>
              <a:gd name="connsiteX297" fmla="*/ 7152761 w 8023328"/>
              <a:gd name="connsiteY297" fmla="*/ 1665470 h 2380521"/>
              <a:gd name="connsiteX298" fmla="*/ 7140364 w 8023328"/>
              <a:gd name="connsiteY298" fmla="*/ 1651614 h 2380521"/>
              <a:gd name="connsiteX299" fmla="*/ 7152761 w 8023328"/>
              <a:gd name="connsiteY299" fmla="*/ 1639217 h 2380521"/>
              <a:gd name="connsiteX300" fmla="*/ 7511745 w 8023328"/>
              <a:gd name="connsiteY300" fmla="*/ 1568388 h 2380521"/>
              <a:gd name="connsiteX301" fmla="*/ 7524143 w 8023328"/>
              <a:gd name="connsiteY301" fmla="*/ 1583176 h 2380521"/>
              <a:gd name="connsiteX302" fmla="*/ 7511745 w 8023328"/>
              <a:gd name="connsiteY302" fmla="*/ 1597964 h 2380521"/>
              <a:gd name="connsiteX303" fmla="*/ 7497889 w 8023328"/>
              <a:gd name="connsiteY303" fmla="*/ 1583176 h 2380521"/>
              <a:gd name="connsiteX304" fmla="*/ 7511745 w 8023328"/>
              <a:gd name="connsiteY304" fmla="*/ 1568388 h 2380521"/>
              <a:gd name="connsiteX305" fmla="*/ 7440913 w 8023328"/>
              <a:gd name="connsiteY305" fmla="*/ 1568388 h 2380521"/>
              <a:gd name="connsiteX306" fmla="*/ 7453310 w 8023328"/>
              <a:gd name="connsiteY306" fmla="*/ 1583176 h 2380521"/>
              <a:gd name="connsiteX307" fmla="*/ 7440913 w 8023328"/>
              <a:gd name="connsiteY307" fmla="*/ 1597964 h 2380521"/>
              <a:gd name="connsiteX308" fmla="*/ 7427057 w 8023328"/>
              <a:gd name="connsiteY308" fmla="*/ 1583176 h 2380521"/>
              <a:gd name="connsiteX309" fmla="*/ 7440913 w 8023328"/>
              <a:gd name="connsiteY309" fmla="*/ 1568388 h 2380521"/>
              <a:gd name="connsiteX310" fmla="*/ 7370084 w 8023328"/>
              <a:gd name="connsiteY310" fmla="*/ 1568388 h 2380521"/>
              <a:gd name="connsiteX311" fmla="*/ 7382481 w 8023328"/>
              <a:gd name="connsiteY311" fmla="*/ 1583176 h 2380521"/>
              <a:gd name="connsiteX312" fmla="*/ 7370084 w 8023328"/>
              <a:gd name="connsiteY312" fmla="*/ 1597964 h 2380521"/>
              <a:gd name="connsiteX313" fmla="*/ 7356228 w 8023328"/>
              <a:gd name="connsiteY313" fmla="*/ 1583176 h 2380521"/>
              <a:gd name="connsiteX314" fmla="*/ 7370084 w 8023328"/>
              <a:gd name="connsiteY314" fmla="*/ 1568388 h 2380521"/>
              <a:gd name="connsiteX315" fmla="*/ 7294422 w 8023328"/>
              <a:gd name="connsiteY315" fmla="*/ 1568388 h 2380521"/>
              <a:gd name="connsiteX316" fmla="*/ 7308278 w 8023328"/>
              <a:gd name="connsiteY316" fmla="*/ 1583176 h 2380521"/>
              <a:gd name="connsiteX317" fmla="*/ 7294422 w 8023328"/>
              <a:gd name="connsiteY317" fmla="*/ 1597964 h 2380521"/>
              <a:gd name="connsiteX318" fmla="*/ 7282025 w 8023328"/>
              <a:gd name="connsiteY318" fmla="*/ 1583176 h 2380521"/>
              <a:gd name="connsiteX319" fmla="*/ 7294422 w 8023328"/>
              <a:gd name="connsiteY319" fmla="*/ 1568388 h 2380521"/>
              <a:gd name="connsiteX320" fmla="*/ 7223591 w 8023328"/>
              <a:gd name="connsiteY320" fmla="*/ 1568388 h 2380521"/>
              <a:gd name="connsiteX321" fmla="*/ 7237447 w 8023328"/>
              <a:gd name="connsiteY321" fmla="*/ 1583176 h 2380521"/>
              <a:gd name="connsiteX322" fmla="*/ 7223591 w 8023328"/>
              <a:gd name="connsiteY322" fmla="*/ 1597964 h 2380521"/>
              <a:gd name="connsiteX323" fmla="*/ 7211194 w 8023328"/>
              <a:gd name="connsiteY323" fmla="*/ 1583176 h 2380521"/>
              <a:gd name="connsiteX324" fmla="*/ 7223591 w 8023328"/>
              <a:gd name="connsiteY324" fmla="*/ 1568388 h 2380521"/>
              <a:gd name="connsiteX325" fmla="*/ 7152761 w 8023328"/>
              <a:gd name="connsiteY325" fmla="*/ 1568388 h 2380521"/>
              <a:gd name="connsiteX326" fmla="*/ 7166617 w 8023328"/>
              <a:gd name="connsiteY326" fmla="*/ 1580785 h 2380521"/>
              <a:gd name="connsiteX327" fmla="*/ 7152761 w 8023328"/>
              <a:gd name="connsiteY327" fmla="*/ 1594641 h 2380521"/>
              <a:gd name="connsiteX328" fmla="*/ 7140364 w 8023328"/>
              <a:gd name="connsiteY328" fmla="*/ 1580785 h 2380521"/>
              <a:gd name="connsiteX329" fmla="*/ 7152761 w 8023328"/>
              <a:gd name="connsiteY329" fmla="*/ 1568388 h 2380521"/>
              <a:gd name="connsiteX330" fmla="*/ 7084322 w 8023328"/>
              <a:gd name="connsiteY330" fmla="*/ 1568388 h 2380521"/>
              <a:gd name="connsiteX331" fmla="*/ 7099111 w 8023328"/>
              <a:gd name="connsiteY331" fmla="*/ 1580785 h 2380521"/>
              <a:gd name="connsiteX332" fmla="*/ 7084322 w 8023328"/>
              <a:gd name="connsiteY332" fmla="*/ 1594641 h 2380521"/>
              <a:gd name="connsiteX333" fmla="*/ 7069533 w 8023328"/>
              <a:gd name="connsiteY333" fmla="*/ 1580785 h 2380521"/>
              <a:gd name="connsiteX334" fmla="*/ 7084322 w 8023328"/>
              <a:gd name="connsiteY334" fmla="*/ 1568388 h 2380521"/>
              <a:gd name="connsiteX335" fmla="*/ 7440913 w 8023328"/>
              <a:gd name="connsiteY335" fmla="*/ 1494185 h 2380521"/>
              <a:gd name="connsiteX336" fmla="*/ 7453310 w 8023328"/>
              <a:gd name="connsiteY336" fmla="*/ 1508973 h 2380521"/>
              <a:gd name="connsiteX337" fmla="*/ 7440913 w 8023328"/>
              <a:gd name="connsiteY337" fmla="*/ 1523761 h 2380521"/>
              <a:gd name="connsiteX338" fmla="*/ 7427057 w 8023328"/>
              <a:gd name="connsiteY338" fmla="*/ 1508973 h 2380521"/>
              <a:gd name="connsiteX339" fmla="*/ 7440913 w 8023328"/>
              <a:gd name="connsiteY339" fmla="*/ 1494185 h 2380521"/>
              <a:gd name="connsiteX340" fmla="*/ 7370084 w 8023328"/>
              <a:gd name="connsiteY340" fmla="*/ 1494185 h 2380521"/>
              <a:gd name="connsiteX341" fmla="*/ 7382481 w 8023328"/>
              <a:gd name="connsiteY341" fmla="*/ 1508973 h 2380521"/>
              <a:gd name="connsiteX342" fmla="*/ 7370084 w 8023328"/>
              <a:gd name="connsiteY342" fmla="*/ 1523761 h 2380521"/>
              <a:gd name="connsiteX343" fmla="*/ 7356228 w 8023328"/>
              <a:gd name="connsiteY343" fmla="*/ 1508973 h 2380521"/>
              <a:gd name="connsiteX344" fmla="*/ 7370084 w 8023328"/>
              <a:gd name="connsiteY344" fmla="*/ 1494185 h 2380521"/>
              <a:gd name="connsiteX345" fmla="*/ 7294422 w 8023328"/>
              <a:gd name="connsiteY345" fmla="*/ 1494185 h 2380521"/>
              <a:gd name="connsiteX346" fmla="*/ 7308278 w 8023328"/>
              <a:gd name="connsiteY346" fmla="*/ 1508973 h 2380521"/>
              <a:gd name="connsiteX347" fmla="*/ 7294422 w 8023328"/>
              <a:gd name="connsiteY347" fmla="*/ 1523761 h 2380521"/>
              <a:gd name="connsiteX348" fmla="*/ 7282025 w 8023328"/>
              <a:gd name="connsiteY348" fmla="*/ 1508973 h 2380521"/>
              <a:gd name="connsiteX349" fmla="*/ 7294422 w 8023328"/>
              <a:gd name="connsiteY349" fmla="*/ 1494185 h 2380521"/>
              <a:gd name="connsiteX350" fmla="*/ 7223591 w 8023328"/>
              <a:gd name="connsiteY350" fmla="*/ 1494185 h 2380521"/>
              <a:gd name="connsiteX351" fmla="*/ 7237447 w 8023328"/>
              <a:gd name="connsiteY351" fmla="*/ 1508973 h 2380521"/>
              <a:gd name="connsiteX352" fmla="*/ 7223591 w 8023328"/>
              <a:gd name="connsiteY352" fmla="*/ 1523761 h 2380521"/>
              <a:gd name="connsiteX353" fmla="*/ 7211194 w 8023328"/>
              <a:gd name="connsiteY353" fmla="*/ 1508973 h 2380521"/>
              <a:gd name="connsiteX354" fmla="*/ 7223591 w 8023328"/>
              <a:gd name="connsiteY354" fmla="*/ 1494185 h 2380521"/>
              <a:gd name="connsiteX355" fmla="*/ 7152761 w 8023328"/>
              <a:gd name="connsiteY355" fmla="*/ 1494185 h 2380521"/>
              <a:gd name="connsiteX356" fmla="*/ 7166617 w 8023328"/>
              <a:gd name="connsiteY356" fmla="*/ 1508973 h 2380521"/>
              <a:gd name="connsiteX357" fmla="*/ 7152761 w 8023328"/>
              <a:gd name="connsiteY357" fmla="*/ 1523761 h 2380521"/>
              <a:gd name="connsiteX358" fmla="*/ 7140364 w 8023328"/>
              <a:gd name="connsiteY358" fmla="*/ 1508973 h 2380521"/>
              <a:gd name="connsiteX359" fmla="*/ 7152761 w 8023328"/>
              <a:gd name="connsiteY359" fmla="*/ 1494185 h 2380521"/>
              <a:gd name="connsiteX360" fmla="*/ 7084322 w 8023328"/>
              <a:gd name="connsiteY360" fmla="*/ 1494185 h 2380521"/>
              <a:gd name="connsiteX361" fmla="*/ 7099111 w 8023328"/>
              <a:gd name="connsiteY361" fmla="*/ 1508973 h 2380521"/>
              <a:gd name="connsiteX362" fmla="*/ 7084322 w 8023328"/>
              <a:gd name="connsiteY362" fmla="*/ 1523761 h 2380521"/>
              <a:gd name="connsiteX363" fmla="*/ 7069533 w 8023328"/>
              <a:gd name="connsiteY363" fmla="*/ 1508973 h 2380521"/>
              <a:gd name="connsiteX364" fmla="*/ 7084322 w 8023328"/>
              <a:gd name="connsiteY364" fmla="*/ 1494185 h 2380521"/>
              <a:gd name="connsiteX365" fmla="*/ 7013492 w 8023328"/>
              <a:gd name="connsiteY365" fmla="*/ 1494185 h 2380521"/>
              <a:gd name="connsiteX366" fmla="*/ 7028280 w 8023328"/>
              <a:gd name="connsiteY366" fmla="*/ 1508973 h 2380521"/>
              <a:gd name="connsiteX367" fmla="*/ 7013492 w 8023328"/>
              <a:gd name="connsiteY367" fmla="*/ 1523761 h 2380521"/>
              <a:gd name="connsiteX368" fmla="*/ 6998704 w 8023328"/>
              <a:gd name="connsiteY368" fmla="*/ 1508973 h 2380521"/>
              <a:gd name="connsiteX369" fmla="*/ 7013492 w 8023328"/>
              <a:gd name="connsiteY369" fmla="*/ 1494185 h 2380521"/>
              <a:gd name="connsiteX370" fmla="*/ 6939085 w 8023328"/>
              <a:gd name="connsiteY370" fmla="*/ 1494185 h 2380521"/>
              <a:gd name="connsiteX371" fmla="*/ 6950753 w 8023328"/>
              <a:gd name="connsiteY371" fmla="*/ 1508973 h 2380521"/>
              <a:gd name="connsiteX372" fmla="*/ 6939085 w 8023328"/>
              <a:gd name="connsiteY372" fmla="*/ 1523761 h 2380521"/>
              <a:gd name="connsiteX373" fmla="*/ 6924500 w 8023328"/>
              <a:gd name="connsiteY373" fmla="*/ 1508973 h 2380521"/>
              <a:gd name="connsiteX374" fmla="*/ 6939085 w 8023328"/>
              <a:gd name="connsiteY374" fmla="*/ 1494185 h 2380521"/>
              <a:gd name="connsiteX375" fmla="*/ 83229 w 8023328"/>
              <a:gd name="connsiteY375" fmla="*/ 1426727 h 2380521"/>
              <a:gd name="connsiteX376" fmla="*/ 97085 w 8023328"/>
              <a:gd name="connsiteY376" fmla="*/ 1439124 h 2380521"/>
              <a:gd name="connsiteX377" fmla="*/ 83229 w 8023328"/>
              <a:gd name="connsiteY377" fmla="*/ 1452980 h 2380521"/>
              <a:gd name="connsiteX378" fmla="*/ 70831 w 8023328"/>
              <a:gd name="connsiteY378" fmla="*/ 1439124 h 2380521"/>
              <a:gd name="connsiteX379" fmla="*/ 83229 w 8023328"/>
              <a:gd name="connsiteY379" fmla="*/ 1426727 h 2380521"/>
              <a:gd name="connsiteX380" fmla="*/ 11993 w 8023328"/>
              <a:gd name="connsiteY380" fmla="*/ 1426727 h 2380521"/>
              <a:gd name="connsiteX381" fmla="*/ 26234 w 8023328"/>
              <a:gd name="connsiteY381" fmla="*/ 1439124 h 2380521"/>
              <a:gd name="connsiteX382" fmla="*/ 11993 w 8023328"/>
              <a:gd name="connsiteY382" fmla="*/ 1452980 h 2380521"/>
              <a:gd name="connsiteX383" fmla="*/ 0 w 8023328"/>
              <a:gd name="connsiteY383" fmla="*/ 1439124 h 2380521"/>
              <a:gd name="connsiteX384" fmla="*/ 11993 w 8023328"/>
              <a:gd name="connsiteY384" fmla="*/ 1426727 h 2380521"/>
              <a:gd name="connsiteX385" fmla="*/ 7370084 w 8023328"/>
              <a:gd name="connsiteY385" fmla="*/ 1423353 h 2380521"/>
              <a:gd name="connsiteX386" fmla="*/ 7382481 w 8023328"/>
              <a:gd name="connsiteY386" fmla="*/ 1438142 h 2380521"/>
              <a:gd name="connsiteX387" fmla="*/ 7370084 w 8023328"/>
              <a:gd name="connsiteY387" fmla="*/ 1452931 h 2380521"/>
              <a:gd name="connsiteX388" fmla="*/ 7356228 w 8023328"/>
              <a:gd name="connsiteY388" fmla="*/ 1438142 h 2380521"/>
              <a:gd name="connsiteX389" fmla="*/ 7370084 w 8023328"/>
              <a:gd name="connsiteY389" fmla="*/ 1423353 h 2380521"/>
              <a:gd name="connsiteX390" fmla="*/ 7294422 w 8023328"/>
              <a:gd name="connsiteY390" fmla="*/ 1423353 h 2380521"/>
              <a:gd name="connsiteX391" fmla="*/ 7308278 w 8023328"/>
              <a:gd name="connsiteY391" fmla="*/ 1438142 h 2380521"/>
              <a:gd name="connsiteX392" fmla="*/ 7294422 w 8023328"/>
              <a:gd name="connsiteY392" fmla="*/ 1452931 h 2380521"/>
              <a:gd name="connsiteX393" fmla="*/ 7282025 w 8023328"/>
              <a:gd name="connsiteY393" fmla="*/ 1438142 h 2380521"/>
              <a:gd name="connsiteX394" fmla="*/ 7294422 w 8023328"/>
              <a:gd name="connsiteY394" fmla="*/ 1423353 h 2380521"/>
              <a:gd name="connsiteX395" fmla="*/ 7223591 w 8023328"/>
              <a:gd name="connsiteY395" fmla="*/ 1423353 h 2380521"/>
              <a:gd name="connsiteX396" fmla="*/ 7237447 w 8023328"/>
              <a:gd name="connsiteY396" fmla="*/ 1438142 h 2380521"/>
              <a:gd name="connsiteX397" fmla="*/ 7223591 w 8023328"/>
              <a:gd name="connsiteY397" fmla="*/ 1452931 h 2380521"/>
              <a:gd name="connsiteX398" fmla="*/ 7211194 w 8023328"/>
              <a:gd name="connsiteY398" fmla="*/ 1438142 h 2380521"/>
              <a:gd name="connsiteX399" fmla="*/ 7223591 w 8023328"/>
              <a:gd name="connsiteY399" fmla="*/ 1423353 h 2380521"/>
              <a:gd name="connsiteX400" fmla="*/ 7155152 w 8023328"/>
              <a:gd name="connsiteY400" fmla="*/ 1423353 h 2380521"/>
              <a:gd name="connsiteX401" fmla="*/ 7169940 w 8023328"/>
              <a:gd name="connsiteY401" fmla="*/ 1438142 h 2380521"/>
              <a:gd name="connsiteX402" fmla="*/ 7155152 w 8023328"/>
              <a:gd name="connsiteY402" fmla="*/ 1452931 h 2380521"/>
              <a:gd name="connsiteX403" fmla="*/ 7141920 w 8023328"/>
              <a:gd name="connsiteY403" fmla="*/ 1438142 h 2380521"/>
              <a:gd name="connsiteX404" fmla="*/ 7155152 w 8023328"/>
              <a:gd name="connsiteY404" fmla="*/ 1423353 h 2380521"/>
              <a:gd name="connsiteX405" fmla="*/ 7084322 w 8023328"/>
              <a:gd name="connsiteY405" fmla="*/ 1423353 h 2380521"/>
              <a:gd name="connsiteX406" fmla="*/ 7099111 w 8023328"/>
              <a:gd name="connsiteY406" fmla="*/ 1438142 h 2380521"/>
              <a:gd name="connsiteX407" fmla="*/ 7084322 w 8023328"/>
              <a:gd name="connsiteY407" fmla="*/ 1452931 h 2380521"/>
              <a:gd name="connsiteX408" fmla="*/ 7069533 w 8023328"/>
              <a:gd name="connsiteY408" fmla="*/ 1438142 h 2380521"/>
              <a:gd name="connsiteX409" fmla="*/ 7084322 w 8023328"/>
              <a:gd name="connsiteY409" fmla="*/ 1423353 h 2380521"/>
              <a:gd name="connsiteX410" fmla="*/ 7013492 w 8023328"/>
              <a:gd name="connsiteY410" fmla="*/ 1423353 h 2380521"/>
              <a:gd name="connsiteX411" fmla="*/ 7028280 w 8023328"/>
              <a:gd name="connsiteY411" fmla="*/ 1438142 h 2380521"/>
              <a:gd name="connsiteX412" fmla="*/ 7013492 w 8023328"/>
              <a:gd name="connsiteY412" fmla="*/ 1452931 h 2380521"/>
              <a:gd name="connsiteX413" fmla="*/ 6998704 w 8023328"/>
              <a:gd name="connsiteY413" fmla="*/ 1438142 h 2380521"/>
              <a:gd name="connsiteX414" fmla="*/ 7013492 w 8023328"/>
              <a:gd name="connsiteY414" fmla="*/ 1423353 h 2380521"/>
              <a:gd name="connsiteX415" fmla="*/ 6939085 w 8023328"/>
              <a:gd name="connsiteY415" fmla="*/ 1423353 h 2380521"/>
              <a:gd name="connsiteX416" fmla="*/ 6950753 w 8023328"/>
              <a:gd name="connsiteY416" fmla="*/ 1438142 h 2380521"/>
              <a:gd name="connsiteX417" fmla="*/ 6939085 w 8023328"/>
              <a:gd name="connsiteY417" fmla="*/ 1452931 h 2380521"/>
              <a:gd name="connsiteX418" fmla="*/ 6924500 w 8023328"/>
              <a:gd name="connsiteY418" fmla="*/ 1438142 h 2380521"/>
              <a:gd name="connsiteX419" fmla="*/ 6939085 w 8023328"/>
              <a:gd name="connsiteY419" fmla="*/ 1423353 h 2380521"/>
              <a:gd name="connsiteX420" fmla="*/ 6867525 w 8023328"/>
              <a:gd name="connsiteY420" fmla="*/ 1423353 h 2380521"/>
              <a:gd name="connsiteX421" fmla="*/ 6879922 w 8023328"/>
              <a:gd name="connsiteY421" fmla="*/ 1438142 h 2380521"/>
              <a:gd name="connsiteX422" fmla="*/ 6867525 w 8023328"/>
              <a:gd name="connsiteY422" fmla="*/ 1452931 h 2380521"/>
              <a:gd name="connsiteX423" fmla="*/ 6853669 w 8023328"/>
              <a:gd name="connsiteY423" fmla="*/ 1438142 h 2380521"/>
              <a:gd name="connsiteX424" fmla="*/ 6867525 w 8023328"/>
              <a:gd name="connsiteY424" fmla="*/ 1423353 h 2380521"/>
              <a:gd name="connsiteX425" fmla="*/ 6796696 w 8023328"/>
              <a:gd name="connsiteY425" fmla="*/ 1423353 h 2380521"/>
              <a:gd name="connsiteX426" fmla="*/ 6809093 w 8023328"/>
              <a:gd name="connsiteY426" fmla="*/ 1438142 h 2380521"/>
              <a:gd name="connsiteX427" fmla="*/ 6796696 w 8023328"/>
              <a:gd name="connsiteY427" fmla="*/ 1452931 h 2380521"/>
              <a:gd name="connsiteX428" fmla="*/ 6782840 w 8023328"/>
              <a:gd name="connsiteY428" fmla="*/ 1438142 h 2380521"/>
              <a:gd name="connsiteX429" fmla="*/ 6796696 w 8023328"/>
              <a:gd name="connsiteY429" fmla="*/ 1423353 h 2380521"/>
              <a:gd name="connsiteX430" fmla="*/ 155518 w 8023328"/>
              <a:gd name="connsiteY430" fmla="*/ 1355896 h 2380521"/>
              <a:gd name="connsiteX431" fmla="*/ 167916 w 8023328"/>
              <a:gd name="connsiteY431" fmla="*/ 1368293 h 2380521"/>
              <a:gd name="connsiteX432" fmla="*/ 155518 w 8023328"/>
              <a:gd name="connsiteY432" fmla="*/ 1382149 h 2380521"/>
              <a:gd name="connsiteX433" fmla="*/ 141662 w 8023328"/>
              <a:gd name="connsiteY433" fmla="*/ 1368293 h 2380521"/>
              <a:gd name="connsiteX434" fmla="*/ 155518 w 8023328"/>
              <a:gd name="connsiteY434" fmla="*/ 1355896 h 2380521"/>
              <a:gd name="connsiteX435" fmla="*/ 83230 w 8023328"/>
              <a:gd name="connsiteY435" fmla="*/ 1355896 h 2380521"/>
              <a:gd name="connsiteX436" fmla="*/ 97086 w 8023328"/>
              <a:gd name="connsiteY436" fmla="*/ 1368293 h 2380521"/>
              <a:gd name="connsiteX437" fmla="*/ 83230 w 8023328"/>
              <a:gd name="connsiteY437" fmla="*/ 1382149 h 2380521"/>
              <a:gd name="connsiteX438" fmla="*/ 70832 w 8023328"/>
              <a:gd name="connsiteY438" fmla="*/ 1368293 h 2380521"/>
              <a:gd name="connsiteX439" fmla="*/ 83230 w 8023328"/>
              <a:gd name="connsiteY439" fmla="*/ 1355896 h 2380521"/>
              <a:gd name="connsiteX440" fmla="*/ 11994 w 8023328"/>
              <a:gd name="connsiteY440" fmla="*/ 1355896 h 2380521"/>
              <a:gd name="connsiteX441" fmla="*/ 26235 w 8023328"/>
              <a:gd name="connsiteY441" fmla="*/ 1368293 h 2380521"/>
              <a:gd name="connsiteX442" fmla="*/ 11994 w 8023328"/>
              <a:gd name="connsiteY442" fmla="*/ 1382149 h 2380521"/>
              <a:gd name="connsiteX443" fmla="*/ 2 w 8023328"/>
              <a:gd name="connsiteY443" fmla="*/ 1368293 h 2380521"/>
              <a:gd name="connsiteX444" fmla="*/ 11994 w 8023328"/>
              <a:gd name="connsiteY444" fmla="*/ 1355896 h 2380521"/>
              <a:gd name="connsiteX445" fmla="*/ 7294422 w 8023328"/>
              <a:gd name="connsiteY445" fmla="*/ 1352524 h 2380521"/>
              <a:gd name="connsiteX446" fmla="*/ 7308278 w 8023328"/>
              <a:gd name="connsiteY446" fmla="*/ 1367109 h 2380521"/>
              <a:gd name="connsiteX447" fmla="*/ 7294422 w 8023328"/>
              <a:gd name="connsiteY447" fmla="*/ 1378777 h 2380521"/>
              <a:gd name="connsiteX448" fmla="*/ 7282025 w 8023328"/>
              <a:gd name="connsiteY448" fmla="*/ 1367109 h 2380521"/>
              <a:gd name="connsiteX449" fmla="*/ 7294422 w 8023328"/>
              <a:gd name="connsiteY449" fmla="*/ 1352524 h 2380521"/>
              <a:gd name="connsiteX450" fmla="*/ 7223591 w 8023328"/>
              <a:gd name="connsiteY450" fmla="*/ 1352524 h 2380521"/>
              <a:gd name="connsiteX451" fmla="*/ 7237447 w 8023328"/>
              <a:gd name="connsiteY451" fmla="*/ 1367109 h 2380521"/>
              <a:gd name="connsiteX452" fmla="*/ 7223591 w 8023328"/>
              <a:gd name="connsiteY452" fmla="*/ 1378777 h 2380521"/>
              <a:gd name="connsiteX453" fmla="*/ 7211194 w 8023328"/>
              <a:gd name="connsiteY453" fmla="*/ 1367109 h 2380521"/>
              <a:gd name="connsiteX454" fmla="*/ 7223591 w 8023328"/>
              <a:gd name="connsiteY454" fmla="*/ 1352524 h 2380521"/>
              <a:gd name="connsiteX455" fmla="*/ 7155152 w 8023328"/>
              <a:gd name="connsiteY455" fmla="*/ 1352524 h 2380521"/>
              <a:gd name="connsiteX456" fmla="*/ 7169940 w 8023328"/>
              <a:gd name="connsiteY456" fmla="*/ 1367109 h 2380521"/>
              <a:gd name="connsiteX457" fmla="*/ 7155152 w 8023328"/>
              <a:gd name="connsiteY457" fmla="*/ 1378777 h 2380521"/>
              <a:gd name="connsiteX458" fmla="*/ 7140364 w 8023328"/>
              <a:gd name="connsiteY458" fmla="*/ 1367109 h 2380521"/>
              <a:gd name="connsiteX459" fmla="*/ 7155152 w 8023328"/>
              <a:gd name="connsiteY459" fmla="*/ 1352524 h 2380521"/>
              <a:gd name="connsiteX460" fmla="*/ 7084322 w 8023328"/>
              <a:gd name="connsiteY460" fmla="*/ 1352524 h 2380521"/>
              <a:gd name="connsiteX461" fmla="*/ 7099111 w 8023328"/>
              <a:gd name="connsiteY461" fmla="*/ 1367109 h 2380521"/>
              <a:gd name="connsiteX462" fmla="*/ 7084322 w 8023328"/>
              <a:gd name="connsiteY462" fmla="*/ 1378777 h 2380521"/>
              <a:gd name="connsiteX463" fmla="*/ 7069533 w 8023328"/>
              <a:gd name="connsiteY463" fmla="*/ 1367109 h 2380521"/>
              <a:gd name="connsiteX464" fmla="*/ 7084322 w 8023328"/>
              <a:gd name="connsiteY464" fmla="*/ 1352524 h 2380521"/>
              <a:gd name="connsiteX465" fmla="*/ 7013492 w 8023328"/>
              <a:gd name="connsiteY465" fmla="*/ 1352524 h 2380521"/>
              <a:gd name="connsiteX466" fmla="*/ 7028280 w 8023328"/>
              <a:gd name="connsiteY466" fmla="*/ 1367109 h 2380521"/>
              <a:gd name="connsiteX467" fmla="*/ 7013492 w 8023328"/>
              <a:gd name="connsiteY467" fmla="*/ 1378777 h 2380521"/>
              <a:gd name="connsiteX468" fmla="*/ 6998704 w 8023328"/>
              <a:gd name="connsiteY468" fmla="*/ 1367109 h 2380521"/>
              <a:gd name="connsiteX469" fmla="*/ 7013492 w 8023328"/>
              <a:gd name="connsiteY469" fmla="*/ 1352524 h 2380521"/>
              <a:gd name="connsiteX470" fmla="*/ 6939085 w 8023328"/>
              <a:gd name="connsiteY470" fmla="*/ 1352524 h 2380521"/>
              <a:gd name="connsiteX471" fmla="*/ 6950753 w 8023328"/>
              <a:gd name="connsiteY471" fmla="*/ 1367701 h 2380521"/>
              <a:gd name="connsiteX472" fmla="*/ 6939085 w 8023328"/>
              <a:gd name="connsiteY472" fmla="*/ 1382120 h 2380521"/>
              <a:gd name="connsiteX473" fmla="*/ 6924500 w 8023328"/>
              <a:gd name="connsiteY473" fmla="*/ 1367701 h 2380521"/>
              <a:gd name="connsiteX474" fmla="*/ 6939085 w 8023328"/>
              <a:gd name="connsiteY474" fmla="*/ 1352524 h 2380521"/>
              <a:gd name="connsiteX475" fmla="*/ 6867525 w 8023328"/>
              <a:gd name="connsiteY475" fmla="*/ 1352524 h 2380521"/>
              <a:gd name="connsiteX476" fmla="*/ 6879922 w 8023328"/>
              <a:gd name="connsiteY476" fmla="*/ 1367701 h 2380521"/>
              <a:gd name="connsiteX477" fmla="*/ 6867525 w 8023328"/>
              <a:gd name="connsiteY477" fmla="*/ 1382120 h 2380521"/>
              <a:gd name="connsiteX478" fmla="*/ 6853669 w 8023328"/>
              <a:gd name="connsiteY478" fmla="*/ 1367701 h 2380521"/>
              <a:gd name="connsiteX479" fmla="*/ 6867525 w 8023328"/>
              <a:gd name="connsiteY479" fmla="*/ 1352524 h 2380521"/>
              <a:gd name="connsiteX480" fmla="*/ 6796696 w 8023328"/>
              <a:gd name="connsiteY480" fmla="*/ 1352524 h 2380521"/>
              <a:gd name="connsiteX481" fmla="*/ 6809093 w 8023328"/>
              <a:gd name="connsiteY481" fmla="*/ 1367701 h 2380521"/>
              <a:gd name="connsiteX482" fmla="*/ 6796696 w 8023328"/>
              <a:gd name="connsiteY482" fmla="*/ 1382120 h 2380521"/>
              <a:gd name="connsiteX483" fmla="*/ 6782840 w 8023328"/>
              <a:gd name="connsiteY483" fmla="*/ 1367701 h 2380521"/>
              <a:gd name="connsiteX484" fmla="*/ 6796696 w 8023328"/>
              <a:gd name="connsiteY484" fmla="*/ 1352524 h 2380521"/>
              <a:gd name="connsiteX485" fmla="*/ 6724405 w 8023328"/>
              <a:gd name="connsiteY485" fmla="*/ 1352524 h 2380521"/>
              <a:gd name="connsiteX486" fmla="*/ 6738261 w 8023328"/>
              <a:gd name="connsiteY486" fmla="*/ 1367701 h 2380521"/>
              <a:gd name="connsiteX487" fmla="*/ 6724405 w 8023328"/>
              <a:gd name="connsiteY487" fmla="*/ 1382120 h 2380521"/>
              <a:gd name="connsiteX488" fmla="*/ 6712008 w 8023328"/>
              <a:gd name="connsiteY488" fmla="*/ 1367701 h 2380521"/>
              <a:gd name="connsiteX489" fmla="*/ 6724405 w 8023328"/>
              <a:gd name="connsiteY489" fmla="*/ 1352524 h 2380521"/>
              <a:gd name="connsiteX490" fmla="*/ 6653576 w 8023328"/>
              <a:gd name="connsiteY490" fmla="*/ 1352524 h 2380521"/>
              <a:gd name="connsiteX491" fmla="*/ 6667432 w 8023328"/>
              <a:gd name="connsiteY491" fmla="*/ 1367701 h 2380521"/>
              <a:gd name="connsiteX492" fmla="*/ 6653576 w 8023328"/>
              <a:gd name="connsiteY492" fmla="*/ 1382120 h 2380521"/>
              <a:gd name="connsiteX493" fmla="*/ 6641179 w 8023328"/>
              <a:gd name="connsiteY493" fmla="*/ 1367701 h 2380521"/>
              <a:gd name="connsiteX494" fmla="*/ 6653576 w 8023328"/>
              <a:gd name="connsiteY494" fmla="*/ 1352524 h 2380521"/>
              <a:gd name="connsiteX495" fmla="*/ 7223591 w 8023328"/>
              <a:gd name="connsiteY495" fmla="*/ 1281693 h 2380521"/>
              <a:gd name="connsiteX496" fmla="*/ 7237447 w 8023328"/>
              <a:gd name="connsiteY496" fmla="*/ 1295549 h 2380521"/>
              <a:gd name="connsiteX497" fmla="*/ 7223591 w 8023328"/>
              <a:gd name="connsiteY497" fmla="*/ 1307946 h 2380521"/>
              <a:gd name="connsiteX498" fmla="*/ 7211194 w 8023328"/>
              <a:gd name="connsiteY498" fmla="*/ 1295549 h 2380521"/>
              <a:gd name="connsiteX499" fmla="*/ 7223591 w 8023328"/>
              <a:gd name="connsiteY499" fmla="*/ 1281693 h 2380521"/>
              <a:gd name="connsiteX500" fmla="*/ 7155152 w 8023328"/>
              <a:gd name="connsiteY500" fmla="*/ 1281693 h 2380521"/>
              <a:gd name="connsiteX501" fmla="*/ 7169940 w 8023328"/>
              <a:gd name="connsiteY501" fmla="*/ 1295549 h 2380521"/>
              <a:gd name="connsiteX502" fmla="*/ 7155152 w 8023328"/>
              <a:gd name="connsiteY502" fmla="*/ 1307946 h 2380521"/>
              <a:gd name="connsiteX503" fmla="*/ 7140364 w 8023328"/>
              <a:gd name="connsiteY503" fmla="*/ 1295549 h 2380521"/>
              <a:gd name="connsiteX504" fmla="*/ 7155152 w 8023328"/>
              <a:gd name="connsiteY504" fmla="*/ 1281693 h 2380521"/>
              <a:gd name="connsiteX505" fmla="*/ 7084322 w 8023328"/>
              <a:gd name="connsiteY505" fmla="*/ 1281693 h 2380521"/>
              <a:gd name="connsiteX506" fmla="*/ 7099111 w 8023328"/>
              <a:gd name="connsiteY506" fmla="*/ 1295549 h 2380521"/>
              <a:gd name="connsiteX507" fmla="*/ 7084322 w 8023328"/>
              <a:gd name="connsiteY507" fmla="*/ 1307946 h 2380521"/>
              <a:gd name="connsiteX508" fmla="*/ 7069533 w 8023328"/>
              <a:gd name="connsiteY508" fmla="*/ 1295549 h 2380521"/>
              <a:gd name="connsiteX509" fmla="*/ 7084322 w 8023328"/>
              <a:gd name="connsiteY509" fmla="*/ 1281693 h 2380521"/>
              <a:gd name="connsiteX510" fmla="*/ 7013492 w 8023328"/>
              <a:gd name="connsiteY510" fmla="*/ 1281693 h 2380521"/>
              <a:gd name="connsiteX511" fmla="*/ 7028280 w 8023328"/>
              <a:gd name="connsiteY511" fmla="*/ 1295549 h 2380521"/>
              <a:gd name="connsiteX512" fmla="*/ 7013492 w 8023328"/>
              <a:gd name="connsiteY512" fmla="*/ 1307946 h 2380521"/>
              <a:gd name="connsiteX513" fmla="*/ 6998704 w 8023328"/>
              <a:gd name="connsiteY513" fmla="*/ 1295549 h 2380521"/>
              <a:gd name="connsiteX514" fmla="*/ 7013492 w 8023328"/>
              <a:gd name="connsiteY514" fmla="*/ 1281693 h 2380521"/>
              <a:gd name="connsiteX515" fmla="*/ 6939085 w 8023328"/>
              <a:gd name="connsiteY515" fmla="*/ 1281693 h 2380521"/>
              <a:gd name="connsiteX516" fmla="*/ 6950753 w 8023328"/>
              <a:gd name="connsiteY516" fmla="*/ 1295549 h 2380521"/>
              <a:gd name="connsiteX517" fmla="*/ 6939085 w 8023328"/>
              <a:gd name="connsiteY517" fmla="*/ 1307946 h 2380521"/>
              <a:gd name="connsiteX518" fmla="*/ 6924500 w 8023328"/>
              <a:gd name="connsiteY518" fmla="*/ 1295549 h 2380521"/>
              <a:gd name="connsiteX519" fmla="*/ 6939085 w 8023328"/>
              <a:gd name="connsiteY519" fmla="*/ 1281693 h 2380521"/>
              <a:gd name="connsiteX520" fmla="*/ 6867525 w 8023328"/>
              <a:gd name="connsiteY520" fmla="*/ 1281693 h 2380521"/>
              <a:gd name="connsiteX521" fmla="*/ 6879922 w 8023328"/>
              <a:gd name="connsiteY521" fmla="*/ 1295549 h 2380521"/>
              <a:gd name="connsiteX522" fmla="*/ 6867525 w 8023328"/>
              <a:gd name="connsiteY522" fmla="*/ 1307946 h 2380521"/>
              <a:gd name="connsiteX523" fmla="*/ 6853669 w 8023328"/>
              <a:gd name="connsiteY523" fmla="*/ 1295549 h 2380521"/>
              <a:gd name="connsiteX524" fmla="*/ 6867525 w 8023328"/>
              <a:gd name="connsiteY524" fmla="*/ 1281693 h 2380521"/>
              <a:gd name="connsiteX525" fmla="*/ 6796696 w 8023328"/>
              <a:gd name="connsiteY525" fmla="*/ 1281693 h 2380521"/>
              <a:gd name="connsiteX526" fmla="*/ 6809093 w 8023328"/>
              <a:gd name="connsiteY526" fmla="*/ 1295549 h 2380521"/>
              <a:gd name="connsiteX527" fmla="*/ 6796696 w 8023328"/>
              <a:gd name="connsiteY527" fmla="*/ 1307946 h 2380521"/>
              <a:gd name="connsiteX528" fmla="*/ 6782840 w 8023328"/>
              <a:gd name="connsiteY528" fmla="*/ 1295549 h 2380521"/>
              <a:gd name="connsiteX529" fmla="*/ 6796696 w 8023328"/>
              <a:gd name="connsiteY529" fmla="*/ 1281693 h 2380521"/>
              <a:gd name="connsiteX530" fmla="*/ 6724405 w 8023328"/>
              <a:gd name="connsiteY530" fmla="*/ 1281693 h 2380521"/>
              <a:gd name="connsiteX531" fmla="*/ 6738261 w 8023328"/>
              <a:gd name="connsiteY531" fmla="*/ 1295549 h 2380521"/>
              <a:gd name="connsiteX532" fmla="*/ 6724405 w 8023328"/>
              <a:gd name="connsiteY532" fmla="*/ 1307946 h 2380521"/>
              <a:gd name="connsiteX533" fmla="*/ 6712008 w 8023328"/>
              <a:gd name="connsiteY533" fmla="*/ 1295549 h 2380521"/>
              <a:gd name="connsiteX534" fmla="*/ 6724405 w 8023328"/>
              <a:gd name="connsiteY534" fmla="*/ 1281693 h 2380521"/>
              <a:gd name="connsiteX535" fmla="*/ 6653576 w 8023328"/>
              <a:gd name="connsiteY535" fmla="*/ 1281693 h 2380521"/>
              <a:gd name="connsiteX536" fmla="*/ 6667432 w 8023328"/>
              <a:gd name="connsiteY536" fmla="*/ 1295549 h 2380521"/>
              <a:gd name="connsiteX537" fmla="*/ 6653576 w 8023328"/>
              <a:gd name="connsiteY537" fmla="*/ 1307946 h 2380521"/>
              <a:gd name="connsiteX538" fmla="*/ 6641179 w 8023328"/>
              <a:gd name="connsiteY538" fmla="*/ 1295549 h 2380521"/>
              <a:gd name="connsiteX539" fmla="*/ 6653576 w 8023328"/>
              <a:gd name="connsiteY539" fmla="*/ 1281693 h 2380521"/>
              <a:gd name="connsiteX540" fmla="*/ 6582745 w 8023328"/>
              <a:gd name="connsiteY540" fmla="*/ 1281693 h 2380521"/>
              <a:gd name="connsiteX541" fmla="*/ 6596601 w 8023328"/>
              <a:gd name="connsiteY541" fmla="*/ 1295549 h 2380521"/>
              <a:gd name="connsiteX542" fmla="*/ 6582745 w 8023328"/>
              <a:gd name="connsiteY542" fmla="*/ 1307946 h 2380521"/>
              <a:gd name="connsiteX543" fmla="*/ 6570348 w 8023328"/>
              <a:gd name="connsiteY543" fmla="*/ 1295549 h 2380521"/>
              <a:gd name="connsiteX544" fmla="*/ 6582745 w 8023328"/>
              <a:gd name="connsiteY544" fmla="*/ 1281693 h 2380521"/>
              <a:gd name="connsiteX545" fmla="*/ 6510933 w 8023328"/>
              <a:gd name="connsiteY545" fmla="*/ 1281693 h 2380521"/>
              <a:gd name="connsiteX546" fmla="*/ 6525722 w 8023328"/>
              <a:gd name="connsiteY546" fmla="*/ 1295549 h 2380521"/>
              <a:gd name="connsiteX547" fmla="*/ 6510933 w 8023328"/>
              <a:gd name="connsiteY547" fmla="*/ 1307946 h 2380521"/>
              <a:gd name="connsiteX548" fmla="*/ 6496144 w 8023328"/>
              <a:gd name="connsiteY548" fmla="*/ 1295549 h 2380521"/>
              <a:gd name="connsiteX549" fmla="*/ 6510933 w 8023328"/>
              <a:gd name="connsiteY549" fmla="*/ 1281693 h 2380521"/>
              <a:gd name="connsiteX550" fmla="*/ 6440492 w 8023328"/>
              <a:gd name="connsiteY550" fmla="*/ 1281693 h 2380521"/>
              <a:gd name="connsiteX551" fmla="*/ 6454911 w 8023328"/>
              <a:gd name="connsiteY551" fmla="*/ 1295549 h 2380521"/>
              <a:gd name="connsiteX552" fmla="*/ 6440492 w 8023328"/>
              <a:gd name="connsiteY552" fmla="*/ 1307946 h 2380521"/>
              <a:gd name="connsiteX553" fmla="*/ 6425315 w 8023328"/>
              <a:gd name="connsiteY553" fmla="*/ 1295549 h 2380521"/>
              <a:gd name="connsiteX554" fmla="*/ 6440492 w 8023328"/>
              <a:gd name="connsiteY554" fmla="*/ 1281693 h 2380521"/>
              <a:gd name="connsiteX555" fmla="*/ 6369273 w 8023328"/>
              <a:gd name="connsiteY555" fmla="*/ 1281693 h 2380521"/>
              <a:gd name="connsiteX556" fmla="*/ 6384062 w 8023328"/>
              <a:gd name="connsiteY556" fmla="*/ 1296482 h 2380521"/>
              <a:gd name="connsiteX557" fmla="*/ 6369273 w 8023328"/>
              <a:gd name="connsiteY557" fmla="*/ 1311271 h 2380521"/>
              <a:gd name="connsiteX558" fmla="*/ 6354484 w 8023328"/>
              <a:gd name="connsiteY558" fmla="*/ 1296482 h 2380521"/>
              <a:gd name="connsiteX559" fmla="*/ 6369273 w 8023328"/>
              <a:gd name="connsiteY559" fmla="*/ 1281693 h 2380521"/>
              <a:gd name="connsiteX560" fmla="*/ 5799257 w 8023328"/>
              <a:gd name="connsiteY560" fmla="*/ 1281693 h 2380521"/>
              <a:gd name="connsiteX561" fmla="*/ 5814045 w 8023328"/>
              <a:gd name="connsiteY561" fmla="*/ 1296482 h 2380521"/>
              <a:gd name="connsiteX562" fmla="*/ 5799257 w 8023328"/>
              <a:gd name="connsiteY562" fmla="*/ 1311271 h 2380521"/>
              <a:gd name="connsiteX563" fmla="*/ 5784469 w 8023328"/>
              <a:gd name="connsiteY563" fmla="*/ 1296482 h 2380521"/>
              <a:gd name="connsiteX564" fmla="*/ 5799257 w 8023328"/>
              <a:gd name="connsiteY564" fmla="*/ 1281693 h 2380521"/>
              <a:gd name="connsiteX565" fmla="*/ 5724122 w 8023328"/>
              <a:gd name="connsiteY565" fmla="*/ 1281693 h 2380521"/>
              <a:gd name="connsiteX566" fmla="*/ 5736519 w 8023328"/>
              <a:gd name="connsiteY566" fmla="*/ 1296482 h 2380521"/>
              <a:gd name="connsiteX567" fmla="*/ 5724122 w 8023328"/>
              <a:gd name="connsiteY567" fmla="*/ 1311271 h 2380521"/>
              <a:gd name="connsiteX568" fmla="*/ 5710266 w 8023328"/>
              <a:gd name="connsiteY568" fmla="*/ 1296482 h 2380521"/>
              <a:gd name="connsiteX569" fmla="*/ 5724122 w 8023328"/>
              <a:gd name="connsiteY569" fmla="*/ 1281693 h 2380521"/>
              <a:gd name="connsiteX570" fmla="*/ 5653291 w 8023328"/>
              <a:gd name="connsiteY570" fmla="*/ 1281693 h 2380521"/>
              <a:gd name="connsiteX571" fmla="*/ 5665688 w 8023328"/>
              <a:gd name="connsiteY571" fmla="*/ 1296482 h 2380521"/>
              <a:gd name="connsiteX572" fmla="*/ 5653291 w 8023328"/>
              <a:gd name="connsiteY572" fmla="*/ 1311271 h 2380521"/>
              <a:gd name="connsiteX573" fmla="*/ 5639435 w 8023328"/>
              <a:gd name="connsiteY573" fmla="*/ 1296482 h 2380521"/>
              <a:gd name="connsiteX574" fmla="*/ 5653291 w 8023328"/>
              <a:gd name="connsiteY574" fmla="*/ 1281693 h 2380521"/>
              <a:gd name="connsiteX575" fmla="*/ 5582461 w 8023328"/>
              <a:gd name="connsiteY575" fmla="*/ 1281693 h 2380521"/>
              <a:gd name="connsiteX576" fmla="*/ 5594858 w 8023328"/>
              <a:gd name="connsiteY576" fmla="*/ 1296482 h 2380521"/>
              <a:gd name="connsiteX577" fmla="*/ 5582461 w 8023328"/>
              <a:gd name="connsiteY577" fmla="*/ 1311271 h 2380521"/>
              <a:gd name="connsiteX578" fmla="*/ 5568605 w 8023328"/>
              <a:gd name="connsiteY578" fmla="*/ 1296482 h 2380521"/>
              <a:gd name="connsiteX579" fmla="*/ 5582461 w 8023328"/>
              <a:gd name="connsiteY579" fmla="*/ 1281693 h 2380521"/>
              <a:gd name="connsiteX580" fmla="*/ 5510171 w 8023328"/>
              <a:gd name="connsiteY580" fmla="*/ 1281693 h 2380521"/>
              <a:gd name="connsiteX581" fmla="*/ 5524027 w 8023328"/>
              <a:gd name="connsiteY581" fmla="*/ 1296482 h 2380521"/>
              <a:gd name="connsiteX582" fmla="*/ 5510171 w 8023328"/>
              <a:gd name="connsiteY582" fmla="*/ 1311271 h 2380521"/>
              <a:gd name="connsiteX583" fmla="*/ 5497774 w 8023328"/>
              <a:gd name="connsiteY583" fmla="*/ 1296482 h 2380521"/>
              <a:gd name="connsiteX584" fmla="*/ 5510171 w 8023328"/>
              <a:gd name="connsiteY584" fmla="*/ 1281693 h 2380521"/>
              <a:gd name="connsiteX585" fmla="*/ 5438937 w 8023328"/>
              <a:gd name="connsiteY585" fmla="*/ 1281693 h 2380521"/>
              <a:gd name="connsiteX586" fmla="*/ 5453178 w 8023328"/>
              <a:gd name="connsiteY586" fmla="*/ 1296482 h 2380521"/>
              <a:gd name="connsiteX587" fmla="*/ 5438937 w 8023328"/>
              <a:gd name="connsiteY587" fmla="*/ 1311271 h 2380521"/>
              <a:gd name="connsiteX588" fmla="*/ 5426945 w 8023328"/>
              <a:gd name="connsiteY588" fmla="*/ 1296482 h 2380521"/>
              <a:gd name="connsiteX589" fmla="*/ 5438937 w 8023328"/>
              <a:gd name="connsiteY589" fmla="*/ 1281693 h 2380521"/>
              <a:gd name="connsiteX590" fmla="*/ 5368510 w 8023328"/>
              <a:gd name="connsiteY590" fmla="*/ 1281693 h 2380521"/>
              <a:gd name="connsiteX591" fmla="*/ 5382366 w 8023328"/>
              <a:gd name="connsiteY591" fmla="*/ 1296482 h 2380521"/>
              <a:gd name="connsiteX592" fmla="*/ 5368510 w 8023328"/>
              <a:gd name="connsiteY592" fmla="*/ 1311271 h 2380521"/>
              <a:gd name="connsiteX593" fmla="*/ 5356113 w 8023328"/>
              <a:gd name="connsiteY593" fmla="*/ 1296482 h 2380521"/>
              <a:gd name="connsiteX594" fmla="*/ 5368510 w 8023328"/>
              <a:gd name="connsiteY594" fmla="*/ 1281693 h 2380521"/>
              <a:gd name="connsiteX595" fmla="*/ 5296699 w 8023328"/>
              <a:gd name="connsiteY595" fmla="*/ 1281693 h 2380521"/>
              <a:gd name="connsiteX596" fmla="*/ 5311488 w 8023328"/>
              <a:gd name="connsiteY596" fmla="*/ 1296482 h 2380521"/>
              <a:gd name="connsiteX597" fmla="*/ 5296699 w 8023328"/>
              <a:gd name="connsiteY597" fmla="*/ 1311271 h 2380521"/>
              <a:gd name="connsiteX598" fmla="*/ 5281910 w 8023328"/>
              <a:gd name="connsiteY598" fmla="*/ 1296482 h 2380521"/>
              <a:gd name="connsiteX599" fmla="*/ 5296699 w 8023328"/>
              <a:gd name="connsiteY599" fmla="*/ 1281693 h 2380521"/>
              <a:gd name="connsiteX600" fmla="*/ 5225869 w 8023328"/>
              <a:gd name="connsiteY600" fmla="*/ 1281693 h 2380521"/>
              <a:gd name="connsiteX601" fmla="*/ 5240657 w 8023328"/>
              <a:gd name="connsiteY601" fmla="*/ 1296482 h 2380521"/>
              <a:gd name="connsiteX602" fmla="*/ 5225869 w 8023328"/>
              <a:gd name="connsiteY602" fmla="*/ 1311271 h 2380521"/>
              <a:gd name="connsiteX603" fmla="*/ 5211081 w 8023328"/>
              <a:gd name="connsiteY603" fmla="*/ 1296482 h 2380521"/>
              <a:gd name="connsiteX604" fmla="*/ 5225869 w 8023328"/>
              <a:gd name="connsiteY604" fmla="*/ 1281693 h 2380521"/>
              <a:gd name="connsiteX605" fmla="*/ 5154105 w 8023328"/>
              <a:gd name="connsiteY605" fmla="*/ 1281693 h 2380521"/>
              <a:gd name="connsiteX606" fmla="*/ 5166502 w 8023328"/>
              <a:gd name="connsiteY606" fmla="*/ 1296482 h 2380521"/>
              <a:gd name="connsiteX607" fmla="*/ 5154105 w 8023328"/>
              <a:gd name="connsiteY607" fmla="*/ 1311271 h 2380521"/>
              <a:gd name="connsiteX608" fmla="*/ 5140249 w 8023328"/>
              <a:gd name="connsiteY608" fmla="*/ 1296482 h 2380521"/>
              <a:gd name="connsiteX609" fmla="*/ 5154105 w 8023328"/>
              <a:gd name="connsiteY609" fmla="*/ 1281693 h 2380521"/>
              <a:gd name="connsiteX610" fmla="*/ 5083276 w 8023328"/>
              <a:gd name="connsiteY610" fmla="*/ 1281693 h 2380521"/>
              <a:gd name="connsiteX611" fmla="*/ 5095673 w 8023328"/>
              <a:gd name="connsiteY611" fmla="*/ 1296482 h 2380521"/>
              <a:gd name="connsiteX612" fmla="*/ 5083276 w 8023328"/>
              <a:gd name="connsiteY612" fmla="*/ 1311271 h 2380521"/>
              <a:gd name="connsiteX613" fmla="*/ 5069420 w 8023328"/>
              <a:gd name="connsiteY613" fmla="*/ 1296482 h 2380521"/>
              <a:gd name="connsiteX614" fmla="*/ 5083276 w 8023328"/>
              <a:gd name="connsiteY614" fmla="*/ 1281693 h 2380521"/>
              <a:gd name="connsiteX615" fmla="*/ 5012445 w 8023328"/>
              <a:gd name="connsiteY615" fmla="*/ 1281693 h 2380521"/>
              <a:gd name="connsiteX616" fmla="*/ 5024842 w 8023328"/>
              <a:gd name="connsiteY616" fmla="*/ 1296482 h 2380521"/>
              <a:gd name="connsiteX617" fmla="*/ 5012445 w 8023328"/>
              <a:gd name="connsiteY617" fmla="*/ 1311271 h 2380521"/>
              <a:gd name="connsiteX618" fmla="*/ 4998589 w 8023328"/>
              <a:gd name="connsiteY618" fmla="*/ 1296482 h 2380521"/>
              <a:gd name="connsiteX619" fmla="*/ 5012445 w 8023328"/>
              <a:gd name="connsiteY619" fmla="*/ 1281693 h 2380521"/>
              <a:gd name="connsiteX620" fmla="*/ 4940157 w 8023328"/>
              <a:gd name="connsiteY620" fmla="*/ 1281693 h 2380521"/>
              <a:gd name="connsiteX621" fmla="*/ 4954013 w 8023328"/>
              <a:gd name="connsiteY621" fmla="*/ 1296482 h 2380521"/>
              <a:gd name="connsiteX622" fmla="*/ 4940157 w 8023328"/>
              <a:gd name="connsiteY622" fmla="*/ 1311271 h 2380521"/>
              <a:gd name="connsiteX623" fmla="*/ 4927760 w 8023328"/>
              <a:gd name="connsiteY623" fmla="*/ 1296482 h 2380521"/>
              <a:gd name="connsiteX624" fmla="*/ 4940157 w 8023328"/>
              <a:gd name="connsiteY624" fmla="*/ 1281693 h 2380521"/>
              <a:gd name="connsiteX625" fmla="*/ 4865953 w 8023328"/>
              <a:gd name="connsiteY625" fmla="*/ 1281693 h 2380521"/>
              <a:gd name="connsiteX626" fmla="*/ 4879809 w 8023328"/>
              <a:gd name="connsiteY626" fmla="*/ 1296482 h 2380521"/>
              <a:gd name="connsiteX627" fmla="*/ 4865953 w 8023328"/>
              <a:gd name="connsiteY627" fmla="*/ 1311271 h 2380521"/>
              <a:gd name="connsiteX628" fmla="*/ 4853556 w 8023328"/>
              <a:gd name="connsiteY628" fmla="*/ 1296482 h 2380521"/>
              <a:gd name="connsiteX629" fmla="*/ 4865953 w 8023328"/>
              <a:gd name="connsiteY629" fmla="*/ 1281693 h 2380521"/>
              <a:gd name="connsiteX630" fmla="*/ 4795122 w 8023328"/>
              <a:gd name="connsiteY630" fmla="*/ 1281693 h 2380521"/>
              <a:gd name="connsiteX631" fmla="*/ 4808978 w 8023328"/>
              <a:gd name="connsiteY631" fmla="*/ 1296482 h 2380521"/>
              <a:gd name="connsiteX632" fmla="*/ 4795122 w 8023328"/>
              <a:gd name="connsiteY632" fmla="*/ 1311271 h 2380521"/>
              <a:gd name="connsiteX633" fmla="*/ 4782725 w 8023328"/>
              <a:gd name="connsiteY633" fmla="*/ 1296482 h 2380521"/>
              <a:gd name="connsiteX634" fmla="*/ 4795122 w 8023328"/>
              <a:gd name="connsiteY634" fmla="*/ 1281693 h 2380521"/>
              <a:gd name="connsiteX635" fmla="*/ 4726684 w 8023328"/>
              <a:gd name="connsiteY635" fmla="*/ 1281693 h 2380521"/>
              <a:gd name="connsiteX636" fmla="*/ 4741472 w 8023328"/>
              <a:gd name="connsiteY636" fmla="*/ 1296482 h 2380521"/>
              <a:gd name="connsiteX637" fmla="*/ 4726684 w 8023328"/>
              <a:gd name="connsiteY637" fmla="*/ 1311271 h 2380521"/>
              <a:gd name="connsiteX638" fmla="*/ 4711896 w 8023328"/>
              <a:gd name="connsiteY638" fmla="*/ 1296482 h 2380521"/>
              <a:gd name="connsiteX639" fmla="*/ 4726684 w 8023328"/>
              <a:gd name="connsiteY639" fmla="*/ 1281693 h 2380521"/>
              <a:gd name="connsiteX640" fmla="*/ 4655853 w 8023328"/>
              <a:gd name="connsiteY640" fmla="*/ 1281693 h 2380521"/>
              <a:gd name="connsiteX641" fmla="*/ 4670642 w 8023328"/>
              <a:gd name="connsiteY641" fmla="*/ 1294090 h 2380521"/>
              <a:gd name="connsiteX642" fmla="*/ 4655853 w 8023328"/>
              <a:gd name="connsiteY642" fmla="*/ 1307946 h 2380521"/>
              <a:gd name="connsiteX643" fmla="*/ 4641064 w 8023328"/>
              <a:gd name="connsiteY643" fmla="*/ 1294090 h 2380521"/>
              <a:gd name="connsiteX644" fmla="*/ 4655853 w 8023328"/>
              <a:gd name="connsiteY644" fmla="*/ 1281693 h 2380521"/>
              <a:gd name="connsiteX645" fmla="*/ 4585023 w 8023328"/>
              <a:gd name="connsiteY645" fmla="*/ 1281693 h 2380521"/>
              <a:gd name="connsiteX646" fmla="*/ 4599811 w 8023328"/>
              <a:gd name="connsiteY646" fmla="*/ 1294090 h 2380521"/>
              <a:gd name="connsiteX647" fmla="*/ 4585023 w 8023328"/>
              <a:gd name="connsiteY647" fmla="*/ 1307946 h 2380521"/>
              <a:gd name="connsiteX648" fmla="*/ 4570235 w 8023328"/>
              <a:gd name="connsiteY648" fmla="*/ 1294090 h 2380521"/>
              <a:gd name="connsiteX649" fmla="*/ 4585023 w 8023328"/>
              <a:gd name="connsiteY649" fmla="*/ 1281693 h 2380521"/>
              <a:gd name="connsiteX650" fmla="*/ 226355 w 8023328"/>
              <a:gd name="connsiteY650" fmla="*/ 1281693 h 2380521"/>
              <a:gd name="connsiteX651" fmla="*/ 238753 w 8023328"/>
              <a:gd name="connsiteY651" fmla="*/ 1296871 h 2380521"/>
              <a:gd name="connsiteX652" fmla="*/ 226355 w 8023328"/>
              <a:gd name="connsiteY652" fmla="*/ 1311291 h 2380521"/>
              <a:gd name="connsiteX653" fmla="*/ 212499 w 8023328"/>
              <a:gd name="connsiteY653" fmla="*/ 1296871 h 2380521"/>
              <a:gd name="connsiteX654" fmla="*/ 226355 w 8023328"/>
              <a:gd name="connsiteY654" fmla="*/ 1281693 h 2380521"/>
              <a:gd name="connsiteX655" fmla="*/ 155522 w 8023328"/>
              <a:gd name="connsiteY655" fmla="*/ 1281693 h 2380521"/>
              <a:gd name="connsiteX656" fmla="*/ 167919 w 8023328"/>
              <a:gd name="connsiteY656" fmla="*/ 1296871 h 2380521"/>
              <a:gd name="connsiteX657" fmla="*/ 155522 w 8023328"/>
              <a:gd name="connsiteY657" fmla="*/ 1311291 h 2380521"/>
              <a:gd name="connsiteX658" fmla="*/ 141666 w 8023328"/>
              <a:gd name="connsiteY658" fmla="*/ 1296871 h 2380521"/>
              <a:gd name="connsiteX659" fmla="*/ 155522 w 8023328"/>
              <a:gd name="connsiteY659" fmla="*/ 1281693 h 2380521"/>
              <a:gd name="connsiteX660" fmla="*/ 83234 w 8023328"/>
              <a:gd name="connsiteY660" fmla="*/ 1281693 h 2380521"/>
              <a:gd name="connsiteX661" fmla="*/ 97090 w 8023328"/>
              <a:gd name="connsiteY661" fmla="*/ 1296871 h 2380521"/>
              <a:gd name="connsiteX662" fmla="*/ 83234 w 8023328"/>
              <a:gd name="connsiteY662" fmla="*/ 1311291 h 2380521"/>
              <a:gd name="connsiteX663" fmla="*/ 70836 w 8023328"/>
              <a:gd name="connsiteY663" fmla="*/ 1296871 h 2380521"/>
              <a:gd name="connsiteX664" fmla="*/ 83234 w 8023328"/>
              <a:gd name="connsiteY664" fmla="*/ 1281693 h 2380521"/>
              <a:gd name="connsiteX665" fmla="*/ 11998 w 8023328"/>
              <a:gd name="connsiteY665" fmla="*/ 1281693 h 2380521"/>
              <a:gd name="connsiteX666" fmla="*/ 26239 w 8023328"/>
              <a:gd name="connsiteY666" fmla="*/ 1296871 h 2380521"/>
              <a:gd name="connsiteX667" fmla="*/ 11998 w 8023328"/>
              <a:gd name="connsiteY667" fmla="*/ 1311291 h 2380521"/>
              <a:gd name="connsiteX668" fmla="*/ 5 w 8023328"/>
              <a:gd name="connsiteY668" fmla="*/ 1296871 h 2380521"/>
              <a:gd name="connsiteX669" fmla="*/ 11998 w 8023328"/>
              <a:gd name="connsiteY669" fmla="*/ 1281693 h 2380521"/>
              <a:gd name="connsiteX670" fmla="*/ 7084322 w 8023328"/>
              <a:gd name="connsiteY670" fmla="*/ 1210863 h 2380521"/>
              <a:gd name="connsiteX671" fmla="*/ 7099111 w 8023328"/>
              <a:gd name="connsiteY671" fmla="*/ 1224719 h 2380521"/>
              <a:gd name="connsiteX672" fmla="*/ 7084322 w 8023328"/>
              <a:gd name="connsiteY672" fmla="*/ 1237116 h 2380521"/>
              <a:gd name="connsiteX673" fmla="*/ 7069533 w 8023328"/>
              <a:gd name="connsiteY673" fmla="*/ 1224719 h 2380521"/>
              <a:gd name="connsiteX674" fmla="*/ 7084322 w 8023328"/>
              <a:gd name="connsiteY674" fmla="*/ 1210863 h 2380521"/>
              <a:gd name="connsiteX675" fmla="*/ 7013492 w 8023328"/>
              <a:gd name="connsiteY675" fmla="*/ 1210863 h 2380521"/>
              <a:gd name="connsiteX676" fmla="*/ 7028280 w 8023328"/>
              <a:gd name="connsiteY676" fmla="*/ 1224719 h 2380521"/>
              <a:gd name="connsiteX677" fmla="*/ 7013492 w 8023328"/>
              <a:gd name="connsiteY677" fmla="*/ 1237116 h 2380521"/>
              <a:gd name="connsiteX678" fmla="*/ 6998704 w 8023328"/>
              <a:gd name="connsiteY678" fmla="*/ 1224719 h 2380521"/>
              <a:gd name="connsiteX679" fmla="*/ 7013492 w 8023328"/>
              <a:gd name="connsiteY679" fmla="*/ 1210863 h 2380521"/>
              <a:gd name="connsiteX680" fmla="*/ 6939085 w 8023328"/>
              <a:gd name="connsiteY680" fmla="*/ 1210863 h 2380521"/>
              <a:gd name="connsiteX681" fmla="*/ 6950753 w 8023328"/>
              <a:gd name="connsiteY681" fmla="*/ 1224719 h 2380521"/>
              <a:gd name="connsiteX682" fmla="*/ 6939085 w 8023328"/>
              <a:gd name="connsiteY682" fmla="*/ 1237116 h 2380521"/>
              <a:gd name="connsiteX683" fmla="*/ 6924500 w 8023328"/>
              <a:gd name="connsiteY683" fmla="*/ 1224719 h 2380521"/>
              <a:gd name="connsiteX684" fmla="*/ 6939085 w 8023328"/>
              <a:gd name="connsiteY684" fmla="*/ 1210863 h 2380521"/>
              <a:gd name="connsiteX685" fmla="*/ 6867525 w 8023328"/>
              <a:gd name="connsiteY685" fmla="*/ 1210863 h 2380521"/>
              <a:gd name="connsiteX686" fmla="*/ 6879922 w 8023328"/>
              <a:gd name="connsiteY686" fmla="*/ 1224719 h 2380521"/>
              <a:gd name="connsiteX687" fmla="*/ 6867525 w 8023328"/>
              <a:gd name="connsiteY687" fmla="*/ 1237116 h 2380521"/>
              <a:gd name="connsiteX688" fmla="*/ 6853669 w 8023328"/>
              <a:gd name="connsiteY688" fmla="*/ 1224719 h 2380521"/>
              <a:gd name="connsiteX689" fmla="*/ 6867525 w 8023328"/>
              <a:gd name="connsiteY689" fmla="*/ 1210863 h 2380521"/>
              <a:gd name="connsiteX690" fmla="*/ 6796696 w 8023328"/>
              <a:gd name="connsiteY690" fmla="*/ 1210863 h 2380521"/>
              <a:gd name="connsiteX691" fmla="*/ 6809093 w 8023328"/>
              <a:gd name="connsiteY691" fmla="*/ 1224719 h 2380521"/>
              <a:gd name="connsiteX692" fmla="*/ 6796696 w 8023328"/>
              <a:gd name="connsiteY692" fmla="*/ 1237116 h 2380521"/>
              <a:gd name="connsiteX693" fmla="*/ 6782840 w 8023328"/>
              <a:gd name="connsiteY693" fmla="*/ 1224719 h 2380521"/>
              <a:gd name="connsiteX694" fmla="*/ 6796696 w 8023328"/>
              <a:gd name="connsiteY694" fmla="*/ 1210863 h 2380521"/>
              <a:gd name="connsiteX695" fmla="*/ 6724405 w 8023328"/>
              <a:gd name="connsiteY695" fmla="*/ 1210863 h 2380521"/>
              <a:gd name="connsiteX696" fmla="*/ 6738261 w 8023328"/>
              <a:gd name="connsiteY696" fmla="*/ 1224719 h 2380521"/>
              <a:gd name="connsiteX697" fmla="*/ 6724405 w 8023328"/>
              <a:gd name="connsiteY697" fmla="*/ 1237116 h 2380521"/>
              <a:gd name="connsiteX698" fmla="*/ 6712008 w 8023328"/>
              <a:gd name="connsiteY698" fmla="*/ 1224719 h 2380521"/>
              <a:gd name="connsiteX699" fmla="*/ 6724405 w 8023328"/>
              <a:gd name="connsiteY699" fmla="*/ 1210863 h 2380521"/>
              <a:gd name="connsiteX700" fmla="*/ 6653576 w 8023328"/>
              <a:gd name="connsiteY700" fmla="*/ 1210863 h 2380521"/>
              <a:gd name="connsiteX701" fmla="*/ 6667432 w 8023328"/>
              <a:gd name="connsiteY701" fmla="*/ 1224719 h 2380521"/>
              <a:gd name="connsiteX702" fmla="*/ 6653576 w 8023328"/>
              <a:gd name="connsiteY702" fmla="*/ 1237116 h 2380521"/>
              <a:gd name="connsiteX703" fmla="*/ 6641179 w 8023328"/>
              <a:gd name="connsiteY703" fmla="*/ 1224719 h 2380521"/>
              <a:gd name="connsiteX704" fmla="*/ 6653576 w 8023328"/>
              <a:gd name="connsiteY704" fmla="*/ 1210863 h 2380521"/>
              <a:gd name="connsiteX705" fmla="*/ 6582745 w 8023328"/>
              <a:gd name="connsiteY705" fmla="*/ 1210863 h 2380521"/>
              <a:gd name="connsiteX706" fmla="*/ 6596601 w 8023328"/>
              <a:gd name="connsiteY706" fmla="*/ 1224719 h 2380521"/>
              <a:gd name="connsiteX707" fmla="*/ 6582745 w 8023328"/>
              <a:gd name="connsiteY707" fmla="*/ 1237116 h 2380521"/>
              <a:gd name="connsiteX708" fmla="*/ 6570348 w 8023328"/>
              <a:gd name="connsiteY708" fmla="*/ 1224719 h 2380521"/>
              <a:gd name="connsiteX709" fmla="*/ 6582745 w 8023328"/>
              <a:gd name="connsiteY709" fmla="*/ 1210863 h 2380521"/>
              <a:gd name="connsiteX710" fmla="*/ 6510933 w 8023328"/>
              <a:gd name="connsiteY710" fmla="*/ 1210863 h 2380521"/>
              <a:gd name="connsiteX711" fmla="*/ 6525722 w 8023328"/>
              <a:gd name="connsiteY711" fmla="*/ 1224719 h 2380521"/>
              <a:gd name="connsiteX712" fmla="*/ 6510933 w 8023328"/>
              <a:gd name="connsiteY712" fmla="*/ 1237116 h 2380521"/>
              <a:gd name="connsiteX713" fmla="*/ 6496144 w 8023328"/>
              <a:gd name="connsiteY713" fmla="*/ 1224719 h 2380521"/>
              <a:gd name="connsiteX714" fmla="*/ 6510933 w 8023328"/>
              <a:gd name="connsiteY714" fmla="*/ 1210863 h 2380521"/>
              <a:gd name="connsiteX715" fmla="*/ 6440492 w 8023328"/>
              <a:gd name="connsiteY715" fmla="*/ 1210863 h 2380521"/>
              <a:gd name="connsiteX716" fmla="*/ 6454911 w 8023328"/>
              <a:gd name="connsiteY716" fmla="*/ 1224719 h 2380521"/>
              <a:gd name="connsiteX717" fmla="*/ 6440492 w 8023328"/>
              <a:gd name="connsiteY717" fmla="*/ 1237116 h 2380521"/>
              <a:gd name="connsiteX718" fmla="*/ 6425315 w 8023328"/>
              <a:gd name="connsiteY718" fmla="*/ 1224719 h 2380521"/>
              <a:gd name="connsiteX719" fmla="*/ 6440492 w 8023328"/>
              <a:gd name="connsiteY719" fmla="*/ 1210863 h 2380521"/>
              <a:gd name="connsiteX720" fmla="*/ 6368340 w 8023328"/>
              <a:gd name="connsiteY720" fmla="*/ 1210863 h 2380521"/>
              <a:gd name="connsiteX721" fmla="*/ 6380737 w 8023328"/>
              <a:gd name="connsiteY721" fmla="*/ 1224719 h 2380521"/>
              <a:gd name="connsiteX722" fmla="*/ 6368340 w 8023328"/>
              <a:gd name="connsiteY722" fmla="*/ 1237116 h 2380521"/>
              <a:gd name="connsiteX723" fmla="*/ 6354484 w 8023328"/>
              <a:gd name="connsiteY723" fmla="*/ 1224719 h 2380521"/>
              <a:gd name="connsiteX724" fmla="*/ 6368340 w 8023328"/>
              <a:gd name="connsiteY724" fmla="*/ 1210863 h 2380521"/>
              <a:gd name="connsiteX725" fmla="*/ 6297511 w 8023328"/>
              <a:gd name="connsiteY725" fmla="*/ 1210863 h 2380521"/>
              <a:gd name="connsiteX726" fmla="*/ 6309908 w 8023328"/>
              <a:gd name="connsiteY726" fmla="*/ 1224719 h 2380521"/>
              <a:gd name="connsiteX727" fmla="*/ 6297511 w 8023328"/>
              <a:gd name="connsiteY727" fmla="*/ 1237116 h 2380521"/>
              <a:gd name="connsiteX728" fmla="*/ 6283655 w 8023328"/>
              <a:gd name="connsiteY728" fmla="*/ 1224719 h 2380521"/>
              <a:gd name="connsiteX729" fmla="*/ 6297511 w 8023328"/>
              <a:gd name="connsiteY729" fmla="*/ 1210863 h 2380521"/>
              <a:gd name="connsiteX730" fmla="*/ 6226679 w 8023328"/>
              <a:gd name="connsiteY730" fmla="*/ 1210863 h 2380521"/>
              <a:gd name="connsiteX731" fmla="*/ 6239076 w 8023328"/>
              <a:gd name="connsiteY731" fmla="*/ 1224719 h 2380521"/>
              <a:gd name="connsiteX732" fmla="*/ 6226679 w 8023328"/>
              <a:gd name="connsiteY732" fmla="*/ 1237116 h 2380521"/>
              <a:gd name="connsiteX733" fmla="*/ 6212823 w 8023328"/>
              <a:gd name="connsiteY733" fmla="*/ 1224719 h 2380521"/>
              <a:gd name="connsiteX734" fmla="*/ 6226679 w 8023328"/>
              <a:gd name="connsiteY734" fmla="*/ 1210863 h 2380521"/>
              <a:gd name="connsiteX735" fmla="*/ 6154391 w 8023328"/>
              <a:gd name="connsiteY735" fmla="*/ 1210863 h 2380521"/>
              <a:gd name="connsiteX736" fmla="*/ 6168247 w 8023328"/>
              <a:gd name="connsiteY736" fmla="*/ 1224719 h 2380521"/>
              <a:gd name="connsiteX737" fmla="*/ 6154391 w 8023328"/>
              <a:gd name="connsiteY737" fmla="*/ 1237116 h 2380521"/>
              <a:gd name="connsiteX738" fmla="*/ 6141994 w 8023328"/>
              <a:gd name="connsiteY738" fmla="*/ 1224719 h 2380521"/>
              <a:gd name="connsiteX739" fmla="*/ 6154391 w 8023328"/>
              <a:gd name="connsiteY739" fmla="*/ 1210863 h 2380521"/>
              <a:gd name="connsiteX740" fmla="*/ 6083559 w 8023328"/>
              <a:gd name="connsiteY740" fmla="*/ 1210863 h 2380521"/>
              <a:gd name="connsiteX741" fmla="*/ 6097415 w 8023328"/>
              <a:gd name="connsiteY741" fmla="*/ 1224719 h 2380521"/>
              <a:gd name="connsiteX742" fmla="*/ 6083559 w 8023328"/>
              <a:gd name="connsiteY742" fmla="*/ 1237116 h 2380521"/>
              <a:gd name="connsiteX743" fmla="*/ 6071162 w 8023328"/>
              <a:gd name="connsiteY743" fmla="*/ 1224719 h 2380521"/>
              <a:gd name="connsiteX744" fmla="*/ 6083559 w 8023328"/>
              <a:gd name="connsiteY744" fmla="*/ 1210863 h 2380521"/>
              <a:gd name="connsiteX745" fmla="*/ 6009356 w 8023328"/>
              <a:gd name="connsiteY745" fmla="*/ 1210863 h 2380521"/>
              <a:gd name="connsiteX746" fmla="*/ 6023212 w 8023328"/>
              <a:gd name="connsiteY746" fmla="*/ 1224719 h 2380521"/>
              <a:gd name="connsiteX747" fmla="*/ 6009356 w 8023328"/>
              <a:gd name="connsiteY747" fmla="*/ 1237116 h 2380521"/>
              <a:gd name="connsiteX748" fmla="*/ 5996959 w 8023328"/>
              <a:gd name="connsiteY748" fmla="*/ 1224719 h 2380521"/>
              <a:gd name="connsiteX749" fmla="*/ 6009356 w 8023328"/>
              <a:gd name="connsiteY749" fmla="*/ 1210863 h 2380521"/>
              <a:gd name="connsiteX750" fmla="*/ 5940548 w 8023328"/>
              <a:gd name="connsiteY750" fmla="*/ 1210863 h 2380521"/>
              <a:gd name="connsiteX751" fmla="*/ 5955726 w 8023328"/>
              <a:gd name="connsiteY751" fmla="*/ 1224719 h 2380521"/>
              <a:gd name="connsiteX752" fmla="*/ 5940548 w 8023328"/>
              <a:gd name="connsiteY752" fmla="*/ 1237116 h 2380521"/>
              <a:gd name="connsiteX753" fmla="*/ 5926130 w 8023328"/>
              <a:gd name="connsiteY753" fmla="*/ 1224719 h 2380521"/>
              <a:gd name="connsiteX754" fmla="*/ 5940548 w 8023328"/>
              <a:gd name="connsiteY754" fmla="*/ 1210863 h 2380521"/>
              <a:gd name="connsiteX755" fmla="*/ 5870088 w 8023328"/>
              <a:gd name="connsiteY755" fmla="*/ 1210863 h 2380521"/>
              <a:gd name="connsiteX756" fmla="*/ 5884877 w 8023328"/>
              <a:gd name="connsiteY756" fmla="*/ 1224719 h 2380521"/>
              <a:gd name="connsiteX757" fmla="*/ 5870088 w 8023328"/>
              <a:gd name="connsiteY757" fmla="*/ 1237116 h 2380521"/>
              <a:gd name="connsiteX758" fmla="*/ 5855299 w 8023328"/>
              <a:gd name="connsiteY758" fmla="*/ 1224719 h 2380521"/>
              <a:gd name="connsiteX759" fmla="*/ 5870088 w 8023328"/>
              <a:gd name="connsiteY759" fmla="*/ 1210863 h 2380521"/>
              <a:gd name="connsiteX760" fmla="*/ 5799257 w 8023328"/>
              <a:gd name="connsiteY760" fmla="*/ 1210863 h 2380521"/>
              <a:gd name="connsiteX761" fmla="*/ 5814045 w 8023328"/>
              <a:gd name="connsiteY761" fmla="*/ 1224719 h 2380521"/>
              <a:gd name="connsiteX762" fmla="*/ 5799257 w 8023328"/>
              <a:gd name="connsiteY762" fmla="*/ 1237116 h 2380521"/>
              <a:gd name="connsiteX763" fmla="*/ 5784469 w 8023328"/>
              <a:gd name="connsiteY763" fmla="*/ 1224719 h 2380521"/>
              <a:gd name="connsiteX764" fmla="*/ 5799257 w 8023328"/>
              <a:gd name="connsiteY764" fmla="*/ 1210863 h 2380521"/>
              <a:gd name="connsiteX765" fmla="*/ 5724122 w 8023328"/>
              <a:gd name="connsiteY765" fmla="*/ 1210863 h 2380521"/>
              <a:gd name="connsiteX766" fmla="*/ 5736519 w 8023328"/>
              <a:gd name="connsiteY766" fmla="*/ 1225651 h 2380521"/>
              <a:gd name="connsiteX767" fmla="*/ 5724122 w 8023328"/>
              <a:gd name="connsiteY767" fmla="*/ 1240439 h 2380521"/>
              <a:gd name="connsiteX768" fmla="*/ 5710266 w 8023328"/>
              <a:gd name="connsiteY768" fmla="*/ 1225651 h 2380521"/>
              <a:gd name="connsiteX769" fmla="*/ 5724122 w 8023328"/>
              <a:gd name="connsiteY769" fmla="*/ 1210863 h 2380521"/>
              <a:gd name="connsiteX770" fmla="*/ 5653291 w 8023328"/>
              <a:gd name="connsiteY770" fmla="*/ 1210863 h 2380521"/>
              <a:gd name="connsiteX771" fmla="*/ 5665688 w 8023328"/>
              <a:gd name="connsiteY771" fmla="*/ 1225651 h 2380521"/>
              <a:gd name="connsiteX772" fmla="*/ 5653291 w 8023328"/>
              <a:gd name="connsiteY772" fmla="*/ 1240439 h 2380521"/>
              <a:gd name="connsiteX773" fmla="*/ 5639435 w 8023328"/>
              <a:gd name="connsiteY773" fmla="*/ 1225651 h 2380521"/>
              <a:gd name="connsiteX774" fmla="*/ 5653291 w 8023328"/>
              <a:gd name="connsiteY774" fmla="*/ 1210863 h 2380521"/>
              <a:gd name="connsiteX775" fmla="*/ 5582461 w 8023328"/>
              <a:gd name="connsiteY775" fmla="*/ 1210863 h 2380521"/>
              <a:gd name="connsiteX776" fmla="*/ 5594858 w 8023328"/>
              <a:gd name="connsiteY776" fmla="*/ 1225651 h 2380521"/>
              <a:gd name="connsiteX777" fmla="*/ 5582461 w 8023328"/>
              <a:gd name="connsiteY777" fmla="*/ 1240439 h 2380521"/>
              <a:gd name="connsiteX778" fmla="*/ 5568605 w 8023328"/>
              <a:gd name="connsiteY778" fmla="*/ 1225651 h 2380521"/>
              <a:gd name="connsiteX779" fmla="*/ 5582461 w 8023328"/>
              <a:gd name="connsiteY779" fmla="*/ 1210863 h 2380521"/>
              <a:gd name="connsiteX780" fmla="*/ 5510171 w 8023328"/>
              <a:gd name="connsiteY780" fmla="*/ 1210863 h 2380521"/>
              <a:gd name="connsiteX781" fmla="*/ 5524027 w 8023328"/>
              <a:gd name="connsiteY781" fmla="*/ 1225651 h 2380521"/>
              <a:gd name="connsiteX782" fmla="*/ 5510171 w 8023328"/>
              <a:gd name="connsiteY782" fmla="*/ 1240439 h 2380521"/>
              <a:gd name="connsiteX783" fmla="*/ 5497774 w 8023328"/>
              <a:gd name="connsiteY783" fmla="*/ 1225651 h 2380521"/>
              <a:gd name="connsiteX784" fmla="*/ 5510171 w 8023328"/>
              <a:gd name="connsiteY784" fmla="*/ 1210863 h 2380521"/>
              <a:gd name="connsiteX785" fmla="*/ 5438937 w 8023328"/>
              <a:gd name="connsiteY785" fmla="*/ 1210863 h 2380521"/>
              <a:gd name="connsiteX786" fmla="*/ 5453178 w 8023328"/>
              <a:gd name="connsiteY786" fmla="*/ 1225651 h 2380521"/>
              <a:gd name="connsiteX787" fmla="*/ 5438937 w 8023328"/>
              <a:gd name="connsiteY787" fmla="*/ 1240439 h 2380521"/>
              <a:gd name="connsiteX788" fmla="*/ 5426945 w 8023328"/>
              <a:gd name="connsiteY788" fmla="*/ 1225651 h 2380521"/>
              <a:gd name="connsiteX789" fmla="*/ 5438937 w 8023328"/>
              <a:gd name="connsiteY789" fmla="*/ 1210863 h 2380521"/>
              <a:gd name="connsiteX790" fmla="*/ 5367530 w 8023328"/>
              <a:gd name="connsiteY790" fmla="*/ 1210863 h 2380521"/>
              <a:gd name="connsiteX791" fmla="*/ 5382318 w 8023328"/>
              <a:gd name="connsiteY791" fmla="*/ 1225651 h 2380521"/>
              <a:gd name="connsiteX792" fmla="*/ 5367530 w 8023328"/>
              <a:gd name="connsiteY792" fmla="*/ 1240439 h 2380521"/>
              <a:gd name="connsiteX793" fmla="*/ 5352742 w 8023328"/>
              <a:gd name="connsiteY793" fmla="*/ 1225651 h 2380521"/>
              <a:gd name="connsiteX794" fmla="*/ 5367530 w 8023328"/>
              <a:gd name="connsiteY794" fmla="*/ 1210863 h 2380521"/>
              <a:gd name="connsiteX795" fmla="*/ 5296699 w 8023328"/>
              <a:gd name="connsiteY795" fmla="*/ 1210863 h 2380521"/>
              <a:gd name="connsiteX796" fmla="*/ 5311488 w 8023328"/>
              <a:gd name="connsiteY796" fmla="*/ 1225651 h 2380521"/>
              <a:gd name="connsiteX797" fmla="*/ 5296699 w 8023328"/>
              <a:gd name="connsiteY797" fmla="*/ 1240439 h 2380521"/>
              <a:gd name="connsiteX798" fmla="*/ 5281910 w 8023328"/>
              <a:gd name="connsiteY798" fmla="*/ 1225651 h 2380521"/>
              <a:gd name="connsiteX799" fmla="*/ 5296699 w 8023328"/>
              <a:gd name="connsiteY799" fmla="*/ 1210863 h 2380521"/>
              <a:gd name="connsiteX800" fmla="*/ 5225869 w 8023328"/>
              <a:gd name="connsiteY800" fmla="*/ 1210863 h 2380521"/>
              <a:gd name="connsiteX801" fmla="*/ 5240657 w 8023328"/>
              <a:gd name="connsiteY801" fmla="*/ 1225651 h 2380521"/>
              <a:gd name="connsiteX802" fmla="*/ 5225869 w 8023328"/>
              <a:gd name="connsiteY802" fmla="*/ 1240439 h 2380521"/>
              <a:gd name="connsiteX803" fmla="*/ 5211081 w 8023328"/>
              <a:gd name="connsiteY803" fmla="*/ 1225651 h 2380521"/>
              <a:gd name="connsiteX804" fmla="*/ 5225869 w 8023328"/>
              <a:gd name="connsiteY804" fmla="*/ 1210863 h 2380521"/>
              <a:gd name="connsiteX805" fmla="*/ 5154105 w 8023328"/>
              <a:gd name="connsiteY805" fmla="*/ 1210863 h 2380521"/>
              <a:gd name="connsiteX806" fmla="*/ 5166502 w 8023328"/>
              <a:gd name="connsiteY806" fmla="*/ 1225651 h 2380521"/>
              <a:gd name="connsiteX807" fmla="*/ 5154105 w 8023328"/>
              <a:gd name="connsiteY807" fmla="*/ 1240439 h 2380521"/>
              <a:gd name="connsiteX808" fmla="*/ 5140249 w 8023328"/>
              <a:gd name="connsiteY808" fmla="*/ 1225651 h 2380521"/>
              <a:gd name="connsiteX809" fmla="*/ 5154105 w 8023328"/>
              <a:gd name="connsiteY809" fmla="*/ 1210863 h 2380521"/>
              <a:gd name="connsiteX810" fmla="*/ 5083276 w 8023328"/>
              <a:gd name="connsiteY810" fmla="*/ 1210863 h 2380521"/>
              <a:gd name="connsiteX811" fmla="*/ 5095673 w 8023328"/>
              <a:gd name="connsiteY811" fmla="*/ 1225651 h 2380521"/>
              <a:gd name="connsiteX812" fmla="*/ 5083276 w 8023328"/>
              <a:gd name="connsiteY812" fmla="*/ 1240439 h 2380521"/>
              <a:gd name="connsiteX813" fmla="*/ 5069420 w 8023328"/>
              <a:gd name="connsiteY813" fmla="*/ 1225651 h 2380521"/>
              <a:gd name="connsiteX814" fmla="*/ 5083276 w 8023328"/>
              <a:gd name="connsiteY814" fmla="*/ 1210863 h 2380521"/>
              <a:gd name="connsiteX815" fmla="*/ 5012445 w 8023328"/>
              <a:gd name="connsiteY815" fmla="*/ 1210863 h 2380521"/>
              <a:gd name="connsiteX816" fmla="*/ 5024842 w 8023328"/>
              <a:gd name="connsiteY816" fmla="*/ 1225651 h 2380521"/>
              <a:gd name="connsiteX817" fmla="*/ 5012445 w 8023328"/>
              <a:gd name="connsiteY817" fmla="*/ 1240439 h 2380521"/>
              <a:gd name="connsiteX818" fmla="*/ 4998589 w 8023328"/>
              <a:gd name="connsiteY818" fmla="*/ 1225651 h 2380521"/>
              <a:gd name="connsiteX819" fmla="*/ 5012445 w 8023328"/>
              <a:gd name="connsiteY819" fmla="*/ 1210863 h 2380521"/>
              <a:gd name="connsiteX820" fmla="*/ 4940157 w 8023328"/>
              <a:gd name="connsiteY820" fmla="*/ 1210863 h 2380521"/>
              <a:gd name="connsiteX821" fmla="*/ 4954013 w 8023328"/>
              <a:gd name="connsiteY821" fmla="*/ 1225651 h 2380521"/>
              <a:gd name="connsiteX822" fmla="*/ 4940157 w 8023328"/>
              <a:gd name="connsiteY822" fmla="*/ 1240439 h 2380521"/>
              <a:gd name="connsiteX823" fmla="*/ 4927760 w 8023328"/>
              <a:gd name="connsiteY823" fmla="*/ 1225651 h 2380521"/>
              <a:gd name="connsiteX824" fmla="*/ 4940157 w 8023328"/>
              <a:gd name="connsiteY824" fmla="*/ 1210863 h 2380521"/>
              <a:gd name="connsiteX825" fmla="*/ 4865953 w 8023328"/>
              <a:gd name="connsiteY825" fmla="*/ 1210863 h 2380521"/>
              <a:gd name="connsiteX826" fmla="*/ 4879809 w 8023328"/>
              <a:gd name="connsiteY826" fmla="*/ 1225651 h 2380521"/>
              <a:gd name="connsiteX827" fmla="*/ 4865953 w 8023328"/>
              <a:gd name="connsiteY827" fmla="*/ 1240439 h 2380521"/>
              <a:gd name="connsiteX828" fmla="*/ 4853556 w 8023328"/>
              <a:gd name="connsiteY828" fmla="*/ 1225651 h 2380521"/>
              <a:gd name="connsiteX829" fmla="*/ 4865953 w 8023328"/>
              <a:gd name="connsiteY829" fmla="*/ 1210863 h 2380521"/>
              <a:gd name="connsiteX830" fmla="*/ 4795122 w 8023328"/>
              <a:gd name="connsiteY830" fmla="*/ 1210863 h 2380521"/>
              <a:gd name="connsiteX831" fmla="*/ 4808978 w 8023328"/>
              <a:gd name="connsiteY831" fmla="*/ 1225651 h 2380521"/>
              <a:gd name="connsiteX832" fmla="*/ 4795122 w 8023328"/>
              <a:gd name="connsiteY832" fmla="*/ 1240439 h 2380521"/>
              <a:gd name="connsiteX833" fmla="*/ 4782725 w 8023328"/>
              <a:gd name="connsiteY833" fmla="*/ 1225651 h 2380521"/>
              <a:gd name="connsiteX834" fmla="*/ 4795122 w 8023328"/>
              <a:gd name="connsiteY834" fmla="*/ 1210863 h 2380521"/>
              <a:gd name="connsiteX835" fmla="*/ 4726684 w 8023328"/>
              <a:gd name="connsiteY835" fmla="*/ 1210863 h 2380521"/>
              <a:gd name="connsiteX836" fmla="*/ 4741472 w 8023328"/>
              <a:gd name="connsiteY836" fmla="*/ 1225651 h 2380521"/>
              <a:gd name="connsiteX837" fmla="*/ 4726684 w 8023328"/>
              <a:gd name="connsiteY837" fmla="*/ 1240439 h 2380521"/>
              <a:gd name="connsiteX838" fmla="*/ 4711896 w 8023328"/>
              <a:gd name="connsiteY838" fmla="*/ 1225651 h 2380521"/>
              <a:gd name="connsiteX839" fmla="*/ 4726684 w 8023328"/>
              <a:gd name="connsiteY839" fmla="*/ 1210863 h 2380521"/>
              <a:gd name="connsiteX840" fmla="*/ 4655853 w 8023328"/>
              <a:gd name="connsiteY840" fmla="*/ 1210863 h 2380521"/>
              <a:gd name="connsiteX841" fmla="*/ 4670642 w 8023328"/>
              <a:gd name="connsiteY841" fmla="*/ 1225651 h 2380521"/>
              <a:gd name="connsiteX842" fmla="*/ 4655853 w 8023328"/>
              <a:gd name="connsiteY842" fmla="*/ 1240439 h 2380521"/>
              <a:gd name="connsiteX843" fmla="*/ 4641064 w 8023328"/>
              <a:gd name="connsiteY843" fmla="*/ 1225651 h 2380521"/>
              <a:gd name="connsiteX844" fmla="*/ 4655853 w 8023328"/>
              <a:gd name="connsiteY844" fmla="*/ 1210863 h 2380521"/>
              <a:gd name="connsiteX845" fmla="*/ 4585023 w 8023328"/>
              <a:gd name="connsiteY845" fmla="*/ 1210863 h 2380521"/>
              <a:gd name="connsiteX846" fmla="*/ 4599811 w 8023328"/>
              <a:gd name="connsiteY846" fmla="*/ 1225651 h 2380521"/>
              <a:gd name="connsiteX847" fmla="*/ 4585023 w 8023328"/>
              <a:gd name="connsiteY847" fmla="*/ 1240439 h 2380521"/>
              <a:gd name="connsiteX848" fmla="*/ 4570235 w 8023328"/>
              <a:gd name="connsiteY848" fmla="*/ 1225651 h 2380521"/>
              <a:gd name="connsiteX849" fmla="*/ 4585023 w 8023328"/>
              <a:gd name="connsiteY849" fmla="*/ 1210863 h 2380521"/>
              <a:gd name="connsiteX850" fmla="*/ 4513260 w 8023328"/>
              <a:gd name="connsiteY850" fmla="*/ 1210863 h 2380521"/>
              <a:gd name="connsiteX851" fmla="*/ 4525657 w 8023328"/>
              <a:gd name="connsiteY851" fmla="*/ 1225651 h 2380521"/>
              <a:gd name="connsiteX852" fmla="*/ 4513260 w 8023328"/>
              <a:gd name="connsiteY852" fmla="*/ 1240439 h 2380521"/>
              <a:gd name="connsiteX853" fmla="*/ 4499404 w 8023328"/>
              <a:gd name="connsiteY853" fmla="*/ 1225651 h 2380521"/>
              <a:gd name="connsiteX854" fmla="*/ 4513260 w 8023328"/>
              <a:gd name="connsiteY854" fmla="*/ 1210863 h 2380521"/>
              <a:gd name="connsiteX855" fmla="*/ 4439056 w 8023328"/>
              <a:gd name="connsiteY855" fmla="*/ 1210863 h 2380521"/>
              <a:gd name="connsiteX856" fmla="*/ 4451453 w 8023328"/>
              <a:gd name="connsiteY856" fmla="*/ 1225651 h 2380521"/>
              <a:gd name="connsiteX857" fmla="*/ 4439056 w 8023328"/>
              <a:gd name="connsiteY857" fmla="*/ 1240439 h 2380521"/>
              <a:gd name="connsiteX858" fmla="*/ 4425200 w 8023328"/>
              <a:gd name="connsiteY858" fmla="*/ 1225651 h 2380521"/>
              <a:gd name="connsiteX859" fmla="*/ 4439056 w 8023328"/>
              <a:gd name="connsiteY859" fmla="*/ 1210863 h 2380521"/>
              <a:gd name="connsiteX860" fmla="*/ 4366768 w 8023328"/>
              <a:gd name="connsiteY860" fmla="*/ 1210863 h 2380521"/>
              <a:gd name="connsiteX861" fmla="*/ 4380624 w 8023328"/>
              <a:gd name="connsiteY861" fmla="*/ 1225651 h 2380521"/>
              <a:gd name="connsiteX862" fmla="*/ 4366768 w 8023328"/>
              <a:gd name="connsiteY862" fmla="*/ 1240439 h 2380521"/>
              <a:gd name="connsiteX863" fmla="*/ 4354371 w 8023328"/>
              <a:gd name="connsiteY863" fmla="*/ 1225651 h 2380521"/>
              <a:gd name="connsiteX864" fmla="*/ 4366768 w 8023328"/>
              <a:gd name="connsiteY864" fmla="*/ 1210863 h 2380521"/>
              <a:gd name="connsiteX865" fmla="*/ 4295937 w 8023328"/>
              <a:gd name="connsiteY865" fmla="*/ 1210863 h 2380521"/>
              <a:gd name="connsiteX866" fmla="*/ 4309793 w 8023328"/>
              <a:gd name="connsiteY866" fmla="*/ 1225651 h 2380521"/>
              <a:gd name="connsiteX867" fmla="*/ 4295937 w 8023328"/>
              <a:gd name="connsiteY867" fmla="*/ 1240439 h 2380521"/>
              <a:gd name="connsiteX868" fmla="*/ 4283540 w 8023328"/>
              <a:gd name="connsiteY868" fmla="*/ 1225651 h 2380521"/>
              <a:gd name="connsiteX869" fmla="*/ 4295937 w 8023328"/>
              <a:gd name="connsiteY869" fmla="*/ 1210863 h 2380521"/>
              <a:gd name="connsiteX870" fmla="*/ 368953 w 8023328"/>
              <a:gd name="connsiteY870" fmla="*/ 1210863 h 2380521"/>
              <a:gd name="connsiteX871" fmla="*/ 383742 w 8023328"/>
              <a:gd name="connsiteY871" fmla="*/ 1225651 h 2380521"/>
              <a:gd name="connsiteX872" fmla="*/ 368953 w 8023328"/>
              <a:gd name="connsiteY872" fmla="*/ 1240439 h 2380521"/>
              <a:gd name="connsiteX873" fmla="*/ 354165 w 8023328"/>
              <a:gd name="connsiteY873" fmla="*/ 1225651 h 2380521"/>
              <a:gd name="connsiteX874" fmla="*/ 368953 w 8023328"/>
              <a:gd name="connsiteY874" fmla="*/ 1210863 h 2380521"/>
              <a:gd name="connsiteX875" fmla="*/ 297189 w 8023328"/>
              <a:gd name="connsiteY875" fmla="*/ 1210863 h 2380521"/>
              <a:gd name="connsiteX876" fmla="*/ 309586 w 8023328"/>
              <a:gd name="connsiteY876" fmla="*/ 1225651 h 2380521"/>
              <a:gd name="connsiteX877" fmla="*/ 297189 w 8023328"/>
              <a:gd name="connsiteY877" fmla="*/ 1240439 h 2380521"/>
              <a:gd name="connsiteX878" fmla="*/ 283334 w 8023328"/>
              <a:gd name="connsiteY878" fmla="*/ 1225651 h 2380521"/>
              <a:gd name="connsiteX879" fmla="*/ 297189 w 8023328"/>
              <a:gd name="connsiteY879" fmla="*/ 1210863 h 2380521"/>
              <a:gd name="connsiteX880" fmla="*/ 226361 w 8023328"/>
              <a:gd name="connsiteY880" fmla="*/ 1210863 h 2380521"/>
              <a:gd name="connsiteX881" fmla="*/ 238759 w 8023328"/>
              <a:gd name="connsiteY881" fmla="*/ 1225651 h 2380521"/>
              <a:gd name="connsiteX882" fmla="*/ 226361 w 8023328"/>
              <a:gd name="connsiteY882" fmla="*/ 1240439 h 2380521"/>
              <a:gd name="connsiteX883" fmla="*/ 212504 w 8023328"/>
              <a:gd name="connsiteY883" fmla="*/ 1225651 h 2380521"/>
              <a:gd name="connsiteX884" fmla="*/ 226361 w 8023328"/>
              <a:gd name="connsiteY884" fmla="*/ 1210863 h 2380521"/>
              <a:gd name="connsiteX885" fmla="*/ 155527 w 8023328"/>
              <a:gd name="connsiteY885" fmla="*/ 1210863 h 2380521"/>
              <a:gd name="connsiteX886" fmla="*/ 167924 w 8023328"/>
              <a:gd name="connsiteY886" fmla="*/ 1225651 h 2380521"/>
              <a:gd name="connsiteX887" fmla="*/ 155527 w 8023328"/>
              <a:gd name="connsiteY887" fmla="*/ 1240439 h 2380521"/>
              <a:gd name="connsiteX888" fmla="*/ 141671 w 8023328"/>
              <a:gd name="connsiteY888" fmla="*/ 1225651 h 2380521"/>
              <a:gd name="connsiteX889" fmla="*/ 155527 w 8023328"/>
              <a:gd name="connsiteY889" fmla="*/ 1210863 h 2380521"/>
              <a:gd name="connsiteX890" fmla="*/ 83239 w 8023328"/>
              <a:gd name="connsiteY890" fmla="*/ 1210863 h 2380521"/>
              <a:gd name="connsiteX891" fmla="*/ 97095 w 8023328"/>
              <a:gd name="connsiteY891" fmla="*/ 1225651 h 2380521"/>
              <a:gd name="connsiteX892" fmla="*/ 83239 w 8023328"/>
              <a:gd name="connsiteY892" fmla="*/ 1240439 h 2380521"/>
              <a:gd name="connsiteX893" fmla="*/ 70841 w 8023328"/>
              <a:gd name="connsiteY893" fmla="*/ 1225651 h 2380521"/>
              <a:gd name="connsiteX894" fmla="*/ 83239 w 8023328"/>
              <a:gd name="connsiteY894" fmla="*/ 1210863 h 2380521"/>
              <a:gd name="connsiteX895" fmla="*/ 12003 w 8023328"/>
              <a:gd name="connsiteY895" fmla="*/ 1210863 h 2380521"/>
              <a:gd name="connsiteX896" fmla="*/ 26244 w 8023328"/>
              <a:gd name="connsiteY896" fmla="*/ 1225651 h 2380521"/>
              <a:gd name="connsiteX897" fmla="*/ 12003 w 8023328"/>
              <a:gd name="connsiteY897" fmla="*/ 1240439 h 2380521"/>
              <a:gd name="connsiteX898" fmla="*/ 10 w 8023328"/>
              <a:gd name="connsiteY898" fmla="*/ 1225651 h 2380521"/>
              <a:gd name="connsiteX899" fmla="*/ 12003 w 8023328"/>
              <a:gd name="connsiteY899" fmla="*/ 1210863 h 2380521"/>
              <a:gd name="connsiteX900" fmla="*/ 7013492 w 8023328"/>
              <a:gd name="connsiteY900" fmla="*/ 1140032 h 2380521"/>
              <a:gd name="connsiteX901" fmla="*/ 7028280 w 8023328"/>
              <a:gd name="connsiteY901" fmla="*/ 1152429 h 2380521"/>
              <a:gd name="connsiteX902" fmla="*/ 7013492 w 8023328"/>
              <a:gd name="connsiteY902" fmla="*/ 1166286 h 2380521"/>
              <a:gd name="connsiteX903" fmla="*/ 6998704 w 8023328"/>
              <a:gd name="connsiteY903" fmla="*/ 1152429 h 2380521"/>
              <a:gd name="connsiteX904" fmla="*/ 7013492 w 8023328"/>
              <a:gd name="connsiteY904" fmla="*/ 1140032 h 2380521"/>
              <a:gd name="connsiteX905" fmla="*/ 6939085 w 8023328"/>
              <a:gd name="connsiteY905" fmla="*/ 1140032 h 2380521"/>
              <a:gd name="connsiteX906" fmla="*/ 6950753 w 8023328"/>
              <a:gd name="connsiteY906" fmla="*/ 1152429 h 2380521"/>
              <a:gd name="connsiteX907" fmla="*/ 6939085 w 8023328"/>
              <a:gd name="connsiteY907" fmla="*/ 1166286 h 2380521"/>
              <a:gd name="connsiteX908" fmla="*/ 6924500 w 8023328"/>
              <a:gd name="connsiteY908" fmla="*/ 1152429 h 2380521"/>
              <a:gd name="connsiteX909" fmla="*/ 6939085 w 8023328"/>
              <a:gd name="connsiteY909" fmla="*/ 1140032 h 2380521"/>
              <a:gd name="connsiteX910" fmla="*/ 6867525 w 8023328"/>
              <a:gd name="connsiteY910" fmla="*/ 1140032 h 2380521"/>
              <a:gd name="connsiteX911" fmla="*/ 6879922 w 8023328"/>
              <a:gd name="connsiteY911" fmla="*/ 1153888 h 2380521"/>
              <a:gd name="connsiteX912" fmla="*/ 6867525 w 8023328"/>
              <a:gd name="connsiteY912" fmla="*/ 1166286 h 2380521"/>
              <a:gd name="connsiteX913" fmla="*/ 6853669 w 8023328"/>
              <a:gd name="connsiteY913" fmla="*/ 1153888 h 2380521"/>
              <a:gd name="connsiteX914" fmla="*/ 6867525 w 8023328"/>
              <a:gd name="connsiteY914" fmla="*/ 1140032 h 2380521"/>
              <a:gd name="connsiteX915" fmla="*/ 6796696 w 8023328"/>
              <a:gd name="connsiteY915" fmla="*/ 1140032 h 2380521"/>
              <a:gd name="connsiteX916" fmla="*/ 6809093 w 8023328"/>
              <a:gd name="connsiteY916" fmla="*/ 1153888 h 2380521"/>
              <a:gd name="connsiteX917" fmla="*/ 6796696 w 8023328"/>
              <a:gd name="connsiteY917" fmla="*/ 1166286 h 2380521"/>
              <a:gd name="connsiteX918" fmla="*/ 6782840 w 8023328"/>
              <a:gd name="connsiteY918" fmla="*/ 1153888 h 2380521"/>
              <a:gd name="connsiteX919" fmla="*/ 6796696 w 8023328"/>
              <a:gd name="connsiteY919" fmla="*/ 1140032 h 2380521"/>
              <a:gd name="connsiteX920" fmla="*/ 6724405 w 8023328"/>
              <a:gd name="connsiteY920" fmla="*/ 1140032 h 2380521"/>
              <a:gd name="connsiteX921" fmla="*/ 6738261 w 8023328"/>
              <a:gd name="connsiteY921" fmla="*/ 1153888 h 2380521"/>
              <a:gd name="connsiteX922" fmla="*/ 6724405 w 8023328"/>
              <a:gd name="connsiteY922" fmla="*/ 1166286 h 2380521"/>
              <a:gd name="connsiteX923" fmla="*/ 6712008 w 8023328"/>
              <a:gd name="connsiteY923" fmla="*/ 1153888 h 2380521"/>
              <a:gd name="connsiteX924" fmla="*/ 6724405 w 8023328"/>
              <a:gd name="connsiteY924" fmla="*/ 1140032 h 2380521"/>
              <a:gd name="connsiteX925" fmla="*/ 6653576 w 8023328"/>
              <a:gd name="connsiteY925" fmla="*/ 1140032 h 2380521"/>
              <a:gd name="connsiteX926" fmla="*/ 6667432 w 8023328"/>
              <a:gd name="connsiteY926" fmla="*/ 1153888 h 2380521"/>
              <a:gd name="connsiteX927" fmla="*/ 6653576 w 8023328"/>
              <a:gd name="connsiteY927" fmla="*/ 1166286 h 2380521"/>
              <a:gd name="connsiteX928" fmla="*/ 6641179 w 8023328"/>
              <a:gd name="connsiteY928" fmla="*/ 1153888 h 2380521"/>
              <a:gd name="connsiteX929" fmla="*/ 6653576 w 8023328"/>
              <a:gd name="connsiteY929" fmla="*/ 1140032 h 2380521"/>
              <a:gd name="connsiteX930" fmla="*/ 6581764 w 8023328"/>
              <a:gd name="connsiteY930" fmla="*/ 1140032 h 2380521"/>
              <a:gd name="connsiteX931" fmla="*/ 6596552 w 8023328"/>
              <a:gd name="connsiteY931" fmla="*/ 1153888 h 2380521"/>
              <a:gd name="connsiteX932" fmla="*/ 6581764 w 8023328"/>
              <a:gd name="connsiteY932" fmla="*/ 1166286 h 2380521"/>
              <a:gd name="connsiteX933" fmla="*/ 6566976 w 8023328"/>
              <a:gd name="connsiteY933" fmla="*/ 1153888 h 2380521"/>
              <a:gd name="connsiteX934" fmla="*/ 6581764 w 8023328"/>
              <a:gd name="connsiteY934" fmla="*/ 1140032 h 2380521"/>
              <a:gd name="connsiteX935" fmla="*/ 6510933 w 8023328"/>
              <a:gd name="connsiteY935" fmla="*/ 1140032 h 2380521"/>
              <a:gd name="connsiteX936" fmla="*/ 6525722 w 8023328"/>
              <a:gd name="connsiteY936" fmla="*/ 1153888 h 2380521"/>
              <a:gd name="connsiteX937" fmla="*/ 6510933 w 8023328"/>
              <a:gd name="connsiteY937" fmla="*/ 1166286 h 2380521"/>
              <a:gd name="connsiteX938" fmla="*/ 6496144 w 8023328"/>
              <a:gd name="connsiteY938" fmla="*/ 1153888 h 2380521"/>
              <a:gd name="connsiteX939" fmla="*/ 6510933 w 8023328"/>
              <a:gd name="connsiteY939" fmla="*/ 1140032 h 2380521"/>
              <a:gd name="connsiteX940" fmla="*/ 6440492 w 8023328"/>
              <a:gd name="connsiteY940" fmla="*/ 1140032 h 2380521"/>
              <a:gd name="connsiteX941" fmla="*/ 6454911 w 8023328"/>
              <a:gd name="connsiteY941" fmla="*/ 1153888 h 2380521"/>
              <a:gd name="connsiteX942" fmla="*/ 6440492 w 8023328"/>
              <a:gd name="connsiteY942" fmla="*/ 1166286 h 2380521"/>
              <a:gd name="connsiteX943" fmla="*/ 6425315 w 8023328"/>
              <a:gd name="connsiteY943" fmla="*/ 1153888 h 2380521"/>
              <a:gd name="connsiteX944" fmla="*/ 6440492 w 8023328"/>
              <a:gd name="connsiteY944" fmla="*/ 1140032 h 2380521"/>
              <a:gd name="connsiteX945" fmla="*/ 6368340 w 8023328"/>
              <a:gd name="connsiteY945" fmla="*/ 1140032 h 2380521"/>
              <a:gd name="connsiteX946" fmla="*/ 6380737 w 8023328"/>
              <a:gd name="connsiteY946" fmla="*/ 1153888 h 2380521"/>
              <a:gd name="connsiteX947" fmla="*/ 6368340 w 8023328"/>
              <a:gd name="connsiteY947" fmla="*/ 1166286 h 2380521"/>
              <a:gd name="connsiteX948" fmla="*/ 6354484 w 8023328"/>
              <a:gd name="connsiteY948" fmla="*/ 1153888 h 2380521"/>
              <a:gd name="connsiteX949" fmla="*/ 6368340 w 8023328"/>
              <a:gd name="connsiteY949" fmla="*/ 1140032 h 2380521"/>
              <a:gd name="connsiteX950" fmla="*/ 6297511 w 8023328"/>
              <a:gd name="connsiteY950" fmla="*/ 1140032 h 2380521"/>
              <a:gd name="connsiteX951" fmla="*/ 6309908 w 8023328"/>
              <a:gd name="connsiteY951" fmla="*/ 1153888 h 2380521"/>
              <a:gd name="connsiteX952" fmla="*/ 6297511 w 8023328"/>
              <a:gd name="connsiteY952" fmla="*/ 1166286 h 2380521"/>
              <a:gd name="connsiteX953" fmla="*/ 6283655 w 8023328"/>
              <a:gd name="connsiteY953" fmla="*/ 1153888 h 2380521"/>
              <a:gd name="connsiteX954" fmla="*/ 6297511 w 8023328"/>
              <a:gd name="connsiteY954" fmla="*/ 1140032 h 2380521"/>
              <a:gd name="connsiteX955" fmla="*/ 6226679 w 8023328"/>
              <a:gd name="connsiteY955" fmla="*/ 1140032 h 2380521"/>
              <a:gd name="connsiteX956" fmla="*/ 6239076 w 8023328"/>
              <a:gd name="connsiteY956" fmla="*/ 1153888 h 2380521"/>
              <a:gd name="connsiteX957" fmla="*/ 6226679 w 8023328"/>
              <a:gd name="connsiteY957" fmla="*/ 1166286 h 2380521"/>
              <a:gd name="connsiteX958" fmla="*/ 6212823 w 8023328"/>
              <a:gd name="connsiteY958" fmla="*/ 1153888 h 2380521"/>
              <a:gd name="connsiteX959" fmla="*/ 6226679 w 8023328"/>
              <a:gd name="connsiteY959" fmla="*/ 1140032 h 2380521"/>
              <a:gd name="connsiteX960" fmla="*/ 6154391 w 8023328"/>
              <a:gd name="connsiteY960" fmla="*/ 1140032 h 2380521"/>
              <a:gd name="connsiteX961" fmla="*/ 6168247 w 8023328"/>
              <a:gd name="connsiteY961" fmla="*/ 1153888 h 2380521"/>
              <a:gd name="connsiteX962" fmla="*/ 6154391 w 8023328"/>
              <a:gd name="connsiteY962" fmla="*/ 1166286 h 2380521"/>
              <a:gd name="connsiteX963" fmla="*/ 6141994 w 8023328"/>
              <a:gd name="connsiteY963" fmla="*/ 1153888 h 2380521"/>
              <a:gd name="connsiteX964" fmla="*/ 6154391 w 8023328"/>
              <a:gd name="connsiteY964" fmla="*/ 1140032 h 2380521"/>
              <a:gd name="connsiteX965" fmla="*/ 6083559 w 8023328"/>
              <a:gd name="connsiteY965" fmla="*/ 1140032 h 2380521"/>
              <a:gd name="connsiteX966" fmla="*/ 6097415 w 8023328"/>
              <a:gd name="connsiteY966" fmla="*/ 1153888 h 2380521"/>
              <a:gd name="connsiteX967" fmla="*/ 6083559 w 8023328"/>
              <a:gd name="connsiteY967" fmla="*/ 1166286 h 2380521"/>
              <a:gd name="connsiteX968" fmla="*/ 6071162 w 8023328"/>
              <a:gd name="connsiteY968" fmla="*/ 1153888 h 2380521"/>
              <a:gd name="connsiteX969" fmla="*/ 6083559 w 8023328"/>
              <a:gd name="connsiteY969" fmla="*/ 1140032 h 2380521"/>
              <a:gd name="connsiteX970" fmla="*/ 6009356 w 8023328"/>
              <a:gd name="connsiteY970" fmla="*/ 1140032 h 2380521"/>
              <a:gd name="connsiteX971" fmla="*/ 6023212 w 8023328"/>
              <a:gd name="connsiteY971" fmla="*/ 1153888 h 2380521"/>
              <a:gd name="connsiteX972" fmla="*/ 6009356 w 8023328"/>
              <a:gd name="connsiteY972" fmla="*/ 1166286 h 2380521"/>
              <a:gd name="connsiteX973" fmla="*/ 5996959 w 8023328"/>
              <a:gd name="connsiteY973" fmla="*/ 1153888 h 2380521"/>
              <a:gd name="connsiteX974" fmla="*/ 6009356 w 8023328"/>
              <a:gd name="connsiteY974" fmla="*/ 1140032 h 2380521"/>
              <a:gd name="connsiteX975" fmla="*/ 5940548 w 8023328"/>
              <a:gd name="connsiteY975" fmla="*/ 1140032 h 2380521"/>
              <a:gd name="connsiteX976" fmla="*/ 5955726 w 8023328"/>
              <a:gd name="connsiteY976" fmla="*/ 1153888 h 2380521"/>
              <a:gd name="connsiteX977" fmla="*/ 5940548 w 8023328"/>
              <a:gd name="connsiteY977" fmla="*/ 1166286 h 2380521"/>
              <a:gd name="connsiteX978" fmla="*/ 5926130 w 8023328"/>
              <a:gd name="connsiteY978" fmla="*/ 1153888 h 2380521"/>
              <a:gd name="connsiteX979" fmla="*/ 5940548 w 8023328"/>
              <a:gd name="connsiteY979" fmla="*/ 1140032 h 2380521"/>
              <a:gd name="connsiteX980" fmla="*/ 5870088 w 8023328"/>
              <a:gd name="connsiteY980" fmla="*/ 1140032 h 2380521"/>
              <a:gd name="connsiteX981" fmla="*/ 5884877 w 8023328"/>
              <a:gd name="connsiteY981" fmla="*/ 1153888 h 2380521"/>
              <a:gd name="connsiteX982" fmla="*/ 5870088 w 8023328"/>
              <a:gd name="connsiteY982" fmla="*/ 1166286 h 2380521"/>
              <a:gd name="connsiteX983" fmla="*/ 5855299 w 8023328"/>
              <a:gd name="connsiteY983" fmla="*/ 1153888 h 2380521"/>
              <a:gd name="connsiteX984" fmla="*/ 5870088 w 8023328"/>
              <a:gd name="connsiteY984" fmla="*/ 1140032 h 2380521"/>
              <a:gd name="connsiteX985" fmla="*/ 5799257 w 8023328"/>
              <a:gd name="connsiteY985" fmla="*/ 1140032 h 2380521"/>
              <a:gd name="connsiteX986" fmla="*/ 5814045 w 8023328"/>
              <a:gd name="connsiteY986" fmla="*/ 1153888 h 2380521"/>
              <a:gd name="connsiteX987" fmla="*/ 5799257 w 8023328"/>
              <a:gd name="connsiteY987" fmla="*/ 1166286 h 2380521"/>
              <a:gd name="connsiteX988" fmla="*/ 5784469 w 8023328"/>
              <a:gd name="connsiteY988" fmla="*/ 1153888 h 2380521"/>
              <a:gd name="connsiteX989" fmla="*/ 5799257 w 8023328"/>
              <a:gd name="connsiteY989" fmla="*/ 1140032 h 2380521"/>
              <a:gd name="connsiteX990" fmla="*/ 5724122 w 8023328"/>
              <a:gd name="connsiteY990" fmla="*/ 1140032 h 2380521"/>
              <a:gd name="connsiteX991" fmla="*/ 5736519 w 8023328"/>
              <a:gd name="connsiteY991" fmla="*/ 1153888 h 2380521"/>
              <a:gd name="connsiteX992" fmla="*/ 5724122 w 8023328"/>
              <a:gd name="connsiteY992" fmla="*/ 1166286 h 2380521"/>
              <a:gd name="connsiteX993" fmla="*/ 5710266 w 8023328"/>
              <a:gd name="connsiteY993" fmla="*/ 1153888 h 2380521"/>
              <a:gd name="connsiteX994" fmla="*/ 5724122 w 8023328"/>
              <a:gd name="connsiteY994" fmla="*/ 1140032 h 2380521"/>
              <a:gd name="connsiteX995" fmla="*/ 5653291 w 8023328"/>
              <a:gd name="connsiteY995" fmla="*/ 1140032 h 2380521"/>
              <a:gd name="connsiteX996" fmla="*/ 5665688 w 8023328"/>
              <a:gd name="connsiteY996" fmla="*/ 1153888 h 2380521"/>
              <a:gd name="connsiteX997" fmla="*/ 5653291 w 8023328"/>
              <a:gd name="connsiteY997" fmla="*/ 1166286 h 2380521"/>
              <a:gd name="connsiteX998" fmla="*/ 5639435 w 8023328"/>
              <a:gd name="connsiteY998" fmla="*/ 1153888 h 2380521"/>
              <a:gd name="connsiteX999" fmla="*/ 5653291 w 8023328"/>
              <a:gd name="connsiteY999" fmla="*/ 1140032 h 2380521"/>
              <a:gd name="connsiteX1000" fmla="*/ 5581002 w 8023328"/>
              <a:gd name="connsiteY1000" fmla="*/ 1140032 h 2380521"/>
              <a:gd name="connsiteX1001" fmla="*/ 5594858 w 8023328"/>
              <a:gd name="connsiteY1001" fmla="*/ 1153888 h 2380521"/>
              <a:gd name="connsiteX1002" fmla="*/ 5581002 w 8023328"/>
              <a:gd name="connsiteY1002" fmla="*/ 1166286 h 2380521"/>
              <a:gd name="connsiteX1003" fmla="*/ 5568605 w 8023328"/>
              <a:gd name="connsiteY1003" fmla="*/ 1153888 h 2380521"/>
              <a:gd name="connsiteX1004" fmla="*/ 5581002 w 8023328"/>
              <a:gd name="connsiteY1004" fmla="*/ 1140032 h 2380521"/>
              <a:gd name="connsiteX1005" fmla="*/ 5510171 w 8023328"/>
              <a:gd name="connsiteY1005" fmla="*/ 1140032 h 2380521"/>
              <a:gd name="connsiteX1006" fmla="*/ 5524027 w 8023328"/>
              <a:gd name="connsiteY1006" fmla="*/ 1153888 h 2380521"/>
              <a:gd name="connsiteX1007" fmla="*/ 5510171 w 8023328"/>
              <a:gd name="connsiteY1007" fmla="*/ 1166286 h 2380521"/>
              <a:gd name="connsiteX1008" fmla="*/ 5497774 w 8023328"/>
              <a:gd name="connsiteY1008" fmla="*/ 1153888 h 2380521"/>
              <a:gd name="connsiteX1009" fmla="*/ 5510171 w 8023328"/>
              <a:gd name="connsiteY1009" fmla="*/ 1140032 h 2380521"/>
              <a:gd name="connsiteX1010" fmla="*/ 5438937 w 8023328"/>
              <a:gd name="connsiteY1010" fmla="*/ 1140032 h 2380521"/>
              <a:gd name="connsiteX1011" fmla="*/ 5453178 w 8023328"/>
              <a:gd name="connsiteY1011" fmla="*/ 1153888 h 2380521"/>
              <a:gd name="connsiteX1012" fmla="*/ 5438937 w 8023328"/>
              <a:gd name="connsiteY1012" fmla="*/ 1166286 h 2380521"/>
              <a:gd name="connsiteX1013" fmla="*/ 5426945 w 8023328"/>
              <a:gd name="connsiteY1013" fmla="*/ 1153888 h 2380521"/>
              <a:gd name="connsiteX1014" fmla="*/ 5438937 w 8023328"/>
              <a:gd name="connsiteY1014" fmla="*/ 1140032 h 2380521"/>
              <a:gd name="connsiteX1015" fmla="*/ 5367530 w 8023328"/>
              <a:gd name="connsiteY1015" fmla="*/ 1140032 h 2380521"/>
              <a:gd name="connsiteX1016" fmla="*/ 5382318 w 8023328"/>
              <a:gd name="connsiteY1016" fmla="*/ 1153888 h 2380521"/>
              <a:gd name="connsiteX1017" fmla="*/ 5367530 w 8023328"/>
              <a:gd name="connsiteY1017" fmla="*/ 1166286 h 2380521"/>
              <a:gd name="connsiteX1018" fmla="*/ 5352742 w 8023328"/>
              <a:gd name="connsiteY1018" fmla="*/ 1153888 h 2380521"/>
              <a:gd name="connsiteX1019" fmla="*/ 5367530 w 8023328"/>
              <a:gd name="connsiteY1019" fmla="*/ 1140032 h 2380521"/>
              <a:gd name="connsiteX1020" fmla="*/ 5296699 w 8023328"/>
              <a:gd name="connsiteY1020" fmla="*/ 1140032 h 2380521"/>
              <a:gd name="connsiteX1021" fmla="*/ 5311488 w 8023328"/>
              <a:gd name="connsiteY1021" fmla="*/ 1153888 h 2380521"/>
              <a:gd name="connsiteX1022" fmla="*/ 5296699 w 8023328"/>
              <a:gd name="connsiteY1022" fmla="*/ 1166286 h 2380521"/>
              <a:gd name="connsiteX1023" fmla="*/ 5281910 w 8023328"/>
              <a:gd name="connsiteY1023" fmla="*/ 1153888 h 2380521"/>
              <a:gd name="connsiteX1024" fmla="*/ 5296699 w 8023328"/>
              <a:gd name="connsiteY1024" fmla="*/ 1140032 h 2380521"/>
              <a:gd name="connsiteX1025" fmla="*/ 5225869 w 8023328"/>
              <a:gd name="connsiteY1025" fmla="*/ 1140032 h 2380521"/>
              <a:gd name="connsiteX1026" fmla="*/ 5240657 w 8023328"/>
              <a:gd name="connsiteY1026" fmla="*/ 1153888 h 2380521"/>
              <a:gd name="connsiteX1027" fmla="*/ 5225869 w 8023328"/>
              <a:gd name="connsiteY1027" fmla="*/ 1166286 h 2380521"/>
              <a:gd name="connsiteX1028" fmla="*/ 5211081 w 8023328"/>
              <a:gd name="connsiteY1028" fmla="*/ 1153888 h 2380521"/>
              <a:gd name="connsiteX1029" fmla="*/ 5225869 w 8023328"/>
              <a:gd name="connsiteY1029" fmla="*/ 1140032 h 2380521"/>
              <a:gd name="connsiteX1030" fmla="*/ 5154105 w 8023328"/>
              <a:gd name="connsiteY1030" fmla="*/ 1140032 h 2380521"/>
              <a:gd name="connsiteX1031" fmla="*/ 5166502 w 8023328"/>
              <a:gd name="connsiteY1031" fmla="*/ 1154821 h 2380521"/>
              <a:gd name="connsiteX1032" fmla="*/ 5154105 w 8023328"/>
              <a:gd name="connsiteY1032" fmla="*/ 1169610 h 2380521"/>
              <a:gd name="connsiteX1033" fmla="*/ 5140249 w 8023328"/>
              <a:gd name="connsiteY1033" fmla="*/ 1154821 h 2380521"/>
              <a:gd name="connsiteX1034" fmla="*/ 5154105 w 8023328"/>
              <a:gd name="connsiteY1034" fmla="*/ 1140032 h 2380521"/>
              <a:gd name="connsiteX1035" fmla="*/ 5083276 w 8023328"/>
              <a:gd name="connsiteY1035" fmla="*/ 1140032 h 2380521"/>
              <a:gd name="connsiteX1036" fmla="*/ 5095673 w 8023328"/>
              <a:gd name="connsiteY1036" fmla="*/ 1154821 h 2380521"/>
              <a:gd name="connsiteX1037" fmla="*/ 5083276 w 8023328"/>
              <a:gd name="connsiteY1037" fmla="*/ 1169610 h 2380521"/>
              <a:gd name="connsiteX1038" fmla="*/ 5069420 w 8023328"/>
              <a:gd name="connsiteY1038" fmla="*/ 1154821 h 2380521"/>
              <a:gd name="connsiteX1039" fmla="*/ 5083276 w 8023328"/>
              <a:gd name="connsiteY1039" fmla="*/ 1140032 h 2380521"/>
              <a:gd name="connsiteX1040" fmla="*/ 5012445 w 8023328"/>
              <a:gd name="connsiteY1040" fmla="*/ 1140032 h 2380521"/>
              <a:gd name="connsiteX1041" fmla="*/ 5024842 w 8023328"/>
              <a:gd name="connsiteY1041" fmla="*/ 1154821 h 2380521"/>
              <a:gd name="connsiteX1042" fmla="*/ 5012445 w 8023328"/>
              <a:gd name="connsiteY1042" fmla="*/ 1169610 h 2380521"/>
              <a:gd name="connsiteX1043" fmla="*/ 4998589 w 8023328"/>
              <a:gd name="connsiteY1043" fmla="*/ 1154821 h 2380521"/>
              <a:gd name="connsiteX1044" fmla="*/ 5012445 w 8023328"/>
              <a:gd name="connsiteY1044" fmla="*/ 1140032 h 2380521"/>
              <a:gd name="connsiteX1045" fmla="*/ 4940157 w 8023328"/>
              <a:gd name="connsiteY1045" fmla="*/ 1140032 h 2380521"/>
              <a:gd name="connsiteX1046" fmla="*/ 4954013 w 8023328"/>
              <a:gd name="connsiteY1046" fmla="*/ 1154821 h 2380521"/>
              <a:gd name="connsiteX1047" fmla="*/ 4940157 w 8023328"/>
              <a:gd name="connsiteY1047" fmla="*/ 1169610 h 2380521"/>
              <a:gd name="connsiteX1048" fmla="*/ 4927760 w 8023328"/>
              <a:gd name="connsiteY1048" fmla="*/ 1154821 h 2380521"/>
              <a:gd name="connsiteX1049" fmla="*/ 4940157 w 8023328"/>
              <a:gd name="connsiteY1049" fmla="*/ 1140032 h 2380521"/>
              <a:gd name="connsiteX1050" fmla="*/ 4865953 w 8023328"/>
              <a:gd name="connsiteY1050" fmla="*/ 1140032 h 2380521"/>
              <a:gd name="connsiteX1051" fmla="*/ 4879809 w 8023328"/>
              <a:gd name="connsiteY1051" fmla="*/ 1154821 h 2380521"/>
              <a:gd name="connsiteX1052" fmla="*/ 4865953 w 8023328"/>
              <a:gd name="connsiteY1052" fmla="*/ 1169610 h 2380521"/>
              <a:gd name="connsiteX1053" fmla="*/ 4853556 w 8023328"/>
              <a:gd name="connsiteY1053" fmla="*/ 1154821 h 2380521"/>
              <a:gd name="connsiteX1054" fmla="*/ 4865953 w 8023328"/>
              <a:gd name="connsiteY1054" fmla="*/ 1140032 h 2380521"/>
              <a:gd name="connsiteX1055" fmla="*/ 4795122 w 8023328"/>
              <a:gd name="connsiteY1055" fmla="*/ 1140032 h 2380521"/>
              <a:gd name="connsiteX1056" fmla="*/ 4808978 w 8023328"/>
              <a:gd name="connsiteY1056" fmla="*/ 1154821 h 2380521"/>
              <a:gd name="connsiteX1057" fmla="*/ 4795122 w 8023328"/>
              <a:gd name="connsiteY1057" fmla="*/ 1169610 h 2380521"/>
              <a:gd name="connsiteX1058" fmla="*/ 4782725 w 8023328"/>
              <a:gd name="connsiteY1058" fmla="*/ 1154821 h 2380521"/>
              <a:gd name="connsiteX1059" fmla="*/ 4795122 w 8023328"/>
              <a:gd name="connsiteY1059" fmla="*/ 1140032 h 2380521"/>
              <a:gd name="connsiteX1060" fmla="*/ 4726684 w 8023328"/>
              <a:gd name="connsiteY1060" fmla="*/ 1140032 h 2380521"/>
              <a:gd name="connsiteX1061" fmla="*/ 4741472 w 8023328"/>
              <a:gd name="connsiteY1061" fmla="*/ 1154821 h 2380521"/>
              <a:gd name="connsiteX1062" fmla="*/ 4726684 w 8023328"/>
              <a:gd name="connsiteY1062" fmla="*/ 1169610 h 2380521"/>
              <a:gd name="connsiteX1063" fmla="*/ 4711896 w 8023328"/>
              <a:gd name="connsiteY1063" fmla="*/ 1154821 h 2380521"/>
              <a:gd name="connsiteX1064" fmla="*/ 4726684 w 8023328"/>
              <a:gd name="connsiteY1064" fmla="*/ 1140032 h 2380521"/>
              <a:gd name="connsiteX1065" fmla="*/ 4655853 w 8023328"/>
              <a:gd name="connsiteY1065" fmla="*/ 1140032 h 2380521"/>
              <a:gd name="connsiteX1066" fmla="*/ 4670642 w 8023328"/>
              <a:gd name="connsiteY1066" fmla="*/ 1154821 h 2380521"/>
              <a:gd name="connsiteX1067" fmla="*/ 4655853 w 8023328"/>
              <a:gd name="connsiteY1067" fmla="*/ 1169610 h 2380521"/>
              <a:gd name="connsiteX1068" fmla="*/ 4641064 w 8023328"/>
              <a:gd name="connsiteY1068" fmla="*/ 1154821 h 2380521"/>
              <a:gd name="connsiteX1069" fmla="*/ 4655853 w 8023328"/>
              <a:gd name="connsiteY1069" fmla="*/ 1140032 h 2380521"/>
              <a:gd name="connsiteX1070" fmla="*/ 4585023 w 8023328"/>
              <a:gd name="connsiteY1070" fmla="*/ 1140032 h 2380521"/>
              <a:gd name="connsiteX1071" fmla="*/ 4599811 w 8023328"/>
              <a:gd name="connsiteY1071" fmla="*/ 1154821 h 2380521"/>
              <a:gd name="connsiteX1072" fmla="*/ 4585023 w 8023328"/>
              <a:gd name="connsiteY1072" fmla="*/ 1169610 h 2380521"/>
              <a:gd name="connsiteX1073" fmla="*/ 4570235 w 8023328"/>
              <a:gd name="connsiteY1073" fmla="*/ 1154821 h 2380521"/>
              <a:gd name="connsiteX1074" fmla="*/ 4585023 w 8023328"/>
              <a:gd name="connsiteY1074" fmla="*/ 1140032 h 2380521"/>
              <a:gd name="connsiteX1075" fmla="*/ 4513260 w 8023328"/>
              <a:gd name="connsiteY1075" fmla="*/ 1140032 h 2380521"/>
              <a:gd name="connsiteX1076" fmla="*/ 4525657 w 8023328"/>
              <a:gd name="connsiteY1076" fmla="*/ 1154821 h 2380521"/>
              <a:gd name="connsiteX1077" fmla="*/ 4513260 w 8023328"/>
              <a:gd name="connsiteY1077" fmla="*/ 1169610 h 2380521"/>
              <a:gd name="connsiteX1078" fmla="*/ 4499404 w 8023328"/>
              <a:gd name="connsiteY1078" fmla="*/ 1154821 h 2380521"/>
              <a:gd name="connsiteX1079" fmla="*/ 4513260 w 8023328"/>
              <a:gd name="connsiteY1079" fmla="*/ 1140032 h 2380521"/>
              <a:gd name="connsiteX1080" fmla="*/ 4439056 w 8023328"/>
              <a:gd name="connsiteY1080" fmla="*/ 1140032 h 2380521"/>
              <a:gd name="connsiteX1081" fmla="*/ 4451453 w 8023328"/>
              <a:gd name="connsiteY1081" fmla="*/ 1154821 h 2380521"/>
              <a:gd name="connsiteX1082" fmla="*/ 4439056 w 8023328"/>
              <a:gd name="connsiteY1082" fmla="*/ 1169610 h 2380521"/>
              <a:gd name="connsiteX1083" fmla="*/ 4425200 w 8023328"/>
              <a:gd name="connsiteY1083" fmla="*/ 1154821 h 2380521"/>
              <a:gd name="connsiteX1084" fmla="*/ 4439056 w 8023328"/>
              <a:gd name="connsiteY1084" fmla="*/ 1140032 h 2380521"/>
              <a:gd name="connsiteX1085" fmla="*/ 4366768 w 8023328"/>
              <a:gd name="connsiteY1085" fmla="*/ 1140032 h 2380521"/>
              <a:gd name="connsiteX1086" fmla="*/ 4380624 w 8023328"/>
              <a:gd name="connsiteY1086" fmla="*/ 1154821 h 2380521"/>
              <a:gd name="connsiteX1087" fmla="*/ 4366768 w 8023328"/>
              <a:gd name="connsiteY1087" fmla="*/ 1169610 h 2380521"/>
              <a:gd name="connsiteX1088" fmla="*/ 4354371 w 8023328"/>
              <a:gd name="connsiteY1088" fmla="*/ 1154821 h 2380521"/>
              <a:gd name="connsiteX1089" fmla="*/ 4366768 w 8023328"/>
              <a:gd name="connsiteY1089" fmla="*/ 1140032 h 2380521"/>
              <a:gd name="connsiteX1090" fmla="*/ 4295937 w 8023328"/>
              <a:gd name="connsiteY1090" fmla="*/ 1140032 h 2380521"/>
              <a:gd name="connsiteX1091" fmla="*/ 4309793 w 8023328"/>
              <a:gd name="connsiteY1091" fmla="*/ 1154821 h 2380521"/>
              <a:gd name="connsiteX1092" fmla="*/ 4295937 w 8023328"/>
              <a:gd name="connsiteY1092" fmla="*/ 1169610 h 2380521"/>
              <a:gd name="connsiteX1093" fmla="*/ 4283540 w 8023328"/>
              <a:gd name="connsiteY1093" fmla="*/ 1154821 h 2380521"/>
              <a:gd name="connsiteX1094" fmla="*/ 4295937 w 8023328"/>
              <a:gd name="connsiteY1094" fmla="*/ 1140032 h 2380521"/>
              <a:gd name="connsiteX1095" fmla="*/ 4225107 w 8023328"/>
              <a:gd name="connsiteY1095" fmla="*/ 1140032 h 2380521"/>
              <a:gd name="connsiteX1096" fmla="*/ 4238963 w 8023328"/>
              <a:gd name="connsiteY1096" fmla="*/ 1154821 h 2380521"/>
              <a:gd name="connsiteX1097" fmla="*/ 4225107 w 8023328"/>
              <a:gd name="connsiteY1097" fmla="*/ 1169610 h 2380521"/>
              <a:gd name="connsiteX1098" fmla="*/ 4212710 w 8023328"/>
              <a:gd name="connsiteY1098" fmla="*/ 1154821 h 2380521"/>
              <a:gd name="connsiteX1099" fmla="*/ 4225107 w 8023328"/>
              <a:gd name="connsiteY1099" fmla="*/ 1140032 h 2380521"/>
              <a:gd name="connsiteX1100" fmla="*/ 4153295 w 8023328"/>
              <a:gd name="connsiteY1100" fmla="*/ 1140032 h 2380521"/>
              <a:gd name="connsiteX1101" fmla="*/ 4168083 w 8023328"/>
              <a:gd name="connsiteY1101" fmla="*/ 1154821 h 2380521"/>
              <a:gd name="connsiteX1102" fmla="*/ 4153295 w 8023328"/>
              <a:gd name="connsiteY1102" fmla="*/ 1169610 h 2380521"/>
              <a:gd name="connsiteX1103" fmla="*/ 4138507 w 8023328"/>
              <a:gd name="connsiteY1103" fmla="*/ 1154821 h 2380521"/>
              <a:gd name="connsiteX1104" fmla="*/ 4153295 w 8023328"/>
              <a:gd name="connsiteY1104" fmla="*/ 1140032 h 2380521"/>
              <a:gd name="connsiteX1105" fmla="*/ 4082465 w 8023328"/>
              <a:gd name="connsiteY1105" fmla="*/ 1140032 h 2380521"/>
              <a:gd name="connsiteX1106" fmla="*/ 4097254 w 8023328"/>
              <a:gd name="connsiteY1106" fmla="*/ 1154821 h 2380521"/>
              <a:gd name="connsiteX1107" fmla="*/ 4082465 w 8023328"/>
              <a:gd name="connsiteY1107" fmla="*/ 1169610 h 2380521"/>
              <a:gd name="connsiteX1108" fmla="*/ 4067676 w 8023328"/>
              <a:gd name="connsiteY1108" fmla="*/ 1154821 h 2380521"/>
              <a:gd name="connsiteX1109" fmla="*/ 4082465 w 8023328"/>
              <a:gd name="connsiteY1109" fmla="*/ 1140032 h 2380521"/>
              <a:gd name="connsiteX1110" fmla="*/ 439789 w 8023328"/>
              <a:gd name="connsiteY1110" fmla="*/ 1140032 h 2380521"/>
              <a:gd name="connsiteX1111" fmla="*/ 454579 w 8023328"/>
              <a:gd name="connsiteY1111" fmla="*/ 1153888 h 2380521"/>
              <a:gd name="connsiteX1112" fmla="*/ 439789 w 8023328"/>
              <a:gd name="connsiteY1112" fmla="*/ 1166286 h 2380521"/>
              <a:gd name="connsiteX1113" fmla="*/ 425001 w 8023328"/>
              <a:gd name="connsiteY1113" fmla="*/ 1153888 h 2380521"/>
              <a:gd name="connsiteX1114" fmla="*/ 439789 w 8023328"/>
              <a:gd name="connsiteY1114" fmla="*/ 1140032 h 2380521"/>
              <a:gd name="connsiteX1115" fmla="*/ 368960 w 8023328"/>
              <a:gd name="connsiteY1115" fmla="*/ 1140032 h 2380521"/>
              <a:gd name="connsiteX1116" fmla="*/ 383747 w 8023328"/>
              <a:gd name="connsiteY1116" fmla="*/ 1153888 h 2380521"/>
              <a:gd name="connsiteX1117" fmla="*/ 368960 w 8023328"/>
              <a:gd name="connsiteY1117" fmla="*/ 1166286 h 2380521"/>
              <a:gd name="connsiteX1118" fmla="*/ 354172 w 8023328"/>
              <a:gd name="connsiteY1118" fmla="*/ 1153888 h 2380521"/>
              <a:gd name="connsiteX1119" fmla="*/ 368960 w 8023328"/>
              <a:gd name="connsiteY1119" fmla="*/ 1140032 h 2380521"/>
              <a:gd name="connsiteX1120" fmla="*/ 297194 w 8023328"/>
              <a:gd name="connsiteY1120" fmla="*/ 1140032 h 2380521"/>
              <a:gd name="connsiteX1121" fmla="*/ 309592 w 8023328"/>
              <a:gd name="connsiteY1121" fmla="*/ 1153888 h 2380521"/>
              <a:gd name="connsiteX1122" fmla="*/ 297194 w 8023328"/>
              <a:gd name="connsiteY1122" fmla="*/ 1166286 h 2380521"/>
              <a:gd name="connsiteX1123" fmla="*/ 283339 w 8023328"/>
              <a:gd name="connsiteY1123" fmla="*/ 1153888 h 2380521"/>
              <a:gd name="connsiteX1124" fmla="*/ 297194 w 8023328"/>
              <a:gd name="connsiteY1124" fmla="*/ 1140032 h 2380521"/>
              <a:gd name="connsiteX1125" fmla="*/ 226366 w 8023328"/>
              <a:gd name="connsiteY1125" fmla="*/ 1140032 h 2380521"/>
              <a:gd name="connsiteX1126" fmla="*/ 238764 w 8023328"/>
              <a:gd name="connsiteY1126" fmla="*/ 1153888 h 2380521"/>
              <a:gd name="connsiteX1127" fmla="*/ 226366 w 8023328"/>
              <a:gd name="connsiteY1127" fmla="*/ 1166286 h 2380521"/>
              <a:gd name="connsiteX1128" fmla="*/ 212510 w 8023328"/>
              <a:gd name="connsiteY1128" fmla="*/ 1153888 h 2380521"/>
              <a:gd name="connsiteX1129" fmla="*/ 226366 w 8023328"/>
              <a:gd name="connsiteY1129" fmla="*/ 1140032 h 2380521"/>
              <a:gd name="connsiteX1130" fmla="*/ 155532 w 8023328"/>
              <a:gd name="connsiteY1130" fmla="*/ 1140032 h 2380521"/>
              <a:gd name="connsiteX1131" fmla="*/ 167930 w 8023328"/>
              <a:gd name="connsiteY1131" fmla="*/ 1153888 h 2380521"/>
              <a:gd name="connsiteX1132" fmla="*/ 155532 w 8023328"/>
              <a:gd name="connsiteY1132" fmla="*/ 1166286 h 2380521"/>
              <a:gd name="connsiteX1133" fmla="*/ 141676 w 8023328"/>
              <a:gd name="connsiteY1133" fmla="*/ 1153888 h 2380521"/>
              <a:gd name="connsiteX1134" fmla="*/ 155532 w 8023328"/>
              <a:gd name="connsiteY1134" fmla="*/ 1140032 h 2380521"/>
              <a:gd name="connsiteX1135" fmla="*/ 83244 w 8023328"/>
              <a:gd name="connsiteY1135" fmla="*/ 1140032 h 2380521"/>
              <a:gd name="connsiteX1136" fmla="*/ 97100 w 8023328"/>
              <a:gd name="connsiteY1136" fmla="*/ 1153888 h 2380521"/>
              <a:gd name="connsiteX1137" fmla="*/ 83244 w 8023328"/>
              <a:gd name="connsiteY1137" fmla="*/ 1166286 h 2380521"/>
              <a:gd name="connsiteX1138" fmla="*/ 70846 w 8023328"/>
              <a:gd name="connsiteY1138" fmla="*/ 1153888 h 2380521"/>
              <a:gd name="connsiteX1139" fmla="*/ 83244 w 8023328"/>
              <a:gd name="connsiteY1139" fmla="*/ 1140032 h 2380521"/>
              <a:gd name="connsiteX1140" fmla="*/ 12008 w 8023328"/>
              <a:gd name="connsiteY1140" fmla="*/ 1140032 h 2380521"/>
              <a:gd name="connsiteX1141" fmla="*/ 26249 w 8023328"/>
              <a:gd name="connsiteY1141" fmla="*/ 1153888 h 2380521"/>
              <a:gd name="connsiteX1142" fmla="*/ 12008 w 8023328"/>
              <a:gd name="connsiteY1142" fmla="*/ 1166286 h 2380521"/>
              <a:gd name="connsiteX1143" fmla="*/ 16 w 8023328"/>
              <a:gd name="connsiteY1143" fmla="*/ 1153888 h 2380521"/>
              <a:gd name="connsiteX1144" fmla="*/ 12008 w 8023328"/>
              <a:gd name="connsiteY1144" fmla="*/ 1140032 h 2380521"/>
              <a:gd name="connsiteX1145" fmla="*/ 6867525 w 8023328"/>
              <a:gd name="connsiteY1145" fmla="*/ 1069203 h 2380521"/>
              <a:gd name="connsiteX1146" fmla="*/ 6879922 w 8023328"/>
              <a:gd name="connsiteY1146" fmla="*/ 1081600 h 2380521"/>
              <a:gd name="connsiteX1147" fmla="*/ 6867525 w 8023328"/>
              <a:gd name="connsiteY1147" fmla="*/ 1095457 h 2380521"/>
              <a:gd name="connsiteX1148" fmla="*/ 6853669 w 8023328"/>
              <a:gd name="connsiteY1148" fmla="*/ 1081600 h 2380521"/>
              <a:gd name="connsiteX1149" fmla="*/ 6867525 w 8023328"/>
              <a:gd name="connsiteY1149" fmla="*/ 1069203 h 2380521"/>
              <a:gd name="connsiteX1150" fmla="*/ 6795237 w 8023328"/>
              <a:gd name="connsiteY1150" fmla="*/ 1069203 h 2380521"/>
              <a:gd name="connsiteX1151" fmla="*/ 6809093 w 8023328"/>
              <a:gd name="connsiteY1151" fmla="*/ 1081600 h 2380521"/>
              <a:gd name="connsiteX1152" fmla="*/ 6796696 w 8023328"/>
              <a:gd name="connsiteY1152" fmla="*/ 1095457 h 2380521"/>
              <a:gd name="connsiteX1153" fmla="*/ 6782840 w 8023328"/>
              <a:gd name="connsiteY1153" fmla="*/ 1081600 h 2380521"/>
              <a:gd name="connsiteX1154" fmla="*/ 6795237 w 8023328"/>
              <a:gd name="connsiteY1154" fmla="*/ 1069203 h 2380521"/>
              <a:gd name="connsiteX1155" fmla="*/ 6724405 w 8023328"/>
              <a:gd name="connsiteY1155" fmla="*/ 1069203 h 2380521"/>
              <a:gd name="connsiteX1156" fmla="*/ 6738261 w 8023328"/>
              <a:gd name="connsiteY1156" fmla="*/ 1081600 h 2380521"/>
              <a:gd name="connsiteX1157" fmla="*/ 6724405 w 8023328"/>
              <a:gd name="connsiteY1157" fmla="*/ 1095457 h 2380521"/>
              <a:gd name="connsiteX1158" fmla="*/ 6712008 w 8023328"/>
              <a:gd name="connsiteY1158" fmla="*/ 1081600 h 2380521"/>
              <a:gd name="connsiteX1159" fmla="*/ 6724405 w 8023328"/>
              <a:gd name="connsiteY1159" fmla="*/ 1069203 h 2380521"/>
              <a:gd name="connsiteX1160" fmla="*/ 6653576 w 8023328"/>
              <a:gd name="connsiteY1160" fmla="*/ 1069203 h 2380521"/>
              <a:gd name="connsiteX1161" fmla="*/ 6667432 w 8023328"/>
              <a:gd name="connsiteY1161" fmla="*/ 1081600 h 2380521"/>
              <a:gd name="connsiteX1162" fmla="*/ 6653576 w 8023328"/>
              <a:gd name="connsiteY1162" fmla="*/ 1095457 h 2380521"/>
              <a:gd name="connsiteX1163" fmla="*/ 6641179 w 8023328"/>
              <a:gd name="connsiteY1163" fmla="*/ 1081600 h 2380521"/>
              <a:gd name="connsiteX1164" fmla="*/ 6653576 w 8023328"/>
              <a:gd name="connsiteY1164" fmla="*/ 1069203 h 2380521"/>
              <a:gd name="connsiteX1165" fmla="*/ 6581764 w 8023328"/>
              <a:gd name="connsiteY1165" fmla="*/ 1069203 h 2380521"/>
              <a:gd name="connsiteX1166" fmla="*/ 6596552 w 8023328"/>
              <a:gd name="connsiteY1166" fmla="*/ 1081600 h 2380521"/>
              <a:gd name="connsiteX1167" fmla="*/ 6581764 w 8023328"/>
              <a:gd name="connsiteY1167" fmla="*/ 1095457 h 2380521"/>
              <a:gd name="connsiteX1168" fmla="*/ 6566976 w 8023328"/>
              <a:gd name="connsiteY1168" fmla="*/ 1081600 h 2380521"/>
              <a:gd name="connsiteX1169" fmla="*/ 6581764 w 8023328"/>
              <a:gd name="connsiteY1169" fmla="*/ 1069203 h 2380521"/>
              <a:gd name="connsiteX1170" fmla="*/ 6510933 w 8023328"/>
              <a:gd name="connsiteY1170" fmla="*/ 1069203 h 2380521"/>
              <a:gd name="connsiteX1171" fmla="*/ 6525722 w 8023328"/>
              <a:gd name="connsiteY1171" fmla="*/ 1081600 h 2380521"/>
              <a:gd name="connsiteX1172" fmla="*/ 6510933 w 8023328"/>
              <a:gd name="connsiteY1172" fmla="*/ 1095457 h 2380521"/>
              <a:gd name="connsiteX1173" fmla="*/ 6496144 w 8023328"/>
              <a:gd name="connsiteY1173" fmla="*/ 1081600 h 2380521"/>
              <a:gd name="connsiteX1174" fmla="*/ 6510933 w 8023328"/>
              <a:gd name="connsiteY1174" fmla="*/ 1069203 h 2380521"/>
              <a:gd name="connsiteX1175" fmla="*/ 6440492 w 8023328"/>
              <a:gd name="connsiteY1175" fmla="*/ 1069203 h 2380521"/>
              <a:gd name="connsiteX1176" fmla="*/ 6454911 w 8023328"/>
              <a:gd name="connsiteY1176" fmla="*/ 1081600 h 2380521"/>
              <a:gd name="connsiteX1177" fmla="*/ 6440492 w 8023328"/>
              <a:gd name="connsiteY1177" fmla="*/ 1095457 h 2380521"/>
              <a:gd name="connsiteX1178" fmla="*/ 6425315 w 8023328"/>
              <a:gd name="connsiteY1178" fmla="*/ 1081600 h 2380521"/>
              <a:gd name="connsiteX1179" fmla="*/ 6440492 w 8023328"/>
              <a:gd name="connsiteY1179" fmla="*/ 1069203 h 2380521"/>
              <a:gd name="connsiteX1180" fmla="*/ 6368340 w 8023328"/>
              <a:gd name="connsiteY1180" fmla="*/ 1069203 h 2380521"/>
              <a:gd name="connsiteX1181" fmla="*/ 6380737 w 8023328"/>
              <a:gd name="connsiteY1181" fmla="*/ 1081600 h 2380521"/>
              <a:gd name="connsiteX1182" fmla="*/ 6368340 w 8023328"/>
              <a:gd name="connsiteY1182" fmla="*/ 1095457 h 2380521"/>
              <a:gd name="connsiteX1183" fmla="*/ 6354484 w 8023328"/>
              <a:gd name="connsiteY1183" fmla="*/ 1081600 h 2380521"/>
              <a:gd name="connsiteX1184" fmla="*/ 6368340 w 8023328"/>
              <a:gd name="connsiteY1184" fmla="*/ 1069203 h 2380521"/>
              <a:gd name="connsiteX1185" fmla="*/ 6297511 w 8023328"/>
              <a:gd name="connsiteY1185" fmla="*/ 1069203 h 2380521"/>
              <a:gd name="connsiteX1186" fmla="*/ 6309908 w 8023328"/>
              <a:gd name="connsiteY1186" fmla="*/ 1081600 h 2380521"/>
              <a:gd name="connsiteX1187" fmla="*/ 6297511 w 8023328"/>
              <a:gd name="connsiteY1187" fmla="*/ 1095457 h 2380521"/>
              <a:gd name="connsiteX1188" fmla="*/ 6283655 w 8023328"/>
              <a:gd name="connsiteY1188" fmla="*/ 1081600 h 2380521"/>
              <a:gd name="connsiteX1189" fmla="*/ 6297511 w 8023328"/>
              <a:gd name="connsiteY1189" fmla="*/ 1069203 h 2380521"/>
              <a:gd name="connsiteX1190" fmla="*/ 6226679 w 8023328"/>
              <a:gd name="connsiteY1190" fmla="*/ 1069203 h 2380521"/>
              <a:gd name="connsiteX1191" fmla="*/ 6239076 w 8023328"/>
              <a:gd name="connsiteY1191" fmla="*/ 1081600 h 2380521"/>
              <a:gd name="connsiteX1192" fmla="*/ 6226679 w 8023328"/>
              <a:gd name="connsiteY1192" fmla="*/ 1095457 h 2380521"/>
              <a:gd name="connsiteX1193" fmla="*/ 6212823 w 8023328"/>
              <a:gd name="connsiteY1193" fmla="*/ 1083059 h 2380521"/>
              <a:gd name="connsiteX1194" fmla="*/ 6226679 w 8023328"/>
              <a:gd name="connsiteY1194" fmla="*/ 1069203 h 2380521"/>
              <a:gd name="connsiteX1195" fmla="*/ 6154391 w 8023328"/>
              <a:gd name="connsiteY1195" fmla="*/ 1069203 h 2380521"/>
              <a:gd name="connsiteX1196" fmla="*/ 6168247 w 8023328"/>
              <a:gd name="connsiteY1196" fmla="*/ 1083059 h 2380521"/>
              <a:gd name="connsiteX1197" fmla="*/ 6154391 w 8023328"/>
              <a:gd name="connsiteY1197" fmla="*/ 1095457 h 2380521"/>
              <a:gd name="connsiteX1198" fmla="*/ 6141994 w 8023328"/>
              <a:gd name="connsiteY1198" fmla="*/ 1083059 h 2380521"/>
              <a:gd name="connsiteX1199" fmla="*/ 6154391 w 8023328"/>
              <a:gd name="connsiteY1199" fmla="*/ 1069203 h 2380521"/>
              <a:gd name="connsiteX1200" fmla="*/ 6083559 w 8023328"/>
              <a:gd name="connsiteY1200" fmla="*/ 1069203 h 2380521"/>
              <a:gd name="connsiteX1201" fmla="*/ 6097415 w 8023328"/>
              <a:gd name="connsiteY1201" fmla="*/ 1083059 h 2380521"/>
              <a:gd name="connsiteX1202" fmla="*/ 6083559 w 8023328"/>
              <a:gd name="connsiteY1202" fmla="*/ 1095457 h 2380521"/>
              <a:gd name="connsiteX1203" fmla="*/ 6071162 w 8023328"/>
              <a:gd name="connsiteY1203" fmla="*/ 1083059 h 2380521"/>
              <a:gd name="connsiteX1204" fmla="*/ 6083559 w 8023328"/>
              <a:gd name="connsiteY1204" fmla="*/ 1069203 h 2380521"/>
              <a:gd name="connsiteX1205" fmla="*/ 6009356 w 8023328"/>
              <a:gd name="connsiteY1205" fmla="*/ 1069203 h 2380521"/>
              <a:gd name="connsiteX1206" fmla="*/ 6023212 w 8023328"/>
              <a:gd name="connsiteY1206" fmla="*/ 1083059 h 2380521"/>
              <a:gd name="connsiteX1207" fmla="*/ 6009356 w 8023328"/>
              <a:gd name="connsiteY1207" fmla="*/ 1095457 h 2380521"/>
              <a:gd name="connsiteX1208" fmla="*/ 5996959 w 8023328"/>
              <a:gd name="connsiteY1208" fmla="*/ 1083059 h 2380521"/>
              <a:gd name="connsiteX1209" fmla="*/ 6009356 w 8023328"/>
              <a:gd name="connsiteY1209" fmla="*/ 1069203 h 2380521"/>
              <a:gd name="connsiteX1210" fmla="*/ 5940548 w 8023328"/>
              <a:gd name="connsiteY1210" fmla="*/ 1069203 h 2380521"/>
              <a:gd name="connsiteX1211" fmla="*/ 5955726 w 8023328"/>
              <a:gd name="connsiteY1211" fmla="*/ 1083059 h 2380521"/>
              <a:gd name="connsiteX1212" fmla="*/ 5940548 w 8023328"/>
              <a:gd name="connsiteY1212" fmla="*/ 1095457 h 2380521"/>
              <a:gd name="connsiteX1213" fmla="*/ 5926130 w 8023328"/>
              <a:gd name="connsiteY1213" fmla="*/ 1083059 h 2380521"/>
              <a:gd name="connsiteX1214" fmla="*/ 5940548 w 8023328"/>
              <a:gd name="connsiteY1214" fmla="*/ 1069203 h 2380521"/>
              <a:gd name="connsiteX1215" fmla="*/ 5870088 w 8023328"/>
              <a:gd name="connsiteY1215" fmla="*/ 1069203 h 2380521"/>
              <a:gd name="connsiteX1216" fmla="*/ 5884877 w 8023328"/>
              <a:gd name="connsiteY1216" fmla="*/ 1083059 h 2380521"/>
              <a:gd name="connsiteX1217" fmla="*/ 5870088 w 8023328"/>
              <a:gd name="connsiteY1217" fmla="*/ 1095457 h 2380521"/>
              <a:gd name="connsiteX1218" fmla="*/ 5855299 w 8023328"/>
              <a:gd name="connsiteY1218" fmla="*/ 1083059 h 2380521"/>
              <a:gd name="connsiteX1219" fmla="*/ 5870088 w 8023328"/>
              <a:gd name="connsiteY1219" fmla="*/ 1069203 h 2380521"/>
              <a:gd name="connsiteX1220" fmla="*/ 5799257 w 8023328"/>
              <a:gd name="connsiteY1220" fmla="*/ 1069203 h 2380521"/>
              <a:gd name="connsiteX1221" fmla="*/ 5814045 w 8023328"/>
              <a:gd name="connsiteY1221" fmla="*/ 1083059 h 2380521"/>
              <a:gd name="connsiteX1222" fmla="*/ 5799257 w 8023328"/>
              <a:gd name="connsiteY1222" fmla="*/ 1095457 h 2380521"/>
              <a:gd name="connsiteX1223" fmla="*/ 5784469 w 8023328"/>
              <a:gd name="connsiteY1223" fmla="*/ 1083059 h 2380521"/>
              <a:gd name="connsiteX1224" fmla="*/ 5799257 w 8023328"/>
              <a:gd name="connsiteY1224" fmla="*/ 1069203 h 2380521"/>
              <a:gd name="connsiteX1225" fmla="*/ 5724122 w 8023328"/>
              <a:gd name="connsiteY1225" fmla="*/ 1069203 h 2380521"/>
              <a:gd name="connsiteX1226" fmla="*/ 5736519 w 8023328"/>
              <a:gd name="connsiteY1226" fmla="*/ 1083059 h 2380521"/>
              <a:gd name="connsiteX1227" fmla="*/ 5724122 w 8023328"/>
              <a:gd name="connsiteY1227" fmla="*/ 1095457 h 2380521"/>
              <a:gd name="connsiteX1228" fmla="*/ 5710266 w 8023328"/>
              <a:gd name="connsiteY1228" fmla="*/ 1083059 h 2380521"/>
              <a:gd name="connsiteX1229" fmla="*/ 5724122 w 8023328"/>
              <a:gd name="connsiteY1229" fmla="*/ 1069203 h 2380521"/>
              <a:gd name="connsiteX1230" fmla="*/ 5653291 w 8023328"/>
              <a:gd name="connsiteY1230" fmla="*/ 1069203 h 2380521"/>
              <a:gd name="connsiteX1231" fmla="*/ 5665688 w 8023328"/>
              <a:gd name="connsiteY1231" fmla="*/ 1083059 h 2380521"/>
              <a:gd name="connsiteX1232" fmla="*/ 5653291 w 8023328"/>
              <a:gd name="connsiteY1232" fmla="*/ 1095457 h 2380521"/>
              <a:gd name="connsiteX1233" fmla="*/ 5639435 w 8023328"/>
              <a:gd name="connsiteY1233" fmla="*/ 1083059 h 2380521"/>
              <a:gd name="connsiteX1234" fmla="*/ 5653291 w 8023328"/>
              <a:gd name="connsiteY1234" fmla="*/ 1069203 h 2380521"/>
              <a:gd name="connsiteX1235" fmla="*/ 5581002 w 8023328"/>
              <a:gd name="connsiteY1235" fmla="*/ 1069203 h 2380521"/>
              <a:gd name="connsiteX1236" fmla="*/ 5594858 w 8023328"/>
              <a:gd name="connsiteY1236" fmla="*/ 1083059 h 2380521"/>
              <a:gd name="connsiteX1237" fmla="*/ 5581002 w 8023328"/>
              <a:gd name="connsiteY1237" fmla="*/ 1095457 h 2380521"/>
              <a:gd name="connsiteX1238" fmla="*/ 5568605 w 8023328"/>
              <a:gd name="connsiteY1238" fmla="*/ 1083059 h 2380521"/>
              <a:gd name="connsiteX1239" fmla="*/ 5581002 w 8023328"/>
              <a:gd name="connsiteY1239" fmla="*/ 1069203 h 2380521"/>
              <a:gd name="connsiteX1240" fmla="*/ 5510171 w 8023328"/>
              <a:gd name="connsiteY1240" fmla="*/ 1069203 h 2380521"/>
              <a:gd name="connsiteX1241" fmla="*/ 5524027 w 8023328"/>
              <a:gd name="connsiteY1241" fmla="*/ 1083059 h 2380521"/>
              <a:gd name="connsiteX1242" fmla="*/ 5510171 w 8023328"/>
              <a:gd name="connsiteY1242" fmla="*/ 1095457 h 2380521"/>
              <a:gd name="connsiteX1243" fmla="*/ 5497774 w 8023328"/>
              <a:gd name="connsiteY1243" fmla="*/ 1083059 h 2380521"/>
              <a:gd name="connsiteX1244" fmla="*/ 5510171 w 8023328"/>
              <a:gd name="connsiteY1244" fmla="*/ 1069203 h 2380521"/>
              <a:gd name="connsiteX1245" fmla="*/ 5438937 w 8023328"/>
              <a:gd name="connsiteY1245" fmla="*/ 1069203 h 2380521"/>
              <a:gd name="connsiteX1246" fmla="*/ 5453178 w 8023328"/>
              <a:gd name="connsiteY1246" fmla="*/ 1083059 h 2380521"/>
              <a:gd name="connsiteX1247" fmla="*/ 5438937 w 8023328"/>
              <a:gd name="connsiteY1247" fmla="*/ 1095457 h 2380521"/>
              <a:gd name="connsiteX1248" fmla="*/ 5426945 w 8023328"/>
              <a:gd name="connsiteY1248" fmla="*/ 1083059 h 2380521"/>
              <a:gd name="connsiteX1249" fmla="*/ 5438937 w 8023328"/>
              <a:gd name="connsiteY1249" fmla="*/ 1069203 h 2380521"/>
              <a:gd name="connsiteX1250" fmla="*/ 5367530 w 8023328"/>
              <a:gd name="connsiteY1250" fmla="*/ 1069203 h 2380521"/>
              <a:gd name="connsiteX1251" fmla="*/ 5382318 w 8023328"/>
              <a:gd name="connsiteY1251" fmla="*/ 1083059 h 2380521"/>
              <a:gd name="connsiteX1252" fmla="*/ 5367530 w 8023328"/>
              <a:gd name="connsiteY1252" fmla="*/ 1095457 h 2380521"/>
              <a:gd name="connsiteX1253" fmla="*/ 5352742 w 8023328"/>
              <a:gd name="connsiteY1253" fmla="*/ 1083059 h 2380521"/>
              <a:gd name="connsiteX1254" fmla="*/ 5367530 w 8023328"/>
              <a:gd name="connsiteY1254" fmla="*/ 1069203 h 2380521"/>
              <a:gd name="connsiteX1255" fmla="*/ 5296699 w 8023328"/>
              <a:gd name="connsiteY1255" fmla="*/ 1069203 h 2380521"/>
              <a:gd name="connsiteX1256" fmla="*/ 5311488 w 8023328"/>
              <a:gd name="connsiteY1256" fmla="*/ 1083059 h 2380521"/>
              <a:gd name="connsiteX1257" fmla="*/ 5296699 w 8023328"/>
              <a:gd name="connsiteY1257" fmla="*/ 1095457 h 2380521"/>
              <a:gd name="connsiteX1258" fmla="*/ 5281910 w 8023328"/>
              <a:gd name="connsiteY1258" fmla="*/ 1083059 h 2380521"/>
              <a:gd name="connsiteX1259" fmla="*/ 5296699 w 8023328"/>
              <a:gd name="connsiteY1259" fmla="*/ 1069203 h 2380521"/>
              <a:gd name="connsiteX1260" fmla="*/ 5225869 w 8023328"/>
              <a:gd name="connsiteY1260" fmla="*/ 1069203 h 2380521"/>
              <a:gd name="connsiteX1261" fmla="*/ 5240657 w 8023328"/>
              <a:gd name="connsiteY1261" fmla="*/ 1083059 h 2380521"/>
              <a:gd name="connsiteX1262" fmla="*/ 5225869 w 8023328"/>
              <a:gd name="connsiteY1262" fmla="*/ 1095457 h 2380521"/>
              <a:gd name="connsiteX1263" fmla="*/ 5211081 w 8023328"/>
              <a:gd name="connsiteY1263" fmla="*/ 1083059 h 2380521"/>
              <a:gd name="connsiteX1264" fmla="*/ 5225869 w 8023328"/>
              <a:gd name="connsiteY1264" fmla="*/ 1069203 h 2380521"/>
              <a:gd name="connsiteX1265" fmla="*/ 5154105 w 8023328"/>
              <a:gd name="connsiteY1265" fmla="*/ 1069203 h 2380521"/>
              <a:gd name="connsiteX1266" fmla="*/ 5166502 w 8023328"/>
              <a:gd name="connsiteY1266" fmla="*/ 1083059 h 2380521"/>
              <a:gd name="connsiteX1267" fmla="*/ 5154105 w 8023328"/>
              <a:gd name="connsiteY1267" fmla="*/ 1095457 h 2380521"/>
              <a:gd name="connsiteX1268" fmla="*/ 5140249 w 8023328"/>
              <a:gd name="connsiteY1268" fmla="*/ 1083059 h 2380521"/>
              <a:gd name="connsiteX1269" fmla="*/ 5154105 w 8023328"/>
              <a:gd name="connsiteY1269" fmla="*/ 1069203 h 2380521"/>
              <a:gd name="connsiteX1270" fmla="*/ 5083276 w 8023328"/>
              <a:gd name="connsiteY1270" fmla="*/ 1069203 h 2380521"/>
              <a:gd name="connsiteX1271" fmla="*/ 5095673 w 8023328"/>
              <a:gd name="connsiteY1271" fmla="*/ 1083059 h 2380521"/>
              <a:gd name="connsiteX1272" fmla="*/ 5083276 w 8023328"/>
              <a:gd name="connsiteY1272" fmla="*/ 1095457 h 2380521"/>
              <a:gd name="connsiteX1273" fmla="*/ 5069420 w 8023328"/>
              <a:gd name="connsiteY1273" fmla="*/ 1083059 h 2380521"/>
              <a:gd name="connsiteX1274" fmla="*/ 5083276 w 8023328"/>
              <a:gd name="connsiteY1274" fmla="*/ 1069203 h 2380521"/>
              <a:gd name="connsiteX1275" fmla="*/ 5012445 w 8023328"/>
              <a:gd name="connsiteY1275" fmla="*/ 1069203 h 2380521"/>
              <a:gd name="connsiteX1276" fmla="*/ 5024842 w 8023328"/>
              <a:gd name="connsiteY1276" fmla="*/ 1083059 h 2380521"/>
              <a:gd name="connsiteX1277" fmla="*/ 5012445 w 8023328"/>
              <a:gd name="connsiteY1277" fmla="*/ 1095457 h 2380521"/>
              <a:gd name="connsiteX1278" fmla="*/ 4998589 w 8023328"/>
              <a:gd name="connsiteY1278" fmla="*/ 1083059 h 2380521"/>
              <a:gd name="connsiteX1279" fmla="*/ 5012445 w 8023328"/>
              <a:gd name="connsiteY1279" fmla="*/ 1069203 h 2380521"/>
              <a:gd name="connsiteX1280" fmla="*/ 4940157 w 8023328"/>
              <a:gd name="connsiteY1280" fmla="*/ 1069203 h 2380521"/>
              <a:gd name="connsiteX1281" fmla="*/ 4954013 w 8023328"/>
              <a:gd name="connsiteY1281" fmla="*/ 1083059 h 2380521"/>
              <a:gd name="connsiteX1282" fmla="*/ 4940157 w 8023328"/>
              <a:gd name="connsiteY1282" fmla="*/ 1095457 h 2380521"/>
              <a:gd name="connsiteX1283" fmla="*/ 4927760 w 8023328"/>
              <a:gd name="connsiteY1283" fmla="*/ 1083059 h 2380521"/>
              <a:gd name="connsiteX1284" fmla="*/ 4940157 w 8023328"/>
              <a:gd name="connsiteY1284" fmla="*/ 1069203 h 2380521"/>
              <a:gd name="connsiteX1285" fmla="*/ 4865953 w 8023328"/>
              <a:gd name="connsiteY1285" fmla="*/ 1069203 h 2380521"/>
              <a:gd name="connsiteX1286" fmla="*/ 4879809 w 8023328"/>
              <a:gd name="connsiteY1286" fmla="*/ 1083059 h 2380521"/>
              <a:gd name="connsiteX1287" fmla="*/ 4865953 w 8023328"/>
              <a:gd name="connsiteY1287" fmla="*/ 1095457 h 2380521"/>
              <a:gd name="connsiteX1288" fmla="*/ 4853556 w 8023328"/>
              <a:gd name="connsiteY1288" fmla="*/ 1083059 h 2380521"/>
              <a:gd name="connsiteX1289" fmla="*/ 4865953 w 8023328"/>
              <a:gd name="connsiteY1289" fmla="*/ 1069203 h 2380521"/>
              <a:gd name="connsiteX1290" fmla="*/ 4795122 w 8023328"/>
              <a:gd name="connsiteY1290" fmla="*/ 1069203 h 2380521"/>
              <a:gd name="connsiteX1291" fmla="*/ 4808978 w 8023328"/>
              <a:gd name="connsiteY1291" fmla="*/ 1083059 h 2380521"/>
              <a:gd name="connsiteX1292" fmla="*/ 4795122 w 8023328"/>
              <a:gd name="connsiteY1292" fmla="*/ 1095457 h 2380521"/>
              <a:gd name="connsiteX1293" fmla="*/ 4782725 w 8023328"/>
              <a:gd name="connsiteY1293" fmla="*/ 1083059 h 2380521"/>
              <a:gd name="connsiteX1294" fmla="*/ 4795122 w 8023328"/>
              <a:gd name="connsiteY1294" fmla="*/ 1069203 h 2380521"/>
              <a:gd name="connsiteX1295" fmla="*/ 4726684 w 8023328"/>
              <a:gd name="connsiteY1295" fmla="*/ 1069203 h 2380521"/>
              <a:gd name="connsiteX1296" fmla="*/ 4741472 w 8023328"/>
              <a:gd name="connsiteY1296" fmla="*/ 1083059 h 2380521"/>
              <a:gd name="connsiteX1297" fmla="*/ 4726684 w 8023328"/>
              <a:gd name="connsiteY1297" fmla="*/ 1095457 h 2380521"/>
              <a:gd name="connsiteX1298" fmla="*/ 4711896 w 8023328"/>
              <a:gd name="connsiteY1298" fmla="*/ 1083059 h 2380521"/>
              <a:gd name="connsiteX1299" fmla="*/ 4726684 w 8023328"/>
              <a:gd name="connsiteY1299" fmla="*/ 1069203 h 2380521"/>
              <a:gd name="connsiteX1300" fmla="*/ 4655853 w 8023328"/>
              <a:gd name="connsiteY1300" fmla="*/ 1069203 h 2380521"/>
              <a:gd name="connsiteX1301" fmla="*/ 4670642 w 8023328"/>
              <a:gd name="connsiteY1301" fmla="*/ 1083059 h 2380521"/>
              <a:gd name="connsiteX1302" fmla="*/ 4655853 w 8023328"/>
              <a:gd name="connsiteY1302" fmla="*/ 1095457 h 2380521"/>
              <a:gd name="connsiteX1303" fmla="*/ 4641064 w 8023328"/>
              <a:gd name="connsiteY1303" fmla="*/ 1083059 h 2380521"/>
              <a:gd name="connsiteX1304" fmla="*/ 4655853 w 8023328"/>
              <a:gd name="connsiteY1304" fmla="*/ 1069203 h 2380521"/>
              <a:gd name="connsiteX1305" fmla="*/ 4585023 w 8023328"/>
              <a:gd name="connsiteY1305" fmla="*/ 1069203 h 2380521"/>
              <a:gd name="connsiteX1306" fmla="*/ 4599811 w 8023328"/>
              <a:gd name="connsiteY1306" fmla="*/ 1083059 h 2380521"/>
              <a:gd name="connsiteX1307" fmla="*/ 4585023 w 8023328"/>
              <a:gd name="connsiteY1307" fmla="*/ 1095457 h 2380521"/>
              <a:gd name="connsiteX1308" fmla="*/ 4570235 w 8023328"/>
              <a:gd name="connsiteY1308" fmla="*/ 1083059 h 2380521"/>
              <a:gd name="connsiteX1309" fmla="*/ 4585023 w 8023328"/>
              <a:gd name="connsiteY1309" fmla="*/ 1069203 h 2380521"/>
              <a:gd name="connsiteX1310" fmla="*/ 4513260 w 8023328"/>
              <a:gd name="connsiteY1310" fmla="*/ 1069203 h 2380521"/>
              <a:gd name="connsiteX1311" fmla="*/ 4525657 w 8023328"/>
              <a:gd name="connsiteY1311" fmla="*/ 1083991 h 2380521"/>
              <a:gd name="connsiteX1312" fmla="*/ 4513260 w 8023328"/>
              <a:gd name="connsiteY1312" fmla="*/ 1098780 h 2380521"/>
              <a:gd name="connsiteX1313" fmla="*/ 4499404 w 8023328"/>
              <a:gd name="connsiteY1313" fmla="*/ 1083991 h 2380521"/>
              <a:gd name="connsiteX1314" fmla="*/ 4513260 w 8023328"/>
              <a:gd name="connsiteY1314" fmla="*/ 1069203 h 2380521"/>
              <a:gd name="connsiteX1315" fmla="*/ 4439056 w 8023328"/>
              <a:gd name="connsiteY1315" fmla="*/ 1069203 h 2380521"/>
              <a:gd name="connsiteX1316" fmla="*/ 4451453 w 8023328"/>
              <a:gd name="connsiteY1316" fmla="*/ 1083991 h 2380521"/>
              <a:gd name="connsiteX1317" fmla="*/ 4439056 w 8023328"/>
              <a:gd name="connsiteY1317" fmla="*/ 1098780 h 2380521"/>
              <a:gd name="connsiteX1318" fmla="*/ 4425200 w 8023328"/>
              <a:gd name="connsiteY1318" fmla="*/ 1083991 h 2380521"/>
              <a:gd name="connsiteX1319" fmla="*/ 4439056 w 8023328"/>
              <a:gd name="connsiteY1319" fmla="*/ 1069203 h 2380521"/>
              <a:gd name="connsiteX1320" fmla="*/ 4366768 w 8023328"/>
              <a:gd name="connsiteY1320" fmla="*/ 1069203 h 2380521"/>
              <a:gd name="connsiteX1321" fmla="*/ 4380624 w 8023328"/>
              <a:gd name="connsiteY1321" fmla="*/ 1083991 h 2380521"/>
              <a:gd name="connsiteX1322" fmla="*/ 4366768 w 8023328"/>
              <a:gd name="connsiteY1322" fmla="*/ 1098780 h 2380521"/>
              <a:gd name="connsiteX1323" fmla="*/ 4354371 w 8023328"/>
              <a:gd name="connsiteY1323" fmla="*/ 1083991 h 2380521"/>
              <a:gd name="connsiteX1324" fmla="*/ 4366768 w 8023328"/>
              <a:gd name="connsiteY1324" fmla="*/ 1069203 h 2380521"/>
              <a:gd name="connsiteX1325" fmla="*/ 4295937 w 8023328"/>
              <a:gd name="connsiteY1325" fmla="*/ 1069203 h 2380521"/>
              <a:gd name="connsiteX1326" fmla="*/ 4309793 w 8023328"/>
              <a:gd name="connsiteY1326" fmla="*/ 1083991 h 2380521"/>
              <a:gd name="connsiteX1327" fmla="*/ 4295937 w 8023328"/>
              <a:gd name="connsiteY1327" fmla="*/ 1098780 h 2380521"/>
              <a:gd name="connsiteX1328" fmla="*/ 4283540 w 8023328"/>
              <a:gd name="connsiteY1328" fmla="*/ 1083991 h 2380521"/>
              <a:gd name="connsiteX1329" fmla="*/ 4295937 w 8023328"/>
              <a:gd name="connsiteY1329" fmla="*/ 1069203 h 2380521"/>
              <a:gd name="connsiteX1330" fmla="*/ 4225107 w 8023328"/>
              <a:gd name="connsiteY1330" fmla="*/ 1069203 h 2380521"/>
              <a:gd name="connsiteX1331" fmla="*/ 4238963 w 8023328"/>
              <a:gd name="connsiteY1331" fmla="*/ 1083991 h 2380521"/>
              <a:gd name="connsiteX1332" fmla="*/ 4225107 w 8023328"/>
              <a:gd name="connsiteY1332" fmla="*/ 1098780 h 2380521"/>
              <a:gd name="connsiteX1333" fmla="*/ 4212710 w 8023328"/>
              <a:gd name="connsiteY1333" fmla="*/ 1083991 h 2380521"/>
              <a:gd name="connsiteX1334" fmla="*/ 4225107 w 8023328"/>
              <a:gd name="connsiteY1334" fmla="*/ 1069203 h 2380521"/>
              <a:gd name="connsiteX1335" fmla="*/ 4153295 w 8023328"/>
              <a:gd name="connsiteY1335" fmla="*/ 1069203 h 2380521"/>
              <a:gd name="connsiteX1336" fmla="*/ 4168083 w 8023328"/>
              <a:gd name="connsiteY1336" fmla="*/ 1083991 h 2380521"/>
              <a:gd name="connsiteX1337" fmla="*/ 4153295 w 8023328"/>
              <a:gd name="connsiteY1337" fmla="*/ 1098780 h 2380521"/>
              <a:gd name="connsiteX1338" fmla="*/ 4138507 w 8023328"/>
              <a:gd name="connsiteY1338" fmla="*/ 1083991 h 2380521"/>
              <a:gd name="connsiteX1339" fmla="*/ 4153295 w 8023328"/>
              <a:gd name="connsiteY1339" fmla="*/ 1069203 h 2380521"/>
              <a:gd name="connsiteX1340" fmla="*/ 4082465 w 8023328"/>
              <a:gd name="connsiteY1340" fmla="*/ 1069203 h 2380521"/>
              <a:gd name="connsiteX1341" fmla="*/ 4097254 w 8023328"/>
              <a:gd name="connsiteY1341" fmla="*/ 1083991 h 2380521"/>
              <a:gd name="connsiteX1342" fmla="*/ 4082465 w 8023328"/>
              <a:gd name="connsiteY1342" fmla="*/ 1098780 h 2380521"/>
              <a:gd name="connsiteX1343" fmla="*/ 4067676 w 8023328"/>
              <a:gd name="connsiteY1343" fmla="*/ 1083991 h 2380521"/>
              <a:gd name="connsiteX1344" fmla="*/ 4082465 w 8023328"/>
              <a:gd name="connsiteY1344" fmla="*/ 1069203 h 2380521"/>
              <a:gd name="connsiteX1345" fmla="*/ 4011635 w 8023328"/>
              <a:gd name="connsiteY1345" fmla="*/ 1069203 h 2380521"/>
              <a:gd name="connsiteX1346" fmla="*/ 4026423 w 8023328"/>
              <a:gd name="connsiteY1346" fmla="*/ 1083991 h 2380521"/>
              <a:gd name="connsiteX1347" fmla="*/ 4011635 w 8023328"/>
              <a:gd name="connsiteY1347" fmla="*/ 1098780 h 2380521"/>
              <a:gd name="connsiteX1348" fmla="*/ 3996847 w 8023328"/>
              <a:gd name="connsiteY1348" fmla="*/ 1083991 h 2380521"/>
              <a:gd name="connsiteX1349" fmla="*/ 4011635 w 8023328"/>
              <a:gd name="connsiteY1349" fmla="*/ 1069203 h 2380521"/>
              <a:gd name="connsiteX1350" fmla="*/ 3939871 w 8023328"/>
              <a:gd name="connsiteY1350" fmla="*/ 1069203 h 2380521"/>
              <a:gd name="connsiteX1351" fmla="*/ 3952268 w 8023328"/>
              <a:gd name="connsiteY1351" fmla="*/ 1083991 h 2380521"/>
              <a:gd name="connsiteX1352" fmla="*/ 3939871 w 8023328"/>
              <a:gd name="connsiteY1352" fmla="*/ 1098780 h 2380521"/>
              <a:gd name="connsiteX1353" fmla="*/ 3926015 w 8023328"/>
              <a:gd name="connsiteY1353" fmla="*/ 1083991 h 2380521"/>
              <a:gd name="connsiteX1354" fmla="*/ 3939871 w 8023328"/>
              <a:gd name="connsiteY1354" fmla="*/ 1069203 h 2380521"/>
              <a:gd name="connsiteX1355" fmla="*/ 582439 w 8023328"/>
              <a:gd name="connsiteY1355" fmla="*/ 1069203 h 2380521"/>
              <a:gd name="connsiteX1356" fmla="*/ 596295 w 8023328"/>
              <a:gd name="connsiteY1356" fmla="*/ 1083059 h 2380521"/>
              <a:gd name="connsiteX1357" fmla="*/ 582439 w 8023328"/>
              <a:gd name="connsiteY1357" fmla="*/ 1095457 h 2380521"/>
              <a:gd name="connsiteX1358" fmla="*/ 570041 w 8023328"/>
              <a:gd name="connsiteY1358" fmla="*/ 1083059 h 2380521"/>
              <a:gd name="connsiteX1359" fmla="*/ 582439 w 8023328"/>
              <a:gd name="connsiteY1359" fmla="*/ 1069203 h 2380521"/>
              <a:gd name="connsiteX1360" fmla="*/ 513628 w 8023328"/>
              <a:gd name="connsiteY1360" fmla="*/ 1069203 h 2380521"/>
              <a:gd name="connsiteX1361" fmla="*/ 528807 w 8023328"/>
              <a:gd name="connsiteY1361" fmla="*/ 1083059 h 2380521"/>
              <a:gd name="connsiteX1362" fmla="*/ 513628 w 8023328"/>
              <a:gd name="connsiteY1362" fmla="*/ 1095457 h 2380521"/>
              <a:gd name="connsiteX1363" fmla="*/ 499209 w 8023328"/>
              <a:gd name="connsiteY1363" fmla="*/ 1083059 h 2380521"/>
              <a:gd name="connsiteX1364" fmla="*/ 513628 w 8023328"/>
              <a:gd name="connsiteY1364" fmla="*/ 1069203 h 2380521"/>
              <a:gd name="connsiteX1365" fmla="*/ 439795 w 8023328"/>
              <a:gd name="connsiteY1365" fmla="*/ 1069203 h 2380521"/>
              <a:gd name="connsiteX1366" fmla="*/ 454585 w 8023328"/>
              <a:gd name="connsiteY1366" fmla="*/ 1083059 h 2380521"/>
              <a:gd name="connsiteX1367" fmla="*/ 439795 w 8023328"/>
              <a:gd name="connsiteY1367" fmla="*/ 1095457 h 2380521"/>
              <a:gd name="connsiteX1368" fmla="*/ 425007 w 8023328"/>
              <a:gd name="connsiteY1368" fmla="*/ 1083059 h 2380521"/>
              <a:gd name="connsiteX1369" fmla="*/ 439795 w 8023328"/>
              <a:gd name="connsiteY1369" fmla="*/ 1069203 h 2380521"/>
              <a:gd name="connsiteX1370" fmla="*/ 368965 w 8023328"/>
              <a:gd name="connsiteY1370" fmla="*/ 1069203 h 2380521"/>
              <a:gd name="connsiteX1371" fmla="*/ 383754 w 8023328"/>
              <a:gd name="connsiteY1371" fmla="*/ 1083059 h 2380521"/>
              <a:gd name="connsiteX1372" fmla="*/ 368965 w 8023328"/>
              <a:gd name="connsiteY1372" fmla="*/ 1095457 h 2380521"/>
              <a:gd name="connsiteX1373" fmla="*/ 354177 w 8023328"/>
              <a:gd name="connsiteY1373" fmla="*/ 1083059 h 2380521"/>
              <a:gd name="connsiteX1374" fmla="*/ 368965 w 8023328"/>
              <a:gd name="connsiteY1374" fmla="*/ 1069203 h 2380521"/>
              <a:gd name="connsiteX1375" fmla="*/ 297201 w 8023328"/>
              <a:gd name="connsiteY1375" fmla="*/ 1069203 h 2380521"/>
              <a:gd name="connsiteX1376" fmla="*/ 309599 w 8023328"/>
              <a:gd name="connsiteY1376" fmla="*/ 1083059 h 2380521"/>
              <a:gd name="connsiteX1377" fmla="*/ 297201 w 8023328"/>
              <a:gd name="connsiteY1377" fmla="*/ 1095457 h 2380521"/>
              <a:gd name="connsiteX1378" fmla="*/ 283346 w 8023328"/>
              <a:gd name="connsiteY1378" fmla="*/ 1083059 h 2380521"/>
              <a:gd name="connsiteX1379" fmla="*/ 297201 w 8023328"/>
              <a:gd name="connsiteY1379" fmla="*/ 1069203 h 2380521"/>
              <a:gd name="connsiteX1380" fmla="*/ 226372 w 8023328"/>
              <a:gd name="connsiteY1380" fmla="*/ 1069203 h 2380521"/>
              <a:gd name="connsiteX1381" fmla="*/ 238771 w 8023328"/>
              <a:gd name="connsiteY1381" fmla="*/ 1083059 h 2380521"/>
              <a:gd name="connsiteX1382" fmla="*/ 226372 w 8023328"/>
              <a:gd name="connsiteY1382" fmla="*/ 1095457 h 2380521"/>
              <a:gd name="connsiteX1383" fmla="*/ 212516 w 8023328"/>
              <a:gd name="connsiteY1383" fmla="*/ 1083059 h 2380521"/>
              <a:gd name="connsiteX1384" fmla="*/ 226372 w 8023328"/>
              <a:gd name="connsiteY1384" fmla="*/ 1069203 h 2380521"/>
              <a:gd name="connsiteX1385" fmla="*/ 154079 w 8023328"/>
              <a:gd name="connsiteY1385" fmla="*/ 1069203 h 2380521"/>
              <a:gd name="connsiteX1386" fmla="*/ 167935 w 8023328"/>
              <a:gd name="connsiteY1386" fmla="*/ 1083059 h 2380521"/>
              <a:gd name="connsiteX1387" fmla="*/ 154079 w 8023328"/>
              <a:gd name="connsiteY1387" fmla="*/ 1095457 h 2380521"/>
              <a:gd name="connsiteX1388" fmla="*/ 141682 w 8023328"/>
              <a:gd name="connsiteY1388" fmla="*/ 1083059 h 2380521"/>
              <a:gd name="connsiteX1389" fmla="*/ 154079 w 8023328"/>
              <a:gd name="connsiteY1389" fmla="*/ 1069203 h 2380521"/>
              <a:gd name="connsiteX1390" fmla="*/ 83249 w 8023328"/>
              <a:gd name="connsiteY1390" fmla="*/ 1069203 h 2380521"/>
              <a:gd name="connsiteX1391" fmla="*/ 97105 w 8023328"/>
              <a:gd name="connsiteY1391" fmla="*/ 1083059 h 2380521"/>
              <a:gd name="connsiteX1392" fmla="*/ 83249 w 8023328"/>
              <a:gd name="connsiteY1392" fmla="*/ 1095457 h 2380521"/>
              <a:gd name="connsiteX1393" fmla="*/ 70852 w 8023328"/>
              <a:gd name="connsiteY1393" fmla="*/ 1083059 h 2380521"/>
              <a:gd name="connsiteX1394" fmla="*/ 83249 w 8023328"/>
              <a:gd name="connsiteY1394" fmla="*/ 1069203 h 2380521"/>
              <a:gd name="connsiteX1395" fmla="*/ 12014 w 8023328"/>
              <a:gd name="connsiteY1395" fmla="*/ 1069203 h 2380521"/>
              <a:gd name="connsiteX1396" fmla="*/ 26255 w 8023328"/>
              <a:gd name="connsiteY1396" fmla="*/ 1083059 h 2380521"/>
              <a:gd name="connsiteX1397" fmla="*/ 12014 w 8023328"/>
              <a:gd name="connsiteY1397" fmla="*/ 1095457 h 2380521"/>
              <a:gd name="connsiteX1398" fmla="*/ 21 w 8023328"/>
              <a:gd name="connsiteY1398" fmla="*/ 1083059 h 2380521"/>
              <a:gd name="connsiteX1399" fmla="*/ 12014 w 8023328"/>
              <a:gd name="connsiteY1399" fmla="*/ 1069203 h 2380521"/>
              <a:gd name="connsiteX1400" fmla="*/ 6724405 w 8023328"/>
              <a:gd name="connsiteY1400" fmla="*/ 998371 h 2380521"/>
              <a:gd name="connsiteX1401" fmla="*/ 6738261 w 8023328"/>
              <a:gd name="connsiteY1401" fmla="*/ 1010768 h 2380521"/>
              <a:gd name="connsiteX1402" fmla="*/ 6724405 w 8023328"/>
              <a:gd name="connsiteY1402" fmla="*/ 1024625 h 2380521"/>
              <a:gd name="connsiteX1403" fmla="*/ 6712008 w 8023328"/>
              <a:gd name="connsiteY1403" fmla="*/ 1010768 h 2380521"/>
              <a:gd name="connsiteX1404" fmla="*/ 6724405 w 8023328"/>
              <a:gd name="connsiteY1404" fmla="*/ 998371 h 2380521"/>
              <a:gd name="connsiteX1405" fmla="*/ 6653576 w 8023328"/>
              <a:gd name="connsiteY1405" fmla="*/ 998371 h 2380521"/>
              <a:gd name="connsiteX1406" fmla="*/ 6667432 w 8023328"/>
              <a:gd name="connsiteY1406" fmla="*/ 1010768 h 2380521"/>
              <a:gd name="connsiteX1407" fmla="*/ 6653576 w 8023328"/>
              <a:gd name="connsiteY1407" fmla="*/ 1024625 h 2380521"/>
              <a:gd name="connsiteX1408" fmla="*/ 6641179 w 8023328"/>
              <a:gd name="connsiteY1408" fmla="*/ 1010768 h 2380521"/>
              <a:gd name="connsiteX1409" fmla="*/ 6653576 w 8023328"/>
              <a:gd name="connsiteY1409" fmla="*/ 998371 h 2380521"/>
              <a:gd name="connsiteX1410" fmla="*/ 6581764 w 8023328"/>
              <a:gd name="connsiteY1410" fmla="*/ 998371 h 2380521"/>
              <a:gd name="connsiteX1411" fmla="*/ 6596552 w 8023328"/>
              <a:gd name="connsiteY1411" fmla="*/ 1010768 h 2380521"/>
              <a:gd name="connsiteX1412" fmla="*/ 6581764 w 8023328"/>
              <a:gd name="connsiteY1412" fmla="*/ 1024625 h 2380521"/>
              <a:gd name="connsiteX1413" fmla="*/ 6566976 w 8023328"/>
              <a:gd name="connsiteY1413" fmla="*/ 1010768 h 2380521"/>
              <a:gd name="connsiteX1414" fmla="*/ 6581764 w 8023328"/>
              <a:gd name="connsiteY1414" fmla="*/ 998371 h 2380521"/>
              <a:gd name="connsiteX1415" fmla="*/ 6510933 w 8023328"/>
              <a:gd name="connsiteY1415" fmla="*/ 998371 h 2380521"/>
              <a:gd name="connsiteX1416" fmla="*/ 6525722 w 8023328"/>
              <a:gd name="connsiteY1416" fmla="*/ 1010768 h 2380521"/>
              <a:gd name="connsiteX1417" fmla="*/ 6510933 w 8023328"/>
              <a:gd name="connsiteY1417" fmla="*/ 1024625 h 2380521"/>
              <a:gd name="connsiteX1418" fmla="*/ 6496144 w 8023328"/>
              <a:gd name="connsiteY1418" fmla="*/ 1010768 h 2380521"/>
              <a:gd name="connsiteX1419" fmla="*/ 6510933 w 8023328"/>
              <a:gd name="connsiteY1419" fmla="*/ 998371 h 2380521"/>
              <a:gd name="connsiteX1420" fmla="*/ 6440492 w 8023328"/>
              <a:gd name="connsiteY1420" fmla="*/ 998371 h 2380521"/>
              <a:gd name="connsiteX1421" fmla="*/ 6454911 w 8023328"/>
              <a:gd name="connsiteY1421" fmla="*/ 1010768 h 2380521"/>
              <a:gd name="connsiteX1422" fmla="*/ 6440492 w 8023328"/>
              <a:gd name="connsiteY1422" fmla="*/ 1024625 h 2380521"/>
              <a:gd name="connsiteX1423" fmla="*/ 6425315 w 8023328"/>
              <a:gd name="connsiteY1423" fmla="*/ 1010768 h 2380521"/>
              <a:gd name="connsiteX1424" fmla="*/ 6440492 w 8023328"/>
              <a:gd name="connsiteY1424" fmla="*/ 998371 h 2380521"/>
              <a:gd name="connsiteX1425" fmla="*/ 6368340 w 8023328"/>
              <a:gd name="connsiteY1425" fmla="*/ 998371 h 2380521"/>
              <a:gd name="connsiteX1426" fmla="*/ 6380737 w 8023328"/>
              <a:gd name="connsiteY1426" fmla="*/ 1010768 h 2380521"/>
              <a:gd name="connsiteX1427" fmla="*/ 6368340 w 8023328"/>
              <a:gd name="connsiteY1427" fmla="*/ 1024625 h 2380521"/>
              <a:gd name="connsiteX1428" fmla="*/ 6354484 w 8023328"/>
              <a:gd name="connsiteY1428" fmla="*/ 1010768 h 2380521"/>
              <a:gd name="connsiteX1429" fmla="*/ 6368340 w 8023328"/>
              <a:gd name="connsiteY1429" fmla="*/ 998371 h 2380521"/>
              <a:gd name="connsiteX1430" fmla="*/ 6297511 w 8023328"/>
              <a:gd name="connsiteY1430" fmla="*/ 998371 h 2380521"/>
              <a:gd name="connsiteX1431" fmla="*/ 6309908 w 8023328"/>
              <a:gd name="connsiteY1431" fmla="*/ 1010768 h 2380521"/>
              <a:gd name="connsiteX1432" fmla="*/ 6297511 w 8023328"/>
              <a:gd name="connsiteY1432" fmla="*/ 1024625 h 2380521"/>
              <a:gd name="connsiteX1433" fmla="*/ 6283655 w 8023328"/>
              <a:gd name="connsiteY1433" fmla="*/ 1010768 h 2380521"/>
              <a:gd name="connsiteX1434" fmla="*/ 6297511 w 8023328"/>
              <a:gd name="connsiteY1434" fmla="*/ 998371 h 2380521"/>
              <a:gd name="connsiteX1435" fmla="*/ 6226679 w 8023328"/>
              <a:gd name="connsiteY1435" fmla="*/ 998371 h 2380521"/>
              <a:gd name="connsiteX1436" fmla="*/ 6239076 w 8023328"/>
              <a:gd name="connsiteY1436" fmla="*/ 1010768 h 2380521"/>
              <a:gd name="connsiteX1437" fmla="*/ 6226679 w 8023328"/>
              <a:gd name="connsiteY1437" fmla="*/ 1024625 h 2380521"/>
              <a:gd name="connsiteX1438" fmla="*/ 6212823 w 8023328"/>
              <a:gd name="connsiteY1438" fmla="*/ 1010768 h 2380521"/>
              <a:gd name="connsiteX1439" fmla="*/ 6226679 w 8023328"/>
              <a:gd name="connsiteY1439" fmla="*/ 998371 h 2380521"/>
              <a:gd name="connsiteX1440" fmla="*/ 6154391 w 8023328"/>
              <a:gd name="connsiteY1440" fmla="*/ 998371 h 2380521"/>
              <a:gd name="connsiteX1441" fmla="*/ 6168247 w 8023328"/>
              <a:gd name="connsiteY1441" fmla="*/ 1010768 h 2380521"/>
              <a:gd name="connsiteX1442" fmla="*/ 6154391 w 8023328"/>
              <a:gd name="connsiteY1442" fmla="*/ 1024625 h 2380521"/>
              <a:gd name="connsiteX1443" fmla="*/ 6141994 w 8023328"/>
              <a:gd name="connsiteY1443" fmla="*/ 1010768 h 2380521"/>
              <a:gd name="connsiteX1444" fmla="*/ 6154391 w 8023328"/>
              <a:gd name="connsiteY1444" fmla="*/ 998371 h 2380521"/>
              <a:gd name="connsiteX1445" fmla="*/ 6083559 w 8023328"/>
              <a:gd name="connsiteY1445" fmla="*/ 998371 h 2380521"/>
              <a:gd name="connsiteX1446" fmla="*/ 6097415 w 8023328"/>
              <a:gd name="connsiteY1446" fmla="*/ 1010768 h 2380521"/>
              <a:gd name="connsiteX1447" fmla="*/ 6083559 w 8023328"/>
              <a:gd name="connsiteY1447" fmla="*/ 1024625 h 2380521"/>
              <a:gd name="connsiteX1448" fmla="*/ 6071162 w 8023328"/>
              <a:gd name="connsiteY1448" fmla="*/ 1010768 h 2380521"/>
              <a:gd name="connsiteX1449" fmla="*/ 6083559 w 8023328"/>
              <a:gd name="connsiteY1449" fmla="*/ 998371 h 2380521"/>
              <a:gd name="connsiteX1450" fmla="*/ 6009356 w 8023328"/>
              <a:gd name="connsiteY1450" fmla="*/ 998371 h 2380521"/>
              <a:gd name="connsiteX1451" fmla="*/ 6023212 w 8023328"/>
              <a:gd name="connsiteY1451" fmla="*/ 1010768 h 2380521"/>
              <a:gd name="connsiteX1452" fmla="*/ 6009356 w 8023328"/>
              <a:gd name="connsiteY1452" fmla="*/ 1024625 h 2380521"/>
              <a:gd name="connsiteX1453" fmla="*/ 5996959 w 8023328"/>
              <a:gd name="connsiteY1453" fmla="*/ 1010768 h 2380521"/>
              <a:gd name="connsiteX1454" fmla="*/ 6009356 w 8023328"/>
              <a:gd name="connsiteY1454" fmla="*/ 998371 h 2380521"/>
              <a:gd name="connsiteX1455" fmla="*/ 5940548 w 8023328"/>
              <a:gd name="connsiteY1455" fmla="*/ 998371 h 2380521"/>
              <a:gd name="connsiteX1456" fmla="*/ 5955726 w 8023328"/>
              <a:gd name="connsiteY1456" fmla="*/ 1010768 h 2380521"/>
              <a:gd name="connsiteX1457" fmla="*/ 5940548 w 8023328"/>
              <a:gd name="connsiteY1457" fmla="*/ 1024625 h 2380521"/>
              <a:gd name="connsiteX1458" fmla="*/ 5926130 w 8023328"/>
              <a:gd name="connsiteY1458" fmla="*/ 1010768 h 2380521"/>
              <a:gd name="connsiteX1459" fmla="*/ 5940548 w 8023328"/>
              <a:gd name="connsiteY1459" fmla="*/ 998371 h 2380521"/>
              <a:gd name="connsiteX1460" fmla="*/ 5870088 w 8023328"/>
              <a:gd name="connsiteY1460" fmla="*/ 998371 h 2380521"/>
              <a:gd name="connsiteX1461" fmla="*/ 5884877 w 8023328"/>
              <a:gd name="connsiteY1461" fmla="*/ 1010768 h 2380521"/>
              <a:gd name="connsiteX1462" fmla="*/ 5870088 w 8023328"/>
              <a:gd name="connsiteY1462" fmla="*/ 1024625 h 2380521"/>
              <a:gd name="connsiteX1463" fmla="*/ 5855299 w 8023328"/>
              <a:gd name="connsiteY1463" fmla="*/ 1010768 h 2380521"/>
              <a:gd name="connsiteX1464" fmla="*/ 5870088 w 8023328"/>
              <a:gd name="connsiteY1464" fmla="*/ 998371 h 2380521"/>
              <a:gd name="connsiteX1465" fmla="*/ 5799257 w 8023328"/>
              <a:gd name="connsiteY1465" fmla="*/ 998371 h 2380521"/>
              <a:gd name="connsiteX1466" fmla="*/ 5814045 w 8023328"/>
              <a:gd name="connsiteY1466" fmla="*/ 1010768 h 2380521"/>
              <a:gd name="connsiteX1467" fmla="*/ 5799257 w 8023328"/>
              <a:gd name="connsiteY1467" fmla="*/ 1024625 h 2380521"/>
              <a:gd name="connsiteX1468" fmla="*/ 5784469 w 8023328"/>
              <a:gd name="connsiteY1468" fmla="*/ 1010768 h 2380521"/>
              <a:gd name="connsiteX1469" fmla="*/ 5799257 w 8023328"/>
              <a:gd name="connsiteY1469" fmla="*/ 998371 h 2380521"/>
              <a:gd name="connsiteX1470" fmla="*/ 5724122 w 8023328"/>
              <a:gd name="connsiteY1470" fmla="*/ 998371 h 2380521"/>
              <a:gd name="connsiteX1471" fmla="*/ 5736519 w 8023328"/>
              <a:gd name="connsiteY1471" fmla="*/ 1010768 h 2380521"/>
              <a:gd name="connsiteX1472" fmla="*/ 5724122 w 8023328"/>
              <a:gd name="connsiteY1472" fmla="*/ 1024625 h 2380521"/>
              <a:gd name="connsiteX1473" fmla="*/ 5710266 w 8023328"/>
              <a:gd name="connsiteY1473" fmla="*/ 1010768 h 2380521"/>
              <a:gd name="connsiteX1474" fmla="*/ 5724122 w 8023328"/>
              <a:gd name="connsiteY1474" fmla="*/ 998371 h 2380521"/>
              <a:gd name="connsiteX1475" fmla="*/ 5653291 w 8023328"/>
              <a:gd name="connsiteY1475" fmla="*/ 998371 h 2380521"/>
              <a:gd name="connsiteX1476" fmla="*/ 5665688 w 8023328"/>
              <a:gd name="connsiteY1476" fmla="*/ 1012227 h 2380521"/>
              <a:gd name="connsiteX1477" fmla="*/ 5653291 w 8023328"/>
              <a:gd name="connsiteY1477" fmla="*/ 1024625 h 2380521"/>
              <a:gd name="connsiteX1478" fmla="*/ 5639435 w 8023328"/>
              <a:gd name="connsiteY1478" fmla="*/ 1012227 h 2380521"/>
              <a:gd name="connsiteX1479" fmla="*/ 5653291 w 8023328"/>
              <a:gd name="connsiteY1479" fmla="*/ 998371 h 2380521"/>
              <a:gd name="connsiteX1480" fmla="*/ 5581002 w 8023328"/>
              <a:gd name="connsiteY1480" fmla="*/ 998371 h 2380521"/>
              <a:gd name="connsiteX1481" fmla="*/ 5594858 w 8023328"/>
              <a:gd name="connsiteY1481" fmla="*/ 1012227 h 2380521"/>
              <a:gd name="connsiteX1482" fmla="*/ 5581002 w 8023328"/>
              <a:gd name="connsiteY1482" fmla="*/ 1024625 h 2380521"/>
              <a:gd name="connsiteX1483" fmla="*/ 5568605 w 8023328"/>
              <a:gd name="connsiteY1483" fmla="*/ 1012227 h 2380521"/>
              <a:gd name="connsiteX1484" fmla="*/ 5581002 w 8023328"/>
              <a:gd name="connsiteY1484" fmla="*/ 998371 h 2380521"/>
              <a:gd name="connsiteX1485" fmla="*/ 5510171 w 8023328"/>
              <a:gd name="connsiteY1485" fmla="*/ 998371 h 2380521"/>
              <a:gd name="connsiteX1486" fmla="*/ 5524027 w 8023328"/>
              <a:gd name="connsiteY1486" fmla="*/ 1012227 h 2380521"/>
              <a:gd name="connsiteX1487" fmla="*/ 5510171 w 8023328"/>
              <a:gd name="connsiteY1487" fmla="*/ 1024625 h 2380521"/>
              <a:gd name="connsiteX1488" fmla="*/ 5497774 w 8023328"/>
              <a:gd name="connsiteY1488" fmla="*/ 1012227 h 2380521"/>
              <a:gd name="connsiteX1489" fmla="*/ 5510171 w 8023328"/>
              <a:gd name="connsiteY1489" fmla="*/ 998371 h 2380521"/>
              <a:gd name="connsiteX1490" fmla="*/ 5438937 w 8023328"/>
              <a:gd name="connsiteY1490" fmla="*/ 998371 h 2380521"/>
              <a:gd name="connsiteX1491" fmla="*/ 5453178 w 8023328"/>
              <a:gd name="connsiteY1491" fmla="*/ 1012227 h 2380521"/>
              <a:gd name="connsiteX1492" fmla="*/ 5438937 w 8023328"/>
              <a:gd name="connsiteY1492" fmla="*/ 1024625 h 2380521"/>
              <a:gd name="connsiteX1493" fmla="*/ 5426945 w 8023328"/>
              <a:gd name="connsiteY1493" fmla="*/ 1012227 h 2380521"/>
              <a:gd name="connsiteX1494" fmla="*/ 5438937 w 8023328"/>
              <a:gd name="connsiteY1494" fmla="*/ 998371 h 2380521"/>
              <a:gd name="connsiteX1495" fmla="*/ 5367530 w 8023328"/>
              <a:gd name="connsiteY1495" fmla="*/ 998371 h 2380521"/>
              <a:gd name="connsiteX1496" fmla="*/ 5382318 w 8023328"/>
              <a:gd name="connsiteY1496" fmla="*/ 1012227 h 2380521"/>
              <a:gd name="connsiteX1497" fmla="*/ 5367530 w 8023328"/>
              <a:gd name="connsiteY1497" fmla="*/ 1024625 h 2380521"/>
              <a:gd name="connsiteX1498" fmla="*/ 5352742 w 8023328"/>
              <a:gd name="connsiteY1498" fmla="*/ 1012227 h 2380521"/>
              <a:gd name="connsiteX1499" fmla="*/ 5367530 w 8023328"/>
              <a:gd name="connsiteY1499" fmla="*/ 998371 h 2380521"/>
              <a:gd name="connsiteX1500" fmla="*/ 5296699 w 8023328"/>
              <a:gd name="connsiteY1500" fmla="*/ 998371 h 2380521"/>
              <a:gd name="connsiteX1501" fmla="*/ 5311488 w 8023328"/>
              <a:gd name="connsiteY1501" fmla="*/ 1012227 h 2380521"/>
              <a:gd name="connsiteX1502" fmla="*/ 5296699 w 8023328"/>
              <a:gd name="connsiteY1502" fmla="*/ 1024625 h 2380521"/>
              <a:gd name="connsiteX1503" fmla="*/ 5281910 w 8023328"/>
              <a:gd name="connsiteY1503" fmla="*/ 1012227 h 2380521"/>
              <a:gd name="connsiteX1504" fmla="*/ 5296699 w 8023328"/>
              <a:gd name="connsiteY1504" fmla="*/ 998371 h 2380521"/>
              <a:gd name="connsiteX1505" fmla="*/ 5225869 w 8023328"/>
              <a:gd name="connsiteY1505" fmla="*/ 998371 h 2380521"/>
              <a:gd name="connsiteX1506" fmla="*/ 5240657 w 8023328"/>
              <a:gd name="connsiteY1506" fmla="*/ 1012227 h 2380521"/>
              <a:gd name="connsiteX1507" fmla="*/ 5225869 w 8023328"/>
              <a:gd name="connsiteY1507" fmla="*/ 1024625 h 2380521"/>
              <a:gd name="connsiteX1508" fmla="*/ 5211081 w 8023328"/>
              <a:gd name="connsiteY1508" fmla="*/ 1012227 h 2380521"/>
              <a:gd name="connsiteX1509" fmla="*/ 5225869 w 8023328"/>
              <a:gd name="connsiteY1509" fmla="*/ 998371 h 2380521"/>
              <a:gd name="connsiteX1510" fmla="*/ 5154105 w 8023328"/>
              <a:gd name="connsiteY1510" fmla="*/ 998371 h 2380521"/>
              <a:gd name="connsiteX1511" fmla="*/ 5166502 w 8023328"/>
              <a:gd name="connsiteY1511" fmla="*/ 1012227 h 2380521"/>
              <a:gd name="connsiteX1512" fmla="*/ 5154105 w 8023328"/>
              <a:gd name="connsiteY1512" fmla="*/ 1024625 h 2380521"/>
              <a:gd name="connsiteX1513" fmla="*/ 5140249 w 8023328"/>
              <a:gd name="connsiteY1513" fmla="*/ 1012227 h 2380521"/>
              <a:gd name="connsiteX1514" fmla="*/ 5154105 w 8023328"/>
              <a:gd name="connsiteY1514" fmla="*/ 998371 h 2380521"/>
              <a:gd name="connsiteX1515" fmla="*/ 5083276 w 8023328"/>
              <a:gd name="connsiteY1515" fmla="*/ 998371 h 2380521"/>
              <a:gd name="connsiteX1516" fmla="*/ 5095673 w 8023328"/>
              <a:gd name="connsiteY1516" fmla="*/ 1012227 h 2380521"/>
              <a:gd name="connsiteX1517" fmla="*/ 5083276 w 8023328"/>
              <a:gd name="connsiteY1517" fmla="*/ 1024625 h 2380521"/>
              <a:gd name="connsiteX1518" fmla="*/ 5069420 w 8023328"/>
              <a:gd name="connsiteY1518" fmla="*/ 1012227 h 2380521"/>
              <a:gd name="connsiteX1519" fmla="*/ 5083276 w 8023328"/>
              <a:gd name="connsiteY1519" fmla="*/ 998371 h 2380521"/>
              <a:gd name="connsiteX1520" fmla="*/ 5012445 w 8023328"/>
              <a:gd name="connsiteY1520" fmla="*/ 998371 h 2380521"/>
              <a:gd name="connsiteX1521" fmla="*/ 5024842 w 8023328"/>
              <a:gd name="connsiteY1521" fmla="*/ 1012227 h 2380521"/>
              <a:gd name="connsiteX1522" fmla="*/ 5012445 w 8023328"/>
              <a:gd name="connsiteY1522" fmla="*/ 1024625 h 2380521"/>
              <a:gd name="connsiteX1523" fmla="*/ 4998589 w 8023328"/>
              <a:gd name="connsiteY1523" fmla="*/ 1012227 h 2380521"/>
              <a:gd name="connsiteX1524" fmla="*/ 5012445 w 8023328"/>
              <a:gd name="connsiteY1524" fmla="*/ 998371 h 2380521"/>
              <a:gd name="connsiteX1525" fmla="*/ 4940157 w 8023328"/>
              <a:gd name="connsiteY1525" fmla="*/ 998371 h 2380521"/>
              <a:gd name="connsiteX1526" fmla="*/ 4954013 w 8023328"/>
              <a:gd name="connsiteY1526" fmla="*/ 1012227 h 2380521"/>
              <a:gd name="connsiteX1527" fmla="*/ 4940157 w 8023328"/>
              <a:gd name="connsiteY1527" fmla="*/ 1024625 h 2380521"/>
              <a:gd name="connsiteX1528" fmla="*/ 4927760 w 8023328"/>
              <a:gd name="connsiteY1528" fmla="*/ 1012227 h 2380521"/>
              <a:gd name="connsiteX1529" fmla="*/ 4940157 w 8023328"/>
              <a:gd name="connsiteY1529" fmla="*/ 998371 h 2380521"/>
              <a:gd name="connsiteX1530" fmla="*/ 4865953 w 8023328"/>
              <a:gd name="connsiteY1530" fmla="*/ 998371 h 2380521"/>
              <a:gd name="connsiteX1531" fmla="*/ 4879809 w 8023328"/>
              <a:gd name="connsiteY1531" fmla="*/ 1012227 h 2380521"/>
              <a:gd name="connsiteX1532" fmla="*/ 4865953 w 8023328"/>
              <a:gd name="connsiteY1532" fmla="*/ 1024625 h 2380521"/>
              <a:gd name="connsiteX1533" fmla="*/ 4853556 w 8023328"/>
              <a:gd name="connsiteY1533" fmla="*/ 1012227 h 2380521"/>
              <a:gd name="connsiteX1534" fmla="*/ 4865953 w 8023328"/>
              <a:gd name="connsiteY1534" fmla="*/ 998371 h 2380521"/>
              <a:gd name="connsiteX1535" fmla="*/ 4797514 w 8023328"/>
              <a:gd name="connsiteY1535" fmla="*/ 998371 h 2380521"/>
              <a:gd name="connsiteX1536" fmla="*/ 4812303 w 8023328"/>
              <a:gd name="connsiteY1536" fmla="*/ 1012227 h 2380521"/>
              <a:gd name="connsiteX1537" fmla="*/ 4797514 w 8023328"/>
              <a:gd name="connsiteY1537" fmla="*/ 1024625 h 2380521"/>
              <a:gd name="connsiteX1538" fmla="*/ 4782725 w 8023328"/>
              <a:gd name="connsiteY1538" fmla="*/ 1012227 h 2380521"/>
              <a:gd name="connsiteX1539" fmla="*/ 4797514 w 8023328"/>
              <a:gd name="connsiteY1539" fmla="*/ 998371 h 2380521"/>
              <a:gd name="connsiteX1540" fmla="*/ 4726684 w 8023328"/>
              <a:gd name="connsiteY1540" fmla="*/ 998371 h 2380521"/>
              <a:gd name="connsiteX1541" fmla="*/ 4741472 w 8023328"/>
              <a:gd name="connsiteY1541" fmla="*/ 1012227 h 2380521"/>
              <a:gd name="connsiteX1542" fmla="*/ 4726684 w 8023328"/>
              <a:gd name="connsiteY1542" fmla="*/ 1024625 h 2380521"/>
              <a:gd name="connsiteX1543" fmla="*/ 4711896 w 8023328"/>
              <a:gd name="connsiteY1543" fmla="*/ 1012227 h 2380521"/>
              <a:gd name="connsiteX1544" fmla="*/ 4726684 w 8023328"/>
              <a:gd name="connsiteY1544" fmla="*/ 998371 h 2380521"/>
              <a:gd name="connsiteX1545" fmla="*/ 4655853 w 8023328"/>
              <a:gd name="connsiteY1545" fmla="*/ 998371 h 2380521"/>
              <a:gd name="connsiteX1546" fmla="*/ 4670642 w 8023328"/>
              <a:gd name="connsiteY1546" fmla="*/ 1012227 h 2380521"/>
              <a:gd name="connsiteX1547" fmla="*/ 4655853 w 8023328"/>
              <a:gd name="connsiteY1547" fmla="*/ 1024625 h 2380521"/>
              <a:gd name="connsiteX1548" fmla="*/ 4641064 w 8023328"/>
              <a:gd name="connsiteY1548" fmla="*/ 1012227 h 2380521"/>
              <a:gd name="connsiteX1549" fmla="*/ 4655853 w 8023328"/>
              <a:gd name="connsiteY1549" fmla="*/ 998371 h 2380521"/>
              <a:gd name="connsiteX1550" fmla="*/ 4584091 w 8023328"/>
              <a:gd name="connsiteY1550" fmla="*/ 998371 h 2380521"/>
              <a:gd name="connsiteX1551" fmla="*/ 4596488 w 8023328"/>
              <a:gd name="connsiteY1551" fmla="*/ 1012227 h 2380521"/>
              <a:gd name="connsiteX1552" fmla="*/ 4584091 w 8023328"/>
              <a:gd name="connsiteY1552" fmla="*/ 1024625 h 2380521"/>
              <a:gd name="connsiteX1553" fmla="*/ 4570235 w 8023328"/>
              <a:gd name="connsiteY1553" fmla="*/ 1012227 h 2380521"/>
              <a:gd name="connsiteX1554" fmla="*/ 4584091 w 8023328"/>
              <a:gd name="connsiteY1554" fmla="*/ 998371 h 2380521"/>
              <a:gd name="connsiteX1555" fmla="*/ 4513260 w 8023328"/>
              <a:gd name="connsiteY1555" fmla="*/ 998371 h 2380521"/>
              <a:gd name="connsiteX1556" fmla="*/ 4525657 w 8023328"/>
              <a:gd name="connsiteY1556" fmla="*/ 1012227 h 2380521"/>
              <a:gd name="connsiteX1557" fmla="*/ 4513260 w 8023328"/>
              <a:gd name="connsiteY1557" fmla="*/ 1024625 h 2380521"/>
              <a:gd name="connsiteX1558" fmla="*/ 4499404 w 8023328"/>
              <a:gd name="connsiteY1558" fmla="*/ 1012227 h 2380521"/>
              <a:gd name="connsiteX1559" fmla="*/ 4513260 w 8023328"/>
              <a:gd name="connsiteY1559" fmla="*/ 998371 h 2380521"/>
              <a:gd name="connsiteX1560" fmla="*/ 4439056 w 8023328"/>
              <a:gd name="connsiteY1560" fmla="*/ 998371 h 2380521"/>
              <a:gd name="connsiteX1561" fmla="*/ 4451453 w 8023328"/>
              <a:gd name="connsiteY1561" fmla="*/ 1012227 h 2380521"/>
              <a:gd name="connsiteX1562" fmla="*/ 4439056 w 8023328"/>
              <a:gd name="connsiteY1562" fmla="*/ 1024625 h 2380521"/>
              <a:gd name="connsiteX1563" fmla="*/ 4425200 w 8023328"/>
              <a:gd name="connsiteY1563" fmla="*/ 1012227 h 2380521"/>
              <a:gd name="connsiteX1564" fmla="*/ 4439056 w 8023328"/>
              <a:gd name="connsiteY1564" fmla="*/ 998371 h 2380521"/>
              <a:gd name="connsiteX1565" fmla="*/ 4366768 w 8023328"/>
              <a:gd name="connsiteY1565" fmla="*/ 998371 h 2380521"/>
              <a:gd name="connsiteX1566" fmla="*/ 4380624 w 8023328"/>
              <a:gd name="connsiteY1566" fmla="*/ 1012227 h 2380521"/>
              <a:gd name="connsiteX1567" fmla="*/ 4366768 w 8023328"/>
              <a:gd name="connsiteY1567" fmla="*/ 1024625 h 2380521"/>
              <a:gd name="connsiteX1568" fmla="*/ 4354371 w 8023328"/>
              <a:gd name="connsiteY1568" fmla="*/ 1012227 h 2380521"/>
              <a:gd name="connsiteX1569" fmla="*/ 4366768 w 8023328"/>
              <a:gd name="connsiteY1569" fmla="*/ 998371 h 2380521"/>
              <a:gd name="connsiteX1570" fmla="*/ 4295937 w 8023328"/>
              <a:gd name="connsiteY1570" fmla="*/ 998371 h 2380521"/>
              <a:gd name="connsiteX1571" fmla="*/ 4309793 w 8023328"/>
              <a:gd name="connsiteY1571" fmla="*/ 1012227 h 2380521"/>
              <a:gd name="connsiteX1572" fmla="*/ 4295937 w 8023328"/>
              <a:gd name="connsiteY1572" fmla="*/ 1024625 h 2380521"/>
              <a:gd name="connsiteX1573" fmla="*/ 4283540 w 8023328"/>
              <a:gd name="connsiteY1573" fmla="*/ 1012227 h 2380521"/>
              <a:gd name="connsiteX1574" fmla="*/ 4295937 w 8023328"/>
              <a:gd name="connsiteY1574" fmla="*/ 998371 h 2380521"/>
              <a:gd name="connsiteX1575" fmla="*/ 4225107 w 8023328"/>
              <a:gd name="connsiteY1575" fmla="*/ 998371 h 2380521"/>
              <a:gd name="connsiteX1576" fmla="*/ 4238963 w 8023328"/>
              <a:gd name="connsiteY1576" fmla="*/ 1012227 h 2380521"/>
              <a:gd name="connsiteX1577" fmla="*/ 4225107 w 8023328"/>
              <a:gd name="connsiteY1577" fmla="*/ 1024625 h 2380521"/>
              <a:gd name="connsiteX1578" fmla="*/ 4212710 w 8023328"/>
              <a:gd name="connsiteY1578" fmla="*/ 1012227 h 2380521"/>
              <a:gd name="connsiteX1579" fmla="*/ 4225107 w 8023328"/>
              <a:gd name="connsiteY1579" fmla="*/ 998371 h 2380521"/>
              <a:gd name="connsiteX1580" fmla="*/ 4153295 w 8023328"/>
              <a:gd name="connsiteY1580" fmla="*/ 998371 h 2380521"/>
              <a:gd name="connsiteX1581" fmla="*/ 4168083 w 8023328"/>
              <a:gd name="connsiteY1581" fmla="*/ 1012227 h 2380521"/>
              <a:gd name="connsiteX1582" fmla="*/ 4153295 w 8023328"/>
              <a:gd name="connsiteY1582" fmla="*/ 1024625 h 2380521"/>
              <a:gd name="connsiteX1583" fmla="*/ 4138507 w 8023328"/>
              <a:gd name="connsiteY1583" fmla="*/ 1012227 h 2380521"/>
              <a:gd name="connsiteX1584" fmla="*/ 4153295 w 8023328"/>
              <a:gd name="connsiteY1584" fmla="*/ 998371 h 2380521"/>
              <a:gd name="connsiteX1585" fmla="*/ 4082465 w 8023328"/>
              <a:gd name="connsiteY1585" fmla="*/ 998371 h 2380521"/>
              <a:gd name="connsiteX1586" fmla="*/ 4097254 w 8023328"/>
              <a:gd name="connsiteY1586" fmla="*/ 1012227 h 2380521"/>
              <a:gd name="connsiteX1587" fmla="*/ 4082465 w 8023328"/>
              <a:gd name="connsiteY1587" fmla="*/ 1024625 h 2380521"/>
              <a:gd name="connsiteX1588" fmla="*/ 4067676 w 8023328"/>
              <a:gd name="connsiteY1588" fmla="*/ 1012227 h 2380521"/>
              <a:gd name="connsiteX1589" fmla="*/ 4082465 w 8023328"/>
              <a:gd name="connsiteY1589" fmla="*/ 998371 h 2380521"/>
              <a:gd name="connsiteX1590" fmla="*/ 4011635 w 8023328"/>
              <a:gd name="connsiteY1590" fmla="*/ 998371 h 2380521"/>
              <a:gd name="connsiteX1591" fmla="*/ 4026423 w 8023328"/>
              <a:gd name="connsiteY1591" fmla="*/ 1012227 h 2380521"/>
              <a:gd name="connsiteX1592" fmla="*/ 4011635 w 8023328"/>
              <a:gd name="connsiteY1592" fmla="*/ 1024625 h 2380521"/>
              <a:gd name="connsiteX1593" fmla="*/ 3996847 w 8023328"/>
              <a:gd name="connsiteY1593" fmla="*/ 1012227 h 2380521"/>
              <a:gd name="connsiteX1594" fmla="*/ 4011635 w 8023328"/>
              <a:gd name="connsiteY1594" fmla="*/ 998371 h 2380521"/>
              <a:gd name="connsiteX1595" fmla="*/ 3939871 w 8023328"/>
              <a:gd name="connsiteY1595" fmla="*/ 998371 h 2380521"/>
              <a:gd name="connsiteX1596" fmla="*/ 3952268 w 8023328"/>
              <a:gd name="connsiteY1596" fmla="*/ 1012227 h 2380521"/>
              <a:gd name="connsiteX1597" fmla="*/ 3939871 w 8023328"/>
              <a:gd name="connsiteY1597" fmla="*/ 1024625 h 2380521"/>
              <a:gd name="connsiteX1598" fmla="*/ 3926015 w 8023328"/>
              <a:gd name="connsiteY1598" fmla="*/ 1012227 h 2380521"/>
              <a:gd name="connsiteX1599" fmla="*/ 3939871 w 8023328"/>
              <a:gd name="connsiteY1599" fmla="*/ 998371 h 2380521"/>
              <a:gd name="connsiteX1600" fmla="*/ 3869042 w 8023328"/>
              <a:gd name="connsiteY1600" fmla="*/ 998371 h 2380521"/>
              <a:gd name="connsiteX1601" fmla="*/ 3881439 w 8023328"/>
              <a:gd name="connsiteY1601" fmla="*/ 1013160 h 2380521"/>
              <a:gd name="connsiteX1602" fmla="*/ 3869042 w 8023328"/>
              <a:gd name="connsiteY1602" fmla="*/ 1027949 h 2380521"/>
              <a:gd name="connsiteX1603" fmla="*/ 3855186 w 8023328"/>
              <a:gd name="connsiteY1603" fmla="*/ 1013160 h 2380521"/>
              <a:gd name="connsiteX1604" fmla="*/ 3869042 w 8023328"/>
              <a:gd name="connsiteY1604" fmla="*/ 998371 h 2380521"/>
              <a:gd name="connsiteX1605" fmla="*/ 3798211 w 8023328"/>
              <a:gd name="connsiteY1605" fmla="*/ 998371 h 2380521"/>
              <a:gd name="connsiteX1606" fmla="*/ 3810608 w 8023328"/>
              <a:gd name="connsiteY1606" fmla="*/ 1013160 h 2380521"/>
              <a:gd name="connsiteX1607" fmla="*/ 3798211 w 8023328"/>
              <a:gd name="connsiteY1607" fmla="*/ 1027949 h 2380521"/>
              <a:gd name="connsiteX1608" fmla="*/ 3784355 w 8023328"/>
              <a:gd name="connsiteY1608" fmla="*/ 1013160 h 2380521"/>
              <a:gd name="connsiteX1609" fmla="*/ 3798211 w 8023328"/>
              <a:gd name="connsiteY1609" fmla="*/ 998371 h 2380521"/>
              <a:gd name="connsiteX1610" fmla="*/ 3725922 w 8023328"/>
              <a:gd name="connsiteY1610" fmla="*/ 998371 h 2380521"/>
              <a:gd name="connsiteX1611" fmla="*/ 3739778 w 8023328"/>
              <a:gd name="connsiteY1611" fmla="*/ 1013160 h 2380521"/>
              <a:gd name="connsiteX1612" fmla="*/ 3725922 w 8023328"/>
              <a:gd name="connsiteY1612" fmla="*/ 1027949 h 2380521"/>
              <a:gd name="connsiteX1613" fmla="*/ 3713525 w 8023328"/>
              <a:gd name="connsiteY1613" fmla="*/ 1013160 h 2380521"/>
              <a:gd name="connsiteX1614" fmla="*/ 3725922 w 8023328"/>
              <a:gd name="connsiteY1614" fmla="*/ 998371 h 2380521"/>
              <a:gd name="connsiteX1615" fmla="*/ 724105 w 8023328"/>
              <a:gd name="connsiteY1615" fmla="*/ 998371 h 2380521"/>
              <a:gd name="connsiteX1616" fmla="*/ 737962 w 8023328"/>
              <a:gd name="connsiteY1616" fmla="*/ 1010768 h 2380521"/>
              <a:gd name="connsiteX1617" fmla="*/ 724105 w 8023328"/>
              <a:gd name="connsiteY1617" fmla="*/ 1024625 h 2380521"/>
              <a:gd name="connsiteX1618" fmla="*/ 711707 w 8023328"/>
              <a:gd name="connsiteY1618" fmla="*/ 1010768 h 2380521"/>
              <a:gd name="connsiteX1619" fmla="*/ 724105 w 8023328"/>
              <a:gd name="connsiteY1619" fmla="*/ 998371 h 2380521"/>
              <a:gd name="connsiteX1620" fmla="*/ 653274 w 8023328"/>
              <a:gd name="connsiteY1620" fmla="*/ 998371 h 2380521"/>
              <a:gd name="connsiteX1621" fmla="*/ 667129 w 8023328"/>
              <a:gd name="connsiteY1621" fmla="*/ 1010768 h 2380521"/>
              <a:gd name="connsiteX1622" fmla="*/ 653274 w 8023328"/>
              <a:gd name="connsiteY1622" fmla="*/ 1024625 h 2380521"/>
              <a:gd name="connsiteX1623" fmla="*/ 640877 w 8023328"/>
              <a:gd name="connsiteY1623" fmla="*/ 1010768 h 2380521"/>
              <a:gd name="connsiteX1624" fmla="*/ 653274 w 8023328"/>
              <a:gd name="connsiteY1624" fmla="*/ 998371 h 2380521"/>
              <a:gd name="connsiteX1625" fmla="*/ 582446 w 8023328"/>
              <a:gd name="connsiteY1625" fmla="*/ 998371 h 2380521"/>
              <a:gd name="connsiteX1626" fmla="*/ 596301 w 8023328"/>
              <a:gd name="connsiteY1626" fmla="*/ 1010768 h 2380521"/>
              <a:gd name="connsiteX1627" fmla="*/ 582446 w 8023328"/>
              <a:gd name="connsiteY1627" fmla="*/ 1024625 h 2380521"/>
              <a:gd name="connsiteX1628" fmla="*/ 570047 w 8023328"/>
              <a:gd name="connsiteY1628" fmla="*/ 1010768 h 2380521"/>
              <a:gd name="connsiteX1629" fmla="*/ 582446 w 8023328"/>
              <a:gd name="connsiteY1629" fmla="*/ 998371 h 2380521"/>
              <a:gd name="connsiteX1630" fmla="*/ 513636 w 8023328"/>
              <a:gd name="connsiteY1630" fmla="*/ 998371 h 2380521"/>
              <a:gd name="connsiteX1631" fmla="*/ 528813 w 8023328"/>
              <a:gd name="connsiteY1631" fmla="*/ 1010768 h 2380521"/>
              <a:gd name="connsiteX1632" fmla="*/ 513636 w 8023328"/>
              <a:gd name="connsiteY1632" fmla="*/ 1024625 h 2380521"/>
              <a:gd name="connsiteX1633" fmla="*/ 499216 w 8023328"/>
              <a:gd name="connsiteY1633" fmla="*/ 1010768 h 2380521"/>
              <a:gd name="connsiteX1634" fmla="*/ 513636 w 8023328"/>
              <a:gd name="connsiteY1634" fmla="*/ 998371 h 2380521"/>
              <a:gd name="connsiteX1635" fmla="*/ 439802 w 8023328"/>
              <a:gd name="connsiteY1635" fmla="*/ 998371 h 2380521"/>
              <a:gd name="connsiteX1636" fmla="*/ 454592 w 8023328"/>
              <a:gd name="connsiteY1636" fmla="*/ 1010768 h 2380521"/>
              <a:gd name="connsiteX1637" fmla="*/ 439802 w 8023328"/>
              <a:gd name="connsiteY1637" fmla="*/ 1024625 h 2380521"/>
              <a:gd name="connsiteX1638" fmla="*/ 425014 w 8023328"/>
              <a:gd name="connsiteY1638" fmla="*/ 1010768 h 2380521"/>
              <a:gd name="connsiteX1639" fmla="*/ 439802 w 8023328"/>
              <a:gd name="connsiteY1639" fmla="*/ 998371 h 2380521"/>
              <a:gd name="connsiteX1640" fmla="*/ 368040 w 8023328"/>
              <a:gd name="connsiteY1640" fmla="*/ 998371 h 2380521"/>
              <a:gd name="connsiteX1641" fmla="*/ 380438 w 8023328"/>
              <a:gd name="connsiteY1641" fmla="*/ 1012227 h 2380521"/>
              <a:gd name="connsiteX1642" fmla="*/ 368040 w 8023328"/>
              <a:gd name="connsiteY1642" fmla="*/ 1024625 h 2380521"/>
              <a:gd name="connsiteX1643" fmla="*/ 354183 w 8023328"/>
              <a:gd name="connsiteY1643" fmla="*/ 1012227 h 2380521"/>
              <a:gd name="connsiteX1644" fmla="*/ 368040 w 8023328"/>
              <a:gd name="connsiteY1644" fmla="*/ 998371 h 2380521"/>
              <a:gd name="connsiteX1645" fmla="*/ 297208 w 8023328"/>
              <a:gd name="connsiteY1645" fmla="*/ 998371 h 2380521"/>
              <a:gd name="connsiteX1646" fmla="*/ 309606 w 8023328"/>
              <a:gd name="connsiteY1646" fmla="*/ 1012227 h 2380521"/>
              <a:gd name="connsiteX1647" fmla="*/ 297208 w 8023328"/>
              <a:gd name="connsiteY1647" fmla="*/ 1024625 h 2380521"/>
              <a:gd name="connsiteX1648" fmla="*/ 283352 w 8023328"/>
              <a:gd name="connsiteY1648" fmla="*/ 1012227 h 2380521"/>
              <a:gd name="connsiteX1649" fmla="*/ 297208 w 8023328"/>
              <a:gd name="connsiteY1649" fmla="*/ 998371 h 2380521"/>
              <a:gd name="connsiteX1650" fmla="*/ 226379 w 8023328"/>
              <a:gd name="connsiteY1650" fmla="*/ 998371 h 2380521"/>
              <a:gd name="connsiteX1651" fmla="*/ 238778 w 8023328"/>
              <a:gd name="connsiteY1651" fmla="*/ 1012227 h 2380521"/>
              <a:gd name="connsiteX1652" fmla="*/ 226379 w 8023328"/>
              <a:gd name="connsiteY1652" fmla="*/ 1024625 h 2380521"/>
              <a:gd name="connsiteX1653" fmla="*/ 212523 w 8023328"/>
              <a:gd name="connsiteY1653" fmla="*/ 1012227 h 2380521"/>
              <a:gd name="connsiteX1654" fmla="*/ 226379 w 8023328"/>
              <a:gd name="connsiteY1654" fmla="*/ 998371 h 2380521"/>
              <a:gd name="connsiteX1655" fmla="*/ 154085 w 8023328"/>
              <a:gd name="connsiteY1655" fmla="*/ 998371 h 2380521"/>
              <a:gd name="connsiteX1656" fmla="*/ 167941 w 8023328"/>
              <a:gd name="connsiteY1656" fmla="*/ 1012227 h 2380521"/>
              <a:gd name="connsiteX1657" fmla="*/ 154085 w 8023328"/>
              <a:gd name="connsiteY1657" fmla="*/ 1024625 h 2380521"/>
              <a:gd name="connsiteX1658" fmla="*/ 141687 w 8023328"/>
              <a:gd name="connsiteY1658" fmla="*/ 1012227 h 2380521"/>
              <a:gd name="connsiteX1659" fmla="*/ 154085 w 8023328"/>
              <a:gd name="connsiteY1659" fmla="*/ 998371 h 2380521"/>
              <a:gd name="connsiteX1660" fmla="*/ 83255 w 8023328"/>
              <a:gd name="connsiteY1660" fmla="*/ 998371 h 2380521"/>
              <a:gd name="connsiteX1661" fmla="*/ 97111 w 8023328"/>
              <a:gd name="connsiteY1661" fmla="*/ 1012227 h 2380521"/>
              <a:gd name="connsiteX1662" fmla="*/ 83255 w 8023328"/>
              <a:gd name="connsiteY1662" fmla="*/ 1024625 h 2380521"/>
              <a:gd name="connsiteX1663" fmla="*/ 70858 w 8023328"/>
              <a:gd name="connsiteY1663" fmla="*/ 1012227 h 2380521"/>
              <a:gd name="connsiteX1664" fmla="*/ 83255 w 8023328"/>
              <a:gd name="connsiteY1664" fmla="*/ 998371 h 2380521"/>
              <a:gd name="connsiteX1665" fmla="*/ 12019 w 8023328"/>
              <a:gd name="connsiteY1665" fmla="*/ 998371 h 2380521"/>
              <a:gd name="connsiteX1666" fmla="*/ 26260 w 8023328"/>
              <a:gd name="connsiteY1666" fmla="*/ 1012227 h 2380521"/>
              <a:gd name="connsiteX1667" fmla="*/ 12019 w 8023328"/>
              <a:gd name="connsiteY1667" fmla="*/ 1024625 h 2380521"/>
              <a:gd name="connsiteX1668" fmla="*/ 27 w 8023328"/>
              <a:gd name="connsiteY1668" fmla="*/ 1012227 h 2380521"/>
              <a:gd name="connsiteX1669" fmla="*/ 12019 w 8023328"/>
              <a:gd name="connsiteY1669" fmla="*/ 998371 h 2380521"/>
              <a:gd name="connsiteX1670" fmla="*/ 870603 w 8023328"/>
              <a:gd name="connsiteY1670" fmla="*/ 927542 h 2380521"/>
              <a:gd name="connsiteX1671" fmla="*/ 883001 w 8023328"/>
              <a:gd name="connsiteY1671" fmla="*/ 939939 h 2380521"/>
              <a:gd name="connsiteX1672" fmla="*/ 870603 w 8023328"/>
              <a:gd name="connsiteY1672" fmla="*/ 953796 h 2380521"/>
              <a:gd name="connsiteX1673" fmla="*/ 856747 w 8023328"/>
              <a:gd name="connsiteY1673" fmla="*/ 939939 h 2380521"/>
              <a:gd name="connsiteX1674" fmla="*/ 870603 w 8023328"/>
              <a:gd name="connsiteY1674" fmla="*/ 927542 h 2380521"/>
              <a:gd name="connsiteX1675" fmla="*/ 799773 w 8023328"/>
              <a:gd name="connsiteY1675" fmla="*/ 927542 h 2380521"/>
              <a:gd name="connsiteX1676" fmla="*/ 812171 w 8023328"/>
              <a:gd name="connsiteY1676" fmla="*/ 939939 h 2380521"/>
              <a:gd name="connsiteX1677" fmla="*/ 799773 w 8023328"/>
              <a:gd name="connsiteY1677" fmla="*/ 953796 h 2380521"/>
              <a:gd name="connsiteX1678" fmla="*/ 785917 w 8023328"/>
              <a:gd name="connsiteY1678" fmla="*/ 939939 h 2380521"/>
              <a:gd name="connsiteX1679" fmla="*/ 799773 w 8023328"/>
              <a:gd name="connsiteY1679" fmla="*/ 927542 h 2380521"/>
              <a:gd name="connsiteX1680" fmla="*/ 724112 w 8023328"/>
              <a:gd name="connsiteY1680" fmla="*/ 927542 h 2380521"/>
              <a:gd name="connsiteX1681" fmla="*/ 737968 w 8023328"/>
              <a:gd name="connsiteY1681" fmla="*/ 939939 h 2380521"/>
              <a:gd name="connsiteX1682" fmla="*/ 724112 w 8023328"/>
              <a:gd name="connsiteY1682" fmla="*/ 953796 h 2380521"/>
              <a:gd name="connsiteX1683" fmla="*/ 711714 w 8023328"/>
              <a:gd name="connsiteY1683" fmla="*/ 939939 h 2380521"/>
              <a:gd name="connsiteX1684" fmla="*/ 724112 w 8023328"/>
              <a:gd name="connsiteY1684" fmla="*/ 927542 h 2380521"/>
              <a:gd name="connsiteX1685" fmla="*/ 653281 w 8023328"/>
              <a:gd name="connsiteY1685" fmla="*/ 927542 h 2380521"/>
              <a:gd name="connsiteX1686" fmla="*/ 667137 w 8023328"/>
              <a:gd name="connsiteY1686" fmla="*/ 939939 h 2380521"/>
              <a:gd name="connsiteX1687" fmla="*/ 653281 w 8023328"/>
              <a:gd name="connsiteY1687" fmla="*/ 953796 h 2380521"/>
              <a:gd name="connsiteX1688" fmla="*/ 640884 w 8023328"/>
              <a:gd name="connsiteY1688" fmla="*/ 939939 h 2380521"/>
              <a:gd name="connsiteX1689" fmla="*/ 653281 w 8023328"/>
              <a:gd name="connsiteY1689" fmla="*/ 927542 h 2380521"/>
              <a:gd name="connsiteX1690" fmla="*/ 582453 w 8023328"/>
              <a:gd name="connsiteY1690" fmla="*/ 927542 h 2380521"/>
              <a:gd name="connsiteX1691" fmla="*/ 596309 w 8023328"/>
              <a:gd name="connsiteY1691" fmla="*/ 939939 h 2380521"/>
              <a:gd name="connsiteX1692" fmla="*/ 582453 w 8023328"/>
              <a:gd name="connsiteY1692" fmla="*/ 953796 h 2380521"/>
              <a:gd name="connsiteX1693" fmla="*/ 570054 w 8023328"/>
              <a:gd name="connsiteY1693" fmla="*/ 939939 h 2380521"/>
              <a:gd name="connsiteX1694" fmla="*/ 582453 w 8023328"/>
              <a:gd name="connsiteY1694" fmla="*/ 927542 h 2380521"/>
              <a:gd name="connsiteX1695" fmla="*/ 513642 w 8023328"/>
              <a:gd name="connsiteY1695" fmla="*/ 927542 h 2380521"/>
              <a:gd name="connsiteX1696" fmla="*/ 528820 w 8023328"/>
              <a:gd name="connsiteY1696" fmla="*/ 939939 h 2380521"/>
              <a:gd name="connsiteX1697" fmla="*/ 513642 w 8023328"/>
              <a:gd name="connsiteY1697" fmla="*/ 953796 h 2380521"/>
              <a:gd name="connsiteX1698" fmla="*/ 499223 w 8023328"/>
              <a:gd name="connsiteY1698" fmla="*/ 939939 h 2380521"/>
              <a:gd name="connsiteX1699" fmla="*/ 513642 w 8023328"/>
              <a:gd name="connsiteY1699" fmla="*/ 927542 h 2380521"/>
              <a:gd name="connsiteX1700" fmla="*/ 439809 w 8023328"/>
              <a:gd name="connsiteY1700" fmla="*/ 927542 h 2380521"/>
              <a:gd name="connsiteX1701" fmla="*/ 454599 w 8023328"/>
              <a:gd name="connsiteY1701" fmla="*/ 939939 h 2380521"/>
              <a:gd name="connsiteX1702" fmla="*/ 439809 w 8023328"/>
              <a:gd name="connsiteY1702" fmla="*/ 953796 h 2380521"/>
              <a:gd name="connsiteX1703" fmla="*/ 425021 w 8023328"/>
              <a:gd name="connsiteY1703" fmla="*/ 939939 h 2380521"/>
              <a:gd name="connsiteX1704" fmla="*/ 439809 w 8023328"/>
              <a:gd name="connsiteY1704" fmla="*/ 927542 h 2380521"/>
              <a:gd name="connsiteX1705" fmla="*/ 368046 w 8023328"/>
              <a:gd name="connsiteY1705" fmla="*/ 927542 h 2380521"/>
              <a:gd name="connsiteX1706" fmla="*/ 380444 w 8023328"/>
              <a:gd name="connsiteY1706" fmla="*/ 939939 h 2380521"/>
              <a:gd name="connsiteX1707" fmla="*/ 368046 w 8023328"/>
              <a:gd name="connsiteY1707" fmla="*/ 953796 h 2380521"/>
              <a:gd name="connsiteX1708" fmla="*/ 354191 w 8023328"/>
              <a:gd name="connsiteY1708" fmla="*/ 939939 h 2380521"/>
              <a:gd name="connsiteX1709" fmla="*/ 368046 w 8023328"/>
              <a:gd name="connsiteY1709" fmla="*/ 927542 h 2380521"/>
              <a:gd name="connsiteX1710" fmla="*/ 297214 w 8023328"/>
              <a:gd name="connsiteY1710" fmla="*/ 927542 h 2380521"/>
              <a:gd name="connsiteX1711" fmla="*/ 309612 w 8023328"/>
              <a:gd name="connsiteY1711" fmla="*/ 939939 h 2380521"/>
              <a:gd name="connsiteX1712" fmla="*/ 297214 w 8023328"/>
              <a:gd name="connsiteY1712" fmla="*/ 953796 h 2380521"/>
              <a:gd name="connsiteX1713" fmla="*/ 283359 w 8023328"/>
              <a:gd name="connsiteY1713" fmla="*/ 939939 h 2380521"/>
              <a:gd name="connsiteX1714" fmla="*/ 297214 w 8023328"/>
              <a:gd name="connsiteY1714" fmla="*/ 927542 h 2380521"/>
              <a:gd name="connsiteX1715" fmla="*/ 226386 w 8023328"/>
              <a:gd name="connsiteY1715" fmla="*/ 927542 h 2380521"/>
              <a:gd name="connsiteX1716" fmla="*/ 238784 w 8023328"/>
              <a:gd name="connsiteY1716" fmla="*/ 939939 h 2380521"/>
              <a:gd name="connsiteX1717" fmla="*/ 226386 w 8023328"/>
              <a:gd name="connsiteY1717" fmla="*/ 953796 h 2380521"/>
              <a:gd name="connsiteX1718" fmla="*/ 212530 w 8023328"/>
              <a:gd name="connsiteY1718" fmla="*/ 939939 h 2380521"/>
              <a:gd name="connsiteX1719" fmla="*/ 226386 w 8023328"/>
              <a:gd name="connsiteY1719" fmla="*/ 927542 h 2380521"/>
              <a:gd name="connsiteX1720" fmla="*/ 154091 w 8023328"/>
              <a:gd name="connsiteY1720" fmla="*/ 927542 h 2380521"/>
              <a:gd name="connsiteX1721" fmla="*/ 167947 w 8023328"/>
              <a:gd name="connsiteY1721" fmla="*/ 939939 h 2380521"/>
              <a:gd name="connsiteX1722" fmla="*/ 154091 w 8023328"/>
              <a:gd name="connsiteY1722" fmla="*/ 953796 h 2380521"/>
              <a:gd name="connsiteX1723" fmla="*/ 141693 w 8023328"/>
              <a:gd name="connsiteY1723" fmla="*/ 939939 h 2380521"/>
              <a:gd name="connsiteX1724" fmla="*/ 154091 w 8023328"/>
              <a:gd name="connsiteY1724" fmla="*/ 927542 h 2380521"/>
              <a:gd name="connsiteX1725" fmla="*/ 83261 w 8023328"/>
              <a:gd name="connsiteY1725" fmla="*/ 927542 h 2380521"/>
              <a:gd name="connsiteX1726" fmla="*/ 97117 w 8023328"/>
              <a:gd name="connsiteY1726" fmla="*/ 939939 h 2380521"/>
              <a:gd name="connsiteX1727" fmla="*/ 83261 w 8023328"/>
              <a:gd name="connsiteY1727" fmla="*/ 953796 h 2380521"/>
              <a:gd name="connsiteX1728" fmla="*/ 70864 w 8023328"/>
              <a:gd name="connsiteY1728" fmla="*/ 939939 h 2380521"/>
              <a:gd name="connsiteX1729" fmla="*/ 83261 w 8023328"/>
              <a:gd name="connsiteY1729" fmla="*/ 927542 h 2380521"/>
              <a:gd name="connsiteX1730" fmla="*/ 12025 w 8023328"/>
              <a:gd name="connsiteY1730" fmla="*/ 927542 h 2380521"/>
              <a:gd name="connsiteX1731" fmla="*/ 26266 w 8023328"/>
              <a:gd name="connsiteY1731" fmla="*/ 939939 h 2380521"/>
              <a:gd name="connsiteX1732" fmla="*/ 12025 w 8023328"/>
              <a:gd name="connsiteY1732" fmla="*/ 953796 h 2380521"/>
              <a:gd name="connsiteX1733" fmla="*/ 33 w 8023328"/>
              <a:gd name="connsiteY1733" fmla="*/ 939939 h 2380521"/>
              <a:gd name="connsiteX1734" fmla="*/ 12025 w 8023328"/>
              <a:gd name="connsiteY1734" fmla="*/ 927542 h 2380521"/>
              <a:gd name="connsiteX1735" fmla="*/ 6581764 w 8023328"/>
              <a:gd name="connsiteY1735" fmla="*/ 924168 h 2380521"/>
              <a:gd name="connsiteX1736" fmla="*/ 6596552 w 8023328"/>
              <a:gd name="connsiteY1736" fmla="*/ 936565 h 2380521"/>
              <a:gd name="connsiteX1737" fmla="*/ 6581764 w 8023328"/>
              <a:gd name="connsiteY1737" fmla="*/ 950422 h 2380521"/>
              <a:gd name="connsiteX1738" fmla="*/ 6566976 w 8023328"/>
              <a:gd name="connsiteY1738" fmla="*/ 936565 h 2380521"/>
              <a:gd name="connsiteX1739" fmla="*/ 6581764 w 8023328"/>
              <a:gd name="connsiteY1739" fmla="*/ 924168 h 2380521"/>
              <a:gd name="connsiteX1740" fmla="*/ 6510933 w 8023328"/>
              <a:gd name="connsiteY1740" fmla="*/ 924168 h 2380521"/>
              <a:gd name="connsiteX1741" fmla="*/ 6525722 w 8023328"/>
              <a:gd name="connsiteY1741" fmla="*/ 936565 h 2380521"/>
              <a:gd name="connsiteX1742" fmla="*/ 6510933 w 8023328"/>
              <a:gd name="connsiteY1742" fmla="*/ 950422 h 2380521"/>
              <a:gd name="connsiteX1743" fmla="*/ 6496144 w 8023328"/>
              <a:gd name="connsiteY1743" fmla="*/ 936565 h 2380521"/>
              <a:gd name="connsiteX1744" fmla="*/ 6510933 w 8023328"/>
              <a:gd name="connsiteY1744" fmla="*/ 924168 h 2380521"/>
              <a:gd name="connsiteX1745" fmla="*/ 6440492 w 8023328"/>
              <a:gd name="connsiteY1745" fmla="*/ 924168 h 2380521"/>
              <a:gd name="connsiteX1746" fmla="*/ 6454911 w 8023328"/>
              <a:gd name="connsiteY1746" fmla="*/ 936565 h 2380521"/>
              <a:gd name="connsiteX1747" fmla="*/ 6440492 w 8023328"/>
              <a:gd name="connsiteY1747" fmla="*/ 950422 h 2380521"/>
              <a:gd name="connsiteX1748" fmla="*/ 6425315 w 8023328"/>
              <a:gd name="connsiteY1748" fmla="*/ 936565 h 2380521"/>
              <a:gd name="connsiteX1749" fmla="*/ 6440492 w 8023328"/>
              <a:gd name="connsiteY1749" fmla="*/ 924168 h 2380521"/>
              <a:gd name="connsiteX1750" fmla="*/ 6368340 w 8023328"/>
              <a:gd name="connsiteY1750" fmla="*/ 924168 h 2380521"/>
              <a:gd name="connsiteX1751" fmla="*/ 6380737 w 8023328"/>
              <a:gd name="connsiteY1751" fmla="*/ 936565 h 2380521"/>
              <a:gd name="connsiteX1752" fmla="*/ 6368340 w 8023328"/>
              <a:gd name="connsiteY1752" fmla="*/ 950422 h 2380521"/>
              <a:gd name="connsiteX1753" fmla="*/ 6354484 w 8023328"/>
              <a:gd name="connsiteY1753" fmla="*/ 936565 h 2380521"/>
              <a:gd name="connsiteX1754" fmla="*/ 6368340 w 8023328"/>
              <a:gd name="connsiteY1754" fmla="*/ 924168 h 2380521"/>
              <a:gd name="connsiteX1755" fmla="*/ 6297511 w 8023328"/>
              <a:gd name="connsiteY1755" fmla="*/ 924168 h 2380521"/>
              <a:gd name="connsiteX1756" fmla="*/ 6309908 w 8023328"/>
              <a:gd name="connsiteY1756" fmla="*/ 936565 h 2380521"/>
              <a:gd name="connsiteX1757" fmla="*/ 6297511 w 8023328"/>
              <a:gd name="connsiteY1757" fmla="*/ 950422 h 2380521"/>
              <a:gd name="connsiteX1758" fmla="*/ 6283655 w 8023328"/>
              <a:gd name="connsiteY1758" fmla="*/ 936565 h 2380521"/>
              <a:gd name="connsiteX1759" fmla="*/ 6297511 w 8023328"/>
              <a:gd name="connsiteY1759" fmla="*/ 924168 h 2380521"/>
              <a:gd name="connsiteX1760" fmla="*/ 6226679 w 8023328"/>
              <a:gd name="connsiteY1760" fmla="*/ 924168 h 2380521"/>
              <a:gd name="connsiteX1761" fmla="*/ 6239076 w 8023328"/>
              <a:gd name="connsiteY1761" fmla="*/ 936565 h 2380521"/>
              <a:gd name="connsiteX1762" fmla="*/ 6226679 w 8023328"/>
              <a:gd name="connsiteY1762" fmla="*/ 950422 h 2380521"/>
              <a:gd name="connsiteX1763" fmla="*/ 6212823 w 8023328"/>
              <a:gd name="connsiteY1763" fmla="*/ 936565 h 2380521"/>
              <a:gd name="connsiteX1764" fmla="*/ 6226679 w 8023328"/>
              <a:gd name="connsiteY1764" fmla="*/ 924168 h 2380521"/>
              <a:gd name="connsiteX1765" fmla="*/ 6154391 w 8023328"/>
              <a:gd name="connsiteY1765" fmla="*/ 924168 h 2380521"/>
              <a:gd name="connsiteX1766" fmla="*/ 6168247 w 8023328"/>
              <a:gd name="connsiteY1766" fmla="*/ 936565 h 2380521"/>
              <a:gd name="connsiteX1767" fmla="*/ 6154391 w 8023328"/>
              <a:gd name="connsiteY1767" fmla="*/ 950422 h 2380521"/>
              <a:gd name="connsiteX1768" fmla="*/ 6141994 w 8023328"/>
              <a:gd name="connsiteY1768" fmla="*/ 936565 h 2380521"/>
              <a:gd name="connsiteX1769" fmla="*/ 6154391 w 8023328"/>
              <a:gd name="connsiteY1769" fmla="*/ 924168 h 2380521"/>
              <a:gd name="connsiteX1770" fmla="*/ 6083559 w 8023328"/>
              <a:gd name="connsiteY1770" fmla="*/ 924168 h 2380521"/>
              <a:gd name="connsiteX1771" fmla="*/ 6097415 w 8023328"/>
              <a:gd name="connsiteY1771" fmla="*/ 936565 h 2380521"/>
              <a:gd name="connsiteX1772" fmla="*/ 6083559 w 8023328"/>
              <a:gd name="connsiteY1772" fmla="*/ 950422 h 2380521"/>
              <a:gd name="connsiteX1773" fmla="*/ 6071162 w 8023328"/>
              <a:gd name="connsiteY1773" fmla="*/ 936565 h 2380521"/>
              <a:gd name="connsiteX1774" fmla="*/ 6083559 w 8023328"/>
              <a:gd name="connsiteY1774" fmla="*/ 924168 h 2380521"/>
              <a:gd name="connsiteX1775" fmla="*/ 6011748 w 8023328"/>
              <a:gd name="connsiteY1775" fmla="*/ 924168 h 2380521"/>
              <a:gd name="connsiteX1776" fmla="*/ 6026537 w 8023328"/>
              <a:gd name="connsiteY1776" fmla="*/ 936565 h 2380521"/>
              <a:gd name="connsiteX1777" fmla="*/ 6011748 w 8023328"/>
              <a:gd name="connsiteY1777" fmla="*/ 950422 h 2380521"/>
              <a:gd name="connsiteX1778" fmla="*/ 5996959 w 8023328"/>
              <a:gd name="connsiteY1778" fmla="*/ 936565 h 2380521"/>
              <a:gd name="connsiteX1779" fmla="*/ 6011748 w 8023328"/>
              <a:gd name="connsiteY1779" fmla="*/ 924168 h 2380521"/>
              <a:gd name="connsiteX1780" fmla="*/ 5940548 w 8023328"/>
              <a:gd name="connsiteY1780" fmla="*/ 924168 h 2380521"/>
              <a:gd name="connsiteX1781" fmla="*/ 5955726 w 8023328"/>
              <a:gd name="connsiteY1781" fmla="*/ 936565 h 2380521"/>
              <a:gd name="connsiteX1782" fmla="*/ 5940548 w 8023328"/>
              <a:gd name="connsiteY1782" fmla="*/ 950422 h 2380521"/>
              <a:gd name="connsiteX1783" fmla="*/ 5926130 w 8023328"/>
              <a:gd name="connsiteY1783" fmla="*/ 936565 h 2380521"/>
              <a:gd name="connsiteX1784" fmla="*/ 5940548 w 8023328"/>
              <a:gd name="connsiteY1784" fmla="*/ 924168 h 2380521"/>
              <a:gd name="connsiteX1785" fmla="*/ 5870088 w 8023328"/>
              <a:gd name="connsiteY1785" fmla="*/ 924168 h 2380521"/>
              <a:gd name="connsiteX1786" fmla="*/ 5884877 w 8023328"/>
              <a:gd name="connsiteY1786" fmla="*/ 936565 h 2380521"/>
              <a:gd name="connsiteX1787" fmla="*/ 5870088 w 8023328"/>
              <a:gd name="connsiteY1787" fmla="*/ 950422 h 2380521"/>
              <a:gd name="connsiteX1788" fmla="*/ 5855299 w 8023328"/>
              <a:gd name="connsiteY1788" fmla="*/ 936565 h 2380521"/>
              <a:gd name="connsiteX1789" fmla="*/ 5870088 w 8023328"/>
              <a:gd name="connsiteY1789" fmla="*/ 924168 h 2380521"/>
              <a:gd name="connsiteX1790" fmla="*/ 5798325 w 8023328"/>
              <a:gd name="connsiteY1790" fmla="*/ 924168 h 2380521"/>
              <a:gd name="connsiteX1791" fmla="*/ 5810722 w 8023328"/>
              <a:gd name="connsiteY1791" fmla="*/ 936565 h 2380521"/>
              <a:gd name="connsiteX1792" fmla="*/ 5798325 w 8023328"/>
              <a:gd name="connsiteY1792" fmla="*/ 950422 h 2380521"/>
              <a:gd name="connsiteX1793" fmla="*/ 5784469 w 8023328"/>
              <a:gd name="connsiteY1793" fmla="*/ 936565 h 2380521"/>
              <a:gd name="connsiteX1794" fmla="*/ 5798325 w 8023328"/>
              <a:gd name="connsiteY1794" fmla="*/ 924168 h 2380521"/>
              <a:gd name="connsiteX1795" fmla="*/ 5724122 w 8023328"/>
              <a:gd name="connsiteY1795" fmla="*/ 924168 h 2380521"/>
              <a:gd name="connsiteX1796" fmla="*/ 5736519 w 8023328"/>
              <a:gd name="connsiteY1796" fmla="*/ 936565 h 2380521"/>
              <a:gd name="connsiteX1797" fmla="*/ 5724122 w 8023328"/>
              <a:gd name="connsiteY1797" fmla="*/ 950422 h 2380521"/>
              <a:gd name="connsiteX1798" fmla="*/ 5710266 w 8023328"/>
              <a:gd name="connsiteY1798" fmla="*/ 936565 h 2380521"/>
              <a:gd name="connsiteX1799" fmla="*/ 5724122 w 8023328"/>
              <a:gd name="connsiteY1799" fmla="*/ 924168 h 2380521"/>
              <a:gd name="connsiteX1800" fmla="*/ 5653291 w 8023328"/>
              <a:gd name="connsiteY1800" fmla="*/ 924168 h 2380521"/>
              <a:gd name="connsiteX1801" fmla="*/ 5665688 w 8023328"/>
              <a:gd name="connsiteY1801" fmla="*/ 936565 h 2380521"/>
              <a:gd name="connsiteX1802" fmla="*/ 5653291 w 8023328"/>
              <a:gd name="connsiteY1802" fmla="*/ 950422 h 2380521"/>
              <a:gd name="connsiteX1803" fmla="*/ 5639435 w 8023328"/>
              <a:gd name="connsiteY1803" fmla="*/ 936565 h 2380521"/>
              <a:gd name="connsiteX1804" fmla="*/ 5653291 w 8023328"/>
              <a:gd name="connsiteY1804" fmla="*/ 924168 h 2380521"/>
              <a:gd name="connsiteX1805" fmla="*/ 5581002 w 8023328"/>
              <a:gd name="connsiteY1805" fmla="*/ 924168 h 2380521"/>
              <a:gd name="connsiteX1806" fmla="*/ 5594858 w 8023328"/>
              <a:gd name="connsiteY1806" fmla="*/ 936565 h 2380521"/>
              <a:gd name="connsiteX1807" fmla="*/ 5581002 w 8023328"/>
              <a:gd name="connsiteY1807" fmla="*/ 950422 h 2380521"/>
              <a:gd name="connsiteX1808" fmla="*/ 5568605 w 8023328"/>
              <a:gd name="connsiteY1808" fmla="*/ 936565 h 2380521"/>
              <a:gd name="connsiteX1809" fmla="*/ 5581002 w 8023328"/>
              <a:gd name="connsiteY1809" fmla="*/ 924168 h 2380521"/>
              <a:gd name="connsiteX1810" fmla="*/ 5510171 w 8023328"/>
              <a:gd name="connsiteY1810" fmla="*/ 924168 h 2380521"/>
              <a:gd name="connsiteX1811" fmla="*/ 5524027 w 8023328"/>
              <a:gd name="connsiteY1811" fmla="*/ 936565 h 2380521"/>
              <a:gd name="connsiteX1812" fmla="*/ 5510171 w 8023328"/>
              <a:gd name="connsiteY1812" fmla="*/ 950422 h 2380521"/>
              <a:gd name="connsiteX1813" fmla="*/ 5497774 w 8023328"/>
              <a:gd name="connsiteY1813" fmla="*/ 936565 h 2380521"/>
              <a:gd name="connsiteX1814" fmla="*/ 5510171 w 8023328"/>
              <a:gd name="connsiteY1814" fmla="*/ 924168 h 2380521"/>
              <a:gd name="connsiteX1815" fmla="*/ 5438937 w 8023328"/>
              <a:gd name="connsiteY1815" fmla="*/ 924168 h 2380521"/>
              <a:gd name="connsiteX1816" fmla="*/ 5453178 w 8023328"/>
              <a:gd name="connsiteY1816" fmla="*/ 936565 h 2380521"/>
              <a:gd name="connsiteX1817" fmla="*/ 5438937 w 8023328"/>
              <a:gd name="connsiteY1817" fmla="*/ 950422 h 2380521"/>
              <a:gd name="connsiteX1818" fmla="*/ 5426945 w 8023328"/>
              <a:gd name="connsiteY1818" fmla="*/ 936565 h 2380521"/>
              <a:gd name="connsiteX1819" fmla="*/ 5438937 w 8023328"/>
              <a:gd name="connsiteY1819" fmla="*/ 924168 h 2380521"/>
              <a:gd name="connsiteX1820" fmla="*/ 5367530 w 8023328"/>
              <a:gd name="connsiteY1820" fmla="*/ 924168 h 2380521"/>
              <a:gd name="connsiteX1821" fmla="*/ 5382318 w 8023328"/>
              <a:gd name="connsiteY1821" fmla="*/ 936565 h 2380521"/>
              <a:gd name="connsiteX1822" fmla="*/ 5367530 w 8023328"/>
              <a:gd name="connsiteY1822" fmla="*/ 950422 h 2380521"/>
              <a:gd name="connsiteX1823" fmla="*/ 5352742 w 8023328"/>
              <a:gd name="connsiteY1823" fmla="*/ 936565 h 2380521"/>
              <a:gd name="connsiteX1824" fmla="*/ 5367530 w 8023328"/>
              <a:gd name="connsiteY1824" fmla="*/ 924168 h 2380521"/>
              <a:gd name="connsiteX1825" fmla="*/ 5296699 w 8023328"/>
              <a:gd name="connsiteY1825" fmla="*/ 924168 h 2380521"/>
              <a:gd name="connsiteX1826" fmla="*/ 5311488 w 8023328"/>
              <a:gd name="connsiteY1826" fmla="*/ 936565 h 2380521"/>
              <a:gd name="connsiteX1827" fmla="*/ 5296699 w 8023328"/>
              <a:gd name="connsiteY1827" fmla="*/ 950422 h 2380521"/>
              <a:gd name="connsiteX1828" fmla="*/ 5281910 w 8023328"/>
              <a:gd name="connsiteY1828" fmla="*/ 936565 h 2380521"/>
              <a:gd name="connsiteX1829" fmla="*/ 5296699 w 8023328"/>
              <a:gd name="connsiteY1829" fmla="*/ 924168 h 2380521"/>
              <a:gd name="connsiteX1830" fmla="*/ 5225869 w 8023328"/>
              <a:gd name="connsiteY1830" fmla="*/ 924168 h 2380521"/>
              <a:gd name="connsiteX1831" fmla="*/ 5240657 w 8023328"/>
              <a:gd name="connsiteY1831" fmla="*/ 936565 h 2380521"/>
              <a:gd name="connsiteX1832" fmla="*/ 5225869 w 8023328"/>
              <a:gd name="connsiteY1832" fmla="*/ 950422 h 2380521"/>
              <a:gd name="connsiteX1833" fmla="*/ 5211081 w 8023328"/>
              <a:gd name="connsiteY1833" fmla="*/ 936565 h 2380521"/>
              <a:gd name="connsiteX1834" fmla="*/ 5225869 w 8023328"/>
              <a:gd name="connsiteY1834" fmla="*/ 924168 h 2380521"/>
              <a:gd name="connsiteX1835" fmla="*/ 5154105 w 8023328"/>
              <a:gd name="connsiteY1835" fmla="*/ 924168 h 2380521"/>
              <a:gd name="connsiteX1836" fmla="*/ 5166502 w 8023328"/>
              <a:gd name="connsiteY1836" fmla="*/ 936565 h 2380521"/>
              <a:gd name="connsiteX1837" fmla="*/ 5154105 w 8023328"/>
              <a:gd name="connsiteY1837" fmla="*/ 950422 h 2380521"/>
              <a:gd name="connsiteX1838" fmla="*/ 5140249 w 8023328"/>
              <a:gd name="connsiteY1838" fmla="*/ 936565 h 2380521"/>
              <a:gd name="connsiteX1839" fmla="*/ 5154105 w 8023328"/>
              <a:gd name="connsiteY1839" fmla="*/ 924168 h 2380521"/>
              <a:gd name="connsiteX1840" fmla="*/ 5083276 w 8023328"/>
              <a:gd name="connsiteY1840" fmla="*/ 924168 h 2380521"/>
              <a:gd name="connsiteX1841" fmla="*/ 5095673 w 8023328"/>
              <a:gd name="connsiteY1841" fmla="*/ 936565 h 2380521"/>
              <a:gd name="connsiteX1842" fmla="*/ 5083276 w 8023328"/>
              <a:gd name="connsiteY1842" fmla="*/ 950422 h 2380521"/>
              <a:gd name="connsiteX1843" fmla="*/ 5069420 w 8023328"/>
              <a:gd name="connsiteY1843" fmla="*/ 936565 h 2380521"/>
              <a:gd name="connsiteX1844" fmla="*/ 5083276 w 8023328"/>
              <a:gd name="connsiteY1844" fmla="*/ 924168 h 2380521"/>
              <a:gd name="connsiteX1845" fmla="*/ 5012445 w 8023328"/>
              <a:gd name="connsiteY1845" fmla="*/ 924168 h 2380521"/>
              <a:gd name="connsiteX1846" fmla="*/ 5024842 w 8023328"/>
              <a:gd name="connsiteY1846" fmla="*/ 936565 h 2380521"/>
              <a:gd name="connsiteX1847" fmla="*/ 5012445 w 8023328"/>
              <a:gd name="connsiteY1847" fmla="*/ 950422 h 2380521"/>
              <a:gd name="connsiteX1848" fmla="*/ 4998589 w 8023328"/>
              <a:gd name="connsiteY1848" fmla="*/ 938024 h 2380521"/>
              <a:gd name="connsiteX1849" fmla="*/ 5012445 w 8023328"/>
              <a:gd name="connsiteY1849" fmla="*/ 924168 h 2380521"/>
              <a:gd name="connsiteX1850" fmla="*/ 4940157 w 8023328"/>
              <a:gd name="connsiteY1850" fmla="*/ 924168 h 2380521"/>
              <a:gd name="connsiteX1851" fmla="*/ 4954013 w 8023328"/>
              <a:gd name="connsiteY1851" fmla="*/ 938024 h 2380521"/>
              <a:gd name="connsiteX1852" fmla="*/ 4940157 w 8023328"/>
              <a:gd name="connsiteY1852" fmla="*/ 950422 h 2380521"/>
              <a:gd name="connsiteX1853" fmla="*/ 4927760 w 8023328"/>
              <a:gd name="connsiteY1853" fmla="*/ 938024 h 2380521"/>
              <a:gd name="connsiteX1854" fmla="*/ 4940157 w 8023328"/>
              <a:gd name="connsiteY1854" fmla="*/ 924168 h 2380521"/>
              <a:gd name="connsiteX1855" fmla="*/ 4865953 w 8023328"/>
              <a:gd name="connsiteY1855" fmla="*/ 924168 h 2380521"/>
              <a:gd name="connsiteX1856" fmla="*/ 4879809 w 8023328"/>
              <a:gd name="connsiteY1856" fmla="*/ 938024 h 2380521"/>
              <a:gd name="connsiteX1857" fmla="*/ 4865953 w 8023328"/>
              <a:gd name="connsiteY1857" fmla="*/ 950422 h 2380521"/>
              <a:gd name="connsiteX1858" fmla="*/ 4853556 w 8023328"/>
              <a:gd name="connsiteY1858" fmla="*/ 938024 h 2380521"/>
              <a:gd name="connsiteX1859" fmla="*/ 4865953 w 8023328"/>
              <a:gd name="connsiteY1859" fmla="*/ 924168 h 2380521"/>
              <a:gd name="connsiteX1860" fmla="*/ 4797514 w 8023328"/>
              <a:gd name="connsiteY1860" fmla="*/ 924168 h 2380521"/>
              <a:gd name="connsiteX1861" fmla="*/ 4812303 w 8023328"/>
              <a:gd name="connsiteY1861" fmla="*/ 938024 h 2380521"/>
              <a:gd name="connsiteX1862" fmla="*/ 4797514 w 8023328"/>
              <a:gd name="connsiteY1862" fmla="*/ 950422 h 2380521"/>
              <a:gd name="connsiteX1863" fmla="*/ 4782725 w 8023328"/>
              <a:gd name="connsiteY1863" fmla="*/ 938024 h 2380521"/>
              <a:gd name="connsiteX1864" fmla="*/ 4797514 w 8023328"/>
              <a:gd name="connsiteY1864" fmla="*/ 924168 h 2380521"/>
              <a:gd name="connsiteX1865" fmla="*/ 4726684 w 8023328"/>
              <a:gd name="connsiteY1865" fmla="*/ 924168 h 2380521"/>
              <a:gd name="connsiteX1866" fmla="*/ 4741472 w 8023328"/>
              <a:gd name="connsiteY1866" fmla="*/ 938024 h 2380521"/>
              <a:gd name="connsiteX1867" fmla="*/ 4726684 w 8023328"/>
              <a:gd name="connsiteY1867" fmla="*/ 950422 h 2380521"/>
              <a:gd name="connsiteX1868" fmla="*/ 4711896 w 8023328"/>
              <a:gd name="connsiteY1868" fmla="*/ 938024 h 2380521"/>
              <a:gd name="connsiteX1869" fmla="*/ 4726684 w 8023328"/>
              <a:gd name="connsiteY1869" fmla="*/ 924168 h 2380521"/>
              <a:gd name="connsiteX1870" fmla="*/ 4655853 w 8023328"/>
              <a:gd name="connsiteY1870" fmla="*/ 924168 h 2380521"/>
              <a:gd name="connsiteX1871" fmla="*/ 4670642 w 8023328"/>
              <a:gd name="connsiteY1871" fmla="*/ 938024 h 2380521"/>
              <a:gd name="connsiteX1872" fmla="*/ 4655853 w 8023328"/>
              <a:gd name="connsiteY1872" fmla="*/ 950422 h 2380521"/>
              <a:gd name="connsiteX1873" fmla="*/ 4641064 w 8023328"/>
              <a:gd name="connsiteY1873" fmla="*/ 938024 h 2380521"/>
              <a:gd name="connsiteX1874" fmla="*/ 4655853 w 8023328"/>
              <a:gd name="connsiteY1874" fmla="*/ 924168 h 2380521"/>
              <a:gd name="connsiteX1875" fmla="*/ 4584091 w 8023328"/>
              <a:gd name="connsiteY1875" fmla="*/ 924168 h 2380521"/>
              <a:gd name="connsiteX1876" fmla="*/ 4596488 w 8023328"/>
              <a:gd name="connsiteY1876" fmla="*/ 938024 h 2380521"/>
              <a:gd name="connsiteX1877" fmla="*/ 4584091 w 8023328"/>
              <a:gd name="connsiteY1877" fmla="*/ 950422 h 2380521"/>
              <a:gd name="connsiteX1878" fmla="*/ 4570235 w 8023328"/>
              <a:gd name="connsiteY1878" fmla="*/ 938024 h 2380521"/>
              <a:gd name="connsiteX1879" fmla="*/ 4584091 w 8023328"/>
              <a:gd name="connsiteY1879" fmla="*/ 924168 h 2380521"/>
              <a:gd name="connsiteX1880" fmla="*/ 4513260 w 8023328"/>
              <a:gd name="connsiteY1880" fmla="*/ 924168 h 2380521"/>
              <a:gd name="connsiteX1881" fmla="*/ 4525657 w 8023328"/>
              <a:gd name="connsiteY1881" fmla="*/ 938024 h 2380521"/>
              <a:gd name="connsiteX1882" fmla="*/ 4513260 w 8023328"/>
              <a:gd name="connsiteY1882" fmla="*/ 950422 h 2380521"/>
              <a:gd name="connsiteX1883" fmla="*/ 4499404 w 8023328"/>
              <a:gd name="connsiteY1883" fmla="*/ 938024 h 2380521"/>
              <a:gd name="connsiteX1884" fmla="*/ 4513260 w 8023328"/>
              <a:gd name="connsiteY1884" fmla="*/ 924168 h 2380521"/>
              <a:gd name="connsiteX1885" fmla="*/ 4439056 w 8023328"/>
              <a:gd name="connsiteY1885" fmla="*/ 924168 h 2380521"/>
              <a:gd name="connsiteX1886" fmla="*/ 4451453 w 8023328"/>
              <a:gd name="connsiteY1886" fmla="*/ 938024 h 2380521"/>
              <a:gd name="connsiteX1887" fmla="*/ 4439056 w 8023328"/>
              <a:gd name="connsiteY1887" fmla="*/ 950422 h 2380521"/>
              <a:gd name="connsiteX1888" fmla="*/ 4425200 w 8023328"/>
              <a:gd name="connsiteY1888" fmla="*/ 938024 h 2380521"/>
              <a:gd name="connsiteX1889" fmla="*/ 4439056 w 8023328"/>
              <a:gd name="connsiteY1889" fmla="*/ 924168 h 2380521"/>
              <a:gd name="connsiteX1890" fmla="*/ 4366768 w 8023328"/>
              <a:gd name="connsiteY1890" fmla="*/ 924168 h 2380521"/>
              <a:gd name="connsiteX1891" fmla="*/ 4380624 w 8023328"/>
              <a:gd name="connsiteY1891" fmla="*/ 938024 h 2380521"/>
              <a:gd name="connsiteX1892" fmla="*/ 4366768 w 8023328"/>
              <a:gd name="connsiteY1892" fmla="*/ 950422 h 2380521"/>
              <a:gd name="connsiteX1893" fmla="*/ 4354371 w 8023328"/>
              <a:gd name="connsiteY1893" fmla="*/ 938024 h 2380521"/>
              <a:gd name="connsiteX1894" fmla="*/ 4366768 w 8023328"/>
              <a:gd name="connsiteY1894" fmla="*/ 924168 h 2380521"/>
              <a:gd name="connsiteX1895" fmla="*/ 4295937 w 8023328"/>
              <a:gd name="connsiteY1895" fmla="*/ 924168 h 2380521"/>
              <a:gd name="connsiteX1896" fmla="*/ 4309793 w 8023328"/>
              <a:gd name="connsiteY1896" fmla="*/ 938024 h 2380521"/>
              <a:gd name="connsiteX1897" fmla="*/ 4295937 w 8023328"/>
              <a:gd name="connsiteY1897" fmla="*/ 950422 h 2380521"/>
              <a:gd name="connsiteX1898" fmla="*/ 4283540 w 8023328"/>
              <a:gd name="connsiteY1898" fmla="*/ 938024 h 2380521"/>
              <a:gd name="connsiteX1899" fmla="*/ 4295937 w 8023328"/>
              <a:gd name="connsiteY1899" fmla="*/ 924168 h 2380521"/>
              <a:gd name="connsiteX1900" fmla="*/ 4225107 w 8023328"/>
              <a:gd name="connsiteY1900" fmla="*/ 924168 h 2380521"/>
              <a:gd name="connsiteX1901" fmla="*/ 4238963 w 8023328"/>
              <a:gd name="connsiteY1901" fmla="*/ 938024 h 2380521"/>
              <a:gd name="connsiteX1902" fmla="*/ 4225107 w 8023328"/>
              <a:gd name="connsiteY1902" fmla="*/ 950422 h 2380521"/>
              <a:gd name="connsiteX1903" fmla="*/ 4212710 w 8023328"/>
              <a:gd name="connsiteY1903" fmla="*/ 938024 h 2380521"/>
              <a:gd name="connsiteX1904" fmla="*/ 4225107 w 8023328"/>
              <a:gd name="connsiteY1904" fmla="*/ 924168 h 2380521"/>
              <a:gd name="connsiteX1905" fmla="*/ 4153295 w 8023328"/>
              <a:gd name="connsiteY1905" fmla="*/ 924168 h 2380521"/>
              <a:gd name="connsiteX1906" fmla="*/ 4168083 w 8023328"/>
              <a:gd name="connsiteY1906" fmla="*/ 938024 h 2380521"/>
              <a:gd name="connsiteX1907" fmla="*/ 4153295 w 8023328"/>
              <a:gd name="connsiteY1907" fmla="*/ 950422 h 2380521"/>
              <a:gd name="connsiteX1908" fmla="*/ 4138507 w 8023328"/>
              <a:gd name="connsiteY1908" fmla="*/ 938024 h 2380521"/>
              <a:gd name="connsiteX1909" fmla="*/ 4153295 w 8023328"/>
              <a:gd name="connsiteY1909" fmla="*/ 924168 h 2380521"/>
              <a:gd name="connsiteX1910" fmla="*/ 4082465 w 8023328"/>
              <a:gd name="connsiteY1910" fmla="*/ 924168 h 2380521"/>
              <a:gd name="connsiteX1911" fmla="*/ 4097254 w 8023328"/>
              <a:gd name="connsiteY1911" fmla="*/ 938024 h 2380521"/>
              <a:gd name="connsiteX1912" fmla="*/ 4082465 w 8023328"/>
              <a:gd name="connsiteY1912" fmla="*/ 950422 h 2380521"/>
              <a:gd name="connsiteX1913" fmla="*/ 4067676 w 8023328"/>
              <a:gd name="connsiteY1913" fmla="*/ 938024 h 2380521"/>
              <a:gd name="connsiteX1914" fmla="*/ 4082465 w 8023328"/>
              <a:gd name="connsiteY1914" fmla="*/ 924168 h 2380521"/>
              <a:gd name="connsiteX1915" fmla="*/ 4011635 w 8023328"/>
              <a:gd name="connsiteY1915" fmla="*/ 924168 h 2380521"/>
              <a:gd name="connsiteX1916" fmla="*/ 4026423 w 8023328"/>
              <a:gd name="connsiteY1916" fmla="*/ 938024 h 2380521"/>
              <a:gd name="connsiteX1917" fmla="*/ 4011635 w 8023328"/>
              <a:gd name="connsiteY1917" fmla="*/ 950422 h 2380521"/>
              <a:gd name="connsiteX1918" fmla="*/ 3996847 w 8023328"/>
              <a:gd name="connsiteY1918" fmla="*/ 938024 h 2380521"/>
              <a:gd name="connsiteX1919" fmla="*/ 4011635 w 8023328"/>
              <a:gd name="connsiteY1919" fmla="*/ 924168 h 2380521"/>
              <a:gd name="connsiteX1920" fmla="*/ 3939871 w 8023328"/>
              <a:gd name="connsiteY1920" fmla="*/ 924168 h 2380521"/>
              <a:gd name="connsiteX1921" fmla="*/ 3952268 w 8023328"/>
              <a:gd name="connsiteY1921" fmla="*/ 938024 h 2380521"/>
              <a:gd name="connsiteX1922" fmla="*/ 3939871 w 8023328"/>
              <a:gd name="connsiteY1922" fmla="*/ 950422 h 2380521"/>
              <a:gd name="connsiteX1923" fmla="*/ 3926015 w 8023328"/>
              <a:gd name="connsiteY1923" fmla="*/ 938024 h 2380521"/>
              <a:gd name="connsiteX1924" fmla="*/ 3939871 w 8023328"/>
              <a:gd name="connsiteY1924" fmla="*/ 924168 h 2380521"/>
              <a:gd name="connsiteX1925" fmla="*/ 3869042 w 8023328"/>
              <a:gd name="connsiteY1925" fmla="*/ 924168 h 2380521"/>
              <a:gd name="connsiteX1926" fmla="*/ 3881439 w 8023328"/>
              <a:gd name="connsiteY1926" fmla="*/ 938024 h 2380521"/>
              <a:gd name="connsiteX1927" fmla="*/ 3869042 w 8023328"/>
              <a:gd name="connsiteY1927" fmla="*/ 950422 h 2380521"/>
              <a:gd name="connsiteX1928" fmla="*/ 3855186 w 8023328"/>
              <a:gd name="connsiteY1928" fmla="*/ 938024 h 2380521"/>
              <a:gd name="connsiteX1929" fmla="*/ 3869042 w 8023328"/>
              <a:gd name="connsiteY1929" fmla="*/ 924168 h 2380521"/>
              <a:gd name="connsiteX1930" fmla="*/ 3798211 w 8023328"/>
              <a:gd name="connsiteY1930" fmla="*/ 924168 h 2380521"/>
              <a:gd name="connsiteX1931" fmla="*/ 3810608 w 8023328"/>
              <a:gd name="connsiteY1931" fmla="*/ 938024 h 2380521"/>
              <a:gd name="connsiteX1932" fmla="*/ 3798211 w 8023328"/>
              <a:gd name="connsiteY1932" fmla="*/ 950422 h 2380521"/>
              <a:gd name="connsiteX1933" fmla="*/ 3784355 w 8023328"/>
              <a:gd name="connsiteY1933" fmla="*/ 938024 h 2380521"/>
              <a:gd name="connsiteX1934" fmla="*/ 3798211 w 8023328"/>
              <a:gd name="connsiteY1934" fmla="*/ 924168 h 2380521"/>
              <a:gd name="connsiteX1935" fmla="*/ 3725922 w 8023328"/>
              <a:gd name="connsiteY1935" fmla="*/ 924168 h 2380521"/>
              <a:gd name="connsiteX1936" fmla="*/ 3739778 w 8023328"/>
              <a:gd name="connsiteY1936" fmla="*/ 938024 h 2380521"/>
              <a:gd name="connsiteX1937" fmla="*/ 3725922 w 8023328"/>
              <a:gd name="connsiteY1937" fmla="*/ 950422 h 2380521"/>
              <a:gd name="connsiteX1938" fmla="*/ 3713525 w 8023328"/>
              <a:gd name="connsiteY1938" fmla="*/ 938024 h 2380521"/>
              <a:gd name="connsiteX1939" fmla="*/ 3725922 w 8023328"/>
              <a:gd name="connsiteY1939" fmla="*/ 924168 h 2380521"/>
              <a:gd name="connsiteX1940" fmla="*/ 3655091 w 8023328"/>
              <a:gd name="connsiteY1940" fmla="*/ 924168 h 2380521"/>
              <a:gd name="connsiteX1941" fmla="*/ 3668947 w 8023328"/>
              <a:gd name="connsiteY1941" fmla="*/ 938024 h 2380521"/>
              <a:gd name="connsiteX1942" fmla="*/ 3655091 w 8023328"/>
              <a:gd name="connsiteY1942" fmla="*/ 950422 h 2380521"/>
              <a:gd name="connsiteX1943" fmla="*/ 3642694 w 8023328"/>
              <a:gd name="connsiteY1943" fmla="*/ 938024 h 2380521"/>
              <a:gd name="connsiteX1944" fmla="*/ 3655091 w 8023328"/>
              <a:gd name="connsiteY1944" fmla="*/ 924168 h 2380521"/>
              <a:gd name="connsiteX1945" fmla="*/ 3583280 w 8023328"/>
              <a:gd name="connsiteY1945" fmla="*/ 924168 h 2380521"/>
              <a:gd name="connsiteX1946" fmla="*/ 3598069 w 8023328"/>
              <a:gd name="connsiteY1946" fmla="*/ 938024 h 2380521"/>
              <a:gd name="connsiteX1947" fmla="*/ 3583280 w 8023328"/>
              <a:gd name="connsiteY1947" fmla="*/ 950422 h 2380521"/>
              <a:gd name="connsiteX1948" fmla="*/ 3568491 w 8023328"/>
              <a:gd name="connsiteY1948" fmla="*/ 938024 h 2380521"/>
              <a:gd name="connsiteX1949" fmla="*/ 3583280 w 8023328"/>
              <a:gd name="connsiteY1949" fmla="*/ 924168 h 2380521"/>
              <a:gd name="connsiteX1950" fmla="*/ 941441 w 8023328"/>
              <a:gd name="connsiteY1950" fmla="*/ 856710 h 2380521"/>
              <a:gd name="connsiteX1951" fmla="*/ 953839 w 8023328"/>
              <a:gd name="connsiteY1951" fmla="*/ 869107 h 2380521"/>
              <a:gd name="connsiteX1952" fmla="*/ 941441 w 8023328"/>
              <a:gd name="connsiteY1952" fmla="*/ 882964 h 2380521"/>
              <a:gd name="connsiteX1953" fmla="*/ 927585 w 8023328"/>
              <a:gd name="connsiteY1953" fmla="*/ 869107 h 2380521"/>
              <a:gd name="connsiteX1954" fmla="*/ 941441 w 8023328"/>
              <a:gd name="connsiteY1954" fmla="*/ 856710 h 2380521"/>
              <a:gd name="connsiteX1955" fmla="*/ 870610 w 8023328"/>
              <a:gd name="connsiteY1955" fmla="*/ 856710 h 2380521"/>
              <a:gd name="connsiteX1956" fmla="*/ 883008 w 8023328"/>
              <a:gd name="connsiteY1956" fmla="*/ 869107 h 2380521"/>
              <a:gd name="connsiteX1957" fmla="*/ 870610 w 8023328"/>
              <a:gd name="connsiteY1957" fmla="*/ 882964 h 2380521"/>
              <a:gd name="connsiteX1958" fmla="*/ 856754 w 8023328"/>
              <a:gd name="connsiteY1958" fmla="*/ 869107 h 2380521"/>
              <a:gd name="connsiteX1959" fmla="*/ 870610 w 8023328"/>
              <a:gd name="connsiteY1959" fmla="*/ 856710 h 2380521"/>
              <a:gd name="connsiteX1960" fmla="*/ 799780 w 8023328"/>
              <a:gd name="connsiteY1960" fmla="*/ 856710 h 2380521"/>
              <a:gd name="connsiteX1961" fmla="*/ 812178 w 8023328"/>
              <a:gd name="connsiteY1961" fmla="*/ 869107 h 2380521"/>
              <a:gd name="connsiteX1962" fmla="*/ 799780 w 8023328"/>
              <a:gd name="connsiteY1962" fmla="*/ 882964 h 2380521"/>
              <a:gd name="connsiteX1963" fmla="*/ 785924 w 8023328"/>
              <a:gd name="connsiteY1963" fmla="*/ 869107 h 2380521"/>
              <a:gd name="connsiteX1964" fmla="*/ 799780 w 8023328"/>
              <a:gd name="connsiteY1964" fmla="*/ 856710 h 2380521"/>
              <a:gd name="connsiteX1965" fmla="*/ 724119 w 8023328"/>
              <a:gd name="connsiteY1965" fmla="*/ 856710 h 2380521"/>
              <a:gd name="connsiteX1966" fmla="*/ 737976 w 8023328"/>
              <a:gd name="connsiteY1966" fmla="*/ 869107 h 2380521"/>
              <a:gd name="connsiteX1967" fmla="*/ 724119 w 8023328"/>
              <a:gd name="connsiteY1967" fmla="*/ 882964 h 2380521"/>
              <a:gd name="connsiteX1968" fmla="*/ 711721 w 8023328"/>
              <a:gd name="connsiteY1968" fmla="*/ 869107 h 2380521"/>
              <a:gd name="connsiteX1969" fmla="*/ 724119 w 8023328"/>
              <a:gd name="connsiteY1969" fmla="*/ 856710 h 2380521"/>
              <a:gd name="connsiteX1970" fmla="*/ 653288 w 8023328"/>
              <a:gd name="connsiteY1970" fmla="*/ 856710 h 2380521"/>
              <a:gd name="connsiteX1971" fmla="*/ 667144 w 8023328"/>
              <a:gd name="connsiteY1971" fmla="*/ 869107 h 2380521"/>
              <a:gd name="connsiteX1972" fmla="*/ 653288 w 8023328"/>
              <a:gd name="connsiteY1972" fmla="*/ 882964 h 2380521"/>
              <a:gd name="connsiteX1973" fmla="*/ 640891 w 8023328"/>
              <a:gd name="connsiteY1973" fmla="*/ 869107 h 2380521"/>
              <a:gd name="connsiteX1974" fmla="*/ 653288 w 8023328"/>
              <a:gd name="connsiteY1974" fmla="*/ 856710 h 2380521"/>
              <a:gd name="connsiteX1975" fmla="*/ 584851 w 8023328"/>
              <a:gd name="connsiteY1975" fmla="*/ 856710 h 2380521"/>
              <a:gd name="connsiteX1976" fmla="*/ 599638 w 8023328"/>
              <a:gd name="connsiteY1976" fmla="*/ 869107 h 2380521"/>
              <a:gd name="connsiteX1977" fmla="*/ 584851 w 8023328"/>
              <a:gd name="connsiteY1977" fmla="*/ 882964 h 2380521"/>
              <a:gd name="connsiteX1978" fmla="*/ 570061 w 8023328"/>
              <a:gd name="connsiteY1978" fmla="*/ 869107 h 2380521"/>
              <a:gd name="connsiteX1979" fmla="*/ 584851 w 8023328"/>
              <a:gd name="connsiteY1979" fmla="*/ 856710 h 2380521"/>
              <a:gd name="connsiteX1980" fmla="*/ 513649 w 8023328"/>
              <a:gd name="connsiteY1980" fmla="*/ 856710 h 2380521"/>
              <a:gd name="connsiteX1981" fmla="*/ 528826 w 8023328"/>
              <a:gd name="connsiteY1981" fmla="*/ 869107 h 2380521"/>
              <a:gd name="connsiteX1982" fmla="*/ 513649 w 8023328"/>
              <a:gd name="connsiteY1982" fmla="*/ 882964 h 2380521"/>
              <a:gd name="connsiteX1983" fmla="*/ 499230 w 8023328"/>
              <a:gd name="connsiteY1983" fmla="*/ 869107 h 2380521"/>
              <a:gd name="connsiteX1984" fmla="*/ 513649 w 8023328"/>
              <a:gd name="connsiteY1984" fmla="*/ 856710 h 2380521"/>
              <a:gd name="connsiteX1985" fmla="*/ 439816 w 8023328"/>
              <a:gd name="connsiteY1985" fmla="*/ 856710 h 2380521"/>
              <a:gd name="connsiteX1986" fmla="*/ 454606 w 8023328"/>
              <a:gd name="connsiteY1986" fmla="*/ 869107 h 2380521"/>
              <a:gd name="connsiteX1987" fmla="*/ 439816 w 8023328"/>
              <a:gd name="connsiteY1987" fmla="*/ 882964 h 2380521"/>
              <a:gd name="connsiteX1988" fmla="*/ 425028 w 8023328"/>
              <a:gd name="connsiteY1988" fmla="*/ 869107 h 2380521"/>
              <a:gd name="connsiteX1989" fmla="*/ 439816 w 8023328"/>
              <a:gd name="connsiteY1989" fmla="*/ 856710 h 2380521"/>
              <a:gd name="connsiteX1990" fmla="*/ 368053 w 8023328"/>
              <a:gd name="connsiteY1990" fmla="*/ 856710 h 2380521"/>
              <a:gd name="connsiteX1991" fmla="*/ 380451 w 8023328"/>
              <a:gd name="connsiteY1991" fmla="*/ 869107 h 2380521"/>
              <a:gd name="connsiteX1992" fmla="*/ 368053 w 8023328"/>
              <a:gd name="connsiteY1992" fmla="*/ 882964 h 2380521"/>
              <a:gd name="connsiteX1993" fmla="*/ 354198 w 8023328"/>
              <a:gd name="connsiteY1993" fmla="*/ 869107 h 2380521"/>
              <a:gd name="connsiteX1994" fmla="*/ 368053 w 8023328"/>
              <a:gd name="connsiteY1994" fmla="*/ 856710 h 2380521"/>
              <a:gd name="connsiteX1995" fmla="*/ 297222 w 8023328"/>
              <a:gd name="connsiteY1995" fmla="*/ 856710 h 2380521"/>
              <a:gd name="connsiteX1996" fmla="*/ 309618 w 8023328"/>
              <a:gd name="connsiteY1996" fmla="*/ 869107 h 2380521"/>
              <a:gd name="connsiteX1997" fmla="*/ 297222 w 8023328"/>
              <a:gd name="connsiteY1997" fmla="*/ 882964 h 2380521"/>
              <a:gd name="connsiteX1998" fmla="*/ 283366 w 8023328"/>
              <a:gd name="connsiteY1998" fmla="*/ 869107 h 2380521"/>
              <a:gd name="connsiteX1999" fmla="*/ 297222 w 8023328"/>
              <a:gd name="connsiteY1999" fmla="*/ 856710 h 2380521"/>
              <a:gd name="connsiteX2000" fmla="*/ 226393 w 8023328"/>
              <a:gd name="connsiteY2000" fmla="*/ 856710 h 2380521"/>
              <a:gd name="connsiteX2001" fmla="*/ 238791 w 8023328"/>
              <a:gd name="connsiteY2001" fmla="*/ 869107 h 2380521"/>
              <a:gd name="connsiteX2002" fmla="*/ 226393 w 8023328"/>
              <a:gd name="connsiteY2002" fmla="*/ 882964 h 2380521"/>
              <a:gd name="connsiteX2003" fmla="*/ 212537 w 8023328"/>
              <a:gd name="connsiteY2003" fmla="*/ 869107 h 2380521"/>
              <a:gd name="connsiteX2004" fmla="*/ 226393 w 8023328"/>
              <a:gd name="connsiteY2004" fmla="*/ 856710 h 2380521"/>
              <a:gd name="connsiteX2005" fmla="*/ 154097 w 8023328"/>
              <a:gd name="connsiteY2005" fmla="*/ 856710 h 2380521"/>
              <a:gd name="connsiteX2006" fmla="*/ 167953 w 8023328"/>
              <a:gd name="connsiteY2006" fmla="*/ 869107 h 2380521"/>
              <a:gd name="connsiteX2007" fmla="*/ 154097 w 8023328"/>
              <a:gd name="connsiteY2007" fmla="*/ 882964 h 2380521"/>
              <a:gd name="connsiteX2008" fmla="*/ 141699 w 8023328"/>
              <a:gd name="connsiteY2008" fmla="*/ 869107 h 2380521"/>
              <a:gd name="connsiteX2009" fmla="*/ 154097 w 8023328"/>
              <a:gd name="connsiteY2009" fmla="*/ 856710 h 2380521"/>
              <a:gd name="connsiteX2010" fmla="*/ 83267 w 8023328"/>
              <a:gd name="connsiteY2010" fmla="*/ 856710 h 2380521"/>
              <a:gd name="connsiteX2011" fmla="*/ 97123 w 8023328"/>
              <a:gd name="connsiteY2011" fmla="*/ 869107 h 2380521"/>
              <a:gd name="connsiteX2012" fmla="*/ 83267 w 8023328"/>
              <a:gd name="connsiteY2012" fmla="*/ 882964 h 2380521"/>
              <a:gd name="connsiteX2013" fmla="*/ 70870 w 8023328"/>
              <a:gd name="connsiteY2013" fmla="*/ 869107 h 2380521"/>
              <a:gd name="connsiteX2014" fmla="*/ 83267 w 8023328"/>
              <a:gd name="connsiteY2014" fmla="*/ 856710 h 2380521"/>
              <a:gd name="connsiteX2015" fmla="*/ 12032 w 8023328"/>
              <a:gd name="connsiteY2015" fmla="*/ 856710 h 2380521"/>
              <a:gd name="connsiteX2016" fmla="*/ 26273 w 8023328"/>
              <a:gd name="connsiteY2016" fmla="*/ 869107 h 2380521"/>
              <a:gd name="connsiteX2017" fmla="*/ 12032 w 8023328"/>
              <a:gd name="connsiteY2017" fmla="*/ 882964 h 2380521"/>
              <a:gd name="connsiteX2018" fmla="*/ 39 w 8023328"/>
              <a:gd name="connsiteY2018" fmla="*/ 869107 h 2380521"/>
              <a:gd name="connsiteX2019" fmla="*/ 12032 w 8023328"/>
              <a:gd name="connsiteY2019" fmla="*/ 856710 h 2380521"/>
              <a:gd name="connsiteX2020" fmla="*/ 6368340 w 8023328"/>
              <a:gd name="connsiteY2020" fmla="*/ 853339 h 2380521"/>
              <a:gd name="connsiteX2021" fmla="*/ 6380737 w 8023328"/>
              <a:gd name="connsiteY2021" fmla="*/ 867757 h 2380521"/>
              <a:gd name="connsiteX2022" fmla="*/ 6368340 w 8023328"/>
              <a:gd name="connsiteY2022" fmla="*/ 882935 h 2380521"/>
              <a:gd name="connsiteX2023" fmla="*/ 6354484 w 8023328"/>
              <a:gd name="connsiteY2023" fmla="*/ 867757 h 2380521"/>
              <a:gd name="connsiteX2024" fmla="*/ 6368340 w 8023328"/>
              <a:gd name="connsiteY2024" fmla="*/ 853339 h 2380521"/>
              <a:gd name="connsiteX2025" fmla="*/ 6297511 w 8023328"/>
              <a:gd name="connsiteY2025" fmla="*/ 853339 h 2380521"/>
              <a:gd name="connsiteX2026" fmla="*/ 6309908 w 8023328"/>
              <a:gd name="connsiteY2026" fmla="*/ 867757 h 2380521"/>
              <a:gd name="connsiteX2027" fmla="*/ 6297511 w 8023328"/>
              <a:gd name="connsiteY2027" fmla="*/ 882935 h 2380521"/>
              <a:gd name="connsiteX2028" fmla="*/ 6283655 w 8023328"/>
              <a:gd name="connsiteY2028" fmla="*/ 867757 h 2380521"/>
              <a:gd name="connsiteX2029" fmla="*/ 6297511 w 8023328"/>
              <a:gd name="connsiteY2029" fmla="*/ 853339 h 2380521"/>
              <a:gd name="connsiteX2030" fmla="*/ 6226679 w 8023328"/>
              <a:gd name="connsiteY2030" fmla="*/ 853339 h 2380521"/>
              <a:gd name="connsiteX2031" fmla="*/ 6239076 w 8023328"/>
              <a:gd name="connsiteY2031" fmla="*/ 867757 h 2380521"/>
              <a:gd name="connsiteX2032" fmla="*/ 6226679 w 8023328"/>
              <a:gd name="connsiteY2032" fmla="*/ 882935 h 2380521"/>
              <a:gd name="connsiteX2033" fmla="*/ 6212823 w 8023328"/>
              <a:gd name="connsiteY2033" fmla="*/ 867757 h 2380521"/>
              <a:gd name="connsiteX2034" fmla="*/ 6226679 w 8023328"/>
              <a:gd name="connsiteY2034" fmla="*/ 853339 h 2380521"/>
              <a:gd name="connsiteX2035" fmla="*/ 6154391 w 8023328"/>
              <a:gd name="connsiteY2035" fmla="*/ 853339 h 2380521"/>
              <a:gd name="connsiteX2036" fmla="*/ 6168247 w 8023328"/>
              <a:gd name="connsiteY2036" fmla="*/ 865007 h 2380521"/>
              <a:gd name="connsiteX2037" fmla="*/ 6154391 w 8023328"/>
              <a:gd name="connsiteY2037" fmla="*/ 879593 h 2380521"/>
              <a:gd name="connsiteX2038" fmla="*/ 6141994 w 8023328"/>
              <a:gd name="connsiteY2038" fmla="*/ 865007 h 2380521"/>
              <a:gd name="connsiteX2039" fmla="*/ 6154391 w 8023328"/>
              <a:gd name="connsiteY2039" fmla="*/ 853339 h 2380521"/>
              <a:gd name="connsiteX2040" fmla="*/ 6083559 w 8023328"/>
              <a:gd name="connsiteY2040" fmla="*/ 853339 h 2380521"/>
              <a:gd name="connsiteX2041" fmla="*/ 6097415 w 8023328"/>
              <a:gd name="connsiteY2041" fmla="*/ 865007 h 2380521"/>
              <a:gd name="connsiteX2042" fmla="*/ 6083559 w 8023328"/>
              <a:gd name="connsiteY2042" fmla="*/ 879593 h 2380521"/>
              <a:gd name="connsiteX2043" fmla="*/ 6071162 w 8023328"/>
              <a:gd name="connsiteY2043" fmla="*/ 865007 h 2380521"/>
              <a:gd name="connsiteX2044" fmla="*/ 6083559 w 8023328"/>
              <a:gd name="connsiteY2044" fmla="*/ 853339 h 2380521"/>
              <a:gd name="connsiteX2045" fmla="*/ 6011748 w 8023328"/>
              <a:gd name="connsiteY2045" fmla="*/ 853339 h 2380521"/>
              <a:gd name="connsiteX2046" fmla="*/ 6026537 w 8023328"/>
              <a:gd name="connsiteY2046" fmla="*/ 865007 h 2380521"/>
              <a:gd name="connsiteX2047" fmla="*/ 6011748 w 8023328"/>
              <a:gd name="connsiteY2047" fmla="*/ 879593 h 2380521"/>
              <a:gd name="connsiteX2048" fmla="*/ 5996959 w 8023328"/>
              <a:gd name="connsiteY2048" fmla="*/ 865007 h 2380521"/>
              <a:gd name="connsiteX2049" fmla="*/ 6011748 w 8023328"/>
              <a:gd name="connsiteY2049" fmla="*/ 853339 h 2380521"/>
              <a:gd name="connsiteX2050" fmla="*/ 5940548 w 8023328"/>
              <a:gd name="connsiteY2050" fmla="*/ 853339 h 2380521"/>
              <a:gd name="connsiteX2051" fmla="*/ 5955726 w 8023328"/>
              <a:gd name="connsiteY2051" fmla="*/ 865007 h 2380521"/>
              <a:gd name="connsiteX2052" fmla="*/ 5940548 w 8023328"/>
              <a:gd name="connsiteY2052" fmla="*/ 879593 h 2380521"/>
              <a:gd name="connsiteX2053" fmla="*/ 5926130 w 8023328"/>
              <a:gd name="connsiteY2053" fmla="*/ 865007 h 2380521"/>
              <a:gd name="connsiteX2054" fmla="*/ 5940548 w 8023328"/>
              <a:gd name="connsiteY2054" fmla="*/ 853339 h 2380521"/>
              <a:gd name="connsiteX2055" fmla="*/ 5870088 w 8023328"/>
              <a:gd name="connsiteY2055" fmla="*/ 853339 h 2380521"/>
              <a:gd name="connsiteX2056" fmla="*/ 5884877 w 8023328"/>
              <a:gd name="connsiteY2056" fmla="*/ 865007 h 2380521"/>
              <a:gd name="connsiteX2057" fmla="*/ 5870088 w 8023328"/>
              <a:gd name="connsiteY2057" fmla="*/ 879593 h 2380521"/>
              <a:gd name="connsiteX2058" fmla="*/ 5855299 w 8023328"/>
              <a:gd name="connsiteY2058" fmla="*/ 865007 h 2380521"/>
              <a:gd name="connsiteX2059" fmla="*/ 5870088 w 8023328"/>
              <a:gd name="connsiteY2059" fmla="*/ 853339 h 2380521"/>
              <a:gd name="connsiteX2060" fmla="*/ 5798325 w 8023328"/>
              <a:gd name="connsiteY2060" fmla="*/ 853339 h 2380521"/>
              <a:gd name="connsiteX2061" fmla="*/ 5810722 w 8023328"/>
              <a:gd name="connsiteY2061" fmla="*/ 865007 h 2380521"/>
              <a:gd name="connsiteX2062" fmla="*/ 5798325 w 8023328"/>
              <a:gd name="connsiteY2062" fmla="*/ 879593 h 2380521"/>
              <a:gd name="connsiteX2063" fmla="*/ 5784469 w 8023328"/>
              <a:gd name="connsiteY2063" fmla="*/ 865007 h 2380521"/>
              <a:gd name="connsiteX2064" fmla="*/ 5798325 w 8023328"/>
              <a:gd name="connsiteY2064" fmla="*/ 853339 h 2380521"/>
              <a:gd name="connsiteX2065" fmla="*/ 5724122 w 8023328"/>
              <a:gd name="connsiteY2065" fmla="*/ 853339 h 2380521"/>
              <a:gd name="connsiteX2066" fmla="*/ 5736519 w 8023328"/>
              <a:gd name="connsiteY2066" fmla="*/ 865007 h 2380521"/>
              <a:gd name="connsiteX2067" fmla="*/ 5724122 w 8023328"/>
              <a:gd name="connsiteY2067" fmla="*/ 879593 h 2380521"/>
              <a:gd name="connsiteX2068" fmla="*/ 5710266 w 8023328"/>
              <a:gd name="connsiteY2068" fmla="*/ 865007 h 2380521"/>
              <a:gd name="connsiteX2069" fmla="*/ 5724122 w 8023328"/>
              <a:gd name="connsiteY2069" fmla="*/ 853339 h 2380521"/>
              <a:gd name="connsiteX2070" fmla="*/ 5653291 w 8023328"/>
              <a:gd name="connsiteY2070" fmla="*/ 853339 h 2380521"/>
              <a:gd name="connsiteX2071" fmla="*/ 5665688 w 8023328"/>
              <a:gd name="connsiteY2071" fmla="*/ 865007 h 2380521"/>
              <a:gd name="connsiteX2072" fmla="*/ 5653291 w 8023328"/>
              <a:gd name="connsiteY2072" fmla="*/ 879593 h 2380521"/>
              <a:gd name="connsiteX2073" fmla="*/ 5639435 w 8023328"/>
              <a:gd name="connsiteY2073" fmla="*/ 865007 h 2380521"/>
              <a:gd name="connsiteX2074" fmla="*/ 5653291 w 8023328"/>
              <a:gd name="connsiteY2074" fmla="*/ 853339 h 2380521"/>
              <a:gd name="connsiteX2075" fmla="*/ 5581002 w 8023328"/>
              <a:gd name="connsiteY2075" fmla="*/ 853339 h 2380521"/>
              <a:gd name="connsiteX2076" fmla="*/ 5594858 w 8023328"/>
              <a:gd name="connsiteY2076" fmla="*/ 865007 h 2380521"/>
              <a:gd name="connsiteX2077" fmla="*/ 5581002 w 8023328"/>
              <a:gd name="connsiteY2077" fmla="*/ 879593 h 2380521"/>
              <a:gd name="connsiteX2078" fmla="*/ 5568605 w 8023328"/>
              <a:gd name="connsiteY2078" fmla="*/ 865007 h 2380521"/>
              <a:gd name="connsiteX2079" fmla="*/ 5581002 w 8023328"/>
              <a:gd name="connsiteY2079" fmla="*/ 853339 h 2380521"/>
              <a:gd name="connsiteX2080" fmla="*/ 5510171 w 8023328"/>
              <a:gd name="connsiteY2080" fmla="*/ 853339 h 2380521"/>
              <a:gd name="connsiteX2081" fmla="*/ 5524027 w 8023328"/>
              <a:gd name="connsiteY2081" fmla="*/ 865007 h 2380521"/>
              <a:gd name="connsiteX2082" fmla="*/ 5510171 w 8023328"/>
              <a:gd name="connsiteY2082" fmla="*/ 879593 h 2380521"/>
              <a:gd name="connsiteX2083" fmla="*/ 5497774 w 8023328"/>
              <a:gd name="connsiteY2083" fmla="*/ 865007 h 2380521"/>
              <a:gd name="connsiteX2084" fmla="*/ 5510171 w 8023328"/>
              <a:gd name="connsiteY2084" fmla="*/ 853339 h 2380521"/>
              <a:gd name="connsiteX2085" fmla="*/ 5438937 w 8023328"/>
              <a:gd name="connsiteY2085" fmla="*/ 853339 h 2380521"/>
              <a:gd name="connsiteX2086" fmla="*/ 5453178 w 8023328"/>
              <a:gd name="connsiteY2086" fmla="*/ 865007 h 2380521"/>
              <a:gd name="connsiteX2087" fmla="*/ 5438937 w 8023328"/>
              <a:gd name="connsiteY2087" fmla="*/ 879593 h 2380521"/>
              <a:gd name="connsiteX2088" fmla="*/ 5426945 w 8023328"/>
              <a:gd name="connsiteY2088" fmla="*/ 865007 h 2380521"/>
              <a:gd name="connsiteX2089" fmla="*/ 5438937 w 8023328"/>
              <a:gd name="connsiteY2089" fmla="*/ 853339 h 2380521"/>
              <a:gd name="connsiteX2090" fmla="*/ 5367530 w 8023328"/>
              <a:gd name="connsiteY2090" fmla="*/ 853339 h 2380521"/>
              <a:gd name="connsiteX2091" fmla="*/ 5382318 w 8023328"/>
              <a:gd name="connsiteY2091" fmla="*/ 865007 h 2380521"/>
              <a:gd name="connsiteX2092" fmla="*/ 5367530 w 8023328"/>
              <a:gd name="connsiteY2092" fmla="*/ 879593 h 2380521"/>
              <a:gd name="connsiteX2093" fmla="*/ 5352742 w 8023328"/>
              <a:gd name="connsiteY2093" fmla="*/ 865007 h 2380521"/>
              <a:gd name="connsiteX2094" fmla="*/ 5367530 w 8023328"/>
              <a:gd name="connsiteY2094" fmla="*/ 853339 h 2380521"/>
              <a:gd name="connsiteX2095" fmla="*/ 5296699 w 8023328"/>
              <a:gd name="connsiteY2095" fmla="*/ 853339 h 2380521"/>
              <a:gd name="connsiteX2096" fmla="*/ 5311488 w 8023328"/>
              <a:gd name="connsiteY2096" fmla="*/ 865007 h 2380521"/>
              <a:gd name="connsiteX2097" fmla="*/ 5296699 w 8023328"/>
              <a:gd name="connsiteY2097" fmla="*/ 879593 h 2380521"/>
              <a:gd name="connsiteX2098" fmla="*/ 5281910 w 8023328"/>
              <a:gd name="connsiteY2098" fmla="*/ 865007 h 2380521"/>
              <a:gd name="connsiteX2099" fmla="*/ 5296699 w 8023328"/>
              <a:gd name="connsiteY2099" fmla="*/ 853339 h 2380521"/>
              <a:gd name="connsiteX2100" fmla="*/ 5225869 w 8023328"/>
              <a:gd name="connsiteY2100" fmla="*/ 853339 h 2380521"/>
              <a:gd name="connsiteX2101" fmla="*/ 5240657 w 8023328"/>
              <a:gd name="connsiteY2101" fmla="*/ 865007 h 2380521"/>
              <a:gd name="connsiteX2102" fmla="*/ 5225869 w 8023328"/>
              <a:gd name="connsiteY2102" fmla="*/ 879593 h 2380521"/>
              <a:gd name="connsiteX2103" fmla="*/ 5211081 w 8023328"/>
              <a:gd name="connsiteY2103" fmla="*/ 865007 h 2380521"/>
              <a:gd name="connsiteX2104" fmla="*/ 5225869 w 8023328"/>
              <a:gd name="connsiteY2104" fmla="*/ 853339 h 2380521"/>
              <a:gd name="connsiteX2105" fmla="*/ 5154105 w 8023328"/>
              <a:gd name="connsiteY2105" fmla="*/ 853339 h 2380521"/>
              <a:gd name="connsiteX2106" fmla="*/ 5166502 w 8023328"/>
              <a:gd name="connsiteY2106" fmla="*/ 865007 h 2380521"/>
              <a:gd name="connsiteX2107" fmla="*/ 5154105 w 8023328"/>
              <a:gd name="connsiteY2107" fmla="*/ 879593 h 2380521"/>
              <a:gd name="connsiteX2108" fmla="*/ 5140249 w 8023328"/>
              <a:gd name="connsiteY2108" fmla="*/ 865007 h 2380521"/>
              <a:gd name="connsiteX2109" fmla="*/ 5154105 w 8023328"/>
              <a:gd name="connsiteY2109" fmla="*/ 853339 h 2380521"/>
              <a:gd name="connsiteX2110" fmla="*/ 5083276 w 8023328"/>
              <a:gd name="connsiteY2110" fmla="*/ 853339 h 2380521"/>
              <a:gd name="connsiteX2111" fmla="*/ 5095673 w 8023328"/>
              <a:gd name="connsiteY2111" fmla="*/ 865007 h 2380521"/>
              <a:gd name="connsiteX2112" fmla="*/ 5083276 w 8023328"/>
              <a:gd name="connsiteY2112" fmla="*/ 879593 h 2380521"/>
              <a:gd name="connsiteX2113" fmla="*/ 5069420 w 8023328"/>
              <a:gd name="connsiteY2113" fmla="*/ 865007 h 2380521"/>
              <a:gd name="connsiteX2114" fmla="*/ 5083276 w 8023328"/>
              <a:gd name="connsiteY2114" fmla="*/ 853339 h 2380521"/>
              <a:gd name="connsiteX2115" fmla="*/ 5012445 w 8023328"/>
              <a:gd name="connsiteY2115" fmla="*/ 853339 h 2380521"/>
              <a:gd name="connsiteX2116" fmla="*/ 5024842 w 8023328"/>
              <a:gd name="connsiteY2116" fmla="*/ 865007 h 2380521"/>
              <a:gd name="connsiteX2117" fmla="*/ 5012445 w 8023328"/>
              <a:gd name="connsiteY2117" fmla="*/ 879593 h 2380521"/>
              <a:gd name="connsiteX2118" fmla="*/ 4998589 w 8023328"/>
              <a:gd name="connsiteY2118" fmla="*/ 865007 h 2380521"/>
              <a:gd name="connsiteX2119" fmla="*/ 5012445 w 8023328"/>
              <a:gd name="connsiteY2119" fmla="*/ 853339 h 2380521"/>
              <a:gd name="connsiteX2120" fmla="*/ 4940157 w 8023328"/>
              <a:gd name="connsiteY2120" fmla="*/ 853339 h 2380521"/>
              <a:gd name="connsiteX2121" fmla="*/ 4954013 w 8023328"/>
              <a:gd name="connsiteY2121" fmla="*/ 865007 h 2380521"/>
              <a:gd name="connsiteX2122" fmla="*/ 4940157 w 8023328"/>
              <a:gd name="connsiteY2122" fmla="*/ 879593 h 2380521"/>
              <a:gd name="connsiteX2123" fmla="*/ 4927760 w 8023328"/>
              <a:gd name="connsiteY2123" fmla="*/ 865007 h 2380521"/>
              <a:gd name="connsiteX2124" fmla="*/ 4940157 w 8023328"/>
              <a:gd name="connsiteY2124" fmla="*/ 853339 h 2380521"/>
              <a:gd name="connsiteX2125" fmla="*/ 4865953 w 8023328"/>
              <a:gd name="connsiteY2125" fmla="*/ 853339 h 2380521"/>
              <a:gd name="connsiteX2126" fmla="*/ 4879809 w 8023328"/>
              <a:gd name="connsiteY2126" fmla="*/ 865007 h 2380521"/>
              <a:gd name="connsiteX2127" fmla="*/ 4865953 w 8023328"/>
              <a:gd name="connsiteY2127" fmla="*/ 879593 h 2380521"/>
              <a:gd name="connsiteX2128" fmla="*/ 4853556 w 8023328"/>
              <a:gd name="connsiteY2128" fmla="*/ 865007 h 2380521"/>
              <a:gd name="connsiteX2129" fmla="*/ 4865953 w 8023328"/>
              <a:gd name="connsiteY2129" fmla="*/ 853339 h 2380521"/>
              <a:gd name="connsiteX2130" fmla="*/ 4797514 w 8023328"/>
              <a:gd name="connsiteY2130" fmla="*/ 853339 h 2380521"/>
              <a:gd name="connsiteX2131" fmla="*/ 4812303 w 8023328"/>
              <a:gd name="connsiteY2131" fmla="*/ 865007 h 2380521"/>
              <a:gd name="connsiteX2132" fmla="*/ 4797514 w 8023328"/>
              <a:gd name="connsiteY2132" fmla="*/ 879593 h 2380521"/>
              <a:gd name="connsiteX2133" fmla="*/ 4782725 w 8023328"/>
              <a:gd name="connsiteY2133" fmla="*/ 865007 h 2380521"/>
              <a:gd name="connsiteX2134" fmla="*/ 4797514 w 8023328"/>
              <a:gd name="connsiteY2134" fmla="*/ 853339 h 2380521"/>
              <a:gd name="connsiteX2135" fmla="*/ 4726684 w 8023328"/>
              <a:gd name="connsiteY2135" fmla="*/ 853339 h 2380521"/>
              <a:gd name="connsiteX2136" fmla="*/ 4741472 w 8023328"/>
              <a:gd name="connsiteY2136" fmla="*/ 865007 h 2380521"/>
              <a:gd name="connsiteX2137" fmla="*/ 4726684 w 8023328"/>
              <a:gd name="connsiteY2137" fmla="*/ 879593 h 2380521"/>
              <a:gd name="connsiteX2138" fmla="*/ 4711896 w 8023328"/>
              <a:gd name="connsiteY2138" fmla="*/ 865007 h 2380521"/>
              <a:gd name="connsiteX2139" fmla="*/ 4726684 w 8023328"/>
              <a:gd name="connsiteY2139" fmla="*/ 853339 h 2380521"/>
              <a:gd name="connsiteX2140" fmla="*/ 4655853 w 8023328"/>
              <a:gd name="connsiteY2140" fmla="*/ 853339 h 2380521"/>
              <a:gd name="connsiteX2141" fmla="*/ 4670642 w 8023328"/>
              <a:gd name="connsiteY2141" fmla="*/ 865007 h 2380521"/>
              <a:gd name="connsiteX2142" fmla="*/ 4655853 w 8023328"/>
              <a:gd name="connsiteY2142" fmla="*/ 879593 h 2380521"/>
              <a:gd name="connsiteX2143" fmla="*/ 4641064 w 8023328"/>
              <a:gd name="connsiteY2143" fmla="*/ 865007 h 2380521"/>
              <a:gd name="connsiteX2144" fmla="*/ 4655853 w 8023328"/>
              <a:gd name="connsiteY2144" fmla="*/ 853339 h 2380521"/>
              <a:gd name="connsiteX2145" fmla="*/ 4584091 w 8023328"/>
              <a:gd name="connsiteY2145" fmla="*/ 853339 h 2380521"/>
              <a:gd name="connsiteX2146" fmla="*/ 4596488 w 8023328"/>
              <a:gd name="connsiteY2146" fmla="*/ 865007 h 2380521"/>
              <a:gd name="connsiteX2147" fmla="*/ 4584091 w 8023328"/>
              <a:gd name="connsiteY2147" fmla="*/ 879593 h 2380521"/>
              <a:gd name="connsiteX2148" fmla="*/ 4570235 w 8023328"/>
              <a:gd name="connsiteY2148" fmla="*/ 865007 h 2380521"/>
              <a:gd name="connsiteX2149" fmla="*/ 4584091 w 8023328"/>
              <a:gd name="connsiteY2149" fmla="*/ 853339 h 2380521"/>
              <a:gd name="connsiteX2150" fmla="*/ 4513260 w 8023328"/>
              <a:gd name="connsiteY2150" fmla="*/ 853339 h 2380521"/>
              <a:gd name="connsiteX2151" fmla="*/ 4525657 w 8023328"/>
              <a:gd name="connsiteY2151" fmla="*/ 865007 h 2380521"/>
              <a:gd name="connsiteX2152" fmla="*/ 4513260 w 8023328"/>
              <a:gd name="connsiteY2152" fmla="*/ 879593 h 2380521"/>
              <a:gd name="connsiteX2153" fmla="*/ 4499404 w 8023328"/>
              <a:gd name="connsiteY2153" fmla="*/ 865007 h 2380521"/>
              <a:gd name="connsiteX2154" fmla="*/ 4513260 w 8023328"/>
              <a:gd name="connsiteY2154" fmla="*/ 853339 h 2380521"/>
              <a:gd name="connsiteX2155" fmla="*/ 4439056 w 8023328"/>
              <a:gd name="connsiteY2155" fmla="*/ 853339 h 2380521"/>
              <a:gd name="connsiteX2156" fmla="*/ 4451453 w 8023328"/>
              <a:gd name="connsiteY2156" fmla="*/ 865007 h 2380521"/>
              <a:gd name="connsiteX2157" fmla="*/ 4439056 w 8023328"/>
              <a:gd name="connsiteY2157" fmla="*/ 879593 h 2380521"/>
              <a:gd name="connsiteX2158" fmla="*/ 4425200 w 8023328"/>
              <a:gd name="connsiteY2158" fmla="*/ 865007 h 2380521"/>
              <a:gd name="connsiteX2159" fmla="*/ 4439056 w 8023328"/>
              <a:gd name="connsiteY2159" fmla="*/ 853339 h 2380521"/>
              <a:gd name="connsiteX2160" fmla="*/ 4366768 w 8023328"/>
              <a:gd name="connsiteY2160" fmla="*/ 853339 h 2380521"/>
              <a:gd name="connsiteX2161" fmla="*/ 4380624 w 8023328"/>
              <a:gd name="connsiteY2161" fmla="*/ 865007 h 2380521"/>
              <a:gd name="connsiteX2162" fmla="*/ 4366768 w 8023328"/>
              <a:gd name="connsiteY2162" fmla="*/ 879593 h 2380521"/>
              <a:gd name="connsiteX2163" fmla="*/ 4354371 w 8023328"/>
              <a:gd name="connsiteY2163" fmla="*/ 867195 h 2380521"/>
              <a:gd name="connsiteX2164" fmla="*/ 4366768 w 8023328"/>
              <a:gd name="connsiteY2164" fmla="*/ 853339 h 2380521"/>
              <a:gd name="connsiteX2165" fmla="*/ 4295937 w 8023328"/>
              <a:gd name="connsiteY2165" fmla="*/ 853339 h 2380521"/>
              <a:gd name="connsiteX2166" fmla="*/ 4309793 w 8023328"/>
              <a:gd name="connsiteY2166" fmla="*/ 867195 h 2380521"/>
              <a:gd name="connsiteX2167" fmla="*/ 4295937 w 8023328"/>
              <a:gd name="connsiteY2167" fmla="*/ 879593 h 2380521"/>
              <a:gd name="connsiteX2168" fmla="*/ 4283540 w 8023328"/>
              <a:gd name="connsiteY2168" fmla="*/ 867195 h 2380521"/>
              <a:gd name="connsiteX2169" fmla="*/ 4295937 w 8023328"/>
              <a:gd name="connsiteY2169" fmla="*/ 853339 h 2380521"/>
              <a:gd name="connsiteX2170" fmla="*/ 4225107 w 8023328"/>
              <a:gd name="connsiteY2170" fmla="*/ 853339 h 2380521"/>
              <a:gd name="connsiteX2171" fmla="*/ 4238963 w 8023328"/>
              <a:gd name="connsiteY2171" fmla="*/ 867195 h 2380521"/>
              <a:gd name="connsiteX2172" fmla="*/ 4225107 w 8023328"/>
              <a:gd name="connsiteY2172" fmla="*/ 879593 h 2380521"/>
              <a:gd name="connsiteX2173" fmla="*/ 4212710 w 8023328"/>
              <a:gd name="connsiteY2173" fmla="*/ 867195 h 2380521"/>
              <a:gd name="connsiteX2174" fmla="*/ 4225107 w 8023328"/>
              <a:gd name="connsiteY2174" fmla="*/ 853339 h 2380521"/>
              <a:gd name="connsiteX2175" fmla="*/ 4153295 w 8023328"/>
              <a:gd name="connsiteY2175" fmla="*/ 853339 h 2380521"/>
              <a:gd name="connsiteX2176" fmla="*/ 4168083 w 8023328"/>
              <a:gd name="connsiteY2176" fmla="*/ 867195 h 2380521"/>
              <a:gd name="connsiteX2177" fmla="*/ 4153295 w 8023328"/>
              <a:gd name="connsiteY2177" fmla="*/ 879593 h 2380521"/>
              <a:gd name="connsiteX2178" fmla="*/ 4138507 w 8023328"/>
              <a:gd name="connsiteY2178" fmla="*/ 867195 h 2380521"/>
              <a:gd name="connsiteX2179" fmla="*/ 4153295 w 8023328"/>
              <a:gd name="connsiteY2179" fmla="*/ 853339 h 2380521"/>
              <a:gd name="connsiteX2180" fmla="*/ 4082465 w 8023328"/>
              <a:gd name="connsiteY2180" fmla="*/ 853339 h 2380521"/>
              <a:gd name="connsiteX2181" fmla="*/ 4097254 w 8023328"/>
              <a:gd name="connsiteY2181" fmla="*/ 867195 h 2380521"/>
              <a:gd name="connsiteX2182" fmla="*/ 4082465 w 8023328"/>
              <a:gd name="connsiteY2182" fmla="*/ 879593 h 2380521"/>
              <a:gd name="connsiteX2183" fmla="*/ 4067676 w 8023328"/>
              <a:gd name="connsiteY2183" fmla="*/ 867195 h 2380521"/>
              <a:gd name="connsiteX2184" fmla="*/ 4082465 w 8023328"/>
              <a:gd name="connsiteY2184" fmla="*/ 853339 h 2380521"/>
              <a:gd name="connsiteX2185" fmla="*/ 4011635 w 8023328"/>
              <a:gd name="connsiteY2185" fmla="*/ 853339 h 2380521"/>
              <a:gd name="connsiteX2186" fmla="*/ 4026423 w 8023328"/>
              <a:gd name="connsiteY2186" fmla="*/ 867195 h 2380521"/>
              <a:gd name="connsiteX2187" fmla="*/ 4011635 w 8023328"/>
              <a:gd name="connsiteY2187" fmla="*/ 879593 h 2380521"/>
              <a:gd name="connsiteX2188" fmla="*/ 3996847 w 8023328"/>
              <a:gd name="connsiteY2188" fmla="*/ 867195 h 2380521"/>
              <a:gd name="connsiteX2189" fmla="*/ 4011635 w 8023328"/>
              <a:gd name="connsiteY2189" fmla="*/ 853339 h 2380521"/>
              <a:gd name="connsiteX2190" fmla="*/ 3939871 w 8023328"/>
              <a:gd name="connsiteY2190" fmla="*/ 853339 h 2380521"/>
              <a:gd name="connsiteX2191" fmla="*/ 3952268 w 8023328"/>
              <a:gd name="connsiteY2191" fmla="*/ 867195 h 2380521"/>
              <a:gd name="connsiteX2192" fmla="*/ 3939871 w 8023328"/>
              <a:gd name="connsiteY2192" fmla="*/ 879593 h 2380521"/>
              <a:gd name="connsiteX2193" fmla="*/ 3926015 w 8023328"/>
              <a:gd name="connsiteY2193" fmla="*/ 867195 h 2380521"/>
              <a:gd name="connsiteX2194" fmla="*/ 3939871 w 8023328"/>
              <a:gd name="connsiteY2194" fmla="*/ 853339 h 2380521"/>
              <a:gd name="connsiteX2195" fmla="*/ 3869042 w 8023328"/>
              <a:gd name="connsiteY2195" fmla="*/ 853339 h 2380521"/>
              <a:gd name="connsiteX2196" fmla="*/ 3881439 w 8023328"/>
              <a:gd name="connsiteY2196" fmla="*/ 867195 h 2380521"/>
              <a:gd name="connsiteX2197" fmla="*/ 3869042 w 8023328"/>
              <a:gd name="connsiteY2197" fmla="*/ 879593 h 2380521"/>
              <a:gd name="connsiteX2198" fmla="*/ 3855186 w 8023328"/>
              <a:gd name="connsiteY2198" fmla="*/ 867195 h 2380521"/>
              <a:gd name="connsiteX2199" fmla="*/ 3869042 w 8023328"/>
              <a:gd name="connsiteY2199" fmla="*/ 853339 h 2380521"/>
              <a:gd name="connsiteX2200" fmla="*/ 3796752 w 8023328"/>
              <a:gd name="connsiteY2200" fmla="*/ 853339 h 2380521"/>
              <a:gd name="connsiteX2201" fmla="*/ 3810608 w 8023328"/>
              <a:gd name="connsiteY2201" fmla="*/ 867195 h 2380521"/>
              <a:gd name="connsiteX2202" fmla="*/ 3796752 w 8023328"/>
              <a:gd name="connsiteY2202" fmla="*/ 879593 h 2380521"/>
              <a:gd name="connsiteX2203" fmla="*/ 3784355 w 8023328"/>
              <a:gd name="connsiteY2203" fmla="*/ 867195 h 2380521"/>
              <a:gd name="connsiteX2204" fmla="*/ 3796752 w 8023328"/>
              <a:gd name="connsiteY2204" fmla="*/ 853339 h 2380521"/>
              <a:gd name="connsiteX2205" fmla="*/ 3725922 w 8023328"/>
              <a:gd name="connsiteY2205" fmla="*/ 853339 h 2380521"/>
              <a:gd name="connsiteX2206" fmla="*/ 3739778 w 8023328"/>
              <a:gd name="connsiteY2206" fmla="*/ 867195 h 2380521"/>
              <a:gd name="connsiteX2207" fmla="*/ 3725922 w 8023328"/>
              <a:gd name="connsiteY2207" fmla="*/ 879593 h 2380521"/>
              <a:gd name="connsiteX2208" fmla="*/ 3713525 w 8023328"/>
              <a:gd name="connsiteY2208" fmla="*/ 867195 h 2380521"/>
              <a:gd name="connsiteX2209" fmla="*/ 3725922 w 8023328"/>
              <a:gd name="connsiteY2209" fmla="*/ 853339 h 2380521"/>
              <a:gd name="connsiteX2210" fmla="*/ 3655091 w 8023328"/>
              <a:gd name="connsiteY2210" fmla="*/ 853339 h 2380521"/>
              <a:gd name="connsiteX2211" fmla="*/ 3668947 w 8023328"/>
              <a:gd name="connsiteY2211" fmla="*/ 867195 h 2380521"/>
              <a:gd name="connsiteX2212" fmla="*/ 3655091 w 8023328"/>
              <a:gd name="connsiteY2212" fmla="*/ 879593 h 2380521"/>
              <a:gd name="connsiteX2213" fmla="*/ 3642694 w 8023328"/>
              <a:gd name="connsiteY2213" fmla="*/ 867195 h 2380521"/>
              <a:gd name="connsiteX2214" fmla="*/ 3655091 w 8023328"/>
              <a:gd name="connsiteY2214" fmla="*/ 853339 h 2380521"/>
              <a:gd name="connsiteX2215" fmla="*/ 3583280 w 8023328"/>
              <a:gd name="connsiteY2215" fmla="*/ 853339 h 2380521"/>
              <a:gd name="connsiteX2216" fmla="*/ 3598069 w 8023328"/>
              <a:gd name="connsiteY2216" fmla="*/ 867195 h 2380521"/>
              <a:gd name="connsiteX2217" fmla="*/ 3583280 w 8023328"/>
              <a:gd name="connsiteY2217" fmla="*/ 879593 h 2380521"/>
              <a:gd name="connsiteX2218" fmla="*/ 3568491 w 8023328"/>
              <a:gd name="connsiteY2218" fmla="*/ 867195 h 2380521"/>
              <a:gd name="connsiteX2219" fmla="*/ 3583280 w 8023328"/>
              <a:gd name="connsiteY2219" fmla="*/ 853339 h 2380521"/>
              <a:gd name="connsiteX2220" fmla="*/ 3512449 w 8023328"/>
              <a:gd name="connsiteY2220" fmla="*/ 853339 h 2380521"/>
              <a:gd name="connsiteX2221" fmla="*/ 3527237 w 8023328"/>
              <a:gd name="connsiteY2221" fmla="*/ 867195 h 2380521"/>
              <a:gd name="connsiteX2222" fmla="*/ 3512449 w 8023328"/>
              <a:gd name="connsiteY2222" fmla="*/ 879593 h 2380521"/>
              <a:gd name="connsiteX2223" fmla="*/ 3497661 w 8023328"/>
              <a:gd name="connsiteY2223" fmla="*/ 867195 h 2380521"/>
              <a:gd name="connsiteX2224" fmla="*/ 3512449 w 8023328"/>
              <a:gd name="connsiteY2224" fmla="*/ 853339 h 2380521"/>
              <a:gd name="connsiteX2225" fmla="*/ 3441619 w 8023328"/>
              <a:gd name="connsiteY2225" fmla="*/ 853339 h 2380521"/>
              <a:gd name="connsiteX2226" fmla="*/ 3456408 w 8023328"/>
              <a:gd name="connsiteY2226" fmla="*/ 867195 h 2380521"/>
              <a:gd name="connsiteX2227" fmla="*/ 3441619 w 8023328"/>
              <a:gd name="connsiteY2227" fmla="*/ 879593 h 2380521"/>
              <a:gd name="connsiteX2228" fmla="*/ 3426830 w 8023328"/>
              <a:gd name="connsiteY2228" fmla="*/ 867195 h 2380521"/>
              <a:gd name="connsiteX2229" fmla="*/ 3441619 w 8023328"/>
              <a:gd name="connsiteY2229" fmla="*/ 853339 h 2380521"/>
              <a:gd name="connsiteX2230" fmla="*/ 3369857 w 8023328"/>
              <a:gd name="connsiteY2230" fmla="*/ 853339 h 2380521"/>
              <a:gd name="connsiteX2231" fmla="*/ 3382254 w 8023328"/>
              <a:gd name="connsiteY2231" fmla="*/ 867195 h 2380521"/>
              <a:gd name="connsiteX2232" fmla="*/ 3369857 w 8023328"/>
              <a:gd name="connsiteY2232" fmla="*/ 879593 h 2380521"/>
              <a:gd name="connsiteX2233" fmla="*/ 3356001 w 8023328"/>
              <a:gd name="connsiteY2233" fmla="*/ 867195 h 2380521"/>
              <a:gd name="connsiteX2234" fmla="*/ 3369857 w 8023328"/>
              <a:gd name="connsiteY2234" fmla="*/ 853339 h 2380521"/>
              <a:gd name="connsiteX2235" fmla="*/ 1013589 w 8023328"/>
              <a:gd name="connsiteY2235" fmla="*/ 853339 h 2380521"/>
              <a:gd name="connsiteX2236" fmla="*/ 1028011 w 8023328"/>
              <a:gd name="connsiteY2236" fmla="*/ 868127 h 2380521"/>
              <a:gd name="connsiteX2237" fmla="*/ 1013589 w 8023328"/>
              <a:gd name="connsiteY2237" fmla="*/ 882916 h 2380521"/>
              <a:gd name="connsiteX2238" fmla="*/ 998413 w 8023328"/>
              <a:gd name="connsiteY2238" fmla="*/ 868127 h 2380521"/>
              <a:gd name="connsiteX2239" fmla="*/ 1013589 w 8023328"/>
              <a:gd name="connsiteY2239" fmla="*/ 853339 h 2380521"/>
              <a:gd name="connsiteX2240" fmla="*/ 368059 w 8023328"/>
              <a:gd name="connsiteY2240" fmla="*/ 785881 h 2380521"/>
              <a:gd name="connsiteX2241" fmla="*/ 380456 w 8023328"/>
              <a:gd name="connsiteY2241" fmla="*/ 797549 h 2380521"/>
              <a:gd name="connsiteX2242" fmla="*/ 368059 w 8023328"/>
              <a:gd name="connsiteY2242" fmla="*/ 812135 h 2380521"/>
              <a:gd name="connsiteX2243" fmla="*/ 354203 w 8023328"/>
              <a:gd name="connsiteY2243" fmla="*/ 797549 h 2380521"/>
              <a:gd name="connsiteX2244" fmla="*/ 368059 w 8023328"/>
              <a:gd name="connsiteY2244" fmla="*/ 785881 h 2380521"/>
              <a:gd name="connsiteX2245" fmla="*/ 297226 w 8023328"/>
              <a:gd name="connsiteY2245" fmla="*/ 785881 h 2380521"/>
              <a:gd name="connsiteX2246" fmla="*/ 309624 w 8023328"/>
              <a:gd name="connsiteY2246" fmla="*/ 797549 h 2380521"/>
              <a:gd name="connsiteX2247" fmla="*/ 297226 w 8023328"/>
              <a:gd name="connsiteY2247" fmla="*/ 812135 h 2380521"/>
              <a:gd name="connsiteX2248" fmla="*/ 283371 w 8023328"/>
              <a:gd name="connsiteY2248" fmla="*/ 797549 h 2380521"/>
              <a:gd name="connsiteX2249" fmla="*/ 297226 w 8023328"/>
              <a:gd name="connsiteY2249" fmla="*/ 785881 h 2380521"/>
              <a:gd name="connsiteX2250" fmla="*/ 226398 w 8023328"/>
              <a:gd name="connsiteY2250" fmla="*/ 785881 h 2380521"/>
              <a:gd name="connsiteX2251" fmla="*/ 238797 w 8023328"/>
              <a:gd name="connsiteY2251" fmla="*/ 797549 h 2380521"/>
              <a:gd name="connsiteX2252" fmla="*/ 226398 w 8023328"/>
              <a:gd name="connsiteY2252" fmla="*/ 812135 h 2380521"/>
              <a:gd name="connsiteX2253" fmla="*/ 212542 w 8023328"/>
              <a:gd name="connsiteY2253" fmla="*/ 797549 h 2380521"/>
              <a:gd name="connsiteX2254" fmla="*/ 226398 w 8023328"/>
              <a:gd name="connsiteY2254" fmla="*/ 785881 h 2380521"/>
              <a:gd name="connsiteX2255" fmla="*/ 154101 w 8023328"/>
              <a:gd name="connsiteY2255" fmla="*/ 785881 h 2380521"/>
              <a:gd name="connsiteX2256" fmla="*/ 167957 w 8023328"/>
              <a:gd name="connsiteY2256" fmla="*/ 797549 h 2380521"/>
              <a:gd name="connsiteX2257" fmla="*/ 154101 w 8023328"/>
              <a:gd name="connsiteY2257" fmla="*/ 812135 h 2380521"/>
              <a:gd name="connsiteX2258" fmla="*/ 141704 w 8023328"/>
              <a:gd name="connsiteY2258" fmla="*/ 797549 h 2380521"/>
              <a:gd name="connsiteX2259" fmla="*/ 154101 w 8023328"/>
              <a:gd name="connsiteY2259" fmla="*/ 785881 h 2380521"/>
              <a:gd name="connsiteX2260" fmla="*/ 83272 w 8023328"/>
              <a:gd name="connsiteY2260" fmla="*/ 785881 h 2380521"/>
              <a:gd name="connsiteX2261" fmla="*/ 97128 w 8023328"/>
              <a:gd name="connsiteY2261" fmla="*/ 797549 h 2380521"/>
              <a:gd name="connsiteX2262" fmla="*/ 83272 w 8023328"/>
              <a:gd name="connsiteY2262" fmla="*/ 812135 h 2380521"/>
              <a:gd name="connsiteX2263" fmla="*/ 70874 w 8023328"/>
              <a:gd name="connsiteY2263" fmla="*/ 797549 h 2380521"/>
              <a:gd name="connsiteX2264" fmla="*/ 83272 w 8023328"/>
              <a:gd name="connsiteY2264" fmla="*/ 785881 h 2380521"/>
              <a:gd name="connsiteX2265" fmla="*/ 12036 w 8023328"/>
              <a:gd name="connsiteY2265" fmla="*/ 785881 h 2380521"/>
              <a:gd name="connsiteX2266" fmla="*/ 26277 w 8023328"/>
              <a:gd name="connsiteY2266" fmla="*/ 797549 h 2380521"/>
              <a:gd name="connsiteX2267" fmla="*/ 12036 w 8023328"/>
              <a:gd name="connsiteY2267" fmla="*/ 812135 h 2380521"/>
              <a:gd name="connsiteX2268" fmla="*/ 44 w 8023328"/>
              <a:gd name="connsiteY2268" fmla="*/ 797549 h 2380521"/>
              <a:gd name="connsiteX2269" fmla="*/ 12036 w 8023328"/>
              <a:gd name="connsiteY2269" fmla="*/ 785881 h 2380521"/>
              <a:gd name="connsiteX2270" fmla="*/ 4726684 w 8023328"/>
              <a:gd name="connsiteY2270" fmla="*/ 782507 h 2380521"/>
              <a:gd name="connsiteX2271" fmla="*/ 4741472 w 8023328"/>
              <a:gd name="connsiteY2271" fmla="*/ 794904 h 2380521"/>
              <a:gd name="connsiteX2272" fmla="*/ 4726684 w 8023328"/>
              <a:gd name="connsiteY2272" fmla="*/ 808761 h 2380521"/>
              <a:gd name="connsiteX2273" fmla="*/ 4711896 w 8023328"/>
              <a:gd name="connsiteY2273" fmla="*/ 794904 h 2380521"/>
              <a:gd name="connsiteX2274" fmla="*/ 4726684 w 8023328"/>
              <a:gd name="connsiteY2274" fmla="*/ 782507 h 2380521"/>
              <a:gd name="connsiteX2275" fmla="*/ 4655853 w 8023328"/>
              <a:gd name="connsiteY2275" fmla="*/ 782507 h 2380521"/>
              <a:gd name="connsiteX2276" fmla="*/ 4670642 w 8023328"/>
              <a:gd name="connsiteY2276" fmla="*/ 794904 h 2380521"/>
              <a:gd name="connsiteX2277" fmla="*/ 4655853 w 8023328"/>
              <a:gd name="connsiteY2277" fmla="*/ 808761 h 2380521"/>
              <a:gd name="connsiteX2278" fmla="*/ 4641064 w 8023328"/>
              <a:gd name="connsiteY2278" fmla="*/ 794904 h 2380521"/>
              <a:gd name="connsiteX2279" fmla="*/ 4655853 w 8023328"/>
              <a:gd name="connsiteY2279" fmla="*/ 782507 h 2380521"/>
              <a:gd name="connsiteX2280" fmla="*/ 4584091 w 8023328"/>
              <a:gd name="connsiteY2280" fmla="*/ 782507 h 2380521"/>
              <a:gd name="connsiteX2281" fmla="*/ 4596488 w 8023328"/>
              <a:gd name="connsiteY2281" fmla="*/ 794904 h 2380521"/>
              <a:gd name="connsiteX2282" fmla="*/ 4584091 w 8023328"/>
              <a:gd name="connsiteY2282" fmla="*/ 808761 h 2380521"/>
              <a:gd name="connsiteX2283" fmla="*/ 4570235 w 8023328"/>
              <a:gd name="connsiteY2283" fmla="*/ 794904 h 2380521"/>
              <a:gd name="connsiteX2284" fmla="*/ 4584091 w 8023328"/>
              <a:gd name="connsiteY2284" fmla="*/ 782507 h 2380521"/>
              <a:gd name="connsiteX2285" fmla="*/ 4513260 w 8023328"/>
              <a:gd name="connsiteY2285" fmla="*/ 782507 h 2380521"/>
              <a:gd name="connsiteX2286" fmla="*/ 4525657 w 8023328"/>
              <a:gd name="connsiteY2286" fmla="*/ 794904 h 2380521"/>
              <a:gd name="connsiteX2287" fmla="*/ 4513260 w 8023328"/>
              <a:gd name="connsiteY2287" fmla="*/ 808761 h 2380521"/>
              <a:gd name="connsiteX2288" fmla="*/ 4499404 w 8023328"/>
              <a:gd name="connsiteY2288" fmla="*/ 794904 h 2380521"/>
              <a:gd name="connsiteX2289" fmla="*/ 4513260 w 8023328"/>
              <a:gd name="connsiteY2289" fmla="*/ 782507 h 2380521"/>
              <a:gd name="connsiteX2290" fmla="*/ 4439056 w 8023328"/>
              <a:gd name="connsiteY2290" fmla="*/ 782507 h 2380521"/>
              <a:gd name="connsiteX2291" fmla="*/ 4451453 w 8023328"/>
              <a:gd name="connsiteY2291" fmla="*/ 794904 h 2380521"/>
              <a:gd name="connsiteX2292" fmla="*/ 4439056 w 8023328"/>
              <a:gd name="connsiteY2292" fmla="*/ 808761 h 2380521"/>
              <a:gd name="connsiteX2293" fmla="*/ 4425200 w 8023328"/>
              <a:gd name="connsiteY2293" fmla="*/ 794904 h 2380521"/>
              <a:gd name="connsiteX2294" fmla="*/ 4439056 w 8023328"/>
              <a:gd name="connsiteY2294" fmla="*/ 782507 h 2380521"/>
              <a:gd name="connsiteX2295" fmla="*/ 4366768 w 8023328"/>
              <a:gd name="connsiteY2295" fmla="*/ 782507 h 2380521"/>
              <a:gd name="connsiteX2296" fmla="*/ 4380624 w 8023328"/>
              <a:gd name="connsiteY2296" fmla="*/ 794904 h 2380521"/>
              <a:gd name="connsiteX2297" fmla="*/ 4366768 w 8023328"/>
              <a:gd name="connsiteY2297" fmla="*/ 808761 h 2380521"/>
              <a:gd name="connsiteX2298" fmla="*/ 4354371 w 8023328"/>
              <a:gd name="connsiteY2298" fmla="*/ 794904 h 2380521"/>
              <a:gd name="connsiteX2299" fmla="*/ 4366768 w 8023328"/>
              <a:gd name="connsiteY2299" fmla="*/ 782507 h 2380521"/>
              <a:gd name="connsiteX2300" fmla="*/ 4295937 w 8023328"/>
              <a:gd name="connsiteY2300" fmla="*/ 782507 h 2380521"/>
              <a:gd name="connsiteX2301" fmla="*/ 4309793 w 8023328"/>
              <a:gd name="connsiteY2301" fmla="*/ 794904 h 2380521"/>
              <a:gd name="connsiteX2302" fmla="*/ 4295937 w 8023328"/>
              <a:gd name="connsiteY2302" fmla="*/ 808761 h 2380521"/>
              <a:gd name="connsiteX2303" fmla="*/ 4283540 w 8023328"/>
              <a:gd name="connsiteY2303" fmla="*/ 794904 h 2380521"/>
              <a:gd name="connsiteX2304" fmla="*/ 4295937 w 8023328"/>
              <a:gd name="connsiteY2304" fmla="*/ 782507 h 2380521"/>
              <a:gd name="connsiteX2305" fmla="*/ 4225107 w 8023328"/>
              <a:gd name="connsiteY2305" fmla="*/ 782507 h 2380521"/>
              <a:gd name="connsiteX2306" fmla="*/ 4238963 w 8023328"/>
              <a:gd name="connsiteY2306" fmla="*/ 794904 h 2380521"/>
              <a:gd name="connsiteX2307" fmla="*/ 4225107 w 8023328"/>
              <a:gd name="connsiteY2307" fmla="*/ 808761 h 2380521"/>
              <a:gd name="connsiteX2308" fmla="*/ 4212710 w 8023328"/>
              <a:gd name="connsiteY2308" fmla="*/ 794904 h 2380521"/>
              <a:gd name="connsiteX2309" fmla="*/ 4225107 w 8023328"/>
              <a:gd name="connsiteY2309" fmla="*/ 782507 h 2380521"/>
              <a:gd name="connsiteX2310" fmla="*/ 4153295 w 8023328"/>
              <a:gd name="connsiteY2310" fmla="*/ 782507 h 2380521"/>
              <a:gd name="connsiteX2311" fmla="*/ 4168083 w 8023328"/>
              <a:gd name="connsiteY2311" fmla="*/ 794904 h 2380521"/>
              <a:gd name="connsiteX2312" fmla="*/ 4153295 w 8023328"/>
              <a:gd name="connsiteY2312" fmla="*/ 808761 h 2380521"/>
              <a:gd name="connsiteX2313" fmla="*/ 4138507 w 8023328"/>
              <a:gd name="connsiteY2313" fmla="*/ 794904 h 2380521"/>
              <a:gd name="connsiteX2314" fmla="*/ 4153295 w 8023328"/>
              <a:gd name="connsiteY2314" fmla="*/ 782507 h 2380521"/>
              <a:gd name="connsiteX2315" fmla="*/ 4082465 w 8023328"/>
              <a:gd name="connsiteY2315" fmla="*/ 782507 h 2380521"/>
              <a:gd name="connsiteX2316" fmla="*/ 4097254 w 8023328"/>
              <a:gd name="connsiteY2316" fmla="*/ 794904 h 2380521"/>
              <a:gd name="connsiteX2317" fmla="*/ 4082465 w 8023328"/>
              <a:gd name="connsiteY2317" fmla="*/ 808761 h 2380521"/>
              <a:gd name="connsiteX2318" fmla="*/ 4067676 w 8023328"/>
              <a:gd name="connsiteY2318" fmla="*/ 794904 h 2380521"/>
              <a:gd name="connsiteX2319" fmla="*/ 4082465 w 8023328"/>
              <a:gd name="connsiteY2319" fmla="*/ 782507 h 2380521"/>
              <a:gd name="connsiteX2320" fmla="*/ 4010703 w 8023328"/>
              <a:gd name="connsiteY2320" fmla="*/ 782507 h 2380521"/>
              <a:gd name="connsiteX2321" fmla="*/ 4023100 w 8023328"/>
              <a:gd name="connsiteY2321" fmla="*/ 794904 h 2380521"/>
              <a:gd name="connsiteX2322" fmla="*/ 4010703 w 8023328"/>
              <a:gd name="connsiteY2322" fmla="*/ 808761 h 2380521"/>
              <a:gd name="connsiteX2323" fmla="*/ 3996847 w 8023328"/>
              <a:gd name="connsiteY2323" fmla="*/ 794904 h 2380521"/>
              <a:gd name="connsiteX2324" fmla="*/ 4010703 w 8023328"/>
              <a:gd name="connsiteY2324" fmla="*/ 782507 h 2380521"/>
              <a:gd name="connsiteX2325" fmla="*/ 3939871 w 8023328"/>
              <a:gd name="connsiteY2325" fmla="*/ 782507 h 2380521"/>
              <a:gd name="connsiteX2326" fmla="*/ 3952268 w 8023328"/>
              <a:gd name="connsiteY2326" fmla="*/ 794904 h 2380521"/>
              <a:gd name="connsiteX2327" fmla="*/ 3939871 w 8023328"/>
              <a:gd name="connsiteY2327" fmla="*/ 808761 h 2380521"/>
              <a:gd name="connsiteX2328" fmla="*/ 3926015 w 8023328"/>
              <a:gd name="connsiteY2328" fmla="*/ 794904 h 2380521"/>
              <a:gd name="connsiteX2329" fmla="*/ 3939871 w 8023328"/>
              <a:gd name="connsiteY2329" fmla="*/ 782507 h 2380521"/>
              <a:gd name="connsiteX2330" fmla="*/ 3869042 w 8023328"/>
              <a:gd name="connsiteY2330" fmla="*/ 782507 h 2380521"/>
              <a:gd name="connsiteX2331" fmla="*/ 3881439 w 8023328"/>
              <a:gd name="connsiteY2331" fmla="*/ 794904 h 2380521"/>
              <a:gd name="connsiteX2332" fmla="*/ 3869042 w 8023328"/>
              <a:gd name="connsiteY2332" fmla="*/ 808761 h 2380521"/>
              <a:gd name="connsiteX2333" fmla="*/ 3855186 w 8023328"/>
              <a:gd name="connsiteY2333" fmla="*/ 794904 h 2380521"/>
              <a:gd name="connsiteX2334" fmla="*/ 3869042 w 8023328"/>
              <a:gd name="connsiteY2334" fmla="*/ 782507 h 2380521"/>
              <a:gd name="connsiteX2335" fmla="*/ 3796752 w 8023328"/>
              <a:gd name="connsiteY2335" fmla="*/ 782507 h 2380521"/>
              <a:gd name="connsiteX2336" fmla="*/ 3810608 w 8023328"/>
              <a:gd name="connsiteY2336" fmla="*/ 796363 h 2380521"/>
              <a:gd name="connsiteX2337" fmla="*/ 3796752 w 8023328"/>
              <a:gd name="connsiteY2337" fmla="*/ 808761 h 2380521"/>
              <a:gd name="connsiteX2338" fmla="*/ 3784355 w 8023328"/>
              <a:gd name="connsiteY2338" fmla="*/ 796363 h 2380521"/>
              <a:gd name="connsiteX2339" fmla="*/ 3796752 w 8023328"/>
              <a:gd name="connsiteY2339" fmla="*/ 782507 h 2380521"/>
              <a:gd name="connsiteX2340" fmla="*/ 3725922 w 8023328"/>
              <a:gd name="connsiteY2340" fmla="*/ 782507 h 2380521"/>
              <a:gd name="connsiteX2341" fmla="*/ 3739778 w 8023328"/>
              <a:gd name="connsiteY2341" fmla="*/ 796363 h 2380521"/>
              <a:gd name="connsiteX2342" fmla="*/ 3725922 w 8023328"/>
              <a:gd name="connsiteY2342" fmla="*/ 808761 h 2380521"/>
              <a:gd name="connsiteX2343" fmla="*/ 3713525 w 8023328"/>
              <a:gd name="connsiteY2343" fmla="*/ 796363 h 2380521"/>
              <a:gd name="connsiteX2344" fmla="*/ 3725922 w 8023328"/>
              <a:gd name="connsiteY2344" fmla="*/ 782507 h 2380521"/>
              <a:gd name="connsiteX2345" fmla="*/ 3655091 w 8023328"/>
              <a:gd name="connsiteY2345" fmla="*/ 782507 h 2380521"/>
              <a:gd name="connsiteX2346" fmla="*/ 3668947 w 8023328"/>
              <a:gd name="connsiteY2346" fmla="*/ 796363 h 2380521"/>
              <a:gd name="connsiteX2347" fmla="*/ 3655091 w 8023328"/>
              <a:gd name="connsiteY2347" fmla="*/ 808761 h 2380521"/>
              <a:gd name="connsiteX2348" fmla="*/ 3642694 w 8023328"/>
              <a:gd name="connsiteY2348" fmla="*/ 796363 h 2380521"/>
              <a:gd name="connsiteX2349" fmla="*/ 3655091 w 8023328"/>
              <a:gd name="connsiteY2349" fmla="*/ 782507 h 2380521"/>
              <a:gd name="connsiteX2350" fmla="*/ 3583280 w 8023328"/>
              <a:gd name="connsiteY2350" fmla="*/ 782507 h 2380521"/>
              <a:gd name="connsiteX2351" fmla="*/ 3598069 w 8023328"/>
              <a:gd name="connsiteY2351" fmla="*/ 796363 h 2380521"/>
              <a:gd name="connsiteX2352" fmla="*/ 3583280 w 8023328"/>
              <a:gd name="connsiteY2352" fmla="*/ 808761 h 2380521"/>
              <a:gd name="connsiteX2353" fmla="*/ 3568491 w 8023328"/>
              <a:gd name="connsiteY2353" fmla="*/ 796363 h 2380521"/>
              <a:gd name="connsiteX2354" fmla="*/ 3583280 w 8023328"/>
              <a:gd name="connsiteY2354" fmla="*/ 782507 h 2380521"/>
              <a:gd name="connsiteX2355" fmla="*/ 3512449 w 8023328"/>
              <a:gd name="connsiteY2355" fmla="*/ 782507 h 2380521"/>
              <a:gd name="connsiteX2356" fmla="*/ 3527237 w 8023328"/>
              <a:gd name="connsiteY2356" fmla="*/ 796363 h 2380521"/>
              <a:gd name="connsiteX2357" fmla="*/ 3512449 w 8023328"/>
              <a:gd name="connsiteY2357" fmla="*/ 808761 h 2380521"/>
              <a:gd name="connsiteX2358" fmla="*/ 3497661 w 8023328"/>
              <a:gd name="connsiteY2358" fmla="*/ 796363 h 2380521"/>
              <a:gd name="connsiteX2359" fmla="*/ 3512449 w 8023328"/>
              <a:gd name="connsiteY2359" fmla="*/ 782507 h 2380521"/>
              <a:gd name="connsiteX2360" fmla="*/ 3441619 w 8023328"/>
              <a:gd name="connsiteY2360" fmla="*/ 782507 h 2380521"/>
              <a:gd name="connsiteX2361" fmla="*/ 3456408 w 8023328"/>
              <a:gd name="connsiteY2361" fmla="*/ 796363 h 2380521"/>
              <a:gd name="connsiteX2362" fmla="*/ 3441619 w 8023328"/>
              <a:gd name="connsiteY2362" fmla="*/ 808761 h 2380521"/>
              <a:gd name="connsiteX2363" fmla="*/ 3426830 w 8023328"/>
              <a:gd name="connsiteY2363" fmla="*/ 796363 h 2380521"/>
              <a:gd name="connsiteX2364" fmla="*/ 3441619 w 8023328"/>
              <a:gd name="connsiteY2364" fmla="*/ 782507 h 2380521"/>
              <a:gd name="connsiteX2365" fmla="*/ 3369857 w 8023328"/>
              <a:gd name="connsiteY2365" fmla="*/ 782507 h 2380521"/>
              <a:gd name="connsiteX2366" fmla="*/ 3382254 w 8023328"/>
              <a:gd name="connsiteY2366" fmla="*/ 796363 h 2380521"/>
              <a:gd name="connsiteX2367" fmla="*/ 3369857 w 8023328"/>
              <a:gd name="connsiteY2367" fmla="*/ 808761 h 2380521"/>
              <a:gd name="connsiteX2368" fmla="*/ 3356001 w 8023328"/>
              <a:gd name="connsiteY2368" fmla="*/ 796363 h 2380521"/>
              <a:gd name="connsiteX2369" fmla="*/ 3369857 w 8023328"/>
              <a:gd name="connsiteY2369" fmla="*/ 782507 h 2380521"/>
              <a:gd name="connsiteX2370" fmla="*/ 3299083 w 8023328"/>
              <a:gd name="connsiteY2370" fmla="*/ 782507 h 2380521"/>
              <a:gd name="connsiteX2371" fmla="*/ 3311480 w 8023328"/>
              <a:gd name="connsiteY2371" fmla="*/ 796363 h 2380521"/>
              <a:gd name="connsiteX2372" fmla="*/ 3299083 w 8023328"/>
              <a:gd name="connsiteY2372" fmla="*/ 808761 h 2380521"/>
              <a:gd name="connsiteX2373" fmla="*/ 3285229 w 8023328"/>
              <a:gd name="connsiteY2373" fmla="*/ 796363 h 2380521"/>
              <a:gd name="connsiteX2374" fmla="*/ 3299083 w 8023328"/>
              <a:gd name="connsiteY2374" fmla="*/ 782507 h 2380521"/>
              <a:gd name="connsiteX2375" fmla="*/ 3228250 w 8023328"/>
              <a:gd name="connsiteY2375" fmla="*/ 782507 h 2380521"/>
              <a:gd name="connsiteX2376" fmla="*/ 3240649 w 8023328"/>
              <a:gd name="connsiteY2376" fmla="*/ 796363 h 2380521"/>
              <a:gd name="connsiteX2377" fmla="*/ 3228250 w 8023328"/>
              <a:gd name="connsiteY2377" fmla="*/ 808761 h 2380521"/>
              <a:gd name="connsiteX2378" fmla="*/ 3214395 w 8023328"/>
              <a:gd name="connsiteY2378" fmla="*/ 796363 h 2380521"/>
              <a:gd name="connsiteX2379" fmla="*/ 3228250 w 8023328"/>
              <a:gd name="connsiteY2379" fmla="*/ 782507 h 2380521"/>
              <a:gd name="connsiteX2380" fmla="*/ 3152591 w 8023328"/>
              <a:gd name="connsiteY2380" fmla="*/ 782507 h 2380521"/>
              <a:gd name="connsiteX2381" fmla="*/ 3166447 w 8023328"/>
              <a:gd name="connsiteY2381" fmla="*/ 796363 h 2380521"/>
              <a:gd name="connsiteX2382" fmla="*/ 3152591 w 8023328"/>
              <a:gd name="connsiteY2382" fmla="*/ 808761 h 2380521"/>
              <a:gd name="connsiteX2383" fmla="*/ 3140193 w 8023328"/>
              <a:gd name="connsiteY2383" fmla="*/ 796363 h 2380521"/>
              <a:gd name="connsiteX2384" fmla="*/ 3152591 w 8023328"/>
              <a:gd name="connsiteY2384" fmla="*/ 782507 h 2380521"/>
              <a:gd name="connsiteX2385" fmla="*/ 1226672 w 8023328"/>
              <a:gd name="connsiteY2385" fmla="*/ 782507 h 2380521"/>
              <a:gd name="connsiteX2386" fmla="*/ 1240529 w 8023328"/>
              <a:gd name="connsiteY2386" fmla="*/ 796926 h 2380521"/>
              <a:gd name="connsiteX2387" fmla="*/ 1226672 w 8023328"/>
              <a:gd name="connsiteY2387" fmla="*/ 812105 h 2380521"/>
              <a:gd name="connsiteX2388" fmla="*/ 1214283 w 8023328"/>
              <a:gd name="connsiteY2388" fmla="*/ 796926 h 2380521"/>
              <a:gd name="connsiteX2389" fmla="*/ 1226672 w 8023328"/>
              <a:gd name="connsiteY2389" fmla="*/ 782507 h 2380521"/>
              <a:gd name="connsiteX2390" fmla="*/ 1154869 w 8023328"/>
              <a:gd name="connsiteY2390" fmla="*/ 782507 h 2380521"/>
              <a:gd name="connsiteX2391" fmla="*/ 1169658 w 8023328"/>
              <a:gd name="connsiteY2391" fmla="*/ 796926 h 2380521"/>
              <a:gd name="connsiteX2392" fmla="*/ 1154869 w 8023328"/>
              <a:gd name="connsiteY2392" fmla="*/ 812105 h 2380521"/>
              <a:gd name="connsiteX2393" fmla="*/ 1140080 w 8023328"/>
              <a:gd name="connsiteY2393" fmla="*/ 796926 h 2380521"/>
              <a:gd name="connsiteX2394" fmla="*/ 1154869 w 8023328"/>
              <a:gd name="connsiteY2394" fmla="*/ 782507 h 2380521"/>
              <a:gd name="connsiteX2395" fmla="*/ 1084040 w 8023328"/>
              <a:gd name="connsiteY2395" fmla="*/ 782507 h 2380521"/>
              <a:gd name="connsiteX2396" fmla="*/ 1098826 w 8023328"/>
              <a:gd name="connsiteY2396" fmla="*/ 796926 h 2380521"/>
              <a:gd name="connsiteX2397" fmla="*/ 1084040 w 8023328"/>
              <a:gd name="connsiteY2397" fmla="*/ 812105 h 2380521"/>
              <a:gd name="connsiteX2398" fmla="*/ 1069250 w 8023328"/>
              <a:gd name="connsiteY2398" fmla="*/ 796926 h 2380521"/>
              <a:gd name="connsiteX2399" fmla="*/ 1084040 w 8023328"/>
              <a:gd name="connsiteY2399" fmla="*/ 782507 h 2380521"/>
              <a:gd name="connsiteX2400" fmla="*/ 1013594 w 8023328"/>
              <a:gd name="connsiteY2400" fmla="*/ 782507 h 2380521"/>
              <a:gd name="connsiteX2401" fmla="*/ 1028015 w 8023328"/>
              <a:gd name="connsiteY2401" fmla="*/ 796926 h 2380521"/>
              <a:gd name="connsiteX2402" fmla="*/ 1013594 w 8023328"/>
              <a:gd name="connsiteY2402" fmla="*/ 812105 h 2380521"/>
              <a:gd name="connsiteX2403" fmla="*/ 998417 w 8023328"/>
              <a:gd name="connsiteY2403" fmla="*/ 796926 h 2380521"/>
              <a:gd name="connsiteX2404" fmla="*/ 1013594 w 8023328"/>
              <a:gd name="connsiteY2404" fmla="*/ 782507 h 2380521"/>
              <a:gd name="connsiteX2405" fmla="*/ 941447 w 8023328"/>
              <a:gd name="connsiteY2405" fmla="*/ 782507 h 2380521"/>
              <a:gd name="connsiteX2406" fmla="*/ 953844 w 8023328"/>
              <a:gd name="connsiteY2406" fmla="*/ 796926 h 2380521"/>
              <a:gd name="connsiteX2407" fmla="*/ 941447 w 8023328"/>
              <a:gd name="connsiteY2407" fmla="*/ 812105 h 2380521"/>
              <a:gd name="connsiteX2408" fmla="*/ 927591 w 8023328"/>
              <a:gd name="connsiteY2408" fmla="*/ 796926 h 2380521"/>
              <a:gd name="connsiteX2409" fmla="*/ 941447 w 8023328"/>
              <a:gd name="connsiteY2409" fmla="*/ 782507 h 2380521"/>
              <a:gd name="connsiteX2410" fmla="*/ 870615 w 8023328"/>
              <a:gd name="connsiteY2410" fmla="*/ 782507 h 2380521"/>
              <a:gd name="connsiteX2411" fmla="*/ 883013 w 8023328"/>
              <a:gd name="connsiteY2411" fmla="*/ 796926 h 2380521"/>
              <a:gd name="connsiteX2412" fmla="*/ 870615 w 8023328"/>
              <a:gd name="connsiteY2412" fmla="*/ 812105 h 2380521"/>
              <a:gd name="connsiteX2413" fmla="*/ 856759 w 8023328"/>
              <a:gd name="connsiteY2413" fmla="*/ 796926 h 2380521"/>
              <a:gd name="connsiteX2414" fmla="*/ 870615 w 8023328"/>
              <a:gd name="connsiteY2414" fmla="*/ 782507 h 2380521"/>
              <a:gd name="connsiteX2415" fmla="*/ 799784 w 8023328"/>
              <a:gd name="connsiteY2415" fmla="*/ 782507 h 2380521"/>
              <a:gd name="connsiteX2416" fmla="*/ 812183 w 8023328"/>
              <a:gd name="connsiteY2416" fmla="*/ 796926 h 2380521"/>
              <a:gd name="connsiteX2417" fmla="*/ 799784 w 8023328"/>
              <a:gd name="connsiteY2417" fmla="*/ 812105 h 2380521"/>
              <a:gd name="connsiteX2418" fmla="*/ 785929 w 8023328"/>
              <a:gd name="connsiteY2418" fmla="*/ 796926 h 2380521"/>
              <a:gd name="connsiteX2419" fmla="*/ 799784 w 8023328"/>
              <a:gd name="connsiteY2419" fmla="*/ 782507 h 2380521"/>
              <a:gd name="connsiteX2420" fmla="*/ 724123 w 8023328"/>
              <a:gd name="connsiteY2420" fmla="*/ 782507 h 2380521"/>
              <a:gd name="connsiteX2421" fmla="*/ 737981 w 8023328"/>
              <a:gd name="connsiteY2421" fmla="*/ 796926 h 2380521"/>
              <a:gd name="connsiteX2422" fmla="*/ 724123 w 8023328"/>
              <a:gd name="connsiteY2422" fmla="*/ 812105 h 2380521"/>
              <a:gd name="connsiteX2423" fmla="*/ 711726 w 8023328"/>
              <a:gd name="connsiteY2423" fmla="*/ 796926 h 2380521"/>
              <a:gd name="connsiteX2424" fmla="*/ 724123 w 8023328"/>
              <a:gd name="connsiteY2424" fmla="*/ 782507 h 2380521"/>
              <a:gd name="connsiteX2425" fmla="*/ 653293 w 8023328"/>
              <a:gd name="connsiteY2425" fmla="*/ 782507 h 2380521"/>
              <a:gd name="connsiteX2426" fmla="*/ 667149 w 8023328"/>
              <a:gd name="connsiteY2426" fmla="*/ 796926 h 2380521"/>
              <a:gd name="connsiteX2427" fmla="*/ 653293 w 8023328"/>
              <a:gd name="connsiteY2427" fmla="*/ 812105 h 2380521"/>
              <a:gd name="connsiteX2428" fmla="*/ 640896 w 8023328"/>
              <a:gd name="connsiteY2428" fmla="*/ 796926 h 2380521"/>
              <a:gd name="connsiteX2429" fmla="*/ 653293 w 8023328"/>
              <a:gd name="connsiteY2429" fmla="*/ 782507 h 2380521"/>
              <a:gd name="connsiteX2430" fmla="*/ 584855 w 8023328"/>
              <a:gd name="connsiteY2430" fmla="*/ 782507 h 2380521"/>
              <a:gd name="connsiteX2431" fmla="*/ 599643 w 8023328"/>
              <a:gd name="connsiteY2431" fmla="*/ 796926 h 2380521"/>
              <a:gd name="connsiteX2432" fmla="*/ 584855 w 8023328"/>
              <a:gd name="connsiteY2432" fmla="*/ 812105 h 2380521"/>
              <a:gd name="connsiteX2433" fmla="*/ 570066 w 8023328"/>
              <a:gd name="connsiteY2433" fmla="*/ 796926 h 2380521"/>
              <a:gd name="connsiteX2434" fmla="*/ 584855 w 8023328"/>
              <a:gd name="connsiteY2434" fmla="*/ 782507 h 2380521"/>
              <a:gd name="connsiteX2435" fmla="*/ 513654 w 8023328"/>
              <a:gd name="connsiteY2435" fmla="*/ 782507 h 2380521"/>
              <a:gd name="connsiteX2436" fmla="*/ 528831 w 8023328"/>
              <a:gd name="connsiteY2436" fmla="*/ 796926 h 2380521"/>
              <a:gd name="connsiteX2437" fmla="*/ 513654 w 8023328"/>
              <a:gd name="connsiteY2437" fmla="*/ 812105 h 2380521"/>
              <a:gd name="connsiteX2438" fmla="*/ 499235 w 8023328"/>
              <a:gd name="connsiteY2438" fmla="*/ 796926 h 2380521"/>
              <a:gd name="connsiteX2439" fmla="*/ 513654 w 8023328"/>
              <a:gd name="connsiteY2439" fmla="*/ 782507 h 2380521"/>
              <a:gd name="connsiteX2440" fmla="*/ 439821 w 8023328"/>
              <a:gd name="connsiteY2440" fmla="*/ 782507 h 2380521"/>
              <a:gd name="connsiteX2441" fmla="*/ 454611 w 8023328"/>
              <a:gd name="connsiteY2441" fmla="*/ 796926 h 2380521"/>
              <a:gd name="connsiteX2442" fmla="*/ 439821 w 8023328"/>
              <a:gd name="connsiteY2442" fmla="*/ 812105 h 2380521"/>
              <a:gd name="connsiteX2443" fmla="*/ 425033 w 8023328"/>
              <a:gd name="connsiteY2443" fmla="*/ 796926 h 2380521"/>
              <a:gd name="connsiteX2444" fmla="*/ 439821 w 8023328"/>
              <a:gd name="connsiteY2444" fmla="*/ 782507 h 2380521"/>
              <a:gd name="connsiteX2445" fmla="*/ 4439056 w 8023328"/>
              <a:gd name="connsiteY2445" fmla="*/ 711678 h 2380521"/>
              <a:gd name="connsiteX2446" fmla="*/ 4451453 w 8023328"/>
              <a:gd name="connsiteY2446" fmla="*/ 724075 h 2380521"/>
              <a:gd name="connsiteX2447" fmla="*/ 4439056 w 8023328"/>
              <a:gd name="connsiteY2447" fmla="*/ 737932 h 2380521"/>
              <a:gd name="connsiteX2448" fmla="*/ 4425200 w 8023328"/>
              <a:gd name="connsiteY2448" fmla="*/ 724075 h 2380521"/>
              <a:gd name="connsiteX2449" fmla="*/ 4439056 w 8023328"/>
              <a:gd name="connsiteY2449" fmla="*/ 711678 h 2380521"/>
              <a:gd name="connsiteX2450" fmla="*/ 4366768 w 8023328"/>
              <a:gd name="connsiteY2450" fmla="*/ 711678 h 2380521"/>
              <a:gd name="connsiteX2451" fmla="*/ 4380624 w 8023328"/>
              <a:gd name="connsiteY2451" fmla="*/ 724075 h 2380521"/>
              <a:gd name="connsiteX2452" fmla="*/ 4366768 w 8023328"/>
              <a:gd name="connsiteY2452" fmla="*/ 737932 h 2380521"/>
              <a:gd name="connsiteX2453" fmla="*/ 4354371 w 8023328"/>
              <a:gd name="connsiteY2453" fmla="*/ 724075 h 2380521"/>
              <a:gd name="connsiteX2454" fmla="*/ 4366768 w 8023328"/>
              <a:gd name="connsiteY2454" fmla="*/ 711678 h 2380521"/>
              <a:gd name="connsiteX2455" fmla="*/ 4295937 w 8023328"/>
              <a:gd name="connsiteY2455" fmla="*/ 711678 h 2380521"/>
              <a:gd name="connsiteX2456" fmla="*/ 4309793 w 8023328"/>
              <a:gd name="connsiteY2456" fmla="*/ 724075 h 2380521"/>
              <a:gd name="connsiteX2457" fmla="*/ 4295937 w 8023328"/>
              <a:gd name="connsiteY2457" fmla="*/ 737932 h 2380521"/>
              <a:gd name="connsiteX2458" fmla="*/ 4283540 w 8023328"/>
              <a:gd name="connsiteY2458" fmla="*/ 724075 h 2380521"/>
              <a:gd name="connsiteX2459" fmla="*/ 4295937 w 8023328"/>
              <a:gd name="connsiteY2459" fmla="*/ 711678 h 2380521"/>
              <a:gd name="connsiteX2460" fmla="*/ 4225107 w 8023328"/>
              <a:gd name="connsiteY2460" fmla="*/ 711678 h 2380521"/>
              <a:gd name="connsiteX2461" fmla="*/ 4238963 w 8023328"/>
              <a:gd name="connsiteY2461" fmla="*/ 724075 h 2380521"/>
              <a:gd name="connsiteX2462" fmla="*/ 4225107 w 8023328"/>
              <a:gd name="connsiteY2462" fmla="*/ 737932 h 2380521"/>
              <a:gd name="connsiteX2463" fmla="*/ 4212710 w 8023328"/>
              <a:gd name="connsiteY2463" fmla="*/ 724075 h 2380521"/>
              <a:gd name="connsiteX2464" fmla="*/ 4225107 w 8023328"/>
              <a:gd name="connsiteY2464" fmla="*/ 711678 h 2380521"/>
              <a:gd name="connsiteX2465" fmla="*/ 4153295 w 8023328"/>
              <a:gd name="connsiteY2465" fmla="*/ 711678 h 2380521"/>
              <a:gd name="connsiteX2466" fmla="*/ 4168083 w 8023328"/>
              <a:gd name="connsiteY2466" fmla="*/ 724075 h 2380521"/>
              <a:gd name="connsiteX2467" fmla="*/ 4153295 w 8023328"/>
              <a:gd name="connsiteY2467" fmla="*/ 737932 h 2380521"/>
              <a:gd name="connsiteX2468" fmla="*/ 4138507 w 8023328"/>
              <a:gd name="connsiteY2468" fmla="*/ 724075 h 2380521"/>
              <a:gd name="connsiteX2469" fmla="*/ 4153295 w 8023328"/>
              <a:gd name="connsiteY2469" fmla="*/ 711678 h 2380521"/>
              <a:gd name="connsiteX2470" fmla="*/ 4082465 w 8023328"/>
              <a:gd name="connsiteY2470" fmla="*/ 711678 h 2380521"/>
              <a:gd name="connsiteX2471" fmla="*/ 4097254 w 8023328"/>
              <a:gd name="connsiteY2471" fmla="*/ 724075 h 2380521"/>
              <a:gd name="connsiteX2472" fmla="*/ 4082465 w 8023328"/>
              <a:gd name="connsiteY2472" fmla="*/ 737932 h 2380521"/>
              <a:gd name="connsiteX2473" fmla="*/ 4067676 w 8023328"/>
              <a:gd name="connsiteY2473" fmla="*/ 724075 h 2380521"/>
              <a:gd name="connsiteX2474" fmla="*/ 4082465 w 8023328"/>
              <a:gd name="connsiteY2474" fmla="*/ 711678 h 2380521"/>
              <a:gd name="connsiteX2475" fmla="*/ 4010703 w 8023328"/>
              <a:gd name="connsiteY2475" fmla="*/ 711678 h 2380521"/>
              <a:gd name="connsiteX2476" fmla="*/ 4023100 w 8023328"/>
              <a:gd name="connsiteY2476" fmla="*/ 724075 h 2380521"/>
              <a:gd name="connsiteX2477" fmla="*/ 4010703 w 8023328"/>
              <a:gd name="connsiteY2477" fmla="*/ 737932 h 2380521"/>
              <a:gd name="connsiteX2478" fmla="*/ 3996847 w 8023328"/>
              <a:gd name="connsiteY2478" fmla="*/ 724075 h 2380521"/>
              <a:gd name="connsiteX2479" fmla="*/ 4010703 w 8023328"/>
              <a:gd name="connsiteY2479" fmla="*/ 711678 h 2380521"/>
              <a:gd name="connsiteX2480" fmla="*/ 3939871 w 8023328"/>
              <a:gd name="connsiteY2480" fmla="*/ 711678 h 2380521"/>
              <a:gd name="connsiteX2481" fmla="*/ 3952268 w 8023328"/>
              <a:gd name="connsiteY2481" fmla="*/ 724075 h 2380521"/>
              <a:gd name="connsiteX2482" fmla="*/ 3939871 w 8023328"/>
              <a:gd name="connsiteY2482" fmla="*/ 737932 h 2380521"/>
              <a:gd name="connsiteX2483" fmla="*/ 3926015 w 8023328"/>
              <a:gd name="connsiteY2483" fmla="*/ 724075 h 2380521"/>
              <a:gd name="connsiteX2484" fmla="*/ 3939871 w 8023328"/>
              <a:gd name="connsiteY2484" fmla="*/ 711678 h 2380521"/>
              <a:gd name="connsiteX2485" fmla="*/ 3869042 w 8023328"/>
              <a:gd name="connsiteY2485" fmla="*/ 711678 h 2380521"/>
              <a:gd name="connsiteX2486" fmla="*/ 3881439 w 8023328"/>
              <a:gd name="connsiteY2486" fmla="*/ 724075 h 2380521"/>
              <a:gd name="connsiteX2487" fmla="*/ 3869042 w 8023328"/>
              <a:gd name="connsiteY2487" fmla="*/ 737932 h 2380521"/>
              <a:gd name="connsiteX2488" fmla="*/ 3855186 w 8023328"/>
              <a:gd name="connsiteY2488" fmla="*/ 724075 h 2380521"/>
              <a:gd name="connsiteX2489" fmla="*/ 3869042 w 8023328"/>
              <a:gd name="connsiteY2489" fmla="*/ 711678 h 2380521"/>
              <a:gd name="connsiteX2490" fmla="*/ 3796752 w 8023328"/>
              <a:gd name="connsiteY2490" fmla="*/ 711678 h 2380521"/>
              <a:gd name="connsiteX2491" fmla="*/ 3810608 w 8023328"/>
              <a:gd name="connsiteY2491" fmla="*/ 724075 h 2380521"/>
              <a:gd name="connsiteX2492" fmla="*/ 3796752 w 8023328"/>
              <a:gd name="connsiteY2492" fmla="*/ 737932 h 2380521"/>
              <a:gd name="connsiteX2493" fmla="*/ 3784355 w 8023328"/>
              <a:gd name="connsiteY2493" fmla="*/ 724075 h 2380521"/>
              <a:gd name="connsiteX2494" fmla="*/ 3796752 w 8023328"/>
              <a:gd name="connsiteY2494" fmla="*/ 711678 h 2380521"/>
              <a:gd name="connsiteX2495" fmla="*/ 3725922 w 8023328"/>
              <a:gd name="connsiteY2495" fmla="*/ 711678 h 2380521"/>
              <a:gd name="connsiteX2496" fmla="*/ 3739778 w 8023328"/>
              <a:gd name="connsiteY2496" fmla="*/ 724075 h 2380521"/>
              <a:gd name="connsiteX2497" fmla="*/ 3725922 w 8023328"/>
              <a:gd name="connsiteY2497" fmla="*/ 737932 h 2380521"/>
              <a:gd name="connsiteX2498" fmla="*/ 3713525 w 8023328"/>
              <a:gd name="connsiteY2498" fmla="*/ 724075 h 2380521"/>
              <a:gd name="connsiteX2499" fmla="*/ 3725922 w 8023328"/>
              <a:gd name="connsiteY2499" fmla="*/ 711678 h 2380521"/>
              <a:gd name="connsiteX2500" fmla="*/ 3655091 w 8023328"/>
              <a:gd name="connsiteY2500" fmla="*/ 711678 h 2380521"/>
              <a:gd name="connsiteX2501" fmla="*/ 3668947 w 8023328"/>
              <a:gd name="connsiteY2501" fmla="*/ 724075 h 2380521"/>
              <a:gd name="connsiteX2502" fmla="*/ 3655091 w 8023328"/>
              <a:gd name="connsiteY2502" fmla="*/ 737932 h 2380521"/>
              <a:gd name="connsiteX2503" fmla="*/ 3642694 w 8023328"/>
              <a:gd name="connsiteY2503" fmla="*/ 724075 h 2380521"/>
              <a:gd name="connsiteX2504" fmla="*/ 3655091 w 8023328"/>
              <a:gd name="connsiteY2504" fmla="*/ 711678 h 2380521"/>
              <a:gd name="connsiteX2505" fmla="*/ 3583280 w 8023328"/>
              <a:gd name="connsiteY2505" fmla="*/ 711678 h 2380521"/>
              <a:gd name="connsiteX2506" fmla="*/ 3598069 w 8023328"/>
              <a:gd name="connsiteY2506" fmla="*/ 724075 h 2380521"/>
              <a:gd name="connsiteX2507" fmla="*/ 3583280 w 8023328"/>
              <a:gd name="connsiteY2507" fmla="*/ 737932 h 2380521"/>
              <a:gd name="connsiteX2508" fmla="*/ 3568491 w 8023328"/>
              <a:gd name="connsiteY2508" fmla="*/ 724075 h 2380521"/>
              <a:gd name="connsiteX2509" fmla="*/ 3583280 w 8023328"/>
              <a:gd name="connsiteY2509" fmla="*/ 711678 h 2380521"/>
              <a:gd name="connsiteX2510" fmla="*/ 3512449 w 8023328"/>
              <a:gd name="connsiteY2510" fmla="*/ 711678 h 2380521"/>
              <a:gd name="connsiteX2511" fmla="*/ 3527237 w 8023328"/>
              <a:gd name="connsiteY2511" fmla="*/ 724075 h 2380521"/>
              <a:gd name="connsiteX2512" fmla="*/ 3512449 w 8023328"/>
              <a:gd name="connsiteY2512" fmla="*/ 737932 h 2380521"/>
              <a:gd name="connsiteX2513" fmla="*/ 3497661 w 8023328"/>
              <a:gd name="connsiteY2513" fmla="*/ 724075 h 2380521"/>
              <a:gd name="connsiteX2514" fmla="*/ 3512449 w 8023328"/>
              <a:gd name="connsiteY2514" fmla="*/ 711678 h 2380521"/>
              <a:gd name="connsiteX2515" fmla="*/ 3441619 w 8023328"/>
              <a:gd name="connsiteY2515" fmla="*/ 711678 h 2380521"/>
              <a:gd name="connsiteX2516" fmla="*/ 3456408 w 8023328"/>
              <a:gd name="connsiteY2516" fmla="*/ 724075 h 2380521"/>
              <a:gd name="connsiteX2517" fmla="*/ 3441619 w 8023328"/>
              <a:gd name="connsiteY2517" fmla="*/ 737932 h 2380521"/>
              <a:gd name="connsiteX2518" fmla="*/ 3426830 w 8023328"/>
              <a:gd name="connsiteY2518" fmla="*/ 724075 h 2380521"/>
              <a:gd name="connsiteX2519" fmla="*/ 3441619 w 8023328"/>
              <a:gd name="connsiteY2519" fmla="*/ 711678 h 2380521"/>
              <a:gd name="connsiteX2520" fmla="*/ 3369857 w 8023328"/>
              <a:gd name="connsiteY2520" fmla="*/ 711678 h 2380521"/>
              <a:gd name="connsiteX2521" fmla="*/ 3382254 w 8023328"/>
              <a:gd name="connsiteY2521" fmla="*/ 724075 h 2380521"/>
              <a:gd name="connsiteX2522" fmla="*/ 3369857 w 8023328"/>
              <a:gd name="connsiteY2522" fmla="*/ 737932 h 2380521"/>
              <a:gd name="connsiteX2523" fmla="*/ 3356001 w 8023328"/>
              <a:gd name="connsiteY2523" fmla="*/ 724075 h 2380521"/>
              <a:gd name="connsiteX2524" fmla="*/ 3369857 w 8023328"/>
              <a:gd name="connsiteY2524" fmla="*/ 711678 h 2380521"/>
              <a:gd name="connsiteX2525" fmla="*/ 3299086 w 8023328"/>
              <a:gd name="connsiteY2525" fmla="*/ 711678 h 2380521"/>
              <a:gd name="connsiteX2526" fmla="*/ 3311485 w 8023328"/>
              <a:gd name="connsiteY2526" fmla="*/ 724075 h 2380521"/>
              <a:gd name="connsiteX2527" fmla="*/ 3299086 w 8023328"/>
              <a:gd name="connsiteY2527" fmla="*/ 737932 h 2380521"/>
              <a:gd name="connsiteX2528" fmla="*/ 3285234 w 8023328"/>
              <a:gd name="connsiteY2528" fmla="*/ 724075 h 2380521"/>
              <a:gd name="connsiteX2529" fmla="*/ 3299086 w 8023328"/>
              <a:gd name="connsiteY2529" fmla="*/ 711678 h 2380521"/>
              <a:gd name="connsiteX2530" fmla="*/ 3228255 w 8023328"/>
              <a:gd name="connsiteY2530" fmla="*/ 711678 h 2380521"/>
              <a:gd name="connsiteX2531" fmla="*/ 3240654 w 8023328"/>
              <a:gd name="connsiteY2531" fmla="*/ 724075 h 2380521"/>
              <a:gd name="connsiteX2532" fmla="*/ 3228255 w 8023328"/>
              <a:gd name="connsiteY2532" fmla="*/ 737932 h 2380521"/>
              <a:gd name="connsiteX2533" fmla="*/ 3214398 w 8023328"/>
              <a:gd name="connsiteY2533" fmla="*/ 724075 h 2380521"/>
              <a:gd name="connsiteX2534" fmla="*/ 3228255 w 8023328"/>
              <a:gd name="connsiteY2534" fmla="*/ 711678 h 2380521"/>
              <a:gd name="connsiteX2535" fmla="*/ 3152594 w 8023328"/>
              <a:gd name="connsiteY2535" fmla="*/ 711678 h 2380521"/>
              <a:gd name="connsiteX2536" fmla="*/ 3166451 w 8023328"/>
              <a:gd name="connsiteY2536" fmla="*/ 724075 h 2380521"/>
              <a:gd name="connsiteX2537" fmla="*/ 3152594 w 8023328"/>
              <a:gd name="connsiteY2537" fmla="*/ 737932 h 2380521"/>
              <a:gd name="connsiteX2538" fmla="*/ 3140198 w 8023328"/>
              <a:gd name="connsiteY2538" fmla="*/ 725534 h 2380521"/>
              <a:gd name="connsiteX2539" fmla="*/ 3152594 w 8023328"/>
              <a:gd name="connsiteY2539" fmla="*/ 711678 h 2380521"/>
              <a:gd name="connsiteX2540" fmla="*/ 3081763 w 8023328"/>
              <a:gd name="connsiteY2540" fmla="*/ 711678 h 2380521"/>
              <a:gd name="connsiteX2541" fmla="*/ 3095617 w 8023328"/>
              <a:gd name="connsiteY2541" fmla="*/ 725534 h 2380521"/>
              <a:gd name="connsiteX2542" fmla="*/ 3081763 w 8023328"/>
              <a:gd name="connsiteY2542" fmla="*/ 737932 h 2380521"/>
              <a:gd name="connsiteX2543" fmla="*/ 3069364 w 8023328"/>
              <a:gd name="connsiteY2543" fmla="*/ 725534 h 2380521"/>
              <a:gd name="connsiteX2544" fmla="*/ 3081763 w 8023328"/>
              <a:gd name="connsiteY2544" fmla="*/ 711678 h 2380521"/>
              <a:gd name="connsiteX2545" fmla="*/ 3013707 w 8023328"/>
              <a:gd name="connsiteY2545" fmla="*/ 711678 h 2380521"/>
              <a:gd name="connsiteX2546" fmla="*/ 3028128 w 8023328"/>
              <a:gd name="connsiteY2546" fmla="*/ 725534 h 2380521"/>
              <a:gd name="connsiteX2547" fmla="*/ 3013707 w 8023328"/>
              <a:gd name="connsiteY2547" fmla="*/ 737932 h 2380521"/>
              <a:gd name="connsiteX2548" fmla="*/ 2998531 w 8023328"/>
              <a:gd name="connsiteY2548" fmla="*/ 725534 h 2380521"/>
              <a:gd name="connsiteX2549" fmla="*/ 3013707 w 8023328"/>
              <a:gd name="connsiteY2549" fmla="*/ 711678 h 2380521"/>
              <a:gd name="connsiteX2550" fmla="*/ 2942485 w 8023328"/>
              <a:gd name="connsiteY2550" fmla="*/ 711678 h 2380521"/>
              <a:gd name="connsiteX2551" fmla="*/ 2957280 w 8023328"/>
              <a:gd name="connsiteY2551" fmla="*/ 725534 h 2380521"/>
              <a:gd name="connsiteX2552" fmla="*/ 2942485 w 8023328"/>
              <a:gd name="connsiteY2552" fmla="*/ 737932 h 2380521"/>
              <a:gd name="connsiteX2553" fmla="*/ 2927700 w 8023328"/>
              <a:gd name="connsiteY2553" fmla="*/ 725534 h 2380521"/>
              <a:gd name="connsiteX2554" fmla="*/ 2942485 w 8023328"/>
              <a:gd name="connsiteY2554" fmla="*/ 711678 h 2380521"/>
              <a:gd name="connsiteX2555" fmla="*/ 1440620 w 8023328"/>
              <a:gd name="connsiteY2555" fmla="*/ 711678 h 2380521"/>
              <a:gd name="connsiteX2556" fmla="*/ 1453017 w 8023328"/>
              <a:gd name="connsiteY2556" fmla="*/ 726466 h 2380521"/>
              <a:gd name="connsiteX2557" fmla="*/ 1440620 w 8023328"/>
              <a:gd name="connsiteY2557" fmla="*/ 741255 h 2380521"/>
              <a:gd name="connsiteX2558" fmla="*/ 1426765 w 8023328"/>
              <a:gd name="connsiteY2558" fmla="*/ 726466 h 2380521"/>
              <a:gd name="connsiteX2559" fmla="*/ 1440620 w 8023328"/>
              <a:gd name="connsiteY2559" fmla="*/ 711678 h 2380521"/>
              <a:gd name="connsiteX2560" fmla="*/ 1368338 w 8023328"/>
              <a:gd name="connsiteY2560" fmla="*/ 711678 h 2380521"/>
              <a:gd name="connsiteX2561" fmla="*/ 1382190 w 8023328"/>
              <a:gd name="connsiteY2561" fmla="*/ 726466 h 2380521"/>
              <a:gd name="connsiteX2562" fmla="*/ 1368338 w 8023328"/>
              <a:gd name="connsiteY2562" fmla="*/ 741255 h 2380521"/>
              <a:gd name="connsiteX2563" fmla="*/ 1355939 w 8023328"/>
              <a:gd name="connsiteY2563" fmla="*/ 726466 h 2380521"/>
              <a:gd name="connsiteX2564" fmla="*/ 1368338 w 8023328"/>
              <a:gd name="connsiteY2564" fmla="*/ 711678 h 2380521"/>
              <a:gd name="connsiteX2565" fmla="*/ 1297509 w 8023328"/>
              <a:gd name="connsiteY2565" fmla="*/ 711678 h 2380521"/>
              <a:gd name="connsiteX2566" fmla="*/ 1311366 w 8023328"/>
              <a:gd name="connsiteY2566" fmla="*/ 726466 h 2380521"/>
              <a:gd name="connsiteX2567" fmla="*/ 1297509 w 8023328"/>
              <a:gd name="connsiteY2567" fmla="*/ 741255 h 2380521"/>
              <a:gd name="connsiteX2568" fmla="*/ 1285113 w 8023328"/>
              <a:gd name="connsiteY2568" fmla="*/ 726466 h 2380521"/>
              <a:gd name="connsiteX2569" fmla="*/ 1297509 w 8023328"/>
              <a:gd name="connsiteY2569" fmla="*/ 711678 h 2380521"/>
              <a:gd name="connsiteX2570" fmla="*/ 1226678 w 8023328"/>
              <a:gd name="connsiteY2570" fmla="*/ 711678 h 2380521"/>
              <a:gd name="connsiteX2571" fmla="*/ 1240535 w 8023328"/>
              <a:gd name="connsiteY2571" fmla="*/ 726466 h 2380521"/>
              <a:gd name="connsiteX2572" fmla="*/ 1226678 w 8023328"/>
              <a:gd name="connsiteY2572" fmla="*/ 741255 h 2380521"/>
              <a:gd name="connsiteX2573" fmla="*/ 1214288 w 8023328"/>
              <a:gd name="connsiteY2573" fmla="*/ 726466 h 2380521"/>
              <a:gd name="connsiteX2574" fmla="*/ 1226678 w 8023328"/>
              <a:gd name="connsiteY2574" fmla="*/ 711678 h 2380521"/>
              <a:gd name="connsiteX2575" fmla="*/ 1154874 w 8023328"/>
              <a:gd name="connsiteY2575" fmla="*/ 711678 h 2380521"/>
              <a:gd name="connsiteX2576" fmla="*/ 1169663 w 8023328"/>
              <a:gd name="connsiteY2576" fmla="*/ 726466 h 2380521"/>
              <a:gd name="connsiteX2577" fmla="*/ 1154874 w 8023328"/>
              <a:gd name="connsiteY2577" fmla="*/ 741255 h 2380521"/>
              <a:gd name="connsiteX2578" fmla="*/ 1140086 w 8023328"/>
              <a:gd name="connsiteY2578" fmla="*/ 726466 h 2380521"/>
              <a:gd name="connsiteX2579" fmla="*/ 1154874 w 8023328"/>
              <a:gd name="connsiteY2579" fmla="*/ 711678 h 2380521"/>
              <a:gd name="connsiteX2580" fmla="*/ 1084045 w 8023328"/>
              <a:gd name="connsiteY2580" fmla="*/ 711678 h 2380521"/>
              <a:gd name="connsiteX2581" fmla="*/ 1098833 w 8023328"/>
              <a:gd name="connsiteY2581" fmla="*/ 726466 h 2380521"/>
              <a:gd name="connsiteX2582" fmla="*/ 1084045 w 8023328"/>
              <a:gd name="connsiteY2582" fmla="*/ 741255 h 2380521"/>
              <a:gd name="connsiteX2583" fmla="*/ 1069255 w 8023328"/>
              <a:gd name="connsiteY2583" fmla="*/ 726466 h 2380521"/>
              <a:gd name="connsiteX2584" fmla="*/ 1084045 w 8023328"/>
              <a:gd name="connsiteY2584" fmla="*/ 711678 h 2380521"/>
              <a:gd name="connsiteX2585" fmla="*/ 1013599 w 8023328"/>
              <a:gd name="connsiteY2585" fmla="*/ 711678 h 2380521"/>
              <a:gd name="connsiteX2586" fmla="*/ 1028021 w 8023328"/>
              <a:gd name="connsiteY2586" fmla="*/ 726466 h 2380521"/>
              <a:gd name="connsiteX2587" fmla="*/ 1013599 w 8023328"/>
              <a:gd name="connsiteY2587" fmla="*/ 741255 h 2380521"/>
              <a:gd name="connsiteX2588" fmla="*/ 998423 w 8023328"/>
              <a:gd name="connsiteY2588" fmla="*/ 726466 h 2380521"/>
              <a:gd name="connsiteX2589" fmla="*/ 1013599 w 8023328"/>
              <a:gd name="connsiteY2589" fmla="*/ 711678 h 2380521"/>
              <a:gd name="connsiteX2590" fmla="*/ 941452 w 8023328"/>
              <a:gd name="connsiteY2590" fmla="*/ 711678 h 2380521"/>
              <a:gd name="connsiteX2591" fmla="*/ 953848 w 8023328"/>
              <a:gd name="connsiteY2591" fmla="*/ 726466 h 2380521"/>
              <a:gd name="connsiteX2592" fmla="*/ 941452 w 8023328"/>
              <a:gd name="connsiteY2592" fmla="*/ 741255 h 2380521"/>
              <a:gd name="connsiteX2593" fmla="*/ 927596 w 8023328"/>
              <a:gd name="connsiteY2593" fmla="*/ 726466 h 2380521"/>
              <a:gd name="connsiteX2594" fmla="*/ 941452 w 8023328"/>
              <a:gd name="connsiteY2594" fmla="*/ 711678 h 2380521"/>
              <a:gd name="connsiteX2595" fmla="*/ 870620 w 8023328"/>
              <a:gd name="connsiteY2595" fmla="*/ 711678 h 2380521"/>
              <a:gd name="connsiteX2596" fmla="*/ 883018 w 8023328"/>
              <a:gd name="connsiteY2596" fmla="*/ 726466 h 2380521"/>
              <a:gd name="connsiteX2597" fmla="*/ 870620 w 8023328"/>
              <a:gd name="connsiteY2597" fmla="*/ 741255 h 2380521"/>
              <a:gd name="connsiteX2598" fmla="*/ 856764 w 8023328"/>
              <a:gd name="connsiteY2598" fmla="*/ 726466 h 2380521"/>
              <a:gd name="connsiteX2599" fmla="*/ 870620 w 8023328"/>
              <a:gd name="connsiteY2599" fmla="*/ 711678 h 2380521"/>
              <a:gd name="connsiteX2600" fmla="*/ 798331 w 8023328"/>
              <a:gd name="connsiteY2600" fmla="*/ 711678 h 2380521"/>
              <a:gd name="connsiteX2601" fmla="*/ 812189 w 8023328"/>
              <a:gd name="connsiteY2601" fmla="*/ 726466 h 2380521"/>
              <a:gd name="connsiteX2602" fmla="*/ 798331 w 8023328"/>
              <a:gd name="connsiteY2602" fmla="*/ 741255 h 2380521"/>
              <a:gd name="connsiteX2603" fmla="*/ 785934 w 8023328"/>
              <a:gd name="connsiteY2603" fmla="*/ 726466 h 2380521"/>
              <a:gd name="connsiteX2604" fmla="*/ 798331 w 8023328"/>
              <a:gd name="connsiteY2604" fmla="*/ 711678 h 2380521"/>
              <a:gd name="connsiteX2605" fmla="*/ 724129 w 8023328"/>
              <a:gd name="connsiteY2605" fmla="*/ 711678 h 2380521"/>
              <a:gd name="connsiteX2606" fmla="*/ 737986 w 8023328"/>
              <a:gd name="connsiteY2606" fmla="*/ 726466 h 2380521"/>
              <a:gd name="connsiteX2607" fmla="*/ 724129 w 8023328"/>
              <a:gd name="connsiteY2607" fmla="*/ 741255 h 2380521"/>
              <a:gd name="connsiteX2608" fmla="*/ 711732 w 8023328"/>
              <a:gd name="connsiteY2608" fmla="*/ 726466 h 2380521"/>
              <a:gd name="connsiteX2609" fmla="*/ 724129 w 8023328"/>
              <a:gd name="connsiteY2609" fmla="*/ 711678 h 2380521"/>
              <a:gd name="connsiteX2610" fmla="*/ 653298 w 8023328"/>
              <a:gd name="connsiteY2610" fmla="*/ 711678 h 2380521"/>
              <a:gd name="connsiteX2611" fmla="*/ 667154 w 8023328"/>
              <a:gd name="connsiteY2611" fmla="*/ 726466 h 2380521"/>
              <a:gd name="connsiteX2612" fmla="*/ 653298 w 8023328"/>
              <a:gd name="connsiteY2612" fmla="*/ 741255 h 2380521"/>
              <a:gd name="connsiteX2613" fmla="*/ 640901 w 8023328"/>
              <a:gd name="connsiteY2613" fmla="*/ 726466 h 2380521"/>
              <a:gd name="connsiteX2614" fmla="*/ 653298 w 8023328"/>
              <a:gd name="connsiteY2614" fmla="*/ 711678 h 2380521"/>
              <a:gd name="connsiteX2615" fmla="*/ 584861 w 8023328"/>
              <a:gd name="connsiteY2615" fmla="*/ 711678 h 2380521"/>
              <a:gd name="connsiteX2616" fmla="*/ 599648 w 8023328"/>
              <a:gd name="connsiteY2616" fmla="*/ 726466 h 2380521"/>
              <a:gd name="connsiteX2617" fmla="*/ 584861 w 8023328"/>
              <a:gd name="connsiteY2617" fmla="*/ 741255 h 2380521"/>
              <a:gd name="connsiteX2618" fmla="*/ 570071 w 8023328"/>
              <a:gd name="connsiteY2618" fmla="*/ 726466 h 2380521"/>
              <a:gd name="connsiteX2619" fmla="*/ 584861 w 8023328"/>
              <a:gd name="connsiteY2619" fmla="*/ 711678 h 2380521"/>
              <a:gd name="connsiteX2620" fmla="*/ 513660 w 8023328"/>
              <a:gd name="connsiteY2620" fmla="*/ 711678 h 2380521"/>
              <a:gd name="connsiteX2621" fmla="*/ 528837 w 8023328"/>
              <a:gd name="connsiteY2621" fmla="*/ 726466 h 2380521"/>
              <a:gd name="connsiteX2622" fmla="*/ 513660 w 8023328"/>
              <a:gd name="connsiteY2622" fmla="*/ 741255 h 2380521"/>
              <a:gd name="connsiteX2623" fmla="*/ 499241 w 8023328"/>
              <a:gd name="connsiteY2623" fmla="*/ 726466 h 2380521"/>
              <a:gd name="connsiteX2624" fmla="*/ 513660 w 8023328"/>
              <a:gd name="connsiteY2624" fmla="*/ 711678 h 2380521"/>
              <a:gd name="connsiteX2625" fmla="*/ 439826 w 8023328"/>
              <a:gd name="connsiteY2625" fmla="*/ 711678 h 2380521"/>
              <a:gd name="connsiteX2626" fmla="*/ 454616 w 8023328"/>
              <a:gd name="connsiteY2626" fmla="*/ 726466 h 2380521"/>
              <a:gd name="connsiteX2627" fmla="*/ 439826 w 8023328"/>
              <a:gd name="connsiteY2627" fmla="*/ 741255 h 2380521"/>
              <a:gd name="connsiteX2628" fmla="*/ 425038 w 8023328"/>
              <a:gd name="connsiteY2628" fmla="*/ 726466 h 2380521"/>
              <a:gd name="connsiteX2629" fmla="*/ 439826 w 8023328"/>
              <a:gd name="connsiteY2629" fmla="*/ 711678 h 2380521"/>
              <a:gd name="connsiteX2630" fmla="*/ 368064 w 8023328"/>
              <a:gd name="connsiteY2630" fmla="*/ 711678 h 2380521"/>
              <a:gd name="connsiteX2631" fmla="*/ 380462 w 8023328"/>
              <a:gd name="connsiteY2631" fmla="*/ 726466 h 2380521"/>
              <a:gd name="connsiteX2632" fmla="*/ 368064 w 8023328"/>
              <a:gd name="connsiteY2632" fmla="*/ 741255 h 2380521"/>
              <a:gd name="connsiteX2633" fmla="*/ 354207 w 8023328"/>
              <a:gd name="connsiteY2633" fmla="*/ 726466 h 2380521"/>
              <a:gd name="connsiteX2634" fmla="*/ 368064 w 8023328"/>
              <a:gd name="connsiteY2634" fmla="*/ 711678 h 2380521"/>
              <a:gd name="connsiteX2635" fmla="*/ 297232 w 8023328"/>
              <a:gd name="connsiteY2635" fmla="*/ 711678 h 2380521"/>
              <a:gd name="connsiteX2636" fmla="*/ 309630 w 8023328"/>
              <a:gd name="connsiteY2636" fmla="*/ 726466 h 2380521"/>
              <a:gd name="connsiteX2637" fmla="*/ 297232 w 8023328"/>
              <a:gd name="connsiteY2637" fmla="*/ 741255 h 2380521"/>
              <a:gd name="connsiteX2638" fmla="*/ 283376 w 8023328"/>
              <a:gd name="connsiteY2638" fmla="*/ 726466 h 2380521"/>
              <a:gd name="connsiteX2639" fmla="*/ 297232 w 8023328"/>
              <a:gd name="connsiteY2639" fmla="*/ 711678 h 2380521"/>
              <a:gd name="connsiteX2640" fmla="*/ 226403 w 8023328"/>
              <a:gd name="connsiteY2640" fmla="*/ 711678 h 2380521"/>
              <a:gd name="connsiteX2641" fmla="*/ 238801 w 8023328"/>
              <a:gd name="connsiteY2641" fmla="*/ 726466 h 2380521"/>
              <a:gd name="connsiteX2642" fmla="*/ 226403 w 8023328"/>
              <a:gd name="connsiteY2642" fmla="*/ 741255 h 2380521"/>
              <a:gd name="connsiteX2643" fmla="*/ 212548 w 8023328"/>
              <a:gd name="connsiteY2643" fmla="*/ 726466 h 2380521"/>
              <a:gd name="connsiteX2644" fmla="*/ 226403 w 8023328"/>
              <a:gd name="connsiteY2644" fmla="*/ 711678 h 2380521"/>
              <a:gd name="connsiteX2645" fmla="*/ 154106 w 8023328"/>
              <a:gd name="connsiteY2645" fmla="*/ 711678 h 2380521"/>
              <a:gd name="connsiteX2646" fmla="*/ 167962 w 8023328"/>
              <a:gd name="connsiteY2646" fmla="*/ 726466 h 2380521"/>
              <a:gd name="connsiteX2647" fmla="*/ 154106 w 8023328"/>
              <a:gd name="connsiteY2647" fmla="*/ 741255 h 2380521"/>
              <a:gd name="connsiteX2648" fmla="*/ 141708 w 8023328"/>
              <a:gd name="connsiteY2648" fmla="*/ 726466 h 2380521"/>
              <a:gd name="connsiteX2649" fmla="*/ 154106 w 8023328"/>
              <a:gd name="connsiteY2649" fmla="*/ 711678 h 2380521"/>
              <a:gd name="connsiteX2650" fmla="*/ 4227498 w 8023328"/>
              <a:gd name="connsiteY2650" fmla="*/ 640846 h 2380521"/>
              <a:gd name="connsiteX2651" fmla="*/ 4242286 w 8023328"/>
              <a:gd name="connsiteY2651" fmla="*/ 653243 h 2380521"/>
              <a:gd name="connsiteX2652" fmla="*/ 4227498 w 8023328"/>
              <a:gd name="connsiteY2652" fmla="*/ 667100 h 2380521"/>
              <a:gd name="connsiteX2653" fmla="*/ 4212710 w 8023328"/>
              <a:gd name="connsiteY2653" fmla="*/ 653243 h 2380521"/>
              <a:gd name="connsiteX2654" fmla="*/ 4227498 w 8023328"/>
              <a:gd name="connsiteY2654" fmla="*/ 640846 h 2380521"/>
              <a:gd name="connsiteX2655" fmla="*/ 4153295 w 8023328"/>
              <a:gd name="connsiteY2655" fmla="*/ 640846 h 2380521"/>
              <a:gd name="connsiteX2656" fmla="*/ 4168083 w 8023328"/>
              <a:gd name="connsiteY2656" fmla="*/ 653243 h 2380521"/>
              <a:gd name="connsiteX2657" fmla="*/ 4153295 w 8023328"/>
              <a:gd name="connsiteY2657" fmla="*/ 667100 h 2380521"/>
              <a:gd name="connsiteX2658" fmla="*/ 4138507 w 8023328"/>
              <a:gd name="connsiteY2658" fmla="*/ 653243 h 2380521"/>
              <a:gd name="connsiteX2659" fmla="*/ 4153295 w 8023328"/>
              <a:gd name="connsiteY2659" fmla="*/ 640846 h 2380521"/>
              <a:gd name="connsiteX2660" fmla="*/ 4082465 w 8023328"/>
              <a:gd name="connsiteY2660" fmla="*/ 640846 h 2380521"/>
              <a:gd name="connsiteX2661" fmla="*/ 4097254 w 8023328"/>
              <a:gd name="connsiteY2661" fmla="*/ 653243 h 2380521"/>
              <a:gd name="connsiteX2662" fmla="*/ 4082465 w 8023328"/>
              <a:gd name="connsiteY2662" fmla="*/ 667100 h 2380521"/>
              <a:gd name="connsiteX2663" fmla="*/ 4067676 w 8023328"/>
              <a:gd name="connsiteY2663" fmla="*/ 653243 h 2380521"/>
              <a:gd name="connsiteX2664" fmla="*/ 4082465 w 8023328"/>
              <a:gd name="connsiteY2664" fmla="*/ 640846 h 2380521"/>
              <a:gd name="connsiteX2665" fmla="*/ 4010703 w 8023328"/>
              <a:gd name="connsiteY2665" fmla="*/ 640846 h 2380521"/>
              <a:gd name="connsiteX2666" fmla="*/ 4023100 w 8023328"/>
              <a:gd name="connsiteY2666" fmla="*/ 653243 h 2380521"/>
              <a:gd name="connsiteX2667" fmla="*/ 4010703 w 8023328"/>
              <a:gd name="connsiteY2667" fmla="*/ 667100 h 2380521"/>
              <a:gd name="connsiteX2668" fmla="*/ 3996847 w 8023328"/>
              <a:gd name="connsiteY2668" fmla="*/ 653243 h 2380521"/>
              <a:gd name="connsiteX2669" fmla="*/ 4010703 w 8023328"/>
              <a:gd name="connsiteY2669" fmla="*/ 640846 h 2380521"/>
              <a:gd name="connsiteX2670" fmla="*/ 3939871 w 8023328"/>
              <a:gd name="connsiteY2670" fmla="*/ 640846 h 2380521"/>
              <a:gd name="connsiteX2671" fmla="*/ 3952268 w 8023328"/>
              <a:gd name="connsiteY2671" fmla="*/ 653243 h 2380521"/>
              <a:gd name="connsiteX2672" fmla="*/ 3939871 w 8023328"/>
              <a:gd name="connsiteY2672" fmla="*/ 667100 h 2380521"/>
              <a:gd name="connsiteX2673" fmla="*/ 3926015 w 8023328"/>
              <a:gd name="connsiteY2673" fmla="*/ 653243 h 2380521"/>
              <a:gd name="connsiteX2674" fmla="*/ 3939871 w 8023328"/>
              <a:gd name="connsiteY2674" fmla="*/ 640846 h 2380521"/>
              <a:gd name="connsiteX2675" fmla="*/ 3869042 w 8023328"/>
              <a:gd name="connsiteY2675" fmla="*/ 640846 h 2380521"/>
              <a:gd name="connsiteX2676" fmla="*/ 3881439 w 8023328"/>
              <a:gd name="connsiteY2676" fmla="*/ 653243 h 2380521"/>
              <a:gd name="connsiteX2677" fmla="*/ 3869042 w 8023328"/>
              <a:gd name="connsiteY2677" fmla="*/ 667100 h 2380521"/>
              <a:gd name="connsiteX2678" fmla="*/ 3855186 w 8023328"/>
              <a:gd name="connsiteY2678" fmla="*/ 653243 h 2380521"/>
              <a:gd name="connsiteX2679" fmla="*/ 3869042 w 8023328"/>
              <a:gd name="connsiteY2679" fmla="*/ 640846 h 2380521"/>
              <a:gd name="connsiteX2680" fmla="*/ 3796752 w 8023328"/>
              <a:gd name="connsiteY2680" fmla="*/ 640846 h 2380521"/>
              <a:gd name="connsiteX2681" fmla="*/ 3810608 w 8023328"/>
              <a:gd name="connsiteY2681" fmla="*/ 653243 h 2380521"/>
              <a:gd name="connsiteX2682" fmla="*/ 3796752 w 8023328"/>
              <a:gd name="connsiteY2682" fmla="*/ 667100 h 2380521"/>
              <a:gd name="connsiteX2683" fmla="*/ 3784355 w 8023328"/>
              <a:gd name="connsiteY2683" fmla="*/ 653243 h 2380521"/>
              <a:gd name="connsiteX2684" fmla="*/ 3796752 w 8023328"/>
              <a:gd name="connsiteY2684" fmla="*/ 640846 h 2380521"/>
              <a:gd name="connsiteX2685" fmla="*/ 3725922 w 8023328"/>
              <a:gd name="connsiteY2685" fmla="*/ 640846 h 2380521"/>
              <a:gd name="connsiteX2686" fmla="*/ 3739778 w 8023328"/>
              <a:gd name="connsiteY2686" fmla="*/ 653243 h 2380521"/>
              <a:gd name="connsiteX2687" fmla="*/ 3725922 w 8023328"/>
              <a:gd name="connsiteY2687" fmla="*/ 667100 h 2380521"/>
              <a:gd name="connsiteX2688" fmla="*/ 3713525 w 8023328"/>
              <a:gd name="connsiteY2688" fmla="*/ 653243 h 2380521"/>
              <a:gd name="connsiteX2689" fmla="*/ 3725922 w 8023328"/>
              <a:gd name="connsiteY2689" fmla="*/ 640846 h 2380521"/>
              <a:gd name="connsiteX2690" fmla="*/ 3655091 w 8023328"/>
              <a:gd name="connsiteY2690" fmla="*/ 640846 h 2380521"/>
              <a:gd name="connsiteX2691" fmla="*/ 3668947 w 8023328"/>
              <a:gd name="connsiteY2691" fmla="*/ 653243 h 2380521"/>
              <a:gd name="connsiteX2692" fmla="*/ 3655091 w 8023328"/>
              <a:gd name="connsiteY2692" fmla="*/ 667100 h 2380521"/>
              <a:gd name="connsiteX2693" fmla="*/ 3642694 w 8023328"/>
              <a:gd name="connsiteY2693" fmla="*/ 653243 h 2380521"/>
              <a:gd name="connsiteX2694" fmla="*/ 3655091 w 8023328"/>
              <a:gd name="connsiteY2694" fmla="*/ 640846 h 2380521"/>
              <a:gd name="connsiteX2695" fmla="*/ 3583280 w 8023328"/>
              <a:gd name="connsiteY2695" fmla="*/ 640846 h 2380521"/>
              <a:gd name="connsiteX2696" fmla="*/ 3598069 w 8023328"/>
              <a:gd name="connsiteY2696" fmla="*/ 653243 h 2380521"/>
              <a:gd name="connsiteX2697" fmla="*/ 3583280 w 8023328"/>
              <a:gd name="connsiteY2697" fmla="*/ 667100 h 2380521"/>
              <a:gd name="connsiteX2698" fmla="*/ 3568491 w 8023328"/>
              <a:gd name="connsiteY2698" fmla="*/ 653243 h 2380521"/>
              <a:gd name="connsiteX2699" fmla="*/ 3583280 w 8023328"/>
              <a:gd name="connsiteY2699" fmla="*/ 640846 h 2380521"/>
              <a:gd name="connsiteX2700" fmla="*/ 3512449 w 8023328"/>
              <a:gd name="connsiteY2700" fmla="*/ 640846 h 2380521"/>
              <a:gd name="connsiteX2701" fmla="*/ 3527237 w 8023328"/>
              <a:gd name="connsiteY2701" fmla="*/ 653243 h 2380521"/>
              <a:gd name="connsiteX2702" fmla="*/ 3512449 w 8023328"/>
              <a:gd name="connsiteY2702" fmla="*/ 667100 h 2380521"/>
              <a:gd name="connsiteX2703" fmla="*/ 3497661 w 8023328"/>
              <a:gd name="connsiteY2703" fmla="*/ 653243 h 2380521"/>
              <a:gd name="connsiteX2704" fmla="*/ 3512449 w 8023328"/>
              <a:gd name="connsiteY2704" fmla="*/ 640846 h 2380521"/>
              <a:gd name="connsiteX2705" fmla="*/ 3441619 w 8023328"/>
              <a:gd name="connsiteY2705" fmla="*/ 640846 h 2380521"/>
              <a:gd name="connsiteX2706" fmla="*/ 3456408 w 8023328"/>
              <a:gd name="connsiteY2706" fmla="*/ 653243 h 2380521"/>
              <a:gd name="connsiteX2707" fmla="*/ 3441619 w 8023328"/>
              <a:gd name="connsiteY2707" fmla="*/ 667100 h 2380521"/>
              <a:gd name="connsiteX2708" fmla="*/ 3426830 w 8023328"/>
              <a:gd name="connsiteY2708" fmla="*/ 653243 h 2380521"/>
              <a:gd name="connsiteX2709" fmla="*/ 3441619 w 8023328"/>
              <a:gd name="connsiteY2709" fmla="*/ 640846 h 2380521"/>
              <a:gd name="connsiteX2710" fmla="*/ 3369857 w 8023328"/>
              <a:gd name="connsiteY2710" fmla="*/ 640846 h 2380521"/>
              <a:gd name="connsiteX2711" fmla="*/ 3382254 w 8023328"/>
              <a:gd name="connsiteY2711" fmla="*/ 653243 h 2380521"/>
              <a:gd name="connsiteX2712" fmla="*/ 3369857 w 8023328"/>
              <a:gd name="connsiteY2712" fmla="*/ 667100 h 2380521"/>
              <a:gd name="connsiteX2713" fmla="*/ 3356001 w 8023328"/>
              <a:gd name="connsiteY2713" fmla="*/ 653243 h 2380521"/>
              <a:gd name="connsiteX2714" fmla="*/ 3369857 w 8023328"/>
              <a:gd name="connsiteY2714" fmla="*/ 640846 h 2380521"/>
              <a:gd name="connsiteX2715" fmla="*/ 3299091 w 8023328"/>
              <a:gd name="connsiteY2715" fmla="*/ 640846 h 2380521"/>
              <a:gd name="connsiteX2716" fmla="*/ 3311488 w 8023328"/>
              <a:gd name="connsiteY2716" fmla="*/ 653243 h 2380521"/>
              <a:gd name="connsiteX2717" fmla="*/ 3299091 w 8023328"/>
              <a:gd name="connsiteY2717" fmla="*/ 667100 h 2380521"/>
              <a:gd name="connsiteX2718" fmla="*/ 3285237 w 8023328"/>
              <a:gd name="connsiteY2718" fmla="*/ 653243 h 2380521"/>
              <a:gd name="connsiteX2719" fmla="*/ 3299091 w 8023328"/>
              <a:gd name="connsiteY2719" fmla="*/ 640846 h 2380521"/>
              <a:gd name="connsiteX2720" fmla="*/ 3228258 w 8023328"/>
              <a:gd name="connsiteY2720" fmla="*/ 640846 h 2380521"/>
              <a:gd name="connsiteX2721" fmla="*/ 3240658 w 8023328"/>
              <a:gd name="connsiteY2721" fmla="*/ 653243 h 2380521"/>
              <a:gd name="connsiteX2722" fmla="*/ 3228258 w 8023328"/>
              <a:gd name="connsiteY2722" fmla="*/ 667100 h 2380521"/>
              <a:gd name="connsiteX2723" fmla="*/ 3214403 w 8023328"/>
              <a:gd name="connsiteY2723" fmla="*/ 653243 h 2380521"/>
              <a:gd name="connsiteX2724" fmla="*/ 3228258 w 8023328"/>
              <a:gd name="connsiteY2724" fmla="*/ 640846 h 2380521"/>
              <a:gd name="connsiteX2725" fmla="*/ 3152597 w 8023328"/>
              <a:gd name="connsiteY2725" fmla="*/ 640846 h 2380521"/>
              <a:gd name="connsiteX2726" fmla="*/ 3166454 w 8023328"/>
              <a:gd name="connsiteY2726" fmla="*/ 653243 h 2380521"/>
              <a:gd name="connsiteX2727" fmla="*/ 3152597 w 8023328"/>
              <a:gd name="connsiteY2727" fmla="*/ 667100 h 2380521"/>
              <a:gd name="connsiteX2728" fmla="*/ 3140200 w 8023328"/>
              <a:gd name="connsiteY2728" fmla="*/ 653243 h 2380521"/>
              <a:gd name="connsiteX2729" fmla="*/ 3152597 w 8023328"/>
              <a:gd name="connsiteY2729" fmla="*/ 640846 h 2380521"/>
              <a:gd name="connsiteX2730" fmla="*/ 3081767 w 8023328"/>
              <a:gd name="connsiteY2730" fmla="*/ 640846 h 2380521"/>
              <a:gd name="connsiteX2731" fmla="*/ 3095620 w 8023328"/>
              <a:gd name="connsiteY2731" fmla="*/ 653243 h 2380521"/>
              <a:gd name="connsiteX2732" fmla="*/ 3081767 w 8023328"/>
              <a:gd name="connsiteY2732" fmla="*/ 667100 h 2380521"/>
              <a:gd name="connsiteX2733" fmla="*/ 3069366 w 8023328"/>
              <a:gd name="connsiteY2733" fmla="*/ 653243 h 2380521"/>
              <a:gd name="connsiteX2734" fmla="*/ 3081767 w 8023328"/>
              <a:gd name="connsiteY2734" fmla="*/ 640846 h 2380521"/>
              <a:gd name="connsiteX2735" fmla="*/ 3013710 w 8023328"/>
              <a:gd name="connsiteY2735" fmla="*/ 640846 h 2380521"/>
              <a:gd name="connsiteX2736" fmla="*/ 3028129 w 8023328"/>
              <a:gd name="connsiteY2736" fmla="*/ 653243 h 2380521"/>
              <a:gd name="connsiteX2737" fmla="*/ 3013710 w 8023328"/>
              <a:gd name="connsiteY2737" fmla="*/ 667100 h 2380521"/>
              <a:gd name="connsiteX2738" fmla="*/ 2998534 w 8023328"/>
              <a:gd name="connsiteY2738" fmla="*/ 653243 h 2380521"/>
              <a:gd name="connsiteX2739" fmla="*/ 3013710 w 8023328"/>
              <a:gd name="connsiteY2739" fmla="*/ 640846 h 2380521"/>
              <a:gd name="connsiteX2740" fmla="*/ 2942488 w 8023328"/>
              <a:gd name="connsiteY2740" fmla="*/ 640846 h 2380521"/>
              <a:gd name="connsiteX2741" fmla="*/ 2957280 w 8023328"/>
              <a:gd name="connsiteY2741" fmla="*/ 653243 h 2380521"/>
              <a:gd name="connsiteX2742" fmla="*/ 2942488 w 8023328"/>
              <a:gd name="connsiteY2742" fmla="*/ 667100 h 2380521"/>
              <a:gd name="connsiteX2743" fmla="*/ 2927703 w 8023328"/>
              <a:gd name="connsiteY2743" fmla="*/ 653243 h 2380521"/>
              <a:gd name="connsiteX2744" fmla="*/ 2942488 w 8023328"/>
              <a:gd name="connsiteY2744" fmla="*/ 640846 h 2380521"/>
              <a:gd name="connsiteX2745" fmla="*/ 2868288 w 8023328"/>
              <a:gd name="connsiteY2745" fmla="*/ 640846 h 2380521"/>
              <a:gd name="connsiteX2746" fmla="*/ 2883082 w 8023328"/>
              <a:gd name="connsiteY2746" fmla="*/ 653243 h 2380521"/>
              <a:gd name="connsiteX2747" fmla="*/ 2868288 w 8023328"/>
              <a:gd name="connsiteY2747" fmla="*/ 667100 h 2380521"/>
              <a:gd name="connsiteX2748" fmla="*/ 2853498 w 8023328"/>
              <a:gd name="connsiteY2748" fmla="*/ 653243 h 2380521"/>
              <a:gd name="connsiteX2749" fmla="*/ 2868288 w 8023328"/>
              <a:gd name="connsiteY2749" fmla="*/ 640846 h 2380521"/>
              <a:gd name="connsiteX2750" fmla="*/ 2796532 w 8023328"/>
              <a:gd name="connsiteY2750" fmla="*/ 640846 h 2380521"/>
              <a:gd name="connsiteX2751" fmla="*/ 2808926 w 8023328"/>
              <a:gd name="connsiteY2751" fmla="*/ 653243 h 2380521"/>
              <a:gd name="connsiteX2752" fmla="*/ 2796532 w 8023328"/>
              <a:gd name="connsiteY2752" fmla="*/ 667100 h 2380521"/>
              <a:gd name="connsiteX2753" fmla="*/ 2782673 w 8023328"/>
              <a:gd name="connsiteY2753" fmla="*/ 653243 h 2380521"/>
              <a:gd name="connsiteX2754" fmla="*/ 2796532 w 8023328"/>
              <a:gd name="connsiteY2754" fmla="*/ 640846 h 2380521"/>
              <a:gd name="connsiteX2755" fmla="*/ 2725692 w 8023328"/>
              <a:gd name="connsiteY2755" fmla="*/ 640846 h 2380521"/>
              <a:gd name="connsiteX2756" fmla="*/ 2738097 w 8023328"/>
              <a:gd name="connsiteY2756" fmla="*/ 653243 h 2380521"/>
              <a:gd name="connsiteX2757" fmla="*/ 2725692 w 8023328"/>
              <a:gd name="connsiteY2757" fmla="*/ 667100 h 2380521"/>
              <a:gd name="connsiteX2758" fmla="*/ 2711843 w 8023328"/>
              <a:gd name="connsiteY2758" fmla="*/ 653243 h 2380521"/>
              <a:gd name="connsiteX2759" fmla="*/ 2725692 w 8023328"/>
              <a:gd name="connsiteY2759" fmla="*/ 640846 h 2380521"/>
              <a:gd name="connsiteX2760" fmla="*/ 2654867 w 8023328"/>
              <a:gd name="connsiteY2760" fmla="*/ 640846 h 2380521"/>
              <a:gd name="connsiteX2761" fmla="*/ 2667266 w 8023328"/>
              <a:gd name="connsiteY2761" fmla="*/ 653243 h 2380521"/>
              <a:gd name="connsiteX2762" fmla="*/ 2654867 w 8023328"/>
              <a:gd name="connsiteY2762" fmla="*/ 667100 h 2380521"/>
              <a:gd name="connsiteX2763" fmla="*/ 2641013 w 8023328"/>
              <a:gd name="connsiteY2763" fmla="*/ 653243 h 2380521"/>
              <a:gd name="connsiteX2764" fmla="*/ 2654867 w 8023328"/>
              <a:gd name="connsiteY2764" fmla="*/ 640846 h 2380521"/>
              <a:gd name="connsiteX2765" fmla="*/ 2582577 w 8023328"/>
              <a:gd name="connsiteY2765" fmla="*/ 640846 h 2380521"/>
              <a:gd name="connsiteX2766" fmla="*/ 2596432 w 8023328"/>
              <a:gd name="connsiteY2766" fmla="*/ 654702 h 2380521"/>
              <a:gd name="connsiteX2767" fmla="*/ 2582577 w 8023328"/>
              <a:gd name="connsiteY2767" fmla="*/ 667100 h 2380521"/>
              <a:gd name="connsiteX2768" fmla="*/ 2570181 w 8023328"/>
              <a:gd name="connsiteY2768" fmla="*/ 654702 h 2380521"/>
              <a:gd name="connsiteX2769" fmla="*/ 2582577 w 8023328"/>
              <a:gd name="connsiteY2769" fmla="*/ 640846 h 2380521"/>
              <a:gd name="connsiteX2770" fmla="*/ 1728254 w 8023328"/>
              <a:gd name="connsiteY2770" fmla="*/ 640846 h 2380521"/>
              <a:gd name="connsiteX2771" fmla="*/ 1743044 w 8023328"/>
              <a:gd name="connsiteY2771" fmla="*/ 654702 h 2380521"/>
              <a:gd name="connsiteX2772" fmla="*/ 1728254 w 8023328"/>
              <a:gd name="connsiteY2772" fmla="*/ 667100 h 2380521"/>
              <a:gd name="connsiteX2773" fmla="*/ 1713464 w 8023328"/>
              <a:gd name="connsiteY2773" fmla="*/ 654702 h 2380521"/>
              <a:gd name="connsiteX2774" fmla="*/ 1728254 w 8023328"/>
              <a:gd name="connsiteY2774" fmla="*/ 640846 h 2380521"/>
              <a:gd name="connsiteX2775" fmla="*/ 1657423 w 8023328"/>
              <a:gd name="connsiteY2775" fmla="*/ 640846 h 2380521"/>
              <a:gd name="connsiteX2776" fmla="*/ 1672215 w 8023328"/>
              <a:gd name="connsiteY2776" fmla="*/ 654702 h 2380521"/>
              <a:gd name="connsiteX2777" fmla="*/ 1657423 w 8023328"/>
              <a:gd name="connsiteY2777" fmla="*/ 667100 h 2380521"/>
              <a:gd name="connsiteX2778" fmla="*/ 1642644 w 8023328"/>
              <a:gd name="connsiteY2778" fmla="*/ 654702 h 2380521"/>
              <a:gd name="connsiteX2779" fmla="*/ 1657423 w 8023328"/>
              <a:gd name="connsiteY2779" fmla="*/ 640846 h 2380521"/>
              <a:gd name="connsiteX2780" fmla="*/ 1582290 w 8023328"/>
              <a:gd name="connsiteY2780" fmla="*/ 640846 h 2380521"/>
              <a:gd name="connsiteX2781" fmla="*/ 1594694 w 8023328"/>
              <a:gd name="connsiteY2781" fmla="*/ 654702 h 2380521"/>
              <a:gd name="connsiteX2782" fmla="*/ 1582290 w 8023328"/>
              <a:gd name="connsiteY2782" fmla="*/ 667100 h 2380521"/>
              <a:gd name="connsiteX2783" fmla="*/ 1568435 w 8023328"/>
              <a:gd name="connsiteY2783" fmla="*/ 654702 h 2380521"/>
              <a:gd name="connsiteX2784" fmla="*/ 1582290 w 8023328"/>
              <a:gd name="connsiteY2784" fmla="*/ 640846 h 2380521"/>
              <a:gd name="connsiteX2785" fmla="*/ 1512190 w 8023328"/>
              <a:gd name="connsiteY2785" fmla="*/ 640846 h 2380521"/>
              <a:gd name="connsiteX2786" fmla="*/ 1523859 w 8023328"/>
              <a:gd name="connsiteY2786" fmla="*/ 654702 h 2380521"/>
              <a:gd name="connsiteX2787" fmla="*/ 1512190 w 8023328"/>
              <a:gd name="connsiteY2787" fmla="*/ 667100 h 2380521"/>
              <a:gd name="connsiteX2788" fmla="*/ 1497604 w 8023328"/>
              <a:gd name="connsiteY2788" fmla="*/ 654702 h 2380521"/>
              <a:gd name="connsiteX2789" fmla="*/ 1512190 w 8023328"/>
              <a:gd name="connsiteY2789" fmla="*/ 640846 h 2380521"/>
              <a:gd name="connsiteX2790" fmla="*/ 1440623 w 8023328"/>
              <a:gd name="connsiteY2790" fmla="*/ 640846 h 2380521"/>
              <a:gd name="connsiteX2791" fmla="*/ 1453017 w 8023328"/>
              <a:gd name="connsiteY2791" fmla="*/ 654702 h 2380521"/>
              <a:gd name="connsiteX2792" fmla="*/ 1440623 w 8023328"/>
              <a:gd name="connsiteY2792" fmla="*/ 667100 h 2380521"/>
              <a:gd name="connsiteX2793" fmla="*/ 1426767 w 8023328"/>
              <a:gd name="connsiteY2793" fmla="*/ 654702 h 2380521"/>
              <a:gd name="connsiteX2794" fmla="*/ 1440623 w 8023328"/>
              <a:gd name="connsiteY2794" fmla="*/ 640846 h 2380521"/>
              <a:gd name="connsiteX2795" fmla="*/ 1368339 w 8023328"/>
              <a:gd name="connsiteY2795" fmla="*/ 640846 h 2380521"/>
              <a:gd name="connsiteX2796" fmla="*/ 1382194 w 8023328"/>
              <a:gd name="connsiteY2796" fmla="*/ 654702 h 2380521"/>
              <a:gd name="connsiteX2797" fmla="*/ 1368339 w 8023328"/>
              <a:gd name="connsiteY2797" fmla="*/ 667100 h 2380521"/>
              <a:gd name="connsiteX2798" fmla="*/ 1355943 w 8023328"/>
              <a:gd name="connsiteY2798" fmla="*/ 654702 h 2380521"/>
              <a:gd name="connsiteX2799" fmla="*/ 1368339 w 8023328"/>
              <a:gd name="connsiteY2799" fmla="*/ 640846 h 2380521"/>
              <a:gd name="connsiteX2800" fmla="*/ 1297512 w 8023328"/>
              <a:gd name="connsiteY2800" fmla="*/ 640846 h 2380521"/>
              <a:gd name="connsiteX2801" fmla="*/ 1311369 w 8023328"/>
              <a:gd name="connsiteY2801" fmla="*/ 654702 h 2380521"/>
              <a:gd name="connsiteX2802" fmla="*/ 1297512 w 8023328"/>
              <a:gd name="connsiteY2802" fmla="*/ 667100 h 2380521"/>
              <a:gd name="connsiteX2803" fmla="*/ 1285116 w 8023328"/>
              <a:gd name="connsiteY2803" fmla="*/ 654702 h 2380521"/>
              <a:gd name="connsiteX2804" fmla="*/ 1297512 w 8023328"/>
              <a:gd name="connsiteY2804" fmla="*/ 640846 h 2380521"/>
              <a:gd name="connsiteX2805" fmla="*/ 1226680 w 8023328"/>
              <a:gd name="connsiteY2805" fmla="*/ 640846 h 2380521"/>
              <a:gd name="connsiteX2806" fmla="*/ 1240537 w 8023328"/>
              <a:gd name="connsiteY2806" fmla="*/ 654702 h 2380521"/>
              <a:gd name="connsiteX2807" fmla="*/ 1226680 w 8023328"/>
              <a:gd name="connsiteY2807" fmla="*/ 667100 h 2380521"/>
              <a:gd name="connsiteX2808" fmla="*/ 1214291 w 8023328"/>
              <a:gd name="connsiteY2808" fmla="*/ 654702 h 2380521"/>
              <a:gd name="connsiteX2809" fmla="*/ 1226680 w 8023328"/>
              <a:gd name="connsiteY2809" fmla="*/ 640846 h 2380521"/>
              <a:gd name="connsiteX2810" fmla="*/ 1154878 w 8023328"/>
              <a:gd name="connsiteY2810" fmla="*/ 640846 h 2380521"/>
              <a:gd name="connsiteX2811" fmla="*/ 1169666 w 8023328"/>
              <a:gd name="connsiteY2811" fmla="*/ 654702 h 2380521"/>
              <a:gd name="connsiteX2812" fmla="*/ 1154878 w 8023328"/>
              <a:gd name="connsiteY2812" fmla="*/ 667100 h 2380521"/>
              <a:gd name="connsiteX2813" fmla="*/ 1140088 w 8023328"/>
              <a:gd name="connsiteY2813" fmla="*/ 654702 h 2380521"/>
              <a:gd name="connsiteX2814" fmla="*/ 1154878 w 8023328"/>
              <a:gd name="connsiteY2814" fmla="*/ 640846 h 2380521"/>
              <a:gd name="connsiteX2815" fmla="*/ 1084051 w 8023328"/>
              <a:gd name="connsiteY2815" fmla="*/ 640846 h 2380521"/>
              <a:gd name="connsiteX2816" fmla="*/ 1098838 w 8023328"/>
              <a:gd name="connsiteY2816" fmla="*/ 654702 h 2380521"/>
              <a:gd name="connsiteX2817" fmla="*/ 1084051 w 8023328"/>
              <a:gd name="connsiteY2817" fmla="*/ 667100 h 2380521"/>
              <a:gd name="connsiteX2818" fmla="*/ 1069261 w 8023328"/>
              <a:gd name="connsiteY2818" fmla="*/ 654702 h 2380521"/>
              <a:gd name="connsiteX2819" fmla="*/ 1084051 w 8023328"/>
              <a:gd name="connsiteY2819" fmla="*/ 640846 h 2380521"/>
              <a:gd name="connsiteX2820" fmla="*/ 1013010 w 8023328"/>
              <a:gd name="connsiteY2820" fmla="*/ 640846 h 2380521"/>
              <a:gd name="connsiteX2821" fmla="*/ 1024682 w 8023328"/>
              <a:gd name="connsiteY2821" fmla="*/ 654702 h 2380521"/>
              <a:gd name="connsiteX2822" fmla="*/ 1013010 w 8023328"/>
              <a:gd name="connsiteY2822" fmla="*/ 667100 h 2380521"/>
              <a:gd name="connsiteX2823" fmla="*/ 998429 w 8023328"/>
              <a:gd name="connsiteY2823" fmla="*/ 654702 h 2380521"/>
              <a:gd name="connsiteX2824" fmla="*/ 1013010 w 8023328"/>
              <a:gd name="connsiteY2824" fmla="*/ 640846 h 2380521"/>
              <a:gd name="connsiteX2825" fmla="*/ 941457 w 8023328"/>
              <a:gd name="connsiteY2825" fmla="*/ 640846 h 2380521"/>
              <a:gd name="connsiteX2826" fmla="*/ 953852 w 8023328"/>
              <a:gd name="connsiteY2826" fmla="*/ 654702 h 2380521"/>
              <a:gd name="connsiteX2827" fmla="*/ 941457 w 8023328"/>
              <a:gd name="connsiteY2827" fmla="*/ 667100 h 2380521"/>
              <a:gd name="connsiteX2828" fmla="*/ 927599 w 8023328"/>
              <a:gd name="connsiteY2828" fmla="*/ 654702 h 2380521"/>
              <a:gd name="connsiteX2829" fmla="*/ 941457 w 8023328"/>
              <a:gd name="connsiteY2829" fmla="*/ 640846 h 2380521"/>
              <a:gd name="connsiteX2830" fmla="*/ 870622 w 8023328"/>
              <a:gd name="connsiteY2830" fmla="*/ 640846 h 2380521"/>
              <a:gd name="connsiteX2831" fmla="*/ 883024 w 8023328"/>
              <a:gd name="connsiteY2831" fmla="*/ 654702 h 2380521"/>
              <a:gd name="connsiteX2832" fmla="*/ 870622 w 8023328"/>
              <a:gd name="connsiteY2832" fmla="*/ 667100 h 2380521"/>
              <a:gd name="connsiteX2833" fmla="*/ 856770 w 8023328"/>
              <a:gd name="connsiteY2833" fmla="*/ 654702 h 2380521"/>
              <a:gd name="connsiteX2834" fmla="*/ 870622 w 8023328"/>
              <a:gd name="connsiteY2834" fmla="*/ 640846 h 2380521"/>
              <a:gd name="connsiteX2835" fmla="*/ 798337 w 8023328"/>
              <a:gd name="connsiteY2835" fmla="*/ 640846 h 2380521"/>
              <a:gd name="connsiteX2836" fmla="*/ 812191 w 8023328"/>
              <a:gd name="connsiteY2836" fmla="*/ 655635 h 2380521"/>
              <a:gd name="connsiteX2837" fmla="*/ 798337 w 8023328"/>
              <a:gd name="connsiteY2837" fmla="*/ 670424 h 2380521"/>
              <a:gd name="connsiteX2838" fmla="*/ 785937 w 8023328"/>
              <a:gd name="connsiteY2838" fmla="*/ 655635 h 2380521"/>
              <a:gd name="connsiteX2839" fmla="*/ 798337 w 8023328"/>
              <a:gd name="connsiteY2839" fmla="*/ 640846 h 2380521"/>
              <a:gd name="connsiteX2840" fmla="*/ 724134 w 8023328"/>
              <a:gd name="connsiteY2840" fmla="*/ 640846 h 2380521"/>
              <a:gd name="connsiteX2841" fmla="*/ 737989 w 8023328"/>
              <a:gd name="connsiteY2841" fmla="*/ 655635 h 2380521"/>
              <a:gd name="connsiteX2842" fmla="*/ 724134 w 8023328"/>
              <a:gd name="connsiteY2842" fmla="*/ 670424 h 2380521"/>
              <a:gd name="connsiteX2843" fmla="*/ 711735 w 8023328"/>
              <a:gd name="connsiteY2843" fmla="*/ 655635 h 2380521"/>
              <a:gd name="connsiteX2844" fmla="*/ 724134 w 8023328"/>
              <a:gd name="connsiteY2844" fmla="*/ 640846 h 2380521"/>
              <a:gd name="connsiteX2845" fmla="*/ 653301 w 8023328"/>
              <a:gd name="connsiteY2845" fmla="*/ 640846 h 2380521"/>
              <a:gd name="connsiteX2846" fmla="*/ 667160 w 8023328"/>
              <a:gd name="connsiteY2846" fmla="*/ 655635 h 2380521"/>
              <a:gd name="connsiteX2847" fmla="*/ 653301 w 8023328"/>
              <a:gd name="connsiteY2847" fmla="*/ 670424 h 2380521"/>
              <a:gd name="connsiteX2848" fmla="*/ 640907 w 8023328"/>
              <a:gd name="connsiteY2848" fmla="*/ 655635 h 2380521"/>
              <a:gd name="connsiteX2849" fmla="*/ 653301 w 8023328"/>
              <a:gd name="connsiteY2849" fmla="*/ 640846 h 2380521"/>
              <a:gd name="connsiteX2850" fmla="*/ 584864 w 8023328"/>
              <a:gd name="connsiteY2850" fmla="*/ 640846 h 2380521"/>
              <a:gd name="connsiteX2851" fmla="*/ 599651 w 8023328"/>
              <a:gd name="connsiteY2851" fmla="*/ 655635 h 2380521"/>
              <a:gd name="connsiteX2852" fmla="*/ 584864 w 8023328"/>
              <a:gd name="connsiteY2852" fmla="*/ 670424 h 2380521"/>
              <a:gd name="connsiteX2853" fmla="*/ 570075 w 8023328"/>
              <a:gd name="connsiteY2853" fmla="*/ 655635 h 2380521"/>
              <a:gd name="connsiteX2854" fmla="*/ 584864 w 8023328"/>
              <a:gd name="connsiteY2854" fmla="*/ 640846 h 2380521"/>
              <a:gd name="connsiteX2855" fmla="*/ 513663 w 8023328"/>
              <a:gd name="connsiteY2855" fmla="*/ 640846 h 2380521"/>
              <a:gd name="connsiteX2856" fmla="*/ 528843 w 8023328"/>
              <a:gd name="connsiteY2856" fmla="*/ 655635 h 2380521"/>
              <a:gd name="connsiteX2857" fmla="*/ 513663 w 8023328"/>
              <a:gd name="connsiteY2857" fmla="*/ 670424 h 2380521"/>
              <a:gd name="connsiteX2858" fmla="*/ 499246 w 8023328"/>
              <a:gd name="connsiteY2858" fmla="*/ 655635 h 2380521"/>
              <a:gd name="connsiteX2859" fmla="*/ 513663 w 8023328"/>
              <a:gd name="connsiteY2859" fmla="*/ 640846 h 2380521"/>
              <a:gd name="connsiteX2860" fmla="*/ 439832 w 8023328"/>
              <a:gd name="connsiteY2860" fmla="*/ 640846 h 2380521"/>
              <a:gd name="connsiteX2861" fmla="*/ 454622 w 8023328"/>
              <a:gd name="connsiteY2861" fmla="*/ 655635 h 2380521"/>
              <a:gd name="connsiteX2862" fmla="*/ 439832 w 8023328"/>
              <a:gd name="connsiteY2862" fmla="*/ 670424 h 2380521"/>
              <a:gd name="connsiteX2863" fmla="*/ 425044 w 8023328"/>
              <a:gd name="connsiteY2863" fmla="*/ 655635 h 2380521"/>
              <a:gd name="connsiteX2864" fmla="*/ 439832 w 8023328"/>
              <a:gd name="connsiteY2864" fmla="*/ 640846 h 2380521"/>
              <a:gd name="connsiteX2865" fmla="*/ 368070 w 8023328"/>
              <a:gd name="connsiteY2865" fmla="*/ 640846 h 2380521"/>
              <a:gd name="connsiteX2866" fmla="*/ 380465 w 8023328"/>
              <a:gd name="connsiteY2866" fmla="*/ 655635 h 2380521"/>
              <a:gd name="connsiteX2867" fmla="*/ 368070 w 8023328"/>
              <a:gd name="connsiteY2867" fmla="*/ 670424 h 2380521"/>
              <a:gd name="connsiteX2868" fmla="*/ 354211 w 8023328"/>
              <a:gd name="connsiteY2868" fmla="*/ 655635 h 2380521"/>
              <a:gd name="connsiteX2869" fmla="*/ 368070 w 8023328"/>
              <a:gd name="connsiteY2869" fmla="*/ 640846 h 2380521"/>
              <a:gd name="connsiteX2870" fmla="*/ 297235 w 8023328"/>
              <a:gd name="connsiteY2870" fmla="*/ 640846 h 2380521"/>
              <a:gd name="connsiteX2871" fmla="*/ 309631 w 8023328"/>
              <a:gd name="connsiteY2871" fmla="*/ 655635 h 2380521"/>
              <a:gd name="connsiteX2872" fmla="*/ 297235 w 8023328"/>
              <a:gd name="connsiteY2872" fmla="*/ 670424 h 2380521"/>
              <a:gd name="connsiteX2873" fmla="*/ 283379 w 8023328"/>
              <a:gd name="connsiteY2873" fmla="*/ 655635 h 2380521"/>
              <a:gd name="connsiteX2874" fmla="*/ 297235 w 8023328"/>
              <a:gd name="connsiteY2874" fmla="*/ 640846 h 2380521"/>
              <a:gd name="connsiteX2875" fmla="*/ 4082465 w 8023328"/>
              <a:gd name="connsiteY2875" fmla="*/ 570017 h 2380521"/>
              <a:gd name="connsiteX2876" fmla="*/ 4097254 w 8023328"/>
              <a:gd name="connsiteY2876" fmla="*/ 584805 h 2380521"/>
              <a:gd name="connsiteX2877" fmla="*/ 4082465 w 8023328"/>
              <a:gd name="connsiteY2877" fmla="*/ 599594 h 2380521"/>
              <a:gd name="connsiteX2878" fmla="*/ 4067676 w 8023328"/>
              <a:gd name="connsiteY2878" fmla="*/ 584805 h 2380521"/>
              <a:gd name="connsiteX2879" fmla="*/ 4082465 w 8023328"/>
              <a:gd name="connsiteY2879" fmla="*/ 570017 h 2380521"/>
              <a:gd name="connsiteX2880" fmla="*/ 4010703 w 8023328"/>
              <a:gd name="connsiteY2880" fmla="*/ 570017 h 2380521"/>
              <a:gd name="connsiteX2881" fmla="*/ 4023100 w 8023328"/>
              <a:gd name="connsiteY2881" fmla="*/ 584805 h 2380521"/>
              <a:gd name="connsiteX2882" fmla="*/ 4010703 w 8023328"/>
              <a:gd name="connsiteY2882" fmla="*/ 599594 h 2380521"/>
              <a:gd name="connsiteX2883" fmla="*/ 3996847 w 8023328"/>
              <a:gd name="connsiteY2883" fmla="*/ 584805 h 2380521"/>
              <a:gd name="connsiteX2884" fmla="*/ 4010703 w 8023328"/>
              <a:gd name="connsiteY2884" fmla="*/ 570017 h 2380521"/>
              <a:gd name="connsiteX2885" fmla="*/ 3939871 w 8023328"/>
              <a:gd name="connsiteY2885" fmla="*/ 570017 h 2380521"/>
              <a:gd name="connsiteX2886" fmla="*/ 3952268 w 8023328"/>
              <a:gd name="connsiteY2886" fmla="*/ 584805 h 2380521"/>
              <a:gd name="connsiteX2887" fmla="*/ 3939871 w 8023328"/>
              <a:gd name="connsiteY2887" fmla="*/ 599594 h 2380521"/>
              <a:gd name="connsiteX2888" fmla="*/ 3926015 w 8023328"/>
              <a:gd name="connsiteY2888" fmla="*/ 584805 h 2380521"/>
              <a:gd name="connsiteX2889" fmla="*/ 3939871 w 8023328"/>
              <a:gd name="connsiteY2889" fmla="*/ 570017 h 2380521"/>
              <a:gd name="connsiteX2890" fmla="*/ 3869042 w 8023328"/>
              <a:gd name="connsiteY2890" fmla="*/ 570017 h 2380521"/>
              <a:gd name="connsiteX2891" fmla="*/ 3881439 w 8023328"/>
              <a:gd name="connsiteY2891" fmla="*/ 584805 h 2380521"/>
              <a:gd name="connsiteX2892" fmla="*/ 3869042 w 8023328"/>
              <a:gd name="connsiteY2892" fmla="*/ 599594 h 2380521"/>
              <a:gd name="connsiteX2893" fmla="*/ 3855186 w 8023328"/>
              <a:gd name="connsiteY2893" fmla="*/ 584805 h 2380521"/>
              <a:gd name="connsiteX2894" fmla="*/ 3869042 w 8023328"/>
              <a:gd name="connsiteY2894" fmla="*/ 570017 h 2380521"/>
              <a:gd name="connsiteX2895" fmla="*/ 3796752 w 8023328"/>
              <a:gd name="connsiteY2895" fmla="*/ 570017 h 2380521"/>
              <a:gd name="connsiteX2896" fmla="*/ 3810608 w 8023328"/>
              <a:gd name="connsiteY2896" fmla="*/ 584805 h 2380521"/>
              <a:gd name="connsiteX2897" fmla="*/ 3796752 w 8023328"/>
              <a:gd name="connsiteY2897" fmla="*/ 599594 h 2380521"/>
              <a:gd name="connsiteX2898" fmla="*/ 3784355 w 8023328"/>
              <a:gd name="connsiteY2898" fmla="*/ 584805 h 2380521"/>
              <a:gd name="connsiteX2899" fmla="*/ 3796752 w 8023328"/>
              <a:gd name="connsiteY2899" fmla="*/ 570017 h 2380521"/>
              <a:gd name="connsiteX2900" fmla="*/ 3725922 w 8023328"/>
              <a:gd name="connsiteY2900" fmla="*/ 570017 h 2380521"/>
              <a:gd name="connsiteX2901" fmla="*/ 3739778 w 8023328"/>
              <a:gd name="connsiteY2901" fmla="*/ 584805 h 2380521"/>
              <a:gd name="connsiteX2902" fmla="*/ 3725922 w 8023328"/>
              <a:gd name="connsiteY2902" fmla="*/ 599594 h 2380521"/>
              <a:gd name="connsiteX2903" fmla="*/ 3713525 w 8023328"/>
              <a:gd name="connsiteY2903" fmla="*/ 584805 h 2380521"/>
              <a:gd name="connsiteX2904" fmla="*/ 3725922 w 8023328"/>
              <a:gd name="connsiteY2904" fmla="*/ 570017 h 2380521"/>
              <a:gd name="connsiteX2905" fmla="*/ 3655091 w 8023328"/>
              <a:gd name="connsiteY2905" fmla="*/ 570017 h 2380521"/>
              <a:gd name="connsiteX2906" fmla="*/ 3668947 w 8023328"/>
              <a:gd name="connsiteY2906" fmla="*/ 582414 h 2380521"/>
              <a:gd name="connsiteX2907" fmla="*/ 3655091 w 8023328"/>
              <a:gd name="connsiteY2907" fmla="*/ 596271 h 2380521"/>
              <a:gd name="connsiteX2908" fmla="*/ 3642694 w 8023328"/>
              <a:gd name="connsiteY2908" fmla="*/ 582414 h 2380521"/>
              <a:gd name="connsiteX2909" fmla="*/ 3655091 w 8023328"/>
              <a:gd name="connsiteY2909" fmla="*/ 570017 h 2380521"/>
              <a:gd name="connsiteX2910" fmla="*/ 3583280 w 8023328"/>
              <a:gd name="connsiteY2910" fmla="*/ 570017 h 2380521"/>
              <a:gd name="connsiteX2911" fmla="*/ 3598069 w 8023328"/>
              <a:gd name="connsiteY2911" fmla="*/ 582414 h 2380521"/>
              <a:gd name="connsiteX2912" fmla="*/ 3583280 w 8023328"/>
              <a:gd name="connsiteY2912" fmla="*/ 596271 h 2380521"/>
              <a:gd name="connsiteX2913" fmla="*/ 3568491 w 8023328"/>
              <a:gd name="connsiteY2913" fmla="*/ 582414 h 2380521"/>
              <a:gd name="connsiteX2914" fmla="*/ 3583280 w 8023328"/>
              <a:gd name="connsiteY2914" fmla="*/ 570017 h 2380521"/>
              <a:gd name="connsiteX2915" fmla="*/ 3512449 w 8023328"/>
              <a:gd name="connsiteY2915" fmla="*/ 570017 h 2380521"/>
              <a:gd name="connsiteX2916" fmla="*/ 3527237 w 8023328"/>
              <a:gd name="connsiteY2916" fmla="*/ 582414 h 2380521"/>
              <a:gd name="connsiteX2917" fmla="*/ 3512449 w 8023328"/>
              <a:gd name="connsiteY2917" fmla="*/ 596271 h 2380521"/>
              <a:gd name="connsiteX2918" fmla="*/ 3497661 w 8023328"/>
              <a:gd name="connsiteY2918" fmla="*/ 582414 h 2380521"/>
              <a:gd name="connsiteX2919" fmla="*/ 3512449 w 8023328"/>
              <a:gd name="connsiteY2919" fmla="*/ 570017 h 2380521"/>
              <a:gd name="connsiteX2920" fmla="*/ 3441619 w 8023328"/>
              <a:gd name="connsiteY2920" fmla="*/ 570017 h 2380521"/>
              <a:gd name="connsiteX2921" fmla="*/ 3456408 w 8023328"/>
              <a:gd name="connsiteY2921" fmla="*/ 582414 h 2380521"/>
              <a:gd name="connsiteX2922" fmla="*/ 3441619 w 8023328"/>
              <a:gd name="connsiteY2922" fmla="*/ 596271 h 2380521"/>
              <a:gd name="connsiteX2923" fmla="*/ 3426830 w 8023328"/>
              <a:gd name="connsiteY2923" fmla="*/ 582414 h 2380521"/>
              <a:gd name="connsiteX2924" fmla="*/ 3441619 w 8023328"/>
              <a:gd name="connsiteY2924" fmla="*/ 570017 h 2380521"/>
              <a:gd name="connsiteX2925" fmla="*/ 3369857 w 8023328"/>
              <a:gd name="connsiteY2925" fmla="*/ 570017 h 2380521"/>
              <a:gd name="connsiteX2926" fmla="*/ 3382254 w 8023328"/>
              <a:gd name="connsiteY2926" fmla="*/ 582414 h 2380521"/>
              <a:gd name="connsiteX2927" fmla="*/ 3369857 w 8023328"/>
              <a:gd name="connsiteY2927" fmla="*/ 596271 h 2380521"/>
              <a:gd name="connsiteX2928" fmla="*/ 3356001 w 8023328"/>
              <a:gd name="connsiteY2928" fmla="*/ 582414 h 2380521"/>
              <a:gd name="connsiteX2929" fmla="*/ 3369857 w 8023328"/>
              <a:gd name="connsiteY2929" fmla="*/ 570017 h 2380521"/>
              <a:gd name="connsiteX2930" fmla="*/ 3299091 w 8023328"/>
              <a:gd name="connsiteY2930" fmla="*/ 570017 h 2380521"/>
              <a:gd name="connsiteX2931" fmla="*/ 3311491 w 8023328"/>
              <a:gd name="connsiteY2931" fmla="*/ 582414 h 2380521"/>
              <a:gd name="connsiteX2932" fmla="*/ 3299091 w 8023328"/>
              <a:gd name="connsiteY2932" fmla="*/ 596271 h 2380521"/>
              <a:gd name="connsiteX2933" fmla="*/ 3285240 w 8023328"/>
              <a:gd name="connsiteY2933" fmla="*/ 582414 h 2380521"/>
              <a:gd name="connsiteX2934" fmla="*/ 3299091 w 8023328"/>
              <a:gd name="connsiteY2934" fmla="*/ 570017 h 2380521"/>
              <a:gd name="connsiteX2935" fmla="*/ 3226803 w 8023328"/>
              <a:gd name="connsiteY2935" fmla="*/ 570017 h 2380521"/>
              <a:gd name="connsiteX2936" fmla="*/ 3240660 w 8023328"/>
              <a:gd name="connsiteY2936" fmla="*/ 582414 h 2380521"/>
              <a:gd name="connsiteX2937" fmla="*/ 3226803 w 8023328"/>
              <a:gd name="connsiteY2937" fmla="*/ 596271 h 2380521"/>
              <a:gd name="connsiteX2938" fmla="*/ 3214406 w 8023328"/>
              <a:gd name="connsiteY2938" fmla="*/ 582414 h 2380521"/>
              <a:gd name="connsiteX2939" fmla="*/ 3226803 w 8023328"/>
              <a:gd name="connsiteY2939" fmla="*/ 570017 h 2380521"/>
              <a:gd name="connsiteX2940" fmla="*/ 3152600 w 8023328"/>
              <a:gd name="connsiteY2940" fmla="*/ 570017 h 2380521"/>
              <a:gd name="connsiteX2941" fmla="*/ 3166454 w 8023328"/>
              <a:gd name="connsiteY2941" fmla="*/ 582414 h 2380521"/>
              <a:gd name="connsiteX2942" fmla="*/ 3152600 w 8023328"/>
              <a:gd name="connsiteY2942" fmla="*/ 596271 h 2380521"/>
              <a:gd name="connsiteX2943" fmla="*/ 3140203 w 8023328"/>
              <a:gd name="connsiteY2943" fmla="*/ 582414 h 2380521"/>
              <a:gd name="connsiteX2944" fmla="*/ 3152600 w 8023328"/>
              <a:gd name="connsiteY2944" fmla="*/ 570017 h 2380521"/>
              <a:gd name="connsiteX2945" fmla="*/ 3081770 w 8023328"/>
              <a:gd name="connsiteY2945" fmla="*/ 570017 h 2380521"/>
              <a:gd name="connsiteX2946" fmla="*/ 3095622 w 8023328"/>
              <a:gd name="connsiteY2946" fmla="*/ 582414 h 2380521"/>
              <a:gd name="connsiteX2947" fmla="*/ 3081770 w 8023328"/>
              <a:gd name="connsiteY2947" fmla="*/ 596271 h 2380521"/>
              <a:gd name="connsiteX2948" fmla="*/ 3069369 w 8023328"/>
              <a:gd name="connsiteY2948" fmla="*/ 582414 h 2380521"/>
              <a:gd name="connsiteX2949" fmla="*/ 3081770 w 8023328"/>
              <a:gd name="connsiteY2949" fmla="*/ 570017 h 2380521"/>
              <a:gd name="connsiteX2950" fmla="*/ 3013712 w 8023328"/>
              <a:gd name="connsiteY2950" fmla="*/ 570017 h 2380521"/>
              <a:gd name="connsiteX2951" fmla="*/ 3028132 w 8023328"/>
              <a:gd name="connsiteY2951" fmla="*/ 582414 h 2380521"/>
              <a:gd name="connsiteX2952" fmla="*/ 3013712 w 8023328"/>
              <a:gd name="connsiteY2952" fmla="*/ 596271 h 2380521"/>
              <a:gd name="connsiteX2953" fmla="*/ 2998537 w 8023328"/>
              <a:gd name="connsiteY2953" fmla="*/ 582414 h 2380521"/>
              <a:gd name="connsiteX2954" fmla="*/ 3013712 w 8023328"/>
              <a:gd name="connsiteY2954" fmla="*/ 570017 h 2380521"/>
              <a:gd name="connsiteX2955" fmla="*/ 2942491 w 8023328"/>
              <a:gd name="connsiteY2955" fmla="*/ 570017 h 2380521"/>
              <a:gd name="connsiteX2956" fmla="*/ 2957285 w 8023328"/>
              <a:gd name="connsiteY2956" fmla="*/ 582414 h 2380521"/>
              <a:gd name="connsiteX2957" fmla="*/ 2942491 w 8023328"/>
              <a:gd name="connsiteY2957" fmla="*/ 596271 h 2380521"/>
              <a:gd name="connsiteX2958" fmla="*/ 2927705 w 8023328"/>
              <a:gd name="connsiteY2958" fmla="*/ 582414 h 2380521"/>
              <a:gd name="connsiteX2959" fmla="*/ 2942491 w 8023328"/>
              <a:gd name="connsiteY2959" fmla="*/ 570017 h 2380521"/>
              <a:gd name="connsiteX2960" fmla="*/ 2868288 w 8023328"/>
              <a:gd name="connsiteY2960" fmla="*/ 570017 h 2380521"/>
              <a:gd name="connsiteX2961" fmla="*/ 2883082 w 8023328"/>
              <a:gd name="connsiteY2961" fmla="*/ 582414 h 2380521"/>
              <a:gd name="connsiteX2962" fmla="*/ 2868288 w 8023328"/>
              <a:gd name="connsiteY2962" fmla="*/ 596271 h 2380521"/>
              <a:gd name="connsiteX2963" fmla="*/ 2853502 w 8023328"/>
              <a:gd name="connsiteY2963" fmla="*/ 582414 h 2380521"/>
              <a:gd name="connsiteX2964" fmla="*/ 2868288 w 8023328"/>
              <a:gd name="connsiteY2964" fmla="*/ 570017 h 2380521"/>
              <a:gd name="connsiteX2965" fmla="*/ 2796532 w 8023328"/>
              <a:gd name="connsiteY2965" fmla="*/ 570017 h 2380521"/>
              <a:gd name="connsiteX2966" fmla="*/ 2808931 w 8023328"/>
              <a:gd name="connsiteY2966" fmla="*/ 582414 h 2380521"/>
              <a:gd name="connsiteX2967" fmla="*/ 2796532 w 8023328"/>
              <a:gd name="connsiteY2967" fmla="*/ 596271 h 2380521"/>
              <a:gd name="connsiteX2968" fmla="*/ 2782675 w 8023328"/>
              <a:gd name="connsiteY2968" fmla="*/ 582414 h 2380521"/>
              <a:gd name="connsiteX2969" fmla="*/ 2796532 w 8023328"/>
              <a:gd name="connsiteY2969" fmla="*/ 570017 h 2380521"/>
              <a:gd name="connsiteX2970" fmla="*/ 2725695 w 8023328"/>
              <a:gd name="connsiteY2970" fmla="*/ 570017 h 2380521"/>
              <a:gd name="connsiteX2971" fmla="*/ 2738097 w 8023328"/>
              <a:gd name="connsiteY2971" fmla="*/ 582414 h 2380521"/>
              <a:gd name="connsiteX2972" fmla="*/ 2725695 w 8023328"/>
              <a:gd name="connsiteY2972" fmla="*/ 596271 h 2380521"/>
              <a:gd name="connsiteX2973" fmla="*/ 2711843 w 8023328"/>
              <a:gd name="connsiteY2973" fmla="*/ 582414 h 2380521"/>
              <a:gd name="connsiteX2974" fmla="*/ 2725695 w 8023328"/>
              <a:gd name="connsiteY2974" fmla="*/ 570017 h 2380521"/>
              <a:gd name="connsiteX2975" fmla="*/ 2654867 w 8023328"/>
              <a:gd name="connsiteY2975" fmla="*/ 570017 h 2380521"/>
              <a:gd name="connsiteX2976" fmla="*/ 2667266 w 8023328"/>
              <a:gd name="connsiteY2976" fmla="*/ 582414 h 2380521"/>
              <a:gd name="connsiteX2977" fmla="*/ 2654867 w 8023328"/>
              <a:gd name="connsiteY2977" fmla="*/ 596271 h 2380521"/>
              <a:gd name="connsiteX2978" fmla="*/ 2641013 w 8023328"/>
              <a:gd name="connsiteY2978" fmla="*/ 582414 h 2380521"/>
              <a:gd name="connsiteX2979" fmla="*/ 2654867 w 8023328"/>
              <a:gd name="connsiteY2979" fmla="*/ 570017 h 2380521"/>
              <a:gd name="connsiteX2980" fmla="*/ 2582580 w 8023328"/>
              <a:gd name="connsiteY2980" fmla="*/ 570017 h 2380521"/>
              <a:gd name="connsiteX2981" fmla="*/ 2596435 w 8023328"/>
              <a:gd name="connsiteY2981" fmla="*/ 582414 h 2380521"/>
              <a:gd name="connsiteX2982" fmla="*/ 2582580 w 8023328"/>
              <a:gd name="connsiteY2982" fmla="*/ 596271 h 2380521"/>
              <a:gd name="connsiteX2983" fmla="*/ 2570184 w 8023328"/>
              <a:gd name="connsiteY2983" fmla="*/ 582414 h 2380521"/>
              <a:gd name="connsiteX2984" fmla="*/ 2582580 w 8023328"/>
              <a:gd name="connsiteY2984" fmla="*/ 570017 h 2380521"/>
              <a:gd name="connsiteX2985" fmla="*/ 2511026 w 8023328"/>
              <a:gd name="connsiteY2985" fmla="*/ 570017 h 2380521"/>
              <a:gd name="connsiteX2986" fmla="*/ 2525610 w 8023328"/>
              <a:gd name="connsiteY2986" fmla="*/ 582414 h 2380521"/>
              <a:gd name="connsiteX2987" fmla="*/ 2511026 w 8023328"/>
              <a:gd name="connsiteY2987" fmla="*/ 596271 h 2380521"/>
              <a:gd name="connsiteX2988" fmla="*/ 2499358 w 8023328"/>
              <a:gd name="connsiteY2988" fmla="*/ 582414 h 2380521"/>
              <a:gd name="connsiteX2989" fmla="*/ 2511026 w 8023328"/>
              <a:gd name="connsiteY2989" fmla="*/ 570017 h 2380521"/>
              <a:gd name="connsiteX2990" fmla="*/ 2440921 w 8023328"/>
              <a:gd name="connsiteY2990" fmla="*/ 570017 h 2380521"/>
              <a:gd name="connsiteX2991" fmla="*/ 2454778 w 8023328"/>
              <a:gd name="connsiteY2991" fmla="*/ 582414 h 2380521"/>
              <a:gd name="connsiteX2992" fmla="*/ 2440921 w 8023328"/>
              <a:gd name="connsiteY2992" fmla="*/ 596271 h 2380521"/>
              <a:gd name="connsiteX2993" fmla="*/ 2428525 w 8023328"/>
              <a:gd name="connsiteY2993" fmla="*/ 582414 h 2380521"/>
              <a:gd name="connsiteX2994" fmla="*/ 2440921 w 8023328"/>
              <a:gd name="connsiteY2994" fmla="*/ 570017 h 2380521"/>
              <a:gd name="connsiteX2995" fmla="*/ 2369108 w 8023328"/>
              <a:gd name="connsiteY2995" fmla="*/ 570017 h 2380521"/>
              <a:gd name="connsiteX2996" fmla="*/ 2383896 w 8023328"/>
              <a:gd name="connsiteY2996" fmla="*/ 582414 h 2380521"/>
              <a:gd name="connsiteX2997" fmla="*/ 2369108 w 8023328"/>
              <a:gd name="connsiteY2997" fmla="*/ 596271 h 2380521"/>
              <a:gd name="connsiteX2998" fmla="*/ 2354319 w 8023328"/>
              <a:gd name="connsiteY2998" fmla="*/ 582414 h 2380521"/>
              <a:gd name="connsiteX2999" fmla="*/ 2369108 w 8023328"/>
              <a:gd name="connsiteY2999" fmla="*/ 570017 h 2380521"/>
              <a:gd name="connsiteX3000" fmla="*/ 2298275 w 8023328"/>
              <a:gd name="connsiteY3000" fmla="*/ 570017 h 2380521"/>
              <a:gd name="connsiteX3001" fmla="*/ 2313064 w 8023328"/>
              <a:gd name="connsiteY3001" fmla="*/ 582414 h 2380521"/>
              <a:gd name="connsiteX3002" fmla="*/ 2298275 w 8023328"/>
              <a:gd name="connsiteY3002" fmla="*/ 596271 h 2380521"/>
              <a:gd name="connsiteX3003" fmla="*/ 2283487 w 8023328"/>
              <a:gd name="connsiteY3003" fmla="*/ 582414 h 2380521"/>
              <a:gd name="connsiteX3004" fmla="*/ 2298275 w 8023328"/>
              <a:gd name="connsiteY3004" fmla="*/ 570017 h 2380521"/>
              <a:gd name="connsiteX3005" fmla="*/ 2226512 w 8023328"/>
              <a:gd name="connsiteY3005" fmla="*/ 570017 h 2380521"/>
              <a:gd name="connsiteX3006" fmla="*/ 2238911 w 8023328"/>
              <a:gd name="connsiteY3006" fmla="*/ 582414 h 2380521"/>
              <a:gd name="connsiteX3007" fmla="*/ 2226512 w 8023328"/>
              <a:gd name="connsiteY3007" fmla="*/ 596271 h 2380521"/>
              <a:gd name="connsiteX3008" fmla="*/ 2212655 w 8023328"/>
              <a:gd name="connsiteY3008" fmla="*/ 582414 h 2380521"/>
              <a:gd name="connsiteX3009" fmla="*/ 2226512 w 8023328"/>
              <a:gd name="connsiteY3009" fmla="*/ 570017 h 2380521"/>
              <a:gd name="connsiteX3010" fmla="*/ 2155680 w 8023328"/>
              <a:gd name="connsiteY3010" fmla="*/ 570017 h 2380521"/>
              <a:gd name="connsiteX3011" fmla="*/ 2168079 w 8023328"/>
              <a:gd name="connsiteY3011" fmla="*/ 582414 h 2380521"/>
              <a:gd name="connsiteX3012" fmla="*/ 2155680 w 8023328"/>
              <a:gd name="connsiteY3012" fmla="*/ 596271 h 2380521"/>
              <a:gd name="connsiteX3013" fmla="*/ 2141823 w 8023328"/>
              <a:gd name="connsiteY3013" fmla="*/ 582414 h 2380521"/>
              <a:gd name="connsiteX3014" fmla="*/ 2155680 w 8023328"/>
              <a:gd name="connsiteY3014" fmla="*/ 570017 h 2380521"/>
              <a:gd name="connsiteX3015" fmla="*/ 2084846 w 8023328"/>
              <a:gd name="connsiteY3015" fmla="*/ 570017 h 2380521"/>
              <a:gd name="connsiteX3016" fmla="*/ 2097246 w 8023328"/>
              <a:gd name="connsiteY3016" fmla="*/ 582414 h 2380521"/>
              <a:gd name="connsiteX3017" fmla="*/ 2084846 w 8023328"/>
              <a:gd name="connsiteY3017" fmla="*/ 596271 h 2380521"/>
              <a:gd name="connsiteX3018" fmla="*/ 2070989 w 8023328"/>
              <a:gd name="connsiteY3018" fmla="*/ 582414 h 2380521"/>
              <a:gd name="connsiteX3019" fmla="*/ 2084846 w 8023328"/>
              <a:gd name="connsiteY3019" fmla="*/ 570017 h 2380521"/>
              <a:gd name="connsiteX3020" fmla="*/ 2011831 w 8023328"/>
              <a:gd name="connsiteY3020" fmla="*/ 570017 h 2380521"/>
              <a:gd name="connsiteX3021" fmla="*/ 2026416 w 8023328"/>
              <a:gd name="connsiteY3021" fmla="*/ 582414 h 2380521"/>
              <a:gd name="connsiteX3022" fmla="*/ 2011831 w 8023328"/>
              <a:gd name="connsiteY3022" fmla="*/ 596271 h 2380521"/>
              <a:gd name="connsiteX3023" fmla="*/ 2000163 w 8023328"/>
              <a:gd name="connsiteY3023" fmla="*/ 582414 h 2380521"/>
              <a:gd name="connsiteX3024" fmla="*/ 2011831 w 8023328"/>
              <a:gd name="connsiteY3024" fmla="*/ 570017 h 2380521"/>
              <a:gd name="connsiteX3025" fmla="*/ 1938359 w 8023328"/>
              <a:gd name="connsiteY3025" fmla="*/ 570017 h 2380521"/>
              <a:gd name="connsiteX3026" fmla="*/ 1952216 w 8023328"/>
              <a:gd name="connsiteY3026" fmla="*/ 583873 h 2380521"/>
              <a:gd name="connsiteX3027" fmla="*/ 1938359 w 8023328"/>
              <a:gd name="connsiteY3027" fmla="*/ 596271 h 2380521"/>
              <a:gd name="connsiteX3028" fmla="*/ 1925962 w 8023328"/>
              <a:gd name="connsiteY3028" fmla="*/ 583873 h 2380521"/>
              <a:gd name="connsiteX3029" fmla="*/ 1938359 w 8023328"/>
              <a:gd name="connsiteY3029" fmla="*/ 570017 h 2380521"/>
              <a:gd name="connsiteX3030" fmla="*/ 1867522 w 8023328"/>
              <a:gd name="connsiteY3030" fmla="*/ 570017 h 2380521"/>
              <a:gd name="connsiteX3031" fmla="*/ 1881382 w 8023328"/>
              <a:gd name="connsiteY3031" fmla="*/ 583873 h 2380521"/>
              <a:gd name="connsiteX3032" fmla="*/ 1867522 w 8023328"/>
              <a:gd name="connsiteY3032" fmla="*/ 596271 h 2380521"/>
              <a:gd name="connsiteX3033" fmla="*/ 1855124 w 8023328"/>
              <a:gd name="connsiteY3033" fmla="*/ 583873 h 2380521"/>
              <a:gd name="connsiteX3034" fmla="*/ 1867522 w 8023328"/>
              <a:gd name="connsiteY3034" fmla="*/ 570017 h 2380521"/>
              <a:gd name="connsiteX3035" fmla="*/ 1799082 w 8023328"/>
              <a:gd name="connsiteY3035" fmla="*/ 570017 h 2380521"/>
              <a:gd name="connsiteX3036" fmla="*/ 1813871 w 8023328"/>
              <a:gd name="connsiteY3036" fmla="*/ 583873 h 2380521"/>
              <a:gd name="connsiteX3037" fmla="*/ 1799082 w 8023328"/>
              <a:gd name="connsiteY3037" fmla="*/ 596271 h 2380521"/>
              <a:gd name="connsiteX3038" fmla="*/ 1784295 w 8023328"/>
              <a:gd name="connsiteY3038" fmla="*/ 583873 h 2380521"/>
              <a:gd name="connsiteX3039" fmla="*/ 1799082 w 8023328"/>
              <a:gd name="connsiteY3039" fmla="*/ 570017 h 2380521"/>
              <a:gd name="connsiteX3040" fmla="*/ 1728257 w 8023328"/>
              <a:gd name="connsiteY3040" fmla="*/ 570017 h 2380521"/>
              <a:gd name="connsiteX3041" fmla="*/ 1743046 w 8023328"/>
              <a:gd name="connsiteY3041" fmla="*/ 583873 h 2380521"/>
              <a:gd name="connsiteX3042" fmla="*/ 1728257 w 8023328"/>
              <a:gd name="connsiteY3042" fmla="*/ 596271 h 2380521"/>
              <a:gd name="connsiteX3043" fmla="*/ 1713467 w 8023328"/>
              <a:gd name="connsiteY3043" fmla="*/ 583873 h 2380521"/>
              <a:gd name="connsiteX3044" fmla="*/ 1728257 w 8023328"/>
              <a:gd name="connsiteY3044" fmla="*/ 570017 h 2380521"/>
              <a:gd name="connsiteX3045" fmla="*/ 1657426 w 8023328"/>
              <a:gd name="connsiteY3045" fmla="*/ 570017 h 2380521"/>
              <a:gd name="connsiteX3046" fmla="*/ 1672218 w 8023328"/>
              <a:gd name="connsiteY3046" fmla="*/ 583873 h 2380521"/>
              <a:gd name="connsiteX3047" fmla="*/ 1657426 w 8023328"/>
              <a:gd name="connsiteY3047" fmla="*/ 596271 h 2380521"/>
              <a:gd name="connsiteX3048" fmla="*/ 1642647 w 8023328"/>
              <a:gd name="connsiteY3048" fmla="*/ 583873 h 2380521"/>
              <a:gd name="connsiteX3049" fmla="*/ 1657426 w 8023328"/>
              <a:gd name="connsiteY3049" fmla="*/ 570017 h 2380521"/>
              <a:gd name="connsiteX3050" fmla="*/ 1582294 w 8023328"/>
              <a:gd name="connsiteY3050" fmla="*/ 570017 h 2380521"/>
              <a:gd name="connsiteX3051" fmla="*/ 1594694 w 8023328"/>
              <a:gd name="connsiteY3051" fmla="*/ 583873 h 2380521"/>
              <a:gd name="connsiteX3052" fmla="*/ 1582294 w 8023328"/>
              <a:gd name="connsiteY3052" fmla="*/ 596271 h 2380521"/>
              <a:gd name="connsiteX3053" fmla="*/ 1568438 w 8023328"/>
              <a:gd name="connsiteY3053" fmla="*/ 583873 h 2380521"/>
              <a:gd name="connsiteX3054" fmla="*/ 1582294 w 8023328"/>
              <a:gd name="connsiteY3054" fmla="*/ 570017 h 2380521"/>
              <a:gd name="connsiteX3055" fmla="*/ 1512190 w 8023328"/>
              <a:gd name="connsiteY3055" fmla="*/ 570017 h 2380521"/>
              <a:gd name="connsiteX3056" fmla="*/ 1523859 w 8023328"/>
              <a:gd name="connsiteY3056" fmla="*/ 583873 h 2380521"/>
              <a:gd name="connsiteX3057" fmla="*/ 1512190 w 8023328"/>
              <a:gd name="connsiteY3057" fmla="*/ 596271 h 2380521"/>
              <a:gd name="connsiteX3058" fmla="*/ 1497607 w 8023328"/>
              <a:gd name="connsiteY3058" fmla="*/ 583873 h 2380521"/>
              <a:gd name="connsiteX3059" fmla="*/ 1512190 w 8023328"/>
              <a:gd name="connsiteY3059" fmla="*/ 570017 h 2380521"/>
              <a:gd name="connsiteX3060" fmla="*/ 1440623 w 8023328"/>
              <a:gd name="connsiteY3060" fmla="*/ 570017 h 2380521"/>
              <a:gd name="connsiteX3061" fmla="*/ 1453020 w 8023328"/>
              <a:gd name="connsiteY3061" fmla="*/ 583873 h 2380521"/>
              <a:gd name="connsiteX3062" fmla="*/ 1440623 w 8023328"/>
              <a:gd name="connsiteY3062" fmla="*/ 596271 h 2380521"/>
              <a:gd name="connsiteX3063" fmla="*/ 1426771 w 8023328"/>
              <a:gd name="connsiteY3063" fmla="*/ 583873 h 2380521"/>
              <a:gd name="connsiteX3064" fmla="*/ 1440623 w 8023328"/>
              <a:gd name="connsiteY3064" fmla="*/ 570017 h 2380521"/>
              <a:gd name="connsiteX3065" fmla="*/ 1368341 w 8023328"/>
              <a:gd name="connsiteY3065" fmla="*/ 570017 h 2380521"/>
              <a:gd name="connsiteX3066" fmla="*/ 1382194 w 8023328"/>
              <a:gd name="connsiteY3066" fmla="*/ 583873 h 2380521"/>
              <a:gd name="connsiteX3067" fmla="*/ 1368341 w 8023328"/>
              <a:gd name="connsiteY3067" fmla="*/ 596271 h 2380521"/>
              <a:gd name="connsiteX3068" fmla="*/ 1355945 w 8023328"/>
              <a:gd name="connsiteY3068" fmla="*/ 583873 h 2380521"/>
              <a:gd name="connsiteX3069" fmla="*/ 1368341 w 8023328"/>
              <a:gd name="connsiteY3069" fmla="*/ 570017 h 2380521"/>
              <a:gd name="connsiteX3070" fmla="*/ 1297515 w 8023328"/>
              <a:gd name="connsiteY3070" fmla="*/ 570017 h 2380521"/>
              <a:gd name="connsiteX3071" fmla="*/ 1311369 w 8023328"/>
              <a:gd name="connsiteY3071" fmla="*/ 583873 h 2380521"/>
              <a:gd name="connsiteX3072" fmla="*/ 1297515 w 8023328"/>
              <a:gd name="connsiteY3072" fmla="*/ 596271 h 2380521"/>
              <a:gd name="connsiteX3073" fmla="*/ 1285116 w 8023328"/>
              <a:gd name="connsiteY3073" fmla="*/ 583873 h 2380521"/>
              <a:gd name="connsiteX3074" fmla="*/ 1297515 w 8023328"/>
              <a:gd name="connsiteY3074" fmla="*/ 570017 h 2380521"/>
              <a:gd name="connsiteX3075" fmla="*/ 1226680 w 8023328"/>
              <a:gd name="connsiteY3075" fmla="*/ 570017 h 2380521"/>
              <a:gd name="connsiteX3076" fmla="*/ 1240537 w 8023328"/>
              <a:gd name="connsiteY3076" fmla="*/ 583873 h 2380521"/>
              <a:gd name="connsiteX3077" fmla="*/ 1226680 w 8023328"/>
              <a:gd name="connsiteY3077" fmla="*/ 596271 h 2380521"/>
              <a:gd name="connsiteX3078" fmla="*/ 1214296 w 8023328"/>
              <a:gd name="connsiteY3078" fmla="*/ 583873 h 2380521"/>
              <a:gd name="connsiteX3079" fmla="*/ 1226680 w 8023328"/>
              <a:gd name="connsiteY3079" fmla="*/ 570017 h 2380521"/>
              <a:gd name="connsiteX3080" fmla="*/ 1154879 w 8023328"/>
              <a:gd name="connsiteY3080" fmla="*/ 570017 h 2380521"/>
              <a:gd name="connsiteX3081" fmla="*/ 1169669 w 8023328"/>
              <a:gd name="connsiteY3081" fmla="*/ 583873 h 2380521"/>
              <a:gd name="connsiteX3082" fmla="*/ 1154879 w 8023328"/>
              <a:gd name="connsiteY3082" fmla="*/ 596271 h 2380521"/>
              <a:gd name="connsiteX3083" fmla="*/ 1140090 w 8023328"/>
              <a:gd name="connsiteY3083" fmla="*/ 583873 h 2380521"/>
              <a:gd name="connsiteX3084" fmla="*/ 1154879 w 8023328"/>
              <a:gd name="connsiteY3084" fmla="*/ 570017 h 2380521"/>
              <a:gd name="connsiteX3085" fmla="*/ 1084053 w 8023328"/>
              <a:gd name="connsiteY3085" fmla="*/ 570017 h 2380521"/>
              <a:gd name="connsiteX3086" fmla="*/ 1098840 w 8023328"/>
              <a:gd name="connsiteY3086" fmla="*/ 583873 h 2380521"/>
              <a:gd name="connsiteX3087" fmla="*/ 1084053 w 8023328"/>
              <a:gd name="connsiteY3087" fmla="*/ 596271 h 2380521"/>
              <a:gd name="connsiteX3088" fmla="*/ 1069263 w 8023328"/>
              <a:gd name="connsiteY3088" fmla="*/ 583873 h 2380521"/>
              <a:gd name="connsiteX3089" fmla="*/ 1084053 w 8023328"/>
              <a:gd name="connsiteY3089" fmla="*/ 570017 h 2380521"/>
              <a:gd name="connsiteX3090" fmla="*/ 1013010 w 8023328"/>
              <a:gd name="connsiteY3090" fmla="*/ 570017 h 2380521"/>
              <a:gd name="connsiteX3091" fmla="*/ 1024682 w 8023328"/>
              <a:gd name="connsiteY3091" fmla="*/ 583873 h 2380521"/>
              <a:gd name="connsiteX3092" fmla="*/ 1013010 w 8023328"/>
              <a:gd name="connsiteY3092" fmla="*/ 596271 h 2380521"/>
              <a:gd name="connsiteX3093" fmla="*/ 998433 w 8023328"/>
              <a:gd name="connsiteY3093" fmla="*/ 583873 h 2380521"/>
              <a:gd name="connsiteX3094" fmla="*/ 1013010 w 8023328"/>
              <a:gd name="connsiteY3094" fmla="*/ 570017 h 2380521"/>
              <a:gd name="connsiteX3095" fmla="*/ 941458 w 8023328"/>
              <a:gd name="connsiteY3095" fmla="*/ 570017 h 2380521"/>
              <a:gd name="connsiteX3096" fmla="*/ 953857 w 8023328"/>
              <a:gd name="connsiteY3096" fmla="*/ 583873 h 2380521"/>
              <a:gd name="connsiteX3097" fmla="*/ 941458 w 8023328"/>
              <a:gd name="connsiteY3097" fmla="*/ 596271 h 2380521"/>
              <a:gd name="connsiteX3098" fmla="*/ 927601 w 8023328"/>
              <a:gd name="connsiteY3098" fmla="*/ 583873 h 2380521"/>
              <a:gd name="connsiteX3099" fmla="*/ 941458 w 8023328"/>
              <a:gd name="connsiteY3099" fmla="*/ 570017 h 2380521"/>
              <a:gd name="connsiteX3100" fmla="*/ 870626 w 8023328"/>
              <a:gd name="connsiteY3100" fmla="*/ 570017 h 2380521"/>
              <a:gd name="connsiteX3101" fmla="*/ 883027 w 8023328"/>
              <a:gd name="connsiteY3101" fmla="*/ 583873 h 2380521"/>
              <a:gd name="connsiteX3102" fmla="*/ 870626 w 8023328"/>
              <a:gd name="connsiteY3102" fmla="*/ 596271 h 2380521"/>
              <a:gd name="connsiteX3103" fmla="*/ 856772 w 8023328"/>
              <a:gd name="connsiteY3103" fmla="*/ 583873 h 2380521"/>
              <a:gd name="connsiteX3104" fmla="*/ 870626 w 8023328"/>
              <a:gd name="connsiteY3104" fmla="*/ 570017 h 2380521"/>
              <a:gd name="connsiteX3105" fmla="*/ 798340 w 8023328"/>
              <a:gd name="connsiteY3105" fmla="*/ 570017 h 2380521"/>
              <a:gd name="connsiteX3106" fmla="*/ 812193 w 8023328"/>
              <a:gd name="connsiteY3106" fmla="*/ 583873 h 2380521"/>
              <a:gd name="connsiteX3107" fmla="*/ 798340 w 8023328"/>
              <a:gd name="connsiteY3107" fmla="*/ 596271 h 2380521"/>
              <a:gd name="connsiteX3108" fmla="*/ 785941 w 8023328"/>
              <a:gd name="connsiteY3108" fmla="*/ 583873 h 2380521"/>
              <a:gd name="connsiteX3109" fmla="*/ 798340 w 8023328"/>
              <a:gd name="connsiteY3109" fmla="*/ 570017 h 2380521"/>
              <a:gd name="connsiteX3110" fmla="*/ 724135 w 8023328"/>
              <a:gd name="connsiteY3110" fmla="*/ 570017 h 2380521"/>
              <a:gd name="connsiteX3111" fmla="*/ 737991 w 8023328"/>
              <a:gd name="connsiteY3111" fmla="*/ 583873 h 2380521"/>
              <a:gd name="connsiteX3112" fmla="*/ 724135 w 8023328"/>
              <a:gd name="connsiteY3112" fmla="*/ 596271 h 2380521"/>
              <a:gd name="connsiteX3113" fmla="*/ 711737 w 8023328"/>
              <a:gd name="connsiteY3113" fmla="*/ 583873 h 2380521"/>
              <a:gd name="connsiteX3114" fmla="*/ 724135 w 8023328"/>
              <a:gd name="connsiteY3114" fmla="*/ 570017 h 2380521"/>
              <a:gd name="connsiteX3115" fmla="*/ 653306 w 8023328"/>
              <a:gd name="connsiteY3115" fmla="*/ 570017 h 2380521"/>
              <a:gd name="connsiteX3116" fmla="*/ 667161 w 8023328"/>
              <a:gd name="connsiteY3116" fmla="*/ 583873 h 2380521"/>
              <a:gd name="connsiteX3117" fmla="*/ 653306 w 8023328"/>
              <a:gd name="connsiteY3117" fmla="*/ 596271 h 2380521"/>
              <a:gd name="connsiteX3118" fmla="*/ 640910 w 8023328"/>
              <a:gd name="connsiteY3118" fmla="*/ 583873 h 2380521"/>
              <a:gd name="connsiteX3119" fmla="*/ 653306 w 8023328"/>
              <a:gd name="connsiteY3119" fmla="*/ 570017 h 2380521"/>
              <a:gd name="connsiteX3120" fmla="*/ 584865 w 8023328"/>
              <a:gd name="connsiteY3120" fmla="*/ 570017 h 2380521"/>
              <a:gd name="connsiteX3121" fmla="*/ 599654 w 8023328"/>
              <a:gd name="connsiteY3121" fmla="*/ 583873 h 2380521"/>
              <a:gd name="connsiteX3122" fmla="*/ 584865 w 8023328"/>
              <a:gd name="connsiteY3122" fmla="*/ 596271 h 2380521"/>
              <a:gd name="connsiteX3123" fmla="*/ 570076 w 8023328"/>
              <a:gd name="connsiteY3123" fmla="*/ 583873 h 2380521"/>
              <a:gd name="connsiteX3124" fmla="*/ 584865 w 8023328"/>
              <a:gd name="connsiteY3124" fmla="*/ 570017 h 2380521"/>
              <a:gd name="connsiteX3125" fmla="*/ 513668 w 8023328"/>
              <a:gd name="connsiteY3125" fmla="*/ 570017 h 2380521"/>
              <a:gd name="connsiteX3126" fmla="*/ 528846 w 8023328"/>
              <a:gd name="connsiteY3126" fmla="*/ 583873 h 2380521"/>
              <a:gd name="connsiteX3127" fmla="*/ 513668 w 8023328"/>
              <a:gd name="connsiteY3127" fmla="*/ 596271 h 2380521"/>
              <a:gd name="connsiteX3128" fmla="*/ 499248 w 8023328"/>
              <a:gd name="connsiteY3128" fmla="*/ 583873 h 2380521"/>
              <a:gd name="connsiteX3129" fmla="*/ 513668 w 8023328"/>
              <a:gd name="connsiteY3129" fmla="*/ 570017 h 2380521"/>
              <a:gd name="connsiteX3130" fmla="*/ 439833 w 8023328"/>
              <a:gd name="connsiteY3130" fmla="*/ 570017 h 2380521"/>
              <a:gd name="connsiteX3131" fmla="*/ 454623 w 8023328"/>
              <a:gd name="connsiteY3131" fmla="*/ 583873 h 2380521"/>
              <a:gd name="connsiteX3132" fmla="*/ 439833 w 8023328"/>
              <a:gd name="connsiteY3132" fmla="*/ 596271 h 2380521"/>
              <a:gd name="connsiteX3133" fmla="*/ 425044 w 8023328"/>
              <a:gd name="connsiteY3133" fmla="*/ 583873 h 2380521"/>
              <a:gd name="connsiteX3134" fmla="*/ 439833 w 8023328"/>
              <a:gd name="connsiteY3134" fmla="*/ 570017 h 2380521"/>
              <a:gd name="connsiteX3135" fmla="*/ 368072 w 8023328"/>
              <a:gd name="connsiteY3135" fmla="*/ 570017 h 2380521"/>
              <a:gd name="connsiteX3136" fmla="*/ 380467 w 8023328"/>
              <a:gd name="connsiteY3136" fmla="*/ 583873 h 2380521"/>
              <a:gd name="connsiteX3137" fmla="*/ 368072 w 8023328"/>
              <a:gd name="connsiteY3137" fmla="*/ 596271 h 2380521"/>
              <a:gd name="connsiteX3138" fmla="*/ 354211 w 8023328"/>
              <a:gd name="connsiteY3138" fmla="*/ 583873 h 2380521"/>
              <a:gd name="connsiteX3139" fmla="*/ 368072 w 8023328"/>
              <a:gd name="connsiteY3139" fmla="*/ 570017 h 2380521"/>
              <a:gd name="connsiteX3140" fmla="*/ 3081772 w 8023328"/>
              <a:gd name="connsiteY3140" fmla="*/ 499186 h 2380521"/>
              <a:gd name="connsiteX3141" fmla="*/ 3095622 w 8023328"/>
              <a:gd name="connsiteY3141" fmla="*/ 511583 h 2380521"/>
              <a:gd name="connsiteX3142" fmla="*/ 3081772 w 8023328"/>
              <a:gd name="connsiteY3142" fmla="*/ 525440 h 2380521"/>
              <a:gd name="connsiteX3143" fmla="*/ 3069372 w 8023328"/>
              <a:gd name="connsiteY3143" fmla="*/ 511583 h 2380521"/>
              <a:gd name="connsiteX3144" fmla="*/ 3081772 w 8023328"/>
              <a:gd name="connsiteY3144" fmla="*/ 499186 h 2380521"/>
              <a:gd name="connsiteX3145" fmla="*/ 3013712 w 8023328"/>
              <a:gd name="connsiteY3145" fmla="*/ 499186 h 2380521"/>
              <a:gd name="connsiteX3146" fmla="*/ 3028135 w 8023328"/>
              <a:gd name="connsiteY3146" fmla="*/ 511583 h 2380521"/>
              <a:gd name="connsiteX3147" fmla="*/ 3013712 w 8023328"/>
              <a:gd name="connsiteY3147" fmla="*/ 525440 h 2380521"/>
              <a:gd name="connsiteX3148" fmla="*/ 2998539 w 8023328"/>
              <a:gd name="connsiteY3148" fmla="*/ 511583 h 2380521"/>
              <a:gd name="connsiteX3149" fmla="*/ 3013712 w 8023328"/>
              <a:gd name="connsiteY3149" fmla="*/ 499186 h 2380521"/>
              <a:gd name="connsiteX3150" fmla="*/ 2942491 w 8023328"/>
              <a:gd name="connsiteY3150" fmla="*/ 499186 h 2380521"/>
              <a:gd name="connsiteX3151" fmla="*/ 2957285 w 8023328"/>
              <a:gd name="connsiteY3151" fmla="*/ 511583 h 2380521"/>
              <a:gd name="connsiteX3152" fmla="*/ 2942491 w 8023328"/>
              <a:gd name="connsiteY3152" fmla="*/ 525440 h 2380521"/>
              <a:gd name="connsiteX3153" fmla="*/ 2927705 w 8023328"/>
              <a:gd name="connsiteY3153" fmla="*/ 511583 h 2380521"/>
              <a:gd name="connsiteX3154" fmla="*/ 2942491 w 8023328"/>
              <a:gd name="connsiteY3154" fmla="*/ 499186 h 2380521"/>
              <a:gd name="connsiteX3155" fmla="*/ 2868291 w 8023328"/>
              <a:gd name="connsiteY3155" fmla="*/ 499186 h 2380521"/>
              <a:gd name="connsiteX3156" fmla="*/ 2883082 w 8023328"/>
              <a:gd name="connsiteY3156" fmla="*/ 511583 h 2380521"/>
              <a:gd name="connsiteX3157" fmla="*/ 2868291 w 8023328"/>
              <a:gd name="connsiteY3157" fmla="*/ 525440 h 2380521"/>
              <a:gd name="connsiteX3158" fmla="*/ 2853502 w 8023328"/>
              <a:gd name="connsiteY3158" fmla="*/ 511583 h 2380521"/>
              <a:gd name="connsiteX3159" fmla="*/ 2868291 w 8023328"/>
              <a:gd name="connsiteY3159" fmla="*/ 499186 h 2380521"/>
              <a:gd name="connsiteX3160" fmla="*/ 2796533 w 8023328"/>
              <a:gd name="connsiteY3160" fmla="*/ 499186 h 2380521"/>
              <a:gd name="connsiteX3161" fmla="*/ 2808931 w 8023328"/>
              <a:gd name="connsiteY3161" fmla="*/ 511583 h 2380521"/>
              <a:gd name="connsiteX3162" fmla="*/ 2796533 w 8023328"/>
              <a:gd name="connsiteY3162" fmla="*/ 525440 h 2380521"/>
              <a:gd name="connsiteX3163" fmla="*/ 2782678 w 8023328"/>
              <a:gd name="connsiteY3163" fmla="*/ 511583 h 2380521"/>
              <a:gd name="connsiteX3164" fmla="*/ 2796533 w 8023328"/>
              <a:gd name="connsiteY3164" fmla="*/ 499186 h 2380521"/>
              <a:gd name="connsiteX3165" fmla="*/ 2725695 w 8023328"/>
              <a:gd name="connsiteY3165" fmla="*/ 499186 h 2380521"/>
              <a:gd name="connsiteX3166" fmla="*/ 2738097 w 8023328"/>
              <a:gd name="connsiteY3166" fmla="*/ 511583 h 2380521"/>
              <a:gd name="connsiteX3167" fmla="*/ 2725695 w 8023328"/>
              <a:gd name="connsiteY3167" fmla="*/ 525440 h 2380521"/>
              <a:gd name="connsiteX3168" fmla="*/ 2711846 w 8023328"/>
              <a:gd name="connsiteY3168" fmla="*/ 511583 h 2380521"/>
              <a:gd name="connsiteX3169" fmla="*/ 2725695 w 8023328"/>
              <a:gd name="connsiteY3169" fmla="*/ 499186 h 2380521"/>
              <a:gd name="connsiteX3170" fmla="*/ 2654870 w 8023328"/>
              <a:gd name="connsiteY3170" fmla="*/ 499186 h 2380521"/>
              <a:gd name="connsiteX3171" fmla="*/ 2667266 w 8023328"/>
              <a:gd name="connsiteY3171" fmla="*/ 511583 h 2380521"/>
              <a:gd name="connsiteX3172" fmla="*/ 2654870 w 8023328"/>
              <a:gd name="connsiteY3172" fmla="*/ 525440 h 2380521"/>
              <a:gd name="connsiteX3173" fmla="*/ 2641013 w 8023328"/>
              <a:gd name="connsiteY3173" fmla="*/ 511583 h 2380521"/>
              <a:gd name="connsiteX3174" fmla="*/ 2654870 w 8023328"/>
              <a:gd name="connsiteY3174" fmla="*/ 499186 h 2380521"/>
              <a:gd name="connsiteX3175" fmla="*/ 2582580 w 8023328"/>
              <a:gd name="connsiteY3175" fmla="*/ 499186 h 2380521"/>
              <a:gd name="connsiteX3176" fmla="*/ 2596435 w 8023328"/>
              <a:gd name="connsiteY3176" fmla="*/ 511583 h 2380521"/>
              <a:gd name="connsiteX3177" fmla="*/ 2582580 w 8023328"/>
              <a:gd name="connsiteY3177" fmla="*/ 525440 h 2380521"/>
              <a:gd name="connsiteX3178" fmla="*/ 2570184 w 8023328"/>
              <a:gd name="connsiteY3178" fmla="*/ 511583 h 2380521"/>
              <a:gd name="connsiteX3179" fmla="*/ 2582580 w 8023328"/>
              <a:gd name="connsiteY3179" fmla="*/ 499186 h 2380521"/>
              <a:gd name="connsiteX3180" fmla="*/ 2511026 w 8023328"/>
              <a:gd name="connsiteY3180" fmla="*/ 499186 h 2380521"/>
              <a:gd name="connsiteX3181" fmla="*/ 2525610 w 8023328"/>
              <a:gd name="connsiteY3181" fmla="*/ 511583 h 2380521"/>
              <a:gd name="connsiteX3182" fmla="*/ 2511026 w 8023328"/>
              <a:gd name="connsiteY3182" fmla="*/ 525440 h 2380521"/>
              <a:gd name="connsiteX3183" fmla="*/ 2499361 w 8023328"/>
              <a:gd name="connsiteY3183" fmla="*/ 511583 h 2380521"/>
              <a:gd name="connsiteX3184" fmla="*/ 2511026 w 8023328"/>
              <a:gd name="connsiteY3184" fmla="*/ 499186 h 2380521"/>
              <a:gd name="connsiteX3185" fmla="*/ 2440924 w 8023328"/>
              <a:gd name="connsiteY3185" fmla="*/ 499186 h 2380521"/>
              <a:gd name="connsiteX3186" fmla="*/ 2454781 w 8023328"/>
              <a:gd name="connsiteY3186" fmla="*/ 511583 h 2380521"/>
              <a:gd name="connsiteX3187" fmla="*/ 2440924 w 8023328"/>
              <a:gd name="connsiteY3187" fmla="*/ 525440 h 2380521"/>
              <a:gd name="connsiteX3188" fmla="*/ 2428527 w 8023328"/>
              <a:gd name="connsiteY3188" fmla="*/ 511583 h 2380521"/>
              <a:gd name="connsiteX3189" fmla="*/ 2440924 w 8023328"/>
              <a:gd name="connsiteY3189" fmla="*/ 499186 h 2380521"/>
              <a:gd name="connsiteX3190" fmla="*/ 2369108 w 8023328"/>
              <a:gd name="connsiteY3190" fmla="*/ 499186 h 2380521"/>
              <a:gd name="connsiteX3191" fmla="*/ 2383898 w 8023328"/>
              <a:gd name="connsiteY3191" fmla="*/ 511583 h 2380521"/>
              <a:gd name="connsiteX3192" fmla="*/ 2369108 w 8023328"/>
              <a:gd name="connsiteY3192" fmla="*/ 525440 h 2380521"/>
              <a:gd name="connsiteX3193" fmla="*/ 2354319 w 8023328"/>
              <a:gd name="connsiteY3193" fmla="*/ 511583 h 2380521"/>
              <a:gd name="connsiteX3194" fmla="*/ 2369108 w 8023328"/>
              <a:gd name="connsiteY3194" fmla="*/ 499186 h 2380521"/>
              <a:gd name="connsiteX3195" fmla="*/ 2298278 w 8023328"/>
              <a:gd name="connsiteY3195" fmla="*/ 499186 h 2380521"/>
              <a:gd name="connsiteX3196" fmla="*/ 2313066 w 8023328"/>
              <a:gd name="connsiteY3196" fmla="*/ 511583 h 2380521"/>
              <a:gd name="connsiteX3197" fmla="*/ 2298278 w 8023328"/>
              <a:gd name="connsiteY3197" fmla="*/ 525440 h 2380521"/>
              <a:gd name="connsiteX3198" fmla="*/ 2283488 w 8023328"/>
              <a:gd name="connsiteY3198" fmla="*/ 511583 h 2380521"/>
              <a:gd name="connsiteX3199" fmla="*/ 2298278 w 8023328"/>
              <a:gd name="connsiteY3199" fmla="*/ 499186 h 2380521"/>
              <a:gd name="connsiteX3200" fmla="*/ 2226514 w 8023328"/>
              <a:gd name="connsiteY3200" fmla="*/ 499186 h 2380521"/>
              <a:gd name="connsiteX3201" fmla="*/ 2238914 w 8023328"/>
              <a:gd name="connsiteY3201" fmla="*/ 511583 h 2380521"/>
              <a:gd name="connsiteX3202" fmla="*/ 2226514 w 8023328"/>
              <a:gd name="connsiteY3202" fmla="*/ 525440 h 2380521"/>
              <a:gd name="connsiteX3203" fmla="*/ 2212655 w 8023328"/>
              <a:gd name="connsiteY3203" fmla="*/ 511583 h 2380521"/>
              <a:gd name="connsiteX3204" fmla="*/ 2226514 w 8023328"/>
              <a:gd name="connsiteY3204" fmla="*/ 499186 h 2380521"/>
              <a:gd name="connsiteX3205" fmla="*/ 2155680 w 8023328"/>
              <a:gd name="connsiteY3205" fmla="*/ 499186 h 2380521"/>
              <a:gd name="connsiteX3206" fmla="*/ 2168079 w 8023328"/>
              <a:gd name="connsiteY3206" fmla="*/ 511583 h 2380521"/>
              <a:gd name="connsiteX3207" fmla="*/ 2155680 w 8023328"/>
              <a:gd name="connsiteY3207" fmla="*/ 525440 h 2380521"/>
              <a:gd name="connsiteX3208" fmla="*/ 2141823 w 8023328"/>
              <a:gd name="connsiteY3208" fmla="*/ 511583 h 2380521"/>
              <a:gd name="connsiteX3209" fmla="*/ 2155680 w 8023328"/>
              <a:gd name="connsiteY3209" fmla="*/ 499186 h 2380521"/>
              <a:gd name="connsiteX3210" fmla="*/ 2084846 w 8023328"/>
              <a:gd name="connsiteY3210" fmla="*/ 499186 h 2380521"/>
              <a:gd name="connsiteX3211" fmla="*/ 2097246 w 8023328"/>
              <a:gd name="connsiteY3211" fmla="*/ 511583 h 2380521"/>
              <a:gd name="connsiteX3212" fmla="*/ 2084846 w 8023328"/>
              <a:gd name="connsiteY3212" fmla="*/ 525440 h 2380521"/>
              <a:gd name="connsiteX3213" fmla="*/ 2070991 w 8023328"/>
              <a:gd name="connsiteY3213" fmla="*/ 511583 h 2380521"/>
              <a:gd name="connsiteX3214" fmla="*/ 2084846 w 8023328"/>
              <a:gd name="connsiteY3214" fmla="*/ 499186 h 2380521"/>
              <a:gd name="connsiteX3215" fmla="*/ 2011831 w 8023328"/>
              <a:gd name="connsiteY3215" fmla="*/ 499186 h 2380521"/>
              <a:gd name="connsiteX3216" fmla="*/ 2026416 w 8023328"/>
              <a:gd name="connsiteY3216" fmla="*/ 511583 h 2380521"/>
              <a:gd name="connsiteX3217" fmla="*/ 2011831 w 8023328"/>
              <a:gd name="connsiteY3217" fmla="*/ 525440 h 2380521"/>
              <a:gd name="connsiteX3218" fmla="*/ 2000165 w 8023328"/>
              <a:gd name="connsiteY3218" fmla="*/ 511583 h 2380521"/>
              <a:gd name="connsiteX3219" fmla="*/ 2011831 w 8023328"/>
              <a:gd name="connsiteY3219" fmla="*/ 499186 h 2380521"/>
              <a:gd name="connsiteX3220" fmla="*/ 1938362 w 8023328"/>
              <a:gd name="connsiteY3220" fmla="*/ 499186 h 2380521"/>
              <a:gd name="connsiteX3221" fmla="*/ 1952216 w 8023328"/>
              <a:gd name="connsiteY3221" fmla="*/ 511583 h 2380521"/>
              <a:gd name="connsiteX3222" fmla="*/ 1938362 w 8023328"/>
              <a:gd name="connsiteY3222" fmla="*/ 525440 h 2380521"/>
              <a:gd name="connsiteX3223" fmla="*/ 1925965 w 8023328"/>
              <a:gd name="connsiteY3223" fmla="*/ 511583 h 2380521"/>
              <a:gd name="connsiteX3224" fmla="*/ 1938362 w 8023328"/>
              <a:gd name="connsiteY3224" fmla="*/ 499186 h 2380521"/>
              <a:gd name="connsiteX3225" fmla="*/ 1867525 w 8023328"/>
              <a:gd name="connsiteY3225" fmla="*/ 499186 h 2380521"/>
              <a:gd name="connsiteX3226" fmla="*/ 1881384 w 8023328"/>
              <a:gd name="connsiteY3226" fmla="*/ 511583 h 2380521"/>
              <a:gd name="connsiteX3227" fmla="*/ 1867525 w 8023328"/>
              <a:gd name="connsiteY3227" fmla="*/ 525440 h 2380521"/>
              <a:gd name="connsiteX3228" fmla="*/ 1855126 w 8023328"/>
              <a:gd name="connsiteY3228" fmla="*/ 511583 h 2380521"/>
              <a:gd name="connsiteX3229" fmla="*/ 1867525 w 8023328"/>
              <a:gd name="connsiteY3229" fmla="*/ 499186 h 2380521"/>
              <a:gd name="connsiteX3230" fmla="*/ 1799085 w 8023328"/>
              <a:gd name="connsiteY3230" fmla="*/ 499186 h 2380521"/>
              <a:gd name="connsiteX3231" fmla="*/ 1813871 w 8023328"/>
              <a:gd name="connsiteY3231" fmla="*/ 511583 h 2380521"/>
              <a:gd name="connsiteX3232" fmla="*/ 1799085 w 8023328"/>
              <a:gd name="connsiteY3232" fmla="*/ 525440 h 2380521"/>
              <a:gd name="connsiteX3233" fmla="*/ 1784295 w 8023328"/>
              <a:gd name="connsiteY3233" fmla="*/ 511583 h 2380521"/>
              <a:gd name="connsiteX3234" fmla="*/ 1799085 w 8023328"/>
              <a:gd name="connsiteY3234" fmla="*/ 499186 h 2380521"/>
              <a:gd name="connsiteX3235" fmla="*/ 1728257 w 8023328"/>
              <a:gd name="connsiteY3235" fmla="*/ 499186 h 2380521"/>
              <a:gd name="connsiteX3236" fmla="*/ 1743046 w 8023328"/>
              <a:gd name="connsiteY3236" fmla="*/ 511583 h 2380521"/>
              <a:gd name="connsiteX3237" fmla="*/ 1728257 w 8023328"/>
              <a:gd name="connsiteY3237" fmla="*/ 525440 h 2380521"/>
              <a:gd name="connsiteX3238" fmla="*/ 1713469 w 8023328"/>
              <a:gd name="connsiteY3238" fmla="*/ 511583 h 2380521"/>
              <a:gd name="connsiteX3239" fmla="*/ 1728257 w 8023328"/>
              <a:gd name="connsiteY3239" fmla="*/ 499186 h 2380521"/>
              <a:gd name="connsiteX3240" fmla="*/ 1657426 w 8023328"/>
              <a:gd name="connsiteY3240" fmla="*/ 499186 h 2380521"/>
              <a:gd name="connsiteX3241" fmla="*/ 1672218 w 8023328"/>
              <a:gd name="connsiteY3241" fmla="*/ 511583 h 2380521"/>
              <a:gd name="connsiteX3242" fmla="*/ 1657426 w 8023328"/>
              <a:gd name="connsiteY3242" fmla="*/ 525440 h 2380521"/>
              <a:gd name="connsiteX3243" fmla="*/ 1642647 w 8023328"/>
              <a:gd name="connsiteY3243" fmla="*/ 511583 h 2380521"/>
              <a:gd name="connsiteX3244" fmla="*/ 1657426 w 8023328"/>
              <a:gd name="connsiteY3244" fmla="*/ 499186 h 2380521"/>
              <a:gd name="connsiteX3245" fmla="*/ 1582294 w 8023328"/>
              <a:gd name="connsiteY3245" fmla="*/ 499186 h 2380521"/>
              <a:gd name="connsiteX3246" fmla="*/ 1594694 w 8023328"/>
              <a:gd name="connsiteY3246" fmla="*/ 511583 h 2380521"/>
              <a:gd name="connsiteX3247" fmla="*/ 1582294 w 8023328"/>
              <a:gd name="connsiteY3247" fmla="*/ 525440 h 2380521"/>
              <a:gd name="connsiteX3248" fmla="*/ 1568438 w 8023328"/>
              <a:gd name="connsiteY3248" fmla="*/ 511583 h 2380521"/>
              <a:gd name="connsiteX3249" fmla="*/ 1582294 w 8023328"/>
              <a:gd name="connsiteY3249" fmla="*/ 499186 h 2380521"/>
              <a:gd name="connsiteX3250" fmla="*/ 1512192 w 8023328"/>
              <a:gd name="connsiteY3250" fmla="*/ 499186 h 2380521"/>
              <a:gd name="connsiteX3251" fmla="*/ 1523862 w 8023328"/>
              <a:gd name="connsiteY3251" fmla="*/ 511583 h 2380521"/>
              <a:gd name="connsiteX3252" fmla="*/ 1512192 w 8023328"/>
              <a:gd name="connsiteY3252" fmla="*/ 525440 h 2380521"/>
              <a:gd name="connsiteX3253" fmla="*/ 1497607 w 8023328"/>
              <a:gd name="connsiteY3253" fmla="*/ 511583 h 2380521"/>
              <a:gd name="connsiteX3254" fmla="*/ 1512192 w 8023328"/>
              <a:gd name="connsiteY3254" fmla="*/ 499186 h 2380521"/>
              <a:gd name="connsiteX3255" fmla="*/ 1440623 w 8023328"/>
              <a:gd name="connsiteY3255" fmla="*/ 499186 h 2380521"/>
              <a:gd name="connsiteX3256" fmla="*/ 1453023 w 8023328"/>
              <a:gd name="connsiteY3256" fmla="*/ 511583 h 2380521"/>
              <a:gd name="connsiteX3257" fmla="*/ 1440623 w 8023328"/>
              <a:gd name="connsiteY3257" fmla="*/ 525440 h 2380521"/>
              <a:gd name="connsiteX3258" fmla="*/ 1426771 w 8023328"/>
              <a:gd name="connsiteY3258" fmla="*/ 511583 h 2380521"/>
              <a:gd name="connsiteX3259" fmla="*/ 1440623 w 8023328"/>
              <a:gd name="connsiteY3259" fmla="*/ 499186 h 2380521"/>
              <a:gd name="connsiteX3260" fmla="*/ 1368341 w 8023328"/>
              <a:gd name="connsiteY3260" fmla="*/ 499186 h 2380521"/>
              <a:gd name="connsiteX3261" fmla="*/ 1382196 w 8023328"/>
              <a:gd name="connsiteY3261" fmla="*/ 511583 h 2380521"/>
              <a:gd name="connsiteX3262" fmla="*/ 1368341 w 8023328"/>
              <a:gd name="connsiteY3262" fmla="*/ 525440 h 2380521"/>
              <a:gd name="connsiteX3263" fmla="*/ 1355948 w 8023328"/>
              <a:gd name="connsiteY3263" fmla="*/ 511583 h 2380521"/>
              <a:gd name="connsiteX3264" fmla="*/ 1368341 w 8023328"/>
              <a:gd name="connsiteY3264" fmla="*/ 499186 h 2380521"/>
              <a:gd name="connsiteX3265" fmla="*/ 1297515 w 8023328"/>
              <a:gd name="connsiteY3265" fmla="*/ 499186 h 2380521"/>
              <a:gd name="connsiteX3266" fmla="*/ 1311369 w 8023328"/>
              <a:gd name="connsiteY3266" fmla="*/ 513042 h 2380521"/>
              <a:gd name="connsiteX3267" fmla="*/ 1297515 w 8023328"/>
              <a:gd name="connsiteY3267" fmla="*/ 525440 h 2380521"/>
              <a:gd name="connsiteX3268" fmla="*/ 1285118 w 8023328"/>
              <a:gd name="connsiteY3268" fmla="*/ 513042 h 2380521"/>
              <a:gd name="connsiteX3269" fmla="*/ 1297515 w 8023328"/>
              <a:gd name="connsiteY3269" fmla="*/ 499186 h 2380521"/>
              <a:gd name="connsiteX3270" fmla="*/ 1225700 w 8023328"/>
              <a:gd name="connsiteY3270" fmla="*/ 499186 h 2380521"/>
              <a:gd name="connsiteX3271" fmla="*/ 1240491 w 8023328"/>
              <a:gd name="connsiteY3271" fmla="*/ 513042 h 2380521"/>
              <a:gd name="connsiteX3272" fmla="*/ 1225700 w 8023328"/>
              <a:gd name="connsiteY3272" fmla="*/ 525440 h 2380521"/>
              <a:gd name="connsiteX3273" fmla="*/ 1210925 w 8023328"/>
              <a:gd name="connsiteY3273" fmla="*/ 513042 h 2380521"/>
              <a:gd name="connsiteX3274" fmla="*/ 1225700 w 8023328"/>
              <a:gd name="connsiteY3274" fmla="*/ 499186 h 2380521"/>
              <a:gd name="connsiteX3275" fmla="*/ 1154881 w 8023328"/>
              <a:gd name="connsiteY3275" fmla="*/ 499186 h 2380521"/>
              <a:gd name="connsiteX3276" fmla="*/ 1169669 w 8023328"/>
              <a:gd name="connsiteY3276" fmla="*/ 513042 h 2380521"/>
              <a:gd name="connsiteX3277" fmla="*/ 1154881 w 8023328"/>
              <a:gd name="connsiteY3277" fmla="*/ 525440 h 2380521"/>
              <a:gd name="connsiteX3278" fmla="*/ 1140095 w 8023328"/>
              <a:gd name="connsiteY3278" fmla="*/ 513042 h 2380521"/>
              <a:gd name="connsiteX3279" fmla="*/ 1154881 w 8023328"/>
              <a:gd name="connsiteY3279" fmla="*/ 499186 h 2380521"/>
              <a:gd name="connsiteX3280" fmla="*/ 1084053 w 8023328"/>
              <a:gd name="connsiteY3280" fmla="*/ 499186 h 2380521"/>
              <a:gd name="connsiteX3281" fmla="*/ 1098842 w 8023328"/>
              <a:gd name="connsiteY3281" fmla="*/ 513042 h 2380521"/>
              <a:gd name="connsiteX3282" fmla="*/ 1084053 w 8023328"/>
              <a:gd name="connsiteY3282" fmla="*/ 525440 h 2380521"/>
              <a:gd name="connsiteX3283" fmla="*/ 1069267 w 8023328"/>
              <a:gd name="connsiteY3283" fmla="*/ 513042 h 2380521"/>
              <a:gd name="connsiteX3284" fmla="*/ 1084053 w 8023328"/>
              <a:gd name="connsiteY3284" fmla="*/ 499186 h 2380521"/>
              <a:gd name="connsiteX3285" fmla="*/ 1013012 w 8023328"/>
              <a:gd name="connsiteY3285" fmla="*/ 499186 h 2380521"/>
              <a:gd name="connsiteX3286" fmla="*/ 1024685 w 8023328"/>
              <a:gd name="connsiteY3286" fmla="*/ 513042 h 2380521"/>
              <a:gd name="connsiteX3287" fmla="*/ 1013012 w 8023328"/>
              <a:gd name="connsiteY3287" fmla="*/ 525440 h 2380521"/>
              <a:gd name="connsiteX3288" fmla="*/ 998433 w 8023328"/>
              <a:gd name="connsiteY3288" fmla="*/ 513042 h 2380521"/>
              <a:gd name="connsiteX3289" fmla="*/ 1013012 w 8023328"/>
              <a:gd name="connsiteY3289" fmla="*/ 499186 h 2380521"/>
              <a:gd name="connsiteX3290" fmla="*/ 941461 w 8023328"/>
              <a:gd name="connsiteY3290" fmla="*/ 499186 h 2380521"/>
              <a:gd name="connsiteX3291" fmla="*/ 953861 w 8023328"/>
              <a:gd name="connsiteY3291" fmla="*/ 513042 h 2380521"/>
              <a:gd name="connsiteX3292" fmla="*/ 941461 w 8023328"/>
              <a:gd name="connsiteY3292" fmla="*/ 525440 h 2380521"/>
              <a:gd name="connsiteX3293" fmla="*/ 927607 w 8023328"/>
              <a:gd name="connsiteY3293" fmla="*/ 513042 h 2380521"/>
              <a:gd name="connsiteX3294" fmla="*/ 941461 w 8023328"/>
              <a:gd name="connsiteY3294" fmla="*/ 499186 h 2380521"/>
              <a:gd name="connsiteX3295" fmla="*/ 870626 w 8023328"/>
              <a:gd name="connsiteY3295" fmla="*/ 499186 h 2380521"/>
              <a:gd name="connsiteX3296" fmla="*/ 883027 w 8023328"/>
              <a:gd name="connsiteY3296" fmla="*/ 513042 h 2380521"/>
              <a:gd name="connsiteX3297" fmla="*/ 870626 w 8023328"/>
              <a:gd name="connsiteY3297" fmla="*/ 525440 h 2380521"/>
              <a:gd name="connsiteX3298" fmla="*/ 856774 w 8023328"/>
              <a:gd name="connsiteY3298" fmla="*/ 513042 h 2380521"/>
              <a:gd name="connsiteX3299" fmla="*/ 870626 w 8023328"/>
              <a:gd name="connsiteY3299" fmla="*/ 499186 h 2380521"/>
              <a:gd name="connsiteX3300" fmla="*/ 798340 w 8023328"/>
              <a:gd name="connsiteY3300" fmla="*/ 499186 h 2380521"/>
              <a:gd name="connsiteX3301" fmla="*/ 812196 w 8023328"/>
              <a:gd name="connsiteY3301" fmla="*/ 513042 h 2380521"/>
              <a:gd name="connsiteX3302" fmla="*/ 798340 w 8023328"/>
              <a:gd name="connsiteY3302" fmla="*/ 525440 h 2380521"/>
              <a:gd name="connsiteX3303" fmla="*/ 785941 w 8023328"/>
              <a:gd name="connsiteY3303" fmla="*/ 513042 h 2380521"/>
              <a:gd name="connsiteX3304" fmla="*/ 798340 w 8023328"/>
              <a:gd name="connsiteY3304" fmla="*/ 499186 h 2380521"/>
              <a:gd name="connsiteX3305" fmla="*/ 724135 w 8023328"/>
              <a:gd name="connsiteY3305" fmla="*/ 499186 h 2380521"/>
              <a:gd name="connsiteX3306" fmla="*/ 737991 w 8023328"/>
              <a:gd name="connsiteY3306" fmla="*/ 513042 h 2380521"/>
              <a:gd name="connsiteX3307" fmla="*/ 724135 w 8023328"/>
              <a:gd name="connsiteY3307" fmla="*/ 525440 h 2380521"/>
              <a:gd name="connsiteX3308" fmla="*/ 711744 w 8023328"/>
              <a:gd name="connsiteY3308" fmla="*/ 513042 h 2380521"/>
              <a:gd name="connsiteX3309" fmla="*/ 724135 w 8023328"/>
              <a:gd name="connsiteY3309" fmla="*/ 499186 h 2380521"/>
              <a:gd name="connsiteX3310" fmla="*/ 653306 w 8023328"/>
              <a:gd name="connsiteY3310" fmla="*/ 499186 h 2380521"/>
              <a:gd name="connsiteX3311" fmla="*/ 667164 w 8023328"/>
              <a:gd name="connsiteY3311" fmla="*/ 513042 h 2380521"/>
              <a:gd name="connsiteX3312" fmla="*/ 653306 w 8023328"/>
              <a:gd name="connsiteY3312" fmla="*/ 525440 h 2380521"/>
              <a:gd name="connsiteX3313" fmla="*/ 640910 w 8023328"/>
              <a:gd name="connsiteY3313" fmla="*/ 513042 h 2380521"/>
              <a:gd name="connsiteX3314" fmla="*/ 653306 w 8023328"/>
              <a:gd name="connsiteY3314" fmla="*/ 499186 h 2380521"/>
              <a:gd name="connsiteX3315" fmla="*/ 584869 w 8023328"/>
              <a:gd name="connsiteY3315" fmla="*/ 499186 h 2380521"/>
              <a:gd name="connsiteX3316" fmla="*/ 599654 w 8023328"/>
              <a:gd name="connsiteY3316" fmla="*/ 513042 h 2380521"/>
              <a:gd name="connsiteX3317" fmla="*/ 584869 w 8023328"/>
              <a:gd name="connsiteY3317" fmla="*/ 525440 h 2380521"/>
              <a:gd name="connsiteX3318" fmla="*/ 570076 w 8023328"/>
              <a:gd name="connsiteY3318" fmla="*/ 513042 h 2380521"/>
              <a:gd name="connsiteX3319" fmla="*/ 584869 w 8023328"/>
              <a:gd name="connsiteY3319" fmla="*/ 499186 h 2380521"/>
              <a:gd name="connsiteX3320" fmla="*/ 513670 w 8023328"/>
              <a:gd name="connsiteY3320" fmla="*/ 499186 h 2380521"/>
              <a:gd name="connsiteX3321" fmla="*/ 528846 w 8023328"/>
              <a:gd name="connsiteY3321" fmla="*/ 513042 h 2380521"/>
              <a:gd name="connsiteX3322" fmla="*/ 513670 w 8023328"/>
              <a:gd name="connsiteY3322" fmla="*/ 525440 h 2380521"/>
              <a:gd name="connsiteX3323" fmla="*/ 499248 w 8023328"/>
              <a:gd name="connsiteY3323" fmla="*/ 513042 h 2380521"/>
              <a:gd name="connsiteX3324" fmla="*/ 513670 w 8023328"/>
              <a:gd name="connsiteY3324" fmla="*/ 499186 h 2380521"/>
              <a:gd name="connsiteX3325" fmla="*/ 3939871 w 8023328"/>
              <a:gd name="connsiteY3325" fmla="*/ 495814 h 2380521"/>
              <a:gd name="connsiteX3326" fmla="*/ 3952268 w 8023328"/>
              <a:gd name="connsiteY3326" fmla="*/ 510602 h 2380521"/>
              <a:gd name="connsiteX3327" fmla="*/ 3939871 w 8023328"/>
              <a:gd name="connsiteY3327" fmla="*/ 525391 h 2380521"/>
              <a:gd name="connsiteX3328" fmla="*/ 3926015 w 8023328"/>
              <a:gd name="connsiteY3328" fmla="*/ 510602 h 2380521"/>
              <a:gd name="connsiteX3329" fmla="*/ 3939871 w 8023328"/>
              <a:gd name="connsiteY3329" fmla="*/ 495814 h 2380521"/>
              <a:gd name="connsiteX3330" fmla="*/ 3869042 w 8023328"/>
              <a:gd name="connsiteY3330" fmla="*/ 495814 h 2380521"/>
              <a:gd name="connsiteX3331" fmla="*/ 3881439 w 8023328"/>
              <a:gd name="connsiteY3331" fmla="*/ 510602 h 2380521"/>
              <a:gd name="connsiteX3332" fmla="*/ 3869042 w 8023328"/>
              <a:gd name="connsiteY3332" fmla="*/ 525391 h 2380521"/>
              <a:gd name="connsiteX3333" fmla="*/ 3855186 w 8023328"/>
              <a:gd name="connsiteY3333" fmla="*/ 510602 h 2380521"/>
              <a:gd name="connsiteX3334" fmla="*/ 3869042 w 8023328"/>
              <a:gd name="connsiteY3334" fmla="*/ 495814 h 2380521"/>
              <a:gd name="connsiteX3335" fmla="*/ 3796752 w 8023328"/>
              <a:gd name="connsiteY3335" fmla="*/ 495814 h 2380521"/>
              <a:gd name="connsiteX3336" fmla="*/ 3810608 w 8023328"/>
              <a:gd name="connsiteY3336" fmla="*/ 510602 h 2380521"/>
              <a:gd name="connsiteX3337" fmla="*/ 3796752 w 8023328"/>
              <a:gd name="connsiteY3337" fmla="*/ 525391 h 2380521"/>
              <a:gd name="connsiteX3338" fmla="*/ 3784355 w 8023328"/>
              <a:gd name="connsiteY3338" fmla="*/ 510602 h 2380521"/>
              <a:gd name="connsiteX3339" fmla="*/ 3796752 w 8023328"/>
              <a:gd name="connsiteY3339" fmla="*/ 495814 h 2380521"/>
              <a:gd name="connsiteX3340" fmla="*/ 3725922 w 8023328"/>
              <a:gd name="connsiteY3340" fmla="*/ 495814 h 2380521"/>
              <a:gd name="connsiteX3341" fmla="*/ 3739778 w 8023328"/>
              <a:gd name="connsiteY3341" fmla="*/ 510602 h 2380521"/>
              <a:gd name="connsiteX3342" fmla="*/ 3725922 w 8023328"/>
              <a:gd name="connsiteY3342" fmla="*/ 525391 h 2380521"/>
              <a:gd name="connsiteX3343" fmla="*/ 3713525 w 8023328"/>
              <a:gd name="connsiteY3343" fmla="*/ 510602 h 2380521"/>
              <a:gd name="connsiteX3344" fmla="*/ 3725922 w 8023328"/>
              <a:gd name="connsiteY3344" fmla="*/ 495814 h 2380521"/>
              <a:gd name="connsiteX3345" fmla="*/ 3655091 w 8023328"/>
              <a:gd name="connsiteY3345" fmla="*/ 495814 h 2380521"/>
              <a:gd name="connsiteX3346" fmla="*/ 3668947 w 8023328"/>
              <a:gd name="connsiteY3346" fmla="*/ 510602 h 2380521"/>
              <a:gd name="connsiteX3347" fmla="*/ 3655091 w 8023328"/>
              <a:gd name="connsiteY3347" fmla="*/ 525391 h 2380521"/>
              <a:gd name="connsiteX3348" fmla="*/ 3642694 w 8023328"/>
              <a:gd name="connsiteY3348" fmla="*/ 510602 h 2380521"/>
              <a:gd name="connsiteX3349" fmla="*/ 3655091 w 8023328"/>
              <a:gd name="connsiteY3349" fmla="*/ 495814 h 2380521"/>
              <a:gd name="connsiteX3350" fmla="*/ 3583280 w 8023328"/>
              <a:gd name="connsiteY3350" fmla="*/ 495814 h 2380521"/>
              <a:gd name="connsiteX3351" fmla="*/ 3598069 w 8023328"/>
              <a:gd name="connsiteY3351" fmla="*/ 510602 h 2380521"/>
              <a:gd name="connsiteX3352" fmla="*/ 3583280 w 8023328"/>
              <a:gd name="connsiteY3352" fmla="*/ 525391 h 2380521"/>
              <a:gd name="connsiteX3353" fmla="*/ 3568491 w 8023328"/>
              <a:gd name="connsiteY3353" fmla="*/ 510602 h 2380521"/>
              <a:gd name="connsiteX3354" fmla="*/ 3583280 w 8023328"/>
              <a:gd name="connsiteY3354" fmla="*/ 495814 h 2380521"/>
              <a:gd name="connsiteX3355" fmla="*/ 3512449 w 8023328"/>
              <a:gd name="connsiteY3355" fmla="*/ 495814 h 2380521"/>
              <a:gd name="connsiteX3356" fmla="*/ 3527237 w 8023328"/>
              <a:gd name="connsiteY3356" fmla="*/ 510602 h 2380521"/>
              <a:gd name="connsiteX3357" fmla="*/ 3512449 w 8023328"/>
              <a:gd name="connsiteY3357" fmla="*/ 525391 h 2380521"/>
              <a:gd name="connsiteX3358" fmla="*/ 3497661 w 8023328"/>
              <a:gd name="connsiteY3358" fmla="*/ 510602 h 2380521"/>
              <a:gd name="connsiteX3359" fmla="*/ 3512449 w 8023328"/>
              <a:gd name="connsiteY3359" fmla="*/ 495814 h 2380521"/>
              <a:gd name="connsiteX3360" fmla="*/ 3440686 w 8023328"/>
              <a:gd name="connsiteY3360" fmla="*/ 495814 h 2380521"/>
              <a:gd name="connsiteX3361" fmla="*/ 3453083 w 8023328"/>
              <a:gd name="connsiteY3361" fmla="*/ 510602 h 2380521"/>
              <a:gd name="connsiteX3362" fmla="*/ 3440686 w 8023328"/>
              <a:gd name="connsiteY3362" fmla="*/ 525391 h 2380521"/>
              <a:gd name="connsiteX3363" fmla="*/ 3426830 w 8023328"/>
              <a:gd name="connsiteY3363" fmla="*/ 510602 h 2380521"/>
              <a:gd name="connsiteX3364" fmla="*/ 3440686 w 8023328"/>
              <a:gd name="connsiteY3364" fmla="*/ 495814 h 2380521"/>
              <a:gd name="connsiteX3365" fmla="*/ 3369857 w 8023328"/>
              <a:gd name="connsiteY3365" fmla="*/ 495814 h 2380521"/>
              <a:gd name="connsiteX3366" fmla="*/ 3382254 w 8023328"/>
              <a:gd name="connsiteY3366" fmla="*/ 510602 h 2380521"/>
              <a:gd name="connsiteX3367" fmla="*/ 3369857 w 8023328"/>
              <a:gd name="connsiteY3367" fmla="*/ 525391 h 2380521"/>
              <a:gd name="connsiteX3368" fmla="*/ 3356001 w 8023328"/>
              <a:gd name="connsiteY3368" fmla="*/ 510602 h 2380521"/>
              <a:gd name="connsiteX3369" fmla="*/ 3369857 w 8023328"/>
              <a:gd name="connsiteY3369" fmla="*/ 495814 h 2380521"/>
              <a:gd name="connsiteX3370" fmla="*/ 3299094 w 8023328"/>
              <a:gd name="connsiteY3370" fmla="*/ 495814 h 2380521"/>
              <a:gd name="connsiteX3371" fmla="*/ 3311491 w 8023328"/>
              <a:gd name="connsiteY3371" fmla="*/ 510602 h 2380521"/>
              <a:gd name="connsiteX3372" fmla="*/ 3299094 w 8023328"/>
              <a:gd name="connsiteY3372" fmla="*/ 525391 h 2380521"/>
              <a:gd name="connsiteX3373" fmla="*/ 3285240 w 8023328"/>
              <a:gd name="connsiteY3373" fmla="*/ 510602 h 2380521"/>
              <a:gd name="connsiteX3374" fmla="*/ 3299094 w 8023328"/>
              <a:gd name="connsiteY3374" fmla="*/ 495814 h 2380521"/>
              <a:gd name="connsiteX3375" fmla="*/ 3226805 w 8023328"/>
              <a:gd name="connsiteY3375" fmla="*/ 495814 h 2380521"/>
              <a:gd name="connsiteX3376" fmla="*/ 3240660 w 8023328"/>
              <a:gd name="connsiteY3376" fmla="*/ 510602 h 2380521"/>
              <a:gd name="connsiteX3377" fmla="*/ 3226805 w 8023328"/>
              <a:gd name="connsiteY3377" fmla="*/ 525391 h 2380521"/>
              <a:gd name="connsiteX3378" fmla="*/ 3214406 w 8023328"/>
              <a:gd name="connsiteY3378" fmla="*/ 510602 h 2380521"/>
              <a:gd name="connsiteX3379" fmla="*/ 3226805 w 8023328"/>
              <a:gd name="connsiteY3379" fmla="*/ 495814 h 2380521"/>
              <a:gd name="connsiteX3380" fmla="*/ 3152602 w 8023328"/>
              <a:gd name="connsiteY3380" fmla="*/ 495814 h 2380521"/>
              <a:gd name="connsiteX3381" fmla="*/ 3166454 w 8023328"/>
              <a:gd name="connsiteY3381" fmla="*/ 510602 h 2380521"/>
              <a:gd name="connsiteX3382" fmla="*/ 3152602 w 8023328"/>
              <a:gd name="connsiteY3382" fmla="*/ 525391 h 2380521"/>
              <a:gd name="connsiteX3383" fmla="*/ 3140203 w 8023328"/>
              <a:gd name="connsiteY3383" fmla="*/ 510602 h 2380521"/>
              <a:gd name="connsiteX3384" fmla="*/ 3152602 w 8023328"/>
              <a:gd name="connsiteY3384" fmla="*/ 495814 h 2380521"/>
              <a:gd name="connsiteX3385" fmla="*/ 2439944 w 8023328"/>
              <a:gd name="connsiteY3385" fmla="*/ 428356 h 2380521"/>
              <a:gd name="connsiteX3386" fmla="*/ 2454729 w 8023328"/>
              <a:gd name="connsiteY3386" fmla="*/ 440753 h 2380521"/>
              <a:gd name="connsiteX3387" fmla="*/ 2439944 w 8023328"/>
              <a:gd name="connsiteY3387" fmla="*/ 454610 h 2380521"/>
              <a:gd name="connsiteX3388" fmla="*/ 2425156 w 8023328"/>
              <a:gd name="connsiteY3388" fmla="*/ 440753 h 2380521"/>
              <a:gd name="connsiteX3389" fmla="*/ 2439944 w 8023328"/>
              <a:gd name="connsiteY3389" fmla="*/ 428356 h 2380521"/>
              <a:gd name="connsiteX3390" fmla="*/ 2369110 w 8023328"/>
              <a:gd name="connsiteY3390" fmla="*/ 428356 h 2380521"/>
              <a:gd name="connsiteX3391" fmla="*/ 2383898 w 8023328"/>
              <a:gd name="connsiteY3391" fmla="*/ 440753 h 2380521"/>
              <a:gd name="connsiteX3392" fmla="*/ 2369110 w 8023328"/>
              <a:gd name="connsiteY3392" fmla="*/ 454610 h 2380521"/>
              <a:gd name="connsiteX3393" fmla="*/ 2354319 w 8023328"/>
              <a:gd name="connsiteY3393" fmla="*/ 440753 h 2380521"/>
              <a:gd name="connsiteX3394" fmla="*/ 2369110 w 8023328"/>
              <a:gd name="connsiteY3394" fmla="*/ 428356 h 2380521"/>
              <a:gd name="connsiteX3395" fmla="*/ 2298278 w 8023328"/>
              <a:gd name="connsiteY3395" fmla="*/ 428356 h 2380521"/>
              <a:gd name="connsiteX3396" fmla="*/ 2313066 w 8023328"/>
              <a:gd name="connsiteY3396" fmla="*/ 440753 h 2380521"/>
              <a:gd name="connsiteX3397" fmla="*/ 2298278 w 8023328"/>
              <a:gd name="connsiteY3397" fmla="*/ 454610 h 2380521"/>
              <a:gd name="connsiteX3398" fmla="*/ 2283490 w 8023328"/>
              <a:gd name="connsiteY3398" fmla="*/ 440753 h 2380521"/>
              <a:gd name="connsiteX3399" fmla="*/ 2298278 w 8023328"/>
              <a:gd name="connsiteY3399" fmla="*/ 428356 h 2380521"/>
              <a:gd name="connsiteX3400" fmla="*/ 2226514 w 8023328"/>
              <a:gd name="connsiteY3400" fmla="*/ 428356 h 2380521"/>
              <a:gd name="connsiteX3401" fmla="*/ 2238914 w 8023328"/>
              <a:gd name="connsiteY3401" fmla="*/ 440753 h 2380521"/>
              <a:gd name="connsiteX3402" fmla="*/ 2226514 w 8023328"/>
              <a:gd name="connsiteY3402" fmla="*/ 454610 h 2380521"/>
              <a:gd name="connsiteX3403" fmla="*/ 2212656 w 8023328"/>
              <a:gd name="connsiteY3403" fmla="*/ 440753 h 2380521"/>
              <a:gd name="connsiteX3404" fmla="*/ 2226514 w 8023328"/>
              <a:gd name="connsiteY3404" fmla="*/ 428356 h 2380521"/>
              <a:gd name="connsiteX3405" fmla="*/ 2155682 w 8023328"/>
              <a:gd name="connsiteY3405" fmla="*/ 428356 h 2380521"/>
              <a:gd name="connsiteX3406" fmla="*/ 2168079 w 8023328"/>
              <a:gd name="connsiteY3406" fmla="*/ 440753 h 2380521"/>
              <a:gd name="connsiteX3407" fmla="*/ 2155682 w 8023328"/>
              <a:gd name="connsiteY3407" fmla="*/ 454610 h 2380521"/>
              <a:gd name="connsiteX3408" fmla="*/ 2141825 w 8023328"/>
              <a:gd name="connsiteY3408" fmla="*/ 440753 h 2380521"/>
              <a:gd name="connsiteX3409" fmla="*/ 2155682 w 8023328"/>
              <a:gd name="connsiteY3409" fmla="*/ 428356 h 2380521"/>
              <a:gd name="connsiteX3410" fmla="*/ 2084846 w 8023328"/>
              <a:gd name="connsiteY3410" fmla="*/ 428356 h 2380521"/>
              <a:gd name="connsiteX3411" fmla="*/ 2097246 w 8023328"/>
              <a:gd name="connsiteY3411" fmla="*/ 440753 h 2380521"/>
              <a:gd name="connsiteX3412" fmla="*/ 2084846 w 8023328"/>
              <a:gd name="connsiteY3412" fmla="*/ 454610 h 2380521"/>
              <a:gd name="connsiteX3413" fmla="*/ 2070991 w 8023328"/>
              <a:gd name="connsiteY3413" fmla="*/ 440753 h 2380521"/>
              <a:gd name="connsiteX3414" fmla="*/ 2084846 w 8023328"/>
              <a:gd name="connsiteY3414" fmla="*/ 428356 h 2380521"/>
              <a:gd name="connsiteX3415" fmla="*/ 2011832 w 8023328"/>
              <a:gd name="connsiteY3415" fmla="*/ 428356 h 2380521"/>
              <a:gd name="connsiteX3416" fmla="*/ 2026418 w 8023328"/>
              <a:gd name="connsiteY3416" fmla="*/ 440753 h 2380521"/>
              <a:gd name="connsiteX3417" fmla="*/ 2011832 w 8023328"/>
              <a:gd name="connsiteY3417" fmla="*/ 454610 h 2380521"/>
              <a:gd name="connsiteX3418" fmla="*/ 2000165 w 8023328"/>
              <a:gd name="connsiteY3418" fmla="*/ 440753 h 2380521"/>
              <a:gd name="connsiteX3419" fmla="*/ 2011832 w 8023328"/>
              <a:gd name="connsiteY3419" fmla="*/ 428356 h 2380521"/>
              <a:gd name="connsiteX3420" fmla="*/ 1938362 w 8023328"/>
              <a:gd name="connsiteY3420" fmla="*/ 428356 h 2380521"/>
              <a:gd name="connsiteX3421" fmla="*/ 1952216 w 8023328"/>
              <a:gd name="connsiteY3421" fmla="*/ 440753 h 2380521"/>
              <a:gd name="connsiteX3422" fmla="*/ 1938362 w 8023328"/>
              <a:gd name="connsiteY3422" fmla="*/ 454610 h 2380521"/>
              <a:gd name="connsiteX3423" fmla="*/ 1925965 w 8023328"/>
              <a:gd name="connsiteY3423" fmla="*/ 440753 h 2380521"/>
              <a:gd name="connsiteX3424" fmla="*/ 1938362 w 8023328"/>
              <a:gd name="connsiteY3424" fmla="*/ 428356 h 2380521"/>
              <a:gd name="connsiteX3425" fmla="*/ 1867525 w 8023328"/>
              <a:gd name="connsiteY3425" fmla="*/ 428356 h 2380521"/>
              <a:gd name="connsiteX3426" fmla="*/ 1881384 w 8023328"/>
              <a:gd name="connsiteY3426" fmla="*/ 440753 h 2380521"/>
              <a:gd name="connsiteX3427" fmla="*/ 1867525 w 8023328"/>
              <a:gd name="connsiteY3427" fmla="*/ 454610 h 2380521"/>
              <a:gd name="connsiteX3428" fmla="*/ 1855126 w 8023328"/>
              <a:gd name="connsiteY3428" fmla="*/ 440753 h 2380521"/>
              <a:gd name="connsiteX3429" fmla="*/ 1867525 w 8023328"/>
              <a:gd name="connsiteY3429" fmla="*/ 428356 h 2380521"/>
              <a:gd name="connsiteX3430" fmla="*/ 1799085 w 8023328"/>
              <a:gd name="connsiteY3430" fmla="*/ 428356 h 2380521"/>
              <a:gd name="connsiteX3431" fmla="*/ 1813873 w 8023328"/>
              <a:gd name="connsiteY3431" fmla="*/ 440753 h 2380521"/>
              <a:gd name="connsiteX3432" fmla="*/ 1799085 w 8023328"/>
              <a:gd name="connsiteY3432" fmla="*/ 454610 h 2380521"/>
              <a:gd name="connsiteX3433" fmla="*/ 1784298 w 8023328"/>
              <a:gd name="connsiteY3433" fmla="*/ 440753 h 2380521"/>
              <a:gd name="connsiteX3434" fmla="*/ 1799085 w 8023328"/>
              <a:gd name="connsiteY3434" fmla="*/ 428356 h 2380521"/>
              <a:gd name="connsiteX3435" fmla="*/ 1728260 w 8023328"/>
              <a:gd name="connsiteY3435" fmla="*/ 428356 h 2380521"/>
              <a:gd name="connsiteX3436" fmla="*/ 1743046 w 8023328"/>
              <a:gd name="connsiteY3436" fmla="*/ 440753 h 2380521"/>
              <a:gd name="connsiteX3437" fmla="*/ 1728260 w 8023328"/>
              <a:gd name="connsiteY3437" fmla="*/ 454610 h 2380521"/>
              <a:gd name="connsiteX3438" fmla="*/ 1713469 w 8023328"/>
              <a:gd name="connsiteY3438" fmla="*/ 440753 h 2380521"/>
              <a:gd name="connsiteX3439" fmla="*/ 1728260 w 8023328"/>
              <a:gd name="connsiteY3439" fmla="*/ 428356 h 2380521"/>
              <a:gd name="connsiteX3440" fmla="*/ 1657426 w 8023328"/>
              <a:gd name="connsiteY3440" fmla="*/ 428356 h 2380521"/>
              <a:gd name="connsiteX3441" fmla="*/ 1672218 w 8023328"/>
              <a:gd name="connsiteY3441" fmla="*/ 440753 h 2380521"/>
              <a:gd name="connsiteX3442" fmla="*/ 1657426 w 8023328"/>
              <a:gd name="connsiteY3442" fmla="*/ 454610 h 2380521"/>
              <a:gd name="connsiteX3443" fmla="*/ 1642647 w 8023328"/>
              <a:gd name="connsiteY3443" fmla="*/ 440753 h 2380521"/>
              <a:gd name="connsiteX3444" fmla="*/ 1657426 w 8023328"/>
              <a:gd name="connsiteY3444" fmla="*/ 428356 h 2380521"/>
              <a:gd name="connsiteX3445" fmla="*/ 1582294 w 8023328"/>
              <a:gd name="connsiteY3445" fmla="*/ 428356 h 2380521"/>
              <a:gd name="connsiteX3446" fmla="*/ 1594697 w 8023328"/>
              <a:gd name="connsiteY3446" fmla="*/ 440753 h 2380521"/>
              <a:gd name="connsiteX3447" fmla="*/ 1582294 w 8023328"/>
              <a:gd name="connsiteY3447" fmla="*/ 454610 h 2380521"/>
              <a:gd name="connsiteX3448" fmla="*/ 1568438 w 8023328"/>
              <a:gd name="connsiteY3448" fmla="*/ 440753 h 2380521"/>
              <a:gd name="connsiteX3449" fmla="*/ 1582294 w 8023328"/>
              <a:gd name="connsiteY3449" fmla="*/ 428356 h 2380521"/>
              <a:gd name="connsiteX3450" fmla="*/ 1512195 w 8023328"/>
              <a:gd name="connsiteY3450" fmla="*/ 428356 h 2380521"/>
              <a:gd name="connsiteX3451" fmla="*/ 1523862 w 8023328"/>
              <a:gd name="connsiteY3451" fmla="*/ 440753 h 2380521"/>
              <a:gd name="connsiteX3452" fmla="*/ 1512195 w 8023328"/>
              <a:gd name="connsiteY3452" fmla="*/ 454610 h 2380521"/>
              <a:gd name="connsiteX3453" fmla="*/ 1497610 w 8023328"/>
              <a:gd name="connsiteY3453" fmla="*/ 440753 h 2380521"/>
              <a:gd name="connsiteX3454" fmla="*/ 1512195 w 8023328"/>
              <a:gd name="connsiteY3454" fmla="*/ 428356 h 2380521"/>
              <a:gd name="connsiteX3455" fmla="*/ 1439171 w 8023328"/>
              <a:gd name="connsiteY3455" fmla="*/ 428356 h 2380521"/>
              <a:gd name="connsiteX3456" fmla="*/ 1453023 w 8023328"/>
              <a:gd name="connsiteY3456" fmla="*/ 440753 h 2380521"/>
              <a:gd name="connsiteX3457" fmla="*/ 1439171 w 8023328"/>
              <a:gd name="connsiteY3457" fmla="*/ 454610 h 2380521"/>
              <a:gd name="connsiteX3458" fmla="*/ 1426771 w 8023328"/>
              <a:gd name="connsiteY3458" fmla="*/ 440753 h 2380521"/>
              <a:gd name="connsiteX3459" fmla="*/ 1439171 w 8023328"/>
              <a:gd name="connsiteY3459" fmla="*/ 428356 h 2380521"/>
              <a:gd name="connsiteX3460" fmla="*/ 1368344 w 8023328"/>
              <a:gd name="connsiteY3460" fmla="*/ 428356 h 2380521"/>
              <a:gd name="connsiteX3461" fmla="*/ 1382196 w 8023328"/>
              <a:gd name="connsiteY3461" fmla="*/ 440753 h 2380521"/>
              <a:gd name="connsiteX3462" fmla="*/ 1368344 w 8023328"/>
              <a:gd name="connsiteY3462" fmla="*/ 454610 h 2380521"/>
              <a:gd name="connsiteX3463" fmla="*/ 1355948 w 8023328"/>
              <a:gd name="connsiteY3463" fmla="*/ 440753 h 2380521"/>
              <a:gd name="connsiteX3464" fmla="*/ 1368344 w 8023328"/>
              <a:gd name="connsiteY3464" fmla="*/ 428356 h 2380521"/>
              <a:gd name="connsiteX3465" fmla="*/ 1297515 w 8023328"/>
              <a:gd name="connsiteY3465" fmla="*/ 428356 h 2380521"/>
              <a:gd name="connsiteX3466" fmla="*/ 1311372 w 8023328"/>
              <a:gd name="connsiteY3466" fmla="*/ 440753 h 2380521"/>
              <a:gd name="connsiteX3467" fmla="*/ 1297515 w 8023328"/>
              <a:gd name="connsiteY3467" fmla="*/ 454610 h 2380521"/>
              <a:gd name="connsiteX3468" fmla="*/ 1285118 w 8023328"/>
              <a:gd name="connsiteY3468" fmla="*/ 440753 h 2380521"/>
              <a:gd name="connsiteX3469" fmla="*/ 1297515 w 8023328"/>
              <a:gd name="connsiteY3469" fmla="*/ 428356 h 2380521"/>
              <a:gd name="connsiteX3470" fmla="*/ 1225703 w 8023328"/>
              <a:gd name="connsiteY3470" fmla="*/ 428356 h 2380521"/>
              <a:gd name="connsiteX3471" fmla="*/ 1240491 w 8023328"/>
              <a:gd name="connsiteY3471" fmla="*/ 440753 h 2380521"/>
              <a:gd name="connsiteX3472" fmla="*/ 1225703 w 8023328"/>
              <a:gd name="connsiteY3472" fmla="*/ 454610 h 2380521"/>
              <a:gd name="connsiteX3473" fmla="*/ 1210925 w 8023328"/>
              <a:gd name="connsiteY3473" fmla="*/ 440753 h 2380521"/>
              <a:gd name="connsiteX3474" fmla="*/ 1225703 w 8023328"/>
              <a:gd name="connsiteY3474" fmla="*/ 428356 h 2380521"/>
              <a:gd name="connsiteX3475" fmla="*/ 1154886 w 8023328"/>
              <a:gd name="connsiteY3475" fmla="*/ 428356 h 2380521"/>
              <a:gd name="connsiteX3476" fmla="*/ 1169676 w 8023328"/>
              <a:gd name="connsiteY3476" fmla="*/ 440753 h 2380521"/>
              <a:gd name="connsiteX3477" fmla="*/ 1154886 w 8023328"/>
              <a:gd name="connsiteY3477" fmla="*/ 454610 h 2380521"/>
              <a:gd name="connsiteX3478" fmla="*/ 1140096 w 8023328"/>
              <a:gd name="connsiteY3478" fmla="*/ 440753 h 2380521"/>
              <a:gd name="connsiteX3479" fmla="*/ 1154886 w 8023328"/>
              <a:gd name="connsiteY3479" fmla="*/ 428356 h 2380521"/>
              <a:gd name="connsiteX3480" fmla="*/ 1084056 w 8023328"/>
              <a:gd name="connsiteY3480" fmla="*/ 428356 h 2380521"/>
              <a:gd name="connsiteX3481" fmla="*/ 1098844 w 8023328"/>
              <a:gd name="connsiteY3481" fmla="*/ 440753 h 2380521"/>
              <a:gd name="connsiteX3482" fmla="*/ 1084056 w 8023328"/>
              <a:gd name="connsiteY3482" fmla="*/ 454610 h 2380521"/>
              <a:gd name="connsiteX3483" fmla="*/ 1069267 w 8023328"/>
              <a:gd name="connsiteY3483" fmla="*/ 440753 h 2380521"/>
              <a:gd name="connsiteX3484" fmla="*/ 1084056 w 8023328"/>
              <a:gd name="connsiteY3484" fmla="*/ 428356 h 2380521"/>
              <a:gd name="connsiteX3485" fmla="*/ 1013015 w 8023328"/>
              <a:gd name="connsiteY3485" fmla="*/ 428356 h 2380521"/>
              <a:gd name="connsiteX3486" fmla="*/ 1024685 w 8023328"/>
              <a:gd name="connsiteY3486" fmla="*/ 440753 h 2380521"/>
              <a:gd name="connsiteX3487" fmla="*/ 1013015 w 8023328"/>
              <a:gd name="connsiteY3487" fmla="*/ 454610 h 2380521"/>
              <a:gd name="connsiteX3488" fmla="*/ 998434 w 8023328"/>
              <a:gd name="connsiteY3488" fmla="*/ 440753 h 2380521"/>
              <a:gd name="connsiteX3489" fmla="*/ 1013015 w 8023328"/>
              <a:gd name="connsiteY3489" fmla="*/ 428356 h 2380521"/>
              <a:gd name="connsiteX3490" fmla="*/ 941465 w 8023328"/>
              <a:gd name="connsiteY3490" fmla="*/ 428356 h 2380521"/>
              <a:gd name="connsiteX3491" fmla="*/ 953864 w 8023328"/>
              <a:gd name="connsiteY3491" fmla="*/ 440753 h 2380521"/>
              <a:gd name="connsiteX3492" fmla="*/ 941465 w 8023328"/>
              <a:gd name="connsiteY3492" fmla="*/ 454610 h 2380521"/>
              <a:gd name="connsiteX3493" fmla="*/ 927611 w 8023328"/>
              <a:gd name="connsiteY3493" fmla="*/ 440753 h 2380521"/>
              <a:gd name="connsiteX3494" fmla="*/ 941465 w 8023328"/>
              <a:gd name="connsiteY3494" fmla="*/ 428356 h 2380521"/>
              <a:gd name="connsiteX3495" fmla="*/ 870633 w 8023328"/>
              <a:gd name="connsiteY3495" fmla="*/ 428356 h 2380521"/>
              <a:gd name="connsiteX3496" fmla="*/ 883030 w 8023328"/>
              <a:gd name="connsiteY3496" fmla="*/ 440753 h 2380521"/>
              <a:gd name="connsiteX3497" fmla="*/ 870633 w 8023328"/>
              <a:gd name="connsiteY3497" fmla="*/ 454610 h 2380521"/>
              <a:gd name="connsiteX3498" fmla="*/ 856774 w 8023328"/>
              <a:gd name="connsiteY3498" fmla="*/ 440753 h 2380521"/>
              <a:gd name="connsiteX3499" fmla="*/ 870633 w 8023328"/>
              <a:gd name="connsiteY3499" fmla="*/ 428356 h 2380521"/>
              <a:gd name="connsiteX3500" fmla="*/ 798344 w 8023328"/>
              <a:gd name="connsiteY3500" fmla="*/ 428356 h 2380521"/>
              <a:gd name="connsiteX3501" fmla="*/ 812196 w 8023328"/>
              <a:gd name="connsiteY3501" fmla="*/ 440753 h 2380521"/>
              <a:gd name="connsiteX3502" fmla="*/ 798344 w 8023328"/>
              <a:gd name="connsiteY3502" fmla="*/ 454610 h 2380521"/>
              <a:gd name="connsiteX3503" fmla="*/ 785947 w 8023328"/>
              <a:gd name="connsiteY3503" fmla="*/ 440753 h 2380521"/>
              <a:gd name="connsiteX3504" fmla="*/ 798344 w 8023328"/>
              <a:gd name="connsiteY3504" fmla="*/ 428356 h 2380521"/>
              <a:gd name="connsiteX3505" fmla="*/ 724138 w 8023328"/>
              <a:gd name="connsiteY3505" fmla="*/ 428356 h 2380521"/>
              <a:gd name="connsiteX3506" fmla="*/ 738002 w 8023328"/>
              <a:gd name="connsiteY3506" fmla="*/ 442212 h 2380521"/>
              <a:gd name="connsiteX3507" fmla="*/ 724138 w 8023328"/>
              <a:gd name="connsiteY3507" fmla="*/ 454610 h 2380521"/>
              <a:gd name="connsiteX3508" fmla="*/ 711747 w 8023328"/>
              <a:gd name="connsiteY3508" fmla="*/ 442212 h 2380521"/>
              <a:gd name="connsiteX3509" fmla="*/ 724138 w 8023328"/>
              <a:gd name="connsiteY3509" fmla="*/ 428356 h 2380521"/>
              <a:gd name="connsiteX3510" fmla="*/ 653312 w 8023328"/>
              <a:gd name="connsiteY3510" fmla="*/ 428356 h 2380521"/>
              <a:gd name="connsiteX3511" fmla="*/ 667165 w 8023328"/>
              <a:gd name="connsiteY3511" fmla="*/ 442212 h 2380521"/>
              <a:gd name="connsiteX3512" fmla="*/ 653312 w 8023328"/>
              <a:gd name="connsiteY3512" fmla="*/ 454610 h 2380521"/>
              <a:gd name="connsiteX3513" fmla="*/ 640912 w 8023328"/>
              <a:gd name="connsiteY3513" fmla="*/ 442212 h 2380521"/>
              <a:gd name="connsiteX3514" fmla="*/ 653312 w 8023328"/>
              <a:gd name="connsiteY3514" fmla="*/ 428356 h 2380521"/>
              <a:gd name="connsiteX3515" fmla="*/ 3796752 w 8023328"/>
              <a:gd name="connsiteY3515" fmla="*/ 424982 h 2380521"/>
              <a:gd name="connsiteX3516" fmla="*/ 3810608 w 8023328"/>
              <a:gd name="connsiteY3516" fmla="*/ 439771 h 2380521"/>
              <a:gd name="connsiteX3517" fmla="*/ 3796752 w 8023328"/>
              <a:gd name="connsiteY3517" fmla="*/ 454560 h 2380521"/>
              <a:gd name="connsiteX3518" fmla="*/ 3784355 w 8023328"/>
              <a:gd name="connsiteY3518" fmla="*/ 439771 h 2380521"/>
              <a:gd name="connsiteX3519" fmla="*/ 3796752 w 8023328"/>
              <a:gd name="connsiteY3519" fmla="*/ 424982 h 2380521"/>
              <a:gd name="connsiteX3520" fmla="*/ 3725922 w 8023328"/>
              <a:gd name="connsiteY3520" fmla="*/ 424982 h 2380521"/>
              <a:gd name="connsiteX3521" fmla="*/ 3739778 w 8023328"/>
              <a:gd name="connsiteY3521" fmla="*/ 439771 h 2380521"/>
              <a:gd name="connsiteX3522" fmla="*/ 3725922 w 8023328"/>
              <a:gd name="connsiteY3522" fmla="*/ 454560 h 2380521"/>
              <a:gd name="connsiteX3523" fmla="*/ 3713525 w 8023328"/>
              <a:gd name="connsiteY3523" fmla="*/ 439771 h 2380521"/>
              <a:gd name="connsiteX3524" fmla="*/ 3725922 w 8023328"/>
              <a:gd name="connsiteY3524" fmla="*/ 424982 h 2380521"/>
              <a:gd name="connsiteX3525" fmla="*/ 3655091 w 8023328"/>
              <a:gd name="connsiteY3525" fmla="*/ 424982 h 2380521"/>
              <a:gd name="connsiteX3526" fmla="*/ 3668947 w 8023328"/>
              <a:gd name="connsiteY3526" fmla="*/ 439771 h 2380521"/>
              <a:gd name="connsiteX3527" fmla="*/ 3655091 w 8023328"/>
              <a:gd name="connsiteY3527" fmla="*/ 454560 h 2380521"/>
              <a:gd name="connsiteX3528" fmla="*/ 3642694 w 8023328"/>
              <a:gd name="connsiteY3528" fmla="*/ 439771 h 2380521"/>
              <a:gd name="connsiteX3529" fmla="*/ 3655091 w 8023328"/>
              <a:gd name="connsiteY3529" fmla="*/ 424982 h 2380521"/>
              <a:gd name="connsiteX3530" fmla="*/ 3583280 w 8023328"/>
              <a:gd name="connsiteY3530" fmla="*/ 424982 h 2380521"/>
              <a:gd name="connsiteX3531" fmla="*/ 3598069 w 8023328"/>
              <a:gd name="connsiteY3531" fmla="*/ 439771 h 2380521"/>
              <a:gd name="connsiteX3532" fmla="*/ 3583280 w 8023328"/>
              <a:gd name="connsiteY3532" fmla="*/ 454560 h 2380521"/>
              <a:gd name="connsiteX3533" fmla="*/ 3568491 w 8023328"/>
              <a:gd name="connsiteY3533" fmla="*/ 439771 h 2380521"/>
              <a:gd name="connsiteX3534" fmla="*/ 3583280 w 8023328"/>
              <a:gd name="connsiteY3534" fmla="*/ 424982 h 2380521"/>
              <a:gd name="connsiteX3535" fmla="*/ 3512449 w 8023328"/>
              <a:gd name="connsiteY3535" fmla="*/ 424982 h 2380521"/>
              <a:gd name="connsiteX3536" fmla="*/ 3527237 w 8023328"/>
              <a:gd name="connsiteY3536" fmla="*/ 439771 h 2380521"/>
              <a:gd name="connsiteX3537" fmla="*/ 3512449 w 8023328"/>
              <a:gd name="connsiteY3537" fmla="*/ 454560 h 2380521"/>
              <a:gd name="connsiteX3538" fmla="*/ 3497661 w 8023328"/>
              <a:gd name="connsiteY3538" fmla="*/ 439771 h 2380521"/>
              <a:gd name="connsiteX3539" fmla="*/ 3512449 w 8023328"/>
              <a:gd name="connsiteY3539" fmla="*/ 424982 h 2380521"/>
              <a:gd name="connsiteX3540" fmla="*/ 3440686 w 8023328"/>
              <a:gd name="connsiteY3540" fmla="*/ 424982 h 2380521"/>
              <a:gd name="connsiteX3541" fmla="*/ 3453083 w 8023328"/>
              <a:gd name="connsiteY3541" fmla="*/ 439771 h 2380521"/>
              <a:gd name="connsiteX3542" fmla="*/ 3440686 w 8023328"/>
              <a:gd name="connsiteY3542" fmla="*/ 454560 h 2380521"/>
              <a:gd name="connsiteX3543" fmla="*/ 3426830 w 8023328"/>
              <a:gd name="connsiteY3543" fmla="*/ 439771 h 2380521"/>
              <a:gd name="connsiteX3544" fmla="*/ 3440686 w 8023328"/>
              <a:gd name="connsiteY3544" fmla="*/ 424982 h 2380521"/>
              <a:gd name="connsiteX3545" fmla="*/ 3369857 w 8023328"/>
              <a:gd name="connsiteY3545" fmla="*/ 424982 h 2380521"/>
              <a:gd name="connsiteX3546" fmla="*/ 3382254 w 8023328"/>
              <a:gd name="connsiteY3546" fmla="*/ 439771 h 2380521"/>
              <a:gd name="connsiteX3547" fmla="*/ 3369857 w 8023328"/>
              <a:gd name="connsiteY3547" fmla="*/ 454560 h 2380521"/>
              <a:gd name="connsiteX3548" fmla="*/ 3356001 w 8023328"/>
              <a:gd name="connsiteY3548" fmla="*/ 439771 h 2380521"/>
              <a:gd name="connsiteX3549" fmla="*/ 3369857 w 8023328"/>
              <a:gd name="connsiteY3549" fmla="*/ 424982 h 2380521"/>
              <a:gd name="connsiteX3550" fmla="*/ 3299097 w 8023328"/>
              <a:gd name="connsiteY3550" fmla="*/ 424982 h 2380521"/>
              <a:gd name="connsiteX3551" fmla="*/ 3311491 w 8023328"/>
              <a:gd name="connsiteY3551" fmla="*/ 439771 h 2380521"/>
              <a:gd name="connsiteX3552" fmla="*/ 3299097 w 8023328"/>
              <a:gd name="connsiteY3552" fmla="*/ 454560 h 2380521"/>
              <a:gd name="connsiteX3553" fmla="*/ 3285240 w 8023328"/>
              <a:gd name="connsiteY3553" fmla="*/ 439771 h 2380521"/>
              <a:gd name="connsiteX3554" fmla="*/ 3299097 w 8023328"/>
              <a:gd name="connsiteY3554" fmla="*/ 424982 h 2380521"/>
              <a:gd name="connsiteX3555" fmla="*/ 3226805 w 8023328"/>
              <a:gd name="connsiteY3555" fmla="*/ 424982 h 2380521"/>
              <a:gd name="connsiteX3556" fmla="*/ 3240664 w 8023328"/>
              <a:gd name="connsiteY3556" fmla="*/ 439771 h 2380521"/>
              <a:gd name="connsiteX3557" fmla="*/ 3226805 w 8023328"/>
              <a:gd name="connsiteY3557" fmla="*/ 454560 h 2380521"/>
              <a:gd name="connsiteX3558" fmla="*/ 3214406 w 8023328"/>
              <a:gd name="connsiteY3558" fmla="*/ 439771 h 2380521"/>
              <a:gd name="connsiteX3559" fmla="*/ 3226805 w 8023328"/>
              <a:gd name="connsiteY3559" fmla="*/ 424982 h 2380521"/>
              <a:gd name="connsiteX3560" fmla="*/ 3152602 w 8023328"/>
              <a:gd name="connsiteY3560" fmla="*/ 424982 h 2380521"/>
              <a:gd name="connsiteX3561" fmla="*/ 3166460 w 8023328"/>
              <a:gd name="connsiteY3561" fmla="*/ 439771 h 2380521"/>
              <a:gd name="connsiteX3562" fmla="*/ 3152602 w 8023328"/>
              <a:gd name="connsiteY3562" fmla="*/ 454560 h 2380521"/>
              <a:gd name="connsiteX3563" fmla="*/ 3140203 w 8023328"/>
              <a:gd name="connsiteY3563" fmla="*/ 439771 h 2380521"/>
              <a:gd name="connsiteX3564" fmla="*/ 3152602 w 8023328"/>
              <a:gd name="connsiteY3564" fmla="*/ 424982 h 2380521"/>
              <a:gd name="connsiteX3565" fmla="*/ 3081772 w 8023328"/>
              <a:gd name="connsiteY3565" fmla="*/ 424982 h 2380521"/>
              <a:gd name="connsiteX3566" fmla="*/ 3095624 w 8023328"/>
              <a:gd name="connsiteY3566" fmla="*/ 439771 h 2380521"/>
              <a:gd name="connsiteX3567" fmla="*/ 3081772 w 8023328"/>
              <a:gd name="connsiteY3567" fmla="*/ 454560 h 2380521"/>
              <a:gd name="connsiteX3568" fmla="*/ 3069372 w 8023328"/>
              <a:gd name="connsiteY3568" fmla="*/ 439771 h 2380521"/>
              <a:gd name="connsiteX3569" fmla="*/ 3081772 w 8023328"/>
              <a:gd name="connsiteY3569" fmla="*/ 424982 h 2380521"/>
              <a:gd name="connsiteX3570" fmla="*/ 3013715 w 8023328"/>
              <a:gd name="connsiteY3570" fmla="*/ 424982 h 2380521"/>
              <a:gd name="connsiteX3571" fmla="*/ 3028135 w 8023328"/>
              <a:gd name="connsiteY3571" fmla="*/ 439771 h 2380521"/>
              <a:gd name="connsiteX3572" fmla="*/ 3013715 w 8023328"/>
              <a:gd name="connsiteY3572" fmla="*/ 454560 h 2380521"/>
              <a:gd name="connsiteX3573" fmla="*/ 2998539 w 8023328"/>
              <a:gd name="connsiteY3573" fmla="*/ 439771 h 2380521"/>
              <a:gd name="connsiteX3574" fmla="*/ 3013715 w 8023328"/>
              <a:gd name="connsiteY3574" fmla="*/ 424982 h 2380521"/>
              <a:gd name="connsiteX3575" fmla="*/ 2942491 w 8023328"/>
              <a:gd name="connsiteY3575" fmla="*/ 424982 h 2380521"/>
              <a:gd name="connsiteX3576" fmla="*/ 2957286 w 8023328"/>
              <a:gd name="connsiteY3576" fmla="*/ 439771 h 2380521"/>
              <a:gd name="connsiteX3577" fmla="*/ 2942491 w 8023328"/>
              <a:gd name="connsiteY3577" fmla="*/ 454560 h 2380521"/>
              <a:gd name="connsiteX3578" fmla="*/ 2927708 w 8023328"/>
              <a:gd name="connsiteY3578" fmla="*/ 439771 h 2380521"/>
              <a:gd name="connsiteX3579" fmla="*/ 2942491 w 8023328"/>
              <a:gd name="connsiteY3579" fmla="*/ 424982 h 2380521"/>
              <a:gd name="connsiteX3580" fmla="*/ 2868291 w 8023328"/>
              <a:gd name="connsiteY3580" fmla="*/ 424982 h 2380521"/>
              <a:gd name="connsiteX3581" fmla="*/ 2883085 w 8023328"/>
              <a:gd name="connsiteY3581" fmla="*/ 439771 h 2380521"/>
              <a:gd name="connsiteX3582" fmla="*/ 2868291 w 8023328"/>
              <a:gd name="connsiteY3582" fmla="*/ 454560 h 2380521"/>
              <a:gd name="connsiteX3583" fmla="*/ 2853504 w 8023328"/>
              <a:gd name="connsiteY3583" fmla="*/ 439771 h 2380521"/>
              <a:gd name="connsiteX3584" fmla="*/ 2868291 w 8023328"/>
              <a:gd name="connsiteY3584" fmla="*/ 424982 h 2380521"/>
              <a:gd name="connsiteX3585" fmla="*/ 2796533 w 8023328"/>
              <a:gd name="connsiteY3585" fmla="*/ 424982 h 2380521"/>
              <a:gd name="connsiteX3586" fmla="*/ 2808932 w 8023328"/>
              <a:gd name="connsiteY3586" fmla="*/ 439771 h 2380521"/>
              <a:gd name="connsiteX3587" fmla="*/ 2796533 w 8023328"/>
              <a:gd name="connsiteY3587" fmla="*/ 454560 h 2380521"/>
              <a:gd name="connsiteX3588" fmla="*/ 2782678 w 8023328"/>
              <a:gd name="connsiteY3588" fmla="*/ 439771 h 2380521"/>
              <a:gd name="connsiteX3589" fmla="*/ 2796533 w 8023328"/>
              <a:gd name="connsiteY3589" fmla="*/ 424982 h 2380521"/>
              <a:gd name="connsiteX3590" fmla="*/ 2725695 w 8023328"/>
              <a:gd name="connsiteY3590" fmla="*/ 424982 h 2380521"/>
              <a:gd name="connsiteX3591" fmla="*/ 2738097 w 8023328"/>
              <a:gd name="connsiteY3591" fmla="*/ 439771 h 2380521"/>
              <a:gd name="connsiteX3592" fmla="*/ 2725695 w 8023328"/>
              <a:gd name="connsiteY3592" fmla="*/ 454560 h 2380521"/>
              <a:gd name="connsiteX3593" fmla="*/ 2711846 w 8023328"/>
              <a:gd name="connsiteY3593" fmla="*/ 439771 h 2380521"/>
              <a:gd name="connsiteX3594" fmla="*/ 2725695 w 8023328"/>
              <a:gd name="connsiteY3594" fmla="*/ 424982 h 2380521"/>
              <a:gd name="connsiteX3595" fmla="*/ 2654870 w 8023328"/>
              <a:gd name="connsiteY3595" fmla="*/ 424982 h 2380521"/>
              <a:gd name="connsiteX3596" fmla="*/ 2667270 w 8023328"/>
              <a:gd name="connsiteY3596" fmla="*/ 439771 h 2380521"/>
              <a:gd name="connsiteX3597" fmla="*/ 2654870 w 8023328"/>
              <a:gd name="connsiteY3597" fmla="*/ 454560 h 2380521"/>
              <a:gd name="connsiteX3598" fmla="*/ 2641018 w 8023328"/>
              <a:gd name="connsiteY3598" fmla="*/ 439771 h 2380521"/>
              <a:gd name="connsiteX3599" fmla="*/ 2654870 w 8023328"/>
              <a:gd name="connsiteY3599" fmla="*/ 424982 h 2380521"/>
              <a:gd name="connsiteX3600" fmla="*/ 2582580 w 8023328"/>
              <a:gd name="connsiteY3600" fmla="*/ 424982 h 2380521"/>
              <a:gd name="connsiteX3601" fmla="*/ 2596437 w 8023328"/>
              <a:gd name="connsiteY3601" fmla="*/ 439771 h 2380521"/>
              <a:gd name="connsiteX3602" fmla="*/ 2582580 w 8023328"/>
              <a:gd name="connsiteY3602" fmla="*/ 454560 h 2380521"/>
              <a:gd name="connsiteX3603" fmla="*/ 2570184 w 8023328"/>
              <a:gd name="connsiteY3603" fmla="*/ 439771 h 2380521"/>
              <a:gd name="connsiteX3604" fmla="*/ 2582580 w 8023328"/>
              <a:gd name="connsiteY3604" fmla="*/ 424982 h 2380521"/>
              <a:gd name="connsiteX3605" fmla="*/ 2511026 w 8023328"/>
              <a:gd name="connsiteY3605" fmla="*/ 424982 h 2380521"/>
              <a:gd name="connsiteX3606" fmla="*/ 2525610 w 8023328"/>
              <a:gd name="connsiteY3606" fmla="*/ 439771 h 2380521"/>
              <a:gd name="connsiteX3607" fmla="*/ 2511026 w 8023328"/>
              <a:gd name="connsiteY3607" fmla="*/ 454560 h 2380521"/>
              <a:gd name="connsiteX3608" fmla="*/ 2499361 w 8023328"/>
              <a:gd name="connsiteY3608" fmla="*/ 439771 h 2380521"/>
              <a:gd name="connsiteX3609" fmla="*/ 2511026 w 8023328"/>
              <a:gd name="connsiteY3609" fmla="*/ 424982 h 2380521"/>
              <a:gd name="connsiteX3610" fmla="*/ 1799085 w 8023328"/>
              <a:gd name="connsiteY3610" fmla="*/ 357525 h 2380521"/>
              <a:gd name="connsiteX3611" fmla="*/ 1813873 w 8023328"/>
              <a:gd name="connsiteY3611" fmla="*/ 369922 h 2380521"/>
              <a:gd name="connsiteX3612" fmla="*/ 1799085 w 8023328"/>
              <a:gd name="connsiteY3612" fmla="*/ 383779 h 2380521"/>
              <a:gd name="connsiteX3613" fmla="*/ 1784300 w 8023328"/>
              <a:gd name="connsiteY3613" fmla="*/ 369922 h 2380521"/>
              <a:gd name="connsiteX3614" fmla="*/ 1799085 w 8023328"/>
              <a:gd name="connsiteY3614" fmla="*/ 357525 h 2380521"/>
              <a:gd name="connsiteX3615" fmla="*/ 1728262 w 8023328"/>
              <a:gd name="connsiteY3615" fmla="*/ 357525 h 2380521"/>
              <a:gd name="connsiteX3616" fmla="*/ 1743049 w 8023328"/>
              <a:gd name="connsiteY3616" fmla="*/ 369922 h 2380521"/>
              <a:gd name="connsiteX3617" fmla="*/ 1728262 w 8023328"/>
              <a:gd name="connsiteY3617" fmla="*/ 383779 h 2380521"/>
              <a:gd name="connsiteX3618" fmla="*/ 1713470 w 8023328"/>
              <a:gd name="connsiteY3618" fmla="*/ 369922 h 2380521"/>
              <a:gd name="connsiteX3619" fmla="*/ 1728262 w 8023328"/>
              <a:gd name="connsiteY3619" fmla="*/ 357525 h 2380521"/>
              <a:gd name="connsiteX3620" fmla="*/ 1657429 w 8023328"/>
              <a:gd name="connsiteY3620" fmla="*/ 357525 h 2380521"/>
              <a:gd name="connsiteX3621" fmla="*/ 1672220 w 8023328"/>
              <a:gd name="connsiteY3621" fmla="*/ 369922 h 2380521"/>
              <a:gd name="connsiteX3622" fmla="*/ 1657429 w 8023328"/>
              <a:gd name="connsiteY3622" fmla="*/ 383779 h 2380521"/>
              <a:gd name="connsiteX3623" fmla="*/ 1642650 w 8023328"/>
              <a:gd name="connsiteY3623" fmla="*/ 369922 h 2380521"/>
              <a:gd name="connsiteX3624" fmla="*/ 1657429 w 8023328"/>
              <a:gd name="connsiteY3624" fmla="*/ 357525 h 2380521"/>
              <a:gd name="connsiteX3625" fmla="*/ 1582296 w 8023328"/>
              <a:gd name="connsiteY3625" fmla="*/ 357525 h 2380521"/>
              <a:gd name="connsiteX3626" fmla="*/ 1594704 w 8023328"/>
              <a:gd name="connsiteY3626" fmla="*/ 369922 h 2380521"/>
              <a:gd name="connsiteX3627" fmla="*/ 1582296 w 8023328"/>
              <a:gd name="connsiteY3627" fmla="*/ 383779 h 2380521"/>
              <a:gd name="connsiteX3628" fmla="*/ 1568441 w 8023328"/>
              <a:gd name="connsiteY3628" fmla="*/ 369922 h 2380521"/>
              <a:gd name="connsiteX3629" fmla="*/ 1582296 w 8023328"/>
              <a:gd name="connsiteY3629" fmla="*/ 357525 h 2380521"/>
              <a:gd name="connsiteX3630" fmla="*/ 1512195 w 8023328"/>
              <a:gd name="connsiteY3630" fmla="*/ 357525 h 2380521"/>
              <a:gd name="connsiteX3631" fmla="*/ 1523863 w 8023328"/>
              <a:gd name="connsiteY3631" fmla="*/ 369922 h 2380521"/>
              <a:gd name="connsiteX3632" fmla="*/ 1512195 w 8023328"/>
              <a:gd name="connsiteY3632" fmla="*/ 383779 h 2380521"/>
              <a:gd name="connsiteX3633" fmla="*/ 1497612 w 8023328"/>
              <a:gd name="connsiteY3633" fmla="*/ 369922 h 2380521"/>
              <a:gd name="connsiteX3634" fmla="*/ 1512195 w 8023328"/>
              <a:gd name="connsiteY3634" fmla="*/ 357525 h 2380521"/>
              <a:gd name="connsiteX3635" fmla="*/ 1439171 w 8023328"/>
              <a:gd name="connsiteY3635" fmla="*/ 357525 h 2380521"/>
              <a:gd name="connsiteX3636" fmla="*/ 1453023 w 8023328"/>
              <a:gd name="connsiteY3636" fmla="*/ 369922 h 2380521"/>
              <a:gd name="connsiteX3637" fmla="*/ 1439171 w 8023328"/>
              <a:gd name="connsiteY3637" fmla="*/ 383779 h 2380521"/>
              <a:gd name="connsiteX3638" fmla="*/ 1426774 w 8023328"/>
              <a:gd name="connsiteY3638" fmla="*/ 369922 h 2380521"/>
              <a:gd name="connsiteX3639" fmla="*/ 1439171 w 8023328"/>
              <a:gd name="connsiteY3639" fmla="*/ 357525 h 2380521"/>
              <a:gd name="connsiteX3640" fmla="*/ 1368347 w 8023328"/>
              <a:gd name="connsiteY3640" fmla="*/ 357525 h 2380521"/>
              <a:gd name="connsiteX3641" fmla="*/ 1382199 w 8023328"/>
              <a:gd name="connsiteY3641" fmla="*/ 369922 h 2380521"/>
              <a:gd name="connsiteX3642" fmla="*/ 1368347 w 8023328"/>
              <a:gd name="connsiteY3642" fmla="*/ 383779 h 2380521"/>
              <a:gd name="connsiteX3643" fmla="*/ 1355949 w 8023328"/>
              <a:gd name="connsiteY3643" fmla="*/ 369922 h 2380521"/>
              <a:gd name="connsiteX3644" fmla="*/ 1368347 w 8023328"/>
              <a:gd name="connsiteY3644" fmla="*/ 357525 h 2380521"/>
              <a:gd name="connsiteX3645" fmla="*/ 1297518 w 8023328"/>
              <a:gd name="connsiteY3645" fmla="*/ 357525 h 2380521"/>
              <a:gd name="connsiteX3646" fmla="*/ 1311374 w 8023328"/>
              <a:gd name="connsiteY3646" fmla="*/ 369922 h 2380521"/>
              <a:gd name="connsiteX3647" fmla="*/ 1297518 w 8023328"/>
              <a:gd name="connsiteY3647" fmla="*/ 383779 h 2380521"/>
              <a:gd name="connsiteX3648" fmla="*/ 1285121 w 8023328"/>
              <a:gd name="connsiteY3648" fmla="*/ 369922 h 2380521"/>
              <a:gd name="connsiteX3649" fmla="*/ 1297518 w 8023328"/>
              <a:gd name="connsiteY3649" fmla="*/ 357525 h 2380521"/>
              <a:gd name="connsiteX3650" fmla="*/ 1225703 w 8023328"/>
              <a:gd name="connsiteY3650" fmla="*/ 357525 h 2380521"/>
              <a:gd name="connsiteX3651" fmla="*/ 1240493 w 8023328"/>
              <a:gd name="connsiteY3651" fmla="*/ 369922 h 2380521"/>
              <a:gd name="connsiteX3652" fmla="*/ 1225703 w 8023328"/>
              <a:gd name="connsiteY3652" fmla="*/ 383779 h 2380521"/>
              <a:gd name="connsiteX3653" fmla="*/ 1210926 w 8023328"/>
              <a:gd name="connsiteY3653" fmla="*/ 369922 h 2380521"/>
              <a:gd name="connsiteX3654" fmla="*/ 1225703 w 8023328"/>
              <a:gd name="connsiteY3654" fmla="*/ 357525 h 2380521"/>
              <a:gd name="connsiteX3655" fmla="*/ 1154890 w 8023328"/>
              <a:gd name="connsiteY3655" fmla="*/ 357525 h 2380521"/>
              <a:gd name="connsiteX3656" fmla="*/ 1169676 w 8023328"/>
              <a:gd name="connsiteY3656" fmla="*/ 369922 h 2380521"/>
              <a:gd name="connsiteX3657" fmla="*/ 1154890 w 8023328"/>
              <a:gd name="connsiteY3657" fmla="*/ 383779 h 2380521"/>
              <a:gd name="connsiteX3658" fmla="*/ 1140096 w 8023328"/>
              <a:gd name="connsiteY3658" fmla="*/ 369922 h 2380521"/>
              <a:gd name="connsiteX3659" fmla="*/ 1154890 w 8023328"/>
              <a:gd name="connsiteY3659" fmla="*/ 357525 h 2380521"/>
              <a:gd name="connsiteX3660" fmla="*/ 1084059 w 8023328"/>
              <a:gd name="connsiteY3660" fmla="*/ 357525 h 2380521"/>
              <a:gd name="connsiteX3661" fmla="*/ 1098844 w 8023328"/>
              <a:gd name="connsiteY3661" fmla="*/ 369922 h 2380521"/>
              <a:gd name="connsiteX3662" fmla="*/ 1084059 w 8023328"/>
              <a:gd name="connsiteY3662" fmla="*/ 383779 h 2380521"/>
              <a:gd name="connsiteX3663" fmla="*/ 1069268 w 8023328"/>
              <a:gd name="connsiteY3663" fmla="*/ 369922 h 2380521"/>
              <a:gd name="connsiteX3664" fmla="*/ 1084059 w 8023328"/>
              <a:gd name="connsiteY3664" fmla="*/ 357525 h 2380521"/>
              <a:gd name="connsiteX3665" fmla="*/ 1013015 w 8023328"/>
              <a:gd name="connsiteY3665" fmla="*/ 357525 h 2380521"/>
              <a:gd name="connsiteX3666" fmla="*/ 1024685 w 8023328"/>
              <a:gd name="connsiteY3666" fmla="*/ 369922 h 2380521"/>
              <a:gd name="connsiteX3667" fmla="*/ 1013015 w 8023328"/>
              <a:gd name="connsiteY3667" fmla="*/ 383779 h 2380521"/>
              <a:gd name="connsiteX3668" fmla="*/ 998434 w 8023328"/>
              <a:gd name="connsiteY3668" fmla="*/ 369922 h 2380521"/>
              <a:gd name="connsiteX3669" fmla="*/ 1013015 w 8023328"/>
              <a:gd name="connsiteY3669" fmla="*/ 357525 h 2380521"/>
              <a:gd name="connsiteX3670" fmla="*/ 941465 w 8023328"/>
              <a:gd name="connsiteY3670" fmla="*/ 357525 h 2380521"/>
              <a:gd name="connsiteX3671" fmla="*/ 953864 w 8023328"/>
              <a:gd name="connsiteY3671" fmla="*/ 369922 h 2380521"/>
              <a:gd name="connsiteX3672" fmla="*/ 941465 w 8023328"/>
              <a:gd name="connsiteY3672" fmla="*/ 383779 h 2380521"/>
              <a:gd name="connsiteX3673" fmla="*/ 927611 w 8023328"/>
              <a:gd name="connsiteY3673" fmla="*/ 369922 h 2380521"/>
              <a:gd name="connsiteX3674" fmla="*/ 941465 w 8023328"/>
              <a:gd name="connsiteY3674" fmla="*/ 357525 h 2380521"/>
              <a:gd name="connsiteX3675" fmla="*/ 870633 w 8023328"/>
              <a:gd name="connsiteY3675" fmla="*/ 357525 h 2380521"/>
              <a:gd name="connsiteX3676" fmla="*/ 883034 w 8023328"/>
              <a:gd name="connsiteY3676" fmla="*/ 369922 h 2380521"/>
              <a:gd name="connsiteX3677" fmla="*/ 870633 w 8023328"/>
              <a:gd name="connsiteY3677" fmla="*/ 383779 h 2380521"/>
              <a:gd name="connsiteX3678" fmla="*/ 856777 w 8023328"/>
              <a:gd name="connsiteY3678" fmla="*/ 369922 h 2380521"/>
              <a:gd name="connsiteX3679" fmla="*/ 870633 w 8023328"/>
              <a:gd name="connsiteY3679" fmla="*/ 357525 h 2380521"/>
              <a:gd name="connsiteX3680" fmla="*/ 798346 w 8023328"/>
              <a:gd name="connsiteY3680" fmla="*/ 357525 h 2380521"/>
              <a:gd name="connsiteX3681" fmla="*/ 812203 w 8023328"/>
              <a:gd name="connsiteY3681" fmla="*/ 369922 h 2380521"/>
              <a:gd name="connsiteX3682" fmla="*/ 798346 w 8023328"/>
              <a:gd name="connsiteY3682" fmla="*/ 383779 h 2380521"/>
              <a:gd name="connsiteX3683" fmla="*/ 785947 w 8023328"/>
              <a:gd name="connsiteY3683" fmla="*/ 369922 h 2380521"/>
              <a:gd name="connsiteX3684" fmla="*/ 798346 w 8023328"/>
              <a:gd name="connsiteY3684" fmla="*/ 357525 h 2380521"/>
              <a:gd name="connsiteX3685" fmla="*/ 3654110 w 8023328"/>
              <a:gd name="connsiteY3685" fmla="*/ 354153 h 2380521"/>
              <a:gd name="connsiteX3686" fmla="*/ 3668898 w 8023328"/>
              <a:gd name="connsiteY3686" fmla="*/ 368738 h 2380521"/>
              <a:gd name="connsiteX3687" fmla="*/ 3654110 w 8023328"/>
              <a:gd name="connsiteY3687" fmla="*/ 380407 h 2380521"/>
              <a:gd name="connsiteX3688" fmla="*/ 3639322 w 8023328"/>
              <a:gd name="connsiteY3688" fmla="*/ 368738 h 2380521"/>
              <a:gd name="connsiteX3689" fmla="*/ 3654110 w 8023328"/>
              <a:gd name="connsiteY3689" fmla="*/ 354153 h 2380521"/>
              <a:gd name="connsiteX3690" fmla="*/ 3583280 w 8023328"/>
              <a:gd name="connsiteY3690" fmla="*/ 354153 h 2380521"/>
              <a:gd name="connsiteX3691" fmla="*/ 3598069 w 8023328"/>
              <a:gd name="connsiteY3691" fmla="*/ 368738 h 2380521"/>
              <a:gd name="connsiteX3692" fmla="*/ 3583280 w 8023328"/>
              <a:gd name="connsiteY3692" fmla="*/ 380407 h 2380521"/>
              <a:gd name="connsiteX3693" fmla="*/ 3568491 w 8023328"/>
              <a:gd name="connsiteY3693" fmla="*/ 368738 h 2380521"/>
              <a:gd name="connsiteX3694" fmla="*/ 3583280 w 8023328"/>
              <a:gd name="connsiteY3694" fmla="*/ 354153 h 2380521"/>
              <a:gd name="connsiteX3695" fmla="*/ 3512449 w 8023328"/>
              <a:gd name="connsiteY3695" fmla="*/ 354153 h 2380521"/>
              <a:gd name="connsiteX3696" fmla="*/ 3527237 w 8023328"/>
              <a:gd name="connsiteY3696" fmla="*/ 369330 h 2380521"/>
              <a:gd name="connsiteX3697" fmla="*/ 3512449 w 8023328"/>
              <a:gd name="connsiteY3697" fmla="*/ 383749 h 2380521"/>
              <a:gd name="connsiteX3698" fmla="*/ 3497661 w 8023328"/>
              <a:gd name="connsiteY3698" fmla="*/ 369330 h 2380521"/>
              <a:gd name="connsiteX3699" fmla="*/ 3512449 w 8023328"/>
              <a:gd name="connsiteY3699" fmla="*/ 354153 h 2380521"/>
              <a:gd name="connsiteX3700" fmla="*/ 3440686 w 8023328"/>
              <a:gd name="connsiteY3700" fmla="*/ 354153 h 2380521"/>
              <a:gd name="connsiteX3701" fmla="*/ 3453083 w 8023328"/>
              <a:gd name="connsiteY3701" fmla="*/ 369330 h 2380521"/>
              <a:gd name="connsiteX3702" fmla="*/ 3440686 w 8023328"/>
              <a:gd name="connsiteY3702" fmla="*/ 383749 h 2380521"/>
              <a:gd name="connsiteX3703" fmla="*/ 3426830 w 8023328"/>
              <a:gd name="connsiteY3703" fmla="*/ 369330 h 2380521"/>
              <a:gd name="connsiteX3704" fmla="*/ 3440686 w 8023328"/>
              <a:gd name="connsiteY3704" fmla="*/ 354153 h 2380521"/>
              <a:gd name="connsiteX3705" fmla="*/ 3369857 w 8023328"/>
              <a:gd name="connsiteY3705" fmla="*/ 354153 h 2380521"/>
              <a:gd name="connsiteX3706" fmla="*/ 3382254 w 8023328"/>
              <a:gd name="connsiteY3706" fmla="*/ 369330 h 2380521"/>
              <a:gd name="connsiteX3707" fmla="*/ 3369857 w 8023328"/>
              <a:gd name="connsiteY3707" fmla="*/ 383749 h 2380521"/>
              <a:gd name="connsiteX3708" fmla="*/ 3356001 w 8023328"/>
              <a:gd name="connsiteY3708" fmla="*/ 369330 h 2380521"/>
              <a:gd name="connsiteX3709" fmla="*/ 3369857 w 8023328"/>
              <a:gd name="connsiteY3709" fmla="*/ 354153 h 2380521"/>
              <a:gd name="connsiteX3710" fmla="*/ 3299097 w 8023328"/>
              <a:gd name="connsiteY3710" fmla="*/ 354153 h 2380521"/>
              <a:gd name="connsiteX3711" fmla="*/ 3311496 w 8023328"/>
              <a:gd name="connsiteY3711" fmla="*/ 369330 h 2380521"/>
              <a:gd name="connsiteX3712" fmla="*/ 3299097 w 8023328"/>
              <a:gd name="connsiteY3712" fmla="*/ 383749 h 2380521"/>
              <a:gd name="connsiteX3713" fmla="*/ 3285242 w 8023328"/>
              <a:gd name="connsiteY3713" fmla="*/ 369330 h 2380521"/>
              <a:gd name="connsiteX3714" fmla="*/ 3299097 w 8023328"/>
              <a:gd name="connsiteY3714" fmla="*/ 354153 h 2380521"/>
              <a:gd name="connsiteX3715" fmla="*/ 3226808 w 8023328"/>
              <a:gd name="connsiteY3715" fmla="*/ 354153 h 2380521"/>
              <a:gd name="connsiteX3716" fmla="*/ 3240664 w 8023328"/>
              <a:gd name="connsiteY3716" fmla="*/ 369330 h 2380521"/>
              <a:gd name="connsiteX3717" fmla="*/ 3226808 w 8023328"/>
              <a:gd name="connsiteY3717" fmla="*/ 383749 h 2380521"/>
              <a:gd name="connsiteX3718" fmla="*/ 3214410 w 8023328"/>
              <a:gd name="connsiteY3718" fmla="*/ 369330 h 2380521"/>
              <a:gd name="connsiteX3719" fmla="*/ 3226808 w 8023328"/>
              <a:gd name="connsiteY3719" fmla="*/ 354153 h 2380521"/>
              <a:gd name="connsiteX3720" fmla="*/ 3152605 w 8023328"/>
              <a:gd name="connsiteY3720" fmla="*/ 354153 h 2380521"/>
              <a:gd name="connsiteX3721" fmla="*/ 3166462 w 8023328"/>
              <a:gd name="connsiteY3721" fmla="*/ 369330 h 2380521"/>
              <a:gd name="connsiteX3722" fmla="*/ 3152605 w 8023328"/>
              <a:gd name="connsiteY3722" fmla="*/ 383749 h 2380521"/>
              <a:gd name="connsiteX3723" fmla="*/ 3140206 w 8023328"/>
              <a:gd name="connsiteY3723" fmla="*/ 369330 h 2380521"/>
              <a:gd name="connsiteX3724" fmla="*/ 3152605 w 8023328"/>
              <a:gd name="connsiteY3724" fmla="*/ 354153 h 2380521"/>
              <a:gd name="connsiteX3725" fmla="*/ 3081774 w 8023328"/>
              <a:gd name="connsiteY3725" fmla="*/ 354153 h 2380521"/>
              <a:gd name="connsiteX3726" fmla="*/ 3095627 w 8023328"/>
              <a:gd name="connsiteY3726" fmla="*/ 369330 h 2380521"/>
              <a:gd name="connsiteX3727" fmla="*/ 3081774 w 8023328"/>
              <a:gd name="connsiteY3727" fmla="*/ 383749 h 2380521"/>
              <a:gd name="connsiteX3728" fmla="*/ 3069375 w 8023328"/>
              <a:gd name="connsiteY3728" fmla="*/ 369330 h 2380521"/>
              <a:gd name="connsiteX3729" fmla="*/ 3081774 w 8023328"/>
              <a:gd name="connsiteY3729" fmla="*/ 354153 h 2380521"/>
              <a:gd name="connsiteX3730" fmla="*/ 3013715 w 8023328"/>
              <a:gd name="connsiteY3730" fmla="*/ 354153 h 2380521"/>
              <a:gd name="connsiteX3731" fmla="*/ 3028135 w 8023328"/>
              <a:gd name="connsiteY3731" fmla="*/ 369330 h 2380521"/>
              <a:gd name="connsiteX3732" fmla="*/ 3013715 w 8023328"/>
              <a:gd name="connsiteY3732" fmla="*/ 383749 h 2380521"/>
              <a:gd name="connsiteX3733" fmla="*/ 2998539 w 8023328"/>
              <a:gd name="connsiteY3733" fmla="*/ 369330 h 2380521"/>
              <a:gd name="connsiteX3734" fmla="*/ 3013715 w 8023328"/>
              <a:gd name="connsiteY3734" fmla="*/ 354153 h 2380521"/>
              <a:gd name="connsiteX3735" fmla="*/ 2942494 w 8023328"/>
              <a:gd name="connsiteY3735" fmla="*/ 354153 h 2380521"/>
              <a:gd name="connsiteX3736" fmla="*/ 2957288 w 8023328"/>
              <a:gd name="connsiteY3736" fmla="*/ 369330 h 2380521"/>
              <a:gd name="connsiteX3737" fmla="*/ 2942494 w 8023328"/>
              <a:gd name="connsiteY3737" fmla="*/ 383749 h 2380521"/>
              <a:gd name="connsiteX3738" fmla="*/ 2927708 w 8023328"/>
              <a:gd name="connsiteY3738" fmla="*/ 369330 h 2380521"/>
              <a:gd name="connsiteX3739" fmla="*/ 2942494 w 8023328"/>
              <a:gd name="connsiteY3739" fmla="*/ 354153 h 2380521"/>
              <a:gd name="connsiteX3740" fmla="*/ 2868293 w 8023328"/>
              <a:gd name="connsiteY3740" fmla="*/ 354153 h 2380521"/>
              <a:gd name="connsiteX3741" fmla="*/ 2883085 w 8023328"/>
              <a:gd name="connsiteY3741" fmla="*/ 369330 h 2380521"/>
              <a:gd name="connsiteX3742" fmla="*/ 2868293 w 8023328"/>
              <a:gd name="connsiteY3742" fmla="*/ 383749 h 2380521"/>
              <a:gd name="connsiteX3743" fmla="*/ 2853504 w 8023328"/>
              <a:gd name="connsiteY3743" fmla="*/ 369330 h 2380521"/>
              <a:gd name="connsiteX3744" fmla="*/ 2868293 w 8023328"/>
              <a:gd name="connsiteY3744" fmla="*/ 354153 h 2380521"/>
              <a:gd name="connsiteX3745" fmla="*/ 2796535 w 8023328"/>
              <a:gd name="connsiteY3745" fmla="*/ 354153 h 2380521"/>
              <a:gd name="connsiteX3746" fmla="*/ 2808932 w 8023328"/>
              <a:gd name="connsiteY3746" fmla="*/ 369330 h 2380521"/>
              <a:gd name="connsiteX3747" fmla="*/ 2796535 w 8023328"/>
              <a:gd name="connsiteY3747" fmla="*/ 383749 h 2380521"/>
              <a:gd name="connsiteX3748" fmla="*/ 2782678 w 8023328"/>
              <a:gd name="connsiteY3748" fmla="*/ 369330 h 2380521"/>
              <a:gd name="connsiteX3749" fmla="*/ 2796535 w 8023328"/>
              <a:gd name="connsiteY3749" fmla="*/ 354153 h 2380521"/>
              <a:gd name="connsiteX3750" fmla="*/ 2725695 w 8023328"/>
              <a:gd name="connsiteY3750" fmla="*/ 354153 h 2380521"/>
              <a:gd name="connsiteX3751" fmla="*/ 2738100 w 8023328"/>
              <a:gd name="connsiteY3751" fmla="*/ 369330 h 2380521"/>
              <a:gd name="connsiteX3752" fmla="*/ 2725695 w 8023328"/>
              <a:gd name="connsiteY3752" fmla="*/ 383749 h 2380521"/>
              <a:gd name="connsiteX3753" fmla="*/ 2711846 w 8023328"/>
              <a:gd name="connsiteY3753" fmla="*/ 369330 h 2380521"/>
              <a:gd name="connsiteX3754" fmla="*/ 2725695 w 8023328"/>
              <a:gd name="connsiteY3754" fmla="*/ 354153 h 2380521"/>
              <a:gd name="connsiteX3755" fmla="*/ 2653415 w 8023328"/>
              <a:gd name="connsiteY3755" fmla="*/ 354153 h 2380521"/>
              <a:gd name="connsiteX3756" fmla="*/ 2667270 w 8023328"/>
              <a:gd name="connsiteY3756" fmla="*/ 369330 h 2380521"/>
              <a:gd name="connsiteX3757" fmla="*/ 2653415 w 8023328"/>
              <a:gd name="connsiteY3757" fmla="*/ 383749 h 2380521"/>
              <a:gd name="connsiteX3758" fmla="*/ 2641021 w 8023328"/>
              <a:gd name="connsiteY3758" fmla="*/ 369330 h 2380521"/>
              <a:gd name="connsiteX3759" fmla="*/ 2653415 w 8023328"/>
              <a:gd name="connsiteY3759" fmla="*/ 354153 h 2380521"/>
              <a:gd name="connsiteX3760" fmla="*/ 2582583 w 8023328"/>
              <a:gd name="connsiteY3760" fmla="*/ 354153 h 2380521"/>
              <a:gd name="connsiteX3761" fmla="*/ 2596439 w 8023328"/>
              <a:gd name="connsiteY3761" fmla="*/ 369330 h 2380521"/>
              <a:gd name="connsiteX3762" fmla="*/ 2582583 w 8023328"/>
              <a:gd name="connsiteY3762" fmla="*/ 383749 h 2380521"/>
              <a:gd name="connsiteX3763" fmla="*/ 2570184 w 8023328"/>
              <a:gd name="connsiteY3763" fmla="*/ 369330 h 2380521"/>
              <a:gd name="connsiteX3764" fmla="*/ 2582583 w 8023328"/>
              <a:gd name="connsiteY3764" fmla="*/ 354153 h 2380521"/>
              <a:gd name="connsiteX3765" fmla="*/ 2511029 w 8023328"/>
              <a:gd name="connsiteY3765" fmla="*/ 354153 h 2380521"/>
              <a:gd name="connsiteX3766" fmla="*/ 2525613 w 8023328"/>
              <a:gd name="connsiteY3766" fmla="*/ 369330 h 2380521"/>
              <a:gd name="connsiteX3767" fmla="*/ 2511029 w 8023328"/>
              <a:gd name="connsiteY3767" fmla="*/ 383749 h 2380521"/>
              <a:gd name="connsiteX3768" fmla="*/ 2499361 w 8023328"/>
              <a:gd name="connsiteY3768" fmla="*/ 369330 h 2380521"/>
              <a:gd name="connsiteX3769" fmla="*/ 2511029 w 8023328"/>
              <a:gd name="connsiteY3769" fmla="*/ 354153 h 2380521"/>
              <a:gd name="connsiteX3770" fmla="*/ 2439946 w 8023328"/>
              <a:gd name="connsiteY3770" fmla="*/ 354153 h 2380521"/>
              <a:gd name="connsiteX3771" fmla="*/ 2454732 w 8023328"/>
              <a:gd name="connsiteY3771" fmla="*/ 369330 h 2380521"/>
              <a:gd name="connsiteX3772" fmla="*/ 2439946 w 8023328"/>
              <a:gd name="connsiteY3772" fmla="*/ 383749 h 2380521"/>
              <a:gd name="connsiteX3773" fmla="*/ 2425156 w 8023328"/>
              <a:gd name="connsiteY3773" fmla="*/ 369330 h 2380521"/>
              <a:gd name="connsiteX3774" fmla="*/ 2439946 w 8023328"/>
              <a:gd name="connsiteY3774" fmla="*/ 354153 h 2380521"/>
              <a:gd name="connsiteX3775" fmla="*/ 2369110 w 8023328"/>
              <a:gd name="connsiteY3775" fmla="*/ 354153 h 2380521"/>
              <a:gd name="connsiteX3776" fmla="*/ 2383899 w 8023328"/>
              <a:gd name="connsiteY3776" fmla="*/ 369330 h 2380521"/>
              <a:gd name="connsiteX3777" fmla="*/ 2369110 w 8023328"/>
              <a:gd name="connsiteY3777" fmla="*/ 383749 h 2380521"/>
              <a:gd name="connsiteX3778" fmla="*/ 2354319 w 8023328"/>
              <a:gd name="connsiteY3778" fmla="*/ 369330 h 2380521"/>
              <a:gd name="connsiteX3779" fmla="*/ 2369110 w 8023328"/>
              <a:gd name="connsiteY3779" fmla="*/ 354153 h 2380521"/>
              <a:gd name="connsiteX3780" fmla="*/ 2298280 w 8023328"/>
              <a:gd name="connsiteY3780" fmla="*/ 354153 h 2380521"/>
              <a:gd name="connsiteX3781" fmla="*/ 2313068 w 8023328"/>
              <a:gd name="connsiteY3781" fmla="*/ 369330 h 2380521"/>
              <a:gd name="connsiteX3782" fmla="*/ 2298280 w 8023328"/>
              <a:gd name="connsiteY3782" fmla="*/ 383749 h 2380521"/>
              <a:gd name="connsiteX3783" fmla="*/ 2283490 w 8023328"/>
              <a:gd name="connsiteY3783" fmla="*/ 369330 h 2380521"/>
              <a:gd name="connsiteX3784" fmla="*/ 2298280 w 8023328"/>
              <a:gd name="connsiteY3784" fmla="*/ 354153 h 2380521"/>
              <a:gd name="connsiteX3785" fmla="*/ 2226517 w 8023328"/>
              <a:gd name="connsiteY3785" fmla="*/ 354153 h 2380521"/>
              <a:gd name="connsiteX3786" fmla="*/ 2238914 w 8023328"/>
              <a:gd name="connsiteY3786" fmla="*/ 369330 h 2380521"/>
              <a:gd name="connsiteX3787" fmla="*/ 2226517 w 8023328"/>
              <a:gd name="connsiteY3787" fmla="*/ 383749 h 2380521"/>
              <a:gd name="connsiteX3788" fmla="*/ 2212658 w 8023328"/>
              <a:gd name="connsiteY3788" fmla="*/ 369330 h 2380521"/>
              <a:gd name="connsiteX3789" fmla="*/ 2226517 w 8023328"/>
              <a:gd name="connsiteY3789" fmla="*/ 354153 h 2380521"/>
              <a:gd name="connsiteX3790" fmla="*/ 2155683 w 8023328"/>
              <a:gd name="connsiteY3790" fmla="*/ 354153 h 2380521"/>
              <a:gd name="connsiteX3791" fmla="*/ 2168081 w 8023328"/>
              <a:gd name="connsiteY3791" fmla="*/ 369330 h 2380521"/>
              <a:gd name="connsiteX3792" fmla="*/ 2155683 w 8023328"/>
              <a:gd name="connsiteY3792" fmla="*/ 383749 h 2380521"/>
              <a:gd name="connsiteX3793" fmla="*/ 2141827 w 8023328"/>
              <a:gd name="connsiteY3793" fmla="*/ 369330 h 2380521"/>
              <a:gd name="connsiteX3794" fmla="*/ 2155683 w 8023328"/>
              <a:gd name="connsiteY3794" fmla="*/ 354153 h 2380521"/>
              <a:gd name="connsiteX3795" fmla="*/ 2084849 w 8023328"/>
              <a:gd name="connsiteY3795" fmla="*/ 354153 h 2380521"/>
              <a:gd name="connsiteX3796" fmla="*/ 2097248 w 8023328"/>
              <a:gd name="connsiteY3796" fmla="*/ 369330 h 2380521"/>
              <a:gd name="connsiteX3797" fmla="*/ 2084849 w 8023328"/>
              <a:gd name="connsiteY3797" fmla="*/ 383749 h 2380521"/>
              <a:gd name="connsiteX3798" fmla="*/ 2070994 w 8023328"/>
              <a:gd name="connsiteY3798" fmla="*/ 369330 h 2380521"/>
              <a:gd name="connsiteX3799" fmla="*/ 2084849 w 8023328"/>
              <a:gd name="connsiteY3799" fmla="*/ 354153 h 2380521"/>
              <a:gd name="connsiteX3800" fmla="*/ 2011835 w 8023328"/>
              <a:gd name="connsiteY3800" fmla="*/ 354153 h 2380521"/>
              <a:gd name="connsiteX3801" fmla="*/ 2026421 w 8023328"/>
              <a:gd name="connsiteY3801" fmla="*/ 369330 h 2380521"/>
              <a:gd name="connsiteX3802" fmla="*/ 2011835 w 8023328"/>
              <a:gd name="connsiteY3802" fmla="*/ 383749 h 2380521"/>
              <a:gd name="connsiteX3803" fmla="*/ 2000166 w 8023328"/>
              <a:gd name="connsiteY3803" fmla="*/ 369330 h 2380521"/>
              <a:gd name="connsiteX3804" fmla="*/ 2011835 w 8023328"/>
              <a:gd name="connsiteY3804" fmla="*/ 354153 h 2380521"/>
              <a:gd name="connsiteX3805" fmla="*/ 1938362 w 8023328"/>
              <a:gd name="connsiteY3805" fmla="*/ 354153 h 2380521"/>
              <a:gd name="connsiteX3806" fmla="*/ 1952222 w 8023328"/>
              <a:gd name="connsiteY3806" fmla="*/ 369330 h 2380521"/>
              <a:gd name="connsiteX3807" fmla="*/ 1938362 w 8023328"/>
              <a:gd name="connsiteY3807" fmla="*/ 383749 h 2380521"/>
              <a:gd name="connsiteX3808" fmla="*/ 1925968 w 8023328"/>
              <a:gd name="connsiteY3808" fmla="*/ 369330 h 2380521"/>
              <a:gd name="connsiteX3809" fmla="*/ 1938362 w 8023328"/>
              <a:gd name="connsiteY3809" fmla="*/ 354153 h 2380521"/>
              <a:gd name="connsiteX3810" fmla="*/ 1867527 w 8023328"/>
              <a:gd name="connsiteY3810" fmla="*/ 354153 h 2380521"/>
              <a:gd name="connsiteX3811" fmla="*/ 1881384 w 8023328"/>
              <a:gd name="connsiteY3811" fmla="*/ 369330 h 2380521"/>
              <a:gd name="connsiteX3812" fmla="*/ 1867527 w 8023328"/>
              <a:gd name="connsiteY3812" fmla="*/ 383749 h 2380521"/>
              <a:gd name="connsiteX3813" fmla="*/ 1855129 w 8023328"/>
              <a:gd name="connsiteY3813" fmla="*/ 369330 h 2380521"/>
              <a:gd name="connsiteX3814" fmla="*/ 1867527 w 8023328"/>
              <a:gd name="connsiteY3814" fmla="*/ 354153 h 2380521"/>
              <a:gd name="connsiteX3815" fmla="*/ 1225708 w 8023328"/>
              <a:gd name="connsiteY3815" fmla="*/ 284879 h 2380521"/>
              <a:gd name="connsiteX3816" fmla="*/ 1240493 w 8023328"/>
              <a:gd name="connsiteY3816" fmla="*/ 298111 h 2380521"/>
              <a:gd name="connsiteX3817" fmla="*/ 1225708 w 8023328"/>
              <a:gd name="connsiteY3817" fmla="*/ 312900 h 2380521"/>
              <a:gd name="connsiteX3818" fmla="*/ 1210931 w 8023328"/>
              <a:gd name="connsiteY3818" fmla="*/ 298111 h 2380521"/>
              <a:gd name="connsiteX3819" fmla="*/ 1225708 w 8023328"/>
              <a:gd name="connsiteY3819" fmla="*/ 284879 h 2380521"/>
              <a:gd name="connsiteX3820" fmla="*/ 3440686 w 8023328"/>
              <a:gd name="connsiteY3820" fmla="*/ 283322 h 2380521"/>
              <a:gd name="connsiteX3821" fmla="*/ 3453083 w 8023328"/>
              <a:gd name="connsiteY3821" fmla="*/ 297178 h 2380521"/>
              <a:gd name="connsiteX3822" fmla="*/ 3440686 w 8023328"/>
              <a:gd name="connsiteY3822" fmla="*/ 309576 h 2380521"/>
              <a:gd name="connsiteX3823" fmla="*/ 3426830 w 8023328"/>
              <a:gd name="connsiteY3823" fmla="*/ 297178 h 2380521"/>
              <a:gd name="connsiteX3824" fmla="*/ 3440686 w 8023328"/>
              <a:gd name="connsiteY3824" fmla="*/ 283322 h 2380521"/>
              <a:gd name="connsiteX3825" fmla="*/ 3369857 w 8023328"/>
              <a:gd name="connsiteY3825" fmla="*/ 283322 h 2380521"/>
              <a:gd name="connsiteX3826" fmla="*/ 3382254 w 8023328"/>
              <a:gd name="connsiteY3826" fmla="*/ 297178 h 2380521"/>
              <a:gd name="connsiteX3827" fmla="*/ 3369857 w 8023328"/>
              <a:gd name="connsiteY3827" fmla="*/ 309576 h 2380521"/>
              <a:gd name="connsiteX3828" fmla="*/ 3356001 w 8023328"/>
              <a:gd name="connsiteY3828" fmla="*/ 297178 h 2380521"/>
              <a:gd name="connsiteX3829" fmla="*/ 3369857 w 8023328"/>
              <a:gd name="connsiteY3829" fmla="*/ 283322 h 2380521"/>
              <a:gd name="connsiteX3830" fmla="*/ 3299100 w 8023328"/>
              <a:gd name="connsiteY3830" fmla="*/ 283322 h 2380521"/>
              <a:gd name="connsiteX3831" fmla="*/ 3311496 w 8023328"/>
              <a:gd name="connsiteY3831" fmla="*/ 297178 h 2380521"/>
              <a:gd name="connsiteX3832" fmla="*/ 3299100 w 8023328"/>
              <a:gd name="connsiteY3832" fmla="*/ 309576 h 2380521"/>
              <a:gd name="connsiteX3833" fmla="*/ 3285242 w 8023328"/>
              <a:gd name="connsiteY3833" fmla="*/ 297178 h 2380521"/>
              <a:gd name="connsiteX3834" fmla="*/ 3299100 w 8023328"/>
              <a:gd name="connsiteY3834" fmla="*/ 283322 h 2380521"/>
              <a:gd name="connsiteX3835" fmla="*/ 3226808 w 8023328"/>
              <a:gd name="connsiteY3835" fmla="*/ 283322 h 2380521"/>
              <a:gd name="connsiteX3836" fmla="*/ 3240664 w 8023328"/>
              <a:gd name="connsiteY3836" fmla="*/ 297178 h 2380521"/>
              <a:gd name="connsiteX3837" fmla="*/ 3226808 w 8023328"/>
              <a:gd name="connsiteY3837" fmla="*/ 309576 h 2380521"/>
              <a:gd name="connsiteX3838" fmla="*/ 3214410 w 8023328"/>
              <a:gd name="connsiteY3838" fmla="*/ 297178 h 2380521"/>
              <a:gd name="connsiteX3839" fmla="*/ 3226808 w 8023328"/>
              <a:gd name="connsiteY3839" fmla="*/ 283322 h 2380521"/>
              <a:gd name="connsiteX3840" fmla="*/ 3152605 w 8023328"/>
              <a:gd name="connsiteY3840" fmla="*/ 283322 h 2380521"/>
              <a:gd name="connsiteX3841" fmla="*/ 3166462 w 8023328"/>
              <a:gd name="connsiteY3841" fmla="*/ 297178 h 2380521"/>
              <a:gd name="connsiteX3842" fmla="*/ 3152605 w 8023328"/>
              <a:gd name="connsiteY3842" fmla="*/ 309576 h 2380521"/>
              <a:gd name="connsiteX3843" fmla="*/ 3140209 w 8023328"/>
              <a:gd name="connsiteY3843" fmla="*/ 297178 h 2380521"/>
              <a:gd name="connsiteX3844" fmla="*/ 3152605 w 8023328"/>
              <a:gd name="connsiteY3844" fmla="*/ 283322 h 2380521"/>
              <a:gd name="connsiteX3845" fmla="*/ 3081774 w 8023328"/>
              <a:gd name="connsiteY3845" fmla="*/ 283322 h 2380521"/>
              <a:gd name="connsiteX3846" fmla="*/ 3095628 w 8023328"/>
              <a:gd name="connsiteY3846" fmla="*/ 297178 h 2380521"/>
              <a:gd name="connsiteX3847" fmla="*/ 3081774 w 8023328"/>
              <a:gd name="connsiteY3847" fmla="*/ 309576 h 2380521"/>
              <a:gd name="connsiteX3848" fmla="*/ 3069375 w 8023328"/>
              <a:gd name="connsiteY3848" fmla="*/ 297178 h 2380521"/>
              <a:gd name="connsiteX3849" fmla="*/ 3081774 w 8023328"/>
              <a:gd name="connsiteY3849" fmla="*/ 283322 h 2380521"/>
              <a:gd name="connsiteX3850" fmla="*/ 3013717 w 8023328"/>
              <a:gd name="connsiteY3850" fmla="*/ 283322 h 2380521"/>
              <a:gd name="connsiteX3851" fmla="*/ 3028135 w 8023328"/>
              <a:gd name="connsiteY3851" fmla="*/ 297178 h 2380521"/>
              <a:gd name="connsiteX3852" fmla="*/ 3013717 w 8023328"/>
              <a:gd name="connsiteY3852" fmla="*/ 309576 h 2380521"/>
              <a:gd name="connsiteX3853" fmla="*/ 2998539 w 8023328"/>
              <a:gd name="connsiteY3853" fmla="*/ 297178 h 2380521"/>
              <a:gd name="connsiteX3854" fmla="*/ 3013717 w 8023328"/>
              <a:gd name="connsiteY3854" fmla="*/ 283322 h 2380521"/>
              <a:gd name="connsiteX3855" fmla="*/ 2942494 w 8023328"/>
              <a:gd name="connsiteY3855" fmla="*/ 283322 h 2380521"/>
              <a:gd name="connsiteX3856" fmla="*/ 2957288 w 8023328"/>
              <a:gd name="connsiteY3856" fmla="*/ 298111 h 2380521"/>
              <a:gd name="connsiteX3857" fmla="*/ 2942494 w 8023328"/>
              <a:gd name="connsiteY3857" fmla="*/ 312900 h 2380521"/>
              <a:gd name="connsiteX3858" fmla="*/ 2927711 w 8023328"/>
              <a:gd name="connsiteY3858" fmla="*/ 298111 h 2380521"/>
              <a:gd name="connsiteX3859" fmla="*/ 2942494 w 8023328"/>
              <a:gd name="connsiteY3859" fmla="*/ 283322 h 2380521"/>
              <a:gd name="connsiteX3860" fmla="*/ 2868293 w 8023328"/>
              <a:gd name="connsiteY3860" fmla="*/ 283322 h 2380521"/>
              <a:gd name="connsiteX3861" fmla="*/ 2883087 w 8023328"/>
              <a:gd name="connsiteY3861" fmla="*/ 298111 h 2380521"/>
              <a:gd name="connsiteX3862" fmla="*/ 2868293 w 8023328"/>
              <a:gd name="connsiteY3862" fmla="*/ 312900 h 2380521"/>
              <a:gd name="connsiteX3863" fmla="*/ 2853507 w 8023328"/>
              <a:gd name="connsiteY3863" fmla="*/ 298111 h 2380521"/>
              <a:gd name="connsiteX3864" fmla="*/ 2868293 w 8023328"/>
              <a:gd name="connsiteY3864" fmla="*/ 283322 h 2380521"/>
              <a:gd name="connsiteX3865" fmla="*/ 2796535 w 8023328"/>
              <a:gd name="connsiteY3865" fmla="*/ 283322 h 2380521"/>
              <a:gd name="connsiteX3866" fmla="*/ 2808934 w 8023328"/>
              <a:gd name="connsiteY3866" fmla="*/ 298111 h 2380521"/>
              <a:gd name="connsiteX3867" fmla="*/ 2796535 w 8023328"/>
              <a:gd name="connsiteY3867" fmla="*/ 312900 h 2380521"/>
              <a:gd name="connsiteX3868" fmla="*/ 2782678 w 8023328"/>
              <a:gd name="connsiteY3868" fmla="*/ 298111 h 2380521"/>
              <a:gd name="connsiteX3869" fmla="*/ 2796535 w 8023328"/>
              <a:gd name="connsiteY3869" fmla="*/ 283322 h 2380521"/>
              <a:gd name="connsiteX3870" fmla="*/ 2725698 w 8023328"/>
              <a:gd name="connsiteY3870" fmla="*/ 283322 h 2380521"/>
              <a:gd name="connsiteX3871" fmla="*/ 2738100 w 8023328"/>
              <a:gd name="connsiteY3871" fmla="*/ 298111 h 2380521"/>
              <a:gd name="connsiteX3872" fmla="*/ 2725698 w 8023328"/>
              <a:gd name="connsiteY3872" fmla="*/ 312900 h 2380521"/>
              <a:gd name="connsiteX3873" fmla="*/ 2711846 w 8023328"/>
              <a:gd name="connsiteY3873" fmla="*/ 298111 h 2380521"/>
              <a:gd name="connsiteX3874" fmla="*/ 2725698 w 8023328"/>
              <a:gd name="connsiteY3874" fmla="*/ 283322 h 2380521"/>
              <a:gd name="connsiteX3875" fmla="*/ 2653415 w 8023328"/>
              <a:gd name="connsiteY3875" fmla="*/ 283322 h 2380521"/>
              <a:gd name="connsiteX3876" fmla="*/ 2667270 w 8023328"/>
              <a:gd name="connsiteY3876" fmla="*/ 298111 h 2380521"/>
              <a:gd name="connsiteX3877" fmla="*/ 2653415 w 8023328"/>
              <a:gd name="connsiteY3877" fmla="*/ 312900 h 2380521"/>
              <a:gd name="connsiteX3878" fmla="*/ 2641021 w 8023328"/>
              <a:gd name="connsiteY3878" fmla="*/ 298111 h 2380521"/>
              <a:gd name="connsiteX3879" fmla="*/ 2653415 w 8023328"/>
              <a:gd name="connsiteY3879" fmla="*/ 283322 h 2380521"/>
              <a:gd name="connsiteX3880" fmla="*/ 2582583 w 8023328"/>
              <a:gd name="connsiteY3880" fmla="*/ 283322 h 2380521"/>
              <a:gd name="connsiteX3881" fmla="*/ 2596439 w 8023328"/>
              <a:gd name="connsiteY3881" fmla="*/ 298111 h 2380521"/>
              <a:gd name="connsiteX3882" fmla="*/ 2582583 w 8023328"/>
              <a:gd name="connsiteY3882" fmla="*/ 312900 h 2380521"/>
              <a:gd name="connsiteX3883" fmla="*/ 2570189 w 8023328"/>
              <a:gd name="connsiteY3883" fmla="*/ 298111 h 2380521"/>
              <a:gd name="connsiteX3884" fmla="*/ 2582583 w 8023328"/>
              <a:gd name="connsiteY3884" fmla="*/ 283322 h 2380521"/>
              <a:gd name="connsiteX3885" fmla="*/ 2511029 w 8023328"/>
              <a:gd name="connsiteY3885" fmla="*/ 283322 h 2380521"/>
              <a:gd name="connsiteX3886" fmla="*/ 2525613 w 8023328"/>
              <a:gd name="connsiteY3886" fmla="*/ 298111 h 2380521"/>
              <a:gd name="connsiteX3887" fmla="*/ 2511029 w 8023328"/>
              <a:gd name="connsiteY3887" fmla="*/ 312900 h 2380521"/>
              <a:gd name="connsiteX3888" fmla="*/ 2499361 w 8023328"/>
              <a:gd name="connsiteY3888" fmla="*/ 298111 h 2380521"/>
              <a:gd name="connsiteX3889" fmla="*/ 2511029 w 8023328"/>
              <a:gd name="connsiteY3889" fmla="*/ 283322 h 2380521"/>
              <a:gd name="connsiteX3890" fmla="*/ 2439946 w 8023328"/>
              <a:gd name="connsiteY3890" fmla="*/ 283322 h 2380521"/>
              <a:gd name="connsiteX3891" fmla="*/ 2454732 w 8023328"/>
              <a:gd name="connsiteY3891" fmla="*/ 298111 h 2380521"/>
              <a:gd name="connsiteX3892" fmla="*/ 2439946 w 8023328"/>
              <a:gd name="connsiteY3892" fmla="*/ 312900 h 2380521"/>
              <a:gd name="connsiteX3893" fmla="*/ 2425156 w 8023328"/>
              <a:gd name="connsiteY3893" fmla="*/ 298111 h 2380521"/>
              <a:gd name="connsiteX3894" fmla="*/ 2439946 w 8023328"/>
              <a:gd name="connsiteY3894" fmla="*/ 283322 h 2380521"/>
              <a:gd name="connsiteX3895" fmla="*/ 2369110 w 8023328"/>
              <a:gd name="connsiteY3895" fmla="*/ 283322 h 2380521"/>
              <a:gd name="connsiteX3896" fmla="*/ 2383899 w 8023328"/>
              <a:gd name="connsiteY3896" fmla="*/ 298111 h 2380521"/>
              <a:gd name="connsiteX3897" fmla="*/ 2369110 w 8023328"/>
              <a:gd name="connsiteY3897" fmla="*/ 312900 h 2380521"/>
              <a:gd name="connsiteX3898" fmla="*/ 2354319 w 8023328"/>
              <a:gd name="connsiteY3898" fmla="*/ 298111 h 2380521"/>
              <a:gd name="connsiteX3899" fmla="*/ 2369110 w 8023328"/>
              <a:gd name="connsiteY3899" fmla="*/ 283322 h 2380521"/>
              <a:gd name="connsiteX3900" fmla="*/ 2298280 w 8023328"/>
              <a:gd name="connsiteY3900" fmla="*/ 283322 h 2380521"/>
              <a:gd name="connsiteX3901" fmla="*/ 2313068 w 8023328"/>
              <a:gd name="connsiteY3901" fmla="*/ 298111 h 2380521"/>
              <a:gd name="connsiteX3902" fmla="*/ 2298280 w 8023328"/>
              <a:gd name="connsiteY3902" fmla="*/ 312900 h 2380521"/>
              <a:gd name="connsiteX3903" fmla="*/ 2283490 w 8023328"/>
              <a:gd name="connsiteY3903" fmla="*/ 298111 h 2380521"/>
              <a:gd name="connsiteX3904" fmla="*/ 2298280 w 8023328"/>
              <a:gd name="connsiteY3904" fmla="*/ 283322 h 2380521"/>
              <a:gd name="connsiteX3905" fmla="*/ 2226517 w 8023328"/>
              <a:gd name="connsiteY3905" fmla="*/ 283322 h 2380521"/>
              <a:gd name="connsiteX3906" fmla="*/ 2238914 w 8023328"/>
              <a:gd name="connsiteY3906" fmla="*/ 298111 h 2380521"/>
              <a:gd name="connsiteX3907" fmla="*/ 2226517 w 8023328"/>
              <a:gd name="connsiteY3907" fmla="*/ 312900 h 2380521"/>
              <a:gd name="connsiteX3908" fmla="*/ 2212658 w 8023328"/>
              <a:gd name="connsiteY3908" fmla="*/ 298111 h 2380521"/>
              <a:gd name="connsiteX3909" fmla="*/ 2226517 w 8023328"/>
              <a:gd name="connsiteY3909" fmla="*/ 283322 h 2380521"/>
              <a:gd name="connsiteX3910" fmla="*/ 2155683 w 8023328"/>
              <a:gd name="connsiteY3910" fmla="*/ 283322 h 2380521"/>
              <a:gd name="connsiteX3911" fmla="*/ 2168081 w 8023328"/>
              <a:gd name="connsiteY3911" fmla="*/ 298111 h 2380521"/>
              <a:gd name="connsiteX3912" fmla="*/ 2155683 w 8023328"/>
              <a:gd name="connsiteY3912" fmla="*/ 312900 h 2380521"/>
              <a:gd name="connsiteX3913" fmla="*/ 2141827 w 8023328"/>
              <a:gd name="connsiteY3913" fmla="*/ 298111 h 2380521"/>
              <a:gd name="connsiteX3914" fmla="*/ 2155683 w 8023328"/>
              <a:gd name="connsiteY3914" fmla="*/ 283322 h 2380521"/>
              <a:gd name="connsiteX3915" fmla="*/ 2084849 w 8023328"/>
              <a:gd name="connsiteY3915" fmla="*/ 283322 h 2380521"/>
              <a:gd name="connsiteX3916" fmla="*/ 2097248 w 8023328"/>
              <a:gd name="connsiteY3916" fmla="*/ 298111 h 2380521"/>
              <a:gd name="connsiteX3917" fmla="*/ 2084849 w 8023328"/>
              <a:gd name="connsiteY3917" fmla="*/ 312900 h 2380521"/>
              <a:gd name="connsiteX3918" fmla="*/ 2070994 w 8023328"/>
              <a:gd name="connsiteY3918" fmla="*/ 298111 h 2380521"/>
              <a:gd name="connsiteX3919" fmla="*/ 2084849 w 8023328"/>
              <a:gd name="connsiteY3919" fmla="*/ 283322 h 2380521"/>
              <a:gd name="connsiteX3920" fmla="*/ 2011835 w 8023328"/>
              <a:gd name="connsiteY3920" fmla="*/ 283322 h 2380521"/>
              <a:gd name="connsiteX3921" fmla="*/ 2026421 w 8023328"/>
              <a:gd name="connsiteY3921" fmla="*/ 298111 h 2380521"/>
              <a:gd name="connsiteX3922" fmla="*/ 2011835 w 8023328"/>
              <a:gd name="connsiteY3922" fmla="*/ 312900 h 2380521"/>
              <a:gd name="connsiteX3923" fmla="*/ 2000168 w 8023328"/>
              <a:gd name="connsiteY3923" fmla="*/ 298111 h 2380521"/>
              <a:gd name="connsiteX3924" fmla="*/ 2011835 w 8023328"/>
              <a:gd name="connsiteY3924" fmla="*/ 283322 h 2380521"/>
              <a:gd name="connsiteX3925" fmla="*/ 1938362 w 8023328"/>
              <a:gd name="connsiteY3925" fmla="*/ 283322 h 2380521"/>
              <a:gd name="connsiteX3926" fmla="*/ 1952222 w 8023328"/>
              <a:gd name="connsiteY3926" fmla="*/ 298111 h 2380521"/>
              <a:gd name="connsiteX3927" fmla="*/ 1938362 w 8023328"/>
              <a:gd name="connsiteY3927" fmla="*/ 312900 h 2380521"/>
              <a:gd name="connsiteX3928" fmla="*/ 1925968 w 8023328"/>
              <a:gd name="connsiteY3928" fmla="*/ 298111 h 2380521"/>
              <a:gd name="connsiteX3929" fmla="*/ 1938362 w 8023328"/>
              <a:gd name="connsiteY3929" fmla="*/ 283322 h 2380521"/>
              <a:gd name="connsiteX3930" fmla="*/ 1867527 w 8023328"/>
              <a:gd name="connsiteY3930" fmla="*/ 283322 h 2380521"/>
              <a:gd name="connsiteX3931" fmla="*/ 1881384 w 8023328"/>
              <a:gd name="connsiteY3931" fmla="*/ 298111 h 2380521"/>
              <a:gd name="connsiteX3932" fmla="*/ 1867527 w 8023328"/>
              <a:gd name="connsiteY3932" fmla="*/ 312900 h 2380521"/>
              <a:gd name="connsiteX3933" fmla="*/ 1855129 w 8023328"/>
              <a:gd name="connsiteY3933" fmla="*/ 298111 h 2380521"/>
              <a:gd name="connsiteX3934" fmla="*/ 1867527 w 8023328"/>
              <a:gd name="connsiteY3934" fmla="*/ 283322 h 2380521"/>
              <a:gd name="connsiteX3935" fmla="*/ 1799085 w 8023328"/>
              <a:gd name="connsiteY3935" fmla="*/ 283322 h 2380521"/>
              <a:gd name="connsiteX3936" fmla="*/ 1813876 w 8023328"/>
              <a:gd name="connsiteY3936" fmla="*/ 298111 h 2380521"/>
              <a:gd name="connsiteX3937" fmla="*/ 1799085 w 8023328"/>
              <a:gd name="connsiteY3937" fmla="*/ 312900 h 2380521"/>
              <a:gd name="connsiteX3938" fmla="*/ 1784300 w 8023328"/>
              <a:gd name="connsiteY3938" fmla="*/ 298111 h 2380521"/>
              <a:gd name="connsiteX3939" fmla="*/ 1799085 w 8023328"/>
              <a:gd name="connsiteY3939" fmla="*/ 283322 h 2380521"/>
              <a:gd name="connsiteX3940" fmla="*/ 1728262 w 8023328"/>
              <a:gd name="connsiteY3940" fmla="*/ 283322 h 2380521"/>
              <a:gd name="connsiteX3941" fmla="*/ 1743052 w 8023328"/>
              <a:gd name="connsiteY3941" fmla="*/ 298111 h 2380521"/>
              <a:gd name="connsiteX3942" fmla="*/ 1728262 w 8023328"/>
              <a:gd name="connsiteY3942" fmla="*/ 312900 h 2380521"/>
              <a:gd name="connsiteX3943" fmla="*/ 1713472 w 8023328"/>
              <a:gd name="connsiteY3943" fmla="*/ 298111 h 2380521"/>
              <a:gd name="connsiteX3944" fmla="*/ 1728262 w 8023328"/>
              <a:gd name="connsiteY3944" fmla="*/ 283322 h 2380521"/>
              <a:gd name="connsiteX3945" fmla="*/ 1656498 w 8023328"/>
              <a:gd name="connsiteY3945" fmla="*/ 283322 h 2380521"/>
              <a:gd name="connsiteX3946" fmla="*/ 1668897 w 8023328"/>
              <a:gd name="connsiteY3946" fmla="*/ 298111 h 2380521"/>
              <a:gd name="connsiteX3947" fmla="*/ 1656498 w 8023328"/>
              <a:gd name="connsiteY3947" fmla="*/ 312900 h 2380521"/>
              <a:gd name="connsiteX3948" fmla="*/ 1642650 w 8023328"/>
              <a:gd name="connsiteY3948" fmla="*/ 298111 h 2380521"/>
              <a:gd name="connsiteX3949" fmla="*/ 1656498 w 8023328"/>
              <a:gd name="connsiteY3949" fmla="*/ 283322 h 2380521"/>
              <a:gd name="connsiteX3950" fmla="*/ 1582299 w 8023328"/>
              <a:gd name="connsiteY3950" fmla="*/ 283322 h 2380521"/>
              <a:gd name="connsiteX3951" fmla="*/ 1594704 w 8023328"/>
              <a:gd name="connsiteY3951" fmla="*/ 298111 h 2380521"/>
              <a:gd name="connsiteX3952" fmla="*/ 1582299 w 8023328"/>
              <a:gd name="connsiteY3952" fmla="*/ 312900 h 2380521"/>
              <a:gd name="connsiteX3953" fmla="*/ 1568441 w 8023328"/>
              <a:gd name="connsiteY3953" fmla="*/ 298111 h 2380521"/>
              <a:gd name="connsiteX3954" fmla="*/ 1582299 w 8023328"/>
              <a:gd name="connsiteY3954" fmla="*/ 283322 h 2380521"/>
              <a:gd name="connsiteX3955" fmla="*/ 1512198 w 8023328"/>
              <a:gd name="connsiteY3955" fmla="*/ 283322 h 2380521"/>
              <a:gd name="connsiteX3956" fmla="*/ 1523865 w 8023328"/>
              <a:gd name="connsiteY3956" fmla="*/ 298111 h 2380521"/>
              <a:gd name="connsiteX3957" fmla="*/ 1512198 w 8023328"/>
              <a:gd name="connsiteY3957" fmla="*/ 312900 h 2380521"/>
              <a:gd name="connsiteX3958" fmla="*/ 1497612 w 8023328"/>
              <a:gd name="connsiteY3958" fmla="*/ 298111 h 2380521"/>
              <a:gd name="connsiteX3959" fmla="*/ 1512198 w 8023328"/>
              <a:gd name="connsiteY3959" fmla="*/ 283322 h 2380521"/>
              <a:gd name="connsiteX3960" fmla="*/ 1439173 w 8023328"/>
              <a:gd name="connsiteY3960" fmla="*/ 283322 h 2380521"/>
              <a:gd name="connsiteX3961" fmla="*/ 1453026 w 8023328"/>
              <a:gd name="connsiteY3961" fmla="*/ 298111 h 2380521"/>
              <a:gd name="connsiteX3962" fmla="*/ 1439173 w 8023328"/>
              <a:gd name="connsiteY3962" fmla="*/ 312900 h 2380521"/>
              <a:gd name="connsiteX3963" fmla="*/ 1426777 w 8023328"/>
              <a:gd name="connsiteY3963" fmla="*/ 298111 h 2380521"/>
              <a:gd name="connsiteX3964" fmla="*/ 1439173 w 8023328"/>
              <a:gd name="connsiteY3964" fmla="*/ 283322 h 2380521"/>
              <a:gd name="connsiteX3965" fmla="*/ 1368347 w 8023328"/>
              <a:gd name="connsiteY3965" fmla="*/ 283322 h 2380521"/>
              <a:gd name="connsiteX3966" fmla="*/ 1382200 w 8023328"/>
              <a:gd name="connsiteY3966" fmla="*/ 298111 h 2380521"/>
              <a:gd name="connsiteX3967" fmla="*/ 1368347 w 8023328"/>
              <a:gd name="connsiteY3967" fmla="*/ 312900 h 2380521"/>
              <a:gd name="connsiteX3968" fmla="*/ 1355949 w 8023328"/>
              <a:gd name="connsiteY3968" fmla="*/ 298111 h 2380521"/>
              <a:gd name="connsiteX3969" fmla="*/ 1368347 w 8023328"/>
              <a:gd name="connsiteY3969" fmla="*/ 283322 h 2380521"/>
              <a:gd name="connsiteX3970" fmla="*/ 1297518 w 8023328"/>
              <a:gd name="connsiteY3970" fmla="*/ 283322 h 2380521"/>
              <a:gd name="connsiteX3971" fmla="*/ 1311374 w 8023328"/>
              <a:gd name="connsiteY3971" fmla="*/ 298111 h 2380521"/>
              <a:gd name="connsiteX3972" fmla="*/ 1297518 w 8023328"/>
              <a:gd name="connsiteY3972" fmla="*/ 312900 h 2380521"/>
              <a:gd name="connsiteX3973" fmla="*/ 1285121 w 8023328"/>
              <a:gd name="connsiteY3973" fmla="*/ 298111 h 2380521"/>
              <a:gd name="connsiteX3974" fmla="*/ 1297518 w 8023328"/>
              <a:gd name="connsiteY3974" fmla="*/ 283322 h 2380521"/>
              <a:gd name="connsiteX3975" fmla="*/ 1154890 w 8023328"/>
              <a:gd name="connsiteY3975" fmla="*/ 283322 h 2380521"/>
              <a:gd name="connsiteX3976" fmla="*/ 1169683 w 8023328"/>
              <a:gd name="connsiteY3976" fmla="*/ 295719 h 2380521"/>
              <a:gd name="connsiteX3977" fmla="*/ 1154890 w 8023328"/>
              <a:gd name="connsiteY3977" fmla="*/ 309576 h 2380521"/>
              <a:gd name="connsiteX3978" fmla="*/ 1140101 w 8023328"/>
              <a:gd name="connsiteY3978" fmla="*/ 295719 h 2380521"/>
              <a:gd name="connsiteX3979" fmla="*/ 1154890 w 8023328"/>
              <a:gd name="connsiteY3979" fmla="*/ 283322 h 2380521"/>
              <a:gd name="connsiteX3980" fmla="*/ 1084059 w 8023328"/>
              <a:gd name="connsiteY3980" fmla="*/ 283322 h 2380521"/>
              <a:gd name="connsiteX3981" fmla="*/ 1098847 w 8023328"/>
              <a:gd name="connsiteY3981" fmla="*/ 295719 h 2380521"/>
              <a:gd name="connsiteX3982" fmla="*/ 1084059 w 8023328"/>
              <a:gd name="connsiteY3982" fmla="*/ 309576 h 2380521"/>
              <a:gd name="connsiteX3983" fmla="*/ 1069272 w 8023328"/>
              <a:gd name="connsiteY3983" fmla="*/ 295719 h 2380521"/>
              <a:gd name="connsiteX3984" fmla="*/ 1084059 w 8023328"/>
              <a:gd name="connsiteY3984" fmla="*/ 283322 h 2380521"/>
              <a:gd name="connsiteX3985" fmla="*/ 1013024 w 8023328"/>
              <a:gd name="connsiteY3985" fmla="*/ 283322 h 2380521"/>
              <a:gd name="connsiteX3986" fmla="*/ 1024691 w 8023328"/>
              <a:gd name="connsiteY3986" fmla="*/ 295719 h 2380521"/>
              <a:gd name="connsiteX3987" fmla="*/ 1013024 w 8023328"/>
              <a:gd name="connsiteY3987" fmla="*/ 309576 h 2380521"/>
              <a:gd name="connsiteX3988" fmla="*/ 998442 w 8023328"/>
              <a:gd name="connsiteY3988" fmla="*/ 295719 h 2380521"/>
              <a:gd name="connsiteX3989" fmla="*/ 1013024 w 8023328"/>
              <a:gd name="connsiteY3989" fmla="*/ 283322 h 2380521"/>
              <a:gd name="connsiteX3990" fmla="*/ 941467 w 8023328"/>
              <a:gd name="connsiteY3990" fmla="*/ 283322 h 2380521"/>
              <a:gd name="connsiteX3991" fmla="*/ 953869 w 8023328"/>
              <a:gd name="connsiteY3991" fmla="*/ 295719 h 2380521"/>
              <a:gd name="connsiteX3992" fmla="*/ 941467 w 8023328"/>
              <a:gd name="connsiteY3992" fmla="*/ 309576 h 2380521"/>
              <a:gd name="connsiteX3993" fmla="*/ 927612 w 8023328"/>
              <a:gd name="connsiteY3993" fmla="*/ 295719 h 2380521"/>
              <a:gd name="connsiteX3994" fmla="*/ 941467 w 8023328"/>
              <a:gd name="connsiteY3994" fmla="*/ 283322 h 2380521"/>
              <a:gd name="connsiteX3995" fmla="*/ 3299102 w 8023328"/>
              <a:gd name="connsiteY3995" fmla="*/ 212492 h 2380521"/>
              <a:gd name="connsiteX3996" fmla="*/ 3311499 w 8023328"/>
              <a:gd name="connsiteY3996" fmla="*/ 226348 h 2380521"/>
              <a:gd name="connsiteX3997" fmla="*/ 3299102 w 8023328"/>
              <a:gd name="connsiteY3997" fmla="*/ 238746 h 2380521"/>
              <a:gd name="connsiteX3998" fmla="*/ 3285245 w 8023328"/>
              <a:gd name="connsiteY3998" fmla="*/ 226348 h 2380521"/>
              <a:gd name="connsiteX3999" fmla="*/ 3299102 w 8023328"/>
              <a:gd name="connsiteY3999" fmla="*/ 212492 h 2380521"/>
              <a:gd name="connsiteX4000" fmla="*/ 3226811 w 8023328"/>
              <a:gd name="connsiteY4000" fmla="*/ 212492 h 2380521"/>
              <a:gd name="connsiteX4001" fmla="*/ 3240667 w 8023328"/>
              <a:gd name="connsiteY4001" fmla="*/ 226348 h 2380521"/>
              <a:gd name="connsiteX4002" fmla="*/ 3226811 w 8023328"/>
              <a:gd name="connsiteY4002" fmla="*/ 238746 h 2380521"/>
              <a:gd name="connsiteX4003" fmla="*/ 3214412 w 8023328"/>
              <a:gd name="connsiteY4003" fmla="*/ 226348 h 2380521"/>
              <a:gd name="connsiteX4004" fmla="*/ 3226811 w 8023328"/>
              <a:gd name="connsiteY4004" fmla="*/ 212492 h 2380521"/>
              <a:gd name="connsiteX4005" fmla="*/ 3152608 w 8023328"/>
              <a:gd name="connsiteY4005" fmla="*/ 212492 h 2380521"/>
              <a:gd name="connsiteX4006" fmla="*/ 3166462 w 8023328"/>
              <a:gd name="connsiteY4006" fmla="*/ 226348 h 2380521"/>
              <a:gd name="connsiteX4007" fmla="*/ 3152608 w 8023328"/>
              <a:gd name="connsiteY4007" fmla="*/ 238746 h 2380521"/>
              <a:gd name="connsiteX4008" fmla="*/ 3140211 w 8023328"/>
              <a:gd name="connsiteY4008" fmla="*/ 226348 h 2380521"/>
              <a:gd name="connsiteX4009" fmla="*/ 3152608 w 8023328"/>
              <a:gd name="connsiteY4009" fmla="*/ 212492 h 2380521"/>
              <a:gd name="connsiteX4010" fmla="*/ 3081775 w 8023328"/>
              <a:gd name="connsiteY4010" fmla="*/ 212492 h 2380521"/>
              <a:gd name="connsiteX4011" fmla="*/ 3095628 w 8023328"/>
              <a:gd name="connsiteY4011" fmla="*/ 226348 h 2380521"/>
              <a:gd name="connsiteX4012" fmla="*/ 3081775 w 8023328"/>
              <a:gd name="connsiteY4012" fmla="*/ 238746 h 2380521"/>
              <a:gd name="connsiteX4013" fmla="*/ 3069375 w 8023328"/>
              <a:gd name="connsiteY4013" fmla="*/ 226348 h 2380521"/>
              <a:gd name="connsiteX4014" fmla="*/ 3081775 w 8023328"/>
              <a:gd name="connsiteY4014" fmla="*/ 212492 h 2380521"/>
              <a:gd name="connsiteX4015" fmla="*/ 3013720 w 8023328"/>
              <a:gd name="connsiteY4015" fmla="*/ 212492 h 2380521"/>
              <a:gd name="connsiteX4016" fmla="*/ 3028140 w 8023328"/>
              <a:gd name="connsiteY4016" fmla="*/ 226348 h 2380521"/>
              <a:gd name="connsiteX4017" fmla="*/ 3013720 w 8023328"/>
              <a:gd name="connsiteY4017" fmla="*/ 238746 h 2380521"/>
              <a:gd name="connsiteX4018" fmla="*/ 2998542 w 8023328"/>
              <a:gd name="connsiteY4018" fmla="*/ 226348 h 2380521"/>
              <a:gd name="connsiteX4019" fmla="*/ 3013720 w 8023328"/>
              <a:gd name="connsiteY4019" fmla="*/ 212492 h 2380521"/>
              <a:gd name="connsiteX4020" fmla="*/ 2942497 w 8023328"/>
              <a:gd name="connsiteY4020" fmla="*/ 212492 h 2380521"/>
              <a:gd name="connsiteX4021" fmla="*/ 2957293 w 8023328"/>
              <a:gd name="connsiteY4021" fmla="*/ 226348 h 2380521"/>
              <a:gd name="connsiteX4022" fmla="*/ 2942497 w 8023328"/>
              <a:gd name="connsiteY4022" fmla="*/ 238746 h 2380521"/>
              <a:gd name="connsiteX4023" fmla="*/ 2927716 w 8023328"/>
              <a:gd name="connsiteY4023" fmla="*/ 226348 h 2380521"/>
              <a:gd name="connsiteX4024" fmla="*/ 2942497 w 8023328"/>
              <a:gd name="connsiteY4024" fmla="*/ 212492 h 2380521"/>
              <a:gd name="connsiteX4025" fmla="*/ 2867363 w 8023328"/>
              <a:gd name="connsiteY4025" fmla="*/ 212492 h 2380521"/>
              <a:gd name="connsiteX4026" fmla="*/ 2879765 w 8023328"/>
              <a:gd name="connsiteY4026" fmla="*/ 226348 h 2380521"/>
              <a:gd name="connsiteX4027" fmla="*/ 2867363 w 8023328"/>
              <a:gd name="connsiteY4027" fmla="*/ 238746 h 2380521"/>
              <a:gd name="connsiteX4028" fmla="*/ 2853510 w 8023328"/>
              <a:gd name="connsiteY4028" fmla="*/ 226348 h 2380521"/>
              <a:gd name="connsiteX4029" fmla="*/ 2867363 w 8023328"/>
              <a:gd name="connsiteY4029" fmla="*/ 212492 h 2380521"/>
              <a:gd name="connsiteX4030" fmla="*/ 2796538 w 8023328"/>
              <a:gd name="connsiteY4030" fmla="*/ 212492 h 2380521"/>
              <a:gd name="connsiteX4031" fmla="*/ 2808934 w 8023328"/>
              <a:gd name="connsiteY4031" fmla="*/ 226348 h 2380521"/>
              <a:gd name="connsiteX4032" fmla="*/ 2796538 w 8023328"/>
              <a:gd name="connsiteY4032" fmla="*/ 238746 h 2380521"/>
              <a:gd name="connsiteX4033" fmla="*/ 2782680 w 8023328"/>
              <a:gd name="connsiteY4033" fmla="*/ 226348 h 2380521"/>
              <a:gd name="connsiteX4034" fmla="*/ 2796538 w 8023328"/>
              <a:gd name="connsiteY4034" fmla="*/ 212492 h 2380521"/>
              <a:gd name="connsiteX4035" fmla="*/ 2725698 w 8023328"/>
              <a:gd name="connsiteY4035" fmla="*/ 212492 h 2380521"/>
              <a:gd name="connsiteX4036" fmla="*/ 2738102 w 8023328"/>
              <a:gd name="connsiteY4036" fmla="*/ 226348 h 2380521"/>
              <a:gd name="connsiteX4037" fmla="*/ 2725698 w 8023328"/>
              <a:gd name="connsiteY4037" fmla="*/ 238746 h 2380521"/>
              <a:gd name="connsiteX4038" fmla="*/ 2711852 w 8023328"/>
              <a:gd name="connsiteY4038" fmla="*/ 226348 h 2380521"/>
              <a:gd name="connsiteX4039" fmla="*/ 2725698 w 8023328"/>
              <a:gd name="connsiteY4039" fmla="*/ 212492 h 2380521"/>
              <a:gd name="connsiteX4040" fmla="*/ 2653420 w 8023328"/>
              <a:gd name="connsiteY4040" fmla="*/ 212492 h 2380521"/>
              <a:gd name="connsiteX4041" fmla="*/ 2667273 w 8023328"/>
              <a:gd name="connsiteY4041" fmla="*/ 226348 h 2380521"/>
              <a:gd name="connsiteX4042" fmla="*/ 2653420 w 8023328"/>
              <a:gd name="connsiteY4042" fmla="*/ 238746 h 2380521"/>
              <a:gd name="connsiteX4043" fmla="*/ 2641021 w 8023328"/>
              <a:gd name="connsiteY4043" fmla="*/ 226348 h 2380521"/>
              <a:gd name="connsiteX4044" fmla="*/ 2653420 w 8023328"/>
              <a:gd name="connsiteY4044" fmla="*/ 212492 h 2380521"/>
              <a:gd name="connsiteX4045" fmla="*/ 2582586 w 8023328"/>
              <a:gd name="connsiteY4045" fmla="*/ 212492 h 2380521"/>
              <a:gd name="connsiteX4046" fmla="*/ 2596439 w 8023328"/>
              <a:gd name="connsiteY4046" fmla="*/ 226348 h 2380521"/>
              <a:gd name="connsiteX4047" fmla="*/ 2582586 w 8023328"/>
              <a:gd name="connsiteY4047" fmla="*/ 238746 h 2380521"/>
              <a:gd name="connsiteX4048" fmla="*/ 2570189 w 8023328"/>
              <a:gd name="connsiteY4048" fmla="*/ 226348 h 2380521"/>
              <a:gd name="connsiteX4049" fmla="*/ 2582586 w 8023328"/>
              <a:gd name="connsiteY4049" fmla="*/ 212492 h 2380521"/>
              <a:gd name="connsiteX4050" fmla="*/ 2511029 w 8023328"/>
              <a:gd name="connsiteY4050" fmla="*/ 212492 h 2380521"/>
              <a:gd name="connsiteX4051" fmla="*/ 2525616 w 8023328"/>
              <a:gd name="connsiteY4051" fmla="*/ 226348 h 2380521"/>
              <a:gd name="connsiteX4052" fmla="*/ 2511029 w 8023328"/>
              <a:gd name="connsiteY4052" fmla="*/ 238746 h 2380521"/>
              <a:gd name="connsiteX4053" fmla="*/ 2499364 w 8023328"/>
              <a:gd name="connsiteY4053" fmla="*/ 226348 h 2380521"/>
              <a:gd name="connsiteX4054" fmla="*/ 2511029 w 8023328"/>
              <a:gd name="connsiteY4054" fmla="*/ 212492 h 2380521"/>
              <a:gd name="connsiteX4055" fmla="*/ 2439946 w 8023328"/>
              <a:gd name="connsiteY4055" fmla="*/ 212492 h 2380521"/>
              <a:gd name="connsiteX4056" fmla="*/ 2454732 w 8023328"/>
              <a:gd name="connsiteY4056" fmla="*/ 226348 h 2380521"/>
              <a:gd name="connsiteX4057" fmla="*/ 2439946 w 8023328"/>
              <a:gd name="connsiteY4057" fmla="*/ 238746 h 2380521"/>
              <a:gd name="connsiteX4058" fmla="*/ 2425156 w 8023328"/>
              <a:gd name="connsiteY4058" fmla="*/ 226348 h 2380521"/>
              <a:gd name="connsiteX4059" fmla="*/ 2439946 w 8023328"/>
              <a:gd name="connsiteY4059" fmla="*/ 212492 h 2380521"/>
              <a:gd name="connsiteX4060" fmla="*/ 2369110 w 8023328"/>
              <a:gd name="connsiteY4060" fmla="*/ 212492 h 2380521"/>
              <a:gd name="connsiteX4061" fmla="*/ 2383900 w 8023328"/>
              <a:gd name="connsiteY4061" fmla="*/ 226348 h 2380521"/>
              <a:gd name="connsiteX4062" fmla="*/ 2369110 w 8023328"/>
              <a:gd name="connsiteY4062" fmla="*/ 238746 h 2380521"/>
              <a:gd name="connsiteX4063" fmla="*/ 2354323 w 8023328"/>
              <a:gd name="connsiteY4063" fmla="*/ 226348 h 2380521"/>
              <a:gd name="connsiteX4064" fmla="*/ 2369110 w 8023328"/>
              <a:gd name="connsiteY4064" fmla="*/ 212492 h 2380521"/>
              <a:gd name="connsiteX4065" fmla="*/ 2298283 w 8023328"/>
              <a:gd name="connsiteY4065" fmla="*/ 212492 h 2380521"/>
              <a:gd name="connsiteX4066" fmla="*/ 2313070 w 8023328"/>
              <a:gd name="connsiteY4066" fmla="*/ 227280 h 2380521"/>
              <a:gd name="connsiteX4067" fmla="*/ 2298283 w 8023328"/>
              <a:gd name="connsiteY4067" fmla="*/ 242069 h 2380521"/>
              <a:gd name="connsiteX4068" fmla="*/ 2283493 w 8023328"/>
              <a:gd name="connsiteY4068" fmla="*/ 227280 h 2380521"/>
              <a:gd name="connsiteX4069" fmla="*/ 2298283 w 8023328"/>
              <a:gd name="connsiteY4069" fmla="*/ 212492 h 2380521"/>
              <a:gd name="connsiteX4070" fmla="*/ 2226517 w 8023328"/>
              <a:gd name="connsiteY4070" fmla="*/ 212492 h 2380521"/>
              <a:gd name="connsiteX4071" fmla="*/ 2238916 w 8023328"/>
              <a:gd name="connsiteY4071" fmla="*/ 227280 h 2380521"/>
              <a:gd name="connsiteX4072" fmla="*/ 2226517 w 8023328"/>
              <a:gd name="connsiteY4072" fmla="*/ 242069 h 2380521"/>
              <a:gd name="connsiteX4073" fmla="*/ 2212659 w 8023328"/>
              <a:gd name="connsiteY4073" fmla="*/ 227280 h 2380521"/>
              <a:gd name="connsiteX4074" fmla="*/ 2226517 w 8023328"/>
              <a:gd name="connsiteY4074" fmla="*/ 212492 h 2380521"/>
              <a:gd name="connsiteX4075" fmla="*/ 2155683 w 8023328"/>
              <a:gd name="connsiteY4075" fmla="*/ 212492 h 2380521"/>
              <a:gd name="connsiteX4076" fmla="*/ 2168081 w 8023328"/>
              <a:gd name="connsiteY4076" fmla="*/ 227280 h 2380521"/>
              <a:gd name="connsiteX4077" fmla="*/ 2155683 w 8023328"/>
              <a:gd name="connsiteY4077" fmla="*/ 242069 h 2380521"/>
              <a:gd name="connsiteX4078" fmla="*/ 2141827 w 8023328"/>
              <a:gd name="connsiteY4078" fmla="*/ 227280 h 2380521"/>
              <a:gd name="connsiteX4079" fmla="*/ 2155683 w 8023328"/>
              <a:gd name="connsiteY4079" fmla="*/ 212492 h 2380521"/>
              <a:gd name="connsiteX4080" fmla="*/ 2084851 w 8023328"/>
              <a:gd name="connsiteY4080" fmla="*/ 212492 h 2380521"/>
              <a:gd name="connsiteX4081" fmla="*/ 2097249 w 8023328"/>
              <a:gd name="connsiteY4081" fmla="*/ 227280 h 2380521"/>
              <a:gd name="connsiteX4082" fmla="*/ 2084851 w 8023328"/>
              <a:gd name="connsiteY4082" fmla="*/ 242069 h 2380521"/>
              <a:gd name="connsiteX4083" fmla="*/ 2070995 w 8023328"/>
              <a:gd name="connsiteY4083" fmla="*/ 227280 h 2380521"/>
              <a:gd name="connsiteX4084" fmla="*/ 2084851 w 8023328"/>
              <a:gd name="connsiteY4084" fmla="*/ 212492 h 2380521"/>
              <a:gd name="connsiteX4085" fmla="*/ 2011835 w 8023328"/>
              <a:gd name="connsiteY4085" fmla="*/ 212492 h 2380521"/>
              <a:gd name="connsiteX4086" fmla="*/ 2026421 w 8023328"/>
              <a:gd name="connsiteY4086" fmla="*/ 227280 h 2380521"/>
              <a:gd name="connsiteX4087" fmla="*/ 2011835 w 8023328"/>
              <a:gd name="connsiteY4087" fmla="*/ 242069 h 2380521"/>
              <a:gd name="connsiteX4088" fmla="*/ 2000168 w 8023328"/>
              <a:gd name="connsiteY4088" fmla="*/ 227280 h 2380521"/>
              <a:gd name="connsiteX4089" fmla="*/ 2011835 w 8023328"/>
              <a:gd name="connsiteY4089" fmla="*/ 212492 h 2380521"/>
              <a:gd name="connsiteX4090" fmla="*/ 1938362 w 8023328"/>
              <a:gd name="connsiteY4090" fmla="*/ 212492 h 2380521"/>
              <a:gd name="connsiteX4091" fmla="*/ 1952222 w 8023328"/>
              <a:gd name="connsiteY4091" fmla="*/ 227280 h 2380521"/>
              <a:gd name="connsiteX4092" fmla="*/ 1938362 w 8023328"/>
              <a:gd name="connsiteY4092" fmla="*/ 242069 h 2380521"/>
              <a:gd name="connsiteX4093" fmla="*/ 1925971 w 8023328"/>
              <a:gd name="connsiteY4093" fmla="*/ 227280 h 2380521"/>
              <a:gd name="connsiteX4094" fmla="*/ 1938362 w 8023328"/>
              <a:gd name="connsiteY4094" fmla="*/ 212492 h 2380521"/>
              <a:gd name="connsiteX4095" fmla="*/ 1867530 w 8023328"/>
              <a:gd name="connsiteY4095" fmla="*/ 212492 h 2380521"/>
              <a:gd name="connsiteX4096" fmla="*/ 1881387 w 8023328"/>
              <a:gd name="connsiteY4096" fmla="*/ 227280 h 2380521"/>
              <a:gd name="connsiteX4097" fmla="*/ 1867530 w 8023328"/>
              <a:gd name="connsiteY4097" fmla="*/ 242069 h 2380521"/>
              <a:gd name="connsiteX4098" fmla="*/ 1855129 w 8023328"/>
              <a:gd name="connsiteY4098" fmla="*/ 227280 h 2380521"/>
              <a:gd name="connsiteX4099" fmla="*/ 1867530 w 8023328"/>
              <a:gd name="connsiteY4099" fmla="*/ 212492 h 2380521"/>
              <a:gd name="connsiteX4100" fmla="*/ 1799087 w 8023328"/>
              <a:gd name="connsiteY4100" fmla="*/ 212492 h 2380521"/>
              <a:gd name="connsiteX4101" fmla="*/ 1813879 w 8023328"/>
              <a:gd name="connsiteY4101" fmla="*/ 227280 h 2380521"/>
              <a:gd name="connsiteX4102" fmla="*/ 1799087 w 8023328"/>
              <a:gd name="connsiteY4102" fmla="*/ 242069 h 2380521"/>
              <a:gd name="connsiteX4103" fmla="*/ 1784303 w 8023328"/>
              <a:gd name="connsiteY4103" fmla="*/ 227280 h 2380521"/>
              <a:gd name="connsiteX4104" fmla="*/ 1799087 w 8023328"/>
              <a:gd name="connsiteY4104" fmla="*/ 212492 h 2380521"/>
              <a:gd name="connsiteX4105" fmla="*/ 1728262 w 8023328"/>
              <a:gd name="connsiteY4105" fmla="*/ 212492 h 2380521"/>
              <a:gd name="connsiteX4106" fmla="*/ 1743052 w 8023328"/>
              <a:gd name="connsiteY4106" fmla="*/ 227280 h 2380521"/>
              <a:gd name="connsiteX4107" fmla="*/ 1728262 w 8023328"/>
              <a:gd name="connsiteY4107" fmla="*/ 242069 h 2380521"/>
              <a:gd name="connsiteX4108" fmla="*/ 1713472 w 8023328"/>
              <a:gd name="connsiteY4108" fmla="*/ 227280 h 2380521"/>
              <a:gd name="connsiteX4109" fmla="*/ 1728262 w 8023328"/>
              <a:gd name="connsiteY4109" fmla="*/ 212492 h 2380521"/>
              <a:gd name="connsiteX4110" fmla="*/ 1656498 w 8023328"/>
              <a:gd name="connsiteY4110" fmla="*/ 212492 h 2380521"/>
              <a:gd name="connsiteX4111" fmla="*/ 1668900 w 8023328"/>
              <a:gd name="connsiteY4111" fmla="*/ 227280 h 2380521"/>
              <a:gd name="connsiteX4112" fmla="*/ 1656498 w 8023328"/>
              <a:gd name="connsiteY4112" fmla="*/ 242069 h 2380521"/>
              <a:gd name="connsiteX4113" fmla="*/ 1642655 w 8023328"/>
              <a:gd name="connsiteY4113" fmla="*/ 227280 h 2380521"/>
              <a:gd name="connsiteX4114" fmla="*/ 1656498 w 8023328"/>
              <a:gd name="connsiteY4114" fmla="*/ 212492 h 2380521"/>
              <a:gd name="connsiteX4115" fmla="*/ 1582299 w 8023328"/>
              <a:gd name="connsiteY4115" fmla="*/ 212492 h 2380521"/>
              <a:gd name="connsiteX4116" fmla="*/ 1594704 w 8023328"/>
              <a:gd name="connsiteY4116" fmla="*/ 227280 h 2380521"/>
              <a:gd name="connsiteX4117" fmla="*/ 1582299 w 8023328"/>
              <a:gd name="connsiteY4117" fmla="*/ 242069 h 2380521"/>
              <a:gd name="connsiteX4118" fmla="*/ 1568441 w 8023328"/>
              <a:gd name="connsiteY4118" fmla="*/ 227280 h 2380521"/>
              <a:gd name="connsiteX4119" fmla="*/ 1582299 w 8023328"/>
              <a:gd name="connsiteY4119" fmla="*/ 212492 h 2380521"/>
              <a:gd name="connsiteX4120" fmla="*/ 1512198 w 8023328"/>
              <a:gd name="connsiteY4120" fmla="*/ 212492 h 2380521"/>
              <a:gd name="connsiteX4121" fmla="*/ 1523867 w 8023328"/>
              <a:gd name="connsiteY4121" fmla="*/ 227280 h 2380521"/>
              <a:gd name="connsiteX4122" fmla="*/ 1512198 w 8023328"/>
              <a:gd name="connsiteY4122" fmla="*/ 242069 h 2380521"/>
              <a:gd name="connsiteX4123" fmla="*/ 1497612 w 8023328"/>
              <a:gd name="connsiteY4123" fmla="*/ 227280 h 2380521"/>
              <a:gd name="connsiteX4124" fmla="*/ 1512198 w 8023328"/>
              <a:gd name="connsiteY4124" fmla="*/ 212492 h 2380521"/>
              <a:gd name="connsiteX4125" fmla="*/ 1439173 w 8023328"/>
              <a:gd name="connsiteY4125" fmla="*/ 212492 h 2380521"/>
              <a:gd name="connsiteX4126" fmla="*/ 1453026 w 8023328"/>
              <a:gd name="connsiteY4126" fmla="*/ 227280 h 2380521"/>
              <a:gd name="connsiteX4127" fmla="*/ 1439173 w 8023328"/>
              <a:gd name="connsiteY4127" fmla="*/ 242069 h 2380521"/>
              <a:gd name="connsiteX4128" fmla="*/ 1426777 w 8023328"/>
              <a:gd name="connsiteY4128" fmla="*/ 227280 h 2380521"/>
              <a:gd name="connsiteX4129" fmla="*/ 1439173 w 8023328"/>
              <a:gd name="connsiteY4129" fmla="*/ 212492 h 2380521"/>
              <a:gd name="connsiteX4130" fmla="*/ 1368349 w 8023328"/>
              <a:gd name="connsiteY4130" fmla="*/ 212492 h 2380521"/>
              <a:gd name="connsiteX4131" fmla="*/ 1382203 w 8023328"/>
              <a:gd name="connsiteY4131" fmla="*/ 227280 h 2380521"/>
              <a:gd name="connsiteX4132" fmla="*/ 1368349 w 8023328"/>
              <a:gd name="connsiteY4132" fmla="*/ 242069 h 2380521"/>
              <a:gd name="connsiteX4133" fmla="*/ 1355950 w 8023328"/>
              <a:gd name="connsiteY4133" fmla="*/ 227280 h 2380521"/>
              <a:gd name="connsiteX4134" fmla="*/ 1368349 w 8023328"/>
              <a:gd name="connsiteY4134" fmla="*/ 212492 h 2380521"/>
              <a:gd name="connsiteX4135" fmla="*/ 1297520 w 8023328"/>
              <a:gd name="connsiteY4135" fmla="*/ 212492 h 2380521"/>
              <a:gd name="connsiteX4136" fmla="*/ 1311374 w 8023328"/>
              <a:gd name="connsiteY4136" fmla="*/ 227280 h 2380521"/>
              <a:gd name="connsiteX4137" fmla="*/ 1297520 w 8023328"/>
              <a:gd name="connsiteY4137" fmla="*/ 242069 h 2380521"/>
              <a:gd name="connsiteX4138" fmla="*/ 1285121 w 8023328"/>
              <a:gd name="connsiteY4138" fmla="*/ 227280 h 2380521"/>
              <a:gd name="connsiteX4139" fmla="*/ 1297520 w 8023328"/>
              <a:gd name="connsiteY4139" fmla="*/ 212492 h 2380521"/>
              <a:gd name="connsiteX4140" fmla="*/ 1225708 w 8023328"/>
              <a:gd name="connsiteY4140" fmla="*/ 212492 h 2380521"/>
              <a:gd name="connsiteX4141" fmla="*/ 1240496 w 8023328"/>
              <a:gd name="connsiteY4141" fmla="*/ 227280 h 2380521"/>
              <a:gd name="connsiteX4142" fmla="*/ 1225708 w 8023328"/>
              <a:gd name="connsiteY4142" fmla="*/ 242069 h 2380521"/>
              <a:gd name="connsiteX4143" fmla="*/ 1210934 w 8023328"/>
              <a:gd name="connsiteY4143" fmla="*/ 227280 h 2380521"/>
              <a:gd name="connsiteX4144" fmla="*/ 1225708 w 8023328"/>
              <a:gd name="connsiteY4144" fmla="*/ 212492 h 2380521"/>
              <a:gd name="connsiteX4145" fmla="*/ 1154891 w 8023328"/>
              <a:gd name="connsiteY4145" fmla="*/ 212492 h 2380521"/>
              <a:gd name="connsiteX4146" fmla="*/ 1169683 w 8023328"/>
              <a:gd name="connsiteY4146" fmla="*/ 227280 h 2380521"/>
              <a:gd name="connsiteX4147" fmla="*/ 1154891 w 8023328"/>
              <a:gd name="connsiteY4147" fmla="*/ 242069 h 2380521"/>
              <a:gd name="connsiteX4148" fmla="*/ 1140105 w 8023328"/>
              <a:gd name="connsiteY4148" fmla="*/ 227280 h 2380521"/>
              <a:gd name="connsiteX4149" fmla="*/ 1154891 w 8023328"/>
              <a:gd name="connsiteY4149" fmla="*/ 212492 h 2380521"/>
              <a:gd name="connsiteX4150" fmla="*/ 1084063 w 8023328"/>
              <a:gd name="connsiteY4150" fmla="*/ 212492 h 2380521"/>
              <a:gd name="connsiteX4151" fmla="*/ 1098847 w 8023328"/>
              <a:gd name="connsiteY4151" fmla="*/ 227280 h 2380521"/>
              <a:gd name="connsiteX4152" fmla="*/ 1084063 w 8023328"/>
              <a:gd name="connsiteY4152" fmla="*/ 242069 h 2380521"/>
              <a:gd name="connsiteX4153" fmla="*/ 1069276 w 8023328"/>
              <a:gd name="connsiteY4153" fmla="*/ 227280 h 2380521"/>
              <a:gd name="connsiteX4154" fmla="*/ 1084063 w 8023328"/>
              <a:gd name="connsiteY4154" fmla="*/ 212492 h 2380521"/>
              <a:gd name="connsiteX4155" fmla="*/ 3013723 w 8023328"/>
              <a:gd name="connsiteY4155" fmla="*/ 141661 h 2380521"/>
              <a:gd name="connsiteX4156" fmla="*/ 3028140 w 8023328"/>
              <a:gd name="connsiteY4156" fmla="*/ 155517 h 2380521"/>
              <a:gd name="connsiteX4157" fmla="*/ 3013723 w 8023328"/>
              <a:gd name="connsiteY4157" fmla="*/ 167915 h 2380521"/>
              <a:gd name="connsiteX4158" fmla="*/ 2998545 w 8023328"/>
              <a:gd name="connsiteY4158" fmla="*/ 155517 h 2380521"/>
              <a:gd name="connsiteX4159" fmla="*/ 3013723 w 8023328"/>
              <a:gd name="connsiteY4159" fmla="*/ 141661 h 2380521"/>
              <a:gd name="connsiteX4160" fmla="*/ 2942497 w 8023328"/>
              <a:gd name="connsiteY4160" fmla="*/ 141661 h 2380521"/>
              <a:gd name="connsiteX4161" fmla="*/ 2957293 w 8023328"/>
              <a:gd name="connsiteY4161" fmla="*/ 155517 h 2380521"/>
              <a:gd name="connsiteX4162" fmla="*/ 2942497 w 8023328"/>
              <a:gd name="connsiteY4162" fmla="*/ 167915 h 2380521"/>
              <a:gd name="connsiteX4163" fmla="*/ 2927716 w 8023328"/>
              <a:gd name="connsiteY4163" fmla="*/ 155517 h 2380521"/>
              <a:gd name="connsiteX4164" fmla="*/ 2942497 w 8023328"/>
              <a:gd name="connsiteY4164" fmla="*/ 141661 h 2380521"/>
              <a:gd name="connsiteX4165" fmla="*/ 2867363 w 8023328"/>
              <a:gd name="connsiteY4165" fmla="*/ 141661 h 2380521"/>
              <a:gd name="connsiteX4166" fmla="*/ 2879765 w 8023328"/>
              <a:gd name="connsiteY4166" fmla="*/ 155517 h 2380521"/>
              <a:gd name="connsiteX4167" fmla="*/ 2867363 w 8023328"/>
              <a:gd name="connsiteY4167" fmla="*/ 167915 h 2380521"/>
              <a:gd name="connsiteX4168" fmla="*/ 2853510 w 8023328"/>
              <a:gd name="connsiteY4168" fmla="*/ 155517 h 2380521"/>
              <a:gd name="connsiteX4169" fmla="*/ 2867363 w 8023328"/>
              <a:gd name="connsiteY4169" fmla="*/ 141661 h 2380521"/>
              <a:gd name="connsiteX4170" fmla="*/ 2796538 w 8023328"/>
              <a:gd name="connsiteY4170" fmla="*/ 141661 h 2380521"/>
              <a:gd name="connsiteX4171" fmla="*/ 2808940 w 8023328"/>
              <a:gd name="connsiteY4171" fmla="*/ 155517 h 2380521"/>
              <a:gd name="connsiteX4172" fmla="*/ 2796538 w 8023328"/>
              <a:gd name="connsiteY4172" fmla="*/ 167915 h 2380521"/>
              <a:gd name="connsiteX4173" fmla="*/ 2782683 w 8023328"/>
              <a:gd name="connsiteY4173" fmla="*/ 155517 h 2380521"/>
              <a:gd name="connsiteX4174" fmla="*/ 2796538 w 8023328"/>
              <a:gd name="connsiteY4174" fmla="*/ 141661 h 2380521"/>
              <a:gd name="connsiteX4175" fmla="*/ 2725703 w 8023328"/>
              <a:gd name="connsiteY4175" fmla="*/ 141661 h 2380521"/>
              <a:gd name="connsiteX4176" fmla="*/ 2738105 w 8023328"/>
              <a:gd name="connsiteY4176" fmla="*/ 155517 h 2380521"/>
              <a:gd name="connsiteX4177" fmla="*/ 2725703 w 8023328"/>
              <a:gd name="connsiteY4177" fmla="*/ 167915 h 2380521"/>
              <a:gd name="connsiteX4178" fmla="*/ 2711852 w 8023328"/>
              <a:gd name="connsiteY4178" fmla="*/ 155517 h 2380521"/>
              <a:gd name="connsiteX4179" fmla="*/ 2725703 w 8023328"/>
              <a:gd name="connsiteY4179" fmla="*/ 141661 h 2380521"/>
              <a:gd name="connsiteX4180" fmla="*/ 2653420 w 8023328"/>
              <a:gd name="connsiteY4180" fmla="*/ 141661 h 2380521"/>
              <a:gd name="connsiteX4181" fmla="*/ 2667273 w 8023328"/>
              <a:gd name="connsiteY4181" fmla="*/ 155517 h 2380521"/>
              <a:gd name="connsiteX4182" fmla="*/ 2653420 w 8023328"/>
              <a:gd name="connsiteY4182" fmla="*/ 167915 h 2380521"/>
              <a:gd name="connsiteX4183" fmla="*/ 2641021 w 8023328"/>
              <a:gd name="connsiteY4183" fmla="*/ 155517 h 2380521"/>
              <a:gd name="connsiteX4184" fmla="*/ 2653420 w 8023328"/>
              <a:gd name="connsiteY4184" fmla="*/ 141661 h 2380521"/>
              <a:gd name="connsiteX4185" fmla="*/ 2582586 w 8023328"/>
              <a:gd name="connsiteY4185" fmla="*/ 141661 h 2380521"/>
              <a:gd name="connsiteX4186" fmla="*/ 2596442 w 8023328"/>
              <a:gd name="connsiteY4186" fmla="*/ 155517 h 2380521"/>
              <a:gd name="connsiteX4187" fmla="*/ 2582586 w 8023328"/>
              <a:gd name="connsiteY4187" fmla="*/ 167915 h 2380521"/>
              <a:gd name="connsiteX4188" fmla="*/ 2570189 w 8023328"/>
              <a:gd name="connsiteY4188" fmla="*/ 155517 h 2380521"/>
              <a:gd name="connsiteX4189" fmla="*/ 2582586 w 8023328"/>
              <a:gd name="connsiteY4189" fmla="*/ 141661 h 2380521"/>
              <a:gd name="connsiteX4190" fmla="*/ 2511034 w 8023328"/>
              <a:gd name="connsiteY4190" fmla="*/ 141661 h 2380521"/>
              <a:gd name="connsiteX4191" fmla="*/ 2525616 w 8023328"/>
              <a:gd name="connsiteY4191" fmla="*/ 155517 h 2380521"/>
              <a:gd name="connsiteX4192" fmla="*/ 2511034 w 8023328"/>
              <a:gd name="connsiteY4192" fmla="*/ 167915 h 2380521"/>
              <a:gd name="connsiteX4193" fmla="*/ 2499364 w 8023328"/>
              <a:gd name="connsiteY4193" fmla="*/ 155517 h 2380521"/>
              <a:gd name="connsiteX4194" fmla="*/ 2511034 w 8023328"/>
              <a:gd name="connsiteY4194" fmla="*/ 141661 h 2380521"/>
              <a:gd name="connsiteX4195" fmla="*/ 2439946 w 8023328"/>
              <a:gd name="connsiteY4195" fmla="*/ 141661 h 2380521"/>
              <a:gd name="connsiteX4196" fmla="*/ 2454734 w 8023328"/>
              <a:gd name="connsiteY4196" fmla="*/ 155517 h 2380521"/>
              <a:gd name="connsiteX4197" fmla="*/ 2439946 w 8023328"/>
              <a:gd name="connsiteY4197" fmla="*/ 167915 h 2380521"/>
              <a:gd name="connsiteX4198" fmla="*/ 2425159 w 8023328"/>
              <a:gd name="connsiteY4198" fmla="*/ 155517 h 2380521"/>
              <a:gd name="connsiteX4199" fmla="*/ 2439946 w 8023328"/>
              <a:gd name="connsiteY4199" fmla="*/ 141661 h 2380521"/>
              <a:gd name="connsiteX4200" fmla="*/ 2369114 w 8023328"/>
              <a:gd name="connsiteY4200" fmla="*/ 141661 h 2380521"/>
              <a:gd name="connsiteX4201" fmla="*/ 2383900 w 8023328"/>
              <a:gd name="connsiteY4201" fmla="*/ 155517 h 2380521"/>
              <a:gd name="connsiteX4202" fmla="*/ 2369114 w 8023328"/>
              <a:gd name="connsiteY4202" fmla="*/ 167915 h 2380521"/>
              <a:gd name="connsiteX4203" fmla="*/ 2354323 w 8023328"/>
              <a:gd name="connsiteY4203" fmla="*/ 155517 h 2380521"/>
              <a:gd name="connsiteX4204" fmla="*/ 2369114 w 8023328"/>
              <a:gd name="connsiteY4204" fmla="*/ 141661 h 2380521"/>
              <a:gd name="connsiteX4205" fmla="*/ 2298283 w 8023328"/>
              <a:gd name="connsiteY4205" fmla="*/ 141661 h 2380521"/>
              <a:gd name="connsiteX4206" fmla="*/ 2313070 w 8023328"/>
              <a:gd name="connsiteY4206" fmla="*/ 155517 h 2380521"/>
              <a:gd name="connsiteX4207" fmla="*/ 2298283 w 8023328"/>
              <a:gd name="connsiteY4207" fmla="*/ 167915 h 2380521"/>
              <a:gd name="connsiteX4208" fmla="*/ 2283493 w 8023328"/>
              <a:gd name="connsiteY4208" fmla="*/ 155517 h 2380521"/>
              <a:gd name="connsiteX4209" fmla="*/ 2298283 w 8023328"/>
              <a:gd name="connsiteY4209" fmla="*/ 141661 h 2380521"/>
              <a:gd name="connsiteX4210" fmla="*/ 2226517 w 8023328"/>
              <a:gd name="connsiteY4210" fmla="*/ 141661 h 2380521"/>
              <a:gd name="connsiteX4211" fmla="*/ 2238916 w 8023328"/>
              <a:gd name="connsiteY4211" fmla="*/ 155517 h 2380521"/>
              <a:gd name="connsiteX4212" fmla="*/ 2226517 w 8023328"/>
              <a:gd name="connsiteY4212" fmla="*/ 167915 h 2380521"/>
              <a:gd name="connsiteX4213" fmla="*/ 2212659 w 8023328"/>
              <a:gd name="connsiteY4213" fmla="*/ 155517 h 2380521"/>
              <a:gd name="connsiteX4214" fmla="*/ 2226517 w 8023328"/>
              <a:gd name="connsiteY4214" fmla="*/ 141661 h 2380521"/>
              <a:gd name="connsiteX4215" fmla="*/ 2155683 w 8023328"/>
              <a:gd name="connsiteY4215" fmla="*/ 141661 h 2380521"/>
              <a:gd name="connsiteX4216" fmla="*/ 2168084 w 8023328"/>
              <a:gd name="connsiteY4216" fmla="*/ 155517 h 2380521"/>
              <a:gd name="connsiteX4217" fmla="*/ 2155683 w 8023328"/>
              <a:gd name="connsiteY4217" fmla="*/ 167915 h 2380521"/>
              <a:gd name="connsiteX4218" fmla="*/ 2141827 w 8023328"/>
              <a:gd name="connsiteY4218" fmla="*/ 155517 h 2380521"/>
              <a:gd name="connsiteX4219" fmla="*/ 2155683 w 8023328"/>
              <a:gd name="connsiteY4219" fmla="*/ 141661 h 2380521"/>
              <a:gd name="connsiteX4220" fmla="*/ 2084851 w 8023328"/>
              <a:gd name="connsiteY4220" fmla="*/ 141661 h 2380521"/>
              <a:gd name="connsiteX4221" fmla="*/ 2097249 w 8023328"/>
              <a:gd name="connsiteY4221" fmla="*/ 155517 h 2380521"/>
              <a:gd name="connsiteX4222" fmla="*/ 2084851 w 8023328"/>
              <a:gd name="connsiteY4222" fmla="*/ 167915 h 2380521"/>
              <a:gd name="connsiteX4223" fmla="*/ 2070995 w 8023328"/>
              <a:gd name="connsiteY4223" fmla="*/ 155517 h 2380521"/>
              <a:gd name="connsiteX4224" fmla="*/ 2084851 w 8023328"/>
              <a:gd name="connsiteY4224" fmla="*/ 141661 h 2380521"/>
              <a:gd name="connsiteX4225" fmla="*/ 2011835 w 8023328"/>
              <a:gd name="connsiteY4225" fmla="*/ 141661 h 2380521"/>
              <a:gd name="connsiteX4226" fmla="*/ 2026421 w 8023328"/>
              <a:gd name="connsiteY4226" fmla="*/ 155517 h 2380521"/>
              <a:gd name="connsiteX4227" fmla="*/ 2011835 w 8023328"/>
              <a:gd name="connsiteY4227" fmla="*/ 167915 h 2380521"/>
              <a:gd name="connsiteX4228" fmla="*/ 2000168 w 8023328"/>
              <a:gd name="connsiteY4228" fmla="*/ 155517 h 2380521"/>
              <a:gd name="connsiteX4229" fmla="*/ 2011835 w 8023328"/>
              <a:gd name="connsiteY4229" fmla="*/ 141661 h 2380521"/>
              <a:gd name="connsiteX4230" fmla="*/ 1938365 w 8023328"/>
              <a:gd name="connsiteY4230" fmla="*/ 141661 h 2380521"/>
              <a:gd name="connsiteX4231" fmla="*/ 1952222 w 8023328"/>
              <a:gd name="connsiteY4231" fmla="*/ 155517 h 2380521"/>
              <a:gd name="connsiteX4232" fmla="*/ 1938365 w 8023328"/>
              <a:gd name="connsiteY4232" fmla="*/ 167915 h 2380521"/>
              <a:gd name="connsiteX4233" fmla="*/ 1925971 w 8023328"/>
              <a:gd name="connsiteY4233" fmla="*/ 155517 h 2380521"/>
              <a:gd name="connsiteX4234" fmla="*/ 1938365 w 8023328"/>
              <a:gd name="connsiteY4234" fmla="*/ 141661 h 2380521"/>
              <a:gd name="connsiteX4235" fmla="*/ 1869922 w 8023328"/>
              <a:gd name="connsiteY4235" fmla="*/ 141661 h 2380521"/>
              <a:gd name="connsiteX4236" fmla="*/ 1884712 w 8023328"/>
              <a:gd name="connsiteY4236" fmla="*/ 155517 h 2380521"/>
              <a:gd name="connsiteX4237" fmla="*/ 1869922 w 8023328"/>
              <a:gd name="connsiteY4237" fmla="*/ 167915 h 2380521"/>
              <a:gd name="connsiteX4238" fmla="*/ 1855131 w 8023328"/>
              <a:gd name="connsiteY4238" fmla="*/ 155517 h 2380521"/>
              <a:gd name="connsiteX4239" fmla="*/ 1869922 w 8023328"/>
              <a:gd name="connsiteY4239" fmla="*/ 141661 h 2380521"/>
              <a:gd name="connsiteX4240" fmla="*/ 1799087 w 8023328"/>
              <a:gd name="connsiteY4240" fmla="*/ 141661 h 2380521"/>
              <a:gd name="connsiteX4241" fmla="*/ 1813879 w 8023328"/>
              <a:gd name="connsiteY4241" fmla="*/ 155517 h 2380521"/>
              <a:gd name="connsiteX4242" fmla="*/ 1799087 w 8023328"/>
              <a:gd name="connsiteY4242" fmla="*/ 167915 h 2380521"/>
              <a:gd name="connsiteX4243" fmla="*/ 1784303 w 8023328"/>
              <a:gd name="connsiteY4243" fmla="*/ 155517 h 2380521"/>
              <a:gd name="connsiteX4244" fmla="*/ 1799087 w 8023328"/>
              <a:gd name="connsiteY4244" fmla="*/ 141661 h 2380521"/>
              <a:gd name="connsiteX4245" fmla="*/ 1728262 w 8023328"/>
              <a:gd name="connsiteY4245" fmla="*/ 141661 h 2380521"/>
              <a:gd name="connsiteX4246" fmla="*/ 1743052 w 8023328"/>
              <a:gd name="connsiteY4246" fmla="*/ 155517 h 2380521"/>
              <a:gd name="connsiteX4247" fmla="*/ 1728262 w 8023328"/>
              <a:gd name="connsiteY4247" fmla="*/ 167915 h 2380521"/>
              <a:gd name="connsiteX4248" fmla="*/ 1713474 w 8023328"/>
              <a:gd name="connsiteY4248" fmla="*/ 155517 h 2380521"/>
              <a:gd name="connsiteX4249" fmla="*/ 1728262 w 8023328"/>
              <a:gd name="connsiteY4249" fmla="*/ 141661 h 2380521"/>
              <a:gd name="connsiteX4250" fmla="*/ 1656501 w 8023328"/>
              <a:gd name="connsiteY4250" fmla="*/ 141661 h 2380521"/>
              <a:gd name="connsiteX4251" fmla="*/ 1668900 w 8023328"/>
              <a:gd name="connsiteY4251" fmla="*/ 156450 h 2380521"/>
              <a:gd name="connsiteX4252" fmla="*/ 1656501 w 8023328"/>
              <a:gd name="connsiteY4252" fmla="*/ 171239 h 2380521"/>
              <a:gd name="connsiteX4253" fmla="*/ 1642655 w 8023328"/>
              <a:gd name="connsiteY4253" fmla="*/ 156450 h 2380521"/>
              <a:gd name="connsiteX4254" fmla="*/ 1656501 w 8023328"/>
              <a:gd name="connsiteY4254" fmla="*/ 141661 h 2380521"/>
              <a:gd name="connsiteX4255" fmla="*/ 1582299 w 8023328"/>
              <a:gd name="connsiteY4255" fmla="*/ 141661 h 2380521"/>
              <a:gd name="connsiteX4256" fmla="*/ 1594704 w 8023328"/>
              <a:gd name="connsiteY4256" fmla="*/ 156450 h 2380521"/>
              <a:gd name="connsiteX4257" fmla="*/ 1582299 w 8023328"/>
              <a:gd name="connsiteY4257" fmla="*/ 171239 h 2380521"/>
              <a:gd name="connsiteX4258" fmla="*/ 1568444 w 8023328"/>
              <a:gd name="connsiteY4258" fmla="*/ 156450 h 2380521"/>
              <a:gd name="connsiteX4259" fmla="*/ 1582299 w 8023328"/>
              <a:gd name="connsiteY4259" fmla="*/ 141661 h 2380521"/>
              <a:gd name="connsiteX4260" fmla="*/ 1512199 w 8023328"/>
              <a:gd name="connsiteY4260" fmla="*/ 141661 h 2380521"/>
              <a:gd name="connsiteX4261" fmla="*/ 1523867 w 8023328"/>
              <a:gd name="connsiteY4261" fmla="*/ 156450 h 2380521"/>
              <a:gd name="connsiteX4262" fmla="*/ 1512199 w 8023328"/>
              <a:gd name="connsiteY4262" fmla="*/ 171239 h 2380521"/>
              <a:gd name="connsiteX4263" fmla="*/ 1497612 w 8023328"/>
              <a:gd name="connsiteY4263" fmla="*/ 156450 h 2380521"/>
              <a:gd name="connsiteX4264" fmla="*/ 1512199 w 8023328"/>
              <a:gd name="connsiteY4264" fmla="*/ 141661 h 2380521"/>
              <a:gd name="connsiteX4265" fmla="*/ 1439173 w 8023328"/>
              <a:gd name="connsiteY4265" fmla="*/ 141661 h 2380521"/>
              <a:gd name="connsiteX4266" fmla="*/ 1453026 w 8023328"/>
              <a:gd name="connsiteY4266" fmla="*/ 156450 h 2380521"/>
              <a:gd name="connsiteX4267" fmla="*/ 1439173 w 8023328"/>
              <a:gd name="connsiteY4267" fmla="*/ 171239 h 2380521"/>
              <a:gd name="connsiteX4268" fmla="*/ 1426777 w 8023328"/>
              <a:gd name="connsiteY4268" fmla="*/ 156450 h 2380521"/>
              <a:gd name="connsiteX4269" fmla="*/ 1439173 w 8023328"/>
              <a:gd name="connsiteY4269" fmla="*/ 141661 h 2380521"/>
              <a:gd name="connsiteX4270" fmla="*/ 1368349 w 8023328"/>
              <a:gd name="connsiteY4270" fmla="*/ 141661 h 2380521"/>
              <a:gd name="connsiteX4271" fmla="*/ 1382203 w 8023328"/>
              <a:gd name="connsiteY4271" fmla="*/ 156450 h 2380521"/>
              <a:gd name="connsiteX4272" fmla="*/ 1368349 w 8023328"/>
              <a:gd name="connsiteY4272" fmla="*/ 171239 h 2380521"/>
              <a:gd name="connsiteX4273" fmla="*/ 1355953 w 8023328"/>
              <a:gd name="connsiteY4273" fmla="*/ 156450 h 2380521"/>
              <a:gd name="connsiteX4274" fmla="*/ 1368349 w 8023328"/>
              <a:gd name="connsiteY4274" fmla="*/ 141661 h 2380521"/>
              <a:gd name="connsiteX4275" fmla="*/ 1297520 w 8023328"/>
              <a:gd name="connsiteY4275" fmla="*/ 141661 h 2380521"/>
              <a:gd name="connsiteX4276" fmla="*/ 1311374 w 8023328"/>
              <a:gd name="connsiteY4276" fmla="*/ 156450 h 2380521"/>
              <a:gd name="connsiteX4277" fmla="*/ 1297520 w 8023328"/>
              <a:gd name="connsiteY4277" fmla="*/ 171239 h 2380521"/>
              <a:gd name="connsiteX4278" fmla="*/ 1285121 w 8023328"/>
              <a:gd name="connsiteY4278" fmla="*/ 156450 h 2380521"/>
              <a:gd name="connsiteX4279" fmla="*/ 1297520 w 8023328"/>
              <a:gd name="connsiteY4279" fmla="*/ 141661 h 2380521"/>
              <a:gd name="connsiteX4280" fmla="*/ 2796538 w 8023328"/>
              <a:gd name="connsiteY4280" fmla="*/ 70831 h 2380521"/>
              <a:gd name="connsiteX4281" fmla="*/ 2808940 w 8023328"/>
              <a:gd name="connsiteY4281" fmla="*/ 84687 h 2380521"/>
              <a:gd name="connsiteX4282" fmla="*/ 2796538 w 8023328"/>
              <a:gd name="connsiteY4282" fmla="*/ 97085 h 2380521"/>
              <a:gd name="connsiteX4283" fmla="*/ 2782683 w 8023328"/>
              <a:gd name="connsiteY4283" fmla="*/ 84687 h 2380521"/>
              <a:gd name="connsiteX4284" fmla="*/ 2796538 w 8023328"/>
              <a:gd name="connsiteY4284" fmla="*/ 70831 h 2380521"/>
              <a:gd name="connsiteX4285" fmla="*/ 2725703 w 8023328"/>
              <a:gd name="connsiteY4285" fmla="*/ 70831 h 2380521"/>
              <a:gd name="connsiteX4286" fmla="*/ 2738105 w 8023328"/>
              <a:gd name="connsiteY4286" fmla="*/ 84687 h 2380521"/>
              <a:gd name="connsiteX4287" fmla="*/ 2725703 w 8023328"/>
              <a:gd name="connsiteY4287" fmla="*/ 97085 h 2380521"/>
              <a:gd name="connsiteX4288" fmla="*/ 2711852 w 8023328"/>
              <a:gd name="connsiteY4288" fmla="*/ 84687 h 2380521"/>
              <a:gd name="connsiteX4289" fmla="*/ 2725703 w 8023328"/>
              <a:gd name="connsiteY4289" fmla="*/ 70831 h 2380521"/>
              <a:gd name="connsiteX4290" fmla="*/ 2653420 w 8023328"/>
              <a:gd name="connsiteY4290" fmla="*/ 70831 h 2380521"/>
              <a:gd name="connsiteX4291" fmla="*/ 2667273 w 8023328"/>
              <a:gd name="connsiteY4291" fmla="*/ 84687 h 2380521"/>
              <a:gd name="connsiteX4292" fmla="*/ 2653420 w 8023328"/>
              <a:gd name="connsiteY4292" fmla="*/ 97085 h 2380521"/>
              <a:gd name="connsiteX4293" fmla="*/ 2641021 w 8023328"/>
              <a:gd name="connsiteY4293" fmla="*/ 84687 h 2380521"/>
              <a:gd name="connsiteX4294" fmla="*/ 2653420 w 8023328"/>
              <a:gd name="connsiteY4294" fmla="*/ 70831 h 2380521"/>
              <a:gd name="connsiteX4295" fmla="*/ 2582586 w 8023328"/>
              <a:gd name="connsiteY4295" fmla="*/ 70831 h 2380521"/>
              <a:gd name="connsiteX4296" fmla="*/ 2596442 w 8023328"/>
              <a:gd name="connsiteY4296" fmla="*/ 84687 h 2380521"/>
              <a:gd name="connsiteX4297" fmla="*/ 2582586 w 8023328"/>
              <a:gd name="connsiteY4297" fmla="*/ 97085 h 2380521"/>
              <a:gd name="connsiteX4298" fmla="*/ 2570189 w 8023328"/>
              <a:gd name="connsiteY4298" fmla="*/ 84687 h 2380521"/>
              <a:gd name="connsiteX4299" fmla="*/ 2582586 w 8023328"/>
              <a:gd name="connsiteY4299" fmla="*/ 70831 h 2380521"/>
              <a:gd name="connsiteX4300" fmla="*/ 2511034 w 8023328"/>
              <a:gd name="connsiteY4300" fmla="*/ 70831 h 2380521"/>
              <a:gd name="connsiteX4301" fmla="*/ 2525616 w 8023328"/>
              <a:gd name="connsiteY4301" fmla="*/ 84687 h 2380521"/>
              <a:gd name="connsiteX4302" fmla="*/ 2511034 w 8023328"/>
              <a:gd name="connsiteY4302" fmla="*/ 97085 h 2380521"/>
              <a:gd name="connsiteX4303" fmla="*/ 2499364 w 8023328"/>
              <a:gd name="connsiteY4303" fmla="*/ 84687 h 2380521"/>
              <a:gd name="connsiteX4304" fmla="*/ 2511034 w 8023328"/>
              <a:gd name="connsiteY4304" fmla="*/ 70831 h 2380521"/>
              <a:gd name="connsiteX4305" fmla="*/ 2439946 w 8023328"/>
              <a:gd name="connsiteY4305" fmla="*/ 70831 h 2380521"/>
              <a:gd name="connsiteX4306" fmla="*/ 2454737 w 8023328"/>
              <a:gd name="connsiteY4306" fmla="*/ 84687 h 2380521"/>
              <a:gd name="connsiteX4307" fmla="*/ 2439946 w 8023328"/>
              <a:gd name="connsiteY4307" fmla="*/ 97085 h 2380521"/>
              <a:gd name="connsiteX4308" fmla="*/ 2425159 w 8023328"/>
              <a:gd name="connsiteY4308" fmla="*/ 84687 h 2380521"/>
              <a:gd name="connsiteX4309" fmla="*/ 2439946 w 8023328"/>
              <a:gd name="connsiteY4309" fmla="*/ 70831 h 2380521"/>
              <a:gd name="connsiteX4310" fmla="*/ 2369114 w 8023328"/>
              <a:gd name="connsiteY4310" fmla="*/ 70831 h 2380521"/>
              <a:gd name="connsiteX4311" fmla="*/ 2383900 w 8023328"/>
              <a:gd name="connsiteY4311" fmla="*/ 84687 h 2380521"/>
              <a:gd name="connsiteX4312" fmla="*/ 2369114 w 8023328"/>
              <a:gd name="connsiteY4312" fmla="*/ 97085 h 2380521"/>
              <a:gd name="connsiteX4313" fmla="*/ 2354323 w 8023328"/>
              <a:gd name="connsiteY4313" fmla="*/ 84687 h 2380521"/>
              <a:gd name="connsiteX4314" fmla="*/ 2369114 w 8023328"/>
              <a:gd name="connsiteY4314" fmla="*/ 70831 h 2380521"/>
              <a:gd name="connsiteX4315" fmla="*/ 2298283 w 8023328"/>
              <a:gd name="connsiteY4315" fmla="*/ 70831 h 2380521"/>
              <a:gd name="connsiteX4316" fmla="*/ 2313070 w 8023328"/>
              <a:gd name="connsiteY4316" fmla="*/ 84687 h 2380521"/>
              <a:gd name="connsiteX4317" fmla="*/ 2298283 w 8023328"/>
              <a:gd name="connsiteY4317" fmla="*/ 97085 h 2380521"/>
              <a:gd name="connsiteX4318" fmla="*/ 2283493 w 8023328"/>
              <a:gd name="connsiteY4318" fmla="*/ 84687 h 2380521"/>
              <a:gd name="connsiteX4319" fmla="*/ 2298283 w 8023328"/>
              <a:gd name="connsiteY4319" fmla="*/ 70831 h 2380521"/>
              <a:gd name="connsiteX4320" fmla="*/ 2226517 w 8023328"/>
              <a:gd name="connsiteY4320" fmla="*/ 70831 h 2380521"/>
              <a:gd name="connsiteX4321" fmla="*/ 2238916 w 8023328"/>
              <a:gd name="connsiteY4321" fmla="*/ 84687 h 2380521"/>
              <a:gd name="connsiteX4322" fmla="*/ 2226517 w 8023328"/>
              <a:gd name="connsiteY4322" fmla="*/ 97085 h 2380521"/>
              <a:gd name="connsiteX4323" fmla="*/ 2212659 w 8023328"/>
              <a:gd name="connsiteY4323" fmla="*/ 84687 h 2380521"/>
              <a:gd name="connsiteX4324" fmla="*/ 2226517 w 8023328"/>
              <a:gd name="connsiteY4324" fmla="*/ 70831 h 2380521"/>
              <a:gd name="connsiteX4325" fmla="*/ 2155683 w 8023328"/>
              <a:gd name="connsiteY4325" fmla="*/ 70831 h 2380521"/>
              <a:gd name="connsiteX4326" fmla="*/ 2168084 w 8023328"/>
              <a:gd name="connsiteY4326" fmla="*/ 84687 h 2380521"/>
              <a:gd name="connsiteX4327" fmla="*/ 2155683 w 8023328"/>
              <a:gd name="connsiteY4327" fmla="*/ 97085 h 2380521"/>
              <a:gd name="connsiteX4328" fmla="*/ 2141827 w 8023328"/>
              <a:gd name="connsiteY4328" fmla="*/ 84687 h 2380521"/>
              <a:gd name="connsiteX4329" fmla="*/ 2155683 w 8023328"/>
              <a:gd name="connsiteY4329" fmla="*/ 70831 h 2380521"/>
              <a:gd name="connsiteX4330" fmla="*/ 2083393 w 8023328"/>
              <a:gd name="connsiteY4330" fmla="*/ 70831 h 2380521"/>
              <a:gd name="connsiteX4331" fmla="*/ 2097249 w 8023328"/>
              <a:gd name="connsiteY4331" fmla="*/ 84687 h 2380521"/>
              <a:gd name="connsiteX4332" fmla="*/ 2083393 w 8023328"/>
              <a:gd name="connsiteY4332" fmla="*/ 97085 h 2380521"/>
              <a:gd name="connsiteX4333" fmla="*/ 2070995 w 8023328"/>
              <a:gd name="connsiteY4333" fmla="*/ 84687 h 2380521"/>
              <a:gd name="connsiteX4334" fmla="*/ 2083393 w 8023328"/>
              <a:gd name="connsiteY4334" fmla="*/ 70831 h 2380521"/>
              <a:gd name="connsiteX4335" fmla="*/ 2011835 w 8023328"/>
              <a:gd name="connsiteY4335" fmla="*/ 70831 h 2380521"/>
              <a:gd name="connsiteX4336" fmla="*/ 2026421 w 8023328"/>
              <a:gd name="connsiteY4336" fmla="*/ 84687 h 2380521"/>
              <a:gd name="connsiteX4337" fmla="*/ 2011835 w 8023328"/>
              <a:gd name="connsiteY4337" fmla="*/ 97085 h 2380521"/>
              <a:gd name="connsiteX4338" fmla="*/ 2000168 w 8023328"/>
              <a:gd name="connsiteY4338" fmla="*/ 84687 h 2380521"/>
              <a:gd name="connsiteX4339" fmla="*/ 2011835 w 8023328"/>
              <a:gd name="connsiteY4339" fmla="*/ 70831 h 2380521"/>
              <a:gd name="connsiteX4340" fmla="*/ 1938365 w 8023328"/>
              <a:gd name="connsiteY4340" fmla="*/ 70831 h 2380521"/>
              <a:gd name="connsiteX4341" fmla="*/ 1952222 w 8023328"/>
              <a:gd name="connsiteY4341" fmla="*/ 84687 h 2380521"/>
              <a:gd name="connsiteX4342" fmla="*/ 1938365 w 8023328"/>
              <a:gd name="connsiteY4342" fmla="*/ 97085 h 2380521"/>
              <a:gd name="connsiteX4343" fmla="*/ 1925971 w 8023328"/>
              <a:gd name="connsiteY4343" fmla="*/ 84687 h 2380521"/>
              <a:gd name="connsiteX4344" fmla="*/ 1938365 w 8023328"/>
              <a:gd name="connsiteY4344" fmla="*/ 70831 h 2380521"/>
              <a:gd name="connsiteX4345" fmla="*/ 1869922 w 8023328"/>
              <a:gd name="connsiteY4345" fmla="*/ 70831 h 2380521"/>
              <a:gd name="connsiteX4346" fmla="*/ 1884712 w 8023328"/>
              <a:gd name="connsiteY4346" fmla="*/ 84687 h 2380521"/>
              <a:gd name="connsiteX4347" fmla="*/ 1869922 w 8023328"/>
              <a:gd name="connsiteY4347" fmla="*/ 97085 h 2380521"/>
              <a:gd name="connsiteX4348" fmla="*/ 1855131 w 8023328"/>
              <a:gd name="connsiteY4348" fmla="*/ 84687 h 2380521"/>
              <a:gd name="connsiteX4349" fmla="*/ 1869922 w 8023328"/>
              <a:gd name="connsiteY4349" fmla="*/ 70831 h 2380521"/>
              <a:gd name="connsiteX4350" fmla="*/ 1799087 w 8023328"/>
              <a:gd name="connsiteY4350" fmla="*/ 70831 h 2380521"/>
              <a:gd name="connsiteX4351" fmla="*/ 1813879 w 8023328"/>
              <a:gd name="connsiteY4351" fmla="*/ 84687 h 2380521"/>
              <a:gd name="connsiteX4352" fmla="*/ 1799087 w 8023328"/>
              <a:gd name="connsiteY4352" fmla="*/ 97085 h 2380521"/>
              <a:gd name="connsiteX4353" fmla="*/ 1784303 w 8023328"/>
              <a:gd name="connsiteY4353" fmla="*/ 84687 h 2380521"/>
              <a:gd name="connsiteX4354" fmla="*/ 1799087 w 8023328"/>
              <a:gd name="connsiteY4354" fmla="*/ 70831 h 2380521"/>
              <a:gd name="connsiteX4355" fmla="*/ 1728262 w 8023328"/>
              <a:gd name="connsiteY4355" fmla="*/ 70831 h 2380521"/>
              <a:gd name="connsiteX4356" fmla="*/ 1743052 w 8023328"/>
              <a:gd name="connsiteY4356" fmla="*/ 84687 h 2380521"/>
              <a:gd name="connsiteX4357" fmla="*/ 1728262 w 8023328"/>
              <a:gd name="connsiteY4357" fmla="*/ 97085 h 2380521"/>
              <a:gd name="connsiteX4358" fmla="*/ 1713474 w 8023328"/>
              <a:gd name="connsiteY4358" fmla="*/ 84687 h 2380521"/>
              <a:gd name="connsiteX4359" fmla="*/ 1728262 w 8023328"/>
              <a:gd name="connsiteY4359" fmla="*/ 70831 h 2380521"/>
              <a:gd name="connsiteX4360" fmla="*/ 1656501 w 8023328"/>
              <a:gd name="connsiteY4360" fmla="*/ 70831 h 2380521"/>
              <a:gd name="connsiteX4361" fmla="*/ 1668900 w 8023328"/>
              <a:gd name="connsiteY4361" fmla="*/ 84687 h 2380521"/>
              <a:gd name="connsiteX4362" fmla="*/ 1656501 w 8023328"/>
              <a:gd name="connsiteY4362" fmla="*/ 97085 h 2380521"/>
              <a:gd name="connsiteX4363" fmla="*/ 1642655 w 8023328"/>
              <a:gd name="connsiteY4363" fmla="*/ 84687 h 2380521"/>
              <a:gd name="connsiteX4364" fmla="*/ 1656501 w 8023328"/>
              <a:gd name="connsiteY4364" fmla="*/ 70831 h 2380521"/>
              <a:gd name="connsiteX4365" fmla="*/ 1582299 w 8023328"/>
              <a:gd name="connsiteY4365" fmla="*/ 70831 h 2380521"/>
              <a:gd name="connsiteX4366" fmla="*/ 1594704 w 8023328"/>
              <a:gd name="connsiteY4366" fmla="*/ 84687 h 2380521"/>
              <a:gd name="connsiteX4367" fmla="*/ 1582299 w 8023328"/>
              <a:gd name="connsiteY4367" fmla="*/ 97085 h 2380521"/>
              <a:gd name="connsiteX4368" fmla="*/ 1568444 w 8023328"/>
              <a:gd name="connsiteY4368" fmla="*/ 84687 h 2380521"/>
              <a:gd name="connsiteX4369" fmla="*/ 1582299 w 8023328"/>
              <a:gd name="connsiteY4369" fmla="*/ 70831 h 2380521"/>
              <a:gd name="connsiteX4370" fmla="*/ 2796538 w 8023328"/>
              <a:gd name="connsiteY4370" fmla="*/ 0 h 2380521"/>
              <a:gd name="connsiteX4371" fmla="*/ 2808940 w 8023328"/>
              <a:gd name="connsiteY4371" fmla="*/ 12397 h 2380521"/>
              <a:gd name="connsiteX4372" fmla="*/ 2796538 w 8023328"/>
              <a:gd name="connsiteY4372" fmla="*/ 26254 h 2380521"/>
              <a:gd name="connsiteX4373" fmla="*/ 2782683 w 8023328"/>
              <a:gd name="connsiteY4373" fmla="*/ 12397 h 2380521"/>
              <a:gd name="connsiteX4374" fmla="*/ 2796538 w 8023328"/>
              <a:gd name="connsiteY4374" fmla="*/ 0 h 2380521"/>
              <a:gd name="connsiteX4375" fmla="*/ 2725703 w 8023328"/>
              <a:gd name="connsiteY4375" fmla="*/ 0 h 2380521"/>
              <a:gd name="connsiteX4376" fmla="*/ 2738105 w 8023328"/>
              <a:gd name="connsiteY4376" fmla="*/ 12397 h 2380521"/>
              <a:gd name="connsiteX4377" fmla="*/ 2725703 w 8023328"/>
              <a:gd name="connsiteY4377" fmla="*/ 26254 h 2380521"/>
              <a:gd name="connsiteX4378" fmla="*/ 2711852 w 8023328"/>
              <a:gd name="connsiteY4378" fmla="*/ 12397 h 2380521"/>
              <a:gd name="connsiteX4379" fmla="*/ 2725703 w 8023328"/>
              <a:gd name="connsiteY4379" fmla="*/ 0 h 2380521"/>
              <a:gd name="connsiteX4380" fmla="*/ 2653420 w 8023328"/>
              <a:gd name="connsiteY4380" fmla="*/ 0 h 2380521"/>
              <a:gd name="connsiteX4381" fmla="*/ 2667273 w 8023328"/>
              <a:gd name="connsiteY4381" fmla="*/ 12397 h 2380521"/>
              <a:gd name="connsiteX4382" fmla="*/ 2653420 w 8023328"/>
              <a:gd name="connsiteY4382" fmla="*/ 26254 h 2380521"/>
              <a:gd name="connsiteX4383" fmla="*/ 2641021 w 8023328"/>
              <a:gd name="connsiteY4383" fmla="*/ 12397 h 2380521"/>
              <a:gd name="connsiteX4384" fmla="*/ 2653420 w 8023328"/>
              <a:gd name="connsiteY4384" fmla="*/ 0 h 2380521"/>
              <a:gd name="connsiteX4385" fmla="*/ 2582586 w 8023328"/>
              <a:gd name="connsiteY4385" fmla="*/ 0 h 2380521"/>
              <a:gd name="connsiteX4386" fmla="*/ 2596442 w 8023328"/>
              <a:gd name="connsiteY4386" fmla="*/ 12397 h 2380521"/>
              <a:gd name="connsiteX4387" fmla="*/ 2582586 w 8023328"/>
              <a:gd name="connsiteY4387" fmla="*/ 26254 h 2380521"/>
              <a:gd name="connsiteX4388" fmla="*/ 2570189 w 8023328"/>
              <a:gd name="connsiteY4388" fmla="*/ 12397 h 2380521"/>
              <a:gd name="connsiteX4389" fmla="*/ 2582586 w 8023328"/>
              <a:gd name="connsiteY4389" fmla="*/ 0 h 2380521"/>
              <a:gd name="connsiteX4390" fmla="*/ 2511034 w 8023328"/>
              <a:gd name="connsiteY4390" fmla="*/ 0 h 2380521"/>
              <a:gd name="connsiteX4391" fmla="*/ 2525616 w 8023328"/>
              <a:gd name="connsiteY4391" fmla="*/ 12397 h 2380521"/>
              <a:gd name="connsiteX4392" fmla="*/ 2511034 w 8023328"/>
              <a:gd name="connsiteY4392" fmla="*/ 26254 h 2380521"/>
              <a:gd name="connsiteX4393" fmla="*/ 2499364 w 8023328"/>
              <a:gd name="connsiteY4393" fmla="*/ 12397 h 2380521"/>
              <a:gd name="connsiteX4394" fmla="*/ 2511034 w 8023328"/>
              <a:gd name="connsiteY4394" fmla="*/ 0 h 2380521"/>
              <a:gd name="connsiteX4395" fmla="*/ 2439946 w 8023328"/>
              <a:gd name="connsiteY4395" fmla="*/ 0 h 2380521"/>
              <a:gd name="connsiteX4396" fmla="*/ 2454737 w 8023328"/>
              <a:gd name="connsiteY4396" fmla="*/ 12397 h 2380521"/>
              <a:gd name="connsiteX4397" fmla="*/ 2439946 w 8023328"/>
              <a:gd name="connsiteY4397" fmla="*/ 26254 h 2380521"/>
              <a:gd name="connsiteX4398" fmla="*/ 2425159 w 8023328"/>
              <a:gd name="connsiteY4398" fmla="*/ 12397 h 2380521"/>
              <a:gd name="connsiteX4399" fmla="*/ 2439946 w 8023328"/>
              <a:gd name="connsiteY4399" fmla="*/ 0 h 2380521"/>
              <a:gd name="connsiteX4400" fmla="*/ 2369114 w 8023328"/>
              <a:gd name="connsiteY4400" fmla="*/ 0 h 2380521"/>
              <a:gd name="connsiteX4401" fmla="*/ 2383900 w 8023328"/>
              <a:gd name="connsiteY4401" fmla="*/ 12397 h 2380521"/>
              <a:gd name="connsiteX4402" fmla="*/ 2369114 w 8023328"/>
              <a:gd name="connsiteY4402" fmla="*/ 26254 h 2380521"/>
              <a:gd name="connsiteX4403" fmla="*/ 2354323 w 8023328"/>
              <a:gd name="connsiteY4403" fmla="*/ 12397 h 2380521"/>
              <a:gd name="connsiteX4404" fmla="*/ 2369114 w 8023328"/>
              <a:gd name="connsiteY4404" fmla="*/ 0 h 2380521"/>
              <a:gd name="connsiteX4405" fmla="*/ 2298283 w 8023328"/>
              <a:gd name="connsiteY4405" fmla="*/ 0 h 2380521"/>
              <a:gd name="connsiteX4406" fmla="*/ 2313070 w 8023328"/>
              <a:gd name="connsiteY4406" fmla="*/ 12397 h 2380521"/>
              <a:gd name="connsiteX4407" fmla="*/ 2298283 w 8023328"/>
              <a:gd name="connsiteY4407" fmla="*/ 26254 h 2380521"/>
              <a:gd name="connsiteX4408" fmla="*/ 2283493 w 8023328"/>
              <a:gd name="connsiteY4408" fmla="*/ 12397 h 2380521"/>
              <a:gd name="connsiteX4409" fmla="*/ 2298283 w 8023328"/>
              <a:gd name="connsiteY4409" fmla="*/ 0 h 2380521"/>
              <a:gd name="connsiteX4410" fmla="*/ 2226517 w 8023328"/>
              <a:gd name="connsiteY4410" fmla="*/ 0 h 2380521"/>
              <a:gd name="connsiteX4411" fmla="*/ 2238916 w 8023328"/>
              <a:gd name="connsiteY4411" fmla="*/ 13856 h 2380521"/>
              <a:gd name="connsiteX4412" fmla="*/ 2226517 w 8023328"/>
              <a:gd name="connsiteY4412" fmla="*/ 26254 h 2380521"/>
              <a:gd name="connsiteX4413" fmla="*/ 2212659 w 8023328"/>
              <a:gd name="connsiteY4413" fmla="*/ 13856 h 2380521"/>
              <a:gd name="connsiteX4414" fmla="*/ 2226517 w 8023328"/>
              <a:gd name="connsiteY4414" fmla="*/ 0 h 2380521"/>
              <a:gd name="connsiteX4415" fmla="*/ 2155683 w 8023328"/>
              <a:gd name="connsiteY4415" fmla="*/ 0 h 2380521"/>
              <a:gd name="connsiteX4416" fmla="*/ 2168084 w 8023328"/>
              <a:gd name="connsiteY4416" fmla="*/ 13856 h 2380521"/>
              <a:gd name="connsiteX4417" fmla="*/ 2155683 w 8023328"/>
              <a:gd name="connsiteY4417" fmla="*/ 26254 h 2380521"/>
              <a:gd name="connsiteX4418" fmla="*/ 2141827 w 8023328"/>
              <a:gd name="connsiteY4418" fmla="*/ 13856 h 2380521"/>
              <a:gd name="connsiteX4419" fmla="*/ 2155683 w 8023328"/>
              <a:gd name="connsiteY4419" fmla="*/ 0 h 2380521"/>
              <a:gd name="connsiteX4420" fmla="*/ 2083393 w 8023328"/>
              <a:gd name="connsiteY4420" fmla="*/ 0 h 2380521"/>
              <a:gd name="connsiteX4421" fmla="*/ 2097249 w 8023328"/>
              <a:gd name="connsiteY4421" fmla="*/ 13856 h 2380521"/>
              <a:gd name="connsiteX4422" fmla="*/ 2083393 w 8023328"/>
              <a:gd name="connsiteY4422" fmla="*/ 26254 h 2380521"/>
              <a:gd name="connsiteX4423" fmla="*/ 2070995 w 8023328"/>
              <a:gd name="connsiteY4423" fmla="*/ 13856 h 2380521"/>
              <a:gd name="connsiteX4424" fmla="*/ 2083393 w 8023328"/>
              <a:gd name="connsiteY4424" fmla="*/ 0 h 2380521"/>
              <a:gd name="connsiteX4425" fmla="*/ 2011835 w 8023328"/>
              <a:gd name="connsiteY4425" fmla="*/ 0 h 2380521"/>
              <a:gd name="connsiteX4426" fmla="*/ 2026421 w 8023328"/>
              <a:gd name="connsiteY4426" fmla="*/ 13856 h 2380521"/>
              <a:gd name="connsiteX4427" fmla="*/ 2011835 w 8023328"/>
              <a:gd name="connsiteY4427" fmla="*/ 26254 h 2380521"/>
              <a:gd name="connsiteX4428" fmla="*/ 2000168 w 8023328"/>
              <a:gd name="connsiteY4428" fmla="*/ 13856 h 2380521"/>
              <a:gd name="connsiteX4429" fmla="*/ 2011835 w 8023328"/>
              <a:gd name="connsiteY4429" fmla="*/ 0 h 2380521"/>
              <a:gd name="connsiteX4430" fmla="*/ 1938365 w 8023328"/>
              <a:gd name="connsiteY4430" fmla="*/ 0 h 2380521"/>
              <a:gd name="connsiteX4431" fmla="*/ 1952222 w 8023328"/>
              <a:gd name="connsiteY4431" fmla="*/ 13856 h 2380521"/>
              <a:gd name="connsiteX4432" fmla="*/ 1938365 w 8023328"/>
              <a:gd name="connsiteY4432" fmla="*/ 26254 h 2380521"/>
              <a:gd name="connsiteX4433" fmla="*/ 1925971 w 8023328"/>
              <a:gd name="connsiteY4433" fmla="*/ 13856 h 2380521"/>
              <a:gd name="connsiteX4434" fmla="*/ 1938365 w 8023328"/>
              <a:gd name="connsiteY4434" fmla="*/ 0 h 2380521"/>
              <a:gd name="connsiteX4435" fmla="*/ 1869922 w 8023328"/>
              <a:gd name="connsiteY4435" fmla="*/ 0 h 2380521"/>
              <a:gd name="connsiteX4436" fmla="*/ 1884712 w 8023328"/>
              <a:gd name="connsiteY4436" fmla="*/ 13856 h 2380521"/>
              <a:gd name="connsiteX4437" fmla="*/ 1869922 w 8023328"/>
              <a:gd name="connsiteY4437" fmla="*/ 26254 h 2380521"/>
              <a:gd name="connsiteX4438" fmla="*/ 1855131 w 8023328"/>
              <a:gd name="connsiteY4438" fmla="*/ 13856 h 2380521"/>
              <a:gd name="connsiteX4439" fmla="*/ 1869922 w 8023328"/>
              <a:gd name="connsiteY4439" fmla="*/ 0 h 2380521"/>
              <a:gd name="connsiteX4440" fmla="*/ 1799087 w 8023328"/>
              <a:gd name="connsiteY4440" fmla="*/ 0 h 2380521"/>
              <a:gd name="connsiteX4441" fmla="*/ 1813879 w 8023328"/>
              <a:gd name="connsiteY4441" fmla="*/ 13856 h 2380521"/>
              <a:gd name="connsiteX4442" fmla="*/ 1799087 w 8023328"/>
              <a:gd name="connsiteY4442" fmla="*/ 26254 h 2380521"/>
              <a:gd name="connsiteX4443" fmla="*/ 1784303 w 8023328"/>
              <a:gd name="connsiteY4443" fmla="*/ 13856 h 2380521"/>
              <a:gd name="connsiteX4444" fmla="*/ 1799087 w 8023328"/>
              <a:gd name="connsiteY4444" fmla="*/ 0 h 2380521"/>
              <a:gd name="connsiteX4445" fmla="*/ 1728262 w 8023328"/>
              <a:gd name="connsiteY4445" fmla="*/ 0 h 2380521"/>
              <a:gd name="connsiteX4446" fmla="*/ 1743052 w 8023328"/>
              <a:gd name="connsiteY4446" fmla="*/ 13856 h 2380521"/>
              <a:gd name="connsiteX4447" fmla="*/ 1728262 w 8023328"/>
              <a:gd name="connsiteY4447" fmla="*/ 26254 h 2380521"/>
              <a:gd name="connsiteX4448" fmla="*/ 1713474 w 8023328"/>
              <a:gd name="connsiteY4448" fmla="*/ 13856 h 2380521"/>
              <a:gd name="connsiteX4449" fmla="*/ 1728262 w 8023328"/>
              <a:gd name="connsiteY4449" fmla="*/ 0 h 2380521"/>
              <a:gd name="connsiteX4450" fmla="*/ 1656501 w 8023328"/>
              <a:gd name="connsiteY4450" fmla="*/ 0 h 2380521"/>
              <a:gd name="connsiteX4451" fmla="*/ 1668900 w 8023328"/>
              <a:gd name="connsiteY4451" fmla="*/ 13856 h 2380521"/>
              <a:gd name="connsiteX4452" fmla="*/ 1656501 w 8023328"/>
              <a:gd name="connsiteY4452" fmla="*/ 26254 h 2380521"/>
              <a:gd name="connsiteX4453" fmla="*/ 1642655 w 8023328"/>
              <a:gd name="connsiteY4453" fmla="*/ 13856 h 2380521"/>
              <a:gd name="connsiteX4454" fmla="*/ 1656501 w 8023328"/>
              <a:gd name="connsiteY4454" fmla="*/ 0 h 2380521"/>
              <a:gd name="connsiteX4455" fmla="*/ 1582299 w 8023328"/>
              <a:gd name="connsiteY4455" fmla="*/ 0 h 2380521"/>
              <a:gd name="connsiteX4456" fmla="*/ 1594704 w 8023328"/>
              <a:gd name="connsiteY4456" fmla="*/ 13856 h 2380521"/>
              <a:gd name="connsiteX4457" fmla="*/ 1582299 w 8023328"/>
              <a:gd name="connsiteY4457" fmla="*/ 26254 h 2380521"/>
              <a:gd name="connsiteX4458" fmla="*/ 1568444 w 8023328"/>
              <a:gd name="connsiteY4458" fmla="*/ 13856 h 2380521"/>
              <a:gd name="connsiteX4459" fmla="*/ 1582299 w 8023328"/>
              <a:gd name="connsiteY4459" fmla="*/ 0 h 238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Lst>
            <a:rect l="l" t="t" r="r" b="b"/>
            <a:pathLst>
              <a:path w="8023328" h="2380521">
                <a:moveTo>
                  <a:pt x="8010930" y="2354267"/>
                </a:moveTo>
                <a:cubicBezTo>
                  <a:pt x="8018223" y="2354267"/>
                  <a:pt x="8023328" y="2360101"/>
                  <a:pt x="8023328" y="2366665"/>
                </a:cubicBezTo>
                <a:cubicBezTo>
                  <a:pt x="8023328" y="2373958"/>
                  <a:pt x="8018223" y="2380521"/>
                  <a:pt x="8010930" y="2380521"/>
                </a:cubicBezTo>
                <a:cubicBezTo>
                  <a:pt x="8002908" y="2380521"/>
                  <a:pt x="7997074" y="2373958"/>
                  <a:pt x="7997074" y="2366665"/>
                </a:cubicBezTo>
                <a:cubicBezTo>
                  <a:pt x="7997074" y="2360101"/>
                  <a:pt x="8002908" y="2354267"/>
                  <a:pt x="8010930" y="2354267"/>
                </a:cubicBezTo>
                <a:close/>
                <a:moveTo>
                  <a:pt x="7940099" y="2354267"/>
                </a:moveTo>
                <a:cubicBezTo>
                  <a:pt x="7945933" y="2354267"/>
                  <a:pt x="7952497" y="2360101"/>
                  <a:pt x="7952497" y="2366665"/>
                </a:cubicBezTo>
                <a:cubicBezTo>
                  <a:pt x="7952497" y="2373958"/>
                  <a:pt x="7945933" y="2380521"/>
                  <a:pt x="7940099" y="2380521"/>
                </a:cubicBezTo>
                <a:cubicBezTo>
                  <a:pt x="7932077" y="2380521"/>
                  <a:pt x="7926243" y="2373958"/>
                  <a:pt x="7926243" y="2366665"/>
                </a:cubicBezTo>
                <a:cubicBezTo>
                  <a:pt x="7926243" y="2360101"/>
                  <a:pt x="7932077" y="2354267"/>
                  <a:pt x="7940099" y="2354267"/>
                </a:cubicBezTo>
                <a:close/>
                <a:moveTo>
                  <a:pt x="7869269" y="2354267"/>
                </a:moveTo>
                <a:cubicBezTo>
                  <a:pt x="7875833" y="2354267"/>
                  <a:pt x="7881667" y="2360101"/>
                  <a:pt x="7881667" y="2366665"/>
                </a:cubicBezTo>
                <a:cubicBezTo>
                  <a:pt x="7881667" y="2373958"/>
                  <a:pt x="7875833" y="2380521"/>
                  <a:pt x="7869269" y="2380521"/>
                </a:cubicBezTo>
                <a:cubicBezTo>
                  <a:pt x="7861976" y="2380521"/>
                  <a:pt x="7855413" y="2373958"/>
                  <a:pt x="7855413" y="2366665"/>
                </a:cubicBezTo>
                <a:cubicBezTo>
                  <a:pt x="7855413" y="2360101"/>
                  <a:pt x="7861976" y="2354267"/>
                  <a:pt x="7869269" y="2354267"/>
                </a:cubicBezTo>
                <a:close/>
                <a:moveTo>
                  <a:pt x="7796980" y="2354267"/>
                </a:moveTo>
                <a:cubicBezTo>
                  <a:pt x="7805002" y="2354267"/>
                  <a:pt x="7810836" y="2360101"/>
                  <a:pt x="7810836" y="2366665"/>
                </a:cubicBezTo>
                <a:cubicBezTo>
                  <a:pt x="7810836" y="2373958"/>
                  <a:pt x="7805002" y="2380521"/>
                  <a:pt x="7796980" y="2380521"/>
                </a:cubicBezTo>
                <a:cubicBezTo>
                  <a:pt x="7791145" y="2380521"/>
                  <a:pt x="7784582" y="2373958"/>
                  <a:pt x="7784582" y="2366665"/>
                </a:cubicBezTo>
                <a:cubicBezTo>
                  <a:pt x="7784582" y="2360101"/>
                  <a:pt x="7791145" y="2354267"/>
                  <a:pt x="7796980" y="2354267"/>
                </a:cubicBezTo>
                <a:close/>
                <a:moveTo>
                  <a:pt x="8010930" y="2283438"/>
                </a:moveTo>
                <a:cubicBezTo>
                  <a:pt x="8018223" y="2283438"/>
                  <a:pt x="8023328" y="2288543"/>
                  <a:pt x="8023328" y="2295835"/>
                </a:cubicBezTo>
                <a:cubicBezTo>
                  <a:pt x="8023328" y="2303857"/>
                  <a:pt x="8018223" y="2309691"/>
                  <a:pt x="8010930" y="2309691"/>
                </a:cubicBezTo>
                <a:cubicBezTo>
                  <a:pt x="8002908" y="2309691"/>
                  <a:pt x="7997074" y="2303857"/>
                  <a:pt x="7997074" y="2295835"/>
                </a:cubicBezTo>
                <a:cubicBezTo>
                  <a:pt x="7997074" y="2288543"/>
                  <a:pt x="8002908" y="2283438"/>
                  <a:pt x="8010930" y="2283438"/>
                </a:cubicBezTo>
                <a:close/>
                <a:moveTo>
                  <a:pt x="7940099" y="2283438"/>
                </a:moveTo>
                <a:cubicBezTo>
                  <a:pt x="7945933" y="2283438"/>
                  <a:pt x="7952497" y="2288543"/>
                  <a:pt x="7952497" y="2295835"/>
                </a:cubicBezTo>
                <a:cubicBezTo>
                  <a:pt x="7952497" y="2303857"/>
                  <a:pt x="7945933" y="2309691"/>
                  <a:pt x="7940099" y="2309691"/>
                </a:cubicBezTo>
                <a:cubicBezTo>
                  <a:pt x="7932077" y="2309691"/>
                  <a:pt x="7926243" y="2303857"/>
                  <a:pt x="7926243" y="2295835"/>
                </a:cubicBezTo>
                <a:cubicBezTo>
                  <a:pt x="7926243" y="2288543"/>
                  <a:pt x="7932077" y="2283438"/>
                  <a:pt x="7940099" y="2283438"/>
                </a:cubicBezTo>
                <a:close/>
                <a:moveTo>
                  <a:pt x="7869269" y="2283438"/>
                </a:moveTo>
                <a:cubicBezTo>
                  <a:pt x="7875833" y="2283438"/>
                  <a:pt x="7881667" y="2288543"/>
                  <a:pt x="7881667" y="2295835"/>
                </a:cubicBezTo>
                <a:cubicBezTo>
                  <a:pt x="7881667" y="2303857"/>
                  <a:pt x="7875833" y="2309691"/>
                  <a:pt x="7869269" y="2309691"/>
                </a:cubicBezTo>
                <a:cubicBezTo>
                  <a:pt x="7861976" y="2309691"/>
                  <a:pt x="7855413" y="2303857"/>
                  <a:pt x="7855413" y="2295835"/>
                </a:cubicBezTo>
                <a:cubicBezTo>
                  <a:pt x="7855413" y="2288543"/>
                  <a:pt x="7861976" y="2283438"/>
                  <a:pt x="7869269" y="2283438"/>
                </a:cubicBezTo>
                <a:close/>
                <a:moveTo>
                  <a:pt x="7796980" y="2283438"/>
                </a:moveTo>
                <a:cubicBezTo>
                  <a:pt x="7805002" y="2283438"/>
                  <a:pt x="7810836" y="2288543"/>
                  <a:pt x="7810836" y="2295835"/>
                </a:cubicBezTo>
                <a:cubicBezTo>
                  <a:pt x="7810836" y="2303857"/>
                  <a:pt x="7805002" y="2309691"/>
                  <a:pt x="7796980" y="2309691"/>
                </a:cubicBezTo>
                <a:cubicBezTo>
                  <a:pt x="7791145" y="2309691"/>
                  <a:pt x="7784582" y="2303857"/>
                  <a:pt x="7784582" y="2295835"/>
                </a:cubicBezTo>
                <a:cubicBezTo>
                  <a:pt x="7784582" y="2288543"/>
                  <a:pt x="7791145" y="2283438"/>
                  <a:pt x="7796980" y="2283438"/>
                </a:cubicBezTo>
                <a:close/>
                <a:moveTo>
                  <a:pt x="7726151" y="2283438"/>
                </a:moveTo>
                <a:cubicBezTo>
                  <a:pt x="7734173" y="2283438"/>
                  <a:pt x="7740007" y="2288543"/>
                  <a:pt x="7740007" y="2295835"/>
                </a:cubicBezTo>
                <a:cubicBezTo>
                  <a:pt x="7740007" y="2303857"/>
                  <a:pt x="7734173" y="2309691"/>
                  <a:pt x="7726151" y="2309691"/>
                </a:cubicBezTo>
                <a:cubicBezTo>
                  <a:pt x="7718858" y="2309691"/>
                  <a:pt x="7713753" y="2303857"/>
                  <a:pt x="7713753" y="2295835"/>
                </a:cubicBezTo>
                <a:cubicBezTo>
                  <a:pt x="7713753" y="2288543"/>
                  <a:pt x="7718858" y="2283438"/>
                  <a:pt x="7726151" y="2283438"/>
                </a:cubicBezTo>
                <a:close/>
                <a:moveTo>
                  <a:pt x="7940099" y="2209234"/>
                </a:moveTo>
                <a:cubicBezTo>
                  <a:pt x="7945933" y="2209234"/>
                  <a:pt x="7952497" y="2216239"/>
                  <a:pt x="7952497" y="2224022"/>
                </a:cubicBezTo>
                <a:cubicBezTo>
                  <a:pt x="7952497" y="2232584"/>
                  <a:pt x="7945933" y="2238810"/>
                  <a:pt x="7940099" y="2238810"/>
                </a:cubicBezTo>
                <a:cubicBezTo>
                  <a:pt x="7932077" y="2238810"/>
                  <a:pt x="7926243" y="2232584"/>
                  <a:pt x="7926243" y="2224022"/>
                </a:cubicBezTo>
                <a:cubicBezTo>
                  <a:pt x="7926243" y="2216239"/>
                  <a:pt x="7932077" y="2209234"/>
                  <a:pt x="7940099" y="2209234"/>
                </a:cubicBezTo>
                <a:close/>
                <a:moveTo>
                  <a:pt x="7867811" y="2209234"/>
                </a:moveTo>
                <a:cubicBezTo>
                  <a:pt x="7875833" y="2209234"/>
                  <a:pt x="7881667" y="2216239"/>
                  <a:pt x="7881667" y="2224022"/>
                </a:cubicBezTo>
                <a:cubicBezTo>
                  <a:pt x="7881667" y="2232584"/>
                  <a:pt x="7875833" y="2238810"/>
                  <a:pt x="7867811" y="2238810"/>
                </a:cubicBezTo>
                <a:cubicBezTo>
                  <a:pt x="7861976" y="2238810"/>
                  <a:pt x="7855413" y="2232584"/>
                  <a:pt x="7855413" y="2224022"/>
                </a:cubicBezTo>
                <a:cubicBezTo>
                  <a:pt x="7855413" y="2216239"/>
                  <a:pt x="7861976" y="2209234"/>
                  <a:pt x="7867811" y="2209234"/>
                </a:cubicBezTo>
                <a:close/>
                <a:moveTo>
                  <a:pt x="7796980" y="2209234"/>
                </a:moveTo>
                <a:cubicBezTo>
                  <a:pt x="7805002" y="2209234"/>
                  <a:pt x="7810836" y="2216239"/>
                  <a:pt x="7810836" y="2224022"/>
                </a:cubicBezTo>
                <a:cubicBezTo>
                  <a:pt x="7810836" y="2232584"/>
                  <a:pt x="7805002" y="2238810"/>
                  <a:pt x="7796980" y="2238810"/>
                </a:cubicBezTo>
                <a:cubicBezTo>
                  <a:pt x="7791145" y="2238810"/>
                  <a:pt x="7784582" y="2232584"/>
                  <a:pt x="7784582" y="2224022"/>
                </a:cubicBezTo>
                <a:cubicBezTo>
                  <a:pt x="7784582" y="2216239"/>
                  <a:pt x="7791145" y="2209234"/>
                  <a:pt x="7796980" y="2209234"/>
                </a:cubicBezTo>
                <a:close/>
                <a:moveTo>
                  <a:pt x="7726151" y="2209234"/>
                </a:moveTo>
                <a:cubicBezTo>
                  <a:pt x="7734173" y="2209234"/>
                  <a:pt x="7740007" y="2216239"/>
                  <a:pt x="7740007" y="2224022"/>
                </a:cubicBezTo>
                <a:cubicBezTo>
                  <a:pt x="7740007" y="2232584"/>
                  <a:pt x="7734173" y="2238810"/>
                  <a:pt x="7726151" y="2238810"/>
                </a:cubicBezTo>
                <a:cubicBezTo>
                  <a:pt x="7718858" y="2238810"/>
                  <a:pt x="7713753" y="2232584"/>
                  <a:pt x="7713753" y="2224022"/>
                </a:cubicBezTo>
                <a:cubicBezTo>
                  <a:pt x="7713753" y="2216239"/>
                  <a:pt x="7718858" y="2209234"/>
                  <a:pt x="7726151" y="2209234"/>
                </a:cubicBezTo>
                <a:close/>
                <a:moveTo>
                  <a:pt x="7940099" y="2138403"/>
                </a:moveTo>
                <a:cubicBezTo>
                  <a:pt x="7945933" y="2138403"/>
                  <a:pt x="7952497" y="2145408"/>
                  <a:pt x="7952497" y="2153192"/>
                </a:cubicBezTo>
                <a:cubicBezTo>
                  <a:pt x="7952497" y="2161754"/>
                  <a:pt x="7945933" y="2167981"/>
                  <a:pt x="7940099" y="2167981"/>
                </a:cubicBezTo>
                <a:cubicBezTo>
                  <a:pt x="7932077" y="2167981"/>
                  <a:pt x="7926243" y="2161754"/>
                  <a:pt x="7926243" y="2153192"/>
                </a:cubicBezTo>
                <a:cubicBezTo>
                  <a:pt x="7926243" y="2145408"/>
                  <a:pt x="7932077" y="2138403"/>
                  <a:pt x="7940099" y="2138403"/>
                </a:cubicBezTo>
                <a:close/>
                <a:moveTo>
                  <a:pt x="7867811" y="2138403"/>
                </a:moveTo>
                <a:cubicBezTo>
                  <a:pt x="7875833" y="2138403"/>
                  <a:pt x="7881667" y="2145408"/>
                  <a:pt x="7881667" y="2153192"/>
                </a:cubicBezTo>
                <a:cubicBezTo>
                  <a:pt x="7881667" y="2161754"/>
                  <a:pt x="7875833" y="2167981"/>
                  <a:pt x="7867811" y="2167981"/>
                </a:cubicBezTo>
                <a:cubicBezTo>
                  <a:pt x="7861976" y="2167981"/>
                  <a:pt x="7855413" y="2161754"/>
                  <a:pt x="7855413" y="2153192"/>
                </a:cubicBezTo>
                <a:cubicBezTo>
                  <a:pt x="7855413" y="2145408"/>
                  <a:pt x="7861976" y="2138403"/>
                  <a:pt x="7867811" y="2138403"/>
                </a:cubicBezTo>
                <a:close/>
                <a:moveTo>
                  <a:pt x="7796980" y="2138403"/>
                </a:moveTo>
                <a:cubicBezTo>
                  <a:pt x="7805002" y="2138403"/>
                  <a:pt x="7810836" y="2145408"/>
                  <a:pt x="7810836" y="2153192"/>
                </a:cubicBezTo>
                <a:cubicBezTo>
                  <a:pt x="7810836" y="2161754"/>
                  <a:pt x="7805002" y="2167981"/>
                  <a:pt x="7796980" y="2167981"/>
                </a:cubicBezTo>
                <a:cubicBezTo>
                  <a:pt x="7791145" y="2167981"/>
                  <a:pt x="7784582" y="2161754"/>
                  <a:pt x="7784582" y="2153192"/>
                </a:cubicBezTo>
                <a:cubicBezTo>
                  <a:pt x="7784582" y="2145408"/>
                  <a:pt x="7791145" y="2138403"/>
                  <a:pt x="7796980" y="2138403"/>
                </a:cubicBezTo>
                <a:close/>
                <a:moveTo>
                  <a:pt x="7726151" y="2138403"/>
                </a:moveTo>
                <a:cubicBezTo>
                  <a:pt x="7734173" y="2138403"/>
                  <a:pt x="7740007" y="2145408"/>
                  <a:pt x="7740007" y="2153192"/>
                </a:cubicBezTo>
                <a:cubicBezTo>
                  <a:pt x="7740007" y="2161754"/>
                  <a:pt x="7734173" y="2167981"/>
                  <a:pt x="7726151" y="2167981"/>
                </a:cubicBezTo>
                <a:cubicBezTo>
                  <a:pt x="7718858" y="2167981"/>
                  <a:pt x="7713753" y="2161754"/>
                  <a:pt x="7713753" y="2153192"/>
                </a:cubicBezTo>
                <a:cubicBezTo>
                  <a:pt x="7713753" y="2145408"/>
                  <a:pt x="7718858" y="2138403"/>
                  <a:pt x="7726151" y="2138403"/>
                </a:cubicBezTo>
                <a:close/>
                <a:moveTo>
                  <a:pt x="7654337" y="2138403"/>
                </a:moveTo>
                <a:cubicBezTo>
                  <a:pt x="7662899" y="2138403"/>
                  <a:pt x="7669126" y="2145408"/>
                  <a:pt x="7669126" y="2153192"/>
                </a:cubicBezTo>
                <a:cubicBezTo>
                  <a:pt x="7669126" y="2161754"/>
                  <a:pt x="7662899" y="2167981"/>
                  <a:pt x="7654337" y="2167981"/>
                </a:cubicBezTo>
                <a:cubicBezTo>
                  <a:pt x="7645776" y="2167981"/>
                  <a:pt x="7639549" y="2161754"/>
                  <a:pt x="7639549" y="2153192"/>
                </a:cubicBezTo>
                <a:cubicBezTo>
                  <a:pt x="7639549" y="2145408"/>
                  <a:pt x="7645776" y="2138403"/>
                  <a:pt x="7654337" y="2138403"/>
                </a:cubicBezTo>
                <a:close/>
                <a:moveTo>
                  <a:pt x="7867811" y="2067574"/>
                </a:moveTo>
                <a:cubicBezTo>
                  <a:pt x="7875833" y="2067574"/>
                  <a:pt x="7881667" y="2073800"/>
                  <a:pt x="7881667" y="2082362"/>
                </a:cubicBezTo>
                <a:cubicBezTo>
                  <a:pt x="7881667" y="2090924"/>
                  <a:pt x="7875833" y="2097150"/>
                  <a:pt x="7867811" y="2097150"/>
                </a:cubicBezTo>
                <a:cubicBezTo>
                  <a:pt x="7861976" y="2097150"/>
                  <a:pt x="7855413" y="2090924"/>
                  <a:pt x="7855413" y="2082362"/>
                </a:cubicBezTo>
                <a:cubicBezTo>
                  <a:pt x="7855413" y="2073800"/>
                  <a:pt x="7861976" y="2067574"/>
                  <a:pt x="7867811" y="2067574"/>
                </a:cubicBezTo>
                <a:close/>
                <a:moveTo>
                  <a:pt x="7796980" y="2067574"/>
                </a:moveTo>
                <a:cubicBezTo>
                  <a:pt x="7805002" y="2067574"/>
                  <a:pt x="7810836" y="2073800"/>
                  <a:pt x="7810836" y="2082362"/>
                </a:cubicBezTo>
                <a:cubicBezTo>
                  <a:pt x="7810836" y="2090924"/>
                  <a:pt x="7805002" y="2097150"/>
                  <a:pt x="7796980" y="2097150"/>
                </a:cubicBezTo>
                <a:cubicBezTo>
                  <a:pt x="7791145" y="2097150"/>
                  <a:pt x="7784582" y="2090924"/>
                  <a:pt x="7784582" y="2082362"/>
                </a:cubicBezTo>
                <a:cubicBezTo>
                  <a:pt x="7784582" y="2073800"/>
                  <a:pt x="7791145" y="2067574"/>
                  <a:pt x="7796980" y="2067574"/>
                </a:cubicBezTo>
                <a:close/>
                <a:moveTo>
                  <a:pt x="7726151" y="2067574"/>
                </a:moveTo>
                <a:cubicBezTo>
                  <a:pt x="7734173" y="2067574"/>
                  <a:pt x="7740007" y="2073800"/>
                  <a:pt x="7740007" y="2082362"/>
                </a:cubicBezTo>
                <a:cubicBezTo>
                  <a:pt x="7740007" y="2090924"/>
                  <a:pt x="7734173" y="2097150"/>
                  <a:pt x="7726151" y="2097150"/>
                </a:cubicBezTo>
                <a:cubicBezTo>
                  <a:pt x="7718858" y="2097150"/>
                  <a:pt x="7713753" y="2090924"/>
                  <a:pt x="7713753" y="2082362"/>
                </a:cubicBezTo>
                <a:cubicBezTo>
                  <a:pt x="7713753" y="2073800"/>
                  <a:pt x="7718858" y="2067574"/>
                  <a:pt x="7726151" y="2067574"/>
                </a:cubicBezTo>
                <a:close/>
                <a:moveTo>
                  <a:pt x="7654337" y="2067574"/>
                </a:moveTo>
                <a:cubicBezTo>
                  <a:pt x="7662899" y="2067574"/>
                  <a:pt x="7669126" y="2073800"/>
                  <a:pt x="7669126" y="2082362"/>
                </a:cubicBezTo>
                <a:cubicBezTo>
                  <a:pt x="7669126" y="2090924"/>
                  <a:pt x="7662899" y="2097150"/>
                  <a:pt x="7654337" y="2097150"/>
                </a:cubicBezTo>
                <a:cubicBezTo>
                  <a:pt x="7645776" y="2097150"/>
                  <a:pt x="7639549" y="2090924"/>
                  <a:pt x="7639549" y="2082362"/>
                </a:cubicBezTo>
                <a:cubicBezTo>
                  <a:pt x="7639549" y="2073800"/>
                  <a:pt x="7645776" y="2067574"/>
                  <a:pt x="7654337" y="2067574"/>
                </a:cubicBezTo>
                <a:close/>
                <a:moveTo>
                  <a:pt x="7583507" y="2067574"/>
                </a:moveTo>
                <a:cubicBezTo>
                  <a:pt x="7591291" y="2067574"/>
                  <a:pt x="7598297" y="2073800"/>
                  <a:pt x="7598297" y="2082362"/>
                </a:cubicBezTo>
                <a:cubicBezTo>
                  <a:pt x="7598297" y="2090924"/>
                  <a:pt x="7591291" y="2097150"/>
                  <a:pt x="7583507" y="2097150"/>
                </a:cubicBezTo>
                <a:cubicBezTo>
                  <a:pt x="7574945" y="2097150"/>
                  <a:pt x="7568718" y="2090924"/>
                  <a:pt x="7568718" y="2082362"/>
                </a:cubicBezTo>
                <a:cubicBezTo>
                  <a:pt x="7568718" y="2073800"/>
                  <a:pt x="7574945" y="2067574"/>
                  <a:pt x="7583507" y="2067574"/>
                </a:cubicBezTo>
                <a:close/>
                <a:moveTo>
                  <a:pt x="7867811" y="1996742"/>
                </a:moveTo>
                <a:cubicBezTo>
                  <a:pt x="7875833" y="1996742"/>
                  <a:pt x="7881667" y="2002576"/>
                  <a:pt x="7881667" y="2010598"/>
                </a:cubicBezTo>
                <a:cubicBezTo>
                  <a:pt x="7881667" y="2017891"/>
                  <a:pt x="7875833" y="2022995"/>
                  <a:pt x="7867811" y="2022995"/>
                </a:cubicBezTo>
                <a:cubicBezTo>
                  <a:pt x="7861976" y="2022995"/>
                  <a:pt x="7855413" y="2017891"/>
                  <a:pt x="7855413" y="2010598"/>
                </a:cubicBezTo>
                <a:cubicBezTo>
                  <a:pt x="7855413" y="2002576"/>
                  <a:pt x="7861976" y="1996742"/>
                  <a:pt x="7867811" y="1996742"/>
                </a:cubicBezTo>
                <a:close/>
                <a:moveTo>
                  <a:pt x="7796980" y="1996742"/>
                </a:moveTo>
                <a:cubicBezTo>
                  <a:pt x="7805002" y="1996742"/>
                  <a:pt x="7810836" y="2002576"/>
                  <a:pt x="7810836" y="2010598"/>
                </a:cubicBezTo>
                <a:cubicBezTo>
                  <a:pt x="7810836" y="2017891"/>
                  <a:pt x="7805002" y="2022995"/>
                  <a:pt x="7796980" y="2022995"/>
                </a:cubicBezTo>
                <a:cubicBezTo>
                  <a:pt x="7791145" y="2022995"/>
                  <a:pt x="7784582" y="2017891"/>
                  <a:pt x="7784582" y="2010598"/>
                </a:cubicBezTo>
                <a:cubicBezTo>
                  <a:pt x="7784582" y="2002576"/>
                  <a:pt x="7791145" y="1996742"/>
                  <a:pt x="7796980" y="1996742"/>
                </a:cubicBezTo>
                <a:close/>
                <a:moveTo>
                  <a:pt x="7726151" y="1996742"/>
                </a:moveTo>
                <a:cubicBezTo>
                  <a:pt x="7734173" y="1996742"/>
                  <a:pt x="7740007" y="2002576"/>
                  <a:pt x="7740007" y="2010598"/>
                </a:cubicBezTo>
                <a:cubicBezTo>
                  <a:pt x="7740007" y="2017891"/>
                  <a:pt x="7734173" y="2022995"/>
                  <a:pt x="7726151" y="2022995"/>
                </a:cubicBezTo>
                <a:cubicBezTo>
                  <a:pt x="7718858" y="2022995"/>
                  <a:pt x="7713753" y="2017891"/>
                  <a:pt x="7713753" y="2010598"/>
                </a:cubicBezTo>
                <a:cubicBezTo>
                  <a:pt x="7713753" y="2002576"/>
                  <a:pt x="7718858" y="1996742"/>
                  <a:pt x="7726151" y="1996742"/>
                </a:cubicBezTo>
                <a:close/>
                <a:moveTo>
                  <a:pt x="7654337" y="1996742"/>
                </a:moveTo>
                <a:cubicBezTo>
                  <a:pt x="7662899" y="1996742"/>
                  <a:pt x="7669126" y="2002576"/>
                  <a:pt x="7669126" y="2010598"/>
                </a:cubicBezTo>
                <a:cubicBezTo>
                  <a:pt x="7669126" y="2017891"/>
                  <a:pt x="7662899" y="2022995"/>
                  <a:pt x="7654337" y="2022995"/>
                </a:cubicBezTo>
                <a:cubicBezTo>
                  <a:pt x="7645776" y="2022995"/>
                  <a:pt x="7639549" y="2017891"/>
                  <a:pt x="7639549" y="2010598"/>
                </a:cubicBezTo>
                <a:cubicBezTo>
                  <a:pt x="7639549" y="2002576"/>
                  <a:pt x="7645776" y="1996742"/>
                  <a:pt x="7654337" y="1996742"/>
                </a:cubicBezTo>
                <a:close/>
                <a:moveTo>
                  <a:pt x="7583507" y="1996742"/>
                </a:moveTo>
                <a:cubicBezTo>
                  <a:pt x="7591291" y="1996742"/>
                  <a:pt x="7598297" y="2002576"/>
                  <a:pt x="7598297" y="2010598"/>
                </a:cubicBezTo>
                <a:cubicBezTo>
                  <a:pt x="7598297" y="2017891"/>
                  <a:pt x="7591291" y="2022995"/>
                  <a:pt x="7583507" y="2022995"/>
                </a:cubicBezTo>
                <a:cubicBezTo>
                  <a:pt x="7574945" y="2022995"/>
                  <a:pt x="7568718" y="2017891"/>
                  <a:pt x="7568718" y="2010598"/>
                </a:cubicBezTo>
                <a:cubicBezTo>
                  <a:pt x="7568718" y="2002576"/>
                  <a:pt x="7574945" y="1996742"/>
                  <a:pt x="7583507" y="1996742"/>
                </a:cubicBezTo>
                <a:close/>
                <a:moveTo>
                  <a:pt x="7512677" y="1996742"/>
                </a:moveTo>
                <a:cubicBezTo>
                  <a:pt x="7520461" y="1996742"/>
                  <a:pt x="7527466" y="2002576"/>
                  <a:pt x="7527466" y="2010598"/>
                </a:cubicBezTo>
                <a:cubicBezTo>
                  <a:pt x="7527466" y="2017891"/>
                  <a:pt x="7520461" y="2022995"/>
                  <a:pt x="7512677" y="2022995"/>
                </a:cubicBezTo>
                <a:cubicBezTo>
                  <a:pt x="7504115" y="2022995"/>
                  <a:pt x="7497889" y="2017891"/>
                  <a:pt x="7497889" y="2010598"/>
                </a:cubicBezTo>
                <a:cubicBezTo>
                  <a:pt x="7497889" y="2002576"/>
                  <a:pt x="7504115" y="1996742"/>
                  <a:pt x="7512677" y="1996742"/>
                </a:cubicBezTo>
                <a:close/>
                <a:moveTo>
                  <a:pt x="7796980" y="1925913"/>
                </a:moveTo>
                <a:cubicBezTo>
                  <a:pt x="7805002" y="1925913"/>
                  <a:pt x="7810836" y="1931747"/>
                  <a:pt x="7810836" y="1939769"/>
                </a:cubicBezTo>
                <a:cubicBezTo>
                  <a:pt x="7810836" y="1945603"/>
                  <a:pt x="7805002" y="1952166"/>
                  <a:pt x="7796980" y="1952166"/>
                </a:cubicBezTo>
                <a:cubicBezTo>
                  <a:pt x="7791145" y="1952166"/>
                  <a:pt x="7784582" y="1945603"/>
                  <a:pt x="7784582" y="1939769"/>
                </a:cubicBezTo>
                <a:cubicBezTo>
                  <a:pt x="7784582" y="1931747"/>
                  <a:pt x="7791145" y="1925913"/>
                  <a:pt x="7796980" y="1925913"/>
                </a:cubicBezTo>
                <a:close/>
                <a:moveTo>
                  <a:pt x="7726151" y="1925913"/>
                </a:moveTo>
                <a:cubicBezTo>
                  <a:pt x="7734173" y="1925913"/>
                  <a:pt x="7740007" y="1931747"/>
                  <a:pt x="7740007" y="1939769"/>
                </a:cubicBezTo>
                <a:cubicBezTo>
                  <a:pt x="7740007" y="1945603"/>
                  <a:pt x="7734173" y="1952166"/>
                  <a:pt x="7726151" y="1952166"/>
                </a:cubicBezTo>
                <a:cubicBezTo>
                  <a:pt x="7718858" y="1952166"/>
                  <a:pt x="7713753" y="1945603"/>
                  <a:pt x="7713753" y="1939769"/>
                </a:cubicBezTo>
                <a:cubicBezTo>
                  <a:pt x="7713753" y="1931747"/>
                  <a:pt x="7718858" y="1925913"/>
                  <a:pt x="7726151" y="1925913"/>
                </a:cubicBezTo>
                <a:close/>
                <a:moveTo>
                  <a:pt x="7654337" y="1925913"/>
                </a:moveTo>
                <a:cubicBezTo>
                  <a:pt x="7662899" y="1925913"/>
                  <a:pt x="7669126" y="1931747"/>
                  <a:pt x="7669126" y="1939769"/>
                </a:cubicBezTo>
                <a:cubicBezTo>
                  <a:pt x="7669126" y="1945603"/>
                  <a:pt x="7662899" y="1952166"/>
                  <a:pt x="7654337" y="1952166"/>
                </a:cubicBezTo>
                <a:cubicBezTo>
                  <a:pt x="7645776" y="1952166"/>
                  <a:pt x="7639549" y="1945603"/>
                  <a:pt x="7639549" y="1939769"/>
                </a:cubicBezTo>
                <a:cubicBezTo>
                  <a:pt x="7639549" y="1931747"/>
                  <a:pt x="7645776" y="1925913"/>
                  <a:pt x="7654337" y="1925913"/>
                </a:cubicBezTo>
                <a:close/>
                <a:moveTo>
                  <a:pt x="7583507" y="1925913"/>
                </a:moveTo>
                <a:cubicBezTo>
                  <a:pt x="7591291" y="1925913"/>
                  <a:pt x="7598297" y="1931747"/>
                  <a:pt x="7598297" y="1939769"/>
                </a:cubicBezTo>
                <a:cubicBezTo>
                  <a:pt x="7598297" y="1945603"/>
                  <a:pt x="7591291" y="1952166"/>
                  <a:pt x="7583507" y="1952166"/>
                </a:cubicBezTo>
                <a:cubicBezTo>
                  <a:pt x="7574945" y="1952166"/>
                  <a:pt x="7568718" y="1945603"/>
                  <a:pt x="7568718" y="1939769"/>
                </a:cubicBezTo>
                <a:cubicBezTo>
                  <a:pt x="7568718" y="1931747"/>
                  <a:pt x="7574945" y="1925913"/>
                  <a:pt x="7583507" y="1925913"/>
                </a:cubicBezTo>
                <a:close/>
                <a:moveTo>
                  <a:pt x="7512677" y="1925913"/>
                </a:moveTo>
                <a:cubicBezTo>
                  <a:pt x="7520461" y="1925913"/>
                  <a:pt x="7527466" y="1931747"/>
                  <a:pt x="7527466" y="1939769"/>
                </a:cubicBezTo>
                <a:cubicBezTo>
                  <a:pt x="7527466" y="1945603"/>
                  <a:pt x="7520461" y="1952166"/>
                  <a:pt x="7512677" y="1952166"/>
                </a:cubicBezTo>
                <a:cubicBezTo>
                  <a:pt x="7504115" y="1952166"/>
                  <a:pt x="7497889" y="1945603"/>
                  <a:pt x="7497889" y="1939769"/>
                </a:cubicBezTo>
                <a:cubicBezTo>
                  <a:pt x="7497889" y="1931747"/>
                  <a:pt x="7504115" y="1925913"/>
                  <a:pt x="7512677" y="1925913"/>
                </a:cubicBezTo>
                <a:close/>
                <a:moveTo>
                  <a:pt x="7440913" y="1925913"/>
                </a:moveTo>
                <a:cubicBezTo>
                  <a:pt x="7448206" y="1925913"/>
                  <a:pt x="7453310" y="1931747"/>
                  <a:pt x="7453310" y="1939769"/>
                </a:cubicBezTo>
                <a:cubicBezTo>
                  <a:pt x="7453310" y="1945603"/>
                  <a:pt x="7448206" y="1952166"/>
                  <a:pt x="7440913" y="1952166"/>
                </a:cubicBezTo>
                <a:cubicBezTo>
                  <a:pt x="7432891" y="1952166"/>
                  <a:pt x="7427057" y="1945603"/>
                  <a:pt x="7427057" y="1939769"/>
                </a:cubicBezTo>
                <a:cubicBezTo>
                  <a:pt x="7427057" y="1931747"/>
                  <a:pt x="7432891" y="1925913"/>
                  <a:pt x="7440913" y="1925913"/>
                </a:cubicBezTo>
                <a:close/>
                <a:moveTo>
                  <a:pt x="7726151" y="1855081"/>
                </a:moveTo>
                <a:cubicBezTo>
                  <a:pt x="7734173" y="1855081"/>
                  <a:pt x="7740007" y="1860915"/>
                  <a:pt x="7740007" y="1868937"/>
                </a:cubicBezTo>
                <a:cubicBezTo>
                  <a:pt x="7740007" y="1874771"/>
                  <a:pt x="7734173" y="1881334"/>
                  <a:pt x="7726151" y="1881334"/>
                </a:cubicBezTo>
                <a:cubicBezTo>
                  <a:pt x="7718858" y="1881334"/>
                  <a:pt x="7713753" y="1874771"/>
                  <a:pt x="7713753" y="1868937"/>
                </a:cubicBezTo>
                <a:cubicBezTo>
                  <a:pt x="7713753" y="1860915"/>
                  <a:pt x="7718858" y="1855081"/>
                  <a:pt x="7726151" y="1855081"/>
                </a:cubicBezTo>
                <a:close/>
                <a:moveTo>
                  <a:pt x="7654337" y="1855081"/>
                </a:moveTo>
                <a:cubicBezTo>
                  <a:pt x="7662899" y="1855081"/>
                  <a:pt x="7669126" y="1860915"/>
                  <a:pt x="7669126" y="1868937"/>
                </a:cubicBezTo>
                <a:cubicBezTo>
                  <a:pt x="7669126" y="1874771"/>
                  <a:pt x="7662899" y="1881334"/>
                  <a:pt x="7654337" y="1881334"/>
                </a:cubicBezTo>
                <a:cubicBezTo>
                  <a:pt x="7645776" y="1881334"/>
                  <a:pt x="7639549" y="1874771"/>
                  <a:pt x="7639549" y="1868937"/>
                </a:cubicBezTo>
                <a:cubicBezTo>
                  <a:pt x="7639549" y="1860915"/>
                  <a:pt x="7645776" y="1855081"/>
                  <a:pt x="7654337" y="1855081"/>
                </a:cubicBezTo>
                <a:close/>
                <a:moveTo>
                  <a:pt x="7583507" y="1855081"/>
                </a:moveTo>
                <a:cubicBezTo>
                  <a:pt x="7591291" y="1855081"/>
                  <a:pt x="7598297" y="1860915"/>
                  <a:pt x="7598297" y="1868937"/>
                </a:cubicBezTo>
                <a:cubicBezTo>
                  <a:pt x="7598297" y="1874771"/>
                  <a:pt x="7591291" y="1881334"/>
                  <a:pt x="7583507" y="1881334"/>
                </a:cubicBezTo>
                <a:cubicBezTo>
                  <a:pt x="7574945" y="1881334"/>
                  <a:pt x="7568718" y="1874771"/>
                  <a:pt x="7568718" y="1868937"/>
                </a:cubicBezTo>
                <a:cubicBezTo>
                  <a:pt x="7568718" y="1860915"/>
                  <a:pt x="7574945" y="1855081"/>
                  <a:pt x="7583507" y="1855081"/>
                </a:cubicBezTo>
                <a:close/>
                <a:moveTo>
                  <a:pt x="7512677" y="1855081"/>
                </a:moveTo>
                <a:cubicBezTo>
                  <a:pt x="7520461" y="1855081"/>
                  <a:pt x="7527466" y="1860915"/>
                  <a:pt x="7527466" y="1868937"/>
                </a:cubicBezTo>
                <a:cubicBezTo>
                  <a:pt x="7527466" y="1874771"/>
                  <a:pt x="7520461" y="1881334"/>
                  <a:pt x="7512677" y="1881334"/>
                </a:cubicBezTo>
                <a:cubicBezTo>
                  <a:pt x="7504115" y="1881334"/>
                  <a:pt x="7497889" y="1874771"/>
                  <a:pt x="7497889" y="1868937"/>
                </a:cubicBezTo>
                <a:cubicBezTo>
                  <a:pt x="7497889" y="1860915"/>
                  <a:pt x="7504115" y="1855081"/>
                  <a:pt x="7512677" y="1855081"/>
                </a:cubicBezTo>
                <a:close/>
                <a:moveTo>
                  <a:pt x="7440913" y="1855081"/>
                </a:moveTo>
                <a:cubicBezTo>
                  <a:pt x="7446747" y="1855081"/>
                  <a:pt x="7453310" y="1860915"/>
                  <a:pt x="7453310" y="1868937"/>
                </a:cubicBezTo>
                <a:cubicBezTo>
                  <a:pt x="7453310" y="1874771"/>
                  <a:pt x="7446747" y="1881334"/>
                  <a:pt x="7440913" y="1881334"/>
                </a:cubicBezTo>
                <a:cubicBezTo>
                  <a:pt x="7432891" y="1881334"/>
                  <a:pt x="7427057" y="1874771"/>
                  <a:pt x="7427057" y="1868937"/>
                </a:cubicBezTo>
                <a:cubicBezTo>
                  <a:pt x="7427057" y="1860915"/>
                  <a:pt x="7432891" y="1855081"/>
                  <a:pt x="7440913" y="1855081"/>
                </a:cubicBezTo>
                <a:close/>
                <a:moveTo>
                  <a:pt x="7654337" y="1780878"/>
                </a:moveTo>
                <a:cubicBezTo>
                  <a:pt x="7662899" y="1780878"/>
                  <a:pt x="7669126" y="1787441"/>
                  <a:pt x="7669126" y="1793275"/>
                </a:cubicBezTo>
                <a:cubicBezTo>
                  <a:pt x="7669126" y="1801297"/>
                  <a:pt x="7662899" y="1807131"/>
                  <a:pt x="7654337" y="1807131"/>
                </a:cubicBezTo>
                <a:cubicBezTo>
                  <a:pt x="7645776" y="1807131"/>
                  <a:pt x="7639549" y="1801297"/>
                  <a:pt x="7639549" y="1793275"/>
                </a:cubicBezTo>
                <a:cubicBezTo>
                  <a:pt x="7639549" y="1787441"/>
                  <a:pt x="7645776" y="1780878"/>
                  <a:pt x="7654337" y="1780878"/>
                </a:cubicBezTo>
                <a:close/>
                <a:moveTo>
                  <a:pt x="7583507" y="1780878"/>
                </a:moveTo>
                <a:cubicBezTo>
                  <a:pt x="7591291" y="1780878"/>
                  <a:pt x="7598297" y="1787441"/>
                  <a:pt x="7598297" y="1793275"/>
                </a:cubicBezTo>
                <a:cubicBezTo>
                  <a:pt x="7598297" y="1801297"/>
                  <a:pt x="7591291" y="1807131"/>
                  <a:pt x="7583507" y="1807131"/>
                </a:cubicBezTo>
                <a:cubicBezTo>
                  <a:pt x="7574945" y="1807131"/>
                  <a:pt x="7568718" y="1801297"/>
                  <a:pt x="7568718" y="1793275"/>
                </a:cubicBezTo>
                <a:cubicBezTo>
                  <a:pt x="7568718" y="1787441"/>
                  <a:pt x="7574945" y="1780878"/>
                  <a:pt x="7583507" y="1780878"/>
                </a:cubicBezTo>
                <a:close/>
                <a:moveTo>
                  <a:pt x="7511745" y="1780878"/>
                </a:moveTo>
                <a:cubicBezTo>
                  <a:pt x="7519038" y="1780878"/>
                  <a:pt x="7524143" y="1787441"/>
                  <a:pt x="7524143" y="1793275"/>
                </a:cubicBezTo>
                <a:cubicBezTo>
                  <a:pt x="7524143" y="1801297"/>
                  <a:pt x="7519038" y="1807131"/>
                  <a:pt x="7511745" y="1807131"/>
                </a:cubicBezTo>
                <a:cubicBezTo>
                  <a:pt x="7503723" y="1807131"/>
                  <a:pt x="7497889" y="1801297"/>
                  <a:pt x="7497889" y="1793275"/>
                </a:cubicBezTo>
                <a:cubicBezTo>
                  <a:pt x="7497889" y="1787441"/>
                  <a:pt x="7503723" y="1780878"/>
                  <a:pt x="7511745" y="1780878"/>
                </a:cubicBezTo>
                <a:close/>
                <a:moveTo>
                  <a:pt x="7440913" y="1780878"/>
                </a:moveTo>
                <a:cubicBezTo>
                  <a:pt x="7446747" y="1780878"/>
                  <a:pt x="7453310" y="1787441"/>
                  <a:pt x="7453310" y="1793275"/>
                </a:cubicBezTo>
                <a:cubicBezTo>
                  <a:pt x="7453310" y="1801297"/>
                  <a:pt x="7446747" y="1807131"/>
                  <a:pt x="7440913" y="1807131"/>
                </a:cubicBezTo>
                <a:cubicBezTo>
                  <a:pt x="7432891" y="1807131"/>
                  <a:pt x="7427057" y="1801297"/>
                  <a:pt x="7427057" y="1793275"/>
                </a:cubicBezTo>
                <a:cubicBezTo>
                  <a:pt x="7427057" y="1787441"/>
                  <a:pt x="7432891" y="1780878"/>
                  <a:pt x="7440913" y="1780878"/>
                </a:cubicBezTo>
                <a:close/>
                <a:moveTo>
                  <a:pt x="7370084" y="1780878"/>
                </a:moveTo>
                <a:cubicBezTo>
                  <a:pt x="7376647" y="1780878"/>
                  <a:pt x="7382481" y="1787441"/>
                  <a:pt x="7382481" y="1793275"/>
                </a:cubicBezTo>
                <a:cubicBezTo>
                  <a:pt x="7382481" y="1801297"/>
                  <a:pt x="7376647" y="1807131"/>
                  <a:pt x="7370084" y="1807131"/>
                </a:cubicBezTo>
                <a:cubicBezTo>
                  <a:pt x="7362791" y="1807131"/>
                  <a:pt x="7356228" y="1801297"/>
                  <a:pt x="7356228" y="1793275"/>
                </a:cubicBezTo>
                <a:cubicBezTo>
                  <a:pt x="7356228" y="1787441"/>
                  <a:pt x="7362791" y="1780878"/>
                  <a:pt x="7370084" y="1780878"/>
                </a:cubicBezTo>
                <a:close/>
                <a:moveTo>
                  <a:pt x="7294422" y="1780878"/>
                </a:moveTo>
                <a:cubicBezTo>
                  <a:pt x="7302444" y="1780878"/>
                  <a:pt x="7308278" y="1787441"/>
                  <a:pt x="7308278" y="1793275"/>
                </a:cubicBezTo>
                <a:cubicBezTo>
                  <a:pt x="7308278" y="1801297"/>
                  <a:pt x="7302444" y="1807131"/>
                  <a:pt x="7294422" y="1807131"/>
                </a:cubicBezTo>
                <a:cubicBezTo>
                  <a:pt x="7288588" y="1807131"/>
                  <a:pt x="7282025" y="1801297"/>
                  <a:pt x="7282025" y="1793275"/>
                </a:cubicBezTo>
                <a:cubicBezTo>
                  <a:pt x="7282025" y="1787441"/>
                  <a:pt x="7288588" y="1780878"/>
                  <a:pt x="7294422" y="1780878"/>
                </a:cubicBezTo>
                <a:close/>
                <a:moveTo>
                  <a:pt x="7654337" y="1710049"/>
                </a:moveTo>
                <a:cubicBezTo>
                  <a:pt x="7662899" y="1710049"/>
                  <a:pt x="7669126" y="1716612"/>
                  <a:pt x="7669126" y="1722446"/>
                </a:cubicBezTo>
                <a:cubicBezTo>
                  <a:pt x="7669126" y="1730468"/>
                  <a:pt x="7662899" y="1736302"/>
                  <a:pt x="7654337" y="1736302"/>
                </a:cubicBezTo>
                <a:cubicBezTo>
                  <a:pt x="7645776" y="1736302"/>
                  <a:pt x="7639549" y="1730468"/>
                  <a:pt x="7639549" y="1722446"/>
                </a:cubicBezTo>
                <a:cubicBezTo>
                  <a:pt x="7639549" y="1716612"/>
                  <a:pt x="7645776" y="1710049"/>
                  <a:pt x="7654337" y="1710049"/>
                </a:cubicBezTo>
                <a:close/>
                <a:moveTo>
                  <a:pt x="7583507" y="1710049"/>
                </a:moveTo>
                <a:cubicBezTo>
                  <a:pt x="7591291" y="1710049"/>
                  <a:pt x="7598297" y="1716612"/>
                  <a:pt x="7598297" y="1722446"/>
                </a:cubicBezTo>
                <a:cubicBezTo>
                  <a:pt x="7598297" y="1730468"/>
                  <a:pt x="7591291" y="1736302"/>
                  <a:pt x="7583507" y="1736302"/>
                </a:cubicBezTo>
                <a:cubicBezTo>
                  <a:pt x="7574945" y="1736302"/>
                  <a:pt x="7568718" y="1730468"/>
                  <a:pt x="7568718" y="1722446"/>
                </a:cubicBezTo>
                <a:cubicBezTo>
                  <a:pt x="7568718" y="1716612"/>
                  <a:pt x="7574945" y="1710049"/>
                  <a:pt x="7583507" y="1710049"/>
                </a:cubicBezTo>
                <a:close/>
                <a:moveTo>
                  <a:pt x="7511745" y="1710049"/>
                </a:moveTo>
                <a:cubicBezTo>
                  <a:pt x="7519038" y="1710049"/>
                  <a:pt x="7524143" y="1716612"/>
                  <a:pt x="7524143" y="1722446"/>
                </a:cubicBezTo>
                <a:cubicBezTo>
                  <a:pt x="7524143" y="1730468"/>
                  <a:pt x="7519038" y="1736302"/>
                  <a:pt x="7511745" y="1736302"/>
                </a:cubicBezTo>
                <a:cubicBezTo>
                  <a:pt x="7503723" y="1736302"/>
                  <a:pt x="7497889" y="1730468"/>
                  <a:pt x="7497889" y="1722446"/>
                </a:cubicBezTo>
                <a:cubicBezTo>
                  <a:pt x="7497889" y="1716612"/>
                  <a:pt x="7503723" y="1710049"/>
                  <a:pt x="7511745" y="1710049"/>
                </a:cubicBezTo>
                <a:close/>
                <a:moveTo>
                  <a:pt x="7440913" y="1710049"/>
                </a:moveTo>
                <a:cubicBezTo>
                  <a:pt x="7446747" y="1710049"/>
                  <a:pt x="7453310" y="1716612"/>
                  <a:pt x="7453310" y="1722446"/>
                </a:cubicBezTo>
                <a:cubicBezTo>
                  <a:pt x="7453310" y="1730468"/>
                  <a:pt x="7446747" y="1736302"/>
                  <a:pt x="7440913" y="1736302"/>
                </a:cubicBezTo>
                <a:cubicBezTo>
                  <a:pt x="7432891" y="1736302"/>
                  <a:pt x="7427057" y="1730468"/>
                  <a:pt x="7427057" y="1722446"/>
                </a:cubicBezTo>
                <a:cubicBezTo>
                  <a:pt x="7427057" y="1716612"/>
                  <a:pt x="7432891" y="1710049"/>
                  <a:pt x="7440913" y="1710049"/>
                </a:cubicBezTo>
                <a:close/>
                <a:moveTo>
                  <a:pt x="7370084" y="1710049"/>
                </a:moveTo>
                <a:cubicBezTo>
                  <a:pt x="7376647" y="1710049"/>
                  <a:pt x="7382481" y="1716612"/>
                  <a:pt x="7382481" y="1722446"/>
                </a:cubicBezTo>
                <a:cubicBezTo>
                  <a:pt x="7382481" y="1730468"/>
                  <a:pt x="7376647" y="1736302"/>
                  <a:pt x="7370084" y="1736302"/>
                </a:cubicBezTo>
                <a:cubicBezTo>
                  <a:pt x="7362791" y="1736302"/>
                  <a:pt x="7356228" y="1730468"/>
                  <a:pt x="7356228" y="1722446"/>
                </a:cubicBezTo>
                <a:cubicBezTo>
                  <a:pt x="7356228" y="1716612"/>
                  <a:pt x="7362791" y="1710049"/>
                  <a:pt x="7370084" y="1710049"/>
                </a:cubicBezTo>
                <a:close/>
                <a:moveTo>
                  <a:pt x="7294422" y="1710049"/>
                </a:moveTo>
                <a:cubicBezTo>
                  <a:pt x="7302444" y="1710049"/>
                  <a:pt x="7308278" y="1716612"/>
                  <a:pt x="7308278" y="1722446"/>
                </a:cubicBezTo>
                <a:cubicBezTo>
                  <a:pt x="7308278" y="1730468"/>
                  <a:pt x="7302444" y="1736302"/>
                  <a:pt x="7294422" y="1736302"/>
                </a:cubicBezTo>
                <a:cubicBezTo>
                  <a:pt x="7288588" y="1736302"/>
                  <a:pt x="7282025" y="1730468"/>
                  <a:pt x="7282025" y="1722446"/>
                </a:cubicBezTo>
                <a:cubicBezTo>
                  <a:pt x="7282025" y="1716612"/>
                  <a:pt x="7288588" y="1710049"/>
                  <a:pt x="7294422" y="1710049"/>
                </a:cubicBezTo>
                <a:close/>
                <a:moveTo>
                  <a:pt x="7223591" y="1710049"/>
                </a:moveTo>
                <a:cubicBezTo>
                  <a:pt x="7231613" y="1710049"/>
                  <a:pt x="7237447" y="1716612"/>
                  <a:pt x="7237447" y="1722446"/>
                </a:cubicBezTo>
                <a:cubicBezTo>
                  <a:pt x="7237447" y="1730468"/>
                  <a:pt x="7231613" y="1736302"/>
                  <a:pt x="7223591" y="1736302"/>
                </a:cubicBezTo>
                <a:cubicBezTo>
                  <a:pt x="7217757" y="1736302"/>
                  <a:pt x="7211194" y="1730468"/>
                  <a:pt x="7211194" y="1722446"/>
                </a:cubicBezTo>
                <a:cubicBezTo>
                  <a:pt x="7211194" y="1716612"/>
                  <a:pt x="7217757" y="1710049"/>
                  <a:pt x="7223591" y="1710049"/>
                </a:cubicBezTo>
                <a:close/>
                <a:moveTo>
                  <a:pt x="7583507" y="1639217"/>
                </a:moveTo>
                <a:cubicBezTo>
                  <a:pt x="7591291" y="1639217"/>
                  <a:pt x="7598297" y="1643592"/>
                  <a:pt x="7598297" y="1651614"/>
                </a:cubicBezTo>
                <a:cubicBezTo>
                  <a:pt x="7598297" y="1659636"/>
                  <a:pt x="7591291" y="1665470"/>
                  <a:pt x="7583507" y="1665470"/>
                </a:cubicBezTo>
                <a:cubicBezTo>
                  <a:pt x="7574945" y="1665470"/>
                  <a:pt x="7568718" y="1659636"/>
                  <a:pt x="7568718" y="1651614"/>
                </a:cubicBezTo>
                <a:cubicBezTo>
                  <a:pt x="7568718" y="1643592"/>
                  <a:pt x="7574945" y="1639217"/>
                  <a:pt x="7583507" y="1639217"/>
                </a:cubicBezTo>
                <a:close/>
                <a:moveTo>
                  <a:pt x="7511745" y="1639217"/>
                </a:moveTo>
                <a:cubicBezTo>
                  <a:pt x="7519038" y="1639217"/>
                  <a:pt x="7524143" y="1643592"/>
                  <a:pt x="7524143" y="1651614"/>
                </a:cubicBezTo>
                <a:cubicBezTo>
                  <a:pt x="7524143" y="1659636"/>
                  <a:pt x="7519038" y="1665470"/>
                  <a:pt x="7511745" y="1665470"/>
                </a:cubicBezTo>
                <a:cubicBezTo>
                  <a:pt x="7503723" y="1665470"/>
                  <a:pt x="7497889" y="1659636"/>
                  <a:pt x="7497889" y="1651614"/>
                </a:cubicBezTo>
                <a:cubicBezTo>
                  <a:pt x="7497889" y="1643592"/>
                  <a:pt x="7503723" y="1639217"/>
                  <a:pt x="7511745" y="1639217"/>
                </a:cubicBezTo>
                <a:close/>
                <a:moveTo>
                  <a:pt x="7440913" y="1639217"/>
                </a:moveTo>
                <a:cubicBezTo>
                  <a:pt x="7446747" y="1639217"/>
                  <a:pt x="7453310" y="1643592"/>
                  <a:pt x="7453310" y="1651614"/>
                </a:cubicBezTo>
                <a:cubicBezTo>
                  <a:pt x="7453310" y="1659636"/>
                  <a:pt x="7446747" y="1665470"/>
                  <a:pt x="7440913" y="1665470"/>
                </a:cubicBezTo>
                <a:cubicBezTo>
                  <a:pt x="7432891" y="1665470"/>
                  <a:pt x="7427057" y="1659636"/>
                  <a:pt x="7427057" y="1651614"/>
                </a:cubicBezTo>
                <a:cubicBezTo>
                  <a:pt x="7427057" y="1643592"/>
                  <a:pt x="7432891" y="1639217"/>
                  <a:pt x="7440913" y="1639217"/>
                </a:cubicBezTo>
                <a:close/>
                <a:moveTo>
                  <a:pt x="7370084" y="1639217"/>
                </a:moveTo>
                <a:cubicBezTo>
                  <a:pt x="7376647" y="1639217"/>
                  <a:pt x="7382481" y="1643592"/>
                  <a:pt x="7382481" y="1651614"/>
                </a:cubicBezTo>
                <a:cubicBezTo>
                  <a:pt x="7382481" y="1659636"/>
                  <a:pt x="7376647" y="1665470"/>
                  <a:pt x="7370084" y="1665470"/>
                </a:cubicBezTo>
                <a:cubicBezTo>
                  <a:pt x="7362791" y="1665470"/>
                  <a:pt x="7356228" y="1659636"/>
                  <a:pt x="7356228" y="1651614"/>
                </a:cubicBezTo>
                <a:cubicBezTo>
                  <a:pt x="7356228" y="1643592"/>
                  <a:pt x="7362791" y="1639217"/>
                  <a:pt x="7370084" y="1639217"/>
                </a:cubicBezTo>
                <a:close/>
                <a:moveTo>
                  <a:pt x="7294422" y="1639217"/>
                </a:moveTo>
                <a:cubicBezTo>
                  <a:pt x="7302444" y="1639217"/>
                  <a:pt x="7308278" y="1643592"/>
                  <a:pt x="7308278" y="1651614"/>
                </a:cubicBezTo>
                <a:cubicBezTo>
                  <a:pt x="7308278" y="1659636"/>
                  <a:pt x="7302444" y="1665470"/>
                  <a:pt x="7294422" y="1665470"/>
                </a:cubicBezTo>
                <a:cubicBezTo>
                  <a:pt x="7288588" y="1665470"/>
                  <a:pt x="7282025" y="1659636"/>
                  <a:pt x="7282025" y="1651614"/>
                </a:cubicBezTo>
                <a:cubicBezTo>
                  <a:pt x="7282025" y="1643592"/>
                  <a:pt x="7288588" y="1639217"/>
                  <a:pt x="7294422" y="1639217"/>
                </a:cubicBezTo>
                <a:close/>
                <a:moveTo>
                  <a:pt x="7223591" y="1639217"/>
                </a:moveTo>
                <a:cubicBezTo>
                  <a:pt x="7231613" y="1639217"/>
                  <a:pt x="7237447" y="1643592"/>
                  <a:pt x="7237447" y="1651614"/>
                </a:cubicBezTo>
                <a:cubicBezTo>
                  <a:pt x="7237447" y="1659636"/>
                  <a:pt x="7231613" y="1665470"/>
                  <a:pt x="7223591" y="1665470"/>
                </a:cubicBezTo>
                <a:cubicBezTo>
                  <a:pt x="7217757" y="1665470"/>
                  <a:pt x="7211194" y="1659636"/>
                  <a:pt x="7211194" y="1651614"/>
                </a:cubicBezTo>
                <a:cubicBezTo>
                  <a:pt x="7211194" y="1643592"/>
                  <a:pt x="7217757" y="1639217"/>
                  <a:pt x="7223591" y="1639217"/>
                </a:cubicBezTo>
                <a:close/>
                <a:moveTo>
                  <a:pt x="7152761" y="1639217"/>
                </a:moveTo>
                <a:cubicBezTo>
                  <a:pt x="7160783" y="1639217"/>
                  <a:pt x="7166617" y="1643592"/>
                  <a:pt x="7166617" y="1651614"/>
                </a:cubicBezTo>
                <a:cubicBezTo>
                  <a:pt x="7166617" y="1659636"/>
                  <a:pt x="7160783" y="1665470"/>
                  <a:pt x="7152761" y="1665470"/>
                </a:cubicBezTo>
                <a:cubicBezTo>
                  <a:pt x="7144739" y="1665470"/>
                  <a:pt x="7140364" y="1659636"/>
                  <a:pt x="7140364" y="1651614"/>
                </a:cubicBezTo>
                <a:cubicBezTo>
                  <a:pt x="7140364" y="1643592"/>
                  <a:pt x="7144739" y="1639217"/>
                  <a:pt x="7152761" y="1639217"/>
                </a:cubicBezTo>
                <a:close/>
                <a:moveTo>
                  <a:pt x="7511745" y="1568388"/>
                </a:moveTo>
                <a:cubicBezTo>
                  <a:pt x="7519038" y="1568388"/>
                  <a:pt x="7524143" y="1574614"/>
                  <a:pt x="7524143" y="1583176"/>
                </a:cubicBezTo>
                <a:cubicBezTo>
                  <a:pt x="7524143" y="1591738"/>
                  <a:pt x="7519038" y="1597964"/>
                  <a:pt x="7511745" y="1597964"/>
                </a:cubicBezTo>
                <a:cubicBezTo>
                  <a:pt x="7503723" y="1597964"/>
                  <a:pt x="7497889" y="1591738"/>
                  <a:pt x="7497889" y="1583176"/>
                </a:cubicBezTo>
                <a:cubicBezTo>
                  <a:pt x="7497889" y="1574614"/>
                  <a:pt x="7503723" y="1568388"/>
                  <a:pt x="7511745" y="1568388"/>
                </a:cubicBezTo>
                <a:close/>
                <a:moveTo>
                  <a:pt x="7440913" y="1568388"/>
                </a:moveTo>
                <a:cubicBezTo>
                  <a:pt x="7446747" y="1568388"/>
                  <a:pt x="7453310" y="1574614"/>
                  <a:pt x="7453310" y="1583176"/>
                </a:cubicBezTo>
                <a:cubicBezTo>
                  <a:pt x="7453310" y="1591738"/>
                  <a:pt x="7446747" y="1597964"/>
                  <a:pt x="7440913" y="1597964"/>
                </a:cubicBezTo>
                <a:cubicBezTo>
                  <a:pt x="7432891" y="1597964"/>
                  <a:pt x="7427057" y="1591738"/>
                  <a:pt x="7427057" y="1583176"/>
                </a:cubicBezTo>
                <a:cubicBezTo>
                  <a:pt x="7427057" y="1574614"/>
                  <a:pt x="7432891" y="1568388"/>
                  <a:pt x="7440913" y="1568388"/>
                </a:cubicBezTo>
                <a:close/>
                <a:moveTo>
                  <a:pt x="7370084" y="1568388"/>
                </a:moveTo>
                <a:cubicBezTo>
                  <a:pt x="7376647" y="1568388"/>
                  <a:pt x="7382481" y="1574614"/>
                  <a:pt x="7382481" y="1583176"/>
                </a:cubicBezTo>
                <a:cubicBezTo>
                  <a:pt x="7382481" y="1591738"/>
                  <a:pt x="7376647" y="1597964"/>
                  <a:pt x="7370084" y="1597964"/>
                </a:cubicBezTo>
                <a:cubicBezTo>
                  <a:pt x="7362791" y="1597964"/>
                  <a:pt x="7356228" y="1591738"/>
                  <a:pt x="7356228" y="1583176"/>
                </a:cubicBezTo>
                <a:cubicBezTo>
                  <a:pt x="7356228" y="1574614"/>
                  <a:pt x="7362791" y="1568388"/>
                  <a:pt x="7370084" y="1568388"/>
                </a:cubicBezTo>
                <a:close/>
                <a:moveTo>
                  <a:pt x="7294422" y="1568388"/>
                </a:moveTo>
                <a:cubicBezTo>
                  <a:pt x="7302444" y="1568388"/>
                  <a:pt x="7308278" y="1574614"/>
                  <a:pt x="7308278" y="1583176"/>
                </a:cubicBezTo>
                <a:cubicBezTo>
                  <a:pt x="7308278" y="1591738"/>
                  <a:pt x="7302444" y="1597964"/>
                  <a:pt x="7294422" y="1597964"/>
                </a:cubicBezTo>
                <a:cubicBezTo>
                  <a:pt x="7288588" y="1597964"/>
                  <a:pt x="7282025" y="1591738"/>
                  <a:pt x="7282025" y="1583176"/>
                </a:cubicBezTo>
                <a:cubicBezTo>
                  <a:pt x="7282025" y="1574614"/>
                  <a:pt x="7288588" y="1568388"/>
                  <a:pt x="7294422" y="1568388"/>
                </a:cubicBezTo>
                <a:close/>
                <a:moveTo>
                  <a:pt x="7223591" y="1568388"/>
                </a:moveTo>
                <a:cubicBezTo>
                  <a:pt x="7231613" y="1568388"/>
                  <a:pt x="7237447" y="1574614"/>
                  <a:pt x="7237447" y="1583176"/>
                </a:cubicBezTo>
                <a:cubicBezTo>
                  <a:pt x="7237447" y="1591738"/>
                  <a:pt x="7231613" y="1597964"/>
                  <a:pt x="7223591" y="1597964"/>
                </a:cubicBezTo>
                <a:cubicBezTo>
                  <a:pt x="7217757" y="1597964"/>
                  <a:pt x="7211194" y="1591738"/>
                  <a:pt x="7211194" y="1583176"/>
                </a:cubicBezTo>
                <a:cubicBezTo>
                  <a:pt x="7211194" y="1574614"/>
                  <a:pt x="7217757" y="1568388"/>
                  <a:pt x="7223591" y="1568388"/>
                </a:cubicBezTo>
                <a:close/>
                <a:moveTo>
                  <a:pt x="7152761" y="1568388"/>
                </a:moveTo>
                <a:cubicBezTo>
                  <a:pt x="7160783" y="1568388"/>
                  <a:pt x="7166617" y="1572763"/>
                  <a:pt x="7166617" y="1580785"/>
                </a:cubicBezTo>
                <a:cubicBezTo>
                  <a:pt x="7166617" y="1588807"/>
                  <a:pt x="7160783" y="1594641"/>
                  <a:pt x="7152761" y="1594641"/>
                </a:cubicBezTo>
                <a:cubicBezTo>
                  <a:pt x="7144739" y="1594641"/>
                  <a:pt x="7140364" y="1588807"/>
                  <a:pt x="7140364" y="1580785"/>
                </a:cubicBezTo>
                <a:cubicBezTo>
                  <a:pt x="7140364" y="1572763"/>
                  <a:pt x="7144739" y="1568388"/>
                  <a:pt x="7152761" y="1568388"/>
                </a:cubicBezTo>
                <a:close/>
                <a:moveTo>
                  <a:pt x="7084322" y="1568388"/>
                </a:moveTo>
                <a:cubicBezTo>
                  <a:pt x="7092106" y="1568388"/>
                  <a:pt x="7099111" y="1572763"/>
                  <a:pt x="7099111" y="1580785"/>
                </a:cubicBezTo>
                <a:cubicBezTo>
                  <a:pt x="7099111" y="1588807"/>
                  <a:pt x="7092106" y="1594641"/>
                  <a:pt x="7084322" y="1594641"/>
                </a:cubicBezTo>
                <a:cubicBezTo>
                  <a:pt x="7075760" y="1594641"/>
                  <a:pt x="7069533" y="1588807"/>
                  <a:pt x="7069533" y="1580785"/>
                </a:cubicBezTo>
                <a:cubicBezTo>
                  <a:pt x="7069533" y="1572763"/>
                  <a:pt x="7075760" y="1568388"/>
                  <a:pt x="7084322" y="1568388"/>
                </a:cubicBezTo>
                <a:close/>
                <a:moveTo>
                  <a:pt x="7440913" y="1494185"/>
                </a:moveTo>
                <a:cubicBezTo>
                  <a:pt x="7446747" y="1494185"/>
                  <a:pt x="7453310" y="1500411"/>
                  <a:pt x="7453310" y="1508973"/>
                </a:cubicBezTo>
                <a:cubicBezTo>
                  <a:pt x="7453310" y="1516756"/>
                  <a:pt x="7446747" y="1523761"/>
                  <a:pt x="7440913" y="1523761"/>
                </a:cubicBezTo>
                <a:cubicBezTo>
                  <a:pt x="7432891" y="1523761"/>
                  <a:pt x="7427057" y="1516756"/>
                  <a:pt x="7427057" y="1508973"/>
                </a:cubicBezTo>
                <a:cubicBezTo>
                  <a:pt x="7427057" y="1500411"/>
                  <a:pt x="7432891" y="1494185"/>
                  <a:pt x="7440913" y="1494185"/>
                </a:cubicBezTo>
                <a:close/>
                <a:moveTo>
                  <a:pt x="7370084" y="1494185"/>
                </a:moveTo>
                <a:cubicBezTo>
                  <a:pt x="7376647" y="1494185"/>
                  <a:pt x="7382481" y="1500411"/>
                  <a:pt x="7382481" y="1508973"/>
                </a:cubicBezTo>
                <a:cubicBezTo>
                  <a:pt x="7382481" y="1516756"/>
                  <a:pt x="7376647" y="1523761"/>
                  <a:pt x="7370084" y="1523761"/>
                </a:cubicBezTo>
                <a:cubicBezTo>
                  <a:pt x="7362791" y="1523761"/>
                  <a:pt x="7356228" y="1516756"/>
                  <a:pt x="7356228" y="1508973"/>
                </a:cubicBezTo>
                <a:cubicBezTo>
                  <a:pt x="7356228" y="1500411"/>
                  <a:pt x="7362791" y="1494185"/>
                  <a:pt x="7370084" y="1494185"/>
                </a:cubicBezTo>
                <a:close/>
                <a:moveTo>
                  <a:pt x="7294422" y="1494185"/>
                </a:moveTo>
                <a:cubicBezTo>
                  <a:pt x="7302444" y="1494185"/>
                  <a:pt x="7308278" y="1500411"/>
                  <a:pt x="7308278" y="1508973"/>
                </a:cubicBezTo>
                <a:cubicBezTo>
                  <a:pt x="7308278" y="1516756"/>
                  <a:pt x="7302444" y="1523761"/>
                  <a:pt x="7294422" y="1523761"/>
                </a:cubicBezTo>
                <a:cubicBezTo>
                  <a:pt x="7288588" y="1523761"/>
                  <a:pt x="7282025" y="1516756"/>
                  <a:pt x="7282025" y="1508973"/>
                </a:cubicBezTo>
                <a:cubicBezTo>
                  <a:pt x="7282025" y="1500411"/>
                  <a:pt x="7288588" y="1494185"/>
                  <a:pt x="7294422" y="1494185"/>
                </a:cubicBezTo>
                <a:close/>
                <a:moveTo>
                  <a:pt x="7223591" y="1494185"/>
                </a:moveTo>
                <a:cubicBezTo>
                  <a:pt x="7231613" y="1494185"/>
                  <a:pt x="7237447" y="1500411"/>
                  <a:pt x="7237447" y="1508973"/>
                </a:cubicBezTo>
                <a:cubicBezTo>
                  <a:pt x="7237447" y="1516756"/>
                  <a:pt x="7231613" y="1523761"/>
                  <a:pt x="7223591" y="1523761"/>
                </a:cubicBezTo>
                <a:cubicBezTo>
                  <a:pt x="7217757" y="1523761"/>
                  <a:pt x="7211194" y="1516756"/>
                  <a:pt x="7211194" y="1508973"/>
                </a:cubicBezTo>
                <a:cubicBezTo>
                  <a:pt x="7211194" y="1500411"/>
                  <a:pt x="7217757" y="1494185"/>
                  <a:pt x="7223591" y="1494185"/>
                </a:cubicBezTo>
                <a:close/>
                <a:moveTo>
                  <a:pt x="7152761" y="1494185"/>
                </a:moveTo>
                <a:cubicBezTo>
                  <a:pt x="7160783" y="1494185"/>
                  <a:pt x="7166617" y="1500411"/>
                  <a:pt x="7166617" y="1508973"/>
                </a:cubicBezTo>
                <a:cubicBezTo>
                  <a:pt x="7166617" y="1516756"/>
                  <a:pt x="7160783" y="1523761"/>
                  <a:pt x="7152761" y="1523761"/>
                </a:cubicBezTo>
                <a:cubicBezTo>
                  <a:pt x="7144739" y="1523761"/>
                  <a:pt x="7140364" y="1516756"/>
                  <a:pt x="7140364" y="1508973"/>
                </a:cubicBezTo>
                <a:cubicBezTo>
                  <a:pt x="7140364" y="1500411"/>
                  <a:pt x="7144739" y="1494185"/>
                  <a:pt x="7152761" y="1494185"/>
                </a:cubicBezTo>
                <a:close/>
                <a:moveTo>
                  <a:pt x="7084322" y="1494185"/>
                </a:moveTo>
                <a:cubicBezTo>
                  <a:pt x="7092106" y="1494185"/>
                  <a:pt x="7099111" y="1500411"/>
                  <a:pt x="7099111" y="1508973"/>
                </a:cubicBezTo>
                <a:cubicBezTo>
                  <a:pt x="7099111" y="1516756"/>
                  <a:pt x="7092106" y="1523761"/>
                  <a:pt x="7084322" y="1523761"/>
                </a:cubicBezTo>
                <a:cubicBezTo>
                  <a:pt x="7075760" y="1523761"/>
                  <a:pt x="7069533" y="1516756"/>
                  <a:pt x="7069533" y="1508973"/>
                </a:cubicBezTo>
                <a:cubicBezTo>
                  <a:pt x="7069533" y="1500411"/>
                  <a:pt x="7075760" y="1494185"/>
                  <a:pt x="7084322" y="1494185"/>
                </a:cubicBezTo>
                <a:close/>
                <a:moveTo>
                  <a:pt x="7013492" y="1494185"/>
                </a:moveTo>
                <a:cubicBezTo>
                  <a:pt x="7021275" y="1494185"/>
                  <a:pt x="7028280" y="1500411"/>
                  <a:pt x="7028280" y="1508973"/>
                </a:cubicBezTo>
                <a:cubicBezTo>
                  <a:pt x="7028280" y="1516756"/>
                  <a:pt x="7021275" y="1523761"/>
                  <a:pt x="7013492" y="1523761"/>
                </a:cubicBezTo>
                <a:cubicBezTo>
                  <a:pt x="7004930" y="1523761"/>
                  <a:pt x="6998704" y="1516756"/>
                  <a:pt x="6998704" y="1508973"/>
                </a:cubicBezTo>
                <a:cubicBezTo>
                  <a:pt x="6998704" y="1500411"/>
                  <a:pt x="7004930" y="1494185"/>
                  <a:pt x="7013492" y="1494185"/>
                </a:cubicBezTo>
                <a:close/>
                <a:moveTo>
                  <a:pt x="6939085" y="1494185"/>
                </a:moveTo>
                <a:cubicBezTo>
                  <a:pt x="6946378" y="1494185"/>
                  <a:pt x="6950753" y="1500411"/>
                  <a:pt x="6950753" y="1508973"/>
                </a:cubicBezTo>
                <a:cubicBezTo>
                  <a:pt x="6950753" y="1516756"/>
                  <a:pt x="6946378" y="1523761"/>
                  <a:pt x="6939085" y="1523761"/>
                </a:cubicBezTo>
                <a:cubicBezTo>
                  <a:pt x="6931063" y="1523761"/>
                  <a:pt x="6924500" y="1516756"/>
                  <a:pt x="6924500" y="1508973"/>
                </a:cubicBezTo>
                <a:cubicBezTo>
                  <a:pt x="6924500" y="1500411"/>
                  <a:pt x="6931063" y="1494185"/>
                  <a:pt x="6939085" y="1494185"/>
                </a:cubicBezTo>
                <a:close/>
                <a:moveTo>
                  <a:pt x="83229" y="1426727"/>
                </a:moveTo>
                <a:cubicBezTo>
                  <a:pt x="90521" y="1426727"/>
                  <a:pt x="97085" y="1431102"/>
                  <a:pt x="97085" y="1439124"/>
                </a:cubicBezTo>
                <a:cubicBezTo>
                  <a:pt x="97085" y="1446417"/>
                  <a:pt x="90521" y="1452980"/>
                  <a:pt x="83229" y="1452980"/>
                </a:cubicBezTo>
                <a:cubicBezTo>
                  <a:pt x="76665" y="1452980"/>
                  <a:pt x="70831" y="1446417"/>
                  <a:pt x="70831" y="1439124"/>
                </a:cubicBezTo>
                <a:cubicBezTo>
                  <a:pt x="70831" y="1432561"/>
                  <a:pt x="76665" y="1426727"/>
                  <a:pt x="83229" y="1426727"/>
                </a:cubicBezTo>
                <a:close/>
                <a:moveTo>
                  <a:pt x="11993" y="1426727"/>
                </a:moveTo>
                <a:cubicBezTo>
                  <a:pt x="20237" y="1426727"/>
                  <a:pt x="26234" y="1432561"/>
                  <a:pt x="26234" y="1439124"/>
                </a:cubicBezTo>
                <a:cubicBezTo>
                  <a:pt x="26234" y="1446417"/>
                  <a:pt x="20237" y="1452980"/>
                  <a:pt x="11993" y="1452980"/>
                </a:cubicBezTo>
                <a:cubicBezTo>
                  <a:pt x="5996" y="1452980"/>
                  <a:pt x="0" y="1446417"/>
                  <a:pt x="0" y="1439124"/>
                </a:cubicBezTo>
                <a:cubicBezTo>
                  <a:pt x="0" y="1432561"/>
                  <a:pt x="5996" y="1426727"/>
                  <a:pt x="11993" y="1426727"/>
                </a:cubicBezTo>
                <a:close/>
                <a:moveTo>
                  <a:pt x="7370084" y="1423353"/>
                </a:moveTo>
                <a:cubicBezTo>
                  <a:pt x="7376647" y="1423353"/>
                  <a:pt x="7382481" y="1429580"/>
                  <a:pt x="7382481" y="1438142"/>
                </a:cubicBezTo>
                <a:cubicBezTo>
                  <a:pt x="7382481" y="1445926"/>
                  <a:pt x="7376647" y="1452931"/>
                  <a:pt x="7370084" y="1452931"/>
                </a:cubicBezTo>
                <a:cubicBezTo>
                  <a:pt x="7362791" y="1452931"/>
                  <a:pt x="7356228" y="1445926"/>
                  <a:pt x="7356228" y="1438142"/>
                </a:cubicBezTo>
                <a:cubicBezTo>
                  <a:pt x="7356228" y="1429580"/>
                  <a:pt x="7362791" y="1423353"/>
                  <a:pt x="7370084" y="1423353"/>
                </a:cubicBezTo>
                <a:close/>
                <a:moveTo>
                  <a:pt x="7294422" y="1423353"/>
                </a:moveTo>
                <a:cubicBezTo>
                  <a:pt x="7302444" y="1423353"/>
                  <a:pt x="7308278" y="1429580"/>
                  <a:pt x="7308278" y="1438142"/>
                </a:cubicBezTo>
                <a:cubicBezTo>
                  <a:pt x="7308278" y="1445926"/>
                  <a:pt x="7302444" y="1452931"/>
                  <a:pt x="7294422" y="1452931"/>
                </a:cubicBezTo>
                <a:cubicBezTo>
                  <a:pt x="7288588" y="1452931"/>
                  <a:pt x="7282025" y="1445926"/>
                  <a:pt x="7282025" y="1438142"/>
                </a:cubicBezTo>
                <a:cubicBezTo>
                  <a:pt x="7282025" y="1429580"/>
                  <a:pt x="7288588" y="1423353"/>
                  <a:pt x="7294422" y="1423353"/>
                </a:cubicBezTo>
                <a:close/>
                <a:moveTo>
                  <a:pt x="7223591" y="1423353"/>
                </a:moveTo>
                <a:cubicBezTo>
                  <a:pt x="7231613" y="1423353"/>
                  <a:pt x="7237447" y="1429580"/>
                  <a:pt x="7237447" y="1438142"/>
                </a:cubicBezTo>
                <a:cubicBezTo>
                  <a:pt x="7237447" y="1445926"/>
                  <a:pt x="7231613" y="1452931"/>
                  <a:pt x="7223591" y="1452931"/>
                </a:cubicBezTo>
                <a:cubicBezTo>
                  <a:pt x="7217757" y="1452931"/>
                  <a:pt x="7211194" y="1445926"/>
                  <a:pt x="7211194" y="1438142"/>
                </a:cubicBezTo>
                <a:cubicBezTo>
                  <a:pt x="7211194" y="1429580"/>
                  <a:pt x="7215569" y="1423353"/>
                  <a:pt x="7223591" y="1423353"/>
                </a:cubicBezTo>
                <a:close/>
                <a:moveTo>
                  <a:pt x="7155152" y="1423353"/>
                </a:moveTo>
                <a:cubicBezTo>
                  <a:pt x="7163714" y="1423353"/>
                  <a:pt x="7169940" y="1429580"/>
                  <a:pt x="7169940" y="1438142"/>
                </a:cubicBezTo>
                <a:cubicBezTo>
                  <a:pt x="7169940" y="1445926"/>
                  <a:pt x="7163714" y="1452931"/>
                  <a:pt x="7155152" y="1452931"/>
                </a:cubicBezTo>
                <a:cubicBezTo>
                  <a:pt x="7146590" y="1452931"/>
                  <a:pt x="7141920" y="1445926"/>
                  <a:pt x="7141920" y="1438142"/>
                </a:cubicBezTo>
                <a:cubicBezTo>
                  <a:pt x="7140364" y="1429580"/>
                  <a:pt x="7146590" y="1423353"/>
                  <a:pt x="7155152" y="1423353"/>
                </a:cubicBezTo>
                <a:close/>
                <a:moveTo>
                  <a:pt x="7084322" y="1423353"/>
                </a:moveTo>
                <a:cubicBezTo>
                  <a:pt x="7092106" y="1423353"/>
                  <a:pt x="7099111" y="1429580"/>
                  <a:pt x="7099111" y="1438142"/>
                </a:cubicBezTo>
                <a:cubicBezTo>
                  <a:pt x="7099111" y="1445926"/>
                  <a:pt x="7092106" y="1452931"/>
                  <a:pt x="7084322" y="1452931"/>
                </a:cubicBezTo>
                <a:cubicBezTo>
                  <a:pt x="7075760" y="1452931"/>
                  <a:pt x="7069533" y="1445926"/>
                  <a:pt x="7069533" y="1438142"/>
                </a:cubicBezTo>
                <a:cubicBezTo>
                  <a:pt x="7069533" y="1429580"/>
                  <a:pt x="7075760" y="1423353"/>
                  <a:pt x="7084322" y="1423353"/>
                </a:cubicBezTo>
                <a:close/>
                <a:moveTo>
                  <a:pt x="7013492" y="1423353"/>
                </a:moveTo>
                <a:cubicBezTo>
                  <a:pt x="7021275" y="1423353"/>
                  <a:pt x="7028280" y="1429580"/>
                  <a:pt x="7028280" y="1438142"/>
                </a:cubicBezTo>
                <a:cubicBezTo>
                  <a:pt x="7028280" y="1445926"/>
                  <a:pt x="7021275" y="1452931"/>
                  <a:pt x="7013492" y="1452931"/>
                </a:cubicBezTo>
                <a:cubicBezTo>
                  <a:pt x="7004930" y="1452931"/>
                  <a:pt x="6998704" y="1445926"/>
                  <a:pt x="6998704" y="1438142"/>
                </a:cubicBezTo>
                <a:cubicBezTo>
                  <a:pt x="6998704" y="1429580"/>
                  <a:pt x="7004930" y="1423353"/>
                  <a:pt x="7013492" y="1423353"/>
                </a:cubicBezTo>
                <a:close/>
                <a:moveTo>
                  <a:pt x="6939085" y="1423353"/>
                </a:moveTo>
                <a:cubicBezTo>
                  <a:pt x="6946378" y="1423353"/>
                  <a:pt x="6950753" y="1429580"/>
                  <a:pt x="6950753" y="1438142"/>
                </a:cubicBezTo>
                <a:cubicBezTo>
                  <a:pt x="6950753" y="1445926"/>
                  <a:pt x="6946378" y="1452931"/>
                  <a:pt x="6939085" y="1452931"/>
                </a:cubicBezTo>
                <a:cubicBezTo>
                  <a:pt x="6931063" y="1452931"/>
                  <a:pt x="6924500" y="1445926"/>
                  <a:pt x="6924500" y="1438142"/>
                </a:cubicBezTo>
                <a:cubicBezTo>
                  <a:pt x="6924500" y="1429580"/>
                  <a:pt x="6931063" y="1423353"/>
                  <a:pt x="6939085" y="1423353"/>
                </a:cubicBezTo>
                <a:close/>
                <a:moveTo>
                  <a:pt x="6867525" y="1423353"/>
                </a:moveTo>
                <a:cubicBezTo>
                  <a:pt x="6874088" y="1423353"/>
                  <a:pt x="6879922" y="1429580"/>
                  <a:pt x="6879922" y="1438142"/>
                </a:cubicBezTo>
                <a:cubicBezTo>
                  <a:pt x="6879922" y="1445926"/>
                  <a:pt x="6874088" y="1452931"/>
                  <a:pt x="6867525" y="1452931"/>
                </a:cubicBezTo>
                <a:cubicBezTo>
                  <a:pt x="6860232" y="1452931"/>
                  <a:pt x="6853669" y="1445926"/>
                  <a:pt x="6853669" y="1438142"/>
                </a:cubicBezTo>
                <a:cubicBezTo>
                  <a:pt x="6853669" y="1429580"/>
                  <a:pt x="6860232" y="1423353"/>
                  <a:pt x="6867525" y="1423353"/>
                </a:cubicBezTo>
                <a:close/>
                <a:moveTo>
                  <a:pt x="6796696" y="1423353"/>
                </a:moveTo>
                <a:cubicBezTo>
                  <a:pt x="6803259" y="1423353"/>
                  <a:pt x="6809093" y="1429580"/>
                  <a:pt x="6809093" y="1438142"/>
                </a:cubicBezTo>
                <a:cubicBezTo>
                  <a:pt x="6809093" y="1445926"/>
                  <a:pt x="6803259" y="1452931"/>
                  <a:pt x="6796696" y="1452931"/>
                </a:cubicBezTo>
                <a:cubicBezTo>
                  <a:pt x="6789403" y="1452931"/>
                  <a:pt x="6782840" y="1445926"/>
                  <a:pt x="6782840" y="1438142"/>
                </a:cubicBezTo>
                <a:cubicBezTo>
                  <a:pt x="6782840" y="1429580"/>
                  <a:pt x="6789403" y="1423353"/>
                  <a:pt x="6796696" y="1423353"/>
                </a:cubicBezTo>
                <a:close/>
                <a:moveTo>
                  <a:pt x="155518" y="1355896"/>
                </a:moveTo>
                <a:cubicBezTo>
                  <a:pt x="161352" y="1355896"/>
                  <a:pt x="167916" y="1360271"/>
                  <a:pt x="167916" y="1368293"/>
                </a:cubicBezTo>
                <a:cubicBezTo>
                  <a:pt x="167916" y="1375586"/>
                  <a:pt x="161352" y="1382149"/>
                  <a:pt x="155518" y="1382149"/>
                </a:cubicBezTo>
                <a:cubicBezTo>
                  <a:pt x="147496" y="1382149"/>
                  <a:pt x="141662" y="1375586"/>
                  <a:pt x="141662" y="1368293"/>
                </a:cubicBezTo>
                <a:cubicBezTo>
                  <a:pt x="141662" y="1360271"/>
                  <a:pt x="147496" y="1355896"/>
                  <a:pt x="155518" y="1355896"/>
                </a:cubicBezTo>
                <a:close/>
                <a:moveTo>
                  <a:pt x="83230" y="1355896"/>
                </a:moveTo>
                <a:cubicBezTo>
                  <a:pt x="90523" y="1355896"/>
                  <a:pt x="97086" y="1360271"/>
                  <a:pt x="97086" y="1368293"/>
                </a:cubicBezTo>
                <a:cubicBezTo>
                  <a:pt x="97086" y="1375586"/>
                  <a:pt x="90523" y="1382149"/>
                  <a:pt x="83230" y="1382149"/>
                </a:cubicBezTo>
                <a:cubicBezTo>
                  <a:pt x="76667" y="1382149"/>
                  <a:pt x="70832" y="1375586"/>
                  <a:pt x="70832" y="1368293"/>
                </a:cubicBezTo>
                <a:cubicBezTo>
                  <a:pt x="70832" y="1360271"/>
                  <a:pt x="76667" y="1355896"/>
                  <a:pt x="83230" y="1355896"/>
                </a:cubicBezTo>
                <a:close/>
                <a:moveTo>
                  <a:pt x="11994" y="1355896"/>
                </a:moveTo>
                <a:cubicBezTo>
                  <a:pt x="20239" y="1355896"/>
                  <a:pt x="26235" y="1360271"/>
                  <a:pt x="26235" y="1368293"/>
                </a:cubicBezTo>
                <a:cubicBezTo>
                  <a:pt x="26235" y="1375586"/>
                  <a:pt x="20239" y="1382149"/>
                  <a:pt x="11994" y="1382149"/>
                </a:cubicBezTo>
                <a:cubicBezTo>
                  <a:pt x="5998" y="1382149"/>
                  <a:pt x="2" y="1375586"/>
                  <a:pt x="2" y="1368293"/>
                </a:cubicBezTo>
                <a:cubicBezTo>
                  <a:pt x="2" y="1360271"/>
                  <a:pt x="5998" y="1355896"/>
                  <a:pt x="11994" y="1355896"/>
                </a:cubicBezTo>
                <a:close/>
                <a:moveTo>
                  <a:pt x="7294422" y="1352524"/>
                </a:moveTo>
                <a:cubicBezTo>
                  <a:pt x="7302444" y="1352524"/>
                  <a:pt x="7308278" y="1359087"/>
                  <a:pt x="7308278" y="1367109"/>
                </a:cubicBezTo>
                <a:cubicBezTo>
                  <a:pt x="7308278" y="1374402"/>
                  <a:pt x="7302444" y="1378777"/>
                  <a:pt x="7294422" y="1378777"/>
                </a:cubicBezTo>
                <a:cubicBezTo>
                  <a:pt x="7288588" y="1378777"/>
                  <a:pt x="7282025" y="1374402"/>
                  <a:pt x="7282025" y="1367109"/>
                </a:cubicBezTo>
                <a:cubicBezTo>
                  <a:pt x="7282025" y="1359087"/>
                  <a:pt x="7288588" y="1352524"/>
                  <a:pt x="7294422" y="1352524"/>
                </a:cubicBezTo>
                <a:close/>
                <a:moveTo>
                  <a:pt x="7223591" y="1352524"/>
                </a:moveTo>
                <a:cubicBezTo>
                  <a:pt x="7231613" y="1352524"/>
                  <a:pt x="7237447" y="1359087"/>
                  <a:pt x="7237447" y="1367109"/>
                </a:cubicBezTo>
                <a:cubicBezTo>
                  <a:pt x="7237447" y="1374402"/>
                  <a:pt x="7231613" y="1378777"/>
                  <a:pt x="7223591" y="1378777"/>
                </a:cubicBezTo>
                <a:cubicBezTo>
                  <a:pt x="7215569" y="1378777"/>
                  <a:pt x="7211194" y="1374402"/>
                  <a:pt x="7211194" y="1367109"/>
                </a:cubicBezTo>
                <a:cubicBezTo>
                  <a:pt x="7211194" y="1359087"/>
                  <a:pt x="7215569" y="1352524"/>
                  <a:pt x="7223591" y="1352524"/>
                </a:cubicBezTo>
                <a:close/>
                <a:moveTo>
                  <a:pt x="7155152" y="1352524"/>
                </a:moveTo>
                <a:cubicBezTo>
                  <a:pt x="7163714" y="1352524"/>
                  <a:pt x="7169940" y="1359087"/>
                  <a:pt x="7169940" y="1367109"/>
                </a:cubicBezTo>
                <a:cubicBezTo>
                  <a:pt x="7169940" y="1374402"/>
                  <a:pt x="7163714" y="1378777"/>
                  <a:pt x="7155152" y="1378777"/>
                </a:cubicBezTo>
                <a:cubicBezTo>
                  <a:pt x="7146590" y="1378777"/>
                  <a:pt x="7140364" y="1374402"/>
                  <a:pt x="7140364" y="1367109"/>
                </a:cubicBezTo>
                <a:cubicBezTo>
                  <a:pt x="7140364" y="1359087"/>
                  <a:pt x="7146590" y="1352524"/>
                  <a:pt x="7155152" y="1352524"/>
                </a:cubicBezTo>
                <a:close/>
                <a:moveTo>
                  <a:pt x="7084322" y="1352524"/>
                </a:moveTo>
                <a:cubicBezTo>
                  <a:pt x="7092106" y="1352524"/>
                  <a:pt x="7099111" y="1359087"/>
                  <a:pt x="7099111" y="1367109"/>
                </a:cubicBezTo>
                <a:cubicBezTo>
                  <a:pt x="7099111" y="1374402"/>
                  <a:pt x="7092106" y="1378777"/>
                  <a:pt x="7084322" y="1378777"/>
                </a:cubicBezTo>
                <a:cubicBezTo>
                  <a:pt x="7075760" y="1378777"/>
                  <a:pt x="7069533" y="1374402"/>
                  <a:pt x="7069533" y="1367109"/>
                </a:cubicBezTo>
                <a:cubicBezTo>
                  <a:pt x="7069533" y="1359087"/>
                  <a:pt x="7075760" y="1352524"/>
                  <a:pt x="7084322" y="1352524"/>
                </a:cubicBezTo>
                <a:close/>
                <a:moveTo>
                  <a:pt x="7013492" y="1352524"/>
                </a:moveTo>
                <a:cubicBezTo>
                  <a:pt x="7021275" y="1352524"/>
                  <a:pt x="7028280" y="1359087"/>
                  <a:pt x="7028280" y="1367109"/>
                </a:cubicBezTo>
                <a:cubicBezTo>
                  <a:pt x="7028280" y="1374402"/>
                  <a:pt x="7021275" y="1378777"/>
                  <a:pt x="7013492" y="1378777"/>
                </a:cubicBezTo>
                <a:cubicBezTo>
                  <a:pt x="7004930" y="1378777"/>
                  <a:pt x="6998704" y="1374402"/>
                  <a:pt x="6998704" y="1367109"/>
                </a:cubicBezTo>
                <a:cubicBezTo>
                  <a:pt x="6998704" y="1359087"/>
                  <a:pt x="7004930" y="1352524"/>
                  <a:pt x="7013492" y="1352524"/>
                </a:cubicBezTo>
                <a:close/>
                <a:moveTo>
                  <a:pt x="6939085" y="1352524"/>
                </a:moveTo>
                <a:cubicBezTo>
                  <a:pt x="6946378" y="1352524"/>
                  <a:pt x="6950753" y="1359354"/>
                  <a:pt x="6950753" y="1367701"/>
                </a:cubicBezTo>
                <a:cubicBezTo>
                  <a:pt x="6950753" y="1375290"/>
                  <a:pt x="6946378" y="1382120"/>
                  <a:pt x="6939085" y="1382120"/>
                </a:cubicBezTo>
                <a:cubicBezTo>
                  <a:pt x="6931063" y="1382120"/>
                  <a:pt x="6924500" y="1375290"/>
                  <a:pt x="6924500" y="1367701"/>
                </a:cubicBezTo>
                <a:cubicBezTo>
                  <a:pt x="6924500" y="1359354"/>
                  <a:pt x="6931063" y="1352524"/>
                  <a:pt x="6939085" y="1352524"/>
                </a:cubicBezTo>
                <a:close/>
                <a:moveTo>
                  <a:pt x="6867525" y="1352524"/>
                </a:moveTo>
                <a:cubicBezTo>
                  <a:pt x="6874088" y="1352524"/>
                  <a:pt x="6879922" y="1359354"/>
                  <a:pt x="6879922" y="1367701"/>
                </a:cubicBezTo>
                <a:cubicBezTo>
                  <a:pt x="6879922" y="1375290"/>
                  <a:pt x="6874088" y="1382120"/>
                  <a:pt x="6867525" y="1382120"/>
                </a:cubicBezTo>
                <a:cubicBezTo>
                  <a:pt x="6860232" y="1382120"/>
                  <a:pt x="6853669" y="1375290"/>
                  <a:pt x="6853669" y="1367701"/>
                </a:cubicBezTo>
                <a:cubicBezTo>
                  <a:pt x="6853669" y="1359354"/>
                  <a:pt x="6860232" y="1352524"/>
                  <a:pt x="6867525" y="1352524"/>
                </a:cubicBezTo>
                <a:close/>
                <a:moveTo>
                  <a:pt x="6796696" y="1352524"/>
                </a:moveTo>
                <a:cubicBezTo>
                  <a:pt x="6803259" y="1352524"/>
                  <a:pt x="6809093" y="1359354"/>
                  <a:pt x="6809093" y="1367701"/>
                </a:cubicBezTo>
                <a:cubicBezTo>
                  <a:pt x="6809093" y="1375290"/>
                  <a:pt x="6803259" y="1382120"/>
                  <a:pt x="6796696" y="1382120"/>
                </a:cubicBezTo>
                <a:cubicBezTo>
                  <a:pt x="6789403" y="1382120"/>
                  <a:pt x="6782840" y="1375290"/>
                  <a:pt x="6782840" y="1367701"/>
                </a:cubicBezTo>
                <a:cubicBezTo>
                  <a:pt x="6782840" y="1359354"/>
                  <a:pt x="6789403" y="1352524"/>
                  <a:pt x="6796696" y="1352524"/>
                </a:cubicBezTo>
                <a:close/>
                <a:moveTo>
                  <a:pt x="6724405" y="1352524"/>
                </a:moveTo>
                <a:cubicBezTo>
                  <a:pt x="6732427" y="1352524"/>
                  <a:pt x="6738261" y="1359354"/>
                  <a:pt x="6738261" y="1367701"/>
                </a:cubicBezTo>
                <a:cubicBezTo>
                  <a:pt x="6738261" y="1375290"/>
                  <a:pt x="6732427" y="1382120"/>
                  <a:pt x="6724405" y="1382120"/>
                </a:cubicBezTo>
                <a:cubicBezTo>
                  <a:pt x="6718571" y="1382120"/>
                  <a:pt x="6712008" y="1375290"/>
                  <a:pt x="6712008" y="1367701"/>
                </a:cubicBezTo>
                <a:cubicBezTo>
                  <a:pt x="6712008" y="1359354"/>
                  <a:pt x="6718571" y="1352524"/>
                  <a:pt x="6724405" y="1352524"/>
                </a:cubicBezTo>
                <a:close/>
                <a:moveTo>
                  <a:pt x="6653576" y="1352524"/>
                </a:moveTo>
                <a:cubicBezTo>
                  <a:pt x="6660869" y="1352524"/>
                  <a:pt x="6667432" y="1359354"/>
                  <a:pt x="6667432" y="1367701"/>
                </a:cubicBezTo>
                <a:cubicBezTo>
                  <a:pt x="6667432" y="1375290"/>
                  <a:pt x="6660869" y="1382120"/>
                  <a:pt x="6653576" y="1382120"/>
                </a:cubicBezTo>
                <a:cubicBezTo>
                  <a:pt x="6647013" y="1382120"/>
                  <a:pt x="6641179" y="1375290"/>
                  <a:pt x="6641179" y="1367701"/>
                </a:cubicBezTo>
                <a:cubicBezTo>
                  <a:pt x="6641179" y="1359354"/>
                  <a:pt x="6647013" y="1352524"/>
                  <a:pt x="6653576" y="1352524"/>
                </a:cubicBezTo>
                <a:close/>
                <a:moveTo>
                  <a:pt x="7223591" y="1281693"/>
                </a:moveTo>
                <a:cubicBezTo>
                  <a:pt x="7231613" y="1281693"/>
                  <a:pt x="7237447" y="1288256"/>
                  <a:pt x="7237447" y="1295549"/>
                </a:cubicBezTo>
                <a:cubicBezTo>
                  <a:pt x="7237447" y="1302112"/>
                  <a:pt x="7231613" y="1307946"/>
                  <a:pt x="7223591" y="1307946"/>
                </a:cubicBezTo>
                <a:cubicBezTo>
                  <a:pt x="7215569" y="1307946"/>
                  <a:pt x="7211194" y="1302112"/>
                  <a:pt x="7211194" y="1295549"/>
                </a:cubicBezTo>
                <a:cubicBezTo>
                  <a:pt x="7211194" y="1288256"/>
                  <a:pt x="7215569" y="1281693"/>
                  <a:pt x="7223591" y="1281693"/>
                </a:cubicBezTo>
                <a:close/>
                <a:moveTo>
                  <a:pt x="7155152" y="1281693"/>
                </a:moveTo>
                <a:cubicBezTo>
                  <a:pt x="7163714" y="1281693"/>
                  <a:pt x="7169940" y="1288256"/>
                  <a:pt x="7169940" y="1295549"/>
                </a:cubicBezTo>
                <a:cubicBezTo>
                  <a:pt x="7169940" y="1302112"/>
                  <a:pt x="7163714" y="1307946"/>
                  <a:pt x="7155152" y="1307946"/>
                </a:cubicBezTo>
                <a:cubicBezTo>
                  <a:pt x="7146590" y="1307946"/>
                  <a:pt x="7140364" y="1302112"/>
                  <a:pt x="7140364" y="1295549"/>
                </a:cubicBezTo>
                <a:cubicBezTo>
                  <a:pt x="7140364" y="1288256"/>
                  <a:pt x="7146590" y="1281693"/>
                  <a:pt x="7155152" y="1281693"/>
                </a:cubicBezTo>
                <a:close/>
                <a:moveTo>
                  <a:pt x="7084322" y="1281693"/>
                </a:moveTo>
                <a:cubicBezTo>
                  <a:pt x="7092106" y="1281693"/>
                  <a:pt x="7099111" y="1288256"/>
                  <a:pt x="7099111" y="1295549"/>
                </a:cubicBezTo>
                <a:cubicBezTo>
                  <a:pt x="7099111" y="1302112"/>
                  <a:pt x="7092106" y="1307946"/>
                  <a:pt x="7084322" y="1307946"/>
                </a:cubicBezTo>
                <a:cubicBezTo>
                  <a:pt x="7075760" y="1307946"/>
                  <a:pt x="7069533" y="1303571"/>
                  <a:pt x="7069533" y="1295549"/>
                </a:cubicBezTo>
                <a:cubicBezTo>
                  <a:pt x="7069533" y="1288256"/>
                  <a:pt x="7075760" y="1281693"/>
                  <a:pt x="7084322" y="1281693"/>
                </a:cubicBezTo>
                <a:close/>
                <a:moveTo>
                  <a:pt x="7013492" y="1281693"/>
                </a:moveTo>
                <a:cubicBezTo>
                  <a:pt x="7021275" y="1281693"/>
                  <a:pt x="7028280" y="1288256"/>
                  <a:pt x="7028280" y="1295549"/>
                </a:cubicBezTo>
                <a:cubicBezTo>
                  <a:pt x="7028280" y="1303571"/>
                  <a:pt x="7021275" y="1307946"/>
                  <a:pt x="7013492" y="1307946"/>
                </a:cubicBezTo>
                <a:cubicBezTo>
                  <a:pt x="7004930" y="1307946"/>
                  <a:pt x="6998704" y="1303571"/>
                  <a:pt x="6998704" y="1295549"/>
                </a:cubicBezTo>
                <a:cubicBezTo>
                  <a:pt x="6998704" y="1288256"/>
                  <a:pt x="7004930" y="1281693"/>
                  <a:pt x="7013492" y="1281693"/>
                </a:cubicBezTo>
                <a:close/>
                <a:moveTo>
                  <a:pt x="6939085" y="1281693"/>
                </a:moveTo>
                <a:cubicBezTo>
                  <a:pt x="6946378" y="1281693"/>
                  <a:pt x="6950753" y="1288256"/>
                  <a:pt x="6950753" y="1295549"/>
                </a:cubicBezTo>
                <a:cubicBezTo>
                  <a:pt x="6950753" y="1303571"/>
                  <a:pt x="6946378" y="1307946"/>
                  <a:pt x="6939085" y="1307946"/>
                </a:cubicBezTo>
                <a:cubicBezTo>
                  <a:pt x="6931063" y="1307946"/>
                  <a:pt x="6924500" y="1303571"/>
                  <a:pt x="6924500" y="1295549"/>
                </a:cubicBezTo>
                <a:cubicBezTo>
                  <a:pt x="6924500" y="1288256"/>
                  <a:pt x="6931063" y="1281693"/>
                  <a:pt x="6939085" y="1281693"/>
                </a:cubicBezTo>
                <a:close/>
                <a:moveTo>
                  <a:pt x="6867525" y="1281693"/>
                </a:moveTo>
                <a:cubicBezTo>
                  <a:pt x="6874088" y="1281693"/>
                  <a:pt x="6879922" y="1288256"/>
                  <a:pt x="6879922" y="1295549"/>
                </a:cubicBezTo>
                <a:cubicBezTo>
                  <a:pt x="6879922" y="1303571"/>
                  <a:pt x="6874088" y="1307946"/>
                  <a:pt x="6867525" y="1307946"/>
                </a:cubicBezTo>
                <a:cubicBezTo>
                  <a:pt x="6860232" y="1307946"/>
                  <a:pt x="6853669" y="1303571"/>
                  <a:pt x="6853669" y="1295549"/>
                </a:cubicBezTo>
                <a:cubicBezTo>
                  <a:pt x="6853669" y="1288256"/>
                  <a:pt x="6860232" y="1281693"/>
                  <a:pt x="6867525" y="1281693"/>
                </a:cubicBezTo>
                <a:close/>
                <a:moveTo>
                  <a:pt x="6796696" y="1281693"/>
                </a:moveTo>
                <a:cubicBezTo>
                  <a:pt x="6803259" y="1281693"/>
                  <a:pt x="6809093" y="1288256"/>
                  <a:pt x="6809093" y="1295549"/>
                </a:cubicBezTo>
                <a:cubicBezTo>
                  <a:pt x="6809093" y="1303571"/>
                  <a:pt x="6803259" y="1307946"/>
                  <a:pt x="6796696" y="1307946"/>
                </a:cubicBezTo>
                <a:cubicBezTo>
                  <a:pt x="6789403" y="1307946"/>
                  <a:pt x="6782840" y="1303571"/>
                  <a:pt x="6782840" y="1295549"/>
                </a:cubicBezTo>
                <a:cubicBezTo>
                  <a:pt x="6782840" y="1288256"/>
                  <a:pt x="6789403" y="1281693"/>
                  <a:pt x="6796696" y="1281693"/>
                </a:cubicBezTo>
                <a:close/>
                <a:moveTo>
                  <a:pt x="6724405" y="1281693"/>
                </a:moveTo>
                <a:cubicBezTo>
                  <a:pt x="6732427" y="1281693"/>
                  <a:pt x="6738261" y="1288256"/>
                  <a:pt x="6738261" y="1295549"/>
                </a:cubicBezTo>
                <a:cubicBezTo>
                  <a:pt x="6738261" y="1303571"/>
                  <a:pt x="6732427" y="1307946"/>
                  <a:pt x="6724405" y="1307946"/>
                </a:cubicBezTo>
                <a:cubicBezTo>
                  <a:pt x="6718571" y="1307946"/>
                  <a:pt x="6712008" y="1303571"/>
                  <a:pt x="6712008" y="1295549"/>
                </a:cubicBezTo>
                <a:cubicBezTo>
                  <a:pt x="6712008" y="1288256"/>
                  <a:pt x="6718571" y="1281693"/>
                  <a:pt x="6724405" y="1281693"/>
                </a:cubicBezTo>
                <a:close/>
                <a:moveTo>
                  <a:pt x="6653576" y="1281693"/>
                </a:moveTo>
                <a:cubicBezTo>
                  <a:pt x="6660869" y="1281693"/>
                  <a:pt x="6667432" y="1288256"/>
                  <a:pt x="6667432" y="1295549"/>
                </a:cubicBezTo>
                <a:cubicBezTo>
                  <a:pt x="6667432" y="1303571"/>
                  <a:pt x="6660869" y="1307946"/>
                  <a:pt x="6653576" y="1307946"/>
                </a:cubicBezTo>
                <a:cubicBezTo>
                  <a:pt x="6647013" y="1307946"/>
                  <a:pt x="6641179" y="1303571"/>
                  <a:pt x="6641179" y="1295549"/>
                </a:cubicBezTo>
                <a:cubicBezTo>
                  <a:pt x="6641179" y="1288256"/>
                  <a:pt x="6647013" y="1281693"/>
                  <a:pt x="6653576" y="1281693"/>
                </a:cubicBezTo>
                <a:close/>
                <a:moveTo>
                  <a:pt x="6582745" y="1281693"/>
                </a:moveTo>
                <a:cubicBezTo>
                  <a:pt x="6590038" y="1281693"/>
                  <a:pt x="6596601" y="1288256"/>
                  <a:pt x="6596601" y="1295549"/>
                </a:cubicBezTo>
                <a:cubicBezTo>
                  <a:pt x="6596601" y="1303571"/>
                  <a:pt x="6590038" y="1307946"/>
                  <a:pt x="6582745" y="1307946"/>
                </a:cubicBezTo>
                <a:cubicBezTo>
                  <a:pt x="6574723" y="1307946"/>
                  <a:pt x="6570348" y="1303571"/>
                  <a:pt x="6570348" y="1295549"/>
                </a:cubicBezTo>
                <a:cubicBezTo>
                  <a:pt x="6570348" y="1288256"/>
                  <a:pt x="6574723" y="1281693"/>
                  <a:pt x="6582745" y="1281693"/>
                </a:cubicBezTo>
                <a:close/>
                <a:moveTo>
                  <a:pt x="6510933" y="1281693"/>
                </a:moveTo>
                <a:cubicBezTo>
                  <a:pt x="6518717" y="1281693"/>
                  <a:pt x="6525722" y="1288256"/>
                  <a:pt x="6525722" y="1295549"/>
                </a:cubicBezTo>
                <a:cubicBezTo>
                  <a:pt x="6525722" y="1303571"/>
                  <a:pt x="6518717" y="1307946"/>
                  <a:pt x="6510933" y="1307946"/>
                </a:cubicBezTo>
                <a:cubicBezTo>
                  <a:pt x="6502371" y="1307946"/>
                  <a:pt x="6496144" y="1303571"/>
                  <a:pt x="6496144" y="1295549"/>
                </a:cubicBezTo>
                <a:cubicBezTo>
                  <a:pt x="6496144" y="1288256"/>
                  <a:pt x="6502371" y="1281693"/>
                  <a:pt x="6510933" y="1281693"/>
                </a:cubicBezTo>
                <a:close/>
                <a:moveTo>
                  <a:pt x="6440492" y="1281693"/>
                </a:moveTo>
                <a:cubicBezTo>
                  <a:pt x="6448081" y="1281693"/>
                  <a:pt x="6454911" y="1288256"/>
                  <a:pt x="6454911" y="1295549"/>
                </a:cubicBezTo>
                <a:cubicBezTo>
                  <a:pt x="6454911" y="1303571"/>
                  <a:pt x="6448081" y="1307946"/>
                  <a:pt x="6440492" y="1307946"/>
                </a:cubicBezTo>
                <a:cubicBezTo>
                  <a:pt x="6432145" y="1307946"/>
                  <a:pt x="6425315" y="1303571"/>
                  <a:pt x="6425315" y="1295549"/>
                </a:cubicBezTo>
                <a:cubicBezTo>
                  <a:pt x="6425315" y="1288256"/>
                  <a:pt x="6432145" y="1281693"/>
                  <a:pt x="6440492" y="1281693"/>
                </a:cubicBezTo>
                <a:close/>
                <a:moveTo>
                  <a:pt x="6369273" y="1281693"/>
                </a:moveTo>
                <a:cubicBezTo>
                  <a:pt x="6377835" y="1281693"/>
                  <a:pt x="6384062" y="1288698"/>
                  <a:pt x="6384062" y="1296482"/>
                </a:cubicBezTo>
                <a:cubicBezTo>
                  <a:pt x="6384062" y="1305044"/>
                  <a:pt x="6377835" y="1311271"/>
                  <a:pt x="6369273" y="1311271"/>
                </a:cubicBezTo>
                <a:cubicBezTo>
                  <a:pt x="6361489" y="1311271"/>
                  <a:pt x="6354484" y="1305044"/>
                  <a:pt x="6354484" y="1296482"/>
                </a:cubicBezTo>
                <a:cubicBezTo>
                  <a:pt x="6354484" y="1288698"/>
                  <a:pt x="6361489" y="1281693"/>
                  <a:pt x="6369273" y="1281693"/>
                </a:cubicBezTo>
                <a:close/>
                <a:moveTo>
                  <a:pt x="5799257" y="1281693"/>
                </a:moveTo>
                <a:cubicBezTo>
                  <a:pt x="5807819" y="1281693"/>
                  <a:pt x="5814045" y="1288698"/>
                  <a:pt x="5814045" y="1296482"/>
                </a:cubicBezTo>
                <a:cubicBezTo>
                  <a:pt x="5814045" y="1305044"/>
                  <a:pt x="5807819" y="1311271"/>
                  <a:pt x="5799257" y="1311271"/>
                </a:cubicBezTo>
                <a:cubicBezTo>
                  <a:pt x="5791474" y="1311271"/>
                  <a:pt x="5784469" y="1305044"/>
                  <a:pt x="5784469" y="1296482"/>
                </a:cubicBezTo>
                <a:cubicBezTo>
                  <a:pt x="5784469" y="1288698"/>
                  <a:pt x="5791474" y="1281693"/>
                  <a:pt x="5799257" y="1281693"/>
                </a:cubicBezTo>
                <a:close/>
                <a:moveTo>
                  <a:pt x="5724122" y="1281693"/>
                </a:moveTo>
                <a:cubicBezTo>
                  <a:pt x="5732144" y="1281693"/>
                  <a:pt x="5736519" y="1288698"/>
                  <a:pt x="5736519" y="1296482"/>
                </a:cubicBezTo>
                <a:cubicBezTo>
                  <a:pt x="5736519" y="1305044"/>
                  <a:pt x="5732144" y="1311271"/>
                  <a:pt x="5724122" y="1311271"/>
                </a:cubicBezTo>
                <a:cubicBezTo>
                  <a:pt x="5716100" y="1311271"/>
                  <a:pt x="5710266" y="1305044"/>
                  <a:pt x="5710266" y="1296482"/>
                </a:cubicBezTo>
                <a:cubicBezTo>
                  <a:pt x="5710266" y="1288698"/>
                  <a:pt x="5716100" y="1281693"/>
                  <a:pt x="5724122" y="1281693"/>
                </a:cubicBezTo>
                <a:close/>
                <a:moveTo>
                  <a:pt x="5653291" y="1281693"/>
                </a:moveTo>
                <a:cubicBezTo>
                  <a:pt x="5659125" y="1281693"/>
                  <a:pt x="5665688" y="1288698"/>
                  <a:pt x="5665688" y="1296482"/>
                </a:cubicBezTo>
                <a:cubicBezTo>
                  <a:pt x="5665688" y="1305044"/>
                  <a:pt x="5659125" y="1311271"/>
                  <a:pt x="5653291" y="1311271"/>
                </a:cubicBezTo>
                <a:cubicBezTo>
                  <a:pt x="5645269" y="1311271"/>
                  <a:pt x="5639435" y="1305044"/>
                  <a:pt x="5639435" y="1296482"/>
                </a:cubicBezTo>
                <a:cubicBezTo>
                  <a:pt x="5639435" y="1288698"/>
                  <a:pt x="5645269" y="1281693"/>
                  <a:pt x="5653291" y="1281693"/>
                </a:cubicBezTo>
                <a:close/>
                <a:moveTo>
                  <a:pt x="5582461" y="1281693"/>
                </a:moveTo>
                <a:cubicBezTo>
                  <a:pt x="5588295" y="1281693"/>
                  <a:pt x="5594858" y="1288698"/>
                  <a:pt x="5594858" y="1296482"/>
                </a:cubicBezTo>
                <a:cubicBezTo>
                  <a:pt x="5594858" y="1305044"/>
                  <a:pt x="5588295" y="1311271"/>
                  <a:pt x="5582461" y="1311271"/>
                </a:cubicBezTo>
                <a:cubicBezTo>
                  <a:pt x="5574439" y="1311271"/>
                  <a:pt x="5568605" y="1305044"/>
                  <a:pt x="5568605" y="1296482"/>
                </a:cubicBezTo>
                <a:cubicBezTo>
                  <a:pt x="5568605" y="1288698"/>
                  <a:pt x="5574439" y="1281693"/>
                  <a:pt x="5582461" y="1281693"/>
                </a:cubicBezTo>
                <a:close/>
                <a:moveTo>
                  <a:pt x="5510171" y="1281693"/>
                </a:moveTo>
                <a:cubicBezTo>
                  <a:pt x="5517464" y="1281693"/>
                  <a:pt x="5524027" y="1288698"/>
                  <a:pt x="5524027" y="1296482"/>
                </a:cubicBezTo>
                <a:cubicBezTo>
                  <a:pt x="5524027" y="1305044"/>
                  <a:pt x="5517464" y="1311271"/>
                  <a:pt x="5510171" y="1311271"/>
                </a:cubicBezTo>
                <a:cubicBezTo>
                  <a:pt x="5503608" y="1311271"/>
                  <a:pt x="5497774" y="1305044"/>
                  <a:pt x="5497774" y="1296482"/>
                </a:cubicBezTo>
                <a:cubicBezTo>
                  <a:pt x="5497774" y="1288698"/>
                  <a:pt x="5503608" y="1281693"/>
                  <a:pt x="5510171" y="1281693"/>
                </a:cubicBezTo>
                <a:close/>
                <a:moveTo>
                  <a:pt x="5438937" y="1281693"/>
                </a:moveTo>
                <a:cubicBezTo>
                  <a:pt x="5447182" y="1281693"/>
                  <a:pt x="5453178" y="1288698"/>
                  <a:pt x="5453178" y="1296482"/>
                </a:cubicBezTo>
                <a:cubicBezTo>
                  <a:pt x="5453178" y="1305044"/>
                  <a:pt x="5447182" y="1311271"/>
                  <a:pt x="5438937" y="1311271"/>
                </a:cubicBezTo>
                <a:cubicBezTo>
                  <a:pt x="5432941" y="1311271"/>
                  <a:pt x="5426945" y="1305044"/>
                  <a:pt x="5426945" y="1296482"/>
                </a:cubicBezTo>
                <a:cubicBezTo>
                  <a:pt x="5426945" y="1288698"/>
                  <a:pt x="5432941" y="1281693"/>
                  <a:pt x="5438937" y="1281693"/>
                </a:cubicBezTo>
                <a:close/>
                <a:moveTo>
                  <a:pt x="5368510" y="1281693"/>
                </a:moveTo>
                <a:cubicBezTo>
                  <a:pt x="5376532" y="1281693"/>
                  <a:pt x="5382366" y="1288698"/>
                  <a:pt x="5382366" y="1296482"/>
                </a:cubicBezTo>
                <a:cubicBezTo>
                  <a:pt x="5382366" y="1305044"/>
                  <a:pt x="5376532" y="1311271"/>
                  <a:pt x="5368510" y="1311271"/>
                </a:cubicBezTo>
                <a:cubicBezTo>
                  <a:pt x="5361218" y="1311271"/>
                  <a:pt x="5356113" y="1305044"/>
                  <a:pt x="5356113" y="1296482"/>
                </a:cubicBezTo>
                <a:cubicBezTo>
                  <a:pt x="5356113" y="1288698"/>
                  <a:pt x="5361218" y="1281693"/>
                  <a:pt x="5368510" y="1281693"/>
                </a:cubicBezTo>
                <a:close/>
                <a:moveTo>
                  <a:pt x="5296699" y="1281693"/>
                </a:moveTo>
                <a:cubicBezTo>
                  <a:pt x="5305261" y="1281693"/>
                  <a:pt x="5311488" y="1288698"/>
                  <a:pt x="5311488" y="1296482"/>
                </a:cubicBezTo>
                <a:cubicBezTo>
                  <a:pt x="5311488" y="1305044"/>
                  <a:pt x="5305261" y="1311271"/>
                  <a:pt x="5296699" y="1311271"/>
                </a:cubicBezTo>
                <a:cubicBezTo>
                  <a:pt x="5288915" y="1311271"/>
                  <a:pt x="5281910" y="1305044"/>
                  <a:pt x="5281910" y="1296482"/>
                </a:cubicBezTo>
                <a:cubicBezTo>
                  <a:pt x="5281910" y="1288698"/>
                  <a:pt x="5288915" y="1281693"/>
                  <a:pt x="5296699" y="1281693"/>
                </a:cubicBezTo>
                <a:close/>
                <a:moveTo>
                  <a:pt x="5225869" y="1281693"/>
                </a:moveTo>
                <a:cubicBezTo>
                  <a:pt x="5234431" y="1281693"/>
                  <a:pt x="5240657" y="1288698"/>
                  <a:pt x="5240657" y="1296482"/>
                </a:cubicBezTo>
                <a:cubicBezTo>
                  <a:pt x="5240657" y="1305044"/>
                  <a:pt x="5234431" y="1311271"/>
                  <a:pt x="5225869" y="1311271"/>
                </a:cubicBezTo>
                <a:cubicBezTo>
                  <a:pt x="5217307" y="1311271"/>
                  <a:pt x="5211081" y="1305044"/>
                  <a:pt x="5211081" y="1296482"/>
                </a:cubicBezTo>
                <a:cubicBezTo>
                  <a:pt x="5211081" y="1288698"/>
                  <a:pt x="5217307" y="1281693"/>
                  <a:pt x="5225869" y="1281693"/>
                </a:cubicBezTo>
                <a:close/>
                <a:moveTo>
                  <a:pt x="5154105" y="1281693"/>
                </a:moveTo>
                <a:cubicBezTo>
                  <a:pt x="5162127" y="1281693"/>
                  <a:pt x="5166502" y="1288698"/>
                  <a:pt x="5166502" y="1296482"/>
                </a:cubicBezTo>
                <a:cubicBezTo>
                  <a:pt x="5166502" y="1305044"/>
                  <a:pt x="5162127" y="1311271"/>
                  <a:pt x="5154105" y="1311271"/>
                </a:cubicBezTo>
                <a:cubicBezTo>
                  <a:pt x="5146083" y="1311271"/>
                  <a:pt x="5140249" y="1305044"/>
                  <a:pt x="5140249" y="1296482"/>
                </a:cubicBezTo>
                <a:cubicBezTo>
                  <a:pt x="5140249" y="1288698"/>
                  <a:pt x="5146083" y="1281693"/>
                  <a:pt x="5154105" y="1281693"/>
                </a:cubicBezTo>
                <a:close/>
                <a:moveTo>
                  <a:pt x="5083276" y="1281693"/>
                </a:moveTo>
                <a:cubicBezTo>
                  <a:pt x="5089110" y="1281693"/>
                  <a:pt x="5095673" y="1288698"/>
                  <a:pt x="5095673" y="1296482"/>
                </a:cubicBezTo>
                <a:cubicBezTo>
                  <a:pt x="5095673" y="1305044"/>
                  <a:pt x="5089110" y="1311271"/>
                  <a:pt x="5083276" y="1311271"/>
                </a:cubicBezTo>
                <a:cubicBezTo>
                  <a:pt x="5075254" y="1311271"/>
                  <a:pt x="5069420" y="1305044"/>
                  <a:pt x="5069420" y="1296482"/>
                </a:cubicBezTo>
                <a:cubicBezTo>
                  <a:pt x="5069420" y="1288698"/>
                  <a:pt x="5075254" y="1281693"/>
                  <a:pt x="5083276" y="1281693"/>
                </a:cubicBezTo>
                <a:close/>
                <a:moveTo>
                  <a:pt x="5012445" y="1281693"/>
                </a:moveTo>
                <a:cubicBezTo>
                  <a:pt x="5018279" y="1281693"/>
                  <a:pt x="5024842" y="1288698"/>
                  <a:pt x="5024842" y="1296482"/>
                </a:cubicBezTo>
                <a:cubicBezTo>
                  <a:pt x="5024842" y="1305044"/>
                  <a:pt x="5018279" y="1311271"/>
                  <a:pt x="5012445" y="1311271"/>
                </a:cubicBezTo>
                <a:cubicBezTo>
                  <a:pt x="5004423" y="1311271"/>
                  <a:pt x="4998589" y="1305044"/>
                  <a:pt x="4998589" y="1296482"/>
                </a:cubicBezTo>
                <a:cubicBezTo>
                  <a:pt x="4998589" y="1288698"/>
                  <a:pt x="5004423" y="1281693"/>
                  <a:pt x="5012445" y="1281693"/>
                </a:cubicBezTo>
                <a:close/>
                <a:moveTo>
                  <a:pt x="4940157" y="1281693"/>
                </a:moveTo>
                <a:cubicBezTo>
                  <a:pt x="4948179" y="1281693"/>
                  <a:pt x="4954013" y="1288698"/>
                  <a:pt x="4954013" y="1296482"/>
                </a:cubicBezTo>
                <a:cubicBezTo>
                  <a:pt x="4954013" y="1305044"/>
                  <a:pt x="4948179" y="1311271"/>
                  <a:pt x="4940157" y="1311271"/>
                </a:cubicBezTo>
                <a:cubicBezTo>
                  <a:pt x="4934323" y="1311271"/>
                  <a:pt x="4927760" y="1305044"/>
                  <a:pt x="4927760" y="1296482"/>
                </a:cubicBezTo>
                <a:cubicBezTo>
                  <a:pt x="4927760" y="1288698"/>
                  <a:pt x="4934323" y="1281693"/>
                  <a:pt x="4940157" y="1281693"/>
                </a:cubicBezTo>
                <a:close/>
                <a:moveTo>
                  <a:pt x="4865953" y="1281693"/>
                </a:moveTo>
                <a:cubicBezTo>
                  <a:pt x="4873975" y="1281693"/>
                  <a:pt x="4879809" y="1288698"/>
                  <a:pt x="4879809" y="1296482"/>
                </a:cubicBezTo>
                <a:cubicBezTo>
                  <a:pt x="4879809" y="1305044"/>
                  <a:pt x="4873975" y="1311271"/>
                  <a:pt x="4865953" y="1311271"/>
                </a:cubicBezTo>
                <a:cubicBezTo>
                  <a:pt x="4860119" y="1311271"/>
                  <a:pt x="4853556" y="1305044"/>
                  <a:pt x="4853556" y="1296482"/>
                </a:cubicBezTo>
                <a:cubicBezTo>
                  <a:pt x="4853556" y="1288698"/>
                  <a:pt x="4860119" y="1281693"/>
                  <a:pt x="4865953" y="1281693"/>
                </a:cubicBezTo>
                <a:close/>
                <a:moveTo>
                  <a:pt x="4795122" y="1281693"/>
                </a:moveTo>
                <a:cubicBezTo>
                  <a:pt x="4803144" y="1281693"/>
                  <a:pt x="4808978" y="1288698"/>
                  <a:pt x="4808978" y="1296482"/>
                </a:cubicBezTo>
                <a:cubicBezTo>
                  <a:pt x="4808978" y="1305044"/>
                  <a:pt x="4803144" y="1311271"/>
                  <a:pt x="4795122" y="1311271"/>
                </a:cubicBezTo>
                <a:cubicBezTo>
                  <a:pt x="4787830" y="1311271"/>
                  <a:pt x="4782725" y="1305044"/>
                  <a:pt x="4782725" y="1296482"/>
                </a:cubicBezTo>
                <a:cubicBezTo>
                  <a:pt x="4782725" y="1288698"/>
                  <a:pt x="4787830" y="1281693"/>
                  <a:pt x="4795122" y="1281693"/>
                </a:cubicBezTo>
                <a:close/>
                <a:moveTo>
                  <a:pt x="4726684" y="1281693"/>
                </a:moveTo>
                <a:cubicBezTo>
                  <a:pt x="4735246" y="1281693"/>
                  <a:pt x="4741472" y="1288698"/>
                  <a:pt x="4741472" y="1296482"/>
                </a:cubicBezTo>
                <a:cubicBezTo>
                  <a:pt x="4741472" y="1305044"/>
                  <a:pt x="4735246" y="1311271"/>
                  <a:pt x="4726684" y="1311271"/>
                </a:cubicBezTo>
                <a:cubicBezTo>
                  <a:pt x="4718122" y="1311271"/>
                  <a:pt x="4711896" y="1305044"/>
                  <a:pt x="4711896" y="1296482"/>
                </a:cubicBezTo>
                <a:cubicBezTo>
                  <a:pt x="4711896" y="1288698"/>
                  <a:pt x="4718122" y="1281693"/>
                  <a:pt x="4726684" y="1281693"/>
                </a:cubicBezTo>
                <a:close/>
                <a:moveTo>
                  <a:pt x="4655853" y="1281693"/>
                </a:moveTo>
                <a:cubicBezTo>
                  <a:pt x="4663637" y="1281693"/>
                  <a:pt x="4670642" y="1286798"/>
                  <a:pt x="4670642" y="1294090"/>
                </a:cubicBezTo>
                <a:cubicBezTo>
                  <a:pt x="4670642" y="1302112"/>
                  <a:pt x="4663637" y="1307946"/>
                  <a:pt x="4655853" y="1307946"/>
                </a:cubicBezTo>
                <a:cubicBezTo>
                  <a:pt x="4647291" y="1307946"/>
                  <a:pt x="4641064" y="1302112"/>
                  <a:pt x="4641064" y="1294090"/>
                </a:cubicBezTo>
                <a:cubicBezTo>
                  <a:pt x="4641064" y="1286798"/>
                  <a:pt x="4647291" y="1281693"/>
                  <a:pt x="4655853" y="1281693"/>
                </a:cubicBezTo>
                <a:close/>
                <a:moveTo>
                  <a:pt x="4585023" y="1281693"/>
                </a:moveTo>
                <a:cubicBezTo>
                  <a:pt x="4592806" y="1281693"/>
                  <a:pt x="4599811" y="1286798"/>
                  <a:pt x="4599811" y="1294090"/>
                </a:cubicBezTo>
                <a:cubicBezTo>
                  <a:pt x="4599811" y="1302112"/>
                  <a:pt x="4592806" y="1307946"/>
                  <a:pt x="4585023" y="1307946"/>
                </a:cubicBezTo>
                <a:cubicBezTo>
                  <a:pt x="4576461" y="1307946"/>
                  <a:pt x="4570235" y="1302112"/>
                  <a:pt x="4570235" y="1294090"/>
                </a:cubicBezTo>
                <a:cubicBezTo>
                  <a:pt x="4570235" y="1286798"/>
                  <a:pt x="4576461" y="1281693"/>
                  <a:pt x="4585023" y="1281693"/>
                </a:cubicBezTo>
                <a:close/>
                <a:moveTo>
                  <a:pt x="226355" y="1281693"/>
                </a:moveTo>
                <a:cubicBezTo>
                  <a:pt x="232189" y="1281693"/>
                  <a:pt x="238753" y="1288523"/>
                  <a:pt x="238753" y="1296871"/>
                </a:cubicBezTo>
                <a:cubicBezTo>
                  <a:pt x="238753" y="1304461"/>
                  <a:pt x="232189" y="1311291"/>
                  <a:pt x="226355" y="1311291"/>
                </a:cubicBezTo>
                <a:cubicBezTo>
                  <a:pt x="218333" y="1311291"/>
                  <a:pt x="212499" y="1304461"/>
                  <a:pt x="212499" y="1296871"/>
                </a:cubicBezTo>
                <a:cubicBezTo>
                  <a:pt x="212499" y="1288523"/>
                  <a:pt x="218333" y="1281693"/>
                  <a:pt x="226355" y="1281693"/>
                </a:cubicBezTo>
                <a:close/>
                <a:moveTo>
                  <a:pt x="155522" y="1281693"/>
                </a:moveTo>
                <a:cubicBezTo>
                  <a:pt x="161356" y="1281693"/>
                  <a:pt x="167919" y="1288523"/>
                  <a:pt x="167919" y="1296871"/>
                </a:cubicBezTo>
                <a:cubicBezTo>
                  <a:pt x="167919" y="1304461"/>
                  <a:pt x="161356" y="1311291"/>
                  <a:pt x="155522" y="1311291"/>
                </a:cubicBezTo>
                <a:cubicBezTo>
                  <a:pt x="147500" y="1311291"/>
                  <a:pt x="141666" y="1304461"/>
                  <a:pt x="141666" y="1296871"/>
                </a:cubicBezTo>
                <a:cubicBezTo>
                  <a:pt x="141666" y="1288523"/>
                  <a:pt x="147500" y="1281693"/>
                  <a:pt x="155522" y="1281693"/>
                </a:cubicBezTo>
                <a:close/>
                <a:moveTo>
                  <a:pt x="83234" y="1281693"/>
                </a:moveTo>
                <a:cubicBezTo>
                  <a:pt x="90526" y="1281693"/>
                  <a:pt x="97090" y="1288523"/>
                  <a:pt x="97090" y="1296871"/>
                </a:cubicBezTo>
                <a:cubicBezTo>
                  <a:pt x="97090" y="1304461"/>
                  <a:pt x="90526" y="1311291"/>
                  <a:pt x="83234" y="1311291"/>
                </a:cubicBezTo>
                <a:cubicBezTo>
                  <a:pt x="76670" y="1311291"/>
                  <a:pt x="70836" y="1304461"/>
                  <a:pt x="70836" y="1296871"/>
                </a:cubicBezTo>
                <a:cubicBezTo>
                  <a:pt x="70836" y="1288523"/>
                  <a:pt x="76670" y="1281693"/>
                  <a:pt x="83234" y="1281693"/>
                </a:cubicBezTo>
                <a:close/>
                <a:moveTo>
                  <a:pt x="11998" y="1281693"/>
                </a:moveTo>
                <a:cubicBezTo>
                  <a:pt x="20243" y="1281693"/>
                  <a:pt x="26239" y="1288523"/>
                  <a:pt x="26239" y="1296871"/>
                </a:cubicBezTo>
                <a:cubicBezTo>
                  <a:pt x="26239" y="1304461"/>
                  <a:pt x="20243" y="1311291"/>
                  <a:pt x="11998" y="1311291"/>
                </a:cubicBezTo>
                <a:cubicBezTo>
                  <a:pt x="6002" y="1311291"/>
                  <a:pt x="5" y="1304461"/>
                  <a:pt x="5" y="1296871"/>
                </a:cubicBezTo>
                <a:cubicBezTo>
                  <a:pt x="5" y="1288523"/>
                  <a:pt x="4503" y="1281693"/>
                  <a:pt x="11998" y="1281693"/>
                </a:cubicBezTo>
                <a:close/>
                <a:moveTo>
                  <a:pt x="7084322" y="1210863"/>
                </a:moveTo>
                <a:cubicBezTo>
                  <a:pt x="7092106" y="1210863"/>
                  <a:pt x="7099111" y="1217426"/>
                  <a:pt x="7099111" y="1224719"/>
                </a:cubicBezTo>
                <a:cubicBezTo>
                  <a:pt x="7099111" y="1231282"/>
                  <a:pt x="7092106" y="1237116"/>
                  <a:pt x="7084322" y="1237116"/>
                </a:cubicBezTo>
                <a:cubicBezTo>
                  <a:pt x="7075760" y="1237116"/>
                  <a:pt x="7069533" y="1231282"/>
                  <a:pt x="7069533" y="1224719"/>
                </a:cubicBezTo>
                <a:cubicBezTo>
                  <a:pt x="7069533" y="1217426"/>
                  <a:pt x="7075760" y="1210863"/>
                  <a:pt x="7084322" y="1210863"/>
                </a:cubicBezTo>
                <a:close/>
                <a:moveTo>
                  <a:pt x="7013492" y="1210863"/>
                </a:moveTo>
                <a:cubicBezTo>
                  <a:pt x="7021275" y="1210863"/>
                  <a:pt x="7028280" y="1217426"/>
                  <a:pt x="7028280" y="1224719"/>
                </a:cubicBezTo>
                <a:cubicBezTo>
                  <a:pt x="7028280" y="1231282"/>
                  <a:pt x="7021275" y="1237116"/>
                  <a:pt x="7013492" y="1237116"/>
                </a:cubicBezTo>
                <a:cubicBezTo>
                  <a:pt x="7004930" y="1237116"/>
                  <a:pt x="6998704" y="1231282"/>
                  <a:pt x="6998704" y="1224719"/>
                </a:cubicBezTo>
                <a:cubicBezTo>
                  <a:pt x="6998704" y="1217426"/>
                  <a:pt x="7004930" y="1210863"/>
                  <a:pt x="7013492" y="1210863"/>
                </a:cubicBezTo>
                <a:close/>
                <a:moveTo>
                  <a:pt x="6939085" y="1210863"/>
                </a:moveTo>
                <a:cubicBezTo>
                  <a:pt x="6946378" y="1210863"/>
                  <a:pt x="6950753" y="1217426"/>
                  <a:pt x="6950753" y="1224719"/>
                </a:cubicBezTo>
                <a:cubicBezTo>
                  <a:pt x="6950753" y="1231282"/>
                  <a:pt x="6946378" y="1237116"/>
                  <a:pt x="6939085" y="1237116"/>
                </a:cubicBezTo>
                <a:cubicBezTo>
                  <a:pt x="6931063" y="1237116"/>
                  <a:pt x="6924500" y="1231282"/>
                  <a:pt x="6924500" y="1224719"/>
                </a:cubicBezTo>
                <a:cubicBezTo>
                  <a:pt x="6924500" y="1217426"/>
                  <a:pt x="6931063" y="1210863"/>
                  <a:pt x="6939085" y="1210863"/>
                </a:cubicBezTo>
                <a:close/>
                <a:moveTo>
                  <a:pt x="6867525" y="1210863"/>
                </a:moveTo>
                <a:cubicBezTo>
                  <a:pt x="6874088" y="1210863"/>
                  <a:pt x="6879922" y="1217426"/>
                  <a:pt x="6879922" y="1224719"/>
                </a:cubicBezTo>
                <a:cubicBezTo>
                  <a:pt x="6879922" y="1231282"/>
                  <a:pt x="6874088" y="1237116"/>
                  <a:pt x="6867525" y="1237116"/>
                </a:cubicBezTo>
                <a:cubicBezTo>
                  <a:pt x="6860232" y="1237116"/>
                  <a:pt x="6853669" y="1231282"/>
                  <a:pt x="6853669" y="1224719"/>
                </a:cubicBezTo>
                <a:cubicBezTo>
                  <a:pt x="6853669" y="1217426"/>
                  <a:pt x="6860232" y="1210863"/>
                  <a:pt x="6867525" y="1210863"/>
                </a:cubicBezTo>
                <a:close/>
                <a:moveTo>
                  <a:pt x="6796696" y="1210863"/>
                </a:moveTo>
                <a:cubicBezTo>
                  <a:pt x="6803259" y="1210863"/>
                  <a:pt x="6809093" y="1217426"/>
                  <a:pt x="6809093" y="1224719"/>
                </a:cubicBezTo>
                <a:cubicBezTo>
                  <a:pt x="6809093" y="1231282"/>
                  <a:pt x="6803259" y="1237116"/>
                  <a:pt x="6796696" y="1237116"/>
                </a:cubicBezTo>
                <a:cubicBezTo>
                  <a:pt x="6789403" y="1237116"/>
                  <a:pt x="6782840" y="1231282"/>
                  <a:pt x="6782840" y="1224719"/>
                </a:cubicBezTo>
                <a:cubicBezTo>
                  <a:pt x="6782840" y="1217426"/>
                  <a:pt x="6789403" y="1210863"/>
                  <a:pt x="6796696" y="1210863"/>
                </a:cubicBezTo>
                <a:close/>
                <a:moveTo>
                  <a:pt x="6724405" y="1210863"/>
                </a:moveTo>
                <a:cubicBezTo>
                  <a:pt x="6732427" y="1210863"/>
                  <a:pt x="6738261" y="1217426"/>
                  <a:pt x="6738261" y="1224719"/>
                </a:cubicBezTo>
                <a:cubicBezTo>
                  <a:pt x="6738261" y="1231282"/>
                  <a:pt x="6732427" y="1237116"/>
                  <a:pt x="6724405" y="1237116"/>
                </a:cubicBezTo>
                <a:cubicBezTo>
                  <a:pt x="6718571" y="1237116"/>
                  <a:pt x="6712008" y="1231282"/>
                  <a:pt x="6712008" y="1224719"/>
                </a:cubicBezTo>
                <a:cubicBezTo>
                  <a:pt x="6712008" y="1217426"/>
                  <a:pt x="6718571" y="1210863"/>
                  <a:pt x="6724405" y="1210863"/>
                </a:cubicBezTo>
                <a:close/>
                <a:moveTo>
                  <a:pt x="6653576" y="1210863"/>
                </a:moveTo>
                <a:cubicBezTo>
                  <a:pt x="6660869" y="1210863"/>
                  <a:pt x="6667432" y="1217426"/>
                  <a:pt x="6667432" y="1224719"/>
                </a:cubicBezTo>
                <a:cubicBezTo>
                  <a:pt x="6667432" y="1231282"/>
                  <a:pt x="6660869" y="1237116"/>
                  <a:pt x="6653576" y="1237116"/>
                </a:cubicBezTo>
                <a:cubicBezTo>
                  <a:pt x="6647013" y="1237116"/>
                  <a:pt x="6641179" y="1231282"/>
                  <a:pt x="6641179" y="1224719"/>
                </a:cubicBezTo>
                <a:cubicBezTo>
                  <a:pt x="6641179" y="1217426"/>
                  <a:pt x="6647013" y="1210863"/>
                  <a:pt x="6653576" y="1210863"/>
                </a:cubicBezTo>
                <a:close/>
                <a:moveTo>
                  <a:pt x="6582745" y="1210863"/>
                </a:moveTo>
                <a:cubicBezTo>
                  <a:pt x="6590038" y="1210863"/>
                  <a:pt x="6596601" y="1217426"/>
                  <a:pt x="6596601" y="1224719"/>
                </a:cubicBezTo>
                <a:cubicBezTo>
                  <a:pt x="6596601" y="1231282"/>
                  <a:pt x="6590038" y="1237116"/>
                  <a:pt x="6582745" y="1237116"/>
                </a:cubicBezTo>
                <a:cubicBezTo>
                  <a:pt x="6574723" y="1237116"/>
                  <a:pt x="6570348" y="1231282"/>
                  <a:pt x="6570348" y="1224719"/>
                </a:cubicBezTo>
                <a:cubicBezTo>
                  <a:pt x="6570348" y="1217426"/>
                  <a:pt x="6574723" y="1210863"/>
                  <a:pt x="6582745" y="1210863"/>
                </a:cubicBezTo>
                <a:close/>
                <a:moveTo>
                  <a:pt x="6510933" y="1210863"/>
                </a:moveTo>
                <a:cubicBezTo>
                  <a:pt x="6518717" y="1210863"/>
                  <a:pt x="6525722" y="1217426"/>
                  <a:pt x="6525722" y="1224719"/>
                </a:cubicBezTo>
                <a:cubicBezTo>
                  <a:pt x="6525722" y="1231282"/>
                  <a:pt x="6518717" y="1237116"/>
                  <a:pt x="6510933" y="1237116"/>
                </a:cubicBezTo>
                <a:cubicBezTo>
                  <a:pt x="6502371" y="1237116"/>
                  <a:pt x="6496144" y="1231282"/>
                  <a:pt x="6496144" y="1224719"/>
                </a:cubicBezTo>
                <a:cubicBezTo>
                  <a:pt x="6496144" y="1217426"/>
                  <a:pt x="6502371" y="1210863"/>
                  <a:pt x="6510933" y="1210863"/>
                </a:cubicBezTo>
                <a:close/>
                <a:moveTo>
                  <a:pt x="6440492" y="1210863"/>
                </a:moveTo>
                <a:cubicBezTo>
                  <a:pt x="6448081" y="1210863"/>
                  <a:pt x="6454911" y="1217426"/>
                  <a:pt x="6454911" y="1224719"/>
                </a:cubicBezTo>
                <a:cubicBezTo>
                  <a:pt x="6454911" y="1231282"/>
                  <a:pt x="6448081" y="1237116"/>
                  <a:pt x="6440492" y="1237116"/>
                </a:cubicBezTo>
                <a:cubicBezTo>
                  <a:pt x="6432145" y="1237116"/>
                  <a:pt x="6425315" y="1232741"/>
                  <a:pt x="6425315" y="1224719"/>
                </a:cubicBezTo>
                <a:cubicBezTo>
                  <a:pt x="6425315" y="1217426"/>
                  <a:pt x="6432145" y="1210863"/>
                  <a:pt x="6440492" y="1210863"/>
                </a:cubicBezTo>
                <a:close/>
                <a:moveTo>
                  <a:pt x="6368340" y="1210863"/>
                </a:moveTo>
                <a:cubicBezTo>
                  <a:pt x="6376362" y="1210863"/>
                  <a:pt x="6380737" y="1217426"/>
                  <a:pt x="6380737" y="1224719"/>
                </a:cubicBezTo>
                <a:cubicBezTo>
                  <a:pt x="6380737" y="1232741"/>
                  <a:pt x="6376362" y="1237116"/>
                  <a:pt x="6368340" y="1237116"/>
                </a:cubicBezTo>
                <a:cubicBezTo>
                  <a:pt x="6361047" y="1237116"/>
                  <a:pt x="6354484" y="1232741"/>
                  <a:pt x="6354484" y="1224719"/>
                </a:cubicBezTo>
                <a:cubicBezTo>
                  <a:pt x="6354484" y="1217426"/>
                  <a:pt x="6361047" y="1210863"/>
                  <a:pt x="6368340" y="1210863"/>
                </a:cubicBezTo>
                <a:close/>
                <a:moveTo>
                  <a:pt x="6297511" y="1210863"/>
                </a:moveTo>
                <a:cubicBezTo>
                  <a:pt x="6304074" y="1210863"/>
                  <a:pt x="6309908" y="1217426"/>
                  <a:pt x="6309908" y="1224719"/>
                </a:cubicBezTo>
                <a:cubicBezTo>
                  <a:pt x="6309908" y="1232741"/>
                  <a:pt x="6304074" y="1237116"/>
                  <a:pt x="6297511" y="1237116"/>
                </a:cubicBezTo>
                <a:cubicBezTo>
                  <a:pt x="6290218" y="1237116"/>
                  <a:pt x="6283655" y="1232741"/>
                  <a:pt x="6283655" y="1224719"/>
                </a:cubicBezTo>
                <a:cubicBezTo>
                  <a:pt x="6283655" y="1217426"/>
                  <a:pt x="6290218" y="1210863"/>
                  <a:pt x="6297511" y="1210863"/>
                </a:cubicBezTo>
                <a:close/>
                <a:moveTo>
                  <a:pt x="6226679" y="1210863"/>
                </a:moveTo>
                <a:cubicBezTo>
                  <a:pt x="6233242" y="1210863"/>
                  <a:pt x="6239076" y="1217426"/>
                  <a:pt x="6239076" y="1224719"/>
                </a:cubicBezTo>
                <a:cubicBezTo>
                  <a:pt x="6239076" y="1232741"/>
                  <a:pt x="6233242" y="1237116"/>
                  <a:pt x="6226679" y="1237116"/>
                </a:cubicBezTo>
                <a:cubicBezTo>
                  <a:pt x="6219386" y="1237116"/>
                  <a:pt x="6212823" y="1232741"/>
                  <a:pt x="6212823" y="1224719"/>
                </a:cubicBezTo>
                <a:cubicBezTo>
                  <a:pt x="6212823" y="1217426"/>
                  <a:pt x="6219386" y="1210863"/>
                  <a:pt x="6226679" y="1210863"/>
                </a:cubicBezTo>
                <a:close/>
                <a:moveTo>
                  <a:pt x="6154391" y="1210863"/>
                </a:moveTo>
                <a:cubicBezTo>
                  <a:pt x="6161684" y="1210863"/>
                  <a:pt x="6168247" y="1217426"/>
                  <a:pt x="6168247" y="1224719"/>
                </a:cubicBezTo>
                <a:cubicBezTo>
                  <a:pt x="6168247" y="1232741"/>
                  <a:pt x="6161684" y="1237116"/>
                  <a:pt x="6154391" y="1237116"/>
                </a:cubicBezTo>
                <a:cubicBezTo>
                  <a:pt x="6147828" y="1237116"/>
                  <a:pt x="6141994" y="1232741"/>
                  <a:pt x="6141994" y="1224719"/>
                </a:cubicBezTo>
                <a:cubicBezTo>
                  <a:pt x="6141994" y="1217426"/>
                  <a:pt x="6147828" y="1210863"/>
                  <a:pt x="6154391" y="1210863"/>
                </a:cubicBezTo>
                <a:close/>
                <a:moveTo>
                  <a:pt x="6083559" y="1210863"/>
                </a:moveTo>
                <a:cubicBezTo>
                  <a:pt x="6090852" y="1210863"/>
                  <a:pt x="6097415" y="1217426"/>
                  <a:pt x="6097415" y="1224719"/>
                </a:cubicBezTo>
                <a:cubicBezTo>
                  <a:pt x="6097415" y="1232741"/>
                  <a:pt x="6090852" y="1237116"/>
                  <a:pt x="6083559" y="1237116"/>
                </a:cubicBezTo>
                <a:cubicBezTo>
                  <a:pt x="6076996" y="1237116"/>
                  <a:pt x="6071162" y="1232741"/>
                  <a:pt x="6071162" y="1224719"/>
                </a:cubicBezTo>
                <a:cubicBezTo>
                  <a:pt x="6071162" y="1217426"/>
                  <a:pt x="6076996" y="1210863"/>
                  <a:pt x="6083559" y="1210863"/>
                </a:cubicBezTo>
                <a:close/>
                <a:moveTo>
                  <a:pt x="6009356" y="1210863"/>
                </a:moveTo>
                <a:cubicBezTo>
                  <a:pt x="6016649" y="1210863"/>
                  <a:pt x="6023212" y="1217426"/>
                  <a:pt x="6023212" y="1224719"/>
                </a:cubicBezTo>
                <a:cubicBezTo>
                  <a:pt x="6023212" y="1232741"/>
                  <a:pt x="6016649" y="1237116"/>
                  <a:pt x="6009356" y="1237116"/>
                </a:cubicBezTo>
                <a:cubicBezTo>
                  <a:pt x="6001334" y="1237116"/>
                  <a:pt x="5996959" y="1232741"/>
                  <a:pt x="5996959" y="1224719"/>
                </a:cubicBezTo>
                <a:cubicBezTo>
                  <a:pt x="5996959" y="1217426"/>
                  <a:pt x="6001334" y="1210863"/>
                  <a:pt x="6009356" y="1210863"/>
                </a:cubicBezTo>
                <a:close/>
                <a:moveTo>
                  <a:pt x="5940548" y="1210863"/>
                </a:moveTo>
                <a:cubicBezTo>
                  <a:pt x="5948896" y="1210863"/>
                  <a:pt x="5955726" y="1217426"/>
                  <a:pt x="5955726" y="1224719"/>
                </a:cubicBezTo>
                <a:cubicBezTo>
                  <a:pt x="5955726" y="1232741"/>
                  <a:pt x="5948896" y="1237116"/>
                  <a:pt x="5940548" y="1237116"/>
                </a:cubicBezTo>
                <a:cubicBezTo>
                  <a:pt x="5932960" y="1237116"/>
                  <a:pt x="5926130" y="1232741"/>
                  <a:pt x="5926130" y="1224719"/>
                </a:cubicBezTo>
                <a:cubicBezTo>
                  <a:pt x="5926130" y="1217426"/>
                  <a:pt x="5932960" y="1210863"/>
                  <a:pt x="5940548" y="1210863"/>
                </a:cubicBezTo>
                <a:close/>
                <a:moveTo>
                  <a:pt x="5870088" y="1210863"/>
                </a:moveTo>
                <a:cubicBezTo>
                  <a:pt x="5878650" y="1210863"/>
                  <a:pt x="5884877" y="1217426"/>
                  <a:pt x="5884877" y="1224719"/>
                </a:cubicBezTo>
                <a:cubicBezTo>
                  <a:pt x="5884877" y="1232741"/>
                  <a:pt x="5878650" y="1237116"/>
                  <a:pt x="5870088" y="1237116"/>
                </a:cubicBezTo>
                <a:cubicBezTo>
                  <a:pt x="5862304" y="1237116"/>
                  <a:pt x="5855299" y="1232741"/>
                  <a:pt x="5855299" y="1224719"/>
                </a:cubicBezTo>
                <a:cubicBezTo>
                  <a:pt x="5855299" y="1217426"/>
                  <a:pt x="5862304" y="1210863"/>
                  <a:pt x="5870088" y="1210863"/>
                </a:cubicBezTo>
                <a:close/>
                <a:moveTo>
                  <a:pt x="5799257" y="1210863"/>
                </a:moveTo>
                <a:cubicBezTo>
                  <a:pt x="5807819" y="1210863"/>
                  <a:pt x="5814045" y="1217426"/>
                  <a:pt x="5814045" y="1224719"/>
                </a:cubicBezTo>
                <a:cubicBezTo>
                  <a:pt x="5814045" y="1232741"/>
                  <a:pt x="5807819" y="1237116"/>
                  <a:pt x="5799257" y="1237116"/>
                </a:cubicBezTo>
                <a:cubicBezTo>
                  <a:pt x="5791474" y="1237116"/>
                  <a:pt x="5784469" y="1232741"/>
                  <a:pt x="5784469" y="1224719"/>
                </a:cubicBezTo>
                <a:cubicBezTo>
                  <a:pt x="5784469" y="1217426"/>
                  <a:pt x="5791474" y="1210863"/>
                  <a:pt x="5799257" y="1210863"/>
                </a:cubicBezTo>
                <a:close/>
                <a:moveTo>
                  <a:pt x="5724122" y="1210863"/>
                </a:moveTo>
                <a:cubicBezTo>
                  <a:pt x="5732144" y="1210863"/>
                  <a:pt x="5736519" y="1217868"/>
                  <a:pt x="5736519" y="1225651"/>
                </a:cubicBezTo>
                <a:cubicBezTo>
                  <a:pt x="5736519" y="1234213"/>
                  <a:pt x="5732144" y="1240439"/>
                  <a:pt x="5724122" y="1240439"/>
                </a:cubicBezTo>
                <a:cubicBezTo>
                  <a:pt x="5716100" y="1240439"/>
                  <a:pt x="5710266" y="1234213"/>
                  <a:pt x="5710266" y="1225651"/>
                </a:cubicBezTo>
                <a:cubicBezTo>
                  <a:pt x="5710266" y="1217868"/>
                  <a:pt x="5716100" y="1210863"/>
                  <a:pt x="5724122" y="1210863"/>
                </a:cubicBezTo>
                <a:close/>
                <a:moveTo>
                  <a:pt x="5653291" y="1210863"/>
                </a:moveTo>
                <a:cubicBezTo>
                  <a:pt x="5659125" y="1210863"/>
                  <a:pt x="5665688" y="1217868"/>
                  <a:pt x="5665688" y="1225651"/>
                </a:cubicBezTo>
                <a:cubicBezTo>
                  <a:pt x="5665688" y="1234213"/>
                  <a:pt x="5659125" y="1240439"/>
                  <a:pt x="5653291" y="1240439"/>
                </a:cubicBezTo>
                <a:cubicBezTo>
                  <a:pt x="5645269" y="1240439"/>
                  <a:pt x="5639435" y="1234213"/>
                  <a:pt x="5639435" y="1225651"/>
                </a:cubicBezTo>
                <a:cubicBezTo>
                  <a:pt x="5639435" y="1217868"/>
                  <a:pt x="5645269" y="1210863"/>
                  <a:pt x="5653291" y="1210863"/>
                </a:cubicBezTo>
                <a:close/>
                <a:moveTo>
                  <a:pt x="5582461" y="1210863"/>
                </a:moveTo>
                <a:cubicBezTo>
                  <a:pt x="5588295" y="1210863"/>
                  <a:pt x="5594858" y="1217868"/>
                  <a:pt x="5594858" y="1225651"/>
                </a:cubicBezTo>
                <a:cubicBezTo>
                  <a:pt x="5594858" y="1234213"/>
                  <a:pt x="5588295" y="1240439"/>
                  <a:pt x="5582461" y="1240439"/>
                </a:cubicBezTo>
                <a:cubicBezTo>
                  <a:pt x="5574439" y="1240439"/>
                  <a:pt x="5568605" y="1234213"/>
                  <a:pt x="5568605" y="1225651"/>
                </a:cubicBezTo>
                <a:cubicBezTo>
                  <a:pt x="5568605" y="1217868"/>
                  <a:pt x="5574439" y="1210863"/>
                  <a:pt x="5582461" y="1210863"/>
                </a:cubicBezTo>
                <a:close/>
                <a:moveTo>
                  <a:pt x="5510171" y="1210863"/>
                </a:moveTo>
                <a:cubicBezTo>
                  <a:pt x="5517464" y="1210863"/>
                  <a:pt x="5524027" y="1217868"/>
                  <a:pt x="5524027" y="1225651"/>
                </a:cubicBezTo>
                <a:cubicBezTo>
                  <a:pt x="5524027" y="1234213"/>
                  <a:pt x="5517464" y="1240439"/>
                  <a:pt x="5510171" y="1240439"/>
                </a:cubicBezTo>
                <a:cubicBezTo>
                  <a:pt x="5503608" y="1240439"/>
                  <a:pt x="5497774" y="1234213"/>
                  <a:pt x="5497774" y="1225651"/>
                </a:cubicBezTo>
                <a:cubicBezTo>
                  <a:pt x="5497774" y="1217868"/>
                  <a:pt x="5503608" y="1210863"/>
                  <a:pt x="5510171" y="1210863"/>
                </a:cubicBezTo>
                <a:close/>
                <a:moveTo>
                  <a:pt x="5438937" y="1210863"/>
                </a:moveTo>
                <a:cubicBezTo>
                  <a:pt x="5447182" y="1210863"/>
                  <a:pt x="5453178" y="1217868"/>
                  <a:pt x="5453178" y="1225651"/>
                </a:cubicBezTo>
                <a:cubicBezTo>
                  <a:pt x="5453178" y="1234213"/>
                  <a:pt x="5447182" y="1240439"/>
                  <a:pt x="5438937" y="1240439"/>
                </a:cubicBezTo>
                <a:cubicBezTo>
                  <a:pt x="5431442" y="1240439"/>
                  <a:pt x="5426945" y="1234213"/>
                  <a:pt x="5426945" y="1225651"/>
                </a:cubicBezTo>
                <a:cubicBezTo>
                  <a:pt x="5426945" y="1217868"/>
                  <a:pt x="5431442" y="1210863"/>
                  <a:pt x="5438937" y="1210863"/>
                </a:cubicBezTo>
                <a:close/>
                <a:moveTo>
                  <a:pt x="5367530" y="1210863"/>
                </a:moveTo>
                <a:cubicBezTo>
                  <a:pt x="5376092" y="1210863"/>
                  <a:pt x="5382318" y="1217868"/>
                  <a:pt x="5382318" y="1225651"/>
                </a:cubicBezTo>
                <a:cubicBezTo>
                  <a:pt x="5382318" y="1234213"/>
                  <a:pt x="5376092" y="1240439"/>
                  <a:pt x="5367530" y="1240439"/>
                </a:cubicBezTo>
                <a:cubicBezTo>
                  <a:pt x="5359747" y="1240439"/>
                  <a:pt x="5352742" y="1234213"/>
                  <a:pt x="5352742" y="1225651"/>
                </a:cubicBezTo>
                <a:cubicBezTo>
                  <a:pt x="5352742" y="1217868"/>
                  <a:pt x="5359747" y="1210863"/>
                  <a:pt x="5367530" y="1210863"/>
                </a:cubicBezTo>
                <a:close/>
                <a:moveTo>
                  <a:pt x="5296699" y="1210863"/>
                </a:moveTo>
                <a:cubicBezTo>
                  <a:pt x="5305261" y="1210863"/>
                  <a:pt x="5311488" y="1217868"/>
                  <a:pt x="5311488" y="1225651"/>
                </a:cubicBezTo>
                <a:cubicBezTo>
                  <a:pt x="5311488" y="1234213"/>
                  <a:pt x="5305261" y="1240439"/>
                  <a:pt x="5296699" y="1240439"/>
                </a:cubicBezTo>
                <a:cubicBezTo>
                  <a:pt x="5288915" y="1240439"/>
                  <a:pt x="5281910" y="1234213"/>
                  <a:pt x="5281910" y="1225651"/>
                </a:cubicBezTo>
                <a:cubicBezTo>
                  <a:pt x="5281910" y="1217868"/>
                  <a:pt x="5288915" y="1210863"/>
                  <a:pt x="5296699" y="1210863"/>
                </a:cubicBezTo>
                <a:close/>
                <a:moveTo>
                  <a:pt x="5225869" y="1210863"/>
                </a:moveTo>
                <a:cubicBezTo>
                  <a:pt x="5234431" y="1210863"/>
                  <a:pt x="5240657" y="1217868"/>
                  <a:pt x="5240657" y="1225651"/>
                </a:cubicBezTo>
                <a:cubicBezTo>
                  <a:pt x="5240657" y="1234213"/>
                  <a:pt x="5234431" y="1240439"/>
                  <a:pt x="5225869" y="1240439"/>
                </a:cubicBezTo>
                <a:cubicBezTo>
                  <a:pt x="5217307" y="1240439"/>
                  <a:pt x="5211081" y="1234213"/>
                  <a:pt x="5211081" y="1225651"/>
                </a:cubicBezTo>
                <a:cubicBezTo>
                  <a:pt x="5211081" y="1217868"/>
                  <a:pt x="5217307" y="1210863"/>
                  <a:pt x="5225869" y="1210863"/>
                </a:cubicBezTo>
                <a:close/>
                <a:moveTo>
                  <a:pt x="5154105" y="1210863"/>
                </a:moveTo>
                <a:cubicBezTo>
                  <a:pt x="5162127" y="1210863"/>
                  <a:pt x="5166502" y="1217868"/>
                  <a:pt x="5166502" y="1225651"/>
                </a:cubicBezTo>
                <a:cubicBezTo>
                  <a:pt x="5166502" y="1234213"/>
                  <a:pt x="5162127" y="1240439"/>
                  <a:pt x="5154105" y="1240439"/>
                </a:cubicBezTo>
                <a:cubicBezTo>
                  <a:pt x="5146083" y="1240439"/>
                  <a:pt x="5140249" y="1234213"/>
                  <a:pt x="5140249" y="1225651"/>
                </a:cubicBezTo>
                <a:cubicBezTo>
                  <a:pt x="5140249" y="1217868"/>
                  <a:pt x="5146083" y="1210863"/>
                  <a:pt x="5154105" y="1210863"/>
                </a:cubicBezTo>
                <a:close/>
                <a:moveTo>
                  <a:pt x="5083276" y="1210863"/>
                </a:moveTo>
                <a:cubicBezTo>
                  <a:pt x="5089110" y="1210863"/>
                  <a:pt x="5095673" y="1217868"/>
                  <a:pt x="5095673" y="1225651"/>
                </a:cubicBezTo>
                <a:cubicBezTo>
                  <a:pt x="5095673" y="1234213"/>
                  <a:pt x="5089110" y="1240439"/>
                  <a:pt x="5083276" y="1240439"/>
                </a:cubicBezTo>
                <a:cubicBezTo>
                  <a:pt x="5075254" y="1240439"/>
                  <a:pt x="5069420" y="1234213"/>
                  <a:pt x="5069420" y="1225651"/>
                </a:cubicBezTo>
                <a:cubicBezTo>
                  <a:pt x="5069420" y="1217868"/>
                  <a:pt x="5075254" y="1210863"/>
                  <a:pt x="5083276" y="1210863"/>
                </a:cubicBezTo>
                <a:close/>
                <a:moveTo>
                  <a:pt x="5012445" y="1210863"/>
                </a:moveTo>
                <a:cubicBezTo>
                  <a:pt x="5018279" y="1210863"/>
                  <a:pt x="5024842" y="1217868"/>
                  <a:pt x="5024842" y="1225651"/>
                </a:cubicBezTo>
                <a:cubicBezTo>
                  <a:pt x="5024842" y="1234213"/>
                  <a:pt x="5018279" y="1240439"/>
                  <a:pt x="5012445" y="1240439"/>
                </a:cubicBezTo>
                <a:cubicBezTo>
                  <a:pt x="5004423" y="1240439"/>
                  <a:pt x="4998589" y="1234213"/>
                  <a:pt x="4998589" y="1225651"/>
                </a:cubicBezTo>
                <a:cubicBezTo>
                  <a:pt x="4998589" y="1217868"/>
                  <a:pt x="5004423" y="1210863"/>
                  <a:pt x="5012445" y="1210863"/>
                </a:cubicBezTo>
                <a:close/>
                <a:moveTo>
                  <a:pt x="4940157" y="1210863"/>
                </a:moveTo>
                <a:cubicBezTo>
                  <a:pt x="4948179" y="1210863"/>
                  <a:pt x="4954013" y="1217868"/>
                  <a:pt x="4954013" y="1225651"/>
                </a:cubicBezTo>
                <a:cubicBezTo>
                  <a:pt x="4954013" y="1234213"/>
                  <a:pt x="4948179" y="1240439"/>
                  <a:pt x="4940157" y="1240439"/>
                </a:cubicBezTo>
                <a:cubicBezTo>
                  <a:pt x="4934323" y="1240439"/>
                  <a:pt x="4927760" y="1234213"/>
                  <a:pt x="4927760" y="1225651"/>
                </a:cubicBezTo>
                <a:cubicBezTo>
                  <a:pt x="4927760" y="1217868"/>
                  <a:pt x="4934323" y="1210863"/>
                  <a:pt x="4940157" y="1210863"/>
                </a:cubicBezTo>
                <a:close/>
                <a:moveTo>
                  <a:pt x="4865953" y="1210863"/>
                </a:moveTo>
                <a:cubicBezTo>
                  <a:pt x="4873975" y="1210863"/>
                  <a:pt x="4879809" y="1217868"/>
                  <a:pt x="4879809" y="1225651"/>
                </a:cubicBezTo>
                <a:cubicBezTo>
                  <a:pt x="4879809" y="1234213"/>
                  <a:pt x="4873975" y="1240439"/>
                  <a:pt x="4865953" y="1240439"/>
                </a:cubicBezTo>
                <a:cubicBezTo>
                  <a:pt x="4860119" y="1240439"/>
                  <a:pt x="4853556" y="1234213"/>
                  <a:pt x="4853556" y="1225651"/>
                </a:cubicBezTo>
                <a:cubicBezTo>
                  <a:pt x="4853556" y="1217868"/>
                  <a:pt x="4860119" y="1210863"/>
                  <a:pt x="4865953" y="1210863"/>
                </a:cubicBezTo>
                <a:close/>
                <a:moveTo>
                  <a:pt x="4795122" y="1210863"/>
                </a:moveTo>
                <a:cubicBezTo>
                  <a:pt x="4803144" y="1210863"/>
                  <a:pt x="4808978" y="1217868"/>
                  <a:pt x="4808978" y="1225651"/>
                </a:cubicBezTo>
                <a:cubicBezTo>
                  <a:pt x="4808978" y="1234213"/>
                  <a:pt x="4803144" y="1240439"/>
                  <a:pt x="4795122" y="1240439"/>
                </a:cubicBezTo>
                <a:cubicBezTo>
                  <a:pt x="4787830" y="1240439"/>
                  <a:pt x="4782725" y="1234213"/>
                  <a:pt x="4782725" y="1225651"/>
                </a:cubicBezTo>
                <a:cubicBezTo>
                  <a:pt x="4782725" y="1217868"/>
                  <a:pt x="4787830" y="1210863"/>
                  <a:pt x="4795122" y="1210863"/>
                </a:cubicBezTo>
                <a:close/>
                <a:moveTo>
                  <a:pt x="4726684" y="1210863"/>
                </a:moveTo>
                <a:cubicBezTo>
                  <a:pt x="4735246" y="1210863"/>
                  <a:pt x="4741472" y="1217868"/>
                  <a:pt x="4741472" y="1225651"/>
                </a:cubicBezTo>
                <a:cubicBezTo>
                  <a:pt x="4741472" y="1234213"/>
                  <a:pt x="4735246" y="1240439"/>
                  <a:pt x="4726684" y="1240439"/>
                </a:cubicBezTo>
                <a:cubicBezTo>
                  <a:pt x="4718122" y="1240439"/>
                  <a:pt x="4711896" y="1234213"/>
                  <a:pt x="4711896" y="1225651"/>
                </a:cubicBezTo>
                <a:cubicBezTo>
                  <a:pt x="4711896" y="1217868"/>
                  <a:pt x="4718122" y="1210863"/>
                  <a:pt x="4726684" y="1210863"/>
                </a:cubicBezTo>
                <a:close/>
                <a:moveTo>
                  <a:pt x="4655853" y="1210863"/>
                </a:moveTo>
                <a:cubicBezTo>
                  <a:pt x="4663637" y="1210863"/>
                  <a:pt x="4670642" y="1217868"/>
                  <a:pt x="4670642" y="1225651"/>
                </a:cubicBezTo>
                <a:cubicBezTo>
                  <a:pt x="4670642" y="1234213"/>
                  <a:pt x="4663637" y="1240439"/>
                  <a:pt x="4655853" y="1240439"/>
                </a:cubicBezTo>
                <a:cubicBezTo>
                  <a:pt x="4647291" y="1240439"/>
                  <a:pt x="4641064" y="1234213"/>
                  <a:pt x="4641064" y="1225651"/>
                </a:cubicBezTo>
                <a:cubicBezTo>
                  <a:pt x="4641064" y="1217868"/>
                  <a:pt x="4647291" y="1210863"/>
                  <a:pt x="4655853" y="1210863"/>
                </a:cubicBezTo>
                <a:close/>
                <a:moveTo>
                  <a:pt x="4585023" y="1210863"/>
                </a:moveTo>
                <a:cubicBezTo>
                  <a:pt x="4592806" y="1210863"/>
                  <a:pt x="4599811" y="1217868"/>
                  <a:pt x="4599811" y="1225651"/>
                </a:cubicBezTo>
                <a:cubicBezTo>
                  <a:pt x="4599811" y="1234213"/>
                  <a:pt x="4592806" y="1240439"/>
                  <a:pt x="4585023" y="1240439"/>
                </a:cubicBezTo>
                <a:cubicBezTo>
                  <a:pt x="4576461" y="1240439"/>
                  <a:pt x="4570235" y="1234213"/>
                  <a:pt x="4570235" y="1225651"/>
                </a:cubicBezTo>
                <a:cubicBezTo>
                  <a:pt x="4570235" y="1217868"/>
                  <a:pt x="4576461" y="1210863"/>
                  <a:pt x="4585023" y="1210863"/>
                </a:cubicBezTo>
                <a:close/>
                <a:moveTo>
                  <a:pt x="4513260" y="1210863"/>
                </a:moveTo>
                <a:cubicBezTo>
                  <a:pt x="4520553" y="1210863"/>
                  <a:pt x="4525657" y="1217868"/>
                  <a:pt x="4525657" y="1225651"/>
                </a:cubicBezTo>
                <a:cubicBezTo>
                  <a:pt x="4525657" y="1234213"/>
                  <a:pt x="4520553" y="1240439"/>
                  <a:pt x="4513260" y="1240439"/>
                </a:cubicBezTo>
                <a:cubicBezTo>
                  <a:pt x="4505238" y="1240439"/>
                  <a:pt x="4499404" y="1234213"/>
                  <a:pt x="4499404" y="1225651"/>
                </a:cubicBezTo>
                <a:cubicBezTo>
                  <a:pt x="4499404" y="1217868"/>
                  <a:pt x="4505238" y="1210863"/>
                  <a:pt x="4513260" y="1210863"/>
                </a:cubicBezTo>
                <a:close/>
                <a:moveTo>
                  <a:pt x="4439056" y="1210863"/>
                </a:moveTo>
                <a:cubicBezTo>
                  <a:pt x="4445619" y="1210863"/>
                  <a:pt x="4451453" y="1217868"/>
                  <a:pt x="4451453" y="1225651"/>
                </a:cubicBezTo>
                <a:cubicBezTo>
                  <a:pt x="4451453" y="1234213"/>
                  <a:pt x="4445619" y="1240439"/>
                  <a:pt x="4439056" y="1240439"/>
                </a:cubicBezTo>
                <a:cubicBezTo>
                  <a:pt x="4431763" y="1240439"/>
                  <a:pt x="4425200" y="1234213"/>
                  <a:pt x="4425200" y="1225651"/>
                </a:cubicBezTo>
                <a:cubicBezTo>
                  <a:pt x="4425200" y="1217868"/>
                  <a:pt x="4431763" y="1210863"/>
                  <a:pt x="4439056" y="1210863"/>
                </a:cubicBezTo>
                <a:close/>
                <a:moveTo>
                  <a:pt x="4366768" y="1210863"/>
                </a:moveTo>
                <a:cubicBezTo>
                  <a:pt x="4374790" y="1210863"/>
                  <a:pt x="4380624" y="1217868"/>
                  <a:pt x="4380624" y="1225651"/>
                </a:cubicBezTo>
                <a:cubicBezTo>
                  <a:pt x="4380624" y="1234213"/>
                  <a:pt x="4374790" y="1240439"/>
                  <a:pt x="4366768" y="1240439"/>
                </a:cubicBezTo>
                <a:cubicBezTo>
                  <a:pt x="4360934" y="1240439"/>
                  <a:pt x="4354371" y="1234213"/>
                  <a:pt x="4354371" y="1225651"/>
                </a:cubicBezTo>
                <a:cubicBezTo>
                  <a:pt x="4354371" y="1217868"/>
                  <a:pt x="4360934" y="1210863"/>
                  <a:pt x="4366768" y="1210863"/>
                </a:cubicBezTo>
                <a:close/>
                <a:moveTo>
                  <a:pt x="4295937" y="1210863"/>
                </a:moveTo>
                <a:cubicBezTo>
                  <a:pt x="4303959" y="1210863"/>
                  <a:pt x="4309793" y="1217868"/>
                  <a:pt x="4309793" y="1225651"/>
                </a:cubicBezTo>
                <a:cubicBezTo>
                  <a:pt x="4309793" y="1234213"/>
                  <a:pt x="4303959" y="1240439"/>
                  <a:pt x="4295937" y="1240439"/>
                </a:cubicBezTo>
                <a:cubicBezTo>
                  <a:pt x="4290103" y="1240439"/>
                  <a:pt x="4283540" y="1234213"/>
                  <a:pt x="4283540" y="1225651"/>
                </a:cubicBezTo>
                <a:cubicBezTo>
                  <a:pt x="4283540" y="1217868"/>
                  <a:pt x="4290103" y="1210863"/>
                  <a:pt x="4295937" y="1210863"/>
                </a:cubicBezTo>
                <a:close/>
                <a:moveTo>
                  <a:pt x="368953" y="1210863"/>
                </a:moveTo>
                <a:cubicBezTo>
                  <a:pt x="377515" y="1210863"/>
                  <a:pt x="383742" y="1217868"/>
                  <a:pt x="383742" y="1225651"/>
                </a:cubicBezTo>
                <a:cubicBezTo>
                  <a:pt x="383742" y="1234213"/>
                  <a:pt x="377515" y="1240439"/>
                  <a:pt x="368953" y="1240439"/>
                </a:cubicBezTo>
                <a:cubicBezTo>
                  <a:pt x="361170" y="1240439"/>
                  <a:pt x="354165" y="1234213"/>
                  <a:pt x="354165" y="1225651"/>
                </a:cubicBezTo>
                <a:cubicBezTo>
                  <a:pt x="354165" y="1217868"/>
                  <a:pt x="361170" y="1210863"/>
                  <a:pt x="368953" y="1210863"/>
                </a:cubicBezTo>
                <a:close/>
                <a:moveTo>
                  <a:pt x="297189" y="1210863"/>
                </a:moveTo>
                <a:cubicBezTo>
                  <a:pt x="305211" y="1210863"/>
                  <a:pt x="309586" y="1217868"/>
                  <a:pt x="309586" y="1225651"/>
                </a:cubicBezTo>
                <a:cubicBezTo>
                  <a:pt x="309586" y="1234213"/>
                  <a:pt x="305211" y="1240439"/>
                  <a:pt x="297189" y="1240439"/>
                </a:cubicBezTo>
                <a:cubicBezTo>
                  <a:pt x="289897" y="1240439"/>
                  <a:pt x="283334" y="1234213"/>
                  <a:pt x="283334" y="1225651"/>
                </a:cubicBezTo>
                <a:cubicBezTo>
                  <a:pt x="283334" y="1217868"/>
                  <a:pt x="289897" y="1210863"/>
                  <a:pt x="297189" y="1210863"/>
                </a:cubicBezTo>
                <a:close/>
                <a:moveTo>
                  <a:pt x="226361" y="1210863"/>
                </a:moveTo>
                <a:cubicBezTo>
                  <a:pt x="232195" y="1210863"/>
                  <a:pt x="238759" y="1217868"/>
                  <a:pt x="238759" y="1225651"/>
                </a:cubicBezTo>
                <a:cubicBezTo>
                  <a:pt x="238759" y="1234213"/>
                  <a:pt x="232195" y="1240439"/>
                  <a:pt x="226361" y="1240439"/>
                </a:cubicBezTo>
                <a:cubicBezTo>
                  <a:pt x="218338" y="1240439"/>
                  <a:pt x="212504" y="1234213"/>
                  <a:pt x="212504" y="1225651"/>
                </a:cubicBezTo>
                <a:cubicBezTo>
                  <a:pt x="212504" y="1217868"/>
                  <a:pt x="218338" y="1210863"/>
                  <a:pt x="226361" y="1210863"/>
                </a:cubicBezTo>
                <a:close/>
                <a:moveTo>
                  <a:pt x="155527" y="1210863"/>
                </a:moveTo>
                <a:cubicBezTo>
                  <a:pt x="161361" y="1210863"/>
                  <a:pt x="167924" y="1217868"/>
                  <a:pt x="167924" y="1225651"/>
                </a:cubicBezTo>
                <a:cubicBezTo>
                  <a:pt x="167924" y="1234213"/>
                  <a:pt x="161361" y="1240439"/>
                  <a:pt x="155527" y="1240439"/>
                </a:cubicBezTo>
                <a:cubicBezTo>
                  <a:pt x="147505" y="1240439"/>
                  <a:pt x="141671" y="1234213"/>
                  <a:pt x="141671" y="1225651"/>
                </a:cubicBezTo>
                <a:cubicBezTo>
                  <a:pt x="141671" y="1217868"/>
                  <a:pt x="147505" y="1210863"/>
                  <a:pt x="155527" y="1210863"/>
                </a:cubicBezTo>
                <a:close/>
                <a:moveTo>
                  <a:pt x="83239" y="1210863"/>
                </a:moveTo>
                <a:cubicBezTo>
                  <a:pt x="90531" y="1210863"/>
                  <a:pt x="97095" y="1217868"/>
                  <a:pt x="97095" y="1225651"/>
                </a:cubicBezTo>
                <a:cubicBezTo>
                  <a:pt x="97095" y="1234213"/>
                  <a:pt x="90531" y="1240439"/>
                  <a:pt x="83239" y="1240439"/>
                </a:cubicBezTo>
                <a:cubicBezTo>
                  <a:pt x="76675" y="1240439"/>
                  <a:pt x="70841" y="1234213"/>
                  <a:pt x="70841" y="1225651"/>
                </a:cubicBezTo>
                <a:cubicBezTo>
                  <a:pt x="70841" y="1217868"/>
                  <a:pt x="76675" y="1210863"/>
                  <a:pt x="83239" y="1210863"/>
                </a:cubicBezTo>
                <a:close/>
                <a:moveTo>
                  <a:pt x="12003" y="1210863"/>
                </a:moveTo>
                <a:cubicBezTo>
                  <a:pt x="20248" y="1210863"/>
                  <a:pt x="26244" y="1217868"/>
                  <a:pt x="26244" y="1225651"/>
                </a:cubicBezTo>
                <a:cubicBezTo>
                  <a:pt x="26244" y="1234213"/>
                  <a:pt x="20248" y="1240439"/>
                  <a:pt x="12003" y="1240439"/>
                </a:cubicBezTo>
                <a:cubicBezTo>
                  <a:pt x="4508" y="1240439"/>
                  <a:pt x="10" y="1234213"/>
                  <a:pt x="10" y="1225651"/>
                </a:cubicBezTo>
                <a:cubicBezTo>
                  <a:pt x="10" y="1217868"/>
                  <a:pt x="4508" y="1210863"/>
                  <a:pt x="12003" y="1210863"/>
                </a:cubicBezTo>
                <a:close/>
                <a:moveTo>
                  <a:pt x="7013492" y="1140032"/>
                </a:moveTo>
                <a:cubicBezTo>
                  <a:pt x="7021275" y="1140032"/>
                  <a:pt x="7028280" y="1146595"/>
                  <a:pt x="7028280" y="1152429"/>
                </a:cubicBezTo>
                <a:cubicBezTo>
                  <a:pt x="7028280" y="1160451"/>
                  <a:pt x="7021275" y="1166286"/>
                  <a:pt x="7013492" y="1166286"/>
                </a:cubicBezTo>
                <a:cubicBezTo>
                  <a:pt x="7004930" y="1166286"/>
                  <a:pt x="6998704" y="1160451"/>
                  <a:pt x="6998704" y="1152429"/>
                </a:cubicBezTo>
                <a:cubicBezTo>
                  <a:pt x="6998704" y="1146595"/>
                  <a:pt x="7004930" y="1140032"/>
                  <a:pt x="7013492" y="1140032"/>
                </a:cubicBezTo>
                <a:close/>
                <a:moveTo>
                  <a:pt x="6939085" y="1140032"/>
                </a:moveTo>
                <a:cubicBezTo>
                  <a:pt x="6946378" y="1140032"/>
                  <a:pt x="6950753" y="1146595"/>
                  <a:pt x="6950753" y="1152429"/>
                </a:cubicBezTo>
                <a:cubicBezTo>
                  <a:pt x="6950753" y="1160451"/>
                  <a:pt x="6946378" y="1166286"/>
                  <a:pt x="6939085" y="1166286"/>
                </a:cubicBezTo>
                <a:cubicBezTo>
                  <a:pt x="6931063" y="1166286"/>
                  <a:pt x="6924500" y="1160451"/>
                  <a:pt x="6924500" y="1152429"/>
                </a:cubicBezTo>
                <a:cubicBezTo>
                  <a:pt x="6924500" y="1146595"/>
                  <a:pt x="6931063" y="1140032"/>
                  <a:pt x="6939085" y="1140032"/>
                </a:cubicBezTo>
                <a:close/>
                <a:moveTo>
                  <a:pt x="6867525" y="1140032"/>
                </a:moveTo>
                <a:cubicBezTo>
                  <a:pt x="6874088" y="1140032"/>
                  <a:pt x="6879922" y="1146595"/>
                  <a:pt x="6879922" y="1153888"/>
                </a:cubicBezTo>
                <a:cubicBezTo>
                  <a:pt x="6879922" y="1160451"/>
                  <a:pt x="6874088" y="1166286"/>
                  <a:pt x="6867525" y="1166286"/>
                </a:cubicBezTo>
                <a:cubicBezTo>
                  <a:pt x="6860232" y="1166286"/>
                  <a:pt x="6853669" y="1160451"/>
                  <a:pt x="6853669" y="1153888"/>
                </a:cubicBezTo>
                <a:cubicBezTo>
                  <a:pt x="6853669" y="1146595"/>
                  <a:pt x="6860232" y="1140032"/>
                  <a:pt x="6867525" y="1140032"/>
                </a:cubicBezTo>
                <a:close/>
                <a:moveTo>
                  <a:pt x="6796696" y="1140032"/>
                </a:moveTo>
                <a:cubicBezTo>
                  <a:pt x="6803259" y="1140032"/>
                  <a:pt x="6809093" y="1146595"/>
                  <a:pt x="6809093" y="1153888"/>
                </a:cubicBezTo>
                <a:cubicBezTo>
                  <a:pt x="6809093" y="1160451"/>
                  <a:pt x="6803259" y="1166286"/>
                  <a:pt x="6796696" y="1166286"/>
                </a:cubicBezTo>
                <a:cubicBezTo>
                  <a:pt x="6789403" y="1166286"/>
                  <a:pt x="6782840" y="1160451"/>
                  <a:pt x="6782840" y="1153888"/>
                </a:cubicBezTo>
                <a:cubicBezTo>
                  <a:pt x="6782840" y="1146595"/>
                  <a:pt x="6789403" y="1140032"/>
                  <a:pt x="6796696" y="1140032"/>
                </a:cubicBezTo>
                <a:close/>
                <a:moveTo>
                  <a:pt x="6724405" y="1140032"/>
                </a:moveTo>
                <a:cubicBezTo>
                  <a:pt x="6732427" y="1140032"/>
                  <a:pt x="6738261" y="1146595"/>
                  <a:pt x="6738261" y="1153888"/>
                </a:cubicBezTo>
                <a:cubicBezTo>
                  <a:pt x="6738261" y="1160451"/>
                  <a:pt x="6732427" y="1166286"/>
                  <a:pt x="6724405" y="1166286"/>
                </a:cubicBezTo>
                <a:cubicBezTo>
                  <a:pt x="6718571" y="1166286"/>
                  <a:pt x="6712008" y="1160451"/>
                  <a:pt x="6712008" y="1153888"/>
                </a:cubicBezTo>
                <a:cubicBezTo>
                  <a:pt x="6712008" y="1146595"/>
                  <a:pt x="6718571" y="1140032"/>
                  <a:pt x="6724405" y="1140032"/>
                </a:cubicBezTo>
                <a:close/>
                <a:moveTo>
                  <a:pt x="6653576" y="1140032"/>
                </a:moveTo>
                <a:cubicBezTo>
                  <a:pt x="6660869" y="1140032"/>
                  <a:pt x="6667432" y="1146595"/>
                  <a:pt x="6667432" y="1153888"/>
                </a:cubicBezTo>
                <a:cubicBezTo>
                  <a:pt x="6667432" y="1160451"/>
                  <a:pt x="6660869" y="1166286"/>
                  <a:pt x="6653576" y="1166286"/>
                </a:cubicBezTo>
                <a:cubicBezTo>
                  <a:pt x="6645554" y="1166286"/>
                  <a:pt x="6641179" y="1160451"/>
                  <a:pt x="6641179" y="1153888"/>
                </a:cubicBezTo>
                <a:cubicBezTo>
                  <a:pt x="6641179" y="1146595"/>
                  <a:pt x="6645554" y="1140032"/>
                  <a:pt x="6653576" y="1140032"/>
                </a:cubicBezTo>
                <a:close/>
                <a:moveTo>
                  <a:pt x="6581764" y="1140032"/>
                </a:moveTo>
                <a:cubicBezTo>
                  <a:pt x="6589547" y="1140032"/>
                  <a:pt x="6596552" y="1146595"/>
                  <a:pt x="6596552" y="1153888"/>
                </a:cubicBezTo>
                <a:cubicBezTo>
                  <a:pt x="6596552" y="1160451"/>
                  <a:pt x="6589547" y="1166286"/>
                  <a:pt x="6581764" y="1166286"/>
                </a:cubicBezTo>
                <a:cubicBezTo>
                  <a:pt x="6573202" y="1166286"/>
                  <a:pt x="6566976" y="1160451"/>
                  <a:pt x="6566976" y="1153888"/>
                </a:cubicBezTo>
                <a:cubicBezTo>
                  <a:pt x="6566976" y="1146595"/>
                  <a:pt x="6573202" y="1140032"/>
                  <a:pt x="6581764" y="1140032"/>
                </a:cubicBezTo>
                <a:close/>
                <a:moveTo>
                  <a:pt x="6510933" y="1140032"/>
                </a:moveTo>
                <a:cubicBezTo>
                  <a:pt x="6518717" y="1140032"/>
                  <a:pt x="6525722" y="1146595"/>
                  <a:pt x="6525722" y="1153888"/>
                </a:cubicBezTo>
                <a:cubicBezTo>
                  <a:pt x="6525722" y="1160451"/>
                  <a:pt x="6518717" y="1166286"/>
                  <a:pt x="6510933" y="1166286"/>
                </a:cubicBezTo>
                <a:cubicBezTo>
                  <a:pt x="6502371" y="1166286"/>
                  <a:pt x="6496144" y="1160451"/>
                  <a:pt x="6496144" y="1153888"/>
                </a:cubicBezTo>
                <a:cubicBezTo>
                  <a:pt x="6496144" y="1146595"/>
                  <a:pt x="6502371" y="1140032"/>
                  <a:pt x="6510933" y="1140032"/>
                </a:cubicBezTo>
                <a:close/>
                <a:moveTo>
                  <a:pt x="6440492" y="1140032"/>
                </a:moveTo>
                <a:cubicBezTo>
                  <a:pt x="6448081" y="1140032"/>
                  <a:pt x="6454911" y="1146595"/>
                  <a:pt x="6454911" y="1153888"/>
                </a:cubicBezTo>
                <a:cubicBezTo>
                  <a:pt x="6454911" y="1160451"/>
                  <a:pt x="6448081" y="1166286"/>
                  <a:pt x="6440492" y="1166286"/>
                </a:cubicBezTo>
                <a:cubicBezTo>
                  <a:pt x="6432145" y="1166286"/>
                  <a:pt x="6425315" y="1160451"/>
                  <a:pt x="6425315" y="1153888"/>
                </a:cubicBezTo>
                <a:cubicBezTo>
                  <a:pt x="6425315" y="1146595"/>
                  <a:pt x="6432145" y="1140032"/>
                  <a:pt x="6440492" y="1140032"/>
                </a:cubicBezTo>
                <a:close/>
                <a:moveTo>
                  <a:pt x="6368340" y="1140032"/>
                </a:moveTo>
                <a:cubicBezTo>
                  <a:pt x="6376362" y="1140032"/>
                  <a:pt x="6380737" y="1146595"/>
                  <a:pt x="6380737" y="1153888"/>
                </a:cubicBezTo>
                <a:cubicBezTo>
                  <a:pt x="6380737" y="1160451"/>
                  <a:pt x="6376362" y="1166286"/>
                  <a:pt x="6368340" y="1166286"/>
                </a:cubicBezTo>
                <a:cubicBezTo>
                  <a:pt x="6361047" y="1166286"/>
                  <a:pt x="6354484" y="1160451"/>
                  <a:pt x="6354484" y="1153888"/>
                </a:cubicBezTo>
                <a:cubicBezTo>
                  <a:pt x="6354484" y="1146595"/>
                  <a:pt x="6361047" y="1140032"/>
                  <a:pt x="6368340" y="1140032"/>
                </a:cubicBezTo>
                <a:close/>
                <a:moveTo>
                  <a:pt x="6297511" y="1140032"/>
                </a:moveTo>
                <a:cubicBezTo>
                  <a:pt x="6304074" y="1140032"/>
                  <a:pt x="6309908" y="1146595"/>
                  <a:pt x="6309908" y="1153888"/>
                </a:cubicBezTo>
                <a:cubicBezTo>
                  <a:pt x="6309908" y="1160451"/>
                  <a:pt x="6304074" y="1166286"/>
                  <a:pt x="6297511" y="1166286"/>
                </a:cubicBezTo>
                <a:cubicBezTo>
                  <a:pt x="6290218" y="1166286"/>
                  <a:pt x="6283655" y="1160451"/>
                  <a:pt x="6283655" y="1153888"/>
                </a:cubicBezTo>
                <a:cubicBezTo>
                  <a:pt x="6283655" y="1146595"/>
                  <a:pt x="6290218" y="1140032"/>
                  <a:pt x="6297511" y="1140032"/>
                </a:cubicBezTo>
                <a:close/>
                <a:moveTo>
                  <a:pt x="6226679" y="1140032"/>
                </a:moveTo>
                <a:cubicBezTo>
                  <a:pt x="6233242" y="1140032"/>
                  <a:pt x="6239076" y="1146595"/>
                  <a:pt x="6239076" y="1153888"/>
                </a:cubicBezTo>
                <a:cubicBezTo>
                  <a:pt x="6239076" y="1160451"/>
                  <a:pt x="6233242" y="1166286"/>
                  <a:pt x="6226679" y="1166286"/>
                </a:cubicBezTo>
                <a:cubicBezTo>
                  <a:pt x="6219386" y="1166286"/>
                  <a:pt x="6212823" y="1160451"/>
                  <a:pt x="6212823" y="1153888"/>
                </a:cubicBezTo>
                <a:cubicBezTo>
                  <a:pt x="6212823" y="1146595"/>
                  <a:pt x="6219386" y="1140032"/>
                  <a:pt x="6226679" y="1140032"/>
                </a:cubicBezTo>
                <a:close/>
                <a:moveTo>
                  <a:pt x="6154391" y="1140032"/>
                </a:moveTo>
                <a:cubicBezTo>
                  <a:pt x="6161684" y="1140032"/>
                  <a:pt x="6168247" y="1146595"/>
                  <a:pt x="6168247" y="1153888"/>
                </a:cubicBezTo>
                <a:cubicBezTo>
                  <a:pt x="6168247" y="1160451"/>
                  <a:pt x="6161684" y="1166286"/>
                  <a:pt x="6154391" y="1166286"/>
                </a:cubicBezTo>
                <a:cubicBezTo>
                  <a:pt x="6147828" y="1166286"/>
                  <a:pt x="6141994" y="1160451"/>
                  <a:pt x="6141994" y="1153888"/>
                </a:cubicBezTo>
                <a:cubicBezTo>
                  <a:pt x="6141994" y="1146595"/>
                  <a:pt x="6147828" y="1140032"/>
                  <a:pt x="6154391" y="1140032"/>
                </a:cubicBezTo>
                <a:close/>
                <a:moveTo>
                  <a:pt x="6083559" y="1140032"/>
                </a:moveTo>
                <a:cubicBezTo>
                  <a:pt x="6090852" y="1140032"/>
                  <a:pt x="6097415" y="1146595"/>
                  <a:pt x="6097415" y="1153888"/>
                </a:cubicBezTo>
                <a:cubicBezTo>
                  <a:pt x="6097415" y="1160451"/>
                  <a:pt x="6090852" y="1166286"/>
                  <a:pt x="6083559" y="1166286"/>
                </a:cubicBezTo>
                <a:cubicBezTo>
                  <a:pt x="6076996" y="1166286"/>
                  <a:pt x="6071162" y="1160451"/>
                  <a:pt x="6071162" y="1153888"/>
                </a:cubicBezTo>
                <a:cubicBezTo>
                  <a:pt x="6071162" y="1146595"/>
                  <a:pt x="6076996" y="1140032"/>
                  <a:pt x="6083559" y="1140032"/>
                </a:cubicBezTo>
                <a:close/>
                <a:moveTo>
                  <a:pt x="6009356" y="1140032"/>
                </a:moveTo>
                <a:cubicBezTo>
                  <a:pt x="6016649" y="1140032"/>
                  <a:pt x="6023212" y="1146595"/>
                  <a:pt x="6023212" y="1153888"/>
                </a:cubicBezTo>
                <a:cubicBezTo>
                  <a:pt x="6023212" y="1160451"/>
                  <a:pt x="6016649" y="1166286"/>
                  <a:pt x="6009356" y="1166286"/>
                </a:cubicBezTo>
                <a:cubicBezTo>
                  <a:pt x="6001334" y="1166286"/>
                  <a:pt x="5996959" y="1160451"/>
                  <a:pt x="5996959" y="1153888"/>
                </a:cubicBezTo>
                <a:cubicBezTo>
                  <a:pt x="5996959" y="1146595"/>
                  <a:pt x="6001334" y="1140032"/>
                  <a:pt x="6009356" y="1140032"/>
                </a:cubicBezTo>
                <a:close/>
                <a:moveTo>
                  <a:pt x="5940548" y="1140032"/>
                </a:moveTo>
                <a:cubicBezTo>
                  <a:pt x="5948896" y="1140032"/>
                  <a:pt x="5955726" y="1146595"/>
                  <a:pt x="5955726" y="1153888"/>
                </a:cubicBezTo>
                <a:cubicBezTo>
                  <a:pt x="5955726" y="1160451"/>
                  <a:pt x="5948896" y="1166286"/>
                  <a:pt x="5940548" y="1166286"/>
                </a:cubicBezTo>
                <a:cubicBezTo>
                  <a:pt x="5932960" y="1166286"/>
                  <a:pt x="5926130" y="1160451"/>
                  <a:pt x="5926130" y="1153888"/>
                </a:cubicBezTo>
                <a:cubicBezTo>
                  <a:pt x="5926130" y="1146595"/>
                  <a:pt x="5932960" y="1140032"/>
                  <a:pt x="5940548" y="1140032"/>
                </a:cubicBezTo>
                <a:close/>
                <a:moveTo>
                  <a:pt x="5870088" y="1140032"/>
                </a:moveTo>
                <a:cubicBezTo>
                  <a:pt x="5878650" y="1140032"/>
                  <a:pt x="5884877" y="1146595"/>
                  <a:pt x="5884877" y="1153888"/>
                </a:cubicBezTo>
                <a:cubicBezTo>
                  <a:pt x="5884877" y="1160451"/>
                  <a:pt x="5878650" y="1166286"/>
                  <a:pt x="5870088" y="1166286"/>
                </a:cubicBezTo>
                <a:cubicBezTo>
                  <a:pt x="5862304" y="1166286"/>
                  <a:pt x="5855299" y="1161910"/>
                  <a:pt x="5855299" y="1153888"/>
                </a:cubicBezTo>
                <a:cubicBezTo>
                  <a:pt x="5855299" y="1146595"/>
                  <a:pt x="5862304" y="1140032"/>
                  <a:pt x="5870088" y="1140032"/>
                </a:cubicBezTo>
                <a:close/>
                <a:moveTo>
                  <a:pt x="5799257" y="1140032"/>
                </a:moveTo>
                <a:cubicBezTo>
                  <a:pt x="5807819" y="1140032"/>
                  <a:pt x="5814045" y="1146595"/>
                  <a:pt x="5814045" y="1153888"/>
                </a:cubicBezTo>
                <a:cubicBezTo>
                  <a:pt x="5814045" y="1161910"/>
                  <a:pt x="5807819" y="1166286"/>
                  <a:pt x="5799257" y="1166286"/>
                </a:cubicBezTo>
                <a:cubicBezTo>
                  <a:pt x="5791474" y="1166286"/>
                  <a:pt x="5784469" y="1161910"/>
                  <a:pt x="5784469" y="1153888"/>
                </a:cubicBezTo>
                <a:cubicBezTo>
                  <a:pt x="5784469" y="1146595"/>
                  <a:pt x="5791474" y="1140032"/>
                  <a:pt x="5799257" y="1140032"/>
                </a:cubicBezTo>
                <a:close/>
                <a:moveTo>
                  <a:pt x="5724122" y="1140032"/>
                </a:moveTo>
                <a:cubicBezTo>
                  <a:pt x="5732144" y="1140032"/>
                  <a:pt x="5736519" y="1146595"/>
                  <a:pt x="5736519" y="1153888"/>
                </a:cubicBezTo>
                <a:cubicBezTo>
                  <a:pt x="5736519" y="1161910"/>
                  <a:pt x="5732144" y="1166286"/>
                  <a:pt x="5724122" y="1166286"/>
                </a:cubicBezTo>
                <a:cubicBezTo>
                  <a:pt x="5716100" y="1166286"/>
                  <a:pt x="5710266" y="1161910"/>
                  <a:pt x="5710266" y="1153888"/>
                </a:cubicBezTo>
                <a:cubicBezTo>
                  <a:pt x="5710266" y="1146595"/>
                  <a:pt x="5716100" y="1140032"/>
                  <a:pt x="5724122" y="1140032"/>
                </a:cubicBezTo>
                <a:close/>
                <a:moveTo>
                  <a:pt x="5653291" y="1140032"/>
                </a:moveTo>
                <a:cubicBezTo>
                  <a:pt x="5659125" y="1140032"/>
                  <a:pt x="5665688" y="1146595"/>
                  <a:pt x="5665688" y="1153888"/>
                </a:cubicBezTo>
                <a:cubicBezTo>
                  <a:pt x="5665688" y="1161910"/>
                  <a:pt x="5659125" y="1166286"/>
                  <a:pt x="5653291" y="1166286"/>
                </a:cubicBezTo>
                <a:cubicBezTo>
                  <a:pt x="5645269" y="1166286"/>
                  <a:pt x="5639435" y="1161910"/>
                  <a:pt x="5639435" y="1153888"/>
                </a:cubicBezTo>
                <a:cubicBezTo>
                  <a:pt x="5639435" y="1146595"/>
                  <a:pt x="5645269" y="1140032"/>
                  <a:pt x="5653291" y="1140032"/>
                </a:cubicBezTo>
                <a:close/>
                <a:moveTo>
                  <a:pt x="5581002" y="1140032"/>
                </a:moveTo>
                <a:cubicBezTo>
                  <a:pt x="5588295" y="1140032"/>
                  <a:pt x="5594858" y="1146595"/>
                  <a:pt x="5594858" y="1153888"/>
                </a:cubicBezTo>
                <a:cubicBezTo>
                  <a:pt x="5594858" y="1161910"/>
                  <a:pt x="5588295" y="1166286"/>
                  <a:pt x="5581002" y="1166286"/>
                </a:cubicBezTo>
                <a:cubicBezTo>
                  <a:pt x="5574439" y="1166286"/>
                  <a:pt x="5568605" y="1161910"/>
                  <a:pt x="5568605" y="1153888"/>
                </a:cubicBezTo>
                <a:cubicBezTo>
                  <a:pt x="5568605" y="1146595"/>
                  <a:pt x="5574439" y="1140032"/>
                  <a:pt x="5581002" y="1140032"/>
                </a:cubicBezTo>
                <a:close/>
                <a:moveTo>
                  <a:pt x="5510171" y="1140032"/>
                </a:moveTo>
                <a:cubicBezTo>
                  <a:pt x="5517464" y="1140032"/>
                  <a:pt x="5524027" y="1146595"/>
                  <a:pt x="5524027" y="1153888"/>
                </a:cubicBezTo>
                <a:cubicBezTo>
                  <a:pt x="5524027" y="1161910"/>
                  <a:pt x="5517464" y="1166286"/>
                  <a:pt x="5510171" y="1166286"/>
                </a:cubicBezTo>
                <a:cubicBezTo>
                  <a:pt x="5503608" y="1166286"/>
                  <a:pt x="5497774" y="1161910"/>
                  <a:pt x="5497774" y="1153888"/>
                </a:cubicBezTo>
                <a:cubicBezTo>
                  <a:pt x="5497774" y="1146595"/>
                  <a:pt x="5503608" y="1140032"/>
                  <a:pt x="5510171" y="1140032"/>
                </a:cubicBezTo>
                <a:close/>
                <a:moveTo>
                  <a:pt x="5438937" y="1140032"/>
                </a:moveTo>
                <a:cubicBezTo>
                  <a:pt x="5447182" y="1140032"/>
                  <a:pt x="5453178" y="1146595"/>
                  <a:pt x="5453178" y="1153888"/>
                </a:cubicBezTo>
                <a:cubicBezTo>
                  <a:pt x="5453178" y="1161910"/>
                  <a:pt x="5447182" y="1166286"/>
                  <a:pt x="5438937" y="1166286"/>
                </a:cubicBezTo>
                <a:cubicBezTo>
                  <a:pt x="5431442" y="1166286"/>
                  <a:pt x="5426945" y="1161910"/>
                  <a:pt x="5426945" y="1153888"/>
                </a:cubicBezTo>
                <a:cubicBezTo>
                  <a:pt x="5426945" y="1146595"/>
                  <a:pt x="5431442" y="1140032"/>
                  <a:pt x="5438937" y="1140032"/>
                </a:cubicBezTo>
                <a:close/>
                <a:moveTo>
                  <a:pt x="5367530" y="1140032"/>
                </a:moveTo>
                <a:cubicBezTo>
                  <a:pt x="5376092" y="1140032"/>
                  <a:pt x="5382318" y="1146595"/>
                  <a:pt x="5382318" y="1153888"/>
                </a:cubicBezTo>
                <a:cubicBezTo>
                  <a:pt x="5382318" y="1161910"/>
                  <a:pt x="5376092" y="1166286"/>
                  <a:pt x="5367530" y="1166286"/>
                </a:cubicBezTo>
                <a:cubicBezTo>
                  <a:pt x="5359747" y="1166286"/>
                  <a:pt x="5352742" y="1161910"/>
                  <a:pt x="5352742" y="1153888"/>
                </a:cubicBezTo>
                <a:cubicBezTo>
                  <a:pt x="5352742" y="1146595"/>
                  <a:pt x="5359747" y="1140032"/>
                  <a:pt x="5367530" y="1140032"/>
                </a:cubicBezTo>
                <a:close/>
                <a:moveTo>
                  <a:pt x="5296699" y="1140032"/>
                </a:moveTo>
                <a:cubicBezTo>
                  <a:pt x="5305261" y="1140032"/>
                  <a:pt x="5311488" y="1146595"/>
                  <a:pt x="5311488" y="1153888"/>
                </a:cubicBezTo>
                <a:cubicBezTo>
                  <a:pt x="5311488" y="1161910"/>
                  <a:pt x="5305261" y="1166286"/>
                  <a:pt x="5296699" y="1166286"/>
                </a:cubicBezTo>
                <a:cubicBezTo>
                  <a:pt x="5288915" y="1166286"/>
                  <a:pt x="5281910" y="1161910"/>
                  <a:pt x="5281910" y="1153888"/>
                </a:cubicBezTo>
                <a:cubicBezTo>
                  <a:pt x="5281910" y="1146595"/>
                  <a:pt x="5288915" y="1140032"/>
                  <a:pt x="5296699" y="1140032"/>
                </a:cubicBezTo>
                <a:close/>
                <a:moveTo>
                  <a:pt x="5225869" y="1140032"/>
                </a:moveTo>
                <a:cubicBezTo>
                  <a:pt x="5234431" y="1140032"/>
                  <a:pt x="5240657" y="1146595"/>
                  <a:pt x="5240657" y="1153888"/>
                </a:cubicBezTo>
                <a:cubicBezTo>
                  <a:pt x="5240657" y="1161910"/>
                  <a:pt x="5234431" y="1166286"/>
                  <a:pt x="5225869" y="1166286"/>
                </a:cubicBezTo>
                <a:cubicBezTo>
                  <a:pt x="5217307" y="1166286"/>
                  <a:pt x="5211081" y="1161910"/>
                  <a:pt x="5211081" y="1153888"/>
                </a:cubicBezTo>
                <a:cubicBezTo>
                  <a:pt x="5211081" y="1146595"/>
                  <a:pt x="5217307" y="1140032"/>
                  <a:pt x="5225869" y="1140032"/>
                </a:cubicBezTo>
                <a:close/>
                <a:moveTo>
                  <a:pt x="5154105" y="1140032"/>
                </a:moveTo>
                <a:cubicBezTo>
                  <a:pt x="5162127" y="1140032"/>
                  <a:pt x="5166502" y="1147037"/>
                  <a:pt x="5166502" y="1154821"/>
                </a:cubicBezTo>
                <a:cubicBezTo>
                  <a:pt x="5166502" y="1163383"/>
                  <a:pt x="5162127" y="1169610"/>
                  <a:pt x="5154105" y="1169610"/>
                </a:cubicBezTo>
                <a:cubicBezTo>
                  <a:pt x="5146083" y="1169610"/>
                  <a:pt x="5140249" y="1163383"/>
                  <a:pt x="5140249" y="1154821"/>
                </a:cubicBezTo>
                <a:cubicBezTo>
                  <a:pt x="5140249" y="1147037"/>
                  <a:pt x="5146083" y="1140032"/>
                  <a:pt x="5154105" y="1140032"/>
                </a:cubicBezTo>
                <a:close/>
                <a:moveTo>
                  <a:pt x="5083276" y="1140032"/>
                </a:moveTo>
                <a:cubicBezTo>
                  <a:pt x="5089110" y="1140032"/>
                  <a:pt x="5095673" y="1147037"/>
                  <a:pt x="5095673" y="1154821"/>
                </a:cubicBezTo>
                <a:cubicBezTo>
                  <a:pt x="5095673" y="1163383"/>
                  <a:pt x="5089110" y="1169610"/>
                  <a:pt x="5083276" y="1169610"/>
                </a:cubicBezTo>
                <a:cubicBezTo>
                  <a:pt x="5075254" y="1169610"/>
                  <a:pt x="5069420" y="1163383"/>
                  <a:pt x="5069420" y="1154821"/>
                </a:cubicBezTo>
                <a:cubicBezTo>
                  <a:pt x="5069420" y="1147037"/>
                  <a:pt x="5075254" y="1140032"/>
                  <a:pt x="5083276" y="1140032"/>
                </a:cubicBezTo>
                <a:close/>
                <a:moveTo>
                  <a:pt x="5012445" y="1140032"/>
                </a:moveTo>
                <a:cubicBezTo>
                  <a:pt x="5018279" y="1140032"/>
                  <a:pt x="5024842" y="1147037"/>
                  <a:pt x="5024842" y="1154821"/>
                </a:cubicBezTo>
                <a:cubicBezTo>
                  <a:pt x="5024842" y="1163383"/>
                  <a:pt x="5018279" y="1169610"/>
                  <a:pt x="5012445" y="1169610"/>
                </a:cubicBezTo>
                <a:cubicBezTo>
                  <a:pt x="5004423" y="1169610"/>
                  <a:pt x="4998589" y="1163383"/>
                  <a:pt x="4998589" y="1154821"/>
                </a:cubicBezTo>
                <a:cubicBezTo>
                  <a:pt x="4998589" y="1147037"/>
                  <a:pt x="5004423" y="1140032"/>
                  <a:pt x="5012445" y="1140032"/>
                </a:cubicBezTo>
                <a:close/>
                <a:moveTo>
                  <a:pt x="4940157" y="1140032"/>
                </a:moveTo>
                <a:cubicBezTo>
                  <a:pt x="4948179" y="1140032"/>
                  <a:pt x="4954013" y="1147037"/>
                  <a:pt x="4954013" y="1154821"/>
                </a:cubicBezTo>
                <a:cubicBezTo>
                  <a:pt x="4954013" y="1163383"/>
                  <a:pt x="4948179" y="1169610"/>
                  <a:pt x="4940157" y="1169610"/>
                </a:cubicBezTo>
                <a:cubicBezTo>
                  <a:pt x="4934323" y="1169610"/>
                  <a:pt x="4927760" y="1163383"/>
                  <a:pt x="4927760" y="1154821"/>
                </a:cubicBezTo>
                <a:cubicBezTo>
                  <a:pt x="4927760" y="1147037"/>
                  <a:pt x="4934323" y="1140032"/>
                  <a:pt x="4940157" y="1140032"/>
                </a:cubicBezTo>
                <a:close/>
                <a:moveTo>
                  <a:pt x="4865953" y="1140032"/>
                </a:moveTo>
                <a:cubicBezTo>
                  <a:pt x="4873975" y="1140032"/>
                  <a:pt x="4879809" y="1147037"/>
                  <a:pt x="4879809" y="1154821"/>
                </a:cubicBezTo>
                <a:cubicBezTo>
                  <a:pt x="4879809" y="1163383"/>
                  <a:pt x="4873975" y="1169610"/>
                  <a:pt x="4865953" y="1169610"/>
                </a:cubicBezTo>
                <a:cubicBezTo>
                  <a:pt x="4860119" y="1169610"/>
                  <a:pt x="4853556" y="1163383"/>
                  <a:pt x="4853556" y="1154821"/>
                </a:cubicBezTo>
                <a:cubicBezTo>
                  <a:pt x="4853556" y="1147037"/>
                  <a:pt x="4860119" y="1140032"/>
                  <a:pt x="4865953" y="1140032"/>
                </a:cubicBezTo>
                <a:close/>
                <a:moveTo>
                  <a:pt x="4795122" y="1140032"/>
                </a:moveTo>
                <a:cubicBezTo>
                  <a:pt x="4803144" y="1140032"/>
                  <a:pt x="4808978" y="1147037"/>
                  <a:pt x="4808978" y="1154821"/>
                </a:cubicBezTo>
                <a:cubicBezTo>
                  <a:pt x="4808978" y="1163383"/>
                  <a:pt x="4803144" y="1169610"/>
                  <a:pt x="4795122" y="1169610"/>
                </a:cubicBezTo>
                <a:cubicBezTo>
                  <a:pt x="4787830" y="1169610"/>
                  <a:pt x="4782725" y="1163383"/>
                  <a:pt x="4782725" y="1154821"/>
                </a:cubicBezTo>
                <a:cubicBezTo>
                  <a:pt x="4782725" y="1147037"/>
                  <a:pt x="4787830" y="1140032"/>
                  <a:pt x="4795122" y="1140032"/>
                </a:cubicBezTo>
                <a:close/>
                <a:moveTo>
                  <a:pt x="4726684" y="1140032"/>
                </a:moveTo>
                <a:cubicBezTo>
                  <a:pt x="4735246" y="1140032"/>
                  <a:pt x="4741472" y="1147037"/>
                  <a:pt x="4741472" y="1154821"/>
                </a:cubicBezTo>
                <a:cubicBezTo>
                  <a:pt x="4741472" y="1163383"/>
                  <a:pt x="4735246" y="1169610"/>
                  <a:pt x="4726684" y="1169610"/>
                </a:cubicBezTo>
                <a:cubicBezTo>
                  <a:pt x="4718122" y="1169610"/>
                  <a:pt x="4711896" y="1163383"/>
                  <a:pt x="4711896" y="1154821"/>
                </a:cubicBezTo>
                <a:cubicBezTo>
                  <a:pt x="4711896" y="1147037"/>
                  <a:pt x="4718122" y="1140032"/>
                  <a:pt x="4726684" y="1140032"/>
                </a:cubicBezTo>
                <a:close/>
                <a:moveTo>
                  <a:pt x="4655853" y="1140032"/>
                </a:moveTo>
                <a:cubicBezTo>
                  <a:pt x="4663637" y="1140032"/>
                  <a:pt x="4670642" y="1147037"/>
                  <a:pt x="4670642" y="1154821"/>
                </a:cubicBezTo>
                <a:cubicBezTo>
                  <a:pt x="4670642" y="1163383"/>
                  <a:pt x="4663637" y="1169610"/>
                  <a:pt x="4655853" y="1169610"/>
                </a:cubicBezTo>
                <a:cubicBezTo>
                  <a:pt x="4647291" y="1169610"/>
                  <a:pt x="4641064" y="1163383"/>
                  <a:pt x="4641064" y="1154821"/>
                </a:cubicBezTo>
                <a:cubicBezTo>
                  <a:pt x="4641064" y="1147037"/>
                  <a:pt x="4647291" y="1140032"/>
                  <a:pt x="4655853" y="1140032"/>
                </a:cubicBezTo>
                <a:close/>
                <a:moveTo>
                  <a:pt x="4585023" y="1140032"/>
                </a:moveTo>
                <a:cubicBezTo>
                  <a:pt x="4592806" y="1140032"/>
                  <a:pt x="4599811" y="1147037"/>
                  <a:pt x="4599811" y="1154821"/>
                </a:cubicBezTo>
                <a:cubicBezTo>
                  <a:pt x="4599811" y="1163383"/>
                  <a:pt x="4592806" y="1169610"/>
                  <a:pt x="4585023" y="1169610"/>
                </a:cubicBezTo>
                <a:cubicBezTo>
                  <a:pt x="4576461" y="1169610"/>
                  <a:pt x="4570235" y="1163383"/>
                  <a:pt x="4570235" y="1154821"/>
                </a:cubicBezTo>
                <a:cubicBezTo>
                  <a:pt x="4570235" y="1147037"/>
                  <a:pt x="4576461" y="1140032"/>
                  <a:pt x="4585023" y="1140032"/>
                </a:cubicBezTo>
                <a:close/>
                <a:moveTo>
                  <a:pt x="4513260" y="1140032"/>
                </a:moveTo>
                <a:cubicBezTo>
                  <a:pt x="4520553" y="1140032"/>
                  <a:pt x="4525657" y="1147037"/>
                  <a:pt x="4525657" y="1154821"/>
                </a:cubicBezTo>
                <a:cubicBezTo>
                  <a:pt x="4525657" y="1163383"/>
                  <a:pt x="4520553" y="1169610"/>
                  <a:pt x="4513260" y="1169610"/>
                </a:cubicBezTo>
                <a:cubicBezTo>
                  <a:pt x="4505238" y="1169610"/>
                  <a:pt x="4499404" y="1163383"/>
                  <a:pt x="4499404" y="1154821"/>
                </a:cubicBezTo>
                <a:cubicBezTo>
                  <a:pt x="4499404" y="1147037"/>
                  <a:pt x="4505238" y="1140032"/>
                  <a:pt x="4513260" y="1140032"/>
                </a:cubicBezTo>
                <a:close/>
                <a:moveTo>
                  <a:pt x="4439056" y="1140032"/>
                </a:moveTo>
                <a:cubicBezTo>
                  <a:pt x="4445619" y="1140032"/>
                  <a:pt x="4451453" y="1147037"/>
                  <a:pt x="4451453" y="1154821"/>
                </a:cubicBezTo>
                <a:cubicBezTo>
                  <a:pt x="4451453" y="1163383"/>
                  <a:pt x="4445619" y="1169610"/>
                  <a:pt x="4439056" y="1169610"/>
                </a:cubicBezTo>
                <a:cubicBezTo>
                  <a:pt x="4431763" y="1169610"/>
                  <a:pt x="4425200" y="1163383"/>
                  <a:pt x="4425200" y="1154821"/>
                </a:cubicBezTo>
                <a:cubicBezTo>
                  <a:pt x="4425200" y="1147037"/>
                  <a:pt x="4431763" y="1140032"/>
                  <a:pt x="4439056" y="1140032"/>
                </a:cubicBezTo>
                <a:close/>
                <a:moveTo>
                  <a:pt x="4366768" y="1140032"/>
                </a:moveTo>
                <a:cubicBezTo>
                  <a:pt x="4374790" y="1140032"/>
                  <a:pt x="4380624" y="1147037"/>
                  <a:pt x="4380624" y="1154821"/>
                </a:cubicBezTo>
                <a:cubicBezTo>
                  <a:pt x="4380624" y="1163383"/>
                  <a:pt x="4374790" y="1169610"/>
                  <a:pt x="4366768" y="1169610"/>
                </a:cubicBezTo>
                <a:cubicBezTo>
                  <a:pt x="4360934" y="1169610"/>
                  <a:pt x="4354371" y="1163383"/>
                  <a:pt x="4354371" y="1154821"/>
                </a:cubicBezTo>
                <a:cubicBezTo>
                  <a:pt x="4354371" y="1147037"/>
                  <a:pt x="4360934" y="1140032"/>
                  <a:pt x="4366768" y="1140032"/>
                </a:cubicBezTo>
                <a:close/>
                <a:moveTo>
                  <a:pt x="4295937" y="1140032"/>
                </a:moveTo>
                <a:cubicBezTo>
                  <a:pt x="4303959" y="1140032"/>
                  <a:pt x="4309793" y="1147037"/>
                  <a:pt x="4309793" y="1154821"/>
                </a:cubicBezTo>
                <a:cubicBezTo>
                  <a:pt x="4309793" y="1163383"/>
                  <a:pt x="4303959" y="1169610"/>
                  <a:pt x="4295937" y="1169610"/>
                </a:cubicBezTo>
                <a:cubicBezTo>
                  <a:pt x="4290103" y="1169610"/>
                  <a:pt x="4283540" y="1163383"/>
                  <a:pt x="4283540" y="1154821"/>
                </a:cubicBezTo>
                <a:cubicBezTo>
                  <a:pt x="4283540" y="1147037"/>
                  <a:pt x="4290103" y="1140032"/>
                  <a:pt x="4295937" y="1140032"/>
                </a:cubicBezTo>
                <a:close/>
                <a:moveTo>
                  <a:pt x="4225107" y="1140032"/>
                </a:moveTo>
                <a:cubicBezTo>
                  <a:pt x="4233129" y="1140032"/>
                  <a:pt x="4238963" y="1147037"/>
                  <a:pt x="4238963" y="1154821"/>
                </a:cubicBezTo>
                <a:cubicBezTo>
                  <a:pt x="4238963" y="1163383"/>
                  <a:pt x="4233129" y="1169610"/>
                  <a:pt x="4225107" y="1169610"/>
                </a:cubicBezTo>
                <a:cubicBezTo>
                  <a:pt x="4217085" y="1169610"/>
                  <a:pt x="4212710" y="1163383"/>
                  <a:pt x="4212710" y="1154821"/>
                </a:cubicBezTo>
                <a:cubicBezTo>
                  <a:pt x="4212710" y="1147037"/>
                  <a:pt x="4217085" y="1140032"/>
                  <a:pt x="4225107" y="1140032"/>
                </a:cubicBezTo>
                <a:close/>
                <a:moveTo>
                  <a:pt x="4153295" y="1140032"/>
                </a:moveTo>
                <a:cubicBezTo>
                  <a:pt x="4161078" y="1140032"/>
                  <a:pt x="4168083" y="1147037"/>
                  <a:pt x="4168083" y="1154821"/>
                </a:cubicBezTo>
                <a:cubicBezTo>
                  <a:pt x="4168083" y="1163383"/>
                  <a:pt x="4161078" y="1169610"/>
                  <a:pt x="4153295" y="1169610"/>
                </a:cubicBezTo>
                <a:cubicBezTo>
                  <a:pt x="4144733" y="1169610"/>
                  <a:pt x="4138507" y="1163383"/>
                  <a:pt x="4138507" y="1154821"/>
                </a:cubicBezTo>
                <a:cubicBezTo>
                  <a:pt x="4138507" y="1147037"/>
                  <a:pt x="4144733" y="1140032"/>
                  <a:pt x="4153295" y="1140032"/>
                </a:cubicBezTo>
                <a:close/>
                <a:moveTo>
                  <a:pt x="4082465" y="1140032"/>
                </a:moveTo>
                <a:cubicBezTo>
                  <a:pt x="4090249" y="1140032"/>
                  <a:pt x="4097254" y="1147037"/>
                  <a:pt x="4097254" y="1154821"/>
                </a:cubicBezTo>
                <a:cubicBezTo>
                  <a:pt x="4097254" y="1163383"/>
                  <a:pt x="4090249" y="1169610"/>
                  <a:pt x="4082465" y="1169610"/>
                </a:cubicBezTo>
                <a:cubicBezTo>
                  <a:pt x="4073903" y="1169610"/>
                  <a:pt x="4067676" y="1163383"/>
                  <a:pt x="4067676" y="1154821"/>
                </a:cubicBezTo>
                <a:cubicBezTo>
                  <a:pt x="4067676" y="1147037"/>
                  <a:pt x="4073903" y="1140032"/>
                  <a:pt x="4082465" y="1140032"/>
                </a:cubicBezTo>
                <a:close/>
                <a:moveTo>
                  <a:pt x="439789" y="1140032"/>
                </a:moveTo>
                <a:cubicBezTo>
                  <a:pt x="448351" y="1140032"/>
                  <a:pt x="454579" y="1146595"/>
                  <a:pt x="454579" y="1153888"/>
                </a:cubicBezTo>
                <a:cubicBezTo>
                  <a:pt x="454579" y="1161910"/>
                  <a:pt x="448351" y="1166286"/>
                  <a:pt x="439789" y="1166286"/>
                </a:cubicBezTo>
                <a:cubicBezTo>
                  <a:pt x="432006" y="1166286"/>
                  <a:pt x="425001" y="1161910"/>
                  <a:pt x="425001" y="1153888"/>
                </a:cubicBezTo>
                <a:cubicBezTo>
                  <a:pt x="425001" y="1146595"/>
                  <a:pt x="432006" y="1140032"/>
                  <a:pt x="439789" y="1140032"/>
                </a:cubicBezTo>
                <a:close/>
                <a:moveTo>
                  <a:pt x="368960" y="1140032"/>
                </a:moveTo>
                <a:cubicBezTo>
                  <a:pt x="377521" y="1140032"/>
                  <a:pt x="383747" y="1146595"/>
                  <a:pt x="383747" y="1153888"/>
                </a:cubicBezTo>
                <a:cubicBezTo>
                  <a:pt x="383747" y="1161910"/>
                  <a:pt x="377521" y="1166286"/>
                  <a:pt x="368960" y="1166286"/>
                </a:cubicBezTo>
                <a:cubicBezTo>
                  <a:pt x="361176" y="1166286"/>
                  <a:pt x="354172" y="1161910"/>
                  <a:pt x="354172" y="1153888"/>
                </a:cubicBezTo>
                <a:cubicBezTo>
                  <a:pt x="354172" y="1146595"/>
                  <a:pt x="361176" y="1140032"/>
                  <a:pt x="368960" y="1140032"/>
                </a:cubicBezTo>
                <a:close/>
                <a:moveTo>
                  <a:pt x="297194" y="1140032"/>
                </a:moveTo>
                <a:cubicBezTo>
                  <a:pt x="305217" y="1140032"/>
                  <a:pt x="309592" y="1146595"/>
                  <a:pt x="309592" y="1153888"/>
                </a:cubicBezTo>
                <a:cubicBezTo>
                  <a:pt x="309592" y="1161910"/>
                  <a:pt x="305217" y="1166286"/>
                  <a:pt x="297194" y="1166286"/>
                </a:cubicBezTo>
                <a:cubicBezTo>
                  <a:pt x="289902" y="1166286"/>
                  <a:pt x="283339" y="1161910"/>
                  <a:pt x="283339" y="1153888"/>
                </a:cubicBezTo>
                <a:cubicBezTo>
                  <a:pt x="283339" y="1146595"/>
                  <a:pt x="289902" y="1140032"/>
                  <a:pt x="297194" y="1140032"/>
                </a:cubicBezTo>
                <a:close/>
                <a:moveTo>
                  <a:pt x="226366" y="1140032"/>
                </a:moveTo>
                <a:cubicBezTo>
                  <a:pt x="232201" y="1140032"/>
                  <a:pt x="238764" y="1146595"/>
                  <a:pt x="238764" y="1153888"/>
                </a:cubicBezTo>
                <a:cubicBezTo>
                  <a:pt x="238764" y="1161910"/>
                  <a:pt x="232201" y="1166286"/>
                  <a:pt x="226366" y="1166286"/>
                </a:cubicBezTo>
                <a:cubicBezTo>
                  <a:pt x="218344" y="1166286"/>
                  <a:pt x="212510" y="1161910"/>
                  <a:pt x="212510" y="1153888"/>
                </a:cubicBezTo>
                <a:cubicBezTo>
                  <a:pt x="212510" y="1146595"/>
                  <a:pt x="218344" y="1140032"/>
                  <a:pt x="226366" y="1140032"/>
                </a:cubicBezTo>
                <a:close/>
                <a:moveTo>
                  <a:pt x="155532" y="1140032"/>
                </a:moveTo>
                <a:cubicBezTo>
                  <a:pt x="161366" y="1140032"/>
                  <a:pt x="167930" y="1146595"/>
                  <a:pt x="167930" y="1153888"/>
                </a:cubicBezTo>
                <a:cubicBezTo>
                  <a:pt x="167930" y="1161910"/>
                  <a:pt x="161366" y="1166286"/>
                  <a:pt x="155532" y="1166286"/>
                </a:cubicBezTo>
                <a:cubicBezTo>
                  <a:pt x="147510" y="1166286"/>
                  <a:pt x="141676" y="1161910"/>
                  <a:pt x="141676" y="1153888"/>
                </a:cubicBezTo>
                <a:cubicBezTo>
                  <a:pt x="141676" y="1146595"/>
                  <a:pt x="147510" y="1140032"/>
                  <a:pt x="155532" y="1140032"/>
                </a:cubicBezTo>
                <a:close/>
                <a:moveTo>
                  <a:pt x="83244" y="1140032"/>
                </a:moveTo>
                <a:cubicBezTo>
                  <a:pt x="90536" y="1140032"/>
                  <a:pt x="97100" y="1146595"/>
                  <a:pt x="97100" y="1153888"/>
                </a:cubicBezTo>
                <a:cubicBezTo>
                  <a:pt x="97100" y="1161910"/>
                  <a:pt x="90536" y="1166286"/>
                  <a:pt x="83244" y="1166286"/>
                </a:cubicBezTo>
                <a:cubicBezTo>
                  <a:pt x="76680" y="1166286"/>
                  <a:pt x="70846" y="1161910"/>
                  <a:pt x="70846" y="1153888"/>
                </a:cubicBezTo>
                <a:cubicBezTo>
                  <a:pt x="70846" y="1146595"/>
                  <a:pt x="76680" y="1140032"/>
                  <a:pt x="83244" y="1140032"/>
                </a:cubicBezTo>
                <a:close/>
                <a:moveTo>
                  <a:pt x="12008" y="1140032"/>
                </a:moveTo>
                <a:cubicBezTo>
                  <a:pt x="20253" y="1140032"/>
                  <a:pt x="26249" y="1146595"/>
                  <a:pt x="26249" y="1153888"/>
                </a:cubicBezTo>
                <a:cubicBezTo>
                  <a:pt x="26249" y="1161910"/>
                  <a:pt x="20253" y="1166286"/>
                  <a:pt x="12008" y="1166286"/>
                </a:cubicBezTo>
                <a:cubicBezTo>
                  <a:pt x="4513" y="1166286"/>
                  <a:pt x="16" y="1161910"/>
                  <a:pt x="16" y="1153888"/>
                </a:cubicBezTo>
                <a:cubicBezTo>
                  <a:pt x="16" y="1146595"/>
                  <a:pt x="4513" y="1140032"/>
                  <a:pt x="12008" y="1140032"/>
                </a:cubicBezTo>
                <a:close/>
                <a:moveTo>
                  <a:pt x="6867525" y="1069203"/>
                </a:moveTo>
                <a:cubicBezTo>
                  <a:pt x="6874088" y="1069203"/>
                  <a:pt x="6879922" y="1075037"/>
                  <a:pt x="6879922" y="1081600"/>
                </a:cubicBezTo>
                <a:cubicBezTo>
                  <a:pt x="6879922" y="1088893"/>
                  <a:pt x="6874088" y="1095457"/>
                  <a:pt x="6867525" y="1095457"/>
                </a:cubicBezTo>
                <a:cubicBezTo>
                  <a:pt x="6860232" y="1095457"/>
                  <a:pt x="6853669" y="1088893"/>
                  <a:pt x="6853669" y="1081600"/>
                </a:cubicBezTo>
                <a:cubicBezTo>
                  <a:pt x="6853669" y="1075037"/>
                  <a:pt x="6860232" y="1069203"/>
                  <a:pt x="6867525" y="1069203"/>
                </a:cubicBezTo>
                <a:close/>
                <a:moveTo>
                  <a:pt x="6795237" y="1069203"/>
                </a:moveTo>
                <a:cubicBezTo>
                  <a:pt x="6803259" y="1069203"/>
                  <a:pt x="6809093" y="1075037"/>
                  <a:pt x="6809093" y="1081600"/>
                </a:cubicBezTo>
                <a:cubicBezTo>
                  <a:pt x="6809093" y="1088893"/>
                  <a:pt x="6803259" y="1095457"/>
                  <a:pt x="6796696" y="1095457"/>
                </a:cubicBezTo>
                <a:cubicBezTo>
                  <a:pt x="6789403" y="1095457"/>
                  <a:pt x="6782840" y="1088893"/>
                  <a:pt x="6782840" y="1081600"/>
                </a:cubicBezTo>
                <a:cubicBezTo>
                  <a:pt x="6782840" y="1075037"/>
                  <a:pt x="6789403" y="1069203"/>
                  <a:pt x="6795237" y="1069203"/>
                </a:cubicBezTo>
                <a:close/>
                <a:moveTo>
                  <a:pt x="6724405" y="1069203"/>
                </a:moveTo>
                <a:cubicBezTo>
                  <a:pt x="6732427" y="1069203"/>
                  <a:pt x="6738261" y="1075037"/>
                  <a:pt x="6738261" y="1081600"/>
                </a:cubicBezTo>
                <a:cubicBezTo>
                  <a:pt x="6738261" y="1088893"/>
                  <a:pt x="6732427" y="1095457"/>
                  <a:pt x="6724405" y="1095457"/>
                </a:cubicBezTo>
                <a:cubicBezTo>
                  <a:pt x="6718571" y="1095457"/>
                  <a:pt x="6712008" y="1088893"/>
                  <a:pt x="6712008" y="1081600"/>
                </a:cubicBezTo>
                <a:cubicBezTo>
                  <a:pt x="6712008" y="1075037"/>
                  <a:pt x="6718571" y="1069203"/>
                  <a:pt x="6724405" y="1069203"/>
                </a:cubicBezTo>
                <a:close/>
                <a:moveTo>
                  <a:pt x="6653576" y="1069203"/>
                </a:moveTo>
                <a:cubicBezTo>
                  <a:pt x="6660869" y="1069203"/>
                  <a:pt x="6667432" y="1075037"/>
                  <a:pt x="6667432" y="1081600"/>
                </a:cubicBezTo>
                <a:cubicBezTo>
                  <a:pt x="6667432" y="1088893"/>
                  <a:pt x="6660869" y="1095457"/>
                  <a:pt x="6653576" y="1095457"/>
                </a:cubicBezTo>
                <a:cubicBezTo>
                  <a:pt x="6645554" y="1095457"/>
                  <a:pt x="6641179" y="1088893"/>
                  <a:pt x="6641179" y="1081600"/>
                </a:cubicBezTo>
                <a:cubicBezTo>
                  <a:pt x="6641179" y="1075037"/>
                  <a:pt x="6645554" y="1069203"/>
                  <a:pt x="6653576" y="1069203"/>
                </a:cubicBezTo>
                <a:close/>
                <a:moveTo>
                  <a:pt x="6581764" y="1069203"/>
                </a:moveTo>
                <a:cubicBezTo>
                  <a:pt x="6589547" y="1069203"/>
                  <a:pt x="6596552" y="1075037"/>
                  <a:pt x="6596552" y="1081600"/>
                </a:cubicBezTo>
                <a:cubicBezTo>
                  <a:pt x="6596552" y="1088893"/>
                  <a:pt x="6589547" y="1095457"/>
                  <a:pt x="6581764" y="1095457"/>
                </a:cubicBezTo>
                <a:cubicBezTo>
                  <a:pt x="6573202" y="1095457"/>
                  <a:pt x="6566976" y="1088893"/>
                  <a:pt x="6566976" y="1081600"/>
                </a:cubicBezTo>
                <a:cubicBezTo>
                  <a:pt x="6566976" y="1075037"/>
                  <a:pt x="6573202" y="1069203"/>
                  <a:pt x="6581764" y="1069203"/>
                </a:cubicBezTo>
                <a:close/>
                <a:moveTo>
                  <a:pt x="6510933" y="1069203"/>
                </a:moveTo>
                <a:cubicBezTo>
                  <a:pt x="6518717" y="1069203"/>
                  <a:pt x="6525722" y="1075037"/>
                  <a:pt x="6525722" y="1081600"/>
                </a:cubicBezTo>
                <a:cubicBezTo>
                  <a:pt x="6525722" y="1088893"/>
                  <a:pt x="6518717" y="1095457"/>
                  <a:pt x="6510933" y="1095457"/>
                </a:cubicBezTo>
                <a:cubicBezTo>
                  <a:pt x="6502371" y="1095457"/>
                  <a:pt x="6496144" y="1088893"/>
                  <a:pt x="6496144" y="1081600"/>
                </a:cubicBezTo>
                <a:cubicBezTo>
                  <a:pt x="6496144" y="1075037"/>
                  <a:pt x="6502371" y="1069203"/>
                  <a:pt x="6510933" y="1069203"/>
                </a:cubicBezTo>
                <a:close/>
                <a:moveTo>
                  <a:pt x="6440492" y="1069203"/>
                </a:moveTo>
                <a:cubicBezTo>
                  <a:pt x="6448081" y="1069203"/>
                  <a:pt x="6454911" y="1075037"/>
                  <a:pt x="6454911" y="1081600"/>
                </a:cubicBezTo>
                <a:cubicBezTo>
                  <a:pt x="6454911" y="1088893"/>
                  <a:pt x="6448081" y="1095457"/>
                  <a:pt x="6440492" y="1095457"/>
                </a:cubicBezTo>
                <a:cubicBezTo>
                  <a:pt x="6432145" y="1095457"/>
                  <a:pt x="6425315" y="1088893"/>
                  <a:pt x="6425315" y="1081600"/>
                </a:cubicBezTo>
                <a:cubicBezTo>
                  <a:pt x="6425315" y="1075037"/>
                  <a:pt x="6432145" y="1069203"/>
                  <a:pt x="6440492" y="1069203"/>
                </a:cubicBezTo>
                <a:close/>
                <a:moveTo>
                  <a:pt x="6368340" y="1069203"/>
                </a:moveTo>
                <a:cubicBezTo>
                  <a:pt x="6376362" y="1069203"/>
                  <a:pt x="6380737" y="1075037"/>
                  <a:pt x="6380737" y="1081600"/>
                </a:cubicBezTo>
                <a:cubicBezTo>
                  <a:pt x="6380737" y="1088893"/>
                  <a:pt x="6376362" y="1095457"/>
                  <a:pt x="6368340" y="1095457"/>
                </a:cubicBezTo>
                <a:cubicBezTo>
                  <a:pt x="6361047" y="1095457"/>
                  <a:pt x="6354484" y="1088893"/>
                  <a:pt x="6354484" y="1081600"/>
                </a:cubicBezTo>
                <a:cubicBezTo>
                  <a:pt x="6354484" y="1075037"/>
                  <a:pt x="6361047" y="1069203"/>
                  <a:pt x="6368340" y="1069203"/>
                </a:cubicBezTo>
                <a:close/>
                <a:moveTo>
                  <a:pt x="6297511" y="1069203"/>
                </a:moveTo>
                <a:cubicBezTo>
                  <a:pt x="6304074" y="1069203"/>
                  <a:pt x="6309908" y="1075037"/>
                  <a:pt x="6309908" y="1081600"/>
                </a:cubicBezTo>
                <a:cubicBezTo>
                  <a:pt x="6309908" y="1088893"/>
                  <a:pt x="6304074" y="1095457"/>
                  <a:pt x="6297511" y="1095457"/>
                </a:cubicBezTo>
                <a:cubicBezTo>
                  <a:pt x="6290218" y="1095457"/>
                  <a:pt x="6283655" y="1088893"/>
                  <a:pt x="6283655" y="1081600"/>
                </a:cubicBezTo>
                <a:cubicBezTo>
                  <a:pt x="6283655" y="1075037"/>
                  <a:pt x="6290218" y="1069203"/>
                  <a:pt x="6297511" y="1069203"/>
                </a:cubicBezTo>
                <a:close/>
                <a:moveTo>
                  <a:pt x="6226679" y="1069203"/>
                </a:moveTo>
                <a:cubicBezTo>
                  <a:pt x="6233242" y="1069203"/>
                  <a:pt x="6239076" y="1075037"/>
                  <a:pt x="6239076" y="1081600"/>
                </a:cubicBezTo>
                <a:cubicBezTo>
                  <a:pt x="6239076" y="1088893"/>
                  <a:pt x="6233242" y="1095457"/>
                  <a:pt x="6226679" y="1095457"/>
                </a:cubicBezTo>
                <a:cubicBezTo>
                  <a:pt x="6219386" y="1095457"/>
                  <a:pt x="6212823" y="1088893"/>
                  <a:pt x="6212823" y="1083059"/>
                </a:cubicBezTo>
                <a:cubicBezTo>
                  <a:pt x="6212823" y="1075037"/>
                  <a:pt x="6219386" y="1069203"/>
                  <a:pt x="6226679" y="1069203"/>
                </a:cubicBezTo>
                <a:close/>
                <a:moveTo>
                  <a:pt x="6154391" y="1069203"/>
                </a:moveTo>
                <a:cubicBezTo>
                  <a:pt x="6161684" y="1069203"/>
                  <a:pt x="6168247" y="1075037"/>
                  <a:pt x="6168247" y="1083059"/>
                </a:cubicBezTo>
                <a:cubicBezTo>
                  <a:pt x="6168247" y="1088893"/>
                  <a:pt x="6161684" y="1095457"/>
                  <a:pt x="6154391" y="1095457"/>
                </a:cubicBezTo>
                <a:cubicBezTo>
                  <a:pt x="6147828" y="1095457"/>
                  <a:pt x="6141994" y="1088893"/>
                  <a:pt x="6141994" y="1083059"/>
                </a:cubicBezTo>
                <a:cubicBezTo>
                  <a:pt x="6141994" y="1075037"/>
                  <a:pt x="6147828" y="1069203"/>
                  <a:pt x="6154391" y="1069203"/>
                </a:cubicBezTo>
                <a:close/>
                <a:moveTo>
                  <a:pt x="6083559" y="1069203"/>
                </a:moveTo>
                <a:cubicBezTo>
                  <a:pt x="6090852" y="1069203"/>
                  <a:pt x="6097415" y="1075037"/>
                  <a:pt x="6097415" y="1083059"/>
                </a:cubicBezTo>
                <a:cubicBezTo>
                  <a:pt x="6097415" y="1088893"/>
                  <a:pt x="6090852" y="1095457"/>
                  <a:pt x="6083559" y="1095457"/>
                </a:cubicBezTo>
                <a:cubicBezTo>
                  <a:pt x="6076996" y="1095457"/>
                  <a:pt x="6071162" y="1088893"/>
                  <a:pt x="6071162" y="1083059"/>
                </a:cubicBezTo>
                <a:cubicBezTo>
                  <a:pt x="6071162" y="1075037"/>
                  <a:pt x="6076996" y="1069203"/>
                  <a:pt x="6083559" y="1069203"/>
                </a:cubicBezTo>
                <a:close/>
                <a:moveTo>
                  <a:pt x="6009356" y="1069203"/>
                </a:moveTo>
                <a:cubicBezTo>
                  <a:pt x="6016649" y="1069203"/>
                  <a:pt x="6023212" y="1075037"/>
                  <a:pt x="6023212" y="1083059"/>
                </a:cubicBezTo>
                <a:cubicBezTo>
                  <a:pt x="6023212" y="1088893"/>
                  <a:pt x="6016649" y="1095457"/>
                  <a:pt x="6009356" y="1095457"/>
                </a:cubicBezTo>
                <a:cubicBezTo>
                  <a:pt x="6001334" y="1095457"/>
                  <a:pt x="5996959" y="1088893"/>
                  <a:pt x="5996959" y="1083059"/>
                </a:cubicBezTo>
                <a:cubicBezTo>
                  <a:pt x="5996959" y="1075037"/>
                  <a:pt x="6001334" y="1069203"/>
                  <a:pt x="6009356" y="1069203"/>
                </a:cubicBezTo>
                <a:close/>
                <a:moveTo>
                  <a:pt x="5940548" y="1069203"/>
                </a:moveTo>
                <a:cubicBezTo>
                  <a:pt x="5948896" y="1069203"/>
                  <a:pt x="5955726" y="1075037"/>
                  <a:pt x="5955726" y="1083059"/>
                </a:cubicBezTo>
                <a:cubicBezTo>
                  <a:pt x="5955726" y="1088893"/>
                  <a:pt x="5948896" y="1095457"/>
                  <a:pt x="5940548" y="1095457"/>
                </a:cubicBezTo>
                <a:cubicBezTo>
                  <a:pt x="5932960" y="1095457"/>
                  <a:pt x="5926130" y="1088893"/>
                  <a:pt x="5926130" y="1083059"/>
                </a:cubicBezTo>
                <a:cubicBezTo>
                  <a:pt x="5926130" y="1075037"/>
                  <a:pt x="5932960" y="1069203"/>
                  <a:pt x="5940548" y="1069203"/>
                </a:cubicBezTo>
                <a:close/>
                <a:moveTo>
                  <a:pt x="5870088" y="1069203"/>
                </a:moveTo>
                <a:cubicBezTo>
                  <a:pt x="5878650" y="1069203"/>
                  <a:pt x="5884877" y="1075037"/>
                  <a:pt x="5884877" y="1083059"/>
                </a:cubicBezTo>
                <a:cubicBezTo>
                  <a:pt x="5884877" y="1088893"/>
                  <a:pt x="5878650" y="1095457"/>
                  <a:pt x="5870088" y="1095457"/>
                </a:cubicBezTo>
                <a:cubicBezTo>
                  <a:pt x="5862304" y="1095457"/>
                  <a:pt x="5855299" y="1088893"/>
                  <a:pt x="5855299" y="1083059"/>
                </a:cubicBezTo>
                <a:cubicBezTo>
                  <a:pt x="5855299" y="1075037"/>
                  <a:pt x="5862304" y="1069203"/>
                  <a:pt x="5870088" y="1069203"/>
                </a:cubicBezTo>
                <a:close/>
                <a:moveTo>
                  <a:pt x="5799257" y="1069203"/>
                </a:moveTo>
                <a:cubicBezTo>
                  <a:pt x="5807819" y="1069203"/>
                  <a:pt x="5814045" y="1075037"/>
                  <a:pt x="5814045" y="1083059"/>
                </a:cubicBezTo>
                <a:cubicBezTo>
                  <a:pt x="5814045" y="1088893"/>
                  <a:pt x="5807819" y="1095457"/>
                  <a:pt x="5799257" y="1095457"/>
                </a:cubicBezTo>
                <a:cubicBezTo>
                  <a:pt x="5791474" y="1095457"/>
                  <a:pt x="5784469" y="1088893"/>
                  <a:pt x="5784469" y="1083059"/>
                </a:cubicBezTo>
                <a:cubicBezTo>
                  <a:pt x="5784469" y="1075037"/>
                  <a:pt x="5791474" y="1069203"/>
                  <a:pt x="5799257" y="1069203"/>
                </a:cubicBezTo>
                <a:close/>
                <a:moveTo>
                  <a:pt x="5724122" y="1069203"/>
                </a:moveTo>
                <a:cubicBezTo>
                  <a:pt x="5732144" y="1069203"/>
                  <a:pt x="5736519" y="1075037"/>
                  <a:pt x="5736519" y="1083059"/>
                </a:cubicBezTo>
                <a:cubicBezTo>
                  <a:pt x="5736519" y="1088893"/>
                  <a:pt x="5732144" y="1095457"/>
                  <a:pt x="5724122" y="1095457"/>
                </a:cubicBezTo>
                <a:cubicBezTo>
                  <a:pt x="5716100" y="1095457"/>
                  <a:pt x="5710266" y="1088893"/>
                  <a:pt x="5710266" y="1083059"/>
                </a:cubicBezTo>
                <a:cubicBezTo>
                  <a:pt x="5710266" y="1075037"/>
                  <a:pt x="5716100" y="1069203"/>
                  <a:pt x="5724122" y="1069203"/>
                </a:cubicBezTo>
                <a:close/>
                <a:moveTo>
                  <a:pt x="5653291" y="1069203"/>
                </a:moveTo>
                <a:cubicBezTo>
                  <a:pt x="5659125" y="1069203"/>
                  <a:pt x="5665688" y="1075037"/>
                  <a:pt x="5665688" y="1083059"/>
                </a:cubicBezTo>
                <a:cubicBezTo>
                  <a:pt x="5665688" y="1088893"/>
                  <a:pt x="5659125" y="1095457"/>
                  <a:pt x="5653291" y="1095457"/>
                </a:cubicBezTo>
                <a:cubicBezTo>
                  <a:pt x="5645269" y="1095457"/>
                  <a:pt x="5639435" y="1088893"/>
                  <a:pt x="5639435" y="1083059"/>
                </a:cubicBezTo>
                <a:cubicBezTo>
                  <a:pt x="5639435" y="1075037"/>
                  <a:pt x="5645269" y="1069203"/>
                  <a:pt x="5653291" y="1069203"/>
                </a:cubicBezTo>
                <a:close/>
                <a:moveTo>
                  <a:pt x="5581002" y="1069203"/>
                </a:moveTo>
                <a:cubicBezTo>
                  <a:pt x="5588295" y="1069203"/>
                  <a:pt x="5594858" y="1075037"/>
                  <a:pt x="5594858" y="1083059"/>
                </a:cubicBezTo>
                <a:cubicBezTo>
                  <a:pt x="5594858" y="1088893"/>
                  <a:pt x="5588295" y="1095457"/>
                  <a:pt x="5581002" y="1095457"/>
                </a:cubicBezTo>
                <a:cubicBezTo>
                  <a:pt x="5574439" y="1095457"/>
                  <a:pt x="5568605" y="1088893"/>
                  <a:pt x="5568605" y="1083059"/>
                </a:cubicBezTo>
                <a:cubicBezTo>
                  <a:pt x="5568605" y="1075037"/>
                  <a:pt x="5574439" y="1069203"/>
                  <a:pt x="5581002" y="1069203"/>
                </a:cubicBezTo>
                <a:close/>
                <a:moveTo>
                  <a:pt x="5510171" y="1069203"/>
                </a:moveTo>
                <a:cubicBezTo>
                  <a:pt x="5517464" y="1069203"/>
                  <a:pt x="5524027" y="1075037"/>
                  <a:pt x="5524027" y="1083059"/>
                </a:cubicBezTo>
                <a:cubicBezTo>
                  <a:pt x="5524027" y="1088893"/>
                  <a:pt x="5517464" y="1095457"/>
                  <a:pt x="5510171" y="1095457"/>
                </a:cubicBezTo>
                <a:cubicBezTo>
                  <a:pt x="5503608" y="1095457"/>
                  <a:pt x="5497774" y="1088893"/>
                  <a:pt x="5497774" y="1083059"/>
                </a:cubicBezTo>
                <a:cubicBezTo>
                  <a:pt x="5497774" y="1075037"/>
                  <a:pt x="5503608" y="1069203"/>
                  <a:pt x="5510171" y="1069203"/>
                </a:cubicBezTo>
                <a:close/>
                <a:moveTo>
                  <a:pt x="5438937" y="1069203"/>
                </a:moveTo>
                <a:cubicBezTo>
                  <a:pt x="5447182" y="1069203"/>
                  <a:pt x="5453178" y="1075037"/>
                  <a:pt x="5453178" y="1083059"/>
                </a:cubicBezTo>
                <a:cubicBezTo>
                  <a:pt x="5453178" y="1088893"/>
                  <a:pt x="5447182" y="1095457"/>
                  <a:pt x="5438937" y="1095457"/>
                </a:cubicBezTo>
                <a:cubicBezTo>
                  <a:pt x="5431442" y="1095457"/>
                  <a:pt x="5426945" y="1088893"/>
                  <a:pt x="5426945" y="1083059"/>
                </a:cubicBezTo>
                <a:cubicBezTo>
                  <a:pt x="5426945" y="1075037"/>
                  <a:pt x="5431442" y="1069203"/>
                  <a:pt x="5438937" y="1069203"/>
                </a:cubicBezTo>
                <a:close/>
                <a:moveTo>
                  <a:pt x="5367530" y="1069203"/>
                </a:moveTo>
                <a:cubicBezTo>
                  <a:pt x="5376092" y="1069203"/>
                  <a:pt x="5382318" y="1075037"/>
                  <a:pt x="5382318" y="1083059"/>
                </a:cubicBezTo>
                <a:cubicBezTo>
                  <a:pt x="5382318" y="1088893"/>
                  <a:pt x="5376092" y="1095457"/>
                  <a:pt x="5367530" y="1095457"/>
                </a:cubicBezTo>
                <a:cubicBezTo>
                  <a:pt x="5359747" y="1095457"/>
                  <a:pt x="5352742" y="1088893"/>
                  <a:pt x="5352742" y="1083059"/>
                </a:cubicBezTo>
                <a:cubicBezTo>
                  <a:pt x="5352742" y="1075037"/>
                  <a:pt x="5359747" y="1069203"/>
                  <a:pt x="5367530" y="1069203"/>
                </a:cubicBezTo>
                <a:close/>
                <a:moveTo>
                  <a:pt x="5296699" y="1069203"/>
                </a:moveTo>
                <a:cubicBezTo>
                  <a:pt x="5305261" y="1069203"/>
                  <a:pt x="5311488" y="1075037"/>
                  <a:pt x="5311488" y="1083059"/>
                </a:cubicBezTo>
                <a:cubicBezTo>
                  <a:pt x="5311488" y="1088893"/>
                  <a:pt x="5305261" y="1095457"/>
                  <a:pt x="5296699" y="1095457"/>
                </a:cubicBezTo>
                <a:cubicBezTo>
                  <a:pt x="5288915" y="1095457"/>
                  <a:pt x="5281910" y="1088893"/>
                  <a:pt x="5281910" y="1083059"/>
                </a:cubicBezTo>
                <a:cubicBezTo>
                  <a:pt x="5281910" y="1075037"/>
                  <a:pt x="5288915" y="1069203"/>
                  <a:pt x="5296699" y="1069203"/>
                </a:cubicBezTo>
                <a:close/>
                <a:moveTo>
                  <a:pt x="5225869" y="1069203"/>
                </a:moveTo>
                <a:cubicBezTo>
                  <a:pt x="5234431" y="1069203"/>
                  <a:pt x="5240657" y="1075037"/>
                  <a:pt x="5240657" y="1083059"/>
                </a:cubicBezTo>
                <a:cubicBezTo>
                  <a:pt x="5240657" y="1088893"/>
                  <a:pt x="5234431" y="1095457"/>
                  <a:pt x="5225869" y="1095457"/>
                </a:cubicBezTo>
                <a:cubicBezTo>
                  <a:pt x="5217307" y="1095457"/>
                  <a:pt x="5211081" y="1088893"/>
                  <a:pt x="5211081" y="1083059"/>
                </a:cubicBezTo>
                <a:cubicBezTo>
                  <a:pt x="5211081" y="1075037"/>
                  <a:pt x="5217307" y="1069203"/>
                  <a:pt x="5225869" y="1069203"/>
                </a:cubicBezTo>
                <a:close/>
                <a:moveTo>
                  <a:pt x="5154105" y="1069203"/>
                </a:moveTo>
                <a:cubicBezTo>
                  <a:pt x="5162127" y="1069203"/>
                  <a:pt x="5166502" y="1075037"/>
                  <a:pt x="5166502" y="1083059"/>
                </a:cubicBezTo>
                <a:cubicBezTo>
                  <a:pt x="5166502" y="1091081"/>
                  <a:pt x="5162127" y="1095457"/>
                  <a:pt x="5154105" y="1095457"/>
                </a:cubicBezTo>
                <a:cubicBezTo>
                  <a:pt x="5146083" y="1095457"/>
                  <a:pt x="5140249" y="1091081"/>
                  <a:pt x="5140249" y="1083059"/>
                </a:cubicBezTo>
                <a:cubicBezTo>
                  <a:pt x="5140249" y="1075037"/>
                  <a:pt x="5146083" y="1069203"/>
                  <a:pt x="5154105" y="1069203"/>
                </a:cubicBezTo>
                <a:close/>
                <a:moveTo>
                  <a:pt x="5083276" y="1069203"/>
                </a:moveTo>
                <a:cubicBezTo>
                  <a:pt x="5089110" y="1069203"/>
                  <a:pt x="5095673" y="1075037"/>
                  <a:pt x="5095673" y="1083059"/>
                </a:cubicBezTo>
                <a:cubicBezTo>
                  <a:pt x="5095673" y="1091081"/>
                  <a:pt x="5089110" y="1095457"/>
                  <a:pt x="5083276" y="1095457"/>
                </a:cubicBezTo>
                <a:cubicBezTo>
                  <a:pt x="5075254" y="1095457"/>
                  <a:pt x="5069420" y="1091081"/>
                  <a:pt x="5069420" y="1083059"/>
                </a:cubicBezTo>
                <a:cubicBezTo>
                  <a:pt x="5069420" y="1075037"/>
                  <a:pt x="5075254" y="1069203"/>
                  <a:pt x="5083276" y="1069203"/>
                </a:cubicBezTo>
                <a:close/>
                <a:moveTo>
                  <a:pt x="5012445" y="1069203"/>
                </a:moveTo>
                <a:cubicBezTo>
                  <a:pt x="5018279" y="1069203"/>
                  <a:pt x="5024842" y="1075037"/>
                  <a:pt x="5024842" y="1083059"/>
                </a:cubicBezTo>
                <a:cubicBezTo>
                  <a:pt x="5024842" y="1091081"/>
                  <a:pt x="5018279" y="1095457"/>
                  <a:pt x="5012445" y="1095457"/>
                </a:cubicBezTo>
                <a:cubicBezTo>
                  <a:pt x="5004423" y="1095457"/>
                  <a:pt x="4998589" y="1091081"/>
                  <a:pt x="4998589" y="1083059"/>
                </a:cubicBezTo>
                <a:cubicBezTo>
                  <a:pt x="4998589" y="1075037"/>
                  <a:pt x="5004423" y="1069203"/>
                  <a:pt x="5012445" y="1069203"/>
                </a:cubicBezTo>
                <a:close/>
                <a:moveTo>
                  <a:pt x="4940157" y="1069203"/>
                </a:moveTo>
                <a:cubicBezTo>
                  <a:pt x="4948179" y="1069203"/>
                  <a:pt x="4954013" y="1075037"/>
                  <a:pt x="4954013" y="1083059"/>
                </a:cubicBezTo>
                <a:cubicBezTo>
                  <a:pt x="4954013" y="1091081"/>
                  <a:pt x="4948179" y="1095457"/>
                  <a:pt x="4940157" y="1095457"/>
                </a:cubicBezTo>
                <a:cubicBezTo>
                  <a:pt x="4934323" y="1095457"/>
                  <a:pt x="4927760" y="1091081"/>
                  <a:pt x="4927760" y="1083059"/>
                </a:cubicBezTo>
                <a:cubicBezTo>
                  <a:pt x="4927760" y="1075037"/>
                  <a:pt x="4934323" y="1069203"/>
                  <a:pt x="4940157" y="1069203"/>
                </a:cubicBezTo>
                <a:close/>
                <a:moveTo>
                  <a:pt x="4865953" y="1069203"/>
                </a:moveTo>
                <a:cubicBezTo>
                  <a:pt x="4873975" y="1069203"/>
                  <a:pt x="4879809" y="1075037"/>
                  <a:pt x="4879809" y="1083059"/>
                </a:cubicBezTo>
                <a:cubicBezTo>
                  <a:pt x="4879809" y="1091081"/>
                  <a:pt x="4873975" y="1095457"/>
                  <a:pt x="4865953" y="1095457"/>
                </a:cubicBezTo>
                <a:cubicBezTo>
                  <a:pt x="4860119" y="1095457"/>
                  <a:pt x="4853556" y="1091081"/>
                  <a:pt x="4853556" y="1083059"/>
                </a:cubicBezTo>
                <a:cubicBezTo>
                  <a:pt x="4853556" y="1075037"/>
                  <a:pt x="4860119" y="1069203"/>
                  <a:pt x="4865953" y="1069203"/>
                </a:cubicBezTo>
                <a:close/>
                <a:moveTo>
                  <a:pt x="4795122" y="1069203"/>
                </a:moveTo>
                <a:cubicBezTo>
                  <a:pt x="4803144" y="1069203"/>
                  <a:pt x="4808978" y="1075037"/>
                  <a:pt x="4808978" y="1083059"/>
                </a:cubicBezTo>
                <a:cubicBezTo>
                  <a:pt x="4808978" y="1091081"/>
                  <a:pt x="4803144" y="1095457"/>
                  <a:pt x="4795122" y="1095457"/>
                </a:cubicBezTo>
                <a:cubicBezTo>
                  <a:pt x="4787830" y="1095457"/>
                  <a:pt x="4782725" y="1091081"/>
                  <a:pt x="4782725" y="1083059"/>
                </a:cubicBezTo>
                <a:cubicBezTo>
                  <a:pt x="4782725" y="1075037"/>
                  <a:pt x="4787830" y="1069203"/>
                  <a:pt x="4795122" y="1069203"/>
                </a:cubicBezTo>
                <a:close/>
                <a:moveTo>
                  <a:pt x="4726684" y="1069203"/>
                </a:moveTo>
                <a:cubicBezTo>
                  <a:pt x="4735246" y="1069203"/>
                  <a:pt x="4741472" y="1075037"/>
                  <a:pt x="4741472" y="1083059"/>
                </a:cubicBezTo>
                <a:cubicBezTo>
                  <a:pt x="4741472" y="1091081"/>
                  <a:pt x="4735246" y="1095457"/>
                  <a:pt x="4726684" y="1095457"/>
                </a:cubicBezTo>
                <a:cubicBezTo>
                  <a:pt x="4718122" y="1095457"/>
                  <a:pt x="4711896" y="1091081"/>
                  <a:pt x="4711896" y="1083059"/>
                </a:cubicBezTo>
                <a:cubicBezTo>
                  <a:pt x="4711896" y="1075037"/>
                  <a:pt x="4718122" y="1069203"/>
                  <a:pt x="4726684" y="1069203"/>
                </a:cubicBezTo>
                <a:close/>
                <a:moveTo>
                  <a:pt x="4655853" y="1069203"/>
                </a:moveTo>
                <a:cubicBezTo>
                  <a:pt x="4663637" y="1069203"/>
                  <a:pt x="4670642" y="1075037"/>
                  <a:pt x="4670642" y="1083059"/>
                </a:cubicBezTo>
                <a:cubicBezTo>
                  <a:pt x="4670642" y="1091081"/>
                  <a:pt x="4663637" y="1095457"/>
                  <a:pt x="4655853" y="1095457"/>
                </a:cubicBezTo>
                <a:cubicBezTo>
                  <a:pt x="4647291" y="1095457"/>
                  <a:pt x="4641064" y="1091081"/>
                  <a:pt x="4641064" y="1083059"/>
                </a:cubicBezTo>
                <a:cubicBezTo>
                  <a:pt x="4641064" y="1075037"/>
                  <a:pt x="4647291" y="1069203"/>
                  <a:pt x="4655853" y="1069203"/>
                </a:cubicBezTo>
                <a:close/>
                <a:moveTo>
                  <a:pt x="4585023" y="1069203"/>
                </a:moveTo>
                <a:cubicBezTo>
                  <a:pt x="4592806" y="1069203"/>
                  <a:pt x="4599811" y="1075037"/>
                  <a:pt x="4599811" y="1083059"/>
                </a:cubicBezTo>
                <a:cubicBezTo>
                  <a:pt x="4599811" y="1091081"/>
                  <a:pt x="4592806" y="1095457"/>
                  <a:pt x="4585023" y="1095457"/>
                </a:cubicBezTo>
                <a:cubicBezTo>
                  <a:pt x="4576461" y="1095457"/>
                  <a:pt x="4570235" y="1091081"/>
                  <a:pt x="4570235" y="1083059"/>
                </a:cubicBezTo>
                <a:cubicBezTo>
                  <a:pt x="4570235" y="1075037"/>
                  <a:pt x="4576461" y="1069203"/>
                  <a:pt x="4585023" y="1069203"/>
                </a:cubicBezTo>
                <a:close/>
                <a:moveTo>
                  <a:pt x="4513260" y="1069203"/>
                </a:moveTo>
                <a:cubicBezTo>
                  <a:pt x="4519094" y="1069203"/>
                  <a:pt x="4525657" y="1075430"/>
                  <a:pt x="4525657" y="1083991"/>
                </a:cubicBezTo>
                <a:cubicBezTo>
                  <a:pt x="4525657" y="1092553"/>
                  <a:pt x="4519094" y="1098780"/>
                  <a:pt x="4513260" y="1098780"/>
                </a:cubicBezTo>
                <a:cubicBezTo>
                  <a:pt x="4505238" y="1098780"/>
                  <a:pt x="4499404" y="1092553"/>
                  <a:pt x="4499404" y="1083991"/>
                </a:cubicBezTo>
                <a:cubicBezTo>
                  <a:pt x="4499404" y="1075430"/>
                  <a:pt x="4505238" y="1069203"/>
                  <a:pt x="4513260" y="1069203"/>
                </a:cubicBezTo>
                <a:close/>
                <a:moveTo>
                  <a:pt x="4439056" y="1069203"/>
                </a:moveTo>
                <a:cubicBezTo>
                  <a:pt x="4445619" y="1069203"/>
                  <a:pt x="4451453" y="1075430"/>
                  <a:pt x="4451453" y="1083991"/>
                </a:cubicBezTo>
                <a:cubicBezTo>
                  <a:pt x="4451453" y="1092553"/>
                  <a:pt x="4445619" y="1098780"/>
                  <a:pt x="4439056" y="1098780"/>
                </a:cubicBezTo>
                <a:cubicBezTo>
                  <a:pt x="4431763" y="1098780"/>
                  <a:pt x="4425200" y="1092553"/>
                  <a:pt x="4425200" y="1083991"/>
                </a:cubicBezTo>
                <a:cubicBezTo>
                  <a:pt x="4425200" y="1075430"/>
                  <a:pt x="4431763" y="1069203"/>
                  <a:pt x="4439056" y="1069203"/>
                </a:cubicBezTo>
                <a:close/>
                <a:moveTo>
                  <a:pt x="4366768" y="1069203"/>
                </a:moveTo>
                <a:cubicBezTo>
                  <a:pt x="4374790" y="1069203"/>
                  <a:pt x="4380624" y="1075430"/>
                  <a:pt x="4380624" y="1083991"/>
                </a:cubicBezTo>
                <a:cubicBezTo>
                  <a:pt x="4380624" y="1092553"/>
                  <a:pt x="4374790" y="1098780"/>
                  <a:pt x="4366768" y="1098780"/>
                </a:cubicBezTo>
                <a:cubicBezTo>
                  <a:pt x="4360934" y="1098780"/>
                  <a:pt x="4354371" y="1092553"/>
                  <a:pt x="4354371" y="1083991"/>
                </a:cubicBezTo>
                <a:cubicBezTo>
                  <a:pt x="4354371" y="1075430"/>
                  <a:pt x="4360934" y="1069203"/>
                  <a:pt x="4366768" y="1069203"/>
                </a:cubicBezTo>
                <a:close/>
                <a:moveTo>
                  <a:pt x="4295937" y="1069203"/>
                </a:moveTo>
                <a:cubicBezTo>
                  <a:pt x="4303959" y="1069203"/>
                  <a:pt x="4309793" y="1075430"/>
                  <a:pt x="4309793" y="1083991"/>
                </a:cubicBezTo>
                <a:cubicBezTo>
                  <a:pt x="4309793" y="1092553"/>
                  <a:pt x="4303959" y="1098780"/>
                  <a:pt x="4295937" y="1098780"/>
                </a:cubicBezTo>
                <a:cubicBezTo>
                  <a:pt x="4290103" y="1098780"/>
                  <a:pt x="4283540" y="1092553"/>
                  <a:pt x="4283540" y="1083991"/>
                </a:cubicBezTo>
                <a:cubicBezTo>
                  <a:pt x="4283540" y="1075430"/>
                  <a:pt x="4290103" y="1069203"/>
                  <a:pt x="4295937" y="1069203"/>
                </a:cubicBezTo>
                <a:close/>
                <a:moveTo>
                  <a:pt x="4225107" y="1069203"/>
                </a:moveTo>
                <a:cubicBezTo>
                  <a:pt x="4233129" y="1069203"/>
                  <a:pt x="4238963" y="1075430"/>
                  <a:pt x="4238963" y="1083991"/>
                </a:cubicBezTo>
                <a:cubicBezTo>
                  <a:pt x="4238963" y="1092553"/>
                  <a:pt x="4233129" y="1098780"/>
                  <a:pt x="4225107" y="1098780"/>
                </a:cubicBezTo>
                <a:cubicBezTo>
                  <a:pt x="4217085" y="1098780"/>
                  <a:pt x="4212710" y="1092553"/>
                  <a:pt x="4212710" y="1083991"/>
                </a:cubicBezTo>
                <a:cubicBezTo>
                  <a:pt x="4212710" y="1075430"/>
                  <a:pt x="4217085" y="1069203"/>
                  <a:pt x="4225107" y="1069203"/>
                </a:cubicBezTo>
                <a:close/>
                <a:moveTo>
                  <a:pt x="4153295" y="1069203"/>
                </a:moveTo>
                <a:cubicBezTo>
                  <a:pt x="4161078" y="1069203"/>
                  <a:pt x="4168083" y="1075430"/>
                  <a:pt x="4168083" y="1083991"/>
                </a:cubicBezTo>
                <a:cubicBezTo>
                  <a:pt x="4168083" y="1092553"/>
                  <a:pt x="4161078" y="1098780"/>
                  <a:pt x="4153295" y="1098780"/>
                </a:cubicBezTo>
                <a:cubicBezTo>
                  <a:pt x="4144733" y="1098780"/>
                  <a:pt x="4138507" y="1092553"/>
                  <a:pt x="4138507" y="1083991"/>
                </a:cubicBezTo>
                <a:cubicBezTo>
                  <a:pt x="4138507" y="1075430"/>
                  <a:pt x="4144733" y="1069203"/>
                  <a:pt x="4153295" y="1069203"/>
                </a:cubicBezTo>
                <a:close/>
                <a:moveTo>
                  <a:pt x="4082465" y="1069203"/>
                </a:moveTo>
                <a:cubicBezTo>
                  <a:pt x="4090249" y="1069203"/>
                  <a:pt x="4097254" y="1075430"/>
                  <a:pt x="4097254" y="1083991"/>
                </a:cubicBezTo>
                <a:cubicBezTo>
                  <a:pt x="4097254" y="1092553"/>
                  <a:pt x="4090249" y="1098780"/>
                  <a:pt x="4082465" y="1098780"/>
                </a:cubicBezTo>
                <a:cubicBezTo>
                  <a:pt x="4073903" y="1098780"/>
                  <a:pt x="4067676" y="1092553"/>
                  <a:pt x="4067676" y="1083991"/>
                </a:cubicBezTo>
                <a:cubicBezTo>
                  <a:pt x="4067676" y="1075430"/>
                  <a:pt x="4073903" y="1069203"/>
                  <a:pt x="4082465" y="1069203"/>
                </a:cubicBezTo>
                <a:close/>
                <a:moveTo>
                  <a:pt x="4011635" y="1069203"/>
                </a:moveTo>
                <a:cubicBezTo>
                  <a:pt x="4019418" y="1069203"/>
                  <a:pt x="4026423" y="1075430"/>
                  <a:pt x="4026423" y="1083991"/>
                </a:cubicBezTo>
                <a:cubicBezTo>
                  <a:pt x="4026423" y="1092553"/>
                  <a:pt x="4019418" y="1098780"/>
                  <a:pt x="4011635" y="1098780"/>
                </a:cubicBezTo>
                <a:cubicBezTo>
                  <a:pt x="4003073" y="1098780"/>
                  <a:pt x="3996847" y="1092553"/>
                  <a:pt x="3996847" y="1083991"/>
                </a:cubicBezTo>
                <a:cubicBezTo>
                  <a:pt x="3996847" y="1075430"/>
                  <a:pt x="4003073" y="1069203"/>
                  <a:pt x="4011635" y="1069203"/>
                </a:cubicBezTo>
                <a:close/>
                <a:moveTo>
                  <a:pt x="3939871" y="1069203"/>
                </a:moveTo>
                <a:cubicBezTo>
                  <a:pt x="3947893" y="1069203"/>
                  <a:pt x="3952268" y="1075430"/>
                  <a:pt x="3952268" y="1083991"/>
                </a:cubicBezTo>
                <a:cubicBezTo>
                  <a:pt x="3952268" y="1092553"/>
                  <a:pt x="3947893" y="1098780"/>
                  <a:pt x="3939871" y="1098780"/>
                </a:cubicBezTo>
                <a:cubicBezTo>
                  <a:pt x="3932578" y="1098780"/>
                  <a:pt x="3926015" y="1092553"/>
                  <a:pt x="3926015" y="1083991"/>
                </a:cubicBezTo>
                <a:cubicBezTo>
                  <a:pt x="3926015" y="1075430"/>
                  <a:pt x="3932578" y="1069203"/>
                  <a:pt x="3939871" y="1069203"/>
                </a:cubicBezTo>
                <a:close/>
                <a:moveTo>
                  <a:pt x="582439" y="1069203"/>
                </a:moveTo>
                <a:cubicBezTo>
                  <a:pt x="589732" y="1069203"/>
                  <a:pt x="596295" y="1075766"/>
                  <a:pt x="596295" y="1083059"/>
                </a:cubicBezTo>
                <a:cubicBezTo>
                  <a:pt x="596295" y="1089622"/>
                  <a:pt x="589732" y="1095457"/>
                  <a:pt x="582439" y="1095457"/>
                </a:cubicBezTo>
                <a:cubicBezTo>
                  <a:pt x="574416" y="1095457"/>
                  <a:pt x="570041" y="1089622"/>
                  <a:pt x="570041" y="1083059"/>
                </a:cubicBezTo>
                <a:cubicBezTo>
                  <a:pt x="570041" y="1075766"/>
                  <a:pt x="574416" y="1069203"/>
                  <a:pt x="582439" y="1069203"/>
                </a:cubicBezTo>
                <a:close/>
                <a:moveTo>
                  <a:pt x="513628" y="1069203"/>
                </a:moveTo>
                <a:cubicBezTo>
                  <a:pt x="521977" y="1069203"/>
                  <a:pt x="528807" y="1075766"/>
                  <a:pt x="528807" y="1083059"/>
                </a:cubicBezTo>
                <a:cubicBezTo>
                  <a:pt x="528807" y="1089622"/>
                  <a:pt x="521977" y="1095457"/>
                  <a:pt x="513628" y="1095457"/>
                </a:cubicBezTo>
                <a:cubicBezTo>
                  <a:pt x="506040" y="1095457"/>
                  <a:pt x="499209" y="1089622"/>
                  <a:pt x="499209" y="1083059"/>
                </a:cubicBezTo>
                <a:cubicBezTo>
                  <a:pt x="499209" y="1075766"/>
                  <a:pt x="506040" y="1069203"/>
                  <a:pt x="513628" y="1069203"/>
                </a:cubicBezTo>
                <a:close/>
                <a:moveTo>
                  <a:pt x="439795" y="1069203"/>
                </a:moveTo>
                <a:cubicBezTo>
                  <a:pt x="448358" y="1069203"/>
                  <a:pt x="454585" y="1075766"/>
                  <a:pt x="454585" y="1083059"/>
                </a:cubicBezTo>
                <a:cubicBezTo>
                  <a:pt x="454585" y="1089622"/>
                  <a:pt x="448358" y="1095457"/>
                  <a:pt x="439795" y="1095457"/>
                </a:cubicBezTo>
                <a:cubicBezTo>
                  <a:pt x="432012" y="1095457"/>
                  <a:pt x="425007" y="1089622"/>
                  <a:pt x="425007" y="1083059"/>
                </a:cubicBezTo>
                <a:cubicBezTo>
                  <a:pt x="425007" y="1075766"/>
                  <a:pt x="432012" y="1069203"/>
                  <a:pt x="439795" y="1069203"/>
                </a:cubicBezTo>
                <a:close/>
                <a:moveTo>
                  <a:pt x="368965" y="1069203"/>
                </a:moveTo>
                <a:cubicBezTo>
                  <a:pt x="377527" y="1069203"/>
                  <a:pt x="383754" y="1075766"/>
                  <a:pt x="383754" y="1083059"/>
                </a:cubicBezTo>
                <a:cubicBezTo>
                  <a:pt x="383754" y="1089622"/>
                  <a:pt x="377527" y="1095457"/>
                  <a:pt x="368965" y="1095457"/>
                </a:cubicBezTo>
                <a:cubicBezTo>
                  <a:pt x="361182" y="1095457"/>
                  <a:pt x="354177" y="1089622"/>
                  <a:pt x="354177" y="1083059"/>
                </a:cubicBezTo>
                <a:cubicBezTo>
                  <a:pt x="354177" y="1075766"/>
                  <a:pt x="361182" y="1069203"/>
                  <a:pt x="368965" y="1069203"/>
                </a:cubicBezTo>
                <a:close/>
                <a:moveTo>
                  <a:pt x="297201" y="1069203"/>
                </a:moveTo>
                <a:cubicBezTo>
                  <a:pt x="305223" y="1069203"/>
                  <a:pt x="309599" y="1075766"/>
                  <a:pt x="309599" y="1083059"/>
                </a:cubicBezTo>
                <a:cubicBezTo>
                  <a:pt x="309599" y="1089622"/>
                  <a:pt x="305223" y="1095457"/>
                  <a:pt x="297201" y="1095457"/>
                </a:cubicBezTo>
                <a:cubicBezTo>
                  <a:pt x="289909" y="1095457"/>
                  <a:pt x="283346" y="1089622"/>
                  <a:pt x="283346" y="1083059"/>
                </a:cubicBezTo>
                <a:cubicBezTo>
                  <a:pt x="283346" y="1075766"/>
                  <a:pt x="289909" y="1069203"/>
                  <a:pt x="297201" y="1069203"/>
                </a:cubicBezTo>
                <a:close/>
                <a:moveTo>
                  <a:pt x="226372" y="1069203"/>
                </a:moveTo>
                <a:cubicBezTo>
                  <a:pt x="232207" y="1069203"/>
                  <a:pt x="238771" y="1075766"/>
                  <a:pt x="238771" y="1083059"/>
                </a:cubicBezTo>
                <a:cubicBezTo>
                  <a:pt x="238771" y="1089622"/>
                  <a:pt x="232207" y="1095457"/>
                  <a:pt x="226372" y="1095457"/>
                </a:cubicBezTo>
                <a:cubicBezTo>
                  <a:pt x="218350" y="1095457"/>
                  <a:pt x="212516" y="1089622"/>
                  <a:pt x="212516" y="1083059"/>
                </a:cubicBezTo>
                <a:cubicBezTo>
                  <a:pt x="212516" y="1075766"/>
                  <a:pt x="218350" y="1069203"/>
                  <a:pt x="226372" y="1069203"/>
                </a:cubicBezTo>
                <a:close/>
                <a:moveTo>
                  <a:pt x="154079" y="1069203"/>
                </a:moveTo>
                <a:cubicBezTo>
                  <a:pt x="161372" y="1069203"/>
                  <a:pt x="167935" y="1075766"/>
                  <a:pt x="167935" y="1083059"/>
                </a:cubicBezTo>
                <a:cubicBezTo>
                  <a:pt x="167935" y="1089622"/>
                  <a:pt x="161372" y="1095457"/>
                  <a:pt x="154079" y="1095457"/>
                </a:cubicBezTo>
                <a:cubicBezTo>
                  <a:pt x="147516" y="1095457"/>
                  <a:pt x="141682" y="1089622"/>
                  <a:pt x="141682" y="1083059"/>
                </a:cubicBezTo>
                <a:cubicBezTo>
                  <a:pt x="141682" y="1075766"/>
                  <a:pt x="147516" y="1069203"/>
                  <a:pt x="154079" y="1069203"/>
                </a:cubicBezTo>
                <a:close/>
                <a:moveTo>
                  <a:pt x="83249" y="1069203"/>
                </a:moveTo>
                <a:cubicBezTo>
                  <a:pt x="90542" y="1069203"/>
                  <a:pt x="97105" y="1075766"/>
                  <a:pt x="97105" y="1083059"/>
                </a:cubicBezTo>
                <a:cubicBezTo>
                  <a:pt x="97105" y="1089622"/>
                  <a:pt x="90542" y="1095457"/>
                  <a:pt x="83249" y="1095457"/>
                </a:cubicBezTo>
                <a:cubicBezTo>
                  <a:pt x="76686" y="1095457"/>
                  <a:pt x="70852" y="1089622"/>
                  <a:pt x="70852" y="1083059"/>
                </a:cubicBezTo>
                <a:cubicBezTo>
                  <a:pt x="70852" y="1075766"/>
                  <a:pt x="76686" y="1069203"/>
                  <a:pt x="83249" y="1069203"/>
                </a:cubicBezTo>
                <a:close/>
                <a:moveTo>
                  <a:pt x="12014" y="1069203"/>
                </a:moveTo>
                <a:cubicBezTo>
                  <a:pt x="20258" y="1069203"/>
                  <a:pt x="26255" y="1075766"/>
                  <a:pt x="26255" y="1083059"/>
                </a:cubicBezTo>
                <a:cubicBezTo>
                  <a:pt x="26255" y="1091081"/>
                  <a:pt x="20258" y="1095457"/>
                  <a:pt x="12014" y="1095457"/>
                </a:cubicBezTo>
                <a:cubicBezTo>
                  <a:pt x="4518" y="1095457"/>
                  <a:pt x="21" y="1091081"/>
                  <a:pt x="21" y="1083059"/>
                </a:cubicBezTo>
                <a:cubicBezTo>
                  <a:pt x="21" y="1075766"/>
                  <a:pt x="4518" y="1069203"/>
                  <a:pt x="12014" y="1069203"/>
                </a:cubicBezTo>
                <a:close/>
                <a:moveTo>
                  <a:pt x="6724405" y="998371"/>
                </a:moveTo>
                <a:cubicBezTo>
                  <a:pt x="6732427" y="998371"/>
                  <a:pt x="6738261" y="1004205"/>
                  <a:pt x="6738261" y="1010768"/>
                </a:cubicBezTo>
                <a:cubicBezTo>
                  <a:pt x="6738261" y="1018061"/>
                  <a:pt x="6732427" y="1024625"/>
                  <a:pt x="6724405" y="1024625"/>
                </a:cubicBezTo>
                <a:cubicBezTo>
                  <a:pt x="6718571" y="1024625"/>
                  <a:pt x="6712008" y="1018061"/>
                  <a:pt x="6712008" y="1010768"/>
                </a:cubicBezTo>
                <a:cubicBezTo>
                  <a:pt x="6712008" y="1004205"/>
                  <a:pt x="6718571" y="998371"/>
                  <a:pt x="6724405" y="998371"/>
                </a:cubicBezTo>
                <a:close/>
                <a:moveTo>
                  <a:pt x="6653576" y="998371"/>
                </a:moveTo>
                <a:cubicBezTo>
                  <a:pt x="6660869" y="998371"/>
                  <a:pt x="6667432" y="1004205"/>
                  <a:pt x="6667432" y="1010768"/>
                </a:cubicBezTo>
                <a:cubicBezTo>
                  <a:pt x="6667432" y="1018061"/>
                  <a:pt x="6660869" y="1024625"/>
                  <a:pt x="6653576" y="1024625"/>
                </a:cubicBezTo>
                <a:cubicBezTo>
                  <a:pt x="6645554" y="1024625"/>
                  <a:pt x="6641179" y="1018061"/>
                  <a:pt x="6641179" y="1010768"/>
                </a:cubicBezTo>
                <a:cubicBezTo>
                  <a:pt x="6641179" y="1004205"/>
                  <a:pt x="6645554" y="998371"/>
                  <a:pt x="6653576" y="998371"/>
                </a:cubicBezTo>
                <a:close/>
                <a:moveTo>
                  <a:pt x="6581764" y="998371"/>
                </a:moveTo>
                <a:cubicBezTo>
                  <a:pt x="6589547" y="998371"/>
                  <a:pt x="6596552" y="1004205"/>
                  <a:pt x="6596552" y="1010768"/>
                </a:cubicBezTo>
                <a:cubicBezTo>
                  <a:pt x="6596552" y="1018061"/>
                  <a:pt x="6589547" y="1024625"/>
                  <a:pt x="6581764" y="1024625"/>
                </a:cubicBezTo>
                <a:cubicBezTo>
                  <a:pt x="6573202" y="1024625"/>
                  <a:pt x="6566976" y="1018061"/>
                  <a:pt x="6566976" y="1010768"/>
                </a:cubicBezTo>
                <a:cubicBezTo>
                  <a:pt x="6566976" y="1004205"/>
                  <a:pt x="6573202" y="998371"/>
                  <a:pt x="6581764" y="998371"/>
                </a:cubicBezTo>
                <a:close/>
                <a:moveTo>
                  <a:pt x="6510933" y="998371"/>
                </a:moveTo>
                <a:cubicBezTo>
                  <a:pt x="6518717" y="998371"/>
                  <a:pt x="6525722" y="1004205"/>
                  <a:pt x="6525722" y="1010768"/>
                </a:cubicBezTo>
                <a:cubicBezTo>
                  <a:pt x="6525722" y="1018061"/>
                  <a:pt x="6518717" y="1024625"/>
                  <a:pt x="6510933" y="1024625"/>
                </a:cubicBezTo>
                <a:cubicBezTo>
                  <a:pt x="6502371" y="1024625"/>
                  <a:pt x="6496144" y="1018061"/>
                  <a:pt x="6496144" y="1010768"/>
                </a:cubicBezTo>
                <a:cubicBezTo>
                  <a:pt x="6496144" y="1004205"/>
                  <a:pt x="6502371" y="998371"/>
                  <a:pt x="6510933" y="998371"/>
                </a:cubicBezTo>
                <a:close/>
                <a:moveTo>
                  <a:pt x="6440492" y="998371"/>
                </a:moveTo>
                <a:cubicBezTo>
                  <a:pt x="6448081" y="998371"/>
                  <a:pt x="6454911" y="1004205"/>
                  <a:pt x="6454911" y="1010768"/>
                </a:cubicBezTo>
                <a:cubicBezTo>
                  <a:pt x="6454911" y="1018061"/>
                  <a:pt x="6448081" y="1024625"/>
                  <a:pt x="6440492" y="1024625"/>
                </a:cubicBezTo>
                <a:cubicBezTo>
                  <a:pt x="6432145" y="1024625"/>
                  <a:pt x="6425315" y="1018061"/>
                  <a:pt x="6425315" y="1010768"/>
                </a:cubicBezTo>
                <a:cubicBezTo>
                  <a:pt x="6425315" y="1004205"/>
                  <a:pt x="6432145" y="998371"/>
                  <a:pt x="6440492" y="998371"/>
                </a:cubicBezTo>
                <a:close/>
                <a:moveTo>
                  <a:pt x="6368340" y="998371"/>
                </a:moveTo>
                <a:cubicBezTo>
                  <a:pt x="6376362" y="998371"/>
                  <a:pt x="6380737" y="1004205"/>
                  <a:pt x="6380737" y="1010768"/>
                </a:cubicBezTo>
                <a:cubicBezTo>
                  <a:pt x="6380737" y="1018061"/>
                  <a:pt x="6376362" y="1024625"/>
                  <a:pt x="6368340" y="1024625"/>
                </a:cubicBezTo>
                <a:cubicBezTo>
                  <a:pt x="6361047" y="1024625"/>
                  <a:pt x="6354484" y="1018061"/>
                  <a:pt x="6354484" y="1010768"/>
                </a:cubicBezTo>
                <a:cubicBezTo>
                  <a:pt x="6354484" y="1004205"/>
                  <a:pt x="6361047" y="998371"/>
                  <a:pt x="6368340" y="998371"/>
                </a:cubicBezTo>
                <a:close/>
                <a:moveTo>
                  <a:pt x="6297511" y="998371"/>
                </a:moveTo>
                <a:cubicBezTo>
                  <a:pt x="6304074" y="998371"/>
                  <a:pt x="6309908" y="1004205"/>
                  <a:pt x="6309908" y="1010768"/>
                </a:cubicBezTo>
                <a:cubicBezTo>
                  <a:pt x="6309908" y="1018061"/>
                  <a:pt x="6304074" y="1024625"/>
                  <a:pt x="6297511" y="1024625"/>
                </a:cubicBezTo>
                <a:cubicBezTo>
                  <a:pt x="6290218" y="1024625"/>
                  <a:pt x="6283655" y="1018061"/>
                  <a:pt x="6283655" y="1010768"/>
                </a:cubicBezTo>
                <a:cubicBezTo>
                  <a:pt x="6283655" y="1004205"/>
                  <a:pt x="6290218" y="998371"/>
                  <a:pt x="6297511" y="998371"/>
                </a:cubicBezTo>
                <a:close/>
                <a:moveTo>
                  <a:pt x="6226679" y="998371"/>
                </a:moveTo>
                <a:cubicBezTo>
                  <a:pt x="6233242" y="998371"/>
                  <a:pt x="6239076" y="1004205"/>
                  <a:pt x="6239076" y="1010768"/>
                </a:cubicBezTo>
                <a:cubicBezTo>
                  <a:pt x="6239076" y="1018061"/>
                  <a:pt x="6233242" y="1024625"/>
                  <a:pt x="6226679" y="1024625"/>
                </a:cubicBezTo>
                <a:cubicBezTo>
                  <a:pt x="6219386" y="1024625"/>
                  <a:pt x="6212823" y="1018061"/>
                  <a:pt x="6212823" y="1010768"/>
                </a:cubicBezTo>
                <a:cubicBezTo>
                  <a:pt x="6212823" y="1004205"/>
                  <a:pt x="6219386" y="998371"/>
                  <a:pt x="6226679" y="998371"/>
                </a:cubicBezTo>
                <a:close/>
                <a:moveTo>
                  <a:pt x="6154391" y="998371"/>
                </a:moveTo>
                <a:cubicBezTo>
                  <a:pt x="6161684" y="998371"/>
                  <a:pt x="6168247" y="1004205"/>
                  <a:pt x="6168247" y="1010768"/>
                </a:cubicBezTo>
                <a:cubicBezTo>
                  <a:pt x="6168247" y="1018061"/>
                  <a:pt x="6161684" y="1024625"/>
                  <a:pt x="6154391" y="1024625"/>
                </a:cubicBezTo>
                <a:cubicBezTo>
                  <a:pt x="6147828" y="1024625"/>
                  <a:pt x="6141994" y="1018061"/>
                  <a:pt x="6141994" y="1010768"/>
                </a:cubicBezTo>
                <a:cubicBezTo>
                  <a:pt x="6141994" y="1004205"/>
                  <a:pt x="6147828" y="998371"/>
                  <a:pt x="6154391" y="998371"/>
                </a:cubicBezTo>
                <a:close/>
                <a:moveTo>
                  <a:pt x="6083559" y="998371"/>
                </a:moveTo>
                <a:cubicBezTo>
                  <a:pt x="6090852" y="998371"/>
                  <a:pt x="6097415" y="1004205"/>
                  <a:pt x="6097415" y="1010768"/>
                </a:cubicBezTo>
                <a:cubicBezTo>
                  <a:pt x="6097415" y="1018061"/>
                  <a:pt x="6090852" y="1024625"/>
                  <a:pt x="6083559" y="1024625"/>
                </a:cubicBezTo>
                <a:cubicBezTo>
                  <a:pt x="6076996" y="1024625"/>
                  <a:pt x="6071162" y="1018061"/>
                  <a:pt x="6071162" y="1010768"/>
                </a:cubicBezTo>
                <a:cubicBezTo>
                  <a:pt x="6071162" y="1004205"/>
                  <a:pt x="6076996" y="998371"/>
                  <a:pt x="6083559" y="998371"/>
                </a:cubicBezTo>
                <a:close/>
                <a:moveTo>
                  <a:pt x="6009356" y="998371"/>
                </a:moveTo>
                <a:cubicBezTo>
                  <a:pt x="6016649" y="998371"/>
                  <a:pt x="6023212" y="1004205"/>
                  <a:pt x="6023212" y="1010768"/>
                </a:cubicBezTo>
                <a:cubicBezTo>
                  <a:pt x="6023212" y="1018061"/>
                  <a:pt x="6016649" y="1024625"/>
                  <a:pt x="6009356" y="1024625"/>
                </a:cubicBezTo>
                <a:cubicBezTo>
                  <a:pt x="6001334" y="1024625"/>
                  <a:pt x="5996959" y="1018061"/>
                  <a:pt x="5996959" y="1010768"/>
                </a:cubicBezTo>
                <a:cubicBezTo>
                  <a:pt x="5996959" y="1004205"/>
                  <a:pt x="6001334" y="998371"/>
                  <a:pt x="6009356" y="998371"/>
                </a:cubicBezTo>
                <a:close/>
                <a:moveTo>
                  <a:pt x="5940548" y="998371"/>
                </a:moveTo>
                <a:cubicBezTo>
                  <a:pt x="5948896" y="998371"/>
                  <a:pt x="5955726" y="1004205"/>
                  <a:pt x="5955726" y="1010768"/>
                </a:cubicBezTo>
                <a:cubicBezTo>
                  <a:pt x="5955726" y="1018061"/>
                  <a:pt x="5948896" y="1024625"/>
                  <a:pt x="5940548" y="1024625"/>
                </a:cubicBezTo>
                <a:cubicBezTo>
                  <a:pt x="5932960" y="1024625"/>
                  <a:pt x="5926130" y="1018061"/>
                  <a:pt x="5926130" y="1010768"/>
                </a:cubicBezTo>
                <a:cubicBezTo>
                  <a:pt x="5926130" y="1004205"/>
                  <a:pt x="5932960" y="998371"/>
                  <a:pt x="5940548" y="998371"/>
                </a:cubicBezTo>
                <a:close/>
                <a:moveTo>
                  <a:pt x="5870088" y="998371"/>
                </a:moveTo>
                <a:cubicBezTo>
                  <a:pt x="5878650" y="998371"/>
                  <a:pt x="5884877" y="1004205"/>
                  <a:pt x="5884877" y="1010768"/>
                </a:cubicBezTo>
                <a:cubicBezTo>
                  <a:pt x="5884877" y="1018061"/>
                  <a:pt x="5878650" y="1024625"/>
                  <a:pt x="5870088" y="1024625"/>
                </a:cubicBezTo>
                <a:cubicBezTo>
                  <a:pt x="5862304" y="1024625"/>
                  <a:pt x="5855299" y="1018061"/>
                  <a:pt x="5855299" y="1010768"/>
                </a:cubicBezTo>
                <a:cubicBezTo>
                  <a:pt x="5855299" y="1004205"/>
                  <a:pt x="5862304" y="998371"/>
                  <a:pt x="5870088" y="998371"/>
                </a:cubicBezTo>
                <a:close/>
                <a:moveTo>
                  <a:pt x="5799257" y="998371"/>
                </a:moveTo>
                <a:cubicBezTo>
                  <a:pt x="5807819" y="998371"/>
                  <a:pt x="5814045" y="1004205"/>
                  <a:pt x="5814045" y="1010768"/>
                </a:cubicBezTo>
                <a:cubicBezTo>
                  <a:pt x="5814045" y="1018061"/>
                  <a:pt x="5807819" y="1024625"/>
                  <a:pt x="5799257" y="1024625"/>
                </a:cubicBezTo>
                <a:cubicBezTo>
                  <a:pt x="5791474" y="1024625"/>
                  <a:pt x="5784469" y="1018061"/>
                  <a:pt x="5784469" y="1010768"/>
                </a:cubicBezTo>
                <a:cubicBezTo>
                  <a:pt x="5784469" y="1004205"/>
                  <a:pt x="5791474" y="998371"/>
                  <a:pt x="5799257" y="998371"/>
                </a:cubicBezTo>
                <a:close/>
                <a:moveTo>
                  <a:pt x="5724122" y="998371"/>
                </a:moveTo>
                <a:cubicBezTo>
                  <a:pt x="5730685" y="998371"/>
                  <a:pt x="5736519" y="1004205"/>
                  <a:pt x="5736519" y="1010768"/>
                </a:cubicBezTo>
                <a:cubicBezTo>
                  <a:pt x="5736519" y="1018061"/>
                  <a:pt x="5730685" y="1024625"/>
                  <a:pt x="5724122" y="1024625"/>
                </a:cubicBezTo>
                <a:cubicBezTo>
                  <a:pt x="5716100" y="1024625"/>
                  <a:pt x="5710266" y="1018061"/>
                  <a:pt x="5710266" y="1010768"/>
                </a:cubicBezTo>
                <a:cubicBezTo>
                  <a:pt x="5710266" y="1004205"/>
                  <a:pt x="5716100" y="998371"/>
                  <a:pt x="5724122" y="998371"/>
                </a:cubicBezTo>
                <a:close/>
                <a:moveTo>
                  <a:pt x="5653291" y="998371"/>
                </a:moveTo>
                <a:cubicBezTo>
                  <a:pt x="5659125" y="998371"/>
                  <a:pt x="5665688" y="1004205"/>
                  <a:pt x="5665688" y="1012227"/>
                </a:cubicBezTo>
                <a:cubicBezTo>
                  <a:pt x="5665688" y="1018061"/>
                  <a:pt x="5659125" y="1024625"/>
                  <a:pt x="5653291" y="1024625"/>
                </a:cubicBezTo>
                <a:cubicBezTo>
                  <a:pt x="5645269" y="1024625"/>
                  <a:pt x="5639435" y="1018061"/>
                  <a:pt x="5639435" y="1012227"/>
                </a:cubicBezTo>
                <a:cubicBezTo>
                  <a:pt x="5639435" y="1004205"/>
                  <a:pt x="5645269" y="998371"/>
                  <a:pt x="5653291" y="998371"/>
                </a:cubicBezTo>
                <a:close/>
                <a:moveTo>
                  <a:pt x="5581002" y="998371"/>
                </a:moveTo>
                <a:cubicBezTo>
                  <a:pt x="5588295" y="998371"/>
                  <a:pt x="5594858" y="1004205"/>
                  <a:pt x="5594858" y="1012227"/>
                </a:cubicBezTo>
                <a:cubicBezTo>
                  <a:pt x="5594858" y="1018061"/>
                  <a:pt x="5588295" y="1024625"/>
                  <a:pt x="5581002" y="1024625"/>
                </a:cubicBezTo>
                <a:cubicBezTo>
                  <a:pt x="5574439" y="1024625"/>
                  <a:pt x="5568605" y="1018061"/>
                  <a:pt x="5568605" y="1012227"/>
                </a:cubicBezTo>
                <a:cubicBezTo>
                  <a:pt x="5568605" y="1004205"/>
                  <a:pt x="5574439" y="998371"/>
                  <a:pt x="5581002" y="998371"/>
                </a:cubicBezTo>
                <a:close/>
                <a:moveTo>
                  <a:pt x="5510171" y="998371"/>
                </a:moveTo>
                <a:cubicBezTo>
                  <a:pt x="5517464" y="998371"/>
                  <a:pt x="5524027" y="1004205"/>
                  <a:pt x="5524027" y="1012227"/>
                </a:cubicBezTo>
                <a:cubicBezTo>
                  <a:pt x="5524027" y="1018061"/>
                  <a:pt x="5517464" y="1024625"/>
                  <a:pt x="5510171" y="1024625"/>
                </a:cubicBezTo>
                <a:cubicBezTo>
                  <a:pt x="5503608" y="1024625"/>
                  <a:pt x="5497774" y="1018061"/>
                  <a:pt x="5497774" y="1012227"/>
                </a:cubicBezTo>
                <a:cubicBezTo>
                  <a:pt x="5497774" y="1004205"/>
                  <a:pt x="5503608" y="998371"/>
                  <a:pt x="5510171" y="998371"/>
                </a:cubicBezTo>
                <a:close/>
                <a:moveTo>
                  <a:pt x="5438937" y="998371"/>
                </a:moveTo>
                <a:cubicBezTo>
                  <a:pt x="5447182" y="998371"/>
                  <a:pt x="5453178" y="1004205"/>
                  <a:pt x="5453178" y="1012227"/>
                </a:cubicBezTo>
                <a:cubicBezTo>
                  <a:pt x="5453178" y="1018061"/>
                  <a:pt x="5447182" y="1024625"/>
                  <a:pt x="5438937" y="1024625"/>
                </a:cubicBezTo>
                <a:cubicBezTo>
                  <a:pt x="5431442" y="1024625"/>
                  <a:pt x="5426945" y="1018061"/>
                  <a:pt x="5426945" y="1012227"/>
                </a:cubicBezTo>
                <a:cubicBezTo>
                  <a:pt x="5426945" y="1004205"/>
                  <a:pt x="5431442" y="998371"/>
                  <a:pt x="5438937" y="998371"/>
                </a:cubicBezTo>
                <a:close/>
                <a:moveTo>
                  <a:pt x="5367530" y="998371"/>
                </a:moveTo>
                <a:cubicBezTo>
                  <a:pt x="5376092" y="998371"/>
                  <a:pt x="5382318" y="1004205"/>
                  <a:pt x="5382318" y="1012227"/>
                </a:cubicBezTo>
                <a:cubicBezTo>
                  <a:pt x="5382318" y="1018061"/>
                  <a:pt x="5376092" y="1024625"/>
                  <a:pt x="5367530" y="1024625"/>
                </a:cubicBezTo>
                <a:cubicBezTo>
                  <a:pt x="5359747" y="1024625"/>
                  <a:pt x="5352742" y="1018061"/>
                  <a:pt x="5352742" y="1012227"/>
                </a:cubicBezTo>
                <a:cubicBezTo>
                  <a:pt x="5352742" y="1004205"/>
                  <a:pt x="5359747" y="998371"/>
                  <a:pt x="5367530" y="998371"/>
                </a:cubicBezTo>
                <a:close/>
                <a:moveTo>
                  <a:pt x="5296699" y="998371"/>
                </a:moveTo>
                <a:cubicBezTo>
                  <a:pt x="5305261" y="998371"/>
                  <a:pt x="5311488" y="1004205"/>
                  <a:pt x="5311488" y="1012227"/>
                </a:cubicBezTo>
                <a:cubicBezTo>
                  <a:pt x="5311488" y="1018061"/>
                  <a:pt x="5305261" y="1024625"/>
                  <a:pt x="5296699" y="1024625"/>
                </a:cubicBezTo>
                <a:cubicBezTo>
                  <a:pt x="5288915" y="1024625"/>
                  <a:pt x="5281910" y="1018061"/>
                  <a:pt x="5281910" y="1012227"/>
                </a:cubicBezTo>
                <a:cubicBezTo>
                  <a:pt x="5281910" y="1004205"/>
                  <a:pt x="5288915" y="998371"/>
                  <a:pt x="5296699" y="998371"/>
                </a:cubicBezTo>
                <a:close/>
                <a:moveTo>
                  <a:pt x="5225869" y="998371"/>
                </a:moveTo>
                <a:cubicBezTo>
                  <a:pt x="5234431" y="998371"/>
                  <a:pt x="5240657" y="1004205"/>
                  <a:pt x="5240657" y="1012227"/>
                </a:cubicBezTo>
                <a:cubicBezTo>
                  <a:pt x="5240657" y="1018061"/>
                  <a:pt x="5234431" y="1024625"/>
                  <a:pt x="5225869" y="1024625"/>
                </a:cubicBezTo>
                <a:cubicBezTo>
                  <a:pt x="5217307" y="1024625"/>
                  <a:pt x="5211081" y="1018061"/>
                  <a:pt x="5211081" y="1012227"/>
                </a:cubicBezTo>
                <a:cubicBezTo>
                  <a:pt x="5211081" y="1004205"/>
                  <a:pt x="5217307" y="998371"/>
                  <a:pt x="5225869" y="998371"/>
                </a:cubicBezTo>
                <a:close/>
                <a:moveTo>
                  <a:pt x="5154105" y="998371"/>
                </a:moveTo>
                <a:cubicBezTo>
                  <a:pt x="5162127" y="998371"/>
                  <a:pt x="5166502" y="1004205"/>
                  <a:pt x="5166502" y="1012227"/>
                </a:cubicBezTo>
                <a:cubicBezTo>
                  <a:pt x="5166502" y="1018061"/>
                  <a:pt x="5162127" y="1024625"/>
                  <a:pt x="5154105" y="1024625"/>
                </a:cubicBezTo>
                <a:cubicBezTo>
                  <a:pt x="5146083" y="1024625"/>
                  <a:pt x="5140249" y="1018061"/>
                  <a:pt x="5140249" y="1012227"/>
                </a:cubicBezTo>
                <a:cubicBezTo>
                  <a:pt x="5140249" y="1004205"/>
                  <a:pt x="5146083" y="998371"/>
                  <a:pt x="5154105" y="998371"/>
                </a:cubicBezTo>
                <a:close/>
                <a:moveTo>
                  <a:pt x="5083276" y="998371"/>
                </a:moveTo>
                <a:cubicBezTo>
                  <a:pt x="5089110" y="998371"/>
                  <a:pt x="5095673" y="1004205"/>
                  <a:pt x="5095673" y="1012227"/>
                </a:cubicBezTo>
                <a:cubicBezTo>
                  <a:pt x="5095673" y="1018061"/>
                  <a:pt x="5089110" y="1024625"/>
                  <a:pt x="5083276" y="1024625"/>
                </a:cubicBezTo>
                <a:cubicBezTo>
                  <a:pt x="5075254" y="1024625"/>
                  <a:pt x="5069420" y="1018061"/>
                  <a:pt x="5069420" y="1012227"/>
                </a:cubicBezTo>
                <a:cubicBezTo>
                  <a:pt x="5069420" y="1004205"/>
                  <a:pt x="5075254" y="998371"/>
                  <a:pt x="5083276" y="998371"/>
                </a:cubicBezTo>
                <a:close/>
                <a:moveTo>
                  <a:pt x="5012445" y="998371"/>
                </a:moveTo>
                <a:cubicBezTo>
                  <a:pt x="5018279" y="998371"/>
                  <a:pt x="5024842" y="1004205"/>
                  <a:pt x="5024842" y="1012227"/>
                </a:cubicBezTo>
                <a:cubicBezTo>
                  <a:pt x="5024842" y="1018061"/>
                  <a:pt x="5018279" y="1024625"/>
                  <a:pt x="5012445" y="1024625"/>
                </a:cubicBezTo>
                <a:cubicBezTo>
                  <a:pt x="5004423" y="1024625"/>
                  <a:pt x="4998589" y="1018061"/>
                  <a:pt x="4998589" y="1012227"/>
                </a:cubicBezTo>
                <a:cubicBezTo>
                  <a:pt x="4998589" y="1004205"/>
                  <a:pt x="5004423" y="998371"/>
                  <a:pt x="5012445" y="998371"/>
                </a:cubicBezTo>
                <a:close/>
                <a:moveTo>
                  <a:pt x="4940157" y="998371"/>
                </a:moveTo>
                <a:cubicBezTo>
                  <a:pt x="4948179" y="998371"/>
                  <a:pt x="4954013" y="1004205"/>
                  <a:pt x="4954013" y="1012227"/>
                </a:cubicBezTo>
                <a:cubicBezTo>
                  <a:pt x="4954013" y="1018061"/>
                  <a:pt x="4948179" y="1024625"/>
                  <a:pt x="4940157" y="1024625"/>
                </a:cubicBezTo>
                <a:cubicBezTo>
                  <a:pt x="4934323" y="1024625"/>
                  <a:pt x="4927760" y="1018061"/>
                  <a:pt x="4927760" y="1012227"/>
                </a:cubicBezTo>
                <a:cubicBezTo>
                  <a:pt x="4927760" y="1004205"/>
                  <a:pt x="4934323" y="998371"/>
                  <a:pt x="4940157" y="998371"/>
                </a:cubicBezTo>
                <a:close/>
                <a:moveTo>
                  <a:pt x="4865953" y="998371"/>
                </a:moveTo>
                <a:cubicBezTo>
                  <a:pt x="4873975" y="998371"/>
                  <a:pt x="4879809" y="1004205"/>
                  <a:pt x="4879809" y="1012227"/>
                </a:cubicBezTo>
                <a:cubicBezTo>
                  <a:pt x="4879809" y="1018061"/>
                  <a:pt x="4873975" y="1024625"/>
                  <a:pt x="4865953" y="1024625"/>
                </a:cubicBezTo>
                <a:cubicBezTo>
                  <a:pt x="4860119" y="1024625"/>
                  <a:pt x="4853556" y="1018061"/>
                  <a:pt x="4853556" y="1012227"/>
                </a:cubicBezTo>
                <a:cubicBezTo>
                  <a:pt x="4853556" y="1004205"/>
                  <a:pt x="4860119" y="998371"/>
                  <a:pt x="4865953" y="998371"/>
                </a:cubicBezTo>
                <a:close/>
                <a:moveTo>
                  <a:pt x="4797514" y="998371"/>
                </a:moveTo>
                <a:cubicBezTo>
                  <a:pt x="4806076" y="998371"/>
                  <a:pt x="4812303" y="1004205"/>
                  <a:pt x="4812303" y="1012227"/>
                </a:cubicBezTo>
                <a:cubicBezTo>
                  <a:pt x="4812303" y="1018061"/>
                  <a:pt x="4806076" y="1024625"/>
                  <a:pt x="4797514" y="1024625"/>
                </a:cubicBezTo>
                <a:cubicBezTo>
                  <a:pt x="4789730" y="1024625"/>
                  <a:pt x="4784282" y="1018061"/>
                  <a:pt x="4782725" y="1012227"/>
                </a:cubicBezTo>
                <a:cubicBezTo>
                  <a:pt x="4782725" y="1004205"/>
                  <a:pt x="4789730" y="998371"/>
                  <a:pt x="4797514" y="998371"/>
                </a:cubicBezTo>
                <a:close/>
                <a:moveTo>
                  <a:pt x="4726684" y="998371"/>
                </a:moveTo>
                <a:cubicBezTo>
                  <a:pt x="4735246" y="998371"/>
                  <a:pt x="4741472" y="1004205"/>
                  <a:pt x="4741472" y="1012227"/>
                </a:cubicBezTo>
                <a:cubicBezTo>
                  <a:pt x="4741472" y="1018061"/>
                  <a:pt x="4735246" y="1024625"/>
                  <a:pt x="4726684" y="1024625"/>
                </a:cubicBezTo>
                <a:cubicBezTo>
                  <a:pt x="4718122" y="1024625"/>
                  <a:pt x="4711896" y="1018061"/>
                  <a:pt x="4711896" y="1012227"/>
                </a:cubicBezTo>
                <a:cubicBezTo>
                  <a:pt x="4711896" y="1004205"/>
                  <a:pt x="4718122" y="998371"/>
                  <a:pt x="4726684" y="998371"/>
                </a:cubicBezTo>
                <a:close/>
                <a:moveTo>
                  <a:pt x="4655853" y="998371"/>
                </a:moveTo>
                <a:cubicBezTo>
                  <a:pt x="4663637" y="998371"/>
                  <a:pt x="4670642" y="1004205"/>
                  <a:pt x="4670642" y="1012227"/>
                </a:cubicBezTo>
                <a:cubicBezTo>
                  <a:pt x="4670642" y="1018061"/>
                  <a:pt x="4663637" y="1024625"/>
                  <a:pt x="4655853" y="1024625"/>
                </a:cubicBezTo>
                <a:cubicBezTo>
                  <a:pt x="4647291" y="1024625"/>
                  <a:pt x="4641064" y="1018061"/>
                  <a:pt x="4641064" y="1012227"/>
                </a:cubicBezTo>
                <a:cubicBezTo>
                  <a:pt x="4641064" y="1004205"/>
                  <a:pt x="4647291" y="998371"/>
                  <a:pt x="4655853" y="998371"/>
                </a:cubicBezTo>
                <a:close/>
                <a:moveTo>
                  <a:pt x="4584091" y="998371"/>
                </a:moveTo>
                <a:cubicBezTo>
                  <a:pt x="4591384" y="998371"/>
                  <a:pt x="4596488" y="1004205"/>
                  <a:pt x="4596488" y="1012227"/>
                </a:cubicBezTo>
                <a:cubicBezTo>
                  <a:pt x="4596488" y="1018061"/>
                  <a:pt x="4591384" y="1024625"/>
                  <a:pt x="4584091" y="1024625"/>
                </a:cubicBezTo>
                <a:cubicBezTo>
                  <a:pt x="4576069" y="1024625"/>
                  <a:pt x="4570235" y="1018061"/>
                  <a:pt x="4570235" y="1012227"/>
                </a:cubicBezTo>
                <a:cubicBezTo>
                  <a:pt x="4570235" y="1004205"/>
                  <a:pt x="4576069" y="998371"/>
                  <a:pt x="4584091" y="998371"/>
                </a:cubicBezTo>
                <a:close/>
                <a:moveTo>
                  <a:pt x="4513260" y="998371"/>
                </a:moveTo>
                <a:cubicBezTo>
                  <a:pt x="4519094" y="998371"/>
                  <a:pt x="4525657" y="1004205"/>
                  <a:pt x="4525657" y="1012227"/>
                </a:cubicBezTo>
                <a:cubicBezTo>
                  <a:pt x="4525657" y="1019520"/>
                  <a:pt x="4519094" y="1024625"/>
                  <a:pt x="4513260" y="1024625"/>
                </a:cubicBezTo>
                <a:cubicBezTo>
                  <a:pt x="4505238" y="1024625"/>
                  <a:pt x="4499404" y="1019520"/>
                  <a:pt x="4499404" y="1012227"/>
                </a:cubicBezTo>
                <a:cubicBezTo>
                  <a:pt x="4499404" y="1004205"/>
                  <a:pt x="4505238" y="998371"/>
                  <a:pt x="4513260" y="998371"/>
                </a:cubicBezTo>
                <a:close/>
                <a:moveTo>
                  <a:pt x="4439056" y="998371"/>
                </a:moveTo>
                <a:cubicBezTo>
                  <a:pt x="4445619" y="998371"/>
                  <a:pt x="4451453" y="1004205"/>
                  <a:pt x="4451453" y="1012227"/>
                </a:cubicBezTo>
                <a:cubicBezTo>
                  <a:pt x="4451453" y="1019520"/>
                  <a:pt x="4445619" y="1024625"/>
                  <a:pt x="4439056" y="1024625"/>
                </a:cubicBezTo>
                <a:cubicBezTo>
                  <a:pt x="4431763" y="1024625"/>
                  <a:pt x="4425200" y="1019520"/>
                  <a:pt x="4425200" y="1012227"/>
                </a:cubicBezTo>
                <a:cubicBezTo>
                  <a:pt x="4425200" y="1004205"/>
                  <a:pt x="4431763" y="998371"/>
                  <a:pt x="4439056" y="998371"/>
                </a:cubicBezTo>
                <a:close/>
                <a:moveTo>
                  <a:pt x="4366768" y="998371"/>
                </a:moveTo>
                <a:cubicBezTo>
                  <a:pt x="4374790" y="998371"/>
                  <a:pt x="4380624" y="1004205"/>
                  <a:pt x="4380624" y="1012227"/>
                </a:cubicBezTo>
                <a:cubicBezTo>
                  <a:pt x="4380624" y="1019520"/>
                  <a:pt x="4374790" y="1024625"/>
                  <a:pt x="4366768" y="1024625"/>
                </a:cubicBezTo>
                <a:cubicBezTo>
                  <a:pt x="4360934" y="1024625"/>
                  <a:pt x="4354371" y="1019520"/>
                  <a:pt x="4354371" y="1012227"/>
                </a:cubicBezTo>
                <a:cubicBezTo>
                  <a:pt x="4354371" y="1004205"/>
                  <a:pt x="4360934" y="998371"/>
                  <a:pt x="4366768" y="998371"/>
                </a:cubicBezTo>
                <a:close/>
                <a:moveTo>
                  <a:pt x="4295937" y="998371"/>
                </a:moveTo>
                <a:cubicBezTo>
                  <a:pt x="4303959" y="998371"/>
                  <a:pt x="4309793" y="1004205"/>
                  <a:pt x="4309793" y="1012227"/>
                </a:cubicBezTo>
                <a:cubicBezTo>
                  <a:pt x="4309793" y="1019520"/>
                  <a:pt x="4303959" y="1024625"/>
                  <a:pt x="4295937" y="1024625"/>
                </a:cubicBezTo>
                <a:cubicBezTo>
                  <a:pt x="4290103" y="1024625"/>
                  <a:pt x="4283540" y="1019520"/>
                  <a:pt x="4283540" y="1012227"/>
                </a:cubicBezTo>
                <a:cubicBezTo>
                  <a:pt x="4283540" y="1004205"/>
                  <a:pt x="4290103" y="998371"/>
                  <a:pt x="4295937" y="998371"/>
                </a:cubicBezTo>
                <a:close/>
                <a:moveTo>
                  <a:pt x="4225107" y="998371"/>
                </a:moveTo>
                <a:cubicBezTo>
                  <a:pt x="4233129" y="998371"/>
                  <a:pt x="4238963" y="1004205"/>
                  <a:pt x="4238963" y="1012227"/>
                </a:cubicBezTo>
                <a:cubicBezTo>
                  <a:pt x="4238963" y="1019520"/>
                  <a:pt x="4233129" y="1024625"/>
                  <a:pt x="4225107" y="1024625"/>
                </a:cubicBezTo>
                <a:cubicBezTo>
                  <a:pt x="4217085" y="1024625"/>
                  <a:pt x="4212710" y="1019520"/>
                  <a:pt x="4212710" y="1012227"/>
                </a:cubicBezTo>
                <a:cubicBezTo>
                  <a:pt x="4212710" y="1004205"/>
                  <a:pt x="4217085" y="998371"/>
                  <a:pt x="4225107" y="998371"/>
                </a:cubicBezTo>
                <a:close/>
                <a:moveTo>
                  <a:pt x="4153295" y="998371"/>
                </a:moveTo>
                <a:cubicBezTo>
                  <a:pt x="4161078" y="998371"/>
                  <a:pt x="4168083" y="1004205"/>
                  <a:pt x="4168083" y="1012227"/>
                </a:cubicBezTo>
                <a:cubicBezTo>
                  <a:pt x="4168083" y="1019520"/>
                  <a:pt x="4161078" y="1024625"/>
                  <a:pt x="4153295" y="1024625"/>
                </a:cubicBezTo>
                <a:cubicBezTo>
                  <a:pt x="4144733" y="1024625"/>
                  <a:pt x="4138507" y="1019520"/>
                  <a:pt x="4138507" y="1012227"/>
                </a:cubicBezTo>
                <a:cubicBezTo>
                  <a:pt x="4138507" y="1004205"/>
                  <a:pt x="4144733" y="998371"/>
                  <a:pt x="4153295" y="998371"/>
                </a:cubicBezTo>
                <a:close/>
                <a:moveTo>
                  <a:pt x="4082465" y="998371"/>
                </a:moveTo>
                <a:cubicBezTo>
                  <a:pt x="4090249" y="998371"/>
                  <a:pt x="4097254" y="1004205"/>
                  <a:pt x="4097254" y="1012227"/>
                </a:cubicBezTo>
                <a:cubicBezTo>
                  <a:pt x="4097254" y="1019520"/>
                  <a:pt x="4090249" y="1024625"/>
                  <a:pt x="4082465" y="1024625"/>
                </a:cubicBezTo>
                <a:cubicBezTo>
                  <a:pt x="4073903" y="1024625"/>
                  <a:pt x="4067676" y="1019520"/>
                  <a:pt x="4067676" y="1012227"/>
                </a:cubicBezTo>
                <a:cubicBezTo>
                  <a:pt x="4067676" y="1004205"/>
                  <a:pt x="4073903" y="998371"/>
                  <a:pt x="4082465" y="998371"/>
                </a:cubicBezTo>
                <a:close/>
                <a:moveTo>
                  <a:pt x="4011635" y="998371"/>
                </a:moveTo>
                <a:cubicBezTo>
                  <a:pt x="4019418" y="998371"/>
                  <a:pt x="4026423" y="1004205"/>
                  <a:pt x="4026423" y="1012227"/>
                </a:cubicBezTo>
                <a:cubicBezTo>
                  <a:pt x="4026423" y="1019520"/>
                  <a:pt x="4019418" y="1024625"/>
                  <a:pt x="4011635" y="1024625"/>
                </a:cubicBezTo>
                <a:cubicBezTo>
                  <a:pt x="4003073" y="1024625"/>
                  <a:pt x="3996847" y="1019520"/>
                  <a:pt x="3996847" y="1012227"/>
                </a:cubicBezTo>
                <a:cubicBezTo>
                  <a:pt x="3996847" y="1004205"/>
                  <a:pt x="4003073" y="998371"/>
                  <a:pt x="4011635" y="998371"/>
                </a:cubicBezTo>
                <a:close/>
                <a:moveTo>
                  <a:pt x="3939871" y="998371"/>
                </a:moveTo>
                <a:cubicBezTo>
                  <a:pt x="3947893" y="998371"/>
                  <a:pt x="3952268" y="1004205"/>
                  <a:pt x="3952268" y="1012227"/>
                </a:cubicBezTo>
                <a:cubicBezTo>
                  <a:pt x="3952268" y="1019520"/>
                  <a:pt x="3947893" y="1024625"/>
                  <a:pt x="3939871" y="1024625"/>
                </a:cubicBezTo>
                <a:cubicBezTo>
                  <a:pt x="3932578" y="1024625"/>
                  <a:pt x="3926015" y="1019520"/>
                  <a:pt x="3926015" y="1012227"/>
                </a:cubicBezTo>
                <a:cubicBezTo>
                  <a:pt x="3926015" y="1004205"/>
                  <a:pt x="3932578" y="998371"/>
                  <a:pt x="3939871" y="998371"/>
                </a:cubicBezTo>
                <a:close/>
                <a:moveTo>
                  <a:pt x="3869042" y="998371"/>
                </a:moveTo>
                <a:cubicBezTo>
                  <a:pt x="3875605" y="998371"/>
                  <a:pt x="3881439" y="1004598"/>
                  <a:pt x="3881439" y="1013160"/>
                </a:cubicBezTo>
                <a:cubicBezTo>
                  <a:pt x="3881439" y="1020944"/>
                  <a:pt x="3875605" y="1027949"/>
                  <a:pt x="3869042" y="1027949"/>
                </a:cubicBezTo>
                <a:cubicBezTo>
                  <a:pt x="3861749" y="1027949"/>
                  <a:pt x="3855186" y="1020944"/>
                  <a:pt x="3855186" y="1013160"/>
                </a:cubicBezTo>
                <a:cubicBezTo>
                  <a:pt x="3855186" y="1004598"/>
                  <a:pt x="3861749" y="998371"/>
                  <a:pt x="3869042" y="998371"/>
                </a:cubicBezTo>
                <a:close/>
                <a:moveTo>
                  <a:pt x="3798211" y="998371"/>
                </a:moveTo>
                <a:cubicBezTo>
                  <a:pt x="3804774" y="998371"/>
                  <a:pt x="3810608" y="1004598"/>
                  <a:pt x="3810608" y="1013160"/>
                </a:cubicBezTo>
                <a:cubicBezTo>
                  <a:pt x="3810608" y="1020944"/>
                  <a:pt x="3804774" y="1027949"/>
                  <a:pt x="3798211" y="1027949"/>
                </a:cubicBezTo>
                <a:cubicBezTo>
                  <a:pt x="3790918" y="1027949"/>
                  <a:pt x="3784355" y="1020944"/>
                  <a:pt x="3784355" y="1013160"/>
                </a:cubicBezTo>
                <a:cubicBezTo>
                  <a:pt x="3784355" y="1004598"/>
                  <a:pt x="3790918" y="998371"/>
                  <a:pt x="3798211" y="998371"/>
                </a:cubicBezTo>
                <a:close/>
                <a:moveTo>
                  <a:pt x="3725922" y="998371"/>
                </a:moveTo>
                <a:cubicBezTo>
                  <a:pt x="3733944" y="998371"/>
                  <a:pt x="3739778" y="1004598"/>
                  <a:pt x="3739778" y="1013160"/>
                </a:cubicBezTo>
                <a:cubicBezTo>
                  <a:pt x="3739778" y="1020944"/>
                  <a:pt x="3733944" y="1027949"/>
                  <a:pt x="3725922" y="1027949"/>
                </a:cubicBezTo>
                <a:cubicBezTo>
                  <a:pt x="3719359" y="1027949"/>
                  <a:pt x="3713525" y="1020944"/>
                  <a:pt x="3713525" y="1013160"/>
                </a:cubicBezTo>
                <a:cubicBezTo>
                  <a:pt x="3713525" y="1004598"/>
                  <a:pt x="3719359" y="998371"/>
                  <a:pt x="3725922" y="998371"/>
                </a:cubicBezTo>
                <a:close/>
                <a:moveTo>
                  <a:pt x="724105" y="998371"/>
                </a:moveTo>
                <a:cubicBezTo>
                  <a:pt x="731398" y="998371"/>
                  <a:pt x="737962" y="1004205"/>
                  <a:pt x="737962" y="1010768"/>
                </a:cubicBezTo>
                <a:cubicBezTo>
                  <a:pt x="737962" y="1018061"/>
                  <a:pt x="731398" y="1024625"/>
                  <a:pt x="724105" y="1024625"/>
                </a:cubicBezTo>
                <a:cubicBezTo>
                  <a:pt x="717541" y="1024625"/>
                  <a:pt x="711707" y="1018061"/>
                  <a:pt x="711707" y="1010768"/>
                </a:cubicBezTo>
                <a:cubicBezTo>
                  <a:pt x="711707" y="1004205"/>
                  <a:pt x="717541" y="998371"/>
                  <a:pt x="724105" y="998371"/>
                </a:cubicBezTo>
                <a:close/>
                <a:moveTo>
                  <a:pt x="653274" y="998371"/>
                </a:moveTo>
                <a:cubicBezTo>
                  <a:pt x="660567" y="998371"/>
                  <a:pt x="667129" y="1004205"/>
                  <a:pt x="667129" y="1010768"/>
                </a:cubicBezTo>
                <a:cubicBezTo>
                  <a:pt x="667129" y="1018061"/>
                  <a:pt x="660567" y="1024625"/>
                  <a:pt x="653274" y="1024625"/>
                </a:cubicBezTo>
                <a:cubicBezTo>
                  <a:pt x="646711" y="1024625"/>
                  <a:pt x="640877" y="1018061"/>
                  <a:pt x="640877" y="1010768"/>
                </a:cubicBezTo>
                <a:cubicBezTo>
                  <a:pt x="640877" y="1004205"/>
                  <a:pt x="646711" y="998371"/>
                  <a:pt x="653274" y="998371"/>
                </a:cubicBezTo>
                <a:close/>
                <a:moveTo>
                  <a:pt x="582446" y="998371"/>
                </a:moveTo>
                <a:cubicBezTo>
                  <a:pt x="589738" y="998371"/>
                  <a:pt x="596301" y="1004205"/>
                  <a:pt x="596301" y="1010768"/>
                </a:cubicBezTo>
                <a:cubicBezTo>
                  <a:pt x="596301" y="1018061"/>
                  <a:pt x="589738" y="1024625"/>
                  <a:pt x="582446" y="1024625"/>
                </a:cubicBezTo>
                <a:cubicBezTo>
                  <a:pt x="574423" y="1024625"/>
                  <a:pt x="570047" y="1018061"/>
                  <a:pt x="570047" y="1010768"/>
                </a:cubicBezTo>
                <a:cubicBezTo>
                  <a:pt x="570047" y="1004205"/>
                  <a:pt x="574423" y="998371"/>
                  <a:pt x="582446" y="998371"/>
                </a:cubicBezTo>
                <a:close/>
                <a:moveTo>
                  <a:pt x="513636" y="998371"/>
                </a:moveTo>
                <a:cubicBezTo>
                  <a:pt x="521983" y="998371"/>
                  <a:pt x="528813" y="1004205"/>
                  <a:pt x="528813" y="1010768"/>
                </a:cubicBezTo>
                <a:cubicBezTo>
                  <a:pt x="528813" y="1018061"/>
                  <a:pt x="521983" y="1024625"/>
                  <a:pt x="513636" y="1024625"/>
                </a:cubicBezTo>
                <a:cubicBezTo>
                  <a:pt x="506046" y="1024625"/>
                  <a:pt x="499216" y="1018061"/>
                  <a:pt x="499216" y="1010768"/>
                </a:cubicBezTo>
                <a:cubicBezTo>
                  <a:pt x="499216" y="1004205"/>
                  <a:pt x="506046" y="998371"/>
                  <a:pt x="513636" y="998371"/>
                </a:cubicBezTo>
                <a:close/>
                <a:moveTo>
                  <a:pt x="439802" y="998371"/>
                </a:moveTo>
                <a:cubicBezTo>
                  <a:pt x="448365" y="998371"/>
                  <a:pt x="454592" y="1004205"/>
                  <a:pt x="454592" y="1010768"/>
                </a:cubicBezTo>
                <a:cubicBezTo>
                  <a:pt x="454592" y="1018061"/>
                  <a:pt x="448365" y="1024625"/>
                  <a:pt x="439802" y="1024625"/>
                </a:cubicBezTo>
                <a:cubicBezTo>
                  <a:pt x="432019" y="1024625"/>
                  <a:pt x="425014" y="1018061"/>
                  <a:pt x="425014" y="1010768"/>
                </a:cubicBezTo>
                <a:cubicBezTo>
                  <a:pt x="425014" y="1004205"/>
                  <a:pt x="432019" y="998371"/>
                  <a:pt x="439802" y="998371"/>
                </a:cubicBezTo>
                <a:close/>
                <a:moveTo>
                  <a:pt x="368040" y="998371"/>
                </a:moveTo>
                <a:cubicBezTo>
                  <a:pt x="376061" y="998371"/>
                  <a:pt x="380438" y="1004205"/>
                  <a:pt x="380438" y="1012227"/>
                </a:cubicBezTo>
                <a:cubicBezTo>
                  <a:pt x="380438" y="1018061"/>
                  <a:pt x="376061" y="1024625"/>
                  <a:pt x="368040" y="1024625"/>
                </a:cubicBezTo>
                <a:cubicBezTo>
                  <a:pt x="360747" y="1024625"/>
                  <a:pt x="354183" y="1018061"/>
                  <a:pt x="354183" y="1012227"/>
                </a:cubicBezTo>
                <a:cubicBezTo>
                  <a:pt x="354183" y="1004205"/>
                  <a:pt x="360747" y="998371"/>
                  <a:pt x="368040" y="998371"/>
                </a:cubicBezTo>
                <a:close/>
                <a:moveTo>
                  <a:pt x="297208" y="998371"/>
                </a:moveTo>
                <a:cubicBezTo>
                  <a:pt x="303771" y="998371"/>
                  <a:pt x="309606" y="1004205"/>
                  <a:pt x="309606" y="1012227"/>
                </a:cubicBezTo>
                <a:cubicBezTo>
                  <a:pt x="309606" y="1018061"/>
                  <a:pt x="303771" y="1024625"/>
                  <a:pt x="297208" y="1024625"/>
                </a:cubicBezTo>
                <a:cubicBezTo>
                  <a:pt x="289916" y="1024625"/>
                  <a:pt x="283352" y="1018061"/>
                  <a:pt x="283352" y="1012227"/>
                </a:cubicBezTo>
                <a:cubicBezTo>
                  <a:pt x="283352" y="1004205"/>
                  <a:pt x="289916" y="998371"/>
                  <a:pt x="297208" y="998371"/>
                </a:cubicBezTo>
                <a:close/>
                <a:moveTo>
                  <a:pt x="226379" y="998371"/>
                </a:moveTo>
                <a:cubicBezTo>
                  <a:pt x="232214" y="998371"/>
                  <a:pt x="238778" y="1004205"/>
                  <a:pt x="238778" y="1012227"/>
                </a:cubicBezTo>
                <a:cubicBezTo>
                  <a:pt x="238778" y="1018061"/>
                  <a:pt x="232214" y="1024625"/>
                  <a:pt x="226379" y="1024625"/>
                </a:cubicBezTo>
                <a:cubicBezTo>
                  <a:pt x="218357" y="1024625"/>
                  <a:pt x="212523" y="1018061"/>
                  <a:pt x="212523" y="1012227"/>
                </a:cubicBezTo>
                <a:cubicBezTo>
                  <a:pt x="212523" y="1004205"/>
                  <a:pt x="218357" y="998371"/>
                  <a:pt x="226379" y="998371"/>
                </a:cubicBezTo>
                <a:close/>
                <a:moveTo>
                  <a:pt x="154085" y="998371"/>
                </a:moveTo>
                <a:cubicBezTo>
                  <a:pt x="161377" y="998371"/>
                  <a:pt x="167941" y="1004205"/>
                  <a:pt x="167941" y="1012227"/>
                </a:cubicBezTo>
                <a:cubicBezTo>
                  <a:pt x="167941" y="1018061"/>
                  <a:pt x="161377" y="1024625"/>
                  <a:pt x="154085" y="1024625"/>
                </a:cubicBezTo>
                <a:cubicBezTo>
                  <a:pt x="147521" y="1024625"/>
                  <a:pt x="141687" y="1018061"/>
                  <a:pt x="141687" y="1012227"/>
                </a:cubicBezTo>
                <a:cubicBezTo>
                  <a:pt x="141687" y="1004205"/>
                  <a:pt x="147521" y="998371"/>
                  <a:pt x="154085" y="998371"/>
                </a:cubicBezTo>
                <a:close/>
                <a:moveTo>
                  <a:pt x="83255" y="998371"/>
                </a:moveTo>
                <a:cubicBezTo>
                  <a:pt x="90548" y="998371"/>
                  <a:pt x="97111" y="1004205"/>
                  <a:pt x="97111" y="1012227"/>
                </a:cubicBezTo>
                <a:cubicBezTo>
                  <a:pt x="97111" y="1018061"/>
                  <a:pt x="90548" y="1024625"/>
                  <a:pt x="83255" y="1024625"/>
                </a:cubicBezTo>
                <a:cubicBezTo>
                  <a:pt x="76692" y="1024625"/>
                  <a:pt x="70858" y="1018061"/>
                  <a:pt x="70858" y="1012227"/>
                </a:cubicBezTo>
                <a:cubicBezTo>
                  <a:pt x="70858" y="1004205"/>
                  <a:pt x="76692" y="998371"/>
                  <a:pt x="83255" y="998371"/>
                </a:cubicBezTo>
                <a:close/>
                <a:moveTo>
                  <a:pt x="12019" y="998371"/>
                </a:moveTo>
                <a:cubicBezTo>
                  <a:pt x="20264" y="998371"/>
                  <a:pt x="26260" y="1004205"/>
                  <a:pt x="26260" y="1012227"/>
                </a:cubicBezTo>
                <a:cubicBezTo>
                  <a:pt x="26260" y="1018061"/>
                  <a:pt x="20264" y="1024625"/>
                  <a:pt x="12019" y="1024625"/>
                </a:cubicBezTo>
                <a:cubicBezTo>
                  <a:pt x="4524" y="1024625"/>
                  <a:pt x="27" y="1018061"/>
                  <a:pt x="27" y="1012227"/>
                </a:cubicBezTo>
                <a:cubicBezTo>
                  <a:pt x="27" y="1004205"/>
                  <a:pt x="4524" y="998371"/>
                  <a:pt x="12019" y="998371"/>
                </a:cubicBezTo>
                <a:close/>
                <a:moveTo>
                  <a:pt x="870603" y="927542"/>
                </a:moveTo>
                <a:cubicBezTo>
                  <a:pt x="877167" y="927542"/>
                  <a:pt x="883001" y="933376"/>
                  <a:pt x="883001" y="939939"/>
                </a:cubicBezTo>
                <a:cubicBezTo>
                  <a:pt x="883001" y="947232"/>
                  <a:pt x="877167" y="953796"/>
                  <a:pt x="870603" y="953796"/>
                </a:cubicBezTo>
                <a:cubicBezTo>
                  <a:pt x="863310" y="953796"/>
                  <a:pt x="856747" y="947232"/>
                  <a:pt x="856747" y="939939"/>
                </a:cubicBezTo>
                <a:cubicBezTo>
                  <a:pt x="856747" y="933376"/>
                  <a:pt x="863310" y="927542"/>
                  <a:pt x="870603" y="927542"/>
                </a:cubicBezTo>
                <a:close/>
                <a:moveTo>
                  <a:pt x="799773" y="927542"/>
                </a:moveTo>
                <a:cubicBezTo>
                  <a:pt x="806337" y="927542"/>
                  <a:pt x="812171" y="933376"/>
                  <a:pt x="812171" y="939939"/>
                </a:cubicBezTo>
                <a:cubicBezTo>
                  <a:pt x="812171" y="947232"/>
                  <a:pt x="806337" y="953796"/>
                  <a:pt x="799773" y="953796"/>
                </a:cubicBezTo>
                <a:cubicBezTo>
                  <a:pt x="792481" y="953796"/>
                  <a:pt x="785917" y="947232"/>
                  <a:pt x="785917" y="939939"/>
                </a:cubicBezTo>
                <a:cubicBezTo>
                  <a:pt x="785917" y="933376"/>
                  <a:pt x="792481" y="927542"/>
                  <a:pt x="799773" y="927542"/>
                </a:cubicBezTo>
                <a:close/>
                <a:moveTo>
                  <a:pt x="724112" y="927542"/>
                </a:moveTo>
                <a:cubicBezTo>
                  <a:pt x="731405" y="927542"/>
                  <a:pt x="737968" y="933376"/>
                  <a:pt x="737968" y="939939"/>
                </a:cubicBezTo>
                <a:cubicBezTo>
                  <a:pt x="737968" y="947232"/>
                  <a:pt x="731405" y="953796"/>
                  <a:pt x="724112" y="953796"/>
                </a:cubicBezTo>
                <a:cubicBezTo>
                  <a:pt x="717548" y="953796"/>
                  <a:pt x="711714" y="947232"/>
                  <a:pt x="711714" y="939939"/>
                </a:cubicBezTo>
                <a:cubicBezTo>
                  <a:pt x="711714" y="933376"/>
                  <a:pt x="717548" y="927542"/>
                  <a:pt x="724112" y="927542"/>
                </a:cubicBezTo>
                <a:close/>
                <a:moveTo>
                  <a:pt x="653281" y="927542"/>
                </a:moveTo>
                <a:cubicBezTo>
                  <a:pt x="660573" y="927542"/>
                  <a:pt x="667137" y="933376"/>
                  <a:pt x="667137" y="939939"/>
                </a:cubicBezTo>
                <a:cubicBezTo>
                  <a:pt x="667137" y="947232"/>
                  <a:pt x="660573" y="953796"/>
                  <a:pt x="653281" y="953796"/>
                </a:cubicBezTo>
                <a:cubicBezTo>
                  <a:pt x="646718" y="953796"/>
                  <a:pt x="640884" y="947232"/>
                  <a:pt x="640884" y="939939"/>
                </a:cubicBezTo>
                <a:cubicBezTo>
                  <a:pt x="640884" y="933376"/>
                  <a:pt x="645259" y="927542"/>
                  <a:pt x="653281" y="927542"/>
                </a:cubicBezTo>
                <a:close/>
                <a:moveTo>
                  <a:pt x="582453" y="927542"/>
                </a:moveTo>
                <a:cubicBezTo>
                  <a:pt x="589745" y="927542"/>
                  <a:pt x="596309" y="933376"/>
                  <a:pt x="596309" y="939939"/>
                </a:cubicBezTo>
                <a:cubicBezTo>
                  <a:pt x="596309" y="947232"/>
                  <a:pt x="589745" y="953796"/>
                  <a:pt x="582453" y="953796"/>
                </a:cubicBezTo>
                <a:cubicBezTo>
                  <a:pt x="574430" y="953796"/>
                  <a:pt x="570054" y="947232"/>
                  <a:pt x="570054" y="939939"/>
                </a:cubicBezTo>
                <a:cubicBezTo>
                  <a:pt x="570054" y="933376"/>
                  <a:pt x="574430" y="927542"/>
                  <a:pt x="582453" y="927542"/>
                </a:cubicBezTo>
                <a:close/>
                <a:moveTo>
                  <a:pt x="513642" y="927542"/>
                </a:moveTo>
                <a:cubicBezTo>
                  <a:pt x="521990" y="927542"/>
                  <a:pt x="528820" y="933376"/>
                  <a:pt x="528820" y="939939"/>
                </a:cubicBezTo>
                <a:cubicBezTo>
                  <a:pt x="528820" y="947232"/>
                  <a:pt x="521990" y="953796"/>
                  <a:pt x="513642" y="953796"/>
                </a:cubicBezTo>
                <a:cubicBezTo>
                  <a:pt x="506053" y="953796"/>
                  <a:pt x="499223" y="947232"/>
                  <a:pt x="499223" y="939939"/>
                </a:cubicBezTo>
                <a:cubicBezTo>
                  <a:pt x="499223" y="933376"/>
                  <a:pt x="506053" y="927542"/>
                  <a:pt x="513642" y="927542"/>
                </a:cubicBezTo>
                <a:close/>
                <a:moveTo>
                  <a:pt x="439809" y="927542"/>
                </a:moveTo>
                <a:cubicBezTo>
                  <a:pt x="448372" y="927542"/>
                  <a:pt x="454599" y="933376"/>
                  <a:pt x="454599" y="939939"/>
                </a:cubicBezTo>
                <a:cubicBezTo>
                  <a:pt x="454599" y="947232"/>
                  <a:pt x="448372" y="953796"/>
                  <a:pt x="439809" y="953796"/>
                </a:cubicBezTo>
                <a:cubicBezTo>
                  <a:pt x="432026" y="953796"/>
                  <a:pt x="425021" y="947232"/>
                  <a:pt x="425021" y="939939"/>
                </a:cubicBezTo>
                <a:cubicBezTo>
                  <a:pt x="425021" y="933376"/>
                  <a:pt x="432026" y="927542"/>
                  <a:pt x="439809" y="927542"/>
                </a:cubicBezTo>
                <a:close/>
                <a:moveTo>
                  <a:pt x="368046" y="927542"/>
                </a:moveTo>
                <a:cubicBezTo>
                  <a:pt x="376068" y="927542"/>
                  <a:pt x="380444" y="933376"/>
                  <a:pt x="380444" y="939939"/>
                </a:cubicBezTo>
                <a:cubicBezTo>
                  <a:pt x="380444" y="947232"/>
                  <a:pt x="376068" y="953796"/>
                  <a:pt x="368046" y="953796"/>
                </a:cubicBezTo>
                <a:cubicBezTo>
                  <a:pt x="360754" y="953796"/>
                  <a:pt x="354191" y="947232"/>
                  <a:pt x="354191" y="939939"/>
                </a:cubicBezTo>
                <a:cubicBezTo>
                  <a:pt x="354191" y="933376"/>
                  <a:pt x="360754" y="927542"/>
                  <a:pt x="368046" y="927542"/>
                </a:cubicBezTo>
                <a:close/>
                <a:moveTo>
                  <a:pt x="297214" y="927542"/>
                </a:moveTo>
                <a:cubicBezTo>
                  <a:pt x="303777" y="927542"/>
                  <a:pt x="309612" y="933376"/>
                  <a:pt x="309612" y="939939"/>
                </a:cubicBezTo>
                <a:cubicBezTo>
                  <a:pt x="309612" y="947232"/>
                  <a:pt x="303777" y="953796"/>
                  <a:pt x="297214" y="953796"/>
                </a:cubicBezTo>
                <a:cubicBezTo>
                  <a:pt x="289922" y="953796"/>
                  <a:pt x="283359" y="947232"/>
                  <a:pt x="283359" y="939939"/>
                </a:cubicBezTo>
                <a:cubicBezTo>
                  <a:pt x="283359" y="933376"/>
                  <a:pt x="289922" y="927542"/>
                  <a:pt x="297214" y="927542"/>
                </a:cubicBezTo>
                <a:close/>
                <a:moveTo>
                  <a:pt x="226386" y="927542"/>
                </a:moveTo>
                <a:cubicBezTo>
                  <a:pt x="232220" y="927542"/>
                  <a:pt x="238784" y="933376"/>
                  <a:pt x="238784" y="939939"/>
                </a:cubicBezTo>
                <a:cubicBezTo>
                  <a:pt x="238784" y="947232"/>
                  <a:pt x="232220" y="953796"/>
                  <a:pt x="226386" y="953796"/>
                </a:cubicBezTo>
                <a:cubicBezTo>
                  <a:pt x="218363" y="953796"/>
                  <a:pt x="212530" y="947232"/>
                  <a:pt x="212530" y="939939"/>
                </a:cubicBezTo>
                <a:cubicBezTo>
                  <a:pt x="212530" y="933376"/>
                  <a:pt x="218363" y="927542"/>
                  <a:pt x="226386" y="927542"/>
                </a:cubicBezTo>
                <a:close/>
                <a:moveTo>
                  <a:pt x="154091" y="927542"/>
                </a:moveTo>
                <a:cubicBezTo>
                  <a:pt x="161383" y="927542"/>
                  <a:pt x="167947" y="933376"/>
                  <a:pt x="167947" y="939939"/>
                </a:cubicBezTo>
                <a:cubicBezTo>
                  <a:pt x="167947" y="947232"/>
                  <a:pt x="161383" y="953796"/>
                  <a:pt x="154091" y="953796"/>
                </a:cubicBezTo>
                <a:cubicBezTo>
                  <a:pt x="147527" y="953796"/>
                  <a:pt x="141693" y="947232"/>
                  <a:pt x="141693" y="939939"/>
                </a:cubicBezTo>
                <a:cubicBezTo>
                  <a:pt x="141693" y="933376"/>
                  <a:pt x="147527" y="927542"/>
                  <a:pt x="154091" y="927542"/>
                </a:cubicBezTo>
                <a:close/>
                <a:moveTo>
                  <a:pt x="83261" y="927542"/>
                </a:moveTo>
                <a:cubicBezTo>
                  <a:pt x="90554" y="927542"/>
                  <a:pt x="97117" y="933376"/>
                  <a:pt x="97117" y="939939"/>
                </a:cubicBezTo>
                <a:cubicBezTo>
                  <a:pt x="97117" y="947232"/>
                  <a:pt x="90554" y="953796"/>
                  <a:pt x="83261" y="953796"/>
                </a:cubicBezTo>
                <a:cubicBezTo>
                  <a:pt x="76698" y="953796"/>
                  <a:pt x="70864" y="947232"/>
                  <a:pt x="70864" y="939939"/>
                </a:cubicBezTo>
                <a:cubicBezTo>
                  <a:pt x="70864" y="933376"/>
                  <a:pt x="76698" y="927542"/>
                  <a:pt x="83261" y="927542"/>
                </a:cubicBezTo>
                <a:close/>
                <a:moveTo>
                  <a:pt x="12025" y="927542"/>
                </a:moveTo>
                <a:cubicBezTo>
                  <a:pt x="20270" y="927542"/>
                  <a:pt x="26266" y="933376"/>
                  <a:pt x="26266" y="939939"/>
                </a:cubicBezTo>
                <a:cubicBezTo>
                  <a:pt x="26266" y="947232"/>
                  <a:pt x="20270" y="953796"/>
                  <a:pt x="12025" y="953796"/>
                </a:cubicBezTo>
                <a:cubicBezTo>
                  <a:pt x="4530" y="953796"/>
                  <a:pt x="33" y="947232"/>
                  <a:pt x="33" y="939939"/>
                </a:cubicBezTo>
                <a:cubicBezTo>
                  <a:pt x="33" y="933376"/>
                  <a:pt x="4530" y="927542"/>
                  <a:pt x="12025" y="927542"/>
                </a:cubicBezTo>
                <a:close/>
                <a:moveTo>
                  <a:pt x="6581764" y="924168"/>
                </a:moveTo>
                <a:cubicBezTo>
                  <a:pt x="6589547" y="924168"/>
                  <a:pt x="6596552" y="928543"/>
                  <a:pt x="6596552" y="936565"/>
                </a:cubicBezTo>
                <a:cubicBezTo>
                  <a:pt x="6596552" y="943858"/>
                  <a:pt x="6589547" y="950422"/>
                  <a:pt x="6581764" y="950422"/>
                </a:cubicBezTo>
                <a:cubicBezTo>
                  <a:pt x="6573202" y="950422"/>
                  <a:pt x="6566976" y="943858"/>
                  <a:pt x="6566976" y="936565"/>
                </a:cubicBezTo>
                <a:cubicBezTo>
                  <a:pt x="6566976" y="928543"/>
                  <a:pt x="6573202" y="924168"/>
                  <a:pt x="6581764" y="924168"/>
                </a:cubicBezTo>
                <a:close/>
                <a:moveTo>
                  <a:pt x="6510933" y="924168"/>
                </a:moveTo>
                <a:cubicBezTo>
                  <a:pt x="6518717" y="924168"/>
                  <a:pt x="6525722" y="928543"/>
                  <a:pt x="6525722" y="936565"/>
                </a:cubicBezTo>
                <a:cubicBezTo>
                  <a:pt x="6525722" y="943858"/>
                  <a:pt x="6518717" y="950422"/>
                  <a:pt x="6510933" y="950422"/>
                </a:cubicBezTo>
                <a:cubicBezTo>
                  <a:pt x="6502371" y="950422"/>
                  <a:pt x="6496144" y="943858"/>
                  <a:pt x="6496144" y="936565"/>
                </a:cubicBezTo>
                <a:cubicBezTo>
                  <a:pt x="6496144" y="928543"/>
                  <a:pt x="6502371" y="924168"/>
                  <a:pt x="6510933" y="924168"/>
                </a:cubicBezTo>
                <a:close/>
                <a:moveTo>
                  <a:pt x="6440492" y="924168"/>
                </a:moveTo>
                <a:cubicBezTo>
                  <a:pt x="6448081" y="924168"/>
                  <a:pt x="6454911" y="928543"/>
                  <a:pt x="6454911" y="936565"/>
                </a:cubicBezTo>
                <a:cubicBezTo>
                  <a:pt x="6454911" y="943858"/>
                  <a:pt x="6448081" y="950422"/>
                  <a:pt x="6440492" y="950422"/>
                </a:cubicBezTo>
                <a:cubicBezTo>
                  <a:pt x="6432145" y="950422"/>
                  <a:pt x="6425315" y="943858"/>
                  <a:pt x="6425315" y="936565"/>
                </a:cubicBezTo>
                <a:cubicBezTo>
                  <a:pt x="6425315" y="928543"/>
                  <a:pt x="6432145" y="924168"/>
                  <a:pt x="6440492" y="924168"/>
                </a:cubicBezTo>
                <a:close/>
                <a:moveTo>
                  <a:pt x="6368340" y="924168"/>
                </a:moveTo>
                <a:cubicBezTo>
                  <a:pt x="6376362" y="924168"/>
                  <a:pt x="6380737" y="928543"/>
                  <a:pt x="6380737" y="936565"/>
                </a:cubicBezTo>
                <a:cubicBezTo>
                  <a:pt x="6380737" y="943858"/>
                  <a:pt x="6376362" y="950422"/>
                  <a:pt x="6368340" y="950422"/>
                </a:cubicBezTo>
                <a:cubicBezTo>
                  <a:pt x="6361047" y="950422"/>
                  <a:pt x="6354484" y="943858"/>
                  <a:pt x="6354484" y="936565"/>
                </a:cubicBezTo>
                <a:cubicBezTo>
                  <a:pt x="6354484" y="928543"/>
                  <a:pt x="6361047" y="924168"/>
                  <a:pt x="6368340" y="924168"/>
                </a:cubicBezTo>
                <a:close/>
                <a:moveTo>
                  <a:pt x="6297511" y="924168"/>
                </a:moveTo>
                <a:cubicBezTo>
                  <a:pt x="6304074" y="924168"/>
                  <a:pt x="6309908" y="928543"/>
                  <a:pt x="6309908" y="936565"/>
                </a:cubicBezTo>
                <a:cubicBezTo>
                  <a:pt x="6309908" y="943858"/>
                  <a:pt x="6304074" y="950422"/>
                  <a:pt x="6297511" y="950422"/>
                </a:cubicBezTo>
                <a:cubicBezTo>
                  <a:pt x="6290218" y="950422"/>
                  <a:pt x="6283655" y="943858"/>
                  <a:pt x="6283655" y="936565"/>
                </a:cubicBezTo>
                <a:cubicBezTo>
                  <a:pt x="6283655" y="928543"/>
                  <a:pt x="6290218" y="924168"/>
                  <a:pt x="6297511" y="924168"/>
                </a:cubicBezTo>
                <a:close/>
                <a:moveTo>
                  <a:pt x="6226679" y="924168"/>
                </a:moveTo>
                <a:cubicBezTo>
                  <a:pt x="6233242" y="924168"/>
                  <a:pt x="6239076" y="928543"/>
                  <a:pt x="6239076" y="936565"/>
                </a:cubicBezTo>
                <a:cubicBezTo>
                  <a:pt x="6239076" y="943858"/>
                  <a:pt x="6233242" y="950422"/>
                  <a:pt x="6226679" y="950422"/>
                </a:cubicBezTo>
                <a:cubicBezTo>
                  <a:pt x="6219386" y="950422"/>
                  <a:pt x="6212823" y="943858"/>
                  <a:pt x="6212823" y="936565"/>
                </a:cubicBezTo>
                <a:cubicBezTo>
                  <a:pt x="6212823" y="928543"/>
                  <a:pt x="6219386" y="924168"/>
                  <a:pt x="6226679" y="924168"/>
                </a:cubicBezTo>
                <a:close/>
                <a:moveTo>
                  <a:pt x="6154391" y="924168"/>
                </a:moveTo>
                <a:cubicBezTo>
                  <a:pt x="6161684" y="924168"/>
                  <a:pt x="6168247" y="928543"/>
                  <a:pt x="6168247" y="936565"/>
                </a:cubicBezTo>
                <a:cubicBezTo>
                  <a:pt x="6168247" y="943858"/>
                  <a:pt x="6161684" y="950422"/>
                  <a:pt x="6154391" y="950422"/>
                </a:cubicBezTo>
                <a:cubicBezTo>
                  <a:pt x="6147828" y="950422"/>
                  <a:pt x="6141994" y="943858"/>
                  <a:pt x="6141994" y="936565"/>
                </a:cubicBezTo>
                <a:cubicBezTo>
                  <a:pt x="6141994" y="928543"/>
                  <a:pt x="6147828" y="924168"/>
                  <a:pt x="6154391" y="924168"/>
                </a:cubicBezTo>
                <a:close/>
                <a:moveTo>
                  <a:pt x="6083559" y="924168"/>
                </a:moveTo>
                <a:cubicBezTo>
                  <a:pt x="6090852" y="924168"/>
                  <a:pt x="6097415" y="930002"/>
                  <a:pt x="6097415" y="936565"/>
                </a:cubicBezTo>
                <a:cubicBezTo>
                  <a:pt x="6097415" y="943858"/>
                  <a:pt x="6090852" y="950422"/>
                  <a:pt x="6083559" y="950422"/>
                </a:cubicBezTo>
                <a:cubicBezTo>
                  <a:pt x="6076996" y="950422"/>
                  <a:pt x="6071162" y="943858"/>
                  <a:pt x="6071162" y="936565"/>
                </a:cubicBezTo>
                <a:cubicBezTo>
                  <a:pt x="6071162" y="930002"/>
                  <a:pt x="6076996" y="924168"/>
                  <a:pt x="6083559" y="924168"/>
                </a:cubicBezTo>
                <a:close/>
                <a:moveTo>
                  <a:pt x="6011748" y="924168"/>
                </a:moveTo>
                <a:cubicBezTo>
                  <a:pt x="6019532" y="924168"/>
                  <a:pt x="6026537" y="930002"/>
                  <a:pt x="6026537" y="936565"/>
                </a:cubicBezTo>
                <a:cubicBezTo>
                  <a:pt x="6026537" y="943858"/>
                  <a:pt x="6019532" y="950422"/>
                  <a:pt x="6011748" y="950422"/>
                </a:cubicBezTo>
                <a:cubicBezTo>
                  <a:pt x="6003186" y="950422"/>
                  <a:pt x="5998516" y="943858"/>
                  <a:pt x="5996959" y="936565"/>
                </a:cubicBezTo>
                <a:cubicBezTo>
                  <a:pt x="5996959" y="930002"/>
                  <a:pt x="6003186" y="924168"/>
                  <a:pt x="6011748" y="924168"/>
                </a:cubicBezTo>
                <a:close/>
                <a:moveTo>
                  <a:pt x="5940548" y="924168"/>
                </a:moveTo>
                <a:cubicBezTo>
                  <a:pt x="5948896" y="924168"/>
                  <a:pt x="5955726" y="930002"/>
                  <a:pt x="5955726" y="936565"/>
                </a:cubicBezTo>
                <a:cubicBezTo>
                  <a:pt x="5955726" y="943858"/>
                  <a:pt x="5948896" y="950422"/>
                  <a:pt x="5940548" y="950422"/>
                </a:cubicBezTo>
                <a:cubicBezTo>
                  <a:pt x="5932960" y="950422"/>
                  <a:pt x="5926130" y="943858"/>
                  <a:pt x="5926130" y="936565"/>
                </a:cubicBezTo>
                <a:cubicBezTo>
                  <a:pt x="5926130" y="930002"/>
                  <a:pt x="5932960" y="924168"/>
                  <a:pt x="5940548" y="924168"/>
                </a:cubicBezTo>
                <a:close/>
                <a:moveTo>
                  <a:pt x="5870088" y="924168"/>
                </a:moveTo>
                <a:cubicBezTo>
                  <a:pt x="5878650" y="924168"/>
                  <a:pt x="5884877" y="930002"/>
                  <a:pt x="5884877" y="936565"/>
                </a:cubicBezTo>
                <a:cubicBezTo>
                  <a:pt x="5884877" y="943858"/>
                  <a:pt x="5878650" y="950422"/>
                  <a:pt x="5870088" y="950422"/>
                </a:cubicBezTo>
                <a:cubicBezTo>
                  <a:pt x="5862304" y="950422"/>
                  <a:pt x="5855299" y="943858"/>
                  <a:pt x="5855299" y="936565"/>
                </a:cubicBezTo>
                <a:cubicBezTo>
                  <a:pt x="5855299" y="930002"/>
                  <a:pt x="5862304" y="924168"/>
                  <a:pt x="5870088" y="924168"/>
                </a:cubicBezTo>
                <a:close/>
                <a:moveTo>
                  <a:pt x="5798325" y="924168"/>
                </a:moveTo>
                <a:cubicBezTo>
                  <a:pt x="5806347" y="924168"/>
                  <a:pt x="5810722" y="930002"/>
                  <a:pt x="5810722" y="936565"/>
                </a:cubicBezTo>
                <a:cubicBezTo>
                  <a:pt x="5810722" y="943858"/>
                  <a:pt x="5806347" y="950422"/>
                  <a:pt x="5798325" y="950422"/>
                </a:cubicBezTo>
                <a:cubicBezTo>
                  <a:pt x="5791032" y="950422"/>
                  <a:pt x="5784469" y="943858"/>
                  <a:pt x="5784469" y="936565"/>
                </a:cubicBezTo>
                <a:cubicBezTo>
                  <a:pt x="5784469" y="930002"/>
                  <a:pt x="5791032" y="924168"/>
                  <a:pt x="5798325" y="924168"/>
                </a:cubicBezTo>
                <a:close/>
                <a:moveTo>
                  <a:pt x="5724122" y="924168"/>
                </a:moveTo>
                <a:cubicBezTo>
                  <a:pt x="5730685" y="924168"/>
                  <a:pt x="5736519" y="930002"/>
                  <a:pt x="5736519" y="936565"/>
                </a:cubicBezTo>
                <a:cubicBezTo>
                  <a:pt x="5736519" y="943858"/>
                  <a:pt x="5730685" y="950422"/>
                  <a:pt x="5724122" y="950422"/>
                </a:cubicBezTo>
                <a:cubicBezTo>
                  <a:pt x="5716100" y="950422"/>
                  <a:pt x="5710266" y="943858"/>
                  <a:pt x="5710266" y="936565"/>
                </a:cubicBezTo>
                <a:cubicBezTo>
                  <a:pt x="5710266" y="930002"/>
                  <a:pt x="5716100" y="924168"/>
                  <a:pt x="5724122" y="924168"/>
                </a:cubicBezTo>
                <a:close/>
                <a:moveTo>
                  <a:pt x="5653291" y="924168"/>
                </a:moveTo>
                <a:cubicBezTo>
                  <a:pt x="5659125" y="924168"/>
                  <a:pt x="5665688" y="930002"/>
                  <a:pt x="5665688" y="936565"/>
                </a:cubicBezTo>
                <a:cubicBezTo>
                  <a:pt x="5665688" y="943858"/>
                  <a:pt x="5659125" y="950422"/>
                  <a:pt x="5653291" y="950422"/>
                </a:cubicBezTo>
                <a:cubicBezTo>
                  <a:pt x="5645269" y="950422"/>
                  <a:pt x="5639435" y="943858"/>
                  <a:pt x="5639435" y="936565"/>
                </a:cubicBezTo>
                <a:cubicBezTo>
                  <a:pt x="5639435" y="930002"/>
                  <a:pt x="5645269" y="924168"/>
                  <a:pt x="5653291" y="924168"/>
                </a:cubicBezTo>
                <a:close/>
                <a:moveTo>
                  <a:pt x="5581002" y="924168"/>
                </a:moveTo>
                <a:cubicBezTo>
                  <a:pt x="5588295" y="924168"/>
                  <a:pt x="5594858" y="930002"/>
                  <a:pt x="5594858" y="936565"/>
                </a:cubicBezTo>
                <a:cubicBezTo>
                  <a:pt x="5594858" y="943858"/>
                  <a:pt x="5588295" y="950422"/>
                  <a:pt x="5581002" y="950422"/>
                </a:cubicBezTo>
                <a:cubicBezTo>
                  <a:pt x="5574439" y="950422"/>
                  <a:pt x="5568605" y="943858"/>
                  <a:pt x="5568605" y="936565"/>
                </a:cubicBezTo>
                <a:cubicBezTo>
                  <a:pt x="5568605" y="930002"/>
                  <a:pt x="5574439" y="924168"/>
                  <a:pt x="5581002" y="924168"/>
                </a:cubicBezTo>
                <a:close/>
                <a:moveTo>
                  <a:pt x="5510171" y="924168"/>
                </a:moveTo>
                <a:cubicBezTo>
                  <a:pt x="5517464" y="924168"/>
                  <a:pt x="5524027" y="930002"/>
                  <a:pt x="5524027" y="936565"/>
                </a:cubicBezTo>
                <a:cubicBezTo>
                  <a:pt x="5524027" y="943858"/>
                  <a:pt x="5517464" y="950422"/>
                  <a:pt x="5510171" y="950422"/>
                </a:cubicBezTo>
                <a:cubicBezTo>
                  <a:pt x="5503608" y="950422"/>
                  <a:pt x="5497774" y="943858"/>
                  <a:pt x="5497774" y="936565"/>
                </a:cubicBezTo>
                <a:cubicBezTo>
                  <a:pt x="5497774" y="930002"/>
                  <a:pt x="5503608" y="924168"/>
                  <a:pt x="5510171" y="924168"/>
                </a:cubicBezTo>
                <a:close/>
                <a:moveTo>
                  <a:pt x="5438937" y="924168"/>
                </a:moveTo>
                <a:cubicBezTo>
                  <a:pt x="5447182" y="924168"/>
                  <a:pt x="5453178" y="930002"/>
                  <a:pt x="5453178" y="936565"/>
                </a:cubicBezTo>
                <a:cubicBezTo>
                  <a:pt x="5453178" y="943858"/>
                  <a:pt x="5447182" y="950422"/>
                  <a:pt x="5438937" y="950422"/>
                </a:cubicBezTo>
                <a:cubicBezTo>
                  <a:pt x="5431442" y="950422"/>
                  <a:pt x="5426945" y="943858"/>
                  <a:pt x="5426945" y="936565"/>
                </a:cubicBezTo>
                <a:cubicBezTo>
                  <a:pt x="5426945" y="930002"/>
                  <a:pt x="5431442" y="924168"/>
                  <a:pt x="5438937" y="924168"/>
                </a:cubicBezTo>
                <a:close/>
                <a:moveTo>
                  <a:pt x="5367530" y="924168"/>
                </a:moveTo>
                <a:cubicBezTo>
                  <a:pt x="5376092" y="924168"/>
                  <a:pt x="5382318" y="930002"/>
                  <a:pt x="5382318" y="936565"/>
                </a:cubicBezTo>
                <a:cubicBezTo>
                  <a:pt x="5382318" y="943858"/>
                  <a:pt x="5376092" y="950422"/>
                  <a:pt x="5367530" y="950422"/>
                </a:cubicBezTo>
                <a:cubicBezTo>
                  <a:pt x="5359747" y="950422"/>
                  <a:pt x="5352742" y="943858"/>
                  <a:pt x="5352742" y="936565"/>
                </a:cubicBezTo>
                <a:cubicBezTo>
                  <a:pt x="5352742" y="930002"/>
                  <a:pt x="5359747" y="924168"/>
                  <a:pt x="5367530" y="924168"/>
                </a:cubicBezTo>
                <a:close/>
                <a:moveTo>
                  <a:pt x="5296699" y="924168"/>
                </a:moveTo>
                <a:cubicBezTo>
                  <a:pt x="5305261" y="924168"/>
                  <a:pt x="5311488" y="930002"/>
                  <a:pt x="5311488" y="936565"/>
                </a:cubicBezTo>
                <a:cubicBezTo>
                  <a:pt x="5311488" y="943858"/>
                  <a:pt x="5305261" y="950422"/>
                  <a:pt x="5296699" y="950422"/>
                </a:cubicBezTo>
                <a:cubicBezTo>
                  <a:pt x="5288915" y="950422"/>
                  <a:pt x="5281910" y="943858"/>
                  <a:pt x="5281910" y="936565"/>
                </a:cubicBezTo>
                <a:cubicBezTo>
                  <a:pt x="5281910" y="930002"/>
                  <a:pt x="5288915" y="924168"/>
                  <a:pt x="5296699" y="924168"/>
                </a:cubicBezTo>
                <a:close/>
                <a:moveTo>
                  <a:pt x="5225869" y="924168"/>
                </a:moveTo>
                <a:cubicBezTo>
                  <a:pt x="5234431" y="924168"/>
                  <a:pt x="5240657" y="930002"/>
                  <a:pt x="5240657" y="936565"/>
                </a:cubicBezTo>
                <a:cubicBezTo>
                  <a:pt x="5240657" y="943858"/>
                  <a:pt x="5234431" y="950422"/>
                  <a:pt x="5225869" y="950422"/>
                </a:cubicBezTo>
                <a:cubicBezTo>
                  <a:pt x="5217307" y="950422"/>
                  <a:pt x="5211081" y="943858"/>
                  <a:pt x="5211081" y="936565"/>
                </a:cubicBezTo>
                <a:cubicBezTo>
                  <a:pt x="5211081" y="930002"/>
                  <a:pt x="5217307" y="924168"/>
                  <a:pt x="5225869" y="924168"/>
                </a:cubicBezTo>
                <a:close/>
                <a:moveTo>
                  <a:pt x="5154105" y="924168"/>
                </a:moveTo>
                <a:cubicBezTo>
                  <a:pt x="5162127" y="924168"/>
                  <a:pt x="5166502" y="930002"/>
                  <a:pt x="5166502" y="936565"/>
                </a:cubicBezTo>
                <a:cubicBezTo>
                  <a:pt x="5166502" y="943858"/>
                  <a:pt x="5162127" y="950422"/>
                  <a:pt x="5154105" y="950422"/>
                </a:cubicBezTo>
                <a:cubicBezTo>
                  <a:pt x="5146083" y="950422"/>
                  <a:pt x="5140249" y="943858"/>
                  <a:pt x="5140249" y="936565"/>
                </a:cubicBezTo>
                <a:cubicBezTo>
                  <a:pt x="5140249" y="930002"/>
                  <a:pt x="5146083" y="924168"/>
                  <a:pt x="5154105" y="924168"/>
                </a:cubicBezTo>
                <a:close/>
                <a:moveTo>
                  <a:pt x="5083276" y="924168"/>
                </a:moveTo>
                <a:cubicBezTo>
                  <a:pt x="5089110" y="924168"/>
                  <a:pt x="5095673" y="930002"/>
                  <a:pt x="5095673" y="936565"/>
                </a:cubicBezTo>
                <a:cubicBezTo>
                  <a:pt x="5095673" y="943858"/>
                  <a:pt x="5089110" y="950422"/>
                  <a:pt x="5083276" y="950422"/>
                </a:cubicBezTo>
                <a:cubicBezTo>
                  <a:pt x="5075254" y="950422"/>
                  <a:pt x="5069420" y="943858"/>
                  <a:pt x="5069420" y="936565"/>
                </a:cubicBezTo>
                <a:cubicBezTo>
                  <a:pt x="5069420" y="930002"/>
                  <a:pt x="5075254" y="924168"/>
                  <a:pt x="5083276" y="924168"/>
                </a:cubicBezTo>
                <a:close/>
                <a:moveTo>
                  <a:pt x="5012445" y="924168"/>
                </a:moveTo>
                <a:cubicBezTo>
                  <a:pt x="5018279" y="924168"/>
                  <a:pt x="5024842" y="930002"/>
                  <a:pt x="5024842" y="936565"/>
                </a:cubicBezTo>
                <a:cubicBezTo>
                  <a:pt x="5024842" y="943858"/>
                  <a:pt x="5018279" y="950422"/>
                  <a:pt x="5012445" y="950422"/>
                </a:cubicBezTo>
                <a:cubicBezTo>
                  <a:pt x="5004423" y="950422"/>
                  <a:pt x="4998589" y="943858"/>
                  <a:pt x="4998589" y="938024"/>
                </a:cubicBezTo>
                <a:cubicBezTo>
                  <a:pt x="4998589" y="930002"/>
                  <a:pt x="5004423" y="924168"/>
                  <a:pt x="5012445" y="924168"/>
                </a:cubicBezTo>
                <a:close/>
                <a:moveTo>
                  <a:pt x="4940157" y="924168"/>
                </a:moveTo>
                <a:cubicBezTo>
                  <a:pt x="4948179" y="924168"/>
                  <a:pt x="4954013" y="930002"/>
                  <a:pt x="4954013" y="938024"/>
                </a:cubicBezTo>
                <a:cubicBezTo>
                  <a:pt x="4954013" y="943858"/>
                  <a:pt x="4948179" y="950422"/>
                  <a:pt x="4940157" y="950422"/>
                </a:cubicBezTo>
                <a:cubicBezTo>
                  <a:pt x="4934323" y="950422"/>
                  <a:pt x="4927760" y="943858"/>
                  <a:pt x="4927760" y="938024"/>
                </a:cubicBezTo>
                <a:cubicBezTo>
                  <a:pt x="4927760" y="930002"/>
                  <a:pt x="4934323" y="924168"/>
                  <a:pt x="4940157" y="924168"/>
                </a:cubicBezTo>
                <a:close/>
                <a:moveTo>
                  <a:pt x="4865953" y="924168"/>
                </a:moveTo>
                <a:cubicBezTo>
                  <a:pt x="4873975" y="924168"/>
                  <a:pt x="4879809" y="930002"/>
                  <a:pt x="4879809" y="938024"/>
                </a:cubicBezTo>
                <a:cubicBezTo>
                  <a:pt x="4879809" y="943858"/>
                  <a:pt x="4873975" y="950422"/>
                  <a:pt x="4865953" y="950422"/>
                </a:cubicBezTo>
                <a:cubicBezTo>
                  <a:pt x="4860119" y="950422"/>
                  <a:pt x="4853556" y="943858"/>
                  <a:pt x="4853556" y="938024"/>
                </a:cubicBezTo>
                <a:cubicBezTo>
                  <a:pt x="4853556" y="930002"/>
                  <a:pt x="4858661" y="924168"/>
                  <a:pt x="4865953" y="924168"/>
                </a:cubicBezTo>
                <a:close/>
                <a:moveTo>
                  <a:pt x="4797514" y="924168"/>
                </a:moveTo>
                <a:cubicBezTo>
                  <a:pt x="4806076" y="924168"/>
                  <a:pt x="4812303" y="930002"/>
                  <a:pt x="4812303" y="938024"/>
                </a:cubicBezTo>
                <a:cubicBezTo>
                  <a:pt x="4812303" y="943858"/>
                  <a:pt x="4806076" y="950422"/>
                  <a:pt x="4797514" y="950422"/>
                </a:cubicBezTo>
                <a:cubicBezTo>
                  <a:pt x="4789730" y="950422"/>
                  <a:pt x="4782725" y="943858"/>
                  <a:pt x="4782725" y="938024"/>
                </a:cubicBezTo>
                <a:cubicBezTo>
                  <a:pt x="4782725" y="930002"/>
                  <a:pt x="4789730" y="924168"/>
                  <a:pt x="4797514" y="924168"/>
                </a:cubicBezTo>
                <a:close/>
                <a:moveTo>
                  <a:pt x="4726684" y="924168"/>
                </a:moveTo>
                <a:cubicBezTo>
                  <a:pt x="4735246" y="924168"/>
                  <a:pt x="4741472" y="930002"/>
                  <a:pt x="4741472" y="938024"/>
                </a:cubicBezTo>
                <a:cubicBezTo>
                  <a:pt x="4741472" y="943858"/>
                  <a:pt x="4735246" y="950422"/>
                  <a:pt x="4726684" y="950422"/>
                </a:cubicBezTo>
                <a:cubicBezTo>
                  <a:pt x="4718122" y="950422"/>
                  <a:pt x="4711896" y="943858"/>
                  <a:pt x="4711896" y="938024"/>
                </a:cubicBezTo>
                <a:cubicBezTo>
                  <a:pt x="4711896" y="930002"/>
                  <a:pt x="4718122" y="924168"/>
                  <a:pt x="4726684" y="924168"/>
                </a:cubicBezTo>
                <a:close/>
                <a:moveTo>
                  <a:pt x="4655853" y="924168"/>
                </a:moveTo>
                <a:cubicBezTo>
                  <a:pt x="4663637" y="924168"/>
                  <a:pt x="4670642" y="930002"/>
                  <a:pt x="4670642" y="938024"/>
                </a:cubicBezTo>
                <a:cubicBezTo>
                  <a:pt x="4670642" y="943858"/>
                  <a:pt x="4663637" y="950422"/>
                  <a:pt x="4655853" y="950422"/>
                </a:cubicBezTo>
                <a:cubicBezTo>
                  <a:pt x="4647291" y="950422"/>
                  <a:pt x="4641064" y="943858"/>
                  <a:pt x="4641064" y="938024"/>
                </a:cubicBezTo>
                <a:cubicBezTo>
                  <a:pt x="4641064" y="930002"/>
                  <a:pt x="4647291" y="924168"/>
                  <a:pt x="4655853" y="924168"/>
                </a:cubicBezTo>
                <a:close/>
                <a:moveTo>
                  <a:pt x="4584091" y="924168"/>
                </a:moveTo>
                <a:cubicBezTo>
                  <a:pt x="4591384" y="924168"/>
                  <a:pt x="4596488" y="930002"/>
                  <a:pt x="4596488" y="938024"/>
                </a:cubicBezTo>
                <a:cubicBezTo>
                  <a:pt x="4596488" y="943858"/>
                  <a:pt x="4591384" y="950422"/>
                  <a:pt x="4584091" y="950422"/>
                </a:cubicBezTo>
                <a:cubicBezTo>
                  <a:pt x="4576069" y="950422"/>
                  <a:pt x="4570235" y="943858"/>
                  <a:pt x="4570235" y="938024"/>
                </a:cubicBezTo>
                <a:cubicBezTo>
                  <a:pt x="4570235" y="930002"/>
                  <a:pt x="4576069" y="924168"/>
                  <a:pt x="4584091" y="924168"/>
                </a:cubicBezTo>
                <a:close/>
                <a:moveTo>
                  <a:pt x="4513260" y="924168"/>
                </a:moveTo>
                <a:cubicBezTo>
                  <a:pt x="4519094" y="924168"/>
                  <a:pt x="4525657" y="930002"/>
                  <a:pt x="4525657" y="938024"/>
                </a:cubicBezTo>
                <a:cubicBezTo>
                  <a:pt x="4525657" y="943858"/>
                  <a:pt x="4519094" y="950422"/>
                  <a:pt x="4513260" y="950422"/>
                </a:cubicBezTo>
                <a:cubicBezTo>
                  <a:pt x="4505238" y="950422"/>
                  <a:pt x="4499404" y="943858"/>
                  <a:pt x="4499404" y="938024"/>
                </a:cubicBezTo>
                <a:cubicBezTo>
                  <a:pt x="4499404" y="930002"/>
                  <a:pt x="4505238" y="924168"/>
                  <a:pt x="4513260" y="924168"/>
                </a:cubicBezTo>
                <a:close/>
                <a:moveTo>
                  <a:pt x="4439056" y="924168"/>
                </a:moveTo>
                <a:cubicBezTo>
                  <a:pt x="4445619" y="924168"/>
                  <a:pt x="4451453" y="930002"/>
                  <a:pt x="4451453" y="938024"/>
                </a:cubicBezTo>
                <a:cubicBezTo>
                  <a:pt x="4451453" y="943858"/>
                  <a:pt x="4445619" y="950422"/>
                  <a:pt x="4439056" y="950422"/>
                </a:cubicBezTo>
                <a:cubicBezTo>
                  <a:pt x="4431763" y="950422"/>
                  <a:pt x="4425200" y="943858"/>
                  <a:pt x="4425200" y="938024"/>
                </a:cubicBezTo>
                <a:cubicBezTo>
                  <a:pt x="4425200" y="930002"/>
                  <a:pt x="4431763" y="924168"/>
                  <a:pt x="4439056" y="924168"/>
                </a:cubicBezTo>
                <a:close/>
                <a:moveTo>
                  <a:pt x="4366768" y="924168"/>
                </a:moveTo>
                <a:cubicBezTo>
                  <a:pt x="4374790" y="924168"/>
                  <a:pt x="4380624" y="930002"/>
                  <a:pt x="4380624" y="938024"/>
                </a:cubicBezTo>
                <a:cubicBezTo>
                  <a:pt x="4380624" y="943858"/>
                  <a:pt x="4374790" y="950422"/>
                  <a:pt x="4366768" y="950422"/>
                </a:cubicBezTo>
                <a:cubicBezTo>
                  <a:pt x="4360934" y="950422"/>
                  <a:pt x="4354371" y="943858"/>
                  <a:pt x="4354371" y="938024"/>
                </a:cubicBezTo>
                <a:cubicBezTo>
                  <a:pt x="4354371" y="930002"/>
                  <a:pt x="4360934" y="924168"/>
                  <a:pt x="4366768" y="924168"/>
                </a:cubicBezTo>
                <a:close/>
                <a:moveTo>
                  <a:pt x="4295937" y="924168"/>
                </a:moveTo>
                <a:cubicBezTo>
                  <a:pt x="4303959" y="924168"/>
                  <a:pt x="4309793" y="930002"/>
                  <a:pt x="4309793" y="938024"/>
                </a:cubicBezTo>
                <a:cubicBezTo>
                  <a:pt x="4309793" y="943858"/>
                  <a:pt x="4303959" y="950422"/>
                  <a:pt x="4295937" y="950422"/>
                </a:cubicBezTo>
                <a:cubicBezTo>
                  <a:pt x="4290103" y="950422"/>
                  <a:pt x="4283540" y="943858"/>
                  <a:pt x="4283540" y="938024"/>
                </a:cubicBezTo>
                <a:cubicBezTo>
                  <a:pt x="4283540" y="930002"/>
                  <a:pt x="4290103" y="924168"/>
                  <a:pt x="4295937" y="924168"/>
                </a:cubicBezTo>
                <a:close/>
                <a:moveTo>
                  <a:pt x="4225107" y="924168"/>
                </a:moveTo>
                <a:cubicBezTo>
                  <a:pt x="4233129" y="924168"/>
                  <a:pt x="4238963" y="930002"/>
                  <a:pt x="4238963" y="938024"/>
                </a:cubicBezTo>
                <a:cubicBezTo>
                  <a:pt x="4238963" y="943858"/>
                  <a:pt x="4233129" y="950422"/>
                  <a:pt x="4225107" y="950422"/>
                </a:cubicBezTo>
                <a:cubicBezTo>
                  <a:pt x="4217085" y="950422"/>
                  <a:pt x="4212710" y="943858"/>
                  <a:pt x="4212710" y="938024"/>
                </a:cubicBezTo>
                <a:cubicBezTo>
                  <a:pt x="4212710" y="930002"/>
                  <a:pt x="4217085" y="924168"/>
                  <a:pt x="4225107" y="924168"/>
                </a:cubicBezTo>
                <a:close/>
                <a:moveTo>
                  <a:pt x="4153295" y="924168"/>
                </a:moveTo>
                <a:cubicBezTo>
                  <a:pt x="4161078" y="924168"/>
                  <a:pt x="4168083" y="930002"/>
                  <a:pt x="4168083" y="938024"/>
                </a:cubicBezTo>
                <a:cubicBezTo>
                  <a:pt x="4168083" y="943858"/>
                  <a:pt x="4161078" y="950422"/>
                  <a:pt x="4153295" y="950422"/>
                </a:cubicBezTo>
                <a:cubicBezTo>
                  <a:pt x="4144733" y="950422"/>
                  <a:pt x="4138507" y="943858"/>
                  <a:pt x="4138507" y="938024"/>
                </a:cubicBezTo>
                <a:cubicBezTo>
                  <a:pt x="4138507" y="930002"/>
                  <a:pt x="4144733" y="924168"/>
                  <a:pt x="4153295" y="924168"/>
                </a:cubicBezTo>
                <a:close/>
                <a:moveTo>
                  <a:pt x="4082465" y="924168"/>
                </a:moveTo>
                <a:cubicBezTo>
                  <a:pt x="4090249" y="924168"/>
                  <a:pt x="4097254" y="930002"/>
                  <a:pt x="4097254" y="938024"/>
                </a:cubicBezTo>
                <a:cubicBezTo>
                  <a:pt x="4097254" y="943858"/>
                  <a:pt x="4090249" y="950422"/>
                  <a:pt x="4082465" y="950422"/>
                </a:cubicBezTo>
                <a:cubicBezTo>
                  <a:pt x="4073903" y="950422"/>
                  <a:pt x="4067676" y="943858"/>
                  <a:pt x="4067676" y="938024"/>
                </a:cubicBezTo>
                <a:cubicBezTo>
                  <a:pt x="4067676" y="930002"/>
                  <a:pt x="4073903" y="924168"/>
                  <a:pt x="4082465" y="924168"/>
                </a:cubicBezTo>
                <a:close/>
                <a:moveTo>
                  <a:pt x="4011635" y="924168"/>
                </a:moveTo>
                <a:cubicBezTo>
                  <a:pt x="4019418" y="924168"/>
                  <a:pt x="4026423" y="930002"/>
                  <a:pt x="4026423" y="938024"/>
                </a:cubicBezTo>
                <a:cubicBezTo>
                  <a:pt x="4026423" y="943858"/>
                  <a:pt x="4019418" y="950422"/>
                  <a:pt x="4011635" y="950422"/>
                </a:cubicBezTo>
                <a:cubicBezTo>
                  <a:pt x="4003073" y="950422"/>
                  <a:pt x="3996847" y="943858"/>
                  <a:pt x="3996847" y="938024"/>
                </a:cubicBezTo>
                <a:cubicBezTo>
                  <a:pt x="3996847" y="930002"/>
                  <a:pt x="4003073" y="924168"/>
                  <a:pt x="4011635" y="924168"/>
                </a:cubicBezTo>
                <a:close/>
                <a:moveTo>
                  <a:pt x="3939871" y="924168"/>
                </a:moveTo>
                <a:cubicBezTo>
                  <a:pt x="3947893" y="924168"/>
                  <a:pt x="3952268" y="930002"/>
                  <a:pt x="3952268" y="938024"/>
                </a:cubicBezTo>
                <a:cubicBezTo>
                  <a:pt x="3952268" y="945317"/>
                  <a:pt x="3947893" y="950422"/>
                  <a:pt x="3939871" y="950422"/>
                </a:cubicBezTo>
                <a:cubicBezTo>
                  <a:pt x="3932578" y="950422"/>
                  <a:pt x="3926015" y="945317"/>
                  <a:pt x="3926015" y="938024"/>
                </a:cubicBezTo>
                <a:cubicBezTo>
                  <a:pt x="3926015" y="930002"/>
                  <a:pt x="3932578" y="924168"/>
                  <a:pt x="3939871" y="924168"/>
                </a:cubicBezTo>
                <a:close/>
                <a:moveTo>
                  <a:pt x="3869042" y="924168"/>
                </a:moveTo>
                <a:cubicBezTo>
                  <a:pt x="3875605" y="924168"/>
                  <a:pt x="3881439" y="930002"/>
                  <a:pt x="3881439" y="938024"/>
                </a:cubicBezTo>
                <a:cubicBezTo>
                  <a:pt x="3881439" y="945317"/>
                  <a:pt x="3875605" y="950422"/>
                  <a:pt x="3869042" y="950422"/>
                </a:cubicBezTo>
                <a:cubicBezTo>
                  <a:pt x="3861749" y="950422"/>
                  <a:pt x="3855186" y="945317"/>
                  <a:pt x="3855186" y="938024"/>
                </a:cubicBezTo>
                <a:cubicBezTo>
                  <a:pt x="3855186" y="930002"/>
                  <a:pt x="3861749" y="924168"/>
                  <a:pt x="3869042" y="924168"/>
                </a:cubicBezTo>
                <a:close/>
                <a:moveTo>
                  <a:pt x="3798211" y="924168"/>
                </a:moveTo>
                <a:cubicBezTo>
                  <a:pt x="3804774" y="924168"/>
                  <a:pt x="3810608" y="930002"/>
                  <a:pt x="3810608" y="938024"/>
                </a:cubicBezTo>
                <a:cubicBezTo>
                  <a:pt x="3810608" y="945317"/>
                  <a:pt x="3804774" y="950422"/>
                  <a:pt x="3798211" y="950422"/>
                </a:cubicBezTo>
                <a:cubicBezTo>
                  <a:pt x="3790918" y="950422"/>
                  <a:pt x="3784355" y="945317"/>
                  <a:pt x="3784355" y="938024"/>
                </a:cubicBezTo>
                <a:cubicBezTo>
                  <a:pt x="3784355" y="930002"/>
                  <a:pt x="3790918" y="924168"/>
                  <a:pt x="3798211" y="924168"/>
                </a:cubicBezTo>
                <a:close/>
                <a:moveTo>
                  <a:pt x="3725922" y="924168"/>
                </a:moveTo>
                <a:cubicBezTo>
                  <a:pt x="3733944" y="924168"/>
                  <a:pt x="3739778" y="930002"/>
                  <a:pt x="3739778" y="938024"/>
                </a:cubicBezTo>
                <a:cubicBezTo>
                  <a:pt x="3739778" y="945317"/>
                  <a:pt x="3733944" y="950422"/>
                  <a:pt x="3725922" y="950422"/>
                </a:cubicBezTo>
                <a:cubicBezTo>
                  <a:pt x="3719359" y="950422"/>
                  <a:pt x="3713525" y="945317"/>
                  <a:pt x="3713525" y="938024"/>
                </a:cubicBezTo>
                <a:cubicBezTo>
                  <a:pt x="3713525" y="930002"/>
                  <a:pt x="3719359" y="924168"/>
                  <a:pt x="3725922" y="924168"/>
                </a:cubicBezTo>
                <a:close/>
                <a:moveTo>
                  <a:pt x="3655091" y="924168"/>
                </a:moveTo>
                <a:cubicBezTo>
                  <a:pt x="3662384" y="924168"/>
                  <a:pt x="3668947" y="930002"/>
                  <a:pt x="3668947" y="938024"/>
                </a:cubicBezTo>
                <a:cubicBezTo>
                  <a:pt x="3668947" y="945317"/>
                  <a:pt x="3662384" y="950422"/>
                  <a:pt x="3655091" y="950422"/>
                </a:cubicBezTo>
                <a:cubicBezTo>
                  <a:pt x="3647069" y="950422"/>
                  <a:pt x="3642694" y="945317"/>
                  <a:pt x="3642694" y="938024"/>
                </a:cubicBezTo>
                <a:cubicBezTo>
                  <a:pt x="3642694" y="930002"/>
                  <a:pt x="3647069" y="924168"/>
                  <a:pt x="3655091" y="924168"/>
                </a:cubicBezTo>
                <a:close/>
                <a:moveTo>
                  <a:pt x="3583280" y="924168"/>
                </a:moveTo>
                <a:cubicBezTo>
                  <a:pt x="3591064" y="924168"/>
                  <a:pt x="3598069" y="930002"/>
                  <a:pt x="3598069" y="938024"/>
                </a:cubicBezTo>
                <a:cubicBezTo>
                  <a:pt x="3598069" y="945317"/>
                  <a:pt x="3591064" y="950422"/>
                  <a:pt x="3583280" y="950422"/>
                </a:cubicBezTo>
                <a:cubicBezTo>
                  <a:pt x="3574718" y="950422"/>
                  <a:pt x="3568491" y="945317"/>
                  <a:pt x="3568491" y="938024"/>
                </a:cubicBezTo>
                <a:cubicBezTo>
                  <a:pt x="3568491" y="930002"/>
                  <a:pt x="3574718" y="924168"/>
                  <a:pt x="3583280" y="924168"/>
                </a:cubicBezTo>
                <a:close/>
                <a:moveTo>
                  <a:pt x="941441" y="856710"/>
                </a:moveTo>
                <a:cubicBezTo>
                  <a:pt x="949463" y="856710"/>
                  <a:pt x="953839" y="861085"/>
                  <a:pt x="953839" y="869107"/>
                </a:cubicBezTo>
                <a:cubicBezTo>
                  <a:pt x="953839" y="876400"/>
                  <a:pt x="949463" y="882964"/>
                  <a:pt x="941441" y="882964"/>
                </a:cubicBezTo>
                <a:cubicBezTo>
                  <a:pt x="934149" y="882964"/>
                  <a:pt x="927585" y="876400"/>
                  <a:pt x="927585" y="869107"/>
                </a:cubicBezTo>
                <a:cubicBezTo>
                  <a:pt x="927585" y="861085"/>
                  <a:pt x="934149" y="856710"/>
                  <a:pt x="941441" y="856710"/>
                </a:cubicBezTo>
                <a:close/>
                <a:moveTo>
                  <a:pt x="870610" y="856710"/>
                </a:moveTo>
                <a:cubicBezTo>
                  <a:pt x="877174" y="856710"/>
                  <a:pt x="883008" y="861085"/>
                  <a:pt x="883008" y="869107"/>
                </a:cubicBezTo>
                <a:cubicBezTo>
                  <a:pt x="883008" y="876400"/>
                  <a:pt x="877174" y="882964"/>
                  <a:pt x="870610" y="882964"/>
                </a:cubicBezTo>
                <a:cubicBezTo>
                  <a:pt x="863318" y="882964"/>
                  <a:pt x="856754" y="876400"/>
                  <a:pt x="856754" y="869107"/>
                </a:cubicBezTo>
                <a:cubicBezTo>
                  <a:pt x="856754" y="861085"/>
                  <a:pt x="863318" y="856710"/>
                  <a:pt x="870610" y="856710"/>
                </a:cubicBezTo>
                <a:close/>
                <a:moveTo>
                  <a:pt x="799780" y="856710"/>
                </a:moveTo>
                <a:cubicBezTo>
                  <a:pt x="806344" y="856710"/>
                  <a:pt x="812178" y="861085"/>
                  <a:pt x="812178" y="869107"/>
                </a:cubicBezTo>
                <a:cubicBezTo>
                  <a:pt x="812178" y="876400"/>
                  <a:pt x="806344" y="882964"/>
                  <a:pt x="799780" y="882964"/>
                </a:cubicBezTo>
                <a:cubicBezTo>
                  <a:pt x="792487" y="882964"/>
                  <a:pt x="785924" y="876400"/>
                  <a:pt x="785924" y="869107"/>
                </a:cubicBezTo>
                <a:cubicBezTo>
                  <a:pt x="785924" y="861085"/>
                  <a:pt x="792487" y="856710"/>
                  <a:pt x="799780" y="856710"/>
                </a:cubicBezTo>
                <a:close/>
                <a:moveTo>
                  <a:pt x="724119" y="856710"/>
                </a:moveTo>
                <a:cubicBezTo>
                  <a:pt x="731411" y="856710"/>
                  <a:pt x="737976" y="861085"/>
                  <a:pt x="737976" y="869107"/>
                </a:cubicBezTo>
                <a:cubicBezTo>
                  <a:pt x="737976" y="876400"/>
                  <a:pt x="731411" y="882964"/>
                  <a:pt x="724119" y="882964"/>
                </a:cubicBezTo>
                <a:cubicBezTo>
                  <a:pt x="717555" y="882964"/>
                  <a:pt x="711721" y="876400"/>
                  <a:pt x="711721" y="869107"/>
                </a:cubicBezTo>
                <a:cubicBezTo>
                  <a:pt x="711721" y="861085"/>
                  <a:pt x="717555" y="856710"/>
                  <a:pt x="724119" y="856710"/>
                </a:cubicBezTo>
                <a:close/>
                <a:moveTo>
                  <a:pt x="653288" y="856710"/>
                </a:moveTo>
                <a:cubicBezTo>
                  <a:pt x="660580" y="856710"/>
                  <a:pt x="667144" y="861085"/>
                  <a:pt x="667144" y="869107"/>
                </a:cubicBezTo>
                <a:cubicBezTo>
                  <a:pt x="667144" y="876400"/>
                  <a:pt x="660580" y="882964"/>
                  <a:pt x="653288" y="882964"/>
                </a:cubicBezTo>
                <a:cubicBezTo>
                  <a:pt x="645266" y="882964"/>
                  <a:pt x="640891" y="876400"/>
                  <a:pt x="640891" y="869107"/>
                </a:cubicBezTo>
                <a:cubicBezTo>
                  <a:pt x="640891" y="861085"/>
                  <a:pt x="645266" y="856710"/>
                  <a:pt x="653288" y="856710"/>
                </a:cubicBezTo>
                <a:close/>
                <a:moveTo>
                  <a:pt x="584851" y="856710"/>
                </a:moveTo>
                <a:cubicBezTo>
                  <a:pt x="592633" y="856710"/>
                  <a:pt x="599638" y="861085"/>
                  <a:pt x="599638" y="869107"/>
                </a:cubicBezTo>
                <a:cubicBezTo>
                  <a:pt x="599638" y="876400"/>
                  <a:pt x="592633" y="882964"/>
                  <a:pt x="584851" y="882964"/>
                </a:cubicBezTo>
                <a:cubicBezTo>
                  <a:pt x="576288" y="882964"/>
                  <a:pt x="570061" y="876400"/>
                  <a:pt x="570061" y="869107"/>
                </a:cubicBezTo>
                <a:cubicBezTo>
                  <a:pt x="570061" y="861085"/>
                  <a:pt x="576288" y="856710"/>
                  <a:pt x="584851" y="856710"/>
                </a:cubicBezTo>
                <a:close/>
                <a:moveTo>
                  <a:pt x="513649" y="856710"/>
                </a:moveTo>
                <a:cubicBezTo>
                  <a:pt x="521998" y="856710"/>
                  <a:pt x="528826" y="861085"/>
                  <a:pt x="528826" y="869107"/>
                </a:cubicBezTo>
                <a:cubicBezTo>
                  <a:pt x="528826" y="876400"/>
                  <a:pt x="521998" y="882964"/>
                  <a:pt x="513649" y="882964"/>
                </a:cubicBezTo>
                <a:cubicBezTo>
                  <a:pt x="506060" y="882964"/>
                  <a:pt x="499230" y="876400"/>
                  <a:pt x="499230" y="869107"/>
                </a:cubicBezTo>
                <a:cubicBezTo>
                  <a:pt x="499230" y="861085"/>
                  <a:pt x="506060" y="856710"/>
                  <a:pt x="513649" y="856710"/>
                </a:cubicBezTo>
                <a:close/>
                <a:moveTo>
                  <a:pt x="439816" y="856710"/>
                </a:moveTo>
                <a:cubicBezTo>
                  <a:pt x="448379" y="856710"/>
                  <a:pt x="454606" y="861085"/>
                  <a:pt x="454606" y="869107"/>
                </a:cubicBezTo>
                <a:cubicBezTo>
                  <a:pt x="454606" y="876400"/>
                  <a:pt x="448379" y="882964"/>
                  <a:pt x="439816" y="882964"/>
                </a:cubicBezTo>
                <a:cubicBezTo>
                  <a:pt x="432032" y="882964"/>
                  <a:pt x="425028" y="876400"/>
                  <a:pt x="425028" y="869107"/>
                </a:cubicBezTo>
                <a:cubicBezTo>
                  <a:pt x="425028" y="861085"/>
                  <a:pt x="432032" y="856710"/>
                  <a:pt x="439816" y="856710"/>
                </a:cubicBezTo>
                <a:close/>
                <a:moveTo>
                  <a:pt x="368053" y="856710"/>
                </a:moveTo>
                <a:cubicBezTo>
                  <a:pt x="376076" y="856710"/>
                  <a:pt x="380451" y="861085"/>
                  <a:pt x="380451" y="869107"/>
                </a:cubicBezTo>
                <a:cubicBezTo>
                  <a:pt x="380451" y="876400"/>
                  <a:pt x="376076" y="882964"/>
                  <a:pt x="368053" y="882964"/>
                </a:cubicBezTo>
                <a:cubicBezTo>
                  <a:pt x="360761" y="882964"/>
                  <a:pt x="354198" y="876400"/>
                  <a:pt x="354198" y="869107"/>
                </a:cubicBezTo>
                <a:cubicBezTo>
                  <a:pt x="354198" y="861085"/>
                  <a:pt x="360761" y="856710"/>
                  <a:pt x="368053" y="856710"/>
                </a:cubicBezTo>
                <a:close/>
                <a:moveTo>
                  <a:pt x="297222" y="856710"/>
                </a:moveTo>
                <a:cubicBezTo>
                  <a:pt x="303785" y="856710"/>
                  <a:pt x="309618" y="861085"/>
                  <a:pt x="309618" y="869107"/>
                </a:cubicBezTo>
                <a:cubicBezTo>
                  <a:pt x="309618" y="876400"/>
                  <a:pt x="303785" y="882964"/>
                  <a:pt x="297222" y="882964"/>
                </a:cubicBezTo>
                <a:cubicBezTo>
                  <a:pt x="289929" y="882964"/>
                  <a:pt x="283366" y="876400"/>
                  <a:pt x="283366" y="869107"/>
                </a:cubicBezTo>
                <a:cubicBezTo>
                  <a:pt x="283366" y="862544"/>
                  <a:pt x="289929" y="856710"/>
                  <a:pt x="297222" y="856710"/>
                </a:cubicBezTo>
                <a:close/>
                <a:moveTo>
                  <a:pt x="226393" y="856710"/>
                </a:moveTo>
                <a:cubicBezTo>
                  <a:pt x="232228" y="856710"/>
                  <a:pt x="238791" y="862544"/>
                  <a:pt x="238791" y="869107"/>
                </a:cubicBezTo>
                <a:cubicBezTo>
                  <a:pt x="238791" y="876400"/>
                  <a:pt x="232228" y="882964"/>
                  <a:pt x="226393" y="882964"/>
                </a:cubicBezTo>
                <a:cubicBezTo>
                  <a:pt x="218370" y="882964"/>
                  <a:pt x="212537" y="876400"/>
                  <a:pt x="212537" y="869107"/>
                </a:cubicBezTo>
                <a:cubicBezTo>
                  <a:pt x="212537" y="862544"/>
                  <a:pt x="218370" y="856710"/>
                  <a:pt x="226393" y="856710"/>
                </a:cubicBezTo>
                <a:close/>
                <a:moveTo>
                  <a:pt x="154097" y="856710"/>
                </a:moveTo>
                <a:cubicBezTo>
                  <a:pt x="161389" y="856710"/>
                  <a:pt x="167953" y="862544"/>
                  <a:pt x="167953" y="869107"/>
                </a:cubicBezTo>
                <a:cubicBezTo>
                  <a:pt x="167953" y="876400"/>
                  <a:pt x="161389" y="882964"/>
                  <a:pt x="154097" y="882964"/>
                </a:cubicBezTo>
                <a:cubicBezTo>
                  <a:pt x="147533" y="882964"/>
                  <a:pt x="141699" y="876400"/>
                  <a:pt x="141699" y="869107"/>
                </a:cubicBezTo>
                <a:cubicBezTo>
                  <a:pt x="141699" y="862544"/>
                  <a:pt x="147533" y="856710"/>
                  <a:pt x="154097" y="856710"/>
                </a:cubicBezTo>
                <a:close/>
                <a:moveTo>
                  <a:pt x="83267" y="856710"/>
                </a:moveTo>
                <a:cubicBezTo>
                  <a:pt x="90560" y="856710"/>
                  <a:pt x="97123" y="862544"/>
                  <a:pt x="97123" y="869107"/>
                </a:cubicBezTo>
                <a:cubicBezTo>
                  <a:pt x="97123" y="876400"/>
                  <a:pt x="90560" y="882964"/>
                  <a:pt x="83267" y="882964"/>
                </a:cubicBezTo>
                <a:cubicBezTo>
                  <a:pt x="76704" y="882964"/>
                  <a:pt x="70870" y="876400"/>
                  <a:pt x="70870" y="869107"/>
                </a:cubicBezTo>
                <a:cubicBezTo>
                  <a:pt x="70870" y="862544"/>
                  <a:pt x="76704" y="856710"/>
                  <a:pt x="83267" y="856710"/>
                </a:cubicBezTo>
                <a:close/>
                <a:moveTo>
                  <a:pt x="12032" y="856710"/>
                </a:moveTo>
                <a:cubicBezTo>
                  <a:pt x="20276" y="856710"/>
                  <a:pt x="26273" y="862544"/>
                  <a:pt x="26273" y="869107"/>
                </a:cubicBezTo>
                <a:cubicBezTo>
                  <a:pt x="26273" y="876400"/>
                  <a:pt x="20276" y="882964"/>
                  <a:pt x="12032" y="882964"/>
                </a:cubicBezTo>
                <a:cubicBezTo>
                  <a:pt x="4536" y="882964"/>
                  <a:pt x="39" y="876400"/>
                  <a:pt x="39" y="869107"/>
                </a:cubicBezTo>
                <a:cubicBezTo>
                  <a:pt x="39" y="862544"/>
                  <a:pt x="4536" y="856710"/>
                  <a:pt x="12032" y="856710"/>
                </a:cubicBezTo>
                <a:close/>
                <a:moveTo>
                  <a:pt x="6368340" y="853339"/>
                </a:moveTo>
                <a:cubicBezTo>
                  <a:pt x="6376362" y="853339"/>
                  <a:pt x="6380737" y="860169"/>
                  <a:pt x="6380737" y="867757"/>
                </a:cubicBezTo>
                <a:cubicBezTo>
                  <a:pt x="6380737" y="876105"/>
                  <a:pt x="6376362" y="882935"/>
                  <a:pt x="6368340" y="882935"/>
                </a:cubicBezTo>
                <a:cubicBezTo>
                  <a:pt x="6361047" y="882935"/>
                  <a:pt x="6354484" y="876105"/>
                  <a:pt x="6354484" y="867757"/>
                </a:cubicBezTo>
                <a:cubicBezTo>
                  <a:pt x="6354484" y="860169"/>
                  <a:pt x="6361047" y="853339"/>
                  <a:pt x="6368340" y="853339"/>
                </a:cubicBezTo>
                <a:close/>
                <a:moveTo>
                  <a:pt x="6297511" y="853339"/>
                </a:moveTo>
                <a:cubicBezTo>
                  <a:pt x="6304074" y="853339"/>
                  <a:pt x="6309908" y="860169"/>
                  <a:pt x="6309908" y="867757"/>
                </a:cubicBezTo>
                <a:cubicBezTo>
                  <a:pt x="6309908" y="876105"/>
                  <a:pt x="6304074" y="882935"/>
                  <a:pt x="6297511" y="882935"/>
                </a:cubicBezTo>
                <a:cubicBezTo>
                  <a:pt x="6290218" y="882935"/>
                  <a:pt x="6283655" y="876105"/>
                  <a:pt x="6283655" y="867757"/>
                </a:cubicBezTo>
                <a:cubicBezTo>
                  <a:pt x="6283655" y="860169"/>
                  <a:pt x="6290218" y="853339"/>
                  <a:pt x="6297511" y="853339"/>
                </a:cubicBezTo>
                <a:close/>
                <a:moveTo>
                  <a:pt x="6226679" y="853339"/>
                </a:moveTo>
                <a:cubicBezTo>
                  <a:pt x="6233242" y="853339"/>
                  <a:pt x="6239076" y="860169"/>
                  <a:pt x="6239076" y="867757"/>
                </a:cubicBezTo>
                <a:cubicBezTo>
                  <a:pt x="6239076" y="876105"/>
                  <a:pt x="6233242" y="882935"/>
                  <a:pt x="6226679" y="882935"/>
                </a:cubicBezTo>
                <a:cubicBezTo>
                  <a:pt x="6219386" y="882935"/>
                  <a:pt x="6212823" y="876105"/>
                  <a:pt x="6212823" y="867757"/>
                </a:cubicBezTo>
                <a:cubicBezTo>
                  <a:pt x="6212823" y="860169"/>
                  <a:pt x="6219386" y="855615"/>
                  <a:pt x="6226679" y="853339"/>
                </a:cubicBezTo>
                <a:close/>
                <a:moveTo>
                  <a:pt x="6154391" y="853339"/>
                </a:moveTo>
                <a:cubicBezTo>
                  <a:pt x="6161684" y="853339"/>
                  <a:pt x="6168247" y="857714"/>
                  <a:pt x="6168247" y="865007"/>
                </a:cubicBezTo>
                <a:cubicBezTo>
                  <a:pt x="6168247" y="873029"/>
                  <a:pt x="6161684" y="879593"/>
                  <a:pt x="6154391" y="879593"/>
                </a:cubicBezTo>
                <a:cubicBezTo>
                  <a:pt x="6147828" y="879593"/>
                  <a:pt x="6141994" y="873029"/>
                  <a:pt x="6141994" y="865007"/>
                </a:cubicBezTo>
                <a:cubicBezTo>
                  <a:pt x="6141994" y="857714"/>
                  <a:pt x="6147828" y="853339"/>
                  <a:pt x="6154391" y="853339"/>
                </a:cubicBezTo>
                <a:close/>
                <a:moveTo>
                  <a:pt x="6083559" y="853339"/>
                </a:moveTo>
                <a:cubicBezTo>
                  <a:pt x="6090852" y="853339"/>
                  <a:pt x="6097415" y="857714"/>
                  <a:pt x="6097415" y="865007"/>
                </a:cubicBezTo>
                <a:cubicBezTo>
                  <a:pt x="6097415" y="873029"/>
                  <a:pt x="6090852" y="879593"/>
                  <a:pt x="6083559" y="879593"/>
                </a:cubicBezTo>
                <a:cubicBezTo>
                  <a:pt x="6076996" y="879593"/>
                  <a:pt x="6071162" y="873029"/>
                  <a:pt x="6071162" y="865007"/>
                </a:cubicBezTo>
                <a:cubicBezTo>
                  <a:pt x="6071162" y="857714"/>
                  <a:pt x="6075537" y="853339"/>
                  <a:pt x="6083559" y="853339"/>
                </a:cubicBezTo>
                <a:close/>
                <a:moveTo>
                  <a:pt x="6011748" y="853339"/>
                </a:moveTo>
                <a:cubicBezTo>
                  <a:pt x="6019532" y="853339"/>
                  <a:pt x="6026537" y="857714"/>
                  <a:pt x="6026537" y="865007"/>
                </a:cubicBezTo>
                <a:cubicBezTo>
                  <a:pt x="6026537" y="873029"/>
                  <a:pt x="6019532" y="879593"/>
                  <a:pt x="6011748" y="879593"/>
                </a:cubicBezTo>
                <a:cubicBezTo>
                  <a:pt x="6003186" y="879593"/>
                  <a:pt x="5996959" y="873029"/>
                  <a:pt x="5996959" y="865007"/>
                </a:cubicBezTo>
                <a:cubicBezTo>
                  <a:pt x="5996959" y="857714"/>
                  <a:pt x="6003186" y="853339"/>
                  <a:pt x="6011748" y="853339"/>
                </a:cubicBezTo>
                <a:close/>
                <a:moveTo>
                  <a:pt x="5940548" y="853339"/>
                </a:moveTo>
                <a:cubicBezTo>
                  <a:pt x="5948896" y="853339"/>
                  <a:pt x="5955726" y="857714"/>
                  <a:pt x="5955726" y="865007"/>
                </a:cubicBezTo>
                <a:cubicBezTo>
                  <a:pt x="5955726" y="873029"/>
                  <a:pt x="5948896" y="879593"/>
                  <a:pt x="5940548" y="879593"/>
                </a:cubicBezTo>
                <a:cubicBezTo>
                  <a:pt x="5932960" y="879593"/>
                  <a:pt x="5926130" y="873029"/>
                  <a:pt x="5926130" y="865007"/>
                </a:cubicBezTo>
                <a:cubicBezTo>
                  <a:pt x="5926130" y="857714"/>
                  <a:pt x="5932960" y="853339"/>
                  <a:pt x="5940548" y="853339"/>
                </a:cubicBezTo>
                <a:close/>
                <a:moveTo>
                  <a:pt x="5870088" y="853339"/>
                </a:moveTo>
                <a:cubicBezTo>
                  <a:pt x="5878650" y="853339"/>
                  <a:pt x="5884877" y="857714"/>
                  <a:pt x="5884877" y="865007"/>
                </a:cubicBezTo>
                <a:cubicBezTo>
                  <a:pt x="5884877" y="873029"/>
                  <a:pt x="5878650" y="879593"/>
                  <a:pt x="5870088" y="879593"/>
                </a:cubicBezTo>
                <a:cubicBezTo>
                  <a:pt x="5862304" y="879593"/>
                  <a:pt x="5855299" y="873029"/>
                  <a:pt x="5855299" y="865007"/>
                </a:cubicBezTo>
                <a:cubicBezTo>
                  <a:pt x="5855299" y="857714"/>
                  <a:pt x="5862304" y="853339"/>
                  <a:pt x="5870088" y="853339"/>
                </a:cubicBezTo>
                <a:close/>
                <a:moveTo>
                  <a:pt x="5798325" y="853339"/>
                </a:moveTo>
                <a:cubicBezTo>
                  <a:pt x="5806347" y="853339"/>
                  <a:pt x="5810722" y="857714"/>
                  <a:pt x="5810722" y="865007"/>
                </a:cubicBezTo>
                <a:cubicBezTo>
                  <a:pt x="5810722" y="873029"/>
                  <a:pt x="5806347" y="879593"/>
                  <a:pt x="5798325" y="879593"/>
                </a:cubicBezTo>
                <a:cubicBezTo>
                  <a:pt x="5791032" y="879593"/>
                  <a:pt x="5784469" y="873029"/>
                  <a:pt x="5784469" y="865007"/>
                </a:cubicBezTo>
                <a:cubicBezTo>
                  <a:pt x="5784469" y="857714"/>
                  <a:pt x="5791032" y="853339"/>
                  <a:pt x="5798325" y="853339"/>
                </a:cubicBezTo>
                <a:close/>
                <a:moveTo>
                  <a:pt x="5724122" y="853339"/>
                </a:moveTo>
                <a:cubicBezTo>
                  <a:pt x="5730685" y="853339"/>
                  <a:pt x="5736519" y="857714"/>
                  <a:pt x="5736519" y="865007"/>
                </a:cubicBezTo>
                <a:cubicBezTo>
                  <a:pt x="5736519" y="873029"/>
                  <a:pt x="5730685" y="879593"/>
                  <a:pt x="5724122" y="879593"/>
                </a:cubicBezTo>
                <a:cubicBezTo>
                  <a:pt x="5716100" y="879593"/>
                  <a:pt x="5710266" y="873029"/>
                  <a:pt x="5710266" y="865007"/>
                </a:cubicBezTo>
                <a:cubicBezTo>
                  <a:pt x="5710266" y="857714"/>
                  <a:pt x="5716100" y="853339"/>
                  <a:pt x="5724122" y="853339"/>
                </a:cubicBezTo>
                <a:close/>
                <a:moveTo>
                  <a:pt x="5653291" y="853339"/>
                </a:moveTo>
                <a:cubicBezTo>
                  <a:pt x="5659125" y="853339"/>
                  <a:pt x="5665688" y="857714"/>
                  <a:pt x="5665688" y="865007"/>
                </a:cubicBezTo>
                <a:cubicBezTo>
                  <a:pt x="5665688" y="873029"/>
                  <a:pt x="5659125" y="879593"/>
                  <a:pt x="5653291" y="879593"/>
                </a:cubicBezTo>
                <a:cubicBezTo>
                  <a:pt x="5645269" y="879593"/>
                  <a:pt x="5639435" y="873029"/>
                  <a:pt x="5639435" y="865007"/>
                </a:cubicBezTo>
                <a:cubicBezTo>
                  <a:pt x="5639435" y="857714"/>
                  <a:pt x="5645269" y="853339"/>
                  <a:pt x="5653291" y="853339"/>
                </a:cubicBezTo>
                <a:close/>
                <a:moveTo>
                  <a:pt x="5581002" y="853339"/>
                </a:moveTo>
                <a:cubicBezTo>
                  <a:pt x="5588295" y="853339"/>
                  <a:pt x="5594858" y="857714"/>
                  <a:pt x="5594858" y="865007"/>
                </a:cubicBezTo>
                <a:cubicBezTo>
                  <a:pt x="5594858" y="873029"/>
                  <a:pt x="5588295" y="879593"/>
                  <a:pt x="5581002" y="879593"/>
                </a:cubicBezTo>
                <a:cubicBezTo>
                  <a:pt x="5574439" y="879593"/>
                  <a:pt x="5568605" y="873029"/>
                  <a:pt x="5568605" y="865007"/>
                </a:cubicBezTo>
                <a:cubicBezTo>
                  <a:pt x="5568605" y="859173"/>
                  <a:pt x="5574439" y="853339"/>
                  <a:pt x="5581002" y="853339"/>
                </a:cubicBezTo>
                <a:close/>
                <a:moveTo>
                  <a:pt x="5510171" y="853339"/>
                </a:moveTo>
                <a:cubicBezTo>
                  <a:pt x="5517464" y="853339"/>
                  <a:pt x="5524027" y="859173"/>
                  <a:pt x="5524027" y="865007"/>
                </a:cubicBezTo>
                <a:cubicBezTo>
                  <a:pt x="5524027" y="873029"/>
                  <a:pt x="5517464" y="879593"/>
                  <a:pt x="5510171" y="879593"/>
                </a:cubicBezTo>
                <a:cubicBezTo>
                  <a:pt x="5503608" y="879593"/>
                  <a:pt x="5497774" y="873029"/>
                  <a:pt x="5497774" y="865007"/>
                </a:cubicBezTo>
                <a:cubicBezTo>
                  <a:pt x="5497774" y="859173"/>
                  <a:pt x="5503608" y="853339"/>
                  <a:pt x="5510171" y="853339"/>
                </a:cubicBezTo>
                <a:close/>
                <a:moveTo>
                  <a:pt x="5438937" y="853339"/>
                </a:moveTo>
                <a:cubicBezTo>
                  <a:pt x="5447182" y="853339"/>
                  <a:pt x="5453178" y="859173"/>
                  <a:pt x="5453178" y="865007"/>
                </a:cubicBezTo>
                <a:cubicBezTo>
                  <a:pt x="5453178" y="873029"/>
                  <a:pt x="5447182" y="879593"/>
                  <a:pt x="5438937" y="879593"/>
                </a:cubicBezTo>
                <a:cubicBezTo>
                  <a:pt x="5431442" y="879593"/>
                  <a:pt x="5426945" y="873029"/>
                  <a:pt x="5426945" y="865007"/>
                </a:cubicBezTo>
                <a:cubicBezTo>
                  <a:pt x="5426945" y="859173"/>
                  <a:pt x="5431442" y="853339"/>
                  <a:pt x="5438937" y="853339"/>
                </a:cubicBezTo>
                <a:close/>
                <a:moveTo>
                  <a:pt x="5367530" y="853339"/>
                </a:moveTo>
                <a:cubicBezTo>
                  <a:pt x="5376092" y="853339"/>
                  <a:pt x="5382318" y="859173"/>
                  <a:pt x="5382318" y="865007"/>
                </a:cubicBezTo>
                <a:cubicBezTo>
                  <a:pt x="5382318" y="873029"/>
                  <a:pt x="5376092" y="879593"/>
                  <a:pt x="5367530" y="879593"/>
                </a:cubicBezTo>
                <a:cubicBezTo>
                  <a:pt x="5359747" y="879593"/>
                  <a:pt x="5352742" y="873029"/>
                  <a:pt x="5352742" y="865007"/>
                </a:cubicBezTo>
                <a:cubicBezTo>
                  <a:pt x="5352742" y="859173"/>
                  <a:pt x="5359747" y="853339"/>
                  <a:pt x="5367530" y="853339"/>
                </a:cubicBezTo>
                <a:close/>
                <a:moveTo>
                  <a:pt x="5296699" y="853339"/>
                </a:moveTo>
                <a:cubicBezTo>
                  <a:pt x="5305261" y="853339"/>
                  <a:pt x="5311488" y="859173"/>
                  <a:pt x="5311488" y="865007"/>
                </a:cubicBezTo>
                <a:cubicBezTo>
                  <a:pt x="5311488" y="873029"/>
                  <a:pt x="5305261" y="879593"/>
                  <a:pt x="5296699" y="879593"/>
                </a:cubicBezTo>
                <a:cubicBezTo>
                  <a:pt x="5288915" y="879593"/>
                  <a:pt x="5281910" y="873029"/>
                  <a:pt x="5281910" y="865007"/>
                </a:cubicBezTo>
                <a:cubicBezTo>
                  <a:pt x="5281910" y="859173"/>
                  <a:pt x="5288915" y="853339"/>
                  <a:pt x="5296699" y="853339"/>
                </a:cubicBezTo>
                <a:close/>
                <a:moveTo>
                  <a:pt x="5225869" y="853339"/>
                </a:moveTo>
                <a:cubicBezTo>
                  <a:pt x="5234431" y="853339"/>
                  <a:pt x="5240657" y="859173"/>
                  <a:pt x="5240657" y="865007"/>
                </a:cubicBezTo>
                <a:cubicBezTo>
                  <a:pt x="5240657" y="873029"/>
                  <a:pt x="5234431" y="879593"/>
                  <a:pt x="5225869" y="879593"/>
                </a:cubicBezTo>
                <a:cubicBezTo>
                  <a:pt x="5217307" y="879593"/>
                  <a:pt x="5211081" y="873029"/>
                  <a:pt x="5211081" y="865007"/>
                </a:cubicBezTo>
                <a:cubicBezTo>
                  <a:pt x="5211081" y="859173"/>
                  <a:pt x="5217307" y="853339"/>
                  <a:pt x="5225869" y="853339"/>
                </a:cubicBezTo>
                <a:close/>
                <a:moveTo>
                  <a:pt x="5154105" y="853339"/>
                </a:moveTo>
                <a:cubicBezTo>
                  <a:pt x="5162127" y="853339"/>
                  <a:pt x="5166502" y="859173"/>
                  <a:pt x="5166502" y="865007"/>
                </a:cubicBezTo>
                <a:cubicBezTo>
                  <a:pt x="5166502" y="873029"/>
                  <a:pt x="5162127" y="879593"/>
                  <a:pt x="5154105" y="879593"/>
                </a:cubicBezTo>
                <a:cubicBezTo>
                  <a:pt x="5146083" y="879593"/>
                  <a:pt x="5140249" y="873029"/>
                  <a:pt x="5140249" y="865007"/>
                </a:cubicBezTo>
                <a:cubicBezTo>
                  <a:pt x="5140249" y="859173"/>
                  <a:pt x="5146083" y="853339"/>
                  <a:pt x="5154105" y="853339"/>
                </a:cubicBezTo>
                <a:close/>
                <a:moveTo>
                  <a:pt x="5083276" y="853339"/>
                </a:moveTo>
                <a:cubicBezTo>
                  <a:pt x="5089110" y="853339"/>
                  <a:pt x="5095673" y="859173"/>
                  <a:pt x="5095673" y="865007"/>
                </a:cubicBezTo>
                <a:cubicBezTo>
                  <a:pt x="5095673" y="873029"/>
                  <a:pt x="5089110" y="879593"/>
                  <a:pt x="5083276" y="879593"/>
                </a:cubicBezTo>
                <a:cubicBezTo>
                  <a:pt x="5075254" y="879593"/>
                  <a:pt x="5069420" y="873029"/>
                  <a:pt x="5069420" y="865007"/>
                </a:cubicBezTo>
                <a:cubicBezTo>
                  <a:pt x="5069420" y="859173"/>
                  <a:pt x="5075254" y="853339"/>
                  <a:pt x="5083276" y="853339"/>
                </a:cubicBezTo>
                <a:close/>
                <a:moveTo>
                  <a:pt x="5012445" y="853339"/>
                </a:moveTo>
                <a:cubicBezTo>
                  <a:pt x="5018279" y="853339"/>
                  <a:pt x="5024842" y="859173"/>
                  <a:pt x="5024842" y="865007"/>
                </a:cubicBezTo>
                <a:cubicBezTo>
                  <a:pt x="5024842" y="873029"/>
                  <a:pt x="5018279" y="879593"/>
                  <a:pt x="5012445" y="879593"/>
                </a:cubicBezTo>
                <a:cubicBezTo>
                  <a:pt x="5004423" y="879593"/>
                  <a:pt x="4998589" y="873029"/>
                  <a:pt x="4998589" y="865007"/>
                </a:cubicBezTo>
                <a:cubicBezTo>
                  <a:pt x="4998589" y="859173"/>
                  <a:pt x="5004423" y="853339"/>
                  <a:pt x="5012445" y="853339"/>
                </a:cubicBezTo>
                <a:close/>
                <a:moveTo>
                  <a:pt x="4940157" y="853339"/>
                </a:moveTo>
                <a:cubicBezTo>
                  <a:pt x="4948179" y="853339"/>
                  <a:pt x="4954013" y="859173"/>
                  <a:pt x="4954013" y="865007"/>
                </a:cubicBezTo>
                <a:cubicBezTo>
                  <a:pt x="4954013" y="873029"/>
                  <a:pt x="4948179" y="879593"/>
                  <a:pt x="4940157" y="879593"/>
                </a:cubicBezTo>
                <a:cubicBezTo>
                  <a:pt x="4934323" y="879593"/>
                  <a:pt x="4927760" y="873029"/>
                  <a:pt x="4927760" y="865007"/>
                </a:cubicBezTo>
                <a:cubicBezTo>
                  <a:pt x="4927760" y="859173"/>
                  <a:pt x="4934323" y="853339"/>
                  <a:pt x="4940157" y="853339"/>
                </a:cubicBezTo>
                <a:close/>
                <a:moveTo>
                  <a:pt x="4865953" y="853339"/>
                </a:moveTo>
                <a:cubicBezTo>
                  <a:pt x="4873975" y="853339"/>
                  <a:pt x="4879809" y="859173"/>
                  <a:pt x="4879809" y="865007"/>
                </a:cubicBezTo>
                <a:cubicBezTo>
                  <a:pt x="4879809" y="873029"/>
                  <a:pt x="4873975" y="879593"/>
                  <a:pt x="4865953" y="879593"/>
                </a:cubicBezTo>
                <a:cubicBezTo>
                  <a:pt x="4858661" y="879593"/>
                  <a:pt x="4853556" y="873029"/>
                  <a:pt x="4853556" y="865007"/>
                </a:cubicBezTo>
                <a:cubicBezTo>
                  <a:pt x="4853556" y="859173"/>
                  <a:pt x="4858661" y="853339"/>
                  <a:pt x="4865953" y="853339"/>
                </a:cubicBezTo>
                <a:close/>
                <a:moveTo>
                  <a:pt x="4797514" y="853339"/>
                </a:moveTo>
                <a:cubicBezTo>
                  <a:pt x="4806076" y="853339"/>
                  <a:pt x="4812303" y="859173"/>
                  <a:pt x="4812303" y="865007"/>
                </a:cubicBezTo>
                <a:cubicBezTo>
                  <a:pt x="4812303" y="873029"/>
                  <a:pt x="4806076" y="879593"/>
                  <a:pt x="4797514" y="879593"/>
                </a:cubicBezTo>
                <a:cubicBezTo>
                  <a:pt x="4789730" y="879593"/>
                  <a:pt x="4782725" y="873029"/>
                  <a:pt x="4782725" y="865007"/>
                </a:cubicBezTo>
                <a:cubicBezTo>
                  <a:pt x="4782725" y="859173"/>
                  <a:pt x="4789730" y="853339"/>
                  <a:pt x="4797514" y="853339"/>
                </a:cubicBezTo>
                <a:close/>
                <a:moveTo>
                  <a:pt x="4726684" y="853339"/>
                </a:moveTo>
                <a:cubicBezTo>
                  <a:pt x="4735246" y="853339"/>
                  <a:pt x="4741472" y="859173"/>
                  <a:pt x="4741472" y="865007"/>
                </a:cubicBezTo>
                <a:cubicBezTo>
                  <a:pt x="4741472" y="873029"/>
                  <a:pt x="4735246" y="879593"/>
                  <a:pt x="4726684" y="879593"/>
                </a:cubicBezTo>
                <a:cubicBezTo>
                  <a:pt x="4718122" y="879593"/>
                  <a:pt x="4711896" y="873029"/>
                  <a:pt x="4711896" y="865007"/>
                </a:cubicBezTo>
                <a:cubicBezTo>
                  <a:pt x="4711896" y="859173"/>
                  <a:pt x="4718122" y="853339"/>
                  <a:pt x="4726684" y="853339"/>
                </a:cubicBezTo>
                <a:close/>
                <a:moveTo>
                  <a:pt x="4655853" y="853339"/>
                </a:moveTo>
                <a:cubicBezTo>
                  <a:pt x="4663637" y="853339"/>
                  <a:pt x="4670642" y="859173"/>
                  <a:pt x="4670642" y="865007"/>
                </a:cubicBezTo>
                <a:cubicBezTo>
                  <a:pt x="4670642" y="873029"/>
                  <a:pt x="4663637" y="879593"/>
                  <a:pt x="4655853" y="879593"/>
                </a:cubicBezTo>
                <a:cubicBezTo>
                  <a:pt x="4647291" y="879593"/>
                  <a:pt x="4641064" y="873029"/>
                  <a:pt x="4641064" y="865007"/>
                </a:cubicBezTo>
                <a:cubicBezTo>
                  <a:pt x="4641064" y="859173"/>
                  <a:pt x="4647291" y="853339"/>
                  <a:pt x="4655853" y="853339"/>
                </a:cubicBezTo>
                <a:close/>
                <a:moveTo>
                  <a:pt x="4584091" y="853339"/>
                </a:moveTo>
                <a:cubicBezTo>
                  <a:pt x="4591384" y="853339"/>
                  <a:pt x="4596488" y="859173"/>
                  <a:pt x="4596488" y="865007"/>
                </a:cubicBezTo>
                <a:cubicBezTo>
                  <a:pt x="4596488" y="873029"/>
                  <a:pt x="4591384" y="879593"/>
                  <a:pt x="4584091" y="879593"/>
                </a:cubicBezTo>
                <a:cubicBezTo>
                  <a:pt x="4576069" y="879593"/>
                  <a:pt x="4570235" y="873029"/>
                  <a:pt x="4570235" y="865007"/>
                </a:cubicBezTo>
                <a:cubicBezTo>
                  <a:pt x="4570235" y="859173"/>
                  <a:pt x="4576069" y="853339"/>
                  <a:pt x="4584091" y="853339"/>
                </a:cubicBezTo>
                <a:close/>
                <a:moveTo>
                  <a:pt x="4513260" y="853339"/>
                </a:moveTo>
                <a:cubicBezTo>
                  <a:pt x="4519094" y="853339"/>
                  <a:pt x="4525657" y="859173"/>
                  <a:pt x="4525657" y="865007"/>
                </a:cubicBezTo>
                <a:cubicBezTo>
                  <a:pt x="4525657" y="873029"/>
                  <a:pt x="4519094" y="879593"/>
                  <a:pt x="4513260" y="879593"/>
                </a:cubicBezTo>
                <a:cubicBezTo>
                  <a:pt x="4505238" y="879593"/>
                  <a:pt x="4499404" y="873029"/>
                  <a:pt x="4499404" y="865007"/>
                </a:cubicBezTo>
                <a:cubicBezTo>
                  <a:pt x="4499404" y="859173"/>
                  <a:pt x="4505238" y="853339"/>
                  <a:pt x="4513260" y="853339"/>
                </a:cubicBezTo>
                <a:close/>
                <a:moveTo>
                  <a:pt x="4439056" y="853339"/>
                </a:moveTo>
                <a:cubicBezTo>
                  <a:pt x="4445619" y="853339"/>
                  <a:pt x="4451453" y="859173"/>
                  <a:pt x="4451453" y="865007"/>
                </a:cubicBezTo>
                <a:cubicBezTo>
                  <a:pt x="4451453" y="873029"/>
                  <a:pt x="4445619" y="879593"/>
                  <a:pt x="4439056" y="879593"/>
                </a:cubicBezTo>
                <a:cubicBezTo>
                  <a:pt x="4431763" y="879593"/>
                  <a:pt x="4425200" y="873029"/>
                  <a:pt x="4425200" y="865007"/>
                </a:cubicBezTo>
                <a:cubicBezTo>
                  <a:pt x="4425200" y="859173"/>
                  <a:pt x="4431763" y="853339"/>
                  <a:pt x="4439056" y="853339"/>
                </a:cubicBezTo>
                <a:close/>
                <a:moveTo>
                  <a:pt x="4366768" y="853339"/>
                </a:moveTo>
                <a:cubicBezTo>
                  <a:pt x="4374790" y="853339"/>
                  <a:pt x="4380624" y="859173"/>
                  <a:pt x="4380624" y="865007"/>
                </a:cubicBezTo>
                <a:cubicBezTo>
                  <a:pt x="4380624" y="873029"/>
                  <a:pt x="4374790" y="879593"/>
                  <a:pt x="4366768" y="879593"/>
                </a:cubicBezTo>
                <a:cubicBezTo>
                  <a:pt x="4360934" y="879593"/>
                  <a:pt x="4354371" y="873029"/>
                  <a:pt x="4354371" y="867195"/>
                </a:cubicBezTo>
                <a:cubicBezTo>
                  <a:pt x="4354371" y="859173"/>
                  <a:pt x="4360934" y="853339"/>
                  <a:pt x="4366768" y="853339"/>
                </a:cubicBezTo>
                <a:close/>
                <a:moveTo>
                  <a:pt x="4295937" y="853339"/>
                </a:moveTo>
                <a:cubicBezTo>
                  <a:pt x="4303959" y="853339"/>
                  <a:pt x="4309793" y="859173"/>
                  <a:pt x="4309793" y="867195"/>
                </a:cubicBezTo>
                <a:cubicBezTo>
                  <a:pt x="4309793" y="873029"/>
                  <a:pt x="4303959" y="879593"/>
                  <a:pt x="4295937" y="879593"/>
                </a:cubicBezTo>
                <a:cubicBezTo>
                  <a:pt x="4290103" y="879593"/>
                  <a:pt x="4283540" y="873029"/>
                  <a:pt x="4283540" y="867195"/>
                </a:cubicBezTo>
                <a:cubicBezTo>
                  <a:pt x="4283540" y="859173"/>
                  <a:pt x="4290103" y="853339"/>
                  <a:pt x="4295937" y="853339"/>
                </a:cubicBezTo>
                <a:close/>
                <a:moveTo>
                  <a:pt x="4225107" y="853339"/>
                </a:moveTo>
                <a:cubicBezTo>
                  <a:pt x="4233129" y="853339"/>
                  <a:pt x="4238963" y="859173"/>
                  <a:pt x="4238963" y="867195"/>
                </a:cubicBezTo>
                <a:cubicBezTo>
                  <a:pt x="4238963" y="873029"/>
                  <a:pt x="4233129" y="879593"/>
                  <a:pt x="4225107" y="879593"/>
                </a:cubicBezTo>
                <a:cubicBezTo>
                  <a:pt x="4217085" y="879593"/>
                  <a:pt x="4212710" y="873029"/>
                  <a:pt x="4212710" y="867195"/>
                </a:cubicBezTo>
                <a:cubicBezTo>
                  <a:pt x="4212710" y="859173"/>
                  <a:pt x="4217085" y="853339"/>
                  <a:pt x="4225107" y="853339"/>
                </a:cubicBezTo>
                <a:close/>
                <a:moveTo>
                  <a:pt x="4153295" y="853339"/>
                </a:moveTo>
                <a:cubicBezTo>
                  <a:pt x="4161078" y="853339"/>
                  <a:pt x="4168083" y="859173"/>
                  <a:pt x="4168083" y="867195"/>
                </a:cubicBezTo>
                <a:cubicBezTo>
                  <a:pt x="4168083" y="873029"/>
                  <a:pt x="4161078" y="879593"/>
                  <a:pt x="4153295" y="879593"/>
                </a:cubicBezTo>
                <a:cubicBezTo>
                  <a:pt x="4144733" y="879593"/>
                  <a:pt x="4138507" y="873029"/>
                  <a:pt x="4138507" y="867195"/>
                </a:cubicBezTo>
                <a:cubicBezTo>
                  <a:pt x="4138507" y="859173"/>
                  <a:pt x="4144733" y="853339"/>
                  <a:pt x="4153295" y="853339"/>
                </a:cubicBezTo>
                <a:close/>
                <a:moveTo>
                  <a:pt x="4082465" y="853339"/>
                </a:moveTo>
                <a:cubicBezTo>
                  <a:pt x="4090249" y="853339"/>
                  <a:pt x="4097254" y="859173"/>
                  <a:pt x="4097254" y="867195"/>
                </a:cubicBezTo>
                <a:cubicBezTo>
                  <a:pt x="4097254" y="873029"/>
                  <a:pt x="4090249" y="879593"/>
                  <a:pt x="4082465" y="879593"/>
                </a:cubicBezTo>
                <a:cubicBezTo>
                  <a:pt x="4073903" y="879593"/>
                  <a:pt x="4067676" y="873029"/>
                  <a:pt x="4067676" y="867195"/>
                </a:cubicBezTo>
                <a:cubicBezTo>
                  <a:pt x="4067676" y="859173"/>
                  <a:pt x="4073903" y="853339"/>
                  <a:pt x="4082465" y="853339"/>
                </a:cubicBezTo>
                <a:close/>
                <a:moveTo>
                  <a:pt x="4011635" y="853339"/>
                </a:moveTo>
                <a:cubicBezTo>
                  <a:pt x="4019418" y="853339"/>
                  <a:pt x="4026423" y="859173"/>
                  <a:pt x="4026423" y="867195"/>
                </a:cubicBezTo>
                <a:cubicBezTo>
                  <a:pt x="4026423" y="873029"/>
                  <a:pt x="4019418" y="879593"/>
                  <a:pt x="4011635" y="879593"/>
                </a:cubicBezTo>
                <a:cubicBezTo>
                  <a:pt x="4003073" y="879593"/>
                  <a:pt x="3996847" y="873029"/>
                  <a:pt x="3996847" y="867195"/>
                </a:cubicBezTo>
                <a:cubicBezTo>
                  <a:pt x="3996847" y="859173"/>
                  <a:pt x="4003073" y="853339"/>
                  <a:pt x="4011635" y="853339"/>
                </a:cubicBezTo>
                <a:close/>
                <a:moveTo>
                  <a:pt x="3939871" y="853339"/>
                </a:moveTo>
                <a:cubicBezTo>
                  <a:pt x="3947893" y="853339"/>
                  <a:pt x="3952268" y="859173"/>
                  <a:pt x="3952268" y="867195"/>
                </a:cubicBezTo>
                <a:cubicBezTo>
                  <a:pt x="3952268" y="873029"/>
                  <a:pt x="3947893" y="879593"/>
                  <a:pt x="3939871" y="879593"/>
                </a:cubicBezTo>
                <a:cubicBezTo>
                  <a:pt x="3932578" y="879593"/>
                  <a:pt x="3926015" y="873029"/>
                  <a:pt x="3926015" y="867195"/>
                </a:cubicBezTo>
                <a:cubicBezTo>
                  <a:pt x="3926015" y="859173"/>
                  <a:pt x="3932578" y="853339"/>
                  <a:pt x="3939871" y="853339"/>
                </a:cubicBezTo>
                <a:close/>
                <a:moveTo>
                  <a:pt x="3869042" y="853339"/>
                </a:moveTo>
                <a:cubicBezTo>
                  <a:pt x="3875605" y="853339"/>
                  <a:pt x="3881439" y="859173"/>
                  <a:pt x="3881439" y="867195"/>
                </a:cubicBezTo>
                <a:cubicBezTo>
                  <a:pt x="3881439" y="873029"/>
                  <a:pt x="3875605" y="879593"/>
                  <a:pt x="3869042" y="879593"/>
                </a:cubicBezTo>
                <a:cubicBezTo>
                  <a:pt x="3861749" y="879593"/>
                  <a:pt x="3855186" y="873029"/>
                  <a:pt x="3855186" y="867195"/>
                </a:cubicBezTo>
                <a:cubicBezTo>
                  <a:pt x="3855186" y="859173"/>
                  <a:pt x="3861749" y="853339"/>
                  <a:pt x="3869042" y="853339"/>
                </a:cubicBezTo>
                <a:close/>
                <a:moveTo>
                  <a:pt x="3796752" y="853339"/>
                </a:moveTo>
                <a:cubicBezTo>
                  <a:pt x="3804774" y="853339"/>
                  <a:pt x="3810608" y="859173"/>
                  <a:pt x="3810608" y="867195"/>
                </a:cubicBezTo>
                <a:cubicBezTo>
                  <a:pt x="3810608" y="873029"/>
                  <a:pt x="3804774" y="879593"/>
                  <a:pt x="3796752" y="879593"/>
                </a:cubicBezTo>
                <a:cubicBezTo>
                  <a:pt x="3790918" y="879593"/>
                  <a:pt x="3784355" y="873029"/>
                  <a:pt x="3784355" y="867195"/>
                </a:cubicBezTo>
                <a:cubicBezTo>
                  <a:pt x="3784355" y="859173"/>
                  <a:pt x="3790918" y="853339"/>
                  <a:pt x="3796752" y="853339"/>
                </a:cubicBezTo>
                <a:close/>
                <a:moveTo>
                  <a:pt x="3725922" y="853339"/>
                </a:moveTo>
                <a:cubicBezTo>
                  <a:pt x="3733944" y="853339"/>
                  <a:pt x="3739778" y="859173"/>
                  <a:pt x="3739778" y="867195"/>
                </a:cubicBezTo>
                <a:cubicBezTo>
                  <a:pt x="3739778" y="873029"/>
                  <a:pt x="3733944" y="879593"/>
                  <a:pt x="3725922" y="879593"/>
                </a:cubicBezTo>
                <a:cubicBezTo>
                  <a:pt x="3719359" y="879593"/>
                  <a:pt x="3713525" y="873029"/>
                  <a:pt x="3713525" y="867195"/>
                </a:cubicBezTo>
                <a:cubicBezTo>
                  <a:pt x="3713525" y="859173"/>
                  <a:pt x="3719359" y="853339"/>
                  <a:pt x="3725922" y="853339"/>
                </a:cubicBezTo>
                <a:close/>
                <a:moveTo>
                  <a:pt x="3655091" y="853339"/>
                </a:moveTo>
                <a:cubicBezTo>
                  <a:pt x="3662384" y="853339"/>
                  <a:pt x="3668947" y="859173"/>
                  <a:pt x="3668947" y="867195"/>
                </a:cubicBezTo>
                <a:cubicBezTo>
                  <a:pt x="3668947" y="873029"/>
                  <a:pt x="3662384" y="879593"/>
                  <a:pt x="3655091" y="879593"/>
                </a:cubicBezTo>
                <a:cubicBezTo>
                  <a:pt x="3647069" y="879593"/>
                  <a:pt x="3642694" y="873029"/>
                  <a:pt x="3642694" y="867195"/>
                </a:cubicBezTo>
                <a:cubicBezTo>
                  <a:pt x="3642694" y="859173"/>
                  <a:pt x="3647069" y="853339"/>
                  <a:pt x="3655091" y="853339"/>
                </a:cubicBezTo>
                <a:close/>
                <a:moveTo>
                  <a:pt x="3583280" y="853339"/>
                </a:moveTo>
                <a:cubicBezTo>
                  <a:pt x="3591064" y="853339"/>
                  <a:pt x="3598069" y="859173"/>
                  <a:pt x="3598069" y="867195"/>
                </a:cubicBezTo>
                <a:cubicBezTo>
                  <a:pt x="3598069" y="873029"/>
                  <a:pt x="3591064" y="879593"/>
                  <a:pt x="3583280" y="879593"/>
                </a:cubicBezTo>
                <a:cubicBezTo>
                  <a:pt x="3574718" y="879593"/>
                  <a:pt x="3568491" y="873029"/>
                  <a:pt x="3568491" y="867195"/>
                </a:cubicBezTo>
                <a:cubicBezTo>
                  <a:pt x="3568491" y="859173"/>
                  <a:pt x="3574718" y="853339"/>
                  <a:pt x="3583280" y="853339"/>
                </a:cubicBezTo>
                <a:close/>
                <a:moveTo>
                  <a:pt x="3512449" y="853339"/>
                </a:moveTo>
                <a:cubicBezTo>
                  <a:pt x="3520232" y="853339"/>
                  <a:pt x="3527237" y="859173"/>
                  <a:pt x="3527237" y="867195"/>
                </a:cubicBezTo>
                <a:cubicBezTo>
                  <a:pt x="3527237" y="873029"/>
                  <a:pt x="3520232" y="879593"/>
                  <a:pt x="3512449" y="879593"/>
                </a:cubicBezTo>
                <a:cubicBezTo>
                  <a:pt x="3503887" y="879593"/>
                  <a:pt x="3497661" y="873029"/>
                  <a:pt x="3497661" y="867195"/>
                </a:cubicBezTo>
                <a:cubicBezTo>
                  <a:pt x="3497661" y="859173"/>
                  <a:pt x="3503887" y="853339"/>
                  <a:pt x="3512449" y="853339"/>
                </a:cubicBezTo>
                <a:close/>
                <a:moveTo>
                  <a:pt x="3441619" y="853339"/>
                </a:moveTo>
                <a:cubicBezTo>
                  <a:pt x="3450181" y="853339"/>
                  <a:pt x="3456408" y="859173"/>
                  <a:pt x="3456408" y="867195"/>
                </a:cubicBezTo>
                <a:cubicBezTo>
                  <a:pt x="3456408" y="873029"/>
                  <a:pt x="3450181" y="879593"/>
                  <a:pt x="3441619" y="879593"/>
                </a:cubicBezTo>
                <a:cubicBezTo>
                  <a:pt x="3433835" y="879593"/>
                  <a:pt x="3426830" y="873029"/>
                  <a:pt x="3426830" y="867195"/>
                </a:cubicBezTo>
                <a:cubicBezTo>
                  <a:pt x="3426830" y="859173"/>
                  <a:pt x="3433835" y="853339"/>
                  <a:pt x="3441619" y="853339"/>
                </a:cubicBezTo>
                <a:close/>
                <a:moveTo>
                  <a:pt x="3369857" y="853339"/>
                </a:moveTo>
                <a:cubicBezTo>
                  <a:pt x="3377879" y="853339"/>
                  <a:pt x="3382254" y="859173"/>
                  <a:pt x="3382254" y="867195"/>
                </a:cubicBezTo>
                <a:cubicBezTo>
                  <a:pt x="3382254" y="873029"/>
                  <a:pt x="3377879" y="879593"/>
                  <a:pt x="3369857" y="879593"/>
                </a:cubicBezTo>
                <a:cubicBezTo>
                  <a:pt x="3362564" y="879593"/>
                  <a:pt x="3356001" y="873029"/>
                  <a:pt x="3356001" y="867195"/>
                </a:cubicBezTo>
                <a:cubicBezTo>
                  <a:pt x="3356001" y="859173"/>
                  <a:pt x="3362564" y="853339"/>
                  <a:pt x="3369857" y="853339"/>
                </a:cubicBezTo>
                <a:close/>
                <a:moveTo>
                  <a:pt x="1013589" y="853339"/>
                </a:moveTo>
                <a:cubicBezTo>
                  <a:pt x="1021181" y="853339"/>
                  <a:pt x="1028011" y="859566"/>
                  <a:pt x="1028011" y="868127"/>
                </a:cubicBezTo>
                <a:cubicBezTo>
                  <a:pt x="1028011" y="875911"/>
                  <a:pt x="1021181" y="882916"/>
                  <a:pt x="1013589" y="882916"/>
                </a:cubicBezTo>
                <a:cubicBezTo>
                  <a:pt x="1005243" y="882916"/>
                  <a:pt x="998413" y="875911"/>
                  <a:pt x="998413" y="868127"/>
                </a:cubicBezTo>
                <a:cubicBezTo>
                  <a:pt x="998413" y="859566"/>
                  <a:pt x="1005243" y="853339"/>
                  <a:pt x="1013589" y="853339"/>
                </a:cubicBezTo>
                <a:close/>
                <a:moveTo>
                  <a:pt x="368059" y="785881"/>
                </a:moveTo>
                <a:cubicBezTo>
                  <a:pt x="376081" y="785881"/>
                  <a:pt x="380456" y="790256"/>
                  <a:pt x="380456" y="797549"/>
                </a:cubicBezTo>
                <a:cubicBezTo>
                  <a:pt x="380456" y="805571"/>
                  <a:pt x="376081" y="812135"/>
                  <a:pt x="368059" y="812135"/>
                </a:cubicBezTo>
                <a:cubicBezTo>
                  <a:pt x="360766" y="812135"/>
                  <a:pt x="354203" y="805571"/>
                  <a:pt x="354203" y="797549"/>
                </a:cubicBezTo>
                <a:cubicBezTo>
                  <a:pt x="354203" y="790256"/>
                  <a:pt x="360766" y="785881"/>
                  <a:pt x="368059" y="785881"/>
                </a:cubicBezTo>
                <a:close/>
                <a:moveTo>
                  <a:pt x="297226" y="785881"/>
                </a:moveTo>
                <a:cubicBezTo>
                  <a:pt x="303791" y="785881"/>
                  <a:pt x="309624" y="790256"/>
                  <a:pt x="309624" y="797549"/>
                </a:cubicBezTo>
                <a:cubicBezTo>
                  <a:pt x="309624" y="805571"/>
                  <a:pt x="303791" y="812135"/>
                  <a:pt x="297226" y="812135"/>
                </a:cubicBezTo>
                <a:cubicBezTo>
                  <a:pt x="289933" y="812135"/>
                  <a:pt x="283371" y="805571"/>
                  <a:pt x="283371" y="797549"/>
                </a:cubicBezTo>
                <a:cubicBezTo>
                  <a:pt x="283371" y="790256"/>
                  <a:pt x="289933" y="785881"/>
                  <a:pt x="297226" y="785881"/>
                </a:cubicBezTo>
                <a:close/>
                <a:moveTo>
                  <a:pt x="226398" y="785881"/>
                </a:moveTo>
                <a:cubicBezTo>
                  <a:pt x="232233" y="785881"/>
                  <a:pt x="238797" y="790256"/>
                  <a:pt x="238797" y="797549"/>
                </a:cubicBezTo>
                <a:cubicBezTo>
                  <a:pt x="238797" y="805571"/>
                  <a:pt x="232233" y="812135"/>
                  <a:pt x="226398" y="812135"/>
                </a:cubicBezTo>
                <a:cubicBezTo>
                  <a:pt x="218375" y="812135"/>
                  <a:pt x="212542" y="805571"/>
                  <a:pt x="212542" y="797549"/>
                </a:cubicBezTo>
                <a:cubicBezTo>
                  <a:pt x="212542" y="790256"/>
                  <a:pt x="218375" y="785881"/>
                  <a:pt x="226398" y="785881"/>
                </a:cubicBezTo>
                <a:close/>
                <a:moveTo>
                  <a:pt x="154101" y="785881"/>
                </a:moveTo>
                <a:cubicBezTo>
                  <a:pt x="161394" y="785881"/>
                  <a:pt x="167957" y="790256"/>
                  <a:pt x="167957" y="797549"/>
                </a:cubicBezTo>
                <a:cubicBezTo>
                  <a:pt x="167957" y="805571"/>
                  <a:pt x="161394" y="812135"/>
                  <a:pt x="154101" y="812135"/>
                </a:cubicBezTo>
                <a:cubicBezTo>
                  <a:pt x="147538" y="812135"/>
                  <a:pt x="141704" y="805571"/>
                  <a:pt x="141704" y="797549"/>
                </a:cubicBezTo>
                <a:cubicBezTo>
                  <a:pt x="141704" y="790256"/>
                  <a:pt x="147538" y="785881"/>
                  <a:pt x="154101" y="785881"/>
                </a:cubicBezTo>
                <a:close/>
                <a:moveTo>
                  <a:pt x="83272" y="785881"/>
                </a:moveTo>
                <a:cubicBezTo>
                  <a:pt x="90564" y="785881"/>
                  <a:pt x="97128" y="790256"/>
                  <a:pt x="97128" y="797549"/>
                </a:cubicBezTo>
                <a:cubicBezTo>
                  <a:pt x="97128" y="805571"/>
                  <a:pt x="90564" y="812135"/>
                  <a:pt x="83272" y="812135"/>
                </a:cubicBezTo>
                <a:cubicBezTo>
                  <a:pt x="76708" y="812135"/>
                  <a:pt x="70874" y="805571"/>
                  <a:pt x="70874" y="797549"/>
                </a:cubicBezTo>
                <a:cubicBezTo>
                  <a:pt x="70874" y="790256"/>
                  <a:pt x="76708" y="785881"/>
                  <a:pt x="83272" y="785881"/>
                </a:cubicBezTo>
                <a:close/>
                <a:moveTo>
                  <a:pt x="12036" y="785881"/>
                </a:moveTo>
                <a:cubicBezTo>
                  <a:pt x="20281" y="785881"/>
                  <a:pt x="26277" y="790256"/>
                  <a:pt x="26277" y="797549"/>
                </a:cubicBezTo>
                <a:cubicBezTo>
                  <a:pt x="26277" y="805571"/>
                  <a:pt x="20281" y="812135"/>
                  <a:pt x="12036" y="812135"/>
                </a:cubicBezTo>
                <a:cubicBezTo>
                  <a:pt x="4541" y="812135"/>
                  <a:pt x="44" y="805571"/>
                  <a:pt x="44" y="797549"/>
                </a:cubicBezTo>
                <a:cubicBezTo>
                  <a:pt x="44" y="790256"/>
                  <a:pt x="4541" y="785881"/>
                  <a:pt x="12036" y="785881"/>
                </a:cubicBezTo>
                <a:close/>
                <a:moveTo>
                  <a:pt x="4726684" y="782507"/>
                </a:moveTo>
                <a:cubicBezTo>
                  <a:pt x="4735246" y="782507"/>
                  <a:pt x="4741472" y="789070"/>
                  <a:pt x="4741472" y="794904"/>
                </a:cubicBezTo>
                <a:cubicBezTo>
                  <a:pt x="4741472" y="802926"/>
                  <a:pt x="4735246" y="808761"/>
                  <a:pt x="4726684" y="808761"/>
                </a:cubicBezTo>
                <a:cubicBezTo>
                  <a:pt x="4718122" y="808761"/>
                  <a:pt x="4711896" y="802926"/>
                  <a:pt x="4711896" y="794904"/>
                </a:cubicBezTo>
                <a:cubicBezTo>
                  <a:pt x="4711896" y="789070"/>
                  <a:pt x="4718122" y="782507"/>
                  <a:pt x="4726684" y="782507"/>
                </a:cubicBezTo>
                <a:close/>
                <a:moveTo>
                  <a:pt x="4655853" y="782507"/>
                </a:moveTo>
                <a:cubicBezTo>
                  <a:pt x="4663637" y="782507"/>
                  <a:pt x="4670642" y="789070"/>
                  <a:pt x="4670642" y="794904"/>
                </a:cubicBezTo>
                <a:cubicBezTo>
                  <a:pt x="4670642" y="802926"/>
                  <a:pt x="4663637" y="808761"/>
                  <a:pt x="4655853" y="808761"/>
                </a:cubicBezTo>
                <a:cubicBezTo>
                  <a:pt x="4647291" y="808761"/>
                  <a:pt x="4641064" y="802926"/>
                  <a:pt x="4641064" y="794904"/>
                </a:cubicBezTo>
                <a:cubicBezTo>
                  <a:pt x="4641064" y="789070"/>
                  <a:pt x="4647291" y="782507"/>
                  <a:pt x="4655853" y="782507"/>
                </a:cubicBezTo>
                <a:close/>
                <a:moveTo>
                  <a:pt x="4584091" y="782507"/>
                </a:moveTo>
                <a:cubicBezTo>
                  <a:pt x="4591384" y="782507"/>
                  <a:pt x="4596488" y="789070"/>
                  <a:pt x="4596488" y="794904"/>
                </a:cubicBezTo>
                <a:cubicBezTo>
                  <a:pt x="4596488" y="802926"/>
                  <a:pt x="4591384" y="808761"/>
                  <a:pt x="4584091" y="808761"/>
                </a:cubicBezTo>
                <a:cubicBezTo>
                  <a:pt x="4576069" y="808761"/>
                  <a:pt x="4570235" y="802926"/>
                  <a:pt x="4570235" y="794904"/>
                </a:cubicBezTo>
                <a:cubicBezTo>
                  <a:pt x="4570235" y="789070"/>
                  <a:pt x="4576069" y="782507"/>
                  <a:pt x="4584091" y="782507"/>
                </a:cubicBezTo>
                <a:close/>
                <a:moveTo>
                  <a:pt x="4513260" y="782507"/>
                </a:moveTo>
                <a:cubicBezTo>
                  <a:pt x="4519094" y="782507"/>
                  <a:pt x="4525657" y="789070"/>
                  <a:pt x="4525657" y="794904"/>
                </a:cubicBezTo>
                <a:cubicBezTo>
                  <a:pt x="4525657" y="802926"/>
                  <a:pt x="4519094" y="808761"/>
                  <a:pt x="4513260" y="808761"/>
                </a:cubicBezTo>
                <a:cubicBezTo>
                  <a:pt x="4505238" y="808761"/>
                  <a:pt x="4499404" y="802926"/>
                  <a:pt x="4499404" y="794904"/>
                </a:cubicBezTo>
                <a:cubicBezTo>
                  <a:pt x="4499404" y="789070"/>
                  <a:pt x="4505238" y="782507"/>
                  <a:pt x="4513260" y="782507"/>
                </a:cubicBezTo>
                <a:close/>
                <a:moveTo>
                  <a:pt x="4439056" y="782507"/>
                </a:moveTo>
                <a:cubicBezTo>
                  <a:pt x="4445619" y="782507"/>
                  <a:pt x="4451453" y="789070"/>
                  <a:pt x="4451453" y="794904"/>
                </a:cubicBezTo>
                <a:cubicBezTo>
                  <a:pt x="4451453" y="802926"/>
                  <a:pt x="4445619" y="808761"/>
                  <a:pt x="4439056" y="808761"/>
                </a:cubicBezTo>
                <a:cubicBezTo>
                  <a:pt x="4431763" y="808761"/>
                  <a:pt x="4425200" y="802926"/>
                  <a:pt x="4425200" y="794904"/>
                </a:cubicBezTo>
                <a:cubicBezTo>
                  <a:pt x="4425200" y="789070"/>
                  <a:pt x="4431763" y="782507"/>
                  <a:pt x="4439056" y="782507"/>
                </a:cubicBezTo>
                <a:close/>
                <a:moveTo>
                  <a:pt x="4366768" y="782507"/>
                </a:moveTo>
                <a:cubicBezTo>
                  <a:pt x="4374790" y="782507"/>
                  <a:pt x="4380624" y="789070"/>
                  <a:pt x="4380624" y="794904"/>
                </a:cubicBezTo>
                <a:cubicBezTo>
                  <a:pt x="4380624" y="802926"/>
                  <a:pt x="4374790" y="808761"/>
                  <a:pt x="4366768" y="808761"/>
                </a:cubicBezTo>
                <a:cubicBezTo>
                  <a:pt x="4360934" y="808761"/>
                  <a:pt x="4354371" y="802926"/>
                  <a:pt x="4354371" y="794904"/>
                </a:cubicBezTo>
                <a:cubicBezTo>
                  <a:pt x="4354371" y="789070"/>
                  <a:pt x="4360934" y="782507"/>
                  <a:pt x="4366768" y="782507"/>
                </a:cubicBezTo>
                <a:close/>
                <a:moveTo>
                  <a:pt x="4295937" y="782507"/>
                </a:moveTo>
                <a:cubicBezTo>
                  <a:pt x="4303959" y="782507"/>
                  <a:pt x="4309793" y="789070"/>
                  <a:pt x="4309793" y="794904"/>
                </a:cubicBezTo>
                <a:cubicBezTo>
                  <a:pt x="4309793" y="802926"/>
                  <a:pt x="4303959" y="808761"/>
                  <a:pt x="4295937" y="808761"/>
                </a:cubicBezTo>
                <a:cubicBezTo>
                  <a:pt x="4290103" y="808761"/>
                  <a:pt x="4283540" y="802926"/>
                  <a:pt x="4283540" y="794904"/>
                </a:cubicBezTo>
                <a:cubicBezTo>
                  <a:pt x="4283540" y="789070"/>
                  <a:pt x="4290103" y="782507"/>
                  <a:pt x="4295937" y="782507"/>
                </a:cubicBezTo>
                <a:close/>
                <a:moveTo>
                  <a:pt x="4225107" y="782507"/>
                </a:moveTo>
                <a:cubicBezTo>
                  <a:pt x="4233129" y="782507"/>
                  <a:pt x="4238963" y="789070"/>
                  <a:pt x="4238963" y="794904"/>
                </a:cubicBezTo>
                <a:cubicBezTo>
                  <a:pt x="4238963" y="802926"/>
                  <a:pt x="4233129" y="808761"/>
                  <a:pt x="4225107" y="808761"/>
                </a:cubicBezTo>
                <a:cubicBezTo>
                  <a:pt x="4217085" y="808761"/>
                  <a:pt x="4212710" y="802926"/>
                  <a:pt x="4212710" y="794904"/>
                </a:cubicBezTo>
                <a:cubicBezTo>
                  <a:pt x="4212710" y="789070"/>
                  <a:pt x="4217085" y="782507"/>
                  <a:pt x="4225107" y="782507"/>
                </a:cubicBezTo>
                <a:close/>
                <a:moveTo>
                  <a:pt x="4153295" y="782507"/>
                </a:moveTo>
                <a:cubicBezTo>
                  <a:pt x="4161078" y="782507"/>
                  <a:pt x="4168083" y="789070"/>
                  <a:pt x="4168083" y="794904"/>
                </a:cubicBezTo>
                <a:cubicBezTo>
                  <a:pt x="4168083" y="802926"/>
                  <a:pt x="4161078" y="808761"/>
                  <a:pt x="4153295" y="808761"/>
                </a:cubicBezTo>
                <a:cubicBezTo>
                  <a:pt x="4144733" y="808761"/>
                  <a:pt x="4138507" y="802926"/>
                  <a:pt x="4138507" y="794904"/>
                </a:cubicBezTo>
                <a:cubicBezTo>
                  <a:pt x="4138507" y="789070"/>
                  <a:pt x="4144733" y="782507"/>
                  <a:pt x="4153295" y="782507"/>
                </a:cubicBezTo>
                <a:close/>
                <a:moveTo>
                  <a:pt x="4082465" y="782507"/>
                </a:moveTo>
                <a:cubicBezTo>
                  <a:pt x="4090249" y="782507"/>
                  <a:pt x="4097254" y="789070"/>
                  <a:pt x="4097254" y="794904"/>
                </a:cubicBezTo>
                <a:cubicBezTo>
                  <a:pt x="4097254" y="802926"/>
                  <a:pt x="4090249" y="808761"/>
                  <a:pt x="4082465" y="808761"/>
                </a:cubicBezTo>
                <a:cubicBezTo>
                  <a:pt x="4073903" y="808761"/>
                  <a:pt x="4067676" y="802926"/>
                  <a:pt x="4067676" y="794904"/>
                </a:cubicBezTo>
                <a:cubicBezTo>
                  <a:pt x="4067676" y="789070"/>
                  <a:pt x="4073903" y="782507"/>
                  <a:pt x="4082465" y="782507"/>
                </a:cubicBezTo>
                <a:close/>
                <a:moveTo>
                  <a:pt x="4010703" y="782507"/>
                </a:moveTo>
                <a:cubicBezTo>
                  <a:pt x="4017996" y="782507"/>
                  <a:pt x="4023100" y="789070"/>
                  <a:pt x="4023100" y="794904"/>
                </a:cubicBezTo>
                <a:cubicBezTo>
                  <a:pt x="4023100" y="802926"/>
                  <a:pt x="4017996" y="808761"/>
                  <a:pt x="4010703" y="808761"/>
                </a:cubicBezTo>
                <a:cubicBezTo>
                  <a:pt x="4002681" y="808761"/>
                  <a:pt x="3996847" y="802926"/>
                  <a:pt x="3996847" y="794904"/>
                </a:cubicBezTo>
                <a:cubicBezTo>
                  <a:pt x="3996847" y="789070"/>
                  <a:pt x="4002681" y="782507"/>
                  <a:pt x="4010703" y="782507"/>
                </a:cubicBezTo>
                <a:close/>
                <a:moveTo>
                  <a:pt x="3939871" y="782507"/>
                </a:moveTo>
                <a:cubicBezTo>
                  <a:pt x="3946434" y="782507"/>
                  <a:pt x="3952268" y="789070"/>
                  <a:pt x="3952268" y="794904"/>
                </a:cubicBezTo>
                <a:cubicBezTo>
                  <a:pt x="3952268" y="802926"/>
                  <a:pt x="3946434" y="808761"/>
                  <a:pt x="3939871" y="808761"/>
                </a:cubicBezTo>
                <a:cubicBezTo>
                  <a:pt x="3932578" y="808761"/>
                  <a:pt x="3926015" y="802926"/>
                  <a:pt x="3926015" y="794904"/>
                </a:cubicBezTo>
                <a:cubicBezTo>
                  <a:pt x="3926015" y="789070"/>
                  <a:pt x="3932578" y="782507"/>
                  <a:pt x="3939871" y="782507"/>
                </a:cubicBezTo>
                <a:close/>
                <a:moveTo>
                  <a:pt x="3869042" y="782507"/>
                </a:moveTo>
                <a:cubicBezTo>
                  <a:pt x="3875605" y="782507"/>
                  <a:pt x="3881439" y="789070"/>
                  <a:pt x="3881439" y="794904"/>
                </a:cubicBezTo>
                <a:cubicBezTo>
                  <a:pt x="3881439" y="802926"/>
                  <a:pt x="3875605" y="808761"/>
                  <a:pt x="3869042" y="808761"/>
                </a:cubicBezTo>
                <a:cubicBezTo>
                  <a:pt x="3861749" y="808761"/>
                  <a:pt x="3855186" y="802926"/>
                  <a:pt x="3855186" y="794904"/>
                </a:cubicBezTo>
                <a:cubicBezTo>
                  <a:pt x="3855186" y="789070"/>
                  <a:pt x="3861749" y="782507"/>
                  <a:pt x="3869042" y="782507"/>
                </a:cubicBezTo>
                <a:close/>
                <a:moveTo>
                  <a:pt x="3796752" y="782507"/>
                </a:moveTo>
                <a:cubicBezTo>
                  <a:pt x="3804774" y="782507"/>
                  <a:pt x="3810608" y="789070"/>
                  <a:pt x="3810608" y="796363"/>
                </a:cubicBezTo>
                <a:cubicBezTo>
                  <a:pt x="3810608" y="802926"/>
                  <a:pt x="3804774" y="808761"/>
                  <a:pt x="3796752" y="808761"/>
                </a:cubicBezTo>
                <a:cubicBezTo>
                  <a:pt x="3790918" y="808761"/>
                  <a:pt x="3784355" y="802926"/>
                  <a:pt x="3784355" y="796363"/>
                </a:cubicBezTo>
                <a:cubicBezTo>
                  <a:pt x="3784355" y="789070"/>
                  <a:pt x="3790918" y="782507"/>
                  <a:pt x="3796752" y="782507"/>
                </a:cubicBezTo>
                <a:close/>
                <a:moveTo>
                  <a:pt x="3725922" y="782507"/>
                </a:moveTo>
                <a:cubicBezTo>
                  <a:pt x="3733944" y="782507"/>
                  <a:pt x="3739778" y="789070"/>
                  <a:pt x="3739778" y="796363"/>
                </a:cubicBezTo>
                <a:cubicBezTo>
                  <a:pt x="3739778" y="802926"/>
                  <a:pt x="3733944" y="808761"/>
                  <a:pt x="3725922" y="808761"/>
                </a:cubicBezTo>
                <a:cubicBezTo>
                  <a:pt x="3719359" y="808761"/>
                  <a:pt x="3713525" y="802926"/>
                  <a:pt x="3713525" y="796363"/>
                </a:cubicBezTo>
                <a:cubicBezTo>
                  <a:pt x="3713525" y="789070"/>
                  <a:pt x="3719359" y="782507"/>
                  <a:pt x="3725922" y="782507"/>
                </a:cubicBezTo>
                <a:close/>
                <a:moveTo>
                  <a:pt x="3655091" y="782507"/>
                </a:moveTo>
                <a:cubicBezTo>
                  <a:pt x="3662384" y="782507"/>
                  <a:pt x="3668947" y="789070"/>
                  <a:pt x="3668947" y="796363"/>
                </a:cubicBezTo>
                <a:cubicBezTo>
                  <a:pt x="3668947" y="802926"/>
                  <a:pt x="3662384" y="808761"/>
                  <a:pt x="3655091" y="808761"/>
                </a:cubicBezTo>
                <a:cubicBezTo>
                  <a:pt x="3647069" y="808761"/>
                  <a:pt x="3642694" y="802926"/>
                  <a:pt x="3642694" y="796363"/>
                </a:cubicBezTo>
                <a:cubicBezTo>
                  <a:pt x="3642694" y="789070"/>
                  <a:pt x="3647069" y="782507"/>
                  <a:pt x="3655091" y="782507"/>
                </a:cubicBezTo>
                <a:close/>
                <a:moveTo>
                  <a:pt x="3583280" y="782507"/>
                </a:moveTo>
                <a:cubicBezTo>
                  <a:pt x="3591064" y="782507"/>
                  <a:pt x="3598069" y="789070"/>
                  <a:pt x="3598069" y="796363"/>
                </a:cubicBezTo>
                <a:cubicBezTo>
                  <a:pt x="3598069" y="802926"/>
                  <a:pt x="3591064" y="808761"/>
                  <a:pt x="3583280" y="808761"/>
                </a:cubicBezTo>
                <a:cubicBezTo>
                  <a:pt x="3574718" y="808761"/>
                  <a:pt x="3568491" y="802926"/>
                  <a:pt x="3568491" y="796363"/>
                </a:cubicBezTo>
                <a:cubicBezTo>
                  <a:pt x="3568491" y="789070"/>
                  <a:pt x="3574718" y="782507"/>
                  <a:pt x="3583280" y="782507"/>
                </a:cubicBezTo>
                <a:close/>
                <a:moveTo>
                  <a:pt x="3512449" y="782507"/>
                </a:moveTo>
                <a:cubicBezTo>
                  <a:pt x="3520232" y="782507"/>
                  <a:pt x="3527237" y="789070"/>
                  <a:pt x="3527237" y="796363"/>
                </a:cubicBezTo>
                <a:cubicBezTo>
                  <a:pt x="3527237" y="802926"/>
                  <a:pt x="3520232" y="808761"/>
                  <a:pt x="3512449" y="808761"/>
                </a:cubicBezTo>
                <a:cubicBezTo>
                  <a:pt x="3503887" y="808761"/>
                  <a:pt x="3497661" y="802926"/>
                  <a:pt x="3497661" y="796363"/>
                </a:cubicBezTo>
                <a:cubicBezTo>
                  <a:pt x="3497661" y="789070"/>
                  <a:pt x="3503887" y="782507"/>
                  <a:pt x="3512449" y="782507"/>
                </a:cubicBezTo>
                <a:close/>
                <a:moveTo>
                  <a:pt x="3441619" y="782507"/>
                </a:moveTo>
                <a:cubicBezTo>
                  <a:pt x="3450181" y="782507"/>
                  <a:pt x="3456408" y="789070"/>
                  <a:pt x="3456408" y="796363"/>
                </a:cubicBezTo>
                <a:cubicBezTo>
                  <a:pt x="3456408" y="802926"/>
                  <a:pt x="3450181" y="808761"/>
                  <a:pt x="3441619" y="808761"/>
                </a:cubicBezTo>
                <a:cubicBezTo>
                  <a:pt x="3433835" y="808761"/>
                  <a:pt x="3426830" y="802926"/>
                  <a:pt x="3426830" y="796363"/>
                </a:cubicBezTo>
                <a:cubicBezTo>
                  <a:pt x="3426830" y="789070"/>
                  <a:pt x="3433835" y="782507"/>
                  <a:pt x="3441619" y="782507"/>
                </a:cubicBezTo>
                <a:close/>
                <a:moveTo>
                  <a:pt x="3369857" y="782507"/>
                </a:moveTo>
                <a:cubicBezTo>
                  <a:pt x="3377879" y="782507"/>
                  <a:pt x="3382254" y="789070"/>
                  <a:pt x="3382254" y="796363"/>
                </a:cubicBezTo>
                <a:cubicBezTo>
                  <a:pt x="3382254" y="802926"/>
                  <a:pt x="3377879" y="808761"/>
                  <a:pt x="3369857" y="808761"/>
                </a:cubicBezTo>
                <a:cubicBezTo>
                  <a:pt x="3362564" y="808761"/>
                  <a:pt x="3356001" y="802926"/>
                  <a:pt x="3356001" y="796363"/>
                </a:cubicBezTo>
                <a:cubicBezTo>
                  <a:pt x="3356001" y="789070"/>
                  <a:pt x="3362564" y="782507"/>
                  <a:pt x="3369857" y="782507"/>
                </a:cubicBezTo>
                <a:close/>
                <a:moveTo>
                  <a:pt x="3299083" y="782507"/>
                </a:moveTo>
                <a:cubicBezTo>
                  <a:pt x="3305645" y="782507"/>
                  <a:pt x="3311480" y="789070"/>
                  <a:pt x="3311480" y="796363"/>
                </a:cubicBezTo>
                <a:cubicBezTo>
                  <a:pt x="3311480" y="802926"/>
                  <a:pt x="3305645" y="808761"/>
                  <a:pt x="3299083" y="808761"/>
                </a:cubicBezTo>
                <a:cubicBezTo>
                  <a:pt x="3291789" y="808761"/>
                  <a:pt x="3285229" y="802926"/>
                  <a:pt x="3285229" y="796363"/>
                </a:cubicBezTo>
                <a:cubicBezTo>
                  <a:pt x="3285229" y="789070"/>
                  <a:pt x="3291789" y="782507"/>
                  <a:pt x="3299083" y="782507"/>
                </a:cubicBezTo>
                <a:close/>
                <a:moveTo>
                  <a:pt x="3228250" y="782507"/>
                </a:moveTo>
                <a:cubicBezTo>
                  <a:pt x="3234814" y="782507"/>
                  <a:pt x="3240649" y="789070"/>
                  <a:pt x="3240649" y="796363"/>
                </a:cubicBezTo>
                <a:cubicBezTo>
                  <a:pt x="3240649" y="802926"/>
                  <a:pt x="3234814" y="808761"/>
                  <a:pt x="3228250" y="808761"/>
                </a:cubicBezTo>
                <a:cubicBezTo>
                  <a:pt x="3220230" y="808761"/>
                  <a:pt x="3214395" y="802926"/>
                  <a:pt x="3214395" y="796363"/>
                </a:cubicBezTo>
                <a:cubicBezTo>
                  <a:pt x="3214395" y="789070"/>
                  <a:pt x="3220230" y="782507"/>
                  <a:pt x="3228250" y="782507"/>
                </a:cubicBezTo>
                <a:close/>
                <a:moveTo>
                  <a:pt x="3152591" y="782507"/>
                </a:moveTo>
                <a:cubicBezTo>
                  <a:pt x="3159884" y="782507"/>
                  <a:pt x="3166447" y="789070"/>
                  <a:pt x="3166447" y="796363"/>
                </a:cubicBezTo>
                <a:cubicBezTo>
                  <a:pt x="3166447" y="802926"/>
                  <a:pt x="3159884" y="808761"/>
                  <a:pt x="3152591" y="808761"/>
                </a:cubicBezTo>
                <a:cubicBezTo>
                  <a:pt x="3146027" y="808761"/>
                  <a:pt x="3140193" y="802926"/>
                  <a:pt x="3140193" y="796363"/>
                </a:cubicBezTo>
                <a:cubicBezTo>
                  <a:pt x="3140193" y="789070"/>
                  <a:pt x="3146027" y="782507"/>
                  <a:pt x="3152591" y="782507"/>
                </a:cubicBezTo>
                <a:close/>
                <a:moveTo>
                  <a:pt x="1226672" y="782507"/>
                </a:moveTo>
                <a:cubicBezTo>
                  <a:pt x="1233964" y="782507"/>
                  <a:pt x="1240529" y="789337"/>
                  <a:pt x="1240529" y="796926"/>
                </a:cubicBezTo>
                <a:cubicBezTo>
                  <a:pt x="1240529" y="805275"/>
                  <a:pt x="1233964" y="812105"/>
                  <a:pt x="1226672" y="812105"/>
                </a:cubicBezTo>
                <a:cubicBezTo>
                  <a:pt x="1218658" y="812105"/>
                  <a:pt x="1214283" y="805275"/>
                  <a:pt x="1214283" y="796926"/>
                </a:cubicBezTo>
                <a:cubicBezTo>
                  <a:pt x="1214283" y="789337"/>
                  <a:pt x="1218658" y="782507"/>
                  <a:pt x="1226672" y="782507"/>
                </a:cubicBezTo>
                <a:close/>
                <a:moveTo>
                  <a:pt x="1154869" y="782507"/>
                </a:moveTo>
                <a:cubicBezTo>
                  <a:pt x="1162652" y="782507"/>
                  <a:pt x="1169658" y="789337"/>
                  <a:pt x="1169658" y="796926"/>
                </a:cubicBezTo>
                <a:cubicBezTo>
                  <a:pt x="1169658" y="805275"/>
                  <a:pt x="1162652" y="812105"/>
                  <a:pt x="1154869" y="812105"/>
                </a:cubicBezTo>
                <a:cubicBezTo>
                  <a:pt x="1146307" y="812105"/>
                  <a:pt x="1140080" y="805275"/>
                  <a:pt x="1140080" y="796926"/>
                </a:cubicBezTo>
                <a:cubicBezTo>
                  <a:pt x="1140080" y="789337"/>
                  <a:pt x="1146307" y="782507"/>
                  <a:pt x="1154869" y="782507"/>
                </a:cubicBezTo>
                <a:close/>
                <a:moveTo>
                  <a:pt x="1084040" y="782507"/>
                </a:moveTo>
                <a:cubicBezTo>
                  <a:pt x="1091822" y="782507"/>
                  <a:pt x="1098826" y="789337"/>
                  <a:pt x="1098826" y="796926"/>
                </a:cubicBezTo>
                <a:cubicBezTo>
                  <a:pt x="1098826" y="805275"/>
                  <a:pt x="1091822" y="812105"/>
                  <a:pt x="1084040" y="812105"/>
                </a:cubicBezTo>
                <a:cubicBezTo>
                  <a:pt x="1075478" y="812105"/>
                  <a:pt x="1069250" y="805275"/>
                  <a:pt x="1069250" y="796926"/>
                </a:cubicBezTo>
                <a:cubicBezTo>
                  <a:pt x="1069250" y="789337"/>
                  <a:pt x="1075478" y="782507"/>
                  <a:pt x="1084040" y="782507"/>
                </a:cubicBezTo>
                <a:close/>
                <a:moveTo>
                  <a:pt x="1013594" y="782507"/>
                </a:moveTo>
                <a:cubicBezTo>
                  <a:pt x="1021186" y="782507"/>
                  <a:pt x="1028015" y="789337"/>
                  <a:pt x="1028015" y="796926"/>
                </a:cubicBezTo>
                <a:cubicBezTo>
                  <a:pt x="1028015" y="805275"/>
                  <a:pt x="1021186" y="812105"/>
                  <a:pt x="1013594" y="812105"/>
                </a:cubicBezTo>
                <a:cubicBezTo>
                  <a:pt x="1005249" y="812105"/>
                  <a:pt x="998417" y="805275"/>
                  <a:pt x="998417" y="796926"/>
                </a:cubicBezTo>
                <a:cubicBezTo>
                  <a:pt x="998417" y="789337"/>
                  <a:pt x="1005249" y="782507"/>
                  <a:pt x="1013594" y="782507"/>
                </a:cubicBezTo>
                <a:close/>
                <a:moveTo>
                  <a:pt x="941447" y="782507"/>
                </a:moveTo>
                <a:cubicBezTo>
                  <a:pt x="949468" y="782507"/>
                  <a:pt x="953844" y="789337"/>
                  <a:pt x="953844" y="796926"/>
                </a:cubicBezTo>
                <a:cubicBezTo>
                  <a:pt x="953844" y="805275"/>
                  <a:pt x="949468" y="812105"/>
                  <a:pt x="941447" y="812105"/>
                </a:cubicBezTo>
                <a:cubicBezTo>
                  <a:pt x="934155" y="812105"/>
                  <a:pt x="927591" y="805275"/>
                  <a:pt x="927591" y="796926"/>
                </a:cubicBezTo>
                <a:cubicBezTo>
                  <a:pt x="927591" y="789337"/>
                  <a:pt x="934155" y="782507"/>
                  <a:pt x="941447" y="782507"/>
                </a:cubicBezTo>
                <a:close/>
                <a:moveTo>
                  <a:pt x="870615" y="782507"/>
                </a:moveTo>
                <a:cubicBezTo>
                  <a:pt x="877179" y="782507"/>
                  <a:pt x="883013" y="789337"/>
                  <a:pt x="883013" y="796926"/>
                </a:cubicBezTo>
                <a:cubicBezTo>
                  <a:pt x="883013" y="805275"/>
                  <a:pt x="877179" y="812105"/>
                  <a:pt x="870615" y="812105"/>
                </a:cubicBezTo>
                <a:cubicBezTo>
                  <a:pt x="863322" y="812105"/>
                  <a:pt x="856759" y="805275"/>
                  <a:pt x="856759" y="796926"/>
                </a:cubicBezTo>
                <a:cubicBezTo>
                  <a:pt x="856759" y="789337"/>
                  <a:pt x="863322" y="782507"/>
                  <a:pt x="870615" y="782507"/>
                </a:cubicBezTo>
                <a:close/>
                <a:moveTo>
                  <a:pt x="799784" y="782507"/>
                </a:moveTo>
                <a:cubicBezTo>
                  <a:pt x="806349" y="782507"/>
                  <a:pt x="812183" y="789337"/>
                  <a:pt x="812183" y="796926"/>
                </a:cubicBezTo>
                <a:cubicBezTo>
                  <a:pt x="812183" y="805275"/>
                  <a:pt x="806349" y="812105"/>
                  <a:pt x="799784" y="812105"/>
                </a:cubicBezTo>
                <a:cubicBezTo>
                  <a:pt x="792492" y="812105"/>
                  <a:pt x="785929" y="805275"/>
                  <a:pt x="785929" y="796926"/>
                </a:cubicBezTo>
                <a:cubicBezTo>
                  <a:pt x="785929" y="789337"/>
                  <a:pt x="792492" y="782507"/>
                  <a:pt x="799784" y="782507"/>
                </a:cubicBezTo>
                <a:close/>
                <a:moveTo>
                  <a:pt x="724123" y="782507"/>
                </a:moveTo>
                <a:cubicBezTo>
                  <a:pt x="731417" y="782507"/>
                  <a:pt x="737981" y="789337"/>
                  <a:pt x="737981" y="796926"/>
                </a:cubicBezTo>
                <a:cubicBezTo>
                  <a:pt x="737981" y="805275"/>
                  <a:pt x="731417" y="812105"/>
                  <a:pt x="724123" y="812105"/>
                </a:cubicBezTo>
                <a:cubicBezTo>
                  <a:pt x="717559" y="812105"/>
                  <a:pt x="711726" y="805275"/>
                  <a:pt x="711726" y="796926"/>
                </a:cubicBezTo>
                <a:cubicBezTo>
                  <a:pt x="711726" y="789337"/>
                  <a:pt x="717559" y="782507"/>
                  <a:pt x="724123" y="782507"/>
                </a:cubicBezTo>
                <a:close/>
                <a:moveTo>
                  <a:pt x="653293" y="782507"/>
                </a:moveTo>
                <a:cubicBezTo>
                  <a:pt x="660586" y="782507"/>
                  <a:pt x="667149" y="789337"/>
                  <a:pt x="667149" y="796926"/>
                </a:cubicBezTo>
                <a:cubicBezTo>
                  <a:pt x="667149" y="805275"/>
                  <a:pt x="660586" y="812105"/>
                  <a:pt x="653293" y="812105"/>
                </a:cubicBezTo>
                <a:cubicBezTo>
                  <a:pt x="645271" y="812105"/>
                  <a:pt x="640896" y="805275"/>
                  <a:pt x="640896" y="796926"/>
                </a:cubicBezTo>
                <a:cubicBezTo>
                  <a:pt x="640896" y="789337"/>
                  <a:pt x="645271" y="782507"/>
                  <a:pt x="653293" y="782507"/>
                </a:cubicBezTo>
                <a:close/>
                <a:moveTo>
                  <a:pt x="584855" y="782507"/>
                </a:moveTo>
                <a:cubicBezTo>
                  <a:pt x="592639" y="782507"/>
                  <a:pt x="599643" y="789337"/>
                  <a:pt x="599643" y="796926"/>
                </a:cubicBezTo>
                <a:cubicBezTo>
                  <a:pt x="599643" y="805275"/>
                  <a:pt x="592639" y="812105"/>
                  <a:pt x="584855" y="812105"/>
                </a:cubicBezTo>
                <a:cubicBezTo>
                  <a:pt x="576293" y="812105"/>
                  <a:pt x="570066" y="805275"/>
                  <a:pt x="570066" y="796926"/>
                </a:cubicBezTo>
                <a:cubicBezTo>
                  <a:pt x="570066" y="789337"/>
                  <a:pt x="576293" y="782507"/>
                  <a:pt x="584855" y="782507"/>
                </a:cubicBezTo>
                <a:close/>
                <a:moveTo>
                  <a:pt x="513654" y="782507"/>
                </a:moveTo>
                <a:cubicBezTo>
                  <a:pt x="522003" y="782507"/>
                  <a:pt x="528831" y="789337"/>
                  <a:pt x="528831" y="796926"/>
                </a:cubicBezTo>
                <a:cubicBezTo>
                  <a:pt x="528831" y="805275"/>
                  <a:pt x="522003" y="812105"/>
                  <a:pt x="513654" y="812105"/>
                </a:cubicBezTo>
                <a:cubicBezTo>
                  <a:pt x="506065" y="812105"/>
                  <a:pt x="499235" y="805275"/>
                  <a:pt x="499235" y="796926"/>
                </a:cubicBezTo>
                <a:cubicBezTo>
                  <a:pt x="499235" y="789337"/>
                  <a:pt x="506065" y="782507"/>
                  <a:pt x="513654" y="782507"/>
                </a:cubicBezTo>
                <a:close/>
                <a:moveTo>
                  <a:pt x="439821" y="782507"/>
                </a:moveTo>
                <a:cubicBezTo>
                  <a:pt x="448384" y="782507"/>
                  <a:pt x="454611" y="789337"/>
                  <a:pt x="454611" y="796926"/>
                </a:cubicBezTo>
                <a:cubicBezTo>
                  <a:pt x="454611" y="805275"/>
                  <a:pt x="448384" y="812105"/>
                  <a:pt x="439821" y="812105"/>
                </a:cubicBezTo>
                <a:cubicBezTo>
                  <a:pt x="432038" y="812105"/>
                  <a:pt x="425033" y="805275"/>
                  <a:pt x="425033" y="796926"/>
                </a:cubicBezTo>
                <a:cubicBezTo>
                  <a:pt x="425033" y="789337"/>
                  <a:pt x="432038" y="782507"/>
                  <a:pt x="439821" y="782507"/>
                </a:cubicBezTo>
                <a:close/>
                <a:moveTo>
                  <a:pt x="4439056" y="711678"/>
                </a:moveTo>
                <a:cubicBezTo>
                  <a:pt x="4445619" y="711678"/>
                  <a:pt x="4451453" y="716783"/>
                  <a:pt x="4451453" y="724075"/>
                </a:cubicBezTo>
                <a:cubicBezTo>
                  <a:pt x="4451453" y="732097"/>
                  <a:pt x="4445619" y="737932"/>
                  <a:pt x="4439056" y="737932"/>
                </a:cubicBezTo>
                <a:cubicBezTo>
                  <a:pt x="4431763" y="737932"/>
                  <a:pt x="4425200" y="732097"/>
                  <a:pt x="4425200" y="724075"/>
                </a:cubicBezTo>
                <a:cubicBezTo>
                  <a:pt x="4425200" y="716783"/>
                  <a:pt x="4431763" y="711678"/>
                  <a:pt x="4439056" y="711678"/>
                </a:cubicBezTo>
                <a:close/>
                <a:moveTo>
                  <a:pt x="4366768" y="711678"/>
                </a:moveTo>
                <a:cubicBezTo>
                  <a:pt x="4374790" y="711678"/>
                  <a:pt x="4380624" y="716783"/>
                  <a:pt x="4380624" y="724075"/>
                </a:cubicBezTo>
                <a:cubicBezTo>
                  <a:pt x="4380624" y="732097"/>
                  <a:pt x="4374790" y="737932"/>
                  <a:pt x="4366768" y="737932"/>
                </a:cubicBezTo>
                <a:cubicBezTo>
                  <a:pt x="4360934" y="737932"/>
                  <a:pt x="4354371" y="732097"/>
                  <a:pt x="4354371" y="724075"/>
                </a:cubicBezTo>
                <a:cubicBezTo>
                  <a:pt x="4354371" y="716783"/>
                  <a:pt x="4360934" y="711678"/>
                  <a:pt x="4366768" y="711678"/>
                </a:cubicBezTo>
                <a:close/>
                <a:moveTo>
                  <a:pt x="4295937" y="711678"/>
                </a:moveTo>
                <a:cubicBezTo>
                  <a:pt x="4303959" y="711678"/>
                  <a:pt x="4309793" y="716783"/>
                  <a:pt x="4309793" y="724075"/>
                </a:cubicBezTo>
                <a:cubicBezTo>
                  <a:pt x="4309793" y="732097"/>
                  <a:pt x="4303959" y="737932"/>
                  <a:pt x="4295937" y="737932"/>
                </a:cubicBezTo>
                <a:cubicBezTo>
                  <a:pt x="4290103" y="737932"/>
                  <a:pt x="4283540" y="732097"/>
                  <a:pt x="4283540" y="724075"/>
                </a:cubicBezTo>
                <a:cubicBezTo>
                  <a:pt x="4283540" y="716783"/>
                  <a:pt x="4290103" y="711678"/>
                  <a:pt x="4295937" y="711678"/>
                </a:cubicBezTo>
                <a:close/>
                <a:moveTo>
                  <a:pt x="4225107" y="711678"/>
                </a:moveTo>
                <a:cubicBezTo>
                  <a:pt x="4233129" y="711678"/>
                  <a:pt x="4238963" y="718241"/>
                  <a:pt x="4238963" y="724075"/>
                </a:cubicBezTo>
                <a:cubicBezTo>
                  <a:pt x="4238963" y="732097"/>
                  <a:pt x="4233129" y="737932"/>
                  <a:pt x="4225107" y="737932"/>
                </a:cubicBezTo>
                <a:cubicBezTo>
                  <a:pt x="4217085" y="737932"/>
                  <a:pt x="4212710" y="732097"/>
                  <a:pt x="4212710" y="724075"/>
                </a:cubicBezTo>
                <a:cubicBezTo>
                  <a:pt x="4212710" y="718241"/>
                  <a:pt x="4217085" y="711678"/>
                  <a:pt x="4225107" y="711678"/>
                </a:cubicBezTo>
                <a:close/>
                <a:moveTo>
                  <a:pt x="4153295" y="711678"/>
                </a:moveTo>
                <a:cubicBezTo>
                  <a:pt x="4161078" y="711678"/>
                  <a:pt x="4168083" y="718241"/>
                  <a:pt x="4168083" y="724075"/>
                </a:cubicBezTo>
                <a:cubicBezTo>
                  <a:pt x="4168083" y="732097"/>
                  <a:pt x="4161078" y="737932"/>
                  <a:pt x="4153295" y="737932"/>
                </a:cubicBezTo>
                <a:cubicBezTo>
                  <a:pt x="4144733" y="737932"/>
                  <a:pt x="4138507" y="732097"/>
                  <a:pt x="4138507" y="724075"/>
                </a:cubicBezTo>
                <a:cubicBezTo>
                  <a:pt x="4138507" y="718241"/>
                  <a:pt x="4144733" y="711678"/>
                  <a:pt x="4153295" y="711678"/>
                </a:cubicBezTo>
                <a:close/>
                <a:moveTo>
                  <a:pt x="4082465" y="711678"/>
                </a:moveTo>
                <a:cubicBezTo>
                  <a:pt x="4090249" y="711678"/>
                  <a:pt x="4097254" y="718241"/>
                  <a:pt x="4097254" y="724075"/>
                </a:cubicBezTo>
                <a:cubicBezTo>
                  <a:pt x="4097254" y="732097"/>
                  <a:pt x="4090249" y="737932"/>
                  <a:pt x="4082465" y="737932"/>
                </a:cubicBezTo>
                <a:cubicBezTo>
                  <a:pt x="4073903" y="737932"/>
                  <a:pt x="4067676" y="732097"/>
                  <a:pt x="4067676" y="724075"/>
                </a:cubicBezTo>
                <a:cubicBezTo>
                  <a:pt x="4067676" y="718241"/>
                  <a:pt x="4073903" y="711678"/>
                  <a:pt x="4082465" y="711678"/>
                </a:cubicBezTo>
                <a:close/>
                <a:moveTo>
                  <a:pt x="4010703" y="711678"/>
                </a:moveTo>
                <a:cubicBezTo>
                  <a:pt x="4017996" y="711678"/>
                  <a:pt x="4023100" y="718241"/>
                  <a:pt x="4023100" y="724075"/>
                </a:cubicBezTo>
                <a:cubicBezTo>
                  <a:pt x="4023100" y="732097"/>
                  <a:pt x="4017996" y="737932"/>
                  <a:pt x="4010703" y="737932"/>
                </a:cubicBezTo>
                <a:cubicBezTo>
                  <a:pt x="4002681" y="737932"/>
                  <a:pt x="3996847" y="732097"/>
                  <a:pt x="3996847" y="724075"/>
                </a:cubicBezTo>
                <a:cubicBezTo>
                  <a:pt x="3996847" y="718241"/>
                  <a:pt x="4002681" y="711678"/>
                  <a:pt x="4010703" y="711678"/>
                </a:cubicBezTo>
                <a:close/>
                <a:moveTo>
                  <a:pt x="3939871" y="711678"/>
                </a:moveTo>
                <a:cubicBezTo>
                  <a:pt x="3946434" y="711678"/>
                  <a:pt x="3952268" y="718241"/>
                  <a:pt x="3952268" y="724075"/>
                </a:cubicBezTo>
                <a:cubicBezTo>
                  <a:pt x="3952268" y="732097"/>
                  <a:pt x="3946434" y="737932"/>
                  <a:pt x="3939871" y="737932"/>
                </a:cubicBezTo>
                <a:cubicBezTo>
                  <a:pt x="3932578" y="737932"/>
                  <a:pt x="3926015" y="732097"/>
                  <a:pt x="3926015" y="724075"/>
                </a:cubicBezTo>
                <a:cubicBezTo>
                  <a:pt x="3926015" y="718241"/>
                  <a:pt x="3932578" y="711678"/>
                  <a:pt x="3939871" y="711678"/>
                </a:cubicBezTo>
                <a:close/>
                <a:moveTo>
                  <a:pt x="3869042" y="711678"/>
                </a:moveTo>
                <a:cubicBezTo>
                  <a:pt x="3875605" y="711678"/>
                  <a:pt x="3881439" y="718241"/>
                  <a:pt x="3881439" y="724075"/>
                </a:cubicBezTo>
                <a:cubicBezTo>
                  <a:pt x="3881439" y="732097"/>
                  <a:pt x="3875605" y="737932"/>
                  <a:pt x="3869042" y="737932"/>
                </a:cubicBezTo>
                <a:cubicBezTo>
                  <a:pt x="3861749" y="737932"/>
                  <a:pt x="3855186" y="732097"/>
                  <a:pt x="3855186" y="724075"/>
                </a:cubicBezTo>
                <a:cubicBezTo>
                  <a:pt x="3855186" y="718241"/>
                  <a:pt x="3861749" y="711678"/>
                  <a:pt x="3869042" y="711678"/>
                </a:cubicBezTo>
                <a:close/>
                <a:moveTo>
                  <a:pt x="3796752" y="711678"/>
                </a:moveTo>
                <a:cubicBezTo>
                  <a:pt x="3804774" y="711678"/>
                  <a:pt x="3810608" y="718241"/>
                  <a:pt x="3810608" y="724075"/>
                </a:cubicBezTo>
                <a:cubicBezTo>
                  <a:pt x="3810608" y="732097"/>
                  <a:pt x="3804774" y="737932"/>
                  <a:pt x="3796752" y="737932"/>
                </a:cubicBezTo>
                <a:cubicBezTo>
                  <a:pt x="3790918" y="737932"/>
                  <a:pt x="3784355" y="732097"/>
                  <a:pt x="3784355" y="724075"/>
                </a:cubicBezTo>
                <a:cubicBezTo>
                  <a:pt x="3784355" y="718241"/>
                  <a:pt x="3790918" y="711678"/>
                  <a:pt x="3796752" y="711678"/>
                </a:cubicBezTo>
                <a:close/>
                <a:moveTo>
                  <a:pt x="3725922" y="711678"/>
                </a:moveTo>
                <a:cubicBezTo>
                  <a:pt x="3733944" y="711678"/>
                  <a:pt x="3739778" y="718241"/>
                  <a:pt x="3739778" y="724075"/>
                </a:cubicBezTo>
                <a:cubicBezTo>
                  <a:pt x="3739778" y="732097"/>
                  <a:pt x="3733944" y="737932"/>
                  <a:pt x="3725922" y="737932"/>
                </a:cubicBezTo>
                <a:cubicBezTo>
                  <a:pt x="3719359" y="737932"/>
                  <a:pt x="3713525" y="732097"/>
                  <a:pt x="3713525" y="724075"/>
                </a:cubicBezTo>
                <a:cubicBezTo>
                  <a:pt x="3713525" y="718241"/>
                  <a:pt x="3719359" y="711678"/>
                  <a:pt x="3725922" y="711678"/>
                </a:cubicBezTo>
                <a:close/>
                <a:moveTo>
                  <a:pt x="3655091" y="711678"/>
                </a:moveTo>
                <a:cubicBezTo>
                  <a:pt x="3662384" y="711678"/>
                  <a:pt x="3668947" y="718241"/>
                  <a:pt x="3668947" y="724075"/>
                </a:cubicBezTo>
                <a:cubicBezTo>
                  <a:pt x="3668947" y="732097"/>
                  <a:pt x="3662384" y="737932"/>
                  <a:pt x="3655091" y="737932"/>
                </a:cubicBezTo>
                <a:cubicBezTo>
                  <a:pt x="3647069" y="737932"/>
                  <a:pt x="3642694" y="732097"/>
                  <a:pt x="3642694" y="724075"/>
                </a:cubicBezTo>
                <a:cubicBezTo>
                  <a:pt x="3642694" y="718241"/>
                  <a:pt x="3647069" y="711678"/>
                  <a:pt x="3655091" y="711678"/>
                </a:cubicBezTo>
                <a:close/>
                <a:moveTo>
                  <a:pt x="3583280" y="711678"/>
                </a:moveTo>
                <a:cubicBezTo>
                  <a:pt x="3591064" y="711678"/>
                  <a:pt x="3598069" y="718241"/>
                  <a:pt x="3598069" y="724075"/>
                </a:cubicBezTo>
                <a:cubicBezTo>
                  <a:pt x="3598069" y="732097"/>
                  <a:pt x="3591064" y="737932"/>
                  <a:pt x="3583280" y="737932"/>
                </a:cubicBezTo>
                <a:cubicBezTo>
                  <a:pt x="3574718" y="737932"/>
                  <a:pt x="3568491" y="732097"/>
                  <a:pt x="3568491" y="724075"/>
                </a:cubicBezTo>
                <a:cubicBezTo>
                  <a:pt x="3568491" y="718241"/>
                  <a:pt x="3574718" y="711678"/>
                  <a:pt x="3583280" y="711678"/>
                </a:cubicBezTo>
                <a:close/>
                <a:moveTo>
                  <a:pt x="3512449" y="711678"/>
                </a:moveTo>
                <a:cubicBezTo>
                  <a:pt x="3520232" y="711678"/>
                  <a:pt x="3527237" y="718241"/>
                  <a:pt x="3527237" y="724075"/>
                </a:cubicBezTo>
                <a:cubicBezTo>
                  <a:pt x="3527237" y="732097"/>
                  <a:pt x="3520232" y="737932"/>
                  <a:pt x="3512449" y="737932"/>
                </a:cubicBezTo>
                <a:cubicBezTo>
                  <a:pt x="3503887" y="737932"/>
                  <a:pt x="3497661" y="732097"/>
                  <a:pt x="3497661" y="724075"/>
                </a:cubicBezTo>
                <a:cubicBezTo>
                  <a:pt x="3497661" y="718241"/>
                  <a:pt x="3503887" y="711678"/>
                  <a:pt x="3512449" y="711678"/>
                </a:cubicBezTo>
                <a:close/>
                <a:moveTo>
                  <a:pt x="3441619" y="711678"/>
                </a:moveTo>
                <a:cubicBezTo>
                  <a:pt x="3450181" y="711678"/>
                  <a:pt x="3456408" y="718241"/>
                  <a:pt x="3456408" y="724075"/>
                </a:cubicBezTo>
                <a:cubicBezTo>
                  <a:pt x="3456408" y="732097"/>
                  <a:pt x="3450181" y="737932"/>
                  <a:pt x="3441619" y="737932"/>
                </a:cubicBezTo>
                <a:cubicBezTo>
                  <a:pt x="3433835" y="737932"/>
                  <a:pt x="3426830" y="732097"/>
                  <a:pt x="3426830" y="724075"/>
                </a:cubicBezTo>
                <a:cubicBezTo>
                  <a:pt x="3426830" y="718241"/>
                  <a:pt x="3433835" y="711678"/>
                  <a:pt x="3441619" y="711678"/>
                </a:cubicBezTo>
                <a:close/>
                <a:moveTo>
                  <a:pt x="3369857" y="711678"/>
                </a:moveTo>
                <a:cubicBezTo>
                  <a:pt x="3377879" y="711678"/>
                  <a:pt x="3382254" y="718241"/>
                  <a:pt x="3382254" y="724075"/>
                </a:cubicBezTo>
                <a:cubicBezTo>
                  <a:pt x="3382254" y="732097"/>
                  <a:pt x="3377879" y="737932"/>
                  <a:pt x="3369857" y="737932"/>
                </a:cubicBezTo>
                <a:cubicBezTo>
                  <a:pt x="3362564" y="737932"/>
                  <a:pt x="3356001" y="732097"/>
                  <a:pt x="3356001" y="724075"/>
                </a:cubicBezTo>
                <a:cubicBezTo>
                  <a:pt x="3356001" y="718241"/>
                  <a:pt x="3362564" y="711678"/>
                  <a:pt x="3369857" y="711678"/>
                </a:cubicBezTo>
                <a:close/>
                <a:moveTo>
                  <a:pt x="3299086" y="711678"/>
                </a:moveTo>
                <a:cubicBezTo>
                  <a:pt x="3305651" y="711678"/>
                  <a:pt x="3311485" y="718241"/>
                  <a:pt x="3311485" y="724075"/>
                </a:cubicBezTo>
                <a:cubicBezTo>
                  <a:pt x="3311485" y="732097"/>
                  <a:pt x="3305651" y="737932"/>
                  <a:pt x="3299086" y="737932"/>
                </a:cubicBezTo>
                <a:cubicBezTo>
                  <a:pt x="3291794" y="737932"/>
                  <a:pt x="3285234" y="732097"/>
                  <a:pt x="3285234" y="724075"/>
                </a:cubicBezTo>
                <a:cubicBezTo>
                  <a:pt x="3285234" y="718241"/>
                  <a:pt x="3291794" y="711678"/>
                  <a:pt x="3299086" y="711678"/>
                </a:cubicBezTo>
                <a:close/>
                <a:moveTo>
                  <a:pt x="3228255" y="711678"/>
                </a:moveTo>
                <a:cubicBezTo>
                  <a:pt x="3234819" y="711678"/>
                  <a:pt x="3240654" y="718241"/>
                  <a:pt x="3240654" y="724075"/>
                </a:cubicBezTo>
                <a:cubicBezTo>
                  <a:pt x="3240654" y="732097"/>
                  <a:pt x="3234819" y="737932"/>
                  <a:pt x="3228255" y="737932"/>
                </a:cubicBezTo>
                <a:cubicBezTo>
                  <a:pt x="3220233" y="737932"/>
                  <a:pt x="3214398" y="732097"/>
                  <a:pt x="3214398" y="724075"/>
                </a:cubicBezTo>
                <a:cubicBezTo>
                  <a:pt x="3214398" y="718241"/>
                  <a:pt x="3220233" y="711678"/>
                  <a:pt x="3228255" y="711678"/>
                </a:cubicBezTo>
                <a:close/>
                <a:moveTo>
                  <a:pt x="3152594" y="711678"/>
                </a:moveTo>
                <a:cubicBezTo>
                  <a:pt x="3159889" y="711678"/>
                  <a:pt x="3166451" y="718241"/>
                  <a:pt x="3166451" y="724075"/>
                </a:cubicBezTo>
                <a:cubicBezTo>
                  <a:pt x="3166451" y="732097"/>
                  <a:pt x="3159889" y="737932"/>
                  <a:pt x="3152594" y="737932"/>
                </a:cubicBezTo>
                <a:cubicBezTo>
                  <a:pt x="3146031" y="737932"/>
                  <a:pt x="3140198" y="732097"/>
                  <a:pt x="3140198" y="725534"/>
                </a:cubicBezTo>
                <a:cubicBezTo>
                  <a:pt x="3140198" y="718241"/>
                  <a:pt x="3146031" y="711678"/>
                  <a:pt x="3152594" y="711678"/>
                </a:cubicBezTo>
                <a:close/>
                <a:moveTo>
                  <a:pt x="3081763" y="711678"/>
                </a:moveTo>
                <a:cubicBezTo>
                  <a:pt x="3089057" y="711678"/>
                  <a:pt x="3095617" y="718241"/>
                  <a:pt x="3095617" y="725534"/>
                </a:cubicBezTo>
                <a:cubicBezTo>
                  <a:pt x="3095617" y="732097"/>
                  <a:pt x="3089057" y="737932"/>
                  <a:pt x="3081763" y="737932"/>
                </a:cubicBezTo>
                <a:cubicBezTo>
                  <a:pt x="3073740" y="737932"/>
                  <a:pt x="3069364" y="732097"/>
                  <a:pt x="3069364" y="725534"/>
                </a:cubicBezTo>
                <a:cubicBezTo>
                  <a:pt x="3069364" y="718241"/>
                  <a:pt x="3073740" y="711678"/>
                  <a:pt x="3081763" y="711678"/>
                </a:cubicBezTo>
                <a:close/>
                <a:moveTo>
                  <a:pt x="3013707" y="711678"/>
                </a:moveTo>
                <a:cubicBezTo>
                  <a:pt x="3021299" y="711678"/>
                  <a:pt x="3028128" y="718241"/>
                  <a:pt x="3028128" y="725534"/>
                </a:cubicBezTo>
                <a:cubicBezTo>
                  <a:pt x="3028128" y="732097"/>
                  <a:pt x="3021299" y="737932"/>
                  <a:pt x="3013707" y="737932"/>
                </a:cubicBezTo>
                <a:cubicBezTo>
                  <a:pt x="3005360" y="737932"/>
                  <a:pt x="2998531" y="732097"/>
                  <a:pt x="2998531" y="725534"/>
                </a:cubicBezTo>
                <a:cubicBezTo>
                  <a:pt x="2998531" y="718241"/>
                  <a:pt x="3005360" y="711678"/>
                  <a:pt x="3013707" y="711678"/>
                </a:cubicBezTo>
                <a:close/>
                <a:moveTo>
                  <a:pt x="2942485" y="711678"/>
                </a:moveTo>
                <a:cubicBezTo>
                  <a:pt x="2951045" y="711678"/>
                  <a:pt x="2957280" y="718241"/>
                  <a:pt x="2957280" y="725534"/>
                </a:cubicBezTo>
                <a:cubicBezTo>
                  <a:pt x="2957280" y="732097"/>
                  <a:pt x="2951045" y="737932"/>
                  <a:pt x="2942485" y="737932"/>
                </a:cubicBezTo>
                <a:cubicBezTo>
                  <a:pt x="2934705" y="737932"/>
                  <a:pt x="2927700" y="732097"/>
                  <a:pt x="2927700" y="725534"/>
                </a:cubicBezTo>
                <a:cubicBezTo>
                  <a:pt x="2927700" y="718241"/>
                  <a:pt x="2934705" y="711678"/>
                  <a:pt x="2942485" y="711678"/>
                </a:cubicBezTo>
                <a:close/>
                <a:moveTo>
                  <a:pt x="1440620" y="711678"/>
                </a:moveTo>
                <a:cubicBezTo>
                  <a:pt x="1447182" y="711678"/>
                  <a:pt x="1453017" y="718683"/>
                  <a:pt x="1453017" y="726466"/>
                </a:cubicBezTo>
                <a:cubicBezTo>
                  <a:pt x="1453017" y="735028"/>
                  <a:pt x="1447182" y="741255"/>
                  <a:pt x="1440620" y="741255"/>
                </a:cubicBezTo>
                <a:cubicBezTo>
                  <a:pt x="1433328" y="741255"/>
                  <a:pt x="1426765" y="735028"/>
                  <a:pt x="1426765" y="726466"/>
                </a:cubicBezTo>
                <a:cubicBezTo>
                  <a:pt x="1426765" y="718683"/>
                  <a:pt x="1433328" y="711678"/>
                  <a:pt x="1440620" y="711678"/>
                </a:cubicBezTo>
                <a:close/>
                <a:moveTo>
                  <a:pt x="1368338" y="711678"/>
                </a:moveTo>
                <a:cubicBezTo>
                  <a:pt x="1376356" y="711678"/>
                  <a:pt x="1382190" y="718683"/>
                  <a:pt x="1382190" y="726466"/>
                </a:cubicBezTo>
                <a:cubicBezTo>
                  <a:pt x="1382190" y="735028"/>
                  <a:pt x="1376356" y="741255"/>
                  <a:pt x="1368338" y="741255"/>
                </a:cubicBezTo>
                <a:cubicBezTo>
                  <a:pt x="1362502" y="741255"/>
                  <a:pt x="1355939" y="735028"/>
                  <a:pt x="1355939" y="726466"/>
                </a:cubicBezTo>
                <a:cubicBezTo>
                  <a:pt x="1355939" y="718683"/>
                  <a:pt x="1362502" y="711678"/>
                  <a:pt x="1368338" y="711678"/>
                </a:cubicBezTo>
                <a:close/>
                <a:moveTo>
                  <a:pt x="1297509" y="711678"/>
                </a:moveTo>
                <a:cubicBezTo>
                  <a:pt x="1305532" y="711678"/>
                  <a:pt x="1311366" y="718683"/>
                  <a:pt x="1311366" y="726466"/>
                </a:cubicBezTo>
                <a:cubicBezTo>
                  <a:pt x="1311366" y="735028"/>
                  <a:pt x="1305532" y="741255"/>
                  <a:pt x="1297509" y="741255"/>
                </a:cubicBezTo>
                <a:cubicBezTo>
                  <a:pt x="1291675" y="741255"/>
                  <a:pt x="1285113" y="735028"/>
                  <a:pt x="1285113" y="726466"/>
                </a:cubicBezTo>
                <a:cubicBezTo>
                  <a:pt x="1285113" y="718683"/>
                  <a:pt x="1291675" y="711678"/>
                  <a:pt x="1297509" y="711678"/>
                </a:cubicBezTo>
                <a:close/>
                <a:moveTo>
                  <a:pt x="1226678" y="711678"/>
                </a:moveTo>
                <a:cubicBezTo>
                  <a:pt x="1233970" y="711678"/>
                  <a:pt x="1240535" y="718683"/>
                  <a:pt x="1240535" y="726466"/>
                </a:cubicBezTo>
                <a:cubicBezTo>
                  <a:pt x="1240535" y="735028"/>
                  <a:pt x="1233970" y="741255"/>
                  <a:pt x="1226678" y="741255"/>
                </a:cubicBezTo>
                <a:cubicBezTo>
                  <a:pt x="1218663" y="741255"/>
                  <a:pt x="1214288" y="735028"/>
                  <a:pt x="1214288" y="726466"/>
                </a:cubicBezTo>
                <a:cubicBezTo>
                  <a:pt x="1214288" y="718683"/>
                  <a:pt x="1218663" y="711678"/>
                  <a:pt x="1226678" y="711678"/>
                </a:cubicBezTo>
                <a:close/>
                <a:moveTo>
                  <a:pt x="1154874" y="711678"/>
                </a:moveTo>
                <a:cubicBezTo>
                  <a:pt x="1162657" y="711678"/>
                  <a:pt x="1169663" y="718683"/>
                  <a:pt x="1169663" y="726466"/>
                </a:cubicBezTo>
                <a:cubicBezTo>
                  <a:pt x="1169663" y="735028"/>
                  <a:pt x="1162657" y="741255"/>
                  <a:pt x="1154874" y="741255"/>
                </a:cubicBezTo>
                <a:cubicBezTo>
                  <a:pt x="1146312" y="741255"/>
                  <a:pt x="1140086" y="735028"/>
                  <a:pt x="1140086" y="726466"/>
                </a:cubicBezTo>
                <a:cubicBezTo>
                  <a:pt x="1140086" y="718683"/>
                  <a:pt x="1146312" y="711678"/>
                  <a:pt x="1154874" y="711678"/>
                </a:cubicBezTo>
                <a:close/>
                <a:moveTo>
                  <a:pt x="1084045" y="711678"/>
                </a:moveTo>
                <a:cubicBezTo>
                  <a:pt x="1091827" y="711678"/>
                  <a:pt x="1098833" y="718683"/>
                  <a:pt x="1098833" y="726466"/>
                </a:cubicBezTo>
                <a:cubicBezTo>
                  <a:pt x="1098833" y="735028"/>
                  <a:pt x="1091827" y="741255"/>
                  <a:pt x="1084045" y="741255"/>
                </a:cubicBezTo>
                <a:cubicBezTo>
                  <a:pt x="1075483" y="741255"/>
                  <a:pt x="1069255" y="735028"/>
                  <a:pt x="1069255" y="726466"/>
                </a:cubicBezTo>
                <a:cubicBezTo>
                  <a:pt x="1069255" y="718683"/>
                  <a:pt x="1075483" y="711678"/>
                  <a:pt x="1084045" y="711678"/>
                </a:cubicBezTo>
                <a:close/>
                <a:moveTo>
                  <a:pt x="1013599" y="711678"/>
                </a:moveTo>
                <a:cubicBezTo>
                  <a:pt x="1021190" y="711678"/>
                  <a:pt x="1028021" y="718683"/>
                  <a:pt x="1028021" y="726466"/>
                </a:cubicBezTo>
                <a:cubicBezTo>
                  <a:pt x="1028021" y="735028"/>
                  <a:pt x="1021190" y="741255"/>
                  <a:pt x="1013599" y="741255"/>
                </a:cubicBezTo>
                <a:cubicBezTo>
                  <a:pt x="1005254" y="741255"/>
                  <a:pt x="998423" y="735028"/>
                  <a:pt x="998423" y="726466"/>
                </a:cubicBezTo>
                <a:cubicBezTo>
                  <a:pt x="998423" y="718683"/>
                  <a:pt x="1005254" y="711678"/>
                  <a:pt x="1013599" y="711678"/>
                </a:cubicBezTo>
                <a:close/>
                <a:moveTo>
                  <a:pt x="941452" y="711678"/>
                </a:moveTo>
                <a:cubicBezTo>
                  <a:pt x="949474" y="711678"/>
                  <a:pt x="953848" y="718683"/>
                  <a:pt x="953848" y="726466"/>
                </a:cubicBezTo>
                <a:cubicBezTo>
                  <a:pt x="953848" y="735028"/>
                  <a:pt x="949474" y="741255"/>
                  <a:pt x="941452" y="741255"/>
                </a:cubicBezTo>
                <a:cubicBezTo>
                  <a:pt x="934159" y="741255"/>
                  <a:pt x="927596" y="735028"/>
                  <a:pt x="927596" y="726466"/>
                </a:cubicBezTo>
                <a:cubicBezTo>
                  <a:pt x="927596" y="718683"/>
                  <a:pt x="934159" y="711678"/>
                  <a:pt x="941452" y="711678"/>
                </a:cubicBezTo>
                <a:close/>
                <a:moveTo>
                  <a:pt x="870620" y="711678"/>
                </a:moveTo>
                <a:cubicBezTo>
                  <a:pt x="877183" y="711678"/>
                  <a:pt x="883018" y="718683"/>
                  <a:pt x="883018" y="726466"/>
                </a:cubicBezTo>
                <a:cubicBezTo>
                  <a:pt x="883018" y="735028"/>
                  <a:pt x="877183" y="741255"/>
                  <a:pt x="870620" y="741255"/>
                </a:cubicBezTo>
                <a:cubicBezTo>
                  <a:pt x="863327" y="741255"/>
                  <a:pt x="856764" y="735028"/>
                  <a:pt x="856764" y="726466"/>
                </a:cubicBezTo>
                <a:cubicBezTo>
                  <a:pt x="856764" y="718683"/>
                  <a:pt x="863327" y="711678"/>
                  <a:pt x="870620" y="711678"/>
                </a:cubicBezTo>
                <a:close/>
                <a:moveTo>
                  <a:pt x="798331" y="711678"/>
                </a:moveTo>
                <a:cubicBezTo>
                  <a:pt x="806354" y="711678"/>
                  <a:pt x="812189" y="718683"/>
                  <a:pt x="812189" y="726466"/>
                </a:cubicBezTo>
                <a:cubicBezTo>
                  <a:pt x="812189" y="735028"/>
                  <a:pt x="806354" y="741255"/>
                  <a:pt x="798331" y="741255"/>
                </a:cubicBezTo>
                <a:cubicBezTo>
                  <a:pt x="792497" y="741255"/>
                  <a:pt x="785934" y="735028"/>
                  <a:pt x="785934" y="726466"/>
                </a:cubicBezTo>
                <a:cubicBezTo>
                  <a:pt x="785934" y="718683"/>
                  <a:pt x="792497" y="711678"/>
                  <a:pt x="798331" y="711678"/>
                </a:cubicBezTo>
                <a:close/>
                <a:moveTo>
                  <a:pt x="724129" y="711678"/>
                </a:moveTo>
                <a:cubicBezTo>
                  <a:pt x="731422" y="711678"/>
                  <a:pt x="737986" y="718683"/>
                  <a:pt x="737986" y="726466"/>
                </a:cubicBezTo>
                <a:cubicBezTo>
                  <a:pt x="737986" y="735028"/>
                  <a:pt x="731422" y="741255"/>
                  <a:pt x="724129" y="741255"/>
                </a:cubicBezTo>
                <a:cubicBezTo>
                  <a:pt x="717565" y="741255"/>
                  <a:pt x="711732" y="735028"/>
                  <a:pt x="711732" y="726466"/>
                </a:cubicBezTo>
                <a:cubicBezTo>
                  <a:pt x="711732" y="718683"/>
                  <a:pt x="717565" y="711678"/>
                  <a:pt x="724129" y="711678"/>
                </a:cubicBezTo>
                <a:close/>
                <a:moveTo>
                  <a:pt x="653298" y="711678"/>
                </a:moveTo>
                <a:cubicBezTo>
                  <a:pt x="660590" y="711678"/>
                  <a:pt x="667154" y="718683"/>
                  <a:pt x="667154" y="726466"/>
                </a:cubicBezTo>
                <a:cubicBezTo>
                  <a:pt x="667154" y="735028"/>
                  <a:pt x="660590" y="741255"/>
                  <a:pt x="653298" y="741255"/>
                </a:cubicBezTo>
                <a:cubicBezTo>
                  <a:pt x="645277" y="741255"/>
                  <a:pt x="640901" y="735028"/>
                  <a:pt x="640901" y="726466"/>
                </a:cubicBezTo>
                <a:cubicBezTo>
                  <a:pt x="640901" y="718683"/>
                  <a:pt x="645277" y="711678"/>
                  <a:pt x="653298" y="711678"/>
                </a:cubicBezTo>
                <a:close/>
                <a:moveTo>
                  <a:pt x="584861" y="711678"/>
                </a:moveTo>
                <a:cubicBezTo>
                  <a:pt x="592644" y="711678"/>
                  <a:pt x="599648" y="718683"/>
                  <a:pt x="599648" y="726466"/>
                </a:cubicBezTo>
                <a:cubicBezTo>
                  <a:pt x="599648" y="735028"/>
                  <a:pt x="592644" y="741255"/>
                  <a:pt x="584861" y="741255"/>
                </a:cubicBezTo>
                <a:cubicBezTo>
                  <a:pt x="576299" y="741255"/>
                  <a:pt x="570071" y="735028"/>
                  <a:pt x="570071" y="726466"/>
                </a:cubicBezTo>
                <a:cubicBezTo>
                  <a:pt x="570071" y="718683"/>
                  <a:pt x="576299" y="711678"/>
                  <a:pt x="584861" y="711678"/>
                </a:cubicBezTo>
                <a:close/>
                <a:moveTo>
                  <a:pt x="513660" y="711678"/>
                </a:moveTo>
                <a:cubicBezTo>
                  <a:pt x="522008" y="711678"/>
                  <a:pt x="528837" y="718683"/>
                  <a:pt x="528837" y="726466"/>
                </a:cubicBezTo>
                <a:cubicBezTo>
                  <a:pt x="528837" y="735028"/>
                  <a:pt x="522008" y="741255"/>
                  <a:pt x="513660" y="741255"/>
                </a:cubicBezTo>
                <a:cubicBezTo>
                  <a:pt x="506071" y="741255"/>
                  <a:pt x="499241" y="735028"/>
                  <a:pt x="499241" y="726466"/>
                </a:cubicBezTo>
                <a:cubicBezTo>
                  <a:pt x="499241" y="718683"/>
                  <a:pt x="506071" y="711678"/>
                  <a:pt x="513660" y="711678"/>
                </a:cubicBezTo>
                <a:close/>
                <a:moveTo>
                  <a:pt x="439826" y="711678"/>
                </a:moveTo>
                <a:cubicBezTo>
                  <a:pt x="448389" y="711678"/>
                  <a:pt x="454616" y="718683"/>
                  <a:pt x="454616" y="726466"/>
                </a:cubicBezTo>
                <a:cubicBezTo>
                  <a:pt x="454616" y="735028"/>
                  <a:pt x="448389" y="741255"/>
                  <a:pt x="439826" y="741255"/>
                </a:cubicBezTo>
                <a:cubicBezTo>
                  <a:pt x="432043" y="741255"/>
                  <a:pt x="425038" y="735028"/>
                  <a:pt x="425038" y="726466"/>
                </a:cubicBezTo>
                <a:cubicBezTo>
                  <a:pt x="425038" y="718683"/>
                  <a:pt x="432043" y="711678"/>
                  <a:pt x="439826" y="711678"/>
                </a:cubicBezTo>
                <a:close/>
                <a:moveTo>
                  <a:pt x="368064" y="711678"/>
                </a:moveTo>
                <a:cubicBezTo>
                  <a:pt x="376085" y="711678"/>
                  <a:pt x="380462" y="718683"/>
                  <a:pt x="380462" y="726466"/>
                </a:cubicBezTo>
                <a:cubicBezTo>
                  <a:pt x="380462" y="735028"/>
                  <a:pt x="376085" y="741255"/>
                  <a:pt x="368064" y="741255"/>
                </a:cubicBezTo>
                <a:cubicBezTo>
                  <a:pt x="360772" y="741255"/>
                  <a:pt x="354207" y="735028"/>
                  <a:pt x="354207" y="726466"/>
                </a:cubicBezTo>
                <a:cubicBezTo>
                  <a:pt x="354207" y="718683"/>
                  <a:pt x="360772" y="711678"/>
                  <a:pt x="368064" y="711678"/>
                </a:cubicBezTo>
                <a:close/>
                <a:moveTo>
                  <a:pt x="297232" y="711678"/>
                </a:moveTo>
                <a:cubicBezTo>
                  <a:pt x="303795" y="711678"/>
                  <a:pt x="309630" y="718683"/>
                  <a:pt x="309630" y="726466"/>
                </a:cubicBezTo>
                <a:cubicBezTo>
                  <a:pt x="309630" y="735028"/>
                  <a:pt x="303795" y="741255"/>
                  <a:pt x="297232" y="741255"/>
                </a:cubicBezTo>
                <a:cubicBezTo>
                  <a:pt x="289939" y="741255"/>
                  <a:pt x="283376" y="735028"/>
                  <a:pt x="283376" y="726466"/>
                </a:cubicBezTo>
                <a:cubicBezTo>
                  <a:pt x="283376" y="718683"/>
                  <a:pt x="289939" y="711678"/>
                  <a:pt x="297232" y="711678"/>
                </a:cubicBezTo>
                <a:close/>
                <a:moveTo>
                  <a:pt x="226403" y="711678"/>
                </a:moveTo>
                <a:cubicBezTo>
                  <a:pt x="232238" y="711678"/>
                  <a:pt x="238801" y="718683"/>
                  <a:pt x="238801" y="726466"/>
                </a:cubicBezTo>
                <a:cubicBezTo>
                  <a:pt x="238801" y="735028"/>
                  <a:pt x="232238" y="741255"/>
                  <a:pt x="226403" y="741255"/>
                </a:cubicBezTo>
                <a:cubicBezTo>
                  <a:pt x="218381" y="741255"/>
                  <a:pt x="212548" y="735028"/>
                  <a:pt x="212548" y="726466"/>
                </a:cubicBezTo>
                <a:cubicBezTo>
                  <a:pt x="212548" y="718683"/>
                  <a:pt x="218381" y="711678"/>
                  <a:pt x="226403" y="711678"/>
                </a:cubicBezTo>
                <a:close/>
                <a:moveTo>
                  <a:pt x="154106" y="711678"/>
                </a:moveTo>
                <a:cubicBezTo>
                  <a:pt x="161398" y="711678"/>
                  <a:pt x="167962" y="718683"/>
                  <a:pt x="167962" y="726466"/>
                </a:cubicBezTo>
                <a:cubicBezTo>
                  <a:pt x="167962" y="735028"/>
                  <a:pt x="161398" y="741255"/>
                  <a:pt x="154106" y="741255"/>
                </a:cubicBezTo>
                <a:cubicBezTo>
                  <a:pt x="147542" y="741255"/>
                  <a:pt x="141708" y="735028"/>
                  <a:pt x="141708" y="726466"/>
                </a:cubicBezTo>
                <a:cubicBezTo>
                  <a:pt x="141708" y="718683"/>
                  <a:pt x="147542" y="711678"/>
                  <a:pt x="154106" y="711678"/>
                </a:cubicBezTo>
                <a:close/>
                <a:moveTo>
                  <a:pt x="4227498" y="640846"/>
                </a:moveTo>
                <a:cubicBezTo>
                  <a:pt x="4236060" y="640846"/>
                  <a:pt x="4242286" y="645221"/>
                  <a:pt x="4242286" y="653243"/>
                </a:cubicBezTo>
                <a:cubicBezTo>
                  <a:pt x="4242286" y="661265"/>
                  <a:pt x="4236060" y="667100"/>
                  <a:pt x="4227498" y="667100"/>
                </a:cubicBezTo>
                <a:cubicBezTo>
                  <a:pt x="4218936" y="667100"/>
                  <a:pt x="4212710" y="661265"/>
                  <a:pt x="4212710" y="653243"/>
                </a:cubicBezTo>
                <a:cubicBezTo>
                  <a:pt x="4212710" y="645221"/>
                  <a:pt x="4218936" y="640846"/>
                  <a:pt x="4227498" y="640846"/>
                </a:cubicBezTo>
                <a:close/>
                <a:moveTo>
                  <a:pt x="4153295" y="640846"/>
                </a:moveTo>
                <a:cubicBezTo>
                  <a:pt x="4161078" y="640846"/>
                  <a:pt x="4168083" y="645221"/>
                  <a:pt x="4168083" y="653243"/>
                </a:cubicBezTo>
                <a:cubicBezTo>
                  <a:pt x="4168083" y="661265"/>
                  <a:pt x="4161078" y="667100"/>
                  <a:pt x="4153295" y="667100"/>
                </a:cubicBezTo>
                <a:cubicBezTo>
                  <a:pt x="4144733" y="667100"/>
                  <a:pt x="4138507" y="661265"/>
                  <a:pt x="4138507" y="653243"/>
                </a:cubicBezTo>
                <a:cubicBezTo>
                  <a:pt x="4138507" y="645221"/>
                  <a:pt x="4144733" y="640846"/>
                  <a:pt x="4153295" y="640846"/>
                </a:cubicBezTo>
                <a:close/>
                <a:moveTo>
                  <a:pt x="4082465" y="640846"/>
                </a:moveTo>
                <a:cubicBezTo>
                  <a:pt x="4090249" y="640846"/>
                  <a:pt x="4097254" y="645221"/>
                  <a:pt x="4097254" y="653243"/>
                </a:cubicBezTo>
                <a:cubicBezTo>
                  <a:pt x="4097254" y="661265"/>
                  <a:pt x="4090249" y="667100"/>
                  <a:pt x="4082465" y="667100"/>
                </a:cubicBezTo>
                <a:cubicBezTo>
                  <a:pt x="4073903" y="667100"/>
                  <a:pt x="4067676" y="661265"/>
                  <a:pt x="4067676" y="653243"/>
                </a:cubicBezTo>
                <a:cubicBezTo>
                  <a:pt x="4067676" y="645221"/>
                  <a:pt x="4073903" y="640846"/>
                  <a:pt x="4082465" y="640846"/>
                </a:cubicBezTo>
                <a:close/>
                <a:moveTo>
                  <a:pt x="4010703" y="640846"/>
                </a:moveTo>
                <a:cubicBezTo>
                  <a:pt x="4017996" y="640846"/>
                  <a:pt x="4023100" y="645221"/>
                  <a:pt x="4023100" y="653243"/>
                </a:cubicBezTo>
                <a:cubicBezTo>
                  <a:pt x="4023100" y="661265"/>
                  <a:pt x="4017996" y="667100"/>
                  <a:pt x="4010703" y="667100"/>
                </a:cubicBezTo>
                <a:cubicBezTo>
                  <a:pt x="4002681" y="667100"/>
                  <a:pt x="3996847" y="661265"/>
                  <a:pt x="3996847" y="653243"/>
                </a:cubicBezTo>
                <a:cubicBezTo>
                  <a:pt x="3996847" y="645221"/>
                  <a:pt x="4002681" y="640846"/>
                  <a:pt x="4010703" y="640846"/>
                </a:cubicBezTo>
                <a:close/>
                <a:moveTo>
                  <a:pt x="3939871" y="640846"/>
                </a:moveTo>
                <a:cubicBezTo>
                  <a:pt x="3946434" y="640846"/>
                  <a:pt x="3952268" y="645221"/>
                  <a:pt x="3952268" y="653243"/>
                </a:cubicBezTo>
                <a:cubicBezTo>
                  <a:pt x="3952268" y="661265"/>
                  <a:pt x="3946434" y="667100"/>
                  <a:pt x="3939871" y="667100"/>
                </a:cubicBezTo>
                <a:cubicBezTo>
                  <a:pt x="3932578" y="667100"/>
                  <a:pt x="3926015" y="661265"/>
                  <a:pt x="3926015" y="653243"/>
                </a:cubicBezTo>
                <a:cubicBezTo>
                  <a:pt x="3926015" y="645221"/>
                  <a:pt x="3932578" y="640846"/>
                  <a:pt x="3939871" y="640846"/>
                </a:cubicBezTo>
                <a:close/>
                <a:moveTo>
                  <a:pt x="3869042" y="640846"/>
                </a:moveTo>
                <a:cubicBezTo>
                  <a:pt x="3875605" y="640846"/>
                  <a:pt x="3881439" y="645221"/>
                  <a:pt x="3881439" y="653243"/>
                </a:cubicBezTo>
                <a:cubicBezTo>
                  <a:pt x="3881439" y="661265"/>
                  <a:pt x="3875605" y="667100"/>
                  <a:pt x="3869042" y="667100"/>
                </a:cubicBezTo>
                <a:cubicBezTo>
                  <a:pt x="3861749" y="667100"/>
                  <a:pt x="3855186" y="661265"/>
                  <a:pt x="3855186" y="653243"/>
                </a:cubicBezTo>
                <a:cubicBezTo>
                  <a:pt x="3855186" y="645221"/>
                  <a:pt x="3861749" y="640846"/>
                  <a:pt x="3869042" y="640846"/>
                </a:cubicBezTo>
                <a:close/>
                <a:moveTo>
                  <a:pt x="3796752" y="640846"/>
                </a:moveTo>
                <a:cubicBezTo>
                  <a:pt x="3804774" y="640846"/>
                  <a:pt x="3810608" y="645221"/>
                  <a:pt x="3810608" y="653243"/>
                </a:cubicBezTo>
                <a:cubicBezTo>
                  <a:pt x="3810608" y="661265"/>
                  <a:pt x="3804774" y="667100"/>
                  <a:pt x="3796752" y="667100"/>
                </a:cubicBezTo>
                <a:cubicBezTo>
                  <a:pt x="3790918" y="667100"/>
                  <a:pt x="3784355" y="661265"/>
                  <a:pt x="3784355" y="653243"/>
                </a:cubicBezTo>
                <a:cubicBezTo>
                  <a:pt x="3784355" y="645221"/>
                  <a:pt x="3790918" y="640846"/>
                  <a:pt x="3796752" y="640846"/>
                </a:cubicBezTo>
                <a:close/>
                <a:moveTo>
                  <a:pt x="3725922" y="640846"/>
                </a:moveTo>
                <a:cubicBezTo>
                  <a:pt x="3733944" y="640846"/>
                  <a:pt x="3739778" y="645221"/>
                  <a:pt x="3739778" y="653243"/>
                </a:cubicBezTo>
                <a:cubicBezTo>
                  <a:pt x="3739778" y="661265"/>
                  <a:pt x="3733944" y="667100"/>
                  <a:pt x="3725922" y="667100"/>
                </a:cubicBezTo>
                <a:cubicBezTo>
                  <a:pt x="3719359" y="667100"/>
                  <a:pt x="3713525" y="661265"/>
                  <a:pt x="3713525" y="653243"/>
                </a:cubicBezTo>
                <a:cubicBezTo>
                  <a:pt x="3713525" y="645221"/>
                  <a:pt x="3719359" y="640846"/>
                  <a:pt x="3725922" y="640846"/>
                </a:cubicBezTo>
                <a:close/>
                <a:moveTo>
                  <a:pt x="3655091" y="640846"/>
                </a:moveTo>
                <a:cubicBezTo>
                  <a:pt x="3662384" y="640846"/>
                  <a:pt x="3668947" y="647409"/>
                  <a:pt x="3668947" y="653243"/>
                </a:cubicBezTo>
                <a:cubicBezTo>
                  <a:pt x="3668947" y="661265"/>
                  <a:pt x="3662384" y="667100"/>
                  <a:pt x="3655091" y="667100"/>
                </a:cubicBezTo>
                <a:cubicBezTo>
                  <a:pt x="3647069" y="667100"/>
                  <a:pt x="3642694" y="661265"/>
                  <a:pt x="3642694" y="653243"/>
                </a:cubicBezTo>
                <a:cubicBezTo>
                  <a:pt x="3642694" y="647409"/>
                  <a:pt x="3647069" y="640846"/>
                  <a:pt x="3655091" y="640846"/>
                </a:cubicBezTo>
                <a:close/>
                <a:moveTo>
                  <a:pt x="3583280" y="640846"/>
                </a:moveTo>
                <a:cubicBezTo>
                  <a:pt x="3591064" y="640846"/>
                  <a:pt x="3598069" y="647409"/>
                  <a:pt x="3598069" y="653243"/>
                </a:cubicBezTo>
                <a:cubicBezTo>
                  <a:pt x="3598069" y="661265"/>
                  <a:pt x="3591064" y="667100"/>
                  <a:pt x="3583280" y="667100"/>
                </a:cubicBezTo>
                <a:cubicBezTo>
                  <a:pt x="3574718" y="667100"/>
                  <a:pt x="3568491" y="661265"/>
                  <a:pt x="3568491" y="653243"/>
                </a:cubicBezTo>
                <a:cubicBezTo>
                  <a:pt x="3568491" y="647409"/>
                  <a:pt x="3574718" y="640846"/>
                  <a:pt x="3583280" y="640846"/>
                </a:cubicBezTo>
                <a:close/>
                <a:moveTo>
                  <a:pt x="3512449" y="640846"/>
                </a:moveTo>
                <a:cubicBezTo>
                  <a:pt x="3520232" y="640846"/>
                  <a:pt x="3527237" y="647409"/>
                  <a:pt x="3527237" y="653243"/>
                </a:cubicBezTo>
                <a:cubicBezTo>
                  <a:pt x="3527237" y="661265"/>
                  <a:pt x="3520232" y="667100"/>
                  <a:pt x="3512449" y="667100"/>
                </a:cubicBezTo>
                <a:cubicBezTo>
                  <a:pt x="3503887" y="667100"/>
                  <a:pt x="3497661" y="661265"/>
                  <a:pt x="3497661" y="653243"/>
                </a:cubicBezTo>
                <a:cubicBezTo>
                  <a:pt x="3497661" y="647409"/>
                  <a:pt x="3503887" y="640846"/>
                  <a:pt x="3512449" y="640846"/>
                </a:cubicBezTo>
                <a:close/>
                <a:moveTo>
                  <a:pt x="3441619" y="640846"/>
                </a:moveTo>
                <a:cubicBezTo>
                  <a:pt x="3450181" y="640846"/>
                  <a:pt x="3456408" y="647409"/>
                  <a:pt x="3456408" y="653243"/>
                </a:cubicBezTo>
                <a:cubicBezTo>
                  <a:pt x="3456408" y="661265"/>
                  <a:pt x="3450181" y="667100"/>
                  <a:pt x="3441619" y="667100"/>
                </a:cubicBezTo>
                <a:cubicBezTo>
                  <a:pt x="3433835" y="667100"/>
                  <a:pt x="3426830" y="661265"/>
                  <a:pt x="3426830" y="653243"/>
                </a:cubicBezTo>
                <a:cubicBezTo>
                  <a:pt x="3426830" y="647409"/>
                  <a:pt x="3433835" y="640846"/>
                  <a:pt x="3441619" y="640846"/>
                </a:cubicBezTo>
                <a:close/>
                <a:moveTo>
                  <a:pt x="3369857" y="640846"/>
                </a:moveTo>
                <a:cubicBezTo>
                  <a:pt x="3377879" y="640846"/>
                  <a:pt x="3382254" y="647409"/>
                  <a:pt x="3382254" y="653243"/>
                </a:cubicBezTo>
                <a:cubicBezTo>
                  <a:pt x="3382254" y="661265"/>
                  <a:pt x="3377879" y="667100"/>
                  <a:pt x="3369857" y="667100"/>
                </a:cubicBezTo>
                <a:cubicBezTo>
                  <a:pt x="3362564" y="667100"/>
                  <a:pt x="3356001" y="661265"/>
                  <a:pt x="3356001" y="653243"/>
                </a:cubicBezTo>
                <a:cubicBezTo>
                  <a:pt x="3356001" y="647409"/>
                  <a:pt x="3362564" y="640846"/>
                  <a:pt x="3369857" y="640846"/>
                </a:cubicBezTo>
                <a:close/>
                <a:moveTo>
                  <a:pt x="3299091" y="640846"/>
                </a:moveTo>
                <a:cubicBezTo>
                  <a:pt x="3305653" y="640846"/>
                  <a:pt x="3311488" y="647409"/>
                  <a:pt x="3311488" y="653243"/>
                </a:cubicBezTo>
                <a:cubicBezTo>
                  <a:pt x="3311488" y="661265"/>
                  <a:pt x="3305653" y="667100"/>
                  <a:pt x="3299091" y="667100"/>
                </a:cubicBezTo>
                <a:cubicBezTo>
                  <a:pt x="3291796" y="667100"/>
                  <a:pt x="3285237" y="661265"/>
                  <a:pt x="3285237" y="653243"/>
                </a:cubicBezTo>
                <a:cubicBezTo>
                  <a:pt x="3285237" y="647409"/>
                  <a:pt x="3291796" y="640846"/>
                  <a:pt x="3299091" y="640846"/>
                </a:cubicBezTo>
                <a:close/>
                <a:moveTo>
                  <a:pt x="3228258" y="640846"/>
                </a:moveTo>
                <a:cubicBezTo>
                  <a:pt x="3234823" y="640846"/>
                  <a:pt x="3240658" y="647409"/>
                  <a:pt x="3240658" y="653243"/>
                </a:cubicBezTo>
                <a:cubicBezTo>
                  <a:pt x="3240658" y="661265"/>
                  <a:pt x="3234823" y="667100"/>
                  <a:pt x="3228258" y="667100"/>
                </a:cubicBezTo>
                <a:cubicBezTo>
                  <a:pt x="3220236" y="667100"/>
                  <a:pt x="3214403" y="661265"/>
                  <a:pt x="3214403" y="653243"/>
                </a:cubicBezTo>
                <a:cubicBezTo>
                  <a:pt x="3214403" y="647409"/>
                  <a:pt x="3220236" y="640846"/>
                  <a:pt x="3228258" y="640846"/>
                </a:cubicBezTo>
                <a:close/>
                <a:moveTo>
                  <a:pt x="3152597" y="640846"/>
                </a:moveTo>
                <a:cubicBezTo>
                  <a:pt x="3159891" y="640846"/>
                  <a:pt x="3166454" y="647409"/>
                  <a:pt x="3166454" y="653243"/>
                </a:cubicBezTo>
                <a:cubicBezTo>
                  <a:pt x="3166454" y="661265"/>
                  <a:pt x="3159891" y="667100"/>
                  <a:pt x="3152597" y="667100"/>
                </a:cubicBezTo>
                <a:cubicBezTo>
                  <a:pt x="3146035" y="667100"/>
                  <a:pt x="3140200" y="661265"/>
                  <a:pt x="3140200" y="653243"/>
                </a:cubicBezTo>
                <a:cubicBezTo>
                  <a:pt x="3140200" y="647409"/>
                  <a:pt x="3146035" y="640846"/>
                  <a:pt x="3152597" y="640846"/>
                </a:cubicBezTo>
                <a:close/>
                <a:moveTo>
                  <a:pt x="3081767" y="640846"/>
                </a:moveTo>
                <a:cubicBezTo>
                  <a:pt x="3089058" y="640846"/>
                  <a:pt x="3095620" y="647409"/>
                  <a:pt x="3095620" y="653243"/>
                </a:cubicBezTo>
                <a:cubicBezTo>
                  <a:pt x="3095620" y="661265"/>
                  <a:pt x="3089058" y="667100"/>
                  <a:pt x="3081767" y="667100"/>
                </a:cubicBezTo>
                <a:cubicBezTo>
                  <a:pt x="3073743" y="667100"/>
                  <a:pt x="3069366" y="661265"/>
                  <a:pt x="3069366" y="653243"/>
                </a:cubicBezTo>
                <a:cubicBezTo>
                  <a:pt x="3069366" y="647409"/>
                  <a:pt x="3073743" y="640846"/>
                  <a:pt x="3081767" y="640846"/>
                </a:cubicBezTo>
                <a:close/>
                <a:moveTo>
                  <a:pt x="3013710" y="640846"/>
                </a:moveTo>
                <a:cubicBezTo>
                  <a:pt x="3021299" y="640846"/>
                  <a:pt x="3028129" y="647409"/>
                  <a:pt x="3028129" y="653243"/>
                </a:cubicBezTo>
                <a:cubicBezTo>
                  <a:pt x="3028129" y="661265"/>
                  <a:pt x="3021299" y="667100"/>
                  <a:pt x="3013710" y="667100"/>
                </a:cubicBezTo>
                <a:cubicBezTo>
                  <a:pt x="3005363" y="667100"/>
                  <a:pt x="2998534" y="661265"/>
                  <a:pt x="2998534" y="653243"/>
                </a:cubicBezTo>
                <a:cubicBezTo>
                  <a:pt x="2998534" y="647409"/>
                  <a:pt x="3005363" y="640846"/>
                  <a:pt x="3013710" y="640846"/>
                </a:cubicBezTo>
                <a:close/>
                <a:moveTo>
                  <a:pt x="2942488" y="640846"/>
                </a:moveTo>
                <a:cubicBezTo>
                  <a:pt x="2951049" y="640846"/>
                  <a:pt x="2957280" y="647409"/>
                  <a:pt x="2957280" y="653243"/>
                </a:cubicBezTo>
                <a:cubicBezTo>
                  <a:pt x="2957280" y="661265"/>
                  <a:pt x="2951049" y="667100"/>
                  <a:pt x="2942488" y="667100"/>
                </a:cubicBezTo>
                <a:cubicBezTo>
                  <a:pt x="2934708" y="667100"/>
                  <a:pt x="2927703" y="661265"/>
                  <a:pt x="2927703" y="653243"/>
                </a:cubicBezTo>
                <a:cubicBezTo>
                  <a:pt x="2927703" y="647409"/>
                  <a:pt x="2934708" y="640846"/>
                  <a:pt x="2942488" y="640846"/>
                </a:cubicBezTo>
                <a:close/>
                <a:moveTo>
                  <a:pt x="2868288" y="640846"/>
                </a:moveTo>
                <a:cubicBezTo>
                  <a:pt x="2876853" y="640846"/>
                  <a:pt x="2883082" y="647409"/>
                  <a:pt x="2883082" y="653243"/>
                </a:cubicBezTo>
                <a:cubicBezTo>
                  <a:pt x="2883082" y="661265"/>
                  <a:pt x="2876853" y="667100"/>
                  <a:pt x="2868288" y="667100"/>
                </a:cubicBezTo>
                <a:cubicBezTo>
                  <a:pt x="2860506" y="667100"/>
                  <a:pt x="2853498" y="661265"/>
                  <a:pt x="2853498" y="653243"/>
                </a:cubicBezTo>
                <a:cubicBezTo>
                  <a:pt x="2853498" y="647409"/>
                  <a:pt x="2860506" y="640846"/>
                  <a:pt x="2868288" y="640846"/>
                </a:cubicBezTo>
                <a:close/>
                <a:moveTo>
                  <a:pt x="2796532" y="640846"/>
                </a:moveTo>
                <a:cubicBezTo>
                  <a:pt x="2804550" y="640846"/>
                  <a:pt x="2808926" y="647409"/>
                  <a:pt x="2808926" y="653243"/>
                </a:cubicBezTo>
                <a:cubicBezTo>
                  <a:pt x="2808926" y="661265"/>
                  <a:pt x="2804550" y="667100"/>
                  <a:pt x="2796532" y="667100"/>
                </a:cubicBezTo>
                <a:cubicBezTo>
                  <a:pt x="2789237" y="667100"/>
                  <a:pt x="2782673" y="661265"/>
                  <a:pt x="2782673" y="653243"/>
                </a:cubicBezTo>
                <a:cubicBezTo>
                  <a:pt x="2782673" y="647409"/>
                  <a:pt x="2789237" y="640846"/>
                  <a:pt x="2796532" y="640846"/>
                </a:cubicBezTo>
                <a:close/>
                <a:moveTo>
                  <a:pt x="2725692" y="640846"/>
                </a:moveTo>
                <a:cubicBezTo>
                  <a:pt x="2731527" y="640846"/>
                  <a:pt x="2738097" y="647409"/>
                  <a:pt x="2738097" y="653243"/>
                </a:cubicBezTo>
                <a:cubicBezTo>
                  <a:pt x="2738097" y="661265"/>
                  <a:pt x="2731527" y="667100"/>
                  <a:pt x="2725692" y="667100"/>
                </a:cubicBezTo>
                <a:cubicBezTo>
                  <a:pt x="2717681" y="667100"/>
                  <a:pt x="2711843" y="661265"/>
                  <a:pt x="2711843" y="653243"/>
                </a:cubicBezTo>
                <a:cubicBezTo>
                  <a:pt x="2711843" y="647409"/>
                  <a:pt x="2717681" y="640846"/>
                  <a:pt x="2725692" y="640846"/>
                </a:cubicBezTo>
                <a:close/>
                <a:moveTo>
                  <a:pt x="2654867" y="640846"/>
                </a:moveTo>
                <a:cubicBezTo>
                  <a:pt x="2660705" y="640846"/>
                  <a:pt x="2667266" y="647409"/>
                  <a:pt x="2667266" y="653243"/>
                </a:cubicBezTo>
                <a:cubicBezTo>
                  <a:pt x="2667266" y="661265"/>
                  <a:pt x="2660705" y="667100"/>
                  <a:pt x="2654867" y="667100"/>
                </a:cubicBezTo>
                <a:cubicBezTo>
                  <a:pt x="2646847" y="667100"/>
                  <a:pt x="2641013" y="661265"/>
                  <a:pt x="2641013" y="653243"/>
                </a:cubicBezTo>
                <a:cubicBezTo>
                  <a:pt x="2641013" y="647409"/>
                  <a:pt x="2646847" y="640846"/>
                  <a:pt x="2654867" y="640846"/>
                </a:cubicBezTo>
                <a:close/>
                <a:moveTo>
                  <a:pt x="2582577" y="640846"/>
                </a:moveTo>
                <a:cubicBezTo>
                  <a:pt x="2589870" y="640846"/>
                  <a:pt x="2596432" y="647409"/>
                  <a:pt x="2596432" y="654702"/>
                </a:cubicBezTo>
                <a:cubicBezTo>
                  <a:pt x="2596432" y="661265"/>
                  <a:pt x="2589870" y="667100"/>
                  <a:pt x="2582577" y="667100"/>
                </a:cubicBezTo>
                <a:cubicBezTo>
                  <a:pt x="2576016" y="667100"/>
                  <a:pt x="2570181" y="661265"/>
                  <a:pt x="2570181" y="654702"/>
                </a:cubicBezTo>
                <a:cubicBezTo>
                  <a:pt x="2570181" y="647409"/>
                  <a:pt x="2576016" y="640846"/>
                  <a:pt x="2582577" y="640846"/>
                </a:cubicBezTo>
                <a:close/>
                <a:moveTo>
                  <a:pt x="1728254" y="640846"/>
                </a:moveTo>
                <a:cubicBezTo>
                  <a:pt x="1736820" y="640846"/>
                  <a:pt x="1743044" y="647409"/>
                  <a:pt x="1743044" y="654702"/>
                </a:cubicBezTo>
                <a:cubicBezTo>
                  <a:pt x="1743044" y="661265"/>
                  <a:pt x="1736820" y="667100"/>
                  <a:pt x="1728254" y="667100"/>
                </a:cubicBezTo>
                <a:cubicBezTo>
                  <a:pt x="1719691" y="667100"/>
                  <a:pt x="1713464" y="661265"/>
                  <a:pt x="1713464" y="654702"/>
                </a:cubicBezTo>
                <a:cubicBezTo>
                  <a:pt x="1713464" y="647409"/>
                  <a:pt x="1719691" y="640846"/>
                  <a:pt x="1728254" y="640846"/>
                </a:cubicBezTo>
                <a:close/>
                <a:moveTo>
                  <a:pt x="1657423" y="640846"/>
                </a:moveTo>
                <a:cubicBezTo>
                  <a:pt x="1665208" y="640846"/>
                  <a:pt x="1672215" y="647409"/>
                  <a:pt x="1672215" y="654702"/>
                </a:cubicBezTo>
                <a:cubicBezTo>
                  <a:pt x="1672215" y="661265"/>
                  <a:pt x="1665208" y="667100"/>
                  <a:pt x="1657423" y="667100"/>
                </a:cubicBezTo>
                <a:cubicBezTo>
                  <a:pt x="1648867" y="667100"/>
                  <a:pt x="1642644" y="661265"/>
                  <a:pt x="1642644" y="654702"/>
                </a:cubicBezTo>
                <a:cubicBezTo>
                  <a:pt x="1642644" y="647409"/>
                  <a:pt x="1648867" y="640846"/>
                  <a:pt x="1657423" y="640846"/>
                </a:cubicBezTo>
                <a:close/>
                <a:moveTo>
                  <a:pt x="1582290" y="640846"/>
                </a:moveTo>
                <a:cubicBezTo>
                  <a:pt x="1589584" y="640846"/>
                  <a:pt x="1594694" y="647409"/>
                  <a:pt x="1594694" y="654702"/>
                </a:cubicBezTo>
                <a:cubicBezTo>
                  <a:pt x="1594694" y="661265"/>
                  <a:pt x="1589584" y="667100"/>
                  <a:pt x="1582290" y="667100"/>
                </a:cubicBezTo>
                <a:cubicBezTo>
                  <a:pt x="1574268" y="667100"/>
                  <a:pt x="1568435" y="661265"/>
                  <a:pt x="1568435" y="654702"/>
                </a:cubicBezTo>
                <a:cubicBezTo>
                  <a:pt x="1568435" y="647409"/>
                  <a:pt x="1574268" y="640846"/>
                  <a:pt x="1582290" y="640846"/>
                </a:cubicBezTo>
                <a:close/>
                <a:moveTo>
                  <a:pt x="1512190" y="640846"/>
                </a:moveTo>
                <a:cubicBezTo>
                  <a:pt x="1518025" y="640846"/>
                  <a:pt x="1523859" y="647409"/>
                  <a:pt x="1523859" y="654702"/>
                </a:cubicBezTo>
                <a:cubicBezTo>
                  <a:pt x="1523859" y="661265"/>
                  <a:pt x="1518025" y="667100"/>
                  <a:pt x="1512190" y="667100"/>
                </a:cubicBezTo>
                <a:cubicBezTo>
                  <a:pt x="1504169" y="667100"/>
                  <a:pt x="1497604" y="662724"/>
                  <a:pt x="1497604" y="654702"/>
                </a:cubicBezTo>
                <a:cubicBezTo>
                  <a:pt x="1497604" y="647409"/>
                  <a:pt x="1504169" y="640846"/>
                  <a:pt x="1512190" y="640846"/>
                </a:cubicBezTo>
                <a:close/>
                <a:moveTo>
                  <a:pt x="1440623" y="640846"/>
                </a:moveTo>
                <a:cubicBezTo>
                  <a:pt x="1447182" y="640846"/>
                  <a:pt x="1453017" y="647409"/>
                  <a:pt x="1453017" y="654702"/>
                </a:cubicBezTo>
                <a:cubicBezTo>
                  <a:pt x="1453017" y="662724"/>
                  <a:pt x="1447182" y="667100"/>
                  <a:pt x="1440623" y="667100"/>
                </a:cubicBezTo>
                <a:cubicBezTo>
                  <a:pt x="1433331" y="667100"/>
                  <a:pt x="1426767" y="662724"/>
                  <a:pt x="1426767" y="654702"/>
                </a:cubicBezTo>
                <a:cubicBezTo>
                  <a:pt x="1426767" y="647409"/>
                  <a:pt x="1433331" y="640846"/>
                  <a:pt x="1440623" y="640846"/>
                </a:cubicBezTo>
                <a:close/>
                <a:moveTo>
                  <a:pt x="1368339" y="640846"/>
                </a:moveTo>
                <a:cubicBezTo>
                  <a:pt x="1376363" y="640846"/>
                  <a:pt x="1382194" y="647409"/>
                  <a:pt x="1382194" y="654702"/>
                </a:cubicBezTo>
                <a:cubicBezTo>
                  <a:pt x="1382194" y="662724"/>
                  <a:pt x="1376363" y="667100"/>
                  <a:pt x="1368339" y="667100"/>
                </a:cubicBezTo>
                <a:cubicBezTo>
                  <a:pt x="1362505" y="667100"/>
                  <a:pt x="1355943" y="662724"/>
                  <a:pt x="1355943" y="654702"/>
                </a:cubicBezTo>
                <a:cubicBezTo>
                  <a:pt x="1355943" y="647409"/>
                  <a:pt x="1362505" y="640846"/>
                  <a:pt x="1368339" y="640846"/>
                </a:cubicBezTo>
                <a:close/>
                <a:moveTo>
                  <a:pt x="1297512" y="640846"/>
                </a:moveTo>
                <a:cubicBezTo>
                  <a:pt x="1305535" y="640846"/>
                  <a:pt x="1311369" y="647409"/>
                  <a:pt x="1311369" y="654702"/>
                </a:cubicBezTo>
                <a:cubicBezTo>
                  <a:pt x="1311369" y="662724"/>
                  <a:pt x="1305535" y="667100"/>
                  <a:pt x="1297512" y="667100"/>
                </a:cubicBezTo>
                <a:cubicBezTo>
                  <a:pt x="1291678" y="667100"/>
                  <a:pt x="1285116" y="662724"/>
                  <a:pt x="1285116" y="654702"/>
                </a:cubicBezTo>
                <a:cubicBezTo>
                  <a:pt x="1285116" y="647409"/>
                  <a:pt x="1291678" y="640846"/>
                  <a:pt x="1297512" y="640846"/>
                </a:cubicBezTo>
                <a:close/>
                <a:moveTo>
                  <a:pt x="1226680" y="640846"/>
                </a:moveTo>
                <a:cubicBezTo>
                  <a:pt x="1233973" y="640846"/>
                  <a:pt x="1240537" y="647409"/>
                  <a:pt x="1240537" y="654702"/>
                </a:cubicBezTo>
                <a:cubicBezTo>
                  <a:pt x="1240537" y="662724"/>
                  <a:pt x="1233973" y="667100"/>
                  <a:pt x="1226680" y="667100"/>
                </a:cubicBezTo>
                <a:cubicBezTo>
                  <a:pt x="1218667" y="667100"/>
                  <a:pt x="1214291" y="662724"/>
                  <a:pt x="1214291" y="654702"/>
                </a:cubicBezTo>
                <a:cubicBezTo>
                  <a:pt x="1214291" y="647409"/>
                  <a:pt x="1218667" y="640846"/>
                  <a:pt x="1226680" y="640846"/>
                </a:cubicBezTo>
                <a:close/>
                <a:moveTo>
                  <a:pt x="1154878" y="640846"/>
                </a:moveTo>
                <a:cubicBezTo>
                  <a:pt x="1162660" y="640846"/>
                  <a:pt x="1169666" y="647409"/>
                  <a:pt x="1169666" y="654702"/>
                </a:cubicBezTo>
                <a:cubicBezTo>
                  <a:pt x="1169666" y="662724"/>
                  <a:pt x="1162660" y="667100"/>
                  <a:pt x="1154878" y="667100"/>
                </a:cubicBezTo>
                <a:cubicBezTo>
                  <a:pt x="1146318" y="667100"/>
                  <a:pt x="1140088" y="662724"/>
                  <a:pt x="1140088" y="654702"/>
                </a:cubicBezTo>
                <a:cubicBezTo>
                  <a:pt x="1140088" y="647409"/>
                  <a:pt x="1146318" y="640846"/>
                  <a:pt x="1154878" y="640846"/>
                </a:cubicBezTo>
                <a:close/>
                <a:moveTo>
                  <a:pt x="1084051" y="640846"/>
                </a:moveTo>
                <a:cubicBezTo>
                  <a:pt x="1091834" y="640846"/>
                  <a:pt x="1098838" y="647409"/>
                  <a:pt x="1098838" y="654702"/>
                </a:cubicBezTo>
                <a:cubicBezTo>
                  <a:pt x="1098838" y="662724"/>
                  <a:pt x="1091834" y="667100"/>
                  <a:pt x="1084051" y="667100"/>
                </a:cubicBezTo>
                <a:cubicBezTo>
                  <a:pt x="1075486" y="667100"/>
                  <a:pt x="1069261" y="662724"/>
                  <a:pt x="1069261" y="654702"/>
                </a:cubicBezTo>
                <a:cubicBezTo>
                  <a:pt x="1069261" y="647409"/>
                  <a:pt x="1075486" y="640846"/>
                  <a:pt x="1084051" y="640846"/>
                </a:cubicBezTo>
                <a:close/>
                <a:moveTo>
                  <a:pt x="1013010" y="640846"/>
                </a:moveTo>
                <a:cubicBezTo>
                  <a:pt x="1020306" y="640846"/>
                  <a:pt x="1024682" y="647409"/>
                  <a:pt x="1024682" y="654702"/>
                </a:cubicBezTo>
                <a:cubicBezTo>
                  <a:pt x="1024682" y="662724"/>
                  <a:pt x="1020306" y="667100"/>
                  <a:pt x="1013010" y="667100"/>
                </a:cubicBezTo>
                <a:cubicBezTo>
                  <a:pt x="1004989" y="667100"/>
                  <a:pt x="998429" y="662724"/>
                  <a:pt x="998429" y="654702"/>
                </a:cubicBezTo>
                <a:cubicBezTo>
                  <a:pt x="998429" y="647409"/>
                  <a:pt x="1004989" y="640846"/>
                  <a:pt x="1013010" y="640846"/>
                </a:cubicBezTo>
                <a:close/>
                <a:moveTo>
                  <a:pt x="941457" y="640846"/>
                </a:moveTo>
                <a:cubicBezTo>
                  <a:pt x="948018" y="640846"/>
                  <a:pt x="953852" y="647409"/>
                  <a:pt x="953852" y="654702"/>
                </a:cubicBezTo>
                <a:cubicBezTo>
                  <a:pt x="953852" y="662724"/>
                  <a:pt x="948018" y="667100"/>
                  <a:pt x="941457" y="667100"/>
                </a:cubicBezTo>
                <a:cubicBezTo>
                  <a:pt x="934166" y="667100"/>
                  <a:pt x="927599" y="662724"/>
                  <a:pt x="927599" y="654702"/>
                </a:cubicBezTo>
                <a:cubicBezTo>
                  <a:pt x="927599" y="647409"/>
                  <a:pt x="934166" y="640846"/>
                  <a:pt x="941457" y="640846"/>
                </a:cubicBezTo>
                <a:close/>
                <a:moveTo>
                  <a:pt x="870622" y="640846"/>
                </a:moveTo>
                <a:cubicBezTo>
                  <a:pt x="877190" y="640846"/>
                  <a:pt x="883024" y="647409"/>
                  <a:pt x="883024" y="654702"/>
                </a:cubicBezTo>
                <a:cubicBezTo>
                  <a:pt x="883024" y="662724"/>
                  <a:pt x="877190" y="667100"/>
                  <a:pt x="870622" y="667100"/>
                </a:cubicBezTo>
                <a:cubicBezTo>
                  <a:pt x="863332" y="667100"/>
                  <a:pt x="856770" y="662724"/>
                  <a:pt x="856770" y="654702"/>
                </a:cubicBezTo>
                <a:cubicBezTo>
                  <a:pt x="856770" y="647409"/>
                  <a:pt x="863332" y="640846"/>
                  <a:pt x="870622" y="640846"/>
                </a:cubicBezTo>
                <a:close/>
                <a:moveTo>
                  <a:pt x="798337" y="640846"/>
                </a:moveTo>
                <a:cubicBezTo>
                  <a:pt x="806358" y="640846"/>
                  <a:pt x="812191" y="647851"/>
                  <a:pt x="812191" y="655635"/>
                </a:cubicBezTo>
                <a:cubicBezTo>
                  <a:pt x="812191" y="664197"/>
                  <a:pt x="806358" y="670424"/>
                  <a:pt x="798337" y="670424"/>
                </a:cubicBezTo>
                <a:cubicBezTo>
                  <a:pt x="792503" y="670424"/>
                  <a:pt x="785937" y="664197"/>
                  <a:pt x="785937" y="655635"/>
                </a:cubicBezTo>
                <a:cubicBezTo>
                  <a:pt x="785937" y="647851"/>
                  <a:pt x="792503" y="640846"/>
                  <a:pt x="798337" y="640846"/>
                </a:cubicBezTo>
                <a:close/>
                <a:moveTo>
                  <a:pt x="724134" y="640846"/>
                </a:moveTo>
                <a:cubicBezTo>
                  <a:pt x="731428" y="640846"/>
                  <a:pt x="737989" y="647851"/>
                  <a:pt x="737989" y="655635"/>
                </a:cubicBezTo>
                <a:cubicBezTo>
                  <a:pt x="737989" y="664197"/>
                  <a:pt x="731428" y="670424"/>
                  <a:pt x="724134" y="670424"/>
                </a:cubicBezTo>
                <a:cubicBezTo>
                  <a:pt x="717567" y="670424"/>
                  <a:pt x="711735" y="664197"/>
                  <a:pt x="711735" y="655635"/>
                </a:cubicBezTo>
                <a:cubicBezTo>
                  <a:pt x="711735" y="647851"/>
                  <a:pt x="717567" y="640846"/>
                  <a:pt x="724134" y="640846"/>
                </a:cubicBezTo>
                <a:close/>
                <a:moveTo>
                  <a:pt x="653301" y="640846"/>
                </a:moveTo>
                <a:cubicBezTo>
                  <a:pt x="660594" y="640846"/>
                  <a:pt x="667160" y="647851"/>
                  <a:pt x="667160" y="655635"/>
                </a:cubicBezTo>
                <a:cubicBezTo>
                  <a:pt x="667160" y="664197"/>
                  <a:pt x="660594" y="670424"/>
                  <a:pt x="653301" y="670424"/>
                </a:cubicBezTo>
                <a:cubicBezTo>
                  <a:pt x="645283" y="670424"/>
                  <a:pt x="640907" y="664197"/>
                  <a:pt x="640907" y="655635"/>
                </a:cubicBezTo>
                <a:cubicBezTo>
                  <a:pt x="640907" y="647851"/>
                  <a:pt x="645283" y="640846"/>
                  <a:pt x="653301" y="640846"/>
                </a:cubicBezTo>
                <a:close/>
                <a:moveTo>
                  <a:pt x="584864" y="640846"/>
                </a:moveTo>
                <a:cubicBezTo>
                  <a:pt x="592646" y="640846"/>
                  <a:pt x="599651" y="647851"/>
                  <a:pt x="599651" y="655635"/>
                </a:cubicBezTo>
                <a:cubicBezTo>
                  <a:pt x="599651" y="664197"/>
                  <a:pt x="592646" y="670424"/>
                  <a:pt x="584864" y="670424"/>
                </a:cubicBezTo>
                <a:cubicBezTo>
                  <a:pt x="576304" y="670424"/>
                  <a:pt x="570075" y="664197"/>
                  <a:pt x="570075" y="655635"/>
                </a:cubicBezTo>
                <a:cubicBezTo>
                  <a:pt x="570075" y="647851"/>
                  <a:pt x="576304" y="640846"/>
                  <a:pt x="584864" y="640846"/>
                </a:cubicBezTo>
                <a:close/>
                <a:moveTo>
                  <a:pt x="513663" y="640846"/>
                </a:moveTo>
                <a:cubicBezTo>
                  <a:pt x="522010" y="640846"/>
                  <a:pt x="528843" y="647851"/>
                  <a:pt x="528843" y="655635"/>
                </a:cubicBezTo>
                <a:cubicBezTo>
                  <a:pt x="528843" y="664197"/>
                  <a:pt x="522010" y="670424"/>
                  <a:pt x="513663" y="670424"/>
                </a:cubicBezTo>
                <a:cubicBezTo>
                  <a:pt x="506076" y="670424"/>
                  <a:pt x="499246" y="664197"/>
                  <a:pt x="499246" y="655635"/>
                </a:cubicBezTo>
                <a:cubicBezTo>
                  <a:pt x="499246" y="647851"/>
                  <a:pt x="506076" y="640846"/>
                  <a:pt x="513663" y="640846"/>
                </a:cubicBezTo>
                <a:close/>
                <a:moveTo>
                  <a:pt x="439832" y="640846"/>
                </a:moveTo>
                <a:cubicBezTo>
                  <a:pt x="448391" y="640846"/>
                  <a:pt x="454622" y="647851"/>
                  <a:pt x="454622" y="655635"/>
                </a:cubicBezTo>
                <a:cubicBezTo>
                  <a:pt x="454622" y="664197"/>
                  <a:pt x="448391" y="670424"/>
                  <a:pt x="439832" y="670424"/>
                </a:cubicBezTo>
                <a:cubicBezTo>
                  <a:pt x="432049" y="670424"/>
                  <a:pt x="425044" y="664197"/>
                  <a:pt x="425044" y="655635"/>
                </a:cubicBezTo>
                <a:cubicBezTo>
                  <a:pt x="425044" y="647851"/>
                  <a:pt x="432049" y="640846"/>
                  <a:pt x="439832" y="640846"/>
                </a:cubicBezTo>
                <a:close/>
                <a:moveTo>
                  <a:pt x="368070" y="640846"/>
                </a:moveTo>
                <a:cubicBezTo>
                  <a:pt x="376088" y="640846"/>
                  <a:pt x="380465" y="647851"/>
                  <a:pt x="380465" y="655635"/>
                </a:cubicBezTo>
                <a:cubicBezTo>
                  <a:pt x="380465" y="664197"/>
                  <a:pt x="376088" y="670424"/>
                  <a:pt x="368070" y="670424"/>
                </a:cubicBezTo>
                <a:cubicBezTo>
                  <a:pt x="360777" y="670424"/>
                  <a:pt x="354211" y="664197"/>
                  <a:pt x="354211" y="655635"/>
                </a:cubicBezTo>
                <a:cubicBezTo>
                  <a:pt x="354211" y="647851"/>
                  <a:pt x="360777" y="640846"/>
                  <a:pt x="368070" y="640846"/>
                </a:cubicBezTo>
                <a:close/>
                <a:moveTo>
                  <a:pt x="297235" y="640846"/>
                </a:moveTo>
                <a:cubicBezTo>
                  <a:pt x="303798" y="640846"/>
                  <a:pt x="309631" y="647851"/>
                  <a:pt x="309631" y="655635"/>
                </a:cubicBezTo>
                <a:cubicBezTo>
                  <a:pt x="309631" y="664197"/>
                  <a:pt x="303798" y="670424"/>
                  <a:pt x="297235" y="670424"/>
                </a:cubicBezTo>
                <a:cubicBezTo>
                  <a:pt x="289944" y="670424"/>
                  <a:pt x="283379" y="664197"/>
                  <a:pt x="283379" y="655635"/>
                </a:cubicBezTo>
                <a:cubicBezTo>
                  <a:pt x="283379" y="647851"/>
                  <a:pt x="289944" y="640846"/>
                  <a:pt x="297235" y="640846"/>
                </a:cubicBezTo>
                <a:close/>
                <a:moveTo>
                  <a:pt x="4082465" y="570017"/>
                </a:moveTo>
                <a:cubicBezTo>
                  <a:pt x="4090249" y="570017"/>
                  <a:pt x="4097254" y="576244"/>
                  <a:pt x="4097254" y="584805"/>
                </a:cubicBezTo>
                <a:cubicBezTo>
                  <a:pt x="4097254" y="593367"/>
                  <a:pt x="4090249" y="599594"/>
                  <a:pt x="4082465" y="599594"/>
                </a:cubicBezTo>
                <a:cubicBezTo>
                  <a:pt x="4073903" y="599594"/>
                  <a:pt x="4067676" y="593367"/>
                  <a:pt x="4067676" y="584805"/>
                </a:cubicBezTo>
                <a:cubicBezTo>
                  <a:pt x="4067676" y="576244"/>
                  <a:pt x="4073903" y="570017"/>
                  <a:pt x="4082465" y="570017"/>
                </a:cubicBezTo>
                <a:close/>
                <a:moveTo>
                  <a:pt x="4010703" y="570017"/>
                </a:moveTo>
                <a:cubicBezTo>
                  <a:pt x="4017996" y="570017"/>
                  <a:pt x="4023100" y="576244"/>
                  <a:pt x="4023100" y="584805"/>
                </a:cubicBezTo>
                <a:cubicBezTo>
                  <a:pt x="4023100" y="593367"/>
                  <a:pt x="4017996" y="599594"/>
                  <a:pt x="4010703" y="599594"/>
                </a:cubicBezTo>
                <a:cubicBezTo>
                  <a:pt x="4002681" y="599594"/>
                  <a:pt x="3996847" y="593367"/>
                  <a:pt x="3996847" y="584805"/>
                </a:cubicBezTo>
                <a:cubicBezTo>
                  <a:pt x="3996847" y="576244"/>
                  <a:pt x="4002681" y="570017"/>
                  <a:pt x="4010703" y="570017"/>
                </a:cubicBezTo>
                <a:close/>
                <a:moveTo>
                  <a:pt x="3939871" y="570017"/>
                </a:moveTo>
                <a:cubicBezTo>
                  <a:pt x="3946434" y="570017"/>
                  <a:pt x="3952268" y="576244"/>
                  <a:pt x="3952268" y="584805"/>
                </a:cubicBezTo>
                <a:cubicBezTo>
                  <a:pt x="3952268" y="593367"/>
                  <a:pt x="3946434" y="599594"/>
                  <a:pt x="3939871" y="599594"/>
                </a:cubicBezTo>
                <a:cubicBezTo>
                  <a:pt x="3932578" y="599594"/>
                  <a:pt x="3926015" y="593367"/>
                  <a:pt x="3926015" y="584805"/>
                </a:cubicBezTo>
                <a:cubicBezTo>
                  <a:pt x="3926015" y="576244"/>
                  <a:pt x="3932578" y="570017"/>
                  <a:pt x="3939871" y="570017"/>
                </a:cubicBezTo>
                <a:close/>
                <a:moveTo>
                  <a:pt x="3869042" y="570017"/>
                </a:moveTo>
                <a:cubicBezTo>
                  <a:pt x="3875605" y="570017"/>
                  <a:pt x="3881439" y="576244"/>
                  <a:pt x="3881439" y="584805"/>
                </a:cubicBezTo>
                <a:cubicBezTo>
                  <a:pt x="3881439" y="593367"/>
                  <a:pt x="3875605" y="599594"/>
                  <a:pt x="3869042" y="599594"/>
                </a:cubicBezTo>
                <a:cubicBezTo>
                  <a:pt x="3861749" y="599594"/>
                  <a:pt x="3855186" y="593367"/>
                  <a:pt x="3855186" y="584805"/>
                </a:cubicBezTo>
                <a:cubicBezTo>
                  <a:pt x="3855186" y="576244"/>
                  <a:pt x="3861749" y="570017"/>
                  <a:pt x="3869042" y="570017"/>
                </a:cubicBezTo>
                <a:close/>
                <a:moveTo>
                  <a:pt x="3796752" y="570017"/>
                </a:moveTo>
                <a:cubicBezTo>
                  <a:pt x="3804774" y="570017"/>
                  <a:pt x="3810608" y="576244"/>
                  <a:pt x="3810608" y="584805"/>
                </a:cubicBezTo>
                <a:cubicBezTo>
                  <a:pt x="3810608" y="593367"/>
                  <a:pt x="3804774" y="599594"/>
                  <a:pt x="3796752" y="599594"/>
                </a:cubicBezTo>
                <a:cubicBezTo>
                  <a:pt x="3790918" y="599594"/>
                  <a:pt x="3784355" y="593367"/>
                  <a:pt x="3784355" y="584805"/>
                </a:cubicBezTo>
                <a:cubicBezTo>
                  <a:pt x="3784355" y="576244"/>
                  <a:pt x="3790918" y="570017"/>
                  <a:pt x="3796752" y="570017"/>
                </a:cubicBezTo>
                <a:close/>
                <a:moveTo>
                  <a:pt x="3725922" y="570017"/>
                </a:moveTo>
                <a:cubicBezTo>
                  <a:pt x="3733944" y="570017"/>
                  <a:pt x="3739778" y="576244"/>
                  <a:pt x="3739778" y="584805"/>
                </a:cubicBezTo>
                <a:cubicBezTo>
                  <a:pt x="3739778" y="593367"/>
                  <a:pt x="3733944" y="599594"/>
                  <a:pt x="3725922" y="599594"/>
                </a:cubicBezTo>
                <a:cubicBezTo>
                  <a:pt x="3719359" y="599594"/>
                  <a:pt x="3713525" y="593367"/>
                  <a:pt x="3713525" y="584805"/>
                </a:cubicBezTo>
                <a:cubicBezTo>
                  <a:pt x="3713525" y="576244"/>
                  <a:pt x="3719359" y="570017"/>
                  <a:pt x="3725922" y="570017"/>
                </a:cubicBezTo>
                <a:close/>
                <a:moveTo>
                  <a:pt x="3655091" y="570017"/>
                </a:moveTo>
                <a:cubicBezTo>
                  <a:pt x="3662384" y="570017"/>
                  <a:pt x="3668947" y="574392"/>
                  <a:pt x="3668947" y="582414"/>
                </a:cubicBezTo>
                <a:cubicBezTo>
                  <a:pt x="3668947" y="590436"/>
                  <a:pt x="3662384" y="596271"/>
                  <a:pt x="3655091" y="596271"/>
                </a:cubicBezTo>
                <a:cubicBezTo>
                  <a:pt x="3647069" y="596271"/>
                  <a:pt x="3642694" y="590436"/>
                  <a:pt x="3642694" y="582414"/>
                </a:cubicBezTo>
                <a:cubicBezTo>
                  <a:pt x="3642694" y="574392"/>
                  <a:pt x="3647069" y="570017"/>
                  <a:pt x="3655091" y="570017"/>
                </a:cubicBezTo>
                <a:close/>
                <a:moveTo>
                  <a:pt x="3583280" y="570017"/>
                </a:moveTo>
                <a:cubicBezTo>
                  <a:pt x="3591064" y="570017"/>
                  <a:pt x="3598069" y="574392"/>
                  <a:pt x="3598069" y="582414"/>
                </a:cubicBezTo>
                <a:cubicBezTo>
                  <a:pt x="3598069" y="590436"/>
                  <a:pt x="3591064" y="596271"/>
                  <a:pt x="3583280" y="596271"/>
                </a:cubicBezTo>
                <a:cubicBezTo>
                  <a:pt x="3574718" y="596271"/>
                  <a:pt x="3568491" y="590436"/>
                  <a:pt x="3568491" y="582414"/>
                </a:cubicBezTo>
                <a:cubicBezTo>
                  <a:pt x="3568491" y="574392"/>
                  <a:pt x="3574718" y="570017"/>
                  <a:pt x="3583280" y="570017"/>
                </a:cubicBezTo>
                <a:close/>
                <a:moveTo>
                  <a:pt x="3512449" y="570017"/>
                </a:moveTo>
                <a:cubicBezTo>
                  <a:pt x="3520232" y="570017"/>
                  <a:pt x="3527237" y="574392"/>
                  <a:pt x="3527237" y="582414"/>
                </a:cubicBezTo>
                <a:cubicBezTo>
                  <a:pt x="3527237" y="590436"/>
                  <a:pt x="3520232" y="596271"/>
                  <a:pt x="3512449" y="596271"/>
                </a:cubicBezTo>
                <a:cubicBezTo>
                  <a:pt x="3503887" y="596271"/>
                  <a:pt x="3497661" y="590436"/>
                  <a:pt x="3497661" y="582414"/>
                </a:cubicBezTo>
                <a:cubicBezTo>
                  <a:pt x="3497661" y="574392"/>
                  <a:pt x="3503887" y="570017"/>
                  <a:pt x="3512449" y="570017"/>
                </a:cubicBezTo>
                <a:close/>
                <a:moveTo>
                  <a:pt x="3441619" y="570017"/>
                </a:moveTo>
                <a:cubicBezTo>
                  <a:pt x="3450181" y="570017"/>
                  <a:pt x="3456408" y="574392"/>
                  <a:pt x="3456408" y="582414"/>
                </a:cubicBezTo>
                <a:cubicBezTo>
                  <a:pt x="3456408" y="590436"/>
                  <a:pt x="3450181" y="596271"/>
                  <a:pt x="3441619" y="596271"/>
                </a:cubicBezTo>
                <a:cubicBezTo>
                  <a:pt x="3433835" y="596271"/>
                  <a:pt x="3426830" y="590436"/>
                  <a:pt x="3426830" y="582414"/>
                </a:cubicBezTo>
                <a:cubicBezTo>
                  <a:pt x="3426830" y="574392"/>
                  <a:pt x="3433835" y="570017"/>
                  <a:pt x="3441619" y="570017"/>
                </a:cubicBezTo>
                <a:close/>
                <a:moveTo>
                  <a:pt x="3369857" y="570017"/>
                </a:moveTo>
                <a:cubicBezTo>
                  <a:pt x="3377879" y="570017"/>
                  <a:pt x="3382254" y="574392"/>
                  <a:pt x="3382254" y="582414"/>
                </a:cubicBezTo>
                <a:cubicBezTo>
                  <a:pt x="3382254" y="590436"/>
                  <a:pt x="3377879" y="596271"/>
                  <a:pt x="3369857" y="596271"/>
                </a:cubicBezTo>
                <a:cubicBezTo>
                  <a:pt x="3362564" y="596271"/>
                  <a:pt x="3356001" y="590436"/>
                  <a:pt x="3356001" y="582414"/>
                </a:cubicBezTo>
                <a:cubicBezTo>
                  <a:pt x="3356001" y="574392"/>
                  <a:pt x="3362564" y="570017"/>
                  <a:pt x="3369857" y="570017"/>
                </a:cubicBezTo>
                <a:close/>
                <a:moveTo>
                  <a:pt x="3299091" y="570017"/>
                </a:moveTo>
                <a:cubicBezTo>
                  <a:pt x="3305656" y="570017"/>
                  <a:pt x="3311491" y="574392"/>
                  <a:pt x="3311491" y="582414"/>
                </a:cubicBezTo>
                <a:cubicBezTo>
                  <a:pt x="3311491" y="590436"/>
                  <a:pt x="3305656" y="596271"/>
                  <a:pt x="3299091" y="596271"/>
                </a:cubicBezTo>
                <a:cubicBezTo>
                  <a:pt x="3291802" y="596271"/>
                  <a:pt x="3285240" y="590436"/>
                  <a:pt x="3285240" y="582414"/>
                </a:cubicBezTo>
                <a:cubicBezTo>
                  <a:pt x="3285240" y="574392"/>
                  <a:pt x="3291802" y="570017"/>
                  <a:pt x="3299091" y="570017"/>
                </a:cubicBezTo>
                <a:close/>
                <a:moveTo>
                  <a:pt x="3226803" y="570017"/>
                </a:moveTo>
                <a:cubicBezTo>
                  <a:pt x="3234823" y="570017"/>
                  <a:pt x="3240660" y="574392"/>
                  <a:pt x="3240660" y="582414"/>
                </a:cubicBezTo>
                <a:cubicBezTo>
                  <a:pt x="3240660" y="590436"/>
                  <a:pt x="3234823" y="596271"/>
                  <a:pt x="3226803" y="596271"/>
                </a:cubicBezTo>
                <a:cubicBezTo>
                  <a:pt x="3220242" y="596271"/>
                  <a:pt x="3214406" y="590436"/>
                  <a:pt x="3214406" y="582414"/>
                </a:cubicBezTo>
                <a:cubicBezTo>
                  <a:pt x="3214406" y="574392"/>
                  <a:pt x="3220242" y="570017"/>
                  <a:pt x="3226803" y="570017"/>
                </a:cubicBezTo>
                <a:close/>
                <a:moveTo>
                  <a:pt x="3152600" y="570017"/>
                </a:moveTo>
                <a:cubicBezTo>
                  <a:pt x="3159892" y="570017"/>
                  <a:pt x="3166454" y="574392"/>
                  <a:pt x="3166454" y="582414"/>
                </a:cubicBezTo>
                <a:cubicBezTo>
                  <a:pt x="3166454" y="590436"/>
                  <a:pt x="3159892" y="596271"/>
                  <a:pt x="3152600" y="596271"/>
                </a:cubicBezTo>
                <a:cubicBezTo>
                  <a:pt x="3146037" y="596271"/>
                  <a:pt x="3140203" y="590436"/>
                  <a:pt x="3140203" y="582414"/>
                </a:cubicBezTo>
                <a:cubicBezTo>
                  <a:pt x="3140203" y="574392"/>
                  <a:pt x="3146037" y="570017"/>
                  <a:pt x="3152600" y="570017"/>
                </a:cubicBezTo>
                <a:close/>
                <a:moveTo>
                  <a:pt x="3081770" y="570017"/>
                </a:moveTo>
                <a:cubicBezTo>
                  <a:pt x="3089064" y="570017"/>
                  <a:pt x="3095622" y="575851"/>
                  <a:pt x="3095622" y="582414"/>
                </a:cubicBezTo>
                <a:cubicBezTo>
                  <a:pt x="3095622" y="590436"/>
                  <a:pt x="3089064" y="596271"/>
                  <a:pt x="3081770" y="596271"/>
                </a:cubicBezTo>
                <a:cubicBezTo>
                  <a:pt x="3073746" y="596271"/>
                  <a:pt x="3069369" y="590436"/>
                  <a:pt x="3069369" y="582414"/>
                </a:cubicBezTo>
                <a:cubicBezTo>
                  <a:pt x="3069369" y="575851"/>
                  <a:pt x="3073746" y="570017"/>
                  <a:pt x="3081770" y="570017"/>
                </a:cubicBezTo>
                <a:close/>
                <a:moveTo>
                  <a:pt x="3013712" y="570017"/>
                </a:moveTo>
                <a:cubicBezTo>
                  <a:pt x="3021305" y="570017"/>
                  <a:pt x="3028132" y="575851"/>
                  <a:pt x="3028132" y="582414"/>
                </a:cubicBezTo>
                <a:cubicBezTo>
                  <a:pt x="3028132" y="590436"/>
                  <a:pt x="3021305" y="596271"/>
                  <a:pt x="3013712" y="596271"/>
                </a:cubicBezTo>
                <a:cubicBezTo>
                  <a:pt x="3005366" y="596271"/>
                  <a:pt x="2998537" y="590436"/>
                  <a:pt x="2998537" y="582414"/>
                </a:cubicBezTo>
                <a:cubicBezTo>
                  <a:pt x="2998537" y="575851"/>
                  <a:pt x="3005366" y="570017"/>
                  <a:pt x="3013712" y="570017"/>
                </a:cubicBezTo>
                <a:close/>
                <a:moveTo>
                  <a:pt x="2942491" y="570017"/>
                </a:moveTo>
                <a:cubicBezTo>
                  <a:pt x="2951049" y="570017"/>
                  <a:pt x="2957285" y="575851"/>
                  <a:pt x="2957285" y="582414"/>
                </a:cubicBezTo>
                <a:cubicBezTo>
                  <a:pt x="2957285" y="590436"/>
                  <a:pt x="2951049" y="596271"/>
                  <a:pt x="2942491" y="596271"/>
                </a:cubicBezTo>
                <a:cubicBezTo>
                  <a:pt x="2934710" y="596271"/>
                  <a:pt x="2927705" y="590436"/>
                  <a:pt x="2927705" y="582414"/>
                </a:cubicBezTo>
                <a:cubicBezTo>
                  <a:pt x="2927705" y="575851"/>
                  <a:pt x="2934710" y="570017"/>
                  <a:pt x="2942491" y="570017"/>
                </a:cubicBezTo>
                <a:close/>
                <a:moveTo>
                  <a:pt x="2868288" y="570017"/>
                </a:moveTo>
                <a:cubicBezTo>
                  <a:pt x="2876856" y="570017"/>
                  <a:pt x="2883082" y="575851"/>
                  <a:pt x="2883082" y="582414"/>
                </a:cubicBezTo>
                <a:cubicBezTo>
                  <a:pt x="2883082" y="590436"/>
                  <a:pt x="2876856" y="596271"/>
                  <a:pt x="2868288" y="596271"/>
                </a:cubicBezTo>
                <a:cubicBezTo>
                  <a:pt x="2860506" y="596271"/>
                  <a:pt x="2853502" y="590436"/>
                  <a:pt x="2853502" y="582414"/>
                </a:cubicBezTo>
                <a:cubicBezTo>
                  <a:pt x="2853502" y="575851"/>
                  <a:pt x="2860506" y="570017"/>
                  <a:pt x="2868288" y="570017"/>
                </a:cubicBezTo>
                <a:close/>
                <a:moveTo>
                  <a:pt x="2796532" y="570017"/>
                </a:moveTo>
                <a:cubicBezTo>
                  <a:pt x="2804552" y="570017"/>
                  <a:pt x="2808931" y="575851"/>
                  <a:pt x="2808931" y="582414"/>
                </a:cubicBezTo>
                <a:cubicBezTo>
                  <a:pt x="2808931" y="590436"/>
                  <a:pt x="2804552" y="596271"/>
                  <a:pt x="2796532" y="596271"/>
                </a:cubicBezTo>
                <a:cubicBezTo>
                  <a:pt x="2789240" y="596271"/>
                  <a:pt x="2782675" y="590436"/>
                  <a:pt x="2782675" y="582414"/>
                </a:cubicBezTo>
                <a:cubicBezTo>
                  <a:pt x="2782675" y="575851"/>
                  <a:pt x="2789240" y="570017"/>
                  <a:pt x="2796532" y="570017"/>
                </a:cubicBezTo>
                <a:close/>
                <a:moveTo>
                  <a:pt x="2725695" y="570017"/>
                </a:moveTo>
                <a:cubicBezTo>
                  <a:pt x="2731529" y="570017"/>
                  <a:pt x="2738097" y="575851"/>
                  <a:pt x="2738097" y="582414"/>
                </a:cubicBezTo>
                <a:cubicBezTo>
                  <a:pt x="2738097" y="590436"/>
                  <a:pt x="2731529" y="596271"/>
                  <a:pt x="2725695" y="596271"/>
                </a:cubicBezTo>
                <a:cubicBezTo>
                  <a:pt x="2717681" y="596271"/>
                  <a:pt x="2711843" y="590436"/>
                  <a:pt x="2711843" y="582414"/>
                </a:cubicBezTo>
                <a:cubicBezTo>
                  <a:pt x="2711843" y="575851"/>
                  <a:pt x="2717681" y="570017"/>
                  <a:pt x="2725695" y="570017"/>
                </a:cubicBezTo>
                <a:close/>
                <a:moveTo>
                  <a:pt x="2654867" y="570017"/>
                </a:moveTo>
                <a:cubicBezTo>
                  <a:pt x="2660705" y="570017"/>
                  <a:pt x="2667266" y="575851"/>
                  <a:pt x="2667266" y="582414"/>
                </a:cubicBezTo>
                <a:cubicBezTo>
                  <a:pt x="2667266" y="590436"/>
                  <a:pt x="2660705" y="596271"/>
                  <a:pt x="2654867" y="596271"/>
                </a:cubicBezTo>
                <a:cubicBezTo>
                  <a:pt x="2646847" y="596271"/>
                  <a:pt x="2641013" y="590436"/>
                  <a:pt x="2641013" y="582414"/>
                </a:cubicBezTo>
                <a:cubicBezTo>
                  <a:pt x="2641013" y="575851"/>
                  <a:pt x="2646847" y="570017"/>
                  <a:pt x="2654867" y="570017"/>
                </a:cubicBezTo>
                <a:close/>
                <a:moveTo>
                  <a:pt x="2582580" y="570017"/>
                </a:moveTo>
                <a:cubicBezTo>
                  <a:pt x="2589873" y="570017"/>
                  <a:pt x="2596435" y="575851"/>
                  <a:pt x="2596435" y="582414"/>
                </a:cubicBezTo>
                <a:cubicBezTo>
                  <a:pt x="2596435" y="590436"/>
                  <a:pt x="2589873" y="596271"/>
                  <a:pt x="2582580" y="596271"/>
                </a:cubicBezTo>
                <a:cubicBezTo>
                  <a:pt x="2576018" y="596271"/>
                  <a:pt x="2570184" y="590436"/>
                  <a:pt x="2570184" y="582414"/>
                </a:cubicBezTo>
                <a:cubicBezTo>
                  <a:pt x="2570184" y="575851"/>
                  <a:pt x="2576018" y="570017"/>
                  <a:pt x="2582580" y="570017"/>
                </a:cubicBezTo>
                <a:close/>
                <a:moveTo>
                  <a:pt x="2511026" y="570017"/>
                </a:moveTo>
                <a:cubicBezTo>
                  <a:pt x="2519047" y="570017"/>
                  <a:pt x="2525610" y="575851"/>
                  <a:pt x="2525610" y="582414"/>
                </a:cubicBezTo>
                <a:cubicBezTo>
                  <a:pt x="2525610" y="590436"/>
                  <a:pt x="2519047" y="596271"/>
                  <a:pt x="2511026" y="596271"/>
                </a:cubicBezTo>
                <a:cubicBezTo>
                  <a:pt x="2505193" y="596271"/>
                  <a:pt x="2499358" y="590436"/>
                  <a:pt x="2499358" y="582414"/>
                </a:cubicBezTo>
                <a:cubicBezTo>
                  <a:pt x="2499358" y="575851"/>
                  <a:pt x="2505193" y="570017"/>
                  <a:pt x="2511026" y="570017"/>
                </a:cubicBezTo>
                <a:close/>
                <a:moveTo>
                  <a:pt x="2440921" y="570017"/>
                </a:moveTo>
                <a:cubicBezTo>
                  <a:pt x="2448943" y="570017"/>
                  <a:pt x="2454778" y="575851"/>
                  <a:pt x="2454778" y="582414"/>
                </a:cubicBezTo>
                <a:cubicBezTo>
                  <a:pt x="2454778" y="590436"/>
                  <a:pt x="2448943" y="596271"/>
                  <a:pt x="2440921" y="596271"/>
                </a:cubicBezTo>
                <a:cubicBezTo>
                  <a:pt x="2433632" y="596271"/>
                  <a:pt x="2428525" y="590436"/>
                  <a:pt x="2428525" y="582414"/>
                </a:cubicBezTo>
                <a:cubicBezTo>
                  <a:pt x="2428525" y="575851"/>
                  <a:pt x="2433632" y="570017"/>
                  <a:pt x="2440921" y="570017"/>
                </a:cubicBezTo>
                <a:close/>
                <a:moveTo>
                  <a:pt x="2369108" y="570017"/>
                </a:moveTo>
                <a:cubicBezTo>
                  <a:pt x="2377669" y="570017"/>
                  <a:pt x="2383896" y="575851"/>
                  <a:pt x="2383896" y="582414"/>
                </a:cubicBezTo>
                <a:cubicBezTo>
                  <a:pt x="2383896" y="590436"/>
                  <a:pt x="2377669" y="596271"/>
                  <a:pt x="2369108" y="596271"/>
                </a:cubicBezTo>
                <a:cubicBezTo>
                  <a:pt x="2361324" y="596271"/>
                  <a:pt x="2354319" y="590436"/>
                  <a:pt x="2354319" y="582414"/>
                </a:cubicBezTo>
                <a:cubicBezTo>
                  <a:pt x="2354319" y="575851"/>
                  <a:pt x="2361324" y="570017"/>
                  <a:pt x="2369108" y="570017"/>
                </a:cubicBezTo>
                <a:close/>
                <a:moveTo>
                  <a:pt x="2298275" y="570017"/>
                </a:moveTo>
                <a:cubicBezTo>
                  <a:pt x="2306839" y="570017"/>
                  <a:pt x="2313064" y="575851"/>
                  <a:pt x="2313064" y="582414"/>
                </a:cubicBezTo>
                <a:cubicBezTo>
                  <a:pt x="2313064" y="590436"/>
                  <a:pt x="2306839" y="596271"/>
                  <a:pt x="2298275" y="596271"/>
                </a:cubicBezTo>
                <a:cubicBezTo>
                  <a:pt x="2290494" y="596271"/>
                  <a:pt x="2283487" y="590436"/>
                  <a:pt x="2283487" y="582414"/>
                </a:cubicBezTo>
                <a:cubicBezTo>
                  <a:pt x="2283487" y="575851"/>
                  <a:pt x="2290494" y="570017"/>
                  <a:pt x="2298275" y="570017"/>
                </a:cubicBezTo>
                <a:close/>
                <a:moveTo>
                  <a:pt x="2226512" y="570017"/>
                </a:moveTo>
                <a:cubicBezTo>
                  <a:pt x="2234534" y="570017"/>
                  <a:pt x="2238911" y="575851"/>
                  <a:pt x="2238911" y="582414"/>
                </a:cubicBezTo>
                <a:cubicBezTo>
                  <a:pt x="2238911" y="590436"/>
                  <a:pt x="2234534" y="596271"/>
                  <a:pt x="2226512" y="596271"/>
                </a:cubicBezTo>
                <a:cubicBezTo>
                  <a:pt x="2218490" y="596271"/>
                  <a:pt x="2212655" y="590436"/>
                  <a:pt x="2212655" y="582414"/>
                </a:cubicBezTo>
                <a:cubicBezTo>
                  <a:pt x="2212655" y="575851"/>
                  <a:pt x="2218490" y="570017"/>
                  <a:pt x="2226512" y="570017"/>
                </a:cubicBezTo>
                <a:close/>
                <a:moveTo>
                  <a:pt x="2155680" y="570017"/>
                </a:moveTo>
                <a:cubicBezTo>
                  <a:pt x="2161514" y="570017"/>
                  <a:pt x="2168079" y="575851"/>
                  <a:pt x="2168079" y="582414"/>
                </a:cubicBezTo>
                <a:cubicBezTo>
                  <a:pt x="2168079" y="590436"/>
                  <a:pt x="2161514" y="596271"/>
                  <a:pt x="2155680" y="596271"/>
                </a:cubicBezTo>
                <a:cubicBezTo>
                  <a:pt x="2147658" y="596271"/>
                  <a:pt x="2141823" y="590436"/>
                  <a:pt x="2141823" y="582414"/>
                </a:cubicBezTo>
                <a:cubicBezTo>
                  <a:pt x="2141823" y="575851"/>
                  <a:pt x="2147658" y="570017"/>
                  <a:pt x="2155680" y="570017"/>
                </a:cubicBezTo>
                <a:close/>
                <a:moveTo>
                  <a:pt x="2084846" y="570017"/>
                </a:moveTo>
                <a:cubicBezTo>
                  <a:pt x="2090680" y="570017"/>
                  <a:pt x="2097246" y="575851"/>
                  <a:pt x="2097246" y="582414"/>
                </a:cubicBezTo>
                <a:cubicBezTo>
                  <a:pt x="2097246" y="590436"/>
                  <a:pt x="2090680" y="596271"/>
                  <a:pt x="2084846" y="596271"/>
                </a:cubicBezTo>
                <a:cubicBezTo>
                  <a:pt x="2076824" y="596271"/>
                  <a:pt x="2070989" y="590436"/>
                  <a:pt x="2070989" y="582414"/>
                </a:cubicBezTo>
                <a:cubicBezTo>
                  <a:pt x="2070989" y="575851"/>
                  <a:pt x="2076824" y="570017"/>
                  <a:pt x="2084846" y="570017"/>
                </a:cubicBezTo>
                <a:close/>
                <a:moveTo>
                  <a:pt x="2011831" y="570017"/>
                </a:moveTo>
                <a:cubicBezTo>
                  <a:pt x="2019854" y="570017"/>
                  <a:pt x="2026416" y="575851"/>
                  <a:pt x="2026416" y="582414"/>
                </a:cubicBezTo>
                <a:cubicBezTo>
                  <a:pt x="2026416" y="590436"/>
                  <a:pt x="2019854" y="596271"/>
                  <a:pt x="2011831" y="596271"/>
                </a:cubicBezTo>
                <a:cubicBezTo>
                  <a:pt x="2005997" y="596271"/>
                  <a:pt x="2000163" y="590436"/>
                  <a:pt x="2000163" y="582414"/>
                </a:cubicBezTo>
                <a:cubicBezTo>
                  <a:pt x="2000163" y="575851"/>
                  <a:pt x="2005997" y="570017"/>
                  <a:pt x="2011831" y="570017"/>
                </a:cubicBezTo>
                <a:close/>
                <a:moveTo>
                  <a:pt x="1938359" y="570017"/>
                </a:moveTo>
                <a:cubicBezTo>
                  <a:pt x="1946379" y="570017"/>
                  <a:pt x="1952216" y="575851"/>
                  <a:pt x="1952216" y="583873"/>
                </a:cubicBezTo>
                <a:cubicBezTo>
                  <a:pt x="1952216" y="590436"/>
                  <a:pt x="1946379" y="596271"/>
                  <a:pt x="1938359" y="596271"/>
                </a:cubicBezTo>
                <a:cubicBezTo>
                  <a:pt x="1932525" y="596271"/>
                  <a:pt x="1925962" y="590436"/>
                  <a:pt x="1925962" y="583873"/>
                </a:cubicBezTo>
                <a:cubicBezTo>
                  <a:pt x="1925962" y="575851"/>
                  <a:pt x="1932525" y="570017"/>
                  <a:pt x="1938359" y="570017"/>
                </a:cubicBezTo>
                <a:close/>
                <a:moveTo>
                  <a:pt x="1867522" y="570017"/>
                </a:moveTo>
                <a:cubicBezTo>
                  <a:pt x="1875545" y="570017"/>
                  <a:pt x="1881382" y="575851"/>
                  <a:pt x="1881382" y="583873"/>
                </a:cubicBezTo>
                <a:cubicBezTo>
                  <a:pt x="1881382" y="590436"/>
                  <a:pt x="1875545" y="596271"/>
                  <a:pt x="1867522" y="596271"/>
                </a:cubicBezTo>
                <a:cubicBezTo>
                  <a:pt x="1860229" y="596271"/>
                  <a:pt x="1855124" y="590436"/>
                  <a:pt x="1855124" y="583873"/>
                </a:cubicBezTo>
                <a:cubicBezTo>
                  <a:pt x="1855124" y="575851"/>
                  <a:pt x="1860229" y="570017"/>
                  <a:pt x="1867522" y="570017"/>
                </a:cubicBezTo>
                <a:close/>
                <a:moveTo>
                  <a:pt x="1799082" y="570017"/>
                </a:moveTo>
                <a:cubicBezTo>
                  <a:pt x="1807643" y="570017"/>
                  <a:pt x="1813871" y="575851"/>
                  <a:pt x="1813871" y="583873"/>
                </a:cubicBezTo>
                <a:cubicBezTo>
                  <a:pt x="1813871" y="590436"/>
                  <a:pt x="1807643" y="596271"/>
                  <a:pt x="1799082" y="596271"/>
                </a:cubicBezTo>
                <a:cubicBezTo>
                  <a:pt x="1790521" y="596271"/>
                  <a:pt x="1784295" y="590436"/>
                  <a:pt x="1784295" y="583873"/>
                </a:cubicBezTo>
                <a:cubicBezTo>
                  <a:pt x="1784295" y="575851"/>
                  <a:pt x="1790521" y="570017"/>
                  <a:pt x="1799082" y="570017"/>
                </a:cubicBezTo>
                <a:close/>
                <a:moveTo>
                  <a:pt x="1728257" y="570017"/>
                </a:moveTo>
                <a:cubicBezTo>
                  <a:pt x="1736820" y="570017"/>
                  <a:pt x="1743046" y="575851"/>
                  <a:pt x="1743046" y="583873"/>
                </a:cubicBezTo>
                <a:cubicBezTo>
                  <a:pt x="1743046" y="590436"/>
                  <a:pt x="1736820" y="596271"/>
                  <a:pt x="1728257" y="596271"/>
                </a:cubicBezTo>
                <a:cubicBezTo>
                  <a:pt x="1719694" y="596271"/>
                  <a:pt x="1713467" y="590436"/>
                  <a:pt x="1713467" y="583873"/>
                </a:cubicBezTo>
                <a:cubicBezTo>
                  <a:pt x="1713467" y="575851"/>
                  <a:pt x="1719694" y="570017"/>
                  <a:pt x="1728257" y="570017"/>
                </a:cubicBezTo>
                <a:close/>
                <a:moveTo>
                  <a:pt x="1657426" y="570017"/>
                </a:moveTo>
                <a:cubicBezTo>
                  <a:pt x="1665210" y="570017"/>
                  <a:pt x="1672218" y="575851"/>
                  <a:pt x="1672218" y="583873"/>
                </a:cubicBezTo>
                <a:cubicBezTo>
                  <a:pt x="1672218" y="590436"/>
                  <a:pt x="1665210" y="596271"/>
                  <a:pt x="1657426" y="596271"/>
                </a:cubicBezTo>
                <a:cubicBezTo>
                  <a:pt x="1648867" y="596271"/>
                  <a:pt x="1642647" y="590436"/>
                  <a:pt x="1642647" y="583873"/>
                </a:cubicBezTo>
                <a:cubicBezTo>
                  <a:pt x="1642647" y="575851"/>
                  <a:pt x="1648867" y="570017"/>
                  <a:pt x="1657426" y="570017"/>
                </a:cubicBezTo>
                <a:close/>
                <a:moveTo>
                  <a:pt x="1582294" y="570017"/>
                </a:moveTo>
                <a:cubicBezTo>
                  <a:pt x="1589587" y="570017"/>
                  <a:pt x="1594694" y="575851"/>
                  <a:pt x="1594694" y="583873"/>
                </a:cubicBezTo>
                <a:cubicBezTo>
                  <a:pt x="1594694" y="590436"/>
                  <a:pt x="1589587" y="596271"/>
                  <a:pt x="1582294" y="596271"/>
                </a:cubicBezTo>
                <a:cubicBezTo>
                  <a:pt x="1574271" y="596271"/>
                  <a:pt x="1568438" y="590436"/>
                  <a:pt x="1568438" y="583873"/>
                </a:cubicBezTo>
                <a:cubicBezTo>
                  <a:pt x="1568438" y="575851"/>
                  <a:pt x="1574271" y="570017"/>
                  <a:pt x="1582294" y="570017"/>
                </a:cubicBezTo>
                <a:close/>
                <a:moveTo>
                  <a:pt x="1512190" y="570017"/>
                </a:moveTo>
                <a:cubicBezTo>
                  <a:pt x="1518025" y="570017"/>
                  <a:pt x="1523859" y="575851"/>
                  <a:pt x="1523859" y="583873"/>
                </a:cubicBezTo>
                <a:cubicBezTo>
                  <a:pt x="1523859" y="590436"/>
                  <a:pt x="1518025" y="596271"/>
                  <a:pt x="1512190" y="596271"/>
                </a:cubicBezTo>
                <a:cubicBezTo>
                  <a:pt x="1504169" y="596271"/>
                  <a:pt x="1497607" y="590436"/>
                  <a:pt x="1497607" y="583873"/>
                </a:cubicBezTo>
                <a:cubicBezTo>
                  <a:pt x="1497607" y="575851"/>
                  <a:pt x="1504169" y="570017"/>
                  <a:pt x="1512190" y="570017"/>
                </a:cubicBezTo>
                <a:close/>
                <a:moveTo>
                  <a:pt x="1440623" y="570017"/>
                </a:moveTo>
                <a:cubicBezTo>
                  <a:pt x="1447188" y="570017"/>
                  <a:pt x="1453020" y="575851"/>
                  <a:pt x="1453020" y="583873"/>
                </a:cubicBezTo>
                <a:cubicBezTo>
                  <a:pt x="1453020" y="590436"/>
                  <a:pt x="1447188" y="596271"/>
                  <a:pt x="1440623" y="596271"/>
                </a:cubicBezTo>
                <a:cubicBezTo>
                  <a:pt x="1433333" y="596271"/>
                  <a:pt x="1426771" y="590436"/>
                  <a:pt x="1426771" y="583873"/>
                </a:cubicBezTo>
                <a:cubicBezTo>
                  <a:pt x="1426771" y="575851"/>
                  <a:pt x="1433333" y="570017"/>
                  <a:pt x="1440623" y="570017"/>
                </a:cubicBezTo>
                <a:close/>
                <a:moveTo>
                  <a:pt x="1368341" y="570017"/>
                </a:moveTo>
                <a:cubicBezTo>
                  <a:pt x="1376363" y="570017"/>
                  <a:pt x="1382194" y="575851"/>
                  <a:pt x="1382194" y="583873"/>
                </a:cubicBezTo>
                <a:cubicBezTo>
                  <a:pt x="1382194" y="590436"/>
                  <a:pt x="1376363" y="596271"/>
                  <a:pt x="1368341" y="596271"/>
                </a:cubicBezTo>
                <a:cubicBezTo>
                  <a:pt x="1362508" y="596271"/>
                  <a:pt x="1355945" y="590436"/>
                  <a:pt x="1355945" y="583873"/>
                </a:cubicBezTo>
                <a:cubicBezTo>
                  <a:pt x="1355945" y="575851"/>
                  <a:pt x="1362508" y="570017"/>
                  <a:pt x="1368341" y="570017"/>
                </a:cubicBezTo>
                <a:close/>
                <a:moveTo>
                  <a:pt x="1297515" y="570017"/>
                </a:moveTo>
                <a:cubicBezTo>
                  <a:pt x="1305535" y="570017"/>
                  <a:pt x="1311369" y="575851"/>
                  <a:pt x="1311369" y="583873"/>
                </a:cubicBezTo>
                <a:cubicBezTo>
                  <a:pt x="1311369" y="590436"/>
                  <a:pt x="1305535" y="596271"/>
                  <a:pt x="1297515" y="596271"/>
                </a:cubicBezTo>
                <a:cubicBezTo>
                  <a:pt x="1291680" y="596271"/>
                  <a:pt x="1285116" y="590436"/>
                  <a:pt x="1285116" y="583873"/>
                </a:cubicBezTo>
                <a:cubicBezTo>
                  <a:pt x="1285116" y="575851"/>
                  <a:pt x="1289492" y="570017"/>
                  <a:pt x="1297515" y="570017"/>
                </a:cubicBezTo>
                <a:close/>
                <a:moveTo>
                  <a:pt x="1226680" y="570017"/>
                </a:moveTo>
                <a:cubicBezTo>
                  <a:pt x="1233973" y="570017"/>
                  <a:pt x="1240537" y="575851"/>
                  <a:pt x="1240537" y="583873"/>
                </a:cubicBezTo>
                <a:cubicBezTo>
                  <a:pt x="1240537" y="590436"/>
                  <a:pt x="1233973" y="596271"/>
                  <a:pt x="1226680" y="596271"/>
                </a:cubicBezTo>
                <a:cubicBezTo>
                  <a:pt x="1218671" y="596271"/>
                  <a:pt x="1214296" y="590436"/>
                  <a:pt x="1214296" y="583873"/>
                </a:cubicBezTo>
                <a:cubicBezTo>
                  <a:pt x="1214296" y="575851"/>
                  <a:pt x="1218671" y="570017"/>
                  <a:pt x="1226680" y="570017"/>
                </a:cubicBezTo>
                <a:close/>
                <a:moveTo>
                  <a:pt x="1154879" y="570017"/>
                </a:moveTo>
                <a:cubicBezTo>
                  <a:pt x="1162662" y="570017"/>
                  <a:pt x="1169669" y="575851"/>
                  <a:pt x="1169669" y="583873"/>
                </a:cubicBezTo>
                <a:cubicBezTo>
                  <a:pt x="1169669" y="590436"/>
                  <a:pt x="1162662" y="596271"/>
                  <a:pt x="1154879" y="596271"/>
                </a:cubicBezTo>
                <a:cubicBezTo>
                  <a:pt x="1146319" y="596271"/>
                  <a:pt x="1140090" y="590436"/>
                  <a:pt x="1140090" y="583873"/>
                </a:cubicBezTo>
                <a:cubicBezTo>
                  <a:pt x="1140090" y="575851"/>
                  <a:pt x="1146319" y="570017"/>
                  <a:pt x="1154879" y="570017"/>
                </a:cubicBezTo>
                <a:close/>
                <a:moveTo>
                  <a:pt x="1084053" y="570017"/>
                </a:moveTo>
                <a:cubicBezTo>
                  <a:pt x="1091836" y="570017"/>
                  <a:pt x="1098840" y="575851"/>
                  <a:pt x="1098840" y="583873"/>
                </a:cubicBezTo>
                <a:cubicBezTo>
                  <a:pt x="1098840" y="590436"/>
                  <a:pt x="1091836" y="596271"/>
                  <a:pt x="1084053" y="596271"/>
                </a:cubicBezTo>
                <a:cubicBezTo>
                  <a:pt x="1075487" y="596271"/>
                  <a:pt x="1069263" y="590436"/>
                  <a:pt x="1069263" y="583873"/>
                </a:cubicBezTo>
                <a:cubicBezTo>
                  <a:pt x="1069263" y="575851"/>
                  <a:pt x="1075487" y="570017"/>
                  <a:pt x="1084053" y="570017"/>
                </a:cubicBezTo>
                <a:close/>
                <a:moveTo>
                  <a:pt x="1013010" y="570017"/>
                </a:moveTo>
                <a:cubicBezTo>
                  <a:pt x="1020306" y="570017"/>
                  <a:pt x="1024682" y="575851"/>
                  <a:pt x="1024682" y="583873"/>
                </a:cubicBezTo>
                <a:cubicBezTo>
                  <a:pt x="1024682" y="590436"/>
                  <a:pt x="1020306" y="596271"/>
                  <a:pt x="1013010" y="596271"/>
                </a:cubicBezTo>
                <a:cubicBezTo>
                  <a:pt x="1004991" y="596271"/>
                  <a:pt x="998433" y="590436"/>
                  <a:pt x="998433" y="583873"/>
                </a:cubicBezTo>
                <a:cubicBezTo>
                  <a:pt x="998433" y="575851"/>
                  <a:pt x="1004991" y="570017"/>
                  <a:pt x="1013010" y="570017"/>
                </a:cubicBezTo>
                <a:close/>
                <a:moveTo>
                  <a:pt x="941458" y="570017"/>
                </a:moveTo>
                <a:cubicBezTo>
                  <a:pt x="948019" y="570017"/>
                  <a:pt x="953857" y="575851"/>
                  <a:pt x="953857" y="583873"/>
                </a:cubicBezTo>
                <a:cubicBezTo>
                  <a:pt x="953857" y="590436"/>
                  <a:pt x="948019" y="596271"/>
                  <a:pt x="941458" y="596271"/>
                </a:cubicBezTo>
                <a:cubicBezTo>
                  <a:pt x="934166" y="596271"/>
                  <a:pt x="927601" y="590436"/>
                  <a:pt x="927601" y="583873"/>
                </a:cubicBezTo>
                <a:cubicBezTo>
                  <a:pt x="927601" y="575851"/>
                  <a:pt x="934166" y="570017"/>
                  <a:pt x="941458" y="570017"/>
                </a:cubicBezTo>
                <a:close/>
                <a:moveTo>
                  <a:pt x="870626" y="570017"/>
                </a:moveTo>
                <a:cubicBezTo>
                  <a:pt x="877192" y="570017"/>
                  <a:pt x="883027" y="575851"/>
                  <a:pt x="883027" y="583873"/>
                </a:cubicBezTo>
                <a:cubicBezTo>
                  <a:pt x="883027" y="590436"/>
                  <a:pt x="877192" y="596271"/>
                  <a:pt x="870626" y="596271"/>
                </a:cubicBezTo>
                <a:cubicBezTo>
                  <a:pt x="863333" y="596271"/>
                  <a:pt x="856772" y="591895"/>
                  <a:pt x="856772" y="583873"/>
                </a:cubicBezTo>
                <a:cubicBezTo>
                  <a:pt x="856772" y="575851"/>
                  <a:pt x="863333" y="570017"/>
                  <a:pt x="870626" y="570017"/>
                </a:cubicBezTo>
                <a:close/>
                <a:moveTo>
                  <a:pt x="798340" y="570017"/>
                </a:moveTo>
                <a:cubicBezTo>
                  <a:pt x="806360" y="570017"/>
                  <a:pt x="812193" y="575851"/>
                  <a:pt x="812193" y="583873"/>
                </a:cubicBezTo>
                <a:cubicBezTo>
                  <a:pt x="812193" y="591895"/>
                  <a:pt x="806360" y="596271"/>
                  <a:pt x="798340" y="596271"/>
                </a:cubicBezTo>
                <a:cubicBezTo>
                  <a:pt x="792504" y="596271"/>
                  <a:pt x="785941" y="591895"/>
                  <a:pt x="785941" y="583873"/>
                </a:cubicBezTo>
                <a:cubicBezTo>
                  <a:pt x="785941" y="575851"/>
                  <a:pt x="792504" y="570017"/>
                  <a:pt x="798340" y="570017"/>
                </a:cubicBezTo>
                <a:close/>
                <a:moveTo>
                  <a:pt x="724135" y="570017"/>
                </a:moveTo>
                <a:cubicBezTo>
                  <a:pt x="731429" y="570017"/>
                  <a:pt x="737991" y="575851"/>
                  <a:pt x="737991" y="583873"/>
                </a:cubicBezTo>
                <a:cubicBezTo>
                  <a:pt x="737991" y="591895"/>
                  <a:pt x="731429" y="596271"/>
                  <a:pt x="724135" y="596271"/>
                </a:cubicBezTo>
                <a:cubicBezTo>
                  <a:pt x="717571" y="596271"/>
                  <a:pt x="711737" y="591895"/>
                  <a:pt x="711737" y="583873"/>
                </a:cubicBezTo>
                <a:cubicBezTo>
                  <a:pt x="711737" y="575851"/>
                  <a:pt x="717571" y="570017"/>
                  <a:pt x="724135" y="570017"/>
                </a:cubicBezTo>
                <a:close/>
                <a:moveTo>
                  <a:pt x="653306" y="570017"/>
                </a:moveTo>
                <a:cubicBezTo>
                  <a:pt x="660598" y="570017"/>
                  <a:pt x="667161" y="575851"/>
                  <a:pt x="667161" y="583873"/>
                </a:cubicBezTo>
                <a:cubicBezTo>
                  <a:pt x="667161" y="591895"/>
                  <a:pt x="660598" y="596271"/>
                  <a:pt x="653306" y="596271"/>
                </a:cubicBezTo>
                <a:cubicBezTo>
                  <a:pt x="645286" y="596271"/>
                  <a:pt x="640910" y="591895"/>
                  <a:pt x="640910" y="583873"/>
                </a:cubicBezTo>
                <a:cubicBezTo>
                  <a:pt x="640910" y="575851"/>
                  <a:pt x="645286" y="570017"/>
                  <a:pt x="653306" y="570017"/>
                </a:cubicBezTo>
                <a:close/>
                <a:moveTo>
                  <a:pt x="584865" y="570017"/>
                </a:moveTo>
                <a:cubicBezTo>
                  <a:pt x="592648" y="570017"/>
                  <a:pt x="599654" y="575851"/>
                  <a:pt x="599654" y="583873"/>
                </a:cubicBezTo>
                <a:cubicBezTo>
                  <a:pt x="599654" y="591895"/>
                  <a:pt x="592648" y="596271"/>
                  <a:pt x="584865" y="596271"/>
                </a:cubicBezTo>
                <a:cubicBezTo>
                  <a:pt x="576307" y="596271"/>
                  <a:pt x="570076" y="591895"/>
                  <a:pt x="570076" y="583873"/>
                </a:cubicBezTo>
                <a:cubicBezTo>
                  <a:pt x="570076" y="575851"/>
                  <a:pt x="576307" y="570017"/>
                  <a:pt x="584865" y="570017"/>
                </a:cubicBezTo>
                <a:close/>
                <a:moveTo>
                  <a:pt x="513668" y="570017"/>
                </a:moveTo>
                <a:cubicBezTo>
                  <a:pt x="522015" y="570017"/>
                  <a:pt x="528846" y="575851"/>
                  <a:pt x="528846" y="583873"/>
                </a:cubicBezTo>
                <a:cubicBezTo>
                  <a:pt x="528846" y="591895"/>
                  <a:pt x="522015" y="596271"/>
                  <a:pt x="513668" y="596271"/>
                </a:cubicBezTo>
                <a:cubicBezTo>
                  <a:pt x="506076" y="596271"/>
                  <a:pt x="499248" y="591895"/>
                  <a:pt x="499248" y="583873"/>
                </a:cubicBezTo>
                <a:cubicBezTo>
                  <a:pt x="499248" y="575851"/>
                  <a:pt x="506076" y="570017"/>
                  <a:pt x="513668" y="570017"/>
                </a:cubicBezTo>
                <a:close/>
                <a:moveTo>
                  <a:pt x="439833" y="570017"/>
                </a:moveTo>
                <a:cubicBezTo>
                  <a:pt x="448394" y="570017"/>
                  <a:pt x="454623" y="575851"/>
                  <a:pt x="454623" y="583873"/>
                </a:cubicBezTo>
                <a:cubicBezTo>
                  <a:pt x="454623" y="591895"/>
                  <a:pt x="448394" y="596271"/>
                  <a:pt x="439833" y="596271"/>
                </a:cubicBezTo>
                <a:cubicBezTo>
                  <a:pt x="432049" y="596271"/>
                  <a:pt x="425044" y="591895"/>
                  <a:pt x="425044" y="583873"/>
                </a:cubicBezTo>
                <a:cubicBezTo>
                  <a:pt x="425044" y="575851"/>
                  <a:pt x="432049" y="570017"/>
                  <a:pt x="439833" y="570017"/>
                </a:cubicBezTo>
                <a:close/>
                <a:moveTo>
                  <a:pt x="368072" y="570017"/>
                </a:moveTo>
                <a:cubicBezTo>
                  <a:pt x="376089" y="570017"/>
                  <a:pt x="380467" y="575851"/>
                  <a:pt x="380467" y="583873"/>
                </a:cubicBezTo>
                <a:cubicBezTo>
                  <a:pt x="380467" y="591895"/>
                  <a:pt x="376089" y="596271"/>
                  <a:pt x="368072" y="596271"/>
                </a:cubicBezTo>
                <a:cubicBezTo>
                  <a:pt x="360778" y="596271"/>
                  <a:pt x="354211" y="591895"/>
                  <a:pt x="354211" y="583873"/>
                </a:cubicBezTo>
                <a:cubicBezTo>
                  <a:pt x="354211" y="575851"/>
                  <a:pt x="360778" y="570017"/>
                  <a:pt x="368072" y="570017"/>
                </a:cubicBezTo>
                <a:close/>
                <a:moveTo>
                  <a:pt x="3081772" y="499186"/>
                </a:moveTo>
                <a:cubicBezTo>
                  <a:pt x="3089064" y="499186"/>
                  <a:pt x="3095622" y="503561"/>
                  <a:pt x="3095622" y="511583"/>
                </a:cubicBezTo>
                <a:cubicBezTo>
                  <a:pt x="3095622" y="518876"/>
                  <a:pt x="3089064" y="525440"/>
                  <a:pt x="3081772" y="525440"/>
                </a:cubicBezTo>
                <a:cubicBezTo>
                  <a:pt x="3073748" y="525440"/>
                  <a:pt x="3069372" y="518876"/>
                  <a:pt x="3069372" y="511583"/>
                </a:cubicBezTo>
                <a:cubicBezTo>
                  <a:pt x="3069372" y="503561"/>
                  <a:pt x="3073748" y="499186"/>
                  <a:pt x="3081772" y="499186"/>
                </a:cubicBezTo>
                <a:close/>
                <a:moveTo>
                  <a:pt x="3013712" y="499186"/>
                </a:moveTo>
                <a:cubicBezTo>
                  <a:pt x="3021305" y="499186"/>
                  <a:pt x="3028135" y="503561"/>
                  <a:pt x="3028135" y="511583"/>
                </a:cubicBezTo>
                <a:cubicBezTo>
                  <a:pt x="3028135" y="518876"/>
                  <a:pt x="3021305" y="525440"/>
                  <a:pt x="3013712" y="525440"/>
                </a:cubicBezTo>
                <a:cubicBezTo>
                  <a:pt x="3005368" y="525440"/>
                  <a:pt x="2998539" y="518876"/>
                  <a:pt x="2998539" y="511583"/>
                </a:cubicBezTo>
                <a:cubicBezTo>
                  <a:pt x="2998539" y="503561"/>
                  <a:pt x="3005368" y="499186"/>
                  <a:pt x="3013712" y="499186"/>
                </a:cubicBezTo>
                <a:close/>
                <a:moveTo>
                  <a:pt x="2942491" y="499186"/>
                </a:moveTo>
                <a:cubicBezTo>
                  <a:pt x="2951052" y="499186"/>
                  <a:pt x="2957285" y="503561"/>
                  <a:pt x="2957285" y="511583"/>
                </a:cubicBezTo>
                <a:cubicBezTo>
                  <a:pt x="2957285" y="518876"/>
                  <a:pt x="2951052" y="525440"/>
                  <a:pt x="2942491" y="525440"/>
                </a:cubicBezTo>
                <a:cubicBezTo>
                  <a:pt x="2934710" y="525440"/>
                  <a:pt x="2927705" y="518876"/>
                  <a:pt x="2927705" y="511583"/>
                </a:cubicBezTo>
                <a:cubicBezTo>
                  <a:pt x="2927705" y="503561"/>
                  <a:pt x="2934710" y="499186"/>
                  <a:pt x="2942491" y="499186"/>
                </a:cubicBezTo>
                <a:close/>
                <a:moveTo>
                  <a:pt x="2868291" y="499186"/>
                </a:moveTo>
                <a:cubicBezTo>
                  <a:pt x="2876856" y="499186"/>
                  <a:pt x="2883082" y="503561"/>
                  <a:pt x="2883082" y="511583"/>
                </a:cubicBezTo>
                <a:cubicBezTo>
                  <a:pt x="2883082" y="518876"/>
                  <a:pt x="2876856" y="525440"/>
                  <a:pt x="2868291" y="525440"/>
                </a:cubicBezTo>
                <a:cubicBezTo>
                  <a:pt x="2860509" y="525440"/>
                  <a:pt x="2853502" y="518876"/>
                  <a:pt x="2853502" y="511583"/>
                </a:cubicBezTo>
                <a:cubicBezTo>
                  <a:pt x="2853502" y="503561"/>
                  <a:pt x="2860509" y="499186"/>
                  <a:pt x="2868291" y="499186"/>
                </a:cubicBezTo>
                <a:close/>
                <a:moveTo>
                  <a:pt x="2796533" y="499186"/>
                </a:moveTo>
                <a:cubicBezTo>
                  <a:pt x="2804555" y="499186"/>
                  <a:pt x="2808931" y="503561"/>
                  <a:pt x="2808931" y="511583"/>
                </a:cubicBezTo>
                <a:cubicBezTo>
                  <a:pt x="2808931" y="518876"/>
                  <a:pt x="2804555" y="525440"/>
                  <a:pt x="2796533" y="525440"/>
                </a:cubicBezTo>
                <a:cubicBezTo>
                  <a:pt x="2789240" y="525440"/>
                  <a:pt x="2782678" y="518876"/>
                  <a:pt x="2782678" y="511583"/>
                </a:cubicBezTo>
                <a:cubicBezTo>
                  <a:pt x="2782678" y="503561"/>
                  <a:pt x="2789240" y="499186"/>
                  <a:pt x="2796533" y="499186"/>
                </a:cubicBezTo>
                <a:close/>
                <a:moveTo>
                  <a:pt x="2725695" y="499186"/>
                </a:moveTo>
                <a:cubicBezTo>
                  <a:pt x="2731532" y="499186"/>
                  <a:pt x="2738097" y="503561"/>
                  <a:pt x="2738097" y="511583"/>
                </a:cubicBezTo>
                <a:cubicBezTo>
                  <a:pt x="2738097" y="518876"/>
                  <a:pt x="2731532" y="525440"/>
                  <a:pt x="2725695" y="525440"/>
                </a:cubicBezTo>
                <a:cubicBezTo>
                  <a:pt x="2717681" y="525440"/>
                  <a:pt x="2711846" y="518876"/>
                  <a:pt x="2711846" y="511583"/>
                </a:cubicBezTo>
                <a:cubicBezTo>
                  <a:pt x="2711846" y="503561"/>
                  <a:pt x="2717681" y="499186"/>
                  <a:pt x="2725695" y="499186"/>
                </a:cubicBezTo>
                <a:close/>
                <a:moveTo>
                  <a:pt x="2654870" y="499186"/>
                </a:moveTo>
                <a:cubicBezTo>
                  <a:pt x="2660705" y="499186"/>
                  <a:pt x="2667266" y="503561"/>
                  <a:pt x="2667266" y="511583"/>
                </a:cubicBezTo>
                <a:cubicBezTo>
                  <a:pt x="2667266" y="518876"/>
                  <a:pt x="2660705" y="525440"/>
                  <a:pt x="2654870" y="525440"/>
                </a:cubicBezTo>
                <a:cubicBezTo>
                  <a:pt x="2646847" y="525440"/>
                  <a:pt x="2641013" y="518876"/>
                  <a:pt x="2641013" y="511583"/>
                </a:cubicBezTo>
                <a:cubicBezTo>
                  <a:pt x="2641013" y="503561"/>
                  <a:pt x="2646847" y="499186"/>
                  <a:pt x="2654870" y="499186"/>
                </a:cubicBezTo>
                <a:close/>
                <a:moveTo>
                  <a:pt x="2582580" y="499186"/>
                </a:moveTo>
                <a:cubicBezTo>
                  <a:pt x="2589873" y="499186"/>
                  <a:pt x="2596435" y="503561"/>
                  <a:pt x="2596435" y="511583"/>
                </a:cubicBezTo>
                <a:cubicBezTo>
                  <a:pt x="2596435" y="518876"/>
                  <a:pt x="2589873" y="525440"/>
                  <a:pt x="2582580" y="525440"/>
                </a:cubicBezTo>
                <a:cubicBezTo>
                  <a:pt x="2576018" y="525440"/>
                  <a:pt x="2570184" y="518876"/>
                  <a:pt x="2570184" y="511583"/>
                </a:cubicBezTo>
                <a:cubicBezTo>
                  <a:pt x="2570184" y="503561"/>
                  <a:pt x="2576018" y="499186"/>
                  <a:pt x="2582580" y="499186"/>
                </a:cubicBezTo>
                <a:close/>
                <a:moveTo>
                  <a:pt x="2511026" y="499186"/>
                </a:moveTo>
                <a:cubicBezTo>
                  <a:pt x="2519047" y="499186"/>
                  <a:pt x="2525610" y="503561"/>
                  <a:pt x="2525610" y="511583"/>
                </a:cubicBezTo>
                <a:cubicBezTo>
                  <a:pt x="2525610" y="518876"/>
                  <a:pt x="2519047" y="525440"/>
                  <a:pt x="2511026" y="525440"/>
                </a:cubicBezTo>
                <a:cubicBezTo>
                  <a:pt x="2505194" y="525440"/>
                  <a:pt x="2499361" y="518876"/>
                  <a:pt x="2499361" y="511583"/>
                </a:cubicBezTo>
                <a:cubicBezTo>
                  <a:pt x="2499361" y="503561"/>
                  <a:pt x="2503735" y="499186"/>
                  <a:pt x="2511026" y="499186"/>
                </a:cubicBezTo>
                <a:close/>
                <a:moveTo>
                  <a:pt x="2440924" y="499186"/>
                </a:moveTo>
                <a:cubicBezTo>
                  <a:pt x="2448944" y="499186"/>
                  <a:pt x="2454781" y="505020"/>
                  <a:pt x="2454781" y="511583"/>
                </a:cubicBezTo>
                <a:cubicBezTo>
                  <a:pt x="2454781" y="518876"/>
                  <a:pt x="2448944" y="525440"/>
                  <a:pt x="2440924" y="525440"/>
                </a:cubicBezTo>
                <a:cubicBezTo>
                  <a:pt x="2433632" y="525440"/>
                  <a:pt x="2428527" y="518876"/>
                  <a:pt x="2428527" y="511583"/>
                </a:cubicBezTo>
                <a:cubicBezTo>
                  <a:pt x="2428527" y="505020"/>
                  <a:pt x="2433632" y="499186"/>
                  <a:pt x="2440924" y="499186"/>
                </a:cubicBezTo>
                <a:close/>
                <a:moveTo>
                  <a:pt x="2369108" y="499186"/>
                </a:moveTo>
                <a:cubicBezTo>
                  <a:pt x="2377672" y="499186"/>
                  <a:pt x="2383898" y="505020"/>
                  <a:pt x="2383898" y="511583"/>
                </a:cubicBezTo>
                <a:cubicBezTo>
                  <a:pt x="2383898" y="518876"/>
                  <a:pt x="2377672" y="525440"/>
                  <a:pt x="2369108" y="525440"/>
                </a:cubicBezTo>
                <a:cubicBezTo>
                  <a:pt x="2361327" y="525440"/>
                  <a:pt x="2354319" y="518876"/>
                  <a:pt x="2354319" y="511583"/>
                </a:cubicBezTo>
                <a:cubicBezTo>
                  <a:pt x="2354319" y="505020"/>
                  <a:pt x="2361327" y="499186"/>
                  <a:pt x="2369108" y="499186"/>
                </a:cubicBezTo>
                <a:close/>
                <a:moveTo>
                  <a:pt x="2298278" y="499186"/>
                </a:moveTo>
                <a:cubicBezTo>
                  <a:pt x="2306839" y="499186"/>
                  <a:pt x="2313066" y="505020"/>
                  <a:pt x="2313066" y="511583"/>
                </a:cubicBezTo>
                <a:cubicBezTo>
                  <a:pt x="2313066" y="518876"/>
                  <a:pt x="2306839" y="525440"/>
                  <a:pt x="2298278" y="525440"/>
                </a:cubicBezTo>
                <a:cubicBezTo>
                  <a:pt x="2290494" y="525440"/>
                  <a:pt x="2283488" y="518876"/>
                  <a:pt x="2283488" y="511583"/>
                </a:cubicBezTo>
                <a:cubicBezTo>
                  <a:pt x="2283488" y="505020"/>
                  <a:pt x="2290494" y="499186"/>
                  <a:pt x="2298278" y="499186"/>
                </a:cubicBezTo>
                <a:close/>
                <a:moveTo>
                  <a:pt x="2226514" y="499186"/>
                </a:moveTo>
                <a:cubicBezTo>
                  <a:pt x="2234534" y="499186"/>
                  <a:pt x="2238914" y="505020"/>
                  <a:pt x="2238914" y="511583"/>
                </a:cubicBezTo>
                <a:cubicBezTo>
                  <a:pt x="2238914" y="518876"/>
                  <a:pt x="2234534" y="525440"/>
                  <a:pt x="2226514" y="525440"/>
                </a:cubicBezTo>
                <a:cubicBezTo>
                  <a:pt x="2218492" y="525440"/>
                  <a:pt x="2212655" y="518876"/>
                  <a:pt x="2212655" y="511583"/>
                </a:cubicBezTo>
                <a:cubicBezTo>
                  <a:pt x="2212655" y="505020"/>
                  <a:pt x="2218492" y="499186"/>
                  <a:pt x="2226514" y="499186"/>
                </a:cubicBezTo>
                <a:close/>
                <a:moveTo>
                  <a:pt x="2155680" y="499186"/>
                </a:moveTo>
                <a:cubicBezTo>
                  <a:pt x="2161514" y="499186"/>
                  <a:pt x="2168079" y="505020"/>
                  <a:pt x="2168079" y="511583"/>
                </a:cubicBezTo>
                <a:cubicBezTo>
                  <a:pt x="2168079" y="518876"/>
                  <a:pt x="2161514" y="525440"/>
                  <a:pt x="2155680" y="525440"/>
                </a:cubicBezTo>
                <a:cubicBezTo>
                  <a:pt x="2147658" y="525440"/>
                  <a:pt x="2141823" y="518876"/>
                  <a:pt x="2141823" y="511583"/>
                </a:cubicBezTo>
                <a:cubicBezTo>
                  <a:pt x="2141823" y="505020"/>
                  <a:pt x="2147658" y="499186"/>
                  <a:pt x="2155680" y="499186"/>
                </a:cubicBezTo>
                <a:close/>
                <a:moveTo>
                  <a:pt x="2084846" y="499186"/>
                </a:moveTo>
                <a:cubicBezTo>
                  <a:pt x="2090680" y="499186"/>
                  <a:pt x="2097246" y="505020"/>
                  <a:pt x="2097246" y="511583"/>
                </a:cubicBezTo>
                <a:cubicBezTo>
                  <a:pt x="2097246" y="518876"/>
                  <a:pt x="2090680" y="525440"/>
                  <a:pt x="2084846" y="525440"/>
                </a:cubicBezTo>
                <a:cubicBezTo>
                  <a:pt x="2076824" y="525440"/>
                  <a:pt x="2070991" y="518876"/>
                  <a:pt x="2070991" y="511583"/>
                </a:cubicBezTo>
                <a:cubicBezTo>
                  <a:pt x="2070991" y="505020"/>
                  <a:pt x="2076824" y="499186"/>
                  <a:pt x="2084846" y="499186"/>
                </a:cubicBezTo>
                <a:close/>
                <a:moveTo>
                  <a:pt x="2011831" y="499186"/>
                </a:moveTo>
                <a:cubicBezTo>
                  <a:pt x="2019855" y="499186"/>
                  <a:pt x="2026416" y="505020"/>
                  <a:pt x="2026416" y="511583"/>
                </a:cubicBezTo>
                <a:cubicBezTo>
                  <a:pt x="2026416" y="518876"/>
                  <a:pt x="2019855" y="525440"/>
                  <a:pt x="2011831" y="525440"/>
                </a:cubicBezTo>
                <a:cubicBezTo>
                  <a:pt x="2005998" y="525440"/>
                  <a:pt x="2000165" y="518876"/>
                  <a:pt x="2000165" y="511583"/>
                </a:cubicBezTo>
                <a:cubicBezTo>
                  <a:pt x="2000165" y="505020"/>
                  <a:pt x="2005998" y="499186"/>
                  <a:pt x="2011831" y="499186"/>
                </a:cubicBezTo>
                <a:close/>
                <a:moveTo>
                  <a:pt x="1938362" y="499186"/>
                </a:moveTo>
                <a:cubicBezTo>
                  <a:pt x="1946382" y="499186"/>
                  <a:pt x="1952216" y="505020"/>
                  <a:pt x="1952216" y="511583"/>
                </a:cubicBezTo>
                <a:cubicBezTo>
                  <a:pt x="1952216" y="518876"/>
                  <a:pt x="1946382" y="525440"/>
                  <a:pt x="1938362" y="525440"/>
                </a:cubicBezTo>
                <a:cubicBezTo>
                  <a:pt x="1932525" y="525440"/>
                  <a:pt x="1925965" y="518876"/>
                  <a:pt x="1925965" y="511583"/>
                </a:cubicBezTo>
                <a:cubicBezTo>
                  <a:pt x="1925965" y="505020"/>
                  <a:pt x="1932525" y="499186"/>
                  <a:pt x="1938362" y="499186"/>
                </a:cubicBezTo>
                <a:close/>
                <a:moveTo>
                  <a:pt x="1867525" y="499186"/>
                </a:moveTo>
                <a:cubicBezTo>
                  <a:pt x="1875547" y="499186"/>
                  <a:pt x="1881384" y="505020"/>
                  <a:pt x="1881384" y="511583"/>
                </a:cubicBezTo>
                <a:cubicBezTo>
                  <a:pt x="1881384" y="518876"/>
                  <a:pt x="1875547" y="525440"/>
                  <a:pt x="1867525" y="525440"/>
                </a:cubicBezTo>
                <a:cubicBezTo>
                  <a:pt x="1860232" y="525440"/>
                  <a:pt x="1855126" y="518876"/>
                  <a:pt x="1855126" y="511583"/>
                </a:cubicBezTo>
                <a:cubicBezTo>
                  <a:pt x="1855126" y="505020"/>
                  <a:pt x="1860232" y="499186"/>
                  <a:pt x="1867525" y="499186"/>
                </a:cubicBezTo>
                <a:close/>
                <a:moveTo>
                  <a:pt x="1799085" y="499186"/>
                </a:moveTo>
                <a:cubicBezTo>
                  <a:pt x="1807644" y="499186"/>
                  <a:pt x="1813871" y="505020"/>
                  <a:pt x="1813871" y="511583"/>
                </a:cubicBezTo>
                <a:cubicBezTo>
                  <a:pt x="1813871" y="518876"/>
                  <a:pt x="1807644" y="525440"/>
                  <a:pt x="1799085" y="525440"/>
                </a:cubicBezTo>
                <a:cubicBezTo>
                  <a:pt x="1790521" y="525440"/>
                  <a:pt x="1784295" y="518876"/>
                  <a:pt x="1784295" y="511583"/>
                </a:cubicBezTo>
                <a:cubicBezTo>
                  <a:pt x="1784295" y="505020"/>
                  <a:pt x="1790521" y="499186"/>
                  <a:pt x="1799085" y="499186"/>
                </a:cubicBezTo>
                <a:close/>
                <a:moveTo>
                  <a:pt x="1728257" y="499186"/>
                </a:moveTo>
                <a:cubicBezTo>
                  <a:pt x="1736822" y="499186"/>
                  <a:pt x="1743046" y="505020"/>
                  <a:pt x="1743046" y="511583"/>
                </a:cubicBezTo>
                <a:cubicBezTo>
                  <a:pt x="1743046" y="518876"/>
                  <a:pt x="1736822" y="525440"/>
                  <a:pt x="1728257" y="525440"/>
                </a:cubicBezTo>
                <a:cubicBezTo>
                  <a:pt x="1719694" y="525440"/>
                  <a:pt x="1713469" y="518876"/>
                  <a:pt x="1713469" y="511583"/>
                </a:cubicBezTo>
                <a:cubicBezTo>
                  <a:pt x="1713469" y="505020"/>
                  <a:pt x="1719694" y="499186"/>
                  <a:pt x="1728257" y="499186"/>
                </a:cubicBezTo>
                <a:close/>
                <a:moveTo>
                  <a:pt x="1657426" y="499186"/>
                </a:moveTo>
                <a:cubicBezTo>
                  <a:pt x="1665210" y="499186"/>
                  <a:pt x="1672218" y="505020"/>
                  <a:pt x="1672218" y="511583"/>
                </a:cubicBezTo>
                <a:cubicBezTo>
                  <a:pt x="1672218" y="518876"/>
                  <a:pt x="1665210" y="525440"/>
                  <a:pt x="1657426" y="525440"/>
                </a:cubicBezTo>
                <a:cubicBezTo>
                  <a:pt x="1648867" y="525440"/>
                  <a:pt x="1642647" y="518876"/>
                  <a:pt x="1642647" y="511583"/>
                </a:cubicBezTo>
                <a:cubicBezTo>
                  <a:pt x="1642647" y="505020"/>
                  <a:pt x="1648867" y="499186"/>
                  <a:pt x="1657426" y="499186"/>
                </a:cubicBezTo>
                <a:close/>
                <a:moveTo>
                  <a:pt x="1582294" y="499186"/>
                </a:moveTo>
                <a:cubicBezTo>
                  <a:pt x="1589590" y="499186"/>
                  <a:pt x="1594694" y="505020"/>
                  <a:pt x="1594694" y="511583"/>
                </a:cubicBezTo>
                <a:cubicBezTo>
                  <a:pt x="1594694" y="518876"/>
                  <a:pt x="1589590" y="525440"/>
                  <a:pt x="1582294" y="525440"/>
                </a:cubicBezTo>
                <a:cubicBezTo>
                  <a:pt x="1574271" y="525440"/>
                  <a:pt x="1568438" y="518876"/>
                  <a:pt x="1568438" y="511583"/>
                </a:cubicBezTo>
                <a:cubicBezTo>
                  <a:pt x="1568438" y="505020"/>
                  <a:pt x="1574271" y="499186"/>
                  <a:pt x="1582294" y="499186"/>
                </a:cubicBezTo>
                <a:close/>
                <a:moveTo>
                  <a:pt x="1512192" y="499186"/>
                </a:moveTo>
                <a:cubicBezTo>
                  <a:pt x="1518025" y="499186"/>
                  <a:pt x="1523862" y="505020"/>
                  <a:pt x="1523862" y="511583"/>
                </a:cubicBezTo>
                <a:cubicBezTo>
                  <a:pt x="1523862" y="518876"/>
                  <a:pt x="1518025" y="525440"/>
                  <a:pt x="1512192" y="525440"/>
                </a:cubicBezTo>
                <a:cubicBezTo>
                  <a:pt x="1504169" y="525440"/>
                  <a:pt x="1497607" y="518876"/>
                  <a:pt x="1497607" y="511583"/>
                </a:cubicBezTo>
                <a:cubicBezTo>
                  <a:pt x="1497607" y="505020"/>
                  <a:pt x="1504169" y="499186"/>
                  <a:pt x="1512192" y="499186"/>
                </a:cubicBezTo>
                <a:close/>
                <a:moveTo>
                  <a:pt x="1440623" y="499186"/>
                </a:moveTo>
                <a:cubicBezTo>
                  <a:pt x="1447188" y="499186"/>
                  <a:pt x="1453023" y="505020"/>
                  <a:pt x="1453023" y="511583"/>
                </a:cubicBezTo>
                <a:cubicBezTo>
                  <a:pt x="1453023" y="518876"/>
                  <a:pt x="1447188" y="525440"/>
                  <a:pt x="1440623" y="525440"/>
                </a:cubicBezTo>
                <a:cubicBezTo>
                  <a:pt x="1433333" y="525440"/>
                  <a:pt x="1426771" y="518876"/>
                  <a:pt x="1426771" y="511583"/>
                </a:cubicBezTo>
                <a:cubicBezTo>
                  <a:pt x="1426771" y="505020"/>
                  <a:pt x="1433333" y="499186"/>
                  <a:pt x="1440623" y="499186"/>
                </a:cubicBezTo>
                <a:close/>
                <a:moveTo>
                  <a:pt x="1368341" y="499186"/>
                </a:moveTo>
                <a:cubicBezTo>
                  <a:pt x="1376363" y="499186"/>
                  <a:pt x="1382196" y="505020"/>
                  <a:pt x="1382196" y="511583"/>
                </a:cubicBezTo>
                <a:cubicBezTo>
                  <a:pt x="1382196" y="518876"/>
                  <a:pt x="1376363" y="525440"/>
                  <a:pt x="1368341" y="525440"/>
                </a:cubicBezTo>
                <a:cubicBezTo>
                  <a:pt x="1362508" y="525440"/>
                  <a:pt x="1355948" y="518876"/>
                  <a:pt x="1355948" y="511583"/>
                </a:cubicBezTo>
                <a:cubicBezTo>
                  <a:pt x="1355948" y="505020"/>
                  <a:pt x="1362508" y="499186"/>
                  <a:pt x="1368341" y="499186"/>
                </a:cubicBezTo>
                <a:close/>
                <a:moveTo>
                  <a:pt x="1297515" y="499186"/>
                </a:moveTo>
                <a:cubicBezTo>
                  <a:pt x="1305538" y="499186"/>
                  <a:pt x="1311369" y="505020"/>
                  <a:pt x="1311369" y="513042"/>
                </a:cubicBezTo>
                <a:cubicBezTo>
                  <a:pt x="1311369" y="518876"/>
                  <a:pt x="1305538" y="525440"/>
                  <a:pt x="1297515" y="525440"/>
                </a:cubicBezTo>
                <a:cubicBezTo>
                  <a:pt x="1289492" y="525440"/>
                  <a:pt x="1285118" y="518876"/>
                  <a:pt x="1285118" y="513042"/>
                </a:cubicBezTo>
                <a:cubicBezTo>
                  <a:pt x="1285118" y="505020"/>
                  <a:pt x="1289492" y="499186"/>
                  <a:pt x="1297515" y="499186"/>
                </a:cubicBezTo>
                <a:close/>
                <a:moveTo>
                  <a:pt x="1225700" y="499186"/>
                </a:moveTo>
                <a:cubicBezTo>
                  <a:pt x="1233484" y="499186"/>
                  <a:pt x="1240491" y="505020"/>
                  <a:pt x="1240491" y="513042"/>
                </a:cubicBezTo>
                <a:cubicBezTo>
                  <a:pt x="1240491" y="518876"/>
                  <a:pt x="1233484" y="525440"/>
                  <a:pt x="1225700" y="525440"/>
                </a:cubicBezTo>
                <a:cubicBezTo>
                  <a:pt x="1217156" y="525440"/>
                  <a:pt x="1210925" y="518876"/>
                  <a:pt x="1210925" y="513042"/>
                </a:cubicBezTo>
                <a:cubicBezTo>
                  <a:pt x="1210925" y="505020"/>
                  <a:pt x="1217156" y="499186"/>
                  <a:pt x="1225700" y="499186"/>
                </a:cubicBezTo>
                <a:close/>
                <a:moveTo>
                  <a:pt x="1154881" y="499186"/>
                </a:moveTo>
                <a:cubicBezTo>
                  <a:pt x="1162665" y="499186"/>
                  <a:pt x="1169669" y="505020"/>
                  <a:pt x="1169669" y="513042"/>
                </a:cubicBezTo>
                <a:cubicBezTo>
                  <a:pt x="1169669" y="518876"/>
                  <a:pt x="1162665" y="525440"/>
                  <a:pt x="1154881" y="525440"/>
                </a:cubicBezTo>
                <a:cubicBezTo>
                  <a:pt x="1146323" y="525440"/>
                  <a:pt x="1140095" y="518876"/>
                  <a:pt x="1140095" y="513042"/>
                </a:cubicBezTo>
                <a:cubicBezTo>
                  <a:pt x="1140095" y="505020"/>
                  <a:pt x="1146323" y="499186"/>
                  <a:pt x="1154881" y="499186"/>
                </a:cubicBezTo>
                <a:close/>
                <a:moveTo>
                  <a:pt x="1084053" y="499186"/>
                </a:moveTo>
                <a:cubicBezTo>
                  <a:pt x="1091836" y="499186"/>
                  <a:pt x="1098842" y="505020"/>
                  <a:pt x="1098842" y="513042"/>
                </a:cubicBezTo>
                <a:cubicBezTo>
                  <a:pt x="1098842" y="518876"/>
                  <a:pt x="1091836" y="525440"/>
                  <a:pt x="1084053" y="525440"/>
                </a:cubicBezTo>
                <a:cubicBezTo>
                  <a:pt x="1075492" y="525440"/>
                  <a:pt x="1069267" y="518876"/>
                  <a:pt x="1069267" y="513042"/>
                </a:cubicBezTo>
                <a:cubicBezTo>
                  <a:pt x="1069267" y="505020"/>
                  <a:pt x="1075492" y="499186"/>
                  <a:pt x="1084053" y="499186"/>
                </a:cubicBezTo>
                <a:close/>
                <a:moveTo>
                  <a:pt x="1013012" y="499186"/>
                </a:moveTo>
                <a:cubicBezTo>
                  <a:pt x="1020310" y="499186"/>
                  <a:pt x="1024685" y="505020"/>
                  <a:pt x="1024685" y="513042"/>
                </a:cubicBezTo>
                <a:cubicBezTo>
                  <a:pt x="1024685" y="518876"/>
                  <a:pt x="1020310" y="525440"/>
                  <a:pt x="1013012" y="525440"/>
                </a:cubicBezTo>
                <a:cubicBezTo>
                  <a:pt x="1004998" y="525440"/>
                  <a:pt x="998433" y="518876"/>
                  <a:pt x="998433" y="513042"/>
                </a:cubicBezTo>
                <a:cubicBezTo>
                  <a:pt x="998433" y="505020"/>
                  <a:pt x="1004998" y="499186"/>
                  <a:pt x="1013012" y="499186"/>
                </a:cubicBezTo>
                <a:close/>
                <a:moveTo>
                  <a:pt x="941461" y="499186"/>
                </a:moveTo>
                <a:cubicBezTo>
                  <a:pt x="948026" y="499186"/>
                  <a:pt x="953861" y="505020"/>
                  <a:pt x="953861" y="513042"/>
                </a:cubicBezTo>
                <a:cubicBezTo>
                  <a:pt x="953861" y="518876"/>
                  <a:pt x="948026" y="525440"/>
                  <a:pt x="941461" y="525440"/>
                </a:cubicBezTo>
                <a:cubicBezTo>
                  <a:pt x="934167" y="525440"/>
                  <a:pt x="927607" y="518876"/>
                  <a:pt x="927607" y="513042"/>
                </a:cubicBezTo>
                <a:cubicBezTo>
                  <a:pt x="927607" y="505020"/>
                  <a:pt x="934167" y="499186"/>
                  <a:pt x="941461" y="499186"/>
                </a:cubicBezTo>
                <a:close/>
                <a:moveTo>
                  <a:pt x="870626" y="499186"/>
                </a:moveTo>
                <a:cubicBezTo>
                  <a:pt x="877192" y="499186"/>
                  <a:pt x="883027" y="505020"/>
                  <a:pt x="883027" y="513042"/>
                </a:cubicBezTo>
                <a:cubicBezTo>
                  <a:pt x="883027" y="518876"/>
                  <a:pt x="877192" y="525440"/>
                  <a:pt x="870626" y="525440"/>
                </a:cubicBezTo>
                <a:cubicBezTo>
                  <a:pt x="863340" y="525440"/>
                  <a:pt x="856774" y="518876"/>
                  <a:pt x="856774" y="513042"/>
                </a:cubicBezTo>
                <a:cubicBezTo>
                  <a:pt x="856774" y="505020"/>
                  <a:pt x="863340" y="499186"/>
                  <a:pt x="870626" y="499186"/>
                </a:cubicBezTo>
                <a:close/>
                <a:moveTo>
                  <a:pt x="798340" y="499186"/>
                </a:moveTo>
                <a:cubicBezTo>
                  <a:pt x="806362" y="499186"/>
                  <a:pt x="812196" y="505020"/>
                  <a:pt x="812196" y="513042"/>
                </a:cubicBezTo>
                <a:cubicBezTo>
                  <a:pt x="812196" y="518876"/>
                  <a:pt x="806362" y="525440"/>
                  <a:pt x="798340" y="525440"/>
                </a:cubicBezTo>
                <a:cubicBezTo>
                  <a:pt x="792508" y="525440"/>
                  <a:pt x="785941" y="518876"/>
                  <a:pt x="785941" y="513042"/>
                </a:cubicBezTo>
                <a:cubicBezTo>
                  <a:pt x="785941" y="505020"/>
                  <a:pt x="792508" y="499186"/>
                  <a:pt x="798340" y="499186"/>
                </a:cubicBezTo>
                <a:close/>
                <a:moveTo>
                  <a:pt x="724135" y="499186"/>
                </a:moveTo>
                <a:cubicBezTo>
                  <a:pt x="731429" y="499186"/>
                  <a:pt x="737991" y="505020"/>
                  <a:pt x="737991" y="513042"/>
                </a:cubicBezTo>
                <a:cubicBezTo>
                  <a:pt x="737991" y="518876"/>
                  <a:pt x="731429" y="525440"/>
                  <a:pt x="724135" y="525440"/>
                </a:cubicBezTo>
                <a:cubicBezTo>
                  <a:pt x="717574" y="525440"/>
                  <a:pt x="711744" y="518876"/>
                  <a:pt x="711744" y="513042"/>
                </a:cubicBezTo>
                <a:cubicBezTo>
                  <a:pt x="711744" y="505020"/>
                  <a:pt x="717574" y="499186"/>
                  <a:pt x="724135" y="499186"/>
                </a:cubicBezTo>
                <a:close/>
                <a:moveTo>
                  <a:pt x="653306" y="499186"/>
                </a:moveTo>
                <a:cubicBezTo>
                  <a:pt x="660598" y="499186"/>
                  <a:pt x="667164" y="505020"/>
                  <a:pt x="667164" y="513042"/>
                </a:cubicBezTo>
                <a:cubicBezTo>
                  <a:pt x="667164" y="518876"/>
                  <a:pt x="660598" y="525440"/>
                  <a:pt x="653306" y="525440"/>
                </a:cubicBezTo>
                <a:cubicBezTo>
                  <a:pt x="645287" y="525440"/>
                  <a:pt x="640910" y="518876"/>
                  <a:pt x="640910" y="513042"/>
                </a:cubicBezTo>
                <a:cubicBezTo>
                  <a:pt x="640910" y="505020"/>
                  <a:pt x="645287" y="499186"/>
                  <a:pt x="653306" y="499186"/>
                </a:cubicBezTo>
                <a:close/>
                <a:moveTo>
                  <a:pt x="584869" y="499186"/>
                </a:moveTo>
                <a:cubicBezTo>
                  <a:pt x="592652" y="499186"/>
                  <a:pt x="599654" y="505020"/>
                  <a:pt x="599654" y="513042"/>
                </a:cubicBezTo>
                <a:cubicBezTo>
                  <a:pt x="599654" y="518876"/>
                  <a:pt x="592652" y="525440"/>
                  <a:pt x="584869" y="525440"/>
                </a:cubicBezTo>
                <a:cubicBezTo>
                  <a:pt x="576309" y="525440"/>
                  <a:pt x="570076" y="518876"/>
                  <a:pt x="570076" y="513042"/>
                </a:cubicBezTo>
                <a:cubicBezTo>
                  <a:pt x="570076" y="505020"/>
                  <a:pt x="576309" y="499186"/>
                  <a:pt x="584869" y="499186"/>
                </a:cubicBezTo>
                <a:close/>
                <a:moveTo>
                  <a:pt x="513670" y="499186"/>
                </a:moveTo>
                <a:cubicBezTo>
                  <a:pt x="522020" y="499186"/>
                  <a:pt x="528846" y="505020"/>
                  <a:pt x="528846" y="513042"/>
                </a:cubicBezTo>
                <a:cubicBezTo>
                  <a:pt x="528846" y="518876"/>
                  <a:pt x="522020" y="525440"/>
                  <a:pt x="513670" y="525440"/>
                </a:cubicBezTo>
                <a:cubicBezTo>
                  <a:pt x="506076" y="525440"/>
                  <a:pt x="499248" y="518876"/>
                  <a:pt x="499248" y="513042"/>
                </a:cubicBezTo>
                <a:cubicBezTo>
                  <a:pt x="499248" y="505020"/>
                  <a:pt x="506076" y="499186"/>
                  <a:pt x="513670" y="499186"/>
                </a:cubicBezTo>
                <a:close/>
                <a:moveTo>
                  <a:pt x="3939871" y="495814"/>
                </a:moveTo>
                <a:cubicBezTo>
                  <a:pt x="3946434" y="495814"/>
                  <a:pt x="3952268" y="502041"/>
                  <a:pt x="3952268" y="510602"/>
                </a:cubicBezTo>
                <a:cubicBezTo>
                  <a:pt x="3952268" y="518386"/>
                  <a:pt x="3946434" y="525391"/>
                  <a:pt x="3939871" y="525391"/>
                </a:cubicBezTo>
                <a:cubicBezTo>
                  <a:pt x="3932578" y="525391"/>
                  <a:pt x="3926015" y="518386"/>
                  <a:pt x="3926015" y="510602"/>
                </a:cubicBezTo>
                <a:cubicBezTo>
                  <a:pt x="3926015" y="502041"/>
                  <a:pt x="3932578" y="495814"/>
                  <a:pt x="3939871" y="495814"/>
                </a:cubicBezTo>
                <a:close/>
                <a:moveTo>
                  <a:pt x="3869042" y="495814"/>
                </a:moveTo>
                <a:cubicBezTo>
                  <a:pt x="3875605" y="495814"/>
                  <a:pt x="3881439" y="502041"/>
                  <a:pt x="3881439" y="510602"/>
                </a:cubicBezTo>
                <a:cubicBezTo>
                  <a:pt x="3881439" y="518386"/>
                  <a:pt x="3875605" y="525391"/>
                  <a:pt x="3869042" y="525391"/>
                </a:cubicBezTo>
                <a:cubicBezTo>
                  <a:pt x="3861749" y="525391"/>
                  <a:pt x="3855186" y="518386"/>
                  <a:pt x="3855186" y="510602"/>
                </a:cubicBezTo>
                <a:cubicBezTo>
                  <a:pt x="3855186" y="502041"/>
                  <a:pt x="3861749" y="495814"/>
                  <a:pt x="3869042" y="495814"/>
                </a:cubicBezTo>
                <a:close/>
                <a:moveTo>
                  <a:pt x="3796752" y="495814"/>
                </a:moveTo>
                <a:cubicBezTo>
                  <a:pt x="3804774" y="495814"/>
                  <a:pt x="3810608" y="502041"/>
                  <a:pt x="3810608" y="510602"/>
                </a:cubicBezTo>
                <a:cubicBezTo>
                  <a:pt x="3810608" y="518386"/>
                  <a:pt x="3804774" y="525391"/>
                  <a:pt x="3796752" y="525391"/>
                </a:cubicBezTo>
                <a:cubicBezTo>
                  <a:pt x="3790918" y="525391"/>
                  <a:pt x="3784355" y="518386"/>
                  <a:pt x="3784355" y="510602"/>
                </a:cubicBezTo>
                <a:cubicBezTo>
                  <a:pt x="3784355" y="502041"/>
                  <a:pt x="3790918" y="495814"/>
                  <a:pt x="3796752" y="495814"/>
                </a:cubicBezTo>
                <a:close/>
                <a:moveTo>
                  <a:pt x="3725922" y="495814"/>
                </a:moveTo>
                <a:cubicBezTo>
                  <a:pt x="3733944" y="495814"/>
                  <a:pt x="3739778" y="502041"/>
                  <a:pt x="3739778" y="510602"/>
                </a:cubicBezTo>
                <a:cubicBezTo>
                  <a:pt x="3739778" y="518386"/>
                  <a:pt x="3733944" y="525391"/>
                  <a:pt x="3725922" y="525391"/>
                </a:cubicBezTo>
                <a:cubicBezTo>
                  <a:pt x="3719359" y="525391"/>
                  <a:pt x="3713525" y="518386"/>
                  <a:pt x="3713525" y="510602"/>
                </a:cubicBezTo>
                <a:cubicBezTo>
                  <a:pt x="3713525" y="502041"/>
                  <a:pt x="3719359" y="495814"/>
                  <a:pt x="3725922" y="495814"/>
                </a:cubicBezTo>
                <a:close/>
                <a:moveTo>
                  <a:pt x="3655091" y="495814"/>
                </a:moveTo>
                <a:cubicBezTo>
                  <a:pt x="3662384" y="495814"/>
                  <a:pt x="3668947" y="502041"/>
                  <a:pt x="3668947" y="510602"/>
                </a:cubicBezTo>
                <a:cubicBezTo>
                  <a:pt x="3668947" y="518386"/>
                  <a:pt x="3662384" y="525391"/>
                  <a:pt x="3655091" y="525391"/>
                </a:cubicBezTo>
                <a:cubicBezTo>
                  <a:pt x="3647069" y="525391"/>
                  <a:pt x="3642694" y="518386"/>
                  <a:pt x="3642694" y="510602"/>
                </a:cubicBezTo>
                <a:cubicBezTo>
                  <a:pt x="3642694" y="502041"/>
                  <a:pt x="3647069" y="495814"/>
                  <a:pt x="3655091" y="495814"/>
                </a:cubicBezTo>
                <a:close/>
                <a:moveTo>
                  <a:pt x="3583280" y="495814"/>
                </a:moveTo>
                <a:cubicBezTo>
                  <a:pt x="3591064" y="495814"/>
                  <a:pt x="3598069" y="502041"/>
                  <a:pt x="3598069" y="510602"/>
                </a:cubicBezTo>
                <a:cubicBezTo>
                  <a:pt x="3598069" y="518386"/>
                  <a:pt x="3591064" y="525391"/>
                  <a:pt x="3583280" y="525391"/>
                </a:cubicBezTo>
                <a:cubicBezTo>
                  <a:pt x="3574718" y="525391"/>
                  <a:pt x="3568491" y="518386"/>
                  <a:pt x="3568491" y="510602"/>
                </a:cubicBezTo>
                <a:cubicBezTo>
                  <a:pt x="3568491" y="502041"/>
                  <a:pt x="3574718" y="495814"/>
                  <a:pt x="3583280" y="495814"/>
                </a:cubicBezTo>
                <a:close/>
                <a:moveTo>
                  <a:pt x="3512449" y="495814"/>
                </a:moveTo>
                <a:cubicBezTo>
                  <a:pt x="3520232" y="495814"/>
                  <a:pt x="3527237" y="502041"/>
                  <a:pt x="3527237" y="510602"/>
                </a:cubicBezTo>
                <a:cubicBezTo>
                  <a:pt x="3527237" y="518386"/>
                  <a:pt x="3520232" y="525391"/>
                  <a:pt x="3512449" y="525391"/>
                </a:cubicBezTo>
                <a:cubicBezTo>
                  <a:pt x="3503887" y="525391"/>
                  <a:pt x="3497661" y="518386"/>
                  <a:pt x="3497661" y="510602"/>
                </a:cubicBezTo>
                <a:cubicBezTo>
                  <a:pt x="3497661" y="502041"/>
                  <a:pt x="3503887" y="495814"/>
                  <a:pt x="3512449" y="495814"/>
                </a:cubicBezTo>
                <a:close/>
                <a:moveTo>
                  <a:pt x="3440686" y="495814"/>
                </a:moveTo>
                <a:cubicBezTo>
                  <a:pt x="3448708" y="495814"/>
                  <a:pt x="3453083" y="502041"/>
                  <a:pt x="3453083" y="510602"/>
                </a:cubicBezTo>
                <a:cubicBezTo>
                  <a:pt x="3453083" y="518386"/>
                  <a:pt x="3448708" y="525391"/>
                  <a:pt x="3440686" y="525391"/>
                </a:cubicBezTo>
                <a:cubicBezTo>
                  <a:pt x="3433393" y="525391"/>
                  <a:pt x="3426830" y="518386"/>
                  <a:pt x="3426830" y="510602"/>
                </a:cubicBezTo>
                <a:cubicBezTo>
                  <a:pt x="3426830" y="502041"/>
                  <a:pt x="3433393" y="495814"/>
                  <a:pt x="3440686" y="495814"/>
                </a:cubicBezTo>
                <a:close/>
                <a:moveTo>
                  <a:pt x="3369857" y="495814"/>
                </a:moveTo>
                <a:cubicBezTo>
                  <a:pt x="3376420" y="495814"/>
                  <a:pt x="3382254" y="502041"/>
                  <a:pt x="3382254" y="510602"/>
                </a:cubicBezTo>
                <a:cubicBezTo>
                  <a:pt x="3382254" y="518386"/>
                  <a:pt x="3376420" y="525391"/>
                  <a:pt x="3369857" y="525391"/>
                </a:cubicBezTo>
                <a:cubicBezTo>
                  <a:pt x="3362564" y="525391"/>
                  <a:pt x="3356001" y="518386"/>
                  <a:pt x="3356001" y="510602"/>
                </a:cubicBezTo>
                <a:cubicBezTo>
                  <a:pt x="3356001" y="502041"/>
                  <a:pt x="3362564" y="495814"/>
                  <a:pt x="3369857" y="495814"/>
                </a:cubicBezTo>
                <a:close/>
                <a:moveTo>
                  <a:pt x="3299094" y="495814"/>
                </a:moveTo>
                <a:cubicBezTo>
                  <a:pt x="3305656" y="495814"/>
                  <a:pt x="3311491" y="502041"/>
                  <a:pt x="3311491" y="510602"/>
                </a:cubicBezTo>
                <a:cubicBezTo>
                  <a:pt x="3311491" y="518386"/>
                  <a:pt x="3305656" y="525391"/>
                  <a:pt x="3299094" y="525391"/>
                </a:cubicBezTo>
                <a:cubicBezTo>
                  <a:pt x="3291802" y="525391"/>
                  <a:pt x="3285240" y="518386"/>
                  <a:pt x="3285240" y="510602"/>
                </a:cubicBezTo>
                <a:cubicBezTo>
                  <a:pt x="3285240" y="502041"/>
                  <a:pt x="3291802" y="495814"/>
                  <a:pt x="3299094" y="495814"/>
                </a:cubicBezTo>
                <a:close/>
                <a:moveTo>
                  <a:pt x="3226805" y="495814"/>
                </a:moveTo>
                <a:cubicBezTo>
                  <a:pt x="3234825" y="495814"/>
                  <a:pt x="3240660" y="502041"/>
                  <a:pt x="3240660" y="510602"/>
                </a:cubicBezTo>
                <a:cubicBezTo>
                  <a:pt x="3240660" y="518386"/>
                  <a:pt x="3234825" y="525391"/>
                  <a:pt x="3226805" y="525391"/>
                </a:cubicBezTo>
                <a:cubicBezTo>
                  <a:pt x="3220242" y="525391"/>
                  <a:pt x="3214406" y="518386"/>
                  <a:pt x="3214406" y="510602"/>
                </a:cubicBezTo>
                <a:cubicBezTo>
                  <a:pt x="3214406" y="502041"/>
                  <a:pt x="3220242" y="495814"/>
                  <a:pt x="3226805" y="495814"/>
                </a:cubicBezTo>
                <a:close/>
                <a:moveTo>
                  <a:pt x="3152602" y="495814"/>
                </a:moveTo>
                <a:cubicBezTo>
                  <a:pt x="3159895" y="495814"/>
                  <a:pt x="3166454" y="502041"/>
                  <a:pt x="3166454" y="510602"/>
                </a:cubicBezTo>
                <a:cubicBezTo>
                  <a:pt x="3166454" y="518386"/>
                  <a:pt x="3159895" y="525391"/>
                  <a:pt x="3152602" y="525391"/>
                </a:cubicBezTo>
                <a:cubicBezTo>
                  <a:pt x="3146038" y="525391"/>
                  <a:pt x="3140203" y="518386"/>
                  <a:pt x="3140203" y="510602"/>
                </a:cubicBezTo>
                <a:cubicBezTo>
                  <a:pt x="3140203" y="502041"/>
                  <a:pt x="3146038" y="495814"/>
                  <a:pt x="3152602" y="495814"/>
                </a:cubicBezTo>
                <a:close/>
                <a:moveTo>
                  <a:pt x="2439944" y="428356"/>
                </a:moveTo>
                <a:cubicBezTo>
                  <a:pt x="2448502" y="428356"/>
                  <a:pt x="2454729" y="432731"/>
                  <a:pt x="2454729" y="440753"/>
                </a:cubicBezTo>
                <a:cubicBezTo>
                  <a:pt x="2454729" y="448046"/>
                  <a:pt x="2448502" y="454610"/>
                  <a:pt x="2439944" y="454610"/>
                </a:cubicBezTo>
                <a:cubicBezTo>
                  <a:pt x="2432159" y="454610"/>
                  <a:pt x="2425156" y="448046"/>
                  <a:pt x="2425156" y="440753"/>
                </a:cubicBezTo>
                <a:cubicBezTo>
                  <a:pt x="2425156" y="432731"/>
                  <a:pt x="2432159" y="428356"/>
                  <a:pt x="2439944" y="428356"/>
                </a:cubicBezTo>
                <a:close/>
                <a:moveTo>
                  <a:pt x="2369110" y="428356"/>
                </a:moveTo>
                <a:cubicBezTo>
                  <a:pt x="2377672" y="428356"/>
                  <a:pt x="2383898" y="432731"/>
                  <a:pt x="2383898" y="440753"/>
                </a:cubicBezTo>
                <a:cubicBezTo>
                  <a:pt x="2383898" y="448046"/>
                  <a:pt x="2377672" y="454610"/>
                  <a:pt x="2369110" y="454610"/>
                </a:cubicBezTo>
                <a:cubicBezTo>
                  <a:pt x="2361327" y="454610"/>
                  <a:pt x="2354319" y="448046"/>
                  <a:pt x="2354319" y="440753"/>
                </a:cubicBezTo>
                <a:cubicBezTo>
                  <a:pt x="2354319" y="432731"/>
                  <a:pt x="2361327" y="428356"/>
                  <a:pt x="2369110" y="428356"/>
                </a:cubicBezTo>
                <a:close/>
                <a:moveTo>
                  <a:pt x="2298278" y="428356"/>
                </a:moveTo>
                <a:cubicBezTo>
                  <a:pt x="2306842" y="428356"/>
                  <a:pt x="2313066" y="432731"/>
                  <a:pt x="2313066" y="440753"/>
                </a:cubicBezTo>
                <a:cubicBezTo>
                  <a:pt x="2313066" y="448046"/>
                  <a:pt x="2306842" y="454610"/>
                  <a:pt x="2298278" y="454610"/>
                </a:cubicBezTo>
                <a:cubicBezTo>
                  <a:pt x="2290494" y="454610"/>
                  <a:pt x="2283490" y="448046"/>
                  <a:pt x="2283490" y="440753"/>
                </a:cubicBezTo>
                <a:cubicBezTo>
                  <a:pt x="2283490" y="432731"/>
                  <a:pt x="2290494" y="428356"/>
                  <a:pt x="2298278" y="428356"/>
                </a:cubicBezTo>
                <a:close/>
                <a:moveTo>
                  <a:pt x="2226514" y="428356"/>
                </a:moveTo>
                <a:cubicBezTo>
                  <a:pt x="2234537" y="428356"/>
                  <a:pt x="2238914" y="432731"/>
                  <a:pt x="2238914" y="440753"/>
                </a:cubicBezTo>
                <a:cubicBezTo>
                  <a:pt x="2238914" y="448046"/>
                  <a:pt x="2234537" y="454610"/>
                  <a:pt x="2226514" y="454610"/>
                </a:cubicBezTo>
                <a:cubicBezTo>
                  <a:pt x="2218492" y="454610"/>
                  <a:pt x="2212656" y="448046"/>
                  <a:pt x="2212656" y="440753"/>
                </a:cubicBezTo>
                <a:cubicBezTo>
                  <a:pt x="2212656" y="432731"/>
                  <a:pt x="2218492" y="428356"/>
                  <a:pt x="2226514" y="428356"/>
                </a:cubicBezTo>
                <a:close/>
                <a:moveTo>
                  <a:pt x="2155682" y="428356"/>
                </a:moveTo>
                <a:cubicBezTo>
                  <a:pt x="2161517" y="428356"/>
                  <a:pt x="2168079" y="432731"/>
                  <a:pt x="2168079" y="440753"/>
                </a:cubicBezTo>
                <a:cubicBezTo>
                  <a:pt x="2168079" y="448046"/>
                  <a:pt x="2161517" y="454610"/>
                  <a:pt x="2155682" y="454610"/>
                </a:cubicBezTo>
                <a:cubicBezTo>
                  <a:pt x="2147658" y="454610"/>
                  <a:pt x="2141825" y="448046"/>
                  <a:pt x="2141825" y="440753"/>
                </a:cubicBezTo>
                <a:cubicBezTo>
                  <a:pt x="2141825" y="432731"/>
                  <a:pt x="2147658" y="428356"/>
                  <a:pt x="2155682" y="428356"/>
                </a:cubicBezTo>
                <a:close/>
                <a:moveTo>
                  <a:pt x="2084846" y="428356"/>
                </a:moveTo>
                <a:cubicBezTo>
                  <a:pt x="2090682" y="428356"/>
                  <a:pt x="2097246" y="432731"/>
                  <a:pt x="2097246" y="440753"/>
                </a:cubicBezTo>
                <a:cubicBezTo>
                  <a:pt x="2097246" y="448046"/>
                  <a:pt x="2090682" y="454610"/>
                  <a:pt x="2084846" y="454610"/>
                </a:cubicBezTo>
                <a:cubicBezTo>
                  <a:pt x="2076827" y="454610"/>
                  <a:pt x="2070991" y="448046"/>
                  <a:pt x="2070991" y="440753"/>
                </a:cubicBezTo>
                <a:cubicBezTo>
                  <a:pt x="2070991" y="432731"/>
                  <a:pt x="2076827" y="428356"/>
                  <a:pt x="2084846" y="428356"/>
                </a:cubicBezTo>
                <a:close/>
                <a:moveTo>
                  <a:pt x="2011832" y="428356"/>
                </a:moveTo>
                <a:cubicBezTo>
                  <a:pt x="2019855" y="428356"/>
                  <a:pt x="2026418" y="432731"/>
                  <a:pt x="2026418" y="440753"/>
                </a:cubicBezTo>
                <a:cubicBezTo>
                  <a:pt x="2026418" y="448046"/>
                  <a:pt x="2019855" y="454610"/>
                  <a:pt x="2011832" y="454610"/>
                </a:cubicBezTo>
                <a:cubicBezTo>
                  <a:pt x="2005999" y="454610"/>
                  <a:pt x="2000165" y="448046"/>
                  <a:pt x="2000165" y="440753"/>
                </a:cubicBezTo>
                <a:cubicBezTo>
                  <a:pt x="2000165" y="432731"/>
                  <a:pt x="2005999" y="428356"/>
                  <a:pt x="2011832" y="428356"/>
                </a:cubicBezTo>
                <a:close/>
                <a:moveTo>
                  <a:pt x="1938362" y="428356"/>
                </a:moveTo>
                <a:cubicBezTo>
                  <a:pt x="1946382" y="428356"/>
                  <a:pt x="1952216" y="432731"/>
                  <a:pt x="1952216" y="440753"/>
                </a:cubicBezTo>
                <a:cubicBezTo>
                  <a:pt x="1952216" y="448046"/>
                  <a:pt x="1946382" y="454610"/>
                  <a:pt x="1938362" y="454610"/>
                </a:cubicBezTo>
                <a:cubicBezTo>
                  <a:pt x="1932525" y="454610"/>
                  <a:pt x="1925965" y="448046"/>
                  <a:pt x="1925965" y="440753"/>
                </a:cubicBezTo>
                <a:cubicBezTo>
                  <a:pt x="1925965" y="432731"/>
                  <a:pt x="1932525" y="428356"/>
                  <a:pt x="1938362" y="428356"/>
                </a:cubicBezTo>
                <a:close/>
                <a:moveTo>
                  <a:pt x="1867525" y="428356"/>
                </a:moveTo>
                <a:cubicBezTo>
                  <a:pt x="1875547" y="428356"/>
                  <a:pt x="1881384" y="432731"/>
                  <a:pt x="1881384" y="440753"/>
                </a:cubicBezTo>
                <a:cubicBezTo>
                  <a:pt x="1881384" y="448046"/>
                  <a:pt x="1875547" y="454610"/>
                  <a:pt x="1867525" y="454610"/>
                </a:cubicBezTo>
                <a:cubicBezTo>
                  <a:pt x="1860232" y="454610"/>
                  <a:pt x="1855126" y="448046"/>
                  <a:pt x="1855126" y="440753"/>
                </a:cubicBezTo>
                <a:cubicBezTo>
                  <a:pt x="1855126" y="432731"/>
                  <a:pt x="1860232" y="428356"/>
                  <a:pt x="1867525" y="428356"/>
                </a:cubicBezTo>
                <a:close/>
                <a:moveTo>
                  <a:pt x="1799085" y="428356"/>
                </a:moveTo>
                <a:cubicBezTo>
                  <a:pt x="1807644" y="428356"/>
                  <a:pt x="1813873" y="434190"/>
                  <a:pt x="1813873" y="440753"/>
                </a:cubicBezTo>
                <a:cubicBezTo>
                  <a:pt x="1813873" y="448046"/>
                  <a:pt x="1807644" y="454610"/>
                  <a:pt x="1799085" y="454610"/>
                </a:cubicBezTo>
                <a:cubicBezTo>
                  <a:pt x="1790521" y="454610"/>
                  <a:pt x="1784298" y="448046"/>
                  <a:pt x="1784298" y="440753"/>
                </a:cubicBezTo>
                <a:cubicBezTo>
                  <a:pt x="1784298" y="434190"/>
                  <a:pt x="1790521" y="428356"/>
                  <a:pt x="1799085" y="428356"/>
                </a:cubicBezTo>
                <a:close/>
                <a:moveTo>
                  <a:pt x="1728260" y="428356"/>
                </a:moveTo>
                <a:cubicBezTo>
                  <a:pt x="1736822" y="428356"/>
                  <a:pt x="1743046" y="434190"/>
                  <a:pt x="1743046" y="440753"/>
                </a:cubicBezTo>
                <a:cubicBezTo>
                  <a:pt x="1743046" y="448046"/>
                  <a:pt x="1736822" y="454610"/>
                  <a:pt x="1728260" y="454610"/>
                </a:cubicBezTo>
                <a:cubicBezTo>
                  <a:pt x="1719694" y="454610"/>
                  <a:pt x="1713469" y="448046"/>
                  <a:pt x="1713469" y="440753"/>
                </a:cubicBezTo>
                <a:cubicBezTo>
                  <a:pt x="1713469" y="434190"/>
                  <a:pt x="1719694" y="428356"/>
                  <a:pt x="1728260" y="428356"/>
                </a:cubicBezTo>
                <a:close/>
                <a:moveTo>
                  <a:pt x="1657426" y="428356"/>
                </a:moveTo>
                <a:cubicBezTo>
                  <a:pt x="1665212" y="428356"/>
                  <a:pt x="1672218" y="434190"/>
                  <a:pt x="1672218" y="440753"/>
                </a:cubicBezTo>
                <a:cubicBezTo>
                  <a:pt x="1672218" y="448046"/>
                  <a:pt x="1665212" y="454610"/>
                  <a:pt x="1657426" y="454610"/>
                </a:cubicBezTo>
                <a:cubicBezTo>
                  <a:pt x="1648870" y="454610"/>
                  <a:pt x="1642647" y="448046"/>
                  <a:pt x="1642647" y="440753"/>
                </a:cubicBezTo>
                <a:cubicBezTo>
                  <a:pt x="1642647" y="434190"/>
                  <a:pt x="1648870" y="428356"/>
                  <a:pt x="1657426" y="428356"/>
                </a:cubicBezTo>
                <a:close/>
                <a:moveTo>
                  <a:pt x="1582294" y="428356"/>
                </a:moveTo>
                <a:cubicBezTo>
                  <a:pt x="1589590" y="428356"/>
                  <a:pt x="1594697" y="434190"/>
                  <a:pt x="1594697" y="440753"/>
                </a:cubicBezTo>
                <a:cubicBezTo>
                  <a:pt x="1594697" y="448046"/>
                  <a:pt x="1589590" y="454610"/>
                  <a:pt x="1582294" y="454610"/>
                </a:cubicBezTo>
                <a:cubicBezTo>
                  <a:pt x="1574274" y="454610"/>
                  <a:pt x="1568438" y="448046"/>
                  <a:pt x="1568438" y="440753"/>
                </a:cubicBezTo>
                <a:cubicBezTo>
                  <a:pt x="1568438" y="434190"/>
                  <a:pt x="1574274" y="428356"/>
                  <a:pt x="1582294" y="428356"/>
                </a:cubicBezTo>
                <a:close/>
                <a:moveTo>
                  <a:pt x="1512195" y="428356"/>
                </a:moveTo>
                <a:cubicBezTo>
                  <a:pt x="1518027" y="428356"/>
                  <a:pt x="1523862" y="434190"/>
                  <a:pt x="1523862" y="440753"/>
                </a:cubicBezTo>
                <a:cubicBezTo>
                  <a:pt x="1523862" y="448046"/>
                  <a:pt x="1518027" y="454610"/>
                  <a:pt x="1512195" y="454610"/>
                </a:cubicBezTo>
                <a:cubicBezTo>
                  <a:pt x="1504171" y="454610"/>
                  <a:pt x="1497610" y="448046"/>
                  <a:pt x="1497610" y="440753"/>
                </a:cubicBezTo>
                <a:cubicBezTo>
                  <a:pt x="1497610" y="434190"/>
                  <a:pt x="1504171" y="428356"/>
                  <a:pt x="1512195" y="428356"/>
                </a:cubicBezTo>
                <a:close/>
                <a:moveTo>
                  <a:pt x="1439171" y="428356"/>
                </a:moveTo>
                <a:cubicBezTo>
                  <a:pt x="1447188" y="428356"/>
                  <a:pt x="1453023" y="434190"/>
                  <a:pt x="1453023" y="440753"/>
                </a:cubicBezTo>
                <a:cubicBezTo>
                  <a:pt x="1453023" y="448046"/>
                  <a:pt x="1447188" y="454610"/>
                  <a:pt x="1439171" y="454610"/>
                </a:cubicBezTo>
                <a:cubicBezTo>
                  <a:pt x="1433336" y="454610"/>
                  <a:pt x="1426771" y="448046"/>
                  <a:pt x="1426771" y="440753"/>
                </a:cubicBezTo>
                <a:cubicBezTo>
                  <a:pt x="1426771" y="434190"/>
                  <a:pt x="1433336" y="428356"/>
                  <a:pt x="1439171" y="428356"/>
                </a:cubicBezTo>
                <a:close/>
                <a:moveTo>
                  <a:pt x="1368344" y="428356"/>
                </a:moveTo>
                <a:cubicBezTo>
                  <a:pt x="1376365" y="428356"/>
                  <a:pt x="1382196" y="434190"/>
                  <a:pt x="1382196" y="440753"/>
                </a:cubicBezTo>
                <a:cubicBezTo>
                  <a:pt x="1382196" y="448046"/>
                  <a:pt x="1376365" y="454610"/>
                  <a:pt x="1368344" y="454610"/>
                </a:cubicBezTo>
                <a:cubicBezTo>
                  <a:pt x="1362508" y="454610"/>
                  <a:pt x="1355948" y="448046"/>
                  <a:pt x="1355948" y="440753"/>
                </a:cubicBezTo>
                <a:cubicBezTo>
                  <a:pt x="1355948" y="434190"/>
                  <a:pt x="1362508" y="428356"/>
                  <a:pt x="1368344" y="428356"/>
                </a:cubicBezTo>
                <a:close/>
                <a:moveTo>
                  <a:pt x="1297515" y="428356"/>
                </a:moveTo>
                <a:cubicBezTo>
                  <a:pt x="1305538" y="428356"/>
                  <a:pt x="1311372" y="434190"/>
                  <a:pt x="1311372" y="440753"/>
                </a:cubicBezTo>
                <a:cubicBezTo>
                  <a:pt x="1311372" y="448046"/>
                  <a:pt x="1305538" y="454610"/>
                  <a:pt x="1297515" y="454610"/>
                </a:cubicBezTo>
                <a:cubicBezTo>
                  <a:pt x="1289495" y="454610"/>
                  <a:pt x="1285118" y="448046"/>
                  <a:pt x="1285118" y="440753"/>
                </a:cubicBezTo>
                <a:cubicBezTo>
                  <a:pt x="1285118" y="434190"/>
                  <a:pt x="1289495" y="428356"/>
                  <a:pt x="1297515" y="428356"/>
                </a:cubicBezTo>
                <a:close/>
                <a:moveTo>
                  <a:pt x="1225703" y="428356"/>
                </a:moveTo>
                <a:cubicBezTo>
                  <a:pt x="1233487" y="428356"/>
                  <a:pt x="1240491" y="434190"/>
                  <a:pt x="1240491" y="440753"/>
                </a:cubicBezTo>
                <a:cubicBezTo>
                  <a:pt x="1240491" y="448046"/>
                  <a:pt x="1233487" y="454610"/>
                  <a:pt x="1225703" y="454610"/>
                </a:cubicBezTo>
                <a:cubicBezTo>
                  <a:pt x="1217156" y="454610"/>
                  <a:pt x="1210925" y="448046"/>
                  <a:pt x="1210925" y="440753"/>
                </a:cubicBezTo>
                <a:cubicBezTo>
                  <a:pt x="1210925" y="434190"/>
                  <a:pt x="1217156" y="428356"/>
                  <a:pt x="1225703" y="428356"/>
                </a:cubicBezTo>
                <a:close/>
                <a:moveTo>
                  <a:pt x="1154886" y="428356"/>
                </a:moveTo>
                <a:cubicBezTo>
                  <a:pt x="1162673" y="428356"/>
                  <a:pt x="1169676" y="434190"/>
                  <a:pt x="1169676" y="440753"/>
                </a:cubicBezTo>
                <a:cubicBezTo>
                  <a:pt x="1169676" y="448046"/>
                  <a:pt x="1162673" y="454610"/>
                  <a:pt x="1154886" y="454610"/>
                </a:cubicBezTo>
                <a:cubicBezTo>
                  <a:pt x="1146323" y="454610"/>
                  <a:pt x="1140096" y="448046"/>
                  <a:pt x="1140096" y="440753"/>
                </a:cubicBezTo>
                <a:cubicBezTo>
                  <a:pt x="1140096" y="434190"/>
                  <a:pt x="1146323" y="428356"/>
                  <a:pt x="1154886" y="428356"/>
                </a:cubicBezTo>
                <a:close/>
                <a:moveTo>
                  <a:pt x="1084056" y="428356"/>
                </a:moveTo>
                <a:cubicBezTo>
                  <a:pt x="1091840" y="428356"/>
                  <a:pt x="1098844" y="434190"/>
                  <a:pt x="1098844" y="440753"/>
                </a:cubicBezTo>
                <a:cubicBezTo>
                  <a:pt x="1098844" y="448046"/>
                  <a:pt x="1091840" y="454610"/>
                  <a:pt x="1084056" y="454610"/>
                </a:cubicBezTo>
                <a:cubicBezTo>
                  <a:pt x="1075492" y="454610"/>
                  <a:pt x="1069267" y="448046"/>
                  <a:pt x="1069267" y="440753"/>
                </a:cubicBezTo>
                <a:cubicBezTo>
                  <a:pt x="1069267" y="434190"/>
                  <a:pt x="1075492" y="428356"/>
                  <a:pt x="1084056" y="428356"/>
                </a:cubicBezTo>
                <a:close/>
                <a:moveTo>
                  <a:pt x="1013015" y="428356"/>
                </a:moveTo>
                <a:cubicBezTo>
                  <a:pt x="1020312" y="428356"/>
                  <a:pt x="1024685" y="434190"/>
                  <a:pt x="1024685" y="440753"/>
                </a:cubicBezTo>
                <a:cubicBezTo>
                  <a:pt x="1024685" y="448046"/>
                  <a:pt x="1020312" y="454610"/>
                  <a:pt x="1013015" y="454610"/>
                </a:cubicBezTo>
                <a:cubicBezTo>
                  <a:pt x="1004998" y="454610"/>
                  <a:pt x="998434" y="448046"/>
                  <a:pt x="998434" y="440753"/>
                </a:cubicBezTo>
                <a:cubicBezTo>
                  <a:pt x="998434" y="434190"/>
                  <a:pt x="1004998" y="428356"/>
                  <a:pt x="1013015" y="428356"/>
                </a:cubicBezTo>
                <a:close/>
                <a:moveTo>
                  <a:pt x="941465" y="428356"/>
                </a:moveTo>
                <a:cubicBezTo>
                  <a:pt x="948030" y="428356"/>
                  <a:pt x="953864" y="434190"/>
                  <a:pt x="953864" y="440753"/>
                </a:cubicBezTo>
                <a:cubicBezTo>
                  <a:pt x="953864" y="448046"/>
                  <a:pt x="948030" y="454610"/>
                  <a:pt x="941465" y="454610"/>
                </a:cubicBezTo>
                <a:cubicBezTo>
                  <a:pt x="934168" y="454610"/>
                  <a:pt x="927611" y="448046"/>
                  <a:pt x="927611" y="440753"/>
                </a:cubicBezTo>
                <a:cubicBezTo>
                  <a:pt x="927611" y="434190"/>
                  <a:pt x="934168" y="428356"/>
                  <a:pt x="941465" y="428356"/>
                </a:cubicBezTo>
                <a:close/>
                <a:moveTo>
                  <a:pt x="870633" y="428356"/>
                </a:moveTo>
                <a:cubicBezTo>
                  <a:pt x="877194" y="428356"/>
                  <a:pt x="883030" y="434190"/>
                  <a:pt x="883030" y="440753"/>
                </a:cubicBezTo>
                <a:cubicBezTo>
                  <a:pt x="883030" y="448046"/>
                  <a:pt x="877194" y="454610"/>
                  <a:pt x="870633" y="454610"/>
                </a:cubicBezTo>
                <a:cubicBezTo>
                  <a:pt x="863341" y="454610"/>
                  <a:pt x="856774" y="448046"/>
                  <a:pt x="856774" y="440753"/>
                </a:cubicBezTo>
                <a:cubicBezTo>
                  <a:pt x="856774" y="434190"/>
                  <a:pt x="863341" y="428356"/>
                  <a:pt x="870633" y="428356"/>
                </a:cubicBezTo>
                <a:close/>
                <a:moveTo>
                  <a:pt x="798344" y="428356"/>
                </a:moveTo>
                <a:cubicBezTo>
                  <a:pt x="806370" y="428356"/>
                  <a:pt x="812196" y="434190"/>
                  <a:pt x="812196" y="440753"/>
                </a:cubicBezTo>
                <a:cubicBezTo>
                  <a:pt x="812196" y="448046"/>
                  <a:pt x="806370" y="454610"/>
                  <a:pt x="798344" y="454610"/>
                </a:cubicBezTo>
                <a:cubicBezTo>
                  <a:pt x="792510" y="454610"/>
                  <a:pt x="785947" y="448046"/>
                  <a:pt x="785947" y="440753"/>
                </a:cubicBezTo>
                <a:cubicBezTo>
                  <a:pt x="785947" y="434190"/>
                  <a:pt x="792510" y="428356"/>
                  <a:pt x="798344" y="428356"/>
                </a:cubicBezTo>
                <a:close/>
                <a:moveTo>
                  <a:pt x="724138" y="428356"/>
                </a:moveTo>
                <a:cubicBezTo>
                  <a:pt x="731434" y="428356"/>
                  <a:pt x="738002" y="434190"/>
                  <a:pt x="738002" y="442212"/>
                </a:cubicBezTo>
                <a:cubicBezTo>
                  <a:pt x="738002" y="448046"/>
                  <a:pt x="731434" y="454610"/>
                  <a:pt x="724138" y="454610"/>
                </a:cubicBezTo>
                <a:cubicBezTo>
                  <a:pt x="717578" y="454610"/>
                  <a:pt x="711747" y="448046"/>
                  <a:pt x="711747" y="442212"/>
                </a:cubicBezTo>
                <a:cubicBezTo>
                  <a:pt x="711747" y="434190"/>
                  <a:pt x="717578" y="428356"/>
                  <a:pt x="724138" y="428356"/>
                </a:cubicBezTo>
                <a:close/>
                <a:moveTo>
                  <a:pt x="653312" y="428356"/>
                </a:moveTo>
                <a:cubicBezTo>
                  <a:pt x="660604" y="428356"/>
                  <a:pt x="667165" y="434190"/>
                  <a:pt x="667165" y="442212"/>
                </a:cubicBezTo>
                <a:cubicBezTo>
                  <a:pt x="667165" y="448046"/>
                  <a:pt x="660604" y="454610"/>
                  <a:pt x="653312" y="454610"/>
                </a:cubicBezTo>
                <a:cubicBezTo>
                  <a:pt x="645288" y="454610"/>
                  <a:pt x="640912" y="448046"/>
                  <a:pt x="640912" y="442212"/>
                </a:cubicBezTo>
                <a:cubicBezTo>
                  <a:pt x="640912" y="434190"/>
                  <a:pt x="645288" y="428356"/>
                  <a:pt x="653312" y="428356"/>
                </a:cubicBezTo>
                <a:close/>
                <a:moveTo>
                  <a:pt x="3796752" y="424982"/>
                </a:moveTo>
                <a:cubicBezTo>
                  <a:pt x="3804774" y="424982"/>
                  <a:pt x="3810608" y="431209"/>
                  <a:pt x="3810608" y="439771"/>
                </a:cubicBezTo>
                <a:cubicBezTo>
                  <a:pt x="3810608" y="447555"/>
                  <a:pt x="3804774" y="454560"/>
                  <a:pt x="3796752" y="454560"/>
                </a:cubicBezTo>
                <a:cubicBezTo>
                  <a:pt x="3790918" y="454560"/>
                  <a:pt x="3784355" y="447555"/>
                  <a:pt x="3784355" y="439771"/>
                </a:cubicBezTo>
                <a:cubicBezTo>
                  <a:pt x="3784355" y="431209"/>
                  <a:pt x="3790918" y="424982"/>
                  <a:pt x="3796752" y="424982"/>
                </a:cubicBezTo>
                <a:close/>
                <a:moveTo>
                  <a:pt x="3725922" y="424982"/>
                </a:moveTo>
                <a:cubicBezTo>
                  <a:pt x="3733944" y="424982"/>
                  <a:pt x="3739778" y="431209"/>
                  <a:pt x="3739778" y="439771"/>
                </a:cubicBezTo>
                <a:cubicBezTo>
                  <a:pt x="3739778" y="447555"/>
                  <a:pt x="3733944" y="454560"/>
                  <a:pt x="3725922" y="454560"/>
                </a:cubicBezTo>
                <a:cubicBezTo>
                  <a:pt x="3719359" y="454560"/>
                  <a:pt x="3713525" y="447555"/>
                  <a:pt x="3713525" y="439771"/>
                </a:cubicBezTo>
                <a:cubicBezTo>
                  <a:pt x="3713525" y="431209"/>
                  <a:pt x="3717900" y="424982"/>
                  <a:pt x="3725922" y="424982"/>
                </a:cubicBezTo>
                <a:close/>
                <a:moveTo>
                  <a:pt x="3655091" y="424982"/>
                </a:moveTo>
                <a:cubicBezTo>
                  <a:pt x="3662384" y="424982"/>
                  <a:pt x="3668947" y="431209"/>
                  <a:pt x="3668947" y="439771"/>
                </a:cubicBezTo>
                <a:cubicBezTo>
                  <a:pt x="3668947" y="447555"/>
                  <a:pt x="3662384" y="454560"/>
                  <a:pt x="3655091" y="454560"/>
                </a:cubicBezTo>
                <a:cubicBezTo>
                  <a:pt x="3647069" y="454560"/>
                  <a:pt x="3642694" y="447555"/>
                  <a:pt x="3642694" y="439771"/>
                </a:cubicBezTo>
                <a:cubicBezTo>
                  <a:pt x="3642694" y="431209"/>
                  <a:pt x="3647069" y="424982"/>
                  <a:pt x="3655091" y="424982"/>
                </a:cubicBezTo>
                <a:close/>
                <a:moveTo>
                  <a:pt x="3583280" y="424982"/>
                </a:moveTo>
                <a:cubicBezTo>
                  <a:pt x="3591064" y="424982"/>
                  <a:pt x="3598069" y="431209"/>
                  <a:pt x="3598069" y="439771"/>
                </a:cubicBezTo>
                <a:cubicBezTo>
                  <a:pt x="3598069" y="447555"/>
                  <a:pt x="3591064" y="454560"/>
                  <a:pt x="3583280" y="454560"/>
                </a:cubicBezTo>
                <a:cubicBezTo>
                  <a:pt x="3574718" y="454560"/>
                  <a:pt x="3568491" y="447555"/>
                  <a:pt x="3568491" y="439771"/>
                </a:cubicBezTo>
                <a:cubicBezTo>
                  <a:pt x="3568491" y="431209"/>
                  <a:pt x="3574718" y="424982"/>
                  <a:pt x="3583280" y="424982"/>
                </a:cubicBezTo>
                <a:close/>
                <a:moveTo>
                  <a:pt x="3512449" y="424982"/>
                </a:moveTo>
                <a:cubicBezTo>
                  <a:pt x="3520232" y="424982"/>
                  <a:pt x="3527237" y="431209"/>
                  <a:pt x="3527237" y="439771"/>
                </a:cubicBezTo>
                <a:cubicBezTo>
                  <a:pt x="3527237" y="447555"/>
                  <a:pt x="3520232" y="454560"/>
                  <a:pt x="3512449" y="454560"/>
                </a:cubicBezTo>
                <a:cubicBezTo>
                  <a:pt x="3503887" y="454560"/>
                  <a:pt x="3497661" y="447555"/>
                  <a:pt x="3497661" y="439771"/>
                </a:cubicBezTo>
                <a:cubicBezTo>
                  <a:pt x="3497661" y="431209"/>
                  <a:pt x="3503887" y="424982"/>
                  <a:pt x="3512449" y="424982"/>
                </a:cubicBezTo>
                <a:close/>
                <a:moveTo>
                  <a:pt x="3440686" y="424982"/>
                </a:moveTo>
                <a:cubicBezTo>
                  <a:pt x="3448708" y="424982"/>
                  <a:pt x="3453083" y="431209"/>
                  <a:pt x="3453083" y="439771"/>
                </a:cubicBezTo>
                <a:cubicBezTo>
                  <a:pt x="3453083" y="447555"/>
                  <a:pt x="3448708" y="454560"/>
                  <a:pt x="3440686" y="454560"/>
                </a:cubicBezTo>
                <a:cubicBezTo>
                  <a:pt x="3433393" y="454560"/>
                  <a:pt x="3426830" y="447555"/>
                  <a:pt x="3426830" y="439771"/>
                </a:cubicBezTo>
                <a:cubicBezTo>
                  <a:pt x="3426830" y="431209"/>
                  <a:pt x="3433393" y="424982"/>
                  <a:pt x="3440686" y="424982"/>
                </a:cubicBezTo>
                <a:close/>
                <a:moveTo>
                  <a:pt x="3369857" y="424982"/>
                </a:moveTo>
                <a:cubicBezTo>
                  <a:pt x="3376420" y="424982"/>
                  <a:pt x="3382254" y="431209"/>
                  <a:pt x="3382254" y="439771"/>
                </a:cubicBezTo>
                <a:cubicBezTo>
                  <a:pt x="3382254" y="447555"/>
                  <a:pt x="3376420" y="454560"/>
                  <a:pt x="3369857" y="454560"/>
                </a:cubicBezTo>
                <a:cubicBezTo>
                  <a:pt x="3362564" y="454560"/>
                  <a:pt x="3356001" y="447555"/>
                  <a:pt x="3356001" y="439771"/>
                </a:cubicBezTo>
                <a:cubicBezTo>
                  <a:pt x="3356001" y="431209"/>
                  <a:pt x="3362564" y="424982"/>
                  <a:pt x="3369857" y="424982"/>
                </a:cubicBezTo>
                <a:close/>
                <a:moveTo>
                  <a:pt x="3299097" y="424982"/>
                </a:moveTo>
                <a:cubicBezTo>
                  <a:pt x="3305656" y="424982"/>
                  <a:pt x="3311491" y="431209"/>
                  <a:pt x="3311491" y="439771"/>
                </a:cubicBezTo>
                <a:cubicBezTo>
                  <a:pt x="3311491" y="447555"/>
                  <a:pt x="3305656" y="454560"/>
                  <a:pt x="3299097" y="454560"/>
                </a:cubicBezTo>
                <a:cubicBezTo>
                  <a:pt x="3291802" y="454560"/>
                  <a:pt x="3285240" y="447555"/>
                  <a:pt x="3285240" y="439771"/>
                </a:cubicBezTo>
                <a:cubicBezTo>
                  <a:pt x="3285240" y="431209"/>
                  <a:pt x="3291802" y="424982"/>
                  <a:pt x="3299097" y="424982"/>
                </a:cubicBezTo>
                <a:close/>
                <a:moveTo>
                  <a:pt x="3226805" y="424982"/>
                </a:moveTo>
                <a:cubicBezTo>
                  <a:pt x="3234825" y="424982"/>
                  <a:pt x="3240664" y="431209"/>
                  <a:pt x="3240664" y="439771"/>
                </a:cubicBezTo>
                <a:cubicBezTo>
                  <a:pt x="3240664" y="447555"/>
                  <a:pt x="3234825" y="454560"/>
                  <a:pt x="3226805" y="454560"/>
                </a:cubicBezTo>
                <a:cubicBezTo>
                  <a:pt x="3220242" y="454560"/>
                  <a:pt x="3214406" y="447555"/>
                  <a:pt x="3214406" y="439771"/>
                </a:cubicBezTo>
                <a:cubicBezTo>
                  <a:pt x="3214406" y="431209"/>
                  <a:pt x="3220242" y="424982"/>
                  <a:pt x="3226805" y="424982"/>
                </a:cubicBezTo>
                <a:close/>
                <a:moveTo>
                  <a:pt x="3152602" y="424982"/>
                </a:moveTo>
                <a:cubicBezTo>
                  <a:pt x="3159895" y="424982"/>
                  <a:pt x="3166460" y="431209"/>
                  <a:pt x="3166460" y="439771"/>
                </a:cubicBezTo>
                <a:cubicBezTo>
                  <a:pt x="3166460" y="447555"/>
                  <a:pt x="3159895" y="454560"/>
                  <a:pt x="3152602" y="454560"/>
                </a:cubicBezTo>
                <a:cubicBezTo>
                  <a:pt x="3146038" y="454560"/>
                  <a:pt x="3140203" y="447555"/>
                  <a:pt x="3140203" y="439771"/>
                </a:cubicBezTo>
                <a:cubicBezTo>
                  <a:pt x="3140203" y="431209"/>
                  <a:pt x="3146038" y="424982"/>
                  <a:pt x="3152602" y="424982"/>
                </a:cubicBezTo>
                <a:close/>
                <a:moveTo>
                  <a:pt x="3081772" y="424982"/>
                </a:moveTo>
                <a:cubicBezTo>
                  <a:pt x="3089064" y="424982"/>
                  <a:pt x="3095624" y="431209"/>
                  <a:pt x="3095624" y="439771"/>
                </a:cubicBezTo>
                <a:cubicBezTo>
                  <a:pt x="3095624" y="447555"/>
                  <a:pt x="3089064" y="454560"/>
                  <a:pt x="3081772" y="454560"/>
                </a:cubicBezTo>
                <a:cubicBezTo>
                  <a:pt x="3073748" y="454560"/>
                  <a:pt x="3069372" y="447555"/>
                  <a:pt x="3069372" y="439771"/>
                </a:cubicBezTo>
                <a:cubicBezTo>
                  <a:pt x="3069372" y="431209"/>
                  <a:pt x="3073748" y="424982"/>
                  <a:pt x="3081772" y="424982"/>
                </a:cubicBezTo>
                <a:close/>
                <a:moveTo>
                  <a:pt x="3013715" y="424982"/>
                </a:moveTo>
                <a:cubicBezTo>
                  <a:pt x="3021305" y="424982"/>
                  <a:pt x="3028135" y="431209"/>
                  <a:pt x="3028135" y="439771"/>
                </a:cubicBezTo>
                <a:cubicBezTo>
                  <a:pt x="3028135" y="447555"/>
                  <a:pt x="3021305" y="454560"/>
                  <a:pt x="3013715" y="454560"/>
                </a:cubicBezTo>
                <a:cubicBezTo>
                  <a:pt x="3005368" y="454560"/>
                  <a:pt x="2998539" y="447555"/>
                  <a:pt x="2998539" y="439771"/>
                </a:cubicBezTo>
                <a:cubicBezTo>
                  <a:pt x="2998539" y="431209"/>
                  <a:pt x="3005368" y="424982"/>
                  <a:pt x="3013715" y="424982"/>
                </a:cubicBezTo>
                <a:close/>
                <a:moveTo>
                  <a:pt x="2942491" y="424982"/>
                </a:moveTo>
                <a:cubicBezTo>
                  <a:pt x="2951052" y="424982"/>
                  <a:pt x="2957286" y="431209"/>
                  <a:pt x="2957286" y="439771"/>
                </a:cubicBezTo>
                <a:cubicBezTo>
                  <a:pt x="2957286" y="447555"/>
                  <a:pt x="2951052" y="454560"/>
                  <a:pt x="2942491" y="454560"/>
                </a:cubicBezTo>
                <a:cubicBezTo>
                  <a:pt x="2934710" y="454560"/>
                  <a:pt x="2927708" y="447555"/>
                  <a:pt x="2927708" y="439771"/>
                </a:cubicBezTo>
                <a:cubicBezTo>
                  <a:pt x="2927708" y="431209"/>
                  <a:pt x="2934710" y="424982"/>
                  <a:pt x="2942491" y="424982"/>
                </a:cubicBezTo>
                <a:close/>
                <a:moveTo>
                  <a:pt x="2868291" y="424982"/>
                </a:moveTo>
                <a:cubicBezTo>
                  <a:pt x="2876858" y="424982"/>
                  <a:pt x="2883085" y="431209"/>
                  <a:pt x="2883085" y="439771"/>
                </a:cubicBezTo>
                <a:cubicBezTo>
                  <a:pt x="2883085" y="447555"/>
                  <a:pt x="2876858" y="454560"/>
                  <a:pt x="2868291" y="454560"/>
                </a:cubicBezTo>
                <a:cubicBezTo>
                  <a:pt x="2860509" y="454560"/>
                  <a:pt x="2853504" y="447555"/>
                  <a:pt x="2853504" y="439771"/>
                </a:cubicBezTo>
                <a:cubicBezTo>
                  <a:pt x="2853504" y="431209"/>
                  <a:pt x="2860509" y="424982"/>
                  <a:pt x="2868291" y="424982"/>
                </a:cubicBezTo>
                <a:close/>
                <a:moveTo>
                  <a:pt x="2796533" y="424982"/>
                </a:moveTo>
                <a:cubicBezTo>
                  <a:pt x="2804555" y="424982"/>
                  <a:pt x="2808932" y="431209"/>
                  <a:pt x="2808932" y="439771"/>
                </a:cubicBezTo>
                <a:cubicBezTo>
                  <a:pt x="2808932" y="447555"/>
                  <a:pt x="2804555" y="454560"/>
                  <a:pt x="2796533" y="454560"/>
                </a:cubicBezTo>
                <a:cubicBezTo>
                  <a:pt x="2789240" y="454560"/>
                  <a:pt x="2782678" y="447555"/>
                  <a:pt x="2782678" y="439771"/>
                </a:cubicBezTo>
                <a:cubicBezTo>
                  <a:pt x="2782678" y="431209"/>
                  <a:pt x="2789240" y="424982"/>
                  <a:pt x="2796533" y="424982"/>
                </a:cubicBezTo>
                <a:close/>
                <a:moveTo>
                  <a:pt x="2725695" y="424982"/>
                </a:moveTo>
                <a:cubicBezTo>
                  <a:pt x="2731532" y="424982"/>
                  <a:pt x="2738097" y="431209"/>
                  <a:pt x="2738097" y="439771"/>
                </a:cubicBezTo>
                <a:cubicBezTo>
                  <a:pt x="2738097" y="447555"/>
                  <a:pt x="2731532" y="454560"/>
                  <a:pt x="2725695" y="454560"/>
                </a:cubicBezTo>
                <a:cubicBezTo>
                  <a:pt x="2717681" y="454560"/>
                  <a:pt x="2711846" y="447555"/>
                  <a:pt x="2711846" y="439771"/>
                </a:cubicBezTo>
                <a:cubicBezTo>
                  <a:pt x="2711846" y="431209"/>
                  <a:pt x="2717681" y="424982"/>
                  <a:pt x="2725695" y="424982"/>
                </a:cubicBezTo>
                <a:close/>
                <a:moveTo>
                  <a:pt x="2654870" y="424982"/>
                </a:moveTo>
                <a:cubicBezTo>
                  <a:pt x="2660705" y="424982"/>
                  <a:pt x="2667270" y="431209"/>
                  <a:pt x="2667270" y="439771"/>
                </a:cubicBezTo>
                <a:cubicBezTo>
                  <a:pt x="2667270" y="447555"/>
                  <a:pt x="2660705" y="454560"/>
                  <a:pt x="2654870" y="454560"/>
                </a:cubicBezTo>
                <a:cubicBezTo>
                  <a:pt x="2646850" y="454560"/>
                  <a:pt x="2641018" y="447555"/>
                  <a:pt x="2641018" y="439771"/>
                </a:cubicBezTo>
                <a:cubicBezTo>
                  <a:pt x="2641018" y="431209"/>
                  <a:pt x="2646850" y="424982"/>
                  <a:pt x="2654870" y="424982"/>
                </a:cubicBezTo>
                <a:close/>
                <a:moveTo>
                  <a:pt x="2582580" y="424982"/>
                </a:moveTo>
                <a:cubicBezTo>
                  <a:pt x="2589875" y="424982"/>
                  <a:pt x="2596437" y="431209"/>
                  <a:pt x="2596437" y="439771"/>
                </a:cubicBezTo>
                <a:cubicBezTo>
                  <a:pt x="2596437" y="447555"/>
                  <a:pt x="2589875" y="454560"/>
                  <a:pt x="2582580" y="454560"/>
                </a:cubicBezTo>
                <a:cubicBezTo>
                  <a:pt x="2576019" y="454560"/>
                  <a:pt x="2570184" y="447555"/>
                  <a:pt x="2570184" y="439771"/>
                </a:cubicBezTo>
                <a:cubicBezTo>
                  <a:pt x="2570184" y="431209"/>
                  <a:pt x="2576019" y="424982"/>
                  <a:pt x="2582580" y="424982"/>
                </a:cubicBezTo>
                <a:close/>
                <a:moveTo>
                  <a:pt x="2511026" y="424982"/>
                </a:moveTo>
                <a:cubicBezTo>
                  <a:pt x="2519047" y="424982"/>
                  <a:pt x="2525610" y="431209"/>
                  <a:pt x="2525610" y="439771"/>
                </a:cubicBezTo>
                <a:cubicBezTo>
                  <a:pt x="2525610" y="447555"/>
                  <a:pt x="2519047" y="454560"/>
                  <a:pt x="2511026" y="454560"/>
                </a:cubicBezTo>
                <a:cubicBezTo>
                  <a:pt x="2503735" y="454560"/>
                  <a:pt x="2499361" y="447555"/>
                  <a:pt x="2499361" y="439771"/>
                </a:cubicBezTo>
                <a:cubicBezTo>
                  <a:pt x="2499361" y="431209"/>
                  <a:pt x="2503735" y="424982"/>
                  <a:pt x="2511026" y="424982"/>
                </a:cubicBezTo>
                <a:close/>
                <a:moveTo>
                  <a:pt x="1799085" y="357525"/>
                </a:moveTo>
                <a:cubicBezTo>
                  <a:pt x="1807647" y="357525"/>
                  <a:pt x="1813873" y="361900"/>
                  <a:pt x="1813873" y="369922"/>
                </a:cubicBezTo>
                <a:cubicBezTo>
                  <a:pt x="1813873" y="377215"/>
                  <a:pt x="1807647" y="383779"/>
                  <a:pt x="1799085" y="383779"/>
                </a:cubicBezTo>
                <a:cubicBezTo>
                  <a:pt x="1790525" y="383779"/>
                  <a:pt x="1784300" y="377215"/>
                  <a:pt x="1784300" y="369922"/>
                </a:cubicBezTo>
                <a:cubicBezTo>
                  <a:pt x="1784300" y="361900"/>
                  <a:pt x="1790525" y="357525"/>
                  <a:pt x="1799085" y="357525"/>
                </a:cubicBezTo>
                <a:close/>
                <a:moveTo>
                  <a:pt x="1728262" y="357525"/>
                </a:moveTo>
                <a:cubicBezTo>
                  <a:pt x="1736825" y="357525"/>
                  <a:pt x="1743049" y="361900"/>
                  <a:pt x="1743049" y="369922"/>
                </a:cubicBezTo>
                <a:cubicBezTo>
                  <a:pt x="1743049" y="377215"/>
                  <a:pt x="1736825" y="383779"/>
                  <a:pt x="1728262" y="383779"/>
                </a:cubicBezTo>
                <a:cubicBezTo>
                  <a:pt x="1719697" y="383779"/>
                  <a:pt x="1713470" y="377215"/>
                  <a:pt x="1713470" y="369922"/>
                </a:cubicBezTo>
                <a:cubicBezTo>
                  <a:pt x="1713470" y="361900"/>
                  <a:pt x="1719697" y="357525"/>
                  <a:pt x="1728262" y="357525"/>
                </a:cubicBezTo>
                <a:close/>
                <a:moveTo>
                  <a:pt x="1657429" y="357525"/>
                </a:moveTo>
                <a:cubicBezTo>
                  <a:pt x="1665215" y="357525"/>
                  <a:pt x="1672220" y="361900"/>
                  <a:pt x="1672220" y="369922"/>
                </a:cubicBezTo>
                <a:cubicBezTo>
                  <a:pt x="1672220" y="377215"/>
                  <a:pt x="1665215" y="383779"/>
                  <a:pt x="1657429" y="383779"/>
                </a:cubicBezTo>
                <a:cubicBezTo>
                  <a:pt x="1648870" y="383779"/>
                  <a:pt x="1642650" y="377215"/>
                  <a:pt x="1642650" y="369922"/>
                </a:cubicBezTo>
                <a:cubicBezTo>
                  <a:pt x="1642650" y="361900"/>
                  <a:pt x="1648870" y="357525"/>
                  <a:pt x="1657429" y="357525"/>
                </a:cubicBezTo>
                <a:close/>
                <a:moveTo>
                  <a:pt x="1582296" y="357525"/>
                </a:moveTo>
                <a:cubicBezTo>
                  <a:pt x="1589593" y="357525"/>
                  <a:pt x="1594704" y="361900"/>
                  <a:pt x="1594704" y="369922"/>
                </a:cubicBezTo>
                <a:cubicBezTo>
                  <a:pt x="1594704" y="377215"/>
                  <a:pt x="1589593" y="383779"/>
                  <a:pt x="1582296" y="383779"/>
                </a:cubicBezTo>
                <a:cubicBezTo>
                  <a:pt x="1574274" y="383779"/>
                  <a:pt x="1568441" y="377215"/>
                  <a:pt x="1568441" y="369922"/>
                </a:cubicBezTo>
                <a:cubicBezTo>
                  <a:pt x="1568441" y="361900"/>
                  <a:pt x="1574274" y="357525"/>
                  <a:pt x="1582296" y="357525"/>
                </a:cubicBezTo>
                <a:close/>
                <a:moveTo>
                  <a:pt x="1512195" y="357525"/>
                </a:moveTo>
                <a:cubicBezTo>
                  <a:pt x="1518030" y="357525"/>
                  <a:pt x="1523863" y="361900"/>
                  <a:pt x="1523863" y="369922"/>
                </a:cubicBezTo>
                <a:cubicBezTo>
                  <a:pt x="1523863" y="377215"/>
                  <a:pt x="1518030" y="383779"/>
                  <a:pt x="1512195" y="383779"/>
                </a:cubicBezTo>
                <a:cubicBezTo>
                  <a:pt x="1504171" y="383779"/>
                  <a:pt x="1497612" y="377215"/>
                  <a:pt x="1497612" y="369922"/>
                </a:cubicBezTo>
                <a:cubicBezTo>
                  <a:pt x="1497612" y="361900"/>
                  <a:pt x="1504171" y="357525"/>
                  <a:pt x="1512195" y="357525"/>
                </a:cubicBezTo>
                <a:close/>
                <a:moveTo>
                  <a:pt x="1439171" y="357525"/>
                </a:moveTo>
                <a:cubicBezTo>
                  <a:pt x="1447188" y="357525"/>
                  <a:pt x="1453023" y="361900"/>
                  <a:pt x="1453023" y="369922"/>
                </a:cubicBezTo>
                <a:cubicBezTo>
                  <a:pt x="1453023" y="377215"/>
                  <a:pt x="1447188" y="383779"/>
                  <a:pt x="1439171" y="383779"/>
                </a:cubicBezTo>
                <a:cubicBezTo>
                  <a:pt x="1433336" y="383779"/>
                  <a:pt x="1426774" y="377215"/>
                  <a:pt x="1426774" y="369922"/>
                </a:cubicBezTo>
                <a:cubicBezTo>
                  <a:pt x="1426774" y="361900"/>
                  <a:pt x="1433336" y="357525"/>
                  <a:pt x="1439171" y="357525"/>
                </a:cubicBezTo>
                <a:close/>
                <a:moveTo>
                  <a:pt x="1368347" y="357525"/>
                </a:moveTo>
                <a:cubicBezTo>
                  <a:pt x="1376368" y="357525"/>
                  <a:pt x="1382199" y="361900"/>
                  <a:pt x="1382199" y="369922"/>
                </a:cubicBezTo>
                <a:cubicBezTo>
                  <a:pt x="1382199" y="377215"/>
                  <a:pt x="1376368" y="383779"/>
                  <a:pt x="1368347" y="383779"/>
                </a:cubicBezTo>
                <a:cubicBezTo>
                  <a:pt x="1362508" y="383779"/>
                  <a:pt x="1355949" y="377215"/>
                  <a:pt x="1355949" y="369922"/>
                </a:cubicBezTo>
                <a:cubicBezTo>
                  <a:pt x="1355949" y="361900"/>
                  <a:pt x="1362508" y="357525"/>
                  <a:pt x="1368347" y="357525"/>
                </a:cubicBezTo>
                <a:close/>
                <a:moveTo>
                  <a:pt x="1297518" y="357525"/>
                </a:moveTo>
                <a:cubicBezTo>
                  <a:pt x="1305540" y="357525"/>
                  <a:pt x="1311374" y="361900"/>
                  <a:pt x="1311374" y="369922"/>
                </a:cubicBezTo>
                <a:cubicBezTo>
                  <a:pt x="1311374" y="377215"/>
                  <a:pt x="1305540" y="383779"/>
                  <a:pt x="1297518" y="383779"/>
                </a:cubicBezTo>
                <a:cubicBezTo>
                  <a:pt x="1289495" y="383779"/>
                  <a:pt x="1285121" y="377215"/>
                  <a:pt x="1285121" y="369922"/>
                </a:cubicBezTo>
                <a:cubicBezTo>
                  <a:pt x="1285121" y="361900"/>
                  <a:pt x="1289495" y="357525"/>
                  <a:pt x="1297518" y="357525"/>
                </a:cubicBezTo>
                <a:close/>
                <a:moveTo>
                  <a:pt x="1225703" y="357525"/>
                </a:moveTo>
                <a:cubicBezTo>
                  <a:pt x="1233487" y="357525"/>
                  <a:pt x="1240493" y="363359"/>
                  <a:pt x="1240493" y="369922"/>
                </a:cubicBezTo>
                <a:cubicBezTo>
                  <a:pt x="1240493" y="377215"/>
                  <a:pt x="1233487" y="383779"/>
                  <a:pt x="1225703" y="383779"/>
                </a:cubicBezTo>
                <a:cubicBezTo>
                  <a:pt x="1217156" y="383779"/>
                  <a:pt x="1210926" y="377215"/>
                  <a:pt x="1210926" y="369922"/>
                </a:cubicBezTo>
                <a:cubicBezTo>
                  <a:pt x="1210926" y="363359"/>
                  <a:pt x="1217156" y="357525"/>
                  <a:pt x="1225703" y="357525"/>
                </a:cubicBezTo>
                <a:close/>
                <a:moveTo>
                  <a:pt x="1154890" y="357525"/>
                </a:moveTo>
                <a:cubicBezTo>
                  <a:pt x="1162673" y="357525"/>
                  <a:pt x="1169676" y="363359"/>
                  <a:pt x="1169676" y="369922"/>
                </a:cubicBezTo>
                <a:cubicBezTo>
                  <a:pt x="1169676" y="377215"/>
                  <a:pt x="1162673" y="383779"/>
                  <a:pt x="1154890" y="383779"/>
                </a:cubicBezTo>
                <a:cubicBezTo>
                  <a:pt x="1146325" y="383779"/>
                  <a:pt x="1140096" y="377215"/>
                  <a:pt x="1140096" y="369922"/>
                </a:cubicBezTo>
                <a:cubicBezTo>
                  <a:pt x="1140096" y="363359"/>
                  <a:pt x="1146325" y="357525"/>
                  <a:pt x="1154890" y="357525"/>
                </a:cubicBezTo>
                <a:close/>
                <a:moveTo>
                  <a:pt x="1084059" y="357525"/>
                </a:moveTo>
                <a:cubicBezTo>
                  <a:pt x="1091842" y="357525"/>
                  <a:pt x="1098844" y="363359"/>
                  <a:pt x="1098844" y="369922"/>
                </a:cubicBezTo>
                <a:cubicBezTo>
                  <a:pt x="1098844" y="377215"/>
                  <a:pt x="1091842" y="383779"/>
                  <a:pt x="1084059" y="383779"/>
                </a:cubicBezTo>
                <a:cubicBezTo>
                  <a:pt x="1075492" y="383779"/>
                  <a:pt x="1069268" y="377215"/>
                  <a:pt x="1069268" y="369922"/>
                </a:cubicBezTo>
                <a:cubicBezTo>
                  <a:pt x="1069268" y="363359"/>
                  <a:pt x="1075492" y="357525"/>
                  <a:pt x="1084059" y="357525"/>
                </a:cubicBezTo>
                <a:close/>
                <a:moveTo>
                  <a:pt x="1013015" y="357525"/>
                </a:moveTo>
                <a:cubicBezTo>
                  <a:pt x="1020312" y="357525"/>
                  <a:pt x="1024685" y="363359"/>
                  <a:pt x="1024685" y="369922"/>
                </a:cubicBezTo>
                <a:cubicBezTo>
                  <a:pt x="1024685" y="377215"/>
                  <a:pt x="1020312" y="383779"/>
                  <a:pt x="1013015" y="383779"/>
                </a:cubicBezTo>
                <a:cubicBezTo>
                  <a:pt x="1005003" y="383779"/>
                  <a:pt x="998434" y="377215"/>
                  <a:pt x="998434" y="369922"/>
                </a:cubicBezTo>
                <a:cubicBezTo>
                  <a:pt x="998434" y="363359"/>
                  <a:pt x="1005003" y="357525"/>
                  <a:pt x="1013015" y="357525"/>
                </a:cubicBezTo>
                <a:close/>
                <a:moveTo>
                  <a:pt x="941465" y="357525"/>
                </a:moveTo>
                <a:cubicBezTo>
                  <a:pt x="948030" y="357525"/>
                  <a:pt x="953864" y="363359"/>
                  <a:pt x="953864" y="369922"/>
                </a:cubicBezTo>
                <a:cubicBezTo>
                  <a:pt x="953864" y="377215"/>
                  <a:pt x="948030" y="383779"/>
                  <a:pt x="941465" y="383779"/>
                </a:cubicBezTo>
                <a:cubicBezTo>
                  <a:pt x="934173" y="383779"/>
                  <a:pt x="927611" y="377215"/>
                  <a:pt x="927611" y="369922"/>
                </a:cubicBezTo>
                <a:cubicBezTo>
                  <a:pt x="927611" y="363359"/>
                  <a:pt x="934173" y="357525"/>
                  <a:pt x="941465" y="357525"/>
                </a:cubicBezTo>
                <a:close/>
                <a:moveTo>
                  <a:pt x="870633" y="357525"/>
                </a:moveTo>
                <a:cubicBezTo>
                  <a:pt x="877194" y="357525"/>
                  <a:pt x="883034" y="363359"/>
                  <a:pt x="883034" y="369922"/>
                </a:cubicBezTo>
                <a:cubicBezTo>
                  <a:pt x="883034" y="377215"/>
                  <a:pt x="877194" y="383779"/>
                  <a:pt x="870633" y="383779"/>
                </a:cubicBezTo>
                <a:cubicBezTo>
                  <a:pt x="863344" y="383779"/>
                  <a:pt x="856777" y="377215"/>
                  <a:pt x="856777" y="369922"/>
                </a:cubicBezTo>
                <a:cubicBezTo>
                  <a:pt x="856777" y="363359"/>
                  <a:pt x="863344" y="357525"/>
                  <a:pt x="870633" y="357525"/>
                </a:cubicBezTo>
                <a:close/>
                <a:moveTo>
                  <a:pt x="798346" y="357525"/>
                </a:moveTo>
                <a:cubicBezTo>
                  <a:pt x="806370" y="357525"/>
                  <a:pt x="812203" y="363359"/>
                  <a:pt x="812203" y="369922"/>
                </a:cubicBezTo>
                <a:cubicBezTo>
                  <a:pt x="812203" y="377215"/>
                  <a:pt x="806370" y="383779"/>
                  <a:pt x="798346" y="383779"/>
                </a:cubicBezTo>
                <a:cubicBezTo>
                  <a:pt x="792510" y="383779"/>
                  <a:pt x="785947" y="377215"/>
                  <a:pt x="785947" y="369922"/>
                </a:cubicBezTo>
                <a:cubicBezTo>
                  <a:pt x="785947" y="363359"/>
                  <a:pt x="792510" y="357525"/>
                  <a:pt x="798346" y="357525"/>
                </a:cubicBezTo>
                <a:close/>
                <a:moveTo>
                  <a:pt x="3654110" y="354153"/>
                </a:moveTo>
                <a:cubicBezTo>
                  <a:pt x="3661893" y="354153"/>
                  <a:pt x="3668898" y="360716"/>
                  <a:pt x="3668898" y="368738"/>
                </a:cubicBezTo>
                <a:cubicBezTo>
                  <a:pt x="3668898" y="376031"/>
                  <a:pt x="3661893" y="380407"/>
                  <a:pt x="3654110" y="380407"/>
                </a:cubicBezTo>
                <a:cubicBezTo>
                  <a:pt x="3645548" y="380407"/>
                  <a:pt x="3639322" y="376031"/>
                  <a:pt x="3639322" y="368738"/>
                </a:cubicBezTo>
                <a:cubicBezTo>
                  <a:pt x="3639322" y="360716"/>
                  <a:pt x="3645548" y="354153"/>
                  <a:pt x="3654110" y="354153"/>
                </a:cubicBezTo>
                <a:close/>
                <a:moveTo>
                  <a:pt x="3583280" y="354153"/>
                </a:moveTo>
                <a:cubicBezTo>
                  <a:pt x="3591064" y="354153"/>
                  <a:pt x="3598069" y="360716"/>
                  <a:pt x="3598069" y="368738"/>
                </a:cubicBezTo>
                <a:cubicBezTo>
                  <a:pt x="3598069" y="376031"/>
                  <a:pt x="3591064" y="380407"/>
                  <a:pt x="3583280" y="380407"/>
                </a:cubicBezTo>
                <a:cubicBezTo>
                  <a:pt x="3574718" y="380407"/>
                  <a:pt x="3568491" y="376031"/>
                  <a:pt x="3568491" y="368738"/>
                </a:cubicBezTo>
                <a:cubicBezTo>
                  <a:pt x="3568491" y="360716"/>
                  <a:pt x="3574718" y="354153"/>
                  <a:pt x="3583280" y="354153"/>
                </a:cubicBezTo>
                <a:close/>
                <a:moveTo>
                  <a:pt x="3512449" y="354153"/>
                </a:moveTo>
                <a:cubicBezTo>
                  <a:pt x="3520232" y="354153"/>
                  <a:pt x="3527237" y="360983"/>
                  <a:pt x="3527237" y="369330"/>
                </a:cubicBezTo>
                <a:cubicBezTo>
                  <a:pt x="3527237" y="376919"/>
                  <a:pt x="3520232" y="383749"/>
                  <a:pt x="3512449" y="383749"/>
                </a:cubicBezTo>
                <a:cubicBezTo>
                  <a:pt x="3503887" y="383749"/>
                  <a:pt x="3497661" y="376919"/>
                  <a:pt x="3497661" y="369330"/>
                </a:cubicBezTo>
                <a:cubicBezTo>
                  <a:pt x="3497661" y="360983"/>
                  <a:pt x="3503887" y="354153"/>
                  <a:pt x="3512449" y="354153"/>
                </a:cubicBezTo>
                <a:close/>
                <a:moveTo>
                  <a:pt x="3440686" y="354153"/>
                </a:moveTo>
                <a:cubicBezTo>
                  <a:pt x="3448708" y="354153"/>
                  <a:pt x="3453083" y="360983"/>
                  <a:pt x="3453083" y="369330"/>
                </a:cubicBezTo>
                <a:cubicBezTo>
                  <a:pt x="3453083" y="376919"/>
                  <a:pt x="3448708" y="383749"/>
                  <a:pt x="3440686" y="383749"/>
                </a:cubicBezTo>
                <a:cubicBezTo>
                  <a:pt x="3433393" y="383749"/>
                  <a:pt x="3426830" y="376919"/>
                  <a:pt x="3426830" y="369330"/>
                </a:cubicBezTo>
                <a:cubicBezTo>
                  <a:pt x="3426830" y="360983"/>
                  <a:pt x="3433393" y="354153"/>
                  <a:pt x="3440686" y="354153"/>
                </a:cubicBezTo>
                <a:close/>
                <a:moveTo>
                  <a:pt x="3369857" y="354153"/>
                </a:moveTo>
                <a:cubicBezTo>
                  <a:pt x="3376420" y="354153"/>
                  <a:pt x="3382254" y="360983"/>
                  <a:pt x="3382254" y="369330"/>
                </a:cubicBezTo>
                <a:cubicBezTo>
                  <a:pt x="3382254" y="376919"/>
                  <a:pt x="3376420" y="383749"/>
                  <a:pt x="3369857" y="383749"/>
                </a:cubicBezTo>
                <a:cubicBezTo>
                  <a:pt x="3362564" y="383749"/>
                  <a:pt x="3356001" y="376919"/>
                  <a:pt x="3356001" y="369330"/>
                </a:cubicBezTo>
                <a:cubicBezTo>
                  <a:pt x="3356001" y="360983"/>
                  <a:pt x="3362564" y="354153"/>
                  <a:pt x="3369857" y="354153"/>
                </a:cubicBezTo>
                <a:close/>
                <a:moveTo>
                  <a:pt x="3299097" y="354153"/>
                </a:moveTo>
                <a:cubicBezTo>
                  <a:pt x="3305662" y="354153"/>
                  <a:pt x="3311496" y="360983"/>
                  <a:pt x="3311496" y="369330"/>
                </a:cubicBezTo>
                <a:cubicBezTo>
                  <a:pt x="3311496" y="376919"/>
                  <a:pt x="3305662" y="383749"/>
                  <a:pt x="3299097" y="383749"/>
                </a:cubicBezTo>
                <a:cubicBezTo>
                  <a:pt x="3291804" y="383749"/>
                  <a:pt x="3285242" y="376919"/>
                  <a:pt x="3285242" y="369330"/>
                </a:cubicBezTo>
                <a:cubicBezTo>
                  <a:pt x="3285242" y="360983"/>
                  <a:pt x="3291804" y="354153"/>
                  <a:pt x="3299097" y="354153"/>
                </a:cubicBezTo>
                <a:close/>
                <a:moveTo>
                  <a:pt x="3226808" y="354153"/>
                </a:moveTo>
                <a:cubicBezTo>
                  <a:pt x="3234828" y="354153"/>
                  <a:pt x="3240664" y="360983"/>
                  <a:pt x="3240664" y="369330"/>
                </a:cubicBezTo>
                <a:cubicBezTo>
                  <a:pt x="3240664" y="376919"/>
                  <a:pt x="3234828" y="383749"/>
                  <a:pt x="3226808" y="383749"/>
                </a:cubicBezTo>
                <a:cubicBezTo>
                  <a:pt x="3220245" y="383749"/>
                  <a:pt x="3214410" y="376919"/>
                  <a:pt x="3214410" y="369330"/>
                </a:cubicBezTo>
                <a:cubicBezTo>
                  <a:pt x="3214410" y="360983"/>
                  <a:pt x="3220245" y="354153"/>
                  <a:pt x="3226808" y="354153"/>
                </a:cubicBezTo>
                <a:close/>
                <a:moveTo>
                  <a:pt x="3152605" y="354153"/>
                </a:moveTo>
                <a:cubicBezTo>
                  <a:pt x="3159898" y="354153"/>
                  <a:pt x="3166462" y="360983"/>
                  <a:pt x="3166462" y="369330"/>
                </a:cubicBezTo>
                <a:cubicBezTo>
                  <a:pt x="3166462" y="376919"/>
                  <a:pt x="3159898" y="383749"/>
                  <a:pt x="3152605" y="383749"/>
                </a:cubicBezTo>
                <a:cubicBezTo>
                  <a:pt x="3146040" y="383749"/>
                  <a:pt x="3140206" y="376919"/>
                  <a:pt x="3140206" y="369330"/>
                </a:cubicBezTo>
                <a:cubicBezTo>
                  <a:pt x="3140206" y="360983"/>
                  <a:pt x="3146040" y="354153"/>
                  <a:pt x="3152605" y="354153"/>
                </a:cubicBezTo>
                <a:close/>
                <a:moveTo>
                  <a:pt x="3081774" y="354153"/>
                </a:moveTo>
                <a:cubicBezTo>
                  <a:pt x="3089066" y="354153"/>
                  <a:pt x="3095627" y="360983"/>
                  <a:pt x="3095627" y="369330"/>
                </a:cubicBezTo>
                <a:cubicBezTo>
                  <a:pt x="3095627" y="376919"/>
                  <a:pt x="3089066" y="383749"/>
                  <a:pt x="3081774" y="383749"/>
                </a:cubicBezTo>
                <a:cubicBezTo>
                  <a:pt x="3073750" y="383749"/>
                  <a:pt x="3069375" y="376919"/>
                  <a:pt x="3069375" y="369330"/>
                </a:cubicBezTo>
                <a:cubicBezTo>
                  <a:pt x="3069375" y="360983"/>
                  <a:pt x="3073750" y="354153"/>
                  <a:pt x="3081774" y="354153"/>
                </a:cubicBezTo>
                <a:close/>
                <a:moveTo>
                  <a:pt x="3013715" y="354153"/>
                </a:moveTo>
                <a:cubicBezTo>
                  <a:pt x="3021307" y="354153"/>
                  <a:pt x="3028135" y="360983"/>
                  <a:pt x="3028135" y="369330"/>
                </a:cubicBezTo>
                <a:cubicBezTo>
                  <a:pt x="3028135" y="376919"/>
                  <a:pt x="3021307" y="383749"/>
                  <a:pt x="3013715" y="383749"/>
                </a:cubicBezTo>
                <a:cubicBezTo>
                  <a:pt x="3005368" y="383749"/>
                  <a:pt x="2998539" y="376919"/>
                  <a:pt x="2998539" y="369330"/>
                </a:cubicBezTo>
                <a:cubicBezTo>
                  <a:pt x="2998539" y="360983"/>
                  <a:pt x="3005368" y="354153"/>
                  <a:pt x="3013715" y="354153"/>
                </a:cubicBezTo>
                <a:close/>
                <a:moveTo>
                  <a:pt x="2942494" y="354153"/>
                </a:moveTo>
                <a:cubicBezTo>
                  <a:pt x="2951055" y="354153"/>
                  <a:pt x="2957288" y="360983"/>
                  <a:pt x="2957288" y="369330"/>
                </a:cubicBezTo>
                <a:cubicBezTo>
                  <a:pt x="2957288" y="376919"/>
                  <a:pt x="2951055" y="383749"/>
                  <a:pt x="2942494" y="383749"/>
                </a:cubicBezTo>
                <a:cubicBezTo>
                  <a:pt x="2934713" y="383749"/>
                  <a:pt x="2927708" y="376919"/>
                  <a:pt x="2927708" y="369330"/>
                </a:cubicBezTo>
                <a:cubicBezTo>
                  <a:pt x="2927708" y="360983"/>
                  <a:pt x="2934713" y="354153"/>
                  <a:pt x="2942494" y="354153"/>
                </a:cubicBezTo>
                <a:close/>
                <a:moveTo>
                  <a:pt x="2868293" y="354153"/>
                </a:moveTo>
                <a:cubicBezTo>
                  <a:pt x="2876858" y="354153"/>
                  <a:pt x="2883085" y="360983"/>
                  <a:pt x="2883085" y="369330"/>
                </a:cubicBezTo>
                <a:cubicBezTo>
                  <a:pt x="2883085" y="376919"/>
                  <a:pt x="2876858" y="383749"/>
                  <a:pt x="2868293" y="383749"/>
                </a:cubicBezTo>
                <a:cubicBezTo>
                  <a:pt x="2860512" y="383749"/>
                  <a:pt x="2853504" y="376919"/>
                  <a:pt x="2853504" y="369330"/>
                </a:cubicBezTo>
                <a:cubicBezTo>
                  <a:pt x="2853504" y="360983"/>
                  <a:pt x="2860512" y="354153"/>
                  <a:pt x="2868293" y="354153"/>
                </a:cubicBezTo>
                <a:close/>
                <a:moveTo>
                  <a:pt x="2796535" y="354153"/>
                </a:moveTo>
                <a:cubicBezTo>
                  <a:pt x="2804558" y="354153"/>
                  <a:pt x="2808932" y="360983"/>
                  <a:pt x="2808932" y="369330"/>
                </a:cubicBezTo>
                <a:cubicBezTo>
                  <a:pt x="2808932" y="376919"/>
                  <a:pt x="2804558" y="383749"/>
                  <a:pt x="2796535" y="383749"/>
                </a:cubicBezTo>
                <a:cubicBezTo>
                  <a:pt x="2789243" y="383749"/>
                  <a:pt x="2782678" y="376919"/>
                  <a:pt x="2782678" y="369330"/>
                </a:cubicBezTo>
                <a:cubicBezTo>
                  <a:pt x="2782678" y="360983"/>
                  <a:pt x="2789243" y="354153"/>
                  <a:pt x="2796535" y="354153"/>
                </a:cubicBezTo>
                <a:close/>
                <a:moveTo>
                  <a:pt x="2725695" y="354153"/>
                </a:moveTo>
                <a:cubicBezTo>
                  <a:pt x="2731532" y="354153"/>
                  <a:pt x="2738100" y="360983"/>
                  <a:pt x="2738100" y="369330"/>
                </a:cubicBezTo>
                <a:cubicBezTo>
                  <a:pt x="2738100" y="376919"/>
                  <a:pt x="2731532" y="383749"/>
                  <a:pt x="2725695" y="383749"/>
                </a:cubicBezTo>
                <a:cubicBezTo>
                  <a:pt x="2717681" y="383749"/>
                  <a:pt x="2711846" y="376919"/>
                  <a:pt x="2711846" y="369330"/>
                </a:cubicBezTo>
                <a:cubicBezTo>
                  <a:pt x="2711846" y="360983"/>
                  <a:pt x="2717681" y="354153"/>
                  <a:pt x="2725695" y="354153"/>
                </a:cubicBezTo>
                <a:close/>
                <a:moveTo>
                  <a:pt x="2653415" y="354153"/>
                </a:moveTo>
                <a:cubicBezTo>
                  <a:pt x="2660705" y="354153"/>
                  <a:pt x="2667270" y="360983"/>
                  <a:pt x="2667270" y="369330"/>
                </a:cubicBezTo>
                <a:cubicBezTo>
                  <a:pt x="2667270" y="376919"/>
                  <a:pt x="2660705" y="383749"/>
                  <a:pt x="2653415" y="383749"/>
                </a:cubicBezTo>
                <a:cubicBezTo>
                  <a:pt x="2646857" y="383749"/>
                  <a:pt x="2641021" y="376919"/>
                  <a:pt x="2641021" y="369330"/>
                </a:cubicBezTo>
                <a:cubicBezTo>
                  <a:pt x="2641021" y="360983"/>
                  <a:pt x="2646857" y="354153"/>
                  <a:pt x="2653415" y="354153"/>
                </a:cubicBezTo>
                <a:close/>
                <a:moveTo>
                  <a:pt x="2582583" y="354153"/>
                </a:moveTo>
                <a:cubicBezTo>
                  <a:pt x="2589875" y="354153"/>
                  <a:pt x="2596439" y="360983"/>
                  <a:pt x="2596439" y="369330"/>
                </a:cubicBezTo>
                <a:cubicBezTo>
                  <a:pt x="2596439" y="376919"/>
                  <a:pt x="2589875" y="383749"/>
                  <a:pt x="2582583" y="383749"/>
                </a:cubicBezTo>
                <a:cubicBezTo>
                  <a:pt x="2576019" y="383749"/>
                  <a:pt x="2570184" y="376919"/>
                  <a:pt x="2570184" y="369330"/>
                </a:cubicBezTo>
                <a:cubicBezTo>
                  <a:pt x="2570184" y="360983"/>
                  <a:pt x="2576019" y="354153"/>
                  <a:pt x="2582583" y="354153"/>
                </a:cubicBezTo>
                <a:close/>
                <a:moveTo>
                  <a:pt x="2511029" y="354153"/>
                </a:moveTo>
                <a:cubicBezTo>
                  <a:pt x="2519050" y="354153"/>
                  <a:pt x="2525613" y="360983"/>
                  <a:pt x="2525613" y="369330"/>
                </a:cubicBezTo>
                <a:cubicBezTo>
                  <a:pt x="2525613" y="376919"/>
                  <a:pt x="2519050" y="383749"/>
                  <a:pt x="2511029" y="383749"/>
                </a:cubicBezTo>
                <a:cubicBezTo>
                  <a:pt x="2503737" y="383749"/>
                  <a:pt x="2499361" y="376919"/>
                  <a:pt x="2499361" y="369330"/>
                </a:cubicBezTo>
                <a:cubicBezTo>
                  <a:pt x="2499361" y="360983"/>
                  <a:pt x="2503737" y="354153"/>
                  <a:pt x="2511029" y="354153"/>
                </a:cubicBezTo>
                <a:close/>
                <a:moveTo>
                  <a:pt x="2439946" y="354153"/>
                </a:moveTo>
                <a:cubicBezTo>
                  <a:pt x="2448505" y="354153"/>
                  <a:pt x="2454732" y="360983"/>
                  <a:pt x="2454732" y="369330"/>
                </a:cubicBezTo>
                <a:cubicBezTo>
                  <a:pt x="2454732" y="376919"/>
                  <a:pt x="2448505" y="383749"/>
                  <a:pt x="2439946" y="383749"/>
                </a:cubicBezTo>
                <a:cubicBezTo>
                  <a:pt x="2432160" y="383749"/>
                  <a:pt x="2425156" y="376919"/>
                  <a:pt x="2425156" y="369330"/>
                </a:cubicBezTo>
                <a:cubicBezTo>
                  <a:pt x="2425156" y="360983"/>
                  <a:pt x="2432160" y="354153"/>
                  <a:pt x="2439946" y="354153"/>
                </a:cubicBezTo>
                <a:close/>
                <a:moveTo>
                  <a:pt x="2369110" y="354153"/>
                </a:moveTo>
                <a:cubicBezTo>
                  <a:pt x="2377672" y="354153"/>
                  <a:pt x="2383899" y="360983"/>
                  <a:pt x="2383899" y="369330"/>
                </a:cubicBezTo>
                <a:cubicBezTo>
                  <a:pt x="2383899" y="376919"/>
                  <a:pt x="2377672" y="383749"/>
                  <a:pt x="2369110" y="383749"/>
                </a:cubicBezTo>
                <a:cubicBezTo>
                  <a:pt x="2361327" y="383749"/>
                  <a:pt x="2354319" y="376919"/>
                  <a:pt x="2354319" y="369330"/>
                </a:cubicBezTo>
                <a:cubicBezTo>
                  <a:pt x="2354319" y="360983"/>
                  <a:pt x="2361327" y="354153"/>
                  <a:pt x="2369110" y="354153"/>
                </a:cubicBezTo>
                <a:close/>
                <a:moveTo>
                  <a:pt x="2298280" y="354153"/>
                </a:moveTo>
                <a:cubicBezTo>
                  <a:pt x="2306842" y="354153"/>
                  <a:pt x="2313068" y="360983"/>
                  <a:pt x="2313068" y="369330"/>
                </a:cubicBezTo>
                <a:cubicBezTo>
                  <a:pt x="2313068" y="376919"/>
                  <a:pt x="2306842" y="383749"/>
                  <a:pt x="2298280" y="383749"/>
                </a:cubicBezTo>
                <a:cubicBezTo>
                  <a:pt x="2290497" y="383749"/>
                  <a:pt x="2283490" y="376919"/>
                  <a:pt x="2283490" y="369330"/>
                </a:cubicBezTo>
                <a:cubicBezTo>
                  <a:pt x="2283490" y="360983"/>
                  <a:pt x="2290497" y="354153"/>
                  <a:pt x="2298280" y="354153"/>
                </a:cubicBezTo>
                <a:close/>
                <a:moveTo>
                  <a:pt x="2226517" y="354153"/>
                </a:moveTo>
                <a:cubicBezTo>
                  <a:pt x="2234538" y="354153"/>
                  <a:pt x="2238914" y="360983"/>
                  <a:pt x="2238914" y="369330"/>
                </a:cubicBezTo>
                <a:cubicBezTo>
                  <a:pt x="2238914" y="376919"/>
                  <a:pt x="2234538" y="383749"/>
                  <a:pt x="2226517" y="383749"/>
                </a:cubicBezTo>
                <a:cubicBezTo>
                  <a:pt x="2218495" y="383749"/>
                  <a:pt x="2212658" y="376919"/>
                  <a:pt x="2212658" y="369330"/>
                </a:cubicBezTo>
                <a:cubicBezTo>
                  <a:pt x="2212658" y="360983"/>
                  <a:pt x="2218495" y="354153"/>
                  <a:pt x="2226517" y="354153"/>
                </a:cubicBezTo>
                <a:close/>
                <a:moveTo>
                  <a:pt x="2155683" y="354153"/>
                </a:moveTo>
                <a:cubicBezTo>
                  <a:pt x="2161519" y="354153"/>
                  <a:pt x="2168081" y="360983"/>
                  <a:pt x="2168081" y="369330"/>
                </a:cubicBezTo>
                <a:cubicBezTo>
                  <a:pt x="2168081" y="376919"/>
                  <a:pt x="2161519" y="383749"/>
                  <a:pt x="2155683" y="383749"/>
                </a:cubicBezTo>
                <a:cubicBezTo>
                  <a:pt x="2147663" y="383749"/>
                  <a:pt x="2141827" y="376919"/>
                  <a:pt x="2141827" y="369330"/>
                </a:cubicBezTo>
                <a:cubicBezTo>
                  <a:pt x="2141827" y="360983"/>
                  <a:pt x="2147663" y="354153"/>
                  <a:pt x="2155683" y="354153"/>
                </a:cubicBezTo>
                <a:close/>
                <a:moveTo>
                  <a:pt x="2084849" y="354153"/>
                </a:moveTo>
                <a:cubicBezTo>
                  <a:pt x="2090683" y="354153"/>
                  <a:pt x="2097248" y="360983"/>
                  <a:pt x="2097248" y="369330"/>
                </a:cubicBezTo>
                <a:cubicBezTo>
                  <a:pt x="2097248" y="376919"/>
                  <a:pt x="2090683" y="383749"/>
                  <a:pt x="2084849" y="383749"/>
                </a:cubicBezTo>
                <a:cubicBezTo>
                  <a:pt x="2076828" y="383749"/>
                  <a:pt x="2070994" y="376919"/>
                  <a:pt x="2070994" y="369330"/>
                </a:cubicBezTo>
                <a:cubicBezTo>
                  <a:pt x="2070994" y="360983"/>
                  <a:pt x="2076828" y="354153"/>
                  <a:pt x="2084849" y="354153"/>
                </a:cubicBezTo>
                <a:close/>
                <a:moveTo>
                  <a:pt x="2011835" y="354153"/>
                </a:moveTo>
                <a:cubicBezTo>
                  <a:pt x="2019855" y="354153"/>
                  <a:pt x="2026421" y="360983"/>
                  <a:pt x="2026421" y="369330"/>
                </a:cubicBezTo>
                <a:cubicBezTo>
                  <a:pt x="2026421" y="376919"/>
                  <a:pt x="2019855" y="383749"/>
                  <a:pt x="2011835" y="383749"/>
                </a:cubicBezTo>
                <a:cubicBezTo>
                  <a:pt x="2006000" y="383749"/>
                  <a:pt x="2000166" y="376919"/>
                  <a:pt x="2000166" y="369330"/>
                </a:cubicBezTo>
                <a:cubicBezTo>
                  <a:pt x="2000166" y="360983"/>
                  <a:pt x="2006000" y="354153"/>
                  <a:pt x="2011835" y="354153"/>
                </a:cubicBezTo>
                <a:close/>
                <a:moveTo>
                  <a:pt x="1938362" y="354153"/>
                </a:moveTo>
                <a:cubicBezTo>
                  <a:pt x="1946385" y="354153"/>
                  <a:pt x="1952222" y="360983"/>
                  <a:pt x="1952222" y="369330"/>
                </a:cubicBezTo>
                <a:cubicBezTo>
                  <a:pt x="1952222" y="376919"/>
                  <a:pt x="1946385" y="383749"/>
                  <a:pt x="1938362" y="383749"/>
                </a:cubicBezTo>
                <a:cubicBezTo>
                  <a:pt x="1932528" y="383749"/>
                  <a:pt x="1925968" y="376919"/>
                  <a:pt x="1925968" y="369330"/>
                </a:cubicBezTo>
                <a:cubicBezTo>
                  <a:pt x="1925968" y="360983"/>
                  <a:pt x="1932528" y="354153"/>
                  <a:pt x="1938362" y="354153"/>
                </a:cubicBezTo>
                <a:close/>
                <a:moveTo>
                  <a:pt x="1867527" y="354153"/>
                </a:moveTo>
                <a:cubicBezTo>
                  <a:pt x="1875550" y="354153"/>
                  <a:pt x="1881384" y="360983"/>
                  <a:pt x="1881384" y="369330"/>
                </a:cubicBezTo>
                <a:cubicBezTo>
                  <a:pt x="1881384" y="376919"/>
                  <a:pt x="1875550" y="383749"/>
                  <a:pt x="1867527" y="383749"/>
                </a:cubicBezTo>
                <a:cubicBezTo>
                  <a:pt x="1860235" y="383749"/>
                  <a:pt x="1855129" y="376919"/>
                  <a:pt x="1855129" y="369330"/>
                </a:cubicBezTo>
                <a:cubicBezTo>
                  <a:pt x="1855129" y="360983"/>
                  <a:pt x="1860235" y="354153"/>
                  <a:pt x="1867527" y="354153"/>
                </a:cubicBezTo>
                <a:close/>
                <a:moveTo>
                  <a:pt x="1225708" y="284879"/>
                </a:moveTo>
                <a:cubicBezTo>
                  <a:pt x="1233489" y="283322"/>
                  <a:pt x="1240493" y="290327"/>
                  <a:pt x="1240493" y="298111"/>
                </a:cubicBezTo>
                <a:cubicBezTo>
                  <a:pt x="1240493" y="306673"/>
                  <a:pt x="1233489" y="312900"/>
                  <a:pt x="1225708" y="312900"/>
                </a:cubicBezTo>
                <a:cubicBezTo>
                  <a:pt x="1217159" y="312900"/>
                  <a:pt x="1210931" y="306673"/>
                  <a:pt x="1210931" y="298111"/>
                </a:cubicBezTo>
                <a:cubicBezTo>
                  <a:pt x="1210931" y="290327"/>
                  <a:pt x="1217159" y="284879"/>
                  <a:pt x="1225708" y="284879"/>
                </a:cubicBezTo>
                <a:close/>
                <a:moveTo>
                  <a:pt x="3440686" y="283322"/>
                </a:moveTo>
                <a:cubicBezTo>
                  <a:pt x="3448708" y="283322"/>
                  <a:pt x="3453083" y="289885"/>
                  <a:pt x="3453083" y="297178"/>
                </a:cubicBezTo>
                <a:cubicBezTo>
                  <a:pt x="3453083" y="305200"/>
                  <a:pt x="3448708" y="309576"/>
                  <a:pt x="3440686" y="309576"/>
                </a:cubicBezTo>
                <a:cubicBezTo>
                  <a:pt x="3433393" y="309576"/>
                  <a:pt x="3426830" y="305200"/>
                  <a:pt x="3426830" y="297178"/>
                </a:cubicBezTo>
                <a:cubicBezTo>
                  <a:pt x="3426830" y="289885"/>
                  <a:pt x="3433393" y="283322"/>
                  <a:pt x="3440686" y="283322"/>
                </a:cubicBezTo>
                <a:close/>
                <a:moveTo>
                  <a:pt x="3369857" y="283322"/>
                </a:moveTo>
                <a:cubicBezTo>
                  <a:pt x="3376420" y="283322"/>
                  <a:pt x="3382254" y="289885"/>
                  <a:pt x="3382254" y="297178"/>
                </a:cubicBezTo>
                <a:cubicBezTo>
                  <a:pt x="3382254" y="305200"/>
                  <a:pt x="3376420" y="309576"/>
                  <a:pt x="3369857" y="309576"/>
                </a:cubicBezTo>
                <a:cubicBezTo>
                  <a:pt x="3362564" y="309576"/>
                  <a:pt x="3356001" y="305200"/>
                  <a:pt x="3356001" y="297178"/>
                </a:cubicBezTo>
                <a:cubicBezTo>
                  <a:pt x="3356001" y="289885"/>
                  <a:pt x="3362564" y="283322"/>
                  <a:pt x="3369857" y="283322"/>
                </a:cubicBezTo>
                <a:close/>
                <a:moveTo>
                  <a:pt x="3299100" y="283322"/>
                </a:moveTo>
                <a:cubicBezTo>
                  <a:pt x="3305662" y="283322"/>
                  <a:pt x="3311496" y="289885"/>
                  <a:pt x="3311496" y="297178"/>
                </a:cubicBezTo>
                <a:cubicBezTo>
                  <a:pt x="3311496" y="305200"/>
                  <a:pt x="3305662" y="309576"/>
                  <a:pt x="3299100" y="309576"/>
                </a:cubicBezTo>
                <a:cubicBezTo>
                  <a:pt x="3291804" y="309576"/>
                  <a:pt x="3285242" y="305200"/>
                  <a:pt x="3285242" y="297178"/>
                </a:cubicBezTo>
                <a:cubicBezTo>
                  <a:pt x="3285242" y="289885"/>
                  <a:pt x="3291804" y="283322"/>
                  <a:pt x="3299100" y="283322"/>
                </a:cubicBezTo>
                <a:close/>
                <a:moveTo>
                  <a:pt x="3226808" y="283322"/>
                </a:moveTo>
                <a:cubicBezTo>
                  <a:pt x="3234828" y="283322"/>
                  <a:pt x="3240664" y="289885"/>
                  <a:pt x="3240664" y="297178"/>
                </a:cubicBezTo>
                <a:cubicBezTo>
                  <a:pt x="3240664" y="305200"/>
                  <a:pt x="3234828" y="309576"/>
                  <a:pt x="3226808" y="309576"/>
                </a:cubicBezTo>
                <a:cubicBezTo>
                  <a:pt x="3220245" y="309576"/>
                  <a:pt x="3214410" y="305200"/>
                  <a:pt x="3214410" y="297178"/>
                </a:cubicBezTo>
                <a:cubicBezTo>
                  <a:pt x="3214410" y="289885"/>
                  <a:pt x="3220245" y="283322"/>
                  <a:pt x="3226808" y="283322"/>
                </a:cubicBezTo>
                <a:close/>
                <a:moveTo>
                  <a:pt x="3152605" y="283322"/>
                </a:moveTo>
                <a:cubicBezTo>
                  <a:pt x="3159898" y="283322"/>
                  <a:pt x="3166462" y="289885"/>
                  <a:pt x="3166462" y="297178"/>
                </a:cubicBezTo>
                <a:cubicBezTo>
                  <a:pt x="3166462" y="305200"/>
                  <a:pt x="3159898" y="309576"/>
                  <a:pt x="3152605" y="309576"/>
                </a:cubicBezTo>
                <a:cubicBezTo>
                  <a:pt x="3146041" y="309576"/>
                  <a:pt x="3140209" y="305200"/>
                  <a:pt x="3140209" y="297178"/>
                </a:cubicBezTo>
                <a:cubicBezTo>
                  <a:pt x="3140209" y="289885"/>
                  <a:pt x="3146041" y="283322"/>
                  <a:pt x="3152605" y="283322"/>
                </a:cubicBezTo>
                <a:close/>
                <a:moveTo>
                  <a:pt x="3081774" y="283322"/>
                </a:moveTo>
                <a:cubicBezTo>
                  <a:pt x="3089066" y="283322"/>
                  <a:pt x="3095628" y="289885"/>
                  <a:pt x="3095628" y="297178"/>
                </a:cubicBezTo>
                <a:cubicBezTo>
                  <a:pt x="3095628" y="305200"/>
                  <a:pt x="3089066" y="309576"/>
                  <a:pt x="3081774" y="309576"/>
                </a:cubicBezTo>
                <a:cubicBezTo>
                  <a:pt x="3073750" y="309576"/>
                  <a:pt x="3069375" y="305200"/>
                  <a:pt x="3069375" y="297178"/>
                </a:cubicBezTo>
                <a:cubicBezTo>
                  <a:pt x="3069375" y="289885"/>
                  <a:pt x="3073750" y="283322"/>
                  <a:pt x="3081774" y="283322"/>
                </a:cubicBezTo>
                <a:close/>
                <a:moveTo>
                  <a:pt x="3013717" y="283322"/>
                </a:moveTo>
                <a:cubicBezTo>
                  <a:pt x="3021307" y="283322"/>
                  <a:pt x="3028135" y="289885"/>
                  <a:pt x="3028135" y="297178"/>
                </a:cubicBezTo>
                <a:cubicBezTo>
                  <a:pt x="3028135" y="305200"/>
                  <a:pt x="3021307" y="309576"/>
                  <a:pt x="3013717" y="309576"/>
                </a:cubicBezTo>
                <a:cubicBezTo>
                  <a:pt x="3005371" y="309576"/>
                  <a:pt x="2998539" y="305200"/>
                  <a:pt x="2998539" y="297178"/>
                </a:cubicBezTo>
                <a:cubicBezTo>
                  <a:pt x="2998539" y="289885"/>
                  <a:pt x="3005371" y="283322"/>
                  <a:pt x="3013717" y="283322"/>
                </a:cubicBezTo>
                <a:close/>
                <a:moveTo>
                  <a:pt x="2942494" y="283322"/>
                </a:moveTo>
                <a:cubicBezTo>
                  <a:pt x="2951055" y="283322"/>
                  <a:pt x="2957288" y="290327"/>
                  <a:pt x="2957288" y="298111"/>
                </a:cubicBezTo>
                <a:cubicBezTo>
                  <a:pt x="2957288" y="306673"/>
                  <a:pt x="2951055" y="312900"/>
                  <a:pt x="2942494" y="312900"/>
                </a:cubicBezTo>
                <a:cubicBezTo>
                  <a:pt x="2934713" y="312900"/>
                  <a:pt x="2927711" y="306673"/>
                  <a:pt x="2927711" y="298111"/>
                </a:cubicBezTo>
                <a:cubicBezTo>
                  <a:pt x="2927711" y="290327"/>
                  <a:pt x="2934713" y="283322"/>
                  <a:pt x="2942494" y="283322"/>
                </a:cubicBezTo>
                <a:close/>
                <a:moveTo>
                  <a:pt x="2868293" y="283322"/>
                </a:moveTo>
                <a:cubicBezTo>
                  <a:pt x="2876858" y="283322"/>
                  <a:pt x="2883087" y="290327"/>
                  <a:pt x="2883087" y="298111"/>
                </a:cubicBezTo>
                <a:cubicBezTo>
                  <a:pt x="2883087" y="306673"/>
                  <a:pt x="2876858" y="312900"/>
                  <a:pt x="2868293" y="312900"/>
                </a:cubicBezTo>
                <a:cubicBezTo>
                  <a:pt x="2860512" y="312900"/>
                  <a:pt x="2853507" y="306673"/>
                  <a:pt x="2853507" y="298111"/>
                </a:cubicBezTo>
                <a:cubicBezTo>
                  <a:pt x="2853507" y="290327"/>
                  <a:pt x="2860512" y="283322"/>
                  <a:pt x="2868293" y="283322"/>
                </a:cubicBezTo>
                <a:close/>
                <a:moveTo>
                  <a:pt x="2796535" y="283322"/>
                </a:moveTo>
                <a:cubicBezTo>
                  <a:pt x="2804558" y="283322"/>
                  <a:pt x="2808934" y="290327"/>
                  <a:pt x="2808934" y="298111"/>
                </a:cubicBezTo>
                <a:cubicBezTo>
                  <a:pt x="2808934" y="306673"/>
                  <a:pt x="2804558" y="312900"/>
                  <a:pt x="2796535" y="312900"/>
                </a:cubicBezTo>
                <a:cubicBezTo>
                  <a:pt x="2789243" y="312900"/>
                  <a:pt x="2782678" y="306673"/>
                  <a:pt x="2782678" y="298111"/>
                </a:cubicBezTo>
                <a:cubicBezTo>
                  <a:pt x="2782678" y="290327"/>
                  <a:pt x="2789243" y="283322"/>
                  <a:pt x="2796535" y="283322"/>
                </a:cubicBezTo>
                <a:close/>
                <a:moveTo>
                  <a:pt x="2725698" y="283322"/>
                </a:moveTo>
                <a:cubicBezTo>
                  <a:pt x="2731532" y="283322"/>
                  <a:pt x="2738100" y="290327"/>
                  <a:pt x="2738100" y="298111"/>
                </a:cubicBezTo>
                <a:cubicBezTo>
                  <a:pt x="2738100" y="306673"/>
                  <a:pt x="2731532" y="312900"/>
                  <a:pt x="2725698" y="312900"/>
                </a:cubicBezTo>
                <a:cubicBezTo>
                  <a:pt x="2717681" y="312900"/>
                  <a:pt x="2711846" y="306673"/>
                  <a:pt x="2711846" y="298111"/>
                </a:cubicBezTo>
                <a:cubicBezTo>
                  <a:pt x="2711846" y="290327"/>
                  <a:pt x="2717681" y="283322"/>
                  <a:pt x="2725698" y="283322"/>
                </a:cubicBezTo>
                <a:close/>
                <a:moveTo>
                  <a:pt x="2653415" y="283322"/>
                </a:moveTo>
                <a:cubicBezTo>
                  <a:pt x="2660705" y="283322"/>
                  <a:pt x="2667270" y="290327"/>
                  <a:pt x="2667270" y="298111"/>
                </a:cubicBezTo>
                <a:cubicBezTo>
                  <a:pt x="2667270" y="306673"/>
                  <a:pt x="2660705" y="312900"/>
                  <a:pt x="2653415" y="312900"/>
                </a:cubicBezTo>
                <a:cubicBezTo>
                  <a:pt x="2646857" y="312900"/>
                  <a:pt x="2641021" y="306673"/>
                  <a:pt x="2641021" y="298111"/>
                </a:cubicBezTo>
                <a:cubicBezTo>
                  <a:pt x="2641021" y="290327"/>
                  <a:pt x="2646857" y="283322"/>
                  <a:pt x="2653415" y="283322"/>
                </a:cubicBezTo>
                <a:close/>
                <a:moveTo>
                  <a:pt x="2582583" y="283322"/>
                </a:moveTo>
                <a:cubicBezTo>
                  <a:pt x="2589875" y="283322"/>
                  <a:pt x="2596439" y="290327"/>
                  <a:pt x="2596439" y="298111"/>
                </a:cubicBezTo>
                <a:cubicBezTo>
                  <a:pt x="2596439" y="306673"/>
                  <a:pt x="2589875" y="312900"/>
                  <a:pt x="2582583" y="312900"/>
                </a:cubicBezTo>
                <a:cubicBezTo>
                  <a:pt x="2576019" y="312900"/>
                  <a:pt x="2570189" y="306673"/>
                  <a:pt x="2570189" y="298111"/>
                </a:cubicBezTo>
                <a:cubicBezTo>
                  <a:pt x="2570189" y="290327"/>
                  <a:pt x="2576019" y="283322"/>
                  <a:pt x="2582583" y="283322"/>
                </a:cubicBezTo>
                <a:close/>
                <a:moveTo>
                  <a:pt x="2511029" y="283322"/>
                </a:moveTo>
                <a:cubicBezTo>
                  <a:pt x="2519050" y="283322"/>
                  <a:pt x="2525613" y="290327"/>
                  <a:pt x="2525613" y="298111"/>
                </a:cubicBezTo>
                <a:cubicBezTo>
                  <a:pt x="2525613" y="306673"/>
                  <a:pt x="2519050" y="312900"/>
                  <a:pt x="2511029" y="312900"/>
                </a:cubicBezTo>
                <a:cubicBezTo>
                  <a:pt x="2503740" y="312900"/>
                  <a:pt x="2499361" y="306673"/>
                  <a:pt x="2499361" y="298111"/>
                </a:cubicBezTo>
                <a:cubicBezTo>
                  <a:pt x="2499361" y="290327"/>
                  <a:pt x="2503740" y="283322"/>
                  <a:pt x="2511029" y="283322"/>
                </a:cubicBezTo>
                <a:close/>
                <a:moveTo>
                  <a:pt x="2439946" y="283322"/>
                </a:moveTo>
                <a:cubicBezTo>
                  <a:pt x="2448505" y="283322"/>
                  <a:pt x="2454732" y="290327"/>
                  <a:pt x="2454732" y="298111"/>
                </a:cubicBezTo>
                <a:cubicBezTo>
                  <a:pt x="2454732" y="306673"/>
                  <a:pt x="2448505" y="312900"/>
                  <a:pt x="2439946" y="312900"/>
                </a:cubicBezTo>
                <a:cubicBezTo>
                  <a:pt x="2432160" y="312900"/>
                  <a:pt x="2425156" y="306673"/>
                  <a:pt x="2425156" y="298111"/>
                </a:cubicBezTo>
                <a:cubicBezTo>
                  <a:pt x="2425156" y="290327"/>
                  <a:pt x="2432160" y="283322"/>
                  <a:pt x="2439946" y="283322"/>
                </a:cubicBezTo>
                <a:close/>
                <a:moveTo>
                  <a:pt x="2369110" y="283322"/>
                </a:moveTo>
                <a:cubicBezTo>
                  <a:pt x="2377672" y="283322"/>
                  <a:pt x="2383899" y="290327"/>
                  <a:pt x="2383899" y="298111"/>
                </a:cubicBezTo>
                <a:cubicBezTo>
                  <a:pt x="2383899" y="306673"/>
                  <a:pt x="2377672" y="312900"/>
                  <a:pt x="2369110" y="312900"/>
                </a:cubicBezTo>
                <a:cubicBezTo>
                  <a:pt x="2361327" y="312900"/>
                  <a:pt x="2354319" y="306673"/>
                  <a:pt x="2354319" y="298111"/>
                </a:cubicBezTo>
                <a:cubicBezTo>
                  <a:pt x="2354319" y="290327"/>
                  <a:pt x="2361327" y="283322"/>
                  <a:pt x="2369110" y="283322"/>
                </a:cubicBezTo>
                <a:close/>
                <a:moveTo>
                  <a:pt x="2298280" y="283322"/>
                </a:moveTo>
                <a:cubicBezTo>
                  <a:pt x="2306842" y="283322"/>
                  <a:pt x="2313068" y="290327"/>
                  <a:pt x="2313068" y="298111"/>
                </a:cubicBezTo>
                <a:cubicBezTo>
                  <a:pt x="2313068" y="306673"/>
                  <a:pt x="2306842" y="312900"/>
                  <a:pt x="2298280" y="312900"/>
                </a:cubicBezTo>
                <a:cubicBezTo>
                  <a:pt x="2290497" y="312900"/>
                  <a:pt x="2283490" y="306673"/>
                  <a:pt x="2283490" y="298111"/>
                </a:cubicBezTo>
                <a:cubicBezTo>
                  <a:pt x="2283490" y="290327"/>
                  <a:pt x="2290497" y="283322"/>
                  <a:pt x="2298280" y="283322"/>
                </a:cubicBezTo>
                <a:close/>
                <a:moveTo>
                  <a:pt x="2226517" y="283322"/>
                </a:moveTo>
                <a:cubicBezTo>
                  <a:pt x="2234538" y="283322"/>
                  <a:pt x="2238914" y="290327"/>
                  <a:pt x="2238914" y="298111"/>
                </a:cubicBezTo>
                <a:cubicBezTo>
                  <a:pt x="2238914" y="306673"/>
                  <a:pt x="2234538" y="312900"/>
                  <a:pt x="2226517" y="312900"/>
                </a:cubicBezTo>
                <a:cubicBezTo>
                  <a:pt x="2218495" y="312900"/>
                  <a:pt x="2212658" y="306673"/>
                  <a:pt x="2212658" y="298111"/>
                </a:cubicBezTo>
                <a:cubicBezTo>
                  <a:pt x="2212658" y="290327"/>
                  <a:pt x="2218495" y="283322"/>
                  <a:pt x="2226517" y="283322"/>
                </a:cubicBezTo>
                <a:close/>
                <a:moveTo>
                  <a:pt x="2155683" y="283322"/>
                </a:moveTo>
                <a:cubicBezTo>
                  <a:pt x="2161519" y="283322"/>
                  <a:pt x="2168081" y="290327"/>
                  <a:pt x="2168081" y="298111"/>
                </a:cubicBezTo>
                <a:cubicBezTo>
                  <a:pt x="2168081" y="306673"/>
                  <a:pt x="2161519" y="312900"/>
                  <a:pt x="2155683" y="312900"/>
                </a:cubicBezTo>
                <a:cubicBezTo>
                  <a:pt x="2147663" y="312900"/>
                  <a:pt x="2141827" y="306673"/>
                  <a:pt x="2141827" y="298111"/>
                </a:cubicBezTo>
                <a:cubicBezTo>
                  <a:pt x="2141827" y="290327"/>
                  <a:pt x="2147663" y="283322"/>
                  <a:pt x="2155683" y="283322"/>
                </a:cubicBezTo>
                <a:close/>
                <a:moveTo>
                  <a:pt x="2084849" y="283322"/>
                </a:moveTo>
                <a:cubicBezTo>
                  <a:pt x="2090685" y="283322"/>
                  <a:pt x="2097248" y="290327"/>
                  <a:pt x="2097248" y="298111"/>
                </a:cubicBezTo>
                <a:cubicBezTo>
                  <a:pt x="2097248" y="306673"/>
                  <a:pt x="2090685" y="312900"/>
                  <a:pt x="2084849" y="312900"/>
                </a:cubicBezTo>
                <a:cubicBezTo>
                  <a:pt x="2076828" y="312900"/>
                  <a:pt x="2070994" y="306673"/>
                  <a:pt x="2070994" y="298111"/>
                </a:cubicBezTo>
                <a:cubicBezTo>
                  <a:pt x="2070994" y="290327"/>
                  <a:pt x="2076828" y="283322"/>
                  <a:pt x="2084849" y="283322"/>
                </a:cubicBezTo>
                <a:close/>
                <a:moveTo>
                  <a:pt x="2011835" y="283322"/>
                </a:moveTo>
                <a:cubicBezTo>
                  <a:pt x="2019855" y="283322"/>
                  <a:pt x="2026421" y="290327"/>
                  <a:pt x="2026421" y="298111"/>
                </a:cubicBezTo>
                <a:cubicBezTo>
                  <a:pt x="2026421" y="306673"/>
                  <a:pt x="2019855" y="312900"/>
                  <a:pt x="2011835" y="312900"/>
                </a:cubicBezTo>
                <a:cubicBezTo>
                  <a:pt x="2006002" y="312900"/>
                  <a:pt x="2000168" y="306673"/>
                  <a:pt x="2000168" y="298111"/>
                </a:cubicBezTo>
                <a:cubicBezTo>
                  <a:pt x="2000168" y="290327"/>
                  <a:pt x="2006002" y="283322"/>
                  <a:pt x="2011835" y="283322"/>
                </a:cubicBezTo>
                <a:close/>
                <a:moveTo>
                  <a:pt x="1938362" y="283322"/>
                </a:moveTo>
                <a:cubicBezTo>
                  <a:pt x="1946385" y="283322"/>
                  <a:pt x="1952222" y="290327"/>
                  <a:pt x="1952222" y="298111"/>
                </a:cubicBezTo>
                <a:cubicBezTo>
                  <a:pt x="1952222" y="306673"/>
                  <a:pt x="1946385" y="312900"/>
                  <a:pt x="1938362" y="312900"/>
                </a:cubicBezTo>
                <a:cubicBezTo>
                  <a:pt x="1932531" y="312900"/>
                  <a:pt x="1925968" y="306673"/>
                  <a:pt x="1925968" y="298111"/>
                </a:cubicBezTo>
                <a:cubicBezTo>
                  <a:pt x="1925968" y="290327"/>
                  <a:pt x="1932531" y="283322"/>
                  <a:pt x="1938362" y="283322"/>
                </a:cubicBezTo>
                <a:close/>
                <a:moveTo>
                  <a:pt x="1867527" y="283322"/>
                </a:moveTo>
                <a:cubicBezTo>
                  <a:pt x="1875550" y="283322"/>
                  <a:pt x="1881384" y="290327"/>
                  <a:pt x="1881384" y="298111"/>
                </a:cubicBezTo>
                <a:cubicBezTo>
                  <a:pt x="1881384" y="306673"/>
                  <a:pt x="1875550" y="312900"/>
                  <a:pt x="1867527" y="312900"/>
                </a:cubicBezTo>
                <a:cubicBezTo>
                  <a:pt x="1860235" y="312900"/>
                  <a:pt x="1855129" y="306673"/>
                  <a:pt x="1855129" y="298111"/>
                </a:cubicBezTo>
                <a:cubicBezTo>
                  <a:pt x="1855129" y="290327"/>
                  <a:pt x="1860235" y="283322"/>
                  <a:pt x="1867527" y="283322"/>
                </a:cubicBezTo>
                <a:close/>
                <a:moveTo>
                  <a:pt x="1799085" y="283322"/>
                </a:moveTo>
                <a:cubicBezTo>
                  <a:pt x="1807647" y="283322"/>
                  <a:pt x="1813876" y="290327"/>
                  <a:pt x="1813876" y="298111"/>
                </a:cubicBezTo>
                <a:cubicBezTo>
                  <a:pt x="1813876" y="306673"/>
                  <a:pt x="1807647" y="312900"/>
                  <a:pt x="1799085" y="312900"/>
                </a:cubicBezTo>
                <a:cubicBezTo>
                  <a:pt x="1790525" y="312900"/>
                  <a:pt x="1784300" y="306673"/>
                  <a:pt x="1784300" y="298111"/>
                </a:cubicBezTo>
                <a:cubicBezTo>
                  <a:pt x="1784300" y="290327"/>
                  <a:pt x="1790525" y="283322"/>
                  <a:pt x="1799085" y="283322"/>
                </a:cubicBezTo>
                <a:close/>
                <a:moveTo>
                  <a:pt x="1728262" y="283322"/>
                </a:moveTo>
                <a:cubicBezTo>
                  <a:pt x="1736825" y="283322"/>
                  <a:pt x="1743052" y="290327"/>
                  <a:pt x="1743052" y="298111"/>
                </a:cubicBezTo>
                <a:cubicBezTo>
                  <a:pt x="1743052" y="306673"/>
                  <a:pt x="1736825" y="312900"/>
                  <a:pt x="1728262" y="312900"/>
                </a:cubicBezTo>
                <a:cubicBezTo>
                  <a:pt x="1719697" y="312900"/>
                  <a:pt x="1713472" y="306673"/>
                  <a:pt x="1713472" y="298111"/>
                </a:cubicBezTo>
                <a:cubicBezTo>
                  <a:pt x="1713472" y="290327"/>
                  <a:pt x="1719697" y="283322"/>
                  <a:pt x="1728262" y="283322"/>
                </a:cubicBezTo>
                <a:close/>
                <a:moveTo>
                  <a:pt x="1656498" y="283322"/>
                </a:moveTo>
                <a:cubicBezTo>
                  <a:pt x="1663792" y="283322"/>
                  <a:pt x="1668897" y="290327"/>
                  <a:pt x="1668897" y="298111"/>
                </a:cubicBezTo>
                <a:cubicBezTo>
                  <a:pt x="1668897" y="306673"/>
                  <a:pt x="1663792" y="312900"/>
                  <a:pt x="1656498" y="312900"/>
                </a:cubicBezTo>
                <a:cubicBezTo>
                  <a:pt x="1648481" y="312900"/>
                  <a:pt x="1642650" y="306673"/>
                  <a:pt x="1642650" y="298111"/>
                </a:cubicBezTo>
                <a:cubicBezTo>
                  <a:pt x="1642650" y="290327"/>
                  <a:pt x="1648481" y="283322"/>
                  <a:pt x="1656498" y="283322"/>
                </a:cubicBezTo>
                <a:close/>
                <a:moveTo>
                  <a:pt x="1582299" y="283322"/>
                </a:moveTo>
                <a:cubicBezTo>
                  <a:pt x="1588131" y="283322"/>
                  <a:pt x="1594704" y="290327"/>
                  <a:pt x="1594704" y="298111"/>
                </a:cubicBezTo>
                <a:cubicBezTo>
                  <a:pt x="1594704" y="306673"/>
                  <a:pt x="1588131" y="312900"/>
                  <a:pt x="1582299" y="312900"/>
                </a:cubicBezTo>
                <a:cubicBezTo>
                  <a:pt x="1574277" y="312900"/>
                  <a:pt x="1568441" y="306673"/>
                  <a:pt x="1568441" y="298111"/>
                </a:cubicBezTo>
                <a:cubicBezTo>
                  <a:pt x="1568441" y="290327"/>
                  <a:pt x="1574277" y="283322"/>
                  <a:pt x="1582299" y="283322"/>
                </a:cubicBezTo>
                <a:close/>
                <a:moveTo>
                  <a:pt x="1512198" y="283322"/>
                </a:moveTo>
                <a:cubicBezTo>
                  <a:pt x="1518032" y="283322"/>
                  <a:pt x="1523865" y="290327"/>
                  <a:pt x="1523865" y="298111"/>
                </a:cubicBezTo>
                <a:cubicBezTo>
                  <a:pt x="1523865" y="306673"/>
                  <a:pt x="1518032" y="312900"/>
                  <a:pt x="1512198" y="312900"/>
                </a:cubicBezTo>
                <a:cubicBezTo>
                  <a:pt x="1504174" y="312900"/>
                  <a:pt x="1497612" y="306673"/>
                  <a:pt x="1497612" y="298111"/>
                </a:cubicBezTo>
                <a:cubicBezTo>
                  <a:pt x="1497612" y="290327"/>
                  <a:pt x="1504174" y="283322"/>
                  <a:pt x="1512198" y="283322"/>
                </a:cubicBezTo>
                <a:close/>
                <a:moveTo>
                  <a:pt x="1439173" y="283322"/>
                </a:moveTo>
                <a:cubicBezTo>
                  <a:pt x="1447191" y="283322"/>
                  <a:pt x="1453026" y="290327"/>
                  <a:pt x="1453026" y="298111"/>
                </a:cubicBezTo>
                <a:cubicBezTo>
                  <a:pt x="1453026" y="306673"/>
                  <a:pt x="1447191" y="312900"/>
                  <a:pt x="1439173" y="312900"/>
                </a:cubicBezTo>
                <a:cubicBezTo>
                  <a:pt x="1433336" y="312900"/>
                  <a:pt x="1426777" y="306673"/>
                  <a:pt x="1426777" y="298111"/>
                </a:cubicBezTo>
                <a:cubicBezTo>
                  <a:pt x="1426777" y="290327"/>
                  <a:pt x="1433336" y="283322"/>
                  <a:pt x="1439173" y="283322"/>
                </a:cubicBezTo>
                <a:close/>
                <a:moveTo>
                  <a:pt x="1368347" y="283322"/>
                </a:moveTo>
                <a:cubicBezTo>
                  <a:pt x="1376368" y="283322"/>
                  <a:pt x="1382200" y="290327"/>
                  <a:pt x="1382200" y="298111"/>
                </a:cubicBezTo>
                <a:cubicBezTo>
                  <a:pt x="1382200" y="306673"/>
                  <a:pt x="1376368" y="312900"/>
                  <a:pt x="1368347" y="312900"/>
                </a:cubicBezTo>
                <a:cubicBezTo>
                  <a:pt x="1362513" y="312900"/>
                  <a:pt x="1355949" y="306673"/>
                  <a:pt x="1355949" y="298111"/>
                </a:cubicBezTo>
                <a:cubicBezTo>
                  <a:pt x="1355949" y="290327"/>
                  <a:pt x="1362513" y="283322"/>
                  <a:pt x="1368347" y="283322"/>
                </a:cubicBezTo>
                <a:close/>
                <a:moveTo>
                  <a:pt x="1297518" y="283322"/>
                </a:moveTo>
                <a:cubicBezTo>
                  <a:pt x="1305540" y="283322"/>
                  <a:pt x="1311374" y="290327"/>
                  <a:pt x="1311374" y="298111"/>
                </a:cubicBezTo>
                <a:cubicBezTo>
                  <a:pt x="1311374" y="306673"/>
                  <a:pt x="1305540" y="312900"/>
                  <a:pt x="1297518" y="312900"/>
                </a:cubicBezTo>
                <a:cubicBezTo>
                  <a:pt x="1289498" y="312900"/>
                  <a:pt x="1285121" y="306673"/>
                  <a:pt x="1285121" y="298111"/>
                </a:cubicBezTo>
                <a:cubicBezTo>
                  <a:pt x="1285121" y="290327"/>
                  <a:pt x="1289498" y="283322"/>
                  <a:pt x="1297518" y="283322"/>
                </a:cubicBezTo>
                <a:close/>
                <a:moveTo>
                  <a:pt x="1154890" y="283322"/>
                </a:moveTo>
                <a:cubicBezTo>
                  <a:pt x="1162674" y="283322"/>
                  <a:pt x="1169683" y="288427"/>
                  <a:pt x="1169683" y="295719"/>
                </a:cubicBezTo>
                <a:cubicBezTo>
                  <a:pt x="1169683" y="303741"/>
                  <a:pt x="1162674" y="309576"/>
                  <a:pt x="1154890" y="309576"/>
                </a:cubicBezTo>
                <a:cubicBezTo>
                  <a:pt x="1146329" y="309576"/>
                  <a:pt x="1140101" y="303741"/>
                  <a:pt x="1140101" y="295719"/>
                </a:cubicBezTo>
                <a:cubicBezTo>
                  <a:pt x="1140101" y="288427"/>
                  <a:pt x="1146329" y="283322"/>
                  <a:pt x="1154890" y="283322"/>
                </a:cubicBezTo>
                <a:close/>
                <a:moveTo>
                  <a:pt x="1084059" y="283322"/>
                </a:moveTo>
                <a:cubicBezTo>
                  <a:pt x="1091842" y="283322"/>
                  <a:pt x="1098847" y="288427"/>
                  <a:pt x="1098847" y="295719"/>
                </a:cubicBezTo>
                <a:cubicBezTo>
                  <a:pt x="1098847" y="303741"/>
                  <a:pt x="1091842" y="309576"/>
                  <a:pt x="1084059" y="309576"/>
                </a:cubicBezTo>
                <a:cubicBezTo>
                  <a:pt x="1075503" y="309576"/>
                  <a:pt x="1069272" y="303741"/>
                  <a:pt x="1069272" y="295719"/>
                </a:cubicBezTo>
                <a:cubicBezTo>
                  <a:pt x="1069272" y="288427"/>
                  <a:pt x="1075503" y="283322"/>
                  <a:pt x="1084059" y="283322"/>
                </a:cubicBezTo>
                <a:close/>
                <a:moveTo>
                  <a:pt x="1013024" y="283322"/>
                </a:moveTo>
                <a:cubicBezTo>
                  <a:pt x="1020314" y="283322"/>
                  <a:pt x="1024691" y="288427"/>
                  <a:pt x="1024691" y="295719"/>
                </a:cubicBezTo>
                <a:cubicBezTo>
                  <a:pt x="1024691" y="303741"/>
                  <a:pt x="1020314" y="309576"/>
                  <a:pt x="1013024" y="309576"/>
                </a:cubicBezTo>
                <a:cubicBezTo>
                  <a:pt x="1005003" y="309576"/>
                  <a:pt x="998442" y="303741"/>
                  <a:pt x="998442" y="295719"/>
                </a:cubicBezTo>
                <a:cubicBezTo>
                  <a:pt x="998442" y="288427"/>
                  <a:pt x="1005003" y="283322"/>
                  <a:pt x="1013024" y="283322"/>
                </a:cubicBezTo>
                <a:close/>
                <a:moveTo>
                  <a:pt x="941467" y="283322"/>
                </a:moveTo>
                <a:cubicBezTo>
                  <a:pt x="948032" y="283322"/>
                  <a:pt x="953869" y="288427"/>
                  <a:pt x="953869" y="295719"/>
                </a:cubicBezTo>
                <a:cubicBezTo>
                  <a:pt x="953869" y="303741"/>
                  <a:pt x="948032" y="309576"/>
                  <a:pt x="941467" y="309576"/>
                </a:cubicBezTo>
                <a:cubicBezTo>
                  <a:pt x="934173" y="309576"/>
                  <a:pt x="927612" y="303741"/>
                  <a:pt x="927612" y="295719"/>
                </a:cubicBezTo>
                <a:cubicBezTo>
                  <a:pt x="927612" y="288427"/>
                  <a:pt x="934173" y="283322"/>
                  <a:pt x="941467" y="283322"/>
                </a:cubicBezTo>
                <a:close/>
                <a:moveTo>
                  <a:pt x="3299102" y="212492"/>
                </a:moveTo>
                <a:cubicBezTo>
                  <a:pt x="3305664" y="212492"/>
                  <a:pt x="3311499" y="219055"/>
                  <a:pt x="3311499" y="226348"/>
                </a:cubicBezTo>
                <a:cubicBezTo>
                  <a:pt x="3311499" y="232911"/>
                  <a:pt x="3305664" y="238746"/>
                  <a:pt x="3299102" y="238746"/>
                </a:cubicBezTo>
                <a:cubicBezTo>
                  <a:pt x="3291807" y="238746"/>
                  <a:pt x="3285245" y="232911"/>
                  <a:pt x="3285245" y="226348"/>
                </a:cubicBezTo>
                <a:cubicBezTo>
                  <a:pt x="3285245" y="219055"/>
                  <a:pt x="3291807" y="212492"/>
                  <a:pt x="3299102" y="212492"/>
                </a:cubicBezTo>
                <a:close/>
                <a:moveTo>
                  <a:pt x="3226811" y="212492"/>
                </a:moveTo>
                <a:cubicBezTo>
                  <a:pt x="3234831" y="212492"/>
                  <a:pt x="3240667" y="219055"/>
                  <a:pt x="3240667" y="226348"/>
                </a:cubicBezTo>
                <a:cubicBezTo>
                  <a:pt x="3240667" y="232911"/>
                  <a:pt x="3234831" y="238746"/>
                  <a:pt x="3226811" y="238746"/>
                </a:cubicBezTo>
                <a:cubicBezTo>
                  <a:pt x="3220250" y="238746"/>
                  <a:pt x="3214412" y="232911"/>
                  <a:pt x="3214412" y="226348"/>
                </a:cubicBezTo>
                <a:cubicBezTo>
                  <a:pt x="3214412" y="219055"/>
                  <a:pt x="3220250" y="212492"/>
                  <a:pt x="3226811" y="212492"/>
                </a:cubicBezTo>
                <a:close/>
                <a:moveTo>
                  <a:pt x="3152608" y="212492"/>
                </a:moveTo>
                <a:cubicBezTo>
                  <a:pt x="3159900" y="212492"/>
                  <a:pt x="3166462" y="219055"/>
                  <a:pt x="3166462" y="226348"/>
                </a:cubicBezTo>
                <a:cubicBezTo>
                  <a:pt x="3166462" y="232911"/>
                  <a:pt x="3159900" y="238746"/>
                  <a:pt x="3152608" y="238746"/>
                </a:cubicBezTo>
                <a:cubicBezTo>
                  <a:pt x="3146043" y="238746"/>
                  <a:pt x="3140211" y="232911"/>
                  <a:pt x="3140211" y="226348"/>
                </a:cubicBezTo>
                <a:cubicBezTo>
                  <a:pt x="3140211" y="219055"/>
                  <a:pt x="3146043" y="212492"/>
                  <a:pt x="3152608" y="212492"/>
                </a:cubicBezTo>
                <a:close/>
                <a:moveTo>
                  <a:pt x="3081775" y="212492"/>
                </a:moveTo>
                <a:cubicBezTo>
                  <a:pt x="3089069" y="212492"/>
                  <a:pt x="3095628" y="219055"/>
                  <a:pt x="3095628" y="226348"/>
                </a:cubicBezTo>
                <a:cubicBezTo>
                  <a:pt x="3095628" y="232911"/>
                  <a:pt x="3089069" y="238746"/>
                  <a:pt x="3081775" y="238746"/>
                </a:cubicBezTo>
                <a:cubicBezTo>
                  <a:pt x="3073753" y="238746"/>
                  <a:pt x="3069375" y="232911"/>
                  <a:pt x="3069375" y="226348"/>
                </a:cubicBezTo>
                <a:cubicBezTo>
                  <a:pt x="3069375" y="219055"/>
                  <a:pt x="3073753" y="212492"/>
                  <a:pt x="3081775" y="212492"/>
                </a:cubicBezTo>
                <a:close/>
                <a:moveTo>
                  <a:pt x="3013720" y="212492"/>
                </a:moveTo>
                <a:cubicBezTo>
                  <a:pt x="3021310" y="212492"/>
                  <a:pt x="3028140" y="219055"/>
                  <a:pt x="3028140" y="226348"/>
                </a:cubicBezTo>
                <a:cubicBezTo>
                  <a:pt x="3028140" y="232911"/>
                  <a:pt x="3021310" y="238746"/>
                  <a:pt x="3013720" y="238746"/>
                </a:cubicBezTo>
                <a:cubicBezTo>
                  <a:pt x="3005373" y="238746"/>
                  <a:pt x="2998542" y="234370"/>
                  <a:pt x="2998542" y="226348"/>
                </a:cubicBezTo>
                <a:cubicBezTo>
                  <a:pt x="2998542" y="219055"/>
                  <a:pt x="3005373" y="212492"/>
                  <a:pt x="3013720" y="212492"/>
                </a:cubicBezTo>
                <a:close/>
                <a:moveTo>
                  <a:pt x="2942497" y="212492"/>
                </a:moveTo>
                <a:cubicBezTo>
                  <a:pt x="2951061" y="212492"/>
                  <a:pt x="2957293" y="219055"/>
                  <a:pt x="2957293" y="226348"/>
                </a:cubicBezTo>
                <a:cubicBezTo>
                  <a:pt x="2957293" y="234370"/>
                  <a:pt x="2951061" y="238746"/>
                  <a:pt x="2942497" y="238746"/>
                </a:cubicBezTo>
                <a:cubicBezTo>
                  <a:pt x="2934719" y="238746"/>
                  <a:pt x="2927716" y="234370"/>
                  <a:pt x="2927716" y="226348"/>
                </a:cubicBezTo>
                <a:cubicBezTo>
                  <a:pt x="2927716" y="219055"/>
                  <a:pt x="2934719" y="212492"/>
                  <a:pt x="2942497" y="212492"/>
                </a:cubicBezTo>
                <a:close/>
                <a:moveTo>
                  <a:pt x="2867363" y="212492"/>
                </a:moveTo>
                <a:cubicBezTo>
                  <a:pt x="2875389" y="212492"/>
                  <a:pt x="2879765" y="219055"/>
                  <a:pt x="2879765" y="226348"/>
                </a:cubicBezTo>
                <a:cubicBezTo>
                  <a:pt x="2879765" y="234370"/>
                  <a:pt x="2875389" y="238746"/>
                  <a:pt x="2867363" y="238746"/>
                </a:cubicBezTo>
                <a:cubicBezTo>
                  <a:pt x="2860073" y="238746"/>
                  <a:pt x="2853510" y="234370"/>
                  <a:pt x="2853510" y="226348"/>
                </a:cubicBezTo>
                <a:cubicBezTo>
                  <a:pt x="2853510" y="219055"/>
                  <a:pt x="2860073" y="212492"/>
                  <a:pt x="2867363" y="212492"/>
                </a:cubicBezTo>
                <a:close/>
                <a:moveTo>
                  <a:pt x="2796538" y="212492"/>
                </a:moveTo>
                <a:cubicBezTo>
                  <a:pt x="2803103" y="212492"/>
                  <a:pt x="2808934" y="219055"/>
                  <a:pt x="2808934" y="226348"/>
                </a:cubicBezTo>
                <a:cubicBezTo>
                  <a:pt x="2808934" y="234370"/>
                  <a:pt x="2803103" y="238746"/>
                  <a:pt x="2796538" y="238746"/>
                </a:cubicBezTo>
                <a:cubicBezTo>
                  <a:pt x="2789246" y="238746"/>
                  <a:pt x="2782680" y="234370"/>
                  <a:pt x="2782680" y="226348"/>
                </a:cubicBezTo>
                <a:cubicBezTo>
                  <a:pt x="2782680" y="219055"/>
                  <a:pt x="2789246" y="212492"/>
                  <a:pt x="2796538" y="212492"/>
                </a:cubicBezTo>
                <a:close/>
                <a:moveTo>
                  <a:pt x="2725698" y="212492"/>
                </a:moveTo>
                <a:cubicBezTo>
                  <a:pt x="2731538" y="212492"/>
                  <a:pt x="2738102" y="219055"/>
                  <a:pt x="2738102" y="226348"/>
                </a:cubicBezTo>
                <a:cubicBezTo>
                  <a:pt x="2738102" y="234370"/>
                  <a:pt x="2731538" y="238746"/>
                  <a:pt x="2725698" y="238746"/>
                </a:cubicBezTo>
                <a:cubicBezTo>
                  <a:pt x="2717686" y="238746"/>
                  <a:pt x="2711852" y="234370"/>
                  <a:pt x="2711852" y="226348"/>
                </a:cubicBezTo>
                <a:cubicBezTo>
                  <a:pt x="2711852" y="219055"/>
                  <a:pt x="2717686" y="212492"/>
                  <a:pt x="2725698" y="212492"/>
                </a:cubicBezTo>
                <a:close/>
                <a:moveTo>
                  <a:pt x="2653420" y="212492"/>
                </a:moveTo>
                <a:cubicBezTo>
                  <a:pt x="2660711" y="212492"/>
                  <a:pt x="2667273" y="219055"/>
                  <a:pt x="2667273" y="226348"/>
                </a:cubicBezTo>
                <a:cubicBezTo>
                  <a:pt x="2667273" y="234370"/>
                  <a:pt x="2660711" y="238746"/>
                  <a:pt x="2653420" y="238746"/>
                </a:cubicBezTo>
                <a:cubicBezTo>
                  <a:pt x="2646857" y="238746"/>
                  <a:pt x="2641021" y="234370"/>
                  <a:pt x="2641021" y="226348"/>
                </a:cubicBezTo>
                <a:cubicBezTo>
                  <a:pt x="2641021" y="219055"/>
                  <a:pt x="2646857" y="212492"/>
                  <a:pt x="2653420" y="212492"/>
                </a:cubicBezTo>
                <a:close/>
                <a:moveTo>
                  <a:pt x="2582586" y="212492"/>
                </a:moveTo>
                <a:cubicBezTo>
                  <a:pt x="2589878" y="212492"/>
                  <a:pt x="2596439" y="219055"/>
                  <a:pt x="2596439" y="226348"/>
                </a:cubicBezTo>
                <a:cubicBezTo>
                  <a:pt x="2596439" y="234370"/>
                  <a:pt x="2589878" y="238746"/>
                  <a:pt x="2582586" y="238746"/>
                </a:cubicBezTo>
                <a:cubicBezTo>
                  <a:pt x="2576024" y="238746"/>
                  <a:pt x="2570189" y="234370"/>
                  <a:pt x="2570189" y="226348"/>
                </a:cubicBezTo>
                <a:cubicBezTo>
                  <a:pt x="2570189" y="219055"/>
                  <a:pt x="2576024" y="212492"/>
                  <a:pt x="2582586" y="212492"/>
                </a:cubicBezTo>
                <a:close/>
                <a:moveTo>
                  <a:pt x="2511029" y="212492"/>
                </a:moveTo>
                <a:cubicBezTo>
                  <a:pt x="2519052" y="212492"/>
                  <a:pt x="2525616" y="219055"/>
                  <a:pt x="2525616" y="226348"/>
                </a:cubicBezTo>
                <a:cubicBezTo>
                  <a:pt x="2525616" y="234370"/>
                  <a:pt x="2519052" y="238746"/>
                  <a:pt x="2511029" y="238746"/>
                </a:cubicBezTo>
                <a:cubicBezTo>
                  <a:pt x="2503740" y="238746"/>
                  <a:pt x="2499364" y="234370"/>
                  <a:pt x="2499364" y="226348"/>
                </a:cubicBezTo>
                <a:cubicBezTo>
                  <a:pt x="2499364" y="219055"/>
                  <a:pt x="2503740" y="212492"/>
                  <a:pt x="2511029" y="212492"/>
                </a:cubicBezTo>
                <a:close/>
                <a:moveTo>
                  <a:pt x="2439946" y="212492"/>
                </a:moveTo>
                <a:cubicBezTo>
                  <a:pt x="2448505" y="212492"/>
                  <a:pt x="2454732" y="219055"/>
                  <a:pt x="2454732" y="226348"/>
                </a:cubicBezTo>
                <a:cubicBezTo>
                  <a:pt x="2454732" y="234370"/>
                  <a:pt x="2448505" y="238746"/>
                  <a:pt x="2439946" y="238746"/>
                </a:cubicBezTo>
                <a:cubicBezTo>
                  <a:pt x="2432163" y="238746"/>
                  <a:pt x="2425156" y="234370"/>
                  <a:pt x="2425156" y="226348"/>
                </a:cubicBezTo>
                <a:cubicBezTo>
                  <a:pt x="2425156" y="219055"/>
                  <a:pt x="2432163" y="212492"/>
                  <a:pt x="2439946" y="212492"/>
                </a:cubicBezTo>
                <a:close/>
                <a:moveTo>
                  <a:pt x="2369110" y="212492"/>
                </a:moveTo>
                <a:cubicBezTo>
                  <a:pt x="2377672" y="212492"/>
                  <a:pt x="2383900" y="219055"/>
                  <a:pt x="2383900" y="226348"/>
                </a:cubicBezTo>
                <a:cubicBezTo>
                  <a:pt x="2383900" y="234370"/>
                  <a:pt x="2377672" y="238746"/>
                  <a:pt x="2369110" y="238746"/>
                </a:cubicBezTo>
                <a:cubicBezTo>
                  <a:pt x="2361329" y="238746"/>
                  <a:pt x="2354323" y="234370"/>
                  <a:pt x="2354323" y="226348"/>
                </a:cubicBezTo>
                <a:cubicBezTo>
                  <a:pt x="2354323" y="219055"/>
                  <a:pt x="2361329" y="212492"/>
                  <a:pt x="2369110" y="212492"/>
                </a:cubicBezTo>
                <a:close/>
                <a:moveTo>
                  <a:pt x="2298283" y="212492"/>
                </a:moveTo>
                <a:cubicBezTo>
                  <a:pt x="2306842" y="212492"/>
                  <a:pt x="2313070" y="219497"/>
                  <a:pt x="2313070" y="227280"/>
                </a:cubicBezTo>
                <a:cubicBezTo>
                  <a:pt x="2313070" y="235842"/>
                  <a:pt x="2306842" y="242069"/>
                  <a:pt x="2298283" y="242069"/>
                </a:cubicBezTo>
                <a:cubicBezTo>
                  <a:pt x="2290497" y="242069"/>
                  <a:pt x="2283493" y="235842"/>
                  <a:pt x="2283493" y="227280"/>
                </a:cubicBezTo>
                <a:cubicBezTo>
                  <a:pt x="2283493" y="219497"/>
                  <a:pt x="2290497" y="212492"/>
                  <a:pt x="2298283" y="212492"/>
                </a:cubicBezTo>
                <a:close/>
                <a:moveTo>
                  <a:pt x="2226517" y="212492"/>
                </a:moveTo>
                <a:cubicBezTo>
                  <a:pt x="2234540" y="212492"/>
                  <a:pt x="2238916" y="219497"/>
                  <a:pt x="2238916" y="227280"/>
                </a:cubicBezTo>
                <a:cubicBezTo>
                  <a:pt x="2238916" y="235842"/>
                  <a:pt x="2234540" y="242069"/>
                  <a:pt x="2226517" y="242069"/>
                </a:cubicBezTo>
                <a:cubicBezTo>
                  <a:pt x="2218495" y="242069"/>
                  <a:pt x="2212659" y="235842"/>
                  <a:pt x="2212659" y="227280"/>
                </a:cubicBezTo>
                <a:cubicBezTo>
                  <a:pt x="2212659" y="219497"/>
                  <a:pt x="2218495" y="212492"/>
                  <a:pt x="2226517" y="212492"/>
                </a:cubicBezTo>
                <a:close/>
                <a:moveTo>
                  <a:pt x="2155683" y="212492"/>
                </a:moveTo>
                <a:cubicBezTo>
                  <a:pt x="2161519" y="212492"/>
                  <a:pt x="2168081" y="219497"/>
                  <a:pt x="2168081" y="227280"/>
                </a:cubicBezTo>
                <a:cubicBezTo>
                  <a:pt x="2168081" y="235842"/>
                  <a:pt x="2161519" y="242069"/>
                  <a:pt x="2155683" y="242069"/>
                </a:cubicBezTo>
                <a:cubicBezTo>
                  <a:pt x="2147663" y="242069"/>
                  <a:pt x="2141827" y="235842"/>
                  <a:pt x="2141827" y="227280"/>
                </a:cubicBezTo>
                <a:cubicBezTo>
                  <a:pt x="2141827" y="219497"/>
                  <a:pt x="2147663" y="212492"/>
                  <a:pt x="2155683" y="212492"/>
                </a:cubicBezTo>
                <a:close/>
                <a:moveTo>
                  <a:pt x="2084851" y="212492"/>
                </a:moveTo>
                <a:cubicBezTo>
                  <a:pt x="2090686" y="212492"/>
                  <a:pt x="2097249" y="219497"/>
                  <a:pt x="2097249" y="227280"/>
                </a:cubicBezTo>
                <a:cubicBezTo>
                  <a:pt x="2097249" y="235842"/>
                  <a:pt x="2090686" y="242069"/>
                  <a:pt x="2084851" y="242069"/>
                </a:cubicBezTo>
                <a:cubicBezTo>
                  <a:pt x="2076829" y="242069"/>
                  <a:pt x="2070995" y="235842"/>
                  <a:pt x="2070995" y="227280"/>
                </a:cubicBezTo>
                <a:cubicBezTo>
                  <a:pt x="2070995" y="219497"/>
                  <a:pt x="2076829" y="212492"/>
                  <a:pt x="2084851" y="212492"/>
                </a:cubicBezTo>
                <a:close/>
                <a:moveTo>
                  <a:pt x="2011835" y="212492"/>
                </a:moveTo>
                <a:cubicBezTo>
                  <a:pt x="2019855" y="212492"/>
                  <a:pt x="2026421" y="219497"/>
                  <a:pt x="2026421" y="227280"/>
                </a:cubicBezTo>
                <a:cubicBezTo>
                  <a:pt x="2026421" y="235842"/>
                  <a:pt x="2019855" y="242069"/>
                  <a:pt x="2011835" y="242069"/>
                </a:cubicBezTo>
                <a:cubicBezTo>
                  <a:pt x="2006003" y="242069"/>
                  <a:pt x="2000168" y="235842"/>
                  <a:pt x="2000168" y="227280"/>
                </a:cubicBezTo>
                <a:cubicBezTo>
                  <a:pt x="2000168" y="219497"/>
                  <a:pt x="2006003" y="212492"/>
                  <a:pt x="2011835" y="212492"/>
                </a:cubicBezTo>
                <a:close/>
                <a:moveTo>
                  <a:pt x="1938362" y="212492"/>
                </a:moveTo>
                <a:cubicBezTo>
                  <a:pt x="1946388" y="212492"/>
                  <a:pt x="1952222" y="219497"/>
                  <a:pt x="1952222" y="227280"/>
                </a:cubicBezTo>
                <a:cubicBezTo>
                  <a:pt x="1952222" y="235842"/>
                  <a:pt x="1946388" y="242069"/>
                  <a:pt x="1938362" y="242069"/>
                </a:cubicBezTo>
                <a:cubicBezTo>
                  <a:pt x="1932531" y="242069"/>
                  <a:pt x="1925971" y="235842"/>
                  <a:pt x="1925971" y="227280"/>
                </a:cubicBezTo>
                <a:cubicBezTo>
                  <a:pt x="1925971" y="219497"/>
                  <a:pt x="1931072" y="212492"/>
                  <a:pt x="1938362" y="212492"/>
                </a:cubicBezTo>
                <a:close/>
                <a:moveTo>
                  <a:pt x="1867530" y="212492"/>
                </a:moveTo>
                <a:cubicBezTo>
                  <a:pt x="1875550" y="212492"/>
                  <a:pt x="1881387" y="219497"/>
                  <a:pt x="1881387" y="227280"/>
                </a:cubicBezTo>
                <a:cubicBezTo>
                  <a:pt x="1881387" y="235842"/>
                  <a:pt x="1875550" y="242069"/>
                  <a:pt x="1867530" y="242069"/>
                </a:cubicBezTo>
                <a:cubicBezTo>
                  <a:pt x="1860238" y="242069"/>
                  <a:pt x="1855129" y="235842"/>
                  <a:pt x="1855129" y="227280"/>
                </a:cubicBezTo>
                <a:cubicBezTo>
                  <a:pt x="1855129" y="219497"/>
                  <a:pt x="1860238" y="212492"/>
                  <a:pt x="1867530" y="212492"/>
                </a:cubicBezTo>
                <a:close/>
                <a:moveTo>
                  <a:pt x="1799087" y="212492"/>
                </a:moveTo>
                <a:cubicBezTo>
                  <a:pt x="1807649" y="212492"/>
                  <a:pt x="1813879" y="219497"/>
                  <a:pt x="1813879" y="227280"/>
                </a:cubicBezTo>
                <a:cubicBezTo>
                  <a:pt x="1813879" y="235842"/>
                  <a:pt x="1807649" y="242069"/>
                  <a:pt x="1799087" y="242069"/>
                </a:cubicBezTo>
                <a:cubicBezTo>
                  <a:pt x="1790527" y="242069"/>
                  <a:pt x="1784303" y="235842"/>
                  <a:pt x="1784303" y="227280"/>
                </a:cubicBezTo>
                <a:cubicBezTo>
                  <a:pt x="1784303" y="219497"/>
                  <a:pt x="1790527" y="212492"/>
                  <a:pt x="1799087" y="212492"/>
                </a:cubicBezTo>
                <a:close/>
                <a:moveTo>
                  <a:pt x="1728262" y="212492"/>
                </a:moveTo>
                <a:cubicBezTo>
                  <a:pt x="1736828" y="212492"/>
                  <a:pt x="1743052" y="219497"/>
                  <a:pt x="1743052" y="227280"/>
                </a:cubicBezTo>
                <a:cubicBezTo>
                  <a:pt x="1743052" y="235842"/>
                  <a:pt x="1736828" y="242069"/>
                  <a:pt x="1728262" y="242069"/>
                </a:cubicBezTo>
                <a:cubicBezTo>
                  <a:pt x="1719700" y="242069"/>
                  <a:pt x="1713472" y="235842"/>
                  <a:pt x="1713472" y="227280"/>
                </a:cubicBezTo>
                <a:cubicBezTo>
                  <a:pt x="1713472" y="219497"/>
                  <a:pt x="1719700" y="212492"/>
                  <a:pt x="1728262" y="212492"/>
                </a:cubicBezTo>
                <a:close/>
                <a:moveTo>
                  <a:pt x="1656498" y="212492"/>
                </a:moveTo>
                <a:cubicBezTo>
                  <a:pt x="1663792" y="212492"/>
                  <a:pt x="1668900" y="219497"/>
                  <a:pt x="1668900" y="227280"/>
                </a:cubicBezTo>
                <a:cubicBezTo>
                  <a:pt x="1668900" y="235842"/>
                  <a:pt x="1663792" y="242069"/>
                  <a:pt x="1656498" y="242069"/>
                </a:cubicBezTo>
                <a:cubicBezTo>
                  <a:pt x="1648481" y="242069"/>
                  <a:pt x="1642655" y="235842"/>
                  <a:pt x="1642655" y="227280"/>
                </a:cubicBezTo>
                <a:cubicBezTo>
                  <a:pt x="1642655" y="219497"/>
                  <a:pt x="1648481" y="212492"/>
                  <a:pt x="1656498" y="212492"/>
                </a:cubicBezTo>
                <a:close/>
                <a:moveTo>
                  <a:pt x="1582299" y="212492"/>
                </a:moveTo>
                <a:cubicBezTo>
                  <a:pt x="1588134" y="212492"/>
                  <a:pt x="1594704" y="219497"/>
                  <a:pt x="1594704" y="227280"/>
                </a:cubicBezTo>
                <a:cubicBezTo>
                  <a:pt x="1594704" y="235842"/>
                  <a:pt x="1588134" y="242069"/>
                  <a:pt x="1582299" y="242069"/>
                </a:cubicBezTo>
                <a:cubicBezTo>
                  <a:pt x="1574277" y="242069"/>
                  <a:pt x="1568441" y="235842"/>
                  <a:pt x="1568441" y="227280"/>
                </a:cubicBezTo>
                <a:cubicBezTo>
                  <a:pt x="1568441" y="219497"/>
                  <a:pt x="1574277" y="212492"/>
                  <a:pt x="1582299" y="212492"/>
                </a:cubicBezTo>
                <a:close/>
                <a:moveTo>
                  <a:pt x="1512198" y="212492"/>
                </a:moveTo>
                <a:cubicBezTo>
                  <a:pt x="1518035" y="212492"/>
                  <a:pt x="1523867" y="219497"/>
                  <a:pt x="1523867" y="227280"/>
                </a:cubicBezTo>
                <a:cubicBezTo>
                  <a:pt x="1523867" y="235842"/>
                  <a:pt x="1518035" y="242069"/>
                  <a:pt x="1512198" y="242069"/>
                </a:cubicBezTo>
                <a:cubicBezTo>
                  <a:pt x="1504174" y="242069"/>
                  <a:pt x="1497612" y="235842"/>
                  <a:pt x="1497612" y="227280"/>
                </a:cubicBezTo>
                <a:cubicBezTo>
                  <a:pt x="1497612" y="219497"/>
                  <a:pt x="1504174" y="212492"/>
                  <a:pt x="1512198" y="212492"/>
                </a:cubicBezTo>
                <a:close/>
                <a:moveTo>
                  <a:pt x="1439173" y="212492"/>
                </a:moveTo>
                <a:cubicBezTo>
                  <a:pt x="1447191" y="212492"/>
                  <a:pt x="1453026" y="219497"/>
                  <a:pt x="1453026" y="227280"/>
                </a:cubicBezTo>
                <a:cubicBezTo>
                  <a:pt x="1453026" y="235842"/>
                  <a:pt x="1447191" y="242069"/>
                  <a:pt x="1439173" y="242069"/>
                </a:cubicBezTo>
                <a:cubicBezTo>
                  <a:pt x="1433339" y="242069"/>
                  <a:pt x="1426777" y="235842"/>
                  <a:pt x="1426777" y="227280"/>
                </a:cubicBezTo>
                <a:cubicBezTo>
                  <a:pt x="1426777" y="219497"/>
                  <a:pt x="1433339" y="212492"/>
                  <a:pt x="1439173" y="212492"/>
                </a:cubicBezTo>
                <a:close/>
                <a:moveTo>
                  <a:pt x="1368349" y="212492"/>
                </a:moveTo>
                <a:cubicBezTo>
                  <a:pt x="1376368" y="212492"/>
                  <a:pt x="1382203" y="219497"/>
                  <a:pt x="1382203" y="227280"/>
                </a:cubicBezTo>
                <a:cubicBezTo>
                  <a:pt x="1382203" y="235842"/>
                  <a:pt x="1376368" y="242069"/>
                  <a:pt x="1368349" y="242069"/>
                </a:cubicBezTo>
                <a:cubicBezTo>
                  <a:pt x="1362513" y="242069"/>
                  <a:pt x="1355950" y="235842"/>
                  <a:pt x="1355950" y="227280"/>
                </a:cubicBezTo>
                <a:cubicBezTo>
                  <a:pt x="1355950" y="219497"/>
                  <a:pt x="1362513" y="212492"/>
                  <a:pt x="1368349" y="212492"/>
                </a:cubicBezTo>
                <a:close/>
                <a:moveTo>
                  <a:pt x="1297520" y="212492"/>
                </a:moveTo>
                <a:cubicBezTo>
                  <a:pt x="1305540" y="212492"/>
                  <a:pt x="1311374" y="219497"/>
                  <a:pt x="1311374" y="227280"/>
                </a:cubicBezTo>
                <a:cubicBezTo>
                  <a:pt x="1311374" y="235842"/>
                  <a:pt x="1305540" y="242069"/>
                  <a:pt x="1297520" y="242069"/>
                </a:cubicBezTo>
                <a:cubicBezTo>
                  <a:pt x="1289498" y="242069"/>
                  <a:pt x="1285121" y="235842"/>
                  <a:pt x="1285121" y="227280"/>
                </a:cubicBezTo>
                <a:cubicBezTo>
                  <a:pt x="1285121" y="219497"/>
                  <a:pt x="1289498" y="212492"/>
                  <a:pt x="1297520" y="212492"/>
                </a:cubicBezTo>
                <a:close/>
                <a:moveTo>
                  <a:pt x="1225708" y="212492"/>
                </a:moveTo>
                <a:cubicBezTo>
                  <a:pt x="1233489" y="212492"/>
                  <a:pt x="1240496" y="219497"/>
                  <a:pt x="1240496" y="227280"/>
                </a:cubicBezTo>
                <a:cubicBezTo>
                  <a:pt x="1240496" y="235842"/>
                  <a:pt x="1233489" y="242069"/>
                  <a:pt x="1225708" y="242069"/>
                </a:cubicBezTo>
                <a:cubicBezTo>
                  <a:pt x="1217159" y="242069"/>
                  <a:pt x="1210934" y="235842"/>
                  <a:pt x="1210934" y="227280"/>
                </a:cubicBezTo>
                <a:cubicBezTo>
                  <a:pt x="1210934" y="219497"/>
                  <a:pt x="1217159" y="212492"/>
                  <a:pt x="1225708" y="212492"/>
                </a:cubicBezTo>
                <a:close/>
                <a:moveTo>
                  <a:pt x="1154891" y="212492"/>
                </a:moveTo>
                <a:cubicBezTo>
                  <a:pt x="1162674" y="212492"/>
                  <a:pt x="1169683" y="219497"/>
                  <a:pt x="1169683" y="227280"/>
                </a:cubicBezTo>
                <a:cubicBezTo>
                  <a:pt x="1169683" y="235842"/>
                  <a:pt x="1162674" y="242069"/>
                  <a:pt x="1154891" y="242069"/>
                </a:cubicBezTo>
                <a:cubicBezTo>
                  <a:pt x="1146329" y="242069"/>
                  <a:pt x="1140105" y="235842"/>
                  <a:pt x="1140105" y="227280"/>
                </a:cubicBezTo>
                <a:cubicBezTo>
                  <a:pt x="1140105" y="219497"/>
                  <a:pt x="1146329" y="212492"/>
                  <a:pt x="1154891" y="212492"/>
                </a:cubicBezTo>
                <a:close/>
                <a:moveTo>
                  <a:pt x="1084063" y="212492"/>
                </a:moveTo>
                <a:cubicBezTo>
                  <a:pt x="1091842" y="212492"/>
                  <a:pt x="1098847" y="219497"/>
                  <a:pt x="1098847" y="227280"/>
                </a:cubicBezTo>
                <a:cubicBezTo>
                  <a:pt x="1098847" y="235842"/>
                  <a:pt x="1091842" y="242069"/>
                  <a:pt x="1084063" y="242069"/>
                </a:cubicBezTo>
                <a:cubicBezTo>
                  <a:pt x="1075503" y="242069"/>
                  <a:pt x="1069276" y="235842"/>
                  <a:pt x="1069276" y="227280"/>
                </a:cubicBezTo>
                <a:cubicBezTo>
                  <a:pt x="1069276" y="219497"/>
                  <a:pt x="1075503" y="212492"/>
                  <a:pt x="1084063" y="212492"/>
                </a:cubicBezTo>
                <a:close/>
                <a:moveTo>
                  <a:pt x="3013723" y="141661"/>
                </a:moveTo>
                <a:cubicBezTo>
                  <a:pt x="3021310" y="141661"/>
                  <a:pt x="3028140" y="148224"/>
                  <a:pt x="3028140" y="155517"/>
                </a:cubicBezTo>
                <a:cubicBezTo>
                  <a:pt x="3028140" y="162080"/>
                  <a:pt x="3021310" y="167915"/>
                  <a:pt x="3013723" y="167915"/>
                </a:cubicBezTo>
                <a:cubicBezTo>
                  <a:pt x="3005376" y="167915"/>
                  <a:pt x="2998545" y="162080"/>
                  <a:pt x="2998545" y="155517"/>
                </a:cubicBezTo>
                <a:cubicBezTo>
                  <a:pt x="2998545" y="148224"/>
                  <a:pt x="3005376" y="141661"/>
                  <a:pt x="3013723" y="141661"/>
                </a:cubicBezTo>
                <a:close/>
                <a:moveTo>
                  <a:pt x="2942497" y="141661"/>
                </a:moveTo>
                <a:cubicBezTo>
                  <a:pt x="2951061" y="141661"/>
                  <a:pt x="2957293" y="148224"/>
                  <a:pt x="2957293" y="155517"/>
                </a:cubicBezTo>
                <a:cubicBezTo>
                  <a:pt x="2957293" y="162080"/>
                  <a:pt x="2951061" y="167915"/>
                  <a:pt x="2942497" y="167915"/>
                </a:cubicBezTo>
                <a:cubicBezTo>
                  <a:pt x="2934719" y="167915"/>
                  <a:pt x="2927716" y="162080"/>
                  <a:pt x="2927716" y="155517"/>
                </a:cubicBezTo>
                <a:cubicBezTo>
                  <a:pt x="2927716" y="148224"/>
                  <a:pt x="2934719" y="141661"/>
                  <a:pt x="2942497" y="141661"/>
                </a:cubicBezTo>
                <a:close/>
                <a:moveTo>
                  <a:pt x="2867363" y="141661"/>
                </a:moveTo>
                <a:cubicBezTo>
                  <a:pt x="2875389" y="141661"/>
                  <a:pt x="2879765" y="148224"/>
                  <a:pt x="2879765" y="155517"/>
                </a:cubicBezTo>
                <a:cubicBezTo>
                  <a:pt x="2879765" y="162080"/>
                  <a:pt x="2875389" y="167915"/>
                  <a:pt x="2867363" y="167915"/>
                </a:cubicBezTo>
                <a:cubicBezTo>
                  <a:pt x="2860073" y="167915"/>
                  <a:pt x="2853510" y="162080"/>
                  <a:pt x="2853510" y="155517"/>
                </a:cubicBezTo>
                <a:cubicBezTo>
                  <a:pt x="2853510" y="148224"/>
                  <a:pt x="2860073" y="141661"/>
                  <a:pt x="2867363" y="141661"/>
                </a:cubicBezTo>
                <a:close/>
                <a:moveTo>
                  <a:pt x="2796538" y="141661"/>
                </a:moveTo>
                <a:cubicBezTo>
                  <a:pt x="2803103" y="141661"/>
                  <a:pt x="2808940" y="148224"/>
                  <a:pt x="2808940" y="155517"/>
                </a:cubicBezTo>
                <a:cubicBezTo>
                  <a:pt x="2808940" y="162080"/>
                  <a:pt x="2803103" y="167915"/>
                  <a:pt x="2796538" y="167915"/>
                </a:cubicBezTo>
                <a:cubicBezTo>
                  <a:pt x="2789246" y="167915"/>
                  <a:pt x="2782683" y="162080"/>
                  <a:pt x="2782683" y="155517"/>
                </a:cubicBezTo>
                <a:cubicBezTo>
                  <a:pt x="2782683" y="148224"/>
                  <a:pt x="2789246" y="141661"/>
                  <a:pt x="2796538" y="141661"/>
                </a:cubicBezTo>
                <a:close/>
                <a:moveTo>
                  <a:pt x="2725703" y="141661"/>
                </a:moveTo>
                <a:cubicBezTo>
                  <a:pt x="2731538" y="141661"/>
                  <a:pt x="2738105" y="148224"/>
                  <a:pt x="2738105" y="155517"/>
                </a:cubicBezTo>
                <a:cubicBezTo>
                  <a:pt x="2738105" y="162080"/>
                  <a:pt x="2731538" y="167915"/>
                  <a:pt x="2725703" y="167915"/>
                </a:cubicBezTo>
                <a:cubicBezTo>
                  <a:pt x="2717686" y="167915"/>
                  <a:pt x="2711852" y="162080"/>
                  <a:pt x="2711852" y="155517"/>
                </a:cubicBezTo>
                <a:cubicBezTo>
                  <a:pt x="2711852" y="148224"/>
                  <a:pt x="2717686" y="141661"/>
                  <a:pt x="2725703" y="141661"/>
                </a:cubicBezTo>
                <a:close/>
                <a:moveTo>
                  <a:pt x="2653420" y="141661"/>
                </a:moveTo>
                <a:cubicBezTo>
                  <a:pt x="2660711" y="141661"/>
                  <a:pt x="2667273" y="148224"/>
                  <a:pt x="2667273" y="155517"/>
                </a:cubicBezTo>
                <a:cubicBezTo>
                  <a:pt x="2667273" y="162080"/>
                  <a:pt x="2660711" y="167915"/>
                  <a:pt x="2653420" y="167915"/>
                </a:cubicBezTo>
                <a:cubicBezTo>
                  <a:pt x="2646857" y="167915"/>
                  <a:pt x="2641021" y="162080"/>
                  <a:pt x="2641021" y="155517"/>
                </a:cubicBezTo>
                <a:cubicBezTo>
                  <a:pt x="2641021" y="148224"/>
                  <a:pt x="2646857" y="141661"/>
                  <a:pt x="2653420" y="141661"/>
                </a:cubicBezTo>
                <a:close/>
                <a:moveTo>
                  <a:pt x="2582586" y="141661"/>
                </a:moveTo>
                <a:cubicBezTo>
                  <a:pt x="2589878" y="141661"/>
                  <a:pt x="2596442" y="148224"/>
                  <a:pt x="2596442" y="155517"/>
                </a:cubicBezTo>
                <a:cubicBezTo>
                  <a:pt x="2596442" y="162080"/>
                  <a:pt x="2589878" y="167915"/>
                  <a:pt x="2582586" y="167915"/>
                </a:cubicBezTo>
                <a:cubicBezTo>
                  <a:pt x="2576024" y="167915"/>
                  <a:pt x="2570189" y="162080"/>
                  <a:pt x="2570189" y="155517"/>
                </a:cubicBezTo>
                <a:cubicBezTo>
                  <a:pt x="2570189" y="148224"/>
                  <a:pt x="2576024" y="141661"/>
                  <a:pt x="2582586" y="141661"/>
                </a:cubicBezTo>
                <a:close/>
                <a:moveTo>
                  <a:pt x="2511034" y="141661"/>
                </a:moveTo>
                <a:cubicBezTo>
                  <a:pt x="2519052" y="141661"/>
                  <a:pt x="2525616" y="148224"/>
                  <a:pt x="2525616" y="155517"/>
                </a:cubicBezTo>
                <a:cubicBezTo>
                  <a:pt x="2525616" y="162080"/>
                  <a:pt x="2519052" y="167915"/>
                  <a:pt x="2511034" y="167915"/>
                </a:cubicBezTo>
                <a:cubicBezTo>
                  <a:pt x="2503743" y="167915"/>
                  <a:pt x="2499364" y="162080"/>
                  <a:pt x="2499364" y="155517"/>
                </a:cubicBezTo>
                <a:cubicBezTo>
                  <a:pt x="2499364" y="148224"/>
                  <a:pt x="2503743" y="141661"/>
                  <a:pt x="2511034" y="141661"/>
                </a:cubicBezTo>
                <a:close/>
                <a:moveTo>
                  <a:pt x="2439946" y="141661"/>
                </a:moveTo>
                <a:cubicBezTo>
                  <a:pt x="2448505" y="141661"/>
                  <a:pt x="2454734" y="148224"/>
                  <a:pt x="2454734" y="155517"/>
                </a:cubicBezTo>
                <a:cubicBezTo>
                  <a:pt x="2454734" y="162080"/>
                  <a:pt x="2448505" y="167915"/>
                  <a:pt x="2439946" y="167915"/>
                </a:cubicBezTo>
                <a:cubicBezTo>
                  <a:pt x="2432165" y="167915"/>
                  <a:pt x="2425159" y="162080"/>
                  <a:pt x="2425159" y="155517"/>
                </a:cubicBezTo>
                <a:cubicBezTo>
                  <a:pt x="2425159" y="148224"/>
                  <a:pt x="2432165" y="141661"/>
                  <a:pt x="2439946" y="141661"/>
                </a:cubicBezTo>
                <a:close/>
                <a:moveTo>
                  <a:pt x="2369114" y="141661"/>
                </a:moveTo>
                <a:cubicBezTo>
                  <a:pt x="2377674" y="141661"/>
                  <a:pt x="2383900" y="148224"/>
                  <a:pt x="2383900" y="155517"/>
                </a:cubicBezTo>
                <a:cubicBezTo>
                  <a:pt x="2383900" y="162080"/>
                  <a:pt x="2377674" y="167915"/>
                  <a:pt x="2369114" y="167915"/>
                </a:cubicBezTo>
                <a:cubicBezTo>
                  <a:pt x="2361331" y="167915"/>
                  <a:pt x="2354323" y="163539"/>
                  <a:pt x="2354323" y="155517"/>
                </a:cubicBezTo>
                <a:cubicBezTo>
                  <a:pt x="2354323" y="148224"/>
                  <a:pt x="2361331" y="141661"/>
                  <a:pt x="2369114" y="141661"/>
                </a:cubicBezTo>
                <a:close/>
                <a:moveTo>
                  <a:pt x="2298283" y="141661"/>
                </a:moveTo>
                <a:cubicBezTo>
                  <a:pt x="2306842" y="141661"/>
                  <a:pt x="2313070" y="148224"/>
                  <a:pt x="2313070" y="155517"/>
                </a:cubicBezTo>
                <a:cubicBezTo>
                  <a:pt x="2313070" y="163539"/>
                  <a:pt x="2306842" y="167915"/>
                  <a:pt x="2298283" y="167915"/>
                </a:cubicBezTo>
                <a:cubicBezTo>
                  <a:pt x="2290497" y="167915"/>
                  <a:pt x="2283493" y="163539"/>
                  <a:pt x="2283493" y="155517"/>
                </a:cubicBezTo>
                <a:cubicBezTo>
                  <a:pt x="2283493" y="148224"/>
                  <a:pt x="2290497" y="141661"/>
                  <a:pt x="2298283" y="141661"/>
                </a:cubicBezTo>
                <a:close/>
                <a:moveTo>
                  <a:pt x="2226517" y="141661"/>
                </a:moveTo>
                <a:cubicBezTo>
                  <a:pt x="2234542" y="141661"/>
                  <a:pt x="2238916" y="148224"/>
                  <a:pt x="2238916" y="155517"/>
                </a:cubicBezTo>
                <a:cubicBezTo>
                  <a:pt x="2238916" y="163539"/>
                  <a:pt x="2234542" y="167915"/>
                  <a:pt x="2226517" y="167915"/>
                </a:cubicBezTo>
                <a:cubicBezTo>
                  <a:pt x="2218495" y="167915"/>
                  <a:pt x="2212659" y="163539"/>
                  <a:pt x="2212659" y="155517"/>
                </a:cubicBezTo>
                <a:cubicBezTo>
                  <a:pt x="2212659" y="148224"/>
                  <a:pt x="2218495" y="141661"/>
                  <a:pt x="2226517" y="141661"/>
                </a:cubicBezTo>
                <a:close/>
                <a:moveTo>
                  <a:pt x="2155683" y="141661"/>
                </a:moveTo>
                <a:cubicBezTo>
                  <a:pt x="2161520" y="141661"/>
                  <a:pt x="2168084" y="148224"/>
                  <a:pt x="2168084" y="155517"/>
                </a:cubicBezTo>
                <a:cubicBezTo>
                  <a:pt x="2168084" y="163539"/>
                  <a:pt x="2161520" y="167915"/>
                  <a:pt x="2155683" y="167915"/>
                </a:cubicBezTo>
                <a:cubicBezTo>
                  <a:pt x="2147663" y="167915"/>
                  <a:pt x="2141827" y="163539"/>
                  <a:pt x="2141827" y="155517"/>
                </a:cubicBezTo>
                <a:cubicBezTo>
                  <a:pt x="2141827" y="148224"/>
                  <a:pt x="2147663" y="141661"/>
                  <a:pt x="2155683" y="141661"/>
                </a:cubicBezTo>
                <a:close/>
                <a:moveTo>
                  <a:pt x="2084851" y="141661"/>
                </a:moveTo>
                <a:cubicBezTo>
                  <a:pt x="2090686" y="141661"/>
                  <a:pt x="2097249" y="148224"/>
                  <a:pt x="2097249" y="155517"/>
                </a:cubicBezTo>
                <a:cubicBezTo>
                  <a:pt x="2097249" y="163539"/>
                  <a:pt x="2090686" y="167915"/>
                  <a:pt x="2084851" y="167915"/>
                </a:cubicBezTo>
                <a:cubicBezTo>
                  <a:pt x="2076829" y="167915"/>
                  <a:pt x="2070995" y="163539"/>
                  <a:pt x="2070995" y="155517"/>
                </a:cubicBezTo>
                <a:cubicBezTo>
                  <a:pt x="2070995" y="148224"/>
                  <a:pt x="2076829" y="141661"/>
                  <a:pt x="2084851" y="141661"/>
                </a:cubicBezTo>
                <a:close/>
                <a:moveTo>
                  <a:pt x="2011835" y="141661"/>
                </a:moveTo>
                <a:cubicBezTo>
                  <a:pt x="2019855" y="141661"/>
                  <a:pt x="2026421" y="148224"/>
                  <a:pt x="2026421" y="155517"/>
                </a:cubicBezTo>
                <a:cubicBezTo>
                  <a:pt x="2026421" y="163539"/>
                  <a:pt x="2019855" y="167915"/>
                  <a:pt x="2011835" y="167915"/>
                </a:cubicBezTo>
                <a:cubicBezTo>
                  <a:pt x="2006003" y="167915"/>
                  <a:pt x="2000168" y="163539"/>
                  <a:pt x="2000168" y="155517"/>
                </a:cubicBezTo>
                <a:cubicBezTo>
                  <a:pt x="2000168" y="148224"/>
                  <a:pt x="2006003" y="141661"/>
                  <a:pt x="2011835" y="141661"/>
                </a:cubicBezTo>
                <a:close/>
                <a:moveTo>
                  <a:pt x="1938365" y="141661"/>
                </a:moveTo>
                <a:cubicBezTo>
                  <a:pt x="1946388" y="141661"/>
                  <a:pt x="1952222" y="148224"/>
                  <a:pt x="1952222" y="155517"/>
                </a:cubicBezTo>
                <a:cubicBezTo>
                  <a:pt x="1952222" y="163539"/>
                  <a:pt x="1946388" y="167915"/>
                  <a:pt x="1938365" y="167915"/>
                </a:cubicBezTo>
                <a:cubicBezTo>
                  <a:pt x="1931072" y="167915"/>
                  <a:pt x="1925971" y="163539"/>
                  <a:pt x="1925971" y="155517"/>
                </a:cubicBezTo>
                <a:cubicBezTo>
                  <a:pt x="1925971" y="148224"/>
                  <a:pt x="1931072" y="141661"/>
                  <a:pt x="1938365" y="141661"/>
                </a:cubicBezTo>
                <a:close/>
                <a:moveTo>
                  <a:pt x="1869922" y="141661"/>
                </a:moveTo>
                <a:cubicBezTo>
                  <a:pt x="1878483" y="141661"/>
                  <a:pt x="1884712" y="148224"/>
                  <a:pt x="1884712" y="155517"/>
                </a:cubicBezTo>
                <a:cubicBezTo>
                  <a:pt x="1884712" y="163539"/>
                  <a:pt x="1878483" y="167915"/>
                  <a:pt x="1869922" y="167915"/>
                </a:cubicBezTo>
                <a:cubicBezTo>
                  <a:pt x="1862138" y="167915"/>
                  <a:pt x="1855131" y="163539"/>
                  <a:pt x="1855131" y="155517"/>
                </a:cubicBezTo>
                <a:cubicBezTo>
                  <a:pt x="1855131" y="148224"/>
                  <a:pt x="1862138" y="141661"/>
                  <a:pt x="1869922" y="141661"/>
                </a:cubicBezTo>
                <a:close/>
                <a:moveTo>
                  <a:pt x="1799087" y="141661"/>
                </a:moveTo>
                <a:cubicBezTo>
                  <a:pt x="1807649" y="141661"/>
                  <a:pt x="1813879" y="148224"/>
                  <a:pt x="1813879" y="155517"/>
                </a:cubicBezTo>
                <a:cubicBezTo>
                  <a:pt x="1813879" y="163539"/>
                  <a:pt x="1807649" y="167915"/>
                  <a:pt x="1799087" y="167915"/>
                </a:cubicBezTo>
                <a:cubicBezTo>
                  <a:pt x="1790527" y="167915"/>
                  <a:pt x="1784303" y="163539"/>
                  <a:pt x="1784303" y="155517"/>
                </a:cubicBezTo>
                <a:cubicBezTo>
                  <a:pt x="1784303" y="148224"/>
                  <a:pt x="1790527" y="141661"/>
                  <a:pt x="1799087" y="141661"/>
                </a:cubicBezTo>
                <a:close/>
                <a:moveTo>
                  <a:pt x="1728262" y="141661"/>
                </a:moveTo>
                <a:cubicBezTo>
                  <a:pt x="1736828" y="141661"/>
                  <a:pt x="1743052" y="148224"/>
                  <a:pt x="1743052" y="155517"/>
                </a:cubicBezTo>
                <a:cubicBezTo>
                  <a:pt x="1743052" y="163539"/>
                  <a:pt x="1736828" y="167915"/>
                  <a:pt x="1728262" y="167915"/>
                </a:cubicBezTo>
                <a:cubicBezTo>
                  <a:pt x="1719700" y="167915"/>
                  <a:pt x="1713474" y="163539"/>
                  <a:pt x="1713474" y="155517"/>
                </a:cubicBezTo>
                <a:cubicBezTo>
                  <a:pt x="1713474" y="148224"/>
                  <a:pt x="1719700" y="141661"/>
                  <a:pt x="1728262" y="141661"/>
                </a:cubicBezTo>
                <a:close/>
                <a:moveTo>
                  <a:pt x="1656501" y="141661"/>
                </a:moveTo>
                <a:cubicBezTo>
                  <a:pt x="1663792" y="141661"/>
                  <a:pt x="1668900" y="148666"/>
                  <a:pt x="1668900" y="156450"/>
                </a:cubicBezTo>
                <a:cubicBezTo>
                  <a:pt x="1668900" y="165012"/>
                  <a:pt x="1663792" y="171239"/>
                  <a:pt x="1656501" y="171239"/>
                </a:cubicBezTo>
                <a:cubicBezTo>
                  <a:pt x="1648481" y="171239"/>
                  <a:pt x="1642655" y="165012"/>
                  <a:pt x="1642655" y="156450"/>
                </a:cubicBezTo>
                <a:cubicBezTo>
                  <a:pt x="1642655" y="148666"/>
                  <a:pt x="1648481" y="141661"/>
                  <a:pt x="1656501" y="141661"/>
                </a:cubicBezTo>
                <a:close/>
                <a:moveTo>
                  <a:pt x="1582299" y="141661"/>
                </a:moveTo>
                <a:cubicBezTo>
                  <a:pt x="1588134" y="141661"/>
                  <a:pt x="1594704" y="148666"/>
                  <a:pt x="1594704" y="156450"/>
                </a:cubicBezTo>
                <a:cubicBezTo>
                  <a:pt x="1594704" y="165012"/>
                  <a:pt x="1588134" y="171239"/>
                  <a:pt x="1582299" y="171239"/>
                </a:cubicBezTo>
                <a:cubicBezTo>
                  <a:pt x="1574277" y="171239"/>
                  <a:pt x="1568444" y="165012"/>
                  <a:pt x="1568444" y="156450"/>
                </a:cubicBezTo>
                <a:cubicBezTo>
                  <a:pt x="1568444" y="148666"/>
                  <a:pt x="1574277" y="141661"/>
                  <a:pt x="1582299" y="141661"/>
                </a:cubicBezTo>
                <a:close/>
                <a:moveTo>
                  <a:pt x="1512199" y="141661"/>
                </a:moveTo>
                <a:cubicBezTo>
                  <a:pt x="1518035" y="141661"/>
                  <a:pt x="1523867" y="148666"/>
                  <a:pt x="1523867" y="156450"/>
                </a:cubicBezTo>
                <a:cubicBezTo>
                  <a:pt x="1523867" y="165012"/>
                  <a:pt x="1518035" y="171239"/>
                  <a:pt x="1512199" y="171239"/>
                </a:cubicBezTo>
                <a:cubicBezTo>
                  <a:pt x="1504174" y="171239"/>
                  <a:pt x="1497612" y="165012"/>
                  <a:pt x="1497612" y="156450"/>
                </a:cubicBezTo>
                <a:cubicBezTo>
                  <a:pt x="1497612" y="148666"/>
                  <a:pt x="1504174" y="141661"/>
                  <a:pt x="1512199" y="141661"/>
                </a:cubicBezTo>
                <a:close/>
                <a:moveTo>
                  <a:pt x="1439173" y="141661"/>
                </a:moveTo>
                <a:cubicBezTo>
                  <a:pt x="1447191" y="141661"/>
                  <a:pt x="1453026" y="148666"/>
                  <a:pt x="1453026" y="156450"/>
                </a:cubicBezTo>
                <a:cubicBezTo>
                  <a:pt x="1453026" y="165012"/>
                  <a:pt x="1447191" y="171239"/>
                  <a:pt x="1439173" y="171239"/>
                </a:cubicBezTo>
                <a:cubicBezTo>
                  <a:pt x="1433339" y="171239"/>
                  <a:pt x="1426777" y="165012"/>
                  <a:pt x="1426777" y="156450"/>
                </a:cubicBezTo>
                <a:cubicBezTo>
                  <a:pt x="1426777" y="148666"/>
                  <a:pt x="1433339" y="141661"/>
                  <a:pt x="1439173" y="141661"/>
                </a:cubicBezTo>
                <a:close/>
                <a:moveTo>
                  <a:pt x="1368349" y="141661"/>
                </a:moveTo>
                <a:cubicBezTo>
                  <a:pt x="1376368" y="141661"/>
                  <a:pt x="1382203" y="148666"/>
                  <a:pt x="1382203" y="156450"/>
                </a:cubicBezTo>
                <a:cubicBezTo>
                  <a:pt x="1382203" y="165012"/>
                  <a:pt x="1376368" y="171239"/>
                  <a:pt x="1368349" y="171239"/>
                </a:cubicBezTo>
                <a:cubicBezTo>
                  <a:pt x="1362516" y="171239"/>
                  <a:pt x="1355953" y="165012"/>
                  <a:pt x="1355953" y="156450"/>
                </a:cubicBezTo>
                <a:cubicBezTo>
                  <a:pt x="1355953" y="148666"/>
                  <a:pt x="1362516" y="141661"/>
                  <a:pt x="1368349" y="141661"/>
                </a:cubicBezTo>
                <a:close/>
                <a:moveTo>
                  <a:pt x="1297520" y="141661"/>
                </a:moveTo>
                <a:cubicBezTo>
                  <a:pt x="1305540" y="141661"/>
                  <a:pt x="1311374" y="148666"/>
                  <a:pt x="1311374" y="156450"/>
                </a:cubicBezTo>
                <a:cubicBezTo>
                  <a:pt x="1311374" y="165012"/>
                  <a:pt x="1305540" y="171239"/>
                  <a:pt x="1297520" y="171239"/>
                </a:cubicBezTo>
                <a:cubicBezTo>
                  <a:pt x="1289498" y="171239"/>
                  <a:pt x="1285121" y="165012"/>
                  <a:pt x="1285121" y="156450"/>
                </a:cubicBezTo>
                <a:cubicBezTo>
                  <a:pt x="1285121" y="148666"/>
                  <a:pt x="1289498" y="141661"/>
                  <a:pt x="1297520" y="141661"/>
                </a:cubicBezTo>
                <a:close/>
                <a:moveTo>
                  <a:pt x="2796538" y="70831"/>
                </a:moveTo>
                <a:cubicBezTo>
                  <a:pt x="2803103" y="70831"/>
                  <a:pt x="2808940" y="76665"/>
                  <a:pt x="2808940" y="84687"/>
                </a:cubicBezTo>
                <a:cubicBezTo>
                  <a:pt x="2808940" y="90521"/>
                  <a:pt x="2803103" y="97085"/>
                  <a:pt x="2796538" y="97085"/>
                </a:cubicBezTo>
                <a:cubicBezTo>
                  <a:pt x="2789246" y="97085"/>
                  <a:pt x="2782683" y="90521"/>
                  <a:pt x="2782683" y="84687"/>
                </a:cubicBezTo>
                <a:cubicBezTo>
                  <a:pt x="2782683" y="76665"/>
                  <a:pt x="2789246" y="70831"/>
                  <a:pt x="2796538" y="70831"/>
                </a:cubicBezTo>
                <a:close/>
                <a:moveTo>
                  <a:pt x="2725703" y="70831"/>
                </a:moveTo>
                <a:cubicBezTo>
                  <a:pt x="2731538" y="70831"/>
                  <a:pt x="2738105" y="76665"/>
                  <a:pt x="2738105" y="84687"/>
                </a:cubicBezTo>
                <a:cubicBezTo>
                  <a:pt x="2738105" y="90521"/>
                  <a:pt x="2731538" y="97085"/>
                  <a:pt x="2725703" y="97085"/>
                </a:cubicBezTo>
                <a:cubicBezTo>
                  <a:pt x="2717686" y="97085"/>
                  <a:pt x="2711852" y="90521"/>
                  <a:pt x="2711852" y="84687"/>
                </a:cubicBezTo>
                <a:cubicBezTo>
                  <a:pt x="2711852" y="76665"/>
                  <a:pt x="2717686" y="70831"/>
                  <a:pt x="2725703" y="70831"/>
                </a:cubicBezTo>
                <a:close/>
                <a:moveTo>
                  <a:pt x="2653420" y="70831"/>
                </a:moveTo>
                <a:cubicBezTo>
                  <a:pt x="2660711" y="70831"/>
                  <a:pt x="2667273" y="76665"/>
                  <a:pt x="2667273" y="84687"/>
                </a:cubicBezTo>
                <a:cubicBezTo>
                  <a:pt x="2667273" y="90521"/>
                  <a:pt x="2660711" y="97085"/>
                  <a:pt x="2653420" y="97085"/>
                </a:cubicBezTo>
                <a:cubicBezTo>
                  <a:pt x="2646857" y="97085"/>
                  <a:pt x="2641021" y="90521"/>
                  <a:pt x="2641021" y="84687"/>
                </a:cubicBezTo>
                <a:cubicBezTo>
                  <a:pt x="2641021" y="76665"/>
                  <a:pt x="2646857" y="70831"/>
                  <a:pt x="2653420" y="70831"/>
                </a:cubicBezTo>
                <a:close/>
                <a:moveTo>
                  <a:pt x="2582586" y="70831"/>
                </a:moveTo>
                <a:cubicBezTo>
                  <a:pt x="2589878" y="70831"/>
                  <a:pt x="2596442" y="76665"/>
                  <a:pt x="2596442" y="84687"/>
                </a:cubicBezTo>
                <a:cubicBezTo>
                  <a:pt x="2596442" y="90521"/>
                  <a:pt x="2589878" y="97085"/>
                  <a:pt x="2582586" y="97085"/>
                </a:cubicBezTo>
                <a:cubicBezTo>
                  <a:pt x="2576024" y="97085"/>
                  <a:pt x="2570189" y="90521"/>
                  <a:pt x="2570189" y="84687"/>
                </a:cubicBezTo>
                <a:cubicBezTo>
                  <a:pt x="2570189" y="76665"/>
                  <a:pt x="2576024" y="70831"/>
                  <a:pt x="2582586" y="70831"/>
                </a:cubicBezTo>
                <a:close/>
                <a:moveTo>
                  <a:pt x="2511034" y="70831"/>
                </a:moveTo>
                <a:cubicBezTo>
                  <a:pt x="2519052" y="70831"/>
                  <a:pt x="2525616" y="76665"/>
                  <a:pt x="2525616" y="84687"/>
                </a:cubicBezTo>
                <a:cubicBezTo>
                  <a:pt x="2525616" y="90521"/>
                  <a:pt x="2519052" y="97085"/>
                  <a:pt x="2511034" y="97085"/>
                </a:cubicBezTo>
                <a:cubicBezTo>
                  <a:pt x="2503743" y="97085"/>
                  <a:pt x="2499364" y="90521"/>
                  <a:pt x="2499364" y="84687"/>
                </a:cubicBezTo>
                <a:cubicBezTo>
                  <a:pt x="2499364" y="76665"/>
                  <a:pt x="2503743" y="70831"/>
                  <a:pt x="2511034" y="70831"/>
                </a:cubicBezTo>
                <a:close/>
                <a:moveTo>
                  <a:pt x="2439946" y="70831"/>
                </a:moveTo>
                <a:cubicBezTo>
                  <a:pt x="2448505" y="70831"/>
                  <a:pt x="2454737" y="76665"/>
                  <a:pt x="2454737" y="84687"/>
                </a:cubicBezTo>
                <a:cubicBezTo>
                  <a:pt x="2454737" y="90521"/>
                  <a:pt x="2448505" y="97085"/>
                  <a:pt x="2439946" y="97085"/>
                </a:cubicBezTo>
                <a:cubicBezTo>
                  <a:pt x="2432165" y="97085"/>
                  <a:pt x="2425159" y="90521"/>
                  <a:pt x="2425159" y="84687"/>
                </a:cubicBezTo>
                <a:cubicBezTo>
                  <a:pt x="2425159" y="76665"/>
                  <a:pt x="2432165" y="70831"/>
                  <a:pt x="2439946" y="70831"/>
                </a:cubicBezTo>
                <a:close/>
                <a:moveTo>
                  <a:pt x="2369114" y="70831"/>
                </a:moveTo>
                <a:cubicBezTo>
                  <a:pt x="2377674" y="70831"/>
                  <a:pt x="2383900" y="76665"/>
                  <a:pt x="2383900" y="84687"/>
                </a:cubicBezTo>
                <a:cubicBezTo>
                  <a:pt x="2383900" y="90521"/>
                  <a:pt x="2377674" y="97085"/>
                  <a:pt x="2369114" y="97085"/>
                </a:cubicBezTo>
                <a:cubicBezTo>
                  <a:pt x="2361331" y="97085"/>
                  <a:pt x="2354323" y="90521"/>
                  <a:pt x="2354323" y="84687"/>
                </a:cubicBezTo>
                <a:cubicBezTo>
                  <a:pt x="2354323" y="76665"/>
                  <a:pt x="2361331" y="70831"/>
                  <a:pt x="2369114" y="70831"/>
                </a:cubicBezTo>
                <a:close/>
                <a:moveTo>
                  <a:pt x="2298283" y="70831"/>
                </a:moveTo>
                <a:cubicBezTo>
                  <a:pt x="2306842" y="70831"/>
                  <a:pt x="2313070" y="76665"/>
                  <a:pt x="2313070" y="84687"/>
                </a:cubicBezTo>
                <a:cubicBezTo>
                  <a:pt x="2313070" y="90521"/>
                  <a:pt x="2306842" y="97085"/>
                  <a:pt x="2298283" y="97085"/>
                </a:cubicBezTo>
                <a:cubicBezTo>
                  <a:pt x="2290497" y="97085"/>
                  <a:pt x="2283493" y="90521"/>
                  <a:pt x="2283493" y="84687"/>
                </a:cubicBezTo>
                <a:cubicBezTo>
                  <a:pt x="2283493" y="76665"/>
                  <a:pt x="2290497" y="70831"/>
                  <a:pt x="2298283" y="70831"/>
                </a:cubicBezTo>
                <a:close/>
                <a:moveTo>
                  <a:pt x="2226517" y="70831"/>
                </a:moveTo>
                <a:cubicBezTo>
                  <a:pt x="2234542" y="70831"/>
                  <a:pt x="2238916" y="76665"/>
                  <a:pt x="2238916" y="84687"/>
                </a:cubicBezTo>
                <a:cubicBezTo>
                  <a:pt x="2238916" y="90521"/>
                  <a:pt x="2234542" y="97085"/>
                  <a:pt x="2226517" y="97085"/>
                </a:cubicBezTo>
                <a:cubicBezTo>
                  <a:pt x="2218495" y="97085"/>
                  <a:pt x="2212659" y="90521"/>
                  <a:pt x="2212659" y="84687"/>
                </a:cubicBezTo>
                <a:cubicBezTo>
                  <a:pt x="2212659" y="76665"/>
                  <a:pt x="2218495" y="70831"/>
                  <a:pt x="2226517" y="70831"/>
                </a:cubicBezTo>
                <a:close/>
                <a:moveTo>
                  <a:pt x="2155683" y="70831"/>
                </a:moveTo>
                <a:cubicBezTo>
                  <a:pt x="2161520" y="70831"/>
                  <a:pt x="2168084" y="76665"/>
                  <a:pt x="2168084" y="84687"/>
                </a:cubicBezTo>
                <a:cubicBezTo>
                  <a:pt x="2168084" y="90521"/>
                  <a:pt x="2161520" y="97085"/>
                  <a:pt x="2155683" y="97085"/>
                </a:cubicBezTo>
                <a:cubicBezTo>
                  <a:pt x="2147663" y="97085"/>
                  <a:pt x="2141827" y="90521"/>
                  <a:pt x="2141827" y="84687"/>
                </a:cubicBezTo>
                <a:cubicBezTo>
                  <a:pt x="2141827" y="76665"/>
                  <a:pt x="2147663" y="70831"/>
                  <a:pt x="2155683" y="70831"/>
                </a:cubicBezTo>
                <a:close/>
                <a:moveTo>
                  <a:pt x="2083393" y="70831"/>
                </a:moveTo>
                <a:cubicBezTo>
                  <a:pt x="2090686" y="70831"/>
                  <a:pt x="2097249" y="76665"/>
                  <a:pt x="2097249" y="84687"/>
                </a:cubicBezTo>
                <a:cubicBezTo>
                  <a:pt x="2097249" y="90521"/>
                  <a:pt x="2090686" y="97085"/>
                  <a:pt x="2083393" y="97085"/>
                </a:cubicBezTo>
                <a:cubicBezTo>
                  <a:pt x="2076829" y="97085"/>
                  <a:pt x="2070995" y="90521"/>
                  <a:pt x="2070995" y="84687"/>
                </a:cubicBezTo>
                <a:cubicBezTo>
                  <a:pt x="2070995" y="76665"/>
                  <a:pt x="2076829" y="70831"/>
                  <a:pt x="2083393" y="70831"/>
                </a:cubicBezTo>
                <a:close/>
                <a:moveTo>
                  <a:pt x="2011835" y="70831"/>
                </a:moveTo>
                <a:cubicBezTo>
                  <a:pt x="2019855" y="70831"/>
                  <a:pt x="2026421" y="76665"/>
                  <a:pt x="2026421" y="84687"/>
                </a:cubicBezTo>
                <a:cubicBezTo>
                  <a:pt x="2026421" y="90521"/>
                  <a:pt x="2019855" y="97085"/>
                  <a:pt x="2011835" y="97085"/>
                </a:cubicBezTo>
                <a:cubicBezTo>
                  <a:pt x="2006003" y="97085"/>
                  <a:pt x="2000168" y="90521"/>
                  <a:pt x="2000168" y="84687"/>
                </a:cubicBezTo>
                <a:cubicBezTo>
                  <a:pt x="2000168" y="76665"/>
                  <a:pt x="2006003" y="70831"/>
                  <a:pt x="2011835" y="70831"/>
                </a:cubicBezTo>
                <a:close/>
                <a:moveTo>
                  <a:pt x="1938365" y="70831"/>
                </a:moveTo>
                <a:cubicBezTo>
                  <a:pt x="1946388" y="70831"/>
                  <a:pt x="1952222" y="76665"/>
                  <a:pt x="1952222" y="84687"/>
                </a:cubicBezTo>
                <a:cubicBezTo>
                  <a:pt x="1952222" y="90521"/>
                  <a:pt x="1946388" y="97085"/>
                  <a:pt x="1938365" y="97085"/>
                </a:cubicBezTo>
                <a:cubicBezTo>
                  <a:pt x="1931072" y="97085"/>
                  <a:pt x="1925971" y="90521"/>
                  <a:pt x="1925971" y="84687"/>
                </a:cubicBezTo>
                <a:cubicBezTo>
                  <a:pt x="1925971" y="76665"/>
                  <a:pt x="1931072" y="70831"/>
                  <a:pt x="1938365" y="70831"/>
                </a:cubicBezTo>
                <a:close/>
                <a:moveTo>
                  <a:pt x="1869922" y="70831"/>
                </a:moveTo>
                <a:cubicBezTo>
                  <a:pt x="1878483" y="70831"/>
                  <a:pt x="1884712" y="76665"/>
                  <a:pt x="1884712" y="84687"/>
                </a:cubicBezTo>
                <a:cubicBezTo>
                  <a:pt x="1884712" y="90521"/>
                  <a:pt x="1878483" y="97085"/>
                  <a:pt x="1869922" y="97085"/>
                </a:cubicBezTo>
                <a:cubicBezTo>
                  <a:pt x="1862138" y="97085"/>
                  <a:pt x="1855131" y="90521"/>
                  <a:pt x="1855131" y="84687"/>
                </a:cubicBezTo>
                <a:cubicBezTo>
                  <a:pt x="1855131" y="76665"/>
                  <a:pt x="1862138" y="70831"/>
                  <a:pt x="1869922" y="70831"/>
                </a:cubicBezTo>
                <a:close/>
                <a:moveTo>
                  <a:pt x="1799087" y="70831"/>
                </a:moveTo>
                <a:cubicBezTo>
                  <a:pt x="1807649" y="70831"/>
                  <a:pt x="1813879" y="76665"/>
                  <a:pt x="1813879" y="84687"/>
                </a:cubicBezTo>
                <a:cubicBezTo>
                  <a:pt x="1813879" y="90521"/>
                  <a:pt x="1807649" y="97085"/>
                  <a:pt x="1799087" y="97085"/>
                </a:cubicBezTo>
                <a:cubicBezTo>
                  <a:pt x="1790527" y="97085"/>
                  <a:pt x="1784303" y="92709"/>
                  <a:pt x="1784303" y="84687"/>
                </a:cubicBezTo>
                <a:cubicBezTo>
                  <a:pt x="1784303" y="76665"/>
                  <a:pt x="1790527" y="70831"/>
                  <a:pt x="1799087" y="70831"/>
                </a:cubicBezTo>
                <a:close/>
                <a:moveTo>
                  <a:pt x="1728262" y="70831"/>
                </a:moveTo>
                <a:cubicBezTo>
                  <a:pt x="1736828" y="70831"/>
                  <a:pt x="1743052" y="76665"/>
                  <a:pt x="1743052" y="84687"/>
                </a:cubicBezTo>
                <a:cubicBezTo>
                  <a:pt x="1743052" y="92709"/>
                  <a:pt x="1736828" y="97085"/>
                  <a:pt x="1728262" y="97085"/>
                </a:cubicBezTo>
                <a:cubicBezTo>
                  <a:pt x="1719700" y="97085"/>
                  <a:pt x="1713474" y="92709"/>
                  <a:pt x="1713474" y="84687"/>
                </a:cubicBezTo>
                <a:cubicBezTo>
                  <a:pt x="1713474" y="76665"/>
                  <a:pt x="1719700" y="70831"/>
                  <a:pt x="1728262" y="70831"/>
                </a:cubicBezTo>
                <a:close/>
                <a:moveTo>
                  <a:pt x="1656501" y="70831"/>
                </a:moveTo>
                <a:cubicBezTo>
                  <a:pt x="1663792" y="70831"/>
                  <a:pt x="1668900" y="76665"/>
                  <a:pt x="1668900" y="84687"/>
                </a:cubicBezTo>
                <a:cubicBezTo>
                  <a:pt x="1668900" y="92709"/>
                  <a:pt x="1663792" y="97085"/>
                  <a:pt x="1656501" y="97085"/>
                </a:cubicBezTo>
                <a:cubicBezTo>
                  <a:pt x="1648481" y="97085"/>
                  <a:pt x="1642655" y="92709"/>
                  <a:pt x="1642655" y="84687"/>
                </a:cubicBezTo>
                <a:cubicBezTo>
                  <a:pt x="1642655" y="76665"/>
                  <a:pt x="1648481" y="70831"/>
                  <a:pt x="1656501" y="70831"/>
                </a:cubicBezTo>
                <a:close/>
                <a:moveTo>
                  <a:pt x="1582299" y="70831"/>
                </a:moveTo>
                <a:cubicBezTo>
                  <a:pt x="1588134" y="70831"/>
                  <a:pt x="1594704" y="76665"/>
                  <a:pt x="1594704" y="84687"/>
                </a:cubicBezTo>
                <a:cubicBezTo>
                  <a:pt x="1594704" y="92709"/>
                  <a:pt x="1588134" y="97085"/>
                  <a:pt x="1582299" y="97085"/>
                </a:cubicBezTo>
                <a:cubicBezTo>
                  <a:pt x="1574277" y="97085"/>
                  <a:pt x="1568444" y="92709"/>
                  <a:pt x="1568444" y="84687"/>
                </a:cubicBezTo>
                <a:cubicBezTo>
                  <a:pt x="1568444" y="76665"/>
                  <a:pt x="1574277" y="70831"/>
                  <a:pt x="1582299" y="70831"/>
                </a:cubicBezTo>
                <a:close/>
                <a:moveTo>
                  <a:pt x="2796538" y="0"/>
                </a:moveTo>
                <a:cubicBezTo>
                  <a:pt x="2803103" y="0"/>
                  <a:pt x="2808940" y="5834"/>
                  <a:pt x="2808940" y="12397"/>
                </a:cubicBezTo>
                <a:cubicBezTo>
                  <a:pt x="2808940" y="19690"/>
                  <a:pt x="2803103" y="26254"/>
                  <a:pt x="2796538" y="26254"/>
                </a:cubicBezTo>
                <a:cubicBezTo>
                  <a:pt x="2789246" y="26254"/>
                  <a:pt x="2782683" y="19690"/>
                  <a:pt x="2782683" y="12397"/>
                </a:cubicBezTo>
                <a:cubicBezTo>
                  <a:pt x="2782683" y="5834"/>
                  <a:pt x="2789246" y="0"/>
                  <a:pt x="2796538" y="0"/>
                </a:cubicBezTo>
                <a:close/>
                <a:moveTo>
                  <a:pt x="2725703" y="0"/>
                </a:moveTo>
                <a:cubicBezTo>
                  <a:pt x="2731538" y="0"/>
                  <a:pt x="2738105" y="5834"/>
                  <a:pt x="2738105" y="12397"/>
                </a:cubicBezTo>
                <a:cubicBezTo>
                  <a:pt x="2738105" y="19690"/>
                  <a:pt x="2731538" y="26254"/>
                  <a:pt x="2725703" y="26254"/>
                </a:cubicBezTo>
                <a:cubicBezTo>
                  <a:pt x="2717686" y="26254"/>
                  <a:pt x="2711852" y="19690"/>
                  <a:pt x="2711852" y="12397"/>
                </a:cubicBezTo>
                <a:cubicBezTo>
                  <a:pt x="2711852" y="5834"/>
                  <a:pt x="2717686" y="0"/>
                  <a:pt x="2725703" y="0"/>
                </a:cubicBezTo>
                <a:close/>
                <a:moveTo>
                  <a:pt x="2653420" y="0"/>
                </a:moveTo>
                <a:cubicBezTo>
                  <a:pt x="2660711" y="0"/>
                  <a:pt x="2667273" y="5834"/>
                  <a:pt x="2667273" y="12397"/>
                </a:cubicBezTo>
                <a:cubicBezTo>
                  <a:pt x="2667273" y="19690"/>
                  <a:pt x="2660711" y="26254"/>
                  <a:pt x="2653420" y="26254"/>
                </a:cubicBezTo>
                <a:cubicBezTo>
                  <a:pt x="2646857" y="26254"/>
                  <a:pt x="2641021" y="19690"/>
                  <a:pt x="2641021" y="12397"/>
                </a:cubicBezTo>
                <a:cubicBezTo>
                  <a:pt x="2641021" y="5834"/>
                  <a:pt x="2646857" y="0"/>
                  <a:pt x="2653420" y="0"/>
                </a:cubicBezTo>
                <a:close/>
                <a:moveTo>
                  <a:pt x="2582586" y="0"/>
                </a:moveTo>
                <a:cubicBezTo>
                  <a:pt x="2589878" y="0"/>
                  <a:pt x="2596442" y="5834"/>
                  <a:pt x="2596442" y="12397"/>
                </a:cubicBezTo>
                <a:cubicBezTo>
                  <a:pt x="2596442" y="19690"/>
                  <a:pt x="2589878" y="26254"/>
                  <a:pt x="2582586" y="26254"/>
                </a:cubicBezTo>
                <a:cubicBezTo>
                  <a:pt x="2576024" y="26254"/>
                  <a:pt x="2570189" y="19690"/>
                  <a:pt x="2570189" y="12397"/>
                </a:cubicBezTo>
                <a:cubicBezTo>
                  <a:pt x="2570189" y="5834"/>
                  <a:pt x="2576024" y="0"/>
                  <a:pt x="2582586" y="0"/>
                </a:cubicBezTo>
                <a:close/>
                <a:moveTo>
                  <a:pt x="2511034" y="0"/>
                </a:moveTo>
                <a:cubicBezTo>
                  <a:pt x="2519052" y="0"/>
                  <a:pt x="2525616" y="5834"/>
                  <a:pt x="2525616" y="12397"/>
                </a:cubicBezTo>
                <a:cubicBezTo>
                  <a:pt x="2525616" y="19690"/>
                  <a:pt x="2519052" y="26254"/>
                  <a:pt x="2511034" y="26254"/>
                </a:cubicBezTo>
                <a:cubicBezTo>
                  <a:pt x="2503743" y="26254"/>
                  <a:pt x="2499364" y="19690"/>
                  <a:pt x="2499364" y="12397"/>
                </a:cubicBezTo>
                <a:cubicBezTo>
                  <a:pt x="2499364" y="5834"/>
                  <a:pt x="2503743" y="0"/>
                  <a:pt x="2511034" y="0"/>
                </a:cubicBezTo>
                <a:close/>
                <a:moveTo>
                  <a:pt x="2439946" y="0"/>
                </a:moveTo>
                <a:cubicBezTo>
                  <a:pt x="2448505" y="0"/>
                  <a:pt x="2454737" y="5834"/>
                  <a:pt x="2454737" y="12397"/>
                </a:cubicBezTo>
                <a:cubicBezTo>
                  <a:pt x="2454737" y="19690"/>
                  <a:pt x="2448505" y="26254"/>
                  <a:pt x="2439946" y="26254"/>
                </a:cubicBezTo>
                <a:cubicBezTo>
                  <a:pt x="2432165" y="26254"/>
                  <a:pt x="2425159" y="19690"/>
                  <a:pt x="2425159" y="12397"/>
                </a:cubicBezTo>
                <a:cubicBezTo>
                  <a:pt x="2425159" y="5834"/>
                  <a:pt x="2432165" y="0"/>
                  <a:pt x="2439946" y="0"/>
                </a:cubicBezTo>
                <a:close/>
                <a:moveTo>
                  <a:pt x="2369114" y="0"/>
                </a:moveTo>
                <a:cubicBezTo>
                  <a:pt x="2377674" y="0"/>
                  <a:pt x="2383900" y="5834"/>
                  <a:pt x="2383900" y="12397"/>
                </a:cubicBezTo>
                <a:cubicBezTo>
                  <a:pt x="2383900" y="19690"/>
                  <a:pt x="2377674" y="26254"/>
                  <a:pt x="2369114" y="26254"/>
                </a:cubicBezTo>
                <a:cubicBezTo>
                  <a:pt x="2361331" y="26254"/>
                  <a:pt x="2354323" y="19690"/>
                  <a:pt x="2354323" y="12397"/>
                </a:cubicBezTo>
                <a:cubicBezTo>
                  <a:pt x="2354323" y="5834"/>
                  <a:pt x="2361331" y="0"/>
                  <a:pt x="2369114" y="0"/>
                </a:cubicBezTo>
                <a:close/>
                <a:moveTo>
                  <a:pt x="2298283" y="0"/>
                </a:moveTo>
                <a:cubicBezTo>
                  <a:pt x="2306842" y="0"/>
                  <a:pt x="2313070" y="5834"/>
                  <a:pt x="2313070" y="12397"/>
                </a:cubicBezTo>
                <a:cubicBezTo>
                  <a:pt x="2313070" y="19690"/>
                  <a:pt x="2306842" y="26254"/>
                  <a:pt x="2298283" y="26254"/>
                </a:cubicBezTo>
                <a:cubicBezTo>
                  <a:pt x="2290497" y="26254"/>
                  <a:pt x="2283493" y="19690"/>
                  <a:pt x="2283493" y="12397"/>
                </a:cubicBezTo>
                <a:cubicBezTo>
                  <a:pt x="2283493" y="5834"/>
                  <a:pt x="2290497" y="0"/>
                  <a:pt x="2298283" y="0"/>
                </a:cubicBezTo>
                <a:close/>
                <a:moveTo>
                  <a:pt x="2226517" y="0"/>
                </a:moveTo>
                <a:cubicBezTo>
                  <a:pt x="2234542" y="0"/>
                  <a:pt x="2238916" y="5834"/>
                  <a:pt x="2238916" y="13856"/>
                </a:cubicBezTo>
                <a:cubicBezTo>
                  <a:pt x="2238916" y="19690"/>
                  <a:pt x="2234542" y="26254"/>
                  <a:pt x="2226517" y="26254"/>
                </a:cubicBezTo>
                <a:cubicBezTo>
                  <a:pt x="2218495" y="26254"/>
                  <a:pt x="2212659" y="19690"/>
                  <a:pt x="2212659" y="13856"/>
                </a:cubicBezTo>
                <a:cubicBezTo>
                  <a:pt x="2212659" y="5834"/>
                  <a:pt x="2218495" y="0"/>
                  <a:pt x="2226517" y="0"/>
                </a:cubicBezTo>
                <a:close/>
                <a:moveTo>
                  <a:pt x="2155683" y="0"/>
                </a:moveTo>
                <a:cubicBezTo>
                  <a:pt x="2161520" y="0"/>
                  <a:pt x="2168084" y="5834"/>
                  <a:pt x="2168084" y="13856"/>
                </a:cubicBezTo>
                <a:cubicBezTo>
                  <a:pt x="2168084" y="19690"/>
                  <a:pt x="2161520" y="26254"/>
                  <a:pt x="2155683" y="26254"/>
                </a:cubicBezTo>
                <a:cubicBezTo>
                  <a:pt x="2147663" y="26254"/>
                  <a:pt x="2141827" y="19690"/>
                  <a:pt x="2141827" y="13856"/>
                </a:cubicBezTo>
                <a:cubicBezTo>
                  <a:pt x="2141827" y="5834"/>
                  <a:pt x="2147663" y="0"/>
                  <a:pt x="2155683" y="0"/>
                </a:cubicBezTo>
                <a:close/>
                <a:moveTo>
                  <a:pt x="2083393" y="0"/>
                </a:moveTo>
                <a:cubicBezTo>
                  <a:pt x="2090686" y="0"/>
                  <a:pt x="2097249" y="5834"/>
                  <a:pt x="2097249" y="13856"/>
                </a:cubicBezTo>
                <a:cubicBezTo>
                  <a:pt x="2097249" y="19690"/>
                  <a:pt x="2090686" y="26254"/>
                  <a:pt x="2083393" y="26254"/>
                </a:cubicBezTo>
                <a:cubicBezTo>
                  <a:pt x="2076829" y="26254"/>
                  <a:pt x="2070995" y="19690"/>
                  <a:pt x="2070995" y="13856"/>
                </a:cubicBezTo>
                <a:cubicBezTo>
                  <a:pt x="2070995" y="5834"/>
                  <a:pt x="2076829" y="0"/>
                  <a:pt x="2083393" y="0"/>
                </a:cubicBezTo>
                <a:close/>
                <a:moveTo>
                  <a:pt x="2011835" y="0"/>
                </a:moveTo>
                <a:cubicBezTo>
                  <a:pt x="2019855" y="0"/>
                  <a:pt x="2026421" y="5834"/>
                  <a:pt x="2026421" y="13856"/>
                </a:cubicBezTo>
                <a:cubicBezTo>
                  <a:pt x="2026421" y="19690"/>
                  <a:pt x="2019855" y="26254"/>
                  <a:pt x="2011835" y="26254"/>
                </a:cubicBezTo>
                <a:cubicBezTo>
                  <a:pt x="2006003" y="26254"/>
                  <a:pt x="2000168" y="19690"/>
                  <a:pt x="2000168" y="13856"/>
                </a:cubicBezTo>
                <a:cubicBezTo>
                  <a:pt x="2000168" y="5834"/>
                  <a:pt x="2006003" y="0"/>
                  <a:pt x="2011835" y="0"/>
                </a:cubicBezTo>
                <a:close/>
                <a:moveTo>
                  <a:pt x="1938365" y="0"/>
                </a:moveTo>
                <a:cubicBezTo>
                  <a:pt x="1946388" y="0"/>
                  <a:pt x="1952222" y="5834"/>
                  <a:pt x="1952222" y="13856"/>
                </a:cubicBezTo>
                <a:cubicBezTo>
                  <a:pt x="1952222" y="19690"/>
                  <a:pt x="1946388" y="26254"/>
                  <a:pt x="1938365" y="26254"/>
                </a:cubicBezTo>
                <a:cubicBezTo>
                  <a:pt x="1931072" y="26254"/>
                  <a:pt x="1925971" y="19690"/>
                  <a:pt x="1925971" y="13856"/>
                </a:cubicBezTo>
                <a:cubicBezTo>
                  <a:pt x="1925971" y="5834"/>
                  <a:pt x="1931072" y="0"/>
                  <a:pt x="1938365" y="0"/>
                </a:cubicBezTo>
                <a:close/>
                <a:moveTo>
                  <a:pt x="1869922" y="0"/>
                </a:moveTo>
                <a:cubicBezTo>
                  <a:pt x="1878483" y="0"/>
                  <a:pt x="1884712" y="5834"/>
                  <a:pt x="1884712" y="13856"/>
                </a:cubicBezTo>
                <a:cubicBezTo>
                  <a:pt x="1884712" y="19690"/>
                  <a:pt x="1878483" y="26254"/>
                  <a:pt x="1869922" y="26254"/>
                </a:cubicBezTo>
                <a:cubicBezTo>
                  <a:pt x="1862138" y="26254"/>
                  <a:pt x="1855131" y="19690"/>
                  <a:pt x="1855131" y="13856"/>
                </a:cubicBezTo>
                <a:cubicBezTo>
                  <a:pt x="1855131" y="5834"/>
                  <a:pt x="1862138" y="0"/>
                  <a:pt x="1869922" y="0"/>
                </a:cubicBezTo>
                <a:close/>
                <a:moveTo>
                  <a:pt x="1799087" y="0"/>
                </a:moveTo>
                <a:cubicBezTo>
                  <a:pt x="1807649" y="0"/>
                  <a:pt x="1813879" y="5834"/>
                  <a:pt x="1813879" y="13856"/>
                </a:cubicBezTo>
                <a:cubicBezTo>
                  <a:pt x="1813879" y="19690"/>
                  <a:pt x="1807649" y="26254"/>
                  <a:pt x="1799087" y="26254"/>
                </a:cubicBezTo>
                <a:cubicBezTo>
                  <a:pt x="1790527" y="26254"/>
                  <a:pt x="1784303" y="19690"/>
                  <a:pt x="1784303" y="13856"/>
                </a:cubicBezTo>
                <a:cubicBezTo>
                  <a:pt x="1784303" y="5834"/>
                  <a:pt x="1790527" y="0"/>
                  <a:pt x="1799087" y="0"/>
                </a:cubicBezTo>
                <a:close/>
                <a:moveTo>
                  <a:pt x="1728262" y="0"/>
                </a:moveTo>
                <a:cubicBezTo>
                  <a:pt x="1736828" y="0"/>
                  <a:pt x="1743052" y="5834"/>
                  <a:pt x="1743052" y="13856"/>
                </a:cubicBezTo>
                <a:cubicBezTo>
                  <a:pt x="1743052" y="19690"/>
                  <a:pt x="1736828" y="26254"/>
                  <a:pt x="1728262" y="26254"/>
                </a:cubicBezTo>
                <a:cubicBezTo>
                  <a:pt x="1719700" y="26254"/>
                  <a:pt x="1713474" y="19690"/>
                  <a:pt x="1713474" y="13856"/>
                </a:cubicBezTo>
                <a:cubicBezTo>
                  <a:pt x="1713474" y="5834"/>
                  <a:pt x="1719700" y="0"/>
                  <a:pt x="1728262" y="0"/>
                </a:cubicBezTo>
                <a:close/>
                <a:moveTo>
                  <a:pt x="1656501" y="0"/>
                </a:moveTo>
                <a:cubicBezTo>
                  <a:pt x="1663792" y="0"/>
                  <a:pt x="1668900" y="5834"/>
                  <a:pt x="1668900" y="13856"/>
                </a:cubicBezTo>
                <a:cubicBezTo>
                  <a:pt x="1668900" y="19690"/>
                  <a:pt x="1663792" y="26254"/>
                  <a:pt x="1656501" y="26254"/>
                </a:cubicBezTo>
                <a:cubicBezTo>
                  <a:pt x="1648481" y="26254"/>
                  <a:pt x="1642655" y="19690"/>
                  <a:pt x="1642655" y="13856"/>
                </a:cubicBezTo>
                <a:cubicBezTo>
                  <a:pt x="1642655" y="5834"/>
                  <a:pt x="1648481" y="0"/>
                  <a:pt x="1656501" y="0"/>
                </a:cubicBezTo>
                <a:close/>
                <a:moveTo>
                  <a:pt x="1582299" y="0"/>
                </a:moveTo>
                <a:cubicBezTo>
                  <a:pt x="1588134" y="0"/>
                  <a:pt x="1594704" y="5834"/>
                  <a:pt x="1594704" y="13856"/>
                </a:cubicBezTo>
                <a:cubicBezTo>
                  <a:pt x="1594704" y="19690"/>
                  <a:pt x="1588134" y="26254"/>
                  <a:pt x="1582299" y="26254"/>
                </a:cubicBezTo>
                <a:cubicBezTo>
                  <a:pt x="1574277" y="26254"/>
                  <a:pt x="1568444" y="19690"/>
                  <a:pt x="1568444" y="13856"/>
                </a:cubicBezTo>
                <a:cubicBezTo>
                  <a:pt x="1568444" y="5834"/>
                  <a:pt x="1574277" y="0"/>
                  <a:pt x="1582299" y="0"/>
                </a:cubicBezTo>
                <a:close/>
              </a:path>
            </a:pathLst>
          </a:custGeom>
          <a:solidFill>
            <a:schemeClr val="accent6"/>
          </a:solidFill>
          <a:ln>
            <a:noFill/>
          </a:ln>
          <a:effectLst/>
        </p:spPr>
        <p:txBody>
          <a:bodyPr wrap="square" anchor="ctr">
            <a:noAutofit/>
          </a:bodyPr>
          <a:lstStyle/>
          <a:p>
            <a:pPr defTabSz="1828343"/>
            <a:endParaRPr lang="en-US" sz="6530" dirty="0">
              <a:solidFill>
                <a:prstClr val="black"/>
              </a:solidFill>
              <a:latin typeface="Nunito Sans ExtraLight" pitchFamily="2" charset="77"/>
            </a:endParaRPr>
          </a:p>
        </p:txBody>
      </p:sp>
      <p:sp>
        <p:nvSpPr>
          <p:cNvPr id="14" name="Donut 13">
            <a:extLst>
              <a:ext uri="{FF2B5EF4-FFF2-40B4-BE49-F238E27FC236}">
                <a16:creationId xmlns:a16="http://schemas.microsoft.com/office/drawing/2014/main" id="{1F3A0F3A-604C-E34A-B9C0-8B326EE71167}"/>
              </a:ext>
            </a:extLst>
          </p:cNvPr>
          <p:cNvSpPr/>
          <p:nvPr/>
        </p:nvSpPr>
        <p:spPr>
          <a:xfrm>
            <a:off x="17061095" y="2952830"/>
            <a:ext cx="7545784" cy="7545784"/>
          </a:xfrm>
          <a:prstGeom prst="donut">
            <a:avLst>
              <a:gd name="adj" fmla="val 2684"/>
            </a:avLst>
          </a:prstGeom>
          <a:gradFill>
            <a:gsLst>
              <a:gs pos="0">
                <a:schemeClr val="accent1">
                  <a:alpha val="50000"/>
                </a:schemeClr>
              </a:gs>
              <a:gs pos="50000">
                <a:schemeClr val="accent2">
                  <a:alpha val="30000"/>
                </a:schemeClr>
              </a:gs>
              <a:gs pos="99000">
                <a:schemeClr val="accent3">
                  <a:alpha val="7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n-US" sz="1800" dirty="0">
              <a:solidFill>
                <a:prstClr val="black"/>
              </a:solidFill>
              <a:latin typeface="Nunito Sans ExtraLight" pitchFamily="2" charset="77"/>
            </a:endParaRPr>
          </a:p>
        </p:txBody>
      </p:sp>
      <p:sp>
        <p:nvSpPr>
          <p:cNvPr id="2" name="TextBox 1">
            <a:extLst>
              <a:ext uri="{FF2B5EF4-FFF2-40B4-BE49-F238E27FC236}">
                <a16:creationId xmlns:a16="http://schemas.microsoft.com/office/drawing/2014/main" id="{FA6B3589-A965-12EC-0921-D88A099DDCAD}"/>
              </a:ext>
            </a:extLst>
          </p:cNvPr>
          <p:cNvSpPr txBox="1"/>
          <p:nvPr/>
        </p:nvSpPr>
        <p:spPr>
          <a:xfrm>
            <a:off x="931195" y="282565"/>
            <a:ext cx="19417517" cy="2123017"/>
          </a:xfrm>
          <a:prstGeom prst="rect">
            <a:avLst/>
          </a:prstGeom>
          <a:noFill/>
          <a:ln>
            <a:noFill/>
          </a:ln>
        </p:spPr>
        <p:txBody>
          <a:bodyPr wrap="square" rtlCol="0" anchor="t">
            <a:spAutoFit/>
          </a:bodyPr>
          <a:lstStyle/>
          <a:p>
            <a:pPr algn="ctr" defTabSz="1828343"/>
            <a:r>
              <a:rPr lang="en-US" sz="6598" b="1" spc="300" dirty="0">
                <a:solidFill>
                  <a:srgbClr val="44546A"/>
                </a:solidFill>
                <a:latin typeface="Nunito Sans" pitchFamily="2" charset="77"/>
                <a:ea typeface="Source Sans Pro" panose="020B0503030403020204" pitchFamily="34" charset="0"/>
                <a:cs typeface="Lato Heavy" panose="020F0502020204030203" pitchFamily="34" charset="0"/>
              </a:rPr>
              <a:t>Healthy Age Friendly Homes Programme:</a:t>
            </a:r>
          </a:p>
          <a:p>
            <a:pPr algn="ctr" defTabSz="1828343"/>
            <a:r>
              <a:rPr lang="en-US" sz="6598" b="1" spc="300" dirty="0">
                <a:solidFill>
                  <a:srgbClr val="44546A"/>
                </a:solidFill>
                <a:latin typeface="Nunito Sans" pitchFamily="2" charset="77"/>
              </a:rPr>
              <a:t>Context</a:t>
            </a:r>
          </a:p>
        </p:txBody>
      </p:sp>
    </p:spTree>
    <p:extLst>
      <p:ext uri="{BB962C8B-B14F-4D97-AF65-F5344CB8AC3E}">
        <p14:creationId xmlns:p14="http://schemas.microsoft.com/office/powerpoint/2010/main" val="433464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1CC9522C-8DBB-724A-B20E-AFF77442F1E7}"/>
              </a:ext>
            </a:extLst>
          </p:cNvPr>
          <p:cNvSpPr>
            <a:spLocks noChangeArrowheads="1"/>
          </p:cNvSpPr>
          <p:nvPr/>
        </p:nvSpPr>
        <p:spPr bwMode="auto">
          <a:xfrm rot="5400000">
            <a:off x="-5663411" y="3777314"/>
            <a:ext cx="12351606" cy="3664722"/>
          </a:xfrm>
          <a:custGeom>
            <a:avLst/>
            <a:gdLst>
              <a:gd name="connsiteX0" fmla="*/ 8010930 w 8023328"/>
              <a:gd name="connsiteY0" fmla="*/ 2354267 h 2380521"/>
              <a:gd name="connsiteX1" fmla="*/ 8023328 w 8023328"/>
              <a:gd name="connsiteY1" fmla="*/ 2366665 h 2380521"/>
              <a:gd name="connsiteX2" fmla="*/ 8010930 w 8023328"/>
              <a:gd name="connsiteY2" fmla="*/ 2380521 h 2380521"/>
              <a:gd name="connsiteX3" fmla="*/ 7997074 w 8023328"/>
              <a:gd name="connsiteY3" fmla="*/ 2366665 h 2380521"/>
              <a:gd name="connsiteX4" fmla="*/ 8010930 w 8023328"/>
              <a:gd name="connsiteY4" fmla="*/ 2354267 h 2380521"/>
              <a:gd name="connsiteX5" fmla="*/ 7940099 w 8023328"/>
              <a:gd name="connsiteY5" fmla="*/ 2354267 h 2380521"/>
              <a:gd name="connsiteX6" fmla="*/ 7952497 w 8023328"/>
              <a:gd name="connsiteY6" fmla="*/ 2366665 h 2380521"/>
              <a:gd name="connsiteX7" fmla="*/ 7940099 w 8023328"/>
              <a:gd name="connsiteY7" fmla="*/ 2380521 h 2380521"/>
              <a:gd name="connsiteX8" fmla="*/ 7926243 w 8023328"/>
              <a:gd name="connsiteY8" fmla="*/ 2366665 h 2380521"/>
              <a:gd name="connsiteX9" fmla="*/ 7940099 w 8023328"/>
              <a:gd name="connsiteY9" fmla="*/ 2354267 h 2380521"/>
              <a:gd name="connsiteX10" fmla="*/ 7869269 w 8023328"/>
              <a:gd name="connsiteY10" fmla="*/ 2354267 h 2380521"/>
              <a:gd name="connsiteX11" fmla="*/ 7881667 w 8023328"/>
              <a:gd name="connsiteY11" fmla="*/ 2366665 h 2380521"/>
              <a:gd name="connsiteX12" fmla="*/ 7869269 w 8023328"/>
              <a:gd name="connsiteY12" fmla="*/ 2380521 h 2380521"/>
              <a:gd name="connsiteX13" fmla="*/ 7855413 w 8023328"/>
              <a:gd name="connsiteY13" fmla="*/ 2366665 h 2380521"/>
              <a:gd name="connsiteX14" fmla="*/ 7869269 w 8023328"/>
              <a:gd name="connsiteY14" fmla="*/ 2354267 h 2380521"/>
              <a:gd name="connsiteX15" fmla="*/ 7796980 w 8023328"/>
              <a:gd name="connsiteY15" fmla="*/ 2354267 h 2380521"/>
              <a:gd name="connsiteX16" fmla="*/ 7810836 w 8023328"/>
              <a:gd name="connsiteY16" fmla="*/ 2366665 h 2380521"/>
              <a:gd name="connsiteX17" fmla="*/ 7796980 w 8023328"/>
              <a:gd name="connsiteY17" fmla="*/ 2380521 h 2380521"/>
              <a:gd name="connsiteX18" fmla="*/ 7784582 w 8023328"/>
              <a:gd name="connsiteY18" fmla="*/ 2366665 h 2380521"/>
              <a:gd name="connsiteX19" fmla="*/ 7796980 w 8023328"/>
              <a:gd name="connsiteY19" fmla="*/ 2354267 h 2380521"/>
              <a:gd name="connsiteX20" fmla="*/ 8010930 w 8023328"/>
              <a:gd name="connsiteY20" fmla="*/ 2283438 h 2380521"/>
              <a:gd name="connsiteX21" fmla="*/ 8023328 w 8023328"/>
              <a:gd name="connsiteY21" fmla="*/ 2295835 h 2380521"/>
              <a:gd name="connsiteX22" fmla="*/ 8010930 w 8023328"/>
              <a:gd name="connsiteY22" fmla="*/ 2309691 h 2380521"/>
              <a:gd name="connsiteX23" fmla="*/ 7997074 w 8023328"/>
              <a:gd name="connsiteY23" fmla="*/ 2295835 h 2380521"/>
              <a:gd name="connsiteX24" fmla="*/ 8010930 w 8023328"/>
              <a:gd name="connsiteY24" fmla="*/ 2283438 h 2380521"/>
              <a:gd name="connsiteX25" fmla="*/ 7940099 w 8023328"/>
              <a:gd name="connsiteY25" fmla="*/ 2283438 h 2380521"/>
              <a:gd name="connsiteX26" fmla="*/ 7952497 w 8023328"/>
              <a:gd name="connsiteY26" fmla="*/ 2295835 h 2380521"/>
              <a:gd name="connsiteX27" fmla="*/ 7940099 w 8023328"/>
              <a:gd name="connsiteY27" fmla="*/ 2309691 h 2380521"/>
              <a:gd name="connsiteX28" fmla="*/ 7926243 w 8023328"/>
              <a:gd name="connsiteY28" fmla="*/ 2295835 h 2380521"/>
              <a:gd name="connsiteX29" fmla="*/ 7940099 w 8023328"/>
              <a:gd name="connsiteY29" fmla="*/ 2283438 h 2380521"/>
              <a:gd name="connsiteX30" fmla="*/ 7869269 w 8023328"/>
              <a:gd name="connsiteY30" fmla="*/ 2283438 h 2380521"/>
              <a:gd name="connsiteX31" fmla="*/ 7881667 w 8023328"/>
              <a:gd name="connsiteY31" fmla="*/ 2295835 h 2380521"/>
              <a:gd name="connsiteX32" fmla="*/ 7869269 w 8023328"/>
              <a:gd name="connsiteY32" fmla="*/ 2309691 h 2380521"/>
              <a:gd name="connsiteX33" fmla="*/ 7855413 w 8023328"/>
              <a:gd name="connsiteY33" fmla="*/ 2295835 h 2380521"/>
              <a:gd name="connsiteX34" fmla="*/ 7869269 w 8023328"/>
              <a:gd name="connsiteY34" fmla="*/ 2283438 h 2380521"/>
              <a:gd name="connsiteX35" fmla="*/ 7796980 w 8023328"/>
              <a:gd name="connsiteY35" fmla="*/ 2283438 h 2380521"/>
              <a:gd name="connsiteX36" fmla="*/ 7810836 w 8023328"/>
              <a:gd name="connsiteY36" fmla="*/ 2295835 h 2380521"/>
              <a:gd name="connsiteX37" fmla="*/ 7796980 w 8023328"/>
              <a:gd name="connsiteY37" fmla="*/ 2309691 h 2380521"/>
              <a:gd name="connsiteX38" fmla="*/ 7784582 w 8023328"/>
              <a:gd name="connsiteY38" fmla="*/ 2295835 h 2380521"/>
              <a:gd name="connsiteX39" fmla="*/ 7796980 w 8023328"/>
              <a:gd name="connsiteY39" fmla="*/ 2283438 h 2380521"/>
              <a:gd name="connsiteX40" fmla="*/ 7726151 w 8023328"/>
              <a:gd name="connsiteY40" fmla="*/ 2283438 h 2380521"/>
              <a:gd name="connsiteX41" fmla="*/ 7740007 w 8023328"/>
              <a:gd name="connsiteY41" fmla="*/ 2295835 h 2380521"/>
              <a:gd name="connsiteX42" fmla="*/ 7726151 w 8023328"/>
              <a:gd name="connsiteY42" fmla="*/ 2309691 h 2380521"/>
              <a:gd name="connsiteX43" fmla="*/ 7713753 w 8023328"/>
              <a:gd name="connsiteY43" fmla="*/ 2295835 h 2380521"/>
              <a:gd name="connsiteX44" fmla="*/ 7726151 w 8023328"/>
              <a:gd name="connsiteY44" fmla="*/ 2283438 h 2380521"/>
              <a:gd name="connsiteX45" fmla="*/ 7940099 w 8023328"/>
              <a:gd name="connsiteY45" fmla="*/ 2209234 h 2380521"/>
              <a:gd name="connsiteX46" fmla="*/ 7952497 w 8023328"/>
              <a:gd name="connsiteY46" fmla="*/ 2224022 h 2380521"/>
              <a:gd name="connsiteX47" fmla="*/ 7940099 w 8023328"/>
              <a:gd name="connsiteY47" fmla="*/ 2238810 h 2380521"/>
              <a:gd name="connsiteX48" fmla="*/ 7926243 w 8023328"/>
              <a:gd name="connsiteY48" fmla="*/ 2224022 h 2380521"/>
              <a:gd name="connsiteX49" fmla="*/ 7940099 w 8023328"/>
              <a:gd name="connsiteY49" fmla="*/ 2209234 h 2380521"/>
              <a:gd name="connsiteX50" fmla="*/ 7867811 w 8023328"/>
              <a:gd name="connsiteY50" fmla="*/ 2209234 h 2380521"/>
              <a:gd name="connsiteX51" fmla="*/ 7881667 w 8023328"/>
              <a:gd name="connsiteY51" fmla="*/ 2224022 h 2380521"/>
              <a:gd name="connsiteX52" fmla="*/ 7867811 w 8023328"/>
              <a:gd name="connsiteY52" fmla="*/ 2238810 h 2380521"/>
              <a:gd name="connsiteX53" fmla="*/ 7855413 w 8023328"/>
              <a:gd name="connsiteY53" fmla="*/ 2224022 h 2380521"/>
              <a:gd name="connsiteX54" fmla="*/ 7867811 w 8023328"/>
              <a:gd name="connsiteY54" fmla="*/ 2209234 h 2380521"/>
              <a:gd name="connsiteX55" fmla="*/ 7796980 w 8023328"/>
              <a:gd name="connsiteY55" fmla="*/ 2209234 h 2380521"/>
              <a:gd name="connsiteX56" fmla="*/ 7810836 w 8023328"/>
              <a:gd name="connsiteY56" fmla="*/ 2224022 h 2380521"/>
              <a:gd name="connsiteX57" fmla="*/ 7796980 w 8023328"/>
              <a:gd name="connsiteY57" fmla="*/ 2238810 h 2380521"/>
              <a:gd name="connsiteX58" fmla="*/ 7784582 w 8023328"/>
              <a:gd name="connsiteY58" fmla="*/ 2224022 h 2380521"/>
              <a:gd name="connsiteX59" fmla="*/ 7796980 w 8023328"/>
              <a:gd name="connsiteY59" fmla="*/ 2209234 h 2380521"/>
              <a:gd name="connsiteX60" fmla="*/ 7726151 w 8023328"/>
              <a:gd name="connsiteY60" fmla="*/ 2209234 h 2380521"/>
              <a:gd name="connsiteX61" fmla="*/ 7740007 w 8023328"/>
              <a:gd name="connsiteY61" fmla="*/ 2224022 h 2380521"/>
              <a:gd name="connsiteX62" fmla="*/ 7726151 w 8023328"/>
              <a:gd name="connsiteY62" fmla="*/ 2238810 h 2380521"/>
              <a:gd name="connsiteX63" fmla="*/ 7713753 w 8023328"/>
              <a:gd name="connsiteY63" fmla="*/ 2224022 h 2380521"/>
              <a:gd name="connsiteX64" fmla="*/ 7726151 w 8023328"/>
              <a:gd name="connsiteY64" fmla="*/ 2209234 h 2380521"/>
              <a:gd name="connsiteX65" fmla="*/ 7940099 w 8023328"/>
              <a:gd name="connsiteY65" fmla="*/ 2138403 h 2380521"/>
              <a:gd name="connsiteX66" fmla="*/ 7952497 w 8023328"/>
              <a:gd name="connsiteY66" fmla="*/ 2153192 h 2380521"/>
              <a:gd name="connsiteX67" fmla="*/ 7940099 w 8023328"/>
              <a:gd name="connsiteY67" fmla="*/ 2167981 h 2380521"/>
              <a:gd name="connsiteX68" fmla="*/ 7926243 w 8023328"/>
              <a:gd name="connsiteY68" fmla="*/ 2153192 h 2380521"/>
              <a:gd name="connsiteX69" fmla="*/ 7940099 w 8023328"/>
              <a:gd name="connsiteY69" fmla="*/ 2138403 h 2380521"/>
              <a:gd name="connsiteX70" fmla="*/ 7867811 w 8023328"/>
              <a:gd name="connsiteY70" fmla="*/ 2138403 h 2380521"/>
              <a:gd name="connsiteX71" fmla="*/ 7881667 w 8023328"/>
              <a:gd name="connsiteY71" fmla="*/ 2153192 h 2380521"/>
              <a:gd name="connsiteX72" fmla="*/ 7867811 w 8023328"/>
              <a:gd name="connsiteY72" fmla="*/ 2167981 h 2380521"/>
              <a:gd name="connsiteX73" fmla="*/ 7855413 w 8023328"/>
              <a:gd name="connsiteY73" fmla="*/ 2153192 h 2380521"/>
              <a:gd name="connsiteX74" fmla="*/ 7867811 w 8023328"/>
              <a:gd name="connsiteY74" fmla="*/ 2138403 h 2380521"/>
              <a:gd name="connsiteX75" fmla="*/ 7796980 w 8023328"/>
              <a:gd name="connsiteY75" fmla="*/ 2138403 h 2380521"/>
              <a:gd name="connsiteX76" fmla="*/ 7810836 w 8023328"/>
              <a:gd name="connsiteY76" fmla="*/ 2153192 h 2380521"/>
              <a:gd name="connsiteX77" fmla="*/ 7796980 w 8023328"/>
              <a:gd name="connsiteY77" fmla="*/ 2167981 h 2380521"/>
              <a:gd name="connsiteX78" fmla="*/ 7784582 w 8023328"/>
              <a:gd name="connsiteY78" fmla="*/ 2153192 h 2380521"/>
              <a:gd name="connsiteX79" fmla="*/ 7796980 w 8023328"/>
              <a:gd name="connsiteY79" fmla="*/ 2138403 h 2380521"/>
              <a:gd name="connsiteX80" fmla="*/ 7726151 w 8023328"/>
              <a:gd name="connsiteY80" fmla="*/ 2138403 h 2380521"/>
              <a:gd name="connsiteX81" fmla="*/ 7740007 w 8023328"/>
              <a:gd name="connsiteY81" fmla="*/ 2153192 h 2380521"/>
              <a:gd name="connsiteX82" fmla="*/ 7726151 w 8023328"/>
              <a:gd name="connsiteY82" fmla="*/ 2167981 h 2380521"/>
              <a:gd name="connsiteX83" fmla="*/ 7713753 w 8023328"/>
              <a:gd name="connsiteY83" fmla="*/ 2153192 h 2380521"/>
              <a:gd name="connsiteX84" fmla="*/ 7726151 w 8023328"/>
              <a:gd name="connsiteY84" fmla="*/ 2138403 h 2380521"/>
              <a:gd name="connsiteX85" fmla="*/ 7654337 w 8023328"/>
              <a:gd name="connsiteY85" fmla="*/ 2138403 h 2380521"/>
              <a:gd name="connsiteX86" fmla="*/ 7669126 w 8023328"/>
              <a:gd name="connsiteY86" fmla="*/ 2153192 h 2380521"/>
              <a:gd name="connsiteX87" fmla="*/ 7654337 w 8023328"/>
              <a:gd name="connsiteY87" fmla="*/ 2167981 h 2380521"/>
              <a:gd name="connsiteX88" fmla="*/ 7639549 w 8023328"/>
              <a:gd name="connsiteY88" fmla="*/ 2153192 h 2380521"/>
              <a:gd name="connsiteX89" fmla="*/ 7654337 w 8023328"/>
              <a:gd name="connsiteY89" fmla="*/ 2138403 h 2380521"/>
              <a:gd name="connsiteX90" fmla="*/ 7867811 w 8023328"/>
              <a:gd name="connsiteY90" fmla="*/ 2067574 h 2380521"/>
              <a:gd name="connsiteX91" fmla="*/ 7881667 w 8023328"/>
              <a:gd name="connsiteY91" fmla="*/ 2082362 h 2380521"/>
              <a:gd name="connsiteX92" fmla="*/ 7867811 w 8023328"/>
              <a:gd name="connsiteY92" fmla="*/ 2097150 h 2380521"/>
              <a:gd name="connsiteX93" fmla="*/ 7855413 w 8023328"/>
              <a:gd name="connsiteY93" fmla="*/ 2082362 h 2380521"/>
              <a:gd name="connsiteX94" fmla="*/ 7867811 w 8023328"/>
              <a:gd name="connsiteY94" fmla="*/ 2067574 h 2380521"/>
              <a:gd name="connsiteX95" fmla="*/ 7796980 w 8023328"/>
              <a:gd name="connsiteY95" fmla="*/ 2067574 h 2380521"/>
              <a:gd name="connsiteX96" fmla="*/ 7810836 w 8023328"/>
              <a:gd name="connsiteY96" fmla="*/ 2082362 h 2380521"/>
              <a:gd name="connsiteX97" fmla="*/ 7796980 w 8023328"/>
              <a:gd name="connsiteY97" fmla="*/ 2097150 h 2380521"/>
              <a:gd name="connsiteX98" fmla="*/ 7784582 w 8023328"/>
              <a:gd name="connsiteY98" fmla="*/ 2082362 h 2380521"/>
              <a:gd name="connsiteX99" fmla="*/ 7796980 w 8023328"/>
              <a:gd name="connsiteY99" fmla="*/ 2067574 h 2380521"/>
              <a:gd name="connsiteX100" fmla="*/ 7726151 w 8023328"/>
              <a:gd name="connsiteY100" fmla="*/ 2067574 h 2380521"/>
              <a:gd name="connsiteX101" fmla="*/ 7740007 w 8023328"/>
              <a:gd name="connsiteY101" fmla="*/ 2082362 h 2380521"/>
              <a:gd name="connsiteX102" fmla="*/ 7726151 w 8023328"/>
              <a:gd name="connsiteY102" fmla="*/ 2097150 h 2380521"/>
              <a:gd name="connsiteX103" fmla="*/ 7713753 w 8023328"/>
              <a:gd name="connsiteY103" fmla="*/ 2082362 h 2380521"/>
              <a:gd name="connsiteX104" fmla="*/ 7726151 w 8023328"/>
              <a:gd name="connsiteY104" fmla="*/ 2067574 h 2380521"/>
              <a:gd name="connsiteX105" fmla="*/ 7654337 w 8023328"/>
              <a:gd name="connsiteY105" fmla="*/ 2067574 h 2380521"/>
              <a:gd name="connsiteX106" fmla="*/ 7669126 w 8023328"/>
              <a:gd name="connsiteY106" fmla="*/ 2082362 h 2380521"/>
              <a:gd name="connsiteX107" fmla="*/ 7654337 w 8023328"/>
              <a:gd name="connsiteY107" fmla="*/ 2097150 h 2380521"/>
              <a:gd name="connsiteX108" fmla="*/ 7639549 w 8023328"/>
              <a:gd name="connsiteY108" fmla="*/ 2082362 h 2380521"/>
              <a:gd name="connsiteX109" fmla="*/ 7654337 w 8023328"/>
              <a:gd name="connsiteY109" fmla="*/ 2067574 h 2380521"/>
              <a:gd name="connsiteX110" fmla="*/ 7583507 w 8023328"/>
              <a:gd name="connsiteY110" fmla="*/ 2067574 h 2380521"/>
              <a:gd name="connsiteX111" fmla="*/ 7598297 w 8023328"/>
              <a:gd name="connsiteY111" fmla="*/ 2082362 h 2380521"/>
              <a:gd name="connsiteX112" fmla="*/ 7583507 w 8023328"/>
              <a:gd name="connsiteY112" fmla="*/ 2097150 h 2380521"/>
              <a:gd name="connsiteX113" fmla="*/ 7568718 w 8023328"/>
              <a:gd name="connsiteY113" fmla="*/ 2082362 h 2380521"/>
              <a:gd name="connsiteX114" fmla="*/ 7583507 w 8023328"/>
              <a:gd name="connsiteY114" fmla="*/ 2067574 h 2380521"/>
              <a:gd name="connsiteX115" fmla="*/ 7867811 w 8023328"/>
              <a:gd name="connsiteY115" fmla="*/ 1996742 h 2380521"/>
              <a:gd name="connsiteX116" fmla="*/ 7881667 w 8023328"/>
              <a:gd name="connsiteY116" fmla="*/ 2010598 h 2380521"/>
              <a:gd name="connsiteX117" fmla="*/ 7867811 w 8023328"/>
              <a:gd name="connsiteY117" fmla="*/ 2022995 h 2380521"/>
              <a:gd name="connsiteX118" fmla="*/ 7855413 w 8023328"/>
              <a:gd name="connsiteY118" fmla="*/ 2010598 h 2380521"/>
              <a:gd name="connsiteX119" fmla="*/ 7867811 w 8023328"/>
              <a:gd name="connsiteY119" fmla="*/ 1996742 h 2380521"/>
              <a:gd name="connsiteX120" fmla="*/ 7796980 w 8023328"/>
              <a:gd name="connsiteY120" fmla="*/ 1996742 h 2380521"/>
              <a:gd name="connsiteX121" fmla="*/ 7810836 w 8023328"/>
              <a:gd name="connsiteY121" fmla="*/ 2010598 h 2380521"/>
              <a:gd name="connsiteX122" fmla="*/ 7796980 w 8023328"/>
              <a:gd name="connsiteY122" fmla="*/ 2022995 h 2380521"/>
              <a:gd name="connsiteX123" fmla="*/ 7784582 w 8023328"/>
              <a:gd name="connsiteY123" fmla="*/ 2010598 h 2380521"/>
              <a:gd name="connsiteX124" fmla="*/ 7796980 w 8023328"/>
              <a:gd name="connsiteY124" fmla="*/ 1996742 h 2380521"/>
              <a:gd name="connsiteX125" fmla="*/ 7726151 w 8023328"/>
              <a:gd name="connsiteY125" fmla="*/ 1996742 h 2380521"/>
              <a:gd name="connsiteX126" fmla="*/ 7740007 w 8023328"/>
              <a:gd name="connsiteY126" fmla="*/ 2010598 h 2380521"/>
              <a:gd name="connsiteX127" fmla="*/ 7726151 w 8023328"/>
              <a:gd name="connsiteY127" fmla="*/ 2022995 h 2380521"/>
              <a:gd name="connsiteX128" fmla="*/ 7713753 w 8023328"/>
              <a:gd name="connsiteY128" fmla="*/ 2010598 h 2380521"/>
              <a:gd name="connsiteX129" fmla="*/ 7726151 w 8023328"/>
              <a:gd name="connsiteY129" fmla="*/ 1996742 h 2380521"/>
              <a:gd name="connsiteX130" fmla="*/ 7654337 w 8023328"/>
              <a:gd name="connsiteY130" fmla="*/ 1996742 h 2380521"/>
              <a:gd name="connsiteX131" fmla="*/ 7669126 w 8023328"/>
              <a:gd name="connsiteY131" fmla="*/ 2010598 h 2380521"/>
              <a:gd name="connsiteX132" fmla="*/ 7654337 w 8023328"/>
              <a:gd name="connsiteY132" fmla="*/ 2022995 h 2380521"/>
              <a:gd name="connsiteX133" fmla="*/ 7639549 w 8023328"/>
              <a:gd name="connsiteY133" fmla="*/ 2010598 h 2380521"/>
              <a:gd name="connsiteX134" fmla="*/ 7654337 w 8023328"/>
              <a:gd name="connsiteY134" fmla="*/ 1996742 h 2380521"/>
              <a:gd name="connsiteX135" fmla="*/ 7583507 w 8023328"/>
              <a:gd name="connsiteY135" fmla="*/ 1996742 h 2380521"/>
              <a:gd name="connsiteX136" fmla="*/ 7598297 w 8023328"/>
              <a:gd name="connsiteY136" fmla="*/ 2010598 h 2380521"/>
              <a:gd name="connsiteX137" fmla="*/ 7583507 w 8023328"/>
              <a:gd name="connsiteY137" fmla="*/ 2022995 h 2380521"/>
              <a:gd name="connsiteX138" fmla="*/ 7568718 w 8023328"/>
              <a:gd name="connsiteY138" fmla="*/ 2010598 h 2380521"/>
              <a:gd name="connsiteX139" fmla="*/ 7583507 w 8023328"/>
              <a:gd name="connsiteY139" fmla="*/ 1996742 h 2380521"/>
              <a:gd name="connsiteX140" fmla="*/ 7512677 w 8023328"/>
              <a:gd name="connsiteY140" fmla="*/ 1996742 h 2380521"/>
              <a:gd name="connsiteX141" fmla="*/ 7527466 w 8023328"/>
              <a:gd name="connsiteY141" fmla="*/ 2010598 h 2380521"/>
              <a:gd name="connsiteX142" fmla="*/ 7512677 w 8023328"/>
              <a:gd name="connsiteY142" fmla="*/ 2022995 h 2380521"/>
              <a:gd name="connsiteX143" fmla="*/ 7497889 w 8023328"/>
              <a:gd name="connsiteY143" fmla="*/ 2010598 h 2380521"/>
              <a:gd name="connsiteX144" fmla="*/ 7512677 w 8023328"/>
              <a:gd name="connsiteY144" fmla="*/ 1996742 h 2380521"/>
              <a:gd name="connsiteX145" fmla="*/ 7796980 w 8023328"/>
              <a:gd name="connsiteY145" fmla="*/ 1925913 h 2380521"/>
              <a:gd name="connsiteX146" fmla="*/ 7810836 w 8023328"/>
              <a:gd name="connsiteY146" fmla="*/ 1939769 h 2380521"/>
              <a:gd name="connsiteX147" fmla="*/ 7796980 w 8023328"/>
              <a:gd name="connsiteY147" fmla="*/ 1952166 h 2380521"/>
              <a:gd name="connsiteX148" fmla="*/ 7784582 w 8023328"/>
              <a:gd name="connsiteY148" fmla="*/ 1939769 h 2380521"/>
              <a:gd name="connsiteX149" fmla="*/ 7796980 w 8023328"/>
              <a:gd name="connsiteY149" fmla="*/ 1925913 h 2380521"/>
              <a:gd name="connsiteX150" fmla="*/ 7726151 w 8023328"/>
              <a:gd name="connsiteY150" fmla="*/ 1925913 h 2380521"/>
              <a:gd name="connsiteX151" fmla="*/ 7740007 w 8023328"/>
              <a:gd name="connsiteY151" fmla="*/ 1939769 h 2380521"/>
              <a:gd name="connsiteX152" fmla="*/ 7726151 w 8023328"/>
              <a:gd name="connsiteY152" fmla="*/ 1952166 h 2380521"/>
              <a:gd name="connsiteX153" fmla="*/ 7713753 w 8023328"/>
              <a:gd name="connsiteY153" fmla="*/ 1939769 h 2380521"/>
              <a:gd name="connsiteX154" fmla="*/ 7726151 w 8023328"/>
              <a:gd name="connsiteY154" fmla="*/ 1925913 h 2380521"/>
              <a:gd name="connsiteX155" fmla="*/ 7654337 w 8023328"/>
              <a:gd name="connsiteY155" fmla="*/ 1925913 h 2380521"/>
              <a:gd name="connsiteX156" fmla="*/ 7669126 w 8023328"/>
              <a:gd name="connsiteY156" fmla="*/ 1939769 h 2380521"/>
              <a:gd name="connsiteX157" fmla="*/ 7654337 w 8023328"/>
              <a:gd name="connsiteY157" fmla="*/ 1952166 h 2380521"/>
              <a:gd name="connsiteX158" fmla="*/ 7639549 w 8023328"/>
              <a:gd name="connsiteY158" fmla="*/ 1939769 h 2380521"/>
              <a:gd name="connsiteX159" fmla="*/ 7654337 w 8023328"/>
              <a:gd name="connsiteY159" fmla="*/ 1925913 h 2380521"/>
              <a:gd name="connsiteX160" fmla="*/ 7583507 w 8023328"/>
              <a:gd name="connsiteY160" fmla="*/ 1925913 h 2380521"/>
              <a:gd name="connsiteX161" fmla="*/ 7598297 w 8023328"/>
              <a:gd name="connsiteY161" fmla="*/ 1939769 h 2380521"/>
              <a:gd name="connsiteX162" fmla="*/ 7583507 w 8023328"/>
              <a:gd name="connsiteY162" fmla="*/ 1952166 h 2380521"/>
              <a:gd name="connsiteX163" fmla="*/ 7568718 w 8023328"/>
              <a:gd name="connsiteY163" fmla="*/ 1939769 h 2380521"/>
              <a:gd name="connsiteX164" fmla="*/ 7583507 w 8023328"/>
              <a:gd name="connsiteY164" fmla="*/ 1925913 h 2380521"/>
              <a:gd name="connsiteX165" fmla="*/ 7512677 w 8023328"/>
              <a:gd name="connsiteY165" fmla="*/ 1925913 h 2380521"/>
              <a:gd name="connsiteX166" fmla="*/ 7527466 w 8023328"/>
              <a:gd name="connsiteY166" fmla="*/ 1939769 h 2380521"/>
              <a:gd name="connsiteX167" fmla="*/ 7512677 w 8023328"/>
              <a:gd name="connsiteY167" fmla="*/ 1952166 h 2380521"/>
              <a:gd name="connsiteX168" fmla="*/ 7497889 w 8023328"/>
              <a:gd name="connsiteY168" fmla="*/ 1939769 h 2380521"/>
              <a:gd name="connsiteX169" fmla="*/ 7512677 w 8023328"/>
              <a:gd name="connsiteY169" fmla="*/ 1925913 h 2380521"/>
              <a:gd name="connsiteX170" fmla="*/ 7440913 w 8023328"/>
              <a:gd name="connsiteY170" fmla="*/ 1925913 h 2380521"/>
              <a:gd name="connsiteX171" fmla="*/ 7453310 w 8023328"/>
              <a:gd name="connsiteY171" fmla="*/ 1939769 h 2380521"/>
              <a:gd name="connsiteX172" fmla="*/ 7440913 w 8023328"/>
              <a:gd name="connsiteY172" fmla="*/ 1952166 h 2380521"/>
              <a:gd name="connsiteX173" fmla="*/ 7427057 w 8023328"/>
              <a:gd name="connsiteY173" fmla="*/ 1939769 h 2380521"/>
              <a:gd name="connsiteX174" fmla="*/ 7440913 w 8023328"/>
              <a:gd name="connsiteY174" fmla="*/ 1925913 h 2380521"/>
              <a:gd name="connsiteX175" fmla="*/ 7726151 w 8023328"/>
              <a:gd name="connsiteY175" fmla="*/ 1855081 h 2380521"/>
              <a:gd name="connsiteX176" fmla="*/ 7740007 w 8023328"/>
              <a:gd name="connsiteY176" fmla="*/ 1868937 h 2380521"/>
              <a:gd name="connsiteX177" fmla="*/ 7726151 w 8023328"/>
              <a:gd name="connsiteY177" fmla="*/ 1881334 h 2380521"/>
              <a:gd name="connsiteX178" fmla="*/ 7713753 w 8023328"/>
              <a:gd name="connsiteY178" fmla="*/ 1868937 h 2380521"/>
              <a:gd name="connsiteX179" fmla="*/ 7726151 w 8023328"/>
              <a:gd name="connsiteY179" fmla="*/ 1855081 h 2380521"/>
              <a:gd name="connsiteX180" fmla="*/ 7654337 w 8023328"/>
              <a:gd name="connsiteY180" fmla="*/ 1855081 h 2380521"/>
              <a:gd name="connsiteX181" fmla="*/ 7669126 w 8023328"/>
              <a:gd name="connsiteY181" fmla="*/ 1868937 h 2380521"/>
              <a:gd name="connsiteX182" fmla="*/ 7654337 w 8023328"/>
              <a:gd name="connsiteY182" fmla="*/ 1881334 h 2380521"/>
              <a:gd name="connsiteX183" fmla="*/ 7639549 w 8023328"/>
              <a:gd name="connsiteY183" fmla="*/ 1868937 h 2380521"/>
              <a:gd name="connsiteX184" fmla="*/ 7654337 w 8023328"/>
              <a:gd name="connsiteY184" fmla="*/ 1855081 h 2380521"/>
              <a:gd name="connsiteX185" fmla="*/ 7583507 w 8023328"/>
              <a:gd name="connsiteY185" fmla="*/ 1855081 h 2380521"/>
              <a:gd name="connsiteX186" fmla="*/ 7598297 w 8023328"/>
              <a:gd name="connsiteY186" fmla="*/ 1868937 h 2380521"/>
              <a:gd name="connsiteX187" fmla="*/ 7583507 w 8023328"/>
              <a:gd name="connsiteY187" fmla="*/ 1881334 h 2380521"/>
              <a:gd name="connsiteX188" fmla="*/ 7568718 w 8023328"/>
              <a:gd name="connsiteY188" fmla="*/ 1868937 h 2380521"/>
              <a:gd name="connsiteX189" fmla="*/ 7583507 w 8023328"/>
              <a:gd name="connsiteY189" fmla="*/ 1855081 h 2380521"/>
              <a:gd name="connsiteX190" fmla="*/ 7512677 w 8023328"/>
              <a:gd name="connsiteY190" fmla="*/ 1855081 h 2380521"/>
              <a:gd name="connsiteX191" fmla="*/ 7527466 w 8023328"/>
              <a:gd name="connsiteY191" fmla="*/ 1868937 h 2380521"/>
              <a:gd name="connsiteX192" fmla="*/ 7512677 w 8023328"/>
              <a:gd name="connsiteY192" fmla="*/ 1881334 h 2380521"/>
              <a:gd name="connsiteX193" fmla="*/ 7497889 w 8023328"/>
              <a:gd name="connsiteY193" fmla="*/ 1868937 h 2380521"/>
              <a:gd name="connsiteX194" fmla="*/ 7512677 w 8023328"/>
              <a:gd name="connsiteY194" fmla="*/ 1855081 h 2380521"/>
              <a:gd name="connsiteX195" fmla="*/ 7440913 w 8023328"/>
              <a:gd name="connsiteY195" fmla="*/ 1855081 h 2380521"/>
              <a:gd name="connsiteX196" fmla="*/ 7453310 w 8023328"/>
              <a:gd name="connsiteY196" fmla="*/ 1868937 h 2380521"/>
              <a:gd name="connsiteX197" fmla="*/ 7440913 w 8023328"/>
              <a:gd name="connsiteY197" fmla="*/ 1881334 h 2380521"/>
              <a:gd name="connsiteX198" fmla="*/ 7427057 w 8023328"/>
              <a:gd name="connsiteY198" fmla="*/ 1868937 h 2380521"/>
              <a:gd name="connsiteX199" fmla="*/ 7440913 w 8023328"/>
              <a:gd name="connsiteY199" fmla="*/ 1855081 h 2380521"/>
              <a:gd name="connsiteX200" fmla="*/ 7654337 w 8023328"/>
              <a:gd name="connsiteY200" fmla="*/ 1780878 h 2380521"/>
              <a:gd name="connsiteX201" fmla="*/ 7669126 w 8023328"/>
              <a:gd name="connsiteY201" fmla="*/ 1793275 h 2380521"/>
              <a:gd name="connsiteX202" fmla="*/ 7654337 w 8023328"/>
              <a:gd name="connsiteY202" fmla="*/ 1807131 h 2380521"/>
              <a:gd name="connsiteX203" fmla="*/ 7639549 w 8023328"/>
              <a:gd name="connsiteY203" fmla="*/ 1793275 h 2380521"/>
              <a:gd name="connsiteX204" fmla="*/ 7654337 w 8023328"/>
              <a:gd name="connsiteY204" fmla="*/ 1780878 h 2380521"/>
              <a:gd name="connsiteX205" fmla="*/ 7583507 w 8023328"/>
              <a:gd name="connsiteY205" fmla="*/ 1780878 h 2380521"/>
              <a:gd name="connsiteX206" fmla="*/ 7598297 w 8023328"/>
              <a:gd name="connsiteY206" fmla="*/ 1793275 h 2380521"/>
              <a:gd name="connsiteX207" fmla="*/ 7583507 w 8023328"/>
              <a:gd name="connsiteY207" fmla="*/ 1807131 h 2380521"/>
              <a:gd name="connsiteX208" fmla="*/ 7568718 w 8023328"/>
              <a:gd name="connsiteY208" fmla="*/ 1793275 h 2380521"/>
              <a:gd name="connsiteX209" fmla="*/ 7583507 w 8023328"/>
              <a:gd name="connsiteY209" fmla="*/ 1780878 h 2380521"/>
              <a:gd name="connsiteX210" fmla="*/ 7511745 w 8023328"/>
              <a:gd name="connsiteY210" fmla="*/ 1780878 h 2380521"/>
              <a:gd name="connsiteX211" fmla="*/ 7524143 w 8023328"/>
              <a:gd name="connsiteY211" fmla="*/ 1793275 h 2380521"/>
              <a:gd name="connsiteX212" fmla="*/ 7511745 w 8023328"/>
              <a:gd name="connsiteY212" fmla="*/ 1807131 h 2380521"/>
              <a:gd name="connsiteX213" fmla="*/ 7497889 w 8023328"/>
              <a:gd name="connsiteY213" fmla="*/ 1793275 h 2380521"/>
              <a:gd name="connsiteX214" fmla="*/ 7511745 w 8023328"/>
              <a:gd name="connsiteY214" fmla="*/ 1780878 h 2380521"/>
              <a:gd name="connsiteX215" fmla="*/ 7440913 w 8023328"/>
              <a:gd name="connsiteY215" fmla="*/ 1780878 h 2380521"/>
              <a:gd name="connsiteX216" fmla="*/ 7453310 w 8023328"/>
              <a:gd name="connsiteY216" fmla="*/ 1793275 h 2380521"/>
              <a:gd name="connsiteX217" fmla="*/ 7440913 w 8023328"/>
              <a:gd name="connsiteY217" fmla="*/ 1807131 h 2380521"/>
              <a:gd name="connsiteX218" fmla="*/ 7427057 w 8023328"/>
              <a:gd name="connsiteY218" fmla="*/ 1793275 h 2380521"/>
              <a:gd name="connsiteX219" fmla="*/ 7440913 w 8023328"/>
              <a:gd name="connsiteY219" fmla="*/ 1780878 h 2380521"/>
              <a:gd name="connsiteX220" fmla="*/ 7370084 w 8023328"/>
              <a:gd name="connsiteY220" fmla="*/ 1780878 h 2380521"/>
              <a:gd name="connsiteX221" fmla="*/ 7382481 w 8023328"/>
              <a:gd name="connsiteY221" fmla="*/ 1793275 h 2380521"/>
              <a:gd name="connsiteX222" fmla="*/ 7370084 w 8023328"/>
              <a:gd name="connsiteY222" fmla="*/ 1807131 h 2380521"/>
              <a:gd name="connsiteX223" fmla="*/ 7356228 w 8023328"/>
              <a:gd name="connsiteY223" fmla="*/ 1793275 h 2380521"/>
              <a:gd name="connsiteX224" fmla="*/ 7370084 w 8023328"/>
              <a:gd name="connsiteY224" fmla="*/ 1780878 h 2380521"/>
              <a:gd name="connsiteX225" fmla="*/ 7294422 w 8023328"/>
              <a:gd name="connsiteY225" fmla="*/ 1780878 h 2380521"/>
              <a:gd name="connsiteX226" fmla="*/ 7308278 w 8023328"/>
              <a:gd name="connsiteY226" fmla="*/ 1793275 h 2380521"/>
              <a:gd name="connsiteX227" fmla="*/ 7294422 w 8023328"/>
              <a:gd name="connsiteY227" fmla="*/ 1807131 h 2380521"/>
              <a:gd name="connsiteX228" fmla="*/ 7282025 w 8023328"/>
              <a:gd name="connsiteY228" fmla="*/ 1793275 h 2380521"/>
              <a:gd name="connsiteX229" fmla="*/ 7294422 w 8023328"/>
              <a:gd name="connsiteY229" fmla="*/ 1780878 h 2380521"/>
              <a:gd name="connsiteX230" fmla="*/ 7654337 w 8023328"/>
              <a:gd name="connsiteY230" fmla="*/ 1710049 h 2380521"/>
              <a:gd name="connsiteX231" fmla="*/ 7669126 w 8023328"/>
              <a:gd name="connsiteY231" fmla="*/ 1722446 h 2380521"/>
              <a:gd name="connsiteX232" fmla="*/ 7654337 w 8023328"/>
              <a:gd name="connsiteY232" fmla="*/ 1736302 h 2380521"/>
              <a:gd name="connsiteX233" fmla="*/ 7639549 w 8023328"/>
              <a:gd name="connsiteY233" fmla="*/ 1722446 h 2380521"/>
              <a:gd name="connsiteX234" fmla="*/ 7654337 w 8023328"/>
              <a:gd name="connsiteY234" fmla="*/ 1710049 h 2380521"/>
              <a:gd name="connsiteX235" fmla="*/ 7583507 w 8023328"/>
              <a:gd name="connsiteY235" fmla="*/ 1710049 h 2380521"/>
              <a:gd name="connsiteX236" fmla="*/ 7598297 w 8023328"/>
              <a:gd name="connsiteY236" fmla="*/ 1722446 h 2380521"/>
              <a:gd name="connsiteX237" fmla="*/ 7583507 w 8023328"/>
              <a:gd name="connsiteY237" fmla="*/ 1736302 h 2380521"/>
              <a:gd name="connsiteX238" fmla="*/ 7568718 w 8023328"/>
              <a:gd name="connsiteY238" fmla="*/ 1722446 h 2380521"/>
              <a:gd name="connsiteX239" fmla="*/ 7583507 w 8023328"/>
              <a:gd name="connsiteY239" fmla="*/ 1710049 h 2380521"/>
              <a:gd name="connsiteX240" fmla="*/ 7511745 w 8023328"/>
              <a:gd name="connsiteY240" fmla="*/ 1710049 h 2380521"/>
              <a:gd name="connsiteX241" fmla="*/ 7524143 w 8023328"/>
              <a:gd name="connsiteY241" fmla="*/ 1722446 h 2380521"/>
              <a:gd name="connsiteX242" fmla="*/ 7511745 w 8023328"/>
              <a:gd name="connsiteY242" fmla="*/ 1736302 h 2380521"/>
              <a:gd name="connsiteX243" fmla="*/ 7497889 w 8023328"/>
              <a:gd name="connsiteY243" fmla="*/ 1722446 h 2380521"/>
              <a:gd name="connsiteX244" fmla="*/ 7511745 w 8023328"/>
              <a:gd name="connsiteY244" fmla="*/ 1710049 h 2380521"/>
              <a:gd name="connsiteX245" fmla="*/ 7440913 w 8023328"/>
              <a:gd name="connsiteY245" fmla="*/ 1710049 h 2380521"/>
              <a:gd name="connsiteX246" fmla="*/ 7453310 w 8023328"/>
              <a:gd name="connsiteY246" fmla="*/ 1722446 h 2380521"/>
              <a:gd name="connsiteX247" fmla="*/ 7440913 w 8023328"/>
              <a:gd name="connsiteY247" fmla="*/ 1736302 h 2380521"/>
              <a:gd name="connsiteX248" fmla="*/ 7427057 w 8023328"/>
              <a:gd name="connsiteY248" fmla="*/ 1722446 h 2380521"/>
              <a:gd name="connsiteX249" fmla="*/ 7440913 w 8023328"/>
              <a:gd name="connsiteY249" fmla="*/ 1710049 h 2380521"/>
              <a:gd name="connsiteX250" fmla="*/ 7370084 w 8023328"/>
              <a:gd name="connsiteY250" fmla="*/ 1710049 h 2380521"/>
              <a:gd name="connsiteX251" fmla="*/ 7382481 w 8023328"/>
              <a:gd name="connsiteY251" fmla="*/ 1722446 h 2380521"/>
              <a:gd name="connsiteX252" fmla="*/ 7370084 w 8023328"/>
              <a:gd name="connsiteY252" fmla="*/ 1736302 h 2380521"/>
              <a:gd name="connsiteX253" fmla="*/ 7356228 w 8023328"/>
              <a:gd name="connsiteY253" fmla="*/ 1722446 h 2380521"/>
              <a:gd name="connsiteX254" fmla="*/ 7370084 w 8023328"/>
              <a:gd name="connsiteY254" fmla="*/ 1710049 h 2380521"/>
              <a:gd name="connsiteX255" fmla="*/ 7294422 w 8023328"/>
              <a:gd name="connsiteY255" fmla="*/ 1710049 h 2380521"/>
              <a:gd name="connsiteX256" fmla="*/ 7308278 w 8023328"/>
              <a:gd name="connsiteY256" fmla="*/ 1722446 h 2380521"/>
              <a:gd name="connsiteX257" fmla="*/ 7294422 w 8023328"/>
              <a:gd name="connsiteY257" fmla="*/ 1736302 h 2380521"/>
              <a:gd name="connsiteX258" fmla="*/ 7282025 w 8023328"/>
              <a:gd name="connsiteY258" fmla="*/ 1722446 h 2380521"/>
              <a:gd name="connsiteX259" fmla="*/ 7294422 w 8023328"/>
              <a:gd name="connsiteY259" fmla="*/ 1710049 h 2380521"/>
              <a:gd name="connsiteX260" fmla="*/ 7223591 w 8023328"/>
              <a:gd name="connsiteY260" fmla="*/ 1710049 h 2380521"/>
              <a:gd name="connsiteX261" fmla="*/ 7237447 w 8023328"/>
              <a:gd name="connsiteY261" fmla="*/ 1722446 h 2380521"/>
              <a:gd name="connsiteX262" fmla="*/ 7223591 w 8023328"/>
              <a:gd name="connsiteY262" fmla="*/ 1736302 h 2380521"/>
              <a:gd name="connsiteX263" fmla="*/ 7211194 w 8023328"/>
              <a:gd name="connsiteY263" fmla="*/ 1722446 h 2380521"/>
              <a:gd name="connsiteX264" fmla="*/ 7223591 w 8023328"/>
              <a:gd name="connsiteY264" fmla="*/ 1710049 h 2380521"/>
              <a:gd name="connsiteX265" fmla="*/ 7583507 w 8023328"/>
              <a:gd name="connsiteY265" fmla="*/ 1639217 h 2380521"/>
              <a:gd name="connsiteX266" fmla="*/ 7598297 w 8023328"/>
              <a:gd name="connsiteY266" fmla="*/ 1651614 h 2380521"/>
              <a:gd name="connsiteX267" fmla="*/ 7583507 w 8023328"/>
              <a:gd name="connsiteY267" fmla="*/ 1665470 h 2380521"/>
              <a:gd name="connsiteX268" fmla="*/ 7568718 w 8023328"/>
              <a:gd name="connsiteY268" fmla="*/ 1651614 h 2380521"/>
              <a:gd name="connsiteX269" fmla="*/ 7583507 w 8023328"/>
              <a:gd name="connsiteY269" fmla="*/ 1639217 h 2380521"/>
              <a:gd name="connsiteX270" fmla="*/ 7511745 w 8023328"/>
              <a:gd name="connsiteY270" fmla="*/ 1639217 h 2380521"/>
              <a:gd name="connsiteX271" fmla="*/ 7524143 w 8023328"/>
              <a:gd name="connsiteY271" fmla="*/ 1651614 h 2380521"/>
              <a:gd name="connsiteX272" fmla="*/ 7511745 w 8023328"/>
              <a:gd name="connsiteY272" fmla="*/ 1665470 h 2380521"/>
              <a:gd name="connsiteX273" fmla="*/ 7497889 w 8023328"/>
              <a:gd name="connsiteY273" fmla="*/ 1651614 h 2380521"/>
              <a:gd name="connsiteX274" fmla="*/ 7511745 w 8023328"/>
              <a:gd name="connsiteY274" fmla="*/ 1639217 h 2380521"/>
              <a:gd name="connsiteX275" fmla="*/ 7440913 w 8023328"/>
              <a:gd name="connsiteY275" fmla="*/ 1639217 h 2380521"/>
              <a:gd name="connsiteX276" fmla="*/ 7453310 w 8023328"/>
              <a:gd name="connsiteY276" fmla="*/ 1651614 h 2380521"/>
              <a:gd name="connsiteX277" fmla="*/ 7440913 w 8023328"/>
              <a:gd name="connsiteY277" fmla="*/ 1665470 h 2380521"/>
              <a:gd name="connsiteX278" fmla="*/ 7427057 w 8023328"/>
              <a:gd name="connsiteY278" fmla="*/ 1651614 h 2380521"/>
              <a:gd name="connsiteX279" fmla="*/ 7440913 w 8023328"/>
              <a:gd name="connsiteY279" fmla="*/ 1639217 h 2380521"/>
              <a:gd name="connsiteX280" fmla="*/ 7370084 w 8023328"/>
              <a:gd name="connsiteY280" fmla="*/ 1639217 h 2380521"/>
              <a:gd name="connsiteX281" fmla="*/ 7382481 w 8023328"/>
              <a:gd name="connsiteY281" fmla="*/ 1651614 h 2380521"/>
              <a:gd name="connsiteX282" fmla="*/ 7370084 w 8023328"/>
              <a:gd name="connsiteY282" fmla="*/ 1665470 h 2380521"/>
              <a:gd name="connsiteX283" fmla="*/ 7356228 w 8023328"/>
              <a:gd name="connsiteY283" fmla="*/ 1651614 h 2380521"/>
              <a:gd name="connsiteX284" fmla="*/ 7370084 w 8023328"/>
              <a:gd name="connsiteY284" fmla="*/ 1639217 h 2380521"/>
              <a:gd name="connsiteX285" fmla="*/ 7294422 w 8023328"/>
              <a:gd name="connsiteY285" fmla="*/ 1639217 h 2380521"/>
              <a:gd name="connsiteX286" fmla="*/ 7308278 w 8023328"/>
              <a:gd name="connsiteY286" fmla="*/ 1651614 h 2380521"/>
              <a:gd name="connsiteX287" fmla="*/ 7294422 w 8023328"/>
              <a:gd name="connsiteY287" fmla="*/ 1665470 h 2380521"/>
              <a:gd name="connsiteX288" fmla="*/ 7282025 w 8023328"/>
              <a:gd name="connsiteY288" fmla="*/ 1651614 h 2380521"/>
              <a:gd name="connsiteX289" fmla="*/ 7294422 w 8023328"/>
              <a:gd name="connsiteY289" fmla="*/ 1639217 h 2380521"/>
              <a:gd name="connsiteX290" fmla="*/ 7223591 w 8023328"/>
              <a:gd name="connsiteY290" fmla="*/ 1639217 h 2380521"/>
              <a:gd name="connsiteX291" fmla="*/ 7237447 w 8023328"/>
              <a:gd name="connsiteY291" fmla="*/ 1651614 h 2380521"/>
              <a:gd name="connsiteX292" fmla="*/ 7223591 w 8023328"/>
              <a:gd name="connsiteY292" fmla="*/ 1665470 h 2380521"/>
              <a:gd name="connsiteX293" fmla="*/ 7211194 w 8023328"/>
              <a:gd name="connsiteY293" fmla="*/ 1651614 h 2380521"/>
              <a:gd name="connsiteX294" fmla="*/ 7223591 w 8023328"/>
              <a:gd name="connsiteY294" fmla="*/ 1639217 h 2380521"/>
              <a:gd name="connsiteX295" fmla="*/ 7152761 w 8023328"/>
              <a:gd name="connsiteY295" fmla="*/ 1639217 h 2380521"/>
              <a:gd name="connsiteX296" fmla="*/ 7166617 w 8023328"/>
              <a:gd name="connsiteY296" fmla="*/ 1651614 h 2380521"/>
              <a:gd name="connsiteX297" fmla="*/ 7152761 w 8023328"/>
              <a:gd name="connsiteY297" fmla="*/ 1665470 h 2380521"/>
              <a:gd name="connsiteX298" fmla="*/ 7140364 w 8023328"/>
              <a:gd name="connsiteY298" fmla="*/ 1651614 h 2380521"/>
              <a:gd name="connsiteX299" fmla="*/ 7152761 w 8023328"/>
              <a:gd name="connsiteY299" fmla="*/ 1639217 h 2380521"/>
              <a:gd name="connsiteX300" fmla="*/ 7511745 w 8023328"/>
              <a:gd name="connsiteY300" fmla="*/ 1568388 h 2380521"/>
              <a:gd name="connsiteX301" fmla="*/ 7524143 w 8023328"/>
              <a:gd name="connsiteY301" fmla="*/ 1583176 h 2380521"/>
              <a:gd name="connsiteX302" fmla="*/ 7511745 w 8023328"/>
              <a:gd name="connsiteY302" fmla="*/ 1597964 h 2380521"/>
              <a:gd name="connsiteX303" fmla="*/ 7497889 w 8023328"/>
              <a:gd name="connsiteY303" fmla="*/ 1583176 h 2380521"/>
              <a:gd name="connsiteX304" fmla="*/ 7511745 w 8023328"/>
              <a:gd name="connsiteY304" fmla="*/ 1568388 h 2380521"/>
              <a:gd name="connsiteX305" fmla="*/ 7440913 w 8023328"/>
              <a:gd name="connsiteY305" fmla="*/ 1568388 h 2380521"/>
              <a:gd name="connsiteX306" fmla="*/ 7453310 w 8023328"/>
              <a:gd name="connsiteY306" fmla="*/ 1583176 h 2380521"/>
              <a:gd name="connsiteX307" fmla="*/ 7440913 w 8023328"/>
              <a:gd name="connsiteY307" fmla="*/ 1597964 h 2380521"/>
              <a:gd name="connsiteX308" fmla="*/ 7427057 w 8023328"/>
              <a:gd name="connsiteY308" fmla="*/ 1583176 h 2380521"/>
              <a:gd name="connsiteX309" fmla="*/ 7440913 w 8023328"/>
              <a:gd name="connsiteY309" fmla="*/ 1568388 h 2380521"/>
              <a:gd name="connsiteX310" fmla="*/ 7370084 w 8023328"/>
              <a:gd name="connsiteY310" fmla="*/ 1568388 h 2380521"/>
              <a:gd name="connsiteX311" fmla="*/ 7382481 w 8023328"/>
              <a:gd name="connsiteY311" fmla="*/ 1583176 h 2380521"/>
              <a:gd name="connsiteX312" fmla="*/ 7370084 w 8023328"/>
              <a:gd name="connsiteY312" fmla="*/ 1597964 h 2380521"/>
              <a:gd name="connsiteX313" fmla="*/ 7356228 w 8023328"/>
              <a:gd name="connsiteY313" fmla="*/ 1583176 h 2380521"/>
              <a:gd name="connsiteX314" fmla="*/ 7370084 w 8023328"/>
              <a:gd name="connsiteY314" fmla="*/ 1568388 h 2380521"/>
              <a:gd name="connsiteX315" fmla="*/ 7294422 w 8023328"/>
              <a:gd name="connsiteY315" fmla="*/ 1568388 h 2380521"/>
              <a:gd name="connsiteX316" fmla="*/ 7308278 w 8023328"/>
              <a:gd name="connsiteY316" fmla="*/ 1583176 h 2380521"/>
              <a:gd name="connsiteX317" fmla="*/ 7294422 w 8023328"/>
              <a:gd name="connsiteY317" fmla="*/ 1597964 h 2380521"/>
              <a:gd name="connsiteX318" fmla="*/ 7282025 w 8023328"/>
              <a:gd name="connsiteY318" fmla="*/ 1583176 h 2380521"/>
              <a:gd name="connsiteX319" fmla="*/ 7294422 w 8023328"/>
              <a:gd name="connsiteY319" fmla="*/ 1568388 h 2380521"/>
              <a:gd name="connsiteX320" fmla="*/ 7223591 w 8023328"/>
              <a:gd name="connsiteY320" fmla="*/ 1568388 h 2380521"/>
              <a:gd name="connsiteX321" fmla="*/ 7237447 w 8023328"/>
              <a:gd name="connsiteY321" fmla="*/ 1583176 h 2380521"/>
              <a:gd name="connsiteX322" fmla="*/ 7223591 w 8023328"/>
              <a:gd name="connsiteY322" fmla="*/ 1597964 h 2380521"/>
              <a:gd name="connsiteX323" fmla="*/ 7211194 w 8023328"/>
              <a:gd name="connsiteY323" fmla="*/ 1583176 h 2380521"/>
              <a:gd name="connsiteX324" fmla="*/ 7223591 w 8023328"/>
              <a:gd name="connsiteY324" fmla="*/ 1568388 h 2380521"/>
              <a:gd name="connsiteX325" fmla="*/ 7152761 w 8023328"/>
              <a:gd name="connsiteY325" fmla="*/ 1568388 h 2380521"/>
              <a:gd name="connsiteX326" fmla="*/ 7166617 w 8023328"/>
              <a:gd name="connsiteY326" fmla="*/ 1580785 h 2380521"/>
              <a:gd name="connsiteX327" fmla="*/ 7152761 w 8023328"/>
              <a:gd name="connsiteY327" fmla="*/ 1594641 h 2380521"/>
              <a:gd name="connsiteX328" fmla="*/ 7140364 w 8023328"/>
              <a:gd name="connsiteY328" fmla="*/ 1580785 h 2380521"/>
              <a:gd name="connsiteX329" fmla="*/ 7152761 w 8023328"/>
              <a:gd name="connsiteY329" fmla="*/ 1568388 h 2380521"/>
              <a:gd name="connsiteX330" fmla="*/ 7084322 w 8023328"/>
              <a:gd name="connsiteY330" fmla="*/ 1568388 h 2380521"/>
              <a:gd name="connsiteX331" fmla="*/ 7099111 w 8023328"/>
              <a:gd name="connsiteY331" fmla="*/ 1580785 h 2380521"/>
              <a:gd name="connsiteX332" fmla="*/ 7084322 w 8023328"/>
              <a:gd name="connsiteY332" fmla="*/ 1594641 h 2380521"/>
              <a:gd name="connsiteX333" fmla="*/ 7069533 w 8023328"/>
              <a:gd name="connsiteY333" fmla="*/ 1580785 h 2380521"/>
              <a:gd name="connsiteX334" fmla="*/ 7084322 w 8023328"/>
              <a:gd name="connsiteY334" fmla="*/ 1568388 h 2380521"/>
              <a:gd name="connsiteX335" fmla="*/ 7440913 w 8023328"/>
              <a:gd name="connsiteY335" fmla="*/ 1494185 h 2380521"/>
              <a:gd name="connsiteX336" fmla="*/ 7453310 w 8023328"/>
              <a:gd name="connsiteY336" fmla="*/ 1508973 h 2380521"/>
              <a:gd name="connsiteX337" fmla="*/ 7440913 w 8023328"/>
              <a:gd name="connsiteY337" fmla="*/ 1523761 h 2380521"/>
              <a:gd name="connsiteX338" fmla="*/ 7427057 w 8023328"/>
              <a:gd name="connsiteY338" fmla="*/ 1508973 h 2380521"/>
              <a:gd name="connsiteX339" fmla="*/ 7440913 w 8023328"/>
              <a:gd name="connsiteY339" fmla="*/ 1494185 h 2380521"/>
              <a:gd name="connsiteX340" fmla="*/ 7370084 w 8023328"/>
              <a:gd name="connsiteY340" fmla="*/ 1494185 h 2380521"/>
              <a:gd name="connsiteX341" fmla="*/ 7382481 w 8023328"/>
              <a:gd name="connsiteY341" fmla="*/ 1508973 h 2380521"/>
              <a:gd name="connsiteX342" fmla="*/ 7370084 w 8023328"/>
              <a:gd name="connsiteY342" fmla="*/ 1523761 h 2380521"/>
              <a:gd name="connsiteX343" fmla="*/ 7356228 w 8023328"/>
              <a:gd name="connsiteY343" fmla="*/ 1508973 h 2380521"/>
              <a:gd name="connsiteX344" fmla="*/ 7370084 w 8023328"/>
              <a:gd name="connsiteY344" fmla="*/ 1494185 h 2380521"/>
              <a:gd name="connsiteX345" fmla="*/ 7294422 w 8023328"/>
              <a:gd name="connsiteY345" fmla="*/ 1494185 h 2380521"/>
              <a:gd name="connsiteX346" fmla="*/ 7308278 w 8023328"/>
              <a:gd name="connsiteY346" fmla="*/ 1508973 h 2380521"/>
              <a:gd name="connsiteX347" fmla="*/ 7294422 w 8023328"/>
              <a:gd name="connsiteY347" fmla="*/ 1523761 h 2380521"/>
              <a:gd name="connsiteX348" fmla="*/ 7282025 w 8023328"/>
              <a:gd name="connsiteY348" fmla="*/ 1508973 h 2380521"/>
              <a:gd name="connsiteX349" fmla="*/ 7294422 w 8023328"/>
              <a:gd name="connsiteY349" fmla="*/ 1494185 h 2380521"/>
              <a:gd name="connsiteX350" fmla="*/ 7223591 w 8023328"/>
              <a:gd name="connsiteY350" fmla="*/ 1494185 h 2380521"/>
              <a:gd name="connsiteX351" fmla="*/ 7237447 w 8023328"/>
              <a:gd name="connsiteY351" fmla="*/ 1508973 h 2380521"/>
              <a:gd name="connsiteX352" fmla="*/ 7223591 w 8023328"/>
              <a:gd name="connsiteY352" fmla="*/ 1523761 h 2380521"/>
              <a:gd name="connsiteX353" fmla="*/ 7211194 w 8023328"/>
              <a:gd name="connsiteY353" fmla="*/ 1508973 h 2380521"/>
              <a:gd name="connsiteX354" fmla="*/ 7223591 w 8023328"/>
              <a:gd name="connsiteY354" fmla="*/ 1494185 h 2380521"/>
              <a:gd name="connsiteX355" fmla="*/ 7152761 w 8023328"/>
              <a:gd name="connsiteY355" fmla="*/ 1494185 h 2380521"/>
              <a:gd name="connsiteX356" fmla="*/ 7166617 w 8023328"/>
              <a:gd name="connsiteY356" fmla="*/ 1508973 h 2380521"/>
              <a:gd name="connsiteX357" fmla="*/ 7152761 w 8023328"/>
              <a:gd name="connsiteY357" fmla="*/ 1523761 h 2380521"/>
              <a:gd name="connsiteX358" fmla="*/ 7140364 w 8023328"/>
              <a:gd name="connsiteY358" fmla="*/ 1508973 h 2380521"/>
              <a:gd name="connsiteX359" fmla="*/ 7152761 w 8023328"/>
              <a:gd name="connsiteY359" fmla="*/ 1494185 h 2380521"/>
              <a:gd name="connsiteX360" fmla="*/ 7084322 w 8023328"/>
              <a:gd name="connsiteY360" fmla="*/ 1494185 h 2380521"/>
              <a:gd name="connsiteX361" fmla="*/ 7099111 w 8023328"/>
              <a:gd name="connsiteY361" fmla="*/ 1508973 h 2380521"/>
              <a:gd name="connsiteX362" fmla="*/ 7084322 w 8023328"/>
              <a:gd name="connsiteY362" fmla="*/ 1523761 h 2380521"/>
              <a:gd name="connsiteX363" fmla="*/ 7069533 w 8023328"/>
              <a:gd name="connsiteY363" fmla="*/ 1508973 h 2380521"/>
              <a:gd name="connsiteX364" fmla="*/ 7084322 w 8023328"/>
              <a:gd name="connsiteY364" fmla="*/ 1494185 h 2380521"/>
              <a:gd name="connsiteX365" fmla="*/ 7013492 w 8023328"/>
              <a:gd name="connsiteY365" fmla="*/ 1494185 h 2380521"/>
              <a:gd name="connsiteX366" fmla="*/ 7028280 w 8023328"/>
              <a:gd name="connsiteY366" fmla="*/ 1508973 h 2380521"/>
              <a:gd name="connsiteX367" fmla="*/ 7013492 w 8023328"/>
              <a:gd name="connsiteY367" fmla="*/ 1523761 h 2380521"/>
              <a:gd name="connsiteX368" fmla="*/ 6998704 w 8023328"/>
              <a:gd name="connsiteY368" fmla="*/ 1508973 h 2380521"/>
              <a:gd name="connsiteX369" fmla="*/ 7013492 w 8023328"/>
              <a:gd name="connsiteY369" fmla="*/ 1494185 h 2380521"/>
              <a:gd name="connsiteX370" fmla="*/ 6939085 w 8023328"/>
              <a:gd name="connsiteY370" fmla="*/ 1494185 h 2380521"/>
              <a:gd name="connsiteX371" fmla="*/ 6950753 w 8023328"/>
              <a:gd name="connsiteY371" fmla="*/ 1508973 h 2380521"/>
              <a:gd name="connsiteX372" fmla="*/ 6939085 w 8023328"/>
              <a:gd name="connsiteY372" fmla="*/ 1523761 h 2380521"/>
              <a:gd name="connsiteX373" fmla="*/ 6924500 w 8023328"/>
              <a:gd name="connsiteY373" fmla="*/ 1508973 h 2380521"/>
              <a:gd name="connsiteX374" fmla="*/ 6939085 w 8023328"/>
              <a:gd name="connsiteY374" fmla="*/ 1494185 h 2380521"/>
              <a:gd name="connsiteX375" fmla="*/ 83229 w 8023328"/>
              <a:gd name="connsiteY375" fmla="*/ 1426727 h 2380521"/>
              <a:gd name="connsiteX376" fmla="*/ 97085 w 8023328"/>
              <a:gd name="connsiteY376" fmla="*/ 1439124 h 2380521"/>
              <a:gd name="connsiteX377" fmla="*/ 83229 w 8023328"/>
              <a:gd name="connsiteY377" fmla="*/ 1452980 h 2380521"/>
              <a:gd name="connsiteX378" fmla="*/ 70831 w 8023328"/>
              <a:gd name="connsiteY378" fmla="*/ 1439124 h 2380521"/>
              <a:gd name="connsiteX379" fmla="*/ 83229 w 8023328"/>
              <a:gd name="connsiteY379" fmla="*/ 1426727 h 2380521"/>
              <a:gd name="connsiteX380" fmla="*/ 11993 w 8023328"/>
              <a:gd name="connsiteY380" fmla="*/ 1426727 h 2380521"/>
              <a:gd name="connsiteX381" fmla="*/ 26234 w 8023328"/>
              <a:gd name="connsiteY381" fmla="*/ 1439124 h 2380521"/>
              <a:gd name="connsiteX382" fmla="*/ 11993 w 8023328"/>
              <a:gd name="connsiteY382" fmla="*/ 1452980 h 2380521"/>
              <a:gd name="connsiteX383" fmla="*/ 0 w 8023328"/>
              <a:gd name="connsiteY383" fmla="*/ 1439124 h 2380521"/>
              <a:gd name="connsiteX384" fmla="*/ 11993 w 8023328"/>
              <a:gd name="connsiteY384" fmla="*/ 1426727 h 2380521"/>
              <a:gd name="connsiteX385" fmla="*/ 7370084 w 8023328"/>
              <a:gd name="connsiteY385" fmla="*/ 1423353 h 2380521"/>
              <a:gd name="connsiteX386" fmla="*/ 7382481 w 8023328"/>
              <a:gd name="connsiteY386" fmla="*/ 1438142 h 2380521"/>
              <a:gd name="connsiteX387" fmla="*/ 7370084 w 8023328"/>
              <a:gd name="connsiteY387" fmla="*/ 1452931 h 2380521"/>
              <a:gd name="connsiteX388" fmla="*/ 7356228 w 8023328"/>
              <a:gd name="connsiteY388" fmla="*/ 1438142 h 2380521"/>
              <a:gd name="connsiteX389" fmla="*/ 7370084 w 8023328"/>
              <a:gd name="connsiteY389" fmla="*/ 1423353 h 2380521"/>
              <a:gd name="connsiteX390" fmla="*/ 7294422 w 8023328"/>
              <a:gd name="connsiteY390" fmla="*/ 1423353 h 2380521"/>
              <a:gd name="connsiteX391" fmla="*/ 7308278 w 8023328"/>
              <a:gd name="connsiteY391" fmla="*/ 1438142 h 2380521"/>
              <a:gd name="connsiteX392" fmla="*/ 7294422 w 8023328"/>
              <a:gd name="connsiteY392" fmla="*/ 1452931 h 2380521"/>
              <a:gd name="connsiteX393" fmla="*/ 7282025 w 8023328"/>
              <a:gd name="connsiteY393" fmla="*/ 1438142 h 2380521"/>
              <a:gd name="connsiteX394" fmla="*/ 7294422 w 8023328"/>
              <a:gd name="connsiteY394" fmla="*/ 1423353 h 2380521"/>
              <a:gd name="connsiteX395" fmla="*/ 7223591 w 8023328"/>
              <a:gd name="connsiteY395" fmla="*/ 1423353 h 2380521"/>
              <a:gd name="connsiteX396" fmla="*/ 7237447 w 8023328"/>
              <a:gd name="connsiteY396" fmla="*/ 1438142 h 2380521"/>
              <a:gd name="connsiteX397" fmla="*/ 7223591 w 8023328"/>
              <a:gd name="connsiteY397" fmla="*/ 1452931 h 2380521"/>
              <a:gd name="connsiteX398" fmla="*/ 7211194 w 8023328"/>
              <a:gd name="connsiteY398" fmla="*/ 1438142 h 2380521"/>
              <a:gd name="connsiteX399" fmla="*/ 7223591 w 8023328"/>
              <a:gd name="connsiteY399" fmla="*/ 1423353 h 2380521"/>
              <a:gd name="connsiteX400" fmla="*/ 7155152 w 8023328"/>
              <a:gd name="connsiteY400" fmla="*/ 1423353 h 2380521"/>
              <a:gd name="connsiteX401" fmla="*/ 7169940 w 8023328"/>
              <a:gd name="connsiteY401" fmla="*/ 1438142 h 2380521"/>
              <a:gd name="connsiteX402" fmla="*/ 7155152 w 8023328"/>
              <a:gd name="connsiteY402" fmla="*/ 1452931 h 2380521"/>
              <a:gd name="connsiteX403" fmla="*/ 7141920 w 8023328"/>
              <a:gd name="connsiteY403" fmla="*/ 1438142 h 2380521"/>
              <a:gd name="connsiteX404" fmla="*/ 7155152 w 8023328"/>
              <a:gd name="connsiteY404" fmla="*/ 1423353 h 2380521"/>
              <a:gd name="connsiteX405" fmla="*/ 7084322 w 8023328"/>
              <a:gd name="connsiteY405" fmla="*/ 1423353 h 2380521"/>
              <a:gd name="connsiteX406" fmla="*/ 7099111 w 8023328"/>
              <a:gd name="connsiteY406" fmla="*/ 1438142 h 2380521"/>
              <a:gd name="connsiteX407" fmla="*/ 7084322 w 8023328"/>
              <a:gd name="connsiteY407" fmla="*/ 1452931 h 2380521"/>
              <a:gd name="connsiteX408" fmla="*/ 7069533 w 8023328"/>
              <a:gd name="connsiteY408" fmla="*/ 1438142 h 2380521"/>
              <a:gd name="connsiteX409" fmla="*/ 7084322 w 8023328"/>
              <a:gd name="connsiteY409" fmla="*/ 1423353 h 2380521"/>
              <a:gd name="connsiteX410" fmla="*/ 7013492 w 8023328"/>
              <a:gd name="connsiteY410" fmla="*/ 1423353 h 2380521"/>
              <a:gd name="connsiteX411" fmla="*/ 7028280 w 8023328"/>
              <a:gd name="connsiteY411" fmla="*/ 1438142 h 2380521"/>
              <a:gd name="connsiteX412" fmla="*/ 7013492 w 8023328"/>
              <a:gd name="connsiteY412" fmla="*/ 1452931 h 2380521"/>
              <a:gd name="connsiteX413" fmla="*/ 6998704 w 8023328"/>
              <a:gd name="connsiteY413" fmla="*/ 1438142 h 2380521"/>
              <a:gd name="connsiteX414" fmla="*/ 7013492 w 8023328"/>
              <a:gd name="connsiteY414" fmla="*/ 1423353 h 2380521"/>
              <a:gd name="connsiteX415" fmla="*/ 6939085 w 8023328"/>
              <a:gd name="connsiteY415" fmla="*/ 1423353 h 2380521"/>
              <a:gd name="connsiteX416" fmla="*/ 6950753 w 8023328"/>
              <a:gd name="connsiteY416" fmla="*/ 1438142 h 2380521"/>
              <a:gd name="connsiteX417" fmla="*/ 6939085 w 8023328"/>
              <a:gd name="connsiteY417" fmla="*/ 1452931 h 2380521"/>
              <a:gd name="connsiteX418" fmla="*/ 6924500 w 8023328"/>
              <a:gd name="connsiteY418" fmla="*/ 1438142 h 2380521"/>
              <a:gd name="connsiteX419" fmla="*/ 6939085 w 8023328"/>
              <a:gd name="connsiteY419" fmla="*/ 1423353 h 2380521"/>
              <a:gd name="connsiteX420" fmla="*/ 6867525 w 8023328"/>
              <a:gd name="connsiteY420" fmla="*/ 1423353 h 2380521"/>
              <a:gd name="connsiteX421" fmla="*/ 6879922 w 8023328"/>
              <a:gd name="connsiteY421" fmla="*/ 1438142 h 2380521"/>
              <a:gd name="connsiteX422" fmla="*/ 6867525 w 8023328"/>
              <a:gd name="connsiteY422" fmla="*/ 1452931 h 2380521"/>
              <a:gd name="connsiteX423" fmla="*/ 6853669 w 8023328"/>
              <a:gd name="connsiteY423" fmla="*/ 1438142 h 2380521"/>
              <a:gd name="connsiteX424" fmla="*/ 6867525 w 8023328"/>
              <a:gd name="connsiteY424" fmla="*/ 1423353 h 2380521"/>
              <a:gd name="connsiteX425" fmla="*/ 6796696 w 8023328"/>
              <a:gd name="connsiteY425" fmla="*/ 1423353 h 2380521"/>
              <a:gd name="connsiteX426" fmla="*/ 6809093 w 8023328"/>
              <a:gd name="connsiteY426" fmla="*/ 1438142 h 2380521"/>
              <a:gd name="connsiteX427" fmla="*/ 6796696 w 8023328"/>
              <a:gd name="connsiteY427" fmla="*/ 1452931 h 2380521"/>
              <a:gd name="connsiteX428" fmla="*/ 6782840 w 8023328"/>
              <a:gd name="connsiteY428" fmla="*/ 1438142 h 2380521"/>
              <a:gd name="connsiteX429" fmla="*/ 6796696 w 8023328"/>
              <a:gd name="connsiteY429" fmla="*/ 1423353 h 2380521"/>
              <a:gd name="connsiteX430" fmla="*/ 155518 w 8023328"/>
              <a:gd name="connsiteY430" fmla="*/ 1355896 h 2380521"/>
              <a:gd name="connsiteX431" fmla="*/ 167916 w 8023328"/>
              <a:gd name="connsiteY431" fmla="*/ 1368293 h 2380521"/>
              <a:gd name="connsiteX432" fmla="*/ 155518 w 8023328"/>
              <a:gd name="connsiteY432" fmla="*/ 1382149 h 2380521"/>
              <a:gd name="connsiteX433" fmla="*/ 141662 w 8023328"/>
              <a:gd name="connsiteY433" fmla="*/ 1368293 h 2380521"/>
              <a:gd name="connsiteX434" fmla="*/ 155518 w 8023328"/>
              <a:gd name="connsiteY434" fmla="*/ 1355896 h 2380521"/>
              <a:gd name="connsiteX435" fmla="*/ 83230 w 8023328"/>
              <a:gd name="connsiteY435" fmla="*/ 1355896 h 2380521"/>
              <a:gd name="connsiteX436" fmla="*/ 97086 w 8023328"/>
              <a:gd name="connsiteY436" fmla="*/ 1368293 h 2380521"/>
              <a:gd name="connsiteX437" fmla="*/ 83230 w 8023328"/>
              <a:gd name="connsiteY437" fmla="*/ 1382149 h 2380521"/>
              <a:gd name="connsiteX438" fmla="*/ 70832 w 8023328"/>
              <a:gd name="connsiteY438" fmla="*/ 1368293 h 2380521"/>
              <a:gd name="connsiteX439" fmla="*/ 83230 w 8023328"/>
              <a:gd name="connsiteY439" fmla="*/ 1355896 h 2380521"/>
              <a:gd name="connsiteX440" fmla="*/ 11994 w 8023328"/>
              <a:gd name="connsiteY440" fmla="*/ 1355896 h 2380521"/>
              <a:gd name="connsiteX441" fmla="*/ 26235 w 8023328"/>
              <a:gd name="connsiteY441" fmla="*/ 1368293 h 2380521"/>
              <a:gd name="connsiteX442" fmla="*/ 11994 w 8023328"/>
              <a:gd name="connsiteY442" fmla="*/ 1382149 h 2380521"/>
              <a:gd name="connsiteX443" fmla="*/ 2 w 8023328"/>
              <a:gd name="connsiteY443" fmla="*/ 1368293 h 2380521"/>
              <a:gd name="connsiteX444" fmla="*/ 11994 w 8023328"/>
              <a:gd name="connsiteY444" fmla="*/ 1355896 h 2380521"/>
              <a:gd name="connsiteX445" fmla="*/ 7294422 w 8023328"/>
              <a:gd name="connsiteY445" fmla="*/ 1352524 h 2380521"/>
              <a:gd name="connsiteX446" fmla="*/ 7308278 w 8023328"/>
              <a:gd name="connsiteY446" fmla="*/ 1367109 h 2380521"/>
              <a:gd name="connsiteX447" fmla="*/ 7294422 w 8023328"/>
              <a:gd name="connsiteY447" fmla="*/ 1378777 h 2380521"/>
              <a:gd name="connsiteX448" fmla="*/ 7282025 w 8023328"/>
              <a:gd name="connsiteY448" fmla="*/ 1367109 h 2380521"/>
              <a:gd name="connsiteX449" fmla="*/ 7294422 w 8023328"/>
              <a:gd name="connsiteY449" fmla="*/ 1352524 h 2380521"/>
              <a:gd name="connsiteX450" fmla="*/ 7223591 w 8023328"/>
              <a:gd name="connsiteY450" fmla="*/ 1352524 h 2380521"/>
              <a:gd name="connsiteX451" fmla="*/ 7237447 w 8023328"/>
              <a:gd name="connsiteY451" fmla="*/ 1367109 h 2380521"/>
              <a:gd name="connsiteX452" fmla="*/ 7223591 w 8023328"/>
              <a:gd name="connsiteY452" fmla="*/ 1378777 h 2380521"/>
              <a:gd name="connsiteX453" fmla="*/ 7211194 w 8023328"/>
              <a:gd name="connsiteY453" fmla="*/ 1367109 h 2380521"/>
              <a:gd name="connsiteX454" fmla="*/ 7223591 w 8023328"/>
              <a:gd name="connsiteY454" fmla="*/ 1352524 h 2380521"/>
              <a:gd name="connsiteX455" fmla="*/ 7155152 w 8023328"/>
              <a:gd name="connsiteY455" fmla="*/ 1352524 h 2380521"/>
              <a:gd name="connsiteX456" fmla="*/ 7169940 w 8023328"/>
              <a:gd name="connsiteY456" fmla="*/ 1367109 h 2380521"/>
              <a:gd name="connsiteX457" fmla="*/ 7155152 w 8023328"/>
              <a:gd name="connsiteY457" fmla="*/ 1378777 h 2380521"/>
              <a:gd name="connsiteX458" fmla="*/ 7140364 w 8023328"/>
              <a:gd name="connsiteY458" fmla="*/ 1367109 h 2380521"/>
              <a:gd name="connsiteX459" fmla="*/ 7155152 w 8023328"/>
              <a:gd name="connsiteY459" fmla="*/ 1352524 h 2380521"/>
              <a:gd name="connsiteX460" fmla="*/ 7084322 w 8023328"/>
              <a:gd name="connsiteY460" fmla="*/ 1352524 h 2380521"/>
              <a:gd name="connsiteX461" fmla="*/ 7099111 w 8023328"/>
              <a:gd name="connsiteY461" fmla="*/ 1367109 h 2380521"/>
              <a:gd name="connsiteX462" fmla="*/ 7084322 w 8023328"/>
              <a:gd name="connsiteY462" fmla="*/ 1378777 h 2380521"/>
              <a:gd name="connsiteX463" fmla="*/ 7069533 w 8023328"/>
              <a:gd name="connsiteY463" fmla="*/ 1367109 h 2380521"/>
              <a:gd name="connsiteX464" fmla="*/ 7084322 w 8023328"/>
              <a:gd name="connsiteY464" fmla="*/ 1352524 h 2380521"/>
              <a:gd name="connsiteX465" fmla="*/ 7013492 w 8023328"/>
              <a:gd name="connsiteY465" fmla="*/ 1352524 h 2380521"/>
              <a:gd name="connsiteX466" fmla="*/ 7028280 w 8023328"/>
              <a:gd name="connsiteY466" fmla="*/ 1367109 h 2380521"/>
              <a:gd name="connsiteX467" fmla="*/ 7013492 w 8023328"/>
              <a:gd name="connsiteY467" fmla="*/ 1378777 h 2380521"/>
              <a:gd name="connsiteX468" fmla="*/ 6998704 w 8023328"/>
              <a:gd name="connsiteY468" fmla="*/ 1367109 h 2380521"/>
              <a:gd name="connsiteX469" fmla="*/ 7013492 w 8023328"/>
              <a:gd name="connsiteY469" fmla="*/ 1352524 h 2380521"/>
              <a:gd name="connsiteX470" fmla="*/ 6939085 w 8023328"/>
              <a:gd name="connsiteY470" fmla="*/ 1352524 h 2380521"/>
              <a:gd name="connsiteX471" fmla="*/ 6950753 w 8023328"/>
              <a:gd name="connsiteY471" fmla="*/ 1367701 h 2380521"/>
              <a:gd name="connsiteX472" fmla="*/ 6939085 w 8023328"/>
              <a:gd name="connsiteY472" fmla="*/ 1382120 h 2380521"/>
              <a:gd name="connsiteX473" fmla="*/ 6924500 w 8023328"/>
              <a:gd name="connsiteY473" fmla="*/ 1367701 h 2380521"/>
              <a:gd name="connsiteX474" fmla="*/ 6939085 w 8023328"/>
              <a:gd name="connsiteY474" fmla="*/ 1352524 h 2380521"/>
              <a:gd name="connsiteX475" fmla="*/ 6867525 w 8023328"/>
              <a:gd name="connsiteY475" fmla="*/ 1352524 h 2380521"/>
              <a:gd name="connsiteX476" fmla="*/ 6879922 w 8023328"/>
              <a:gd name="connsiteY476" fmla="*/ 1367701 h 2380521"/>
              <a:gd name="connsiteX477" fmla="*/ 6867525 w 8023328"/>
              <a:gd name="connsiteY477" fmla="*/ 1382120 h 2380521"/>
              <a:gd name="connsiteX478" fmla="*/ 6853669 w 8023328"/>
              <a:gd name="connsiteY478" fmla="*/ 1367701 h 2380521"/>
              <a:gd name="connsiteX479" fmla="*/ 6867525 w 8023328"/>
              <a:gd name="connsiteY479" fmla="*/ 1352524 h 2380521"/>
              <a:gd name="connsiteX480" fmla="*/ 6796696 w 8023328"/>
              <a:gd name="connsiteY480" fmla="*/ 1352524 h 2380521"/>
              <a:gd name="connsiteX481" fmla="*/ 6809093 w 8023328"/>
              <a:gd name="connsiteY481" fmla="*/ 1367701 h 2380521"/>
              <a:gd name="connsiteX482" fmla="*/ 6796696 w 8023328"/>
              <a:gd name="connsiteY482" fmla="*/ 1382120 h 2380521"/>
              <a:gd name="connsiteX483" fmla="*/ 6782840 w 8023328"/>
              <a:gd name="connsiteY483" fmla="*/ 1367701 h 2380521"/>
              <a:gd name="connsiteX484" fmla="*/ 6796696 w 8023328"/>
              <a:gd name="connsiteY484" fmla="*/ 1352524 h 2380521"/>
              <a:gd name="connsiteX485" fmla="*/ 6724405 w 8023328"/>
              <a:gd name="connsiteY485" fmla="*/ 1352524 h 2380521"/>
              <a:gd name="connsiteX486" fmla="*/ 6738261 w 8023328"/>
              <a:gd name="connsiteY486" fmla="*/ 1367701 h 2380521"/>
              <a:gd name="connsiteX487" fmla="*/ 6724405 w 8023328"/>
              <a:gd name="connsiteY487" fmla="*/ 1382120 h 2380521"/>
              <a:gd name="connsiteX488" fmla="*/ 6712008 w 8023328"/>
              <a:gd name="connsiteY488" fmla="*/ 1367701 h 2380521"/>
              <a:gd name="connsiteX489" fmla="*/ 6724405 w 8023328"/>
              <a:gd name="connsiteY489" fmla="*/ 1352524 h 2380521"/>
              <a:gd name="connsiteX490" fmla="*/ 6653576 w 8023328"/>
              <a:gd name="connsiteY490" fmla="*/ 1352524 h 2380521"/>
              <a:gd name="connsiteX491" fmla="*/ 6667432 w 8023328"/>
              <a:gd name="connsiteY491" fmla="*/ 1367701 h 2380521"/>
              <a:gd name="connsiteX492" fmla="*/ 6653576 w 8023328"/>
              <a:gd name="connsiteY492" fmla="*/ 1382120 h 2380521"/>
              <a:gd name="connsiteX493" fmla="*/ 6641179 w 8023328"/>
              <a:gd name="connsiteY493" fmla="*/ 1367701 h 2380521"/>
              <a:gd name="connsiteX494" fmla="*/ 6653576 w 8023328"/>
              <a:gd name="connsiteY494" fmla="*/ 1352524 h 2380521"/>
              <a:gd name="connsiteX495" fmla="*/ 7223591 w 8023328"/>
              <a:gd name="connsiteY495" fmla="*/ 1281693 h 2380521"/>
              <a:gd name="connsiteX496" fmla="*/ 7237447 w 8023328"/>
              <a:gd name="connsiteY496" fmla="*/ 1295549 h 2380521"/>
              <a:gd name="connsiteX497" fmla="*/ 7223591 w 8023328"/>
              <a:gd name="connsiteY497" fmla="*/ 1307946 h 2380521"/>
              <a:gd name="connsiteX498" fmla="*/ 7211194 w 8023328"/>
              <a:gd name="connsiteY498" fmla="*/ 1295549 h 2380521"/>
              <a:gd name="connsiteX499" fmla="*/ 7223591 w 8023328"/>
              <a:gd name="connsiteY499" fmla="*/ 1281693 h 2380521"/>
              <a:gd name="connsiteX500" fmla="*/ 7155152 w 8023328"/>
              <a:gd name="connsiteY500" fmla="*/ 1281693 h 2380521"/>
              <a:gd name="connsiteX501" fmla="*/ 7169940 w 8023328"/>
              <a:gd name="connsiteY501" fmla="*/ 1295549 h 2380521"/>
              <a:gd name="connsiteX502" fmla="*/ 7155152 w 8023328"/>
              <a:gd name="connsiteY502" fmla="*/ 1307946 h 2380521"/>
              <a:gd name="connsiteX503" fmla="*/ 7140364 w 8023328"/>
              <a:gd name="connsiteY503" fmla="*/ 1295549 h 2380521"/>
              <a:gd name="connsiteX504" fmla="*/ 7155152 w 8023328"/>
              <a:gd name="connsiteY504" fmla="*/ 1281693 h 2380521"/>
              <a:gd name="connsiteX505" fmla="*/ 7084322 w 8023328"/>
              <a:gd name="connsiteY505" fmla="*/ 1281693 h 2380521"/>
              <a:gd name="connsiteX506" fmla="*/ 7099111 w 8023328"/>
              <a:gd name="connsiteY506" fmla="*/ 1295549 h 2380521"/>
              <a:gd name="connsiteX507" fmla="*/ 7084322 w 8023328"/>
              <a:gd name="connsiteY507" fmla="*/ 1307946 h 2380521"/>
              <a:gd name="connsiteX508" fmla="*/ 7069533 w 8023328"/>
              <a:gd name="connsiteY508" fmla="*/ 1295549 h 2380521"/>
              <a:gd name="connsiteX509" fmla="*/ 7084322 w 8023328"/>
              <a:gd name="connsiteY509" fmla="*/ 1281693 h 2380521"/>
              <a:gd name="connsiteX510" fmla="*/ 7013492 w 8023328"/>
              <a:gd name="connsiteY510" fmla="*/ 1281693 h 2380521"/>
              <a:gd name="connsiteX511" fmla="*/ 7028280 w 8023328"/>
              <a:gd name="connsiteY511" fmla="*/ 1295549 h 2380521"/>
              <a:gd name="connsiteX512" fmla="*/ 7013492 w 8023328"/>
              <a:gd name="connsiteY512" fmla="*/ 1307946 h 2380521"/>
              <a:gd name="connsiteX513" fmla="*/ 6998704 w 8023328"/>
              <a:gd name="connsiteY513" fmla="*/ 1295549 h 2380521"/>
              <a:gd name="connsiteX514" fmla="*/ 7013492 w 8023328"/>
              <a:gd name="connsiteY514" fmla="*/ 1281693 h 2380521"/>
              <a:gd name="connsiteX515" fmla="*/ 6939085 w 8023328"/>
              <a:gd name="connsiteY515" fmla="*/ 1281693 h 2380521"/>
              <a:gd name="connsiteX516" fmla="*/ 6950753 w 8023328"/>
              <a:gd name="connsiteY516" fmla="*/ 1295549 h 2380521"/>
              <a:gd name="connsiteX517" fmla="*/ 6939085 w 8023328"/>
              <a:gd name="connsiteY517" fmla="*/ 1307946 h 2380521"/>
              <a:gd name="connsiteX518" fmla="*/ 6924500 w 8023328"/>
              <a:gd name="connsiteY518" fmla="*/ 1295549 h 2380521"/>
              <a:gd name="connsiteX519" fmla="*/ 6939085 w 8023328"/>
              <a:gd name="connsiteY519" fmla="*/ 1281693 h 2380521"/>
              <a:gd name="connsiteX520" fmla="*/ 6867525 w 8023328"/>
              <a:gd name="connsiteY520" fmla="*/ 1281693 h 2380521"/>
              <a:gd name="connsiteX521" fmla="*/ 6879922 w 8023328"/>
              <a:gd name="connsiteY521" fmla="*/ 1295549 h 2380521"/>
              <a:gd name="connsiteX522" fmla="*/ 6867525 w 8023328"/>
              <a:gd name="connsiteY522" fmla="*/ 1307946 h 2380521"/>
              <a:gd name="connsiteX523" fmla="*/ 6853669 w 8023328"/>
              <a:gd name="connsiteY523" fmla="*/ 1295549 h 2380521"/>
              <a:gd name="connsiteX524" fmla="*/ 6867525 w 8023328"/>
              <a:gd name="connsiteY524" fmla="*/ 1281693 h 2380521"/>
              <a:gd name="connsiteX525" fmla="*/ 6796696 w 8023328"/>
              <a:gd name="connsiteY525" fmla="*/ 1281693 h 2380521"/>
              <a:gd name="connsiteX526" fmla="*/ 6809093 w 8023328"/>
              <a:gd name="connsiteY526" fmla="*/ 1295549 h 2380521"/>
              <a:gd name="connsiteX527" fmla="*/ 6796696 w 8023328"/>
              <a:gd name="connsiteY527" fmla="*/ 1307946 h 2380521"/>
              <a:gd name="connsiteX528" fmla="*/ 6782840 w 8023328"/>
              <a:gd name="connsiteY528" fmla="*/ 1295549 h 2380521"/>
              <a:gd name="connsiteX529" fmla="*/ 6796696 w 8023328"/>
              <a:gd name="connsiteY529" fmla="*/ 1281693 h 2380521"/>
              <a:gd name="connsiteX530" fmla="*/ 6724405 w 8023328"/>
              <a:gd name="connsiteY530" fmla="*/ 1281693 h 2380521"/>
              <a:gd name="connsiteX531" fmla="*/ 6738261 w 8023328"/>
              <a:gd name="connsiteY531" fmla="*/ 1295549 h 2380521"/>
              <a:gd name="connsiteX532" fmla="*/ 6724405 w 8023328"/>
              <a:gd name="connsiteY532" fmla="*/ 1307946 h 2380521"/>
              <a:gd name="connsiteX533" fmla="*/ 6712008 w 8023328"/>
              <a:gd name="connsiteY533" fmla="*/ 1295549 h 2380521"/>
              <a:gd name="connsiteX534" fmla="*/ 6724405 w 8023328"/>
              <a:gd name="connsiteY534" fmla="*/ 1281693 h 2380521"/>
              <a:gd name="connsiteX535" fmla="*/ 6653576 w 8023328"/>
              <a:gd name="connsiteY535" fmla="*/ 1281693 h 2380521"/>
              <a:gd name="connsiteX536" fmla="*/ 6667432 w 8023328"/>
              <a:gd name="connsiteY536" fmla="*/ 1295549 h 2380521"/>
              <a:gd name="connsiteX537" fmla="*/ 6653576 w 8023328"/>
              <a:gd name="connsiteY537" fmla="*/ 1307946 h 2380521"/>
              <a:gd name="connsiteX538" fmla="*/ 6641179 w 8023328"/>
              <a:gd name="connsiteY538" fmla="*/ 1295549 h 2380521"/>
              <a:gd name="connsiteX539" fmla="*/ 6653576 w 8023328"/>
              <a:gd name="connsiteY539" fmla="*/ 1281693 h 2380521"/>
              <a:gd name="connsiteX540" fmla="*/ 6582745 w 8023328"/>
              <a:gd name="connsiteY540" fmla="*/ 1281693 h 2380521"/>
              <a:gd name="connsiteX541" fmla="*/ 6596601 w 8023328"/>
              <a:gd name="connsiteY541" fmla="*/ 1295549 h 2380521"/>
              <a:gd name="connsiteX542" fmla="*/ 6582745 w 8023328"/>
              <a:gd name="connsiteY542" fmla="*/ 1307946 h 2380521"/>
              <a:gd name="connsiteX543" fmla="*/ 6570348 w 8023328"/>
              <a:gd name="connsiteY543" fmla="*/ 1295549 h 2380521"/>
              <a:gd name="connsiteX544" fmla="*/ 6582745 w 8023328"/>
              <a:gd name="connsiteY544" fmla="*/ 1281693 h 2380521"/>
              <a:gd name="connsiteX545" fmla="*/ 6510933 w 8023328"/>
              <a:gd name="connsiteY545" fmla="*/ 1281693 h 2380521"/>
              <a:gd name="connsiteX546" fmla="*/ 6525722 w 8023328"/>
              <a:gd name="connsiteY546" fmla="*/ 1295549 h 2380521"/>
              <a:gd name="connsiteX547" fmla="*/ 6510933 w 8023328"/>
              <a:gd name="connsiteY547" fmla="*/ 1307946 h 2380521"/>
              <a:gd name="connsiteX548" fmla="*/ 6496144 w 8023328"/>
              <a:gd name="connsiteY548" fmla="*/ 1295549 h 2380521"/>
              <a:gd name="connsiteX549" fmla="*/ 6510933 w 8023328"/>
              <a:gd name="connsiteY549" fmla="*/ 1281693 h 2380521"/>
              <a:gd name="connsiteX550" fmla="*/ 6440492 w 8023328"/>
              <a:gd name="connsiteY550" fmla="*/ 1281693 h 2380521"/>
              <a:gd name="connsiteX551" fmla="*/ 6454911 w 8023328"/>
              <a:gd name="connsiteY551" fmla="*/ 1295549 h 2380521"/>
              <a:gd name="connsiteX552" fmla="*/ 6440492 w 8023328"/>
              <a:gd name="connsiteY552" fmla="*/ 1307946 h 2380521"/>
              <a:gd name="connsiteX553" fmla="*/ 6425315 w 8023328"/>
              <a:gd name="connsiteY553" fmla="*/ 1295549 h 2380521"/>
              <a:gd name="connsiteX554" fmla="*/ 6440492 w 8023328"/>
              <a:gd name="connsiteY554" fmla="*/ 1281693 h 2380521"/>
              <a:gd name="connsiteX555" fmla="*/ 6369273 w 8023328"/>
              <a:gd name="connsiteY555" fmla="*/ 1281693 h 2380521"/>
              <a:gd name="connsiteX556" fmla="*/ 6384062 w 8023328"/>
              <a:gd name="connsiteY556" fmla="*/ 1296482 h 2380521"/>
              <a:gd name="connsiteX557" fmla="*/ 6369273 w 8023328"/>
              <a:gd name="connsiteY557" fmla="*/ 1311271 h 2380521"/>
              <a:gd name="connsiteX558" fmla="*/ 6354484 w 8023328"/>
              <a:gd name="connsiteY558" fmla="*/ 1296482 h 2380521"/>
              <a:gd name="connsiteX559" fmla="*/ 6369273 w 8023328"/>
              <a:gd name="connsiteY559" fmla="*/ 1281693 h 2380521"/>
              <a:gd name="connsiteX560" fmla="*/ 5799257 w 8023328"/>
              <a:gd name="connsiteY560" fmla="*/ 1281693 h 2380521"/>
              <a:gd name="connsiteX561" fmla="*/ 5814045 w 8023328"/>
              <a:gd name="connsiteY561" fmla="*/ 1296482 h 2380521"/>
              <a:gd name="connsiteX562" fmla="*/ 5799257 w 8023328"/>
              <a:gd name="connsiteY562" fmla="*/ 1311271 h 2380521"/>
              <a:gd name="connsiteX563" fmla="*/ 5784469 w 8023328"/>
              <a:gd name="connsiteY563" fmla="*/ 1296482 h 2380521"/>
              <a:gd name="connsiteX564" fmla="*/ 5799257 w 8023328"/>
              <a:gd name="connsiteY564" fmla="*/ 1281693 h 2380521"/>
              <a:gd name="connsiteX565" fmla="*/ 5724122 w 8023328"/>
              <a:gd name="connsiteY565" fmla="*/ 1281693 h 2380521"/>
              <a:gd name="connsiteX566" fmla="*/ 5736519 w 8023328"/>
              <a:gd name="connsiteY566" fmla="*/ 1296482 h 2380521"/>
              <a:gd name="connsiteX567" fmla="*/ 5724122 w 8023328"/>
              <a:gd name="connsiteY567" fmla="*/ 1311271 h 2380521"/>
              <a:gd name="connsiteX568" fmla="*/ 5710266 w 8023328"/>
              <a:gd name="connsiteY568" fmla="*/ 1296482 h 2380521"/>
              <a:gd name="connsiteX569" fmla="*/ 5724122 w 8023328"/>
              <a:gd name="connsiteY569" fmla="*/ 1281693 h 2380521"/>
              <a:gd name="connsiteX570" fmla="*/ 5653291 w 8023328"/>
              <a:gd name="connsiteY570" fmla="*/ 1281693 h 2380521"/>
              <a:gd name="connsiteX571" fmla="*/ 5665688 w 8023328"/>
              <a:gd name="connsiteY571" fmla="*/ 1296482 h 2380521"/>
              <a:gd name="connsiteX572" fmla="*/ 5653291 w 8023328"/>
              <a:gd name="connsiteY572" fmla="*/ 1311271 h 2380521"/>
              <a:gd name="connsiteX573" fmla="*/ 5639435 w 8023328"/>
              <a:gd name="connsiteY573" fmla="*/ 1296482 h 2380521"/>
              <a:gd name="connsiteX574" fmla="*/ 5653291 w 8023328"/>
              <a:gd name="connsiteY574" fmla="*/ 1281693 h 2380521"/>
              <a:gd name="connsiteX575" fmla="*/ 5582461 w 8023328"/>
              <a:gd name="connsiteY575" fmla="*/ 1281693 h 2380521"/>
              <a:gd name="connsiteX576" fmla="*/ 5594858 w 8023328"/>
              <a:gd name="connsiteY576" fmla="*/ 1296482 h 2380521"/>
              <a:gd name="connsiteX577" fmla="*/ 5582461 w 8023328"/>
              <a:gd name="connsiteY577" fmla="*/ 1311271 h 2380521"/>
              <a:gd name="connsiteX578" fmla="*/ 5568605 w 8023328"/>
              <a:gd name="connsiteY578" fmla="*/ 1296482 h 2380521"/>
              <a:gd name="connsiteX579" fmla="*/ 5582461 w 8023328"/>
              <a:gd name="connsiteY579" fmla="*/ 1281693 h 2380521"/>
              <a:gd name="connsiteX580" fmla="*/ 5510171 w 8023328"/>
              <a:gd name="connsiteY580" fmla="*/ 1281693 h 2380521"/>
              <a:gd name="connsiteX581" fmla="*/ 5524027 w 8023328"/>
              <a:gd name="connsiteY581" fmla="*/ 1296482 h 2380521"/>
              <a:gd name="connsiteX582" fmla="*/ 5510171 w 8023328"/>
              <a:gd name="connsiteY582" fmla="*/ 1311271 h 2380521"/>
              <a:gd name="connsiteX583" fmla="*/ 5497774 w 8023328"/>
              <a:gd name="connsiteY583" fmla="*/ 1296482 h 2380521"/>
              <a:gd name="connsiteX584" fmla="*/ 5510171 w 8023328"/>
              <a:gd name="connsiteY584" fmla="*/ 1281693 h 2380521"/>
              <a:gd name="connsiteX585" fmla="*/ 5438937 w 8023328"/>
              <a:gd name="connsiteY585" fmla="*/ 1281693 h 2380521"/>
              <a:gd name="connsiteX586" fmla="*/ 5453178 w 8023328"/>
              <a:gd name="connsiteY586" fmla="*/ 1296482 h 2380521"/>
              <a:gd name="connsiteX587" fmla="*/ 5438937 w 8023328"/>
              <a:gd name="connsiteY587" fmla="*/ 1311271 h 2380521"/>
              <a:gd name="connsiteX588" fmla="*/ 5426945 w 8023328"/>
              <a:gd name="connsiteY588" fmla="*/ 1296482 h 2380521"/>
              <a:gd name="connsiteX589" fmla="*/ 5438937 w 8023328"/>
              <a:gd name="connsiteY589" fmla="*/ 1281693 h 2380521"/>
              <a:gd name="connsiteX590" fmla="*/ 5368510 w 8023328"/>
              <a:gd name="connsiteY590" fmla="*/ 1281693 h 2380521"/>
              <a:gd name="connsiteX591" fmla="*/ 5382366 w 8023328"/>
              <a:gd name="connsiteY591" fmla="*/ 1296482 h 2380521"/>
              <a:gd name="connsiteX592" fmla="*/ 5368510 w 8023328"/>
              <a:gd name="connsiteY592" fmla="*/ 1311271 h 2380521"/>
              <a:gd name="connsiteX593" fmla="*/ 5356113 w 8023328"/>
              <a:gd name="connsiteY593" fmla="*/ 1296482 h 2380521"/>
              <a:gd name="connsiteX594" fmla="*/ 5368510 w 8023328"/>
              <a:gd name="connsiteY594" fmla="*/ 1281693 h 2380521"/>
              <a:gd name="connsiteX595" fmla="*/ 5296699 w 8023328"/>
              <a:gd name="connsiteY595" fmla="*/ 1281693 h 2380521"/>
              <a:gd name="connsiteX596" fmla="*/ 5311488 w 8023328"/>
              <a:gd name="connsiteY596" fmla="*/ 1296482 h 2380521"/>
              <a:gd name="connsiteX597" fmla="*/ 5296699 w 8023328"/>
              <a:gd name="connsiteY597" fmla="*/ 1311271 h 2380521"/>
              <a:gd name="connsiteX598" fmla="*/ 5281910 w 8023328"/>
              <a:gd name="connsiteY598" fmla="*/ 1296482 h 2380521"/>
              <a:gd name="connsiteX599" fmla="*/ 5296699 w 8023328"/>
              <a:gd name="connsiteY599" fmla="*/ 1281693 h 2380521"/>
              <a:gd name="connsiteX600" fmla="*/ 5225869 w 8023328"/>
              <a:gd name="connsiteY600" fmla="*/ 1281693 h 2380521"/>
              <a:gd name="connsiteX601" fmla="*/ 5240657 w 8023328"/>
              <a:gd name="connsiteY601" fmla="*/ 1296482 h 2380521"/>
              <a:gd name="connsiteX602" fmla="*/ 5225869 w 8023328"/>
              <a:gd name="connsiteY602" fmla="*/ 1311271 h 2380521"/>
              <a:gd name="connsiteX603" fmla="*/ 5211081 w 8023328"/>
              <a:gd name="connsiteY603" fmla="*/ 1296482 h 2380521"/>
              <a:gd name="connsiteX604" fmla="*/ 5225869 w 8023328"/>
              <a:gd name="connsiteY604" fmla="*/ 1281693 h 2380521"/>
              <a:gd name="connsiteX605" fmla="*/ 5154105 w 8023328"/>
              <a:gd name="connsiteY605" fmla="*/ 1281693 h 2380521"/>
              <a:gd name="connsiteX606" fmla="*/ 5166502 w 8023328"/>
              <a:gd name="connsiteY606" fmla="*/ 1296482 h 2380521"/>
              <a:gd name="connsiteX607" fmla="*/ 5154105 w 8023328"/>
              <a:gd name="connsiteY607" fmla="*/ 1311271 h 2380521"/>
              <a:gd name="connsiteX608" fmla="*/ 5140249 w 8023328"/>
              <a:gd name="connsiteY608" fmla="*/ 1296482 h 2380521"/>
              <a:gd name="connsiteX609" fmla="*/ 5154105 w 8023328"/>
              <a:gd name="connsiteY609" fmla="*/ 1281693 h 2380521"/>
              <a:gd name="connsiteX610" fmla="*/ 5083276 w 8023328"/>
              <a:gd name="connsiteY610" fmla="*/ 1281693 h 2380521"/>
              <a:gd name="connsiteX611" fmla="*/ 5095673 w 8023328"/>
              <a:gd name="connsiteY611" fmla="*/ 1296482 h 2380521"/>
              <a:gd name="connsiteX612" fmla="*/ 5083276 w 8023328"/>
              <a:gd name="connsiteY612" fmla="*/ 1311271 h 2380521"/>
              <a:gd name="connsiteX613" fmla="*/ 5069420 w 8023328"/>
              <a:gd name="connsiteY613" fmla="*/ 1296482 h 2380521"/>
              <a:gd name="connsiteX614" fmla="*/ 5083276 w 8023328"/>
              <a:gd name="connsiteY614" fmla="*/ 1281693 h 2380521"/>
              <a:gd name="connsiteX615" fmla="*/ 5012445 w 8023328"/>
              <a:gd name="connsiteY615" fmla="*/ 1281693 h 2380521"/>
              <a:gd name="connsiteX616" fmla="*/ 5024842 w 8023328"/>
              <a:gd name="connsiteY616" fmla="*/ 1296482 h 2380521"/>
              <a:gd name="connsiteX617" fmla="*/ 5012445 w 8023328"/>
              <a:gd name="connsiteY617" fmla="*/ 1311271 h 2380521"/>
              <a:gd name="connsiteX618" fmla="*/ 4998589 w 8023328"/>
              <a:gd name="connsiteY618" fmla="*/ 1296482 h 2380521"/>
              <a:gd name="connsiteX619" fmla="*/ 5012445 w 8023328"/>
              <a:gd name="connsiteY619" fmla="*/ 1281693 h 2380521"/>
              <a:gd name="connsiteX620" fmla="*/ 4940157 w 8023328"/>
              <a:gd name="connsiteY620" fmla="*/ 1281693 h 2380521"/>
              <a:gd name="connsiteX621" fmla="*/ 4954013 w 8023328"/>
              <a:gd name="connsiteY621" fmla="*/ 1296482 h 2380521"/>
              <a:gd name="connsiteX622" fmla="*/ 4940157 w 8023328"/>
              <a:gd name="connsiteY622" fmla="*/ 1311271 h 2380521"/>
              <a:gd name="connsiteX623" fmla="*/ 4927760 w 8023328"/>
              <a:gd name="connsiteY623" fmla="*/ 1296482 h 2380521"/>
              <a:gd name="connsiteX624" fmla="*/ 4940157 w 8023328"/>
              <a:gd name="connsiteY624" fmla="*/ 1281693 h 2380521"/>
              <a:gd name="connsiteX625" fmla="*/ 4865953 w 8023328"/>
              <a:gd name="connsiteY625" fmla="*/ 1281693 h 2380521"/>
              <a:gd name="connsiteX626" fmla="*/ 4879809 w 8023328"/>
              <a:gd name="connsiteY626" fmla="*/ 1296482 h 2380521"/>
              <a:gd name="connsiteX627" fmla="*/ 4865953 w 8023328"/>
              <a:gd name="connsiteY627" fmla="*/ 1311271 h 2380521"/>
              <a:gd name="connsiteX628" fmla="*/ 4853556 w 8023328"/>
              <a:gd name="connsiteY628" fmla="*/ 1296482 h 2380521"/>
              <a:gd name="connsiteX629" fmla="*/ 4865953 w 8023328"/>
              <a:gd name="connsiteY629" fmla="*/ 1281693 h 2380521"/>
              <a:gd name="connsiteX630" fmla="*/ 4795122 w 8023328"/>
              <a:gd name="connsiteY630" fmla="*/ 1281693 h 2380521"/>
              <a:gd name="connsiteX631" fmla="*/ 4808978 w 8023328"/>
              <a:gd name="connsiteY631" fmla="*/ 1296482 h 2380521"/>
              <a:gd name="connsiteX632" fmla="*/ 4795122 w 8023328"/>
              <a:gd name="connsiteY632" fmla="*/ 1311271 h 2380521"/>
              <a:gd name="connsiteX633" fmla="*/ 4782725 w 8023328"/>
              <a:gd name="connsiteY633" fmla="*/ 1296482 h 2380521"/>
              <a:gd name="connsiteX634" fmla="*/ 4795122 w 8023328"/>
              <a:gd name="connsiteY634" fmla="*/ 1281693 h 2380521"/>
              <a:gd name="connsiteX635" fmla="*/ 4726684 w 8023328"/>
              <a:gd name="connsiteY635" fmla="*/ 1281693 h 2380521"/>
              <a:gd name="connsiteX636" fmla="*/ 4741472 w 8023328"/>
              <a:gd name="connsiteY636" fmla="*/ 1296482 h 2380521"/>
              <a:gd name="connsiteX637" fmla="*/ 4726684 w 8023328"/>
              <a:gd name="connsiteY637" fmla="*/ 1311271 h 2380521"/>
              <a:gd name="connsiteX638" fmla="*/ 4711896 w 8023328"/>
              <a:gd name="connsiteY638" fmla="*/ 1296482 h 2380521"/>
              <a:gd name="connsiteX639" fmla="*/ 4726684 w 8023328"/>
              <a:gd name="connsiteY639" fmla="*/ 1281693 h 2380521"/>
              <a:gd name="connsiteX640" fmla="*/ 4655853 w 8023328"/>
              <a:gd name="connsiteY640" fmla="*/ 1281693 h 2380521"/>
              <a:gd name="connsiteX641" fmla="*/ 4670642 w 8023328"/>
              <a:gd name="connsiteY641" fmla="*/ 1294090 h 2380521"/>
              <a:gd name="connsiteX642" fmla="*/ 4655853 w 8023328"/>
              <a:gd name="connsiteY642" fmla="*/ 1307946 h 2380521"/>
              <a:gd name="connsiteX643" fmla="*/ 4641064 w 8023328"/>
              <a:gd name="connsiteY643" fmla="*/ 1294090 h 2380521"/>
              <a:gd name="connsiteX644" fmla="*/ 4655853 w 8023328"/>
              <a:gd name="connsiteY644" fmla="*/ 1281693 h 2380521"/>
              <a:gd name="connsiteX645" fmla="*/ 4585023 w 8023328"/>
              <a:gd name="connsiteY645" fmla="*/ 1281693 h 2380521"/>
              <a:gd name="connsiteX646" fmla="*/ 4599811 w 8023328"/>
              <a:gd name="connsiteY646" fmla="*/ 1294090 h 2380521"/>
              <a:gd name="connsiteX647" fmla="*/ 4585023 w 8023328"/>
              <a:gd name="connsiteY647" fmla="*/ 1307946 h 2380521"/>
              <a:gd name="connsiteX648" fmla="*/ 4570235 w 8023328"/>
              <a:gd name="connsiteY648" fmla="*/ 1294090 h 2380521"/>
              <a:gd name="connsiteX649" fmla="*/ 4585023 w 8023328"/>
              <a:gd name="connsiteY649" fmla="*/ 1281693 h 2380521"/>
              <a:gd name="connsiteX650" fmla="*/ 226355 w 8023328"/>
              <a:gd name="connsiteY650" fmla="*/ 1281693 h 2380521"/>
              <a:gd name="connsiteX651" fmla="*/ 238753 w 8023328"/>
              <a:gd name="connsiteY651" fmla="*/ 1296871 h 2380521"/>
              <a:gd name="connsiteX652" fmla="*/ 226355 w 8023328"/>
              <a:gd name="connsiteY652" fmla="*/ 1311291 h 2380521"/>
              <a:gd name="connsiteX653" fmla="*/ 212499 w 8023328"/>
              <a:gd name="connsiteY653" fmla="*/ 1296871 h 2380521"/>
              <a:gd name="connsiteX654" fmla="*/ 226355 w 8023328"/>
              <a:gd name="connsiteY654" fmla="*/ 1281693 h 2380521"/>
              <a:gd name="connsiteX655" fmla="*/ 155522 w 8023328"/>
              <a:gd name="connsiteY655" fmla="*/ 1281693 h 2380521"/>
              <a:gd name="connsiteX656" fmla="*/ 167919 w 8023328"/>
              <a:gd name="connsiteY656" fmla="*/ 1296871 h 2380521"/>
              <a:gd name="connsiteX657" fmla="*/ 155522 w 8023328"/>
              <a:gd name="connsiteY657" fmla="*/ 1311291 h 2380521"/>
              <a:gd name="connsiteX658" fmla="*/ 141666 w 8023328"/>
              <a:gd name="connsiteY658" fmla="*/ 1296871 h 2380521"/>
              <a:gd name="connsiteX659" fmla="*/ 155522 w 8023328"/>
              <a:gd name="connsiteY659" fmla="*/ 1281693 h 2380521"/>
              <a:gd name="connsiteX660" fmla="*/ 83234 w 8023328"/>
              <a:gd name="connsiteY660" fmla="*/ 1281693 h 2380521"/>
              <a:gd name="connsiteX661" fmla="*/ 97090 w 8023328"/>
              <a:gd name="connsiteY661" fmla="*/ 1296871 h 2380521"/>
              <a:gd name="connsiteX662" fmla="*/ 83234 w 8023328"/>
              <a:gd name="connsiteY662" fmla="*/ 1311291 h 2380521"/>
              <a:gd name="connsiteX663" fmla="*/ 70836 w 8023328"/>
              <a:gd name="connsiteY663" fmla="*/ 1296871 h 2380521"/>
              <a:gd name="connsiteX664" fmla="*/ 83234 w 8023328"/>
              <a:gd name="connsiteY664" fmla="*/ 1281693 h 2380521"/>
              <a:gd name="connsiteX665" fmla="*/ 11998 w 8023328"/>
              <a:gd name="connsiteY665" fmla="*/ 1281693 h 2380521"/>
              <a:gd name="connsiteX666" fmla="*/ 26239 w 8023328"/>
              <a:gd name="connsiteY666" fmla="*/ 1296871 h 2380521"/>
              <a:gd name="connsiteX667" fmla="*/ 11998 w 8023328"/>
              <a:gd name="connsiteY667" fmla="*/ 1311291 h 2380521"/>
              <a:gd name="connsiteX668" fmla="*/ 5 w 8023328"/>
              <a:gd name="connsiteY668" fmla="*/ 1296871 h 2380521"/>
              <a:gd name="connsiteX669" fmla="*/ 11998 w 8023328"/>
              <a:gd name="connsiteY669" fmla="*/ 1281693 h 2380521"/>
              <a:gd name="connsiteX670" fmla="*/ 7084322 w 8023328"/>
              <a:gd name="connsiteY670" fmla="*/ 1210863 h 2380521"/>
              <a:gd name="connsiteX671" fmla="*/ 7099111 w 8023328"/>
              <a:gd name="connsiteY671" fmla="*/ 1224719 h 2380521"/>
              <a:gd name="connsiteX672" fmla="*/ 7084322 w 8023328"/>
              <a:gd name="connsiteY672" fmla="*/ 1237116 h 2380521"/>
              <a:gd name="connsiteX673" fmla="*/ 7069533 w 8023328"/>
              <a:gd name="connsiteY673" fmla="*/ 1224719 h 2380521"/>
              <a:gd name="connsiteX674" fmla="*/ 7084322 w 8023328"/>
              <a:gd name="connsiteY674" fmla="*/ 1210863 h 2380521"/>
              <a:gd name="connsiteX675" fmla="*/ 7013492 w 8023328"/>
              <a:gd name="connsiteY675" fmla="*/ 1210863 h 2380521"/>
              <a:gd name="connsiteX676" fmla="*/ 7028280 w 8023328"/>
              <a:gd name="connsiteY676" fmla="*/ 1224719 h 2380521"/>
              <a:gd name="connsiteX677" fmla="*/ 7013492 w 8023328"/>
              <a:gd name="connsiteY677" fmla="*/ 1237116 h 2380521"/>
              <a:gd name="connsiteX678" fmla="*/ 6998704 w 8023328"/>
              <a:gd name="connsiteY678" fmla="*/ 1224719 h 2380521"/>
              <a:gd name="connsiteX679" fmla="*/ 7013492 w 8023328"/>
              <a:gd name="connsiteY679" fmla="*/ 1210863 h 2380521"/>
              <a:gd name="connsiteX680" fmla="*/ 6939085 w 8023328"/>
              <a:gd name="connsiteY680" fmla="*/ 1210863 h 2380521"/>
              <a:gd name="connsiteX681" fmla="*/ 6950753 w 8023328"/>
              <a:gd name="connsiteY681" fmla="*/ 1224719 h 2380521"/>
              <a:gd name="connsiteX682" fmla="*/ 6939085 w 8023328"/>
              <a:gd name="connsiteY682" fmla="*/ 1237116 h 2380521"/>
              <a:gd name="connsiteX683" fmla="*/ 6924500 w 8023328"/>
              <a:gd name="connsiteY683" fmla="*/ 1224719 h 2380521"/>
              <a:gd name="connsiteX684" fmla="*/ 6939085 w 8023328"/>
              <a:gd name="connsiteY684" fmla="*/ 1210863 h 2380521"/>
              <a:gd name="connsiteX685" fmla="*/ 6867525 w 8023328"/>
              <a:gd name="connsiteY685" fmla="*/ 1210863 h 2380521"/>
              <a:gd name="connsiteX686" fmla="*/ 6879922 w 8023328"/>
              <a:gd name="connsiteY686" fmla="*/ 1224719 h 2380521"/>
              <a:gd name="connsiteX687" fmla="*/ 6867525 w 8023328"/>
              <a:gd name="connsiteY687" fmla="*/ 1237116 h 2380521"/>
              <a:gd name="connsiteX688" fmla="*/ 6853669 w 8023328"/>
              <a:gd name="connsiteY688" fmla="*/ 1224719 h 2380521"/>
              <a:gd name="connsiteX689" fmla="*/ 6867525 w 8023328"/>
              <a:gd name="connsiteY689" fmla="*/ 1210863 h 2380521"/>
              <a:gd name="connsiteX690" fmla="*/ 6796696 w 8023328"/>
              <a:gd name="connsiteY690" fmla="*/ 1210863 h 2380521"/>
              <a:gd name="connsiteX691" fmla="*/ 6809093 w 8023328"/>
              <a:gd name="connsiteY691" fmla="*/ 1224719 h 2380521"/>
              <a:gd name="connsiteX692" fmla="*/ 6796696 w 8023328"/>
              <a:gd name="connsiteY692" fmla="*/ 1237116 h 2380521"/>
              <a:gd name="connsiteX693" fmla="*/ 6782840 w 8023328"/>
              <a:gd name="connsiteY693" fmla="*/ 1224719 h 2380521"/>
              <a:gd name="connsiteX694" fmla="*/ 6796696 w 8023328"/>
              <a:gd name="connsiteY694" fmla="*/ 1210863 h 2380521"/>
              <a:gd name="connsiteX695" fmla="*/ 6724405 w 8023328"/>
              <a:gd name="connsiteY695" fmla="*/ 1210863 h 2380521"/>
              <a:gd name="connsiteX696" fmla="*/ 6738261 w 8023328"/>
              <a:gd name="connsiteY696" fmla="*/ 1224719 h 2380521"/>
              <a:gd name="connsiteX697" fmla="*/ 6724405 w 8023328"/>
              <a:gd name="connsiteY697" fmla="*/ 1237116 h 2380521"/>
              <a:gd name="connsiteX698" fmla="*/ 6712008 w 8023328"/>
              <a:gd name="connsiteY698" fmla="*/ 1224719 h 2380521"/>
              <a:gd name="connsiteX699" fmla="*/ 6724405 w 8023328"/>
              <a:gd name="connsiteY699" fmla="*/ 1210863 h 2380521"/>
              <a:gd name="connsiteX700" fmla="*/ 6653576 w 8023328"/>
              <a:gd name="connsiteY700" fmla="*/ 1210863 h 2380521"/>
              <a:gd name="connsiteX701" fmla="*/ 6667432 w 8023328"/>
              <a:gd name="connsiteY701" fmla="*/ 1224719 h 2380521"/>
              <a:gd name="connsiteX702" fmla="*/ 6653576 w 8023328"/>
              <a:gd name="connsiteY702" fmla="*/ 1237116 h 2380521"/>
              <a:gd name="connsiteX703" fmla="*/ 6641179 w 8023328"/>
              <a:gd name="connsiteY703" fmla="*/ 1224719 h 2380521"/>
              <a:gd name="connsiteX704" fmla="*/ 6653576 w 8023328"/>
              <a:gd name="connsiteY704" fmla="*/ 1210863 h 2380521"/>
              <a:gd name="connsiteX705" fmla="*/ 6582745 w 8023328"/>
              <a:gd name="connsiteY705" fmla="*/ 1210863 h 2380521"/>
              <a:gd name="connsiteX706" fmla="*/ 6596601 w 8023328"/>
              <a:gd name="connsiteY706" fmla="*/ 1224719 h 2380521"/>
              <a:gd name="connsiteX707" fmla="*/ 6582745 w 8023328"/>
              <a:gd name="connsiteY707" fmla="*/ 1237116 h 2380521"/>
              <a:gd name="connsiteX708" fmla="*/ 6570348 w 8023328"/>
              <a:gd name="connsiteY708" fmla="*/ 1224719 h 2380521"/>
              <a:gd name="connsiteX709" fmla="*/ 6582745 w 8023328"/>
              <a:gd name="connsiteY709" fmla="*/ 1210863 h 2380521"/>
              <a:gd name="connsiteX710" fmla="*/ 6510933 w 8023328"/>
              <a:gd name="connsiteY710" fmla="*/ 1210863 h 2380521"/>
              <a:gd name="connsiteX711" fmla="*/ 6525722 w 8023328"/>
              <a:gd name="connsiteY711" fmla="*/ 1224719 h 2380521"/>
              <a:gd name="connsiteX712" fmla="*/ 6510933 w 8023328"/>
              <a:gd name="connsiteY712" fmla="*/ 1237116 h 2380521"/>
              <a:gd name="connsiteX713" fmla="*/ 6496144 w 8023328"/>
              <a:gd name="connsiteY713" fmla="*/ 1224719 h 2380521"/>
              <a:gd name="connsiteX714" fmla="*/ 6510933 w 8023328"/>
              <a:gd name="connsiteY714" fmla="*/ 1210863 h 2380521"/>
              <a:gd name="connsiteX715" fmla="*/ 6440492 w 8023328"/>
              <a:gd name="connsiteY715" fmla="*/ 1210863 h 2380521"/>
              <a:gd name="connsiteX716" fmla="*/ 6454911 w 8023328"/>
              <a:gd name="connsiteY716" fmla="*/ 1224719 h 2380521"/>
              <a:gd name="connsiteX717" fmla="*/ 6440492 w 8023328"/>
              <a:gd name="connsiteY717" fmla="*/ 1237116 h 2380521"/>
              <a:gd name="connsiteX718" fmla="*/ 6425315 w 8023328"/>
              <a:gd name="connsiteY718" fmla="*/ 1224719 h 2380521"/>
              <a:gd name="connsiteX719" fmla="*/ 6440492 w 8023328"/>
              <a:gd name="connsiteY719" fmla="*/ 1210863 h 2380521"/>
              <a:gd name="connsiteX720" fmla="*/ 6368340 w 8023328"/>
              <a:gd name="connsiteY720" fmla="*/ 1210863 h 2380521"/>
              <a:gd name="connsiteX721" fmla="*/ 6380737 w 8023328"/>
              <a:gd name="connsiteY721" fmla="*/ 1224719 h 2380521"/>
              <a:gd name="connsiteX722" fmla="*/ 6368340 w 8023328"/>
              <a:gd name="connsiteY722" fmla="*/ 1237116 h 2380521"/>
              <a:gd name="connsiteX723" fmla="*/ 6354484 w 8023328"/>
              <a:gd name="connsiteY723" fmla="*/ 1224719 h 2380521"/>
              <a:gd name="connsiteX724" fmla="*/ 6368340 w 8023328"/>
              <a:gd name="connsiteY724" fmla="*/ 1210863 h 2380521"/>
              <a:gd name="connsiteX725" fmla="*/ 6297511 w 8023328"/>
              <a:gd name="connsiteY725" fmla="*/ 1210863 h 2380521"/>
              <a:gd name="connsiteX726" fmla="*/ 6309908 w 8023328"/>
              <a:gd name="connsiteY726" fmla="*/ 1224719 h 2380521"/>
              <a:gd name="connsiteX727" fmla="*/ 6297511 w 8023328"/>
              <a:gd name="connsiteY727" fmla="*/ 1237116 h 2380521"/>
              <a:gd name="connsiteX728" fmla="*/ 6283655 w 8023328"/>
              <a:gd name="connsiteY728" fmla="*/ 1224719 h 2380521"/>
              <a:gd name="connsiteX729" fmla="*/ 6297511 w 8023328"/>
              <a:gd name="connsiteY729" fmla="*/ 1210863 h 2380521"/>
              <a:gd name="connsiteX730" fmla="*/ 6226679 w 8023328"/>
              <a:gd name="connsiteY730" fmla="*/ 1210863 h 2380521"/>
              <a:gd name="connsiteX731" fmla="*/ 6239076 w 8023328"/>
              <a:gd name="connsiteY731" fmla="*/ 1224719 h 2380521"/>
              <a:gd name="connsiteX732" fmla="*/ 6226679 w 8023328"/>
              <a:gd name="connsiteY732" fmla="*/ 1237116 h 2380521"/>
              <a:gd name="connsiteX733" fmla="*/ 6212823 w 8023328"/>
              <a:gd name="connsiteY733" fmla="*/ 1224719 h 2380521"/>
              <a:gd name="connsiteX734" fmla="*/ 6226679 w 8023328"/>
              <a:gd name="connsiteY734" fmla="*/ 1210863 h 2380521"/>
              <a:gd name="connsiteX735" fmla="*/ 6154391 w 8023328"/>
              <a:gd name="connsiteY735" fmla="*/ 1210863 h 2380521"/>
              <a:gd name="connsiteX736" fmla="*/ 6168247 w 8023328"/>
              <a:gd name="connsiteY736" fmla="*/ 1224719 h 2380521"/>
              <a:gd name="connsiteX737" fmla="*/ 6154391 w 8023328"/>
              <a:gd name="connsiteY737" fmla="*/ 1237116 h 2380521"/>
              <a:gd name="connsiteX738" fmla="*/ 6141994 w 8023328"/>
              <a:gd name="connsiteY738" fmla="*/ 1224719 h 2380521"/>
              <a:gd name="connsiteX739" fmla="*/ 6154391 w 8023328"/>
              <a:gd name="connsiteY739" fmla="*/ 1210863 h 2380521"/>
              <a:gd name="connsiteX740" fmla="*/ 6083559 w 8023328"/>
              <a:gd name="connsiteY740" fmla="*/ 1210863 h 2380521"/>
              <a:gd name="connsiteX741" fmla="*/ 6097415 w 8023328"/>
              <a:gd name="connsiteY741" fmla="*/ 1224719 h 2380521"/>
              <a:gd name="connsiteX742" fmla="*/ 6083559 w 8023328"/>
              <a:gd name="connsiteY742" fmla="*/ 1237116 h 2380521"/>
              <a:gd name="connsiteX743" fmla="*/ 6071162 w 8023328"/>
              <a:gd name="connsiteY743" fmla="*/ 1224719 h 2380521"/>
              <a:gd name="connsiteX744" fmla="*/ 6083559 w 8023328"/>
              <a:gd name="connsiteY744" fmla="*/ 1210863 h 2380521"/>
              <a:gd name="connsiteX745" fmla="*/ 6009356 w 8023328"/>
              <a:gd name="connsiteY745" fmla="*/ 1210863 h 2380521"/>
              <a:gd name="connsiteX746" fmla="*/ 6023212 w 8023328"/>
              <a:gd name="connsiteY746" fmla="*/ 1224719 h 2380521"/>
              <a:gd name="connsiteX747" fmla="*/ 6009356 w 8023328"/>
              <a:gd name="connsiteY747" fmla="*/ 1237116 h 2380521"/>
              <a:gd name="connsiteX748" fmla="*/ 5996959 w 8023328"/>
              <a:gd name="connsiteY748" fmla="*/ 1224719 h 2380521"/>
              <a:gd name="connsiteX749" fmla="*/ 6009356 w 8023328"/>
              <a:gd name="connsiteY749" fmla="*/ 1210863 h 2380521"/>
              <a:gd name="connsiteX750" fmla="*/ 5940548 w 8023328"/>
              <a:gd name="connsiteY750" fmla="*/ 1210863 h 2380521"/>
              <a:gd name="connsiteX751" fmla="*/ 5955726 w 8023328"/>
              <a:gd name="connsiteY751" fmla="*/ 1224719 h 2380521"/>
              <a:gd name="connsiteX752" fmla="*/ 5940548 w 8023328"/>
              <a:gd name="connsiteY752" fmla="*/ 1237116 h 2380521"/>
              <a:gd name="connsiteX753" fmla="*/ 5926130 w 8023328"/>
              <a:gd name="connsiteY753" fmla="*/ 1224719 h 2380521"/>
              <a:gd name="connsiteX754" fmla="*/ 5940548 w 8023328"/>
              <a:gd name="connsiteY754" fmla="*/ 1210863 h 2380521"/>
              <a:gd name="connsiteX755" fmla="*/ 5870088 w 8023328"/>
              <a:gd name="connsiteY755" fmla="*/ 1210863 h 2380521"/>
              <a:gd name="connsiteX756" fmla="*/ 5884877 w 8023328"/>
              <a:gd name="connsiteY756" fmla="*/ 1224719 h 2380521"/>
              <a:gd name="connsiteX757" fmla="*/ 5870088 w 8023328"/>
              <a:gd name="connsiteY757" fmla="*/ 1237116 h 2380521"/>
              <a:gd name="connsiteX758" fmla="*/ 5855299 w 8023328"/>
              <a:gd name="connsiteY758" fmla="*/ 1224719 h 2380521"/>
              <a:gd name="connsiteX759" fmla="*/ 5870088 w 8023328"/>
              <a:gd name="connsiteY759" fmla="*/ 1210863 h 2380521"/>
              <a:gd name="connsiteX760" fmla="*/ 5799257 w 8023328"/>
              <a:gd name="connsiteY760" fmla="*/ 1210863 h 2380521"/>
              <a:gd name="connsiteX761" fmla="*/ 5814045 w 8023328"/>
              <a:gd name="connsiteY761" fmla="*/ 1224719 h 2380521"/>
              <a:gd name="connsiteX762" fmla="*/ 5799257 w 8023328"/>
              <a:gd name="connsiteY762" fmla="*/ 1237116 h 2380521"/>
              <a:gd name="connsiteX763" fmla="*/ 5784469 w 8023328"/>
              <a:gd name="connsiteY763" fmla="*/ 1224719 h 2380521"/>
              <a:gd name="connsiteX764" fmla="*/ 5799257 w 8023328"/>
              <a:gd name="connsiteY764" fmla="*/ 1210863 h 2380521"/>
              <a:gd name="connsiteX765" fmla="*/ 5724122 w 8023328"/>
              <a:gd name="connsiteY765" fmla="*/ 1210863 h 2380521"/>
              <a:gd name="connsiteX766" fmla="*/ 5736519 w 8023328"/>
              <a:gd name="connsiteY766" fmla="*/ 1225651 h 2380521"/>
              <a:gd name="connsiteX767" fmla="*/ 5724122 w 8023328"/>
              <a:gd name="connsiteY767" fmla="*/ 1240439 h 2380521"/>
              <a:gd name="connsiteX768" fmla="*/ 5710266 w 8023328"/>
              <a:gd name="connsiteY768" fmla="*/ 1225651 h 2380521"/>
              <a:gd name="connsiteX769" fmla="*/ 5724122 w 8023328"/>
              <a:gd name="connsiteY769" fmla="*/ 1210863 h 2380521"/>
              <a:gd name="connsiteX770" fmla="*/ 5653291 w 8023328"/>
              <a:gd name="connsiteY770" fmla="*/ 1210863 h 2380521"/>
              <a:gd name="connsiteX771" fmla="*/ 5665688 w 8023328"/>
              <a:gd name="connsiteY771" fmla="*/ 1225651 h 2380521"/>
              <a:gd name="connsiteX772" fmla="*/ 5653291 w 8023328"/>
              <a:gd name="connsiteY772" fmla="*/ 1240439 h 2380521"/>
              <a:gd name="connsiteX773" fmla="*/ 5639435 w 8023328"/>
              <a:gd name="connsiteY773" fmla="*/ 1225651 h 2380521"/>
              <a:gd name="connsiteX774" fmla="*/ 5653291 w 8023328"/>
              <a:gd name="connsiteY774" fmla="*/ 1210863 h 2380521"/>
              <a:gd name="connsiteX775" fmla="*/ 5582461 w 8023328"/>
              <a:gd name="connsiteY775" fmla="*/ 1210863 h 2380521"/>
              <a:gd name="connsiteX776" fmla="*/ 5594858 w 8023328"/>
              <a:gd name="connsiteY776" fmla="*/ 1225651 h 2380521"/>
              <a:gd name="connsiteX777" fmla="*/ 5582461 w 8023328"/>
              <a:gd name="connsiteY777" fmla="*/ 1240439 h 2380521"/>
              <a:gd name="connsiteX778" fmla="*/ 5568605 w 8023328"/>
              <a:gd name="connsiteY778" fmla="*/ 1225651 h 2380521"/>
              <a:gd name="connsiteX779" fmla="*/ 5582461 w 8023328"/>
              <a:gd name="connsiteY779" fmla="*/ 1210863 h 2380521"/>
              <a:gd name="connsiteX780" fmla="*/ 5510171 w 8023328"/>
              <a:gd name="connsiteY780" fmla="*/ 1210863 h 2380521"/>
              <a:gd name="connsiteX781" fmla="*/ 5524027 w 8023328"/>
              <a:gd name="connsiteY781" fmla="*/ 1225651 h 2380521"/>
              <a:gd name="connsiteX782" fmla="*/ 5510171 w 8023328"/>
              <a:gd name="connsiteY782" fmla="*/ 1240439 h 2380521"/>
              <a:gd name="connsiteX783" fmla="*/ 5497774 w 8023328"/>
              <a:gd name="connsiteY783" fmla="*/ 1225651 h 2380521"/>
              <a:gd name="connsiteX784" fmla="*/ 5510171 w 8023328"/>
              <a:gd name="connsiteY784" fmla="*/ 1210863 h 2380521"/>
              <a:gd name="connsiteX785" fmla="*/ 5438937 w 8023328"/>
              <a:gd name="connsiteY785" fmla="*/ 1210863 h 2380521"/>
              <a:gd name="connsiteX786" fmla="*/ 5453178 w 8023328"/>
              <a:gd name="connsiteY786" fmla="*/ 1225651 h 2380521"/>
              <a:gd name="connsiteX787" fmla="*/ 5438937 w 8023328"/>
              <a:gd name="connsiteY787" fmla="*/ 1240439 h 2380521"/>
              <a:gd name="connsiteX788" fmla="*/ 5426945 w 8023328"/>
              <a:gd name="connsiteY788" fmla="*/ 1225651 h 2380521"/>
              <a:gd name="connsiteX789" fmla="*/ 5438937 w 8023328"/>
              <a:gd name="connsiteY789" fmla="*/ 1210863 h 2380521"/>
              <a:gd name="connsiteX790" fmla="*/ 5367530 w 8023328"/>
              <a:gd name="connsiteY790" fmla="*/ 1210863 h 2380521"/>
              <a:gd name="connsiteX791" fmla="*/ 5382318 w 8023328"/>
              <a:gd name="connsiteY791" fmla="*/ 1225651 h 2380521"/>
              <a:gd name="connsiteX792" fmla="*/ 5367530 w 8023328"/>
              <a:gd name="connsiteY792" fmla="*/ 1240439 h 2380521"/>
              <a:gd name="connsiteX793" fmla="*/ 5352742 w 8023328"/>
              <a:gd name="connsiteY793" fmla="*/ 1225651 h 2380521"/>
              <a:gd name="connsiteX794" fmla="*/ 5367530 w 8023328"/>
              <a:gd name="connsiteY794" fmla="*/ 1210863 h 2380521"/>
              <a:gd name="connsiteX795" fmla="*/ 5296699 w 8023328"/>
              <a:gd name="connsiteY795" fmla="*/ 1210863 h 2380521"/>
              <a:gd name="connsiteX796" fmla="*/ 5311488 w 8023328"/>
              <a:gd name="connsiteY796" fmla="*/ 1225651 h 2380521"/>
              <a:gd name="connsiteX797" fmla="*/ 5296699 w 8023328"/>
              <a:gd name="connsiteY797" fmla="*/ 1240439 h 2380521"/>
              <a:gd name="connsiteX798" fmla="*/ 5281910 w 8023328"/>
              <a:gd name="connsiteY798" fmla="*/ 1225651 h 2380521"/>
              <a:gd name="connsiteX799" fmla="*/ 5296699 w 8023328"/>
              <a:gd name="connsiteY799" fmla="*/ 1210863 h 2380521"/>
              <a:gd name="connsiteX800" fmla="*/ 5225869 w 8023328"/>
              <a:gd name="connsiteY800" fmla="*/ 1210863 h 2380521"/>
              <a:gd name="connsiteX801" fmla="*/ 5240657 w 8023328"/>
              <a:gd name="connsiteY801" fmla="*/ 1225651 h 2380521"/>
              <a:gd name="connsiteX802" fmla="*/ 5225869 w 8023328"/>
              <a:gd name="connsiteY802" fmla="*/ 1240439 h 2380521"/>
              <a:gd name="connsiteX803" fmla="*/ 5211081 w 8023328"/>
              <a:gd name="connsiteY803" fmla="*/ 1225651 h 2380521"/>
              <a:gd name="connsiteX804" fmla="*/ 5225869 w 8023328"/>
              <a:gd name="connsiteY804" fmla="*/ 1210863 h 2380521"/>
              <a:gd name="connsiteX805" fmla="*/ 5154105 w 8023328"/>
              <a:gd name="connsiteY805" fmla="*/ 1210863 h 2380521"/>
              <a:gd name="connsiteX806" fmla="*/ 5166502 w 8023328"/>
              <a:gd name="connsiteY806" fmla="*/ 1225651 h 2380521"/>
              <a:gd name="connsiteX807" fmla="*/ 5154105 w 8023328"/>
              <a:gd name="connsiteY807" fmla="*/ 1240439 h 2380521"/>
              <a:gd name="connsiteX808" fmla="*/ 5140249 w 8023328"/>
              <a:gd name="connsiteY808" fmla="*/ 1225651 h 2380521"/>
              <a:gd name="connsiteX809" fmla="*/ 5154105 w 8023328"/>
              <a:gd name="connsiteY809" fmla="*/ 1210863 h 2380521"/>
              <a:gd name="connsiteX810" fmla="*/ 5083276 w 8023328"/>
              <a:gd name="connsiteY810" fmla="*/ 1210863 h 2380521"/>
              <a:gd name="connsiteX811" fmla="*/ 5095673 w 8023328"/>
              <a:gd name="connsiteY811" fmla="*/ 1225651 h 2380521"/>
              <a:gd name="connsiteX812" fmla="*/ 5083276 w 8023328"/>
              <a:gd name="connsiteY812" fmla="*/ 1240439 h 2380521"/>
              <a:gd name="connsiteX813" fmla="*/ 5069420 w 8023328"/>
              <a:gd name="connsiteY813" fmla="*/ 1225651 h 2380521"/>
              <a:gd name="connsiteX814" fmla="*/ 5083276 w 8023328"/>
              <a:gd name="connsiteY814" fmla="*/ 1210863 h 2380521"/>
              <a:gd name="connsiteX815" fmla="*/ 5012445 w 8023328"/>
              <a:gd name="connsiteY815" fmla="*/ 1210863 h 2380521"/>
              <a:gd name="connsiteX816" fmla="*/ 5024842 w 8023328"/>
              <a:gd name="connsiteY816" fmla="*/ 1225651 h 2380521"/>
              <a:gd name="connsiteX817" fmla="*/ 5012445 w 8023328"/>
              <a:gd name="connsiteY817" fmla="*/ 1240439 h 2380521"/>
              <a:gd name="connsiteX818" fmla="*/ 4998589 w 8023328"/>
              <a:gd name="connsiteY818" fmla="*/ 1225651 h 2380521"/>
              <a:gd name="connsiteX819" fmla="*/ 5012445 w 8023328"/>
              <a:gd name="connsiteY819" fmla="*/ 1210863 h 2380521"/>
              <a:gd name="connsiteX820" fmla="*/ 4940157 w 8023328"/>
              <a:gd name="connsiteY820" fmla="*/ 1210863 h 2380521"/>
              <a:gd name="connsiteX821" fmla="*/ 4954013 w 8023328"/>
              <a:gd name="connsiteY821" fmla="*/ 1225651 h 2380521"/>
              <a:gd name="connsiteX822" fmla="*/ 4940157 w 8023328"/>
              <a:gd name="connsiteY822" fmla="*/ 1240439 h 2380521"/>
              <a:gd name="connsiteX823" fmla="*/ 4927760 w 8023328"/>
              <a:gd name="connsiteY823" fmla="*/ 1225651 h 2380521"/>
              <a:gd name="connsiteX824" fmla="*/ 4940157 w 8023328"/>
              <a:gd name="connsiteY824" fmla="*/ 1210863 h 2380521"/>
              <a:gd name="connsiteX825" fmla="*/ 4865953 w 8023328"/>
              <a:gd name="connsiteY825" fmla="*/ 1210863 h 2380521"/>
              <a:gd name="connsiteX826" fmla="*/ 4879809 w 8023328"/>
              <a:gd name="connsiteY826" fmla="*/ 1225651 h 2380521"/>
              <a:gd name="connsiteX827" fmla="*/ 4865953 w 8023328"/>
              <a:gd name="connsiteY827" fmla="*/ 1240439 h 2380521"/>
              <a:gd name="connsiteX828" fmla="*/ 4853556 w 8023328"/>
              <a:gd name="connsiteY828" fmla="*/ 1225651 h 2380521"/>
              <a:gd name="connsiteX829" fmla="*/ 4865953 w 8023328"/>
              <a:gd name="connsiteY829" fmla="*/ 1210863 h 2380521"/>
              <a:gd name="connsiteX830" fmla="*/ 4795122 w 8023328"/>
              <a:gd name="connsiteY830" fmla="*/ 1210863 h 2380521"/>
              <a:gd name="connsiteX831" fmla="*/ 4808978 w 8023328"/>
              <a:gd name="connsiteY831" fmla="*/ 1225651 h 2380521"/>
              <a:gd name="connsiteX832" fmla="*/ 4795122 w 8023328"/>
              <a:gd name="connsiteY832" fmla="*/ 1240439 h 2380521"/>
              <a:gd name="connsiteX833" fmla="*/ 4782725 w 8023328"/>
              <a:gd name="connsiteY833" fmla="*/ 1225651 h 2380521"/>
              <a:gd name="connsiteX834" fmla="*/ 4795122 w 8023328"/>
              <a:gd name="connsiteY834" fmla="*/ 1210863 h 2380521"/>
              <a:gd name="connsiteX835" fmla="*/ 4726684 w 8023328"/>
              <a:gd name="connsiteY835" fmla="*/ 1210863 h 2380521"/>
              <a:gd name="connsiteX836" fmla="*/ 4741472 w 8023328"/>
              <a:gd name="connsiteY836" fmla="*/ 1225651 h 2380521"/>
              <a:gd name="connsiteX837" fmla="*/ 4726684 w 8023328"/>
              <a:gd name="connsiteY837" fmla="*/ 1240439 h 2380521"/>
              <a:gd name="connsiteX838" fmla="*/ 4711896 w 8023328"/>
              <a:gd name="connsiteY838" fmla="*/ 1225651 h 2380521"/>
              <a:gd name="connsiteX839" fmla="*/ 4726684 w 8023328"/>
              <a:gd name="connsiteY839" fmla="*/ 1210863 h 2380521"/>
              <a:gd name="connsiteX840" fmla="*/ 4655853 w 8023328"/>
              <a:gd name="connsiteY840" fmla="*/ 1210863 h 2380521"/>
              <a:gd name="connsiteX841" fmla="*/ 4670642 w 8023328"/>
              <a:gd name="connsiteY841" fmla="*/ 1225651 h 2380521"/>
              <a:gd name="connsiteX842" fmla="*/ 4655853 w 8023328"/>
              <a:gd name="connsiteY842" fmla="*/ 1240439 h 2380521"/>
              <a:gd name="connsiteX843" fmla="*/ 4641064 w 8023328"/>
              <a:gd name="connsiteY843" fmla="*/ 1225651 h 2380521"/>
              <a:gd name="connsiteX844" fmla="*/ 4655853 w 8023328"/>
              <a:gd name="connsiteY844" fmla="*/ 1210863 h 2380521"/>
              <a:gd name="connsiteX845" fmla="*/ 4585023 w 8023328"/>
              <a:gd name="connsiteY845" fmla="*/ 1210863 h 2380521"/>
              <a:gd name="connsiteX846" fmla="*/ 4599811 w 8023328"/>
              <a:gd name="connsiteY846" fmla="*/ 1225651 h 2380521"/>
              <a:gd name="connsiteX847" fmla="*/ 4585023 w 8023328"/>
              <a:gd name="connsiteY847" fmla="*/ 1240439 h 2380521"/>
              <a:gd name="connsiteX848" fmla="*/ 4570235 w 8023328"/>
              <a:gd name="connsiteY848" fmla="*/ 1225651 h 2380521"/>
              <a:gd name="connsiteX849" fmla="*/ 4585023 w 8023328"/>
              <a:gd name="connsiteY849" fmla="*/ 1210863 h 2380521"/>
              <a:gd name="connsiteX850" fmla="*/ 4513260 w 8023328"/>
              <a:gd name="connsiteY850" fmla="*/ 1210863 h 2380521"/>
              <a:gd name="connsiteX851" fmla="*/ 4525657 w 8023328"/>
              <a:gd name="connsiteY851" fmla="*/ 1225651 h 2380521"/>
              <a:gd name="connsiteX852" fmla="*/ 4513260 w 8023328"/>
              <a:gd name="connsiteY852" fmla="*/ 1240439 h 2380521"/>
              <a:gd name="connsiteX853" fmla="*/ 4499404 w 8023328"/>
              <a:gd name="connsiteY853" fmla="*/ 1225651 h 2380521"/>
              <a:gd name="connsiteX854" fmla="*/ 4513260 w 8023328"/>
              <a:gd name="connsiteY854" fmla="*/ 1210863 h 2380521"/>
              <a:gd name="connsiteX855" fmla="*/ 4439056 w 8023328"/>
              <a:gd name="connsiteY855" fmla="*/ 1210863 h 2380521"/>
              <a:gd name="connsiteX856" fmla="*/ 4451453 w 8023328"/>
              <a:gd name="connsiteY856" fmla="*/ 1225651 h 2380521"/>
              <a:gd name="connsiteX857" fmla="*/ 4439056 w 8023328"/>
              <a:gd name="connsiteY857" fmla="*/ 1240439 h 2380521"/>
              <a:gd name="connsiteX858" fmla="*/ 4425200 w 8023328"/>
              <a:gd name="connsiteY858" fmla="*/ 1225651 h 2380521"/>
              <a:gd name="connsiteX859" fmla="*/ 4439056 w 8023328"/>
              <a:gd name="connsiteY859" fmla="*/ 1210863 h 2380521"/>
              <a:gd name="connsiteX860" fmla="*/ 4366768 w 8023328"/>
              <a:gd name="connsiteY860" fmla="*/ 1210863 h 2380521"/>
              <a:gd name="connsiteX861" fmla="*/ 4380624 w 8023328"/>
              <a:gd name="connsiteY861" fmla="*/ 1225651 h 2380521"/>
              <a:gd name="connsiteX862" fmla="*/ 4366768 w 8023328"/>
              <a:gd name="connsiteY862" fmla="*/ 1240439 h 2380521"/>
              <a:gd name="connsiteX863" fmla="*/ 4354371 w 8023328"/>
              <a:gd name="connsiteY863" fmla="*/ 1225651 h 2380521"/>
              <a:gd name="connsiteX864" fmla="*/ 4366768 w 8023328"/>
              <a:gd name="connsiteY864" fmla="*/ 1210863 h 2380521"/>
              <a:gd name="connsiteX865" fmla="*/ 4295937 w 8023328"/>
              <a:gd name="connsiteY865" fmla="*/ 1210863 h 2380521"/>
              <a:gd name="connsiteX866" fmla="*/ 4309793 w 8023328"/>
              <a:gd name="connsiteY866" fmla="*/ 1225651 h 2380521"/>
              <a:gd name="connsiteX867" fmla="*/ 4295937 w 8023328"/>
              <a:gd name="connsiteY867" fmla="*/ 1240439 h 2380521"/>
              <a:gd name="connsiteX868" fmla="*/ 4283540 w 8023328"/>
              <a:gd name="connsiteY868" fmla="*/ 1225651 h 2380521"/>
              <a:gd name="connsiteX869" fmla="*/ 4295937 w 8023328"/>
              <a:gd name="connsiteY869" fmla="*/ 1210863 h 2380521"/>
              <a:gd name="connsiteX870" fmla="*/ 368953 w 8023328"/>
              <a:gd name="connsiteY870" fmla="*/ 1210863 h 2380521"/>
              <a:gd name="connsiteX871" fmla="*/ 383742 w 8023328"/>
              <a:gd name="connsiteY871" fmla="*/ 1225651 h 2380521"/>
              <a:gd name="connsiteX872" fmla="*/ 368953 w 8023328"/>
              <a:gd name="connsiteY872" fmla="*/ 1240439 h 2380521"/>
              <a:gd name="connsiteX873" fmla="*/ 354165 w 8023328"/>
              <a:gd name="connsiteY873" fmla="*/ 1225651 h 2380521"/>
              <a:gd name="connsiteX874" fmla="*/ 368953 w 8023328"/>
              <a:gd name="connsiteY874" fmla="*/ 1210863 h 2380521"/>
              <a:gd name="connsiteX875" fmla="*/ 297189 w 8023328"/>
              <a:gd name="connsiteY875" fmla="*/ 1210863 h 2380521"/>
              <a:gd name="connsiteX876" fmla="*/ 309586 w 8023328"/>
              <a:gd name="connsiteY876" fmla="*/ 1225651 h 2380521"/>
              <a:gd name="connsiteX877" fmla="*/ 297189 w 8023328"/>
              <a:gd name="connsiteY877" fmla="*/ 1240439 h 2380521"/>
              <a:gd name="connsiteX878" fmla="*/ 283334 w 8023328"/>
              <a:gd name="connsiteY878" fmla="*/ 1225651 h 2380521"/>
              <a:gd name="connsiteX879" fmla="*/ 297189 w 8023328"/>
              <a:gd name="connsiteY879" fmla="*/ 1210863 h 2380521"/>
              <a:gd name="connsiteX880" fmla="*/ 226361 w 8023328"/>
              <a:gd name="connsiteY880" fmla="*/ 1210863 h 2380521"/>
              <a:gd name="connsiteX881" fmla="*/ 238759 w 8023328"/>
              <a:gd name="connsiteY881" fmla="*/ 1225651 h 2380521"/>
              <a:gd name="connsiteX882" fmla="*/ 226361 w 8023328"/>
              <a:gd name="connsiteY882" fmla="*/ 1240439 h 2380521"/>
              <a:gd name="connsiteX883" fmla="*/ 212504 w 8023328"/>
              <a:gd name="connsiteY883" fmla="*/ 1225651 h 2380521"/>
              <a:gd name="connsiteX884" fmla="*/ 226361 w 8023328"/>
              <a:gd name="connsiteY884" fmla="*/ 1210863 h 2380521"/>
              <a:gd name="connsiteX885" fmla="*/ 155527 w 8023328"/>
              <a:gd name="connsiteY885" fmla="*/ 1210863 h 2380521"/>
              <a:gd name="connsiteX886" fmla="*/ 167924 w 8023328"/>
              <a:gd name="connsiteY886" fmla="*/ 1225651 h 2380521"/>
              <a:gd name="connsiteX887" fmla="*/ 155527 w 8023328"/>
              <a:gd name="connsiteY887" fmla="*/ 1240439 h 2380521"/>
              <a:gd name="connsiteX888" fmla="*/ 141671 w 8023328"/>
              <a:gd name="connsiteY888" fmla="*/ 1225651 h 2380521"/>
              <a:gd name="connsiteX889" fmla="*/ 155527 w 8023328"/>
              <a:gd name="connsiteY889" fmla="*/ 1210863 h 2380521"/>
              <a:gd name="connsiteX890" fmla="*/ 83239 w 8023328"/>
              <a:gd name="connsiteY890" fmla="*/ 1210863 h 2380521"/>
              <a:gd name="connsiteX891" fmla="*/ 97095 w 8023328"/>
              <a:gd name="connsiteY891" fmla="*/ 1225651 h 2380521"/>
              <a:gd name="connsiteX892" fmla="*/ 83239 w 8023328"/>
              <a:gd name="connsiteY892" fmla="*/ 1240439 h 2380521"/>
              <a:gd name="connsiteX893" fmla="*/ 70841 w 8023328"/>
              <a:gd name="connsiteY893" fmla="*/ 1225651 h 2380521"/>
              <a:gd name="connsiteX894" fmla="*/ 83239 w 8023328"/>
              <a:gd name="connsiteY894" fmla="*/ 1210863 h 2380521"/>
              <a:gd name="connsiteX895" fmla="*/ 12003 w 8023328"/>
              <a:gd name="connsiteY895" fmla="*/ 1210863 h 2380521"/>
              <a:gd name="connsiteX896" fmla="*/ 26244 w 8023328"/>
              <a:gd name="connsiteY896" fmla="*/ 1225651 h 2380521"/>
              <a:gd name="connsiteX897" fmla="*/ 12003 w 8023328"/>
              <a:gd name="connsiteY897" fmla="*/ 1240439 h 2380521"/>
              <a:gd name="connsiteX898" fmla="*/ 10 w 8023328"/>
              <a:gd name="connsiteY898" fmla="*/ 1225651 h 2380521"/>
              <a:gd name="connsiteX899" fmla="*/ 12003 w 8023328"/>
              <a:gd name="connsiteY899" fmla="*/ 1210863 h 2380521"/>
              <a:gd name="connsiteX900" fmla="*/ 7013492 w 8023328"/>
              <a:gd name="connsiteY900" fmla="*/ 1140032 h 2380521"/>
              <a:gd name="connsiteX901" fmla="*/ 7028280 w 8023328"/>
              <a:gd name="connsiteY901" fmla="*/ 1152429 h 2380521"/>
              <a:gd name="connsiteX902" fmla="*/ 7013492 w 8023328"/>
              <a:gd name="connsiteY902" fmla="*/ 1166286 h 2380521"/>
              <a:gd name="connsiteX903" fmla="*/ 6998704 w 8023328"/>
              <a:gd name="connsiteY903" fmla="*/ 1152429 h 2380521"/>
              <a:gd name="connsiteX904" fmla="*/ 7013492 w 8023328"/>
              <a:gd name="connsiteY904" fmla="*/ 1140032 h 2380521"/>
              <a:gd name="connsiteX905" fmla="*/ 6939085 w 8023328"/>
              <a:gd name="connsiteY905" fmla="*/ 1140032 h 2380521"/>
              <a:gd name="connsiteX906" fmla="*/ 6950753 w 8023328"/>
              <a:gd name="connsiteY906" fmla="*/ 1152429 h 2380521"/>
              <a:gd name="connsiteX907" fmla="*/ 6939085 w 8023328"/>
              <a:gd name="connsiteY907" fmla="*/ 1166286 h 2380521"/>
              <a:gd name="connsiteX908" fmla="*/ 6924500 w 8023328"/>
              <a:gd name="connsiteY908" fmla="*/ 1152429 h 2380521"/>
              <a:gd name="connsiteX909" fmla="*/ 6939085 w 8023328"/>
              <a:gd name="connsiteY909" fmla="*/ 1140032 h 2380521"/>
              <a:gd name="connsiteX910" fmla="*/ 6867525 w 8023328"/>
              <a:gd name="connsiteY910" fmla="*/ 1140032 h 2380521"/>
              <a:gd name="connsiteX911" fmla="*/ 6879922 w 8023328"/>
              <a:gd name="connsiteY911" fmla="*/ 1153888 h 2380521"/>
              <a:gd name="connsiteX912" fmla="*/ 6867525 w 8023328"/>
              <a:gd name="connsiteY912" fmla="*/ 1166286 h 2380521"/>
              <a:gd name="connsiteX913" fmla="*/ 6853669 w 8023328"/>
              <a:gd name="connsiteY913" fmla="*/ 1153888 h 2380521"/>
              <a:gd name="connsiteX914" fmla="*/ 6867525 w 8023328"/>
              <a:gd name="connsiteY914" fmla="*/ 1140032 h 2380521"/>
              <a:gd name="connsiteX915" fmla="*/ 6796696 w 8023328"/>
              <a:gd name="connsiteY915" fmla="*/ 1140032 h 2380521"/>
              <a:gd name="connsiteX916" fmla="*/ 6809093 w 8023328"/>
              <a:gd name="connsiteY916" fmla="*/ 1153888 h 2380521"/>
              <a:gd name="connsiteX917" fmla="*/ 6796696 w 8023328"/>
              <a:gd name="connsiteY917" fmla="*/ 1166286 h 2380521"/>
              <a:gd name="connsiteX918" fmla="*/ 6782840 w 8023328"/>
              <a:gd name="connsiteY918" fmla="*/ 1153888 h 2380521"/>
              <a:gd name="connsiteX919" fmla="*/ 6796696 w 8023328"/>
              <a:gd name="connsiteY919" fmla="*/ 1140032 h 2380521"/>
              <a:gd name="connsiteX920" fmla="*/ 6724405 w 8023328"/>
              <a:gd name="connsiteY920" fmla="*/ 1140032 h 2380521"/>
              <a:gd name="connsiteX921" fmla="*/ 6738261 w 8023328"/>
              <a:gd name="connsiteY921" fmla="*/ 1153888 h 2380521"/>
              <a:gd name="connsiteX922" fmla="*/ 6724405 w 8023328"/>
              <a:gd name="connsiteY922" fmla="*/ 1166286 h 2380521"/>
              <a:gd name="connsiteX923" fmla="*/ 6712008 w 8023328"/>
              <a:gd name="connsiteY923" fmla="*/ 1153888 h 2380521"/>
              <a:gd name="connsiteX924" fmla="*/ 6724405 w 8023328"/>
              <a:gd name="connsiteY924" fmla="*/ 1140032 h 2380521"/>
              <a:gd name="connsiteX925" fmla="*/ 6653576 w 8023328"/>
              <a:gd name="connsiteY925" fmla="*/ 1140032 h 2380521"/>
              <a:gd name="connsiteX926" fmla="*/ 6667432 w 8023328"/>
              <a:gd name="connsiteY926" fmla="*/ 1153888 h 2380521"/>
              <a:gd name="connsiteX927" fmla="*/ 6653576 w 8023328"/>
              <a:gd name="connsiteY927" fmla="*/ 1166286 h 2380521"/>
              <a:gd name="connsiteX928" fmla="*/ 6641179 w 8023328"/>
              <a:gd name="connsiteY928" fmla="*/ 1153888 h 2380521"/>
              <a:gd name="connsiteX929" fmla="*/ 6653576 w 8023328"/>
              <a:gd name="connsiteY929" fmla="*/ 1140032 h 2380521"/>
              <a:gd name="connsiteX930" fmla="*/ 6581764 w 8023328"/>
              <a:gd name="connsiteY930" fmla="*/ 1140032 h 2380521"/>
              <a:gd name="connsiteX931" fmla="*/ 6596552 w 8023328"/>
              <a:gd name="connsiteY931" fmla="*/ 1153888 h 2380521"/>
              <a:gd name="connsiteX932" fmla="*/ 6581764 w 8023328"/>
              <a:gd name="connsiteY932" fmla="*/ 1166286 h 2380521"/>
              <a:gd name="connsiteX933" fmla="*/ 6566976 w 8023328"/>
              <a:gd name="connsiteY933" fmla="*/ 1153888 h 2380521"/>
              <a:gd name="connsiteX934" fmla="*/ 6581764 w 8023328"/>
              <a:gd name="connsiteY934" fmla="*/ 1140032 h 2380521"/>
              <a:gd name="connsiteX935" fmla="*/ 6510933 w 8023328"/>
              <a:gd name="connsiteY935" fmla="*/ 1140032 h 2380521"/>
              <a:gd name="connsiteX936" fmla="*/ 6525722 w 8023328"/>
              <a:gd name="connsiteY936" fmla="*/ 1153888 h 2380521"/>
              <a:gd name="connsiteX937" fmla="*/ 6510933 w 8023328"/>
              <a:gd name="connsiteY937" fmla="*/ 1166286 h 2380521"/>
              <a:gd name="connsiteX938" fmla="*/ 6496144 w 8023328"/>
              <a:gd name="connsiteY938" fmla="*/ 1153888 h 2380521"/>
              <a:gd name="connsiteX939" fmla="*/ 6510933 w 8023328"/>
              <a:gd name="connsiteY939" fmla="*/ 1140032 h 2380521"/>
              <a:gd name="connsiteX940" fmla="*/ 6440492 w 8023328"/>
              <a:gd name="connsiteY940" fmla="*/ 1140032 h 2380521"/>
              <a:gd name="connsiteX941" fmla="*/ 6454911 w 8023328"/>
              <a:gd name="connsiteY941" fmla="*/ 1153888 h 2380521"/>
              <a:gd name="connsiteX942" fmla="*/ 6440492 w 8023328"/>
              <a:gd name="connsiteY942" fmla="*/ 1166286 h 2380521"/>
              <a:gd name="connsiteX943" fmla="*/ 6425315 w 8023328"/>
              <a:gd name="connsiteY943" fmla="*/ 1153888 h 2380521"/>
              <a:gd name="connsiteX944" fmla="*/ 6440492 w 8023328"/>
              <a:gd name="connsiteY944" fmla="*/ 1140032 h 2380521"/>
              <a:gd name="connsiteX945" fmla="*/ 6368340 w 8023328"/>
              <a:gd name="connsiteY945" fmla="*/ 1140032 h 2380521"/>
              <a:gd name="connsiteX946" fmla="*/ 6380737 w 8023328"/>
              <a:gd name="connsiteY946" fmla="*/ 1153888 h 2380521"/>
              <a:gd name="connsiteX947" fmla="*/ 6368340 w 8023328"/>
              <a:gd name="connsiteY947" fmla="*/ 1166286 h 2380521"/>
              <a:gd name="connsiteX948" fmla="*/ 6354484 w 8023328"/>
              <a:gd name="connsiteY948" fmla="*/ 1153888 h 2380521"/>
              <a:gd name="connsiteX949" fmla="*/ 6368340 w 8023328"/>
              <a:gd name="connsiteY949" fmla="*/ 1140032 h 2380521"/>
              <a:gd name="connsiteX950" fmla="*/ 6297511 w 8023328"/>
              <a:gd name="connsiteY950" fmla="*/ 1140032 h 2380521"/>
              <a:gd name="connsiteX951" fmla="*/ 6309908 w 8023328"/>
              <a:gd name="connsiteY951" fmla="*/ 1153888 h 2380521"/>
              <a:gd name="connsiteX952" fmla="*/ 6297511 w 8023328"/>
              <a:gd name="connsiteY952" fmla="*/ 1166286 h 2380521"/>
              <a:gd name="connsiteX953" fmla="*/ 6283655 w 8023328"/>
              <a:gd name="connsiteY953" fmla="*/ 1153888 h 2380521"/>
              <a:gd name="connsiteX954" fmla="*/ 6297511 w 8023328"/>
              <a:gd name="connsiteY954" fmla="*/ 1140032 h 2380521"/>
              <a:gd name="connsiteX955" fmla="*/ 6226679 w 8023328"/>
              <a:gd name="connsiteY955" fmla="*/ 1140032 h 2380521"/>
              <a:gd name="connsiteX956" fmla="*/ 6239076 w 8023328"/>
              <a:gd name="connsiteY956" fmla="*/ 1153888 h 2380521"/>
              <a:gd name="connsiteX957" fmla="*/ 6226679 w 8023328"/>
              <a:gd name="connsiteY957" fmla="*/ 1166286 h 2380521"/>
              <a:gd name="connsiteX958" fmla="*/ 6212823 w 8023328"/>
              <a:gd name="connsiteY958" fmla="*/ 1153888 h 2380521"/>
              <a:gd name="connsiteX959" fmla="*/ 6226679 w 8023328"/>
              <a:gd name="connsiteY959" fmla="*/ 1140032 h 2380521"/>
              <a:gd name="connsiteX960" fmla="*/ 6154391 w 8023328"/>
              <a:gd name="connsiteY960" fmla="*/ 1140032 h 2380521"/>
              <a:gd name="connsiteX961" fmla="*/ 6168247 w 8023328"/>
              <a:gd name="connsiteY961" fmla="*/ 1153888 h 2380521"/>
              <a:gd name="connsiteX962" fmla="*/ 6154391 w 8023328"/>
              <a:gd name="connsiteY962" fmla="*/ 1166286 h 2380521"/>
              <a:gd name="connsiteX963" fmla="*/ 6141994 w 8023328"/>
              <a:gd name="connsiteY963" fmla="*/ 1153888 h 2380521"/>
              <a:gd name="connsiteX964" fmla="*/ 6154391 w 8023328"/>
              <a:gd name="connsiteY964" fmla="*/ 1140032 h 2380521"/>
              <a:gd name="connsiteX965" fmla="*/ 6083559 w 8023328"/>
              <a:gd name="connsiteY965" fmla="*/ 1140032 h 2380521"/>
              <a:gd name="connsiteX966" fmla="*/ 6097415 w 8023328"/>
              <a:gd name="connsiteY966" fmla="*/ 1153888 h 2380521"/>
              <a:gd name="connsiteX967" fmla="*/ 6083559 w 8023328"/>
              <a:gd name="connsiteY967" fmla="*/ 1166286 h 2380521"/>
              <a:gd name="connsiteX968" fmla="*/ 6071162 w 8023328"/>
              <a:gd name="connsiteY968" fmla="*/ 1153888 h 2380521"/>
              <a:gd name="connsiteX969" fmla="*/ 6083559 w 8023328"/>
              <a:gd name="connsiteY969" fmla="*/ 1140032 h 2380521"/>
              <a:gd name="connsiteX970" fmla="*/ 6009356 w 8023328"/>
              <a:gd name="connsiteY970" fmla="*/ 1140032 h 2380521"/>
              <a:gd name="connsiteX971" fmla="*/ 6023212 w 8023328"/>
              <a:gd name="connsiteY971" fmla="*/ 1153888 h 2380521"/>
              <a:gd name="connsiteX972" fmla="*/ 6009356 w 8023328"/>
              <a:gd name="connsiteY972" fmla="*/ 1166286 h 2380521"/>
              <a:gd name="connsiteX973" fmla="*/ 5996959 w 8023328"/>
              <a:gd name="connsiteY973" fmla="*/ 1153888 h 2380521"/>
              <a:gd name="connsiteX974" fmla="*/ 6009356 w 8023328"/>
              <a:gd name="connsiteY974" fmla="*/ 1140032 h 2380521"/>
              <a:gd name="connsiteX975" fmla="*/ 5940548 w 8023328"/>
              <a:gd name="connsiteY975" fmla="*/ 1140032 h 2380521"/>
              <a:gd name="connsiteX976" fmla="*/ 5955726 w 8023328"/>
              <a:gd name="connsiteY976" fmla="*/ 1153888 h 2380521"/>
              <a:gd name="connsiteX977" fmla="*/ 5940548 w 8023328"/>
              <a:gd name="connsiteY977" fmla="*/ 1166286 h 2380521"/>
              <a:gd name="connsiteX978" fmla="*/ 5926130 w 8023328"/>
              <a:gd name="connsiteY978" fmla="*/ 1153888 h 2380521"/>
              <a:gd name="connsiteX979" fmla="*/ 5940548 w 8023328"/>
              <a:gd name="connsiteY979" fmla="*/ 1140032 h 2380521"/>
              <a:gd name="connsiteX980" fmla="*/ 5870088 w 8023328"/>
              <a:gd name="connsiteY980" fmla="*/ 1140032 h 2380521"/>
              <a:gd name="connsiteX981" fmla="*/ 5884877 w 8023328"/>
              <a:gd name="connsiteY981" fmla="*/ 1153888 h 2380521"/>
              <a:gd name="connsiteX982" fmla="*/ 5870088 w 8023328"/>
              <a:gd name="connsiteY982" fmla="*/ 1166286 h 2380521"/>
              <a:gd name="connsiteX983" fmla="*/ 5855299 w 8023328"/>
              <a:gd name="connsiteY983" fmla="*/ 1153888 h 2380521"/>
              <a:gd name="connsiteX984" fmla="*/ 5870088 w 8023328"/>
              <a:gd name="connsiteY984" fmla="*/ 1140032 h 2380521"/>
              <a:gd name="connsiteX985" fmla="*/ 5799257 w 8023328"/>
              <a:gd name="connsiteY985" fmla="*/ 1140032 h 2380521"/>
              <a:gd name="connsiteX986" fmla="*/ 5814045 w 8023328"/>
              <a:gd name="connsiteY986" fmla="*/ 1153888 h 2380521"/>
              <a:gd name="connsiteX987" fmla="*/ 5799257 w 8023328"/>
              <a:gd name="connsiteY987" fmla="*/ 1166286 h 2380521"/>
              <a:gd name="connsiteX988" fmla="*/ 5784469 w 8023328"/>
              <a:gd name="connsiteY988" fmla="*/ 1153888 h 2380521"/>
              <a:gd name="connsiteX989" fmla="*/ 5799257 w 8023328"/>
              <a:gd name="connsiteY989" fmla="*/ 1140032 h 2380521"/>
              <a:gd name="connsiteX990" fmla="*/ 5724122 w 8023328"/>
              <a:gd name="connsiteY990" fmla="*/ 1140032 h 2380521"/>
              <a:gd name="connsiteX991" fmla="*/ 5736519 w 8023328"/>
              <a:gd name="connsiteY991" fmla="*/ 1153888 h 2380521"/>
              <a:gd name="connsiteX992" fmla="*/ 5724122 w 8023328"/>
              <a:gd name="connsiteY992" fmla="*/ 1166286 h 2380521"/>
              <a:gd name="connsiteX993" fmla="*/ 5710266 w 8023328"/>
              <a:gd name="connsiteY993" fmla="*/ 1153888 h 2380521"/>
              <a:gd name="connsiteX994" fmla="*/ 5724122 w 8023328"/>
              <a:gd name="connsiteY994" fmla="*/ 1140032 h 2380521"/>
              <a:gd name="connsiteX995" fmla="*/ 5653291 w 8023328"/>
              <a:gd name="connsiteY995" fmla="*/ 1140032 h 2380521"/>
              <a:gd name="connsiteX996" fmla="*/ 5665688 w 8023328"/>
              <a:gd name="connsiteY996" fmla="*/ 1153888 h 2380521"/>
              <a:gd name="connsiteX997" fmla="*/ 5653291 w 8023328"/>
              <a:gd name="connsiteY997" fmla="*/ 1166286 h 2380521"/>
              <a:gd name="connsiteX998" fmla="*/ 5639435 w 8023328"/>
              <a:gd name="connsiteY998" fmla="*/ 1153888 h 2380521"/>
              <a:gd name="connsiteX999" fmla="*/ 5653291 w 8023328"/>
              <a:gd name="connsiteY999" fmla="*/ 1140032 h 2380521"/>
              <a:gd name="connsiteX1000" fmla="*/ 5581002 w 8023328"/>
              <a:gd name="connsiteY1000" fmla="*/ 1140032 h 2380521"/>
              <a:gd name="connsiteX1001" fmla="*/ 5594858 w 8023328"/>
              <a:gd name="connsiteY1001" fmla="*/ 1153888 h 2380521"/>
              <a:gd name="connsiteX1002" fmla="*/ 5581002 w 8023328"/>
              <a:gd name="connsiteY1002" fmla="*/ 1166286 h 2380521"/>
              <a:gd name="connsiteX1003" fmla="*/ 5568605 w 8023328"/>
              <a:gd name="connsiteY1003" fmla="*/ 1153888 h 2380521"/>
              <a:gd name="connsiteX1004" fmla="*/ 5581002 w 8023328"/>
              <a:gd name="connsiteY1004" fmla="*/ 1140032 h 2380521"/>
              <a:gd name="connsiteX1005" fmla="*/ 5510171 w 8023328"/>
              <a:gd name="connsiteY1005" fmla="*/ 1140032 h 2380521"/>
              <a:gd name="connsiteX1006" fmla="*/ 5524027 w 8023328"/>
              <a:gd name="connsiteY1006" fmla="*/ 1153888 h 2380521"/>
              <a:gd name="connsiteX1007" fmla="*/ 5510171 w 8023328"/>
              <a:gd name="connsiteY1007" fmla="*/ 1166286 h 2380521"/>
              <a:gd name="connsiteX1008" fmla="*/ 5497774 w 8023328"/>
              <a:gd name="connsiteY1008" fmla="*/ 1153888 h 2380521"/>
              <a:gd name="connsiteX1009" fmla="*/ 5510171 w 8023328"/>
              <a:gd name="connsiteY1009" fmla="*/ 1140032 h 2380521"/>
              <a:gd name="connsiteX1010" fmla="*/ 5438937 w 8023328"/>
              <a:gd name="connsiteY1010" fmla="*/ 1140032 h 2380521"/>
              <a:gd name="connsiteX1011" fmla="*/ 5453178 w 8023328"/>
              <a:gd name="connsiteY1011" fmla="*/ 1153888 h 2380521"/>
              <a:gd name="connsiteX1012" fmla="*/ 5438937 w 8023328"/>
              <a:gd name="connsiteY1012" fmla="*/ 1166286 h 2380521"/>
              <a:gd name="connsiteX1013" fmla="*/ 5426945 w 8023328"/>
              <a:gd name="connsiteY1013" fmla="*/ 1153888 h 2380521"/>
              <a:gd name="connsiteX1014" fmla="*/ 5438937 w 8023328"/>
              <a:gd name="connsiteY1014" fmla="*/ 1140032 h 2380521"/>
              <a:gd name="connsiteX1015" fmla="*/ 5367530 w 8023328"/>
              <a:gd name="connsiteY1015" fmla="*/ 1140032 h 2380521"/>
              <a:gd name="connsiteX1016" fmla="*/ 5382318 w 8023328"/>
              <a:gd name="connsiteY1016" fmla="*/ 1153888 h 2380521"/>
              <a:gd name="connsiteX1017" fmla="*/ 5367530 w 8023328"/>
              <a:gd name="connsiteY1017" fmla="*/ 1166286 h 2380521"/>
              <a:gd name="connsiteX1018" fmla="*/ 5352742 w 8023328"/>
              <a:gd name="connsiteY1018" fmla="*/ 1153888 h 2380521"/>
              <a:gd name="connsiteX1019" fmla="*/ 5367530 w 8023328"/>
              <a:gd name="connsiteY1019" fmla="*/ 1140032 h 2380521"/>
              <a:gd name="connsiteX1020" fmla="*/ 5296699 w 8023328"/>
              <a:gd name="connsiteY1020" fmla="*/ 1140032 h 2380521"/>
              <a:gd name="connsiteX1021" fmla="*/ 5311488 w 8023328"/>
              <a:gd name="connsiteY1021" fmla="*/ 1153888 h 2380521"/>
              <a:gd name="connsiteX1022" fmla="*/ 5296699 w 8023328"/>
              <a:gd name="connsiteY1022" fmla="*/ 1166286 h 2380521"/>
              <a:gd name="connsiteX1023" fmla="*/ 5281910 w 8023328"/>
              <a:gd name="connsiteY1023" fmla="*/ 1153888 h 2380521"/>
              <a:gd name="connsiteX1024" fmla="*/ 5296699 w 8023328"/>
              <a:gd name="connsiteY1024" fmla="*/ 1140032 h 2380521"/>
              <a:gd name="connsiteX1025" fmla="*/ 5225869 w 8023328"/>
              <a:gd name="connsiteY1025" fmla="*/ 1140032 h 2380521"/>
              <a:gd name="connsiteX1026" fmla="*/ 5240657 w 8023328"/>
              <a:gd name="connsiteY1026" fmla="*/ 1153888 h 2380521"/>
              <a:gd name="connsiteX1027" fmla="*/ 5225869 w 8023328"/>
              <a:gd name="connsiteY1027" fmla="*/ 1166286 h 2380521"/>
              <a:gd name="connsiteX1028" fmla="*/ 5211081 w 8023328"/>
              <a:gd name="connsiteY1028" fmla="*/ 1153888 h 2380521"/>
              <a:gd name="connsiteX1029" fmla="*/ 5225869 w 8023328"/>
              <a:gd name="connsiteY1029" fmla="*/ 1140032 h 2380521"/>
              <a:gd name="connsiteX1030" fmla="*/ 5154105 w 8023328"/>
              <a:gd name="connsiteY1030" fmla="*/ 1140032 h 2380521"/>
              <a:gd name="connsiteX1031" fmla="*/ 5166502 w 8023328"/>
              <a:gd name="connsiteY1031" fmla="*/ 1154821 h 2380521"/>
              <a:gd name="connsiteX1032" fmla="*/ 5154105 w 8023328"/>
              <a:gd name="connsiteY1032" fmla="*/ 1169610 h 2380521"/>
              <a:gd name="connsiteX1033" fmla="*/ 5140249 w 8023328"/>
              <a:gd name="connsiteY1033" fmla="*/ 1154821 h 2380521"/>
              <a:gd name="connsiteX1034" fmla="*/ 5154105 w 8023328"/>
              <a:gd name="connsiteY1034" fmla="*/ 1140032 h 2380521"/>
              <a:gd name="connsiteX1035" fmla="*/ 5083276 w 8023328"/>
              <a:gd name="connsiteY1035" fmla="*/ 1140032 h 2380521"/>
              <a:gd name="connsiteX1036" fmla="*/ 5095673 w 8023328"/>
              <a:gd name="connsiteY1036" fmla="*/ 1154821 h 2380521"/>
              <a:gd name="connsiteX1037" fmla="*/ 5083276 w 8023328"/>
              <a:gd name="connsiteY1037" fmla="*/ 1169610 h 2380521"/>
              <a:gd name="connsiteX1038" fmla="*/ 5069420 w 8023328"/>
              <a:gd name="connsiteY1038" fmla="*/ 1154821 h 2380521"/>
              <a:gd name="connsiteX1039" fmla="*/ 5083276 w 8023328"/>
              <a:gd name="connsiteY1039" fmla="*/ 1140032 h 2380521"/>
              <a:gd name="connsiteX1040" fmla="*/ 5012445 w 8023328"/>
              <a:gd name="connsiteY1040" fmla="*/ 1140032 h 2380521"/>
              <a:gd name="connsiteX1041" fmla="*/ 5024842 w 8023328"/>
              <a:gd name="connsiteY1041" fmla="*/ 1154821 h 2380521"/>
              <a:gd name="connsiteX1042" fmla="*/ 5012445 w 8023328"/>
              <a:gd name="connsiteY1042" fmla="*/ 1169610 h 2380521"/>
              <a:gd name="connsiteX1043" fmla="*/ 4998589 w 8023328"/>
              <a:gd name="connsiteY1043" fmla="*/ 1154821 h 2380521"/>
              <a:gd name="connsiteX1044" fmla="*/ 5012445 w 8023328"/>
              <a:gd name="connsiteY1044" fmla="*/ 1140032 h 2380521"/>
              <a:gd name="connsiteX1045" fmla="*/ 4940157 w 8023328"/>
              <a:gd name="connsiteY1045" fmla="*/ 1140032 h 2380521"/>
              <a:gd name="connsiteX1046" fmla="*/ 4954013 w 8023328"/>
              <a:gd name="connsiteY1046" fmla="*/ 1154821 h 2380521"/>
              <a:gd name="connsiteX1047" fmla="*/ 4940157 w 8023328"/>
              <a:gd name="connsiteY1047" fmla="*/ 1169610 h 2380521"/>
              <a:gd name="connsiteX1048" fmla="*/ 4927760 w 8023328"/>
              <a:gd name="connsiteY1048" fmla="*/ 1154821 h 2380521"/>
              <a:gd name="connsiteX1049" fmla="*/ 4940157 w 8023328"/>
              <a:gd name="connsiteY1049" fmla="*/ 1140032 h 2380521"/>
              <a:gd name="connsiteX1050" fmla="*/ 4865953 w 8023328"/>
              <a:gd name="connsiteY1050" fmla="*/ 1140032 h 2380521"/>
              <a:gd name="connsiteX1051" fmla="*/ 4879809 w 8023328"/>
              <a:gd name="connsiteY1051" fmla="*/ 1154821 h 2380521"/>
              <a:gd name="connsiteX1052" fmla="*/ 4865953 w 8023328"/>
              <a:gd name="connsiteY1052" fmla="*/ 1169610 h 2380521"/>
              <a:gd name="connsiteX1053" fmla="*/ 4853556 w 8023328"/>
              <a:gd name="connsiteY1053" fmla="*/ 1154821 h 2380521"/>
              <a:gd name="connsiteX1054" fmla="*/ 4865953 w 8023328"/>
              <a:gd name="connsiteY1054" fmla="*/ 1140032 h 2380521"/>
              <a:gd name="connsiteX1055" fmla="*/ 4795122 w 8023328"/>
              <a:gd name="connsiteY1055" fmla="*/ 1140032 h 2380521"/>
              <a:gd name="connsiteX1056" fmla="*/ 4808978 w 8023328"/>
              <a:gd name="connsiteY1056" fmla="*/ 1154821 h 2380521"/>
              <a:gd name="connsiteX1057" fmla="*/ 4795122 w 8023328"/>
              <a:gd name="connsiteY1057" fmla="*/ 1169610 h 2380521"/>
              <a:gd name="connsiteX1058" fmla="*/ 4782725 w 8023328"/>
              <a:gd name="connsiteY1058" fmla="*/ 1154821 h 2380521"/>
              <a:gd name="connsiteX1059" fmla="*/ 4795122 w 8023328"/>
              <a:gd name="connsiteY1059" fmla="*/ 1140032 h 2380521"/>
              <a:gd name="connsiteX1060" fmla="*/ 4726684 w 8023328"/>
              <a:gd name="connsiteY1060" fmla="*/ 1140032 h 2380521"/>
              <a:gd name="connsiteX1061" fmla="*/ 4741472 w 8023328"/>
              <a:gd name="connsiteY1061" fmla="*/ 1154821 h 2380521"/>
              <a:gd name="connsiteX1062" fmla="*/ 4726684 w 8023328"/>
              <a:gd name="connsiteY1062" fmla="*/ 1169610 h 2380521"/>
              <a:gd name="connsiteX1063" fmla="*/ 4711896 w 8023328"/>
              <a:gd name="connsiteY1063" fmla="*/ 1154821 h 2380521"/>
              <a:gd name="connsiteX1064" fmla="*/ 4726684 w 8023328"/>
              <a:gd name="connsiteY1064" fmla="*/ 1140032 h 2380521"/>
              <a:gd name="connsiteX1065" fmla="*/ 4655853 w 8023328"/>
              <a:gd name="connsiteY1065" fmla="*/ 1140032 h 2380521"/>
              <a:gd name="connsiteX1066" fmla="*/ 4670642 w 8023328"/>
              <a:gd name="connsiteY1066" fmla="*/ 1154821 h 2380521"/>
              <a:gd name="connsiteX1067" fmla="*/ 4655853 w 8023328"/>
              <a:gd name="connsiteY1067" fmla="*/ 1169610 h 2380521"/>
              <a:gd name="connsiteX1068" fmla="*/ 4641064 w 8023328"/>
              <a:gd name="connsiteY1068" fmla="*/ 1154821 h 2380521"/>
              <a:gd name="connsiteX1069" fmla="*/ 4655853 w 8023328"/>
              <a:gd name="connsiteY1069" fmla="*/ 1140032 h 2380521"/>
              <a:gd name="connsiteX1070" fmla="*/ 4585023 w 8023328"/>
              <a:gd name="connsiteY1070" fmla="*/ 1140032 h 2380521"/>
              <a:gd name="connsiteX1071" fmla="*/ 4599811 w 8023328"/>
              <a:gd name="connsiteY1071" fmla="*/ 1154821 h 2380521"/>
              <a:gd name="connsiteX1072" fmla="*/ 4585023 w 8023328"/>
              <a:gd name="connsiteY1072" fmla="*/ 1169610 h 2380521"/>
              <a:gd name="connsiteX1073" fmla="*/ 4570235 w 8023328"/>
              <a:gd name="connsiteY1073" fmla="*/ 1154821 h 2380521"/>
              <a:gd name="connsiteX1074" fmla="*/ 4585023 w 8023328"/>
              <a:gd name="connsiteY1074" fmla="*/ 1140032 h 2380521"/>
              <a:gd name="connsiteX1075" fmla="*/ 4513260 w 8023328"/>
              <a:gd name="connsiteY1075" fmla="*/ 1140032 h 2380521"/>
              <a:gd name="connsiteX1076" fmla="*/ 4525657 w 8023328"/>
              <a:gd name="connsiteY1076" fmla="*/ 1154821 h 2380521"/>
              <a:gd name="connsiteX1077" fmla="*/ 4513260 w 8023328"/>
              <a:gd name="connsiteY1077" fmla="*/ 1169610 h 2380521"/>
              <a:gd name="connsiteX1078" fmla="*/ 4499404 w 8023328"/>
              <a:gd name="connsiteY1078" fmla="*/ 1154821 h 2380521"/>
              <a:gd name="connsiteX1079" fmla="*/ 4513260 w 8023328"/>
              <a:gd name="connsiteY1079" fmla="*/ 1140032 h 2380521"/>
              <a:gd name="connsiteX1080" fmla="*/ 4439056 w 8023328"/>
              <a:gd name="connsiteY1080" fmla="*/ 1140032 h 2380521"/>
              <a:gd name="connsiteX1081" fmla="*/ 4451453 w 8023328"/>
              <a:gd name="connsiteY1081" fmla="*/ 1154821 h 2380521"/>
              <a:gd name="connsiteX1082" fmla="*/ 4439056 w 8023328"/>
              <a:gd name="connsiteY1082" fmla="*/ 1169610 h 2380521"/>
              <a:gd name="connsiteX1083" fmla="*/ 4425200 w 8023328"/>
              <a:gd name="connsiteY1083" fmla="*/ 1154821 h 2380521"/>
              <a:gd name="connsiteX1084" fmla="*/ 4439056 w 8023328"/>
              <a:gd name="connsiteY1084" fmla="*/ 1140032 h 2380521"/>
              <a:gd name="connsiteX1085" fmla="*/ 4366768 w 8023328"/>
              <a:gd name="connsiteY1085" fmla="*/ 1140032 h 2380521"/>
              <a:gd name="connsiteX1086" fmla="*/ 4380624 w 8023328"/>
              <a:gd name="connsiteY1086" fmla="*/ 1154821 h 2380521"/>
              <a:gd name="connsiteX1087" fmla="*/ 4366768 w 8023328"/>
              <a:gd name="connsiteY1087" fmla="*/ 1169610 h 2380521"/>
              <a:gd name="connsiteX1088" fmla="*/ 4354371 w 8023328"/>
              <a:gd name="connsiteY1088" fmla="*/ 1154821 h 2380521"/>
              <a:gd name="connsiteX1089" fmla="*/ 4366768 w 8023328"/>
              <a:gd name="connsiteY1089" fmla="*/ 1140032 h 2380521"/>
              <a:gd name="connsiteX1090" fmla="*/ 4295937 w 8023328"/>
              <a:gd name="connsiteY1090" fmla="*/ 1140032 h 2380521"/>
              <a:gd name="connsiteX1091" fmla="*/ 4309793 w 8023328"/>
              <a:gd name="connsiteY1091" fmla="*/ 1154821 h 2380521"/>
              <a:gd name="connsiteX1092" fmla="*/ 4295937 w 8023328"/>
              <a:gd name="connsiteY1092" fmla="*/ 1169610 h 2380521"/>
              <a:gd name="connsiteX1093" fmla="*/ 4283540 w 8023328"/>
              <a:gd name="connsiteY1093" fmla="*/ 1154821 h 2380521"/>
              <a:gd name="connsiteX1094" fmla="*/ 4295937 w 8023328"/>
              <a:gd name="connsiteY1094" fmla="*/ 1140032 h 2380521"/>
              <a:gd name="connsiteX1095" fmla="*/ 4225107 w 8023328"/>
              <a:gd name="connsiteY1095" fmla="*/ 1140032 h 2380521"/>
              <a:gd name="connsiteX1096" fmla="*/ 4238963 w 8023328"/>
              <a:gd name="connsiteY1096" fmla="*/ 1154821 h 2380521"/>
              <a:gd name="connsiteX1097" fmla="*/ 4225107 w 8023328"/>
              <a:gd name="connsiteY1097" fmla="*/ 1169610 h 2380521"/>
              <a:gd name="connsiteX1098" fmla="*/ 4212710 w 8023328"/>
              <a:gd name="connsiteY1098" fmla="*/ 1154821 h 2380521"/>
              <a:gd name="connsiteX1099" fmla="*/ 4225107 w 8023328"/>
              <a:gd name="connsiteY1099" fmla="*/ 1140032 h 2380521"/>
              <a:gd name="connsiteX1100" fmla="*/ 4153295 w 8023328"/>
              <a:gd name="connsiteY1100" fmla="*/ 1140032 h 2380521"/>
              <a:gd name="connsiteX1101" fmla="*/ 4168083 w 8023328"/>
              <a:gd name="connsiteY1101" fmla="*/ 1154821 h 2380521"/>
              <a:gd name="connsiteX1102" fmla="*/ 4153295 w 8023328"/>
              <a:gd name="connsiteY1102" fmla="*/ 1169610 h 2380521"/>
              <a:gd name="connsiteX1103" fmla="*/ 4138507 w 8023328"/>
              <a:gd name="connsiteY1103" fmla="*/ 1154821 h 2380521"/>
              <a:gd name="connsiteX1104" fmla="*/ 4153295 w 8023328"/>
              <a:gd name="connsiteY1104" fmla="*/ 1140032 h 2380521"/>
              <a:gd name="connsiteX1105" fmla="*/ 4082465 w 8023328"/>
              <a:gd name="connsiteY1105" fmla="*/ 1140032 h 2380521"/>
              <a:gd name="connsiteX1106" fmla="*/ 4097254 w 8023328"/>
              <a:gd name="connsiteY1106" fmla="*/ 1154821 h 2380521"/>
              <a:gd name="connsiteX1107" fmla="*/ 4082465 w 8023328"/>
              <a:gd name="connsiteY1107" fmla="*/ 1169610 h 2380521"/>
              <a:gd name="connsiteX1108" fmla="*/ 4067676 w 8023328"/>
              <a:gd name="connsiteY1108" fmla="*/ 1154821 h 2380521"/>
              <a:gd name="connsiteX1109" fmla="*/ 4082465 w 8023328"/>
              <a:gd name="connsiteY1109" fmla="*/ 1140032 h 2380521"/>
              <a:gd name="connsiteX1110" fmla="*/ 439789 w 8023328"/>
              <a:gd name="connsiteY1110" fmla="*/ 1140032 h 2380521"/>
              <a:gd name="connsiteX1111" fmla="*/ 454579 w 8023328"/>
              <a:gd name="connsiteY1111" fmla="*/ 1153888 h 2380521"/>
              <a:gd name="connsiteX1112" fmla="*/ 439789 w 8023328"/>
              <a:gd name="connsiteY1112" fmla="*/ 1166286 h 2380521"/>
              <a:gd name="connsiteX1113" fmla="*/ 425001 w 8023328"/>
              <a:gd name="connsiteY1113" fmla="*/ 1153888 h 2380521"/>
              <a:gd name="connsiteX1114" fmla="*/ 439789 w 8023328"/>
              <a:gd name="connsiteY1114" fmla="*/ 1140032 h 2380521"/>
              <a:gd name="connsiteX1115" fmla="*/ 368960 w 8023328"/>
              <a:gd name="connsiteY1115" fmla="*/ 1140032 h 2380521"/>
              <a:gd name="connsiteX1116" fmla="*/ 383747 w 8023328"/>
              <a:gd name="connsiteY1116" fmla="*/ 1153888 h 2380521"/>
              <a:gd name="connsiteX1117" fmla="*/ 368960 w 8023328"/>
              <a:gd name="connsiteY1117" fmla="*/ 1166286 h 2380521"/>
              <a:gd name="connsiteX1118" fmla="*/ 354172 w 8023328"/>
              <a:gd name="connsiteY1118" fmla="*/ 1153888 h 2380521"/>
              <a:gd name="connsiteX1119" fmla="*/ 368960 w 8023328"/>
              <a:gd name="connsiteY1119" fmla="*/ 1140032 h 2380521"/>
              <a:gd name="connsiteX1120" fmla="*/ 297194 w 8023328"/>
              <a:gd name="connsiteY1120" fmla="*/ 1140032 h 2380521"/>
              <a:gd name="connsiteX1121" fmla="*/ 309592 w 8023328"/>
              <a:gd name="connsiteY1121" fmla="*/ 1153888 h 2380521"/>
              <a:gd name="connsiteX1122" fmla="*/ 297194 w 8023328"/>
              <a:gd name="connsiteY1122" fmla="*/ 1166286 h 2380521"/>
              <a:gd name="connsiteX1123" fmla="*/ 283339 w 8023328"/>
              <a:gd name="connsiteY1123" fmla="*/ 1153888 h 2380521"/>
              <a:gd name="connsiteX1124" fmla="*/ 297194 w 8023328"/>
              <a:gd name="connsiteY1124" fmla="*/ 1140032 h 2380521"/>
              <a:gd name="connsiteX1125" fmla="*/ 226366 w 8023328"/>
              <a:gd name="connsiteY1125" fmla="*/ 1140032 h 2380521"/>
              <a:gd name="connsiteX1126" fmla="*/ 238764 w 8023328"/>
              <a:gd name="connsiteY1126" fmla="*/ 1153888 h 2380521"/>
              <a:gd name="connsiteX1127" fmla="*/ 226366 w 8023328"/>
              <a:gd name="connsiteY1127" fmla="*/ 1166286 h 2380521"/>
              <a:gd name="connsiteX1128" fmla="*/ 212510 w 8023328"/>
              <a:gd name="connsiteY1128" fmla="*/ 1153888 h 2380521"/>
              <a:gd name="connsiteX1129" fmla="*/ 226366 w 8023328"/>
              <a:gd name="connsiteY1129" fmla="*/ 1140032 h 2380521"/>
              <a:gd name="connsiteX1130" fmla="*/ 155532 w 8023328"/>
              <a:gd name="connsiteY1130" fmla="*/ 1140032 h 2380521"/>
              <a:gd name="connsiteX1131" fmla="*/ 167930 w 8023328"/>
              <a:gd name="connsiteY1131" fmla="*/ 1153888 h 2380521"/>
              <a:gd name="connsiteX1132" fmla="*/ 155532 w 8023328"/>
              <a:gd name="connsiteY1132" fmla="*/ 1166286 h 2380521"/>
              <a:gd name="connsiteX1133" fmla="*/ 141676 w 8023328"/>
              <a:gd name="connsiteY1133" fmla="*/ 1153888 h 2380521"/>
              <a:gd name="connsiteX1134" fmla="*/ 155532 w 8023328"/>
              <a:gd name="connsiteY1134" fmla="*/ 1140032 h 2380521"/>
              <a:gd name="connsiteX1135" fmla="*/ 83244 w 8023328"/>
              <a:gd name="connsiteY1135" fmla="*/ 1140032 h 2380521"/>
              <a:gd name="connsiteX1136" fmla="*/ 97100 w 8023328"/>
              <a:gd name="connsiteY1136" fmla="*/ 1153888 h 2380521"/>
              <a:gd name="connsiteX1137" fmla="*/ 83244 w 8023328"/>
              <a:gd name="connsiteY1137" fmla="*/ 1166286 h 2380521"/>
              <a:gd name="connsiteX1138" fmla="*/ 70846 w 8023328"/>
              <a:gd name="connsiteY1138" fmla="*/ 1153888 h 2380521"/>
              <a:gd name="connsiteX1139" fmla="*/ 83244 w 8023328"/>
              <a:gd name="connsiteY1139" fmla="*/ 1140032 h 2380521"/>
              <a:gd name="connsiteX1140" fmla="*/ 12008 w 8023328"/>
              <a:gd name="connsiteY1140" fmla="*/ 1140032 h 2380521"/>
              <a:gd name="connsiteX1141" fmla="*/ 26249 w 8023328"/>
              <a:gd name="connsiteY1141" fmla="*/ 1153888 h 2380521"/>
              <a:gd name="connsiteX1142" fmla="*/ 12008 w 8023328"/>
              <a:gd name="connsiteY1142" fmla="*/ 1166286 h 2380521"/>
              <a:gd name="connsiteX1143" fmla="*/ 16 w 8023328"/>
              <a:gd name="connsiteY1143" fmla="*/ 1153888 h 2380521"/>
              <a:gd name="connsiteX1144" fmla="*/ 12008 w 8023328"/>
              <a:gd name="connsiteY1144" fmla="*/ 1140032 h 2380521"/>
              <a:gd name="connsiteX1145" fmla="*/ 6867525 w 8023328"/>
              <a:gd name="connsiteY1145" fmla="*/ 1069203 h 2380521"/>
              <a:gd name="connsiteX1146" fmla="*/ 6879922 w 8023328"/>
              <a:gd name="connsiteY1146" fmla="*/ 1081600 h 2380521"/>
              <a:gd name="connsiteX1147" fmla="*/ 6867525 w 8023328"/>
              <a:gd name="connsiteY1147" fmla="*/ 1095457 h 2380521"/>
              <a:gd name="connsiteX1148" fmla="*/ 6853669 w 8023328"/>
              <a:gd name="connsiteY1148" fmla="*/ 1081600 h 2380521"/>
              <a:gd name="connsiteX1149" fmla="*/ 6867525 w 8023328"/>
              <a:gd name="connsiteY1149" fmla="*/ 1069203 h 2380521"/>
              <a:gd name="connsiteX1150" fmla="*/ 6795237 w 8023328"/>
              <a:gd name="connsiteY1150" fmla="*/ 1069203 h 2380521"/>
              <a:gd name="connsiteX1151" fmla="*/ 6809093 w 8023328"/>
              <a:gd name="connsiteY1151" fmla="*/ 1081600 h 2380521"/>
              <a:gd name="connsiteX1152" fmla="*/ 6796696 w 8023328"/>
              <a:gd name="connsiteY1152" fmla="*/ 1095457 h 2380521"/>
              <a:gd name="connsiteX1153" fmla="*/ 6782840 w 8023328"/>
              <a:gd name="connsiteY1153" fmla="*/ 1081600 h 2380521"/>
              <a:gd name="connsiteX1154" fmla="*/ 6795237 w 8023328"/>
              <a:gd name="connsiteY1154" fmla="*/ 1069203 h 2380521"/>
              <a:gd name="connsiteX1155" fmla="*/ 6724405 w 8023328"/>
              <a:gd name="connsiteY1155" fmla="*/ 1069203 h 2380521"/>
              <a:gd name="connsiteX1156" fmla="*/ 6738261 w 8023328"/>
              <a:gd name="connsiteY1156" fmla="*/ 1081600 h 2380521"/>
              <a:gd name="connsiteX1157" fmla="*/ 6724405 w 8023328"/>
              <a:gd name="connsiteY1157" fmla="*/ 1095457 h 2380521"/>
              <a:gd name="connsiteX1158" fmla="*/ 6712008 w 8023328"/>
              <a:gd name="connsiteY1158" fmla="*/ 1081600 h 2380521"/>
              <a:gd name="connsiteX1159" fmla="*/ 6724405 w 8023328"/>
              <a:gd name="connsiteY1159" fmla="*/ 1069203 h 2380521"/>
              <a:gd name="connsiteX1160" fmla="*/ 6653576 w 8023328"/>
              <a:gd name="connsiteY1160" fmla="*/ 1069203 h 2380521"/>
              <a:gd name="connsiteX1161" fmla="*/ 6667432 w 8023328"/>
              <a:gd name="connsiteY1161" fmla="*/ 1081600 h 2380521"/>
              <a:gd name="connsiteX1162" fmla="*/ 6653576 w 8023328"/>
              <a:gd name="connsiteY1162" fmla="*/ 1095457 h 2380521"/>
              <a:gd name="connsiteX1163" fmla="*/ 6641179 w 8023328"/>
              <a:gd name="connsiteY1163" fmla="*/ 1081600 h 2380521"/>
              <a:gd name="connsiteX1164" fmla="*/ 6653576 w 8023328"/>
              <a:gd name="connsiteY1164" fmla="*/ 1069203 h 2380521"/>
              <a:gd name="connsiteX1165" fmla="*/ 6581764 w 8023328"/>
              <a:gd name="connsiteY1165" fmla="*/ 1069203 h 2380521"/>
              <a:gd name="connsiteX1166" fmla="*/ 6596552 w 8023328"/>
              <a:gd name="connsiteY1166" fmla="*/ 1081600 h 2380521"/>
              <a:gd name="connsiteX1167" fmla="*/ 6581764 w 8023328"/>
              <a:gd name="connsiteY1167" fmla="*/ 1095457 h 2380521"/>
              <a:gd name="connsiteX1168" fmla="*/ 6566976 w 8023328"/>
              <a:gd name="connsiteY1168" fmla="*/ 1081600 h 2380521"/>
              <a:gd name="connsiteX1169" fmla="*/ 6581764 w 8023328"/>
              <a:gd name="connsiteY1169" fmla="*/ 1069203 h 2380521"/>
              <a:gd name="connsiteX1170" fmla="*/ 6510933 w 8023328"/>
              <a:gd name="connsiteY1170" fmla="*/ 1069203 h 2380521"/>
              <a:gd name="connsiteX1171" fmla="*/ 6525722 w 8023328"/>
              <a:gd name="connsiteY1171" fmla="*/ 1081600 h 2380521"/>
              <a:gd name="connsiteX1172" fmla="*/ 6510933 w 8023328"/>
              <a:gd name="connsiteY1172" fmla="*/ 1095457 h 2380521"/>
              <a:gd name="connsiteX1173" fmla="*/ 6496144 w 8023328"/>
              <a:gd name="connsiteY1173" fmla="*/ 1081600 h 2380521"/>
              <a:gd name="connsiteX1174" fmla="*/ 6510933 w 8023328"/>
              <a:gd name="connsiteY1174" fmla="*/ 1069203 h 2380521"/>
              <a:gd name="connsiteX1175" fmla="*/ 6440492 w 8023328"/>
              <a:gd name="connsiteY1175" fmla="*/ 1069203 h 2380521"/>
              <a:gd name="connsiteX1176" fmla="*/ 6454911 w 8023328"/>
              <a:gd name="connsiteY1176" fmla="*/ 1081600 h 2380521"/>
              <a:gd name="connsiteX1177" fmla="*/ 6440492 w 8023328"/>
              <a:gd name="connsiteY1177" fmla="*/ 1095457 h 2380521"/>
              <a:gd name="connsiteX1178" fmla="*/ 6425315 w 8023328"/>
              <a:gd name="connsiteY1178" fmla="*/ 1081600 h 2380521"/>
              <a:gd name="connsiteX1179" fmla="*/ 6440492 w 8023328"/>
              <a:gd name="connsiteY1179" fmla="*/ 1069203 h 2380521"/>
              <a:gd name="connsiteX1180" fmla="*/ 6368340 w 8023328"/>
              <a:gd name="connsiteY1180" fmla="*/ 1069203 h 2380521"/>
              <a:gd name="connsiteX1181" fmla="*/ 6380737 w 8023328"/>
              <a:gd name="connsiteY1181" fmla="*/ 1081600 h 2380521"/>
              <a:gd name="connsiteX1182" fmla="*/ 6368340 w 8023328"/>
              <a:gd name="connsiteY1182" fmla="*/ 1095457 h 2380521"/>
              <a:gd name="connsiteX1183" fmla="*/ 6354484 w 8023328"/>
              <a:gd name="connsiteY1183" fmla="*/ 1081600 h 2380521"/>
              <a:gd name="connsiteX1184" fmla="*/ 6368340 w 8023328"/>
              <a:gd name="connsiteY1184" fmla="*/ 1069203 h 2380521"/>
              <a:gd name="connsiteX1185" fmla="*/ 6297511 w 8023328"/>
              <a:gd name="connsiteY1185" fmla="*/ 1069203 h 2380521"/>
              <a:gd name="connsiteX1186" fmla="*/ 6309908 w 8023328"/>
              <a:gd name="connsiteY1186" fmla="*/ 1081600 h 2380521"/>
              <a:gd name="connsiteX1187" fmla="*/ 6297511 w 8023328"/>
              <a:gd name="connsiteY1187" fmla="*/ 1095457 h 2380521"/>
              <a:gd name="connsiteX1188" fmla="*/ 6283655 w 8023328"/>
              <a:gd name="connsiteY1188" fmla="*/ 1081600 h 2380521"/>
              <a:gd name="connsiteX1189" fmla="*/ 6297511 w 8023328"/>
              <a:gd name="connsiteY1189" fmla="*/ 1069203 h 2380521"/>
              <a:gd name="connsiteX1190" fmla="*/ 6226679 w 8023328"/>
              <a:gd name="connsiteY1190" fmla="*/ 1069203 h 2380521"/>
              <a:gd name="connsiteX1191" fmla="*/ 6239076 w 8023328"/>
              <a:gd name="connsiteY1191" fmla="*/ 1081600 h 2380521"/>
              <a:gd name="connsiteX1192" fmla="*/ 6226679 w 8023328"/>
              <a:gd name="connsiteY1192" fmla="*/ 1095457 h 2380521"/>
              <a:gd name="connsiteX1193" fmla="*/ 6212823 w 8023328"/>
              <a:gd name="connsiteY1193" fmla="*/ 1083059 h 2380521"/>
              <a:gd name="connsiteX1194" fmla="*/ 6226679 w 8023328"/>
              <a:gd name="connsiteY1194" fmla="*/ 1069203 h 2380521"/>
              <a:gd name="connsiteX1195" fmla="*/ 6154391 w 8023328"/>
              <a:gd name="connsiteY1195" fmla="*/ 1069203 h 2380521"/>
              <a:gd name="connsiteX1196" fmla="*/ 6168247 w 8023328"/>
              <a:gd name="connsiteY1196" fmla="*/ 1083059 h 2380521"/>
              <a:gd name="connsiteX1197" fmla="*/ 6154391 w 8023328"/>
              <a:gd name="connsiteY1197" fmla="*/ 1095457 h 2380521"/>
              <a:gd name="connsiteX1198" fmla="*/ 6141994 w 8023328"/>
              <a:gd name="connsiteY1198" fmla="*/ 1083059 h 2380521"/>
              <a:gd name="connsiteX1199" fmla="*/ 6154391 w 8023328"/>
              <a:gd name="connsiteY1199" fmla="*/ 1069203 h 2380521"/>
              <a:gd name="connsiteX1200" fmla="*/ 6083559 w 8023328"/>
              <a:gd name="connsiteY1200" fmla="*/ 1069203 h 2380521"/>
              <a:gd name="connsiteX1201" fmla="*/ 6097415 w 8023328"/>
              <a:gd name="connsiteY1201" fmla="*/ 1083059 h 2380521"/>
              <a:gd name="connsiteX1202" fmla="*/ 6083559 w 8023328"/>
              <a:gd name="connsiteY1202" fmla="*/ 1095457 h 2380521"/>
              <a:gd name="connsiteX1203" fmla="*/ 6071162 w 8023328"/>
              <a:gd name="connsiteY1203" fmla="*/ 1083059 h 2380521"/>
              <a:gd name="connsiteX1204" fmla="*/ 6083559 w 8023328"/>
              <a:gd name="connsiteY1204" fmla="*/ 1069203 h 2380521"/>
              <a:gd name="connsiteX1205" fmla="*/ 6009356 w 8023328"/>
              <a:gd name="connsiteY1205" fmla="*/ 1069203 h 2380521"/>
              <a:gd name="connsiteX1206" fmla="*/ 6023212 w 8023328"/>
              <a:gd name="connsiteY1206" fmla="*/ 1083059 h 2380521"/>
              <a:gd name="connsiteX1207" fmla="*/ 6009356 w 8023328"/>
              <a:gd name="connsiteY1207" fmla="*/ 1095457 h 2380521"/>
              <a:gd name="connsiteX1208" fmla="*/ 5996959 w 8023328"/>
              <a:gd name="connsiteY1208" fmla="*/ 1083059 h 2380521"/>
              <a:gd name="connsiteX1209" fmla="*/ 6009356 w 8023328"/>
              <a:gd name="connsiteY1209" fmla="*/ 1069203 h 2380521"/>
              <a:gd name="connsiteX1210" fmla="*/ 5940548 w 8023328"/>
              <a:gd name="connsiteY1210" fmla="*/ 1069203 h 2380521"/>
              <a:gd name="connsiteX1211" fmla="*/ 5955726 w 8023328"/>
              <a:gd name="connsiteY1211" fmla="*/ 1083059 h 2380521"/>
              <a:gd name="connsiteX1212" fmla="*/ 5940548 w 8023328"/>
              <a:gd name="connsiteY1212" fmla="*/ 1095457 h 2380521"/>
              <a:gd name="connsiteX1213" fmla="*/ 5926130 w 8023328"/>
              <a:gd name="connsiteY1213" fmla="*/ 1083059 h 2380521"/>
              <a:gd name="connsiteX1214" fmla="*/ 5940548 w 8023328"/>
              <a:gd name="connsiteY1214" fmla="*/ 1069203 h 2380521"/>
              <a:gd name="connsiteX1215" fmla="*/ 5870088 w 8023328"/>
              <a:gd name="connsiteY1215" fmla="*/ 1069203 h 2380521"/>
              <a:gd name="connsiteX1216" fmla="*/ 5884877 w 8023328"/>
              <a:gd name="connsiteY1216" fmla="*/ 1083059 h 2380521"/>
              <a:gd name="connsiteX1217" fmla="*/ 5870088 w 8023328"/>
              <a:gd name="connsiteY1217" fmla="*/ 1095457 h 2380521"/>
              <a:gd name="connsiteX1218" fmla="*/ 5855299 w 8023328"/>
              <a:gd name="connsiteY1218" fmla="*/ 1083059 h 2380521"/>
              <a:gd name="connsiteX1219" fmla="*/ 5870088 w 8023328"/>
              <a:gd name="connsiteY1219" fmla="*/ 1069203 h 2380521"/>
              <a:gd name="connsiteX1220" fmla="*/ 5799257 w 8023328"/>
              <a:gd name="connsiteY1220" fmla="*/ 1069203 h 2380521"/>
              <a:gd name="connsiteX1221" fmla="*/ 5814045 w 8023328"/>
              <a:gd name="connsiteY1221" fmla="*/ 1083059 h 2380521"/>
              <a:gd name="connsiteX1222" fmla="*/ 5799257 w 8023328"/>
              <a:gd name="connsiteY1222" fmla="*/ 1095457 h 2380521"/>
              <a:gd name="connsiteX1223" fmla="*/ 5784469 w 8023328"/>
              <a:gd name="connsiteY1223" fmla="*/ 1083059 h 2380521"/>
              <a:gd name="connsiteX1224" fmla="*/ 5799257 w 8023328"/>
              <a:gd name="connsiteY1224" fmla="*/ 1069203 h 2380521"/>
              <a:gd name="connsiteX1225" fmla="*/ 5724122 w 8023328"/>
              <a:gd name="connsiteY1225" fmla="*/ 1069203 h 2380521"/>
              <a:gd name="connsiteX1226" fmla="*/ 5736519 w 8023328"/>
              <a:gd name="connsiteY1226" fmla="*/ 1083059 h 2380521"/>
              <a:gd name="connsiteX1227" fmla="*/ 5724122 w 8023328"/>
              <a:gd name="connsiteY1227" fmla="*/ 1095457 h 2380521"/>
              <a:gd name="connsiteX1228" fmla="*/ 5710266 w 8023328"/>
              <a:gd name="connsiteY1228" fmla="*/ 1083059 h 2380521"/>
              <a:gd name="connsiteX1229" fmla="*/ 5724122 w 8023328"/>
              <a:gd name="connsiteY1229" fmla="*/ 1069203 h 2380521"/>
              <a:gd name="connsiteX1230" fmla="*/ 5653291 w 8023328"/>
              <a:gd name="connsiteY1230" fmla="*/ 1069203 h 2380521"/>
              <a:gd name="connsiteX1231" fmla="*/ 5665688 w 8023328"/>
              <a:gd name="connsiteY1231" fmla="*/ 1083059 h 2380521"/>
              <a:gd name="connsiteX1232" fmla="*/ 5653291 w 8023328"/>
              <a:gd name="connsiteY1232" fmla="*/ 1095457 h 2380521"/>
              <a:gd name="connsiteX1233" fmla="*/ 5639435 w 8023328"/>
              <a:gd name="connsiteY1233" fmla="*/ 1083059 h 2380521"/>
              <a:gd name="connsiteX1234" fmla="*/ 5653291 w 8023328"/>
              <a:gd name="connsiteY1234" fmla="*/ 1069203 h 2380521"/>
              <a:gd name="connsiteX1235" fmla="*/ 5581002 w 8023328"/>
              <a:gd name="connsiteY1235" fmla="*/ 1069203 h 2380521"/>
              <a:gd name="connsiteX1236" fmla="*/ 5594858 w 8023328"/>
              <a:gd name="connsiteY1236" fmla="*/ 1083059 h 2380521"/>
              <a:gd name="connsiteX1237" fmla="*/ 5581002 w 8023328"/>
              <a:gd name="connsiteY1237" fmla="*/ 1095457 h 2380521"/>
              <a:gd name="connsiteX1238" fmla="*/ 5568605 w 8023328"/>
              <a:gd name="connsiteY1238" fmla="*/ 1083059 h 2380521"/>
              <a:gd name="connsiteX1239" fmla="*/ 5581002 w 8023328"/>
              <a:gd name="connsiteY1239" fmla="*/ 1069203 h 2380521"/>
              <a:gd name="connsiteX1240" fmla="*/ 5510171 w 8023328"/>
              <a:gd name="connsiteY1240" fmla="*/ 1069203 h 2380521"/>
              <a:gd name="connsiteX1241" fmla="*/ 5524027 w 8023328"/>
              <a:gd name="connsiteY1241" fmla="*/ 1083059 h 2380521"/>
              <a:gd name="connsiteX1242" fmla="*/ 5510171 w 8023328"/>
              <a:gd name="connsiteY1242" fmla="*/ 1095457 h 2380521"/>
              <a:gd name="connsiteX1243" fmla="*/ 5497774 w 8023328"/>
              <a:gd name="connsiteY1243" fmla="*/ 1083059 h 2380521"/>
              <a:gd name="connsiteX1244" fmla="*/ 5510171 w 8023328"/>
              <a:gd name="connsiteY1244" fmla="*/ 1069203 h 2380521"/>
              <a:gd name="connsiteX1245" fmla="*/ 5438937 w 8023328"/>
              <a:gd name="connsiteY1245" fmla="*/ 1069203 h 2380521"/>
              <a:gd name="connsiteX1246" fmla="*/ 5453178 w 8023328"/>
              <a:gd name="connsiteY1246" fmla="*/ 1083059 h 2380521"/>
              <a:gd name="connsiteX1247" fmla="*/ 5438937 w 8023328"/>
              <a:gd name="connsiteY1247" fmla="*/ 1095457 h 2380521"/>
              <a:gd name="connsiteX1248" fmla="*/ 5426945 w 8023328"/>
              <a:gd name="connsiteY1248" fmla="*/ 1083059 h 2380521"/>
              <a:gd name="connsiteX1249" fmla="*/ 5438937 w 8023328"/>
              <a:gd name="connsiteY1249" fmla="*/ 1069203 h 2380521"/>
              <a:gd name="connsiteX1250" fmla="*/ 5367530 w 8023328"/>
              <a:gd name="connsiteY1250" fmla="*/ 1069203 h 2380521"/>
              <a:gd name="connsiteX1251" fmla="*/ 5382318 w 8023328"/>
              <a:gd name="connsiteY1251" fmla="*/ 1083059 h 2380521"/>
              <a:gd name="connsiteX1252" fmla="*/ 5367530 w 8023328"/>
              <a:gd name="connsiteY1252" fmla="*/ 1095457 h 2380521"/>
              <a:gd name="connsiteX1253" fmla="*/ 5352742 w 8023328"/>
              <a:gd name="connsiteY1253" fmla="*/ 1083059 h 2380521"/>
              <a:gd name="connsiteX1254" fmla="*/ 5367530 w 8023328"/>
              <a:gd name="connsiteY1254" fmla="*/ 1069203 h 2380521"/>
              <a:gd name="connsiteX1255" fmla="*/ 5296699 w 8023328"/>
              <a:gd name="connsiteY1255" fmla="*/ 1069203 h 2380521"/>
              <a:gd name="connsiteX1256" fmla="*/ 5311488 w 8023328"/>
              <a:gd name="connsiteY1256" fmla="*/ 1083059 h 2380521"/>
              <a:gd name="connsiteX1257" fmla="*/ 5296699 w 8023328"/>
              <a:gd name="connsiteY1257" fmla="*/ 1095457 h 2380521"/>
              <a:gd name="connsiteX1258" fmla="*/ 5281910 w 8023328"/>
              <a:gd name="connsiteY1258" fmla="*/ 1083059 h 2380521"/>
              <a:gd name="connsiteX1259" fmla="*/ 5296699 w 8023328"/>
              <a:gd name="connsiteY1259" fmla="*/ 1069203 h 2380521"/>
              <a:gd name="connsiteX1260" fmla="*/ 5225869 w 8023328"/>
              <a:gd name="connsiteY1260" fmla="*/ 1069203 h 2380521"/>
              <a:gd name="connsiteX1261" fmla="*/ 5240657 w 8023328"/>
              <a:gd name="connsiteY1261" fmla="*/ 1083059 h 2380521"/>
              <a:gd name="connsiteX1262" fmla="*/ 5225869 w 8023328"/>
              <a:gd name="connsiteY1262" fmla="*/ 1095457 h 2380521"/>
              <a:gd name="connsiteX1263" fmla="*/ 5211081 w 8023328"/>
              <a:gd name="connsiteY1263" fmla="*/ 1083059 h 2380521"/>
              <a:gd name="connsiteX1264" fmla="*/ 5225869 w 8023328"/>
              <a:gd name="connsiteY1264" fmla="*/ 1069203 h 2380521"/>
              <a:gd name="connsiteX1265" fmla="*/ 5154105 w 8023328"/>
              <a:gd name="connsiteY1265" fmla="*/ 1069203 h 2380521"/>
              <a:gd name="connsiteX1266" fmla="*/ 5166502 w 8023328"/>
              <a:gd name="connsiteY1266" fmla="*/ 1083059 h 2380521"/>
              <a:gd name="connsiteX1267" fmla="*/ 5154105 w 8023328"/>
              <a:gd name="connsiteY1267" fmla="*/ 1095457 h 2380521"/>
              <a:gd name="connsiteX1268" fmla="*/ 5140249 w 8023328"/>
              <a:gd name="connsiteY1268" fmla="*/ 1083059 h 2380521"/>
              <a:gd name="connsiteX1269" fmla="*/ 5154105 w 8023328"/>
              <a:gd name="connsiteY1269" fmla="*/ 1069203 h 2380521"/>
              <a:gd name="connsiteX1270" fmla="*/ 5083276 w 8023328"/>
              <a:gd name="connsiteY1270" fmla="*/ 1069203 h 2380521"/>
              <a:gd name="connsiteX1271" fmla="*/ 5095673 w 8023328"/>
              <a:gd name="connsiteY1271" fmla="*/ 1083059 h 2380521"/>
              <a:gd name="connsiteX1272" fmla="*/ 5083276 w 8023328"/>
              <a:gd name="connsiteY1272" fmla="*/ 1095457 h 2380521"/>
              <a:gd name="connsiteX1273" fmla="*/ 5069420 w 8023328"/>
              <a:gd name="connsiteY1273" fmla="*/ 1083059 h 2380521"/>
              <a:gd name="connsiteX1274" fmla="*/ 5083276 w 8023328"/>
              <a:gd name="connsiteY1274" fmla="*/ 1069203 h 2380521"/>
              <a:gd name="connsiteX1275" fmla="*/ 5012445 w 8023328"/>
              <a:gd name="connsiteY1275" fmla="*/ 1069203 h 2380521"/>
              <a:gd name="connsiteX1276" fmla="*/ 5024842 w 8023328"/>
              <a:gd name="connsiteY1276" fmla="*/ 1083059 h 2380521"/>
              <a:gd name="connsiteX1277" fmla="*/ 5012445 w 8023328"/>
              <a:gd name="connsiteY1277" fmla="*/ 1095457 h 2380521"/>
              <a:gd name="connsiteX1278" fmla="*/ 4998589 w 8023328"/>
              <a:gd name="connsiteY1278" fmla="*/ 1083059 h 2380521"/>
              <a:gd name="connsiteX1279" fmla="*/ 5012445 w 8023328"/>
              <a:gd name="connsiteY1279" fmla="*/ 1069203 h 2380521"/>
              <a:gd name="connsiteX1280" fmla="*/ 4940157 w 8023328"/>
              <a:gd name="connsiteY1280" fmla="*/ 1069203 h 2380521"/>
              <a:gd name="connsiteX1281" fmla="*/ 4954013 w 8023328"/>
              <a:gd name="connsiteY1281" fmla="*/ 1083059 h 2380521"/>
              <a:gd name="connsiteX1282" fmla="*/ 4940157 w 8023328"/>
              <a:gd name="connsiteY1282" fmla="*/ 1095457 h 2380521"/>
              <a:gd name="connsiteX1283" fmla="*/ 4927760 w 8023328"/>
              <a:gd name="connsiteY1283" fmla="*/ 1083059 h 2380521"/>
              <a:gd name="connsiteX1284" fmla="*/ 4940157 w 8023328"/>
              <a:gd name="connsiteY1284" fmla="*/ 1069203 h 2380521"/>
              <a:gd name="connsiteX1285" fmla="*/ 4865953 w 8023328"/>
              <a:gd name="connsiteY1285" fmla="*/ 1069203 h 2380521"/>
              <a:gd name="connsiteX1286" fmla="*/ 4879809 w 8023328"/>
              <a:gd name="connsiteY1286" fmla="*/ 1083059 h 2380521"/>
              <a:gd name="connsiteX1287" fmla="*/ 4865953 w 8023328"/>
              <a:gd name="connsiteY1287" fmla="*/ 1095457 h 2380521"/>
              <a:gd name="connsiteX1288" fmla="*/ 4853556 w 8023328"/>
              <a:gd name="connsiteY1288" fmla="*/ 1083059 h 2380521"/>
              <a:gd name="connsiteX1289" fmla="*/ 4865953 w 8023328"/>
              <a:gd name="connsiteY1289" fmla="*/ 1069203 h 2380521"/>
              <a:gd name="connsiteX1290" fmla="*/ 4795122 w 8023328"/>
              <a:gd name="connsiteY1290" fmla="*/ 1069203 h 2380521"/>
              <a:gd name="connsiteX1291" fmla="*/ 4808978 w 8023328"/>
              <a:gd name="connsiteY1291" fmla="*/ 1083059 h 2380521"/>
              <a:gd name="connsiteX1292" fmla="*/ 4795122 w 8023328"/>
              <a:gd name="connsiteY1292" fmla="*/ 1095457 h 2380521"/>
              <a:gd name="connsiteX1293" fmla="*/ 4782725 w 8023328"/>
              <a:gd name="connsiteY1293" fmla="*/ 1083059 h 2380521"/>
              <a:gd name="connsiteX1294" fmla="*/ 4795122 w 8023328"/>
              <a:gd name="connsiteY1294" fmla="*/ 1069203 h 2380521"/>
              <a:gd name="connsiteX1295" fmla="*/ 4726684 w 8023328"/>
              <a:gd name="connsiteY1295" fmla="*/ 1069203 h 2380521"/>
              <a:gd name="connsiteX1296" fmla="*/ 4741472 w 8023328"/>
              <a:gd name="connsiteY1296" fmla="*/ 1083059 h 2380521"/>
              <a:gd name="connsiteX1297" fmla="*/ 4726684 w 8023328"/>
              <a:gd name="connsiteY1297" fmla="*/ 1095457 h 2380521"/>
              <a:gd name="connsiteX1298" fmla="*/ 4711896 w 8023328"/>
              <a:gd name="connsiteY1298" fmla="*/ 1083059 h 2380521"/>
              <a:gd name="connsiteX1299" fmla="*/ 4726684 w 8023328"/>
              <a:gd name="connsiteY1299" fmla="*/ 1069203 h 2380521"/>
              <a:gd name="connsiteX1300" fmla="*/ 4655853 w 8023328"/>
              <a:gd name="connsiteY1300" fmla="*/ 1069203 h 2380521"/>
              <a:gd name="connsiteX1301" fmla="*/ 4670642 w 8023328"/>
              <a:gd name="connsiteY1301" fmla="*/ 1083059 h 2380521"/>
              <a:gd name="connsiteX1302" fmla="*/ 4655853 w 8023328"/>
              <a:gd name="connsiteY1302" fmla="*/ 1095457 h 2380521"/>
              <a:gd name="connsiteX1303" fmla="*/ 4641064 w 8023328"/>
              <a:gd name="connsiteY1303" fmla="*/ 1083059 h 2380521"/>
              <a:gd name="connsiteX1304" fmla="*/ 4655853 w 8023328"/>
              <a:gd name="connsiteY1304" fmla="*/ 1069203 h 2380521"/>
              <a:gd name="connsiteX1305" fmla="*/ 4585023 w 8023328"/>
              <a:gd name="connsiteY1305" fmla="*/ 1069203 h 2380521"/>
              <a:gd name="connsiteX1306" fmla="*/ 4599811 w 8023328"/>
              <a:gd name="connsiteY1306" fmla="*/ 1083059 h 2380521"/>
              <a:gd name="connsiteX1307" fmla="*/ 4585023 w 8023328"/>
              <a:gd name="connsiteY1307" fmla="*/ 1095457 h 2380521"/>
              <a:gd name="connsiteX1308" fmla="*/ 4570235 w 8023328"/>
              <a:gd name="connsiteY1308" fmla="*/ 1083059 h 2380521"/>
              <a:gd name="connsiteX1309" fmla="*/ 4585023 w 8023328"/>
              <a:gd name="connsiteY1309" fmla="*/ 1069203 h 2380521"/>
              <a:gd name="connsiteX1310" fmla="*/ 4513260 w 8023328"/>
              <a:gd name="connsiteY1310" fmla="*/ 1069203 h 2380521"/>
              <a:gd name="connsiteX1311" fmla="*/ 4525657 w 8023328"/>
              <a:gd name="connsiteY1311" fmla="*/ 1083991 h 2380521"/>
              <a:gd name="connsiteX1312" fmla="*/ 4513260 w 8023328"/>
              <a:gd name="connsiteY1312" fmla="*/ 1098780 h 2380521"/>
              <a:gd name="connsiteX1313" fmla="*/ 4499404 w 8023328"/>
              <a:gd name="connsiteY1313" fmla="*/ 1083991 h 2380521"/>
              <a:gd name="connsiteX1314" fmla="*/ 4513260 w 8023328"/>
              <a:gd name="connsiteY1314" fmla="*/ 1069203 h 2380521"/>
              <a:gd name="connsiteX1315" fmla="*/ 4439056 w 8023328"/>
              <a:gd name="connsiteY1315" fmla="*/ 1069203 h 2380521"/>
              <a:gd name="connsiteX1316" fmla="*/ 4451453 w 8023328"/>
              <a:gd name="connsiteY1316" fmla="*/ 1083991 h 2380521"/>
              <a:gd name="connsiteX1317" fmla="*/ 4439056 w 8023328"/>
              <a:gd name="connsiteY1317" fmla="*/ 1098780 h 2380521"/>
              <a:gd name="connsiteX1318" fmla="*/ 4425200 w 8023328"/>
              <a:gd name="connsiteY1318" fmla="*/ 1083991 h 2380521"/>
              <a:gd name="connsiteX1319" fmla="*/ 4439056 w 8023328"/>
              <a:gd name="connsiteY1319" fmla="*/ 1069203 h 2380521"/>
              <a:gd name="connsiteX1320" fmla="*/ 4366768 w 8023328"/>
              <a:gd name="connsiteY1320" fmla="*/ 1069203 h 2380521"/>
              <a:gd name="connsiteX1321" fmla="*/ 4380624 w 8023328"/>
              <a:gd name="connsiteY1321" fmla="*/ 1083991 h 2380521"/>
              <a:gd name="connsiteX1322" fmla="*/ 4366768 w 8023328"/>
              <a:gd name="connsiteY1322" fmla="*/ 1098780 h 2380521"/>
              <a:gd name="connsiteX1323" fmla="*/ 4354371 w 8023328"/>
              <a:gd name="connsiteY1323" fmla="*/ 1083991 h 2380521"/>
              <a:gd name="connsiteX1324" fmla="*/ 4366768 w 8023328"/>
              <a:gd name="connsiteY1324" fmla="*/ 1069203 h 2380521"/>
              <a:gd name="connsiteX1325" fmla="*/ 4295937 w 8023328"/>
              <a:gd name="connsiteY1325" fmla="*/ 1069203 h 2380521"/>
              <a:gd name="connsiteX1326" fmla="*/ 4309793 w 8023328"/>
              <a:gd name="connsiteY1326" fmla="*/ 1083991 h 2380521"/>
              <a:gd name="connsiteX1327" fmla="*/ 4295937 w 8023328"/>
              <a:gd name="connsiteY1327" fmla="*/ 1098780 h 2380521"/>
              <a:gd name="connsiteX1328" fmla="*/ 4283540 w 8023328"/>
              <a:gd name="connsiteY1328" fmla="*/ 1083991 h 2380521"/>
              <a:gd name="connsiteX1329" fmla="*/ 4295937 w 8023328"/>
              <a:gd name="connsiteY1329" fmla="*/ 1069203 h 2380521"/>
              <a:gd name="connsiteX1330" fmla="*/ 4225107 w 8023328"/>
              <a:gd name="connsiteY1330" fmla="*/ 1069203 h 2380521"/>
              <a:gd name="connsiteX1331" fmla="*/ 4238963 w 8023328"/>
              <a:gd name="connsiteY1331" fmla="*/ 1083991 h 2380521"/>
              <a:gd name="connsiteX1332" fmla="*/ 4225107 w 8023328"/>
              <a:gd name="connsiteY1332" fmla="*/ 1098780 h 2380521"/>
              <a:gd name="connsiteX1333" fmla="*/ 4212710 w 8023328"/>
              <a:gd name="connsiteY1333" fmla="*/ 1083991 h 2380521"/>
              <a:gd name="connsiteX1334" fmla="*/ 4225107 w 8023328"/>
              <a:gd name="connsiteY1334" fmla="*/ 1069203 h 2380521"/>
              <a:gd name="connsiteX1335" fmla="*/ 4153295 w 8023328"/>
              <a:gd name="connsiteY1335" fmla="*/ 1069203 h 2380521"/>
              <a:gd name="connsiteX1336" fmla="*/ 4168083 w 8023328"/>
              <a:gd name="connsiteY1336" fmla="*/ 1083991 h 2380521"/>
              <a:gd name="connsiteX1337" fmla="*/ 4153295 w 8023328"/>
              <a:gd name="connsiteY1337" fmla="*/ 1098780 h 2380521"/>
              <a:gd name="connsiteX1338" fmla="*/ 4138507 w 8023328"/>
              <a:gd name="connsiteY1338" fmla="*/ 1083991 h 2380521"/>
              <a:gd name="connsiteX1339" fmla="*/ 4153295 w 8023328"/>
              <a:gd name="connsiteY1339" fmla="*/ 1069203 h 2380521"/>
              <a:gd name="connsiteX1340" fmla="*/ 4082465 w 8023328"/>
              <a:gd name="connsiteY1340" fmla="*/ 1069203 h 2380521"/>
              <a:gd name="connsiteX1341" fmla="*/ 4097254 w 8023328"/>
              <a:gd name="connsiteY1341" fmla="*/ 1083991 h 2380521"/>
              <a:gd name="connsiteX1342" fmla="*/ 4082465 w 8023328"/>
              <a:gd name="connsiteY1342" fmla="*/ 1098780 h 2380521"/>
              <a:gd name="connsiteX1343" fmla="*/ 4067676 w 8023328"/>
              <a:gd name="connsiteY1343" fmla="*/ 1083991 h 2380521"/>
              <a:gd name="connsiteX1344" fmla="*/ 4082465 w 8023328"/>
              <a:gd name="connsiteY1344" fmla="*/ 1069203 h 2380521"/>
              <a:gd name="connsiteX1345" fmla="*/ 4011635 w 8023328"/>
              <a:gd name="connsiteY1345" fmla="*/ 1069203 h 2380521"/>
              <a:gd name="connsiteX1346" fmla="*/ 4026423 w 8023328"/>
              <a:gd name="connsiteY1346" fmla="*/ 1083991 h 2380521"/>
              <a:gd name="connsiteX1347" fmla="*/ 4011635 w 8023328"/>
              <a:gd name="connsiteY1347" fmla="*/ 1098780 h 2380521"/>
              <a:gd name="connsiteX1348" fmla="*/ 3996847 w 8023328"/>
              <a:gd name="connsiteY1348" fmla="*/ 1083991 h 2380521"/>
              <a:gd name="connsiteX1349" fmla="*/ 4011635 w 8023328"/>
              <a:gd name="connsiteY1349" fmla="*/ 1069203 h 2380521"/>
              <a:gd name="connsiteX1350" fmla="*/ 3939871 w 8023328"/>
              <a:gd name="connsiteY1350" fmla="*/ 1069203 h 2380521"/>
              <a:gd name="connsiteX1351" fmla="*/ 3952268 w 8023328"/>
              <a:gd name="connsiteY1351" fmla="*/ 1083991 h 2380521"/>
              <a:gd name="connsiteX1352" fmla="*/ 3939871 w 8023328"/>
              <a:gd name="connsiteY1352" fmla="*/ 1098780 h 2380521"/>
              <a:gd name="connsiteX1353" fmla="*/ 3926015 w 8023328"/>
              <a:gd name="connsiteY1353" fmla="*/ 1083991 h 2380521"/>
              <a:gd name="connsiteX1354" fmla="*/ 3939871 w 8023328"/>
              <a:gd name="connsiteY1354" fmla="*/ 1069203 h 2380521"/>
              <a:gd name="connsiteX1355" fmla="*/ 582439 w 8023328"/>
              <a:gd name="connsiteY1355" fmla="*/ 1069203 h 2380521"/>
              <a:gd name="connsiteX1356" fmla="*/ 596295 w 8023328"/>
              <a:gd name="connsiteY1356" fmla="*/ 1083059 h 2380521"/>
              <a:gd name="connsiteX1357" fmla="*/ 582439 w 8023328"/>
              <a:gd name="connsiteY1357" fmla="*/ 1095457 h 2380521"/>
              <a:gd name="connsiteX1358" fmla="*/ 570041 w 8023328"/>
              <a:gd name="connsiteY1358" fmla="*/ 1083059 h 2380521"/>
              <a:gd name="connsiteX1359" fmla="*/ 582439 w 8023328"/>
              <a:gd name="connsiteY1359" fmla="*/ 1069203 h 2380521"/>
              <a:gd name="connsiteX1360" fmla="*/ 513628 w 8023328"/>
              <a:gd name="connsiteY1360" fmla="*/ 1069203 h 2380521"/>
              <a:gd name="connsiteX1361" fmla="*/ 528807 w 8023328"/>
              <a:gd name="connsiteY1361" fmla="*/ 1083059 h 2380521"/>
              <a:gd name="connsiteX1362" fmla="*/ 513628 w 8023328"/>
              <a:gd name="connsiteY1362" fmla="*/ 1095457 h 2380521"/>
              <a:gd name="connsiteX1363" fmla="*/ 499209 w 8023328"/>
              <a:gd name="connsiteY1363" fmla="*/ 1083059 h 2380521"/>
              <a:gd name="connsiteX1364" fmla="*/ 513628 w 8023328"/>
              <a:gd name="connsiteY1364" fmla="*/ 1069203 h 2380521"/>
              <a:gd name="connsiteX1365" fmla="*/ 439795 w 8023328"/>
              <a:gd name="connsiteY1365" fmla="*/ 1069203 h 2380521"/>
              <a:gd name="connsiteX1366" fmla="*/ 454585 w 8023328"/>
              <a:gd name="connsiteY1366" fmla="*/ 1083059 h 2380521"/>
              <a:gd name="connsiteX1367" fmla="*/ 439795 w 8023328"/>
              <a:gd name="connsiteY1367" fmla="*/ 1095457 h 2380521"/>
              <a:gd name="connsiteX1368" fmla="*/ 425007 w 8023328"/>
              <a:gd name="connsiteY1368" fmla="*/ 1083059 h 2380521"/>
              <a:gd name="connsiteX1369" fmla="*/ 439795 w 8023328"/>
              <a:gd name="connsiteY1369" fmla="*/ 1069203 h 2380521"/>
              <a:gd name="connsiteX1370" fmla="*/ 368965 w 8023328"/>
              <a:gd name="connsiteY1370" fmla="*/ 1069203 h 2380521"/>
              <a:gd name="connsiteX1371" fmla="*/ 383754 w 8023328"/>
              <a:gd name="connsiteY1371" fmla="*/ 1083059 h 2380521"/>
              <a:gd name="connsiteX1372" fmla="*/ 368965 w 8023328"/>
              <a:gd name="connsiteY1372" fmla="*/ 1095457 h 2380521"/>
              <a:gd name="connsiteX1373" fmla="*/ 354177 w 8023328"/>
              <a:gd name="connsiteY1373" fmla="*/ 1083059 h 2380521"/>
              <a:gd name="connsiteX1374" fmla="*/ 368965 w 8023328"/>
              <a:gd name="connsiteY1374" fmla="*/ 1069203 h 2380521"/>
              <a:gd name="connsiteX1375" fmla="*/ 297201 w 8023328"/>
              <a:gd name="connsiteY1375" fmla="*/ 1069203 h 2380521"/>
              <a:gd name="connsiteX1376" fmla="*/ 309599 w 8023328"/>
              <a:gd name="connsiteY1376" fmla="*/ 1083059 h 2380521"/>
              <a:gd name="connsiteX1377" fmla="*/ 297201 w 8023328"/>
              <a:gd name="connsiteY1377" fmla="*/ 1095457 h 2380521"/>
              <a:gd name="connsiteX1378" fmla="*/ 283346 w 8023328"/>
              <a:gd name="connsiteY1378" fmla="*/ 1083059 h 2380521"/>
              <a:gd name="connsiteX1379" fmla="*/ 297201 w 8023328"/>
              <a:gd name="connsiteY1379" fmla="*/ 1069203 h 2380521"/>
              <a:gd name="connsiteX1380" fmla="*/ 226372 w 8023328"/>
              <a:gd name="connsiteY1380" fmla="*/ 1069203 h 2380521"/>
              <a:gd name="connsiteX1381" fmla="*/ 238771 w 8023328"/>
              <a:gd name="connsiteY1381" fmla="*/ 1083059 h 2380521"/>
              <a:gd name="connsiteX1382" fmla="*/ 226372 w 8023328"/>
              <a:gd name="connsiteY1382" fmla="*/ 1095457 h 2380521"/>
              <a:gd name="connsiteX1383" fmla="*/ 212516 w 8023328"/>
              <a:gd name="connsiteY1383" fmla="*/ 1083059 h 2380521"/>
              <a:gd name="connsiteX1384" fmla="*/ 226372 w 8023328"/>
              <a:gd name="connsiteY1384" fmla="*/ 1069203 h 2380521"/>
              <a:gd name="connsiteX1385" fmla="*/ 154079 w 8023328"/>
              <a:gd name="connsiteY1385" fmla="*/ 1069203 h 2380521"/>
              <a:gd name="connsiteX1386" fmla="*/ 167935 w 8023328"/>
              <a:gd name="connsiteY1386" fmla="*/ 1083059 h 2380521"/>
              <a:gd name="connsiteX1387" fmla="*/ 154079 w 8023328"/>
              <a:gd name="connsiteY1387" fmla="*/ 1095457 h 2380521"/>
              <a:gd name="connsiteX1388" fmla="*/ 141682 w 8023328"/>
              <a:gd name="connsiteY1388" fmla="*/ 1083059 h 2380521"/>
              <a:gd name="connsiteX1389" fmla="*/ 154079 w 8023328"/>
              <a:gd name="connsiteY1389" fmla="*/ 1069203 h 2380521"/>
              <a:gd name="connsiteX1390" fmla="*/ 83249 w 8023328"/>
              <a:gd name="connsiteY1390" fmla="*/ 1069203 h 2380521"/>
              <a:gd name="connsiteX1391" fmla="*/ 97105 w 8023328"/>
              <a:gd name="connsiteY1391" fmla="*/ 1083059 h 2380521"/>
              <a:gd name="connsiteX1392" fmla="*/ 83249 w 8023328"/>
              <a:gd name="connsiteY1392" fmla="*/ 1095457 h 2380521"/>
              <a:gd name="connsiteX1393" fmla="*/ 70852 w 8023328"/>
              <a:gd name="connsiteY1393" fmla="*/ 1083059 h 2380521"/>
              <a:gd name="connsiteX1394" fmla="*/ 83249 w 8023328"/>
              <a:gd name="connsiteY1394" fmla="*/ 1069203 h 2380521"/>
              <a:gd name="connsiteX1395" fmla="*/ 12014 w 8023328"/>
              <a:gd name="connsiteY1395" fmla="*/ 1069203 h 2380521"/>
              <a:gd name="connsiteX1396" fmla="*/ 26255 w 8023328"/>
              <a:gd name="connsiteY1396" fmla="*/ 1083059 h 2380521"/>
              <a:gd name="connsiteX1397" fmla="*/ 12014 w 8023328"/>
              <a:gd name="connsiteY1397" fmla="*/ 1095457 h 2380521"/>
              <a:gd name="connsiteX1398" fmla="*/ 21 w 8023328"/>
              <a:gd name="connsiteY1398" fmla="*/ 1083059 h 2380521"/>
              <a:gd name="connsiteX1399" fmla="*/ 12014 w 8023328"/>
              <a:gd name="connsiteY1399" fmla="*/ 1069203 h 2380521"/>
              <a:gd name="connsiteX1400" fmla="*/ 6724405 w 8023328"/>
              <a:gd name="connsiteY1400" fmla="*/ 998371 h 2380521"/>
              <a:gd name="connsiteX1401" fmla="*/ 6738261 w 8023328"/>
              <a:gd name="connsiteY1401" fmla="*/ 1010768 h 2380521"/>
              <a:gd name="connsiteX1402" fmla="*/ 6724405 w 8023328"/>
              <a:gd name="connsiteY1402" fmla="*/ 1024625 h 2380521"/>
              <a:gd name="connsiteX1403" fmla="*/ 6712008 w 8023328"/>
              <a:gd name="connsiteY1403" fmla="*/ 1010768 h 2380521"/>
              <a:gd name="connsiteX1404" fmla="*/ 6724405 w 8023328"/>
              <a:gd name="connsiteY1404" fmla="*/ 998371 h 2380521"/>
              <a:gd name="connsiteX1405" fmla="*/ 6653576 w 8023328"/>
              <a:gd name="connsiteY1405" fmla="*/ 998371 h 2380521"/>
              <a:gd name="connsiteX1406" fmla="*/ 6667432 w 8023328"/>
              <a:gd name="connsiteY1406" fmla="*/ 1010768 h 2380521"/>
              <a:gd name="connsiteX1407" fmla="*/ 6653576 w 8023328"/>
              <a:gd name="connsiteY1407" fmla="*/ 1024625 h 2380521"/>
              <a:gd name="connsiteX1408" fmla="*/ 6641179 w 8023328"/>
              <a:gd name="connsiteY1408" fmla="*/ 1010768 h 2380521"/>
              <a:gd name="connsiteX1409" fmla="*/ 6653576 w 8023328"/>
              <a:gd name="connsiteY1409" fmla="*/ 998371 h 2380521"/>
              <a:gd name="connsiteX1410" fmla="*/ 6581764 w 8023328"/>
              <a:gd name="connsiteY1410" fmla="*/ 998371 h 2380521"/>
              <a:gd name="connsiteX1411" fmla="*/ 6596552 w 8023328"/>
              <a:gd name="connsiteY1411" fmla="*/ 1010768 h 2380521"/>
              <a:gd name="connsiteX1412" fmla="*/ 6581764 w 8023328"/>
              <a:gd name="connsiteY1412" fmla="*/ 1024625 h 2380521"/>
              <a:gd name="connsiteX1413" fmla="*/ 6566976 w 8023328"/>
              <a:gd name="connsiteY1413" fmla="*/ 1010768 h 2380521"/>
              <a:gd name="connsiteX1414" fmla="*/ 6581764 w 8023328"/>
              <a:gd name="connsiteY1414" fmla="*/ 998371 h 2380521"/>
              <a:gd name="connsiteX1415" fmla="*/ 6510933 w 8023328"/>
              <a:gd name="connsiteY1415" fmla="*/ 998371 h 2380521"/>
              <a:gd name="connsiteX1416" fmla="*/ 6525722 w 8023328"/>
              <a:gd name="connsiteY1416" fmla="*/ 1010768 h 2380521"/>
              <a:gd name="connsiteX1417" fmla="*/ 6510933 w 8023328"/>
              <a:gd name="connsiteY1417" fmla="*/ 1024625 h 2380521"/>
              <a:gd name="connsiteX1418" fmla="*/ 6496144 w 8023328"/>
              <a:gd name="connsiteY1418" fmla="*/ 1010768 h 2380521"/>
              <a:gd name="connsiteX1419" fmla="*/ 6510933 w 8023328"/>
              <a:gd name="connsiteY1419" fmla="*/ 998371 h 2380521"/>
              <a:gd name="connsiteX1420" fmla="*/ 6440492 w 8023328"/>
              <a:gd name="connsiteY1420" fmla="*/ 998371 h 2380521"/>
              <a:gd name="connsiteX1421" fmla="*/ 6454911 w 8023328"/>
              <a:gd name="connsiteY1421" fmla="*/ 1010768 h 2380521"/>
              <a:gd name="connsiteX1422" fmla="*/ 6440492 w 8023328"/>
              <a:gd name="connsiteY1422" fmla="*/ 1024625 h 2380521"/>
              <a:gd name="connsiteX1423" fmla="*/ 6425315 w 8023328"/>
              <a:gd name="connsiteY1423" fmla="*/ 1010768 h 2380521"/>
              <a:gd name="connsiteX1424" fmla="*/ 6440492 w 8023328"/>
              <a:gd name="connsiteY1424" fmla="*/ 998371 h 2380521"/>
              <a:gd name="connsiteX1425" fmla="*/ 6368340 w 8023328"/>
              <a:gd name="connsiteY1425" fmla="*/ 998371 h 2380521"/>
              <a:gd name="connsiteX1426" fmla="*/ 6380737 w 8023328"/>
              <a:gd name="connsiteY1426" fmla="*/ 1010768 h 2380521"/>
              <a:gd name="connsiteX1427" fmla="*/ 6368340 w 8023328"/>
              <a:gd name="connsiteY1427" fmla="*/ 1024625 h 2380521"/>
              <a:gd name="connsiteX1428" fmla="*/ 6354484 w 8023328"/>
              <a:gd name="connsiteY1428" fmla="*/ 1010768 h 2380521"/>
              <a:gd name="connsiteX1429" fmla="*/ 6368340 w 8023328"/>
              <a:gd name="connsiteY1429" fmla="*/ 998371 h 2380521"/>
              <a:gd name="connsiteX1430" fmla="*/ 6297511 w 8023328"/>
              <a:gd name="connsiteY1430" fmla="*/ 998371 h 2380521"/>
              <a:gd name="connsiteX1431" fmla="*/ 6309908 w 8023328"/>
              <a:gd name="connsiteY1431" fmla="*/ 1010768 h 2380521"/>
              <a:gd name="connsiteX1432" fmla="*/ 6297511 w 8023328"/>
              <a:gd name="connsiteY1432" fmla="*/ 1024625 h 2380521"/>
              <a:gd name="connsiteX1433" fmla="*/ 6283655 w 8023328"/>
              <a:gd name="connsiteY1433" fmla="*/ 1010768 h 2380521"/>
              <a:gd name="connsiteX1434" fmla="*/ 6297511 w 8023328"/>
              <a:gd name="connsiteY1434" fmla="*/ 998371 h 2380521"/>
              <a:gd name="connsiteX1435" fmla="*/ 6226679 w 8023328"/>
              <a:gd name="connsiteY1435" fmla="*/ 998371 h 2380521"/>
              <a:gd name="connsiteX1436" fmla="*/ 6239076 w 8023328"/>
              <a:gd name="connsiteY1436" fmla="*/ 1010768 h 2380521"/>
              <a:gd name="connsiteX1437" fmla="*/ 6226679 w 8023328"/>
              <a:gd name="connsiteY1437" fmla="*/ 1024625 h 2380521"/>
              <a:gd name="connsiteX1438" fmla="*/ 6212823 w 8023328"/>
              <a:gd name="connsiteY1438" fmla="*/ 1010768 h 2380521"/>
              <a:gd name="connsiteX1439" fmla="*/ 6226679 w 8023328"/>
              <a:gd name="connsiteY1439" fmla="*/ 998371 h 2380521"/>
              <a:gd name="connsiteX1440" fmla="*/ 6154391 w 8023328"/>
              <a:gd name="connsiteY1440" fmla="*/ 998371 h 2380521"/>
              <a:gd name="connsiteX1441" fmla="*/ 6168247 w 8023328"/>
              <a:gd name="connsiteY1441" fmla="*/ 1010768 h 2380521"/>
              <a:gd name="connsiteX1442" fmla="*/ 6154391 w 8023328"/>
              <a:gd name="connsiteY1442" fmla="*/ 1024625 h 2380521"/>
              <a:gd name="connsiteX1443" fmla="*/ 6141994 w 8023328"/>
              <a:gd name="connsiteY1443" fmla="*/ 1010768 h 2380521"/>
              <a:gd name="connsiteX1444" fmla="*/ 6154391 w 8023328"/>
              <a:gd name="connsiteY1444" fmla="*/ 998371 h 2380521"/>
              <a:gd name="connsiteX1445" fmla="*/ 6083559 w 8023328"/>
              <a:gd name="connsiteY1445" fmla="*/ 998371 h 2380521"/>
              <a:gd name="connsiteX1446" fmla="*/ 6097415 w 8023328"/>
              <a:gd name="connsiteY1446" fmla="*/ 1010768 h 2380521"/>
              <a:gd name="connsiteX1447" fmla="*/ 6083559 w 8023328"/>
              <a:gd name="connsiteY1447" fmla="*/ 1024625 h 2380521"/>
              <a:gd name="connsiteX1448" fmla="*/ 6071162 w 8023328"/>
              <a:gd name="connsiteY1448" fmla="*/ 1010768 h 2380521"/>
              <a:gd name="connsiteX1449" fmla="*/ 6083559 w 8023328"/>
              <a:gd name="connsiteY1449" fmla="*/ 998371 h 2380521"/>
              <a:gd name="connsiteX1450" fmla="*/ 6009356 w 8023328"/>
              <a:gd name="connsiteY1450" fmla="*/ 998371 h 2380521"/>
              <a:gd name="connsiteX1451" fmla="*/ 6023212 w 8023328"/>
              <a:gd name="connsiteY1451" fmla="*/ 1010768 h 2380521"/>
              <a:gd name="connsiteX1452" fmla="*/ 6009356 w 8023328"/>
              <a:gd name="connsiteY1452" fmla="*/ 1024625 h 2380521"/>
              <a:gd name="connsiteX1453" fmla="*/ 5996959 w 8023328"/>
              <a:gd name="connsiteY1453" fmla="*/ 1010768 h 2380521"/>
              <a:gd name="connsiteX1454" fmla="*/ 6009356 w 8023328"/>
              <a:gd name="connsiteY1454" fmla="*/ 998371 h 2380521"/>
              <a:gd name="connsiteX1455" fmla="*/ 5940548 w 8023328"/>
              <a:gd name="connsiteY1455" fmla="*/ 998371 h 2380521"/>
              <a:gd name="connsiteX1456" fmla="*/ 5955726 w 8023328"/>
              <a:gd name="connsiteY1456" fmla="*/ 1010768 h 2380521"/>
              <a:gd name="connsiteX1457" fmla="*/ 5940548 w 8023328"/>
              <a:gd name="connsiteY1457" fmla="*/ 1024625 h 2380521"/>
              <a:gd name="connsiteX1458" fmla="*/ 5926130 w 8023328"/>
              <a:gd name="connsiteY1458" fmla="*/ 1010768 h 2380521"/>
              <a:gd name="connsiteX1459" fmla="*/ 5940548 w 8023328"/>
              <a:gd name="connsiteY1459" fmla="*/ 998371 h 2380521"/>
              <a:gd name="connsiteX1460" fmla="*/ 5870088 w 8023328"/>
              <a:gd name="connsiteY1460" fmla="*/ 998371 h 2380521"/>
              <a:gd name="connsiteX1461" fmla="*/ 5884877 w 8023328"/>
              <a:gd name="connsiteY1461" fmla="*/ 1010768 h 2380521"/>
              <a:gd name="connsiteX1462" fmla="*/ 5870088 w 8023328"/>
              <a:gd name="connsiteY1462" fmla="*/ 1024625 h 2380521"/>
              <a:gd name="connsiteX1463" fmla="*/ 5855299 w 8023328"/>
              <a:gd name="connsiteY1463" fmla="*/ 1010768 h 2380521"/>
              <a:gd name="connsiteX1464" fmla="*/ 5870088 w 8023328"/>
              <a:gd name="connsiteY1464" fmla="*/ 998371 h 2380521"/>
              <a:gd name="connsiteX1465" fmla="*/ 5799257 w 8023328"/>
              <a:gd name="connsiteY1465" fmla="*/ 998371 h 2380521"/>
              <a:gd name="connsiteX1466" fmla="*/ 5814045 w 8023328"/>
              <a:gd name="connsiteY1466" fmla="*/ 1010768 h 2380521"/>
              <a:gd name="connsiteX1467" fmla="*/ 5799257 w 8023328"/>
              <a:gd name="connsiteY1467" fmla="*/ 1024625 h 2380521"/>
              <a:gd name="connsiteX1468" fmla="*/ 5784469 w 8023328"/>
              <a:gd name="connsiteY1468" fmla="*/ 1010768 h 2380521"/>
              <a:gd name="connsiteX1469" fmla="*/ 5799257 w 8023328"/>
              <a:gd name="connsiteY1469" fmla="*/ 998371 h 2380521"/>
              <a:gd name="connsiteX1470" fmla="*/ 5724122 w 8023328"/>
              <a:gd name="connsiteY1470" fmla="*/ 998371 h 2380521"/>
              <a:gd name="connsiteX1471" fmla="*/ 5736519 w 8023328"/>
              <a:gd name="connsiteY1471" fmla="*/ 1010768 h 2380521"/>
              <a:gd name="connsiteX1472" fmla="*/ 5724122 w 8023328"/>
              <a:gd name="connsiteY1472" fmla="*/ 1024625 h 2380521"/>
              <a:gd name="connsiteX1473" fmla="*/ 5710266 w 8023328"/>
              <a:gd name="connsiteY1473" fmla="*/ 1010768 h 2380521"/>
              <a:gd name="connsiteX1474" fmla="*/ 5724122 w 8023328"/>
              <a:gd name="connsiteY1474" fmla="*/ 998371 h 2380521"/>
              <a:gd name="connsiteX1475" fmla="*/ 5653291 w 8023328"/>
              <a:gd name="connsiteY1475" fmla="*/ 998371 h 2380521"/>
              <a:gd name="connsiteX1476" fmla="*/ 5665688 w 8023328"/>
              <a:gd name="connsiteY1476" fmla="*/ 1012227 h 2380521"/>
              <a:gd name="connsiteX1477" fmla="*/ 5653291 w 8023328"/>
              <a:gd name="connsiteY1477" fmla="*/ 1024625 h 2380521"/>
              <a:gd name="connsiteX1478" fmla="*/ 5639435 w 8023328"/>
              <a:gd name="connsiteY1478" fmla="*/ 1012227 h 2380521"/>
              <a:gd name="connsiteX1479" fmla="*/ 5653291 w 8023328"/>
              <a:gd name="connsiteY1479" fmla="*/ 998371 h 2380521"/>
              <a:gd name="connsiteX1480" fmla="*/ 5581002 w 8023328"/>
              <a:gd name="connsiteY1480" fmla="*/ 998371 h 2380521"/>
              <a:gd name="connsiteX1481" fmla="*/ 5594858 w 8023328"/>
              <a:gd name="connsiteY1481" fmla="*/ 1012227 h 2380521"/>
              <a:gd name="connsiteX1482" fmla="*/ 5581002 w 8023328"/>
              <a:gd name="connsiteY1482" fmla="*/ 1024625 h 2380521"/>
              <a:gd name="connsiteX1483" fmla="*/ 5568605 w 8023328"/>
              <a:gd name="connsiteY1483" fmla="*/ 1012227 h 2380521"/>
              <a:gd name="connsiteX1484" fmla="*/ 5581002 w 8023328"/>
              <a:gd name="connsiteY1484" fmla="*/ 998371 h 2380521"/>
              <a:gd name="connsiteX1485" fmla="*/ 5510171 w 8023328"/>
              <a:gd name="connsiteY1485" fmla="*/ 998371 h 2380521"/>
              <a:gd name="connsiteX1486" fmla="*/ 5524027 w 8023328"/>
              <a:gd name="connsiteY1486" fmla="*/ 1012227 h 2380521"/>
              <a:gd name="connsiteX1487" fmla="*/ 5510171 w 8023328"/>
              <a:gd name="connsiteY1487" fmla="*/ 1024625 h 2380521"/>
              <a:gd name="connsiteX1488" fmla="*/ 5497774 w 8023328"/>
              <a:gd name="connsiteY1488" fmla="*/ 1012227 h 2380521"/>
              <a:gd name="connsiteX1489" fmla="*/ 5510171 w 8023328"/>
              <a:gd name="connsiteY1489" fmla="*/ 998371 h 2380521"/>
              <a:gd name="connsiteX1490" fmla="*/ 5438937 w 8023328"/>
              <a:gd name="connsiteY1490" fmla="*/ 998371 h 2380521"/>
              <a:gd name="connsiteX1491" fmla="*/ 5453178 w 8023328"/>
              <a:gd name="connsiteY1491" fmla="*/ 1012227 h 2380521"/>
              <a:gd name="connsiteX1492" fmla="*/ 5438937 w 8023328"/>
              <a:gd name="connsiteY1492" fmla="*/ 1024625 h 2380521"/>
              <a:gd name="connsiteX1493" fmla="*/ 5426945 w 8023328"/>
              <a:gd name="connsiteY1493" fmla="*/ 1012227 h 2380521"/>
              <a:gd name="connsiteX1494" fmla="*/ 5438937 w 8023328"/>
              <a:gd name="connsiteY1494" fmla="*/ 998371 h 2380521"/>
              <a:gd name="connsiteX1495" fmla="*/ 5367530 w 8023328"/>
              <a:gd name="connsiteY1495" fmla="*/ 998371 h 2380521"/>
              <a:gd name="connsiteX1496" fmla="*/ 5382318 w 8023328"/>
              <a:gd name="connsiteY1496" fmla="*/ 1012227 h 2380521"/>
              <a:gd name="connsiteX1497" fmla="*/ 5367530 w 8023328"/>
              <a:gd name="connsiteY1497" fmla="*/ 1024625 h 2380521"/>
              <a:gd name="connsiteX1498" fmla="*/ 5352742 w 8023328"/>
              <a:gd name="connsiteY1498" fmla="*/ 1012227 h 2380521"/>
              <a:gd name="connsiteX1499" fmla="*/ 5367530 w 8023328"/>
              <a:gd name="connsiteY1499" fmla="*/ 998371 h 2380521"/>
              <a:gd name="connsiteX1500" fmla="*/ 5296699 w 8023328"/>
              <a:gd name="connsiteY1500" fmla="*/ 998371 h 2380521"/>
              <a:gd name="connsiteX1501" fmla="*/ 5311488 w 8023328"/>
              <a:gd name="connsiteY1501" fmla="*/ 1012227 h 2380521"/>
              <a:gd name="connsiteX1502" fmla="*/ 5296699 w 8023328"/>
              <a:gd name="connsiteY1502" fmla="*/ 1024625 h 2380521"/>
              <a:gd name="connsiteX1503" fmla="*/ 5281910 w 8023328"/>
              <a:gd name="connsiteY1503" fmla="*/ 1012227 h 2380521"/>
              <a:gd name="connsiteX1504" fmla="*/ 5296699 w 8023328"/>
              <a:gd name="connsiteY1504" fmla="*/ 998371 h 2380521"/>
              <a:gd name="connsiteX1505" fmla="*/ 5225869 w 8023328"/>
              <a:gd name="connsiteY1505" fmla="*/ 998371 h 2380521"/>
              <a:gd name="connsiteX1506" fmla="*/ 5240657 w 8023328"/>
              <a:gd name="connsiteY1506" fmla="*/ 1012227 h 2380521"/>
              <a:gd name="connsiteX1507" fmla="*/ 5225869 w 8023328"/>
              <a:gd name="connsiteY1507" fmla="*/ 1024625 h 2380521"/>
              <a:gd name="connsiteX1508" fmla="*/ 5211081 w 8023328"/>
              <a:gd name="connsiteY1508" fmla="*/ 1012227 h 2380521"/>
              <a:gd name="connsiteX1509" fmla="*/ 5225869 w 8023328"/>
              <a:gd name="connsiteY1509" fmla="*/ 998371 h 2380521"/>
              <a:gd name="connsiteX1510" fmla="*/ 5154105 w 8023328"/>
              <a:gd name="connsiteY1510" fmla="*/ 998371 h 2380521"/>
              <a:gd name="connsiteX1511" fmla="*/ 5166502 w 8023328"/>
              <a:gd name="connsiteY1511" fmla="*/ 1012227 h 2380521"/>
              <a:gd name="connsiteX1512" fmla="*/ 5154105 w 8023328"/>
              <a:gd name="connsiteY1512" fmla="*/ 1024625 h 2380521"/>
              <a:gd name="connsiteX1513" fmla="*/ 5140249 w 8023328"/>
              <a:gd name="connsiteY1513" fmla="*/ 1012227 h 2380521"/>
              <a:gd name="connsiteX1514" fmla="*/ 5154105 w 8023328"/>
              <a:gd name="connsiteY1514" fmla="*/ 998371 h 2380521"/>
              <a:gd name="connsiteX1515" fmla="*/ 5083276 w 8023328"/>
              <a:gd name="connsiteY1515" fmla="*/ 998371 h 2380521"/>
              <a:gd name="connsiteX1516" fmla="*/ 5095673 w 8023328"/>
              <a:gd name="connsiteY1516" fmla="*/ 1012227 h 2380521"/>
              <a:gd name="connsiteX1517" fmla="*/ 5083276 w 8023328"/>
              <a:gd name="connsiteY1517" fmla="*/ 1024625 h 2380521"/>
              <a:gd name="connsiteX1518" fmla="*/ 5069420 w 8023328"/>
              <a:gd name="connsiteY1518" fmla="*/ 1012227 h 2380521"/>
              <a:gd name="connsiteX1519" fmla="*/ 5083276 w 8023328"/>
              <a:gd name="connsiteY1519" fmla="*/ 998371 h 2380521"/>
              <a:gd name="connsiteX1520" fmla="*/ 5012445 w 8023328"/>
              <a:gd name="connsiteY1520" fmla="*/ 998371 h 2380521"/>
              <a:gd name="connsiteX1521" fmla="*/ 5024842 w 8023328"/>
              <a:gd name="connsiteY1521" fmla="*/ 1012227 h 2380521"/>
              <a:gd name="connsiteX1522" fmla="*/ 5012445 w 8023328"/>
              <a:gd name="connsiteY1522" fmla="*/ 1024625 h 2380521"/>
              <a:gd name="connsiteX1523" fmla="*/ 4998589 w 8023328"/>
              <a:gd name="connsiteY1523" fmla="*/ 1012227 h 2380521"/>
              <a:gd name="connsiteX1524" fmla="*/ 5012445 w 8023328"/>
              <a:gd name="connsiteY1524" fmla="*/ 998371 h 2380521"/>
              <a:gd name="connsiteX1525" fmla="*/ 4940157 w 8023328"/>
              <a:gd name="connsiteY1525" fmla="*/ 998371 h 2380521"/>
              <a:gd name="connsiteX1526" fmla="*/ 4954013 w 8023328"/>
              <a:gd name="connsiteY1526" fmla="*/ 1012227 h 2380521"/>
              <a:gd name="connsiteX1527" fmla="*/ 4940157 w 8023328"/>
              <a:gd name="connsiteY1527" fmla="*/ 1024625 h 2380521"/>
              <a:gd name="connsiteX1528" fmla="*/ 4927760 w 8023328"/>
              <a:gd name="connsiteY1528" fmla="*/ 1012227 h 2380521"/>
              <a:gd name="connsiteX1529" fmla="*/ 4940157 w 8023328"/>
              <a:gd name="connsiteY1529" fmla="*/ 998371 h 2380521"/>
              <a:gd name="connsiteX1530" fmla="*/ 4865953 w 8023328"/>
              <a:gd name="connsiteY1530" fmla="*/ 998371 h 2380521"/>
              <a:gd name="connsiteX1531" fmla="*/ 4879809 w 8023328"/>
              <a:gd name="connsiteY1531" fmla="*/ 1012227 h 2380521"/>
              <a:gd name="connsiteX1532" fmla="*/ 4865953 w 8023328"/>
              <a:gd name="connsiteY1532" fmla="*/ 1024625 h 2380521"/>
              <a:gd name="connsiteX1533" fmla="*/ 4853556 w 8023328"/>
              <a:gd name="connsiteY1533" fmla="*/ 1012227 h 2380521"/>
              <a:gd name="connsiteX1534" fmla="*/ 4865953 w 8023328"/>
              <a:gd name="connsiteY1534" fmla="*/ 998371 h 2380521"/>
              <a:gd name="connsiteX1535" fmla="*/ 4797514 w 8023328"/>
              <a:gd name="connsiteY1535" fmla="*/ 998371 h 2380521"/>
              <a:gd name="connsiteX1536" fmla="*/ 4812303 w 8023328"/>
              <a:gd name="connsiteY1536" fmla="*/ 1012227 h 2380521"/>
              <a:gd name="connsiteX1537" fmla="*/ 4797514 w 8023328"/>
              <a:gd name="connsiteY1537" fmla="*/ 1024625 h 2380521"/>
              <a:gd name="connsiteX1538" fmla="*/ 4782725 w 8023328"/>
              <a:gd name="connsiteY1538" fmla="*/ 1012227 h 2380521"/>
              <a:gd name="connsiteX1539" fmla="*/ 4797514 w 8023328"/>
              <a:gd name="connsiteY1539" fmla="*/ 998371 h 2380521"/>
              <a:gd name="connsiteX1540" fmla="*/ 4726684 w 8023328"/>
              <a:gd name="connsiteY1540" fmla="*/ 998371 h 2380521"/>
              <a:gd name="connsiteX1541" fmla="*/ 4741472 w 8023328"/>
              <a:gd name="connsiteY1541" fmla="*/ 1012227 h 2380521"/>
              <a:gd name="connsiteX1542" fmla="*/ 4726684 w 8023328"/>
              <a:gd name="connsiteY1542" fmla="*/ 1024625 h 2380521"/>
              <a:gd name="connsiteX1543" fmla="*/ 4711896 w 8023328"/>
              <a:gd name="connsiteY1543" fmla="*/ 1012227 h 2380521"/>
              <a:gd name="connsiteX1544" fmla="*/ 4726684 w 8023328"/>
              <a:gd name="connsiteY1544" fmla="*/ 998371 h 2380521"/>
              <a:gd name="connsiteX1545" fmla="*/ 4655853 w 8023328"/>
              <a:gd name="connsiteY1545" fmla="*/ 998371 h 2380521"/>
              <a:gd name="connsiteX1546" fmla="*/ 4670642 w 8023328"/>
              <a:gd name="connsiteY1546" fmla="*/ 1012227 h 2380521"/>
              <a:gd name="connsiteX1547" fmla="*/ 4655853 w 8023328"/>
              <a:gd name="connsiteY1547" fmla="*/ 1024625 h 2380521"/>
              <a:gd name="connsiteX1548" fmla="*/ 4641064 w 8023328"/>
              <a:gd name="connsiteY1548" fmla="*/ 1012227 h 2380521"/>
              <a:gd name="connsiteX1549" fmla="*/ 4655853 w 8023328"/>
              <a:gd name="connsiteY1549" fmla="*/ 998371 h 2380521"/>
              <a:gd name="connsiteX1550" fmla="*/ 4584091 w 8023328"/>
              <a:gd name="connsiteY1550" fmla="*/ 998371 h 2380521"/>
              <a:gd name="connsiteX1551" fmla="*/ 4596488 w 8023328"/>
              <a:gd name="connsiteY1551" fmla="*/ 1012227 h 2380521"/>
              <a:gd name="connsiteX1552" fmla="*/ 4584091 w 8023328"/>
              <a:gd name="connsiteY1552" fmla="*/ 1024625 h 2380521"/>
              <a:gd name="connsiteX1553" fmla="*/ 4570235 w 8023328"/>
              <a:gd name="connsiteY1553" fmla="*/ 1012227 h 2380521"/>
              <a:gd name="connsiteX1554" fmla="*/ 4584091 w 8023328"/>
              <a:gd name="connsiteY1554" fmla="*/ 998371 h 2380521"/>
              <a:gd name="connsiteX1555" fmla="*/ 4513260 w 8023328"/>
              <a:gd name="connsiteY1555" fmla="*/ 998371 h 2380521"/>
              <a:gd name="connsiteX1556" fmla="*/ 4525657 w 8023328"/>
              <a:gd name="connsiteY1556" fmla="*/ 1012227 h 2380521"/>
              <a:gd name="connsiteX1557" fmla="*/ 4513260 w 8023328"/>
              <a:gd name="connsiteY1557" fmla="*/ 1024625 h 2380521"/>
              <a:gd name="connsiteX1558" fmla="*/ 4499404 w 8023328"/>
              <a:gd name="connsiteY1558" fmla="*/ 1012227 h 2380521"/>
              <a:gd name="connsiteX1559" fmla="*/ 4513260 w 8023328"/>
              <a:gd name="connsiteY1559" fmla="*/ 998371 h 2380521"/>
              <a:gd name="connsiteX1560" fmla="*/ 4439056 w 8023328"/>
              <a:gd name="connsiteY1560" fmla="*/ 998371 h 2380521"/>
              <a:gd name="connsiteX1561" fmla="*/ 4451453 w 8023328"/>
              <a:gd name="connsiteY1561" fmla="*/ 1012227 h 2380521"/>
              <a:gd name="connsiteX1562" fmla="*/ 4439056 w 8023328"/>
              <a:gd name="connsiteY1562" fmla="*/ 1024625 h 2380521"/>
              <a:gd name="connsiteX1563" fmla="*/ 4425200 w 8023328"/>
              <a:gd name="connsiteY1563" fmla="*/ 1012227 h 2380521"/>
              <a:gd name="connsiteX1564" fmla="*/ 4439056 w 8023328"/>
              <a:gd name="connsiteY1564" fmla="*/ 998371 h 2380521"/>
              <a:gd name="connsiteX1565" fmla="*/ 4366768 w 8023328"/>
              <a:gd name="connsiteY1565" fmla="*/ 998371 h 2380521"/>
              <a:gd name="connsiteX1566" fmla="*/ 4380624 w 8023328"/>
              <a:gd name="connsiteY1566" fmla="*/ 1012227 h 2380521"/>
              <a:gd name="connsiteX1567" fmla="*/ 4366768 w 8023328"/>
              <a:gd name="connsiteY1567" fmla="*/ 1024625 h 2380521"/>
              <a:gd name="connsiteX1568" fmla="*/ 4354371 w 8023328"/>
              <a:gd name="connsiteY1568" fmla="*/ 1012227 h 2380521"/>
              <a:gd name="connsiteX1569" fmla="*/ 4366768 w 8023328"/>
              <a:gd name="connsiteY1569" fmla="*/ 998371 h 2380521"/>
              <a:gd name="connsiteX1570" fmla="*/ 4295937 w 8023328"/>
              <a:gd name="connsiteY1570" fmla="*/ 998371 h 2380521"/>
              <a:gd name="connsiteX1571" fmla="*/ 4309793 w 8023328"/>
              <a:gd name="connsiteY1571" fmla="*/ 1012227 h 2380521"/>
              <a:gd name="connsiteX1572" fmla="*/ 4295937 w 8023328"/>
              <a:gd name="connsiteY1572" fmla="*/ 1024625 h 2380521"/>
              <a:gd name="connsiteX1573" fmla="*/ 4283540 w 8023328"/>
              <a:gd name="connsiteY1573" fmla="*/ 1012227 h 2380521"/>
              <a:gd name="connsiteX1574" fmla="*/ 4295937 w 8023328"/>
              <a:gd name="connsiteY1574" fmla="*/ 998371 h 2380521"/>
              <a:gd name="connsiteX1575" fmla="*/ 4225107 w 8023328"/>
              <a:gd name="connsiteY1575" fmla="*/ 998371 h 2380521"/>
              <a:gd name="connsiteX1576" fmla="*/ 4238963 w 8023328"/>
              <a:gd name="connsiteY1576" fmla="*/ 1012227 h 2380521"/>
              <a:gd name="connsiteX1577" fmla="*/ 4225107 w 8023328"/>
              <a:gd name="connsiteY1577" fmla="*/ 1024625 h 2380521"/>
              <a:gd name="connsiteX1578" fmla="*/ 4212710 w 8023328"/>
              <a:gd name="connsiteY1578" fmla="*/ 1012227 h 2380521"/>
              <a:gd name="connsiteX1579" fmla="*/ 4225107 w 8023328"/>
              <a:gd name="connsiteY1579" fmla="*/ 998371 h 2380521"/>
              <a:gd name="connsiteX1580" fmla="*/ 4153295 w 8023328"/>
              <a:gd name="connsiteY1580" fmla="*/ 998371 h 2380521"/>
              <a:gd name="connsiteX1581" fmla="*/ 4168083 w 8023328"/>
              <a:gd name="connsiteY1581" fmla="*/ 1012227 h 2380521"/>
              <a:gd name="connsiteX1582" fmla="*/ 4153295 w 8023328"/>
              <a:gd name="connsiteY1582" fmla="*/ 1024625 h 2380521"/>
              <a:gd name="connsiteX1583" fmla="*/ 4138507 w 8023328"/>
              <a:gd name="connsiteY1583" fmla="*/ 1012227 h 2380521"/>
              <a:gd name="connsiteX1584" fmla="*/ 4153295 w 8023328"/>
              <a:gd name="connsiteY1584" fmla="*/ 998371 h 2380521"/>
              <a:gd name="connsiteX1585" fmla="*/ 4082465 w 8023328"/>
              <a:gd name="connsiteY1585" fmla="*/ 998371 h 2380521"/>
              <a:gd name="connsiteX1586" fmla="*/ 4097254 w 8023328"/>
              <a:gd name="connsiteY1586" fmla="*/ 1012227 h 2380521"/>
              <a:gd name="connsiteX1587" fmla="*/ 4082465 w 8023328"/>
              <a:gd name="connsiteY1587" fmla="*/ 1024625 h 2380521"/>
              <a:gd name="connsiteX1588" fmla="*/ 4067676 w 8023328"/>
              <a:gd name="connsiteY1588" fmla="*/ 1012227 h 2380521"/>
              <a:gd name="connsiteX1589" fmla="*/ 4082465 w 8023328"/>
              <a:gd name="connsiteY1589" fmla="*/ 998371 h 2380521"/>
              <a:gd name="connsiteX1590" fmla="*/ 4011635 w 8023328"/>
              <a:gd name="connsiteY1590" fmla="*/ 998371 h 2380521"/>
              <a:gd name="connsiteX1591" fmla="*/ 4026423 w 8023328"/>
              <a:gd name="connsiteY1591" fmla="*/ 1012227 h 2380521"/>
              <a:gd name="connsiteX1592" fmla="*/ 4011635 w 8023328"/>
              <a:gd name="connsiteY1592" fmla="*/ 1024625 h 2380521"/>
              <a:gd name="connsiteX1593" fmla="*/ 3996847 w 8023328"/>
              <a:gd name="connsiteY1593" fmla="*/ 1012227 h 2380521"/>
              <a:gd name="connsiteX1594" fmla="*/ 4011635 w 8023328"/>
              <a:gd name="connsiteY1594" fmla="*/ 998371 h 2380521"/>
              <a:gd name="connsiteX1595" fmla="*/ 3939871 w 8023328"/>
              <a:gd name="connsiteY1595" fmla="*/ 998371 h 2380521"/>
              <a:gd name="connsiteX1596" fmla="*/ 3952268 w 8023328"/>
              <a:gd name="connsiteY1596" fmla="*/ 1012227 h 2380521"/>
              <a:gd name="connsiteX1597" fmla="*/ 3939871 w 8023328"/>
              <a:gd name="connsiteY1597" fmla="*/ 1024625 h 2380521"/>
              <a:gd name="connsiteX1598" fmla="*/ 3926015 w 8023328"/>
              <a:gd name="connsiteY1598" fmla="*/ 1012227 h 2380521"/>
              <a:gd name="connsiteX1599" fmla="*/ 3939871 w 8023328"/>
              <a:gd name="connsiteY1599" fmla="*/ 998371 h 2380521"/>
              <a:gd name="connsiteX1600" fmla="*/ 3869042 w 8023328"/>
              <a:gd name="connsiteY1600" fmla="*/ 998371 h 2380521"/>
              <a:gd name="connsiteX1601" fmla="*/ 3881439 w 8023328"/>
              <a:gd name="connsiteY1601" fmla="*/ 1013160 h 2380521"/>
              <a:gd name="connsiteX1602" fmla="*/ 3869042 w 8023328"/>
              <a:gd name="connsiteY1602" fmla="*/ 1027949 h 2380521"/>
              <a:gd name="connsiteX1603" fmla="*/ 3855186 w 8023328"/>
              <a:gd name="connsiteY1603" fmla="*/ 1013160 h 2380521"/>
              <a:gd name="connsiteX1604" fmla="*/ 3869042 w 8023328"/>
              <a:gd name="connsiteY1604" fmla="*/ 998371 h 2380521"/>
              <a:gd name="connsiteX1605" fmla="*/ 3798211 w 8023328"/>
              <a:gd name="connsiteY1605" fmla="*/ 998371 h 2380521"/>
              <a:gd name="connsiteX1606" fmla="*/ 3810608 w 8023328"/>
              <a:gd name="connsiteY1606" fmla="*/ 1013160 h 2380521"/>
              <a:gd name="connsiteX1607" fmla="*/ 3798211 w 8023328"/>
              <a:gd name="connsiteY1607" fmla="*/ 1027949 h 2380521"/>
              <a:gd name="connsiteX1608" fmla="*/ 3784355 w 8023328"/>
              <a:gd name="connsiteY1608" fmla="*/ 1013160 h 2380521"/>
              <a:gd name="connsiteX1609" fmla="*/ 3798211 w 8023328"/>
              <a:gd name="connsiteY1609" fmla="*/ 998371 h 2380521"/>
              <a:gd name="connsiteX1610" fmla="*/ 3725922 w 8023328"/>
              <a:gd name="connsiteY1610" fmla="*/ 998371 h 2380521"/>
              <a:gd name="connsiteX1611" fmla="*/ 3739778 w 8023328"/>
              <a:gd name="connsiteY1611" fmla="*/ 1013160 h 2380521"/>
              <a:gd name="connsiteX1612" fmla="*/ 3725922 w 8023328"/>
              <a:gd name="connsiteY1612" fmla="*/ 1027949 h 2380521"/>
              <a:gd name="connsiteX1613" fmla="*/ 3713525 w 8023328"/>
              <a:gd name="connsiteY1613" fmla="*/ 1013160 h 2380521"/>
              <a:gd name="connsiteX1614" fmla="*/ 3725922 w 8023328"/>
              <a:gd name="connsiteY1614" fmla="*/ 998371 h 2380521"/>
              <a:gd name="connsiteX1615" fmla="*/ 724105 w 8023328"/>
              <a:gd name="connsiteY1615" fmla="*/ 998371 h 2380521"/>
              <a:gd name="connsiteX1616" fmla="*/ 737962 w 8023328"/>
              <a:gd name="connsiteY1616" fmla="*/ 1010768 h 2380521"/>
              <a:gd name="connsiteX1617" fmla="*/ 724105 w 8023328"/>
              <a:gd name="connsiteY1617" fmla="*/ 1024625 h 2380521"/>
              <a:gd name="connsiteX1618" fmla="*/ 711707 w 8023328"/>
              <a:gd name="connsiteY1618" fmla="*/ 1010768 h 2380521"/>
              <a:gd name="connsiteX1619" fmla="*/ 724105 w 8023328"/>
              <a:gd name="connsiteY1619" fmla="*/ 998371 h 2380521"/>
              <a:gd name="connsiteX1620" fmla="*/ 653274 w 8023328"/>
              <a:gd name="connsiteY1620" fmla="*/ 998371 h 2380521"/>
              <a:gd name="connsiteX1621" fmla="*/ 667129 w 8023328"/>
              <a:gd name="connsiteY1621" fmla="*/ 1010768 h 2380521"/>
              <a:gd name="connsiteX1622" fmla="*/ 653274 w 8023328"/>
              <a:gd name="connsiteY1622" fmla="*/ 1024625 h 2380521"/>
              <a:gd name="connsiteX1623" fmla="*/ 640877 w 8023328"/>
              <a:gd name="connsiteY1623" fmla="*/ 1010768 h 2380521"/>
              <a:gd name="connsiteX1624" fmla="*/ 653274 w 8023328"/>
              <a:gd name="connsiteY1624" fmla="*/ 998371 h 2380521"/>
              <a:gd name="connsiteX1625" fmla="*/ 582446 w 8023328"/>
              <a:gd name="connsiteY1625" fmla="*/ 998371 h 2380521"/>
              <a:gd name="connsiteX1626" fmla="*/ 596301 w 8023328"/>
              <a:gd name="connsiteY1626" fmla="*/ 1010768 h 2380521"/>
              <a:gd name="connsiteX1627" fmla="*/ 582446 w 8023328"/>
              <a:gd name="connsiteY1627" fmla="*/ 1024625 h 2380521"/>
              <a:gd name="connsiteX1628" fmla="*/ 570047 w 8023328"/>
              <a:gd name="connsiteY1628" fmla="*/ 1010768 h 2380521"/>
              <a:gd name="connsiteX1629" fmla="*/ 582446 w 8023328"/>
              <a:gd name="connsiteY1629" fmla="*/ 998371 h 2380521"/>
              <a:gd name="connsiteX1630" fmla="*/ 513636 w 8023328"/>
              <a:gd name="connsiteY1630" fmla="*/ 998371 h 2380521"/>
              <a:gd name="connsiteX1631" fmla="*/ 528813 w 8023328"/>
              <a:gd name="connsiteY1631" fmla="*/ 1010768 h 2380521"/>
              <a:gd name="connsiteX1632" fmla="*/ 513636 w 8023328"/>
              <a:gd name="connsiteY1632" fmla="*/ 1024625 h 2380521"/>
              <a:gd name="connsiteX1633" fmla="*/ 499216 w 8023328"/>
              <a:gd name="connsiteY1633" fmla="*/ 1010768 h 2380521"/>
              <a:gd name="connsiteX1634" fmla="*/ 513636 w 8023328"/>
              <a:gd name="connsiteY1634" fmla="*/ 998371 h 2380521"/>
              <a:gd name="connsiteX1635" fmla="*/ 439802 w 8023328"/>
              <a:gd name="connsiteY1635" fmla="*/ 998371 h 2380521"/>
              <a:gd name="connsiteX1636" fmla="*/ 454592 w 8023328"/>
              <a:gd name="connsiteY1636" fmla="*/ 1010768 h 2380521"/>
              <a:gd name="connsiteX1637" fmla="*/ 439802 w 8023328"/>
              <a:gd name="connsiteY1637" fmla="*/ 1024625 h 2380521"/>
              <a:gd name="connsiteX1638" fmla="*/ 425014 w 8023328"/>
              <a:gd name="connsiteY1638" fmla="*/ 1010768 h 2380521"/>
              <a:gd name="connsiteX1639" fmla="*/ 439802 w 8023328"/>
              <a:gd name="connsiteY1639" fmla="*/ 998371 h 2380521"/>
              <a:gd name="connsiteX1640" fmla="*/ 368040 w 8023328"/>
              <a:gd name="connsiteY1640" fmla="*/ 998371 h 2380521"/>
              <a:gd name="connsiteX1641" fmla="*/ 380438 w 8023328"/>
              <a:gd name="connsiteY1641" fmla="*/ 1012227 h 2380521"/>
              <a:gd name="connsiteX1642" fmla="*/ 368040 w 8023328"/>
              <a:gd name="connsiteY1642" fmla="*/ 1024625 h 2380521"/>
              <a:gd name="connsiteX1643" fmla="*/ 354183 w 8023328"/>
              <a:gd name="connsiteY1643" fmla="*/ 1012227 h 2380521"/>
              <a:gd name="connsiteX1644" fmla="*/ 368040 w 8023328"/>
              <a:gd name="connsiteY1644" fmla="*/ 998371 h 2380521"/>
              <a:gd name="connsiteX1645" fmla="*/ 297208 w 8023328"/>
              <a:gd name="connsiteY1645" fmla="*/ 998371 h 2380521"/>
              <a:gd name="connsiteX1646" fmla="*/ 309606 w 8023328"/>
              <a:gd name="connsiteY1646" fmla="*/ 1012227 h 2380521"/>
              <a:gd name="connsiteX1647" fmla="*/ 297208 w 8023328"/>
              <a:gd name="connsiteY1647" fmla="*/ 1024625 h 2380521"/>
              <a:gd name="connsiteX1648" fmla="*/ 283352 w 8023328"/>
              <a:gd name="connsiteY1648" fmla="*/ 1012227 h 2380521"/>
              <a:gd name="connsiteX1649" fmla="*/ 297208 w 8023328"/>
              <a:gd name="connsiteY1649" fmla="*/ 998371 h 2380521"/>
              <a:gd name="connsiteX1650" fmla="*/ 226379 w 8023328"/>
              <a:gd name="connsiteY1650" fmla="*/ 998371 h 2380521"/>
              <a:gd name="connsiteX1651" fmla="*/ 238778 w 8023328"/>
              <a:gd name="connsiteY1651" fmla="*/ 1012227 h 2380521"/>
              <a:gd name="connsiteX1652" fmla="*/ 226379 w 8023328"/>
              <a:gd name="connsiteY1652" fmla="*/ 1024625 h 2380521"/>
              <a:gd name="connsiteX1653" fmla="*/ 212523 w 8023328"/>
              <a:gd name="connsiteY1653" fmla="*/ 1012227 h 2380521"/>
              <a:gd name="connsiteX1654" fmla="*/ 226379 w 8023328"/>
              <a:gd name="connsiteY1654" fmla="*/ 998371 h 2380521"/>
              <a:gd name="connsiteX1655" fmla="*/ 154085 w 8023328"/>
              <a:gd name="connsiteY1655" fmla="*/ 998371 h 2380521"/>
              <a:gd name="connsiteX1656" fmla="*/ 167941 w 8023328"/>
              <a:gd name="connsiteY1656" fmla="*/ 1012227 h 2380521"/>
              <a:gd name="connsiteX1657" fmla="*/ 154085 w 8023328"/>
              <a:gd name="connsiteY1657" fmla="*/ 1024625 h 2380521"/>
              <a:gd name="connsiteX1658" fmla="*/ 141687 w 8023328"/>
              <a:gd name="connsiteY1658" fmla="*/ 1012227 h 2380521"/>
              <a:gd name="connsiteX1659" fmla="*/ 154085 w 8023328"/>
              <a:gd name="connsiteY1659" fmla="*/ 998371 h 2380521"/>
              <a:gd name="connsiteX1660" fmla="*/ 83255 w 8023328"/>
              <a:gd name="connsiteY1660" fmla="*/ 998371 h 2380521"/>
              <a:gd name="connsiteX1661" fmla="*/ 97111 w 8023328"/>
              <a:gd name="connsiteY1661" fmla="*/ 1012227 h 2380521"/>
              <a:gd name="connsiteX1662" fmla="*/ 83255 w 8023328"/>
              <a:gd name="connsiteY1662" fmla="*/ 1024625 h 2380521"/>
              <a:gd name="connsiteX1663" fmla="*/ 70858 w 8023328"/>
              <a:gd name="connsiteY1663" fmla="*/ 1012227 h 2380521"/>
              <a:gd name="connsiteX1664" fmla="*/ 83255 w 8023328"/>
              <a:gd name="connsiteY1664" fmla="*/ 998371 h 2380521"/>
              <a:gd name="connsiteX1665" fmla="*/ 12019 w 8023328"/>
              <a:gd name="connsiteY1665" fmla="*/ 998371 h 2380521"/>
              <a:gd name="connsiteX1666" fmla="*/ 26260 w 8023328"/>
              <a:gd name="connsiteY1666" fmla="*/ 1012227 h 2380521"/>
              <a:gd name="connsiteX1667" fmla="*/ 12019 w 8023328"/>
              <a:gd name="connsiteY1667" fmla="*/ 1024625 h 2380521"/>
              <a:gd name="connsiteX1668" fmla="*/ 27 w 8023328"/>
              <a:gd name="connsiteY1668" fmla="*/ 1012227 h 2380521"/>
              <a:gd name="connsiteX1669" fmla="*/ 12019 w 8023328"/>
              <a:gd name="connsiteY1669" fmla="*/ 998371 h 2380521"/>
              <a:gd name="connsiteX1670" fmla="*/ 870603 w 8023328"/>
              <a:gd name="connsiteY1670" fmla="*/ 927542 h 2380521"/>
              <a:gd name="connsiteX1671" fmla="*/ 883001 w 8023328"/>
              <a:gd name="connsiteY1671" fmla="*/ 939939 h 2380521"/>
              <a:gd name="connsiteX1672" fmla="*/ 870603 w 8023328"/>
              <a:gd name="connsiteY1672" fmla="*/ 953796 h 2380521"/>
              <a:gd name="connsiteX1673" fmla="*/ 856747 w 8023328"/>
              <a:gd name="connsiteY1673" fmla="*/ 939939 h 2380521"/>
              <a:gd name="connsiteX1674" fmla="*/ 870603 w 8023328"/>
              <a:gd name="connsiteY1674" fmla="*/ 927542 h 2380521"/>
              <a:gd name="connsiteX1675" fmla="*/ 799773 w 8023328"/>
              <a:gd name="connsiteY1675" fmla="*/ 927542 h 2380521"/>
              <a:gd name="connsiteX1676" fmla="*/ 812171 w 8023328"/>
              <a:gd name="connsiteY1676" fmla="*/ 939939 h 2380521"/>
              <a:gd name="connsiteX1677" fmla="*/ 799773 w 8023328"/>
              <a:gd name="connsiteY1677" fmla="*/ 953796 h 2380521"/>
              <a:gd name="connsiteX1678" fmla="*/ 785917 w 8023328"/>
              <a:gd name="connsiteY1678" fmla="*/ 939939 h 2380521"/>
              <a:gd name="connsiteX1679" fmla="*/ 799773 w 8023328"/>
              <a:gd name="connsiteY1679" fmla="*/ 927542 h 2380521"/>
              <a:gd name="connsiteX1680" fmla="*/ 724112 w 8023328"/>
              <a:gd name="connsiteY1680" fmla="*/ 927542 h 2380521"/>
              <a:gd name="connsiteX1681" fmla="*/ 737968 w 8023328"/>
              <a:gd name="connsiteY1681" fmla="*/ 939939 h 2380521"/>
              <a:gd name="connsiteX1682" fmla="*/ 724112 w 8023328"/>
              <a:gd name="connsiteY1682" fmla="*/ 953796 h 2380521"/>
              <a:gd name="connsiteX1683" fmla="*/ 711714 w 8023328"/>
              <a:gd name="connsiteY1683" fmla="*/ 939939 h 2380521"/>
              <a:gd name="connsiteX1684" fmla="*/ 724112 w 8023328"/>
              <a:gd name="connsiteY1684" fmla="*/ 927542 h 2380521"/>
              <a:gd name="connsiteX1685" fmla="*/ 653281 w 8023328"/>
              <a:gd name="connsiteY1685" fmla="*/ 927542 h 2380521"/>
              <a:gd name="connsiteX1686" fmla="*/ 667137 w 8023328"/>
              <a:gd name="connsiteY1686" fmla="*/ 939939 h 2380521"/>
              <a:gd name="connsiteX1687" fmla="*/ 653281 w 8023328"/>
              <a:gd name="connsiteY1687" fmla="*/ 953796 h 2380521"/>
              <a:gd name="connsiteX1688" fmla="*/ 640884 w 8023328"/>
              <a:gd name="connsiteY1688" fmla="*/ 939939 h 2380521"/>
              <a:gd name="connsiteX1689" fmla="*/ 653281 w 8023328"/>
              <a:gd name="connsiteY1689" fmla="*/ 927542 h 2380521"/>
              <a:gd name="connsiteX1690" fmla="*/ 582453 w 8023328"/>
              <a:gd name="connsiteY1690" fmla="*/ 927542 h 2380521"/>
              <a:gd name="connsiteX1691" fmla="*/ 596309 w 8023328"/>
              <a:gd name="connsiteY1691" fmla="*/ 939939 h 2380521"/>
              <a:gd name="connsiteX1692" fmla="*/ 582453 w 8023328"/>
              <a:gd name="connsiteY1692" fmla="*/ 953796 h 2380521"/>
              <a:gd name="connsiteX1693" fmla="*/ 570054 w 8023328"/>
              <a:gd name="connsiteY1693" fmla="*/ 939939 h 2380521"/>
              <a:gd name="connsiteX1694" fmla="*/ 582453 w 8023328"/>
              <a:gd name="connsiteY1694" fmla="*/ 927542 h 2380521"/>
              <a:gd name="connsiteX1695" fmla="*/ 513642 w 8023328"/>
              <a:gd name="connsiteY1695" fmla="*/ 927542 h 2380521"/>
              <a:gd name="connsiteX1696" fmla="*/ 528820 w 8023328"/>
              <a:gd name="connsiteY1696" fmla="*/ 939939 h 2380521"/>
              <a:gd name="connsiteX1697" fmla="*/ 513642 w 8023328"/>
              <a:gd name="connsiteY1697" fmla="*/ 953796 h 2380521"/>
              <a:gd name="connsiteX1698" fmla="*/ 499223 w 8023328"/>
              <a:gd name="connsiteY1698" fmla="*/ 939939 h 2380521"/>
              <a:gd name="connsiteX1699" fmla="*/ 513642 w 8023328"/>
              <a:gd name="connsiteY1699" fmla="*/ 927542 h 2380521"/>
              <a:gd name="connsiteX1700" fmla="*/ 439809 w 8023328"/>
              <a:gd name="connsiteY1700" fmla="*/ 927542 h 2380521"/>
              <a:gd name="connsiteX1701" fmla="*/ 454599 w 8023328"/>
              <a:gd name="connsiteY1701" fmla="*/ 939939 h 2380521"/>
              <a:gd name="connsiteX1702" fmla="*/ 439809 w 8023328"/>
              <a:gd name="connsiteY1702" fmla="*/ 953796 h 2380521"/>
              <a:gd name="connsiteX1703" fmla="*/ 425021 w 8023328"/>
              <a:gd name="connsiteY1703" fmla="*/ 939939 h 2380521"/>
              <a:gd name="connsiteX1704" fmla="*/ 439809 w 8023328"/>
              <a:gd name="connsiteY1704" fmla="*/ 927542 h 2380521"/>
              <a:gd name="connsiteX1705" fmla="*/ 368046 w 8023328"/>
              <a:gd name="connsiteY1705" fmla="*/ 927542 h 2380521"/>
              <a:gd name="connsiteX1706" fmla="*/ 380444 w 8023328"/>
              <a:gd name="connsiteY1706" fmla="*/ 939939 h 2380521"/>
              <a:gd name="connsiteX1707" fmla="*/ 368046 w 8023328"/>
              <a:gd name="connsiteY1707" fmla="*/ 953796 h 2380521"/>
              <a:gd name="connsiteX1708" fmla="*/ 354191 w 8023328"/>
              <a:gd name="connsiteY1708" fmla="*/ 939939 h 2380521"/>
              <a:gd name="connsiteX1709" fmla="*/ 368046 w 8023328"/>
              <a:gd name="connsiteY1709" fmla="*/ 927542 h 2380521"/>
              <a:gd name="connsiteX1710" fmla="*/ 297214 w 8023328"/>
              <a:gd name="connsiteY1710" fmla="*/ 927542 h 2380521"/>
              <a:gd name="connsiteX1711" fmla="*/ 309612 w 8023328"/>
              <a:gd name="connsiteY1711" fmla="*/ 939939 h 2380521"/>
              <a:gd name="connsiteX1712" fmla="*/ 297214 w 8023328"/>
              <a:gd name="connsiteY1712" fmla="*/ 953796 h 2380521"/>
              <a:gd name="connsiteX1713" fmla="*/ 283359 w 8023328"/>
              <a:gd name="connsiteY1713" fmla="*/ 939939 h 2380521"/>
              <a:gd name="connsiteX1714" fmla="*/ 297214 w 8023328"/>
              <a:gd name="connsiteY1714" fmla="*/ 927542 h 2380521"/>
              <a:gd name="connsiteX1715" fmla="*/ 226386 w 8023328"/>
              <a:gd name="connsiteY1715" fmla="*/ 927542 h 2380521"/>
              <a:gd name="connsiteX1716" fmla="*/ 238784 w 8023328"/>
              <a:gd name="connsiteY1716" fmla="*/ 939939 h 2380521"/>
              <a:gd name="connsiteX1717" fmla="*/ 226386 w 8023328"/>
              <a:gd name="connsiteY1717" fmla="*/ 953796 h 2380521"/>
              <a:gd name="connsiteX1718" fmla="*/ 212530 w 8023328"/>
              <a:gd name="connsiteY1718" fmla="*/ 939939 h 2380521"/>
              <a:gd name="connsiteX1719" fmla="*/ 226386 w 8023328"/>
              <a:gd name="connsiteY1719" fmla="*/ 927542 h 2380521"/>
              <a:gd name="connsiteX1720" fmla="*/ 154091 w 8023328"/>
              <a:gd name="connsiteY1720" fmla="*/ 927542 h 2380521"/>
              <a:gd name="connsiteX1721" fmla="*/ 167947 w 8023328"/>
              <a:gd name="connsiteY1721" fmla="*/ 939939 h 2380521"/>
              <a:gd name="connsiteX1722" fmla="*/ 154091 w 8023328"/>
              <a:gd name="connsiteY1722" fmla="*/ 953796 h 2380521"/>
              <a:gd name="connsiteX1723" fmla="*/ 141693 w 8023328"/>
              <a:gd name="connsiteY1723" fmla="*/ 939939 h 2380521"/>
              <a:gd name="connsiteX1724" fmla="*/ 154091 w 8023328"/>
              <a:gd name="connsiteY1724" fmla="*/ 927542 h 2380521"/>
              <a:gd name="connsiteX1725" fmla="*/ 83261 w 8023328"/>
              <a:gd name="connsiteY1725" fmla="*/ 927542 h 2380521"/>
              <a:gd name="connsiteX1726" fmla="*/ 97117 w 8023328"/>
              <a:gd name="connsiteY1726" fmla="*/ 939939 h 2380521"/>
              <a:gd name="connsiteX1727" fmla="*/ 83261 w 8023328"/>
              <a:gd name="connsiteY1727" fmla="*/ 953796 h 2380521"/>
              <a:gd name="connsiteX1728" fmla="*/ 70864 w 8023328"/>
              <a:gd name="connsiteY1728" fmla="*/ 939939 h 2380521"/>
              <a:gd name="connsiteX1729" fmla="*/ 83261 w 8023328"/>
              <a:gd name="connsiteY1729" fmla="*/ 927542 h 2380521"/>
              <a:gd name="connsiteX1730" fmla="*/ 12025 w 8023328"/>
              <a:gd name="connsiteY1730" fmla="*/ 927542 h 2380521"/>
              <a:gd name="connsiteX1731" fmla="*/ 26266 w 8023328"/>
              <a:gd name="connsiteY1731" fmla="*/ 939939 h 2380521"/>
              <a:gd name="connsiteX1732" fmla="*/ 12025 w 8023328"/>
              <a:gd name="connsiteY1732" fmla="*/ 953796 h 2380521"/>
              <a:gd name="connsiteX1733" fmla="*/ 33 w 8023328"/>
              <a:gd name="connsiteY1733" fmla="*/ 939939 h 2380521"/>
              <a:gd name="connsiteX1734" fmla="*/ 12025 w 8023328"/>
              <a:gd name="connsiteY1734" fmla="*/ 927542 h 2380521"/>
              <a:gd name="connsiteX1735" fmla="*/ 6581764 w 8023328"/>
              <a:gd name="connsiteY1735" fmla="*/ 924168 h 2380521"/>
              <a:gd name="connsiteX1736" fmla="*/ 6596552 w 8023328"/>
              <a:gd name="connsiteY1736" fmla="*/ 936565 h 2380521"/>
              <a:gd name="connsiteX1737" fmla="*/ 6581764 w 8023328"/>
              <a:gd name="connsiteY1737" fmla="*/ 950422 h 2380521"/>
              <a:gd name="connsiteX1738" fmla="*/ 6566976 w 8023328"/>
              <a:gd name="connsiteY1738" fmla="*/ 936565 h 2380521"/>
              <a:gd name="connsiteX1739" fmla="*/ 6581764 w 8023328"/>
              <a:gd name="connsiteY1739" fmla="*/ 924168 h 2380521"/>
              <a:gd name="connsiteX1740" fmla="*/ 6510933 w 8023328"/>
              <a:gd name="connsiteY1740" fmla="*/ 924168 h 2380521"/>
              <a:gd name="connsiteX1741" fmla="*/ 6525722 w 8023328"/>
              <a:gd name="connsiteY1741" fmla="*/ 936565 h 2380521"/>
              <a:gd name="connsiteX1742" fmla="*/ 6510933 w 8023328"/>
              <a:gd name="connsiteY1742" fmla="*/ 950422 h 2380521"/>
              <a:gd name="connsiteX1743" fmla="*/ 6496144 w 8023328"/>
              <a:gd name="connsiteY1743" fmla="*/ 936565 h 2380521"/>
              <a:gd name="connsiteX1744" fmla="*/ 6510933 w 8023328"/>
              <a:gd name="connsiteY1744" fmla="*/ 924168 h 2380521"/>
              <a:gd name="connsiteX1745" fmla="*/ 6440492 w 8023328"/>
              <a:gd name="connsiteY1745" fmla="*/ 924168 h 2380521"/>
              <a:gd name="connsiteX1746" fmla="*/ 6454911 w 8023328"/>
              <a:gd name="connsiteY1746" fmla="*/ 936565 h 2380521"/>
              <a:gd name="connsiteX1747" fmla="*/ 6440492 w 8023328"/>
              <a:gd name="connsiteY1747" fmla="*/ 950422 h 2380521"/>
              <a:gd name="connsiteX1748" fmla="*/ 6425315 w 8023328"/>
              <a:gd name="connsiteY1748" fmla="*/ 936565 h 2380521"/>
              <a:gd name="connsiteX1749" fmla="*/ 6440492 w 8023328"/>
              <a:gd name="connsiteY1749" fmla="*/ 924168 h 2380521"/>
              <a:gd name="connsiteX1750" fmla="*/ 6368340 w 8023328"/>
              <a:gd name="connsiteY1750" fmla="*/ 924168 h 2380521"/>
              <a:gd name="connsiteX1751" fmla="*/ 6380737 w 8023328"/>
              <a:gd name="connsiteY1751" fmla="*/ 936565 h 2380521"/>
              <a:gd name="connsiteX1752" fmla="*/ 6368340 w 8023328"/>
              <a:gd name="connsiteY1752" fmla="*/ 950422 h 2380521"/>
              <a:gd name="connsiteX1753" fmla="*/ 6354484 w 8023328"/>
              <a:gd name="connsiteY1753" fmla="*/ 936565 h 2380521"/>
              <a:gd name="connsiteX1754" fmla="*/ 6368340 w 8023328"/>
              <a:gd name="connsiteY1754" fmla="*/ 924168 h 2380521"/>
              <a:gd name="connsiteX1755" fmla="*/ 6297511 w 8023328"/>
              <a:gd name="connsiteY1755" fmla="*/ 924168 h 2380521"/>
              <a:gd name="connsiteX1756" fmla="*/ 6309908 w 8023328"/>
              <a:gd name="connsiteY1756" fmla="*/ 936565 h 2380521"/>
              <a:gd name="connsiteX1757" fmla="*/ 6297511 w 8023328"/>
              <a:gd name="connsiteY1757" fmla="*/ 950422 h 2380521"/>
              <a:gd name="connsiteX1758" fmla="*/ 6283655 w 8023328"/>
              <a:gd name="connsiteY1758" fmla="*/ 936565 h 2380521"/>
              <a:gd name="connsiteX1759" fmla="*/ 6297511 w 8023328"/>
              <a:gd name="connsiteY1759" fmla="*/ 924168 h 2380521"/>
              <a:gd name="connsiteX1760" fmla="*/ 6226679 w 8023328"/>
              <a:gd name="connsiteY1760" fmla="*/ 924168 h 2380521"/>
              <a:gd name="connsiteX1761" fmla="*/ 6239076 w 8023328"/>
              <a:gd name="connsiteY1761" fmla="*/ 936565 h 2380521"/>
              <a:gd name="connsiteX1762" fmla="*/ 6226679 w 8023328"/>
              <a:gd name="connsiteY1762" fmla="*/ 950422 h 2380521"/>
              <a:gd name="connsiteX1763" fmla="*/ 6212823 w 8023328"/>
              <a:gd name="connsiteY1763" fmla="*/ 936565 h 2380521"/>
              <a:gd name="connsiteX1764" fmla="*/ 6226679 w 8023328"/>
              <a:gd name="connsiteY1764" fmla="*/ 924168 h 2380521"/>
              <a:gd name="connsiteX1765" fmla="*/ 6154391 w 8023328"/>
              <a:gd name="connsiteY1765" fmla="*/ 924168 h 2380521"/>
              <a:gd name="connsiteX1766" fmla="*/ 6168247 w 8023328"/>
              <a:gd name="connsiteY1766" fmla="*/ 936565 h 2380521"/>
              <a:gd name="connsiteX1767" fmla="*/ 6154391 w 8023328"/>
              <a:gd name="connsiteY1767" fmla="*/ 950422 h 2380521"/>
              <a:gd name="connsiteX1768" fmla="*/ 6141994 w 8023328"/>
              <a:gd name="connsiteY1768" fmla="*/ 936565 h 2380521"/>
              <a:gd name="connsiteX1769" fmla="*/ 6154391 w 8023328"/>
              <a:gd name="connsiteY1769" fmla="*/ 924168 h 2380521"/>
              <a:gd name="connsiteX1770" fmla="*/ 6083559 w 8023328"/>
              <a:gd name="connsiteY1770" fmla="*/ 924168 h 2380521"/>
              <a:gd name="connsiteX1771" fmla="*/ 6097415 w 8023328"/>
              <a:gd name="connsiteY1771" fmla="*/ 936565 h 2380521"/>
              <a:gd name="connsiteX1772" fmla="*/ 6083559 w 8023328"/>
              <a:gd name="connsiteY1772" fmla="*/ 950422 h 2380521"/>
              <a:gd name="connsiteX1773" fmla="*/ 6071162 w 8023328"/>
              <a:gd name="connsiteY1773" fmla="*/ 936565 h 2380521"/>
              <a:gd name="connsiteX1774" fmla="*/ 6083559 w 8023328"/>
              <a:gd name="connsiteY1774" fmla="*/ 924168 h 2380521"/>
              <a:gd name="connsiteX1775" fmla="*/ 6011748 w 8023328"/>
              <a:gd name="connsiteY1775" fmla="*/ 924168 h 2380521"/>
              <a:gd name="connsiteX1776" fmla="*/ 6026537 w 8023328"/>
              <a:gd name="connsiteY1776" fmla="*/ 936565 h 2380521"/>
              <a:gd name="connsiteX1777" fmla="*/ 6011748 w 8023328"/>
              <a:gd name="connsiteY1777" fmla="*/ 950422 h 2380521"/>
              <a:gd name="connsiteX1778" fmla="*/ 5996959 w 8023328"/>
              <a:gd name="connsiteY1778" fmla="*/ 936565 h 2380521"/>
              <a:gd name="connsiteX1779" fmla="*/ 6011748 w 8023328"/>
              <a:gd name="connsiteY1779" fmla="*/ 924168 h 2380521"/>
              <a:gd name="connsiteX1780" fmla="*/ 5940548 w 8023328"/>
              <a:gd name="connsiteY1780" fmla="*/ 924168 h 2380521"/>
              <a:gd name="connsiteX1781" fmla="*/ 5955726 w 8023328"/>
              <a:gd name="connsiteY1781" fmla="*/ 936565 h 2380521"/>
              <a:gd name="connsiteX1782" fmla="*/ 5940548 w 8023328"/>
              <a:gd name="connsiteY1782" fmla="*/ 950422 h 2380521"/>
              <a:gd name="connsiteX1783" fmla="*/ 5926130 w 8023328"/>
              <a:gd name="connsiteY1783" fmla="*/ 936565 h 2380521"/>
              <a:gd name="connsiteX1784" fmla="*/ 5940548 w 8023328"/>
              <a:gd name="connsiteY1784" fmla="*/ 924168 h 2380521"/>
              <a:gd name="connsiteX1785" fmla="*/ 5870088 w 8023328"/>
              <a:gd name="connsiteY1785" fmla="*/ 924168 h 2380521"/>
              <a:gd name="connsiteX1786" fmla="*/ 5884877 w 8023328"/>
              <a:gd name="connsiteY1786" fmla="*/ 936565 h 2380521"/>
              <a:gd name="connsiteX1787" fmla="*/ 5870088 w 8023328"/>
              <a:gd name="connsiteY1787" fmla="*/ 950422 h 2380521"/>
              <a:gd name="connsiteX1788" fmla="*/ 5855299 w 8023328"/>
              <a:gd name="connsiteY1788" fmla="*/ 936565 h 2380521"/>
              <a:gd name="connsiteX1789" fmla="*/ 5870088 w 8023328"/>
              <a:gd name="connsiteY1789" fmla="*/ 924168 h 2380521"/>
              <a:gd name="connsiteX1790" fmla="*/ 5798325 w 8023328"/>
              <a:gd name="connsiteY1790" fmla="*/ 924168 h 2380521"/>
              <a:gd name="connsiteX1791" fmla="*/ 5810722 w 8023328"/>
              <a:gd name="connsiteY1791" fmla="*/ 936565 h 2380521"/>
              <a:gd name="connsiteX1792" fmla="*/ 5798325 w 8023328"/>
              <a:gd name="connsiteY1792" fmla="*/ 950422 h 2380521"/>
              <a:gd name="connsiteX1793" fmla="*/ 5784469 w 8023328"/>
              <a:gd name="connsiteY1793" fmla="*/ 936565 h 2380521"/>
              <a:gd name="connsiteX1794" fmla="*/ 5798325 w 8023328"/>
              <a:gd name="connsiteY1794" fmla="*/ 924168 h 2380521"/>
              <a:gd name="connsiteX1795" fmla="*/ 5724122 w 8023328"/>
              <a:gd name="connsiteY1795" fmla="*/ 924168 h 2380521"/>
              <a:gd name="connsiteX1796" fmla="*/ 5736519 w 8023328"/>
              <a:gd name="connsiteY1796" fmla="*/ 936565 h 2380521"/>
              <a:gd name="connsiteX1797" fmla="*/ 5724122 w 8023328"/>
              <a:gd name="connsiteY1797" fmla="*/ 950422 h 2380521"/>
              <a:gd name="connsiteX1798" fmla="*/ 5710266 w 8023328"/>
              <a:gd name="connsiteY1798" fmla="*/ 936565 h 2380521"/>
              <a:gd name="connsiteX1799" fmla="*/ 5724122 w 8023328"/>
              <a:gd name="connsiteY1799" fmla="*/ 924168 h 2380521"/>
              <a:gd name="connsiteX1800" fmla="*/ 5653291 w 8023328"/>
              <a:gd name="connsiteY1800" fmla="*/ 924168 h 2380521"/>
              <a:gd name="connsiteX1801" fmla="*/ 5665688 w 8023328"/>
              <a:gd name="connsiteY1801" fmla="*/ 936565 h 2380521"/>
              <a:gd name="connsiteX1802" fmla="*/ 5653291 w 8023328"/>
              <a:gd name="connsiteY1802" fmla="*/ 950422 h 2380521"/>
              <a:gd name="connsiteX1803" fmla="*/ 5639435 w 8023328"/>
              <a:gd name="connsiteY1803" fmla="*/ 936565 h 2380521"/>
              <a:gd name="connsiteX1804" fmla="*/ 5653291 w 8023328"/>
              <a:gd name="connsiteY1804" fmla="*/ 924168 h 2380521"/>
              <a:gd name="connsiteX1805" fmla="*/ 5581002 w 8023328"/>
              <a:gd name="connsiteY1805" fmla="*/ 924168 h 2380521"/>
              <a:gd name="connsiteX1806" fmla="*/ 5594858 w 8023328"/>
              <a:gd name="connsiteY1806" fmla="*/ 936565 h 2380521"/>
              <a:gd name="connsiteX1807" fmla="*/ 5581002 w 8023328"/>
              <a:gd name="connsiteY1807" fmla="*/ 950422 h 2380521"/>
              <a:gd name="connsiteX1808" fmla="*/ 5568605 w 8023328"/>
              <a:gd name="connsiteY1808" fmla="*/ 936565 h 2380521"/>
              <a:gd name="connsiteX1809" fmla="*/ 5581002 w 8023328"/>
              <a:gd name="connsiteY1809" fmla="*/ 924168 h 2380521"/>
              <a:gd name="connsiteX1810" fmla="*/ 5510171 w 8023328"/>
              <a:gd name="connsiteY1810" fmla="*/ 924168 h 2380521"/>
              <a:gd name="connsiteX1811" fmla="*/ 5524027 w 8023328"/>
              <a:gd name="connsiteY1811" fmla="*/ 936565 h 2380521"/>
              <a:gd name="connsiteX1812" fmla="*/ 5510171 w 8023328"/>
              <a:gd name="connsiteY1812" fmla="*/ 950422 h 2380521"/>
              <a:gd name="connsiteX1813" fmla="*/ 5497774 w 8023328"/>
              <a:gd name="connsiteY1813" fmla="*/ 936565 h 2380521"/>
              <a:gd name="connsiteX1814" fmla="*/ 5510171 w 8023328"/>
              <a:gd name="connsiteY1814" fmla="*/ 924168 h 2380521"/>
              <a:gd name="connsiteX1815" fmla="*/ 5438937 w 8023328"/>
              <a:gd name="connsiteY1815" fmla="*/ 924168 h 2380521"/>
              <a:gd name="connsiteX1816" fmla="*/ 5453178 w 8023328"/>
              <a:gd name="connsiteY1816" fmla="*/ 936565 h 2380521"/>
              <a:gd name="connsiteX1817" fmla="*/ 5438937 w 8023328"/>
              <a:gd name="connsiteY1817" fmla="*/ 950422 h 2380521"/>
              <a:gd name="connsiteX1818" fmla="*/ 5426945 w 8023328"/>
              <a:gd name="connsiteY1818" fmla="*/ 936565 h 2380521"/>
              <a:gd name="connsiteX1819" fmla="*/ 5438937 w 8023328"/>
              <a:gd name="connsiteY1819" fmla="*/ 924168 h 2380521"/>
              <a:gd name="connsiteX1820" fmla="*/ 5367530 w 8023328"/>
              <a:gd name="connsiteY1820" fmla="*/ 924168 h 2380521"/>
              <a:gd name="connsiteX1821" fmla="*/ 5382318 w 8023328"/>
              <a:gd name="connsiteY1821" fmla="*/ 936565 h 2380521"/>
              <a:gd name="connsiteX1822" fmla="*/ 5367530 w 8023328"/>
              <a:gd name="connsiteY1822" fmla="*/ 950422 h 2380521"/>
              <a:gd name="connsiteX1823" fmla="*/ 5352742 w 8023328"/>
              <a:gd name="connsiteY1823" fmla="*/ 936565 h 2380521"/>
              <a:gd name="connsiteX1824" fmla="*/ 5367530 w 8023328"/>
              <a:gd name="connsiteY1824" fmla="*/ 924168 h 2380521"/>
              <a:gd name="connsiteX1825" fmla="*/ 5296699 w 8023328"/>
              <a:gd name="connsiteY1825" fmla="*/ 924168 h 2380521"/>
              <a:gd name="connsiteX1826" fmla="*/ 5311488 w 8023328"/>
              <a:gd name="connsiteY1826" fmla="*/ 936565 h 2380521"/>
              <a:gd name="connsiteX1827" fmla="*/ 5296699 w 8023328"/>
              <a:gd name="connsiteY1827" fmla="*/ 950422 h 2380521"/>
              <a:gd name="connsiteX1828" fmla="*/ 5281910 w 8023328"/>
              <a:gd name="connsiteY1828" fmla="*/ 936565 h 2380521"/>
              <a:gd name="connsiteX1829" fmla="*/ 5296699 w 8023328"/>
              <a:gd name="connsiteY1829" fmla="*/ 924168 h 2380521"/>
              <a:gd name="connsiteX1830" fmla="*/ 5225869 w 8023328"/>
              <a:gd name="connsiteY1830" fmla="*/ 924168 h 2380521"/>
              <a:gd name="connsiteX1831" fmla="*/ 5240657 w 8023328"/>
              <a:gd name="connsiteY1831" fmla="*/ 936565 h 2380521"/>
              <a:gd name="connsiteX1832" fmla="*/ 5225869 w 8023328"/>
              <a:gd name="connsiteY1832" fmla="*/ 950422 h 2380521"/>
              <a:gd name="connsiteX1833" fmla="*/ 5211081 w 8023328"/>
              <a:gd name="connsiteY1833" fmla="*/ 936565 h 2380521"/>
              <a:gd name="connsiteX1834" fmla="*/ 5225869 w 8023328"/>
              <a:gd name="connsiteY1834" fmla="*/ 924168 h 2380521"/>
              <a:gd name="connsiteX1835" fmla="*/ 5154105 w 8023328"/>
              <a:gd name="connsiteY1835" fmla="*/ 924168 h 2380521"/>
              <a:gd name="connsiteX1836" fmla="*/ 5166502 w 8023328"/>
              <a:gd name="connsiteY1836" fmla="*/ 936565 h 2380521"/>
              <a:gd name="connsiteX1837" fmla="*/ 5154105 w 8023328"/>
              <a:gd name="connsiteY1837" fmla="*/ 950422 h 2380521"/>
              <a:gd name="connsiteX1838" fmla="*/ 5140249 w 8023328"/>
              <a:gd name="connsiteY1838" fmla="*/ 936565 h 2380521"/>
              <a:gd name="connsiteX1839" fmla="*/ 5154105 w 8023328"/>
              <a:gd name="connsiteY1839" fmla="*/ 924168 h 2380521"/>
              <a:gd name="connsiteX1840" fmla="*/ 5083276 w 8023328"/>
              <a:gd name="connsiteY1840" fmla="*/ 924168 h 2380521"/>
              <a:gd name="connsiteX1841" fmla="*/ 5095673 w 8023328"/>
              <a:gd name="connsiteY1841" fmla="*/ 936565 h 2380521"/>
              <a:gd name="connsiteX1842" fmla="*/ 5083276 w 8023328"/>
              <a:gd name="connsiteY1842" fmla="*/ 950422 h 2380521"/>
              <a:gd name="connsiteX1843" fmla="*/ 5069420 w 8023328"/>
              <a:gd name="connsiteY1843" fmla="*/ 936565 h 2380521"/>
              <a:gd name="connsiteX1844" fmla="*/ 5083276 w 8023328"/>
              <a:gd name="connsiteY1844" fmla="*/ 924168 h 2380521"/>
              <a:gd name="connsiteX1845" fmla="*/ 5012445 w 8023328"/>
              <a:gd name="connsiteY1845" fmla="*/ 924168 h 2380521"/>
              <a:gd name="connsiteX1846" fmla="*/ 5024842 w 8023328"/>
              <a:gd name="connsiteY1846" fmla="*/ 936565 h 2380521"/>
              <a:gd name="connsiteX1847" fmla="*/ 5012445 w 8023328"/>
              <a:gd name="connsiteY1847" fmla="*/ 950422 h 2380521"/>
              <a:gd name="connsiteX1848" fmla="*/ 4998589 w 8023328"/>
              <a:gd name="connsiteY1848" fmla="*/ 938024 h 2380521"/>
              <a:gd name="connsiteX1849" fmla="*/ 5012445 w 8023328"/>
              <a:gd name="connsiteY1849" fmla="*/ 924168 h 2380521"/>
              <a:gd name="connsiteX1850" fmla="*/ 4940157 w 8023328"/>
              <a:gd name="connsiteY1850" fmla="*/ 924168 h 2380521"/>
              <a:gd name="connsiteX1851" fmla="*/ 4954013 w 8023328"/>
              <a:gd name="connsiteY1851" fmla="*/ 938024 h 2380521"/>
              <a:gd name="connsiteX1852" fmla="*/ 4940157 w 8023328"/>
              <a:gd name="connsiteY1852" fmla="*/ 950422 h 2380521"/>
              <a:gd name="connsiteX1853" fmla="*/ 4927760 w 8023328"/>
              <a:gd name="connsiteY1853" fmla="*/ 938024 h 2380521"/>
              <a:gd name="connsiteX1854" fmla="*/ 4940157 w 8023328"/>
              <a:gd name="connsiteY1854" fmla="*/ 924168 h 2380521"/>
              <a:gd name="connsiteX1855" fmla="*/ 4865953 w 8023328"/>
              <a:gd name="connsiteY1855" fmla="*/ 924168 h 2380521"/>
              <a:gd name="connsiteX1856" fmla="*/ 4879809 w 8023328"/>
              <a:gd name="connsiteY1856" fmla="*/ 938024 h 2380521"/>
              <a:gd name="connsiteX1857" fmla="*/ 4865953 w 8023328"/>
              <a:gd name="connsiteY1857" fmla="*/ 950422 h 2380521"/>
              <a:gd name="connsiteX1858" fmla="*/ 4853556 w 8023328"/>
              <a:gd name="connsiteY1858" fmla="*/ 938024 h 2380521"/>
              <a:gd name="connsiteX1859" fmla="*/ 4865953 w 8023328"/>
              <a:gd name="connsiteY1859" fmla="*/ 924168 h 2380521"/>
              <a:gd name="connsiteX1860" fmla="*/ 4797514 w 8023328"/>
              <a:gd name="connsiteY1860" fmla="*/ 924168 h 2380521"/>
              <a:gd name="connsiteX1861" fmla="*/ 4812303 w 8023328"/>
              <a:gd name="connsiteY1861" fmla="*/ 938024 h 2380521"/>
              <a:gd name="connsiteX1862" fmla="*/ 4797514 w 8023328"/>
              <a:gd name="connsiteY1862" fmla="*/ 950422 h 2380521"/>
              <a:gd name="connsiteX1863" fmla="*/ 4782725 w 8023328"/>
              <a:gd name="connsiteY1863" fmla="*/ 938024 h 2380521"/>
              <a:gd name="connsiteX1864" fmla="*/ 4797514 w 8023328"/>
              <a:gd name="connsiteY1864" fmla="*/ 924168 h 2380521"/>
              <a:gd name="connsiteX1865" fmla="*/ 4726684 w 8023328"/>
              <a:gd name="connsiteY1865" fmla="*/ 924168 h 2380521"/>
              <a:gd name="connsiteX1866" fmla="*/ 4741472 w 8023328"/>
              <a:gd name="connsiteY1866" fmla="*/ 938024 h 2380521"/>
              <a:gd name="connsiteX1867" fmla="*/ 4726684 w 8023328"/>
              <a:gd name="connsiteY1867" fmla="*/ 950422 h 2380521"/>
              <a:gd name="connsiteX1868" fmla="*/ 4711896 w 8023328"/>
              <a:gd name="connsiteY1868" fmla="*/ 938024 h 2380521"/>
              <a:gd name="connsiteX1869" fmla="*/ 4726684 w 8023328"/>
              <a:gd name="connsiteY1869" fmla="*/ 924168 h 2380521"/>
              <a:gd name="connsiteX1870" fmla="*/ 4655853 w 8023328"/>
              <a:gd name="connsiteY1870" fmla="*/ 924168 h 2380521"/>
              <a:gd name="connsiteX1871" fmla="*/ 4670642 w 8023328"/>
              <a:gd name="connsiteY1871" fmla="*/ 938024 h 2380521"/>
              <a:gd name="connsiteX1872" fmla="*/ 4655853 w 8023328"/>
              <a:gd name="connsiteY1872" fmla="*/ 950422 h 2380521"/>
              <a:gd name="connsiteX1873" fmla="*/ 4641064 w 8023328"/>
              <a:gd name="connsiteY1873" fmla="*/ 938024 h 2380521"/>
              <a:gd name="connsiteX1874" fmla="*/ 4655853 w 8023328"/>
              <a:gd name="connsiteY1874" fmla="*/ 924168 h 2380521"/>
              <a:gd name="connsiteX1875" fmla="*/ 4584091 w 8023328"/>
              <a:gd name="connsiteY1875" fmla="*/ 924168 h 2380521"/>
              <a:gd name="connsiteX1876" fmla="*/ 4596488 w 8023328"/>
              <a:gd name="connsiteY1876" fmla="*/ 938024 h 2380521"/>
              <a:gd name="connsiteX1877" fmla="*/ 4584091 w 8023328"/>
              <a:gd name="connsiteY1877" fmla="*/ 950422 h 2380521"/>
              <a:gd name="connsiteX1878" fmla="*/ 4570235 w 8023328"/>
              <a:gd name="connsiteY1878" fmla="*/ 938024 h 2380521"/>
              <a:gd name="connsiteX1879" fmla="*/ 4584091 w 8023328"/>
              <a:gd name="connsiteY1879" fmla="*/ 924168 h 2380521"/>
              <a:gd name="connsiteX1880" fmla="*/ 4513260 w 8023328"/>
              <a:gd name="connsiteY1880" fmla="*/ 924168 h 2380521"/>
              <a:gd name="connsiteX1881" fmla="*/ 4525657 w 8023328"/>
              <a:gd name="connsiteY1881" fmla="*/ 938024 h 2380521"/>
              <a:gd name="connsiteX1882" fmla="*/ 4513260 w 8023328"/>
              <a:gd name="connsiteY1882" fmla="*/ 950422 h 2380521"/>
              <a:gd name="connsiteX1883" fmla="*/ 4499404 w 8023328"/>
              <a:gd name="connsiteY1883" fmla="*/ 938024 h 2380521"/>
              <a:gd name="connsiteX1884" fmla="*/ 4513260 w 8023328"/>
              <a:gd name="connsiteY1884" fmla="*/ 924168 h 2380521"/>
              <a:gd name="connsiteX1885" fmla="*/ 4439056 w 8023328"/>
              <a:gd name="connsiteY1885" fmla="*/ 924168 h 2380521"/>
              <a:gd name="connsiteX1886" fmla="*/ 4451453 w 8023328"/>
              <a:gd name="connsiteY1886" fmla="*/ 938024 h 2380521"/>
              <a:gd name="connsiteX1887" fmla="*/ 4439056 w 8023328"/>
              <a:gd name="connsiteY1887" fmla="*/ 950422 h 2380521"/>
              <a:gd name="connsiteX1888" fmla="*/ 4425200 w 8023328"/>
              <a:gd name="connsiteY1888" fmla="*/ 938024 h 2380521"/>
              <a:gd name="connsiteX1889" fmla="*/ 4439056 w 8023328"/>
              <a:gd name="connsiteY1889" fmla="*/ 924168 h 2380521"/>
              <a:gd name="connsiteX1890" fmla="*/ 4366768 w 8023328"/>
              <a:gd name="connsiteY1890" fmla="*/ 924168 h 2380521"/>
              <a:gd name="connsiteX1891" fmla="*/ 4380624 w 8023328"/>
              <a:gd name="connsiteY1891" fmla="*/ 938024 h 2380521"/>
              <a:gd name="connsiteX1892" fmla="*/ 4366768 w 8023328"/>
              <a:gd name="connsiteY1892" fmla="*/ 950422 h 2380521"/>
              <a:gd name="connsiteX1893" fmla="*/ 4354371 w 8023328"/>
              <a:gd name="connsiteY1893" fmla="*/ 938024 h 2380521"/>
              <a:gd name="connsiteX1894" fmla="*/ 4366768 w 8023328"/>
              <a:gd name="connsiteY1894" fmla="*/ 924168 h 2380521"/>
              <a:gd name="connsiteX1895" fmla="*/ 4295937 w 8023328"/>
              <a:gd name="connsiteY1895" fmla="*/ 924168 h 2380521"/>
              <a:gd name="connsiteX1896" fmla="*/ 4309793 w 8023328"/>
              <a:gd name="connsiteY1896" fmla="*/ 938024 h 2380521"/>
              <a:gd name="connsiteX1897" fmla="*/ 4295937 w 8023328"/>
              <a:gd name="connsiteY1897" fmla="*/ 950422 h 2380521"/>
              <a:gd name="connsiteX1898" fmla="*/ 4283540 w 8023328"/>
              <a:gd name="connsiteY1898" fmla="*/ 938024 h 2380521"/>
              <a:gd name="connsiteX1899" fmla="*/ 4295937 w 8023328"/>
              <a:gd name="connsiteY1899" fmla="*/ 924168 h 2380521"/>
              <a:gd name="connsiteX1900" fmla="*/ 4225107 w 8023328"/>
              <a:gd name="connsiteY1900" fmla="*/ 924168 h 2380521"/>
              <a:gd name="connsiteX1901" fmla="*/ 4238963 w 8023328"/>
              <a:gd name="connsiteY1901" fmla="*/ 938024 h 2380521"/>
              <a:gd name="connsiteX1902" fmla="*/ 4225107 w 8023328"/>
              <a:gd name="connsiteY1902" fmla="*/ 950422 h 2380521"/>
              <a:gd name="connsiteX1903" fmla="*/ 4212710 w 8023328"/>
              <a:gd name="connsiteY1903" fmla="*/ 938024 h 2380521"/>
              <a:gd name="connsiteX1904" fmla="*/ 4225107 w 8023328"/>
              <a:gd name="connsiteY1904" fmla="*/ 924168 h 2380521"/>
              <a:gd name="connsiteX1905" fmla="*/ 4153295 w 8023328"/>
              <a:gd name="connsiteY1905" fmla="*/ 924168 h 2380521"/>
              <a:gd name="connsiteX1906" fmla="*/ 4168083 w 8023328"/>
              <a:gd name="connsiteY1906" fmla="*/ 938024 h 2380521"/>
              <a:gd name="connsiteX1907" fmla="*/ 4153295 w 8023328"/>
              <a:gd name="connsiteY1907" fmla="*/ 950422 h 2380521"/>
              <a:gd name="connsiteX1908" fmla="*/ 4138507 w 8023328"/>
              <a:gd name="connsiteY1908" fmla="*/ 938024 h 2380521"/>
              <a:gd name="connsiteX1909" fmla="*/ 4153295 w 8023328"/>
              <a:gd name="connsiteY1909" fmla="*/ 924168 h 2380521"/>
              <a:gd name="connsiteX1910" fmla="*/ 4082465 w 8023328"/>
              <a:gd name="connsiteY1910" fmla="*/ 924168 h 2380521"/>
              <a:gd name="connsiteX1911" fmla="*/ 4097254 w 8023328"/>
              <a:gd name="connsiteY1911" fmla="*/ 938024 h 2380521"/>
              <a:gd name="connsiteX1912" fmla="*/ 4082465 w 8023328"/>
              <a:gd name="connsiteY1912" fmla="*/ 950422 h 2380521"/>
              <a:gd name="connsiteX1913" fmla="*/ 4067676 w 8023328"/>
              <a:gd name="connsiteY1913" fmla="*/ 938024 h 2380521"/>
              <a:gd name="connsiteX1914" fmla="*/ 4082465 w 8023328"/>
              <a:gd name="connsiteY1914" fmla="*/ 924168 h 2380521"/>
              <a:gd name="connsiteX1915" fmla="*/ 4011635 w 8023328"/>
              <a:gd name="connsiteY1915" fmla="*/ 924168 h 2380521"/>
              <a:gd name="connsiteX1916" fmla="*/ 4026423 w 8023328"/>
              <a:gd name="connsiteY1916" fmla="*/ 938024 h 2380521"/>
              <a:gd name="connsiteX1917" fmla="*/ 4011635 w 8023328"/>
              <a:gd name="connsiteY1917" fmla="*/ 950422 h 2380521"/>
              <a:gd name="connsiteX1918" fmla="*/ 3996847 w 8023328"/>
              <a:gd name="connsiteY1918" fmla="*/ 938024 h 2380521"/>
              <a:gd name="connsiteX1919" fmla="*/ 4011635 w 8023328"/>
              <a:gd name="connsiteY1919" fmla="*/ 924168 h 2380521"/>
              <a:gd name="connsiteX1920" fmla="*/ 3939871 w 8023328"/>
              <a:gd name="connsiteY1920" fmla="*/ 924168 h 2380521"/>
              <a:gd name="connsiteX1921" fmla="*/ 3952268 w 8023328"/>
              <a:gd name="connsiteY1921" fmla="*/ 938024 h 2380521"/>
              <a:gd name="connsiteX1922" fmla="*/ 3939871 w 8023328"/>
              <a:gd name="connsiteY1922" fmla="*/ 950422 h 2380521"/>
              <a:gd name="connsiteX1923" fmla="*/ 3926015 w 8023328"/>
              <a:gd name="connsiteY1923" fmla="*/ 938024 h 2380521"/>
              <a:gd name="connsiteX1924" fmla="*/ 3939871 w 8023328"/>
              <a:gd name="connsiteY1924" fmla="*/ 924168 h 2380521"/>
              <a:gd name="connsiteX1925" fmla="*/ 3869042 w 8023328"/>
              <a:gd name="connsiteY1925" fmla="*/ 924168 h 2380521"/>
              <a:gd name="connsiteX1926" fmla="*/ 3881439 w 8023328"/>
              <a:gd name="connsiteY1926" fmla="*/ 938024 h 2380521"/>
              <a:gd name="connsiteX1927" fmla="*/ 3869042 w 8023328"/>
              <a:gd name="connsiteY1927" fmla="*/ 950422 h 2380521"/>
              <a:gd name="connsiteX1928" fmla="*/ 3855186 w 8023328"/>
              <a:gd name="connsiteY1928" fmla="*/ 938024 h 2380521"/>
              <a:gd name="connsiteX1929" fmla="*/ 3869042 w 8023328"/>
              <a:gd name="connsiteY1929" fmla="*/ 924168 h 2380521"/>
              <a:gd name="connsiteX1930" fmla="*/ 3798211 w 8023328"/>
              <a:gd name="connsiteY1930" fmla="*/ 924168 h 2380521"/>
              <a:gd name="connsiteX1931" fmla="*/ 3810608 w 8023328"/>
              <a:gd name="connsiteY1931" fmla="*/ 938024 h 2380521"/>
              <a:gd name="connsiteX1932" fmla="*/ 3798211 w 8023328"/>
              <a:gd name="connsiteY1932" fmla="*/ 950422 h 2380521"/>
              <a:gd name="connsiteX1933" fmla="*/ 3784355 w 8023328"/>
              <a:gd name="connsiteY1933" fmla="*/ 938024 h 2380521"/>
              <a:gd name="connsiteX1934" fmla="*/ 3798211 w 8023328"/>
              <a:gd name="connsiteY1934" fmla="*/ 924168 h 2380521"/>
              <a:gd name="connsiteX1935" fmla="*/ 3725922 w 8023328"/>
              <a:gd name="connsiteY1935" fmla="*/ 924168 h 2380521"/>
              <a:gd name="connsiteX1936" fmla="*/ 3739778 w 8023328"/>
              <a:gd name="connsiteY1936" fmla="*/ 938024 h 2380521"/>
              <a:gd name="connsiteX1937" fmla="*/ 3725922 w 8023328"/>
              <a:gd name="connsiteY1937" fmla="*/ 950422 h 2380521"/>
              <a:gd name="connsiteX1938" fmla="*/ 3713525 w 8023328"/>
              <a:gd name="connsiteY1938" fmla="*/ 938024 h 2380521"/>
              <a:gd name="connsiteX1939" fmla="*/ 3725922 w 8023328"/>
              <a:gd name="connsiteY1939" fmla="*/ 924168 h 2380521"/>
              <a:gd name="connsiteX1940" fmla="*/ 3655091 w 8023328"/>
              <a:gd name="connsiteY1940" fmla="*/ 924168 h 2380521"/>
              <a:gd name="connsiteX1941" fmla="*/ 3668947 w 8023328"/>
              <a:gd name="connsiteY1941" fmla="*/ 938024 h 2380521"/>
              <a:gd name="connsiteX1942" fmla="*/ 3655091 w 8023328"/>
              <a:gd name="connsiteY1942" fmla="*/ 950422 h 2380521"/>
              <a:gd name="connsiteX1943" fmla="*/ 3642694 w 8023328"/>
              <a:gd name="connsiteY1943" fmla="*/ 938024 h 2380521"/>
              <a:gd name="connsiteX1944" fmla="*/ 3655091 w 8023328"/>
              <a:gd name="connsiteY1944" fmla="*/ 924168 h 2380521"/>
              <a:gd name="connsiteX1945" fmla="*/ 3583280 w 8023328"/>
              <a:gd name="connsiteY1945" fmla="*/ 924168 h 2380521"/>
              <a:gd name="connsiteX1946" fmla="*/ 3598069 w 8023328"/>
              <a:gd name="connsiteY1946" fmla="*/ 938024 h 2380521"/>
              <a:gd name="connsiteX1947" fmla="*/ 3583280 w 8023328"/>
              <a:gd name="connsiteY1947" fmla="*/ 950422 h 2380521"/>
              <a:gd name="connsiteX1948" fmla="*/ 3568491 w 8023328"/>
              <a:gd name="connsiteY1948" fmla="*/ 938024 h 2380521"/>
              <a:gd name="connsiteX1949" fmla="*/ 3583280 w 8023328"/>
              <a:gd name="connsiteY1949" fmla="*/ 924168 h 2380521"/>
              <a:gd name="connsiteX1950" fmla="*/ 941441 w 8023328"/>
              <a:gd name="connsiteY1950" fmla="*/ 856710 h 2380521"/>
              <a:gd name="connsiteX1951" fmla="*/ 953839 w 8023328"/>
              <a:gd name="connsiteY1951" fmla="*/ 869107 h 2380521"/>
              <a:gd name="connsiteX1952" fmla="*/ 941441 w 8023328"/>
              <a:gd name="connsiteY1952" fmla="*/ 882964 h 2380521"/>
              <a:gd name="connsiteX1953" fmla="*/ 927585 w 8023328"/>
              <a:gd name="connsiteY1953" fmla="*/ 869107 h 2380521"/>
              <a:gd name="connsiteX1954" fmla="*/ 941441 w 8023328"/>
              <a:gd name="connsiteY1954" fmla="*/ 856710 h 2380521"/>
              <a:gd name="connsiteX1955" fmla="*/ 870610 w 8023328"/>
              <a:gd name="connsiteY1955" fmla="*/ 856710 h 2380521"/>
              <a:gd name="connsiteX1956" fmla="*/ 883008 w 8023328"/>
              <a:gd name="connsiteY1956" fmla="*/ 869107 h 2380521"/>
              <a:gd name="connsiteX1957" fmla="*/ 870610 w 8023328"/>
              <a:gd name="connsiteY1957" fmla="*/ 882964 h 2380521"/>
              <a:gd name="connsiteX1958" fmla="*/ 856754 w 8023328"/>
              <a:gd name="connsiteY1958" fmla="*/ 869107 h 2380521"/>
              <a:gd name="connsiteX1959" fmla="*/ 870610 w 8023328"/>
              <a:gd name="connsiteY1959" fmla="*/ 856710 h 2380521"/>
              <a:gd name="connsiteX1960" fmla="*/ 799780 w 8023328"/>
              <a:gd name="connsiteY1960" fmla="*/ 856710 h 2380521"/>
              <a:gd name="connsiteX1961" fmla="*/ 812178 w 8023328"/>
              <a:gd name="connsiteY1961" fmla="*/ 869107 h 2380521"/>
              <a:gd name="connsiteX1962" fmla="*/ 799780 w 8023328"/>
              <a:gd name="connsiteY1962" fmla="*/ 882964 h 2380521"/>
              <a:gd name="connsiteX1963" fmla="*/ 785924 w 8023328"/>
              <a:gd name="connsiteY1963" fmla="*/ 869107 h 2380521"/>
              <a:gd name="connsiteX1964" fmla="*/ 799780 w 8023328"/>
              <a:gd name="connsiteY1964" fmla="*/ 856710 h 2380521"/>
              <a:gd name="connsiteX1965" fmla="*/ 724119 w 8023328"/>
              <a:gd name="connsiteY1965" fmla="*/ 856710 h 2380521"/>
              <a:gd name="connsiteX1966" fmla="*/ 737976 w 8023328"/>
              <a:gd name="connsiteY1966" fmla="*/ 869107 h 2380521"/>
              <a:gd name="connsiteX1967" fmla="*/ 724119 w 8023328"/>
              <a:gd name="connsiteY1967" fmla="*/ 882964 h 2380521"/>
              <a:gd name="connsiteX1968" fmla="*/ 711721 w 8023328"/>
              <a:gd name="connsiteY1968" fmla="*/ 869107 h 2380521"/>
              <a:gd name="connsiteX1969" fmla="*/ 724119 w 8023328"/>
              <a:gd name="connsiteY1969" fmla="*/ 856710 h 2380521"/>
              <a:gd name="connsiteX1970" fmla="*/ 653288 w 8023328"/>
              <a:gd name="connsiteY1970" fmla="*/ 856710 h 2380521"/>
              <a:gd name="connsiteX1971" fmla="*/ 667144 w 8023328"/>
              <a:gd name="connsiteY1971" fmla="*/ 869107 h 2380521"/>
              <a:gd name="connsiteX1972" fmla="*/ 653288 w 8023328"/>
              <a:gd name="connsiteY1972" fmla="*/ 882964 h 2380521"/>
              <a:gd name="connsiteX1973" fmla="*/ 640891 w 8023328"/>
              <a:gd name="connsiteY1973" fmla="*/ 869107 h 2380521"/>
              <a:gd name="connsiteX1974" fmla="*/ 653288 w 8023328"/>
              <a:gd name="connsiteY1974" fmla="*/ 856710 h 2380521"/>
              <a:gd name="connsiteX1975" fmla="*/ 584851 w 8023328"/>
              <a:gd name="connsiteY1975" fmla="*/ 856710 h 2380521"/>
              <a:gd name="connsiteX1976" fmla="*/ 599638 w 8023328"/>
              <a:gd name="connsiteY1976" fmla="*/ 869107 h 2380521"/>
              <a:gd name="connsiteX1977" fmla="*/ 584851 w 8023328"/>
              <a:gd name="connsiteY1977" fmla="*/ 882964 h 2380521"/>
              <a:gd name="connsiteX1978" fmla="*/ 570061 w 8023328"/>
              <a:gd name="connsiteY1978" fmla="*/ 869107 h 2380521"/>
              <a:gd name="connsiteX1979" fmla="*/ 584851 w 8023328"/>
              <a:gd name="connsiteY1979" fmla="*/ 856710 h 2380521"/>
              <a:gd name="connsiteX1980" fmla="*/ 513649 w 8023328"/>
              <a:gd name="connsiteY1980" fmla="*/ 856710 h 2380521"/>
              <a:gd name="connsiteX1981" fmla="*/ 528826 w 8023328"/>
              <a:gd name="connsiteY1981" fmla="*/ 869107 h 2380521"/>
              <a:gd name="connsiteX1982" fmla="*/ 513649 w 8023328"/>
              <a:gd name="connsiteY1982" fmla="*/ 882964 h 2380521"/>
              <a:gd name="connsiteX1983" fmla="*/ 499230 w 8023328"/>
              <a:gd name="connsiteY1983" fmla="*/ 869107 h 2380521"/>
              <a:gd name="connsiteX1984" fmla="*/ 513649 w 8023328"/>
              <a:gd name="connsiteY1984" fmla="*/ 856710 h 2380521"/>
              <a:gd name="connsiteX1985" fmla="*/ 439816 w 8023328"/>
              <a:gd name="connsiteY1985" fmla="*/ 856710 h 2380521"/>
              <a:gd name="connsiteX1986" fmla="*/ 454606 w 8023328"/>
              <a:gd name="connsiteY1986" fmla="*/ 869107 h 2380521"/>
              <a:gd name="connsiteX1987" fmla="*/ 439816 w 8023328"/>
              <a:gd name="connsiteY1987" fmla="*/ 882964 h 2380521"/>
              <a:gd name="connsiteX1988" fmla="*/ 425028 w 8023328"/>
              <a:gd name="connsiteY1988" fmla="*/ 869107 h 2380521"/>
              <a:gd name="connsiteX1989" fmla="*/ 439816 w 8023328"/>
              <a:gd name="connsiteY1989" fmla="*/ 856710 h 2380521"/>
              <a:gd name="connsiteX1990" fmla="*/ 368053 w 8023328"/>
              <a:gd name="connsiteY1990" fmla="*/ 856710 h 2380521"/>
              <a:gd name="connsiteX1991" fmla="*/ 380451 w 8023328"/>
              <a:gd name="connsiteY1991" fmla="*/ 869107 h 2380521"/>
              <a:gd name="connsiteX1992" fmla="*/ 368053 w 8023328"/>
              <a:gd name="connsiteY1992" fmla="*/ 882964 h 2380521"/>
              <a:gd name="connsiteX1993" fmla="*/ 354198 w 8023328"/>
              <a:gd name="connsiteY1993" fmla="*/ 869107 h 2380521"/>
              <a:gd name="connsiteX1994" fmla="*/ 368053 w 8023328"/>
              <a:gd name="connsiteY1994" fmla="*/ 856710 h 2380521"/>
              <a:gd name="connsiteX1995" fmla="*/ 297222 w 8023328"/>
              <a:gd name="connsiteY1995" fmla="*/ 856710 h 2380521"/>
              <a:gd name="connsiteX1996" fmla="*/ 309618 w 8023328"/>
              <a:gd name="connsiteY1996" fmla="*/ 869107 h 2380521"/>
              <a:gd name="connsiteX1997" fmla="*/ 297222 w 8023328"/>
              <a:gd name="connsiteY1997" fmla="*/ 882964 h 2380521"/>
              <a:gd name="connsiteX1998" fmla="*/ 283366 w 8023328"/>
              <a:gd name="connsiteY1998" fmla="*/ 869107 h 2380521"/>
              <a:gd name="connsiteX1999" fmla="*/ 297222 w 8023328"/>
              <a:gd name="connsiteY1999" fmla="*/ 856710 h 2380521"/>
              <a:gd name="connsiteX2000" fmla="*/ 226393 w 8023328"/>
              <a:gd name="connsiteY2000" fmla="*/ 856710 h 2380521"/>
              <a:gd name="connsiteX2001" fmla="*/ 238791 w 8023328"/>
              <a:gd name="connsiteY2001" fmla="*/ 869107 h 2380521"/>
              <a:gd name="connsiteX2002" fmla="*/ 226393 w 8023328"/>
              <a:gd name="connsiteY2002" fmla="*/ 882964 h 2380521"/>
              <a:gd name="connsiteX2003" fmla="*/ 212537 w 8023328"/>
              <a:gd name="connsiteY2003" fmla="*/ 869107 h 2380521"/>
              <a:gd name="connsiteX2004" fmla="*/ 226393 w 8023328"/>
              <a:gd name="connsiteY2004" fmla="*/ 856710 h 2380521"/>
              <a:gd name="connsiteX2005" fmla="*/ 154097 w 8023328"/>
              <a:gd name="connsiteY2005" fmla="*/ 856710 h 2380521"/>
              <a:gd name="connsiteX2006" fmla="*/ 167953 w 8023328"/>
              <a:gd name="connsiteY2006" fmla="*/ 869107 h 2380521"/>
              <a:gd name="connsiteX2007" fmla="*/ 154097 w 8023328"/>
              <a:gd name="connsiteY2007" fmla="*/ 882964 h 2380521"/>
              <a:gd name="connsiteX2008" fmla="*/ 141699 w 8023328"/>
              <a:gd name="connsiteY2008" fmla="*/ 869107 h 2380521"/>
              <a:gd name="connsiteX2009" fmla="*/ 154097 w 8023328"/>
              <a:gd name="connsiteY2009" fmla="*/ 856710 h 2380521"/>
              <a:gd name="connsiteX2010" fmla="*/ 83267 w 8023328"/>
              <a:gd name="connsiteY2010" fmla="*/ 856710 h 2380521"/>
              <a:gd name="connsiteX2011" fmla="*/ 97123 w 8023328"/>
              <a:gd name="connsiteY2011" fmla="*/ 869107 h 2380521"/>
              <a:gd name="connsiteX2012" fmla="*/ 83267 w 8023328"/>
              <a:gd name="connsiteY2012" fmla="*/ 882964 h 2380521"/>
              <a:gd name="connsiteX2013" fmla="*/ 70870 w 8023328"/>
              <a:gd name="connsiteY2013" fmla="*/ 869107 h 2380521"/>
              <a:gd name="connsiteX2014" fmla="*/ 83267 w 8023328"/>
              <a:gd name="connsiteY2014" fmla="*/ 856710 h 2380521"/>
              <a:gd name="connsiteX2015" fmla="*/ 12032 w 8023328"/>
              <a:gd name="connsiteY2015" fmla="*/ 856710 h 2380521"/>
              <a:gd name="connsiteX2016" fmla="*/ 26273 w 8023328"/>
              <a:gd name="connsiteY2016" fmla="*/ 869107 h 2380521"/>
              <a:gd name="connsiteX2017" fmla="*/ 12032 w 8023328"/>
              <a:gd name="connsiteY2017" fmla="*/ 882964 h 2380521"/>
              <a:gd name="connsiteX2018" fmla="*/ 39 w 8023328"/>
              <a:gd name="connsiteY2018" fmla="*/ 869107 h 2380521"/>
              <a:gd name="connsiteX2019" fmla="*/ 12032 w 8023328"/>
              <a:gd name="connsiteY2019" fmla="*/ 856710 h 2380521"/>
              <a:gd name="connsiteX2020" fmla="*/ 6368340 w 8023328"/>
              <a:gd name="connsiteY2020" fmla="*/ 853339 h 2380521"/>
              <a:gd name="connsiteX2021" fmla="*/ 6380737 w 8023328"/>
              <a:gd name="connsiteY2021" fmla="*/ 867757 h 2380521"/>
              <a:gd name="connsiteX2022" fmla="*/ 6368340 w 8023328"/>
              <a:gd name="connsiteY2022" fmla="*/ 882935 h 2380521"/>
              <a:gd name="connsiteX2023" fmla="*/ 6354484 w 8023328"/>
              <a:gd name="connsiteY2023" fmla="*/ 867757 h 2380521"/>
              <a:gd name="connsiteX2024" fmla="*/ 6368340 w 8023328"/>
              <a:gd name="connsiteY2024" fmla="*/ 853339 h 2380521"/>
              <a:gd name="connsiteX2025" fmla="*/ 6297511 w 8023328"/>
              <a:gd name="connsiteY2025" fmla="*/ 853339 h 2380521"/>
              <a:gd name="connsiteX2026" fmla="*/ 6309908 w 8023328"/>
              <a:gd name="connsiteY2026" fmla="*/ 867757 h 2380521"/>
              <a:gd name="connsiteX2027" fmla="*/ 6297511 w 8023328"/>
              <a:gd name="connsiteY2027" fmla="*/ 882935 h 2380521"/>
              <a:gd name="connsiteX2028" fmla="*/ 6283655 w 8023328"/>
              <a:gd name="connsiteY2028" fmla="*/ 867757 h 2380521"/>
              <a:gd name="connsiteX2029" fmla="*/ 6297511 w 8023328"/>
              <a:gd name="connsiteY2029" fmla="*/ 853339 h 2380521"/>
              <a:gd name="connsiteX2030" fmla="*/ 6226679 w 8023328"/>
              <a:gd name="connsiteY2030" fmla="*/ 853339 h 2380521"/>
              <a:gd name="connsiteX2031" fmla="*/ 6239076 w 8023328"/>
              <a:gd name="connsiteY2031" fmla="*/ 867757 h 2380521"/>
              <a:gd name="connsiteX2032" fmla="*/ 6226679 w 8023328"/>
              <a:gd name="connsiteY2032" fmla="*/ 882935 h 2380521"/>
              <a:gd name="connsiteX2033" fmla="*/ 6212823 w 8023328"/>
              <a:gd name="connsiteY2033" fmla="*/ 867757 h 2380521"/>
              <a:gd name="connsiteX2034" fmla="*/ 6226679 w 8023328"/>
              <a:gd name="connsiteY2034" fmla="*/ 853339 h 2380521"/>
              <a:gd name="connsiteX2035" fmla="*/ 6154391 w 8023328"/>
              <a:gd name="connsiteY2035" fmla="*/ 853339 h 2380521"/>
              <a:gd name="connsiteX2036" fmla="*/ 6168247 w 8023328"/>
              <a:gd name="connsiteY2036" fmla="*/ 865007 h 2380521"/>
              <a:gd name="connsiteX2037" fmla="*/ 6154391 w 8023328"/>
              <a:gd name="connsiteY2037" fmla="*/ 879593 h 2380521"/>
              <a:gd name="connsiteX2038" fmla="*/ 6141994 w 8023328"/>
              <a:gd name="connsiteY2038" fmla="*/ 865007 h 2380521"/>
              <a:gd name="connsiteX2039" fmla="*/ 6154391 w 8023328"/>
              <a:gd name="connsiteY2039" fmla="*/ 853339 h 2380521"/>
              <a:gd name="connsiteX2040" fmla="*/ 6083559 w 8023328"/>
              <a:gd name="connsiteY2040" fmla="*/ 853339 h 2380521"/>
              <a:gd name="connsiteX2041" fmla="*/ 6097415 w 8023328"/>
              <a:gd name="connsiteY2041" fmla="*/ 865007 h 2380521"/>
              <a:gd name="connsiteX2042" fmla="*/ 6083559 w 8023328"/>
              <a:gd name="connsiteY2042" fmla="*/ 879593 h 2380521"/>
              <a:gd name="connsiteX2043" fmla="*/ 6071162 w 8023328"/>
              <a:gd name="connsiteY2043" fmla="*/ 865007 h 2380521"/>
              <a:gd name="connsiteX2044" fmla="*/ 6083559 w 8023328"/>
              <a:gd name="connsiteY2044" fmla="*/ 853339 h 2380521"/>
              <a:gd name="connsiteX2045" fmla="*/ 6011748 w 8023328"/>
              <a:gd name="connsiteY2045" fmla="*/ 853339 h 2380521"/>
              <a:gd name="connsiteX2046" fmla="*/ 6026537 w 8023328"/>
              <a:gd name="connsiteY2046" fmla="*/ 865007 h 2380521"/>
              <a:gd name="connsiteX2047" fmla="*/ 6011748 w 8023328"/>
              <a:gd name="connsiteY2047" fmla="*/ 879593 h 2380521"/>
              <a:gd name="connsiteX2048" fmla="*/ 5996959 w 8023328"/>
              <a:gd name="connsiteY2048" fmla="*/ 865007 h 2380521"/>
              <a:gd name="connsiteX2049" fmla="*/ 6011748 w 8023328"/>
              <a:gd name="connsiteY2049" fmla="*/ 853339 h 2380521"/>
              <a:gd name="connsiteX2050" fmla="*/ 5940548 w 8023328"/>
              <a:gd name="connsiteY2050" fmla="*/ 853339 h 2380521"/>
              <a:gd name="connsiteX2051" fmla="*/ 5955726 w 8023328"/>
              <a:gd name="connsiteY2051" fmla="*/ 865007 h 2380521"/>
              <a:gd name="connsiteX2052" fmla="*/ 5940548 w 8023328"/>
              <a:gd name="connsiteY2052" fmla="*/ 879593 h 2380521"/>
              <a:gd name="connsiteX2053" fmla="*/ 5926130 w 8023328"/>
              <a:gd name="connsiteY2053" fmla="*/ 865007 h 2380521"/>
              <a:gd name="connsiteX2054" fmla="*/ 5940548 w 8023328"/>
              <a:gd name="connsiteY2054" fmla="*/ 853339 h 2380521"/>
              <a:gd name="connsiteX2055" fmla="*/ 5870088 w 8023328"/>
              <a:gd name="connsiteY2055" fmla="*/ 853339 h 2380521"/>
              <a:gd name="connsiteX2056" fmla="*/ 5884877 w 8023328"/>
              <a:gd name="connsiteY2056" fmla="*/ 865007 h 2380521"/>
              <a:gd name="connsiteX2057" fmla="*/ 5870088 w 8023328"/>
              <a:gd name="connsiteY2057" fmla="*/ 879593 h 2380521"/>
              <a:gd name="connsiteX2058" fmla="*/ 5855299 w 8023328"/>
              <a:gd name="connsiteY2058" fmla="*/ 865007 h 2380521"/>
              <a:gd name="connsiteX2059" fmla="*/ 5870088 w 8023328"/>
              <a:gd name="connsiteY2059" fmla="*/ 853339 h 2380521"/>
              <a:gd name="connsiteX2060" fmla="*/ 5798325 w 8023328"/>
              <a:gd name="connsiteY2060" fmla="*/ 853339 h 2380521"/>
              <a:gd name="connsiteX2061" fmla="*/ 5810722 w 8023328"/>
              <a:gd name="connsiteY2061" fmla="*/ 865007 h 2380521"/>
              <a:gd name="connsiteX2062" fmla="*/ 5798325 w 8023328"/>
              <a:gd name="connsiteY2062" fmla="*/ 879593 h 2380521"/>
              <a:gd name="connsiteX2063" fmla="*/ 5784469 w 8023328"/>
              <a:gd name="connsiteY2063" fmla="*/ 865007 h 2380521"/>
              <a:gd name="connsiteX2064" fmla="*/ 5798325 w 8023328"/>
              <a:gd name="connsiteY2064" fmla="*/ 853339 h 2380521"/>
              <a:gd name="connsiteX2065" fmla="*/ 5724122 w 8023328"/>
              <a:gd name="connsiteY2065" fmla="*/ 853339 h 2380521"/>
              <a:gd name="connsiteX2066" fmla="*/ 5736519 w 8023328"/>
              <a:gd name="connsiteY2066" fmla="*/ 865007 h 2380521"/>
              <a:gd name="connsiteX2067" fmla="*/ 5724122 w 8023328"/>
              <a:gd name="connsiteY2067" fmla="*/ 879593 h 2380521"/>
              <a:gd name="connsiteX2068" fmla="*/ 5710266 w 8023328"/>
              <a:gd name="connsiteY2068" fmla="*/ 865007 h 2380521"/>
              <a:gd name="connsiteX2069" fmla="*/ 5724122 w 8023328"/>
              <a:gd name="connsiteY2069" fmla="*/ 853339 h 2380521"/>
              <a:gd name="connsiteX2070" fmla="*/ 5653291 w 8023328"/>
              <a:gd name="connsiteY2070" fmla="*/ 853339 h 2380521"/>
              <a:gd name="connsiteX2071" fmla="*/ 5665688 w 8023328"/>
              <a:gd name="connsiteY2071" fmla="*/ 865007 h 2380521"/>
              <a:gd name="connsiteX2072" fmla="*/ 5653291 w 8023328"/>
              <a:gd name="connsiteY2072" fmla="*/ 879593 h 2380521"/>
              <a:gd name="connsiteX2073" fmla="*/ 5639435 w 8023328"/>
              <a:gd name="connsiteY2073" fmla="*/ 865007 h 2380521"/>
              <a:gd name="connsiteX2074" fmla="*/ 5653291 w 8023328"/>
              <a:gd name="connsiteY2074" fmla="*/ 853339 h 2380521"/>
              <a:gd name="connsiteX2075" fmla="*/ 5581002 w 8023328"/>
              <a:gd name="connsiteY2075" fmla="*/ 853339 h 2380521"/>
              <a:gd name="connsiteX2076" fmla="*/ 5594858 w 8023328"/>
              <a:gd name="connsiteY2076" fmla="*/ 865007 h 2380521"/>
              <a:gd name="connsiteX2077" fmla="*/ 5581002 w 8023328"/>
              <a:gd name="connsiteY2077" fmla="*/ 879593 h 2380521"/>
              <a:gd name="connsiteX2078" fmla="*/ 5568605 w 8023328"/>
              <a:gd name="connsiteY2078" fmla="*/ 865007 h 2380521"/>
              <a:gd name="connsiteX2079" fmla="*/ 5581002 w 8023328"/>
              <a:gd name="connsiteY2079" fmla="*/ 853339 h 2380521"/>
              <a:gd name="connsiteX2080" fmla="*/ 5510171 w 8023328"/>
              <a:gd name="connsiteY2080" fmla="*/ 853339 h 2380521"/>
              <a:gd name="connsiteX2081" fmla="*/ 5524027 w 8023328"/>
              <a:gd name="connsiteY2081" fmla="*/ 865007 h 2380521"/>
              <a:gd name="connsiteX2082" fmla="*/ 5510171 w 8023328"/>
              <a:gd name="connsiteY2082" fmla="*/ 879593 h 2380521"/>
              <a:gd name="connsiteX2083" fmla="*/ 5497774 w 8023328"/>
              <a:gd name="connsiteY2083" fmla="*/ 865007 h 2380521"/>
              <a:gd name="connsiteX2084" fmla="*/ 5510171 w 8023328"/>
              <a:gd name="connsiteY2084" fmla="*/ 853339 h 2380521"/>
              <a:gd name="connsiteX2085" fmla="*/ 5438937 w 8023328"/>
              <a:gd name="connsiteY2085" fmla="*/ 853339 h 2380521"/>
              <a:gd name="connsiteX2086" fmla="*/ 5453178 w 8023328"/>
              <a:gd name="connsiteY2086" fmla="*/ 865007 h 2380521"/>
              <a:gd name="connsiteX2087" fmla="*/ 5438937 w 8023328"/>
              <a:gd name="connsiteY2087" fmla="*/ 879593 h 2380521"/>
              <a:gd name="connsiteX2088" fmla="*/ 5426945 w 8023328"/>
              <a:gd name="connsiteY2088" fmla="*/ 865007 h 2380521"/>
              <a:gd name="connsiteX2089" fmla="*/ 5438937 w 8023328"/>
              <a:gd name="connsiteY2089" fmla="*/ 853339 h 2380521"/>
              <a:gd name="connsiteX2090" fmla="*/ 5367530 w 8023328"/>
              <a:gd name="connsiteY2090" fmla="*/ 853339 h 2380521"/>
              <a:gd name="connsiteX2091" fmla="*/ 5382318 w 8023328"/>
              <a:gd name="connsiteY2091" fmla="*/ 865007 h 2380521"/>
              <a:gd name="connsiteX2092" fmla="*/ 5367530 w 8023328"/>
              <a:gd name="connsiteY2092" fmla="*/ 879593 h 2380521"/>
              <a:gd name="connsiteX2093" fmla="*/ 5352742 w 8023328"/>
              <a:gd name="connsiteY2093" fmla="*/ 865007 h 2380521"/>
              <a:gd name="connsiteX2094" fmla="*/ 5367530 w 8023328"/>
              <a:gd name="connsiteY2094" fmla="*/ 853339 h 2380521"/>
              <a:gd name="connsiteX2095" fmla="*/ 5296699 w 8023328"/>
              <a:gd name="connsiteY2095" fmla="*/ 853339 h 2380521"/>
              <a:gd name="connsiteX2096" fmla="*/ 5311488 w 8023328"/>
              <a:gd name="connsiteY2096" fmla="*/ 865007 h 2380521"/>
              <a:gd name="connsiteX2097" fmla="*/ 5296699 w 8023328"/>
              <a:gd name="connsiteY2097" fmla="*/ 879593 h 2380521"/>
              <a:gd name="connsiteX2098" fmla="*/ 5281910 w 8023328"/>
              <a:gd name="connsiteY2098" fmla="*/ 865007 h 2380521"/>
              <a:gd name="connsiteX2099" fmla="*/ 5296699 w 8023328"/>
              <a:gd name="connsiteY2099" fmla="*/ 853339 h 2380521"/>
              <a:gd name="connsiteX2100" fmla="*/ 5225869 w 8023328"/>
              <a:gd name="connsiteY2100" fmla="*/ 853339 h 2380521"/>
              <a:gd name="connsiteX2101" fmla="*/ 5240657 w 8023328"/>
              <a:gd name="connsiteY2101" fmla="*/ 865007 h 2380521"/>
              <a:gd name="connsiteX2102" fmla="*/ 5225869 w 8023328"/>
              <a:gd name="connsiteY2102" fmla="*/ 879593 h 2380521"/>
              <a:gd name="connsiteX2103" fmla="*/ 5211081 w 8023328"/>
              <a:gd name="connsiteY2103" fmla="*/ 865007 h 2380521"/>
              <a:gd name="connsiteX2104" fmla="*/ 5225869 w 8023328"/>
              <a:gd name="connsiteY2104" fmla="*/ 853339 h 2380521"/>
              <a:gd name="connsiteX2105" fmla="*/ 5154105 w 8023328"/>
              <a:gd name="connsiteY2105" fmla="*/ 853339 h 2380521"/>
              <a:gd name="connsiteX2106" fmla="*/ 5166502 w 8023328"/>
              <a:gd name="connsiteY2106" fmla="*/ 865007 h 2380521"/>
              <a:gd name="connsiteX2107" fmla="*/ 5154105 w 8023328"/>
              <a:gd name="connsiteY2107" fmla="*/ 879593 h 2380521"/>
              <a:gd name="connsiteX2108" fmla="*/ 5140249 w 8023328"/>
              <a:gd name="connsiteY2108" fmla="*/ 865007 h 2380521"/>
              <a:gd name="connsiteX2109" fmla="*/ 5154105 w 8023328"/>
              <a:gd name="connsiteY2109" fmla="*/ 853339 h 2380521"/>
              <a:gd name="connsiteX2110" fmla="*/ 5083276 w 8023328"/>
              <a:gd name="connsiteY2110" fmla="*/ 853339 h 2380521"/>
              <a:gd name="connsiteX2111" fmla="*/ 5095673 w 8023328"/>
              <a:gd name="connsiteY2111" fmla="*/ 865007 h 2380521"/>
              <a:gd name="connsiteX2112" fmla="*/ 5083276 w 8023328"/>
              <a:gd name="connsiteY2112" fmla="*/ 879593 h 2380521"/>
              <a:gd name="connsiteX2113" fmla="*/ 5069420 w 8023328"/>
              <a:gd name="connsiteY2113" fmla="*/ 865007 h 2380521"/>
              <a:gd name="connsiteX2114" fmla="*/ 5083276 w 8023328"/>
              <a:gd name="connsiteY2114" fmla="*/ 853339 h 2380521"/>
              <a:gd name="connsiteX2115" fmla="*/ 5012445 w 8023328"/>
              <a:gd name="connsiteY2115" fmla="*/ 853339 h 2380521"/>
              <a:gd name="connsiteX2116" fmla="*/ 5024842 w 8023328"/>
              <a:gd name="connsiteY2116" fmla="*/ 865007 h 2380521"/>
              <a:gd name="connsiteX2117" fmla="*/ 5012445 w 8023328"/>
              <a:gd name="connsiteY2117" fmla="*/ 879593 h 2380521"/>
              <a:gd name="connsiteX2118" fmla="*/ 4998589 w 8023328"/>
              <a:gd name="connsiteY2118" fmla="*/ 865007 h 2380521"/>
              <a:gd name="connsiteX2119" fmla="*/ 5012445 w 8023328"/>
              <a:gd name="connsiteY2119" fmla="*/ 853339 h 2380521"/>
              <a:gd name="connsiteX2120" fmla="*/ 4940157 w 8023328"/>
              <a:gd name="connsiteY2120" fmla="*/ 853339 h 2380521"/>
              <a:gd name="connsiteX2121" fmla="*/ 4954013 w 8023328"/>
              <a:gd name="connsiteY2121" fmla="*/ 865007 h 2380521"/>
              <a:gd name="connsiteX2122" fmla="*/ 4940157 w 8023328"/>
              <a:gd name="connsiteY2122" fmla="*/ 879593 h 2380521"/>
              <a:gd name="connsiteX2123" fmla="*/ 4927760 w 8023328"/>
              <a:gd name="connsiteY2123" fmla="*/ 865007 h 2380521"/>
              <a:gd name="connsiteX2124" fmla="*/ 4940157 w 8023328"/>
              <a:gd name="connsiteY2124" fmla="*/ 853339 h 2380521"/>
              <a:gd name="connsiteX2125" fmla="*/ 4865953 w 8023328"/>
              <a:gd name="connsiteY2125" fmla="*/ 853339 h 2380521"/>
              <a:gd name="connsiteX2126" fmla="*/ 4879809 w 8023328"/>
              <a:gd name="connsiteY2126" fmla="*/ 865007 h 2380521"/>
              <a:gd name="connsiteX2127" fmla="*/ 4865953 w 8023328"/>
              <a:gd name="connsiteY2127" fmla="*/ 879593 h 2380521"/>
              <a:gd name="connsiteX2128" fmla="*/ 4853556 w 8023328"/>
              <a:gd name="connsiteY2128" fmla="*/ 865007 h 2380521"/>
              <a:gd name="connsiteX2129" fmla="*/ 4865953 w 8023328"/>
              <a:gd name="connsiteY2129" fmla="*/ 853339 h 2380521"/>
              <a:gd name="connsiteX2130" fmla="*/ 4797514 w 8023328"/>
              <a:gd name="connsiteY2130" fmla="*/ 853339 h 2380521"/>
              <a:gd name="connsiteX2131" fmla="*/ 4812303 w 8023328"/>
              <a:gd name="connsiteY2131" fmla="*/ 865007 h 2380521"/>
              <a:gd name="connsiteX2132" fmla="*/ 4797514 w 8023328"/>
              <a:gd name="connsiteY2132" fmla="*/ 879593 h 2380521"/>
              <a:gd name="connsiteX2133" fmla="*/ 4782725 w 8023328"/>
              <a:gd name="connsiteY2133" fmla="*/ 865007 h 2380521"/>
              <a:gd name="connsiteX2134" fmla="*/ 4797514 w 8023328"/>
              <a:gd name="connsiteY2134" fmla="*/ 853339 h 2380521"/>
              <a:gd name="connsiteX2135" fmla="*/ 4726684 w 8023328"/>
              <a:gd name="connsiteY2135" fmla="*/ 853339 h 2380521"/>
              <a:gd name="connsiteX2136" fmla="*/ 4741472 w 8023328"/>
              <a:gd name="connsiteY2136" fmla="*/ 865007 h 2380521"/>
              <a:gd name="connsiteX2137" fmla="*/ 4726684 w 8023328"/>
              <a:gd name="connsiteY2137" fmla="*/ 879593 h 2380521"/>
              <a:gd name="connsiteX2138" fmla="*/ 4711896 w 8023328"/>
              <a:gd name="connsiteY2138" fmla="*/ 865007 h 2380521"/>
              <a:gd name="connsiteX2139" fmla="*/ 4726684 w 8023328"/>
              <a:gd name="connsiteY2139" fmla="*/ 853339 h 2380521"/>
              <a:gd name="connsiteX2140" fmla="*/ 4655853 w 8023328"/>
              <a:gd name="connsiteY2140" fmla="*/ 853339 h 2380521"/>
              <a:gd name="connsiteX2141" fmla="*/ 4670642 w 8023328"/>
              <a:gd name="connsiteY2141" fmla="*/ 865007 h 2380521"/>
              <a:gd name="connsiteX2142" fmla="*/ 4655853 w 8023328"/>
              <a:gd name="connsiteY2142" fmla="*/ 879593 h 2380521"/>
              <a:gd name="connsiteX2143" fmla="*/ 4641064 w 8023328"/>
              <a:gd name="connsiteY2143" fmla="*/ 865007 h 2380521"/>
              <a:gd name="connsiteX2144" fmla="*/ 4655853 w 8023328"/>
              <a:gd name="connsiteY2144" fmla="*/ 853339 h 2380521"/>
              <a:gd name="connsiteX2145" fmla="*/ 4584091 w 8023328"/>
              <a:gd name="connsiteY2145" fmla="*/ 853339 h 2380521"/>
              <a:gd name="connsiteX2146" fmla="*/ 4596488 w 8023328"/>
              <a:gd name="connsiteY2146" fmla="*/ 865007 h 2380521"/>
              <a:gd name="connsiteX2147" fmla="*/ 4584091 w 8023328"/>
              <a:gd name="connsiteY2147" fmla="*/ 879593 h 2380521"/>
              <a:gd name="connsiteX2148" fmla="*/ 4570235 w 8023328"/>
              <a:gd name="connsiteY2148" fmla="*/ 865007 h 2380521"/>
              <a:gd name="connsiteX2149" fmla="*/ 4584091 w 8023328"/>
              <a:gd name="connsiteY2149" fmla="*/ 853339 h 2380521"/>
              <a:gd name="connsiteX2150" fmla="*/ 4513260 w 8023328"/>
              <a:gd name="connsiteY2150" fmla="*/ 853339 h 2380521"/>
              <a:gd name="connsiteX2151" fmla="*/ 4525657 w 8023328"/>
              <a:gd name="connsiteY2151" fmla="*/ 865007 h 2380521"/>
              <a:gd name="connsiteX2152" fmla="*/ 4513260 w 8023328"/>
              <a:gd name="connsiteY2152" fmla="*/ 879593 h 2380521"/>
              <a:gd name="connsiteX2153" fmla="*/ 4499404 w 8023328"/>
              <a:gd name="connsiteY2153" fmla="*/ 865007 h 2380521"/>
              <a:gd name="connsiteX2154" fmla="*/ 4513260 w 8023328"/>
              <a:gd name="connsiteY2154" fmla="*/ 853339 h 2380521"/>
              <a:gd name="connsiteX2155" fmla="*/ 4439056 w 8023328"/>
              <a:gd name="connsiteY2155" fmla="*/ 853339 h 2380521"/>
              <a:gd name="connsiteX2156" fmla="*/ 4451453 w 8023328"/>
              <a:gd name="connsiteY2156" fmla="*/ 865007 h 2380521"/>
              <a:gd name="connsiteX2157" fmla="*/ 4439056 w 8023328"/>
              <a:gd name="connsiteY2157" fmla="*/ 879593 h 2380521"/>
              <a:gd name="connsiteX2158" fmla="*/ 4425200 w 8023328"/>
              <a:gd name="connsiteY2158" fmla="*/ 865007 h 2380521"/>
              <a:gd name="connsiteX2159" fmla="*/ 4439056 w 8023328"/>
              <a:gd name="connsiteY2159" fmla="*/ 853339 h 2380521"/>
              <a:gd name="connsiteX2160" fmla="*/ 4366768 w 8023328"/>
              <a:gd name="connsiteY2160" fmla="*/ 853339 h 2380521"/>
              <a:gd name="connsiteX2161" fmla="*/ 4380624 w 8023328"/>
              <a:gd name="connsiteY2161" fmla="*/ 865007 h 2380521"/>
              <a:gd name="connsiteX2162" fmla="*/ 4366768 w 8023328"/>
              <a:gd name="connsiteY2162" fmla="*/ 879593 h 2380521"/>
              <a:gd name="connsiteX2163" fmla="*/ 4354371 w 8023328"/>
              <a:gd name="connsiteY2163" fmla="*/ 867195 h 2380521"/>
              <a:gd name="connsiteX2164" fmla="*/ 4366768 w 8023328"/>
              <a:gd name="connsiteY2164" fmla="*/ 853339 h 2380521"/>
              <a:gd name="connsiteX2165" fmla="*/ 4295937 w 8023328"/>
              <a:gd name="connsiteY2165" fmla="*/ 853339 h 2380521"/>
              <a:gd name="connsiteX2166" fmla="*/ 4309793 w 8023328"/>
              <a:gd name="connsiteY2166" fmla="*/ 867195 h 2380521"/>
              <a:gd name="connsiteX2167" fmla="*/ 4295937 w 8023328"/>
              <a:gd name="connsiteY2167" fmla="*/ 879593 h 2380521"/>
              <a:gd name="connsiteX2168" fmla="*/ 4283540 w 8023328"/>
              <a:gd name="connsiteY2168" fmla="*/ 867195 h 2380521"/>
              <a:gd name="connsiteX2169" fmla="*/ 4295937 w 8023328"/>
              <a:gd name="connsiteY2169" fmla="*/ 853339 h 2380521"/>
              <a:gd name="connsiteX2170" fmla="*/ 4225107 w 8023328"/>
              <a:gd name="connsiteY2170" fmla="*/ 853339 h 2380521"/>
              <a:gd name="connsiteX2171" fmla="*/ 4238963 w 8023328"/>
              <a:gd name="connsiteY2171" fmla="*/ 867195 h 2380521"/>
              <a:gd name="connsiteX2172" fmla="*/ 4225107 w 8023328"/>
              <a:gd name="connsiteY2172" fmla="*/ 879593 h 2380521"/>
              <a:gd name="connsiteX2173" fmla="*/ 4212710 w 8023328"/>
              <a:gd name="connsiteY2173" fmla="*/ 867195 h 2380521"/>
              <a:gd name="connsiteX2174" fmla="*/ 4225107 w 8023328"/>
              <a:gd name="connsiteY2174" fmla="*/ 853339 h 2380521"/>
              <a:gd name="connsiteX2175" fmla="*/ 4153295 w 8023328"/>
              <a:gd name="connsiteY2175" fmla="*/ 853339 h 2380521"/>
              <a:gd name="connsiteX2176" fmla="*/ 4168083 w 8023328"/>
              <a:gd name="connsiteY2176" fmla="*/ 867195 h 2380521"/>
              <a:gd name="connsiteX2177" fmla="*/ 4153295 w 8023328"/>
              <a:gd name="connsiteY2177" fmla="*/ 879593 h 2380521"/>
              <a:gd name="connsiteX2178" fmla="*/ 4138507 w 8023328"/>
              <a:gd name="connsiteY2178" fmla="*/ 867195 h 2380521"/>
              <a:gd name="connsiteX2179" fmla="*/ 4153295 w 8023328"/>
              <a:gd name="connsiteY2179" fmla="*/ 853339 h 2380521"/>
              <a:gd name="connsiteX2180" fmla="*/ 4082465 w 8023328"/>
              <a:gd name="connsiteY2180" fmla="*/ 853339 h 2380521"/>
              <a:gd name="connsiteX2181" fmla="*/ 4097254 w 8023328"/>
              <a:gd name="connsiteY2181" fmla="*/ 867195 h 2380521"/>
              <a:gd name="connsiteX2182" fmla="*/ 4082465 w 8023328"/>
              <a:gd name="connsiteY2182" fmla="*/ 879593 h 2380521"/>
              <a:gd name="connsiteX2183" fmla="*/ 4067676 w 8023328"/>
              <a:gd name="connsiteY2183" fmla="*/ 867195 h 2380521"/>
              <a:gd name="connsiteX2184" fmla="*/ 4082465 w 8023328"/>
              <a:gd name="connsiteY2184" fmla="*/ 853339 h 2380521"/>
              <a:gd name="connsiteX2185" fmla="*/ 4011635 w 8023328"/>
              <a:gd name="connsiteY2185" fmla="*/ 853339 h 2380521"/>
              <a:gd name="connsiteX2186" fmla="*/ 4026423 w 8023328"/>
              <a:gd name="connsiteY2186" fmla="*/ 867195 h 2380521"/>
              <a:gd name="connsiteX2187" fmla="*/ 4011635 w 8023328"/>
              <a:gd name="connsiteY2187" fmla="*/ 879593 h 2380521"/>
              <a:gd name="connsiteX2188" fmla="*/ 3996847 w 8023328"/>
              <a:gd name="connsiteY2188" fmla="*/ 867195 h 2380521"/>
              <a:gd name="connsiteX2189" fmla="*/ 4011635 w 8023328"/>
              <a:gd name="connsiteY2189" fmla="*/ 853339 h 2380521"/>
              <a:gd name="connsiteX2190" fmla="*/ 3939871 w 8023328"/>
              <a:gd name="connsiteY2190" fmla="*/ 853339 h 2380521"/>
              <a:gd name="connsiteX2191" fmla="*/ 3952268 w 8023328"/>
              <a:gd name="connsiteY2191" fmla="*/ 867195 h 2380521"/>
              <a:gd name="connsiteX2192" fmla="*/ 3939871 w 8023328"/>
              <a:gd name="connsiteY2192" fmla="*/ 879593 h 2380521"/>
              <a:gd name="connsiteX2193" fmla="*/ 3926015 w 8023328"/>
              <a:gd name="connsiteY2193" fmla="*/ 867195 h 2380521"/>
              <a:gd name="connsiteX2194" fmla="*/ 3939871 w 8023328"/>
              <a:gd name="connsiteY2194" fmla="*/ 853339 h 2380521"/>
              <a:gd name="connsiteX2195" fmla="*/ 3869042 w 8023328"/>
              <a:gd name="connsiteY2195" fmla="*/ 853339 h 2380521"/>
              <a:gd name="connsiteX2196" fmla="*/ 3881439 w 8023328"/>
              <a:gd name="connsiteY2196" fmla="*/ 867195 h 2380521"/>
              <a:gd name="connsiteX2197" fmla="*/ 3869042 w 8023328"/>
              <a:gd name="connsiteY2197" fmla="*/ 879593 h 2380521"/>
              <a:gd name="connsiteX2198" fmla="*/ 3855186 w 8023328"/>
              <a:gd name="connsiteY2198" fmla="*/ 867195 h 2380521"/>
              <a:gd name="connsiteX2199" fmla="*/ 3869042 w 8023328"/>
              <a:gd name="connsiteY2199" fmla="*/ 853339 h 2380521"/>
              <a:gd name="connsiteX2200" fmla="*/ 3796752 w 8023328"/>
              <a:gd name="connsiteY2200" fmla="*/ 853339 h 2380521"/>
              <a:gd name="connsiteX2201" fmla="*/ 3810608 w 8023328"/>
              <a:gd name="connsiteY2201" fmla="*/ 867195 h 2380521"/>
              <a:gd name="connsiteX2202" fmla="*/ 3796752 w 8023328"/>
              <a:gd name="connsiteY2202" fmla="*/ 879593 h 2380521"/>
              <a:gd name="connsiteX2203" fmla="*/ 3784355 w 8023328"/>
              <a:gd name="connsiteY2203" fmla="*/ 867195 h 2380521"/>
              <a:gd name="connsiteX2204" fmla="*/ 3796752 w 8023328"/>
              <a:gd name="connsiteY2204" fmla="*/ 853339 h 2380521"/>
              <a:gd name="connsiteX2205" fmla="*/ 3725922 w 8023328"/>
              <a:gd name="connsiteY2205" fmla="*/ 853339 h 2380521"/>
              <a:gd name="connsiteX2206" fmla="*/ 3739778 w 8023328"/>
              <a:gd name="connsiteY2206" fmla="*/ 867195 h 2380521"/>
              <a:gd name="connsiteX2207" fmla="*/ 3725922 w 8023328"/>
              <a:gd name="connsiteY2207" fmla="*/ 879593 h 2380521"/>
              <a:gd name="connsiteX2208" fmla="*/ 3713525 w 8023328"/>
              <a:gd name="connsiteY2208" fmla="*/ 867195 h 2380521"/>
              <a:gd name="connsiteX2209" fmla="*/ 3725922 w 8023328"/>
              <a:gd name="connsiteY2209" fmla="*/ 853339 h 2380521"/>
              <a:gd name="connsiteX2210" fmla="*/ 3655091 w 8023328"/>
              <a:gd name="connsiteY2210" fmla="*/ 853339 h 2380521"/>
              <a:gd name="connsiteX2211" fmla="*/ 3668947 w 8023328"/>
              <a:gd name="connsiteY2211" fmla="*/ 867195 h 2380521"/>
              <a:gd name="connsiteX2212" fmla="*/ 3655091 w 8023328"/>
              <a:gd name="connsiteY2212" fmla="*/ 879593 h 2380521"/>
              <a:gd name="connsiteX2213" fmla="*/ 3642694 w 8023328"/>
              <a:gd name="connsiteY2213" fmla="*/ 867195 h 2380521"/>
              <a:gd name="connsiteX2214" fmla="*/ 3655091 w 8023328"/>
              <a:gd name="connsiteY2214" fmla="*/ 853339 h 2380521"/>
              <a:gd name="connsiteX2215" fmla="*/ 3583280 w 8023328"/>
              <a:gd name="connsiteY2215" fmla="*/ 853339 h 2380521"/>
              <a:gd name="connsiteX2216" fmla="*/ 3598069 w 8023328"/>
              <a:gd name="connsiteY2216" fmla="*/ 867195 h 2380521"/>
              <a:gd name="connsiteX2217" fmla="*/ 3583280 w 8023328"/>
              <a:gd name="connsiteY2217" fmla="*/ 879593 h 2380521"/>
              <a:gd name="connsiteX2218" fmla="*/ 3568491 w 8023328"/>
              <a:gd name="connsiteY2218" fmla="*/ 867195 h 2380521"/>
              <a:gd name="connsiteX2219" fmla="*/ 3583280 w 8023328"/>
              <a:gd name="connsiteY2219" fmla="*/ 853339 h 2380521"/>
              <a:gd name="connsiteX2220" fmla="*/ 3512449 w 8023328"/>
              <a:gd name="connsiteY2220" fmla="*/ 853339 h 2380521"/>
              <a:gd name="connsiteX2221" fmla="*/ 3527237 w 8023328"/>
              <a:gd name="connsiteY2221" fmla="*/ 867195 h 2380521"/>
              <a:gd name="connsiteX2222" fmla="*/ 3512449 w 8023328"/>
              <a:gd name="connsiteY2222" fmla="*/ 879593 h 2380521"/>
              <a:gd name="connsiteX2223" fmla="*/ 3497661 w 8023328"/>
              <a:gd name="connsiteY2223" fmla="*/ 867195 h 2380521"/>
              <a:gd name="connsiteX2224" fmla="*/ 3512449 w 8023328"/>
              <a:gd name="connsiteY2224" fmla="*/ 853339 h 2380521"/>
              <a:gd name="connsiteX2225" fmla="*/ 3441619 w 8023328"/>
              <a:gd name="connsiteY2225" fmla="*/ 853339 h 2380521"/>
              <a:gd name="connsiteX2226" fmla="*/ 3456408 w 8023328"/>
              <a:gd name="connsiteY2226" fmla="*/ 867195 h 2380521"/>
              <a:gd name="connsiteX2227" fmla="*/ 3441619 w 8023328"/>
              <a:gd name="connsiteY2227" fmla="*/ 879593 h 2380521"/>
              <a:gd name="connsiteX2228" fmla="*/ 3426830 w 8023328"/>
              <a:gd name="connsiteY2228" fmla="*/ 867195 h 2380521"/>
              <a:gd name="connsiteX2229" fmla="*/ 3441619 w 8023328"/>
              <a:gd name="connsiteY2229" fmla="*/ 853339 h 2380521"/>
              <a:gd name="connsiteX2230" fmla="*/ 3369857 w 8023328"/>
              <a:gd name="connsiteY2230" fmla="*/ 853339 h 2380521"/>
              <a:gd name="connsiteX2231" fmla="*/ 3382254 w 8023328"/>
              <a:gd name="connsiteY2231" fmla="*/ 867195 h 2380521"/>
              <a:gd name="connsiteX2232" fmla="*/ 3369857 w 8023328"/>
              <a:gd name="connsiteY2232" fmla="*/ 879593 h 2380521"/>
              <a:gd name="connsiteX2233" fmla="*/ 3356001 w 8023328"/>
              <a:gd name="connsiteY2233" fmla="*/ 867195 h 2380521"/>
              <a:gd name="connsiteX2234" fmla="*/ 3369857 w 8023328"/>
              <a:gd name="connsiteY2234" fmla="*/ 853339 h 2380521"/>
              <a:gd name="connsiteX2235" fmla="*/ 1013589 w 8023328"/>
              <a:gd name="connsiteY2235" fmla="*/ 853339 h 2380521"/>
              <a:gd name="connsiteX2236" fmla="*/ 1028011 w 8023328"/>
              <a:gd name="connsiteY2236" fmla="*/ 868127 h 2380521"/>
              <a:gd name="connsiteX2237" fmla="*/ 1013589 w 8023328"/>
              <a:gd name="connsiteY2237" fmla="*/ 882916 h 2380521"/>
              <a:gd name="connsiteX2238" fmla="*/ 998413 w 8023328"/>
              <a:gd name="connsiteY2238" fmla="*/ 868127 h 2380521"/>
              <a:gd name="connsiteX2239" fmla="*/ 1013589 w 8023328"/>
              <a:gd name="connsiteY2239" fmla="*/ 853339 h 2380521"/>
              <a:gd name="connsiteX2240" fmla="*/ 368059 w 8023328"/>
              <a:gd name="connsiteY2240" fmla="*/ 785881 h 2380521"/>
              <a:gd name="connsiteX2241" fmla="*/ 380456 w 8023328"/>
              <a:gd name="connsiteY2241" fmla="*/ 797549 h 2380521"/>
              <a:gd name="connsiteX2242" fmla="*/ 368059 w 8023328"/>
              <a:gd name="connsiteY2242" fmla="*/ 812135 h 2380521"/>
              <a:gd name="connsiteX2243" fmla="*/ 354203 w 8023328"/>
              <a:gd name="connsiteY2243" fmla="*/ 797549 h 2380521"/>
              <a:gd name="connsiteX2244" fmla="*/ 368059 w 8023328"/>
              <a:gd name="connsiteY2244" fmla="*/ 785881 h 2380521"/>
              <a:gd name="connsiteX2245" fmla="*/ 297226 w 8023328"/>
              <a:gd name="connsiteY2245" fmla="*/ 785881 h 2380521"/>
              <a:gd name="connsiteX2246" fmla="*/ 309624 w 8023328"/>
              <a:gd name="connsiteY2246" fmla="*/ 797549 h 2380521"/>
              <a:gd name="connsiteX2247" fmla="*/ 297226 w 8023328"/>
              <a:gd name="connsiteY2247" fmla="*/ 812135 h 2380521"/>
              <a:gd name="connsiteX2248" fmla="*/ 283371 w 8023328"/>
              <a:gd name="connsiteY2248" fmla="*/ 797549 h 2380521"/>
              <a:gd name="connsiteX2249" fmla="*/ 297226 w 8023328"/>
              <a:gd name="connsiteY2249" fmla="*/ 785881 h 2380521"/>
              <a:gd name="connsiteX2250" fmla="*/ 226398 w 8023328"/>
              <a:gd name="connsiteY2250" fmla="*/ 785881 h 2380521"/>
              <a:gd name="connsiteX2251" fmla="*/ 238797 w 8023328"/>
              <a:gd name="connsiteY2251" fmla="*/ 797549 h 2380521"/>
              <a:gd name="connsiteX2252" fmla="*/ 226398 w 8023328"/>
              <a:gd name="connsiteY2252" fmla="*/ 812135 h 2380521"/>
              <a:gd name="connsiteX2253" fmla="*/ 212542 w 8023328"/>
              <a:gd name="connsiteY2253" fmla="*/ 797549 h 2380521"/>
              <a:gd name="connsiteX2254" fmla="*/ 226398 w 8023328"/>
              <a:gd name="connsiteY2254" fmla="*/ 785881 h 2380521"/>
              <a:gd name="connsiteX2255" fmla="*/ 154101 w 8023328"/>
              <a:gd name="connsiteY2255" fmla="*/ 785881 h 2380521"/>
              <a:gd name="connsiteX2256" fmla="*/ 167957 w 8023328"/>
              <a:gd name="connsiteY2256" fmla="*/ 797549 h 2380521"/>
              <a:gd name="connsiteX2257" fmla="*/ 154101 w 8023328"/>
              <a:gd name="connsiteY2257" fmla="*/ 812135 h 2380521"/>
              <a:gd name="connsiteX2258" fmla="*/ 141704 w 8023328"/>
              <a:gd name="connsiteY2258" fmla="*/ 797549 h 2380521"/>
              <a:gd name="connsiteX2259" fmla="*/ 154101 w 8023328"/>
              <a:gd name="connsiteY2259" fmla="*/ 785881 h 2380521"/>
              <a:gd name="connsiteX2260" fmla="*/ 83272 w 8023328"/>
              <a:gd name="connsiteY2260" fmla="*/ 785881 h 2380521"/>
              <a:gd name="connsiteX2261" fmla="*/ 97128 w 8023328"/>
              <a:gd name="connsiteY2261" fmla="*/ 797549 h 2380521"/>
              <a:gd name="connsiteX2262" fmla="*/ 83272 w 8023328"/>
              <a:gd name="connsiteY2262" fmla="*/ 812135 h 2380521"/>
              <a:gd name="connsiteX2263" fmla="*/ 70874 w 8023328"/>
              <a:gd name="connsiteY2263" fmla="*/ 797549 h 2380521"/>
              <a:gd name="connsiteX2264" fmla="*/ 83272 w 8023328"/>
              <a:gd name="connsiteY2264" fmla="*/ 785881 h 2380521"/>
              <a:gd name="connsiteX2265" fmla="*/ 12036 w 8023328"/>
              <a:gd name="connsiteY2265" fmla="*/ 785881 h 2380521"/>
              <a:gd name="connsiteX2266" fmla="*/ 26277 w 8023328"/>
              <a:gd name="connsiteY2266" fmla="*/ 797549 h 2380521"/>
              <a:gd name="connsiteX2267" fmla="*/ 12036 w 8023328"/>
              <a:gd name="connsiteY2267" fmla="*/ 812135 h 2380521"/>
              <a:gd name="connsiteX2268" fmla="*/ 44 w 8023328"/>
              <a:gd name="connsiteY2268" fmla="*/ 797549 h 2380521"/>
              <a:gd name="connsiteX2269" fmla="*/ 12036 w 8023328"/>
              <a:gd name="connsiteY2269" fmla="*/ 785881 h 2380521"/>
              <a:gd name="connsiteX2270" fmla="*/ 4726684 w 8023328"/>
              <a:gd name="connsiteY2270" fmla="*/ 782507 h 2380521"/>
              <a:gd name="connsiteX2271" fmla="*/ 4741472 w 8023328"/>
              <a:gd name="connsiteY2271" fmla="*/ 794904 h 2380521"/>
              <a:gd name="connsiteX2272" fmla="*/ 4726684 w 8023328"/>
              <a:gd name="connsiteY2272" fmla="*/ 808761 h 2380521"/>
              <a:gd name="connsiteX2273" fmla="*/ 4711896 w 8023328"/>
              <a:gd name="connsiteY2273" fmla="*/ 794904 h 2380521"/>
              <a:gd name="connsiteX2274" fmla="*/ 4726684 w 8023328"/>
              <a:gd name="connsiteY2274" fmla="*/ 782507 h 2380521"/>
              <a:gd name="connsiteX2275" fmla="*/ 4655853 w 8023328"/>
              <a:gd name="connsiteY2275" fmla="*/ 782507 h 2380521"/>
              <a:gd name="connsiteX2276" fmla="*/ 4670642 w 8023328"/>
              <a:gd name="connsiteY2276" fmla="*/ 794904 h 2380521"/>
              <a:gd name="connsiteX2277" fmla="*/ 4655853 w 8023328"/>
              <a:gd name="connsiteY2277" fmla="*/ 808761 h 2380521"/>
              <a:gd name="connsiteX2278" fmla="*/ 4641064 w 8023328"/>
              <a:gd name="connsiteY2278" fmla="*/ 794904 h 2380521"/>
              <a:gd name="connsiteX2279" fmla="*/ 4655853 w 8023328"/>
              <a:gd name="connsiteY2279" fmla="*/ 782507 h 2380521"/>
              <a:gd name="connsiteX2280" fmla="*/ 4584091 w 8023328"/>
              <a:gd name="connsiteY2280" fmla="*/ 782507 h 2380521"/>
              <a:gd name="connsiteX2281" fmla="*/ 4596488 w 8023328"/>
              <a:gd name="connsiteY2281" fmla="*/ 794904 h 2380521"/>
              <a:gd name="connsiteX2282" fmla="*/ 4584091 w 8023328"/>
              <a:gd name="connsiteY2282" fmla="*/ 808761 h 2380521"/>
              <a:gd name="connsiteX2283" fmla="*/ 4570235 w 8023328"/>
              <a:gd name="connsiteY2283" fmla="*/ 794904 h 2380521"/>
              <a:gd name="connsiteX2284" fmla="*/ 4584091 w 8023328"/>
              <a:gd name="connsiteY2284" fmla="*/ 782507 h 2380521"/>
              <a:gd name="connsiteX2285" fmla="*/ 4513260 w 8023328"/>
              <a:gd name="connsiteY2285" fmla="*/ 782507 h 2380521"/>
              <a:gd name="connsiteX2286" fmla="*/ 4525657 w 8023328"/>
              <a:gd name="connsiteY2286" fmla="*/ 794904 h 2380521"/>
              <a:gd name="connsiteX2287" fmla="*/ 4513260 w 8023328"/>
              <a:gd name="connsiteY2287" fmla="*/ 808761 h 2380521"/>
              <a:gd name="connsiteX2288" fmla="*/ 4499404 w 8023328"/>
              <a:gd name="connsiteY2288" fmla="*/ 794904 h 2380521"/>
              <a:gd name="connsiteX2289" fmla="*/ 4513260 w 8023328"/>
              <a:gd name="connsiteY2289" fmla="*/ 782507 h 2380521"/>
              <a:gd name="connsiteX2290" fmla="*/ 4439056 w 8023328"/>
              <a:gd name="connsiteY2290" fmla="*/ 782507 h 2380521"/>
              <a:gd name="connsiteX2291" fmla="*/ 4451453 w 8023328"/>
              <a:gd name="connsiteY2291" fmla="*/ 794904 h 2380521"/>
              <a:gd name="connsiteX2292" fmla="*/ 4439056 w 8023328"/>
              <a:gd name="connsiteY2292" fmla="*/ 808761 h 2380521"/>
              <a:gd name="connsiteX2293" fmla="*/ 4425200 w 8023328"/>
              <a:gd name="connsiteY2293" fmla="*/ 794904 h 2380521"/>
              <a:gd name="connsiteX2294" fmla="*/ 4439056 w 8023328"/>
              <a:gd name="connsiteY2294" fmla="*/ 782507 h 2380521"/>
              <a:gd name="connsiteX2295" fmla="*/ 4366768 w 8023328"/>
              <a:gd name="connsiteY2295" fmla="*/ 782507 h 2380521"/>
              <a:gd name="connsiteX2296" fmla="*/ 4380624 w 8023328"/>
              <a:gd name="connsiteY2296" fmla="*/ 794904 h 2380521"/>
              <a:gd name="connsiteX2297" fmla="*/ 4366768 w 8023328"/>
              <a:gd name="connsiteY2297" fmla="*/ 808761 h 2380521"/>
              <a:gd name="connsiteX2298" fmla="*/ 4354371 w 8023328"/>
              <a:gd name="connsiteY2298" fmla="*/ 794904 h 2380521"/>
              <a:gd name="connsiteX2299" fmla="*/ 4366768 w 8023328"/>
              <a:gd name="connsiteY2299" fmla="*/ 782507 h 2380521"/>
              <a:gd name="connsiteX2300" fmla="*/ 4295937 w 8023328"/>
              <a:gd name="connsiteY2300" fmla="*/ 782507 h 2380521"/>
              <a:gd name="connsiteX2301" fmla="*/ 4309793 w 8023328"/>
              <a:gd name="connsiteY2301" fmla="*/ 794904 h 2380521"/>
              <a:gd name="connsiteX2302" fmla="*/ 4295937 w 8023328"/>
              <a:gd name="connsiteY2302" fmla="*/ 808761 h 2380521"/>
              <a:gd name="connsiteX2303" fmla="*/ 4283540 w 8023328"/>
              <a:gd name="connsiteY2303" fmla="*/ 794904 h 2380521"/>
              <a:gd name="connsiteX2304" fmla="*/ 4295937 w 8023328"/>
              <a:gd name="connsiteY2304" fmla="*/ 782507 h 2380521"/>
              <a:gd name="connsiteX2305" fmla="*/ 4225107 w 8023328"/>
              <a:gd name="connsiteY2305" fmla="*/ 782507 h 2380521"/>
              <a:gd name="connsiteX2306" fmla="*/ 4238963 w 8023328"/>
              <a:gd name="connsiteY2306" fmla="*/ 794904 h 2380521"/>
              <a:gd name="connsiteX2307" fmla="*/ 4225107 w 8023328"/>
              <a:gd name="connsiteY2307" fmla="*/ 808761 h 2380521"/>
              <a:gd name="connsiteX2308" fmla="*/ 4212710 w 8023328"/>
              <a:gd name="connsiteY2308" fmla="*/ 794904 h 2380521"/>
              <a:gd name="connsiteX2309" fmla="*/ 4225107 w 8023328"/>
              <a:gd name="connsiteY2309" fmla="*/ 782507 h 2380521"/>
              <a:gd name="connsiteX2310" fmla="*/ 4153295 w 8023328"/>
              <a:gd name="connsiteY2310" fmla="*/ 782507 h 2380521"/>
              <a:gd name="connsiteX2311" fmla="*/ 4168083 w 8023328"/>
              <a:gd name="connsiteY2311" fmla="*/ 794904 h 2380521"/>
              <a:gd name="connsiteX2312" fmla="*/ 4153295 w 8023328"/>
              <a:gd name="connsiteY2312" fmla="*/ 808761 h 2380521"/>
              <a:gd name="connsiteX2313" fmla="*/ 4138507 w 8023328"/>
              <a:gd name="connsiteY2313" fmla="*/ 794904 h 2380521"/>
              <a:gd name="connsiteX2314" fmla="*/ 4153295 w 8023328"/>
              <a:gd name="connsiteY2314" fmla="*/ 782507 h 2380521"/>
              <a:gd name="connsiteX2315" fmla="*/ 4082465 w 8023328"/>
              <a:gd name="connsiteY2315" fmla="*/ 782507 h 2380521"/>
              <a:gd name="connsiteX2316" fmla="*/ 4097254 w 8023328"/>
              <a:gd name="connsiteY2316" fmla="*/ 794904 h 2380521"/>
              <a:gd name="connsiteX2317" fmla="*/ 4082465 w 8023328"/>
              <a:gd name="connsiteY2317" fmla="*/ 808761 h 2380521"/>
              <a:gd name="connsiteX2318" fmla="*/ 4067676 w 8023328"/>
              <a:gd name="connsiteY2318" fmla="*/ 794904 h 2380521"/>
              <a:gd name="connsiteX2319" fmla="*/ 4082465 w 8023328"/>
              <a:gd name="connsiteY2319" fmla="*/ 782507 h 2380521"/>
              <a:gd name="connsiteX2320" fmla="*/ 4010703 w 8023328"/>
              <a:gd name="connsiteY2320" fmla="*/ 782507 h 2380521"/>
              <a:gd name="connsiteX2321" fmla="*/ 4023100 w 8023328"/>
              <a:gd name="connsiteY2321" fmla="*/ 794904 h 2380521"/>
              <a:gd name="connsiteX2322" fmla="*/ 4010703 w 8023328"/>
              <a:gd name="connsiteY2322" fmla="*/ 808761 h 2380521"/>
              <a:gd name="connsiteX2323" fmla="*/ 3996847 w 8023328"/>
              <a:gd name="connsiteY2323" fmla="*/ 794904 h 2380521"/>
              <a:gd name="connsiteX2324" fmla="*/ 4010703 w 8023328"/>
              <a:gd name="connsiteY2324" fmla="*/ 782507 h 2380521"/>
              <a:gd name="connsiteX2325" fmla="*/ 3939871 w 8023328"/>
              <a:gd name="connsiteY2325" fmla="*/ 782507 h 2380521"/>
              <a:gd name="connsiteX2326" fmla="*/ 3952268 w 8023328"/>
              <a:gd name="connsiteY2326" fmla="*/ 794904 h 2380521"/>
              <a:gd name="connsiteX2327" fmla="*/ 3939871 w 8023328"/>
              <a:gd name="connsiteY2327" fmla="*/ 808761 h 2380521"/>
              <a:gd name="connsiteX2328" fmla="*/ 3926015 w 8023328"/>
              <a:gd name="connsiteY2328" fmla="*/ 794904 h 2380521"/>
              <a:gd name="connsiteX2329" fmla="*/ 3939871 w 8023328"/>
              <a:gd name="connsiteY2329" fmla="*/ 782507 h 2380521"/>
              <a:gd name="connsiteX2330" fmla="*/ 3869042 w 8023328"/>
              <a:gd name="connsiteY2330" fmla="*/ 782507 h 2380521"/>
              <a:gd name="connsiteX2331" fmla="*/ 3881439 w 8023328"/>
              <a:gd name="connsiteY2331" fmla="*/ 794904 h 2380521"/>
              <a:gd name="connsiteX2332" fmla="*/ 3869042 w 8023328"/>
              <a:gd name="connsiteY2332" fmla="*/ 808761 h 2380521"/>
              <a:gd name="connsiteX2333" fmla="*/ 3855186 w 8023328"/>
              <a:gd name="connsiteY2333" fmla="*/ 794904 h 2380521"/>
              <a:gd name="connsiteX2334" fmla="*/ 3869042 w 8023328"/>
              <a:gd name="connsiteY2334" fmla="*/ 782507 h 2380521"/>
              <a:gd name="connsiteX2335" fmla="*/ 3796752 w 8023328"/>
              <a:gd name="connsiteY2335" fmla="*/ 782507 h 2380521"/>
              <a:gd name="connsiteX2336" fmla="*/ 3810608 w 8023328"/>
              <a:gd name="connsiteY2336" fmla="*/ 796363 h 2380521"/>
              <a:gd name="connsiteX2337" fmla="*/ 3796752 w 8023328"/>
              <a:gd name="connsiteY2337" fmla="*/ 808761 h 2380521"/>
              <a:gd name="connsiteX2338" fmla="*/ 3784355 w 8023328"/>
              <a:gd name="connsiteY2338" fmla="*/ 796363 h 2380521"/>
              <a:gd name="connsiteX2339" fmla="*/ 3796752 w 8023328"/>
              <a:gd name="connsiteY2339" fmla="*/ 782507 h 2380521"/>
              <a:gd name="connsiteX2340" fmla="*/ 3725922 w 8023328"/>
              <a:gd name="connsiteY2340" fmla="*/ 782507 h 2380521"/>
              <a:gd name="connsiteX2341" fmla="*/ 3739778 w 8023328"/>
              <a:gd name="connsiteY2341" fmla="*/ 796363 h 2380521"/>
              <a:gd name="connsiteX2342" fmla="*/ 3725922 w 8023328"/>
              <a:gd name="connsiteY2342" fmla="*/ 808761 h 2380521"/>
              <a:gd name="connsiteX2343" fmla="*/ 3713525 w 8023328"/>
              <a:gd name="connsiteY2343" fmla="*/ 796363 h 2380521"/>
              <a:gd name="connsiteX2344" fmla="*/ 3725922 w 8023328"/>
              <a:gd name="connsiteY2344" fmla="*/ 782507 h 2380521"/>
              <a:gd name="connsiteX2345" fmla="*/ 3655091 w 8023328"/>
              <a:gd name="connsiteY2345" fmla="*/ 782507 h 2380521"/>
              <a:gd name="connsiteX2346" fmla="*/ 3668947 w 8023328"/>
              <a:gd name="connsiteY2346" fmla="*/ 796363 h 2380521"/>
              <a:gd name="connsiteX2347" fmla="*/ 3655091 w 8023328"/>
              <a:gd name="connsiteY2347" fmla="*/ 808761 h 2380521"/>
              <a:gd name="connsiteX2348" fmla="*/ 3642694 w 8023328"/>
              <a:gd name="connsiteY2348" fmla="*/ 796363 h 2380521"/>
              <a:gd name="connsiteX2349" fmla="*/ 3655091 w 8023328"/>
              <a:gd name="connsiteY2349" fmla="*/ 782507 h 2380521"/>
              <a:gd name="connsiteX2350" fmla="*/ 3583280 w 8023328"/>
              <a:gd name="connsiteY2350" fmla="*/ 782507 h 2380521"/>
              <a:gd name="connsiteX2351" fmla="*/ 3598069 w 8023328"/>
              <a:gd name="connsiteY2351" fmla="*/ 796363 h 2380521"/>
              <a:gd name="connsiteX2352" fmla="*/ 3583280 w 8023328"/>
              <a:gd name="connsiteY2352" fmla="*/ 808761 h 2380521"/>
              <a:gd name="connsiteX2353" fmla="*/ 3568491 w 8023328"/>
              <a:gd name="connsiteY2353" fmla="*/ 796363 h 2380521"/>
              <a:gd name="connsiteX2354" fmla="*/ 3583280 w 8023328"/>
              <a:gd name="connsiteY2354" fmla="*/ 782507 h 2380521"/>
              <a:gd name="connsiteX2355" fmla="*/ 3512449 w 8023328"/>
              <a:gd name="connsiteY2355" fmla="*/ 782507 h 2380521"/>
              <a:gd name="connsiteX2356" fmla="*/ 3527237 w 8023328"/>
              <a:gd name="connsiteY2356" fmla="*/ 796363 h 2380521"/>
              <a:gd name="connsiteX2357" fmla="*/ 3512449 w 8023328"/>
              <a:gd name="connsiteY2357" fmla="*/ 808761 h 2380521"/>
              <a:gd name="connsiteX2358" fmla="*/ 3497661 w 8023328"/>
              <a:gd name="connsiteY2358" fmla="*/ 796363 h 2380521"/>
              <a:gd name="connsiteX2359" fmla="*/ 3512449 w 8023328"/>
              <a:gd name="connsiteY2359" fmla="*/ 782507 h 2380521"/>
              <a:gd name="connsiteX2360" fmla="*/ 3441619 w 8023328"/>
              <a:gd name="connsiteY2360" fmla="*/ 782507 h 2380521"/>
              <a:gd name="connsiteX2361" fmla="*/ 3456408 w 8023328"/>
              <a:gd name="connsiteY2361" fmla="*/ 796363 h 2380521"/>
              <a:gd name="connsiteX2362" fmla="*/ 3441619 w 8023328"/>
              <a:gd name="connsiteY2362" fmla="*/ 808761 h 2380521"/>
              <a:gd name="connsiteX2363" fmla="*/ 3426830 w 8023328"/>
              <a:gd name="connsiteY2363" fmla="*/ 796363 h 2380521"/>
              <a:gd name="connsiteX2364" fmla="*/ 3441619 w 8023328"/>
              <a:gd name="connsiteY2364" fmla="*/ 782507 h 2380521"/>
              <a:gd name="connsiteX2365" fmla="*/ 3369857 w 8023328"/>
              <a:gd name="connsiteY2365" fmla="*/ 782507 h 2380521"/>
              <a:gd name="connsiteX2366" fmla="*/ 3382254 w 8023328"/>
              <a:gd name="connsiteY2366" fmla="*/ 796363 h 2380521"/>
              <a:gd name="connsiteX2367" fmla="*/ 3369857 w 8023328"/>
              <a:gd name="connsiteY2367" fmla="*/ 808761 h 2380521"/>
              <a:gd name="connsiteX2368" fmla="*/ 3356001 w 8023328"/>
              <a:gd name="connsiteY2368" fmla="*/ 796363 h 2380521"/>
              <a:gd name="connsiteX2369" fmla="*/ 3369857 w 8023328"/>
              <a:gd name="connsiteY2369" fmla="*/ 782507 h 2380521"/>
              <a:gd name="connsiteX2370" fmla="*/ 3299083 w 8023328"/>
              <a:gd name="connsiteY2370" fmla="*/ 782507 h 2380521"/>
              <a:gd name="connsiteX2371" fmla="*/ 3311480 w 8023328"/>
              <a:gd name="connsiteY2371" fmla="*/ 796363 h 2380521"/>
              <a:gd name="connsiteX2372" fmla="*/ 3299083 w 8023328"/>
              <a:gd name="connsiteY2372" fmla="*/ 808761 h 2380521"/>
              <a:gd name="connsiteX2373" fmla="*/ 3285229 w 8023328"/>
              <a:gd name="connsiteY2373" fmla="*/ 796363 h 2380521"/>
              <a:gd name="connsiteX2374" fmla="*/ 3299083 w 8023328"/>
              <a:gd name="connsiteY2374" fmla="*/ 782507 h 2380521"/>
              <a:gd name="connsiteX2375" fmla="*/ 3228250 w 8023328"/>
              <a:gd name="connsiteY2375" fmla="*/ 782507 h 2380521"/>
              <a:gd name="connsiteX2376" fmla="*/ 3240649 w 8023328"/>
              <a:gd name="connsiteY2376" fmla="*/ 796363 h 2380521"/>
              <a:gd name="connsiteX2377" fmla="*/ 3228250 w 8023328"/>
              <a:gd name="connsiteY2377" fmla="*/ 808761 h 2380521"/>
              <a:gd name="connsiteX2378" fmla="*/ 3214395 w 8023328"/>
              <a:gd name="connsiteY2378" fmla="*/ 796363 h 2380521"/>
              <a:gd name="connsiteX2379" fmla="*/ 3228250 w 8023328"/>
              <a:gd name="connsiteY2379" fmla="*/ 782507 h 2380521"/>
              <a:gd name="connsiteX2380" fmla="*/ 3152591 w 8023328"/>
              <a:gd name="connsiteY2380" fmla="*/ 782507 h 2380521"/>
              <a:gd name="connsiteX2381" fmla="*/ 3166447 w 8023328"/>
              <a:gd name="connsiteY2381" fmla="*/ 796363 h 2380521"/>
              <a:gd name="connsiteX2382" fmla="*/ 3152591 w 8023328"/>
              <a:gd name="connsiteY2382" fmla="*/ 808761 h 2380521"/>
              <a:gd name="connsiteX2383" fmla="*/ 3140193 w 8023328"/>
              <a:gd name="connsiteY2383" fmla="*/ 796363 h 2380521"/>
              <a:gd name="connsiteX2384" fmla="*/ 3152591 w 8023328"/>
              <a:gd name="connsiteY2384" fmla="*/ 782507 h 2380521"/>
              <a:gd name="connsiteX2385" fmla="*/ 1226672 w 8023328"/>
              <a:gd name="connsiteY2385" fmla="*/ 782507 h 2380521"/>
              <a:gd name="connsiteX2386" fmla="*/ 1240529 w 8023328"/>
              <a:gd name="connsiteY2386" fmla="*/ 796926 h 2380521"/>
              <a:gd name="connsiteX2387" fmla="*/ 1226672 w 8023328"/>
              <a:gd name="connsiteY2387" fmla="*/ 812105 h 2380521"/>
              <a:gd name="connsiteX2388" fmla="*/ 1214283 w 8023328"/>
              <a:gd name="connsiteY2388" fmla="*/ 796926 h 2380521"/>
              <a:gd name="connsiteX2389" fmla="*/ 1226672 w 8023328"/>
              <a:gd name="connsiteY2389" fmla="*/ 782507 h 2380521"/>
              <a:gd name="connsiteX2390" fmla="*/ 1154869 w 8023328"/>
              <a:gd name="connsiteY2390" fmla="*/ 782507 h 2380521"/>
              <a:gd name="connsiteX2391" fmla="*/ 1169658 w 8023328"/>
              <a:gd name="connsiteY2391" fmla="*/ 796926 h 2380521"/>
              <a:gd name="connsiteX2392" fmla="*/ 1154869 w 8023328"/>
              <a:gd name="connsiteY2392" fmla="*/ 812105 h 2380521"/>
              <a:gd name="connsiteX2393" fmla="*/ 1140080 w 8023328"/>
              <a:gd name="connsiteY2393" fmla="*/ 796926 h 2380521"/>
              <a:gd name="connsiteX2394" fmla="*/ 1154869 w 8023328"/>
              <a:gd name="connsiteY2394" fmla="*/ 782507 h 2380521"/>
              <a:gd name="connsiteX2395" fmla="*/ 1084040 w 8023328"/>
              <a:gd name="connsiteY2395" fmla="*/ 782507 h 2380521"/>
              <a:gd name="connsiteX2396" fmla="*/ 1098826 w 8023328"/>
              <a:gd name="connsiteY2396" fmla="*/ 796926 h 2380521"/>
              <a:gd name="connsiteX2397" fmla="*/ 1084040 w 8023328"/>
              <a:gd name="connsiteY2397" fmla="*/ 812105 h 2380521"/>
              <a:gd name="connsiteX2398" fmla="*/ 1069250 w 8023328"/>
              <a:gd name="connsiteY2398" fmla="*/ 796926 h 2380521"/>
              <a:gd name="connsiteX2399" fmla="*/ 1084040 w 8023328"/>
              <a:gd name="connsiteY2399" fmla="*/ 782507 h 2380521"/>
              <a:gd name="connsiteX2400" fmla="*/ 1013594 w 8023328"/>
              <a:gd name="connsiteY2400" fmla="*/ 782507 h 2380521"/>
              <a:gd name="connsiteX2401" fmla="*/ 1028015 w 8023328"/>
              <a:gd name="connsiteY2401" fmla="*/ 796926 h 2380521"/>
              <a:gd name="connsiteX2402" fmla="*/ 1013594 w 8023328"/>
              <a:gd name="connsiteY2402" fmla="*/ 812105 h 2380521"/>
              <a:gd name="connsiteX2403" fmla="*/ 998417 w 8023328"/>
              <a:gd name="connsiteY2403" fmla="*/ 796926 h 2380521"/>
              <a:gd name="connsiteX2404" fmla="*/ 1013594 w 8023328"/>
              <a:gd name="connsiteY2404" fmla="*/ 782507 h 2380521"/>
              <a:gd name="connsiteX2405" fmla="*/ 941447 w 8023328"/>
              <a:gd name="connsiteY2405" fmla="*/ 782507 h 2380521"/>
              <a:gd name="connsiteX2406" fmla="*/ 953844 w 8023328"/>
              <a:gd name="connsiteY2406" fmla="*/ 796926 h 2380521"/>
              <a:gd name="connsiteX2407" fmla="*/ 941447 w 8023328"/>
              <a:gd name="connsiteY2407" fmla="*/ 812105 h 2380521"/>
              <a:gd name="connsiteX2408" fmla="*/ 927591 w 8023328"/>
              <a:gd name="connsiteY2408" fmla="*/ 796926 h 2380521"/>
              <a:gd name="connsiteX2409" fmla="*/ 941447 w 8023328"/>
              <a:gd name="connsiteY2409" fmla="*/ 782507 h 2380521"/>
              <a:gd name="connsiteX2410" fmla="*/ 870615 w 8023328"/>
              <a:gd name="connsiteY2410" fmla="*/ 782507 h 2380521"/>
              <a:gd name="connsiteX2411" fmla="*/ 883013 w 8023328"/>
              <a:gd name="connsiteY2411" fmla="*/ 796926 h 2380521"/>
              <a:gd name="connsiteX2412" fmla="*/ 870615 w 8023328"/>
              <a:gd name="connsiteY2412" fmla="*/ 812105 h 2380521"/>
              <a:gd name="connsiteX2413" fmla="*/ 856759 w 8023328"/>
              <a:gd name="connsiteY2413" fmla="*/ 796926 h 2380521"/>
              <a:gd name="connsiteX2414" fmla="*/ 870615 w 8023328"/>
              <a:gd name="connsiteY2414" fmla="*/ 782507 h 2380521"/>
              <a:gd name="connsiteX2415" fmla="*/ 799784 w 8023328"/>
              <a:gd name="connsiteY2415" fmla="*/ 782507 h 2380521"/>
              <a:gd name="connsiteX2416" fmla="*/ 812183 w 8023328"/>
              <a:gd name="connsiteY2416" fmla="*/ 796926 h 2380521"/>
              <a:gd name="connsiteX2417" fmla="*/ 799784 w 8023328"/>
              <a:gd name="connsiteY2417" fmla="*/ 812105 h 2380521"/>
              <a:gd name="connsiteX2418" fmla="*/ 785929 w 8023328"/>
              <a:gd name="connsiteY2418" fmla="*/ 796926 h 2380521"/>
              <a:gd name="connsiteX2419" fmla="*/ 799784 w 8023328"/>
              <a:gd name="connsiteY2419" fmla="*/ 782507 h 2380521"/>
              <a:gd name="connsiteX2420" fmla="*/ 724123 w 8023328"/>
              <a:gd name="connsiteY2420" fmla="*/ 782507 h 2380521"/>
              <a:gd name="connsiteX2421" fmla="*/ 737981 w 8023328"/>
              <a:gd name="connsiteY2421" fmla="*/ 796926 h 2380521"/>
              <a:gd name="connsiteX2422" fmla="*/ 724123 w 8023328"/>
              <a:gd name="connsiteY2422" fmla="*/ 812105 h 2380521"/>
              <a:gd name="connsiteX2423" fmla="*/ 711726 w 8023328"/>
              <a:gd name="connsiteY2423" fmla="*/ 796926 h 2380521"/>
              <a:gd name="connsiteX2424" fmla="*/ 724123 w 8023328"/>
              <a:gd name="connsiteY2424" fmla="*/ 782507 h 2380521"/>
              <a:gd name="connsiteX2425" fmla="*/ 653293 w 8023328"/>
              <a:gd name="connsiteY2425" fmla="*/ 782507 h 2380521"/>
              <a:gd name="connsiteX2426" fmla="*/ 667149 w 8023328"/>
              <a:gd name="connsiteY2426" fmla="*/ 796926 h 2380521"/>
              <a:gd name="connsiteX2427" fmla="*/ 653293 w 8023328"/>
              <a:gd name="connsiteY2427" fmla="*/ 812105 h 2380521"/>
              <a:gd name="connsiteX2428" fmla="*/ 640896 w 8023328"/>
              <a:gd name="connsiteY2428" fmla="*/ 796926 h 2380521"/>
              <a:gd name="connsiteX2429" fmla="*/ 653293 w 8023328"/>
              <a:gd name="connsiteY2429" fmla="*/ 782507 h 2380521"/>
              <a:gd name="connsiteX2430" fmla="*/ 584855 w 8023328"/>
              <a:gd name="connsiteY2430" fmla="*/ 782507 h 2380521"/>
              <a:gd name="connsiteX2431" fmla="*/ 599643 w 8023328"/>
              <a:gd name="connsiteY2431" fmla="*/ 796926 h 2380521"/>
              <a:gd name="connsiteX2432" fmla="*/ 584855 w 8023328"/>
              <a:gd name="connsiteY2432" fmla="*/ 812105 h 2380521"/>
              <a:gd name="connsiteX2433" fmla="*/ 570066 w 8023328"/>
              <a:gd name="connsiteY2433" fmla="*/ 796926 h 2380521"/>
              <a:gd name="connsiteX2434" fmla="*/ 584855 w 8023328"/>
              <a:gd name="connsiteY2434" fmla="*/ 782507 h 2380521"/>
              <a:gd name="connsiteX2435" fmla="*/ 513654 w 8023328"/>
              <a:gd name="connsiteY2435" fmla="*/ 782507 h 2380521"/>
              <a:gd name="connsiteX2436" fmla="*/ 528831 w 8023328"/>
              <a:gd name="connsiteY2436" fmla="*/ 796926 h 2380521"/>
              <a:gd name="connsiteX2437" fmla="*/ 513654 w 8023328"/>
              <a:gd name="connsiteY2437" fmla="*/ 812105 h 2380521"/>
              <a:gd name="connsiteX2438" fmla="*/ 499235 w 8023328"/>
              <a:gd name="connsiteY2438" fmla="*/ 796926 h 2380521"/>
              <a:gd name="connsiteX2439" fmla="*/ 513654 w 8023328"/>
              <a:gd name="connsiteY2439" fmla="*/ 782507 h 2380521"/>
              <a:gd name="connsiteX2440" fmla="*/ 439821 w 8023328"/>
              <a:gd name="connsiteY2440" fmla="*/ 782507 h 2380521"/>
              <a:gd name="connsiteX2441" fmla="*/ 454611 w 8023328"/>
              <a:gd name="connsiteY2441" fmla="*/ 796926 h 2380521"/>
              <a:gd name="connsiteX2442" fmla="*/ 439821 w 8023328"/>
              <a:gd name="connsiteY2442" fmla="*/ 812105 h 2380521"/>
              <a:gd name="connsiteX2443" fmla="*/ 425033 w 8023328"/>
              <a:gd name="connsiteY2443" fmla="*/ 796926 h 2380521"/>
              <a:gd name="connsiteX2444" fmla="*/ 439821 w 8023328"/>
              <a:gd name="connsiteY2444" fmla="*/ 782507 h 2380521"/>
              <a:gd name="connsiteX2445" fmla="*/ 4439056 w 8023328"/>
              <a:gd name="connsiteY2445" fmla="*/ 711678 h 2380521"/>
              <a:gd name="connsiteX2446" fmla="*/ 4451453 w 8023328"/>
              <a:gd name="connsiteY2446" fmla="*/ 724075 h 2380521"/>
              <a:gd name="connsiteX2447" fmla="*/ 4439056 w 8023328"/>
              <a:gd name="connsiteY2447" fmla="*/ 737932 h 2380521"/>
              <a:gd name="connsiteX2448" fmla="*/ 4425200 w 8023328"/>
              <a:gd name="connsiteY2448" fmla="*/ 724075 h 2380521"/>
              <a:gd name="connsiteX2449" fmla="*/ 4439056 w 8023328"/>
              <a:gd name="connsiteY2449" fmla="*/ 711678 h 2380521"/>
              <a:gd name="connsiteX2450" fmla="*/ 4366768 w 8023328"/>
              <a:gd name="connsiteY2450" fmla="*/ 711678 h 2380521"/>
              <a:gd name="connsiteX2451" fmla="*/ 4380624 w 8023328"/>
              <a:gd name="connsiteY2451" fmla="*/ 724075 h 2380521"/>
              <a:gd name="connsiteX2452" fmla="*/ 4366768 w 8023328"/>
              <a:gd name="connsiteY2452" fmla="*/ 737932 h 2380521"/>
              <a:gd name="connsiteX2453" fmla="*/ 4354371 w 8023328"/>
              <a:gd name="connsiteY2453" fmla="*/ 724075 h 2380521"/>
              <a:gd name="connsiteX2454" fmla="*/ 4366768 w 8023328"/>
              <a:gd name="connsiteY2454" fmla="*/ 711678 h 2380521"/>
              <a:gd name="connsiteX2455" fmla="*/ 4295937 w 8023328"/>
              <a:gd name="connsiteY2455" fmla="*/ 711678 h 2380521"/>
              <a:gd name="connsiteX2456" fmla="*/ 4309793 w 8023328"/>
              <a:gd name="connsiteY2456" fmla="*/ 724075 h 2380521"/>
              <a:gd name="connsiteX2457" fmla="*/ 4295937 w 8023328"/>
              <a:gd name="connsiteY2457" fmla="*/ 737932 h 2380521"/>
              <a:gd name="connsiteX2458" fmla="*/ 4283540 w 8023328"/>
              <a:gd name="connsiteY2458" fmla="*/ 724075 h 2380521"/>
              <a:gd name="connsiteX2459" fmla="*/ 4295937 w 8023328"/>
              <a:gd name="connsiteY2459" fmla="*/ 711678 h 2380521"/>
              <a:gd name="connsiteX2460" fmla="*/ 4225107 w 8023328"/>
              <a:gd name="connsiteY2460" fmla="*/ 711678 h 2380521"/>
              <a:gd name="connsiteX2461" fmla="*/ 4238963 w 8023328"/>
              <a:gd name="connsiteY2461" fmla="*/ 724075 h 2380521"/>
              <a:gd name="connsiteX2462" fmla="*/ 4225107 w 8023328"/>
              <a:gd name="connsiteY2462" fmla="*/ 737932 h 2380521"/>
              <a:gd name="connsiteX2463" fmla="*/ 4212710 w 8023328"/>
              <a:gd name="connsiteY2463" fmla="*/ 724075 h 2380521"/>
              <a:gd name="connsiteX2464" fmla="*/ 4225107 w 8023328"/>
              <a:gd name="connsiteY2464" fmla="*/ 711678 h 2380521"/>
              <a:gd name="connsiteX2465" fmla="*/ 4153295 w 8023328"/>
              <a:gd name="connsiteY2465" fmla="*/ 711678 h 2380521"/>
              <a:gd name="connsiteX2466" fmla="*/ 4168083 w 8023328"/>
              <a:gd name="connsiteY2466" fmla="*/ 724075 h 2380521"/>
              <a:gd name="connsiteX2467" fmla="*/ 4153295 w 8023328"/>
              <a:gd name="connsiteY2467" fmla="*/ 737932 h 2380521"/>
              <a:gd name="connsiteX2468" fmla="*/ 4138507 w 8023328"/>
              <a:gd name="connsiteY2468" fmla="*/ 724075 h 2380521"/>
              <a:gd name="connsiteX2469" fmla="*/ 4153295 w 8023328"/>
              <a:gd name="connsiteY2469" fmla="*/ 711678 h 2380521"/>
              <a:gd name="connsiteX2470" fmla="*/ 4082465 w 8023328"/>
              <a:gd name="connsiteY2470" fmla="*/ 711678 h 2380521"/>
              <a:gd name="connsiteX2471" fmla="*/ 4097254 w 8023328"/>
              <a:gd name="connsiteY2471" fmla="*/ 724075 h 2380521"/>
              <a:gd name="connsiteX2472" fmla="*/ 4082465 w 8023328"/>
              <a:gd name="connsiteY2472" fmla="*/ 737932 h 2380521"/>
              <a:gd name="connsiteX2473" fmla="*/ 4067676 w 8023328"/>
              <a:gd name="connsiteY2473" fmla="*/ 724075 h 2380521"/>
              <a:gd name="connsiteX2474" fmla="*/ 4082465 w 8023328"/>
              <a:gd name="connsiteY2474" fmla="*/ 711678 h 2380521"/>
              <a:gd name="connsiteX2475" fmla="*/ 4010703 w 8023328"/>
              <a:gd name="connsiteY2475" fmla="*/ 711678 h 2380521"/>
              <a:gd name="connsiteX2476" fmla="*/ 4023100 w 8023328"/>
              <a:gd name="connsiteY2476" fmla="*/ 724075 h 2380521"/>
              <a:gd name="connsiteX2477" fmla="*/ 4010703 w 8023328"/>
              <a:gd name="connsiteY2477" fmla="*/ 737932 h 2380521"/>
              <a:gd name="connsiteX2478" fmla="*/ 3996847 w 8023328"/>
              <a:gd name="connsiteY2478" fmla="*/ 724075 h 2380521"/>
              <a:gd name="connsiteX2479" fmla="*/ 4010703 w 8023328"/>
              <a:gd name="connsiteY2479" fmla="*/ 711678 h 2380521"/>
              <a:gd name="connsiteX2480" fmla="*/ 3939871 w 8023328"/>
              <a:gd name="connsiteY2480" fmla="*/ 711678 h 2380521"/>
              <a:gd name="connsiteX2481" fmla="*/ 3952268 w 8023328"/>
              <a:gd name="connsiteY2481" fmla="*/ 724075 h 2380521"/>
              <a:gd name="connsiteX2482" fmla="*/ 3939871 w 8023328"/>
              <a:gd name="connsiteY2482" fmla="*/ 737932 h 2380521"/>
              <a:gd name="connsiteX2483" fmla="*/ 3926015 w 8023328"/>
              <a:gd name="connsiteY2483" fmla="*/ 724075 h 2380521"/>
              <a:gd name="connsiteX2484" fmla="*/ 3939871 w 8023328"/>
              <a:gd name="connsiteY2484" fmla="*/ 711678 h 2380521"/>
              <a:gd name="connsiteX2485" fmla="*/ 3869042 w 8023328"/>
              <a:gd name="connsiteY2485" fmla="*/ 711678 h 2380521"/>
              <a:gd name="connsiteX2486" fmla="*/ 3881439 w 8023328"/>
              <a:gd name="connsiteY2486" fmla="*/ 724075 h 2380521"/>
              <a:gd name="connsiteX2487" fmla="*/ 3869042 w 8023328"/>
              <a:gd name="connsiteY2487" fmla="*/ 737932 h 2380521"/>
              <a:gd name="connsiteX2488" fmla="*/ 3855186 w 8023328"/>
              <a:gd name="connsiteY2488" fmla="*/ 724075 h 2380521"/>
              <a:gd name="connsiteX2489" fmla="*/ 3869042 w 8023328"/>
              <a:gd name="connsiteY2489" fmla="*/ 711678 h 2380521"/>
              <a:gd name="connsiteX2490" fmla="*/ 3796752 w 8023328"/>
              <a:gd name="connsiteY2490" fmla="*/ 711678 h 2380521"/>
              <a:gd name="connsiteX2491" fmla="*/ 3810608 w 8023328"/>
              <a:gd name="connsiteY2491" fmla="*/ 724075 h 2380521"/>
              <a:gd name="connsiteX2492" fmla="*/ 3796752 w 8023328"/>
              <a:gd name="connsiteY2492" fmla="*/ 737932 h 2380521"/>
              <a:gd name="connsiteX2493" fmla="*/ 3784355 w 8023328"/>
              <a:gd name="connsiteY2493" fmla="*/ 724075 h 2380521"/>
              <a:gd name="connsiteX2494" fmla="*/ 3796752 w 8023328"/>
              <a:gd name="connsiteY2494" fmla="*/ 711678 h 2380521"/>
              <a:gd name="connsiteX2495" fmla="*/ 3725922 w 8023328"/>
              <a:gd name="connsiteY2495" fmla="*/ 711678 h 2380521"/>
              <a:gd name="connsiteX2496" fmla="*/ 3739778 w 8023328"/>
              <a:gd name="connsiteY2496" fmla="*/ 724075 h 2380521"/>
              <a:gd name="connsiteX2497" fmla="*/ 3725922 w 8023328"/>
              <a:gd name="connsiteY2497" fmla="*/ 737932 h 2380521"/>
              <a:gd name="connsiteX2498" fmla="*/ 3713525 w 8023328"/>
              <a:gd name="connsiteY2498" fmla="*/ 724075 h 2380521"/>
              <a:gd name="connsiteX2499" fmla="*/ 3725922 w 8023328"/>
              <a:gd name="connsiteY2499" fmla="*/ 711678 h 2380521"/>
              <a:gd name="connsiteX2500" fmla="*/ 3655091 w 8023328"/>
              <a:gd name="connsiteY2500" fmla="*/ 711678 h 2380521"/>
              <a:gd name="connsiteX2501" fmla="*/ 3668947 w 8023328"/>
              <a:gd name="connsiteY2501" fmla="*/ 724075 h 2380521"/>
              <a:gd name="connsiteX2502" fmla="*/ 3655091 w 8023328"/>
              <a:gd name="connsiteY2502" fmla="*/ 737932 h 2380521"/>
              <a:gd name="connsiteX2503" fmla="*/ 3642694 w 8023328"/>
              <a:gd name="connsiteY2503" fmla="*/ 724075 h 2380521"/>
              <a:gd name="connsiteX2504" fmla="*/ 3655091 w 8023328"/>
              <a:gd name="connsiteY2504" fmla="*/ 711678 h 2380521"/>
              <a:gd name="connsiteX2505" fmla="*/ 3583280 w 8023328"/>
              <a:gd name="connsiteY2505" fmla="*/ 711678 h 2380521"/>
              <a:gd name="connsiteX2506" fmla="*/ 3598069 w 8023328"/>
              <a:gd name="connsiteY2506" fmla="*/ 724075 h 2380521"/>
              <a:gd name="connsiteX2507" fmla="*/ 3583280 w 8023328"/>
              <a:gd name="connsiteY2507" fmla="*/ 737932 h 2380521"/>
              <a:gd name="connsiteX2508" fmla="*/ 3568491 w 8023328"/>
              <a:gd name="connsiteY2508" fmla="*/ 724075 h 2380521"/>
              <a:gd name="connsiteX2509" fmla="*/ 3583280 w 8023328"/>
              <a:gd name="connsiteY2509" fmla="*/ 711678 h 2380521"/>
              <a:gd name="connsiteX2510" fmla="*/ 3512449 w 8023328"/>
              <a:gd name="connsiteY2510" fmla="*/ 711678 h 2380521"/>
              <a:gd name="connsiteX2511" fmla="*/ 3527237 w 8023328"/>
              <a:gd name="connsiteY2511" fmla="*/ 724075 h 2380521"/>
              <a:gd name="connsiteX2512" fmla="*/ 3512449 w 8023328"/>
              <a:gd name="connsiteY2512" fmla="*/ 737932 h 2380521"/>
              <a:gd name="connsiteX2513" fmla="*/ 3497661 w 8023328"/>
              <a:gd name="connsiteY2513" fmla="*/ 724075 h 2380521"/>
              <a:gd name="connsiteX2514" fmla="*/ 3512449 w 8023328"/>
              <a:gd name="connsiteY2514" fmla="*/ 711678 h 2380521"/>
              <a:gd name="connsiteX2515" fmla="*/ 3441619 w 8023328"/>
              <a:gd name="connsiteY2515" fmla="*/ 711678 h 2380521"/>
              <a:gd name="connsiteX2516" fmla="*/ 3456408 w 8023328"/>
              <a:gd name="connsiteY2516" fmla="*/ 724075 h 2380521"/>
              <a:gd name="connsiteX2517" fmla="*/ 3441619 w 8023328"/>
              <a:gd name="connsiteY2517" fmla="*/ 737932 h 2380521"/>
              <a:gd name="connsiteX2518" fmla="*/ 3426830 w 8023328"/>
              <a:gd name="connsiteY2518" fmla="*/ 724075 h 2380521"/>
              <a:gd name="connsiteX2519" fmla="*/ 3441619 w 8023328"/>
              <a:gd name="connsiteY2519" fmla="*/ 711678 h 2380521"/>
              <a:gd name="connsiteX2520" fmla="*/ 3369857 w 8023328"/>
              <a:gd name="connsiteY2520" fmla="*/ 711678 h 2380521"/>
              <a:gd name="connsiteX2521" fmla="*/ 3382254 w 8023328"/>
              <a:gd name="connsiteY2521" fmla="*/ 724075 h 2380521"/>
              <a:gd name="connsiteX2522" fmla="*/ 3369857 w 8023328"/>
              <a:gd name="connsiteY2522" fmla="*/ 737932 h 2380521"/>
              <a:gd name="connsiteX2523" fmla="*/ 3356001 w 8023328"/>
              <a:gd name="connsiteY2523" fmla="*/ 724075 h 2380521"/>
              <a:gd name="connsiteX2524" fmla="*/ 3369857 w 8023328"/>
              <a:gd name="connsiteY2524" fmla="*/ 711678 h 2380521"/>
              <a:gd name="connsiteX2525" fmla="*/ 3299086 w 8023328"/>
              <a:gd name="connsiteY2525" fmla="*/ 711678 h 2380521"/>
              <a:gd name="connsiteX2526" fmla="*/ 3311485 w 8023328"/>
              <a:gd name="connsiteY2526" fmla="*/ 724075 h 2380521"/>
              <a:gd name="connsiteX2527" fmla="*/ 3299086 w 8023328"/>
              <a:gd name="connsiteY2527" fmla="*/ 737932 h 2380521"/>
              <a:gd name="connsiteX2528" fmla="*/ 3285234 w 8023328"/>
              <a:gd name="connsiteY2528" fmla="*/ 724075 h 2380521"/>
              <a:gd name="connsiteX2529" fmla="*/ 3299086 w 8023328"/>
              <a:gd name="connsiteY2529" fmla="*/ 711678 h 2380521"/>
              <a:gd name="connsiteX2530" fmla="*/ 3228255 w 8023328"/>
              <a:gd name="connsiteY2530" fmla="*/ 711678 h 2380521"/>
              <a:gd name="connsiteX2531" fmla="*/ 3240654 w 8023328"/>
              <a:gd name="connsiteY2531" fmla="*/ 724075 h 2380521"/>
              <a:gd name="connsiteX2532" fmla="*/ 3228255 w 8023328"/>
              <a:gd name="connsiteY2532" fmla="*/ 737932 h 2380521"/>
              <a:gd name="connsiteX2533" fmla="*/ 3214398 w 8023328"/>
              <a:gd name="connsiteY2533" fmla="*/ 724075 h 2380521"/>
              <a:gd name="connsiteX2534" fmla="*/ 3228255 w 8023328"/>
              <a:gd name="connsiteY2534" fmla="*/ 711678 h 2380521"/>
              <a:gd name="connsiteX2535" fmla="*/ 3152594 w 8023328"/>
              <a:gd name="connsiteY2535" fmla="*/ 711678 h 2380521"/>
              <a:gd name="connsiteX2536" fmla="*/ 3166451 w 8023328"/>
              <a:gd name="connsiteY2536" fmla="*/ 724075 h 2380521"/>
              <a:gd name="connsiteX2537" fmla="*/ 3152594 w 8023328"/>
              <a:gd name="connsiteY2537" fmla="*/ 737932 h 2380521"/>
              <a:gd name="connsiteX2538" fmla="*/ 3140198 w 8023328"/>
              <a:gd name="connsiteY2538" fmla="*/ 725534 h 2380521"/>
              <a:gd name="connsiteX2539" fmla="*/ 3152594 w 8023328"/>
              <a:gd name="connsiteY2539" fmla="*/ 711678 h 2380521"/>
              <a:gd name="connsiteX2540" fmla="*/ 3081763 w 8023328"/>
              <a:gd name="connsiteY2540" fmla="*/ 711678 h 2380521"/>
              <a:gd name="connsiteX2541" fmla="*/ 3095617 w 8023328"/>
              <a:gd name="connsiteY2541" fmla="*/ 725534 h 2380521"/>
              <a:gd name="connsiteX2542" fmla="*/ 3081763 w 8023328"/>
              <a:gd name="connsiteY2542" fmla="*/ 737932 h 2380521"/>
              <a:gd name="connsiteX2543" fmla="*/ 3069364 w 8023328"/>
              <a:gd name="connsiteY2543" fmla="*/ 725534 h 2380521"/>
              <a:gd name="connsiteX2544" fmla="*/ 3081763 w 8023328"/>
              <a:gd name="connsiteY2544" fmla="*/ 711678 h 2380521"/>
              <a:gd name="connsiteX2545" fmla="*/ 3013707 w 8023328"/>
              <a:gd name="connsiteY2545" fmla="*/ 711678 h 2380521"/>
              <a:gd name="connsiteX2546" fmla="*/ 3028128 w 8023328"/>
              <a:gd name="connsiteY2546" fmla="*/ 725534 h 2380521"/>
              <a:gd name="connsiteX2547" fmla="*/ 3013707 w 8023328"/>
              <a:gd name="connsiteY2547" fmla="*/ 737932 h 2380521"/>
              <a:gd name="connsiteX2548" fmla="*/ 2998531 w 8023328"/>
              <a:gd name="connsiteY2548" fmla="*/ 725534 h 2380521"/>
              <a:gd name="connsiteX2549" fmla="*/ 3013707 w 8023328"/>
              <a:gd name="connsiteY2549" fmla="*/ 711678 h 2380521"/>
              <a:gd name="connsiteX2550" fmla="*/ 2942485 w 8023328"/>
              <a:gd name="connsiteY2550" fmla="*/ 711678 h 2380521"/>
              <a:gd name="connsiteX2551" fmla="*/ 2957280 w 8023328"/>
              <a:gd name="connsiteY2551" fmla="*/ 725534 h 2380521"/>
              <a:gd name="connsiteX2552" fmla="*/ 2942485 w 8023328"/>
              <a:gd name="connsiteY2552" fmla="*/ 737932 h 2380521"/>
              <a:gd name="connsiteX2553" fmla="*/ 2927700 w 8023328"/>
              <a:gd name="connsiteY2553" fmla="*/ 725534 h 2380521"/>
              <a:gd name="connsiteX2554" fmla="*/ 2942485 w 8023328"/>
              <a:gd name="connsiteY2554" fmla="*/ 711678 h 2380521"/>
              <a:gd name="connsiteX2555" fmla="*/ 1440620 w 8023328"/>
              <a:gd name="connsiteY2555" fmla="*/ 711678 h 2380521"/>
              <a:gd name="connsiteX2556" fmla="*/ 1453017 w 8023328"/>
              <a:gd name="connsiteY2556" fmla="*/ 726466 h 2380521"/>
              <a:gd name="connsiteX2557" fmla="*/ 1440620 w 8023328"/>
              <a:gd name="connsiteY2557" fmla="*/ 741255 h 2380521"/>
              <a:gd name="connsiteX2558" fmla="*/ 1426765 w 8023328"/>
              <a:gd name="connsiteY2558" fmla="*/ 726466 h 2380521"/>
              <a:gd name="connsiteX2559" fmla="*/ 1440620 w 8023328"/>
              <a:gd name="connsiteY2559" fmla="*/ 711678 h 2380521"/>
              <a:gd name="connsiteX2560" fmla="*/ 1368338 w 8023328"/>
              <a:gd name="connsiteY2560" fmla="*/ 711678 h 2380521"/>
              <a:gd name="connsiteX2561" fmla="*/ 1382190 w 8023328"/>
              <a:gd name="connsiteY2561" fmla="*/ 726466 h 2380521"/>
              <a:gd name="connsiteX2562" fmla="*/ 1368338 w 8023328"/>
              <a:gd name="connsiteY2562" fmla="*/ 741255 h 2380521"/>
              <a:gd name="connsiteX2563" fmla="*/ 1355939 w 8023328"/>
              <a:gd name="connsiteY2563" fmla="*/ 726466 h 2380521"/>
              <a:gd name="connsiteX2564" fmla="*/ 1368338 w 8023328"/>
              <a:gd name="connsiteY2564" fmla="*/ 711678 h 2380521"/>
              <a:gd name="connsiteX2565" fmla="*/ 1297509 w 8023328"/>
              <a:gd name="connsiteY2565" fmla="*/ 711678 h 2380521"/>
              <a:gd name="connsiteX2566" fmla="*/ 1311366 w 8023328"/>
              <a:gd name="connsiteY2566" fmla="*/ 726466 h 2380521"/>
              <a:gd name="connsiteX2567" fmla="*/ 1297509 w 8023328"/>
              <a:gd name="connsiteY2567" fmla="*/ 741255 h 2380521"/>
              <a:gd name="connsiteX2568" fmla="*/ 1285113 w 8023328"/>
              <a:gd name="connsiteY2568" fmla="*/ 726466 h 2380521"/>
              <a:gd name="connsiteX2569" fmla="*/ 1297509 w 8023328"/>
              <a:gd name="connsiteY2569" fmla="*/ 711678 h 2380521"/>
              <a:gd name="connsiteX2570" fmla="*/ 1226678 w 8023328"/>
              <a:gd name="connsiteY2570" fmla="*/ 711678 h 2380521"/>
              <a:gd name="connsiteX2571" fmla="*/ 1240535 w 8023328"/>
              <a:gd name="connsiteY2571" fmla="*/ 726466 h 2380521"/>
              <a:gd name="connsiteX2572" fmla="*/ 1226678 w 8023328"/>
              <a:gd name="connsiteY2572" fmla="*/ 741255 h 2380521"/>
              <a:gd name="connsiteX2573" fmla="*/ 1214288 w 8023328"/>
              <a:gd name="connsiteY2573" fmla="*/ 726466 h 2380521"/>
              <a:gd name="connsiteX2574" fmla="*/ 1226678 w 8023328"/>
              <a:gd name="connsiteY2574" fmla="*/ 711678 h 2380521"/>
              <a:gd name="connsiteX2575" fmla="*/ 1154874 w 8023328"/>
              <a:gd name="connsiteY2575" fmla="*/ 711678 h 2380521"/>
              <a:gd name="connsiteX2576" fmla="*/ 1169663 w 8023328"/>
              <a:gd name="connsiteY2576" fmla="*/ 726466 h 2380521"/>
              <a:gd name="connsiteX2577" fmla="*/ 1154874 w 8023328"/>
              <a:gd name="connsiteY2577" fmla="*/ 741255 h 2380521"/>
              <a:gd name="connsiteX2578" fmla="*/ 1140086 w 8023328"/>
              <a:gd name="connsiteY2578" fmla="*/ 726466 h 2380521"/>
              <a:gd name="connsiteX2579" fmla="*/ 1154874 w 8023328"/>
              <a:gd name="connsiteY2579" fmla="*/ 711678 h 2380521"/>
              <a:gd name="connsiteX2580" fmla="*/ 1084045 w 8023328"/>
              <a:gd name="connsiteY2580" fmla="*/ 711678 h 2380521"/>
              <a:gd name="connsiteX2581" fmla="*/ 1098833 w 8023328"/>
              <a:gd name="connsiteY2581" fmla="*/ 726466 h 2380521"/>
              <a:gd name="connsiteX2582" fmla="*/ 1084045 w 8023328"/>
              <a:gd name="connsiteY2582" fmla="*/ 741255 h 2380521"/>
              <a:gd name="connsiteX2583" fmla="*/ 1069255 w 8023328"/>
              <a:gd name="connsiteY2583" fmla="*/ 726466 h 2380521"/>
              <a:gd name="connsiteX2584" fmla="*/ 1084045 w 8023328"/>
              <a:gd name="connsiteY2584" fmla="*/ 711678 h 2380521"/>
              <a:gd name="connsiteX2585" fmla="*/ 1013599 w 8023328"/>
              <a:gd name="connsiteY2585" fmla="*/ 711678 h 2380521"/>
              <a:gd name="connsiteX2586" fmla="*/ 1028021 w 8023328"/>
              <a:gd name="connsiteY2586" fmla="*/ 726466 h 2380521"/>
              <a:gd name="connsiteX2587" fmla="*/ 1013599 w 8023328"/>
              <a:gd name="connsiteY2587" fmla="*/ 741255 h 2380521"/>
              <a:gd name="connsiteX2588" fmla="*/ 998423 w 8023328"/>
              <a:gd name="connsiteY2588" fmla="*/ 726466 h 2380521"/>
              <a:gd name="connsiteX2589" fmla="*/ 1013599 w 8023328"/>
              <a:gd name="connsiteY2589" fmla="*/ 711678 h 2380521"/>
              <a:gd name="connsiteX2590" fmla="*/ 941452 w 8023328"/>
              <a:gd name="connsiteY2590" fmla="*/ 711678 h 2380521"/>
              <a:gd name="connsiteX2591" fmla="*/ 953848 w 8023328"/>
              <a:gd name="connsiteY2591" fmla="*/ 726466 h 2380521"/>
              <a:gd name="connsiteX2592" fmla="*/ 941452 w 8023328"/>
              <a:gd name="connsiteY2592" fmla="*/ 741255 h 2380521"/>
              <a:gd name="connsiteX2593" fmla="*/ 927596 w 8023328"/>
              <a:gd name="connsiteY2593" fmla="*/ 726466 h 2380521"/>
              <a:gd name="connsiteX2594" fmla="*/ 941452 w 8023328"/>
              <a:gd name="connsiteY2594" fmla="*/ 711678 h 2380521"/>
              <a:gd name="connsiteX2595" fmla="*/ 870620 w 8023328"/>
              <a:gd name="connsiteY2595" fmla="*/ 711678 h 2380521"/>
              <a:gd name="connsiteX2596" fmla="*/ 883018 w 8023328"/>
              <a:gd name="connsiteY2596" fmla="*/ 726466 h 2380521"/>
              <a:gd name="connsiteX2597" fmla="*/ 870620 w 8023328"/>
              <a:gd name="connsiteY2597" fmla="*/ 741255 h 2380521"/>
              <a:gd name="connsiteX2598" fmla="*/ 856764 w 8023328"/>
              <a:gd name="connsiteY2598" fmla="*/ 726466 h 2380521"/>
              <a:gd name="connsiteX2599" fmla="*/ 870620 w 8023328"/>
              <a:gd name="connsiteY2599" fmla="*/ 711678 h 2380521"/>
              <a:gd name="connsiteX2600" fmla="*/ 798331 w 8023328"/>
              <a:gd name="connsiteY2600" fmla="*/ 711678 h 2380521"/>
              <a:gd name="connsiteX2601" fmla="*/ 812189 w 8023328"/>
              <a:gd name="connsiteY2601" fmla="*/ 726466 h 2380521"/>
              <a:gd name="connsiteX2602" fmla="*/ 798331 w 8023328"/>
              <a:gd name="connsiteY2602" fmla="*/ 741255 h 2380521"/>
              <a:gd name="connsiteX2603" fmla="*/ 785934 w 8023328"/>
              <a:gd name="connsiteY2603" fmla="*/ 726466 h 2380521"/>
              <a:gd name="connsiteX2604" fmla="*/ 798331 w 8023328"/>
              <a:gd name="connsiteY2604" fmla="*/ 711678 h 2380521"/>
              <a:gd name="connsiteX2605" fmla="*/ 724129 w 8023328"/>
              <a:gd name="connsiteY2605" fmla="*/ 711678 h 2380521"/>
              <a:gd name="connsiteX2606" fmla="*/ 737986 w 8023328"/>
              <a:gd name="connsiteY2606" fmla="*/ 726466 h 2380521"/>
              <a:gd name="connsiteX2607" fmla="*/ 724129 w 8023328"/>
              <a:gd name="connsiteY2607" fmla="*/ 741255 h 2380521"/>
              <a:gd name="connsiteX2608" fmla="*/ 711732 w 8023328"/>
              <a:gd name="connsiteY2608" fmla="*/ 726466 h 2380521"/>
              <a:gd name="connsiteX2609" fmla="*/ 724129 w 8023328"/>
              <a:gd name="connsiteY2609" fmla="*/ 711678 h 2380521"/>
              <a:gd name="connsiteX2610" fmla="*/ 653298 w 8023328"/>
              <a:gd name="connsiteY2610" fmla="*/ 711678 h 2380521"/>
              <a:gd name="connsiteX2611" fmla="*/ 667154 w 8023328"/>
              <a:gd name="connsiteY2611" fmla="*/ 726466 h 2380521"/>
              <a:gd name="connsiteX2612" fmla="*/ 653298 w 8023328"/>
              <a:gd name="connsiteY2612" fmla="*/ 741255 h 2380521"/>
              <a:gd name="connsiteX2613" fmla="*/ 640901 w 8023328"/>
              <a:gd name="connsiteY2613" fmla="*/ 726466 h 2380521"/>
              <a:gd name="connsiteX2614" fmla="*/ 653298 w 8023328"/>
              <a:gd name="connsiteY2614" fmla="*/ 711678 h 2380521"/>
              <a:gd name="connsiteX2615" fmla="*/ 584861 w 8023328"/>
              <a:gd name="connsiteY2615" fmla="*/ 711678 h 2380521"/>
              <a:gd name="connsiteX2616" fmla="*/ 599648 w 8023328"/>
              <a:gd name="connsiteY2616" fmla="*/ 726466 h 2380521"/>
              <a:gd name="connsiteX2617" fmla="*/ 584861 w 8023328"/>
              <a:gd name="connsiteY2617" fmla="*/ 741255 h 2380521"/>
              <a:gd name="connsiteX2618" fmla="*/ 570071 w 8023328"/>
              <a:gd name="connsiteY2618" fmla="*/ 726466 h 2380521"/>
              <a:gd name="connsiteX2619" fmla="*/ 584861 w 8023328"/>
              <a:gd name="connsiteY2619" fmla="*/ 711678 h 2380521"/>
              <a:gd name="connsiteX2620" fmla="*/ 513660 w 8023328"/>
              <a:gd name="connsiteY2620" fmla="*/ 711678 h 2380521"/>
              <a:gd name="connsiteX2621" fmla="*/ 528837 w 8023328"/>
              <a:gd name="connsiteY2621" fmla="*/ 726466 h 2380521"/>
              <a:gd name="connsiteX2622" fmla="*/ 513660 w 8023328"/>
              <a:gd name="connsiteY2622" fmla="*/ 741255 h 2380521"/>
              <a:gd name="connsiteX2623" fmla="*/ 499241 w 8023328"/>
              <a:gd name="connsiteY2623" fmla="*/ 726466 h 2380521"/>
              <a:gd name="connsiteX2624" fmla="*/ 513660 w 8023328"/>
              <a:gd name="connsiteY2624" fmla="*/ 711678 h 2380521"/>
              <a:gd name="connsiteX2625" fmla="*/ 439826 w 8023328"/>
              <a:gd name="connsiteY2625" fmla="*/ 711678 h 2380521"/>
              <a:gd name="connsiteX2626" fmla="*/ 454616 w 8023328"/>
              <a:gd name="connsiteY2626" fmla="*/ 726466 h 2380521"/>
              <a:gd name="connsiteX2627" fmla="*/ 439826 w 8023328"/>
              <a:gd name="connsiteY2627" fmla="*/ 741255 h 2380521"/>
              <a:gd name="connsiteX2628" fmla="*/ 425038 w 8023328"/>
              <a:gd name="connsiteY2628" fmla="*/ 726466 h 2380521"/>
              <a:gd name="connsiteX2629" fmla="*/ 439826 w 8023328"/>
              <a:gd name="connsiteY2629" fmla="*/ 711678 h 2380521"/>
              <a:gd name="connsiteX2630" fmla="*/ 368064 w 8023328"/>
              <a:gd name="connsiteY2630" fmla="*/ 711678 h 2380521"/>
              <a:gd name="connsiteX2631" fmla="*/ 380462 w 8023328"/>
              <a:gd name="connsiteY2631" fmla="*/ 726466 h 2380521"/>
              <a:gd name="connsiteX2632" fmla="*/ 368064 w 8023328"/>
              <a:gd name="connsiteY2632" fmla="*/ 741255 h 2380521"/>
              <a:gd name="connsiteX2633" fmla="*/ 354207 w 8023328"/>
              <a:gd name="connsiteY2633" fmla="*/ 726466 h 2380521"/>
              <a:gd name="connsiteX2634" fmla="*/ 368064 w 8023328"/>
              <a:gd name="connsiteY2634" fmla="*/ 711678 h 2380521"/>
              <a:gd name="connsiteX2635" fmla="*/ 297232 w 8023328"/>
              <a:gd name="connsiteY2635" fmla="*/ 711678 h 2380521"/>
              <a:gd name="connsiteX2636" fmla="*/ 309630 w 8023328"/>
              <a:gd name="connsiteY2636" fmla="*/ 726466 h 2380521"/>
              <a:gd name="connsiteX2637" fmla="*/ 297232 w 8023328"/>
              <a:gd name="connsiteY2637" fmla="*/ 741255 h 2380521"/>
              <a:gd name="connsiteX2638" fmla="*/ 283376 w 8023328"/>
              <a:gd name="connsiteY2638" fmla="*/ 726466 h 2380521"/>
              <a:gd name="connsiteX2639" fmla="*/ 297232 w 8023328"/>
              <a:gd name="connsiteY2639" fmla="*/ 711678 h 2380521"/>
              <a:gd name="connsiteX2640" fmla="*/ 226403 w 8023328"/>
              <a:gd name="connsiteY2640" fmla="*/ 711678 h 2380521"/>
              <a:gd name="connsiteX2641" fmla="*/ 238801 w 8023328"/>
              <a:gd name="connsiteY2641" fmla="*/ 726466 h 2380521"/>
              <a:gd name="connsiteX2642" fmla="*/ 226403 w 8023328"/>
              <a:gd name="connsiteY2642" fmla="*/ 741255 h 2380521"/>
              <a:gd name="connsiteX2643" fmla="*/ 212548 w 8023328"/>
              <a:gd name="connsiteY2643" fmla="*/ 726466 h 2380521"/>
              <a:gd name="connsiteX2644" fmla="*/ 226403 w 8023328"/>
              <a:gd name="connsiteY2644" fmla="*/ 711678 h 2380521"/>
              <a:gd name="connsiteX2645" fmla="*/ 154106 w 8023328"/>
              <a:gd name="connsiteY2645" fmla="*/ 711678 h 2380521"/>
              <a:gd name="connsiteX2646" fmla="*/ 167962 w 8023328"/>
              <a:gd name="connsiteY2646" fmla="*/ 726466 h 2380521"/>
              <a:gd name="connsiteX2647" fmla="*/ 154106 w 8023328"/>
              <a:gd name="connsiteY2647" fmla="*/ 741255 h 2380521"/>
              <a:gd name="connsiteX2648" fmla="*/ 141708 w 8023328"/>
              <a:gd name="connsiteY2648" fmla="*/ 726466 h 2380521"/>
              <a:gd name="connsiteX2649" fmla="*/ 154106 w 8023328"/>
              <a:gd name="connsiteY2649" fmla="*/ 711678 h 2380521"/>
              <a:gd name="connsiteX2650" fmla="*/ 4227498 w 8023328"/>
              <a:gd name="connsiteY2650" fmla="*/ 640846 h 2380521"/>
              <a:gd name="connsiteX2651" fmla="*/ 4242286 w 8023328"/>
              <a:gd name="connsiteY2651" fmla="*/ 653243 h 2380521"/>
              <a:gd name="connsiteX2652" fmla="*/ 4227498 w 8023328"/>
              <a:gd name="connsiteY2652" fmla="*/ 667100 h 2380521"/>
              <a:gd name="connsiteX2653" fmla="*/ 4212710 w 8023328"/>
              <a:gd name="connsiteY2653" fmla="*/ 653243 h 2380521"/>
              <a:gd name="connsiteX2654" fmla="*/ 4227498 w 8023328"/>
              <a:gd name="connsiteY2654" fmla="*/ 640846 h 2380521"/>
              <a:gd name="connsiteX2655" fmla="*/ 4153295 w 8023328"/>
              <a:gd name="connsiteY2655" fmla="*/ 640846 h 2380521"/>
              <a:gd name="connsiteX2656" fmla="*/ 4168083 w 8023328"/>
              <a:gd name="connsiteY2656" fmla="*/ 653243 h 2380521"/>
              <a:gd name="connsiteX2657" fmla="*/ 4153295 w 8023328"/>
              <a:gd name="connsiteY2657" fmla="*/ 667100 h 2380521"/>
              <a:gd name="connsiteX2658" fmla="*/ 4138507 w 8023328"/>
              <a:gd name="connsiteY2658" fmla="*/ 653243 h 2380521"/>
              <a:gd name="connsiteX2659" fmla="*/ 4153295 w 8023328"/>
              <a:gd name="connsiteY2659" fmla="*/ 640846 h 2380521"/>
              <a:gd name="connsiteX2660" fmla="*/ 4082465 w 8023328"/>
              <a:gd name="connsiteY2660" fmla="*/ 640846 h 2380521"/>
              <a:gd name="connsiteX2661" fmla="*/ 4097254 w 8023328"/>
              <a:gd name="connsiteY2661" fmla="*/ 653243 h 2380521"/>
              <a:gd name="connsiteX2662" fmla="*/ 4082465 w 8023328"/>
              <a:gd name="connsiteY2662" fmla="*/ 667100 h 2380521"/>
              <a:gd name="connsiteX2663" fmla="*/ 4067676 w 8023328"/>
              <a:gd name="connsiteY2663" fmla="*/ 653243 h 2380521"/>
              <a:gd name="connsiteX2664" fmla="*/ 4082465 w 8023328"/>
              <a:gd name="connsiteY2664" fmla="*/ 640846 h 2380521"/>
              <a:gd name="connsiteX2665" fmla="*/ 4010703 w 8023328"/>
              <a:gd name="connsiteY2665" fmla="*/ 640846 h 2380521"/>
              <a:gd name="connsiteX2666" fmla="*/ 4023100 w 8023328"/>
              <a:gd name="connsiteY2666" fmla="*/ 653243 h 2380521"/>
              <a:gd name="connsiteX2667" fmla="*/ 4010703 w 8023328"/>
              <a:gd name="connsiteY2667" fmla="*/ 667100 h 2380521"/>
              <a:gd name="connsiteX2668" fmla="*/ 3996847 w 8023328"/>
              <a:gd name="connsiteY2668" fmla="*/ 653243 h 2380521"/>
              <a:gd name="connsiteX2669" fmla="*/ 4010703 w 8023328"/>
              <a:gd name="connsiteY2669" fmla="*/ 640846 h 2380521"/>
              <a:gd name="connsiteX2670" fmla="*/ 3939871 w 8023328"/>
              <a:gd name="connsiteY2670" fmla="*/ 640846 h 2380521"/>
              <a:gd name="connsiteX2671" fmla="*/ 3952268 w 8023328"/>
              <a:gd name="connsiteY2671" fmla="*/ 653243 h 2380521"/>
              <a:gd name="connsiteX2672" fmla="*/ 3939871 w 8023328"/>
              <a:gd name="connsiteY2672" fmla="*/ 667100 h 2380521"/>
              <a:gd name="connsiteX2673" fmla="*/ 3926015 w 8023328"/>
              <a:gd name="connsiteY2673" fmla="*/ 653243 h 2380521"/>
              <a:gd name="connsiteX2674" fmla="*/ 3939871 w 8023328"/>
              <a:gd name="connsiteY2674" fmla="*/ 640846 h 2380521"/>
              <a:gd name="connsiteX2675" fmla="*/ 3869042 w 8023328"/>
              <a:gd name="connsiteY2675" fmla="*/ 640846 h 2380521"/>
              <a:gd name="connsiteX2676" fmla="*/ 3881439 w 8023328"/>
              <a:gd name="connsiteY2676" fmla="*/ 653243 h 2380521"/>
              <a:gd name="connsiteX2677" fmla="*/ 3869042 w 8023328"/>
              <a:gd name="connsiteY2677" fmla="*/ 667100 h 2380521"/>
              <a:gd name="connsiteX2678" fmla="*/ 3855186 w 8023328"/>
              <a:gd name="connsiteY2678" fmla="*/ 653243 h 2380521"/>
              <a:gd name="connsiteX2679" fmla="*/ 3869042 w 8023328"/>
              <a:gd name="connsiteY2679" fmla="*/ 640846 h 2380521"/>
              <a:gd name="connsiteX2680" fmla="*/ 3796752 w 8023328"/>
              <a:gd name="connsiteY2680" fmla="*/ 640846 h 2380521"/>
              <a:gd name="connsiteX2681" fmla="*/ 3810608 w 8023328"/>
              <a:gd name="connsiteY2681" fmla="*/ 653243 h 2380521"/>
              <a:gd name="connsiteX2682" fmla="*/ 3796752 w 8023328"/>
              <a:gd name="connsiteY2682" fmla="*/ 667100 h 2380521"/>
              <a:gd name="connsiteX2683" fmla="*/ 3784355 w 8023328"/>
              <a:gd name="connsiteY2683" fmla="*/ 653243 h 2380521"/>
              <a:gd name="connsiteX2684" fmla="*/ 3796752 w 8023328"/>
              <a:gd name="connsiteY2684" fmla="*/ 640846 h 2380521"/>
              <a:gd name="connsiteX2685" fmla="*/ 3725922 w 8023328"/>
              <a:gd name="connsiteY2685" fmla="*/ 640846 h 2380521"/>
              <a:gd name="connsiteX2686" fmla="*/ 3739778 w 8023328"/>
              <a:gd name="connsiteY2686" fmla="*/ 653243 h 2380521"/>
              <a:gd name="connsiteX2687" fmla="*/ 3725922 w 8023328"/>
              <a:gd name="connsiteY2687" fmla="*/ 667100 h 2380521"/>
              <a:gd name="connsiteX2688" fmla="*/ 3713525 w 8023328"/>
              <a:gd name="connsiteY2688" fmla="*/ 653243 h 2380521"/>
              <a:gd name="connsiteX2689" fmla="*/ 3725922 w 8023328"/>
              <a:gd name="connsiteY2689" fmla="*/ 640846 h 2380521"/>
              <a:gd name="connsiteX2690" fmla="*/ 3655091 w 8023328"/>
              <a:gd name="connsiteY2690" fmla="*/ 640846 h 2380521"/>
              <a:gd name="connsiteX2691" fmla="*/ 3668947 w 8023328"/>
              <a:gd name="connsiteY2691" fmla="*/ 653243 h 2380521"/>
              <a:gd name="connsiteX2692" fmla="*/ 3655091 w 8023328"/>
              <a:gd name="connsiteY2692" fmla="*/ 667100 h 2380521"/>
              <a:gd name="connsiteX2693" fmla="*/ 3642694 w 8023328"/>
              <a:gd name="connsiteY2693" fmla="*/ 653243 h 2380521"/>
              <a:gd name="connsiteX2694" fmla="*/ 3655091 w 8023328"/>
              <a:gd name="connsiteY2694" fmla="*/ 640846 h 2380521"/>
              <a:gd name="connsiteX2695" fmla="*/ 3583280 w 8023328"/>
              <a:gd name="connsiteY2695" fmla="*/ 640846 h 2380521"/>
              <a:gd name="connsiteX2696" fmla="*/ 3598069 w 8023328"/>
              <a:gd name="connsiteY2696" fmla="*/ 653243 h 2380521"/>
              <a:gd name="connsiteX2697" fmla="*/ 3583280 w 8023328"/>
              <a:gd name="connsiteY2697" fmla="*/ 667100 h 2380521"/>
              <a:gd name="connsiteX2698" fmla="*/ 3568491 w 8023328"/>
              <a:gd name="connsiteY2698" fmla="*/ 653243 h 2380521"/>
              <a:gd name="connsiteX2699" fmla="*/ 3583280 w 8023328"/>
              <a:gd name="connsiteY2699" fmla="*/ 640846 h 2380521"/>
              <a:gd name="connsiteX2700" fmla="*/ 3512449 w 8023328"/>
              <a:gd name="connsiteY2700" fmla="*/ 640846 h 2380521"/>
              <a:gd name="connsiteX2701" fmla="*/ 3527237 w 8023328"/>
              <a:gd name="connsiteY2701" fmla="*/ 653243 h 2380521"/>
              <a:gd name="connsiteX2702" fmla="*/ 3512449 w 8023328"/>
              <a:gd name="connsiteY2702" fmla="*/ 667100 h 2380521"/>
              <a:gd name="connsiteX2703" fmla="*/ 3497661 w 8023328"/>
              <a:gd name="connsiteY2703" fmla="*/ 653243 h 2380521"/>
              <a:gd name="connsiteX2704" fmla="*/ 3512449 w 8023328"/>
              <a:gd name="connsiteY2704" fmla="*/ 640846 h 2380521"/>
              <a:gd name="connsiteX2705" fmla="*/ 3441619 w 8023328"/>
              <a:gd name="connsiteY2705" fmla="*/ 640846 h 2380521"/>
              <a:gd name="connsiteX2706" fmla="*/ 3456408 w 8023328"/>
              <a:gd name="connsiteY2706" fmla="*/ 653243 h 2380521"/>
              <a:gd name="connsiteX2707" fmla="*/ 3441619 w 8023328"/>
              <a:gd name="connsiteY2707" fmla="*/ 667100 h 2380521"/>
              <a:gd name="connsiteX2708" fmla="*/ 3426830 w 8023328"/>
              <a:gd name="connsiteY2708" fmla="*/ 653243 h 2380521"/>
              <a:gd name="connsiteX2709" fmla="*/ 3441619 w 8023328"/>
              <a:gd name="connsiteY2709" fmla="*/ 640846 h 2380521"/>
              <a:gd name="connsiteX2710" fmla="*/ 3369857 w 8023328"/>
              <a:gd name="connsiteY2710" fmla="*/ 640846 h 2380521"/>
              <a:gd name="connsiteX2711" fmla="*/ 3382254 w 8023328"/>
              <a:gd name="connsiteY2711" fmla="*/ 653243 h 2380521"/>
              <a:gd name="connsiteX2712" fmla="*/ 3369857 w 8023328"/>
              <a:gd name="connsiteY2712" fmla="*/ 667100 h 2380521"/>
              <a:gd name="connsiteX2713" fmla="*/ 3356001 w 8023328"/>
              <a:gd name="connsiteY2713" fmla="*/ 653243 h 2380521"/>
              <a:gd name="connsiteX2714" fmla="*/ 3369857 w 8023328"/>
              <a:gd name="connsiteY2714" fmla="*/ 640846 h 2380521"/>
              <a:gd name="connsiteX2715" fmla="*/ 3299091 w 8023328"/>
              <a:gd name="connsiteY2715" fmla="*/ 640846 h 2380521"/>
              <a:gd name="connsiteX2716" fmla="*/ 3311488 w 8023328"/>
              <a:gd name="connsiteY2716" fmla="*/ 653243 h 2380521"/>
              <a:gd name="connsiteX2717" fmla="*/ 3299091 w 8023328"/>
              <a:gd name="connsiteY2717" fmla="*/ 667100 h 2380521"/>
              <a:gd name="connsiteX2718" fmla="*/ 3285237 w 8023328"/>
              <a:gd name="connsiteY2718" fmla="*/ 653243 h 2380521"/>
              <a:gd name="connsiteX2719" fmla="*/ 3299091 w 8023328"/>
              <a:gd name="connsiteY2719" fmla="*/ 640846 h 2380521"/>
              <a:gd name="connsiteX2720" fmla="*/ 3228258 w 8023328"/>
              <a:gd name="connsiteY2720" fmla="*/ 640846 h 2380521"/>
              <a:gd name="connsiteX2721" fmla="*/ 3240658 w 8023328"/>
              <a:gd name="connsiteY2721" fmla="*/ 653243 h 2380521"/>
              <a:gd name="connsiteX2722" fmla="*/ 3228258 w 8023328"/>
              <a:gd name="connsiteY2722" fmla="*/ 667100 h 2380521"/>
              <a:gd name="connsiteX2723" fmla="*/ 3214403 w 8023328"/>
              <a:gd name="connsiteY2723" fmla="*/ 653243 h 2380521"/>
              <a:gd name="connsiteX2724" fmla="*/ 3228258 w 8023328"/>
              <a:gd name="connsiteY2724" fmla="*/ 640846 h 2380521"/>
              <a:gd name="connsiteX2725" fmla="*/ 3152597 w 8023328"/>
              <a:gd name="connsiteY2725" fmla="*/ 640846 h 2380521"/>
              <a:gd name="connsiteX2726" fmla="*/ 3166454 w 8023328"/>
              <a:gd name="connsiteY2726" fmla="*/ 653243 h 2380521"/>
              <a:gd name="connsiteX2727" fmla="*/ 3152597 w 8023328"/>
              <a:gd name="connsiteY2727" fmla="*/ 667100 h 2380521"/>
              <a:gd name="connsiteX2728" fmla="*/ 3140200 w 8023328"/>
              <a:gd name="connsiteY2728" fmla="*/ 653243 h 2380521"/>
              <a:gd name="connsiteX2729" fmla="*/ 3152597 w 8023328"/>
              <a:gd name="connsiteY2729" fmla="*/ 640846 h 2380521"/>
              <a:gd name="connsiteX2730" fmla="*/ 3081767 w 8023328"/>
              <a:gd name="connsiteY2730" fmla="*/ 640846 h 2380521"/>
              <a:gd name="connsiteX2731" fmla="*/ 3095620 w 8023328"/>
              <a:gd name="connsiteY2731" fmla="*/ 653243 h 2380521"/>
              <a:gd name="connsiteX2732" fmla="*/ 3081767 w 8023328"/>
              <a:gd name="connsiteY2732" fmla="*/ 667100 h 2380521"/>
              <a:gd name="connsiteX2733" fmla="*/ 3069366 w 8023328"/>
              <a:gd name="connsiteY2733" fmla="*/ 653243 h 2380521"/>
              <a:gd name="connsiteX2734" fmla="*/ 3081767 w 8023328"/>
              <a:gd name="connsiteY2734" fmla="*/ 640846 h 2380521"/>
              <a:gd name="connsiteX2735" fmla="*/ 3013710 w 8023328"/>
              <a:gd name="connsiteY2735" fmla="*/ 640846 h 2380521"/>
              <a:gd name="connsiteX2736" fmla="*/ 3028129 w 8023328"/>
              <a:gd name="connsiteY2736" fmla="*/ 653243 h 2380521"/>
              <a:gd name="connsiteX2737" fmla="*/ 3013710 w 8023328"/>
              <a:gd name="connsiteY2737" fmla="*/ 667100 h 2380521"/>
              <a:gd name="connsiteX2738" fmla="*/ 2998534 w 8023328"/>
              <a:gd name="connsiteY2738" fmla="*/ 653243 h 2380521"/>
              <a:gd name="connsiteX2739" fmla="*/ 3013710 w 8023328"/>
              <a:gd name="connsiteY2739" fmla="*/ 640846 h 2380521"/>
              <a:gd name="connsiteX2740" fmla="*/ 2942488 w 8023328"/>
              <a:gd name="connsiteY2740" fmla="*/ 640846 h 2380521"/>
              <a:gd name="connsiteX2741" fmla="*/ 2957280 w 8023328"/>
              <a:gd name="connsiteY2741" fmla="*/ 653243 h 2380521"/>
              <a:gd name="connsiteX2742" fmla="*/ 2942488 w 8023328"/>
              <a:gd name="connsiteY2742" fmla="*/ 667100 h 2380521"/>
              <a:gd name="connsiteX2743" fmla="*/ 2927703 w 8023328"/>
              <a:gd name="connsiteY2743" fmla="*/ 653243 h 2380521"/>
              <a:gd name="connsiteX2744" fmla="*/ 2942488 w 8023328"/>
              <a:gd name="connsiteY2744" fmla="*/ 640846 h 2380521"/>
              <a:gd name="connsiteX2745" fmla="*/ 2868288 w 8023328"/>
              <a:gd name="connsiteY2745" fmla="*/ 640846 h 2380521"/>
              <a:gd name="connsiteX2746" fmla="*/ 2883082 w 8023328"/>
              <a:gd name="connsiteY2746" fmla="*/ 653243 h 2380521"/>
              <a:gd name="connsiteX2747" fmla="*/ 2868288 w 8023328"/>
              <a:gd name="connsiteY2747" fmla="*/ 667100 h 2380521"/>
              <a:gd name="connsiteX2748" fmla="*/ 2853498 w 8023328"/>
              <a:gd name="connsiteY2748" fmla="*/ 653243 h 2380521"/>
              <a:gd name="connsiteX2749" fmla="*/ 2868288 w 8023328"/>
              <a:gd name="connsiteY2749" fmla="*/ 640846 h 2380521"/>
              <a:gd name="connsiteX2750" fmla="*/ 2796532 w 8023328"/>
              <a:gd name="connsiteY2750" fmla="*/ 640846 h 2380521"/>
              <a:gd name="connsiteX2751" fmla="*/ 2808926 w 8023328"/>
              <a:gd name="connsiteY2751" fmla="*/ 653243 h 2380521"/>
              <a:gd name="connsiteX2752" fmla="*/ 2796532 w 8023328"/>
              <a:gd name="connsiteY2752" fmla="*/ 667100 h 2380521"/>
              <a:gd name="connsiteX2753" fmla="*/ 2782673 w 8023328"/>
              <a:gd name="connsiteY2753" fmla="*/ 653243 h 2380521"/>
              <a:gd name="connsiteX2754" fmla="*/ 2796532 w 8023328"/>
              <a:gd name="connsiteY2754" fmla="*/ 640846 h 2380521"/>
              <a:gd name="connsiteX2755" fmla="*/ 2725692 w 8023328"/>
              <a:gd name="connsiteY2755" fmla="*/ 640846 h 2380521"/>
              <a:gd name="connsiteX2756" fmla="*/ 2738097 w 8023328"/>
              <a:gd name="connsiteY2756" fmla="*/ 653243 h 2380521"/>
              <a:gd name="connsiteX2757" fmla="*/ 2725692 w 8023328"/>
              <a:gd name="connsiteY2757" fmla="*/ 667100 h 2380521"/>
              <a:gd name="connsiteX2758" fmla="*/ 2711843 w 8023328"/>
              <a:gd name="connsiteY2758" fmla="*/ 653243 h 2380521"/>
              <a:gd name="connsiteX2759" fmla="*/ 2725692 w 8023328"/>
              <a:gd name="connsiteY2759" fmla="*/ 640846 h 2380521"/>
              <a:gd name="connsiteX2760" fmla="*/ 2654867 w 8023328"/>
              <a:gd name="connsiteY2760" fmla="*/ 640846 h 2380521"/>
              <a:gd name="connsiteX2761" fmla="*/ 2667266 w 8023328"/>
              <a:gd name="connsiteY2761" fmla="*/ 653243 h 2380521"/>
              <a:gd name="connsiteX2762" fmla="*/ 2654867 w 8023328"/>
              <a:gd name="connsiteY2762" fmla="*/ 667100 h 2380521"/>
              <a:gd name="connsiteX2763" fmla="*/ 2641013 w 8023328"/>
              <a:gd name="connsiteY2763" fmla="*/ 653243 h 2380521"/>
              <a:gd name="connsiteX2764" fmla="*/ 2654867 w 8023328"/>
              <a:gd name="connsiteY2764" fmla="*/ 640846 h 2380521"/>
              <a:gd name="connsiteX2765" fmla="*/ 2582577 w 8023328"/>
              <a:gd name="connsiteY2765" fmla="*/ 640846 h 2380521"/>
              <a:gd name="connsiteX2766" fmla="*/ 2596432 w 8023328"/>
              <a:gd name="connsiteY2766" fmla="*/ 654702 h 2380521"/>
              <a:gd name="connsiteX2767" fmla="*/ 2582577 w 8023328"/>
              <a:gd name="connsiteY2767" fmla="*/ 667100 h 2380521"/>
              <a:gd name="connsiteX2768" fmla="*/ 2570181 w 8023328"/>
              <a:gd name="connsiteY2768" fmla="*/ 654702 h 2380521"/>
              <a:gd name="connsiteX2769" fmla="*/ 2582577 w 8023328"/>
              <a:gd name="connsiteY2769" fmla="*/ 640846 h 2380521"/>
              <a:gd name="connsiteX2770" fmla="*/ 1728254 w 8023328"/>
              <a:gd name="connsiteY2770" fmla="*/ 640846 h 2380521"/>
              <a:gd name="connsiteX2771" fmla="*/ 1743044 w 8023328"/>
              <a:gd name="connsiteY2771" fmla="*/ 654702 h 2380521"/>
              <a:gd name="connsiteX2772" fmla="*/ 1728254 w 8023328"/>
              <a:gd name="connsiteY2772" fmla="*/ 667100 h 2380521"/>
              <a:gd name="connsiteX2773" fmla="*/ 1713464 w 8023328"/>
              <a:gd name="connsiteY2773" fmla="*/ 654702 h 2380521"/>
              <a:gd name="connsiteX2774" fmla="*/ 1728254 w 8023328"/>
              <a:gd name="connsiteY2774" fmla="*/ 640846 h 2380521"/>
              <a:gd name="connsiteX2775" fmla="*/ 1657423 w 8023328"/>
              <a:gd name="connsiteY2775" fmla="*/ 640846 h 2380521"/>
              <a:gd name="connsiteX2776" fmla="*/ 1672215 w 8023328"/>
              <a:gd name="connsiteY2776" fmla="*/ 654702 h 2380521"/>
              <a:gd name="connsiteX2777" fmla="*/ 1657423 w 8023328"/>
              <a:gd name="connsiteY2777" fmla="*/ 667100 h 2380521"/>
              <a:gd name="connsiteX2778" fmla="*/ 1642644 w 8023328"/>
              <a:gd name="connsiteY2778" fmla="*/ 654702 h 2380521"/>
              <a:gd name="connsiteX2779" fmla="*/ 1657423 w 8023328"/>
              <a:gd name="connsiteY2779" fmla="*/ 640846 h 2380521"/>
              <a:gd name="connsiteX2780" fmla="*/ 1582290 w 8023328"/>
              <a:gd name="connsiteY2780" fmla="*/ 640846 h 2380521"/>
              <a:gd name="connsiteX2781" fmla="*/ 1594694 w 8023328"/>
              <a:gd name="connsiteY2781" fmla="*/ 654702 h 2380521"/>
              <a:gd name="connsiteX2782" fmla="*/ 1582290 w 8023328"/>
              <a:gd name="connsiteY2782" fmla="*/ 667100 h 2380521"/>
              <a:gd name="connsiteX2783" fmla="*/ 1568435 w 8023328"/>
              <a:gd name="connsiteY2783" fmla="*/ 654702 h 2380521"/>
              <a:gd name="connsiteX2784" fmla="*/ 1582290 w 8023328"/>
              <a:gd name="connsiteY2784" fmla="*/ 640846 h 2380521"/>
              <a:gd name="connsiteX2785" fmla="*/ 1512190 w 8023328"/>
              <a:gd name="connsiteY2785" fmla="*/ 640846 h 2380521"/>
              <a:gd name="connsiteX2786" fmla="*/ 1523859 w 8023328"/>
              <a:gd name="connsiteY2786" fmla="*/ 654702 h 2380521"/>
              <a:gd name="connsiteX2787" fmla="*/ 1512190 w 8023328"/>
              <a:gd name="connsiteY2787" fmla="*/ 667100 h 2380521"/>
              <a:gd name="connsiteX2788" fmla="*/ 1497604 w 8023328"/>
              <a:gd name="connsiteY2788" fmla="*/ 654702 h 2380521"/>
              <a:gd name="connsiteX2789" fmla="*/ 1512190 w 8023328"/>
              <a:gd name="connsiteY2789" fmla="*/ 640846 h 2380521"/>
              <a:gd name="connsiteX2790" fmla="*/ 1440623 w 8023328"/>
              <a:gd name="connsiteY2790" fmla="*/ 640846 h 2380521"/>
              <a:gd name="connsiteX2791" fmla="*/ 1453017 w 8023328"/>
              <a:gd name="connsiteY2791" fmla="*/ 654702 h 2380521"/>
              <a:gd name="connsiteX2792" fmla="*/ 1440623 w 8023328"/>
              <a:gd name="connsiteY2792" fmla="*/ 667100 h 2380521"/>
              <a:gd name="connsiteX2793" fmla="*/ 1426767 w 8023328"/>
              <a:gd name="connsiteY2793" fmla="*/ 654702 h 2380521"/>
              <a:gd name="connsiteX2794" fmla="*/ 1440623 w 8023328"/>
              <a:gd name="connsiteY2794" fmla="*/ 640846 h 2380521"/>
              <a:gd name="connsiteX2795" fmla="*/ 1368339 w 8023328"/>
              <a:gd name="connsiteY2795" fmla="*/ 640846 h 2380521"/>
              <a:gd name="connsiteX2796" fmla="*/ 1382194 w 8023328"/>
              <a:gd name="connsiteY2796" fmla="*/ 654702 h 2380521"/>
              <a:gd name="connsiteX2797" fmla="*/ 1368339 w 8023328"/>
              <a:gd name="connsiteY2797" fmla="*/ 667100 h 2380521"/>
              <a:gd name="connsiteX2798" fmla="*/ 1355943 w 8023328"/>
              <a:gd name="connsiteY2798" fmla="*/ 654702 h 2380521"/>
              <a:gd name="connsiteX2799" fmla="*/ 1368339 w 8023328"/>
              <a:gd name="connsiteY2799" fmla="*/ 640846 h 2380521"/>
              <a:gd name="connsiteX2800" fmla="*/ 1297512 w 8023328"/>
              <a:gd name="connsiteY2800" fmla="*/ 640846 h 2380521"/>
              <a:gd name="connsiteX2801" fmla="*/ 1311369 w 8023328"/>
              <a:gd name="connsiteY2801" fmla="*/ 654702 h 2380521"/>
              <a:gd name="connsiteX2802" fmla="*/ 1297512 w 8023328"/>
              <a:gd name="connsiteY2802" fmla="*/ 667100 h 2380521"/>
              <a:gd name="connsiteX2803" fmla="*/ 1285116 w 8023328"/>
              <a:gd name="connsiteY2803" fmla="*/ 654702 h 2380521"/>
              <a:gd name="connsiteX2804" fmla="*/ 1297512 w 8023328"/>
              <a:gd name="connsiteY2804" fmla="*/ 640846 h 2380521"/>
              <a:gd name="connsiteX2805" fmla="*/ 1226680 w 8023328"/>
              <a:gd name="connsiteY2805" fmla="*/ 640846 h 2380521"/>
              <a:gd name="connsiteX2806" fmla="*/ 1240537 w 8023328"/>
              <a:gd name="connsiteY2806" fmla="*/ 654702 h 2380521"/>
              <a:gd name="connsiteX2807" fmla="*/ 1226680 w 8023328"/>
              <a:gd name="connsiteY2807" fmla="*/ 667100 h 2380521"/>
              <a:gd name="connsiteX2808" fmla="*/ 1214291 w 8023328"/>
              <a:gd name="connsiteY2808" fmla="*/ 654702 h 2380521"/>
              <a:gd name="connsiteX2809" fmla="*/ 1226680 w 8023328"/>
              <a:gd name="connsiteY2809" fmla="*/ 640846 h 2380521"/>
              <a:gd name="connsiteX2810" fmla="*/ 1154878 w 8023328"/>
              <a:gd name="connsiteY2810" fmla="*/ 640846 h 2380521"/>
              <a:gd name="connsiteX2811" fmla="*/ 1169666 w 8023328"/>
              <a:gd name="connsiteY2811" fmla="*/ 654702 h 2380521"/>
              <a:gd name="connsiteX2812" fmla="*/ 1154878 w 8023328"/>
              <a:gd name="connsiteY2812" fmla="*/ 667100 h 2380521"/>
              <a:gd name="connsiteX2813" fmla="*/ 1140088 w 8023328"/>
              <a:gd name="connsiteY2813" fmla="*/ 654702 h 2380521"/>
              <a:gd name="connsiteX2814" fmla="*/ 1154878 w 8023328"/>
              <a:gd name="connsiteY2814" fmla="*/ 640846 h 2380521"/>
              <a:gd name="connsiteX2815" fmla="*/ 1084051 w 8023328"/>
              <a:gd name="connsiteY2815" fmla="*/ 640846 h 2380521"/>
              <a:gd name="connsiteX2816" fmla="*/ 1098838 w 8023328"/>
              <a:gd name="connsiteY2816" fmla="*/ 654702 h 2380521"/>
              <a:gd name="connsiteX2817" fmla="*/ 1084051 w 8023328"/>
              <a:gd name="connsiteY2817" fmla="*/ 667100 h 2380521"/>
              <a:gd name="connsiteX2818" fmla="*/ 1069261 w 8023328"/>
              <a:gd name="connsiteY2818" fmla="*/ 654702 h 2380521"/>
              <a:gd name="connsiteX2819" fmla="*/ 1084051 w 8023328"/>
              <a:gd name="connsiteY2819" fmla="*/ 640846 h 2380521"/>
              <a:gd name="connsiteX2820" fmla="*/ 1013010 w 8023328"/>
              <a:gd name="connsiteY2820" fmla="*/ 640846 h 2380521"/>
              <a:gd name="connsiteX2821" fmla="*/ 1024682 w 8023328"/>
              <a:gd name="connsiteY2821" fmla="*/ 654702 h 2380521"/>
              <a:gd name="connsiteX2822" fmla="*/ 1013010 w 8023328"/>
              <a:gd name="connsiteY2822" fmla="*/ 667100 h 2380521"/>
              <a:gd name="connsiteX2823" fmla="*/ 998429 w 8023328"/>
              <a:gd name="connsiteY2823" fmla="*/ 654702 h 2380521"/>
              <a:gd name="connsiteX2824" fmla="*/ 1013010 w 8023328"/>
              <a:gd name="connsiteY2824" fmla="*/ 640846 h 2380521"/>
              <a:gd name="connsiteX2825" fmla="*/ 941457 w 8023328"/>
              <a:gd name="connsiteY2825" fmla="*/ 640846 h 2380521"/>
              <a:gd name="connsiteX2826" fmla="*/ 953852 w 8023328"/>
              <a:gd name="connsiteY2826" fmla="*/ 654702 h 2380521"/>
              <a:gd name="connsiteX2827" fmla="*/ 941457 w 8023328"/>
              <a:gd name="connsiteY2827" fmla="*/ 667100 h 2380521"/>
              <a:gd name="connsiteX2828" fmla="*/ 927599 w 8023328"/>
              <a:gd name="connsiteY2828" fmla="*/ 654702 h 2380521"/>
              <a:gd name="connsiteX2829" fmla="*/ 941457 w 8023328"/>
              <a:gd name="connsiteY2829" fmla="*/ 640846 h 2380521"/>
              <a:gd name="connsiteX2830" fmla="*/ 870622 w 8023328"/>
              <a:gd name="connsiteY2830" fmla="*/ 640846 h 2380521"/>
              <a:gd name="connsiteX2831" fmla="*/ 883024 w 8023328"/>
              <a:gd name="connsiteY2831" fmla="*/ 654702 h 2380521"/>
              <a:gd name="connsiteX2832" fmla="*/ 870622 w 8023328"/>
              <a:gd name="connsiteY2832" fmla="*/ 667100 h 2380521"/>
              <a:gd name="connsiteX2833" fmla="*/ 856770 w 8023328"/>
              <a:gd name="connsiteY2833" fmla="*/ 654702 h 2380521"/>
              <a:gd name="connsiteX2834" fmla="*/ 870622 w 8023328"/>
              <a:gd name="connsiteY2834" fmla="*/ 640846 h 2380521"/>
              <a:gd name="connsiteX2835" fmla="*/ 798337 w 8023328"/>
              <a:gd name="connsiteY2835" fmla="*/ 640846 h 2380521"/>
              <a:gd name="connsiteX2836" fmla="*/ 812191 w 8023328"/>
              <a:gd name="connsiteY2836" fmla="*/ 655635 h 2380521"/>
              <a:gd name="connsiteX2837" fmla="*/ 798337 w 8023328"/>
              <a:gd name="connsiteY2837" fmla="*/ 670424 h 2380521"/>
              <a:gd name="connsiteX2838" fmla="*/ 785937 w 8023328"/>
              <a:gd name="connsiteY2838" fmla="*/ 655635 h 2380521"/>
              <a:gd name="connsiteX2839" fmla="*/ 798337 w 8023328"/>
              <a:gd name="connsiteY2839" fmla="*/ 640846 h 2380521"/>
              <a:gd name="connsiteX2840" fmla="*/ 724134 w 8023328"/>
              <a:gd name="connsiteY2840" fmla="*/ 640846 h 2380521"/>
              <a:gd name="connsiteX2841" fmla="*/ 737989 w 8023328"/>
              <a:gd name="connsiteY2841" fmla="*/ 655635 h 2380521"/>
              <a:gd name="connsiteX2842" fmla="*/ 724134 w 8023328"/>
              <a:gd name="connsiteY2842" fmla="*/ 670424 h 2380521"/>
              <a:gd name="connsiteX2843" fmla="*/ 711735 w 8023328"/>
              <a:gd name="connsiteY2843" fmla="*/ 655635 h 2380521"/>
              <a:gd name="connsiteX2844" fmla="*/ 724134 w 8023328"/>
              <a:gd name="connsiteY2844" fmla="*/ 640846 h 2380521"/>
              <a:gd name="connsiteX2845" fmla="*/ 653301 w 8023328"/>
              <a:gd name="connsiteY2845" fmla="*/ 640846 h 2380521"/>
              <a:gd name="connsiteX2846" fmla="*/ 667160 w 8023328"/>
              <a:gd name="connsiteY2846" fmla="*/ 655635 h 2380521"/>
              <a:gd name="connsiteX2847" fmla="*/ 653301 w 8023328"/>
              <a:gd name="connsiteY2847" fmla="*/ 670424 h 2380521"/>
              <a:gd name="connsiteX2848" fmla="*/ 640907 w 8023328"/>
              <a:gd name="connsiteY2848" fmla="*/ 655635 h 2380521"/>
              <a:gd name="connsiteX2849" fmla="*/ 653301 w 8023328"/>
              <a:gd name="connsiteY2849" fmla="*/ 640846 h 2380521"/>
              <a:gd name="connsiteX2850" fmla="*/ 584864 w 8023328"/>
              <a:gd name="connsiteY2850" fmla="*/ 640846 h 2380521"/>
              <a:gd name="connsiteX2851" fmla="*/ 599651 w 8023328"/>
              <a:gd name="connsiteY2851" fmla="*/ 655635 h 2380521"/>
              <a:gd name="connsiteX2852" fmla="*/ 584864 w 8023328"/>
              <a:gd name="connsiteY2852" fmla="*/ 670424 h 2380521"/>
              <a:gd name="connsiteX2853" fmla="*/ 570075 w 8023328"/>
              <a:gd name="connsiteY2853" fmla="*/ 655635 h 2380521"/>
              <a:gd name="connsiteX2854" fmla="*/ 584864 w 8023328"/>
              <a:gd name="connsiteY2854" fmla="*/ 640846 h 2380521"/>
              <a:gd name="connsiteX2855" fmla="*/ 513663 w 8023328"/>
              <a:gd name="connsiteY2855" fmla="*/ 640846 h 2380521"/>
              <a:gd name="connsiteX2856" fmla="*/ 528843 w 8023328"/>
              <a:gd name="connsiteY2856" fmla="*/ 655635 h 2380521"/>
              <a:gd name="connsiteX2857" fmla="*/ 513663 w 8023328"/>
              <a:gd name="connsiteY2857" fmla="*/ 670424 h 2380521"/>
              <a:gd name="connsiteX2858" fmla="*/ 499246 w 8023328"/>
              <a:gd name="connsiteY2858" fmla="*/ 655635 h 2380521"/>
              <a:gd name="connsiteX2859" fmla="*/ 513663 w 8023328"/>
              <a:gd name="connsiteY2859" fmla="*/ 640846 h 2380521"/>
              <a:gd name="connsiteX2860" fmla="*/ 439832 w 8023328"/>
              <a:gd name="connsiteY2860" fmla="*/ 640846 h 2380521"/>
              <a:gd name="connsiteX2861" fmla="*/ 454622 w 8023328"/>
              <a:gd name="connsiteY2861" fmla="*/ 655635 h 2380521"/>
              <a:gd name="connsiteX2862" fmla="*/ 439832 w 8023328"/>
              <a:gd name="connsiteY2862" fmla="*/ 670424 h 2380521"/>
              <a:gd name="connsiteX2863" fmla="*/ 425044 w 8023328"/>
              <a:gd name="connsiteY2863" fmla="*/ 655635 h 2380521"/>
              <a:gd name="connsiteX2864" fmla="*/ 439832 w 8023328"/>
              <a:gd name="connsiteY2864" fmla="*/ 640846 h 2380521"/>
              <a:gd name="connsiteX2865" fmla="*/ 368070 w 8023328"/>
              <a:gd name="connsiteY2865" fmla="*/ 640846 h 2380521"/>
              <a:gd name="connsiteX2866" fmla="*/ 380465 w 8023328"/>
              <a:gd name="connsiteY2866" fmla="*/ 655635 h 2380521"/>
              <a:gd name="connsiteX2867" fmla="*/ 368070 w 8023328"/>
              <a:gd name="connsiteY2867" fmla="*/ 670424 h 2380521"/>
              <a:gd name="connsiteX2868" fmla="*/ 354211 w 8023328"/>
              <a:gd name="connsiteY2868" fmla="*/ 655635 h 2380521"/>
              <a:gd name="connsiteX2869" fmla="*/ 368070 w 8023328"/>
              <a:gd name="connsiteY2869" fmla="*/ 640846 h 2380521"/>
              <a:gd name="connsiteX2870" fmla="*/ 297235 w 8023328"/>
              <a:gd name="connsiteY2870" fmla="*/ 640846 h 2380521"/>
              <a:gd name="connsiteX2871" fmla="*/ 309631 w 8023328"/>
              <a:gd name="connsiteY2871" fmla="*/ 655635 h 2380521"/>
              <a:gd name="connsiteX2872" fmla="*/ 297235 w 8023328"/>
              <a:gd name="connsiteY2872" fmla="*/ 670424 h 2380521"/>
              <a:gd name="connsiteX2873" fmla="*/ 283379 w 8023328"/>
              <a:gd name="connsiteY2873" fmla="*/ 655635 h 2380521"/>
              <a:gd name="connsiteX2874" fmla="*/ 297235 w 8023328"/>
              <a:gd name="connsiteY2874" fmla="*/ 640846 h 2380521"/>
              <a:gd name="connsiteX2875" fmla="*/ 4082465 w 8023328"/>
              <a:gd name="connsiteY2875" fmla="*/ 570017 h 2380521"/>
              <a:gd name="connsiteX2876" fmla="*/ 4097254 w 8023328"/>
              <a:gd name="connsiteY2876" fmla="*/ 584805 h 2380521"/>
              <a:gd name="connsiteX2877" fmla="*/ 4082465 w 8023328"/>
              <a:gd name="connsiteY2877" fmla="*/ 599594 h 2380521"/>
              <a:gd name="connsiteX2878" fmla="*/ 4067676 w 8023328"/>
              <a:gd name="connsiteY2878" fmla="*/ 584805 h 2380521"/>
              <a:gd name="connsiteX2879" fmla="*/ 4082465 w 8023328"/>
              <a:gd name="connsiteY2879" fmla="*/ 570017 h 2380521"/>
              <a:gd name="connsiteX2880" fmla="*/ 4010703 w 8023328"/>
              <a:gd name="connsiteY2880" fmla="*/ 570017 h 2380521"/>
              <a:gd name="connsiteX2881" fmla="*/ 4023100 w 8023328"/>
              <a:gd name="connsiteY2881" fmla="*/ 584805 h 2380521"/>
              <a:gd name="connsiteX2882" fmla="*/ 4010703 w 8023328"/>
              <a:gd name="connsiteY2882" fmla="*/ 599594 h 2380521"/>
              <a:gd name="connsiteX2883" fmla="*/ 3996847 w 8023328"/>
              <a:gd name="connsiteY2883" fmla="*/ 584805 h 2380521"/>
              <a:gd name="connsiteX2884" fmla="*/ 4010703 w 8023328"/>
              <a:gd name="connsiteY2884" fmla="*/ 570017 h 2380521"/>
              <a:gd name="connsiteX2885" fmla="*/ 3939871 w 8023328"/>
              <a:gd name="connsiteY2885" fmla="*/ 570017 h 2380521"/>
              <a:gd name="connsiteX2886" fmla="*/ 3952268 w 8023328"/>
              <a:gd name="connsiteY2886" fmla="*/ 584805 h 2380521"/>
              <a:gd name="connsiteX2887" fmla="*/ 3939871 w 8023328"/>
              <a:gd name="connsiteY2887" fmla="*/ 599594 h 2380521"/>
              <a:gd name="connsiteX2888" fmla="*/ 3926015 w 8023328"/>
              <a:gd name="connsiteY2888" fmla="*/ 584805 h 2380521"/>
              <a:gd name="connsiteX2889" fmla="*/ 3939871 w 8023328"/>
              <a:gd name="connsiteY2889" fmla="*/ 570017 h 2380521"/>
              <a:gd name="connsiteX2890" fmla="*/ 3869042 w 8023328"/>
              <a:gd name="connsiteY2890" fmla="*/ 570017 h 2380521"/>
              <a:gd name="connsiteX2891" fmla="*/ 3881439 w 8023328"/>
              <a:gd name="connsiteY2891" fmla="*/ 584805 h 2380521"/>
              <a:gd name="connsiteX2892" fmla="*/ 3869042 w 8023328"/>
              <a:gd name="connsiteY2892" fmla="*/ 599594 h 2380521"/>
              <a:gd name="connsiteX2893" fmla="*/ 3855186 w 8023328"/>
              <a:gd name="connsiteY2893" fmla="*/ 584805 h 2380521"/>
              <a:gd name="connsiteX2894" fmla="*/ 3869042 w 8023328"/>
              <a:gd name="connsiteY2894" fmla="*/ 570017 h 2380521"/>
              <a:gd name="connsiteX2895" fmla="*/ 3796752 w 8023328"/>
              <a:gd name="connsiteY2895" fmla="*/ 570017 h 2380521"/>
              <a:gd name="connsiteX2896" fmla="*/ 3810608 w 8023328"/>
              <a:gd name="connsiteY2896" fmla="*/ 584805 h 2380521"/>
              <a:gd name="connsiteX2897" fmla="*/ 3796752 w 8023328"/>
              <a:gd name="connsiteY2897" fmla="*/ 599594 h 2380521"/>
              <a:gd name="connsiteX2898" fmla="*/ 3784355 w 8023328"/>
              <a:gd name="connsiteY2898" fmla="*/ 584805 h 2380521"/>
              <a:gd name="connsiteX2899" fmla="*/ 3796752 w 8023328"/>
              <a:gd name="connsiteY2899" fmla="*/ 570017 h 2380521"/>
              <a:gd name="connsiteX2900" fmla="*/ 3725922 w 8023328"/>
              <a:gd name="connsiteY2900" fmla="*/ 570017 h 2380521"/>
              <a:gd name="connsiteX2901" fmla="*/ 3739778 w 8023328"/>
              <a:gd name="connsiteY2901" fmla="*/ 584805 h 2380521"/>
              <a:gd name="connsiteX2902" fmla="*/ 3725922 w 8023328"/>
              <a:gd name="connsiteY2902" fmla="*/ 599594 h 2380521"/>
              <a:gd name="connsiteX2903" fmla="*/ 3713525 w 8023328"/>
              <a:gd name="connsiteY2903" fmla="*/ 584805 h 2380521"/>
              <a:gd name="connsiteX2904" fmla="*/ 3725922 w 8023328"/>
              <a:gd name="connsiteY2904" fmla="*/ 570017 h 2380521"/>
              <a:gd name="connsiteX2905" fmla="*/ 3655091 w 8023328"/>
              <a:gd name="connsiteY2905" fmla="*/ 570017 h 2380521"/>
              <a:gd name="connsiteX2906" fmla="*/ 3668947 w 8023328"/>
              <a:gd name="connsiteY2906" fmla="*/ 582414 h 2380521"/>
              <a:gd name="connsiteX2907" fmla="*/ 3655091 w 8023328"/>
              <a:gd name="connsiteY2907" fmla="*/ 596271 h 2380521"/>
              <a:gd name="connsiteX2908" fmla="*/ 3642694 w 8023328"/>
              <a:gd name="connsiteY2908" fmla="*/ 582414 h 2380521"/>
              <a:gd name="connsiteX2909" fmla="*/ 3655091 w 8023328"/>
              <a:gd name="connsiteY2909" fmla="*/ 570017 h 2380521"/>
              <a:gd name="connsiteX2910" fmla="*/ 3583280 w 8023328"/>
              <a:gd name="connsiteY2910" fmla="*/ 570017 h 2380521"/>
              <a:gd name="connsiteX2911" fmla="*/ 3598069 w 8023328"/>
              <a:gd name="connsiteY2911" fmla="*/ 582414 h 2380521"/>
              <a:gd name="connsiteX2912" fmla="*/ 3583280 w 8023328"/>
              <a:gd name="connsiteY2912" fmla="*/ 596271 h 2380521"/>
              <a:gd name="connsiteX2913" fmla="*/ 3568491 w 8023328"/>
              <a:gd name="connsiteY2913" fmla="*/ 582414 h 2380521"/>
              <a:gd name="connsiteX2914" fmla="*/ 3583280 w 8023328"/>
              <a:gd name="connsiteY2914" fmla="*/ 570017 h 2380521"/>
              <a:gd name="connsiteX2915" fmla="*/ 3512449 w 8023328"/>
              <a:gd name="connsiteY2915" fmla="*/ 570017 h 2380521"/>
              <a:gd name="connsiteX2916" fmla="*/ 3527237 w 8023328"/>
              <a:gd name="connsiteY2916" fmla="*/ 582414 h 2380521"/>
              <a:gd name="connsiteX2917" fmla="*/ 3512449 w 8023328"/>
              <a:gd name="connsiteY2917" fmla="*/ 596271 h 2380521"/>
              <a:gd name="connsiteX2918" fmla="*/ 3497661 w 8023328"/>
              <a:gd name="connsiteY2918" fmla="*/ 582414 h 2380521"/>
              <a:gd name="connsiteX2919" fmla="*/ 3512449 w 8023328"/>
              <a:gd name="connsiteY2919" fmla="*/ 570017 h 2380521"/>
              <a:gd name="connsiteX2920" fmla="*/ 3441619 w 8023328"/>
              <a:gd name="connsiteY2920" fmla="*/ 570017 h 2380521"/>
              <a:gd name="connsiteX2921" fmla="*/ 3456408 w 8023328"/>
              <a:gd name="connsiteY2921" fmla="*/ 582414 h 2380521"/>
              <a:gd name="connsiteX2922" fmla="*/ 3441619 w 8023328"/>
              <a:gd name="connsiteY2922" fmla="*/ 596271 h 2380521"/>
              <a:gd name="connsiteX2923" fmla="*/ 3426830 w 8023328"/>
              <a:gd name="connsiteY2923" fmla="*/ 582414 h 2380521"/>
              <a:gd name="connsiteX2924" fmla="*/ 3441619 w 8023328"/>
              <a:gd name="connsiteY2924" fmla="*/ 570017 h 2380521"/>
              <a:gd name="connsiteX2925" fmla="*/ 3369857 w 8023328"/>
              <a:gd name="connsiteY2925" fmla="*/ 570017 h 2380521"/>
              <a:gd name="connsiteX2926" fmla="*/ 3382254 w 8023328"/>
              <a:gd name="connsiteY2926" fmla="*/ 582414 h 2380521"/>
              <a:gd name="connsiteX2927" fmla="*/ 3369857 w 8023328"/>
              <a:gd name="connsiteY2927" fmla="*/ 596271 h 2380521"/>
              <a:gd name="connsiteX2928" fmla="*/ 3356001 w 8023328"/>
              <a:gd name="connsiteY2928" fmla="*/ 582414 h 2380521"/>
              <a:gd name="connsiteX2929" fmla="*/ 3369857 w 8023328"/>
              <a:gd name="connsiteY2929" fmla="*/ 570017 h 2380521"/>
              <a:gd name="connsiteX2930" fmla="*/ 3299091 w 8023328"/>
              <a:gd name="connsiteY2930" fmla="*/ 570017 h 2380521"/>
              <a:gd name="connsiteX2931" fmla="*/ 3311491 w 8023328"/>
              <a:gd name="connsiteY2931" fmla="*/ 582414 h 2380521"/>
              <a:gd name="connsiteX2932" fmla="*/ 3299091 w 8023328"/>
              <a:gd name="connsiteY2932" fmla="*/ 596271 h 2380521"/>
              <a:gd name="connsiteX2933" fmla="*/ 3285240 w 8023328"/>
              <a:gd name="connsiteY2933" fmla="*/ 582414 h 2380521"/>
              <a:gd name="connsiteX2934" fmla="*/ 3299091 w 8023328"/>
              <a:gd name="connsiteY2934" fmla="*/ 570017 h 2380521"/>
              <a:gd name="connsiteX2935" fmla="*/ 3226803 w 8023328"/>
              <a:gd name="connsiteY2935" fmla="*/ 570017 h 2380521"/>
              <a:gd name="connsiteX2936" fmla="*/ 3240660 w 8023328"/>
              <a:gd name="connsiteY2936" fmla="*/ 582414 h 2380521"/>
              <a:gd name="connsiteX2937" fmla="*/ 3226803 w 8023328"/>
              <a:gd name="connsiteY2937" fmla="*/ 596271 h 2380521"/>
              <a:gd name="connsiteX2938" fmla="*/ 3214406 w 8023328"/>
              <a:gd name="connsiteY2938" fmla="*/ 582414 h 2380521"/>
              <a:gd name="connsiteX2939" fmla="*/ 3226803 w 8023328"/>
              <a:gd name="connsiteY2939" fmla="*/ 570017 h 2380521"/>
              <a:gd name="connsiteX2940" fmla="*/ 3152600 w 8023328"/>
              <a:gd name="connsiteY2940" fmla="*/ 570017 h 2380521"/>
              <a:gd name="connsiteX2941" fmla="*/ 3166454 w 8023328"/>
              <a:gd name="connsiteY2941" fmla="*/ 582414 h 2380521"/>
              <a:gd name="connsiteX2942" fmla="*/ 3152600 w 8023328"/>
              <a:gd name="connsiteY2942" fmla="*/ 596271 h 2380521"/>
              <a:gd name="connsiteX2943" fmla="*/ 3140203 w 8023328"/>
              <a:gd name="connsiteY2943" fmla="*/ 582414 h 2380521"/>
              <a:gd name="connsiteX2944" fmla="*/ 3152600 w 8023328"/>
              <a:gd name="connsiteY2944" fmla="*/ 570017 h 2380521"/>
              <a:gd name="connsiteX2945" fmla="*/ 3081770 w 8023328"/>
              <a:gd name="connsiteY2945" fmla="*/ 570017 h 2380521"/>
              <a:gd name="connsiteX2946" fmla="*/ 3095622 w 8023328"/>
              <a:gd name="connsiteY2946" fmla="*/ 582414 h 2380521"/>
              <a:gd name="connsiteX2947" fmla="*/ 3081770 w 8023328"/>
              <a:gd name="connsiteY2947" fmla="*/ 596271 h 2380521"/>
              <a:gd name="connsiteX2948" fmla="*/ 3069369 w 8023328"/>
              <a:gd name="connsiteY2948" fmla="*/ 582414 h 2380521"/>
              <a:gd name="connsiteX2949" fmla="*/ 3081770 w 8023328"/>
              <a:gd name="connsiteY2949" fmla="*/ 570017 h 2380521"/>
              <a:gd name="connsiteX2950" fmla="*/ 3013712 w 8023328"/>
              <a:gd name="connsiteY2950" fmla="*/ 570017 h 2380521"/>
              <a:gd name="connsiteX2951" fmla="*/ 3028132 w 8023328"/>
              <a:gd name="connsiteY2951" fmla="*/ 582414 h 2380521"/>
              <a:gd name="connsiteX2952" fmla="*/ 3013712 w 8023328"/>
              <a:gd name="connsiteY2952" fmla="*/ 596271 h 2380521"/>
              <a:gd name="connsiteX2953" fmla="*/ 2998537 w 8023328"/>
              <a:gd name="connsiteY2953" fmla="*/ 582414 h 2380521"/>
              <a:gd name="connsiteX2954" fmla="*/ 3013712 w 8023328"/>
              <a:gd name="connsiteY2954" fmla="*/ 570017 h 2380521"/>
              <a:gd name="connsiteX2955" fmla="*/ 2942491 w 8023328"/>
              <a:gd name="connsiteY2955" fmla="*/ 570017 h 2380521"/>
              <a:gd name="connsiteX2956" fmla="*/ 2957285 w 8023328"/>
              <a:gd name="connsiteY2956" fmla="*/ 582414 h 2380521"/>
              <a:gd name="connsiteX2957" fmla="*/ 2942491 w 8023328"/>
              <a:gd name="connsiteY2957" fmla="*/ 596271 h 2380521"/>
              <a:gd name="connsiteX2958" fmla="*/ 2927705 w 8023328"/>
              <a:gd name="connsiteY2958" fmla="*/ 582414 h 2380521"/>
              <a:gd name="connsiteX2959" fmla="*/ 2942491 w 8023328"/>
              <a:gd name="connsiteY2959" fmla="*/ 570017 h 2380521"/>
              <a:gd name="connsiteX2960" fmla="*/ 2868288 w 8023328"/>
              <a:gd name="connsiteY2960" fmla="*/ 570017 h 2380521"/>
              <a:gd name="connsiteX2961" fmla="*/ 2883082 w 8023328"/>
              <a:gd name="connsiteY2961" fmla="*/ 582414 h 2380521"/>
              <a:gd name="connsiteX2962" fmla="*/ 2868288 w 8023328"/>
              <a:gd name="connsiteY2962" fmla="*/ 596271 h 2380521"/>
              <a:gd name="connsiteX2963" fmla="*/ 2853502 w 8023328"/>
              <a:gd name="connsiteY2963" fmla="*/ 582414 h 2380521"/>
              <a:gd name="connsiteX2964" fmla="*/ 2868288 w 8023328"/>
              <a:gd name="connsiteY2964" fmla="*/ 570017 h 2380521"/>
              <a:gd name="connsiteX2965" fmla="*/ 2796532 w 8023328"/>
              <a:gd name="connsiteY2965" fmla="*/ 570017 h 2380521"/>
              <a:gd name="connsiteX2966" fmla="*/ 2808931 w 8023328"/>
              <a:gd name="connsiteY2966" fmla="*/ 582414 h 2380521"/>
              <a:gd name="connsiteX2967" fmla="*/ 2796532 w 8023328"/>
              <a:gd name="connsiteY2967" fmla="*/ 596271 h 2380521"/>
              <a:gd name="connsiteX2968" fmla="*/ 2782675 w 8023328"/>
              <a:gd name="connsiteY2968" fmla="*/ 582414 h 2380521"/>
              <a:gd name="connsiteX2969" fmla="*/ 2796532 w 8023328"/>
              <a:gd name="connsiteY2969" fmla="*/ 570017 h 2380521"/>
              <a:gd name="connsiteX2970" fmla="*/ 2725695 w 8023328"/>
              <a:gd name="connsiteY2970" fmla="*/ 570017 h 2380521"/>
              <a:gd name="connsiteX2971" fmla="*/ 2738097 w 8023328"/>
              <a:gd name="connsiteY2971" fmla="*/ 582414 h 2380521"/>
              <a:gd name="connsiteX2972" fmla="*/ 2725695 w 8023328"/>
              <a:gd name="connsiteY2972" fmla="*/ 596271 h 2380521"/>
              <a:gd name="connsiteX2973" fmla="*/ 2711843 w 8023328"/>
              <a:gd name="connsiteY2973" fmla="*/ 582414 h 2380521"/>
              <a:gd name="connsiteX2974" fmla="*/ 2725695 w 8023328"/>
              <a:gd name="connsiteY2974" fmla="*/ 570017 h 2380521"/>
              <a:gd name="connsiteX2975" fmla="*/ 2654867 w 8023328"/>
              <a:gd name="connsiteY2975" fmla="*/ 570017 h 2380521"/>
              <a:gd name="connsiteX2976" fmla="*/ 2667266 w 8023328"/>
              <a:gd name="connsiteY2976" fmla="*/ 582414 h 2380521"/>
              <a:gd name="connsiteX2977" fmla="*/ 2654867 w 8023328"/>
              <a:gd name="connsiteY2977" fmla="*/ 596271 h 2380521"/>
              <a:gd name="connsiteX2978" fmla="*/ 2641013 w 8023328"/>
              <a:gd name="connsiteY2978" fmla="*/ 582414 h 2380521"/>
              <a:gd name="connsiteX2979" fmla="*/ 2654867 w 8023328"/>
              <a:gd name="connsiteY2979" fmla="*/ 570017 h 2380521"/>
              <a:gd name="connsiteX2980" fmla="*/ 2582580 w 8023328"/>
              <a:gd name="connsiteY2980" fmla="*/ 570017 h 2380521"/>
              <a:gd name="connsiteX2981" fmla="*/ 2596435 w 8023328"/>
              <a:gd name="connsiteY2981" fmla="*/ 582414 h 2380521"/>
              <a:gd name="connsiteX2982" fmla="*/ 2582580 w 8023328"/>
              <a:gd name="connsiteY2982" fmla="*/ 596271 h 2380521"/>
              <a:gd name="connsiteX2983" fmla="*/ 2570184 w 8023328"/>
              <a:gd name="connsiteY2983" fmla="*/ 582414 h 2380521"/>
              <a:gd name="connsiteX2984" fmla="*/ 2582580 w 8023328"/>
              <a:gd name="connsiteY2984" fmla="*/ 570017 h 2380521"/>
              <a:gd name="connsiteX2985" fmla="*/ 2511026 w 8023328"/>
              <a:gd name="connsiteY2985" fmla="*/ 570017 h 2380521"/>
              <a:gd name="connsiteX2986" fmla="*/ 2525610 w 8023328"/>
              <a:gd name="connsiteY2986" fmla="*/ 582414 h 2380521"/>
              <a:gd name="connsiteX2987" fmla="*/ 2511026 w 8023328"/>
              <a:gd name="connsiteY2987" fmla="*/ 596271 h 2380521"/>
              <a:gd name="connsiteX2988" fmla="*/ 2499358 w 8023328"/>
              <a:gd name="connsiteY2988" fmla="*/ 582414 h 2380521"/>
              <a:gd name="connsiteX2989" fmla="*/ 2511026 w 8023328"/>
              <a:gd name="connsiteY2989" fmla="*/ 570017 h 2380521"/>
              <a:gd name="connsiteX2990" fmla="*/ 2440921 w 8023328"/>
              <a:gd name="connsiteY2990" fmla="*/ 570017 h 2380521"/>
              <a:gd name="connsiteX2991" fmla="*/ 2454778 w 8023328"/>
              <a:gd name="connsiteY2991" fmla="*/ 582414 h 2380521"/>
              <a:gd name="connsiteX2992" fmla="*/ 2440921 w 8023328"/>
              <a:gd name="connsiteY2992" fmla="*/ 596271 h 2380521"/>
              <a:gd name="connsiteX2993" fmla="*/ 2428525 w 8023328"/>
              <a:gd name="connsiteY2993" fmla="*/ 582414 h 2380521"/>
              <a:gd name="connsiteX2994" fmla="*/ 2440921 w 8023328"/>
              <a:gd name="connsiteY2994" fmla="*/ 570017 h 2380521"/>
              <a:gd name="connsiteX2995" fmla="*/ 2369108 w 8023328"/>
              <a:gd name="connsiteY2995" fmla="*/ 570017 h 2380521"/>
              <a:gd name="connsiteX2996" fmla="*/ 2383896 w 8023328"/>
              <a:gd name="connsiteY2996" fmla="*/ 582414 h 2380521"/>
              <a:gd name="connsiteX2997" fmla="*/ 2369108 w 8023328"/>
              <a:gd name="connsiteY2997" fmla="*/ 596271 h 2380521"/>
              <a:gd name="connsiteX2998" fmla="*/ 2354319 w 8023328"/>
              <a:gd name="connsiteY2998" fmla="*/ 582414 h 2380521"/>
              <a:gd name="connsiteX2999" fmla="*/ 2369108 w 8023328"/>
              <a:gd name="connsiteY2999" fmla="*/ 570017 h 2380521"/>
              <a:gd name="connsiteX3000" fmla="*/ 2298275 w 8023328"/>
              <a:gd name="connsiteY3000" fmla="*/ 570017 h 2380521"/>
              <a:gd name="connsiteX3001" fmla="*/ 2313064 w 8023328"/>
              <a:gd name="connsiteY3001" fmla="*/ 582414 h 2380521"/>
              <a:gd name="connsiteX3002" fmla="*/ 2298275 w 8023328"/>
              <a:gd name="connsiteY3002" fmla="*/ 596271 h 2380521"/>
              <a:gd name="connsiteX3003" fmla="*/ 2283487 w 8023328"/>
              <a:gd name="connsiteY3003" fmla="*/ 582414 h 2380521"/>
              <a:gd name="connsiteX3004" fmla="*/ 2298275 w 8023328"/>
              <a:gd name="connsiteY3004" fmla="*/ 570017 h 2380521"/>
              <a:gd name="connsiteX3005" fmla="*/ 2226512 w 8023328"/>
              <a:gd name="connsiteY3005" fmla="*/ 570017 h 2380521"/>
              <a:gd name="connsiteX3006" fmla="*/ 2238911 w 8023328"/>
              <a:gd name="connsiteY3006" fmla="*/ 582414 h 2380521"/>
              <a:gd name="connsiteX3007" fmla="*/ 2226512 w 8023328"/>
              <a:gd name="connsiteY3007" fmla="*/ 596271 h 2380521"/>
              <a:gd name="connsiteX3008" fmla="*/ 2212655 w 8023328"/>
              <a:gd name="connsiteY3008" fmla="*/ 582414 h 2380521"/>
              <a:gd name="connsiteX3009" fmla="*/ 2226512 w 8023328"/>
              <a:gd name="connsiteY3009" fmla="*/ 570017 h 2380521"/>
              <a:gd name="connsiteX3010" fmla="*/ 2155680 w 8023328"/>
              <a:gd name="connsiteY3010" fmla="*/ 570017 h 2380521"/>
              <a:gd name="connsiteX3011" fmla="*/ 2168079 w 8023328"/>
              <a:gd name="connsiteY3011" fmla="*/ 582414 h 2380521"/>
              <a:gd name="connsiteX3012" fmla="*/ 2155680 w 8023328"/>
              <a:gd name="connsiteY3012" fmla="*/ 596271 h 2380521"/>
              <a:gd name="connsiteX3013" fmla="*/ 2141823 w 8023328"/>
              <a:gd name="connsiteY3013" fmla="*/ 582414 h 2380521"/>
              <a:gd name="connsiteX3014" fmla="*/ 2155680 w 8023328"/>
              <a:gd name="connsiteY3014" fmla="*/ 570017 h 2380521"/>
              <a:gd name="connsiteX3015" fmla="*/ 2084846 w 8023328"/>
              <a:gd name="connsiteY3015" fmla="*/ 570017 h 2380521"/>
              <a:gd name="connsiteX3016" fmla="*/ 2097246 w 8023328"/>
              <a:gd name="connsiteY3016" fmla="*/ 582414 h 2380521"/>
              <a:gd name="connsiteX3017" fmla="*/ 2084846 w 8023328"/>
              <a:gd name="connsiteY3017" fmla="*/ 596271 h 2380521"/>
              <a:gd name="connsiteX3018" fmla="*/ 2070989 w 8023328"/>
              <a:gd name="connsiteY3018" fmla="*/ 582414 h 2380521"/>
              <a:gd name="connsiteX3019" fmla="*/ 2084846 w 8023328"/>
              <a:gd name="connsiteY3019" fmla="*/ 570017 h 2380521"/>
              <a:gd name="connsiteX3020" fmla="*/ 2011831 w 8023328"/>
              <a:gd name="connsiteY3020" fmla="*/ 570017 h 2380521"/>
              <a:gd name="connsiteX3021" fmla="*/ 2026416 w 8023328"/>
              <a:gd name="connsiteY3021" fmla="*/ 582414 h 2380521"/>
              <a:gd name="connsiteX3022" fmla="*/ 2011831 w 8023328"/>
              <a:gd name="connsiteY3022" fmla="*/ 596271 h 2380521"/>
              <a:gd name="connsiteX3023" fmla="*/ 2000163 w 8023328"/>
              <a:gd name="connsiteY3023" fmla="*/ 582414 h 2380521"/>
              <a:gd name="connsiteX3024" fmla="*/ 2011831 w 8023328"/>
              <a:gd name="connsiteY3024" fmla="*/ 570017 h 2380521"/>
              <a:gd name="connsiteX3025" fmla="*/ 1938359 w 8023328"/>
              <a:gd name="connsiteY3025" fmla="*/ 570017 h 2380521"/>
              <a:gd name="connsiteX3026" fmla="*/ 1952216 w 8023328"/>
              <a:gd name="connsiteY3026" fmla="*/ 583873 h 2380521"/>
              <a:gd name="connsiteX3027" fmla="*/ 1938359 w 8023328"/>
              <a:gd name="connsiteY3027" fmla="*/ 596271 h 2380521"/>
              <a:gd name="connsiteX3028" fmla="*/ 1925962 w 8023328"/>
              <a:gd name="connsiteY3028" fmla="*/ 583873 h 2380521"/>
              <a:gd name="connsiteX3029" fmla="*/ 1938359 w 8023328"/>
              <a:gd name="connsiteY3029" fmla="*/ 570017 h 2380521"/>
              <a:gd name="connsiteX3030" fmla="*/ 1867522 w 8023328"/>
              <a:gd name="connsiteY3030" fmla="*/ 570017 h 2380521"/>
              <a:gd name="connsiteX3031" fmla="*/ 1881382 w 8023328"/>
              <a:gd name="connsiteY3031" fmla="*/ 583873 h 2380521"/>
              <a:gd name="connsiteX3032" fmla="*/ 1867522 w 8023328"/>
              <a:gd name="connsiteY3032" fmla="*/ 596271 h 2380521"/>
              <a:gd name="connsiteX3033" fmla="*/ 1855124 w 8023328"/>
              <a:gd name="connsiteY3033" fmla="*/ 583873 h 2380521"/>
              <a:gd name="connsiteX3034" fmla="*/ 1867522 w 8023328"/>
              <a:gd name="connsiteY3034" fmla="*/ 570017 h 2380521"/>
              <a:gd name="connsiteX3035" fmla="*/ 1799082 w 8023328"/>
              <a:gd name="connsiteY3035" fmla="*/ 570017 h 2380521"/>
              <a:gd name="connsiteX3036" fmla="*/ 1813871 w 8023328"/>
              <a:gd name="connsiteY3036" fmla="*/ 583873 h 2380521"/>
              <a:gd name="connsiteX3037" fmla="*/ 1799082 w 8023328"/>
              <a:gd name="connsiteY3037" fmla="*/ 596271 h 2380521"/>
              <a:gd name="connsiteX3038" fmla="*/ 1784295 w 8023328"/>
              <a:gd name="connsiteY3038" fmla="*/ 583873 h 2380521"/>
              <a:gd name="connsiteX3039" fmla="*/ 1799082 w 8023328"/>
              <a:gd name="connsiteY3039" fmla="*/ 570017 h 2380521"/>
              <a:gd name="connsiteX3040" fmla="*/ 1728257 w 8023328"/>
              <a:gd name="connsiteY3040" fmla="*/ 570017 h 2380521"/>
              <a:gd name="connsiteX3041" fmla="*/ 1743046 w 8023328"/>
              <a:gd name="connsiteY3041" fmla="*/ 583873 h 2380521"/>
              <a:gd name="connsiteX3042" fmla="*/ 1728257 w 8023328"/>
              <a:gd name="connsiteY3042" fmla="*/ 596271 h 2380521"/>
              <a:gd name="connsiteX3043" fmla="*/ 1713467 w 8023328"/>
              <a:gd name="connsiteY3043" fmla="*/ 583873 h 2380521"/>
              <a:gd name="connsiteX3044" fmla="*/ 1728257 w 8023328"/>
              <a:gd name="connsiteY3044" fmla="*/ 570017 h 2380521"/>
              <a:gd name="connsiteX3045" fmla="*/ 1657426 w 8023328"/>
              <a:gd name="connsiteY3045" fmla="*/ 570017 h 2380521"/>
              <a:gd name="connsiteX3046" fmla="*/ 1672218 w 8023328"/>
              <a:gd name="connsiteY3046" fmla="*/ 583873 h 2380521"/>
              <a:gd name="connsiteX3047" fmla="*/ 1657426 w 8023328"/>
              <a:gd name="connsiteY3047" fmla="*/ 596271 h 2380521"/>
              <a:gd name="connsiteX3048" fmla="*/ 1642647 w 8023328"/>
              <a:gd name="connsiteY3048" fmla="*/ 583873 h 2380521"/>
              <a:gd name="connsiteX3049" fmla="*/ 1657426 w 8023328"/>
              <a:gd name="connsiteY3049" fmla="*/ 570017 h 2380521"/>
              <a:gd name="connsiteX3050" fmla="*/ 1582294 w 8023328"/>
              <a:gd name="connsiteY3050" fmla="*/ 570017 h 2380521"/>
              <a:gd name="connsiteX3051" fmla="*/ 1594694 w 8023328"/>
              <a:gd name="connsiteY3051" fmla="*/ 583873 h 2380521"/>
              <a:gd name="connsiteX3052" fmla="*/ 1582294 w 8023328"/>
              <a:gd name="connsiteY3052" fmla="*/ 596271 h 2380521"/>
              <a:gd name="connsiteX3053" fmla="*/ 1568438 w 8023328"/>
              <a:gd name="connsiteY3053" fmla="*/ 583873 h 2380521"/>
              <a:gd name="connsiteX3054" fmla="*/ 1582294 w 8023328"/>
              <a:gd name="connsiteY3054" fmla="*/ 570017 h 2380521"/>
              <a:gd name="connsiteX3055" fmla="*/ 1512190 w 8023328"/>
              <a:gd name="connsiteY3055" fmla="*/ 570017 h 2380521"/>
              <a:gd name="connsiteX3056" fmla="*/ 1523859 w 8023328"/>
              <a:gd name="connsiteY3056" fmla="*/ 583873 h 2380521"/>
              <a:gd name="connsiteX3057" fmla="*/ 1512190 w 8023328"/>
              <a:gd name="connsiteY3057" fmla="*/ 596271 h 2380521"/>
              <a:gd name="connsiteX3058" fmla="*/ 1497607 w 8023328"/>
              <a:gd name="connsiteY3058" fmla="*/ 583873 h 2380521"/>
              <a:gd name="connsiteX3059" fmla="*/ 1512190 w 8023328"/>
              <a:gd name="connsiteY3059" fmla="*/ 570017 h 2380521"/>
              <a:gd name="connsiteX3060" fmla="*/ 1440623 w 8023328"/>
              <a:gd name="connsiteY3060" fmla="*/ 570017 h 2380521"/>
              <a:gd name="connsiteX3061" fmla="*/ 1453020 w 8023328"/>
              <a:gd name="connsiteY3061" fmla="*/ 583873 h 2380521"/>
              <a:gd name="connsiteX3062" fmla="*/ 1440623 w 8023328"/>
              <a:gd name="connsiteY3062" fmla="*/ 596271 h 2380521"/>
              <a:gd name="connsiteX3063" fmla="*/ 1426771 w 8023328"/>
              <a:gd name="connsiteY3063" fmla="*/ 583873 h 2380521"/>
              <a:gd name="connsiteX3064" fmla="*/ 1440623 w 8023328"/>
              <a:gd name="connsiteY3064" fmla="*/ 570017 h 2380521"/>
              <a:gd name="connsiteX3065" fmla="*/ 1368341 w 8023328"/>
              <a:gd name="connsiteY3065" fmla="*/ 570017 h 2380521"/>
              <a:gd name="connsiteX3066" fmla="*/ 1382194 w 8023328"/>
              <a:gd name="connsiteY3066" fmla="*/ 583873 h 2380521"/>
              <a:gd name="connsiteX3067" fmla="*/ 1368341 w 8023328"/>
              <a:gd name="connsiteY3067" fmla="*/ 596271 h 2380521"/>
              <a:gd name="connsiteX3068" fmla="*/ 1355945 w 8023328"/>
              <a:gd name="connsiteY3068" fmla="*/ 583873 h 2380521"/>
              <a:gd name="connsiteX3069" fmla="*/ 1368341 w 8023328"/>
              <a:gd name="connsiteY3069" fmla="*/ 570017 h 2380521"/>
              <a:gd name="connsiteX3070" fmla="*/ 1297515 w 8023328"/>
              <a:gd name="connsiteY3070" fmla="*/ 570017 h 2380521"/>
              <a:gd name="connsiteX3071" fmla="*/ 1311369 w 8023328"/>
              <a:gd name="connsiteY3071" fmla="*/ 583873 h 2380521"/>
              <a:gd name="connsiteX3072" fmla="*/ 1297515 w 8023328"/>
              <a:gd name="connsiteY3072" fmla="*/ 596271 h 2380521"/>
              <a:gd name="connsiteX3073" fmla="*/ 1285116 w 8023328"/>
              <a:gd name="connsiteY3073" fmla="*/ 583873 h 2380521"/>
              <a:gd name="connsiteX3074" fmla="*/ 1297515 w 8023328"/>
              <a:gd name="connsiteY3074" fmla="*/ 570017 h 2380521"/>
              <a:gd name="connsiteX3075" fmla="*/ 1226680 w 8023328"/>
              <a:gd name="connsiteY3075" fmla="*/ 570017 h 2380521"/>
              <a:gd name="connsiteX3076" fmla="*/ 1240537 w 8023328"/>
              <a:gd name="connsiteY3076" fmla="*/ 583873 h 2380521"/>
              <a:gd name="connsiteX3077" fmla="*/ 1226680 w 8023328"/>
              <a:gd name="connsiteY3077" fmla="*/ 596271 h 2380521"/>
              <a:gd name="connsiteX3078" fmla="*/ 1214296 w 8023328"/>
              <a:gd name="connsiteY3078" fmla="*/ 583873 h 2380521"/>
              <a:gd name="connsiteX3079" fmla="*/ 1226680 w 8023328"/>
              <a:gd name="connsiteY3079" fmla="*/ 570017 h 2380521"/>
              <a:gd name="connsiteX3080" fmla="*/ 1154879 w 8023328"/>
              <a:gd name="connsiteY3080" fmla="*/ 570017 h 2380521"/>
              <a:gd name="connsiteX3081" fmla="*/ 1169669 w 8023328"/>
              <a:gd name="connsiteY3081" fmla="*/ 583873 h 2380521"/>
              <a:gd name="connsiteX3082" fmla="*/ 1154879 w 8023328"/>
              <a:gd name="connsiteY3082" fmla="*/ 596271 h 2380521"/>
              <a:gd name="connsiteX3083" fmla="*/ 1140090 w 8023328"/>
              <a:gd name="connsiteY3083" fmla="*/ 583873 h 2380521"/>
              <a:gd name="connsiteX3084" fmla="*/ 1154879 w 8023328"/>
              <a:gd name="connsiteY3084" fmla="*/ 570017 h 2380521"/>
              <a:gd name="connsiteX3085" fmla="*/ 1084053 w 8023328"/>
              <a:gd name="connsiteY3085" fmla="*/ 570017 h 2380521"/>
              <a:gd name="connsiteX3086" fmla="*/ 1098840 w 8023328"/>
              <a:gd name="connsiteY3086" fmla="*/ 583873 h 2380521"/>
              <a:gd name="connsiteX3087" fmla="*/ 1084053 w 8023328"/>
              <a:gd name="connsiteY3087" fmla="*/ 596271 h 2380521"/>
              <a:gd name="connsiteX3088" fmla="*/ 1069263 w 8023328"/>
              <a:gd name="connsiteY3088" fmla="*/ 583873 h 2380521"/>
              <a:gd name="connsiteX3089" fmla="*/ 1084053 w 8023328"/>
              <a:gd name="connsiteY3089" fmla="*/ 570017 h 2380521"/>
              <a:gd name="connsiteX3090" fmla="*/ 1013010 w 8023328"/>
              <a:gd name="connsiteY3090" fmla="*/ 570017 h 2380521"/>
              <a:gd name="connsiteX3091" fmla="*/ 1024682 w 8023328"/>
              <a:gd name="connsiteY3091" fmla="*/ 583873 h 2380521"/>
              <a:gd name="connsiteX3092" fmla="*/ 1013010 w 8023328"/>
              <a:gd name="connsiteY3092" fmla="*/ 596271 h 2380521"/>
              <a:gd name="connsiteX3093" fmla="*/ 998433 w 8023328"/>
              <a:gd name="connsiteY3093" fmla="*/ 583873 h 2380521"/>
              <a:gd name="connsiteX3094" fmla="*/ 1013010 w 8023328"/>
              <a:gd name="connsiteY3094" fmla="*/ 570017 h 2380521"/>
              <a:gd name="connsiteX3095" fmla="*/ 941458 w 8023328"/>
              <a:gd name="connsiteY3095" fmla="*/ 570017 h 2380521"/>
              <a:gd name="connsiteX3096" fmla="*/ 953857 w 8023328"/>
              <a:gd name="connsiteY3096" fmla="*/ 583873 h 2380521"/>
              <a:gd name="connsiteX3097" fmla="*/ 941458 w 8023328"/>
              <a:gd name="connsiteY3097" fmla="*/ 596271 h 2380521"/>
              <a:gd name="connsiteX3098" fmla="*/ 927601 w 8023328"/>
              <a:gd name="connsiteY3098" fmla="*/ 583873 h 2380521"/>
              <a:gd name="connsiteX3099" fmla="*/ 941458 w 8023328"/>
              <a:gd name="connsiteY3099" fmla="*/ 570017 h 2380521"/>
              <a:gd name="connsiteX3100" fmla="*/ 870626 w 8023328"/>
              <a:gd name="connsiteY3100" fmla="*/ 570017 h 2380521"/>
              <a:gd name="connsiteX3101" fmla="*/ 883027 w 8023328"/>
              <a:gd name="connsiteY3101" fmla="*/ 583873 h 2380521"/>
              <a:gd name="connsiteX3102" fmla="*/ 870626 w 8023328"/>
              <a:gd name="connsiteY3102" fmla="*/ 596271 h 2380521"/>
              <a:gd name="connsiteX3103" fmla="*/ 856772 w 8023328"/>
              <a:gd name="connsiteY3103" fmla="*/ 583873 h 2380521"/>
              <a:gd name="connsiteX3104" fmla="*/ 870626 w 8023328"/>
              <a:gd name="connsiteY3104" fmla="*/ 570017 h 2380521"/>
              <a:gd name="connsiteX3105" fmla="*/ 798340 w 8023328"/>
              <a:gd name="connsiteY3105" fmla="*/ 570017 h 2380521"/>
              <a:gd name="connsiteX3106" fmla="*/ 812193 w 8023328"/>
              <a:gd name="connsiteY3106" fmla="*/ 583873 h 2380521"/>
              <a:gd name="connsiteX3107" fmla="*/ 798340 w 8023328"/>
              <a:gd name="connsiteY3107" fmla="*/ 596271 h 2380521"/>
              <a:gd name="connsiteX3108" fmla="*/ 785941 w 8023328"/>
              <a:gd name="connsiteY3108" fmla="*/ 583873 h 2380521"/>
              <a:gd name="connsiteX3109" fmla="*/ 798340 w 8023328"/>
              <a:gd name="connsiteY3109" fmla="*/ 570017 h 2380521"/>
              <a:gd name="connsiteX3110" fmla="*/ 724135 w 8023328"/>
              <a:gd name="connsiteY3110" fmla="*/ 570017 h 2380521"/>
              <a:gd name="connsiteX3111" fmla="*/ 737991 w 8023328"/>
              <a:gd name="connsiteY3111" fmla="*/ 583873 h 2380521"/>
              <a:gd name="connsiteX3112" fmla="*/ 724135 w 8023328"/>
              <a:gd name="connsiteY3112" fmla="*/ 596271 h 2380521"/>
              <a:gd name="connsiteX3113" fmla="*/ 711737 w 8023328"/>
              <a:gd name="connsiteY3113" fmla="*/ 583873 h 2380521"/>
              <a:gd name="connsiteX3114" fmla="*/ 724135 w 8023328"/>
              <a:gd name="connsiteY3114" fmla="*/ 570017 h 2380521"/>
              <a:gd name="connsiteX3115" fmla="*/ 653306 w 8023328"/>
              <a:gd name="connsiteY3115" fmla="*/ 570017 h 2380521"/>
              <a:gd name="connsiteX3116" fmla="*/ 667161 w 8023328"/>
              <a:gd name="connsiteY3116" fmla="*/ 583873 h 2380521"/>
              <a:gd name="connsiteX3117" fmla="*/ 653306 w 8023328"/>
              <a:gd name="connsiteY3117" fmla="*/ 596271 h 2380521"/>
              <a:gd name="connsiteX3118" fmla="*/ 640910 w 8023328"/>
              <a:gd name="connsiteY3118" fmla="*/ 583873 h 2380521"/>
              <a:gd name="connsiteX3119" fmla="*/ 653306 w 8023328"/>
              <a:gd name="connsiteY3119" fmla="*/ 570017 h 2380521"/>
              <a:gd name="connsiteX3120" fmla="*/ 584865 w 8023328"/>
              <a:gd name="connsiteY3120" fmla="*/ 570017 h 2380521"/>
              <a:gd name="connsiteX3121" fmla="*/ 599654 w 8023328"/>
              <a:gd name="connsiteY3121" fmla="*/ 583873 h 2380521"/>
              <a:gd name="connsiteX3122" fmla="*/ 584865 w 8023328"/>
              <a:gd name="connsiteY3122" fmla="*/ 596271 h 2380521"/>
              <a:gd name="connsiteX3123" fmla="*/ 570076 w 8023328"/>
              <a:gd name="connsiteY3123" fmla="*/ 583873 h 2380521"/>
              <a:gd name="connsiteX3124" fmla="*/ 584865 w 8023328"/>
              <a:gd name="connsiteY3124" fmla="*/ 570017 h 2380521"/>
              <a:gd name="connsiteX3125" fmla="*/ 513668 w 8023328"/>
              <a:gd name="connsiteY3125" fmla="*/ 570017 h 2380521"/>
              <a:gd name="connsiteX3126" fmla="*/ 528846 w 8023328"/>
              <a:gd name="connsiteY3126" fmla="*/ 583873 h 2380521"/>
              <a:gd name="connsiteX3127" fmla="*/ 513668 w 8023328"/>
              <a:gd name="connsiteY3127" fmla="*/ 596271 h 2380521"/>
              <a:gd name="connsiteX3128" fmla="*/ 499248 w 8023328"/>
              <a:gd name="connsiteY3128" fmla="*/ 583873 h 2380521"/>
              <a:gd name="connsiteX3129" fmla="*/ 513668 w 8023328"/>
              <a:gd name="connsiteY3129" fmla="*/ 570017 h 2380521"/>
              <a:gd name="connsiteX3130" fmla="*/ 439833 w 8023328"/>
              <a:gd name="connsiteY3130" fmla="*/ 570017 h 2380521"/>
              <a:gd name="connsiteX3131" fmla="*/ 454623 w 8023328"/>
              <a:gd name="connsiteY3131" fmla="*/ 583873 h 2380521"/>
              <a:gd name="connsiteX3132" fmla="*/ 439833 w 8023328"/>
              <a:gd name="connsiteY3132" fmla="*/ 596271 h 2380521"/>
              <a:gd name="connsiteX3133" fmla="*/ 425044 w 8023328"/>
              <a:gd name="connsiteY3133" fmla="*/ 583873 h 2380521"/>
              <a:gd name="connsiteX3134" fmla="*/ 439833 w 8023328"/>
              <a:gd name="connsiteY3134" fmla="*/ 570017 h 2380521"/>
              <a:gd name="connsiteX3135" fmla="*/ 368072 w 8023328"/>
              <a:gd name="connsiteY3135" fmla="*/ 570017 h 2380521"/>
              <a:gd name="connsiteX3136" fmla="*/ 380467 w 8023328"/>
              <a:gd name="connsiteY3136" fmla="*/ 583873 h 2380521"/>
              <a:gd name="connsiteX3137" fmla="*/ 368072 w 8023328"/>
              <a:gd name="connsiteY3137" fmla="*/ 596271 h 2380521"/>
              <a:gd name="connsiteX3138" fmla="*/ 354211 w 8023328"/>
              <a:gd name="connsiteY3138" fmla="*/ 583873 h 2380521"/>
              <a:gd name="connsiteX3139" fmla="*/ 368072 w 8023328"/>
              <a:gd name="connsiteY3139" fmla="*/ 570017 h 2380521"/>
              <a:gd name="connsiteX3140" fmla="*/ 3081772 w 8023328"/>
              <a:gd name="connsiteY3140" fmla="*/ 499186 h 2380521"/>
              <a:gd name="connsiteX3141" fmla="*/ 3095622 w 8023328"/>
              <a:gd name="connsiteY3141" fmla="*/ 511583 h 2380521"/>
              <a:gd name="connsiteX3142" fmla="*/ 3081772 w 8023328"/>
              <a:gd name="connsiteY3142" fmla="*/ 525440 h 2380521"/>
              <a:gd name="connsiteX3143" fmla="*/ 3069372 w 8023328"/>
              <a:gd name="connsiteY3143" fmla="*/ 511583 h 2380521"/>
              <a:gd name="connsiteX3144" fmla="*/ 3081772 w 8023328"/>
              <a:gd name="connsiteY3144" fmla="*/ 499186 h 2380521"/>
              <a:gd name="connsiteX3145" fmla="*/ 3013712 w 8023328"/>
              <a:gd name="connsiteY3145" fmla="*/ 499186 h 2380521"/>
              <a:gd name="connsiteX3146" fmla="*/ 3028135 w 8023328"/>
              <a:gd name="connsiteY3146" fmla="*/ 511583 h 2380521"/>
              <a:gd name="connsiteX3147" fmla="*/ 3013712 w 8023328"/>
              <a:gd name="connsiteY3147" fmla="*/ 525440 h 2380521"/>
              <a:gd name="connsiteX3148" fmla="*/ 2998539 w 8023328"/>
              <a:gd name="connsiteY3148" fmla="*/ 511583 h 2380521"/>
              <a:gd name="connsiteX3149" fmla="*/ 3013712 w 8023328"/>
              <a:gd name="connsiteY3149" fmla="*/ 499186 h 2380521"/>
              <a:gd name="connsiteX3150" fmla="*/ 2942491 w 8023328"/>
              <a:gd name="connsiteY3150" fmla="*/ 499186 h 2380521"/>
              <a:gd name="connsiteX3151" fmla="*/ 2957285 w 8023328"/>
              <a:gd name="connsiteY3151" fmla="*/ 511583 h 2380521"/>
              <a:gd name="connsiteX3152" fmla="*/ 2942491 w 8023328"/>
              <a:gd name="connsiteY3152" fmla="*/ 525440 h 2380521"/>
              <a:gd name="connsiteX3153" fmla="*/ 2927705 w 8023328"/>
              <a:gd name="connsiteY3153" fmla="*/ 511583 h 2380521"/>
              <a:gd name="connsiteX3154" fmla="*/ 2942491 w 8023328"/>
              <a:gd name="connsiteY3154" fmla="*/ 499186 h 2380521"/>
              <a:gd name="connsiteX3155" fmla="*/ 2868291 w 8023328"/>
              <a:gd name="connsiteY3155" fmla="*/ 499186 h 2380521"/>
              <a:gd name="connsiteX3156" fmla="*/ 2883082 w 8023328"/>
              <a:gd name="connsiteY3156" fmla="*/ 511583 h 2380521"/>
              <a:gd name="connsiteX3157" fmla="*/ 2868291 w 8023328"/>
              <a:gd name="connsiteY3157" fmla="*/ 525440 h 2380521"/>
              <a:gd name="connsiteX3158" fmla="*/ 2853502 w 8023328"/>
              <a:gd name="connsiteY3158" fmla="*/ 511583 h 2380521"/>
              <a:gd name="connsiteX3159" fmla="*/ 2868291 w 8023328"/>
              <a:gd name="connsiteY3159" fmla="*/ 499186 h 2380521"/>
              <a:gd name="connsiteX3160" fmla="*/ 2796533 w 8023328"/>
              <a:gd name="connsiteY3160" fmla="*/ 499186 h 2380521"/>
              <a:gd name="connsiteX3161" fmla="*/ 2808931 w 8023328"/>
              <a:gd name="connsiteY3161" fmla="*/ 511583 h 2380521"/>
              <a:gd name="connsiteX3162" fmla="*/ 2796533 w 8023328"/>
              <a:gd name="connsiteY3162" fmla="*/ 525440 h 2380521"/>
              <a:gd name="connsiteX3163" fmla="*/ 2782678 w 8023328"/>
              <a:gd name="connsiteY3163" fmla="*/ 511583 h 2380521"/>
              <a:gd name="connsiteX3164" fmla="*/ 2796533 w 8023328"/>
              <a:gd name="connsiteY3164" fmla="*/ 499186 h 2380521"/>
              <a:gd name="connsiteX3165" fmla="*/ 2725695 w 8023328"/>
              <a:gd name="connsiteY3165" fmla="*/ 499186 h 2380521"/>
              <a:gd name="connsiteX3166" fmla="*/ 2738097 w 8023328"/>
              <a:gd name="connsiteY3166" fmla="*/ 511583 h 2380521"/>
              <a:gd name="connsiteX3167" fmla="*/ 2725695 w 8023328"/>
              <a:gd name="connsiteY3167" fmla="*/ 525440 h 2380521"/>
              <a:gd name="connsiteX3168" fmla="*/ 2711846 w 8023328"/>
              <a:gd name="connsiteY3168" fmla="*/ 511583 h 2380521"/>
              <a:gd name="connsiteX3169" fmla="*/ 2725695 w 8023328"/>
              <a:gd name="connsiteY3169" fmla="*/ 499186 h 2380521"/>
              <a:gd name="connsiteX3170" fmla="*/ 2654870 w 8023328"/>
              <a:gd name="connsiteY3170" fmla="*/ 499186 h 2380521"/>
              <a:gd name="connsiteX3171" fmla="*/ 2667266 w 8023328"/>
              <a:gd name="connsiteY3171" fmla="*/ 511583 h 2380521"/>
              <a:gd name="connsiteX3172" fmla="*/ 2654870 w 8023328"/>
              <a:gd name="connsiteY3172" fmla="*/ 525440 h 2380521"/>
              <a:gd name="connsiteX3173" fmla="*/ 2641013 w 8023328"/>
              <a:gd name="connsiteY3173" fmla="*/ 511583 h 2380521"/>
              <a:gd name="connsiteX3174" fmla="*/ 2654870 w 8023328"/>
              <a:gd name="connsiteY3174" fmla="*/ 499186 h 2380521"/>
              <a:gd name="connsiteX3175" fmla="*/ 2582580 w 8023328"/>
              <a:gd name="connsiteY3175" fmla="*/ 499186 h 2380521"/>
              <a:gd name="connsiteX3176" fmla="*/ 2596435 w 8023328"/>
              <a:gd name="connsiteY3176" fmla="*/ 511583 h 2380521"/>
              <a:gd name="connsiteX3177" fmla="*/ 2582580 w 8023328"/>
              <a:gd name="connsiteY3177" fmla="*/ 525440 h 2380521"/>
              <a:gd name="connsiteX3178" fmla="*/ 2570184 w 8023328"/>
              <a:gd name="connsiteY3178" fmla="*/ 511583 h 2380521"/>
              <a:gd name="connsiteX3179" fmla="*/ 2582580 w 8023328"/>
              <a:gd name="connsiteY3179" fmla="*/ 499186 h 2380521"/>
              <a:gd name="connsiteX3180" fmla="*/ 2511026 w 8023328"/>
              <a:gd name="connsiteY3180" fmla="*/ 499186 h 2380521"/>
              <a:gd name="connsiteX3181" fmla="*/ 2525610 w 8023328"/>
              <a:gd name="connsiteY3181" fmla="*/ 511583 h 2380521"/>
              <a:gd name="connsiteX3182" fmla="*/ 2511026 w 8023328"/>
              <a:gd name="connsiteY3182" fmla="*/ 525440 h 2380521"/>
              <a:gd name="connsiteX3183" fmla="*/ 2499361 w 8023328"/>
              <a:gd name="connsiteY3183" fmla="*/ 511583 h 2380521"/>
              <a:gd name="connsiteX3184" fmla="*/ 2511026 w 8023328"/>
              <a:gd name="connsiteY3184" fmla="*/ 499186 h 2380521"/>
              <a:gd name="connsiteX3185" fmla="*/ 2440924 w 8023328"/>
              <a:gd name="connsiteY3185" fmla="*/ 499186 h 2380521"/>
              <a:gd name="connsiteX3186" fmla="*/ 2454781 w 8023328"/>
              <a:gd name="connsiteY3186" fmla="*/ 511583 h 2380521"/>
              <a:gd name="connsiteX3187" fmla="*/ 2440924 w 8023328"/>
              <a:gd name="connsiteY3187" fmla="*/ 525440 h 2380521"/>
              <a:gd name="connsiteX3188" fmla="*/ 2428527 w 8023328"/>
              <a:gd name="connsiteY3188" fmla="*/ 511583 h 2380521"/>
              <a:gd name="connsiteX3189" fmla="*/ 2440924 w 8023328"/>
              <a:gd name="connsiteY3189" fmla="*/ 499186 h 2380521"/>
              <a:gd name="connsiteX3190" fmla="*/ 2369108 w 8023328"/>
              <a:gd name="connsiteY3190" fmla="*/ 499186 h 2380521"/>
              <a:gd name="connsiteX3191" fmla="*/ 2383898 w 8023328"/>
              <a:gd name="connsiteY3191" fmla="*/ 511583 h 2380521"/>
              <a:gd name="connsiteX3192" fmla="*/ 2369108 w 8023328"/>
              <a:gd name="connsiteY3192" fmla="*/ 525440 h 2380521"/>
              <a:gd name="connsiteX3193" fmla="*/ 2354319 w 8023328"/>
              <a:gd name="connsiteY3193" fmla="*/ 511583 h 2380521"/>
              <a:gd name="connsiteX3194" fmla="*/ 2369108 w 8023328"/>
              <a:gd name="connsiteY3194" fmla="*/ 499186 h 2380521"/>
              <a:gd name="connsiteX3195" fmla="*/ 2298278 w 8023328"/>
              <a:gd name="connsiteY3195" fmla="*/ 499186 h 2380521"/>
              <a:gd name="connsiteX3196" fmla="*/ 2313066 w 8023328"/>
              <a:gd name="connsiteY3196" fmla="*/ 511583 h 2380521"/>
              <a:gd name="connsiteX3197" fmla="*/ 2298278 w 8023328"/>
              <a:gd name="connsiteY3197" fmla="*/ 525440 h 2380521"/>
              <a:gd name="connsiteX3198" fmla="*/ 2283488 w 8023328"/>
              <a:gd name="connsiteY3198" fmla="*/ 511583 h 2380521"/>
              <a:gd name="connsiteX3199" fmla="*/ 2298278 w 8023328"/>
              <a:gd name="connsiteY3199" fmla="*/ 499186 h 2380521"/>
              <a:gd name="connsiteX3200" fmla="*/ 2226514 w 8023328"/>
              <a:gd name="connsiteY3200" fmla="*/ 499186 h 2380521"/>
              <a:gd name="connsiteX3201" fmla="*/ 2238914 w 8023328"/>
              <a:gd name="connsiteY3201" fmla="*/ 511583 h 2380521"/>
              <a:gd name="connsiteX3202" fmla="*/ 2226514 w 8023328"/>
              <a:gd name="connsiteY3202" fmla="*/ 525440 h 2380521"/>
              <a:gd name="connsiteX3203" fmla="*/ 2212655 w 8023328"/>
              <a:gd name="connsiteY3203" fmla="*/ 511583 h 2380521"/>
              <a:gd name="connsiteX3204" fmla="*/ 2226514 w 8023328"/>
              <a:gd name="connsiteY3204" fmla="*/ 499186 h 2380521"/>
              <a:gd name="connsiteX3205" fmla="*/ 2155680 w 8023328"/>
              <a:gd name="connsiteY3205" fmla="*/ 499186 h 2380521"/>
              <a:gd name="connsiteX3206" fmla="*/ 2168079 w 8023328"/>
              <a:gd name="connsiteY3206" fmla="*/ 511583 h 2380521"/>
              <a:gd name="connsiteX3207" fmla="*/ 2155680 w 8023328"/>
              <a:gd name="connsiteY3207" fmla="*/ 525440 h 2380521"/>
              <a:gd name="connsiteX3208" fmla="*/ 2141823 w 8023328"/>
              <a:gd name="connsiteY3208" fmla="*/ 511583 h 2380521"/>
              <a:gd name="connsiteX3209" fmla="*/ 2155680 w 8023328"/>
              <a:gd name="connsiteY3209" fmla="*/ 499186 h 2380521"/>
              <a:gd name="connsiteX3210" fmla="*/ 2084846 w 8023328"/>
              <a:gd name="connsiteY3210" fmla="*/ 499186 h 2380521"/>
              <a:gd name="connsiteX3211" fmla="*/ 2097246 w 8023328"/>
              <a:gd name="connsiteY3211" fmla="*/ 511583 h 2380521"/>
              <a:gd name="connsiteX3212" fmla="*/ 2084846 w 8023328"/>
              <a:gd name="connsiteY3212" fmla="*/ 525440 h 2380521"/>
              <a:gd name="connsiteX3213" fmla="*/ 2070991 w 8023328"/>
              <a:gd name="connsiteY3213" fmla="*/ 511583 h 2380521"/>
              <a:gd name="connsiteX3214" fmla="*/ 2084846 w 8023328"/>
              <a:gd name="connsiteY3214" fmla="*/ 499186 h 2380521"/>
              <a:gd name="connsiteX3215" fmla="*/ 2011831 w 8023328"/>
              <a:gd name="connsiteY3215" fmla="*/ 499186 h 2380521"/>
              <a:gd name="connsiteX3216" fmla="*/ 2026416 w 8023328"/>
              <a:gd name="connsiteY3216" fmla="*/ 511583 h 2380521"/>
              <a:gd name="connsiteX3217" fmla="*/ 2011831 w 8023328"/>
              <a:gd name="connsiteY3217" fmla="*/ 525440 h 2380521"/>
              <a:gd name="connsiteX3218" fmla="*/ 2000165 w 8023328"/>
              <a:gd name="connsiteY3218" fmla="*/ 511583 h 2380521"/>
              <a:gd name="connsiteX3219" fmla="*/ 2011831 w 8023328"/>
              <a:gd name="connsiteY3219" fmla="*/ 499186 h 2380521"/>
              <a:gd name="connsiteX3220" fmla="*/ 1938362 w 8023328"/>
              <a:gd name="connsiteY3220" fmla="*/ 499186 h 2380521"/>
              <a:gd name="connsiteX3221" fmla="*/ 1952216 w 8023328"/>
              <a:gd name="connsiteY3221" fmla="*/ 511583 h 2380521"/>
              <a:gd name="connsiteX3222" fmla="*/ 1938362 w 8023328"/>
              <a:gd name="connsiteY3222" fmla="*/ 525440 h 2380521"/>
              <a:gd name="connsiteX3223" fmla="*/ 1925965 w 8023328"/>
              <a:gd name="connsiteY3223" fmla="*/ 511583 h 2380521"/>
              <a:gd name="connsiteX3224" fmla="*/ 1938362 w 8023328"/>
              <a:gd name="connsiteY3224" fmla="*/ 499186 h 2380521"/>
              <a:gd name="connsiteX3225" fmla="*/ 1867525 w 8023328"/>
              <a:gd name="connsiteY3225" fmla="*/ 499186 h 2380521"/>
              <a:gd name="connsiteX3226" fmla="*/ 1881384 w 8023328"/>
              <a:gd name="connsiteY3226" fmla="*/ 511583 h 2380521"/>
              <a:gd name="connsiteX3227" fmla="*/ 1867525 w 8023328"/>
              <a:gd name="connsiteY3227" fmla="*/ 525440 h 2380521"/>
              <a:gd name="connsiteX3228" fmla="*/ 1855126 w 8023328"/>
              <a:gd name="connsiteY3228" fmla="*/ 511583 h 2380521"/>
              <a:gd name="connsiteX3229" fmla="*/ 1867525 w 8023328"/>
              <a:gd name="connsiteY3229" fmla="*/ 499186 h 2380521"/>
              <a:gd name="connsiteX3230" fmla="*/ 1799085 w 8023328"/>
              <a:gd name="connsiteY3230" fmla="*/ 499186 h 2380521"/>
              <a:gd name="connsiteX3231" fmla="*/ 1813871 w 8023328"/>
              <a:gd name="connsiteY3231" fmla="*/ 511583 h 2380521"/>
              <a:gd name="connsiteX3232" fmla="*/ 1799085 w 8023328"/>
              <a:gd name="connsiteY3232" fmla="*/ 525440 h 2380521"/>
              <a:gd name="connsiteX3233" fmla="*/ 1784295 w 8023328"/>
              <a:gd name="connsiteY3233" fmla="*/ 511583 h 2380521"/>
              <a:gd name="connsiteX3234" fmla="*/ 1799085 w 8023328"/>
              <a:gd name="connsiteY3234" fmla="*/ 499186 h 2380521"/>
              <a:gd name="connsiteX3235" fmla="*/ 1728257 w 8023328"/>
              <a:gd name="connsiteY3235" fmla="*/ 499186 h 2380521"/>
              <a:gd name="connsiteX3236" fmla="*/ 1743046 w 8023328"/>
              <a:gd name="connsiteY3236" fmla="*/ 511583 h 2380521"/>
              <a:gd name="connsiteX3237" fmla="*/ 1728257 w 8023328"/>
              <a:gd name="connsiteY3237" fmla="*/ 525440 h 2380521"/>
              <a:gd name="connsiteX3238" fmla="*/ 1713469 w 8023328"/>
              <a:gd name="connsiteY3238" fmla="*/ 511583 h 2380521"/>
              <a:gd name="connsiteX3239" fmla="*/ 1728257 w 8023328"/>
              <a:gd name="connsiteY3239" fmla="*/ 499186 h 2380521"/>
              <a:gd name="connsiteX3240" fmla="*/ 1657426 w 8023328"/>
              <a:gd name="connsiteY3240" fmla="*/ 499186 h 2380521"/>
              <a:gd name="connsiteX3241" fmla="*/ 1672218 w 8023328"/>
              <a:gd name="connsiteY3241" fmla="*/ 511583 h 2380521"/>
              <a:gd name="connsiteX3242" fmla="*/ 1657426 w 8023328"/>
              <a:gd name="connsiteY3242" fmla="*/ 525440 h 2380521"/>
              <a:gd name="connsiteX3243" fmla="*/ 1642647 w 8023328"/>
              <a:gd name="connsiteY3243" fmla="*/ 511583 h 2380521"/>
              <a:gd name="connsiteX3244" fmla="*/ 1657426 w 8023328"/>
              <a:gd name="connsiteY3244" fmla="*/ 499186 h 2380521"/>
              <a:gd name="connsiteX3245" fmla="*/ 1582294 w 8023328"/>
              <a:gd name="connsiteY3245" fmla="*/ 499186 h 2380521"/>
              <a:gd name="connsiteX3246" fmla="*/ 1594694 w 8023328"/>
              <a:gd name="connsiteY3246" fmla="*/ 511583 h 2380521"/>
              <a:gd name="connsiteX3247" fmla="*/ 1582294 w 8023328"/>
              <a:gd name="connsiteY3247" fmla="*/ 525440 h 2380521"/>
              <a:gd name="connsiteX3248" fmla="*/ 1568438 w 8023328"/>
              <a:gd name="connsiteY3248" fmla="*/ 511583 h 2380521"/>
              <a:gd name="connsiteX3249" fmla="*/ 1582294 w 8023328"/>
              <a:gd name="connsiteY3249" fmla="*/ 499186 h 2380521"/>
              <a:gd name="connsiteX3250" fmla="*/ 1512192 w 8023328"/>
              <a:gd name="connsiteY3250" fmla="*/ 499186 h 2380521"/>
              <a:gd name="connsiteX3251" fmla="*/ 1523862 w 8023328"/>
              <a:gd name="connsiteY3251" fmla="*/ 511583 h 2380521"/>
              <a:gd name="connsiteX3252" fmla="*/ 1512192 w 8023328"/>
              <a:gd name="connsiteY3252" fmla="*/ 525440 h 2380521"/>
              <a:gd name="connsiteX3253" fmla="*/ 1497607 w 8023328"/>
              <a:gd name="connsiteY3253" fmla="*/ 511583 h 2380521"/>
              <a:gd name="connsiteX3254" fmla="*/ 1512192 w 8023328"/>
              <a:gd name="connsiteY3254" fmla="*/ 499186 h 2380521"/>
              <a:gd name="connsiteX3255" fmla="*/ 1440623 w 8023328"/>
              <a:gd name="connsiteY3255" fmla="*/ 499186 h 2380521"/>
              <a:gd name="connsiteX3256" fmla="*/ 1453023 w 8023328"/>
              <a:gd name="connsiteY3256" fmla="*/ 511583 h 2380521"/>
              <a:gd name="connsiteX3257" fmla="*/ 1440623 w 8023328"/>
              <a:gd name="connsiteY3257" fmla="*/ 525440 h 2380521"/>
              <a:gd name="connsiteX3258" fmla="*/ 1426771 w 8023328"/>
              <a:gd name="connsiteY3258" fmla="*/ 511583 h 2380521"/>
              <a:gd name="connsiteX3259" fmla="*/ 1440623 w 8023328"/>
              <a:gd name="connsiteY3259" fmla="*/ 499186 h 2380521"/>
              <a:gd name="connsiteX3260" fmla="*/ 1368341 w 8023328"/>
              <a:gd name="connsiteY3260" fmla="*/ 499186 h 2380521"/>
              <a:gd name="connsiteX3261" fmla="*/ 1382196 w 8023328"/>
              <a:gd name="connsiteY3261" fmla="*/ 511583 h 2380521"/>
              <a:gd name="connsiteX3262" fmla="*/ 1368341 w 8023328"/>
              <a:gd name="connsiteY3262" fmla="*/ 525440 h 2380521"/>
              <a:gd name="connsiteX3263" fmla="*/ 1355948 w 8023328"/>
              <a:gd name="connsiteY3263" fmla="*/ 511583 h 2380521"/>
              <a:gd name="connsiteX3264" fmla="*/ 1368341 w 8023328"/>
              <a:gd name="connsiteY3264" fmla="*/ 499186 h 2380521"/>
              <a:gd name="connsiteX3265" fmla="*/ 1297515 w 8023328"/>
              <a:gd name="connsiteY3265" fmla="*/ 499186 h 2380521"/>
              <a:gd name="connsiteX3266" fmla="*/ 1311369 w 8023328"/>
              <a:gd name="connsiteY3266" fmla="*/ 513042 h 2380521"/>
              <a:gd name="connsiteX3267" fmla="*/ 1297515 w 8023328"/>
              <a:gd name="connsiteY3267" fmla="*/ 525440 h 2380521"/>
              <a:gd name="connsiteX3268" fmla="*/ 1285118 w 8023328"/>
              <a:gd name="connsiteY3268" fmla="*/ 513042 h 2380521"/>
              <a:gd name="connsiteX3269" fmla="*/ 1297515 w 8023328"/>
              <a:gd name="connsiteY3269" fmla="*/ 499186 h 2380521"/>
              <a:gd name="connsiteX3270" fmla="*/ 1225700 w 8023328"/>
              <a:gd name="connsiteY3270" fmla="*/ 499186 h 2380521"/>
              <a:gd name="connsiteX3271" fmla="*/ 1240491 w 8023328"/>
              <a:gd name="connsiteY3271" fmla="*/ 513042 h 2380521"/>
              <a:gd name="connsiteX3272" fmla="*/ 1225700 w 8023328"/>
              <a:gd name="connsiteY3272" fmla="*/ 525440 h 2380521"/>
              <a:gd name="connsiteX3273" fmla="*/ 1210925 w 8023328"/>
              <a:gd name="connsiteY3273" fmla="*/ 513042 h 2380521"/>
              <a:gd name="connsiteX3274" fmla="*/ 1225700 w 8023328"/>
              <a:gd name="connsiteY3274" fmla="*/ 499186 h 2380521"/>
              <a:gd name="connsiteX3275" fmla="*/ 1154881 w 8023328"/>
              <a:gd name="connsiteY3275" fmla="*/ 499186 h 2380521"/>
              <a:gd name="connsiteX3276" fmla="*/ 1169669 w 8023328"/>
              <a:gd name="connsiteY3276" fmla="*/ 513042 h 2380521"/>
              <a:gd name="connsiteX3277" fmla="*/ 1154881 w 8023328"/>
              <a:gd name="connsiteY3277" fmla="*/ 525440 h 2380521"/>
              <a:gd name="connsiteX3278" fmla="*/ 1140095 w 8023328"/>
              <a:gd name="connsiteY3278" fmla="*/ 513042 h 2380521"/>
              <a:gd name="connsiteX3279" fmla="*/ 1154881 w 8023328"/>
              <a:gd name="connsiteY3279" fmla="*/ 499186 h 2380521"/>
              <a:gd name="connsiteX3280" fmla="*/ 1084053 w 8023328"/>
              <a:gd name="connsiteY3280" fmla="*/ 499186 h 2380521"/>
              <a:gd name="connsiteX3281" fmla="*/ 1098842 w 8023328"/>
              <a:gd name="connsiteY3281" fmla="*/ 513042 h 2380521"/>
              <a:gd name="connsiteX3282" fmla="*/ 1084053 w 8023328"/>
              <a:gd name="connsiteY3282" fmla="*/ 525440 h 2380521"/>
              <a:gd name="connsiteX3283" fmla="*/ 1069267 w 8023328"/>
              <a:gd name="connsiteY3283" fmla="*/ 513042 h 2380521"/>
              <a:gd name="connsiteX3284" fmla="*/ 1084053 w 8023328"/>
              <a:gd name="connsiteY3284" fmla="*/ 499186 h 2380521"/>
              <a:gd name="connsiteX3285" fmla="*/ 1013012 w 8023328"/>
              <a:gd name="connsiteY3285" fmla="*/ 499186 h 2380521"/>
              <a:gd name="connsiteX3286" fmla="*/ 1024685 w 8023328"/>
              <a:gd name="connsiteY3286" fmla="*/ 513042 h 2380521"/>
              <a:gd name="connsiteX3287" fmla="*/ 1013012 w 8023328"/>
              <a:gd name="connsiteY3287" fmla="*/ 525440 h 2380521"/>
              <a:gd name="connsiteX3288" fmla="*/ 998433 w 8023328"/>
              <a:gd name="connsiteY3288" fmla="*/ 513042 h 2380521"/>
              <a:gd name="connsiteX3289" fmla="*/ 1013012 w 8023328"/>
              <a:gd name="connsiteY3289" fmla="*/ 499186 h 2380521"/>
              <a:gd name="connsiteX3290" fmla="*/ 941461 w 8023328"/>
              <a:gd name="connsiteY3290" fmla="*/ 499186 h 2380521"/>
              <a:gd name="connsiteX3291" fmla="*/ 953861 w 8023328"/>
              <a:gd name="connsiteY3291" fmla="*/ 513042 h 2380521"/>
              <a:gd name="connsiteX3292" fmla="*/ 941461 w 8023328"/>
              <a:gd name="connsiteY3292" fmla="*/ 525440 h 2380521"/>
              <a:gd name="connsiteX3293" fmla="*/ 927607 w 8023328"/>
              <a:gd name="connsiteY3293" fmla="*/ 513042 h 2380521"/>
              <a:gd name="connsiteX3294" fmla="*/ 941461 w 8023328"/>
              <a:gd name="connsiteY3294" fmla="*/ 499186 h 2380521"/>
              <a:gd name="connsiteX3295" fmla="*/ 870626 w 8023328"/>
              <a:gd name="connsiteY3295" fmla="*/ 499186 h 2380521"/>
              <a:gd name="connsiteX3296" fmla="*/ 883027 w 8023328"/>
              <a:gd name="connsiteY3296" fmla="*/ 513042 h 2380521"/>
              <a:gd name="connsiteX3297" fmla="*/ 870626 w 8023328"/>
              <a:gd name="connsiteY3297" fmla="*/ 525440 h 2380521"/>
              <a:gd name="connsiteX3298" fmla="*/ 856774 w 8023328"/>
              <a:gd name="connsiteY3298" fmla="*/ 513042 h 2380521"/>
              <a:gd name="connsiteX3299" fmla="*/ 870626 w 8023328"/>
              <a:gd name="connsiteY3299" fmla="*/ 499186 h 2380521"/>
              <a:gd name="connsiteX3300" fmla="*/ 798340 w 8023328"/>
              <a:gd name="connsiteY3300" fmla="*/ 499186 h 2380521"/>
              <a:gd name="connsiteX3301" fmla="*/ 812196 w 8023328"/>
              <a:gd name="connsiteY3301" fmla="*/ 513042 h 2380521"/>
              <a:gd name="connsiteX3302" fmla="*/ 798340 w 8023328"/>
              <a:gd name="connsiteY3302" fmla="*/ 525440 h 2380521"/>
              <a:gd name="connsiteX3303" fmla="*/ 785941 w 8023328"/>
              <a:gd name="connsiteY3303" fmla="*/ 513042 h 2380521"/>
              <a:gd name="connsiteX3304" fmla="*/ 798340 w 8023328"/>
              <a:gd name="connsiteY3304" fmla="*/ 499186 h 2380521"/>
              <a:gd name="connsiteX3305" fmla="*/ 724135 w 8023328"/>
              <a:gd name="connsiteY3305" fmla="*/ 499186 h 2380521"/>
              <a:gd name="connsiteX3306" fmla="*/ 737991 w 8023328"/>
              <a:gd name="connsiteY3306" fmla="*/ 513042 h 2380521"/>
              <a:gd name="connsiteX3307" fmla="*/ 724135 w 8023328"/>
              <a:gd name="connsiteY3307" fmla="*/ 525440 h 2380521"/>
              <a:gd name="connsiteX3308" fmla="*/ 711744 w 8023328"/>
              <a:gd name="connsiteY3308" fmla="*/ 513042 h 2380521"/>
              <a:gd name="connsiteX3309" fmla="*/ 724135 w 8023328"/>
              <a:gd name="connsiteY3309" fmla="*/ 499186 h 2380521"/>
              <a:gd name="connsiteX3310" fmla="*/ 653306 w 8023328"/>
              <a:gd name="connsiteY3310" fmla="*/ 499186 h 2380521"/>
              <a:gd name="connsiteX3311" fmla="*/ 667164 w 8023328"/>
              <a:gd name="connsiteY3311" fmla="*/ 513042 h 2380521"/>
              <a:gd name="connsiteX3312" fmla="*/ 653306 w 8023328"/>
              <a:gd name="connsiteY3312" fmla="*/ 525440 h 2380521"/>
              <a:gd name="connsiteX3313" fmla="*/ 640910 w 8023328"/>
              <a:gd name="connsiteY3313" fmla="*/ 513042 h 2380521"/>
              <a:gd name="connsiteX3314" fmla="*/ 653306 w 8023328"/>
              <a:gd name="connsiteY3314" fmla="*/ 499186 h 2380521"/>
              <a:gd name="connsiteX3315" fmla="*/ 584869 w 8023328"/>
              <a:gd name="connsiteY3315" fmla="*/ 499186 h 2380521"/>
              <a:gd name="connsiteX3316" fmla="*/ 599654 w 8023328"/>
              <a:gd name="connsiteY3316" fmla="*/ 513042 h 2380521"/>
              <a:gd name="connsiteX3317" fmla="*/ 584869 w 8023328"/>
              <a:gd name="connsiteY3317" fmla="*/ 525440 h 2380521"/>
              <a:gd name="connsiteX3318" fmla="*/ 570076 w 8023328"/>
              <a:gd name="connsiteY3318" fmla="*/ 513042 h 2380521"/>
              <a:gd name="connsiteX3319" fmla="*/ 584869 w 8023328"/>
              <a:gd name="connsiteY3319" fmla="*/ 499186 h 2380521"/>
              <a:gd name="connsiteX3320" fmla="*/ 513670 w 8023328"/>
              <a:gd name="connsiteY3320" fmla="*/ 499186 h 2380521"/>
              <a:gd name="connsiteX3321" fmla="*/ 528846 w 8023328"/>
              <a:gd name="connsiteY3321" fmla="*/ 513042 h 2380521"/>
              <a:gd name="connsiteX3322" fmla="*/ 513670 w 8023328"/>
              <a:gd name="connsiteY3322" fmla="*/ 525440 h 2380521"/>
              <a:gd name="connsiteX3323" fmla="*/ 499248 w 8023328"/>
              <a:gd name="connsiteY3323" fmla="*/ 513042 h 2380521"/>
              <a:gd name="connsiteX3324" fmla="*/ 513670 w 8023328"/>
              <a:gd name="connsiteY3324" fmla="*/ 499186 h 2380521"/>
              <a:gd name="connsiteX3325" fmla="*/ 3939871 w 8023328"/>
              <a:gd name="connsiteY3325" fmla="*/ 495814 h 2380521"/>
              <a:gd name="connsiteX3326" fmla="*/ 3952268 w 8023328"/>
              <a:gd name="connsiteY3326" fmla="*/ 510602 h 2380521"/>
              <a:gd name="connsiteX3327" fmla="*/ 3939871 w 8023328"/>
              <a:gd name="connsiteY3327" fmla="*/ 525391 h 2380521"/>
              <a:gd name="connsiteX3328" fmla="*/ 3926015 w 8023328"/>
              <a:gd name="connsiteY3328" fmla="*/ 510602 h 2380521"/>
              <a:gd name="connsiteX3329" fmla="*/ 3939871 w 8023328"/>
              <a:gd name="connsiteY3329" fmla="*/ 495814 h 2380521"/>
              <a:gd name="connsiteX3330" fmla="*/ 3869042 w 8023328"/>
              <a:gd name="connsiteY3330" fmla="*/ 495814 h 2380521"/>
              <a:gd name="connsiteX3331" fmla="*/ 3881439 w 8023328"/>
              <a:gd name="connsiteY3331" fmla="*/ 510602 h 2380521"/>
              <a:gd name="connsiteX3332" fmla="*/ 3869042 w 8023328"/>
              <a:gd name="connsiteY3332" fmla="*/ 525391 h 2380521"/>
              <a:gd name="connsiteX3333" fmla="*/ 3855186 w 8023328"/>
              <a:gd name="connsiteY3333" fmla="*/ 510602 h 2380521"/>
              <a:gd name="connsiteX3334" fmla="*/ 3869042 w 8023328"/>
              <a:gd name="connsiteY3334" fmla="*/ 495814 h 2380521"/>
              <a:gd name="connsiteX3335" fmla="*/ 3796752 w 8023328"/>
              <a:gd name="connsiteY3335" fmla="*/ 495814 h 2380521"/>
              <a:gd name="connsiteX3336" fmla="*/ 3810608 w 8023328"/>
              <a:gd name="connsiteY3336" fmla="*/ 510602 h 2380521"/>
              <a:gd name="connsiteX3337" fmla="*/ 3796752 w 8023328"/>
              <a:gd name="connsiteY3337" fmla="*/ 525391 h 2380521"/>
              <a:gd name="connsiteX3338" fmla="*/ 3784355 w 8023328"/>
              <a:gd name="connsiteY3338" fmla="*/ 510602 h 2380521"/>
              <a:gd name="connsiteX3339" fmla="*/ 3796752 w 8023328"/>
              <a:gd name="connsiteY3339" fmla="*/ 495814 h 2380521"/>
              <a:gd name="connsiteX3340" fmla="*/ 3725922 w 8023328"/>
              <a:gd name="connsiteY3340" fmla="*/ 495814 h 2380521"/>
              <a:gd name="connsiteX3341" fmla="*/ 3739778 w 8023328"/>
              <a:gd name="connsiteY3341" fmla="*/ 510602 h 2380521"/>
              <a:gd name="connsiteX3342" fmla="*/ 3725922 w 8023328"/>
              <a:gd name="connsiteY3342" fmla="*/ 525391 h 2380521"/>
              <a:gd name="connsiteX3343" fmla="*/ 3713525 w 8023328"/>
              <a:gd name="connsiteY3343" fmla="*/ 510602 h 2380521"/>
              <a:gd name="connsiteX3344" fmla="*/ 3725922 w 8023328"/>
              <a:gd name="connsiteY3344" fmla="*/ 495814 h 2380521"/>
              <a:gd name="connsiteX3345" fmla="*/ 3655091 w 8023328"/>
              <a:gd name="connsiteY3345" fmla="*/ 495814 h 2380521"/>
              <a:gd name="connsiteX3346" fmla="*/ 3668947 w 8023328"/>
              <a:gd name="connsiteY3346" fmla="*/ 510602 h 2380521"/>
              <a:gd name="connsiteX3347" fmla="*/ 3655091 w 8023328"/>
              <a:gd name="connsiteY3347" fmla="*/ 525391 h 2380521"/>
              <a:gd name="connsiteX3348" fmla="*/ 3642694 w 8023328"/>
              <a:gd name="connsiteY3348" fmla="*/ 510602 h 2380521"/>
              <a:gd name="connsiteX3349" fmla="*/ 3655091 w 8023328"/>
              <a:gd name="connsiteY3349" fmla="*/ 495814 h 2380521"/>
              <a:gd name="connsiteX3350" fmla="*/ 3583280 w 8023328"/>
              <a:gd name="connsiteY3350" fmla="*/ 495814 h 2380521"/>
              <a:gd name="connsiteX3351" fmla="*/ 3598069 w 8023328"/>
              <a:gd name="connsiteY3351" fmla="*/ 510602 h 2380521"/>
              <a:gd name="connsiteX3352" fmla="*/ 3583280 w 8023328"/>
              <a:gd name="connsiteY3352" fmla="*/ 525391 h 2380521"/>
              <a:gd name="connsiteX3353" fmla="*/ 3568491 w 8023328"/>
              <a:gd name="connsiteY3353" fmla="*/ 510602 h 2380521"/>
              <a:gd name="connsiteX3354" fmla="*/ 3583280 w 8023328"/>
              <a:gd name="connsiteY3354" fmla="*/ 495814 h 2380521"/>
              <a:gd name="connsiteX3355" fmla="*/ 3512449 w 8023328"/>
              <a:gd name="connsiteY3355" fmla="*/ 495814 h 2380521"/>
              <a:gd name="connsiteX3356" fmla="*/ 3527237 w 8023328"/>
              <a:gd name="connsiteY3356" fmla="*/ 510602 h 2380521"/>
              <a:gd name="connsiteX3357" fmla="*/ 3512449 w 8023328"/>
              <a:gd name="connsiteY3357" fmla="*/ 525391 h 2380521"/>
              <a:gd name="connsiteX3358" fmla="*/ 3497661 w 8023328"/>
              <a:gd name="connsiteY3358" fmla="*/ 510602 h 2380521"/>
              <a:gd name="connsiteX3359" fmla="*/ 3512449 w 8023328"/>
              <a:gd name="connsiteY3359" fmla="*/ 495814 h 2380521"/>
              <a:gd name="connsiteX3360" fmla="*/ 3440686 w 8023328"/>
              <a:gd name="connsiteY3360" fmla="*/ 495814 h 2380521"/>
              <a:gd name="connsiteX3361" fmla="*/ 3453083 w 8023328"/>
              <a:gd name="connsiteY3361" fmla="*/ 510602 h 2380521"/>
              <a:gd name="connsiteX3362" fmla="*/ 3440686 w 8023328"/>
              <a:gd name="connsiteY3362" fmla="*/ 525391 h 2380521"/>
              <a:gd name="connsiteX3363" fmla="*/ 3426830 w 8023328"/>
              <a:gd name="connsiteY3363" fmla="*/ 510602 h 2380521"/>
              <a:gd name="connsiteX3364" fmla="*/ 3440686 w 8023328"/>
              <a:gd name="connsiteY3364" fmla="*/ 495814 h 2380521"/>
              <a:gd name="connsiteX3365" fmla="*/ 3369857 w 8023328"/>
              <a:gd name="connsiteY3365" fmla="*/ 495814 h 2380521"/>
              <a:gd name="connsiteX3366" fmla="*/ 3382254 w 8023328"/>
              <a:gd name="connsiteY3366" fmla="*/ 510602 h 2380521"/>
              <a:gd name="connsiteX3367" fmla="*/ 3369857 w 8023328"/>
              <a:gd name="connsiteY3367" fmla="*/ 525391 h 2380521"/>
              <a:gd name="connsiteX3368" fmla="*/ 3356001 w 8023328"/>
              <a:gd name="connsiteY3368" fmla="*/ 510602 h 2380521"/>
              <a:gd name="connsiteX3369" fmla="*/ 3369857 w 8023328"/>
              <a:gd name="connsiteY3369" fmla="*/ 495814 h 2380521"/>
              <a:gd name="connsiteX3370" fmla="*/ 3299094 w 8023328"/>
              <a:gd name="connsiteY3370" fmla="*/ 495814 h 2380521"/>
              <a:gd name="connsiteX3371" fmla="*/ 3311491 w 8023328"/>
              <a:gd name="connsiteY3371" fmla="*/ 510602 h 2380521"/>
              <a:gd name="connsiteX3372" fmla="*/ 3299094 w 8023328"/>
              <a:gd name="connsiteY3372" fmla="*/ 525391 h 2380521"/>
              <a:gd name="connsiteX3373" fmla="*/ 3285240 w 8023328"/>
              <a:gd name="connsiteY3373" fmla="*/ 510602 h 2380521"/>
              <a:gd name="connsiteX3374" fmla="*/ 3299094 w 8023328"/>
              <a:gd name="connsiteY3374" fmla="*/ 495814 h 2380521"/>
              <a:gd name="connsiteX3375" fmla="*/ 3226805 w 8023328"/>
              <a:gd name="connsiteY3375" fmla="*/ 495814 h 2380521"/>
              <a:gd name="connsiteX3376" fmla="*/ 3240660 w 8023328"/>
              <a:gd name="connsiteY3376" fmla="*/ 510602 h 2380521"/>
              <a:gd name="connsiteX3377" fmla="*/ 3226805 w 8023328"/>
              <a:gd name="connsiteY3377" fmla="*/ 525391 h 2380521"/>
              <a:gd name="connsiteX3378" fmla="*/ 3214406 w 8023328"/>
              <a:gd name="connsiteY3378" fmla="*/ 510602 h 2380521"/>
              <a:gd name="connsiteX3379" fmla="*/ 3226805 w 8023328"/>
              <a:gd name="connsiteY3379" fmla="*/ 495814 h 2380521"/>
              <a:gd name="connsiteX3380" fmla="*/ 3152602 w 8023328"/>
              <a:gd name="connsiteY3380" fmla="*/ 495814 h 2380521"/>
              <a:gd name="connsiteX3381" fmla="*/ 3166454 w 8023328"/>
              <a:gd name="connsiteY3381" fmla="*/ 510602 h 2380521"/>
              <a:gd name="connsiteX3382" fmla="*/ 3152602 w 8023328"/>
              <a:gd name="connsiteY3382" fmla="*/ 525391 h 2380521"/>
              <a:gd name="connsiteX3383" fmla="*/ 3140203 w 8023328"/>
              <a:gd name="connsiteY3383" fmla="*/ 510602 h 2380521"/>
              <a:gd name="connsiteX3384" fmla="*/ 3152602 w 8023328"/>
              <a:gd name="connsiteY3384" fmla="*/ 495814 h 2380521"/>
              <a:gd name="connsiteX3385" fmla="*/ 2439944 w 8023328"/>
              <a:gd name="connsiteY3385" fmla="*/ 428356 h 2380521"/>
              <a:gd name="connsiteX3386" fmla="*/ 2454729 w 8023328"/>
              <a:gd name="connsiteY3386" fmla="*/ 440753 h 2380521"/>
              <a:gd name="connsiteX3387" fmla="*/ 2439944 w 8023328"/>
              <a:gd name="connsiteY3387" fmla="*/ 454610 h 2380521"/>
              <a:gd name="connsiteX3388" fmla="*/ 2425156 w 8023328"/>
              <a:gd name="connsiteY3388" fmla="*/ 440753 h 2380521"/>
              <a:gd name="connsiteX3389" fmla="*/ 2439944 w 8023328"/>
              <a:gd name="connsiteY3389" fmla="*/ 428356 h 2380521"/>
              <a:gd name="connsiteX3390" fmla="*/ 2369110 w 8023328"/>
              <a:gd name="connsiteY3390" fmla="*/ 428356 h 2380521"/>
              <a:gd name="connsiteX3391" fmla="*/ 2383898 w 8023328"/>
              <a:gd name="connsiteY3391" fmla="*/ 440753 h 2380521"/>
              <a:gd name="connsiteX3392" fmla="*/ 2369110 w 8023328"/>
              <a:gd name="connsiteY3392" fmla="*/ 454610 h 2380521"/>
              <a:gd name="connsiteX3393" fmla="*/ 2354319 w 8023328"/>
              <a:gd name="connsiteY3393" fmla="*/ 440753 h 2380521"/>
              <a:gd name="connsiteX3394" fmla="*/ 2369110 w 8023328"/>
              <a:gd name="connsiteY3394" fmla="*/ 428356 h 2380521"/>
              <a:gd name="connsiteX3395" fmla="*/ 2298278 w 8023328"/>
              <a:gd name="connsiteY3395" fmla="*/ 428356 h 2380521"/>
              <a:gd name="connsiteX3396" fmla="*/ 2313066 w 8023328"/>
              <a:gd name="connsiteY3396" fmla="*/ 440753 h 2380521"/>
              <a:gd name="connsiteX3397" fmla="*/ 2298278 w 8023328"/>
              <a:gd name="connsiteY3397" fmla="*/ 454610 h 2380521"/>
              <a:gd name="connsiteX3398" fmla="*/ 2283490 w 8023328"/>
              <a:gd name="connsiteY3398" fmla="*/ 440753 h 2380521"/>
              <a:gd name="connsiteX3399" fmla="*/ 2298278 w 8023328"/>
              <a:gd name="connsiteY3399" fmla="*/ 428356 h 2380521"/>
              <a:gd name="connsiteX3400" fmla="*/ 2226514 w 8023328"/>
              <a:gd name="connsiteY3400" fmla="*/ 428356 h 2380521"/>
              <a:gd name="connsiteX3401" fmla="*/ 2238914 w 8023328"/>
              <a:gd name="connsiteY3401" fmla="*/ 440753 h 2380521"/>
              <a:gd name="connsiteX3402" fmla="*/ 2226514 w 8023328"/>
              <a:gd name="connsiteY3402" fmla="*/ 454610 h 2380521"/>
              <a:gd name="connsiteX3403" fmla="*/ 2212656 w 8023328"/>
              <a:gd name="connsiteY3403" fmla="*/ 440753 h 2380521"/>
              <a:gd name="connsiteX3404" fmla="*/ 2226514 w 8023328"/>
              <a:gd name="connsiteY3404" fmla="*/ 428356 h 2380521"/>
              <a:gd name="connsiteX3405" fmla="*/ 2155682 w 8023328"/>
              <a:gd name="connsiteY3405" fmla="*/ 428356 h 2380521"/>
              <a:gd name="connsiteX3406" fmla="*/ 2168079 w 8023328"/>
              <a:gd name="connsiteY3406" fmla="*/ 440753 h 2380521"/>
              <a:gd name="connsiteX3407" fmla="*/ 2155682 w 8023328"/>
              <a:gd name="connsiteY3407" fmla="*/ 454610 h 2380521"/>
              <a:gd name="connsiteX3408" fmla="*/ 2141825 w 8023328"/>
              <a:gd name="connsiteY3408" fmla="*/ 440753 h 2380521"/>
              <a:gd name="connsiteX3409" fmla="*/ 2155682 w 8023328"/>
              <a:gd name="connsiteY3409" fmla="*/ 428356 h 2380521"/>
              <a:gd name="connsiteX3410" fmla="*/ 2084846 w 8023328"/>
              <a:gd name="connsiteY3410" fmla="*/ 428356 h 2380521"/>
              <a:gd name="connsiteX3411" fmla="*/ 2097246 w 8023328"/>
              <a:gd name="connsiteY3411" fmla="*/ 440753 h 2380521"/>
              <a:gd name="connsiteX3412" fmla="*/ 2084846 w 8023328"/>
              <a:gd name="connsiteY3412" fmla="*/ 454610 h 2380521"/>
              <a:gd name="connsiteX3413" fmla="*/ 2070991 w 8023328"/>
              <a:gd name="connsiteY3413" fmla="*/ 440753 h 2380521"/>
              <a:gd name="connsiteX3414" fmla="*/ 2084846 w 8023328"/>
              <a:gd name="connsiteY3414" fmla="*/ 428356 h 2380521"/>
              <a:gd name="connsiteX3415" fmla="*/ 2011832 w 8023328"/>
              <a:gd name="connsiteY3415" fmla="*/ 428356 h 2380521"/>
              <a:gd name="connsiteX3416" fmla="*/ 2026418 w 8023328"/>
              <a:gd name="connsiteY3416" fmla="*/ 440753 h 2380521"/>
              <a:gd name="connsiteX3417" fmla="*/ 2011832 w 8023328"/>
              <a:gd name="connsiteY3417" fmla="*/ 454610 h 2380521"/>
              <a:gd name="connsiteX3418" fmla="*/ 2000165 w 8023328"/>
              <a:gd name="connsiteY3418" fmla="*/ 440753 h 2380521"/>
              <a:gd name="connsiteX3419" fmla="*/ 2011832 w 8023328"/>
              <a:gd name="connsiteY3419" fmla="*/ 428356 h 2380521"/>
              <a:gd name="connsiteX3420" fmla="*/ 1938362 w 8023328"/>
              <a:gd name="connsiteY3420" fmla="*/ 428356 h 2380521"/>
              <a:gd name="connsiteX3421" fmla="*/ 1952216 w 8023328"/>
              <a:gd name="connsiteY3421" fmla="*/ 440753 h 2380521"/>
              <a:gd name="connsiteX3422" fmla="*/ 1938362 w 8023328"/>
              <a:gd name="connsiteY3422" fmla="*/ 454610 h 2380521"/>
              <a:gd name="connsiteX3423" fmla="*/ 1925965 w 8023328"/>
              <a:gd name="connsiteY3423" fmla="*/ 440753 h 2380521"/>
              <a:gd name="connsiteX3424" fmla="*/ 1938362 w 8023328"/>
              <a:gd name="connsiteY3424" fmla="*/ 428356 h 2380521"/>
              <a:gd name="connsiteX3425" fmla="*/ 1867525 w 8023328"/>
              <a:gd name="connsiteY3425" fmla="*/ 428356 h 2380521"/>
              <a:gd name="connsiteX3426" fmla="*/ 1881384 w 8023328"/>
              <a:gd name="connsiteY3426" fmla="*/ 440753 h 2380521"/>
              <a:gd name="connsiteX3427" fmla="*/ 1867525 w 8023328"/>
              <a:gd name="connsiteY3427" fmla="*/ 454610 h 2380521"/>
              <a:gd name="connsiteX3428" fmla="*/ 1855126 w 8023328"/>
              <a:gd name="connsiteY3428" fmla="*/ 440753 h 2380521"/>
              <a:gd name="connsiteX3429" fmla="*/ 1867525 w 8023328"/>
              <a:gd name="connsiteY3429" fmla="*/ 428356 h 2380521"/>
              <a:gd name="connsiteX3430" fmla="*/ 1799085 w 8023328"/>
              <a:gd name="connsiteY3430" fmla="*/ 428356 h 2380521"/>
              <a:gd name="connsiteX3431" fmla="*/ 1813873 w 8023328"/>
              <a:gd name="connsiteY3431" fmla="*/ 440753 h 2380521"/>
              <a:gd name="connsiteX3432" fmla="*/ 1799085 w 8023328"/>
              <a:gd name="connsiteY3432" fmla="*/ 454610 h 2380521"/>
              <a:gd name="connsiteX3433" fmla="*/ 1784298 w 8023328"/>
              <a:gd name="connsiteY3433" fmla="*/ 440753 h 2380521"/>
              <a:gd name="connsiteX3434" fmla="*/ 1799085 w 8023328"/>
              <a:gd name="connsiteY3434" fmla="*/ 428356 h 2380521"/>
              <a:gd name="connsiteX3435" fmla="*/ 1728260 w 8023328"/>
              <a:gd name="connsiteY3435" fmla="*/ 428356 h 2380521"/>
              <a:gd name="connsiteX3436" fmla="*/ 1743046 w 8023328"/>
              <a:gd name="connsiteY3436" fmla="*/ 440753 h 2380521"/>
              <a:gd name="connsiteX3437" fmla="*/ 1728260 w 8023328"/>
              <a:gd name="connsiteY3437" fmla="*/ 454610 h 2380521"/>
              <a:gd name="connsiteX3438" fmla="*/ 1713469 w 8023328"/>
              <a:gd name="connsiteY3438" fmla="*/ 440753 h 2380521"/>
              <a:gd name="connsiteX3439" fmla="*/ 1728260 w 8023328"/>
              <a:gd name="connsiteY3439" fmla="*/ 428356 h 2380521"/>
              <a:gd name="connsiteX3440" fmla="*/ 1657426 w 8023328"/>
              <a:gd name="connsiteY3440" fmla="*/ 428356 h 2380521"/>
              <a:gd name="connsiteX3441" fmla="*/ 1672218 w 8023328"/>
              <a:gd name="connsiteY3441" fmla="*/ 440753 h 2380521"/>
              <a:gd name="connsiteX3442" fmla="*/ 1657426 w 8023328"/>
              <a:gd name="connsiteY3442" fmla="*/ 454610 h 2380521"/>
              <a:gd name="connsiteX3443" fmla="*/ 1642647 w 8023328"/>
              <a:gd name="connsiteY3443" fmla="*/ 440753 h 2380521"/>
              <a:gd name="connsiteX3444" fmla="*/ 1657426 w 8023328"/>
              <a:gd name="connsiteY3444" fmla="*/ 428356 h 2380521"/>
              <a:gd name="connsiteX3445" fmla="*/ 1582294 w 8023328"/>
              <a:gd name="connsiteY3445" fmla="*/ 428356 h 2380521"/>
              <a:gd name="connsiteX3446" fmla="*/ 1594697 w 8023328"/>
              <a:gd name="connsiteY3446" fmla="*/ 440753 h 2380521"/>
              <a:gd name="connsiteX3447" fmla="*/ 1582294 w 8023328"/>
              <a:gd name="connsiteY3447" fmla="*/ 454610 h 2380521"/>
              <a:gd name="connsiteX3448" fmla="*/ 1568438 w 8023328"/>
              <a:gd name="connsiteY3448" fmla="*/ 440753 h 2380521"/>
              <a:gd name="connsiteX3449" fmla="*/ 1582294 w 8023328"/>
              <a:gd name="connsiteY3449" fmla="*/ 428356 h 2380521"/>
              <a:gd name="connsiteX3450" fmla="*/ 1512195 w 8023328"/>
              <a:gd name="connsiteY3450" fmla="*/ 428356 h 2380521"/>
              <a:gd name="connsiteX3451" fmla="*/ 1523862 w 8023328"/>
              <a:gd name="connsiteY3451" fmla="*/ 440753 h 2380521"/>
              <a:gd name="connsiteX3452" fmla="*/ 1512195 w 8023328"/>
              <a:gd name="connsiteY3452" fmla="*/ 454610 h 2380521"/>
              <a:gd name="connsiteX3453" fmla="*/ 1497610 w 8023328"/>
              <a:gd name="connsiteY3453" fmla="*/ 440753 h 2380521"/>
              <a:gd name="connsiteX3454" fmla="*/ 1512195 w 8023328"/>
              <a:gd name="connsiteY3454" fmla="*/ 428356 h 2380521"/>
              <a:gd name="connsiteX3455" fmla="*/ 1439171 w 8023328"/>
              <a:gd name="connsiteY3455" fmla="*/ 428356 h 2380521"/>
              <a:gd name="connsiteX3456" fmla="*/ 1453023 w 8023328"/>
              <a:gd name="connsiteY3456" fmla="*/ 440753 h 2380521"/>
              <a:gd name="connsiteX3457" fmla="*/ 1439171 w 8023328"/>
              <a:gd name="connsiteY3457" fmla="*/ 454610 h 2380521"/>
              <a:gd name="connsiteX3458" fmla="*/ 1426771 w 8023328"/>
              <a:gd name="connsiteY3458" fmla="*/ 440753 h 2380521"/>
              <a:gd name="connsiteX3459" fmla="*/ 1439171 w 8023328"/>
              <a:gd name="connsiteY3459" fmla="*/ 428356 h 2380521"/>
              <a:gd name="connsiteX3460" fmla="*/ 1368344 w 8023328"/>
              <a:gd name="connsiteY3460" fmla="*/ 428356 h 2380521"/>
              <a:gd name="connsiteX3461" fmla="*/ 1382196 w 8023328"/>
              <a:gd name="connsiteY3461" fmla="*/ 440753 h 2380521"/>
              <a:gd name="connsiteX3462" fmla="*/ 1368344 w 8023328"/>
              <a:gd name="connsiteY3462" fmla="*/ 454610 h 2380521"/>
              <a:gd name="connsiteX3463" fmla="*/ 1355948 w 8023328"/>
              <a:gd name="connsiteY3463" fmla="*/ 440753 h 2380521"/>
              <a:gd name="connsiteX3464" fmla="*/ 1368344 w 8023328"/>
              <a:gd name="connsiteY3464" fmla="*/ 428356 h 2380521"/>
              <a:gd name="connsiteX3465" fmla="*/ 1297515 w 8023328"/>
              <a:gd name="connsiteY3465" fmla="*/ 428356 h 2380521"/>
              <a:gd name="connsiteX3466" fmla="*/ 1311372 w 8023328"/>
              <a:gd name="connsiteY3466" fmla="*/ 440753 h 2380521"/>
              <a:gd name="connsiteX3467" fmla="*/ 1297515 w 8023328"/>
              <a:gd name="connsiteY3467" fmla="*/ 454610 h 2380521"/>
              <a:gd name="connsiteX3468" fmla="*/ 1285118 w 8023328"/>
              <a:gd name="connsiteY3468" fmla="*/ 440753 h 2380521"/>
              <a:gd name="connsiteX3469" fmla="*/ 1297515 w 8023328"/>
              <a:gd name="connsiteY3469" fmla="*/ 428356 h 2380521"/>
              <a:gd name="connsiteX3470" fmla="*/ 1225703 w 8023328"/>
              <a:gd name="connsiteY3470" fmla="*/ 428356 h 2380521"/>
              <a:gd name="connsiteX3471" fmla="*/ 1240491 w 8023328"/>
              <a:gd name="connsiteY3471" fmla="*/ 440753 h 2380521"/>
              <a:gd name="connsiteX3472" fmla="*/ 1225703 w 8023328"/>
              <a:gd name="connsiteY3472" fmla="*/ 454610 h 2380521"/>
              <a:gd name="connsiteX3473" fmla="*/ 1210925 w 8023328"/>
              <a:gd name="connsiteY3473" fmla="*/ 440753 h 2380521"/>
              <a:gd name="connsiteX3474" fmla="*/ 1225703 w 8023328"/>
              <a:gd name="connsiteY3474" fmla="*/ 428356 h 2380521"/>
              <a:gd name="connsiteX3475" fmla="*/ 1154886 w 8023328"/>
              <a:gd name="connsiteY3475" fmla="*/ 428356 h 2380521"/>
              <a:gd name="connsiteX3476" fmla="*/ 1169676 w 8023328"/>
              <a:gd name="connsiteY3476" fmla="*/ 440753 h 2380521"/>
              <a:gd name="connsiteX3477" fmla="*/ 1154886 w 8023328"/>
              <a:gd name="connsiteY3477" fmla="*/ 454610 h 2380521"/>
              <a:gd name="connsiteX3478" fmla="*/ 1140096 w 8023328"/>
              <a:gd name="connsiteY3478" fmla="*/ 440753 h 2380521"/>
              <a:gd name="connsiteX3479" fmla="*/ 1154886 w 8023328"/>
              <a:gd name="connsiteY3479" fmla="*/ 428356 h 2380521"/>
              <a:gd name="connsiteX3480" fmla="*/ 1084056 w 8023328"/>
              <a:gd name="connsiteY3480" fmla="*/ 428356 h 2380521"/>
              <a:gd name="connsiteX3481" fmla="*/ 1098844 w 8023328"/>
              <a:gd name="connsiteY3481" fmla="*/ 440753 h 2380521"/>
              <a:gd name="connsiteX3482" fmla="*/ 1084056 w 8023328"/>
              <a:gd name="connsiteY3482" fmla="*/ 454610 h 2380521"/>
              <a:gd name="connsiteX3483" fmla="*/ 1069267 w 8023328"/>
              <a:gd name="connsiteY3483" fmla="*/ 440753 h 2380521"/>
              <a:gd name="connsiteX3484" fmla="*/ 1084056 w 8023328"/>
              <a:gd name="connsiteY3484" fmla="*/ 428356 h 2380521"/>
              <a:gd name="connsiteX3485" fmla="*/ 1013015 w 8023328"/>
              <a:gd name="connsiteY3485" fmla="*/ 428356 h 2380521"/>
              <a:gd name="connsiteX3486" fmla="*/ 1024685 w 8023328"/>
              <a:gd name="connsiteY3486" fmla="*/ 440753 h 2380521"/>
              <a:gd name="connsiteX3487" fmla="*/ 1013015 w 8023328"/>
              <a:gd name="connsiteY3487" fmla="*/ 454610 h 2380521"/>
              <a:gd name="connsiteX3488" fmla="*/ 998434 w 8023328"/>
              <a:gd name="connsiteY3488" fmla="*/ 440753 h 2380521"/>
              <a:gd name="connsiteX3489" fmla="*/ 1013015 w 8023328"/>
              <a:gd name="connsiteY3489" fmla="*/ 428356 h 2380521"/>
              <a:gd name="connsiteX3490" fmla="*/ 941465 w 8023328"/>
              <a:gd name="connsiteY3490" fmla="*/ 428356 h 2380521"/>
              <a:gd name="connsiteX3491" fmla="*/ 953864 w 8023328"/>
              <a:gd name="connsiteY3491" fmla="*/ 440753 h 2380521"/>
              <a:gd name="connsiteX3492" fmla="*/ 941465 w 8023328"/>
              <a:gd name="connsiteY3492" fmla="*/ 454610 h 2380521"/>
              <a:gd name="connsiteX3493" fmla="*/ 927611 w 8023328"/>
              <a:gd name="connsiteY3493" fmla="*/ 440753 h 2380521"/>
              <a:gd name="connsiteX3494" fmla="*/ 941465 w 8023328"/>
              <a:gd name="connsiteY3494" fmla="*/ 428356 h 2380521"/>
              <a:gd name="connsiteX3495" fmla="*/ 870633 w 8023328"/>
              <a:gd name="connsiteY3495" fmla="*/ 428356 h 2380521"/>
              <a:gd name="connsiteX3496" fmla="*/ 883030 w 8023328"/>
              <a:gd name="connsiteY3496" fmla="*/ 440753 h 2380521"/>
              <a:gd name="connsiteX3497" fmla="*/ 870633 w 8023328"/>
              <a:gd name="connsiteY3497" fmla="*/ 454610 h 2380521"/>
              <a:gd name="connsiteX3498" fmla="*/ 856774 w 8023328"/>
              <a:gd name="connsiteY3498" fmla="*/ 440753 h 2380521"/>
              <a:gd name="connsiteX3499" fmla="*/ 870633 w 8023328"/>
              <a:gd name="connsiteY3499" fmla="*/ 428356 h 2380521"/>
              <a:gd name="connsiteX3500" fmla="*/ 798344 w 8023328"/>
              <a:gd name="connsiteY3500" fmla="*/ 428356 h 2380521"/>
              <a:gd name="connsiteX3501" fmla="*/ 812196 w 8023328"/>
              <a:gd name="connsiteY3501" fmla="*/ 440753 h 2380521"/>
              <a:gd name="connsiteX3502" fmla="*/ 798344 w 8023328"/>
              <a:gd name="connsiteY3502" fmla="*/ 454610 h 2380521"/>
              <a:gd name="connsiteX3503" fmla="*/ 785947 w 8023328"/>
              <a:gd name="connsiteY3503" fmla="*/ 440753 h 2380521"/>
              <a:gd name="connsiteX3504" fmla="*/ 798344 w 8023328"/>
              <a:gd name="connsiteY3504" fmla="*/ 428356 h 2380521"/>
              <a:gd name="connsiteX3505" fmla="*/ 724138 w 8023328"/>
              <a:gd name="connsiteY3505" fmla="*/ 428356 h 2380521"/>
              <a:gd name="connsiteX3506" fmla="*/ 738002 w 8023328"/>
              <a:gd name="connsiteY3506" fmla="*/ 442212 h 2380521"/>
              <a:gd name="connsiteX3507" fmla="*/ 724138 w 8023328"/>
              <a:gd name="connsiteY3507" fmla="*/ 454610 h 2380521"/>
              <a:gd name="connsiteX3508" fmla="*/ 711747 w 8023328"/>
              <a:gd name="connsiteY3508" fmla="*/ 442212 h 2380521"/>
              <a:gd name="connsiteX3509" fmla="*/ 724138 w 8023328"/>
              <a:gd name="connsiteY3509" fmla="*/ 428356 h 2380521"/>
              <a:gd name="connsiteX3510" fmla="*/ 653312 w 8023328"/>
              <a:gd name="connsiteY3510" fmla="*/ 428356 h 2380521"/>
              <a:gd name="connsiteX3511" fmla="*/ 667165 w 8023328"/>
              <a:gd name="connsiteY3511" fmla="*/ 442212 h 2380521"/>
              <a:gd name="connsiteX3512" fmla="*/ 653312 w 8023328"/>
              <a:gd name="connsiteY3512" fmla="*/ 454610 h 2380521"/>
              <a:gd name="connsiteX3513" fmla="*/ 640912 w 8023328"/>
              <a:gd name="connsiteY3513" fmla="*/ 442212 h 2380521"/>
              <a:gd name="connsiteX3514" fmla="*/ 653312 w 8023328"/>
              <a:gd name="connsiteY3514" fmla="*/ 428356 h 2380521"/>
              <a:gd name="connsiteX3515" fmla="*/ 3796752 w 8023328"/>
              <a:gd name="connsiteY3515" fmla="*/ 424982 h 2380521"/>
              <a:gd name="connsiteX3516" fmla="*/ 3810608 w 8023328"/>
              <a:gd name="connsiteY3516" fmla="*/ 439771 h 2380521"/>
              <a:gd name="connsiteX3517" fmla="*/ 3796752 w 8023328"/>
              <a:gd name="connsiteY3517" fmla="*/ 454560 h 2380521"/>
              <a:gd name="connsiteX3518" fmla="*/ 3784355 w 8023328"/>
              <a:gd name="connsiteY3518" fmla="*/ 439771 h 2380521"/>
              <a:gd name="connsiteX3519" fmla="*/ 3796752 w 8023328"/>
              <a:gd name="connsiteY3519" fmla="*/ 424982 h 2380521"/>
              <a:gd name="connsiteX3520" fmla="*/ 3725922 w 8023328"/>
              <a:gd name="connsiteY3520" fmla="*/ 424982 h 2380521"/>
              <a:gd name="connsiteX3521" fmla="*/ 3739778 w 8023328"/>
              <a:gd name="connsiteY3521" fmla="*/ 439771 h 2380521"/>
              <a:gd name="connsiteX3522" fmla="*/ 3725922 w 8023328"/>
              <a:gd name="connsiteY3522" fmla="*/ 454560 h 2380521"/>
              <a:gd name="connsiteX3523" fmla="*/ 3713525 w 8023328"/>
              <a:gd name="connsiteY3523" fmla="*/ 439771 h 2380521"/>
              <a:gd name="connsiteX3524" fmla="*/ 3725922 w 8023328"/>
              <a:gd name="connsiteY3524" fmla="*/ 424982 h 2380521"/>
              <a:gd name="connsiteX3525" fmla="*/ 3655091 w 8023328"/>
              <a:gd name="connsiteY3525" fmla="*/ 424982 h 2380521"/>
              <a:gd name="connsiteX3526" fmla="*/ 3668947 w 8023328"/>
              <a:gd name="connsiteY3526" fmla="*/ 439771 h 2380521"/>
              <a:gd name="connsiteX3527" fmla="*/ 3655091 w 8023328"/>
              <a:gd name="connsiteY3527" fmla="*/ 454560 h 2380521"/>
              <a:gd name="connsiteX3528" fmla="*/ 3642694 w 8023328"/>
              <a:gd name="connsiteY3528" fmla="*/ 439771 h 2380521"/>
              <a:gd name="connsiteX3529" fmla="*/ 3655091 w 8023328"/>
              <a:gd name="connsiteY3529" fmla="*/ 424982 h 2380521"/>
              <a:gd name="connsiteX3530" fmla="*/ 3583280 w 8023328"/>
              <a:gd name="connsiteY3530" fmla="*/ 424982 h 2380521"/>
              <a:gd name="connsiteX3531" fmla="*/ 3598069 w 8023328"/>
              <a:gd name="connsiteY3531" fmla="*/ 439771 h 2380521"/>
              <a:gd name="connsiteX3532" fmla="*/ 3583280 w 8023328"/>
              <a:gd name="connsiteY3532" fmla="*/ 454560 h 2380521"/>
              <a:gd name="connsiteX3533" fmla="*/ 3568491 w 8023328"/>
              <a:gd name="connsiteY3533" fmla="*/ 439771 h 2380521"/>
              <a:gd name="connsiteX3534" fmla="*/ 3583280 w 8023328"/>
              <a:gd name="connsiteY3534" fmla="*/ 424982 h 2380521"/>
              <a:gd name="connsiteX3535" fmla="*/ 3512449 w 8023328"/>
              <a:gd name="connsiteY3535" fmla="*/ 424982 h 2380521"/>
              <a:gd name="connsiteX3536" fmla="*/ 3527237 w 8023328"/>
              <a:gd name="connsiteY3536" fmla="*/ 439771 h 2380521"/>
              <a:gd name="connsiteX3537" fmla="*/ 3512449 w 8023328"/>
              <a:gd name="connsiteY3537" fmla="*/ 454560 h 2380521"/>
              <a:gd name="connsiteX3538" fmla="*/ 3497661 w 8023328"/>
              <a:gd name="connsiteY3538" fmla="*/ 439771 h 2380521"/>
              <a:gd name="connsiteX3539" fmla="*/ 3512449 w 8023328"/>
              <a:gd name="connsiteY3539" fmla="*/ 424982 h 2380521"/>
              <a:gd name="connsiteX3540" fmla="*/ 3440686 w 8023328"/>
              <a:gd name="connsiteY3540" fmla="*/ 424982 h 2380521"/>
              <a:gd name="connsiteX3541" fmla="*/ 3453083 w 8023328"/>
              <a:gd name="connsiteY3541" fmla="*/ 439771 h 2380521"/>
              <a:gd name="connsiteX3542" fmla="*/ 3440686 w 8023328"/>
              <a:gd name="connsiteY3542" fmla="*/ 454560 h 2380521"/>
              <a:gd name="connsiteX3543" fmla="*/ 3426830 w 8023328"/>
              <a:gd name="connsiteY3543" fmla="*/ 439771 h 2380521"/>
              <a:gd name="connsiteX3544" fmla="*/ 3440686 w 8023328"/>
              <a:gd name="connsiteY3544" fmla="*/ 424982 h 2380521"/>
              <a:gd name="connsiteX3545" fmla="*/ 3369857 w 8023328"/>
              <a:gd name="connsiteY3545" fmla="*/ 424982 h 2380521"/>
              <a:gd name="connsiteX3546" fmla="*/ 3382254 w 8023328"/>
              <a:gd name="connsiteY3546" fmla="*/ 439771 h 2380521"/>
              <a:gd name="connsiteX3547" fmla="*/ 3369857 w 8023328"/>
              <a:gd name="connsiteY3547" fmla="*/ 454560 h 2380521"/>
              <a:gd name="connsiteX3548" fmla="*/ 3356001 w 8023328"/>
              <a:gd name="connsiteY3548" fmla="*/ 439771 h 2380521"/>
              <a:gd name="connsiteX3549" fmla="*/ 3369857 w 8023328"/>
              <a:gd name="connsiteY3549" fmla="*/ 424982 h 2380521"/>
              <a:gd name="connsiteX3550" fmla="*/ 3299097 w 8023328"/>
              <a:gd name="connsiteY3550" fmla="*/ 424982 h 2380521"/>
              <a:gd name="connsiteX3551" fmla="*/ 3311491 w 8023328"/>
              <a:gd name="connsiteY3551" fmla="*/ 439771 h 2380521"/>
              <a:gd name="connsiteX3552" fmla="*/ 3299097 w 8023328"/>
              <a:gd name="connsiteY3552" fmla="*/ 454560 h 2380521"/>
              <a:gd name="connsiteX3553" fmla="*/ 3285240 w 8023328"/>
              <a:gd name="connsiteY3553" fmla="*/ 439771 h 2380521"/>
              <a:gd name="connsiteX3554" fmla="*/ 3299097 w 8023328"/>
              <a:gd name="connsiteY3554" fmla="*/ 424982 h 2380521"/>
              <a:gd name="connsiteX3555" fmla="*/ 3226805 w 8023328"/>
              <a:gd name="connsiteY3555" fmla="*/ 424982 h 2380521"/>
              <a:gd name="connsiteX3556" fmla="*/ 3240664 w 8023328"/>
              <a:gd name="connsiteY3556" fmla="*/ 439771 h 2380521"/>
              <a:gd name="connsiteX3557" fmla="*/ 3226805 w 8023328"/>
              <a:gd name="connsiteY3557" fmla="*/ 454560 h 2380521"/>
              <a:gd name="connsiteX3558" fmla="*/ 3214406 w 8023328"/>
              <a:gd name="connsiteY3558" fmla="*/ 439771 h 2380521"/>
              <a:gd name="connsiteX3559" fmla="*/ 3226805 w 8023328"/>
              <a:gd name="connsiteY3559" fmla="*/ 424982 h 2380521"/>
              <a:gd name="connsiteX3560" fmla="*/ 3152602 w 8023328"/>
              <a:gd name="connsiteY3560" fmla="*/ 424982 h 2380521"/>
              <a:gd name="connsiteX3561" fmla="*/ 3166460 w 8023328"/>
              <a:gd name="connsiteY3561" fmla="*/ 439771 h 2380521"/>
              <a:gd name="connsiteX3562" fmla="*/ 3152602 w 8023328"/>
              <a:gd name="connsiteY3562" fmla="*/ 454560 h 2380521"/>
              <a:gd name="connsiteX3563" fmla="*/ 3140203 w 8023328"/>
              <a:gd name="connsiteY3563" fmla="*/ 439771 h 2380521"/>
              <a:gd name="connsiteX3564" fmla="*/ 3152602 w 8023328"/>
              <a:gd name="connsiteY3564" fmla="*/ 424982 h 2380521"/>
              <a:gd name="connsiteX3565" fmla="*/ 3081772 w 8023328"/>
              <a:gd name="connsiteY3565" fmla="*/ 424982 h 2380521"/>
              <a:gd name="connsiteX3566" fmla="*/ 3095624 w 8023328"/>
              <a:gd name="connsiteY3566" fmla="*/ 439771 h 2380521"/>
              <a:gd name="connsiteX3567" fmla="*/ 3081772 w 8023328"/>
              <a:gd name="connsiteY3567" fmla="*/ 454560 h 2380521"/>
              <a:gd name="connsiteX3568" fmla="*/ 3069372 w 8023328"/>
              <a:gd name="connsiteY3568" fmla="*/ 439771 h 2380521"/>
              <a:gd name="connsiteX3569" fmla="*/ 3081772 w 8023328"/>
              <a:gd name="connsiteY3569" fmla="*/ 424982 h 2380521"/>
              <a:gd name="connsiteX3570" fmla="*/ 3013715 w 8023328"/>
              <a:gd name="connsiteY3570" fmla="*/ 424982 h 2380521"/>
              <a:gd name="connsiteX3571" fmla="*/ 3028135 w 8023328"/>
              <a:gd name="connsiteY3571" fmla="*/ 439771 h 2380521"/>
              <a:gd name="connsiteX3572" fmla="*/ 3013715 w 8023328"/>
              <a:gd name="connsiteY3572" fmla="*/ 454560 h 2380521"/>
              <a:gd name="connsiteX3573" fmla="*/ 2998539 w 8023328"/>
              <a:gd name="connsiteY3573" fmla="*/ 439771 h 2380521"/>
              <a:gd name="connsiteX3574" fmla="*/ 3013715 w 8023328"/>
              <a:gd name="connsiteY3574" fmla="*/ 424982 h 2380521"/>
              <a:gd name="connsiteX3575" fmla="*/ 2942491 w 8023328"/>
              <a:gd name="connsiteY3575" fmla="*/ 424982 h 2380521"/>
              <a:gd name="connsiteX3576" fmla="*/ 2957286 w 8023328"/>
              <a:gd name="connsiteY3576" fmla="*/ 439771 h 2380521"/>
              <a:gd name="connsiteX3577" fmla="*/ 2942491 w 8023328"/>
              <a:gd name="connsiteY3577" fmla="*/ 454560 h 2380521"/>
              <a:gd name="connsiteX3578" fmla="*/ 2927708 w 8023328"/>
              <a:gd name="connsiteY3578" fmla="*/ 439771 h 2380521"/>
              <a:gd name="connsiteX3579" fmla="*/ 2942491 w 8023328"/>
              <a:gd name="connsiteY3579" fmla="*/ 424982 h 2380521"/>
              <a:gd name="connsiteX3580" fmla="*/ 2868291 w 8023328"/>
              <a:gd name="connsiteY3580" fmla="*/ 424982 h 2380521"/>
              <a:gd name="connsiteX3581" fmla="*/ 2883085 w 8023328"/>
              <a:gd name="connsiteY3581" fmla="*/ 439771 h 2380521"/>
              <a:gd name="connsiteX3582" fmla="*/ 2868291 w 8023328"/>
              <a:gd name="connsiteY3582" fmla="*/ 454560 h 2380521"/>
              <a:gd name="connsiteX3583" fmla="*/ 2853504 w 8023328"/>
              <a:gd name="connsiteY3583" fmla="*/ 439771 h 2380521"/>
              <a:gd name="connsiteX3584" fmla="*/ 2868291 w 8023328"/>
              <a:gd name="connsiteY3584" fmla="*/ 424982 h 2380521"/>
              <a:gd name="connsiteX3585" fmla="*/ 2796533 w 8023328"/>
              <a:gd name="connsiteY3585" fmla="*/ 424982 h 2380521"/>
              <a:gd name="connsiteX3586" fmla="*/ 2808932 w 8023328"/>
              <a:gd name="connsiteY3586" fmla="*/ 439771 h 2380521"/>
              <a:gd name="connsiteX3587" fmla="*/ 2796533 w 8023328"/>
              <a:gd name="connsiteY3587" fmla="*/ 454560 h 2380521"/>
              <a:gd name="connsiteX3588" fmla="*/ 2782678 w 8023328"/>
              <a:gd name="connsiteY3588" fmla="*/ 439771 h 2380521"/>
              <a:gd name="connsiteX3589" fmla="*/ 2796533 w 8023328"/>
              <a:gd name="connsiteY3589" fmla="*/ 424982 h 2380521"/>
              <a:gd name="connsiteX3590" fmla="*/ 2725695 w 8023328"/>
              <a:gd name="connsiteY3590" fmla="*/ 424982 h 2380521"/>
              <a:gd name="connsiteX3591" fmla="*/ 2738097 w 8023328"/>
              <a:gd name="connsiteY3591" fmla="*/ 439771 h 2380521"/>
              <a:gd name="connsiteX3592" fmla="*/ 2725695 w 8023328"/>
              <a:gd name="connsiteY3592" fmla="*/ 454560 h 2380521"/>
              <a:gd name="connsiteX3593" fmla="*/ 2711846 w 8023328"/>
              <a:gd name="connsiteY3593" fmla="*/ 439771 h 2380521"/>
              <a:gd name="connsiteX3594" fmla="*/ 2725695 w 8023328"/>
              <a:gd name="connsiteY3594" fmla="*/ 424982 h 2380521"/>
              <a:gd name="connsiteX3595" fmla="*/ 2654870 w 8023328"/>
              <a:gd name="connsiteY3595" fmla="*/ 424982 h 2380521"/>
              <a:gd name="connsiteX3596" fmla="*/ 2667270 w 8023328"/>
              <a:gd name="connsiteY3596" fmla="*/ 439771 h 2380521"/>
              <a:gd name="connsiteX3597" fmla="*/ 2654870 w 8023328"/>
              <a:gd name="connsiteY3597" fmla="*/ 454560 h 2380521"/>
              <a:gd name="connsiteX3598" fmla="*/ 2641018 w 8023328"/>
              <a:gd name="connsiteY3598" fmla="*/ 439771 h 2380521"/>
              <a:gd name="connsiteX3599" fmla="*/ 2654870 w 8023328"/>
              <a:gd name="connsiteY3599" fmla="*/ 424982 h 2380521"/>
              <a:gd name="connsiteX3600" fmla="*/ 2582580 w 8023328"/>
              <a:gd name="connsiteY3600" fmla="*/ 424982 h 2380521"/>
              <a:gd name="connsiteX3601" fmla="*/ 2596437 w 8023328"/>
              <a:gd name="connsiteY3601" fmla="*/ 439771 h 2380521"/>
              <a:gd name="connsiteX3602" fmla="*/ 2582580 w 8023328"/>
              <a:gd name="connsiteY3602" fmla="*/ 454560 h 2380521"/>
              <a:gd name="connsiteX3603" fmla="*/ 2570184 w 8023328"/>
              <a:gd name="connsiteY3603" fmla="*/ 439771 h 2380521"/>
              <a:gd name="connsiteX3604" fmla="*/ 2582580 w 8023328"/>
              <a:gd name="connsiteY3604" fmla="*/ 424982 h 2380521"/>
              <a:gd name="connsiteX3605" fmla="*/ 2511026 w 8023328"/>
              <a:gd name="connsiteY3605" fmla="*/ 424982 h 2380521"/>
              <a:gd name="connsiteX3606" fmla="*/ 2525610 w 8023328"/>
              <a:gd name="connsiteY3606" fmla="*/ 439771 h 2380521"/>
              <a:gd name="connsiteX3607" fmla="*/ 2511026 w 8023328"/>
              <a:gd name="connsiteY3607" fmla="*/ 454560 h 2380521"/>
              <a:gd name="connsiteX3608" fmla="*/ 2499361 w 8023328"/>
              <a:gd name="connsiteY3608" fmla="*/ 439771 h 2380521"/>
              <a:gd name="connsiteX3609" fmla="*/ 2511026 w 8023328"/>
              <a:gd name="connsiteY3609" fmla="*/ 424982 h 2380521"/>
              <a:gd name="connsiteX3610" fmla="*/ 1799085 w 8023328"/>
              <a:gd name="connsiteY3610" fmla="*/ 357525 h 2380521"/>
              <a:gd name="connsiteX3611" fmla="*/ 1813873 w 8023328"/>
              <a:gd name="connsiteY3611" fmla="*/ 369922 h 2380521"/>
              <a:gd name="connsiteX3612" fmla="*/ 1799085 w 8023328"/>
              <a:gd name="connsiteY3612" fmla="*/ 383779 h 2380521"/>
              <a:gd name="connsiteX3613" fmla="*/ 1784300 w 8023328"/>
              <a:gd name="connsiteY3613" fmla="*/ 369922 h 2380521"/>
              <a:gd name="connsiteX3614" fmla="*/ 1799085 w 8023328"/>
              <a:gd name="connsiteY3614" fmla="*/ 357525 h 2380521"/>
              <a:gd name="connsiteX3615" fmla="*/ 1728262 w 8023328"/>
              <a:gd name="connsiteY3615" fmla="*/ 357525 h 2380521"/>
              <a:gd name="connsiteX3616" fmla="*/ 1743049 w 8023328"/>
              <a:gd name="connsiteY3616" fmla="*/ 369922 h 2380521"/>
              <a:gd name="connsiteX3617" fmla="*/ 1728262 w 8023328"/>
              <a:gd name="connsiteY3617" fmla="*/ 383779 h 2380521"/>
              <a:gd name="connsiteX3618" fmla="*/ 1713470 w 8023328"/>
              <a:gd name="connsiteY3618" fmla="*/ 369922 h 2380521"/>
              <a:gd name="connsiteX3619" fmla="*/ 1728262 w 8023328"/>
              <a:gd name="connsiteY3619" fmla="*/ 357525 h 2380521"/>
              <a:gd name="connsiteX3620" fmla="*/ 1657429 w 8023328"/>
              <a:gd name="connsiteY3620" fmla="*/ 357525 h 2380521"/>
              <a:gd name="connsiteX3621" fmla="*/ 1672220 w 8023328"/>
              <a:gd name="connsiteY3621" fmla="*/ 369922 h 2380521"/>
              <a:gd name="connsiteX3622" fmla="*/ 1657429 w 8023328"/>
              <a:gd name="connsiteY3622" fmla="*/ 383779 h 2380521"/>
              <a:gd name="connsiteX3623" fmla="*/ 1642650 w 8023328"/>
              <a:gd name="connsiteY3623" fmla="*/ 369922 h 2380521"/>
              <a:gd name="connsiteX3624" fmla="*/ 1657429 w 8023328"/>
              <a:gd name="connsiteY3624" fmla="*/ 357525 h 2380521"/>
              <a:gd name="connsiteX3625" fmla="*/ 1582296 w 8023328"/>
              <a:gd name="connsiteY3625" fmla="*/ 357525 h 2380521"/>
              <a:gd name="connsiteX3626" fmla="*/ 1594704 w 8023328"/>
              <a:gd name="connsiteY3626" fmla="*/ 369922 h 2380521"/>
              <a:gd name="connsiteX3627" fmla="*/ 1582296 w 8023328"/>
              <a:gd name="connsiteY3627" fmla="*/ 383779 h 2380521"/>
              <a:gd name="connsiteX3628" fmla="*/ 1568441 w 8023328"/>
              <a:gd name="connsiteY3628" fmla="*/ 369922 h 2380521"/>
              <a:gd name="connsiteX3629" fmla="*/ 1582296 w 8023328"/>
              <a:gd name="connsiteY3629" fmla="*/ 357525 h 2380521"/>
              <a:gd name="connsiteX3630" fmla="*/ 1512195 w 8023328"/>
              <a:gd name="connsiteY3630" fmla="*/ 357525 h 2380521"/>
              <a:gd name="connsiteX3631" fmla="*/ 1523863 w 8023328"/>
              <a:gd name="connsiteY3631" fmla="*/ 369922 h 2380521"/>
              <a:gd name="connsiteX3632" fmla="*/ 1512195 w 8023328"/>
              <a:gd name="connsiteY3632" fmla="*/ 383779 h 2380521"/>
              <a:gd name="connsiteX3633" fmla="*/ 1497612 w 8023328"/>
              <a:gd name="connsiteY3633" fmla="*/ 369922 h 2380521"/>
              <a:gd name="connsiteX3634" fmla="*/ 1512195 w 8023328"/>
              <a:gd name="connsiteY3634" fmla="*/ 357525 h 2380521"/>
              <a:gd name="connsiteX3635" fmla="*/ 1439171 w 8023328"/>
              <a:gd name="connsiteY3635" fmla="*/ 357525 h 2380521"/>
              <a:gd name="connsiteX3636" fmla="*/ 1453023 w 8023328"/>
              <a:gd name="connsiteY3636" fmla="*/ 369922 h 2380521"/>
              <a:gd name="connsiteX3637" fmla="*/ 1439171 w 8023328"/>
              <a:gd name="connsiteY3637" fmla="*/ 383779 h 2380521"/>
              <a:gd name="connsiteX3638" fmla="*/ 1426774 w 8023328"/>
              <a:gd name="connsiteY3638" fmla="*/ 369922 h 2380521"/>
              <a:gd name="connsiteX3639" fmla="*/ 1439171 w 8023328"/>
              <a:gd name="connsiteY3639" fmla="*/ 357525 h 2380521"/>
              <a:gd name="connsiteX3640" fmla="*/ 1368347 w 8023328"/>
              <a:gd name="connsiteY3640" fmla="*/ 357525 h 2380521"/>
              <a:gd name="connsiteX3641" fmla="*/ 1382199 w 8023328"/>
              <a:gd name="connsiteY3641" fmla="*/ 369922 h 2380521"/>
              <a:gd name="connsiteX3642" fmla="*/ 1368347 w 8023328"/>
              <a:gd name="connsiteY3642" fmla="*/ 383779 h 2380521"/>
              <a:gd name="connsiteX3643" fmla="*/ 1355949 w 8023328"/>
              <a:gd name="connsiteY3643" fmla="*/ 369922 h 2380521"/>
              <a:gd name="connsiteX3644" fmla="*/ 1368347 w 8023328"/>
              <a:gd name="connsiteY3644" fmla="*/ 357525 h 2380521"/>
              <a:gd name="connsiteX3645" fmla="*/ 1297518 w 8023328"/>
              <a:gd name="connsiteY3645" fmla="*/ 357525 h 2380521"/>
              <a:gd name="connsiteX3646" fmla="*/ 1311374 w 8023328"/>
              <a:gd name="connsiteY3646" fmla="*/ 369922 h 2380521"/>
              <a:gd name="connsiteX3647" fmla="*/ 1297518 w 8023328"/>
              <a:gd name="connsiteY3647" fmla="*/ 383779 h 2380521"/>
              <a:gd name="connsiteX3648" fmla="*/ 1285121 w 8023328"/>
              <a:gd name="connsiteY3648" fmla="*/ 369922 h 2380521"/>
              <a:gd name="connsiteX3649" fmla="*/ 1297518 w 8023328"/>
              <a:gd name="connsiteY3649" fmla="*/ 357525 h 2380521"/>
              <a:gd name="connsiteX3650" fmla="*/ 1225703 w 8023328"/>
              <a:gd name="connsiteY3650" fmla="*/ 357525 h 2380521"/>
              <a:gd name="connsiteX3651" fmla="*/ 1240493 w 8023328"/>
              <a:gd name="connsiteY3651" fmla="*/ 369922 h 2380521"/>
              <a:gd name="connsiteX3652" fmla="*/ 1225703 w 8023328"/>
              <a:gd name="connsiteY3652" fmla="*/ 383779 h 2380521"/>
              <a:gd name="connsiteX3653" fmla="*/ 1210926 w 8023328"/>
              <a:gd name="connsiteY3653" fmla="*/ 369922 h 2380521"/>
              <a:gd name="connsiteX3654" fmla="*/ 1225703 w 8023328"/>
              <a:gd name="connsiteY3654" fmla="*/ 357525 h 2380521"/>
              <a:gd name="connsiteX3655" fmla="*/ 1154890 w 8023328"/>
              <a:gd name="connsiteY3655" fmla="*/ 357525 h 2380521"/>
              <a:gd name="connsiteX3656" fmla="*/ 1169676 w 8023328"/>
              <a:gd name="connsiteY3656" fmla="*/ 369922 h 2380521"/>
              <a:gd name="connsiteX3657" fmla="*/ 1154890 w 8023328"/>
              <a:gd name="connsiteY3657" fmla="*/ 383779 h 2380521"/>
              <a:gd name="connsiteX3658" fmla="*/ 1140096 w 8023328"/>
              <a:gd name="connsiteY3658" fmla="*/ 369922 h 2380521"/>
              <a:gd name="connsiteX3659" fmla="*/ 1154890 w 8023328"/>
              <a:gd name="connsiteY3659" fmla="*/ 357525 h 2380521"/>
              <a:gd name="connsiteX3660" fmla="*/ 1084059 w 8023328"/>
              <a:gd name="connsiteY3660" fmla="*/ 357525 h 2380521"/>
              <a:gd name="connsiteX3661" fmla="*/ 1098844 w 8023328"/>
              <a:gd name="connsiteY3661" fmla="*/ 369922 h 2380521"/>
              <a:gd name="connsiteX3662" fmla="*/ 1084059 w 8023328"/>
              <a:gd name="connsiteY3662" fmla="*/ 383779 h 2380521"/>
              <a:gd name="connsiteX3663" fmla="*/ 1069268 w 8023328"/>
              <a:gd name="connsiteY3663" fmla="*/ 369922 h 2380521"/>
              <a:gd name="connsiteX3664" fmla="*/ 1084059 w 8023328"/>
              <a:gd name="connsiteY3664" fmla="*/ 357525 h 2380521"/>
              <a:gd name="connsiteX3665" fmla="*/ 1013015 w 8023328"/>
              <a:gd name="connsiteY3665" fmla="*/ 357525 h 2380521"/>
              <a:gd name="connsiteX3666" fmla="*/ 1024685 w 8023328"/>
              <a:gd name="connsiteY3666" fmla="*/ 369922 h 2380521"/>
              <a:gd name="connsiteX3667" fmla="*/ 1013015 w 8023328"/>
              <a:gd name="connsiteY3667" fmla="*/ 383779 h 2380521"/>
              <a:gd name="connsiteX3668" fmla="*/ 998434 w 8023328"/>
              <a:gd name="connsiteY3668" fmla="*/ 369922 h 2380521"/>
              <a:gd name="connsiteX3669" fmla="*/ 1013015 w 8023328"/>
              <a:gd name="connsiteY3669" fmla="*/ 357525 h 2380521"/>
              <a:gd name="connsiteX3670" fmla="*/ 941465 w 8023328"/>
              <a:gd name="connsiteY3670" fmla="*/ 357525 h 2380521"/>
              <a:gd name="connsiteX3671" fmla="*/ 953864 w 8023328"/>
              <a:gd name="connsiteY3671" fmla="*/ 369922 h 2380521"/>
              <a:gd name="connsiteX3672" fmla="*/ 941465 w 8023328"/>
              <a:gd name="connsiteY3672" fmla="*/ 383779 h 2380521"/>
              <a:gd name="connsiteX3673" fmla="*/ 927611 w 8023328"/>
              <a:gd name="connsiteY3673" fmla="*/ 369922 h 2380521"/>
              <a:gd name="connsiteX3674" fmla="*/ 941465 w 8023328"/>
              <a:gd name="connsiteY3674" fmla="*/ 357525 h 2380521"/>
              <a:gd name="connsiteX3675" fmla="*/ 870633 w 8023328"/>
              <a:gd name="connsiteY3675" fmla="*/ 357525 h 2380521"/>
              <a:gd name="connsiteX3676" fmla="*/ 883034 w 8023328"/>
              <a:gd name="connsiteY3676" fmla="*/ 369922 h 2380521"/>
              <a:gd name="connsiteX3677" fmla="*/ 870633 w 8023328"/>
              <a:gd name="connsiteY3677" fmla="*/ 383779 h 2380521"/>
              <a:gd name="connsiteX3678" fmla="*/ 856777 w 8023328"/>
              <a:gd name="connsiteY3678" fmla="*/ 369922 h 2380521"/>
              <a:gd name="connsiteX3679" fmla="*/ 870633 w 8023328"/>
              <a:gd name="connsiteY3679" fmla="*/ 357525 h 2380521"/>
              <a:gd name="connsiteX3680" fmla="*/ 798346 w 8023328"/>
              <a:gd name="connsiteY3680" fmla="*/ 357525 h 2380521"/>
              <a:gd name="connsiteX3681" fmla="*/ 812203 w 8023328"/>
              <a:gd name="connsiteY3681" fmla="*/ 369922 h 2380521"/>
              <a:gd name="connsiteX3682" fmla="*/ 798346 w 8023328"/>
              <a:gd name="connsiteY3682" fmla="*/ 383779 h 2380521"/>
              <a:gd name="connsiteX3683" fmla="*/ 785947 w 8023328"/>
              <a:gd name="connsiteY3683" fmla="*/ 369922 h 2380521"/>
              <a:gd name="connsiteX3684" fmla="*/ 798346 w 8023328"/>
              <a:gd name="connsiteY3684" fmla="*/ 357525 h 2380521"/>
              <a:gd name="connsiteX3685" fmla="*/ 3654110 w 8023328"/>
              <a:gd name="connsiteY3685" fmla="*/ 354153 h 2380521"/>
              <a:gd name="connsiteX3686" fmla="*/ 3668898 w 8023328"/>
              <a:gd name="connsiteY3686" fmla="*/ 368738 h 2380521"/>
              <a:gd name="connsiteX3687" fmla="*/ 3654110 w 8023328"/>
              <a:gd name="connsiteY3687" fmla="*/ 380407 h 2380521"/>
              <a:gd name="connsiteX3688" fmla="*/ 3639322 w 8023328"/>
              <a:gd name="connsiteY3688" fmla="*/ 368738 h 2380521"/>
              <a:gd name="connsiteX3689" fmla="*/ 3654110 w 8023328"/>
              <a:gd name="connsiteY3689" fmla="*/ 354153 h 2380521"/>
              <a:gd name="connsiteX3690" fmla="*/ 3583280 w 8023328"/>
              <a:gd name="connsiteY3690" fmla="*/ 354153 h 2380521"/>
              <a:gd name="connsiteX3691" fmla="*/ 3598069 w 8023328"/>
              <a:gd name="connsiteY3691" fmla="*/ 368738 h 2380521"/>
              <a:gd name="connsiteX3692" fmla="*/ 3583280 w 8023328"/>
              <a:gd name="connsiteY3692" fmla="*/ 380407 h 2380521"/>
              <a:gd name="connsiteX3693" fmla="*/ 3568491 w 8023328"/>
              <a:gd name="connsiteY3693" fmla="*/ 368738 h 2380521"/>
              <a:gd name="connsiteX3694" fmla="*/ 3583280 w 8023328"/>
              <a:gd name="connsiteY3694" fmla="*/ 354153 h 2380521"/>
              <a:gd name="connsiteX3695" fmla="*/ 3512449 w 8023328"/>
              <a:gd name="connsiteY3695" fmla="*/ 354153 h 2380521"/>
              <a:gd name="connsiteX3696" fmla="*/ 3527237 w 8023328"/>
              <a:gd name="connsiteY3696" fmla="*/ 369330 h 2380521"/>
              <a:gd name="connsiteX3697" fmla="*/ 3512449 w 8023328"/>
              <a:gd name="connsiteY3697" fmla="*/ 383749 h 2380521"/>
              <a:gd name="connsiteX3698" fmla="*/ 3497661 w 8023328"/>
              <a:gd name="connsiteY3698" fmla="*/ 369330 h 2380521"/>
              <a:gd name="connsiteX3699" fmla="*/ 3512449 w 8023328"/>
              <a:gd name="connsiteY3699" fmla="*/ 354153 h 2380521"/>
              <a:gd name="connsiteX3700" fmla="*/ 3440686 w 8023328"/>
              <a:gd name="connsiteY3700" fmla="*/ 354153 h 2380521"/>
              <a:gd name="connsiteX3701" fmla="*/ 3453083 w 8023328"/>
              <a:gd name="connsiteY3701" fmla="*/ 369330 h 2380521"/>
              <a:gd name="connsiteX3702" fmla="*/ 3440686 w 8023328"/>
              <a:gd name="connsiteY3702" fmla="*/ 383749 h 2380521"/>
              <a:gd name="connsiteX3703" fmla="*/ 3426830 w 8023328"/>
              <a:gd name="connsiteY3703" fmla="*/ 369330 h 2380521"/>
              <a:gd name="connsiteX3704" fmla="*/ 3440686 w 8023328"/>
              <a:gd name="connsiteY3704" fmla="*/ 354153 h 2380521"/>
              <a:gd name="connsiteX3705" fmla="*/ 3369857 w 8023328"/>
              <a:gd name="connsiteY3705" fmla="*/ 354153 h 2380521"/>
              <a:gd name="connsiteX3706" fmla="*/ 3382254 w 8023328"/>
              <a:gd name="connsiteY3706" fmla="*/ 369330 h 2380521"/>
              <a:gd name="connsiteX3707" fmla="*/ 3369857 w 8023328"/>
              <a:gd name="connsiteY3707" fmla="*/ 383749 h 2380521"/>
              <a:gd name="connsiteX3708" fmla="*/ 3356001 w 8023328"/>
              <a:gd name="connsiteY3708" fmla="*/ 369330 h 2380521"/>
              <a:gd name="connsiteX3709" fmla="*/ 3369857 w 8023328"/>
              <a:gd name="connsiteY3709" fmla="*/ 354153 h 2380521"/>
              <a:gd name="connsiteX3710" fmla="*/ 3299097 w 8023328"/>
              <a:gd name="connsiteY3710" fmla="*/ 354153 h 2380521"/>
              <a:gd name="connsiteX3711" fmla="*/ 3311496 w 8023328"/>
              <a:gd name="connsiteY3711" fmla="*/ 369330 h 2380521"/>
              <a:gd name="connsiteX3712" fmla="*/ 3299097 w 8023328"/>
              <a:gd name="connsiteY3712" fmla="*/ 383749 h 2380521"/>
              <a:gd name="connsiteX3713" fmla="*/ 3285242 w 8023328"/>
              <a:gd name="connsiteY3713" fmla="*/ 369330 h 2380521"/>
              <a:gd name="connsiteX3714" fmla="*/ 3299097 w 8023328"/>
              <a:gd name="connsiteY3714" fmla="*/ 354153 h 2380521"/>
              <a:gd name="connsiteX3715" fmla="*/ 3226808 w 8023328"/>
              <a:gd name="connsiteY3715" fmla="*/ 354153 h 2380521"/>
              <a:gd name="connsiteX3716" fmla="*/ 3240664 w 8023328"/>
              <a:gd name="connsiteY3716" fmla="*/ 369330 h 2380521"/>
              <a:gd name="connsiteX3717" fmla="*/ 3226808 w 8023328"/>
              <a:gd name="connsiteY3717" fmla="*/ 383749 h 2380521"/>
              <a:gd name="connsiteX3718" fmla="*/ 3214410 w 8023328"/>
              <a:gd name="connsiteY3718" fmla="*/ 369330 h 2380521"/>
              <a:gd name="connsiteX3719" fmla="*/ 3226808 w 8023328"/>
              <a:gd name="connsiteY3719" fmla="*/ 354153 h 2380521"/>
              <a:gd name="connsiteX3720" fmla="*/ 3152605 w 8023328"/>
              <a:gd name="connsiteY3720" fmla="*/ 354153 h 2380521"/>
              <a:gd name="connsiteX3721" fmla="*/ 3166462 w 8023328"/>
              <a:gd name="connsiteY3721" fmla="*/ 369330 h 2380521"/>
              <a:gd name="connsiteX3722" fmla="*/ 3152605 w 8023328"/>
              <a:gd name="connsiteY3722" fmla="*/ 383749 h 2380521"/>
              <a:gd name="connsiteX3723" fmla="*/ 3140206 w 8023328"/>
              <a:gd name="connsiteY3723" fmla="*/ 369330 h 2380521"/>
              <a:gd name="connsiteX3724" fmla="*/ 3152605 w 8023328"/>
              <a:gd name="connsiteY3724" fmla="*/ 354153 h 2380521"/>
              <a:gd name="connsiteX3725" fmla="*/ 3081774 w 8023328"/>
              <a:gd name="connsiteY3725" fmla="*/ 354153 h 2380521"/>
              <a:gd name="connsiteX3726" fmla="*/ 3095627 w 8023328"/>
              <a:gd name="connsiteY3726" fmla="*/ 369330 h 2380521"/>
              <a:gd name="connsiteX3727" fmla="*/ 3081774 w 8023328"/>
              <a:gd name="connsiteY3727" fmla="*/ 383749 h 2380521"/>
              <a:gd name="connsiteX3728" fmla="*/ 3069375 w 8023328"/>
              <a:gd name="connsiteY3728" fmla="*/ 369330 h 2380521"/>
              <a:gd name="connsiteX3729" fmla="*/ 3081774 w 8023328"/>
              <a:gd name="connsiteY3729" fmla="*/ 354153 h 2380521"/>
              <a:gd name="connsiteX3730" fmla="*/ 3013715 w 8023328"/>
              <a:gd name="connsiteY3730" fmla="*/ 354153 h 2380521"/>
              <a:gd name="connsiteX3731" fmla="*/ 3028135 w 8023328"/>
              <a:gd name="connsiteY3731" fmla="*/ 369330 h 2380521"/>
              <a:gd name="connsiteX3732" fmla="*/ 3013715 w 8023328"/>
              <a:gd name="connsiteY3732" fmla="*/ 383749 h 2380521"/>
              <a:gd name="connsiteX3733" fmla="*/ 2998539 w 8023328"/>
              <a:gd name="connsiteY3733" fmla="*/ 369330 h 2380521"/>
              <a:gd name="connsiteX3734" fmla="*/ 3013715 w 8023328"/>
              <a:gd name="connsiteY3734" fmla="*/ 354153 h 2380521"/>
              <a:gd name="connsiteX3735" fmla="*/ 2942494 w 8023328"/>
              <a:gd name="connsiteY3735" fmla="*/ 354153 h 2380521"/>
              <a:gd name="connsiteX3736" fmla="*/ 2957288 w 8023328"/>
              <a:gd name="connsiteY3736" fmla="*/ 369330 h 2380521"/>
              <a:gd name="connsiteX3737" fmla="*/ 2942494 w 8023328"/>
              <a:gd name="connsiteY3737" fmla="*/ 383749 h 2380521"/>
              <a:gd name="connsiteX3738" fmla="*/ 2927708 w 8023328"/>
              <a:gd name="connsiteY3738" fmla="*/ 369330 h 2380521"/>
              <a:gd name="connsiteX3739" fmla="*/ 2942494 w 8023328"/>
              <a:gd name="connsiteY3739" fmla="*/ 354153 h 2380521"/>
              <a:gd name="connsiteX3740" fmla="*/ 2868293 w 8023328"/>
              <a:gd name="connsiteY3740" fmla="*/ 354153 h 2380521"/>
              <a:gd name="connsiteX3741" fmla="*/ 2883085 w 8023328"/>
              <a:gd name="connsiteY3741" fmla="*/ 369330 h 2380521"/>
              <a:gd name="connsiteX3742" fmla="*/ 2868293 w 8023328"/>
              <a:gd name="connsiteY3742" fmla="*/ 383749 h 2380521"/>
              <a:gd name="connsiteX3743" fmla="*/ 2853504 w 8023328"/>
              <a:gd name="connsiteY3743" fmla="*/ 369330 h 2380521"/>
              <a:gd name="connsiteX3744" fmla="*/ 2868293 w 8023328"/>
              <a:gd name="connsiteY3744" fmla="*/ 354153 h 2380521"/>
              <a:gd name="connsiteX3745" fmla="*/ 2796535 w 8023328"/>
              <a:gd name="connsiteY3745" fmla="*/ 354153 h 2380521"/>
              <a:gd name="connsiteX3746" fmla="*/ 2808932 w 8023328"/>
              <a:gd name="connsiteY3746" fmla="*/ 369330 h 2380521"/>
              <a:gd name="connsiteX3747" fmla="*/ 2796535 w 8023328"/>
              <a:gd name="connsiteY3747" fmla="*/ 383749 h 2380521"/>
              <a:gd name="connsiteX3748" fmla="*/ 2782678 w 8023328"/>
              <a:gd name="connsiteY3748" fmla="*/ 369330 h 2380521"/>
              <a:gd name="connsiteX3749" fmla="*/ 2796535 w 8023328"/>
              <a:gd name="connsiteY3749" fmla="*/ 354153 h 2380521"/>
              <a:gd name="connsiteX3750" fmla="*/ 2725695 w 8023328"/>
              <a:gd name="connsiteY3750" fmla="*/ 354153 h 2380521"/>
              <a:gd name="connsiteX3751" fmla="*/ 2738100 w 8023328"/>
              <a:gd name="connsiteY3751" fmla="*/ 369330 h 2380521"/>
              <a:gd name="connsiteX3752" fmla="*/ 2725695 w 8023328"/>
              <a:gd name="connsiteY3752" fmla="*/ 383749 h 2380521"/>
              <a:gd name="connsiteX3753" fmla="*/ 2711846 w 8023328"/>
              <a:gd name="connsiteY3753" fmla="*/ 369330 h 2380521"/>
              <a:gd name="connsiteX3754" fmla="*/ 2725695 w 8023328"/>
              <a:gd name="connsiteY3754" fmla="*/ 354153 h 2380521"/>
              <a:gd name="connsiteX3755" fmla="*/ 2653415 w 8023328"/>
              <a:gd name="connsiteY3755" fmla="*/ 354153 h 2380521"/>
              <a:gd name="connsiteX3756" fmla="*/ 2667270 w 8023328"/>
              <a:gd name="connsiteY3756" fmla="*/ 369330 h 2380521"/>
              <a:gd name="connsiteX3757" fmla="*/ 2653415 w 8023328"/>
              <a:gd name="connsiteY3757" fmla="*/ 383749 h 2380521"/>
              <a:gd name="connsiteX3758" fmla="*/ 2641021 w 8023328"/>
              <a:gd name="connsiteY3758" fmla="*/ 369330 h 2380521"/>
              <a:gd name="connsiteX3759" fmla="*/ 2653415 w 8023328"/>
              <a:gd name="connsiteY3759" fmla="*/ 354153 h 2380521"/>
              <a:gd name="connsiteX3760" fmla="*/ 2582583 w 8023328"/>
              <a:gd name="connsiteY3760" fmla="*/ 354153 h 2380521"/>
              <a:gd name="connsiteX3761" fmla="*/ 2596439 w 8023328"/>
              <a:gd name="connsiteY3761" fmla="*/ 369330 h 2380521"/>
              <a:gd name="connsiteX3762" fmla="*/ 2582583 w 8023328"/>
              <a:gd name="connsiteY3762" fmla="*/ 383749 h 2380521"/>
              <a:gd name="connsiteX3763" fmla="*/ 2570184 w 8023328"/>
              <a:gd name="connsiteY3763" fmla="*/ 369330 h 2380521"/>
              <a:gd name="connsiteX3764" fmla="*/ 2582583 w 8023328"/>
              <a:gd name="connsiteY3764" fmla="*/ 354153 h 2380521"/>
              <a:gd name="connsiteX3765" fmla="*/ 2511029 w 8023328"/>
              <a:gd name="connsiteY3765" fmla="*/ 354153 h 2380521"/>
              <a:gd name="connsiteX3766" fmla="*/ 2525613 w 8023328"/>
              <a:gd name="connsiteY3766" fmla="*/ 369330 h 2380521"/>
              <a:gd name="connsiteX3767" fmla="*/ 2511029 w 8023328"/>
              <a:gd name="connsiteY3767" fmla="*/ 383749 h 2380521"/>
              <a:gd name="connsiteX3768" fmla="*/ 2499361 w 8023328"/>
              <a:gd name="connsiteY3768" fmla="*/ 369330 h 2380521"/>
              <a:gd name="connsiteX3769" fmla="*/ 2511029 w 8023328"/>
              <a:gd name="connsiteY3769" fmla="*/ 354153 h 2380521"/>
              <a:gd name="connsiteX3770" fmla="*/ 2439946 w 8023328"/>
              <a:gd name="connsiteY3770" fmla="*/ 354153 h 2380521"/>
              <a:gd name="connsiteX3771" fmla="*/ 2454732 w 8023328"/>
              <a:gd name="connsiteY3771" fmla="*/ 369330 h 2380521"/>
              <a:gd name="connsiteX3772" fmla="*/ 2439946 w 8023328"/>
              <a:gd name="connsiteY3772" fmla="*/ 383749 h 2380521"/>
              <a:gd name="connsiteX3773" fmla="*/ 2425156 w 8023328"/>
              <a:gd name="connsiteY3773" fmla="*/ 369330 h 2380521"/>
              <a:gd name="connsiteX3774" fmla="*/ 2439946 w 8023328"/>
              <a:gd name="connsiteY3774" fmla="*/ 354153 h 2380521"/>
              <a:gd name="connsiteX3775" fmla="*/ 2369110 w 8023328"/>
              <a:gd name="connsiteY3775" fmla="*/ 354153 h 2380521"/>
              <a:gd name="connsiteX3776" fmla="*/ 2383899 w 8023328"/>
              <a:gd name="connsiteY3776" fmla="*/ 369330 h 2380521"/>
              <a:gd name="connsiteX3777" fmla="*/ 2369110 w 8023328"/>
              <a:gd name="connsiteY3777" fmla="*/ 383749 h 2380521"/>
              <a:gd name="connsiteX3778" fmla="*/ 2354319 w 8023328"/>
              <a:gd name="connsiteY3778" fmla="*/ 369330 h 2380521"/>
              <a:gd name="connsiteX3779" fmla="*/ 2369110 w 8023328"/>
              <a:gd name="connsiteY3779" fmla="*/ 354153 h 2380521"/>
              <a:gd name="connsiteX3780" fmla="*/ 2298280 w 8023328"/>
              <a:gd name="connsiteY3780" fmla="*/ 354153 h 2380521"/>
              <a:gd name="connsiteX3781" fmla="*/ 2313068 w 8023328"/>
              <a:gd name="connsiteY3781" fmla="*/ 369330 h 2380521"/>
              <a:gd name="connsiteX3782" fmla="*/ 2298280 w 8023328"/>
              <a:gd name="connsiteY3782" fmla="*/ 383749 h 2380521"/>
              <a:gd name="connsiteX3783" fmla="*/ 2283490 w 8023328"/>
              <a:gd name="connsiteY3783" fmla="*/ 369330 h 2380521"/>
              <a:gd name="connsiteX3784" fmla="*/ 2298280 w 8023328"/>
              <a:gd name="connsiteY3784" fmla="*/ 354153 h 2380521"/>
              <a:gd name="connsiteX3785" fmla="*/ 2226517 w 8023328"/>
              <a:gd name="connsiteY3785" fmla="*/ 354153 h 2380521"/>
              <a:gd name="connsiteX3786" fmla="*/ 2238914 w 8023328"/>
              <a:gd name="connsiteY3786" fmla="*/ 369330 h 2380521"/>
              <a:gd name="connsiteX3787" fmla="*/ 2226517 w 8023328"/>
              <a:gd name="connsiteY3787" fmla="*/ 383749 h 2380521"/>
              <a:gd name="connsiteX3788" fmla="*/ 2212658 w 8023328"/>
              <a:gd name="connsiteY3788" fmla="*/ 369330 h 2380521"/>
              <a:gd name="connsiteX3789" fmla="*/ 2226517 w 8023328"/>
              <a:gd name="connsiteY3789" fmla="*/ 354153 h 2380521"/>
              <a:gd name="connsiteX3790" fmla="*/ 2155683 w 8023328"/>
              <a:gd name="connsiteY3790" fmla="*/ 354153 h 2380521"/>
              <a:gd name="connsiteX3791" fmla="*/ 2168081 w 8023328"/>
              <a:gd name="connsiteY3791" fmla="*/ 369330 h 2380521"/>
              <a:gd name="connsiteX3792" fmla="*/ 2155683 w 8023328"/>
              <a:gd name="connsiteY3792" fmla="*/ 383749 h 2380521"/>
              <a:gd name="connsiteX3793" fmla="*/ 2141827 w 8023328"/>
              <a:gd name="connsiteY3793" fmla="*/ 369330 h 2380521"/>
              <a:gd name="connsiteX3794" fmla="*/ 2155683 w 8023328"/>
              <a:gd name="connsiteY3794" fmla="*/ 354153 h 2380521"/>
              <a:gd name="connsiteX3795" fmla="*/ 2084849 w 8023328"/>
              <a:gd name="connsiteY3795" fmla="*/ 354153 h 2380521"/>
              <a:gd name="connsiteX3796" fmla="*/ 2097248 w 8023328"/>
              <a:gd name="connsiteY3796" fmla="*/ 369330 h 2380521"/>
              <a:gd name="connsiteX3797" fmla="*/ 2084849 w 8023328"/>
              <a:gd name="connsiteY3797" fmla="*/ 383749 h 2380521"/>
              <a:gd name="connsiteX3798" fmla="*/ 2070994 w 8023328"/>
              <a:gd name="connsiteY3798" fmla="*/ 369330 h 2380521"/>
              <a:gd name="connsiteX3799" fmla="*/ 2084849 w 8023328"/>
              <a:gd name="connsiteY3799" fmla="*/ 354153 h 2380521"/>
              <a:gd name="connsiteX3800" fmla="*/ 2011835 w 8023328"/>
              <a:gd name="connsiteY3800" fmla="*/ 354153 h 2380521"/>
              <a:gd name="connsiteX3801" fmla="*/ 2026421 w 8023328"/>
              <a:gd name="connsiteY3801" fmla="*/ 369330 h 2380521"/>
              <a:gd name="connsiteX3802" fmla="*/ 2011835 w 8023328"/>
              <a:gd name="connsiteY3802" fmla="*/ 383749 h 2380521"/>
              <a:gd name="connsiteX3803" fmla="*/ 2000166 w 8023328"/>
              <a:gd name="connsiteY3803" fmla="*/ 369330 h 2380521"/>
              <a:gd name="connsiteX3804" fmla="*/ 2011835 w 8023328"/>
              <a:gd name="connsiteY3804" fmla="*/ 354153 h 2380521"/>
              <a:gd name="connsiteX3805" fmla="*/ 1938362 w 8023328"/>
              <a:gd name="connsiteY3805" fmla="*/ 354153 h 2380521"/>
              <a:gd name="connsiteX3806" fmla="*/ 1952222 w 8023328"/>
              <a:gd name="connsiteY3806" fmla="*/ 369330 h 2380521"/>
              <a:gd name="connsiteX3807" fmla="*/ 1938362 w 8023328"/>
              <a:gd name="connsiteY3807" fmla="*/ 383749 h 2380521"/>
              <a:gd name="connsiteX3808" fmla="*/ 1925968 w 8023328"/>
              <a:gd name="connsiteY3808" fmla="*/ 369330 h 2380521"/>
              <a:gd name="connsiteX3809" fmla="*/ 1938362 w 8023328"/>
              <a:gd name="connsiteY3809" fmla="*/ 354153 h 2380521"/>
              <a:gd name="connsiteX3810" fmla="*/ 1867527 w 8023328"/>
              <a:gd name="connsiteY3810" fmla="*/ 354153 h 2380521"/>
              <a:gd name="connsiteX3811" fmla="*/ 1881384 w 8023328"/>
              <a:gd name="connsiteY3811" fmla="*/ 369330 h 2380521"/>
              <a:gd name="connsiteX3812" fmla="*/ 1867527 w 8023328"/>
              <a:gd name="connsiteY3812" fmla="*/ 383749 h 2380521"/>
              <a:gd name="connsiteX3813" fmla="*/ 1855129 w 8023328"/>
              <a:gd name="connsiteY3813" fmla="*/ 369330 h 2380521"/>
              <a:gd name="connsiteX3814" fmla="*/ 1867527 w 8023328"/>
              <a:gd name="connsiteY3814" fmla="*/ 354153 h 2380521"/>
              <a:gd name="connsiteX3815" fmla="*/ 1225708 w 8023328"/>
              <a:gd name="connsiteY3815" fmla="*/ 284879 h 2380521"/>
              <a:gd name="connsiteX3816" fmla="*/ 1240493 w 8023328"/>
              <a:gd name="connsiteY3816" fmla="*/ 298111 h 2380521"/>
              <a:gd name="connsiteX3817" fmla="*/ 1225708 w 8023328"/>
              <a:gd name="connsiteY3817" fmla="*/ 312900 h 2380521"/>
              <a:gd name="connsiteX3818" fmla="*/ 1210931 w 8023328"/>
              <a:gd name="connsiteY3818" fmla="*/ 298111 h 2380521"/>
              <a:gd name="connsiteX3819" fmla="*/ 1225708 w 8023328"/>
              <a:gd name="connsiteY3819" fmla="*/ 284879 h 2380521"/>
              <a:gd name="connsiteX3820" fmla="*/ 3440686 w 8023328"/>
              <a:gd name="connsiteY3820" fmla="*/ 283322 h 2380521"/>
              <a:gd name="connsiteX3821" fmla="*/ 3453083 w 8023328"/>
              <a:gd name="connsiteY3821" fmla="*/ 297178 h 2380521"/>
              <a:gd name="connsiteX3822" fmla="*/ 3440686 w 8023328"/>
              <a:gd name="connsiteY3822" fmla="*/ 309576 h 2380521"/>
              <a:gd name="connsiteX3823" fmla="*/ 3426830 w 8023328"/>
              <a:gd name="connsiteY3823" fmla="*/ 297178 h 2380521"/>
              <a:gd name="connsiteX3824" fmla="*/ 3440686 w 8023328"/>
              <a:gd name="connsiteY3824" fmla="*/ 283322 h 2380521"/>
              <a:gd name="connsiteX3825" fmla="*/ 3369857 w 8023328"/>
              <a:gd name="connsiteY3825" fmla="*/ 283322 h 2380521"/>
              <a:gd name="connsiteX3826" fmla="*/ 3382254 w 8023328"/>
              <a:gd name="connsiteY3826" fmla="*/ 297178 h 2380521"/>
              <a:gd name="connsiteX3827" fmla="*/ 3369857 w 8023328"/>
              <a:gd name="connsiteY3827" fmla="*/ 309576 h 2380521"/>
              <a:gd name="connsiteX3828" fmla="*/ 3356001 w 8023328"/>
              <a:gd name="connsiteY3828" fmla="*/ 297178 h 2380521"/>
              <a:gd name="connsiteX3829" fmla="*/ 3369857 w 8023328"/>
              <a:gd name="connsiteY3829" fmla="*/ 283322 h 2380521"/>
              <a:gd name="connsiteX3830" fmla="*/ 3299100 w 8023328"/>
              <a:gd name="connsiteY3830" fmla="*/ 283322 h 2380521"/>
              <a:gd name="connsiteX3831" fmla="*/ 3311496 w 8023328"/>
              <a:gd name="connsiteY3831" fmla="*/ 297178 h 2380521"/>
              <a:gd name="connsiteX3832" fmla="*/ 3299100 w 8023328"/>
              <a:gd name="connsiteY3832" fmla="*/ 309576 h 2380521"/>
              <a:gd name="connsiteX3833" fmla="*/ 3285242 w 8023328"/>
              <a:gd name="connsiteY3833" fmla="*/ 297178 h 2380521"/>
              <a:gd name="connsiteX3834" fmla="*/ 3299100 w 8023328"/>
              <a:gd name="connsiteY3834" fmla="*/ 283322 h 2380521"/>
              <a:gd name="connsiteX3835" fmla="*/ 3226808 w 8023328"/>
              <a:gd name="connsiteY3835" fmla="*/ 283322 h 2380521"/>
              <a:gd name="connsiteX3836" fmla="*/ 3240664 w 8023328"/>
              <a:gd name="connsiteY3836" fmla="*/ 297178 h 2380521"/>
              <a:gd name="connsiteX3837" fmla="*/ 3226808 w 8023328"/>
              <a:gd name="connsiteY3837" fmla="*/ 309576 h 2380521"/>
              <a:gd name="connsiteX3838" fmla="*/ 3214410 w 8023328"/>
              <a:gd name="connsiteY3838" fmla="*/ 297178 h 2380521"/>
              <a:gd name="connsiteX3839" fmla="*/ 3226808 w 8023328"/>
              <a:gd name="connsiteY3839" fmla="*/ 283322 h 2380521"/>
              <a:gd name="connsiteX3840" fmla="*/ 3152605 w 8023328"/>
              <a:gd name="connsiteY3840" fmla="*/ 283322 h 2380521"/>
              <a:gd name="connsiteX3841" fmla="*/ 3166462 w 8023328"/>
              <a:gd name="connsiteY3841" fmla="*/ 297178 h 2380521"/>
              <a:gd name="connsiteX3842" fmla="*/ 3152605 w 8023328"/>
              <a:gd name="connsiteY3842" fmla="*/ 309576 h 2380521"/>
              <a:gd name="connsiteX3843" fmla="*/ 3140209 w 8023328"/>
              <a:gd name="connsiteY3843" fmla="*/ 297178 h 2380521"/>
              <a:gd name="connsiteX3844" fmla="*/ 3152605 w 8023328"/>
              <a:gd name="connsiteY3844" fmla="*/ 283322 h 2380521"/>
              <a:gd name="connsiteX3845" fmla="*/ 3081774 w 8023328"/>
              <a:gd name="connsiteY3845" fmla="*/ 283322 h 2380521"/>
              <a:gd name="connsiteX3846" fmla="*/ 3095628 w 8023328"/>
              <a:gd name="connsiteY3846" fmla="*/ 297178 h 2380521"/>
              <a:gd name="connsiteX3847" fmla="*/ 3081774 w 8023328"/>
              <a:gd name="connsiteY3847" fmla="*/ 309576 h 2380521"/>
              <a:gd name="connsiteX3848" fmla="*/ 3069375 w 8023328"/>
              <a:gd name="connsiteY3848" fmla="*/ 297178 h 2380521"/>
              <a:gd name="connsiteX3849" fmla="*/ 3081774 w 8023328"/>
              <a:gd name="connsiteY3849" fmla="*/ 283322 h 2380521"/>
              <a:gd name="connsiteX3850" fmla="*/ 3013717 w 8023328"/>
              <a:gd name="connsiteY3850" fmla="*/ 283322 h 2380521"/>
              <a:gd name="connsiteX3851" fmla="*/ 3028135 w 8023328"/>
              <a:gd name="connsiteY3851" fmla="*/ 297178 h 2380521"/>
              <a:gd name="connsiteX3852" fmla="*/ 3013717 w 8023328"/>
              <a:gd name="connsiteY3852" fmla="*/ 309576 h 2380521"/>
              <a:gd name="connsiteX3853" fmla="*/ 2998539 w 8023328"/>
              <a:gd name="connsiteY3853" fmla="*/ 297178 h 2380521"/>
              <a:gd name="connsiteX3854" fmla="*/ 3013717 w 8023328"/>
              <a:gd name="connsiteY3854" fmla="*/ 283322 h 2380521"/>
              <a:gd name="connsiteX3855" fmla="*/ 2942494 w 8023328"/>
              <a:gd name="connsiteY3855" fmla="*/ 283322 h 2380521"/>
              <a:gd name="connsiteX3856" fmla="*/ 2957288 w 8023328"/>
              <a:gd name="connsiteY3856" fmla="*/ 298111 h 2380521"/>
              <a:gd name="connsiteX3857" fmla="*/ 2942494 w 8023328"/>
              <a:gd name="connsiteY3857" fmla="*/ 312900 h 2380521"/>
              <a:gd name="connsiteX3858" fmla="*/ 2927711 w 8023328"/>
              <a:gd name="connsiteY3858" fmla="*/ 298111 h 2380521"/>
              <a:gd name="connsiteX3859" fmla="*/ 2942494 w 8023328"/>
              <a:gd name="connsiteY3859" fmla="*/ 283322 h 2380521"/>
              <a:gd name="connsiteX3860" fmla="*/ 2868293 w 8023328"/>
              <a:gd name="connsiteY3860" fmla="*/ 283322 h 2380521"/>
              <a:gd name="connsiteX3861" fmla="*/ 2883087 w 8023328"/>
              <a:gd name="connsiteY3861" fmla="*/ 298111 h 2380521"/>
              <a:gd name="connsiteX3862" fmla="*/ 2868293 w 8023328"/>
              <a:gd name="connsiteY3862" fmla="*/ 312900 h 2380521"/>
              <a:gd name="connsiteX3863" fmla="*/ 2853507 w 8023328"/>
              <a:gd name="connsiteY3863" fmla="*/ 298111 h 2380521"/>
              <a:gd name="connsiteX3864" fmla="*/ 2868293 w 8023328"/>
              <a:gd name="connsiteY3864" fmla="*/ 283322 h 2380521"/>
              <a:gd name="connsiteX3865" fmla="*/ 2796535 w 8023328"/>
              <a:gd name="connsiteY3865" fmla="*/ 283322 h 2380521"/>
              <a:gd name="connsiteX3866" fmla="*/ 2808934 w 8023328"/>
              <a:gd name="connsiteY3866" fmla="*/ 298111 h 2380521"/>
              <a:gd name="connsiteX3867" fmla="*/ 2796535 w 8023328"/>
              <a:gd name="connsiteY3867" fmla="*/ 312900 h 2380521"/>
              <a:gd name="connsiteX3868" fmla="*/ 2782678 w 8023328"/>
              <a:gd name="connsiteY3868" fmla="*/ 298111 h 2380521"/>
              <a:gd name="connsiteX3869" fmla="*/ 2796535 w 8023328"/>
              <a:gd name="connsiteY3869" fmla="*/ 283322 h 2380521"/>
              <a:gd name="connsiteX3870" fmla="*/ 2725698 w 8023328"/>
              <a:gd name="connsiteY3870" fmla="*/ 283322 h 2380521"/>
              <a:gd name="connsiteX3871" fmla="*/ 2738100 w 8023328"/>
              <a:gd name="connsiteY3871" fmla="*/ 298111 h 2380521"/>
              <a:gd name="connsiteX3872" fmla="*/ 2725698 w 8023328"/>
              <a:gd name="connsiteY3872" fmla="*/ 312900 h 2380521"/>
              <a:gd name="connsiteX3873" fmla="*/ 2711846 w 8023328"/>
              <a:gd name="connsiteY3873" fmla="*/ 298111 h 2380521"/>
              <a:gd name="connsiteX3874" fmla="*/ 2725698 w 8023328"/>
              <a:gd name="connsiteY3874" fmla="*/ 283322 h 2380521"/>
              <a:gd name="connsiteX3875" fmla="*/ 2653415 w 8023328"/>
              <a:gd name="connsiteY3875" fmla="*/ 283322 h 2380521"/>
              <a:gd name="connsiteX3876" fmla="*/ 2667270 w 8023328"/>
              <a:gd name="connsiteY3876" fmla="*/ 298111 h 2380521"/>
              <a:gd name="connsiteX3877" fmla="*/ 2653415 w 8023328"/>
              <a:gd name="connsiteY3877" fmla="*/ 312900 h 2380521"/>
              <a:gd name="connsiteX3878" fmla="*/ 2641021 w 8023328"/>
              <a:gd name="connsiteY3878" fmla="*/ 298111 h 2380521"/>
              <a:gd name="connsiteX3879" fmla="*/ 2653415 w 8023328"/>
              <a:gd name="connsiteY3879" fmla="*/ 283322 h 2380521"/>
              <a:gd name="connsiteX3880" fmla="*/ 2582583 w 8023328"/>
              <a:gd name="connsiteY3880" fmla="*/ 283322 h 2380521"/>
              <a:gd name="connsiteX3881" fmla="*/ 2596439 w 8023328"/>
              <a:gd name="connsiteY3881" fmla="*/ 298111 h 2380521"/>
              <a:gd name="connsiteX3882" fmla="*/ 2582583 w 8023328"/>
              <a:gd name="connsiteY3882" fmla="*/ 312900 h 2380521"/>
              <a:gd name="connsiteX3883" fmla="*/ 2570189 w 8023328"/>
              <a:gd name="connsiteY3883" fmla="*/ 298111 h 2380521"/>
              <a:gd name="connsiteX3884" fmla="*/ 2582583 w 8023328"/>
              <a:gd name="connsiteY3884" fmla="*/ 283322 h 2380521"/>
              <a:gd name="connsiteX3885" fmla="*/ 2511029 w 8023328"/>
              <a:gd name="connsiteY3885" fmla="*/ 283322 h 2380521"/>
              <a:gd name="connsiteX3886" fmla="*/ 2525613 w 8023328"/>
              <a:gd name="connsiteY3886" fmla="*/ 298111 h 2380521"/>
              <a:gd name="connsiteX3887" fmla="*/ 2511029 w 8023328"/>
              <a:gd name="connsiteY3887" fmla="*/ 312900 h 2380521"/>
              <a:gd name="connsiteX3888" fmla="*/ 2499361 w 8023328"/>
              <a:gd name="connsiteY3888" fmla="*/ 298111 h 2380521"/>
              <a:gd name="connsiteX3889" fmla="*/ 2511029 w 8023328"/>
              <a:gd name="connsiteY3889" fmla="*/ 283322 h 2380521"/>
              <a:gd name="connsiteX3890" fmla="*/ 2439946 w 8023328"/>
              <a:gd name="connsiteY3890" fmla="*/ 283322 h 2380521"/>
              <a:gd name="connsiteX3891" fmla="*/ 2454732 w 8023328"/>
              <a:gd name="connsiteY3891" fmla="*/ 298111 h 2380521"/>
              <a:gd name="connsiteX3892" fmla="*/ 2439946 w 8023328"/>
              <a:gd name="connsiteY3892" fmla="*/ 312900 h 2380521"/>
              <a:gd name="connsiteX3893" fmla="*/ 2425156 w 8023328"/>
              <a:gd name="connsiteY3893" fmla="*/ 298111 h 2380521"/>
              <a:gd name="connsiteX3894" fmla="*/ 2439946 w 8023328"/>
              <a:gd name="connsiteY3894" fmla="*/ 283322 h 2380521"/>
              <a:gd name="connsiteX3895" fmla="*/ 2369110 w 8023328"/>
              <a:gd name="connsiteY3895" fmla="*/ 283322 h 2380521"/>
              <a:gd name="connsiteX3896" fmla="*/ 2383899 w 8023328"/>
              <a:gd name="connsiteY3896" fmla="*/ 298111 h 2380521"/>
              <a:gd name="connsiteX3897" fmla="*/ 2369110 w 8023328"/>
              <a:gd name="connsiteY3897" fmla="*/ 312900 h 2380521"/>
              <a:gd name="connsiteX3898" fmla="*/ 2354319 w 8023328"/>
              <a:gd name="connsiteY3898" fmla="*/ 298111 h 2380521"/>
              <a:gd name="connsiteX3899" fmla="*/ 2369110 w 8023328"/>
              <a:gd name="connsiteY3899" fmla="*/ 283322 h 2380521"/>
              <a:gd name="connsiteX3900" fmla="*/ 2298280 w 8023328"/>
              <a:gd name="connsiteY3900" fmla="*/ 283322 h 2380521"/>
              <a:gd name="connsiteX3901" fmla="*/ 2313068 w 8023328"/>
              <a:gd name="connsiteY3901" fmla="*/ 298111 h 2380521"/>
              <a:gd name="connsiteX3902" fmla="*/ 2298280 w 8023328"/>
              <a:gd name="connsiteY3902" fmla="*/ 312900 h 2380521"/>
              <a:gd name="connsiteX3903" fmla="*/ 2283490 w 8023328"/>
              <a:gd name="connsiteY3903" fmla="*/ 298111 h 2380521"/>
              <a:gd name="connsiteX3904" fmla="*/ 2298280 w 8023328"/>
              <a:gd name="connsiteY3904" fmla="*/ 283322 h 2380521"/>
              <a:gd name="connsiteX3905" fmla="*/ 2226517 w 8023328"/>
              <a:gd name="connsiteY3905" fmla="*/ 283322 h 2380521"/>
              <a:gd name="connsiteX3906" fmla="*/ 2238914 w 8023328"/>
              <a:gd name="connsiteY3906" fmla="*/ 298111 h 2380521"/>
              <a:gd name="connsiteX3907" fmla="*/ 2226517 w 8023328"/>
              <a:gd name="connsiteY3907" fmla="*/ 312900 h 2380521"/>
              <a:gd name="connsiteX3908" fmla="*/ 2212658 w 8023328"/>
              <a:gd name="connsiteY3908" fmla="*/ 298111 h 2380521"/>
              <a:gd name="connsiteX3909" fmla="*/ 2226517 w 8023328"/>
              <a:gd name="connsiteY3909" fmla="*/ 283322 h 2380521"/>
              <a:gd name="connsiteX3910" fmla="*/ 2155683 w 8023328"/>
              <a:gd name="connsiteY3910" fmla="*/ 283322 h 2380521"/>
              <a:gd name="connsiteX3911" fmla="*/ 2168081 w 8023328"/>
              <a:gd name="connsiteY3911" fmla="*/ 298111 h 2380521"/>
              <a:gd name="connsiteX3912" fmla="*/ 2155683 w 8023328"/>
              <a:gd name="connsiteY3912" fmla="*/ 312900 h 2380521"/>
              <a:gd name="connsiteX3913" fmla="*/ 2141827 w 8023328"/>
              <a:gd name="connsiteY3913" fmla="*/ 298111 h 2380521"/>
              <a:gd name="connsiteX3914" fmla="*/ 2155683 w 8023328"/>
              <a:gd name="connsiteY3914" fmla="*/ 283322 h 2380521"/>
              <a:gd name="connsiteX3915" fmla="*/ 2084849 w 8023328"/>
              <a:gd name="connsiteY3915" fmla="*/ 283322 h 2380521"/>
              <a:gd name="connsiteX3916" fmla="*/ 2097248 w 8023328"/>
              <a:gd name="connsiteY3916" fmla="*/ 298111 h 2380521"/>
              <a:gd name="connsiteX3917" fmla="*/ 2084849 w 8023328"/>
              <a:gd name="connsiteY3917" fmla="*/ 312900 h 2380521"/>
              <a:gd name="connsiteX3918" fmla="*/ 2070994 w 8023328"/>
              <a:gd name="connsiteY3918" fmla="*/ 298111 h 2380521"/>
              <a:gd name="connsiteX3919" fmla="*/ 2084849 w 8023328"/>
              <a:gd name="connsiteY3919" fmla="*/ 283322 h 2380521"/>
              <a:gd name="connsiteX3920" fmla="*/ 2011835 w 8023328"/>
              <a:gd name="connsiteY3920" fmla="*/ 283322 h 2380521"/>
              <a:gd name="connsiteX3921" fmla="*/ 2026421 w 8023328"/>
              <a:gd name="connsiteY3921" fmla="*/ 298111 h 2380521"/>
              <a:gd name="connsiteX3922" fmla="*/ 2011835 w 8023328"/>
              <a:gd name="connsiteY3922" fmla="*/ 312900 h 2380521"/>
              <a:gd name="connsiteX3923" fmla="*/ 2000168 w 8023328"/>
              <a:gd name="connsiteY3923" fmla="*/ 298111 h 2380521"/>
              <a:gd name="connsiteX3924" fmla="*/ 2011835 w 8023328"/>
              <a:gd name="connsiteY3924" fmla="*/ 283322 h 2380521"/>
              <a:gd name="connsiteX3925" fmla="*/ 1938362 w 8023328"/>
              <a:gd name="connsiteY3925" fmla="*/ 283322 h 2380521"/>
              <a:gd name="connsiteX3926" fmla="*/ 1952222 w 8023328"/>
              <a:gd name="connsiteY3926" fmla="*/ 298111 h 2380521"/>
              <a:gd name="connsiteX3927" fmla="*/ 1938362 w 8023328"/>
              <a:gd name="connsiteY3927" fmla="*/ 312900 h 2380521"/>
              <a:gd name="connsiteX3928" fmla="*/ 1925968 w 8023328"/>
              <a:gd name="connsiteY3928" fmla="*/ 298111 h 2380521"/>
              <a:gd name="connsiteX3929" fmla="*/ 1938362 w 8023328"/>
              <a:gd name="connsiteY3929" fmla="*/ 283322 h 2380521"/>
              <a:gd name="connsiteX3930" fmla="*/ 1867527 w 8023328"/>
              <a:gd name="connsiteY3930" fmla="*/ 283322 h 2380521"/>
              <a:gd name="connsiteX3931" fmla="*/ 1881384 w 8023328"/>
              <a:gd name="connsiteY3931" fmla="*/ 298111 h 2380521"/>
              <a:gd name="connsiteX3932" fmla="*/ 1867527 w 8023328"/>
              <a:gd name="connsiteY3932" fmla="*/ 312900 h 2380521"/>
              <a:gd name="connsiteX3933" fmla="*/ 1855129 w 8023328"/>
              <a:gd name="connsiteY3933" fmla="*/ 298111 h 2380521"/>
              <a:gd name="connsiteX3934" fmla="*/ 1867527 w 8023328"/>
              <a:gd name="connsiteY3934" fmla="*/ 283322 h 2380521"/>
              <a:gd name="connsiteX3935" fmla="*/ 1799085 w 8023328"/>
              <a:gd name="connsiteY3935" fmla="*/ 283322 h 2380521"/>
              <a:gd name="connsiteX3936" fmla="*/ 1813876 w 8023328"/>
              <a:gd name="connsiteY3936" fmla="*/ 298111 h 2380521"/>
              <a:gd name="connsiteX3937" fmla="*/ 1799085 w 8023328"/>
              <a:gd name="connsiteY3937" fmla="*/ 312900 h 2380521"/>
              <a:gd name="connsiteX3938" fmla="*/ 1784300 w 8023328"/>
              <a:gd name="connsiteY3938" fmla="*/ 298111 h 2380521"/>
              <a:gd name="connsiteX3939" fmla="*/ 1799085 w 8023328"/>
              <a:gd name="connsiteY3939" fmla="*/ 283322 h 2380521"/>
              <a:gd name="connsiteX3940" fmla="*/ 1728262 w 8023328"/>
              <a:gd name="connsiteY3940" fmla="*/ 283322 h 2380521"/>
              <a:gd name="connsiteX3941" fmla="*/ 1743052 w 8023328"/>
              <a:gd name="connsiteY3941" fmla="*/ 298111 h 2380521"/>
              <a:gd name="connsiteX3942" fmla="*/ 1728262 w 8023328"/>
              <a:gd name="connsiteY3942" fmla="*/ 312900 h 2380521"/>
              <a:gd name="connsiteX3943" fmla="*/ 1713472 w 8023328"/>
              <a:gd name="connsiteY3943" fmla="*/ 298111 h 2380521"/>
              <a:gd name="connsiteX3944" fmla="*/ 1728262 w 8023328"/>
              <a:gd name="connsiteY3944" fmla="*/ 283322 h 2380521"/>
              <a:gd name="connsiteX3945" fmla="*/ 1656498 w 8023328"/>
              <a:gd name="connsiteY3945" fmla="*/ 283322 h 2380521"/>
              <a:gd name="connsiteX3946" fmla="*/ 1668897 w 8023328"/>
              <a:gd name="connsiteY3946" fmla="*/ 298111 h 2380521"/>
              <a:gd name="connsiteX3947" fmla="*/ 1656498 w 8023328"/>
              <a:gd name="connsiteY3947" fmla="*/ 312900 h 2380521"/>
              <a:gd name="connsiteX3948" fmla="*/ 1642650 w 8023328"/>
              <a:gd name="connsiteY3948" fmla="*/ 298111 h 2380521"/>
              <a:gd name="connsiteX3949" fmla="*/ 1656498 w 8023328"/>
              <a:gd name="connsiteY3949" fmla="*/ 283322 h 2380521"/>
              <a:gd name="connsiteX3950" fmla="*/ 1582299 w 8023328"/>
              <a:gd name="connsiteY3950" fmla="*/ 283322 h 2380521"/>
              <a:gd name="connsiteX3951" fmla="*/ 1594704 w 8023328"/>
              <a:gd name="connsiteY3951" fmla="*/ 298111 h 2380521"/>
              <a:gd name="connsiteX3952" fmla="*/ 1582299 w 8023328"/>
              <a:gd name="connsiteY3952" fmla="*/ 312900 h 2380521"/>
              <a:gd name="connsiteX3953" fmla="*/ 1568441 w 8023328"/>
              <a:gd name="connsiteY3953" fmla="*/ 298111 h 2380521"/>
              <a:gd name="connsiteX3954" fmla="*/ 1582299 w 8023328"/>
              <a:gd name="connsiteY3954" fmla="*/ 283322 h 2380521"/>
              <a:gd name="connsiteX3955" fmla="*/ 1512198 w 8023328"/>
              <a:gd name="connsiteY3955" fmla="*/ 283322 h 2380521"/>
              <a:gd name="connsiteX3956" fmla="*/ 1523865 w 8023328"/>
              <a:gd name="connsiteY3956" fmla="*/ 298111 h 2380521"/>
              <a:gd name="connsiteX3957" fmla="*/ 1512198 w 8023328"/>
              <a:gd name="connsiteY3957" fmla="*/ 312900 h 2380521"/>
              <a:gd name="connsiteX3958" fmla="*/ 1497612 w 8023328"/>
              <a:gd name="connsiteY3958" fmla="*/ 298111 h 2380521"/>
              <a:gd name="connsiteX3959" fmla="*/ 1512198 w 8023328"/>
              <a:gd name="connsiteY3959" fmla="*/ 283322 h 2380521"/>
              <a:gd name="connsiteX3960" fmla="*/ 1439173 w 8023328"/>
              <a:gd name="connsiteY3960" fmla="*/ 283322 h 2380521"/>
              <a:gd name="connsiteX3961" fmla="*/ 1453026 w 8023328"/>
              <a:gd name="connsiteY3961" fmla="*/ 298111 h 2380521"/>
              <a:gd name="connsiteX3962" fmla="*/ 1439173 w 8023328"/>
              <a:gd name="connsiteY3962" fmla="*/ 312900 h 2380521"/>
              <a:gd name="connsiteX3963" fmla="*/ 1426777 w 8023328"/>
              <a:gd name="connsiteY3963" fmla="*/ 298111 h 2380521"/>
              <a:gd name="connsiteX3964" fmla="*/ 1439173 w 8023328"/>
              <a:gd name="connsiteY3964" fmla="*/ 283322 h 2380521"/>
              <a:gd name="connsiteX3965" fmla="*/ 1368347 w 8023328"/>
              <a:gd name="connsiteY3965" fmla="*/ 283322 h 2380521"/>
              <a:gd name="connsiteX3966" fmla="*/ 1382200 w 8023328"/>
              <a:gd name="connsiteY3966" fmla="*/ 298111 h 2380521"/>
              <a:gd name="connsiteX3967" fmla="*/ 1368347 w 8023328"/>
              <a:gd name="connsiteY3967" fmla="*/ 312900 h 2380521"/>
              <a:gd name="connsiteX3968" fmla="*/ 1355949 w 8023328"/>
              <a:gd name="connsiteY3968" fmla="*/ 298111 h 2380521"/>
              <a:gd name="connsiteX3969" fmla="*/ 1368347 w 8023328"/>
              <a:gd name="connsiteY3969" fmla="*/ 283322 h 2380521"/>
              <a:gd name="connsiteX3970" fmla="*/ 1297518 w 8023328"/>
              <a:gd name="connsiteY3970" fmla="*/ 283322 h 2380521"/>
              <a:gd name="connsiteX3971" fmla="*/ 1311374 w 8023328"/>
              <a:gd name="connsiteY3971" fmla="*/ 298111 h 2380521"/>
              <a:gd name="connsiteX3972" fmla="*/ 1297518 w 8023328"/>
              <a:gd name="connsiteY3972" fmla="*/ 312900 h 2380521"/>
              <a:gd name="connsiteX3973" fmla="*/ 1285121 w 8023328"/>
              <a:gd name="connsiteY3973" fmla="*/ 298111 h 2380521"/>
              <a:gd name="connsiteX3974" fmla="*/ 1297518 w 8023328"/>
              <a:gd name="connsiteY3974" fmla="*/ 283322 h 2380521"/>
              <a:gd name="connsiteX3975" fmla="*/ 1154890 w 8023328"/>
              <a:gd name="connsiteY3975" fmla="*/ 283322 h 2380521"/>
              <a:gd name="connsiteX3976" fmla="*/ 1169683 w 8023328"/>
              <a:gd name="connsiteY3976" fmla="*/ 295719 h 2380521"/>
              <a:gd name="connsiteX3977" fmla="*/ 1154890 w 8023328"/>
              <a:gd name="connsiteY3977" fmla="*/ 309576 h 2380521"/>
              <a:gd name="connsiteX3978" fmla="*/ 1140101 w 8023328"/>
              <a:gd name="connsiteY3978" fmla="*/ 295719 h 2380521"/>
              <a:gd name="connsiteX3979" fmla="*/ 1154890 w 8023328"/>
              <a:gd name="connsiteY3979" fmla="*/ 283322 h 2380521"/>
              <a:gd name="connsiteX3980" fmla="*/ 1084059 w 8023328"/>
              <a:gd name="connsiteY3980" fmla="*/ 283322 h 2380521"/>
              <a:gd name="connsiteX3981" fmla="*/ 1098847 w 8023328"/>
              <a:gd name="connsiteY3981" fmla="*/ 295719 h 2380521"/>
              <a:gd name="connsiteX3982" fmla="*/ 1084059 w 8023328"/>
              <a:gd name="connsiteY3982" fmla="*/ 309576 h 2380521"/>
              <a:gd name="connsiteX3983" fmla="*/ 1069272 w 8023328"/>
              <a:gd name="connsiteY3983" fmla="*/ 295719 h 2380521"/>
              <a:gd name="connsiteX3984" fmla="*/ 1084059 w 8023328"/>
              <a:gd name="connsiteY3984" fmla="*/ 283322 h 2380521"/>
              <a:gd name="connsiteX3985" fmla="*/ 1013024 w 8023328"/>
              <a:gd name="connsiteY3985" fmla="*/ 283322 h 2380521"/>
              <a:gd name="connsiteX3986" fmla="*/ 1024691 w 8023328"/>
              <a:gd name="connsiteY3986" fmla="*/ 295719 h 2380521"/>
              <a:gd name="connsiteX3987" fmla="*/ 1013024 w 8023328"/>
              <a:gd name="connsiteY3987" fmla="*/ 309576 h 2380521"/>
              <a:gd name="connsiteX3988" fmla="*/ 998442 w 8023328"/>
              <a:gd name="connsiteY3988" fmla="*/ 295719 h 2380521"/>
              <a:gd name="connsiteX3989" fmla="*/ 1013024 w 8023328"/>
              <a:gd name="connsiteY3989" fmla="*/ 283322 h 2380521"/>
              <a:gd name="connsiteX3990" fmla="*/ 941467 w 8023328"/>
              <a:gd name="connsiteY3990" fmla="*/ 283322 h 2380521"/>
              <a:gd name="connsiteX3991" fmla="*/ 953869 w 8023328"/>
              <a:gd name="connsiteY3991" fmla="*/ 295719 h 2380521"/>
              <a:gd name="connsiteX3992" fmla="*/ 941467 w 8023328"/>
              <a:gd name="connsiteY3992" fmla="*/ 309576 h 2380521"/>
              <a:gd name="connsiteX3993" fmla="*/ 927612 w 8023328"/>
              <a:gd name="connsiteY3993" fmla="*/ 295719 h 2380521"/>
              <a:gd name="connsiteX3994" fmla="*/ 941467 w 8023328"/>
              <a:gd name="connsiteY3994" fmla="*/ 283322 h 2380521"/>
              <a:gd name="connsiteX3995" fmla="*/ 3299102 w 8023328"/>
              <a:gd name="connsiteY3995" fmla="*/ 212492 h 2380521"/>
              <a:gd name="connsiteX3996" fmla="*/ 3311499 w 8023328"/>
              <a:gd name="connsiteY3996" fmla="*/ 226348 h 2380521"/>
              <a:gd name="connsiteX3997" fmla="*/ 3299102 w 8023328"/>
              <a:gd name="connsiteY3997" fmla="*/ 238746 h 2380521"/>
              <a:gd name="connsiteX3998" fmla="*/ 3285245 w 8023328"/>
              <a:gd name="connsiteY3998" fmla="*/ 226348 h 2380521"/>
              <a:gd name="connsiteX3999" fmla="*/ 3299102 w 8023328"/>
              <a:gd name="connsiteY3999" fmla="*/ 212492 h 2380521"/>
              <a:gd name="connsiteX4000" fmla="*/ 3226811 w 8023328"/>
              <a:gd name="connsiteY4000" fmla="*/ 212492 h 2380521"/>
              <a:gd name="connsiteX4001" fmla="*/ 3240667 w 8023328"/>
              <a:gd name="connsiteY4001" fmla="*/ 226348 h 2380521"/>
              <a:gd name="connsiteX4002" fmla="*/ 3226811 w 8023328"/>
              <a:gd name="connsiteY4002" fmla="*/ 238746 h 2380521"/>
              <a:gd name="connsiteX4003" fmla="*/ 3214412 w 8023328"/>
              <a:gd name="connsiteY4003" fmla="*/ 226348 h 2380521"/>
              <a:gd name="connsiteX4004" fmla="*/ 3226811 w 8023328"/>
              <a:gd name="connsiteY4004" fmla="*/ 212492 h 2380521"/>
              <a:gd name="connsiteX4005" fmla="*/ 3152608 w 8023328"/>
              <a:gd name="connsiteY4005" fmla="*/ 212492 h 2380521"/>
              <a:gd name="connsiteX4006" fmla="*/ 3166462 w 8023328"/>
              <a:gd name="connsiteY4006" fmla="*/ 226348 h 2380521"/>
              <a:gd name="connsiteX4007" fmla="*/ 3152608 w 8023328"/>
              <a:gd name="connsiteY4007" fmla="*/ 238746 h 2380521"/>
              <a:gd name="connsiteX4008" fmla="*/ 3140211 w 8023328"/>
              <a:gd name="connsiteY4008" fmla="*/ 226348 h 2380521"/>
              <a:gd name="connsiteX4009" fmla="*/ 3152608 w 8023328"/>
              <a:gd name="connsiteY4009" fmla="*/ 212492 h 2380521"/>
              <a:gd name="connsiteX4010" fmla="*/ 3081775 w 8023328"/>
              <a:gd name="connsiteY4010" fmla="*/ 212492 h 2380521"/>
              <a:gd name="connsiteX4011" fmla="*/ 3095628 w 8023328"/>
              <a:gd name="connsiteY4011" fmla="*/ 226348 h 2380521"/>
              <a:gd name="connsiteX4012" fmla="*/ 3081775 w 8023328"/>
              <a:gd name="connsiteY4012" fmla="*/ 238746 h 2380521"/>
              <a:gd name="connsiteX4013" fmla="*/ 3069375 w 8023328"/>
              <a:gd name="connsiteY4013" fmla="*/ 226348 h 2380521"/>
              <a:gd name="connsiteX4014" fmla="*/ 3081775 w 8023328"/>
              <a:gd name="connsiteY4014" fmla="*/ 212492 h 2380521"/>
              <a:gd name="connsiteX4015" fmla="*/ 3013720 w 8023328"/>
              <a:gd name="connsiteY4015" fmla="*/ 212492 h 2380521"/>
              <a:gd name="connsiteX4016" fmla="*/ 3028140 w 8023328"/>
              <a:gd name="connsiteY4016" fmla="*/ 226348 h 2380521"/>
              <a:gd name="connsiteX4017" fmla="*/ 3013720 w 8023328"/>
              <a:gd name="connsiteY4017" fmla="*/ 238746 h 2380521"/>
              <a:gd name="connsiteX4018" fmla="*/ 2998542 w 8023328"/>
              <a:gd name="connsiteY4018" fmla="*/ 226348 h 2380521"/>
              <a:gd name="connsiteX4019" fmla="*/ 3013720 w 8023328"/>
              <a:gd name="connsiteY4019" fmla="*/ 212492 h 2380521"/>
              <a:gd name="connsiteX4020" fmla="*/ 2942497 w 8023328"/>
              <a:gd name="connsiteY4020" fmla="*/ 212492 h 2380521"/>
              <a:gd name="connsiteX4021" fmla="*/ 2957293 w 8023328"/>
              <a:gd name="connsiteY4021" fmla="*/ 226348 h 2380521"/>
              <a:gd name="connsiteX4022" fmla="*/ 2942497 w 8023328"/>
              <a:gd name="connsiteY4022" fmla="*/ 238746 h 2380521"/>
              <a:gd name="connsiteX4023" fmla="*/ 2927716 w 8023328"/>
              <a:gd name="connsiteY4023" fmla="*/ 226348 h 2380521"/>
              <a:gd name="connsiteX4024" fmla="*/ 2942497 w 8023328"/>
              <a:gd name="connsiteY4024" fmla="*/ 212492 h 2380521"/>
              <a:gd name="connsiteX4025" fmla="*/ 2867363 w 8023328"/>
              <a:gd name="connsiteY4025" fmla="*/ 212492 h 2380521"/>
              <a:gd name="connsiteX4026" fmla="*/ 2879765 w 8023328"/>
              <a:gd name="connsiteY4026" fmla="*/ 226348 h 2380521"/>
              <a:gd name="connsiteX4027" fmla="*/ 2867363 w 8023328"/>
              <a:gd name="connsiteY4027" fmla="*/ 238746 h 2380521"/>
              <a:gd name="connsiteX4028" fmla="*/ 2853510 w 8023328"/>
              <a:gd name="connsiteY4028" fmla="*/ 226348 h 2380521"/>
              <a:gd name="connsiteX4029" fmla="*/ 2867363 w 8023328"/>
              <a:gd name="connsiteY4029" fmla="*/ 212492 h 2380521"/>
              <a:gd name="connsiteX4030" fmla="*/ 2796538 w 8023328"/>
              <a:gd name="connsiteY4030" fmla="*/ 212492 h 2380521"/>
              <a:gd name="connsiteX4031" fmla="*/ 2808934 w 8023328"/>
              <a:gd name="connsiteY4031" fmla="*/ 226348 h 2380521"/>
              <a:gd name="connsiteX4032" fmla="*/ 2796538 w 8023328"/>
              <a:gd name="connsiteY4032" fmla="*/ 238746 h 2380521"/>
              <a:gd name="connsiteX4033" fmla="*/ 2782680 w 8023328"/>
              <a:gd name="connsiteY4033" fmla="*/ 226348 h 2380521"/>
              <a:gd name="connsiteX4034" fmla="*/ 2796538 w 8023328"/>
              <a:gd name="connsiteY4034" fmla="*/ 212492 h 2380521"/>
              <a:gd name="connsiteX4035" fmla="*/ 2725698 w 8023328"/>
              <a:gd name="connsiteY4035" fmla="*/ 212492 h 2380521"/>
              <a:gd name="connsiteX4036" fmla="*/ 2738102 w 8023328"/>
              <a:gd name="connsiteY4036" fmla="*/ 226348 h 2380521"/>
              <a:gd name="connsiteX4037" fmla="*/ 2725698 w 8023328"/>
              <a:gd name="connsiteY4037" fmla="*/ 238746 h 2380521"/>
              <a:gd name="connsiteX4038" fmla="*/ 2711852 w 8023328"/>
              <a:gd name="connsiteY4038" fmla="*/ 226348 h 2380521"/>
              <a:gd name="connsiteX4039" fmla="*/ 2725698 w 8023328"/>
              <a:gd name="connsiteY4039" fmla="*/ 212492 h 2380521"/>
              <a:gd name="connsiteX4040" fmla="*/ 2653420 w 8023328"/>
              <a:gd name="connsiteY4040" fmla="*/ 212492 h 2380521"/>
              <a:gd name="connsiteX4041" fmla="*/ 2667273 w 8023328"/>
              <a:gd name="connsiteY4041" fmla="*/ 226348 h 2380521"/>
              <a:gd name="connsiteX4042" fmla="*/ 2653420 w 8023328"/>
              <a:gd name="connsiteY4042" fmla="*/ 238746 h 2380521"/>
              <a:gd name="connsiteX4043" fmla="*/ 2641021 w 8023328"/>
              <a:gd name="connsiteY4043" fmla="*/ 226348 h 2380521"/>
              <a:gd name="connsiteX4044" fmla="*/ 2653420 w 8023328"/>
              <a:gd name="connsiteY4044" fmla="*/ 212492 h 2380521"/>
              <a:gd name="connsiteX4045" fmla="*/ 2582586 w 8023328"/>
              <a:gd name="connsiteY4045" fmla="*/ 212492 h 2380521"/>
              <a:gd name="connsiteX4046" fmla="*/ 2596439 w 8023328"/>
              <a:gd name="connsiteY4046" fmla="*/ 226348 h 2380521"/>
              <a:gd name="connsiteX4047" fmla="*/ 2582586 w 8023328"/>
              <a:gd name="connsiteY4047" fmla="*/ 238746 h 2380521"/>
              <a:gd name="connsiteX4048" fmla="*/ 2570189 w 8023328"/>
              <a:gd name="connsiteY4048" fmla="*/ 226348 h 2380521"/>
              <a:gd name="connsiteX4049" fmla="*/ 2582586 w 8023328"/>
              <a:gd name="connsiteY4049" fmla="*/ 212492 h 2380521"/>
              <a:gd name="connsiteX4050" fmla="*/ 2511029 w 8023328"/>
              <a:gd name="connsiteY4050" fmla="*/ 212492 h 2380521"/>
              <a:gd name="connsiteX4051" fmla="*/ 2525616 w 8023328"/>
              <a:gd name="connsiteY4051" fmla="*/ 226348 h 2380521"/>
              <a:gd name="connsiteX4052" fmla="*/ 2511029 w 8023328"/>
              <a:gd name="connsiteY4052" fmla="*/ 238746 h 2380521"/>
              <a:gd name="connsiteX4053" fmla="*/ 2499364 w 8023328"/>
              <a:gd name="connsiteY4053" fmla="*/ 226348 h 2380521"/>
              <a:gd name="connsiteX4054" fmla="*/ 2511029 w 8023328"/>
              <a:gd name="connsiteY4054" fmla="*/ 212492 h 2380521"/>
              <a:gd name="connsiteX4055" fmla="*/ 2439946 w 8023328"/>
              <a:gd name="connsiteY4055" fmla="*/ 212492 h 2380521"/>
              <a:gd name="connsiteX4056" fmla="*/ 2454732 w 8023328"/>
              <a:gd name="connsiteY4056" fmla="*/ 226348 h 2380521"/>
              <a:gd name="connsiteX4057" fmla="*/ 2439946 w 8023328"/>
              <a:gd name="connsiteY4057" fmla="*/ 238746 h 2380521"/>
              <a:gd name="connsiteX4058" fmla="*/ 2425156 w 8023328"/>
              <a:gd name="connsiteY4058" fmla="*/ 226348 h 2380521"/>
              <a:gd name="connsiteX4059" fmla="*/ 2439946 w 8023328"/>
              <a:gd name="connsiteY4059" fmla="*/ 212492 h 2380521"/>
              <a:gd name="connsiteX4060" fmla="*/ 2369110 w 8023328"/>
              <a:gd name="connsiteY4060" fmla="*/ 212492 h 2380521"/>
              <a:gd name="connsiteX4061" fmla="*/ 2383900 w 8023328"/>
              <a:gd name="connsiteY4061" fmla="*/ 226348 h 2380521"/>
              <a:gd name="connsiteX4062" fmla="*/ 2369110 w 8023328"/>
              <a:gd name="connsiteY4062" fmla="*/ 238746 h 2380521"/>
              <a:gd name="connsiteX4063" fmla="*/ 2354323 w 8023328"/>
              <a:gd name="connsiteY4063" fmla="*/ 226348 h 2380521"/>
              <a:gd name="connsiteX4064" fmla="*/ 2369110 w 8023328"/>
              <a:gd name="connsiteY4064" fmla="*/ 212492 h 2380521"/>
              <a:gd name="connsiteX4065" fmla="*/ 2298283 w 8023328"/>
              <a:gd name="connsiteY4065" fmla="*/ 212492 h 2380521"/>
              <a:gd name="connsiteX4066" fmla="*/ 2313070 w 8023328"/>
              <a:gd name="connsiteY4066" fmla="*/ 227280 h 2380521"/>
              <a:gd name="connsiteX4067" fmla="*/ 2298283 w 8023328"/>
              <a:gd name="connsiteY4067" fmla="*/ 242069 h 2380521"/>
              <a:gd name="connsiteX4068" fmla="*/ 2283493 w 8023328"/>
              <a:gd name="connsiteY4068" fmla="*/ 227280 h 2380521"/>
              <a:gd name="connsiteX4069" fmla="*/ 2298283 w 8023328"/>
              <a:gd name="connsiteY4069" fmla="*/ 212492 h 2380521"/>
              <a:gd name="connsiteX4070" fmla="*/ 2226517 w 8023328"/>
              <a:gd name="connsiteY4070" fmla="*/ 212492 h 2380521"/>
              <a:gd name="connsiteX4071" fmla="*/ 2238916 w 8023328"/>
              <a:gd name="connsiteY4071" fmla="*/ 227280 h 2380521"/>
              <a:gd name="connsiteX4072" fmla="*/ 2226517 w 8023328"/>
              <a:gd name="connsiteY4072" fmla="*/ 242069 h 2380521"/>
              <a:gd name="connsiteX4073" fmla="*/ 2212659 w 8023328"/>
              <a:gd name="connsiteY4073" fmla="*/ 227280 h 2380521"/>
              <a:gd name="connsiteX4074" fmla="*/ 2226517 w 8023328"/>
              <a:gd name="connsiteY4074" fmla="*/ 212492 h 2380521"/>
              <a:gd name="connsiteX4075" fmla="*/ 2155683 w 8023328"/>
              <a:gd name="connsiteY4075" fmla="*/ 212492 h 2380521"/>
              <a:gd name="connsiteX4076" fmla="*/ 2168081 w 8023328"/>
              <a:gd name="connsiteY4076" fmla="*/ 227280 h 2380521"/>
              <a:gd name="connsiteX4077" fmla="*/ 2155683 w 8023328"/>
              <a:gd name="connsiteY4077" fmla="*/ 242069 h 2380521"/>
              <a:gd name="connsiteX4078" fmla="*/ 2141827 w 8023328"/>
              <a:gd name="connsiteY4078" fmla="*/ 227280 h 2380521"/>
              <a:gd name="connsiteX4079" fmla="*/ 2155683 w 8023328"/>
              <a:gd name="connsiteY4079" fmla="*/ 212492 h 2380521"/>
              <a:gd name="connsiteX4080" fmla="*/ 2084851 w 8023328"/>
              <a:gd name="connsiteY4080" fmla="*/ 212492 h 2380521"/>
              <a:gd name="connsiteX4081" fmla="*/ 2097249 w 8023328"/>
              <a:gd name="connsiteY4081" fmla="*/ 227280 h 2380521"/>
              <a:gd name="connsiteX4082" fmla="*/ 2084851 w 8023328"/>
              <a:gd name="connsiteY4082" fmla="*/ 242069 h 2380521"/>
              <a:gd name="connsiteX4083" fmla="*/ 2070995 w 8023328"/>
              <a:gd name="connsiteY4083" fmla="*/ 227280 h 2380521"/>
              <a:gd name="connsiteX4084" fmla="*/ 2084851 w 8023328"/>
              <a:gd name="connsiteY4084" fmla="*/ 212492 h 2380521"/>
              <a:gd name="connsiteX4085" fmla="*/ 2011835 w 8023328"/>
              <a:gd name="connsiteY4085" fmla="*/ 212492 h 2380521"/>
              <a:gd name="connsiteX4086" fmla="*/ 2026421 w 8023328"/>
              <a:gd name="connsiteY4086" fmla="*/ 227280 h 2380521"/>
              <a:gd name="connsiteX4087" fmla="*/ 2011835 w 8023328"/>
              <a:gd name="connsiteY4087" fmla="*/ 242069 h 2380521"/>
              <a:gd name="connsiteX4088" fmla="*/ 2000168 w 8023328"/>
              <a:gd name="connsiteY4088" fmla="*/ 227280 h 2380521"/>
              <a:gd name="connsiteX4089" fmla="*/ 2011835 w 8023328"/>
              <a:gd name="connsiteY4089" fmla="*/ 212492 h 2380521"/>
              <a:gd name="connsiteX4090" fmla="*/ 1938362 w 8023328"/>
              <a:gd name="connsiteY4090" fmla="*/ 212492 h 2380521"/>
              <a:gd name="connsiteX4091" fmla="*/ 1952222 w 8023328"/>
              <a:gd name="connsiteY4091" fmla="*/ 227280 h 2380521"/>
              <a:gd name="connsiteX4092" fmla="*/ 1938362 w 8023328"/>
              <a:gd name="connsiteY4092" fmla="*/ 242069 h 2380521"/>
              <a:gd name="connsiteX4093" fmla="*/ 1925971 w 8023328"/>
              <a:gd name="connsiteY4093" fmla="*/ 227280 h 2380521"/>
              <a:gd name="connsiteX4094" fmla="*/ 1938362 w 8023328"/>
              <a:gd name="connsiteY4094" fmla="*/ 212492 h 2380521"/>
              <a:gd name="connsiteX4095" fmla="*/ 1867530 w 8023328"/>
              <a:gd name="connsiteY4095" fmla="*/ 212492 h 2380521"/>
              <a:gd name="connsiteX4096" fmla="*/ 1881387 w 8023328"/>
              <a:gd name="connsiteY4096" fmla="*/ 227280 h 2380521"/>
              <a:gd name="connsiteX4097" fmla="*/ 1867530 w 8023328"/>
              <a:gd name="connsiteY4097" fmla="*/ 242069 h 2380521"/>
              <a:gd name="connsiteX4098" fmla="*/ 1855129 w 8023328"/>
              <a:gd name="connsiteY4098" fmla="*/ 227280 h 2380521"/>
              <a:gd name="connsiteX4099" fmla="*/ 1867530 w 8023328"/>
              <a:gd name="connsiteY4099" fmla="*/ 212492 h 2380521"/>
              <a:gd name="connsiteX4100" fmla="*/ 1799087 w 8023328"/>
              <a:gd name="connsiteY4100" fmla="*/ 212492 h 2380521"/>
              <a:gd name="connsiteX4101" fmla="*/ 1813879 w 8023328"/>
              <a:gd name="connsiteY4101" fmla="*/ 227280 h 2380521"/>
              <a:gd name="connsiteX4102" fmla="*/ 1799087 w 8023328"/>
              <a:gd name="connsiteY4102" fmla="*/ 242069 h 2380521"/>
              <a:gd name="connsiteX4103" fmla="*/ 1784303 w 8023328"/>
              <a:gd name="connsiteY4103" fmla="*/ 227280 h 2380521"/>
              <a:gd name="connsiteX4104" fmla="*/ 1799087 w 8023328"/>
              <a:gd name="connsiteY4104" fmla="*/ 212492 h 2380521"/>
              <a:gd name="connsiteX4105" fmla="*/ 1728262 w 8023328"/>
              <a:gd name="connsiteY4105" fmla="*/ 212492 h 2380521"/>
              <a:gd name="connsiteX4106" fmla="*/ 1743052 w 8023328"/>
              <a:gd name="connsiteY4106" fmla="*/ 227280 h 2380521"/>
              <a:gd name="connsiteX4107" fmla="*/ 1728262 w 8023328"/>
              <a:gd name="connsiteY4107" fmla="*/ 242069 h 2380521"/>
              <a:gd name="connsiteX4108" fmla="*/ 1713472 w 8023328"/>
              <a:gd name="connsiteY4108" fmla="*/ 227280 h 2380521"/>
              <a:gd name="connsiteX4109" fmla="*/ 1728262 w 8023328"/>
              <a:gd name="connsiteY4109" fmla="*/ 212492 h 2380521"/>
              <a:gd name="connsiteX4110" fmla="*/ 1656498 w 8023328"/>
              <a:gd name="connsiteY4110" fmla="*/ 212492 h 2380521"/>
              <a:gd name="connsiteX4111" fmla="*/ 1668900 w 8023328"/>
              <a:gd name="connsiteY4111" fmla="*/ 227280 h 2380521"/>
              <a:gd name="connsiteX4112" fmla="*/ 1656498 w 8023328"/>
              <a:gd name="connsiteY4112" fmla="*/ 242069 h 2380521"/>
              <a:gd name="connsiteX4113" fmla="*/ 1642655 w 8023328"/>
              <a:gd name="connsiteY4113" fmla="*/ 227280 h 2380521"/>
              <a:gd name="connsiteX4114" fmla="*/ 1656498 w 8023328"/>
              <a:gd name="connsiteY4114" fmla="*/ 212492 h 2380521"/>
              <a:gd name="connsiteX4115" fmla="*/ 1582299 w 8023328"/>
              <a:gd name="connsiteY4115" fmla="*/ 212492 h 2380521"/>
              <a:gd name="connsiteX4116" fmla="*/ 1594704 w 8023328"/>
              <a:gd name="connsiteY4116" fmla="*/ 227280 h 2380521"/>
              <a:gd name="connsiteX4117" fmla="*/ 1582299 w 8023328"/>
              <a:gd name="connsiteY4117" fmla="*/ 242069 h 2380521"/>
              <a:gd name="connsiteX4118" fmla="*/ 1568441 w 8023328"/>
              <a:gd name="connsiteY4118" fmla="*/ 227280 h 2380521"/>
              <a:gd name="connsiteX4119" fmla="*/ 1582299 w 8023328"/>
              <a:gd name="connsiteY4119" fmla="*/ 212492 h 2380521"/>
              <a:gd name="connsiteX4120" fmla="*/ 1512198 w 8023328"/>
              <a:gd name="connsiteY4120" fmla="*/ 212492 h 2380521"/>
              <a:gd name="connsiteX4121" fmla="*/ 1523867 w 8023328"/>
              <a:gd name="connsiteY4121" fmla="*/ 227280 h 2380521"/>
              <a:gd name="connsiteX4122" fmla="*/ 1512198 w 8023328"/>
              <a:gd name="connsiteY4122" fmla="*/ 242069 h 2380521"/>
              <a:gd name="connsiteX4123" fmla="*/ 1497612 w 8023328"/>
              <a:gd name="connsiteY4123" fmla="*/ 227280 h 2380521"/>
              <a:gd name="connsiteX4124" fmla="*/ 1512198 w 8023328"/>
              <a:gd name="connsiteY4124" fmla="*/ 212492 h 2380521"/>
              <a:gd name="connsiteX4125" fmla="*/ 1439173 w 8023328"/>
              <a:gd name="connsiteY4125" fmla="*/ 212492 h 2380521"/>
              <a:gd name="connsiteX4126" fmla="*/ 1453026 w 8023328"/>
              <a:gd name="connsiteY4126" fmla="*/ 227280 h 2380521"/>
              <a:gd name="connsiteX4127" fmla="*/ 1439173 w 8023328"/>
              <a:gd name="connsiteY4127" fmla="*/ 242069 h 2380521"/>
              <a:gd name="connsiteX4128" fmla="*/ 1426777 w 8023328"/>
              <a:gd name="connsiteY4128" fmla="*/ 227280 h 2380521"/>
              <a:gd name="connsiteX4129" fmla="*/ 1439173 w 8023328"/>
              <a:gd name="connsiteY4129" fmla="*/ 212492 h 2380521"/>
              <a:gd name="connsiteX4130" fmla="*/ 1368349 w 8023328"/>
              <a:gd name="connsiteY4130" fmla="*/ 212492 h 2380521"/>
              <a:gd name="connsiteX4131" fmla="*/ 1382203 w 8023328"/>
              <a:gd name="connsiteY4131" fmla="*/ 227280 h 2380521"/>
              <a:gd name="connsiteX4132" fmla="*/ 1368349 w 8023328"/>
              <a:gd name="connsiteY4132" fmla="*/ 242069 h 2380521"/>
              <a:gd name="connsiteX4133" fmla="*/ 1355950 w 8023328"/>
              <a:gd name="connsiteY4133" fmla="*/ 227280 h 2380521"/>
              <a:gd name="connsiteX4134" fmla="*/ 1368349 w 8023328"/>
              <a:gd name="connsiteY4134" fmla="*/ 212492 h 2380521"/>
              <a:gd name="connsiteX4135" fmla="*/ 1297520 w 8023328"/>
              <a:gd name="connsiteY4135" fmla="*/ 212492 h 2380521"/>
              <a:gd name="connsiteX4136" fmla="*/ 1311374 w 8023328"/>
              <a:gd name="connsiteY4136" fmla="*/ 227280 h 2380521"/>
              <a:gd name="connsiteX4137" fmla="*/ 1297520 w 8023328"/>
              <a:gd name="connsiteY4137" fmla="*/ 242069 h 2380521"/>
              <a:gd name="connsiteX4138" fmla="*/ 1285121 w 8023328"/>
              <a:gd name="connsiteY4138" fmla="*/ 227280 h 2380521"/>
              <a:gd name="connsiteX4139" fmla="*/ 1297520 w 8023328"/>
              <a:gd name="connsiteY4139" fmla="*/ 212492 h 2380521"/>
              <a:gd name="connsiteX4140" fmla="*/ 1225708 w 8023328"/>
              <a:gd name="connsiteY4140" fmla="*/ 212492 h 2380521"/>
              <a:gd name="connsiteX4141" fmla="*/ 1240496 w 8023328"/>
              <a:gd name="connsiteY4141" fmla="*/ 227280 h 2380521"/>
              <a:gd name="connsiteX4142" fmla="*/ 1225708 w 8023328"/>
              <a:gd name="connsiteY4142" fmla="*/ 242069 h 2380521"/>
              <a:gd name="connsiteX4143" fmla="*/ 1210934 w 8023328"/>
              <a:gd name="connsiteY4143" fmla="*/ 227280 h 2380521"/>
              <a:gd name="connsiteX4144" fmla="*/ 1225708 w 8023328"/>
              <a:gd name="connsiteY4144" fmla="*/ 212492 h 2380521"/>
              <a:gd name="connsiteX4145" fmla="*/ 1154891 w 8023328"/>
              <a:gd name="connsiteY4145" fmla="*/ 212492 h 2380521"/>
              <a:gd name="connsiteX4146" fmla="*/ 1169683 w 8023328"/>
              <a:gd name="connsiteY4146" fmla="*/ 227280 h 2380521"/>
              <a:gd name="connsiteX4147" fmla="*/ 1154891 w 8023328"/>
              <a:gd name="connsiteY4147" fmla="*/ 242069 h 2380521"/>
              <a:gd name="connsiteX4148" fmla="*/ 1140105 w 8023328"/>
              <a:gd name="connsiteY4148" fmla="*/ 227280 h 2380521"/>
              <a:gd name="connsiteX4149" fmla="*/ 1154891 w 8023328"/>
              <a:gd name="connsiteY4149" fmla="*/ 212492 h 2380521"/>
              <a:gd name="connsiteX4150" fmla="*/ 1084063 w 8023328"/>
              <a:gd name="connsiteY4150" fmla="*/ 212492 h 2380521"/>
              <a:gd name="connsiteX4151" fmla="*/ 1098847 w 8023328"/>
              <a:gd name="connsiteY4151" fmla="*/ 227280 h 2380521"/>
              <a:gd name="connsiteX4152" fmla="*/ 1084063 w 8023328"/>
              <a:gd name="connsiteY4152" fmla="*/ 242069 h 2380521"/>
              <a:gd name="connsiteX4153" fmla="*/ 1069276 w 8023328"/>
              <a:gd name="connsiteY4153" fmla="*/ 227280 h 2380521"/>
              <a:gd name="connsiteX4154" fmla="*/ 1084063 w 8023328"/>
              <a:gd name="connsiteY4154" fmla="*/ 212492 h 2380521"/>
              <a:gd name="connsiteX4155" fmla="*/ 3013723 w 8023328"/>
              <a:gd name="connsiteY4155" fmla="*/ 141661 h 2380521"/>
              <a:gd name="connsiteX4156" fmla="*/ 3028140 w 8023328"/>
              <a:gd name="connsiteY4156" fmla="*/ 155517 h 2380521"/>
              <a:gd name="connsiteX4157" fmla="*/ 3013723 w 8023328"/>
              <a:gd name="connsiteY4157" fmla="*/ 167915 h 2380521"/>
              <a:gd name="connsiteX4158" fmla="*/ 2998545 w 8023328"/>
              <a:gd name="connsiteY4158" fmla="*/ 155517 h 2380521"/>
              <a:gd name="connsiteX4159" fmla="*/ 3013723 w 8023328"/>
              <a:gd name="connsiteY4159" fmla="*/ 141661 h 2380521"/>
              <a:gd name="connsiteX4160" fmla="*/ 2942497 w 8023328"/>
              <a:gd name="connsiteY4160" fmla="*/ 141661 h 2380521"/>
              <a:gd name="connsiteX4161" fmla="*/ 2957293 w 8023328"/>
              <a:gd name="connsiteY4161" fmla="*/ 155517 h 2380521"/>
              <a:gd name="connsiteX4162" fmla="*/ 2942497 w 8023328"/>
              <a:gd name="connsiteY4162" fmla="*/ 167915 h 2380521"/>
              <a:gd name="connsiteX4163" fmla="*/ 2927716 w 8023328"/>
              <a:gd name="connsiteY4163" fmla="*/ 155517 h 2380521"/>
              <a:gd name="connsiteX4164" fmla="*/ 2942497 w 8023328"/>
              <a:gd name="connsiteY4164" fmla="*/ 141661 h 2380521"/>
              <a:gd name="connsiteX4165" fmla="*/ 2867363 w 8023328"/>
              <a:gd name="connsiteY4165" fmla="*/ 141661 h 2380521"/>
              <a:gd name="connsiteX4166" fmla="*/ 2879765 w 8023328"/>
              <a:gd name="connsiteY4166" fmla="*/ 155517 h 2380521"/>
              <a:gd name="connsiteX4167" fmla="*/ 2867363 w 8023328"/>
              <a:gd name="connsiteY4167" fmla="*/ 167915 h 2380521"/>
              <a:gd name="connsiteX4168" fmla="*/ 2853510 w 8023328"/>
              <a:gd name="connsiteY4168" fmla="*/ 155517 h 2380521"/>
              <a:gd name="connsiteX4169" fmla="*/ 2867363 w 8023328"/>
              <a:gd name="connsiteY4169" fmla="*/ 141661 h 2380521"/>
              <a:gd name="connsiteX4170" fmla="*/ 2796538 w 8023328"/>
              <a:gd name="connsiteY4170" fmla="*/ 141661 h 2380521"/>
              <a:gd name="connsiteX4171" fmla="*/ 2808940 w 8023328"/>
              <a:gd name="connsiteY4171" fmla="*/ 155517 h 2380521"/>
              <a:gd name="connsiteX4172" fmla="*/ 2796538 w 8023328"/>
              <a:gd name="connsiteY4172" fmla="*/ 167915 h 2380521"/>
              <a:gd name="connsiteX4173" fmla="*/ 2782683 w 8023328"/>
              <a:gd name="connsiteY4173" fmla="*/ 155517 h 2380521"/>
              <a:gd name="connsiteX4174" fmla="*/ 2796538 w 8023328"/>
              <a:gd name="connsiteY4174" fmla="*/ 141661 h 2380521"/>
              <a:gd name="connsiteX4175" fmla="*/ 2725703 w 8023328"/>
              <a:gd name="connsiteY4175" fmla="*/ 141661 h 2380521"/>
              <a:gd name="connsiteX4176" fmla="*/ 2738105 w 8023328"/>
              <a:gd name="connsiteY4176" fmla="*/ 155517 h 2380521"/>
              <a:gd name="connsiteX4177" fmla="*/ 2725703 w 8023328"/>
              <a:gd name="connsiteY4177" fmla="*/ 167915 h 2380521"/>
              <a:gd name="connsiteX4178" fmla="*/ 2711852 w 8023328"/>
              <a:gd name="connsiteY4178" fmla="*/ 155517 h 2380521"/>
              <a:gd name="connsiteX4179" fmla="*/ 2725703 w 8023328"/>
              <a:gd name="connsiteY4179" fmla="*/ 141661 h 2380521"/>
              <a:gd name="connsiteX4180" fmla="*/ 2653420 w 8023328"/>
              <a:gd name="connsiteY4180" fmla="*/ 141661 h 2380521"/>
              <a:gd name="connsiteX4181" fmla="*/ 2667273 w 8023328"/>
              <a:gd name="connsiteY4181" fmla="*/ 155517 h 2380521"/>
              <a:gd name="connsiteX4182" fmla="*/ 2653420 w 8023328"/>
              <a:gd name="connsiteY4182" fmla="*/ 167915 h 2380521"/>
              <a:gd name="connsiteX4183" fmla="*/ 2641021 w 8023328"/>
              <a:gd name="connsiteY4183" fmla="*/ 155517 h 2380521"/>
              <a:gd name="connsiteX4184" fmla="*/ 2653420 w 8023328"/>
              <a:gd name="connsiteY4184" fmla="*/ 141661 h 2380521"/>
              <a:gd name="connsiteX4185" fmla="*/ 2582586 w 8023328"/>
              <a:gd name="connsiteY4185" fmla="*/ 141661 h 2380521"/>
              <a:gd name="connsiteX4186" fmla="*/ 2596442 w 8023328"/>
              <a:gd name="connsiteY4186" fmla="*/ 155517 h 2380521"/>
              <a:gd name="connsiteX4187" fmla="*/ 2582586 w 8023328"/>
              <a:gd name="connsiteY4187" fmla="*/ 167915 h 2380521"/>
              <a:gd name="connsiteX4188" fmla="*/ 2570189 w 8023328"/>
              <a:gd name="connsiteY4188" fmla="*/ 155517 h 2380521"/>
              <a:gd name="connsiteX4189" fmla="*/ 2582586 w 8023328"/>
              <a:gd name="connsiteY4189" fmla="*/ 141661 h 2380521"/>
              <a:gd name="connsiteX4190" fmla="*/ 2511034 w 8023328"/>
              <a:gd name="connsiteY4190" fmla="*/ 141661 h 2380521"/>
              <a:gd name="connsiteX4191" fmla="*/ 2525616 w 8023328"/>
              <a:gd name="connsiteY4191" fmla="*/ 155517 h 2380521"/>
              <a:gd name="connsiteX4192" fmla="*/ 2511034 w 8023328"/>
              <a:gd name="connsiteY4192" fmla="*/ 167915 h 2380521"/>
              <a:gd name="connsiteX4193" fmla="*/ 2499364 w 8023328"/>
              <a:gd name="connsiteY4193" fmla="*/ 155517 h 2380521"/>
              <a:gd name="connsiteX4194" fmla="*/ 2511034 w 8023328"/>
              <a:gd name="connsiteY4194" fmla="*/ 141661 h 2380521"/>
              <a:gd name="connsiteX4195" fmla="*/ 2439946 w 8023328"/>
              <a:gd name="connsiteY4195" fmla="*/ 141661 h 2380521"/>
              <a:gd name="connsiteX4196" fmla="*/ 2454734 w 8023328"/>
              <a:gd name="connsiteY4196" fmla="*/ 155517 h 2380521"/>
              <a:gd name="connsiteX4197" fmla="*/ 2439946 w 8023328"/>
              <a:gd name="connsiteY4197" fmla="*/ 167915 h 2380521"/>
              <a:gd name="connsiteX4198" fmla="*/ 2425159 w 8023328"/>
              <a:gd name="connsiteY4198" fmla="*/ 155517 h 2380521"/>
              <a:gd name="connsiteX4199" fmla="*/ 2439946 w 8023328"/>
              <a:gd name="connsiteY4199" fmla="*/ 141661 h 2380521"/>
              <a:gd name="connsiteX4200" fmla="*/ 2369114 w 8023328"/>
              <a:gd name="connsiteY4200" fmla="*/ 141661 h 2380521"/>
              <a:gd name="connsiteX4201" fmla="*/ 2383900 w 8023328"/>
              <a:gd name="connsiteY4201" fmla="*/ 155517 h 2380521"/>
              <a:gd name="connsiteX4202" fmla="*/ 2369114 w 8023328"/>
              <a:gd name="connsiteY4202" fmla="*/ 167915 h 2380521"/>
              <a:gd name="connsiteX4203" fmla="*/ 2354323 w 8023328"/>
              <a:gd name="connsiteY4203" fmla="*/ 155517 h 2380521"/>
              <a:gd name="connsiteX4204" fmla="*/ 2369114 w 8023328"/>
              <a:gd name="connsiteY4204" fmla="*/ 141661 h 2380521"/>
              <a:gd name="connsiteX4205" fmla="*/ 2298283 w 8023328"/>
              <a:gd name="connsiteY4205" fmla="*/ 141661 h 2380521"/>
              <a:gd name="connsiteX4206" fmla="*/ 2313070 w 8023328"/>
              <a:gd name="connsiteY4206" fmla="*/ 155517 h 2380521"/>
              <a:gd name="connsiteX4207" fmla="*/ 2298283 w 8023328"/>
              <a:gd name="connsiteY4207" fmla="*/ 167915 h 2380521"/>
              <a:gd name="connsiteX4208" fmla="*/ 2283493 w 8023328"/>
              <a:gd name="connsiteY4208" fmla="*/ 155517 h 2380521"/>
              <a:gd name="connsiteX4209" fmla="*/ 2298283 w 8023328"/>
              <a:gd name="connsiteY4209" fmla="*/ 141661 h 2380521"/>
              <a:gd name="connsiteX4210" fmla="*/ 2226517 w 8023328"/>
              <a:gd name="connsiteY4210" fmla="*/ 141661 h 2380521"/>
              <a:gd name="connsiteX4211" fmla="*/ 2238916 w 8023328"/>
              <a:gd name="connsiteY4211" fmla="*/ 155517 h 2380521"/>
              <a:gd name="connsiteX4212" fmla="*/ 2226517 w 8023328"/>
              <a:gd name="connsiteY4212" fmla="*/ 167915 h 2380521"/>
              <a:gd name="connsiteX4213" fmla="*/ 2212659 w 8023328"/>
              <a:gd name="connsiteY4213" fmla="*/ 155517 h 2380521"/>
              <a:gd name="connsiteX4214" fmla="*/ 2226517 w 8023328"/>
              <a:gd name="connsiteY4214" fmla="*/ 141661 h 2380521"/>
              <a:gd name="connsiteX4215" fmla="*/ 2155683 w 8023328"/>
              <a:gd name="connsiteY4215" fmla="*/ 141661 h 2380521"/>
              <a:gd name="connsiteX4216" fmla="*/ 2168084 w 8023328"/>
              <a:gd name="connsiteY4216" fmla="*/ 155517 h 2380521"/>
              <a:gd name="connsiteX4217" fmla="*/ 2155683 w 8023328"/>
              <a:gd name="connsiteY4217" fmla="*/ 167915 h 2380521"/>
              <a:gd name="connsiteX4218" fmla="*/ 2141827 w 8023328"/>
              <a:gd name="connsiteY4218" fmla="*/ 155517 h 2380521"/>
              <a:gd name="connsiteX4219" fmla="*/ 2155683 w 8023328"/>
              <a:gd name="connsiteY4219" fmla="*/ 141661 h 2380521"/>
              <a:gd name="connsiteX4220" fmla="*/ 2084851 w 8023328"/>
              <a:gd name="connsiteY4220" fmla="*/ 141661 h 2380521"/>
              <a:gd name="connsiteX4221" fmla="*/ 2097249 w 8023328"/>
              <a:gd name="connsiteY4221" fmla="*/ 155517 h 2380521"/>
              <a:gd name="connsiteX4222" fmla="*/ 2084851 w 8023328"/>
              <a:gd name="connsiteY4222" fmla="*/ 167915 h 2380521"/>
              <a:gd name="connsiteX4223" fmla="*/ 2070995 w 8023328"/>
              <a:gd name="connsiteY4223" fmla="*/ 155517 h 2380521"/>
              <a:gd name="connsiteX4224" fmla="*/ 2084851 w 8023328"/>
              <a:gd name="connsiteY4224" fmla="*/ 141661 h 2380521"/>
              <a:gd name="connsiteX4225" fmla="*/ 2011835 w 8023328"/>
              <a:gd name="connsiteY4225" fmla="*/ 141661 h 2380521"/>
              <a:gd name="connsiteX4226" fmla="*/ 2026421 w 8023328"/>
              <a:gd name="connsiteY4226" fmla="*/ 155517 h 2380521"/>
              <a:gd name="connsiteX4227" fmla="*/ 2011835 w 8023328"/>
              <a:gd name="connsiteY4227" fmla="*/ 167915 h 2380521"/>
              <a:gd name="connsiteX4228" fmla="*/ 2000168 w 8023328"/>
              <a:gd name="connsiteY4228" fmla="*/ 155517 h 2380521"/>
              <a:gd name="connsiteX4229" fmla="*/ 2011835 w 8023328"/>
              <a:gd name="connsiteY4229" fmla="*/ 141661 h 2380521"/>
              <a:gd name="connsiteX4230" fmla="*/ 1938365 w 8023328"/>
              <a:gd name="connsiteY4230" fmla="*/ 141661 h 2380521"/>
              <a:gd name="connsiteX4231" fmla="*/ 1952222 w 8023328"/>
              <a:gd name="connsiteY4231" fmla="*/ 155517 h 2380521"/>
              <a:gd name="connsiteX4232" fmla="*/ 1938365 w 8023328"/>
              <a:gd name="connsiteY4232" fmla="*/ 167915 h 2380521"/>
              <a:gd name="connsiteX4233" fmla="*/ 1925971 w 8023328"/>
              <a:gd name="connsiteY4233" fmla="*/ 155517 h 2380521"/>
              <a:gd name="connsiteX4234" fmla="*/ 1938365 w 8023328"/>
              <a:gd name="connsiteY4234" fmla="*/ 141661 h 2380521"/>
              <a:gd name="connsiteX4235" fmla="*/ 1869922 w 8023328"/>
              <a:gd name="connsiteY4235" fmla="*/ 141661 h 2380521"/>
              <a:gd name="connsiteX4236" fmla="*/ 1884712 w 8023328"/>
              <a:gd name="connsiteY4236" fmla="*/ 155517 h 2380521"/>
              <a:gd name="connsiteX4237" fmla="*/ 1869922 w 8023328"/>
              <a:gd name="connsiteY4237" fmla="*/ 167915 h 2380521"/>
              <a:gd name="connsiteX4238" fmla="*/ 1855131 w 8023328"/>
              <a:gd name="connsiteY4238" fmla="*/ 155517 h 2380521"/>
              <a:gd name="connsiteX4239" fmla="*/ 1869922 w 8023328"/>
              <a:gd name="connsiteY4239" fmla="*/ 141661 h 2380521"/>
              <a:gd name="connsiteX4240" fmla="*/ 1799087 w 8023328"/>
              <a:gd name="connsiteY4240" fmla="*/ 141661 h 2380521"/>
              <a:gd name="connsiteX4241" fmla="*/ 1813879 w 8023328"/>
              <a:gd name="connsiteY4241" fmla="*/ 155517 h 2380521"/>
              <a:gd name="connsiteX4242" fmla="*/ 1799087 w 8023328"/>
              <a:gd name="connsiteY4242" fmla="*/ 167915 h 2380521"/>
              <a:gd name="connsiteX4243" fmla="*/ 1784303 w 8023328"/>
              <a:gd name="connsiteY4243" fmla="*/ 155517 h 2380521"/>
              <a:gd name="connsiteX4244" fmla="*/ 1799087 w 8023328"/>
              <a:gd name="connsiteY4244" fmla="*/ 141661 h 2380521"/>
              <a:gd name="connsiteX4245" fmla="*/ 1728262 w 8023328"/>
              <a:gd name="connsiteY4245" fmla="*/ 141661 h 2380521"/>
              <a:gd name="connsiteX4246" fmla="*/ 1743052 w 8023328"/>
              <a:gd name="connsiteY4246" fmla="*/ 155517 h 2380521"/>
              <a:gd name="connsiteX4247" fmla="*/ 1728262 w 8023328"/>
              <a:gd name="connsiteY4247" fmla="*/ 167915 h 2380521"/>
              <a:gd name="connsiteX4248" fmla="*/ 1713474 w 8023328"/>
              <a:gd name="connsiteY4248" fmla="*/ 155517 h 2380521"/>
              <a:gd name="connsiteX4249" fmla="*/ 1728262 w 8023328"/>
              <a:gd name="connsiteY4249" fmla="*/ 141661 h 2380521"/>
              <a:gd name="connsiteX4250" fmla="*/ 1656501 w 8023328"/>
              <a:gd name="connsiteY4250" fmla="*/ 141661 h 2380521"/>
              <a:gd name="connsiteX4251" fmla="*/ 1668900 w 8023328"/>
              <a:gd name="connsiteY4251" fmla="*/ 156450 h 2380521"/>
              <a:gd name="connsiteX4252" fmla="*/ 1656501 w 8023328"/>
              <a:gd name="connsiteY4252" fmla="*/ 171239 h 2380521"/>
              <a:gd name="connsiteX4253" fmla="*/ 1642655 w 8023328"/>
              <a:gd name="connsiteY4253" fmla="*/ 156450 h 2380521"/>
              <a:gd name="connsiteX4254" fmla="*/ 1656501 w 8023328"/>
              <a:gd name="connsiteY4254" fmla="*/ 141661 h 2380521"/>
              <a:gd name="connsiteX4255" fmla="*/ 1582299 w 8023328"/>
              <a:gd name="connsiteY4255" fmla="*/ 141661 h 2380521"/>
              <a:gd name="connsiteX4256" fmla="*/ 1594704 w 8023328"/>
              <a:gd name="connsiteY4256" fmla="*/ 156450 h 2380521"/>
              <a:gd name="connsiteX4257" fmla="*/ 1582299 w 8023328"/>
              <a:gd name="connsiteY4257" fmla="*/ 171239 h 2380521"/>
              <a:gd name="connsiteX4258" fmla="*/ 1568444 w 8023328"/>
              <a:gd name="connsiteY4258" fmla="*/ 156450 h 2380521"/>
              <a:gd name="connsiteX4259" fmla="*/ 1582299 w 8023328"/>
              <a:gd name="connsiteY4259" fmla="*/ 141661 h 2380521"/>
              <a:gd name="connsiteX4260" fmla="*/ 1512199 w 8023328"/>
              <a:gd name="connsiteY4260" fmla="*/ 141661 h 2380521"/>
              <a:gd name="connsiteX4261" fmla="*/ 1523867 w 8023328"/>
              <a:gd name="connsiteY4261" fmla="*/ 156450 h 2380521"/>
              <a:gd name="connsiteX4262" fmla="*/ 1512199 w 8023328"/>
              <a:gd name="connsiteY4262" fmla="*/ 171239 h 2380521"/>
              <a:gd name="connsiteX4263" fmla="*/ 1497612 w 8023328"/>
              <a:gd name="connsiteY4263" fmla="*/ 156450 h 2380521"/>
              <a:gd name="connsiteX4264" fmla="*/ 1512199 w 8023328"/>
              <a:gd name="connsiteY4264" fmla="*/ 141661 h 2380521"/>
              <a:gd name="connsiteX4265" fmla="*/ 1439173 w 8023328"/>
              <a:gd name="connsiteY4265" fmla="*/ 141661 h 2380521"/>
              <a:gd name="connsiteX4266" fmla="*/ 1453026 w 8023328"/>
              <a:gd name="connsiteY4266" fmla="*/ 156450 h 2380521"/>
              <a:gd name="connsiteX4267" fmla="*/ 1439173 w 8023328"/>
              <a:gd name="connsiteY4267" fmla="*/ 171239 h 2380521"/>
              <a:gd name="connsiteX4268" fmla="*/ 1426777 w 8023328"/>
              <a:gd name="connsiteY4268" fmla="*/ 156450 h 2380521"/>
              <a:gd name="connsiteX4269" fmla="*/ 1439173 w 8023328"/>
              <a:gd name="connsiteY4269" fmla="*/ 141661 h 2380521"/>
              <a:gd name="connsiteX4270" fmla="*/ 1368349 w 8023328"/>
              <a:gd name="connsiteY4270" fmla="*/ 141661 h 2380521"/>
              <a:gd name="connsiteX4271" fmla="*/ 1382203 w 8023328"/>
              <a:gd name="connsiteY4271" fmla="*/ 156450 h 2380521"/>
              <a:gd name="connsiteX4272" fmla="*/ 1368349 w 8023328"/>
              <a:gd name="connsiteY4272" fmla="*/ 171239 h 2380521"/>
              <a:gd name="connsiteX4273" fmla="*/ 1355953 w 8023328"/>
              <a:gd name="connsiteY4273" fmla="*/ 156450 h 2380521"/>
              <a:gd name="connsiteX4274" fmla="*/ 1368349 w 8023328"/>
              <a:gd name="connsiteY4274" fmla="*/ 141661 h 2380521"/>
              <a:gd name="connsiteX4275" fmla="*/ 1297520 w 8023328"/>
              <a:gd name="connsiteY4275" fmla="*/ 141661 h 2380521"/>
              <a:gd name="connsiteX4276" fmla="*/ 1311374 w 8023328"/>
              <a:gd name="connsiteY4276" fmla="*/ 156450 h 2380521"/>
              <a:gd name="connsiteX4277" fmla="*/ 1297520 w 8023328"/>
              <a:gd name="connsiteY4277" fmla="*/ 171239 h 2380521"/>
              <a:gd name="connsiteX4278" fmla="*/ 1285121 w 8023328"/>
              <a:gd name="connsiteY4278" fmla="*/ 156450 h 2380521"/>
              <a:gd name="connsiteX4279" fmla="*/ 1297520 w 8023328"/>
              <a:gd name="connsiteY4279" fmla="*/ 141661 h 2380521"/>
              <a:gd name="connsiteX4280" fmla="*/ 2796538 w 8023328"/>
              <a:gd name="connsiteY4280" fmla="*/ 70831 h 2380521"/>
              <a:gd name="connsiteX4281" fmla="*/ 2808940 w 8023328"/>
              <a:gd name="connsiteY4281" fmla="*/ 84687 h 2380521"/>
              <a:gd name="connsiteX4282" fmla="*/ 2796538 w 8023328"/>
              <a:gd name="connsiteY4282" fmla="*/ 97085 h 2380521"/>
              <a:gd name="connsiteX4283" fmla="*/ 2782683 w 8023328"/>
              <a:gd name="connsiteY4283" fmla="*/ 84687 h 2380521"/>
              <a:gd name="connsiteX4284" fmla="*/ 2796538 w 8023328"/>
              <a:gd name="connsiteY4284" fmla="*/ 70831 h 2380521"/>
              <a:gd name="connsiteX4285" fmla="*/ 2725703 w 8023328"/>
              <a:gd name="connsiteY4285" fmla="*/ 70831 h 2380521"/>
              <a:gd name="connsiteX4286" fmla="*/ 2738105 w 8023328"/>
              <a:gd name="connsiteY4286" fmla="*/ 84687 h 2380521"/>
              <a:gd name="connsiteX4287" fmla="*/ 2725703 w 8023328"/>
              <a:gd name="connsiteY4287" fmla="*/ 97085 h 2380521"/>
              <a:gd name="connsiteX4288" fmla="*/ 2711852 w 8023328"/>
              <a:gd name="connsiteY4288" fmla="*/ 84687 h 2380521"/>
              <a:gd name="connsiteX4289" fmla="*/ 2725703 w 8023328"/>
              <a:gd name="connsiteY4289" fmla="*/ 70831 h 2380521"/>
              <a:gd name="connsiteX4290" fmla="*/ 2653420 w 8023328"/>
              <a:gd name="connsiteY4290" fmla="*/ 70831 h 2380521"/>
              <a:gd name="connsiteX4291" fmla="*/ 2667273 w 8023328"/>
              <a:gd name="connsiteY4291" fmla="*/ 84687 h 2380521"/>
              <a:gd name="connsiteX4292" fmla="*/ 2653420 w 8023328"/>
              <a:gd name="connsiteY4292" fmla="*/ 97085 h 2380521"/>
              <a:gd name="connsiteX4293" fmla="*/ 2641021 w 8023328"/>
              <a:gd name="connsiteY4293" fmla="*/ 84687 h 2380521"/>
              <a:gd name="connsiteX4294" fmla="*/ 2653420 w 8023328"/>
              <a:gd name="connsiteY4294" fmla="*/ 70831 h 2380521"/>
              <a:gd name="connsiteX4295" fmla="*/ 2582586 w 8023328"/>
              <a:gd name="connsiteY4295" fmla="*/ 70831 h 2380521"/>
              <a:gd name="connsiteX4296" fmla="*/ 2596442 w 8023328"/>
              <a:gd name="connsiteY4296" fmla="*/ 84687 h 2380521"/>
              <a:gd name="connsiteX4297" fmla="*/ 2582586 w 8023328"/>
              <a:gd name="connsiteY4297" fmla="*/ 97085 h 2380521"/>
              <a:gd name="connsiteX4298" fmla="*/ 2570189 w 8023328"/>
              <a:gd name="connsiteY4298" fmla="*/ 84687 h 2380521"/>
              <a:gd name="connsiteX4299" fmla="*/ 2582586 w 8023328"/>
              <a:gd name="connsiteY4299" fmla="*/ 70831 h 2380521"/>
              <a:gd name="connsiteX4300" fmla="*/ 2511034 w 8023328"/>
              <a:gd name="connsiteY4300" fmla="*/ 70831 h 2380521"/>
              <a:gd name="connsiteX4301" fmla="*/ 2525616 w 8023328"/>
              <a:gd name="connsiteY4301" fmla="*/ 84687 h 2380521"/>
              <a:gd name="connsiteX4302" fmla="*/ 2511034 w 8023328"/>
              <a:gd name="connsiteY4302" fmla="*/ 97085 h 2380521"/>
              <a:gd name="connsiteX4303" fmla="*/ 2499364 w 8023328"/>
              <a:gd name="connsiteY4303" fmla="*/ 84687 h 2380521"/>
              <a:gd name="connsiteX4304" fmla="*/ 2511034 w 8023328"/>
              <a:gd name="connsiteY4304" fmla="*/ 70831 h 2380521"/>
              <a:gd name="connsiteX4305" fmla="*/ 2439946 w 8023328"/>
              <a:gd name="connsiteY4305" fmla="*/ 70831 h 2380521"/>
              <a:gd name="connsiteX4306" fmla="*/ 2454737 w 8023328"/>
              <a:gd name="connsiteY4306" fmla="*/ 84687 h 2380521"/>
              <a:gd name="connsiteX4307" fmla="*/ 2439946 w 8023328"/>
              <a:gd name="connsiteY4307" fmla="*/ 97085 h 2380521"/>
              <a:gd name="connsiteX4308" fmla="*/ 2425159 w 8023328"/>
              <a:gd name="connsiteY4308" fmla="*/ 84687 h 2380521"/>
              <a:gd name="connsiteX4309" fmla="*/ 2439946 w 8023328"/>
              <a:gd name="connsiteY4309" fmla="*/ 70831 h 2380521"/>
              <a:gd name="connsiteX4310" fmla="*/ 2369114 w 8023328"/>
              <a:gd name="connsiteY4310" fmla="*/ 70831 h 2380521"/>
              <a:gd name="connsiteX4311" fmla="*/ 2383900 w 8023328"/>
              <a:gd name="connsiteY4311" fmla="*/ 84687 h 2380521"/>
              <a:gd name="connsiteX4312" fmla="*/ 2369114 w 8023328"/>
              <a:gd name="connsiteY4312" fmla="*/ 97085 h 2380521"/>
              <a:gd name="connsiteX4313" fmla="*/ 2354323 w 8023328"/>
              <a:gd name="connsiteY4313" fmla="*/ 84687 h 2380521"/>
              <a:gd name="connsiteX4314" fmla="*/ 2369114 w 8023328"/>
              <a:gd name="connsiteY4314" fmla="*/ 70831 h 2380521"/>
              <a:gd name="connsiteX4315" fmla="*/ 2298283 w 8023328"/>
              <a:gd name="connsiteY4315" fmla="*/ 70831 h 2380521"/>
              <a:gd name="connsiteX4316" fmla="*/ 2313070 w 8023328"/>
              <a:gd name="connsiteY4316" fmla="*/ 84687 h 2380521"/>
              <a:gd name="connsiteX4317" fmla="*/ 2298283 w 8023328"/>
              <a:gd name="connsiteY4317" fmla="*/ 97085 h 2380521"/>
              <a:gd name="connsiteX4318" fmla="*/ 2283493 w 8023328"/>
              <a:gd name="connsiteY4318" fmla="*/ 84687 h 2380521"/>
              <a:gd name="connsiteX4319" fmla="*/ 2298283 w 8023328"/>
              <a:gd name="connsiteY4319" fmla="*/ 70831 h 2380521"/>
              <a:gd name="connsiteX4320" fmla="*/ 2226517 w 8023328"/>
              <a:gd name="connsiteY4320" fmla="*/ 70831 h 2380521"/>
              <a:gd name="connsiteX4321" fmla="*/ 2238916 w 8023328"/>
              <a:gd name="connsiteY4321" fmla="*/ 84687 h 2380521"/>
              <a:gd name="connsiteX4322" fmla="*/ 2226517 w 8023328"/>
              <a:gd name="connsiteY4322" fmla="*/ 97085 h 2380521"/>
              <a:gd name="connsiteX4323" fmla="*/ 2212659 w 8023328"/>
              <a:gd name="connsiteY4323" fmla="*/ 84687 h 2380521"/>
              <a:gd name="connsiteX4324" fmla="*/ 2226517 w 8023328"/>
              <a:gd name="connsiteY4324" fmla="*/ 70831 h 2380521"/>
              <a:gd name="connsiteX4325" fmla="*/ 2155683 w 8023328"/>
              <a:gd name="connsiteY4325" fmla="*/ 70831 h 2380521"/>
              <a:gd name="connsiteX4326" fmla="*/ 2168084 w 8023328"/>
              <a:gd name="connsiteY4326" fmla="*/ 84687 h 2380521"/>
              <a:gd name="connsiteX4327" fmla="*/ 2155683 w 8023328"/>
              <a:gd name="connsiteY4327" fmla="*/ 97085 h 2380521"/>
              <a:gd name="connsiteX4328" fmla="*/ 2141827 w 8023328"/>
              <a:gd name="connsiteY4328" fmla="*/ 84687 h 2380521"/>
              <a:gd name="connsiteX4329" fmla="*/ 2155683 w 8023328"/>
              <a:gd name="connsiteY4329" fmla="*/ 70831 h 2380521"/>
              <a:gd name="connsiteX4330" fmla="*/ 2083393 w 8023328"/>
              <a:gd name="connsiteY4330" fmla="*/ 70831 h 2380521"/>
              <a:gd name="connsiteX4331" fmla="*/ 2097249 w 8023328"/>
              <a:gd name="connsiteY4331" fmla="*/ 84687 h 2380521"/>
              <a:gd name="connsiteX4332" fmla="*/ 2083393 w 8023328"/>
              <a:gd name="connsiteY4332" fmla="*/ 97085 h 2380521"/>
              <a:gd name="connsiteX4333" fmla="*/ 2070995 w 8023328"/>
              <a:gd name="connsiteY4333" fmla="*/ 84687 h 2380521"/>
              <a:gd name="connsiteX4334" fmla="*/ 2083393 w 8023328"/>
              <a:gd name="connsiteY4334" fmla="*/ 70831 h 2380521"/>
              <a:gd name="connsiteX4335" fmla="*/ 2011835 w 8023328"/>
              <a:gd name="connsiteY4335" fmla="*/ 70831 h 2380521"/>
              <a:gd name="connsiteX4336" fmla="*/ 2026421 w 8023328"/>
              <a:gd name="connsiteY4336" fmla="*/ 84687 h 2380521"/>
              <a:gd name="connsiteX4337" fmla="*/ 2011835 w 8023328"/>
              <a:gd name="connsiteY4337" fmla="*/ 97085 h 2380521"/>
              <a:gd name="connsiteX4338" fmla="*/ 2000168 w 8023328"/>
              <a:gd name="connsiteY4338" fmla="*/ 84687 h 2380521"/>
              <a:gd name="connsiteX4339" fmla="*/ 2011835 w 8023328"/>
              <a:gd name="connsiteY4339" fmla="*/ 70831 h 2380521"/>
              <a:gd name="connsiteX4340" fmla="*/ 1938365 w 8023328"/>
              <a:gd name="connsiteY4340" fmla="*/ 70831 h 2380521"/>
              <a:gd name="connsiteX4341" fmla="*/ 1952222 w 8023328"/>
              <a:gd name="connsiteY4341" fmla="*/ 84687 h 2380521"/>
              <a:gd name="connsiteX4342" fmla="*/ 1938365 w 8023328"/>
              <a:gd name="connsiteY4342" fmla="*/ 97085 h 2380521"/>
              <a:gd name="connsiteX4343" fmla="*/ 1925971 w 8023328"/>
              <a:gd name="connsiteY4343" fmla="*/ 84687 h 2380521"/>
              <a:gd name="connsiteX4344" fmla="*/ 1938365 w 8023328"/>
              <a:gd name="connsiteY4344" fmla="*/ 70831 h 2380521"/>
              <a:gd name="connsiteX4345" fmla="*/ 1869922 w 8023328"/>
              <a:gd name="connsiteY4345" fmla="*/ 70831 h 2380521"/>
              <a:gd name="connsiteX4346" fmla="*/ 1884712 w 8023328"/>
              <a:gd name="connsiteY4346" fmla="*/ 84687 h 2380521"/>
              <a:gd name="connsiteX4347" fmla="*/ 1869922 w 8023328"/>
              <a:gd name="connsiteY4347" fmla="*/ 97085 h 2380521"/>
              <a:gd name="connsiteX4348" fmla="*/ 1855131 w 8023328"/>
              <a:gd name="connsiteY4348" fmla="*/ 84687 h 2380521"/>
              <a:gd name="connsiteX4349" fmla="*/ 1869922 w 8023328"/>
              <a:gd name="connsiteY4349" fmla="*/ 70831 h 2380521"/>
              <a:gd name="connsiteX4350" fmla="*/ 1799087 w 8023328"/>
              <a:gd name="connsiteY4350" fmla="*/ 70831 h 2380521"/>
              <a:gd name="connsiteX4351" fmla="*/ 1813879 w 8023328"/>
              <a:gd name="connsiteY4351" fmla="*/ 84687 h 2380521"/>
              <a:gd name="connsiteX4352" fmla="*/ 1799087 w 8023328"/>
              <a:gd name="connsiteY4352" fmla="*/ 97085 h 2380521"/>
              <a:gd name="connsiteX4353" fmla="*/ 1784303 w 8023328"/>
              <a:gd name="connsiteY4353" fmla="*/ 84687 h 2380521"/>
              <a:gd name="connsiteX4354" fmla="*/ 1799087 w 8023328"/>
              <a:gd name="connsiteY4354" fmla="*/ 70831 h 2380521"/>
              <a:gd name="connsiteX4355" fmla="*/ 1728262 w 8023328"/>
              <a:gd name="connsiteY4355" fmla="*/ 70831 h 2380521"/>
              <a:gd name="connsiteX4356" fmla="*/ 1743052 w 8023328"/>
              <a:gd name="connsiteY4356" fmla="*/ 84687 h 2380521"/>
              <a:gd name="connsiteX4357" fmla="*/ 1728262 w 8023328"/>
              <a:gd name="connsiteY4357" fmla="*/ 97085 h 2380521"/>
              <a:gd name="connsiteX4358" fmla="*/ 1713474 w 8023328"/>
              <a:gd name="connsiteY4358" fmla="*/ 84687 h 2380521"/>
              <a:gd name="connsiteX4359" fmla="*/ 1728262 w 8023328"/>
              <a:gd name="connsiteY4359" fmla="*/ 70831 h 2380521"/>
              <a:gd name="connsiteX4360" fmla="*/ 1656501 w 8023328"/>
              <a:gd name="connsiteY4360" fmla="*/ 70831 h 2380521"/>
              <a:gd name="connsiteX4361" fmla="*/ 1668900 w 8023328"/>
              <a:gd name="connsiteY4361" fmla="*/ 84687 h 2380521"/>
              <a:gd name="connsiteX4362" fmla="*/ 1656501 w 8023328"/>
              <a:gd name="connsiteY4362" fmla="*/ 97085 h 2380521"/>
              <a:gd name="connsiteX4363" fmla="*/ 1642655 w 8023328"/>
              <a:gd name="connsiteY4363" fmla="*/ 84687 h 2380521"/>
              <a:gd name="connsiteX4364" fmla="*/ 1656501 w 8023328"/>
              <a:gd name="connsiteY4364" fmla="*/ 70831 h 2380521"/>
              <a:gd name="connsiteX4365" fmla="*/ 1582299 w 8023328"/>
              <a:gd name="connsiteY4365" fmla="*/ 70831 h 2380521"/>
              <a:gd name="connsiteX4366" fmla="*/ 1594704 w 8023328"/>
              <a:gd name="connsiteY4366" fmla="*/ 84687 h 2380521"/>
              <a:gd name="connsiteX4367" fmla="*/ 1582299 w 8023328"/>
              <a:gd name="connsiteY4367" fmla="*/ 97085 h 2380521"/>
              <a:gd name="connsiteX4368" fmla="*/ 1568444 w 8023328"/>
              <a:gd name="connsiteY4368" fmla="*/ 84687 h 2380521"/>
              <a:gd name="connsiteX4369" fmla="*/ 1582299 w 8023328"/>
              <a:gd name="connsiteY4369" fmla="*/ 70831 h 2380521"/>
              <a:gd name="connsiteX4370" fmla="*/ 2796538 w 8023328"/>
              <a:gd name="connsiteY4370" fmla="*/ 0 h 2380521"/>
              <a:gd name="connsiteX4371" fmla="*/ 2808940 w 8023328"/>
              <a:gd name="connsiteY4371" fmla="*/ 12397 h 2380521"/>
              <a:gd name="connsiteX4372" fmla="*/ 2796538 w 8023328"/>
              <a:gd name="connsiteY4372" fmla="*/ 26254 h 2380521"/>
              <a:gd name="connsiteX4373" fmla="*/ 2782683 w 8023328"/>
              <a:gd name="connsiteY4373" fmla="*/ 12397 h 2380521"/>
              <a:gd name="connsiteX4374" fmla="*/ 2796538 w 8023328"/>
              <a:gd name="connsiteY4374" fmla="*/ 0 h 2380521"/>
              <a:gd name="connsiteX4375" fmla="*/ 2725703 w 8023328"/>
              <a:gd name="connsiteY4375" fmla="*/ 0 h 2380521"/>
              <a:gd name="connsiteX4376" fmla="*/ 2738105 w 8023328"/>
              <a:gd name="connsiteY4376" fmla="*/ 12397 h 2380521"/>
              <a:gd name="connsiteX4377" fmla="*/ 2725703 w 8023328"/>
              <a:gd name="connsiteY4377" fmla="*/ 26254 h 2380521"/>
              <a:gd name="connsiteX4378" fmla="*/ 2711852 w 8023328"/>
              <a:gd name="connsiteY4378" fmla="*/ 12397 h 2380521"/>
              <a:gd name="connsiteX4379" fmla="*/ 2725703 w 8023328"/>
              <a:gd name="connsiteY4379" fmla="*/ 0 h 2380521"/>
              <a:gd name="connsiteX4380" fmla="*/ 2653420 w 8023328"/>
              <a:gd name="connsiteY4380" fmla="*/ 0 h 2380521"/>
              <a:gd name="connsiteX4381" fmla="*/ 2667273 w 8023328"/>
              <a:gd name="connsiteY4381" fmla="*/ 12397 h 2380521"/>
              <a:gd name="connsiteX4382" fmla="*/ 2653420 w 8023328"/>
              <a:gd name="connsiteY4382" fmla="*/ 26254 h 2380521"/>
              <a:gd name="connsiteX4383" fmla="*/ 2641021 w 8023328"/>
              <a:gd name="connsiteY4383" fmla="*/ 12397 h 2380521"/>
              <a:gd name="connsiteX4384" fmla="*/ 2653420 w 8023328"/>
              <a:gd name="connsiteY4384" fmla="*/ 0 h 2380521"/>
              <a:gd name="connsiteX4385" fmla="*/ 2582586 w 8023328"/>
              <a:gd name="connsiteY4385" fmla="*/ 0 h 2380521"/>
              <a:gd name="connsiteX4386" fmla="*/ 2596442 w 8023328"/>
              <a:gd name="connsiteY4386" fmla="*/ 12397 h 2380521"/>
              <a:gd name="connsiteX4387" fmla="*/ 2582586 w 8023328"/>
              <a:gd name="connsiteY4387" fmla="*/ 26254 h 2380521"/>
              <a:gd name="connsiteX4388" fmla="*/ 2570189 w 8023328"/>
              <a:gd name="connsiteY4388" fmla="*/ 12397 h 2380521"/>
              <a:gd name="connsiteX4389" fmla="*/ 2582586 w 8023328"/>
              <a:gd name="connsiteY4389" fmla="*/ 0 h 2380521"/>
              <a:gd name="connsiteX4390" fmla="*/ 2511034 w 8023328"/>
              <a:gd name="connsiteY4390" fmla="*/ 0 h 2380521"/>
              <a:gd name="connsiteX4391" fmla="*/ 2525616 w 8023328"/>
              <a:gd name="connsiteY4391" fmla="*/ 12397 h 2380521"/>
              <a:gd name="connsiteX4392" fmla="*/ 2511034 w 8023328"/>
              <a:gd name="connsiteY4392" fmla="*/ 26254 h 2380521"/>
              <a:gd name="connsiteX4393" fmla="*/ 2499364 w 8023328"/>
              <a:gd name="connsiteY4393" fmla="*/ 12397 h 2380521"/>
              <a:gd name="connsiteX4394" fmla="*/ 2511034 w 8023328"/>
              <a:gd name="connsiteY4394" fmla="*/ 0 h 2380521"/>
              <a:gd name="connsiteX4395" fmla="*/ 2439946 w 8023328"/>
              <a:gd name="connsiteY4395" fmla="*/ 0 h 2380521"/>
              <a:gd name="connsiteX4396" fmla="*/ 2454737 w 8023328"/>
              <a:gd name="connsiteY4396" fmla="*/ 12397 h 2380521"/>
              <a:gd name="connsiteX4397" fmla="*/ 2439946 w 8023328"/>
              <a:gd name="connsiteY4397" fmla="*/ 26254 h 2380521"/>
              <a:gd name="connsiteX4398" fmla="*/ 2425159 w 8023328"/>
              <a:gd name="connsiteY4398" fmla="*/ 12397 h 2380521"/>
              <a:gd name="connsiteX4399" fmla="*/ 2439946 w 8023328"/>
              <a:gd name="connsiteY4399" fmla="*/ 0 h 2380521"/>
              <a:gd name="connsiteX4400" fmla="*/ 2369114 w 8023328"/>
              <a:gd name="connsiteY4400" fmla="*/ 0 h 2380521"/>
              <a:gd name="connsiteX4401" fmla="*/ 2383900 w 8023328"/>
              <a:gd name="connsiteY4401" fmla="*/ 12397 h 2380521"/>
              <a:gd name="connsiteX4402" fmla="*/ 2369114 w 8023328"/>
              <a:gd name="connsiteY4402" fmla="*/ 26254 h 2380521"/>
              <a:gd name="connsiteX4403" fmla="*/ 2354323 w 8023328"/>
              <a:gd name="connsiteY4403" fmla="*/ 12397 h 2380521"/>
              <a:gd name="connsiteX4404" fmla="*/ 2369114 w 8023328"/>
              <a:gd name="connsiteY4404" fmla="*/ 0 h 2380521"/>
              <a:gd name="connsiteX4405" fmla="*/ 2298283 w 8023328"/>
              <a:gd name="connsiteY4405" fmla="*/ 0 h 2380521"/>
              <a:gd name="connsiteX4406" fmla="*/ 2313070 w 8023328"/>
              <a:gd name="connsiteY4406" fmla="*/ 12397 h 2380521"/>
              <a:gd name="connsiteX4407" fmla="*/ 2298283 w 8023328"/>
              <a:gd name="connsiteY4407" fmla="*/ 26254 h 2380521"/>
              <a:gd name="connsiteX4408" fmla="*/ 2283493 w 8023328"/>
              <a:gd name="connsiteY4408" fmla="*/ 12397 h 2380521"/>
              <a:gd name="connsiteX4409" fmla="*/ 2298283 w 8023328"/>
              <a:gd name="connsiteY4409" fmla="*/ 0 h 2380521"/>
              <a:gd name="connsiteX4410" fmla="*/ 2226517 w 8023328"/>
              <a:gd name="connsiteY4410" fmla="*/ 0 h 2380521"/>
              <a:gd name="connsiteX4411" fmla="*/ 2238916 w 8023328"/>
              <a:gd name="connsiteY4411" fmla="*/ 13856 h 2380521"/>
              <a:gd name="connsiteX4412" fmla="*/ 2226517 w 8023328"/>
              <a:gd name="connsiteY4412" fmla="*/ 26254 h 2380521"/>
              <a:gd name="connsiteX4413" fmla="*/ 2212659 w 8023328"/>
              <a:gd name="connsiteY4413" fmla="*/ 13856 h 2380521"/>
              <a:gd name="connsiteX4414" fmla="*/ 2226517 w 8023328"/>
              <a:gd name="connsiteY4414" fmla="*/ 0 h 2380521"/>
              <a:gd name="connsiteX4415" fmla="*/ 2155683 w 8023328"/>
              <a:gd name="connsiteY4415" fmla="*/ 0 h 2380521"/>
              <a:gd name="connsiteX4416" fmla="*/ 2168084 w 8023328"/>
              <a:gd name="connsiteY4416" fmla="*/ 13856 h 2380521"/>
              <a:gd name="connsiteX4417" fmla="*/ 2155683 w 8023328"/>
              <a:gd name="connsiteY4417" fmla="*/ 26254 h 2380521"/>
              <a:gd name="connsiteX4418" fmla="*/ 2141827 w 8023328"/>
              <a:gd name="connsiteY4418" fmla="*/ 13856 h 2380521"/>
              <a:gd name="connsiteX4419" fmla="*/ 2155683 w 8023328"/>
              <a:gd name="connsiteY4419" fmla="*/ 0 h 2380521"/>
              <a:gd name="connsiteX4420" fmla="*/ 2083393 w 8023328"/>
              <a:gd name="connsiteY4420" fmla="*/ 0 h 2380521"/>
              <a:gd name="connsiteX4421" fmla="*/ 2097249 w 8023328"/>
              <a:gd name="connsiteY4421" fmla="*/ 13856 h 2380521"/>
              <a:gd name="connsiteX4422" fmla="*/ 2083393 w 8023328"/>
              <a:gd name="connsiteY4422" fmla="*/ 26254 h 2380521"/>
              <a:gd name="connsiteX4423" fmla="*/ 2070995 w 8023328"/>
              <a:gd name="connsiteY4423" fmla="*/ 13856 h 2380521"/>
              <a:gd name="connsiteX4424" fmla="*/ 2083393 w 8023328"/>
              <a:gd name="connsiteY4424" fmla="*/ 0 h 2380521"/>
              <a:gd name="connsiteX4425" fmla="*/ 2011835 w 8023328"/>
              <a:gd name="connsiteY4425" fmla="*/ 0 h 2380521"/>
              <a:gd name="connsiteX4426" fmla="*/ 2026421 w 8023328"/>
              <a:gd name="connsiteY4426" fmla="*/ 13856 h 2380521"/>
              <a:gd name="connsiteX4427" fmla="*/ 2011835 w 8023328"/>
              <a:gd name="connsiteY4427" fmla="*/ 26254 h 2380521"/>
              <a:gd name="connsiteX4428" fmla="*/ 2000168 w 8023328"/>
              <a:gd name="connsiteY4428" fmla="*/ 13856 h 2380521"/>
              <a:gd name="connsiteX4429" fmla="*/ 2011835 w 8023328"/>
              <a:gd name="connsiteY4429" fmla="*/ 0 h 2380521"/>
              <a:gd name="connsiteX4430" fmla="*/ 1938365 w 8023328"/>
              <a:gd name="connsiteY4430" fmla="*/ 0 h 2380521"/>
              <a:gd name="connsiteX4431" fmla="*/ 1952222 w 8023328"/>
              <a:gd name="connsiteY4431" fmla="*/ 13856 h 2380521"/>
              <a:gd name="connsiteX4432" fmla="*/ 1938365 w 8023328"/>
              <a:gd name="connsiteY4432" fmla="*/ 26254 h 2380521"/>
              <a:gd name="connsiteX4433" fmla="*/ 1925971 w 8023328"/>
              <a:gd name="connsiteY4433" fmla="*/ 13856 h 2380521"/>
              <a:gd name="connsiteX4434" fmla="*/ 1938365 w 8023328"/>
              <a:gd name="connsiteY4434" fmla="*/ 0 h 2380521"/>
              <a:gd name="connsiteX4435" fmla="*/ 1869922 w 8023328"/>
              <a:gd name="connsiteY4435" fmla="*/ 0 h 2380521"/>
              <a:gd name="connsiteX4436" fmla="*/ 1884712 w 8023328"/>
              <a:gd name="connsiteY4436" fmla="*/ 13856 h 2380521"/>
              <a:gd name="connsiteX4437" fmla="*/ 1869922 w 8023328"/>
              <a:gd name="connsiteY4437" fmla="*/ 26254 h 2380521"/>
              <a:gd name="connsiteX4438" fmla="*/ 1855131 w 8023328"/>
              <a:gd name="connsiteY4438" fmla="*/ 13856 h 2380521"/>
              <a:gd name="connsiteX4439" fmla="*/ 1869922 w 8023328"/>
              <a:gd name="connsiteY4439" fmla="*/ 0 h 2380521"/>
              <a:gd name="connsiteX4440" fmla="*/ 1799087 w 8023328"/>
              <a:gd name="connsiteY4440" fmla="*/ 0 h 2380521"/>
              <a:gd name="connsiteX4441" fmla="*/ 1813879 w 8023328"/>
              <a:gd name="connsiteY4441" fmla="*/ 13856 h 2380521"/>
              <a:gd name="connsiteX4442" fmla="*/ 1799087 w 8023328"/>
              <a:gd name="connsiteY4442" fmla="*/ 26254 h 2380521"/>
              <a:gd name="connsiteX4443" fmla="*/ 1784303 w 8023328"/>
              <a:gd name="connsiteY4443" fmla="*/ 13856 h 2380521"/>
              <a:gd name="connsiteX4444" fmla="*/ 1799087 w 8023328"/>
              <a:gd name="connsiteY4444" fmla="*/ 0 h 2380521"/>
              <a:gd name="connsiteX4445" fmla="*/ 1728262 w 8023328"/>
              <a:gd name="connsiteY4445" fmla="*/ 0 h 2380521"/>
              <a:gd name="connsiteX4446" fmla="*/ 1743052 w 8023328"/>
              <a:gd name="connsiteY4446" fmla="*/ 13856 h 2380521"/>
              <a:gd name="connsiteX4447" fmla="*/ 1728262 w 8023328"/>
              <a:gd name="connsiteY4447" fmla="*/ 26254 h 2380521"/>
              <a:gd name="connsiteX4448" fmla="*/ 1713474 w 8023328"/>
              <a:gd name="connsiteY4448" fmla="*/ 13856 h 2380521"/>
              <a:gd name="connsiteX4449" fmla="*/ 1728262 w 8023328"/>
              <a:gd name="connsiteY4449" fmla="*/ 0 h 2380521"/>
              <a:gd name="connsiteX4450" fmla="*/ 1656501 w 8023328"/>
              <a:gd name="connsiteY4450" fmla="*/ 0 h 2380521"/>
              <a:gd name="connsiteX4451" fmla="*/ 1668900 w 8023328"/>
              <a:gd name="connsiteY4451" fmla="*/ 13856 h 2380521"/>
              <a:gd name="connsiteX4452" fmla="*/ 1656501 w 8023328"/>
              <a:gd name="connsiteY4452" fmla="*/ 26254 h 2380521"/>
              <a:gd name="connsiteX4453" fmla="*/ 1642655 w 8023328"/>
              <a:gd name="connsiteY4453" fmla="*/ 13856 h 2380521"/>
              <a:gd name="connsiteX4454" fmla="*/ 1656501 w 8023328"/>
              <a:gd name="connsiteY4454" fmla="*/ 0 h 2380521"/>
              <a:gd name="connsiteX4455" fmla="*/ 1582299 w 8023328"/>
              <a:gd name="connsiteY4455" fmla="*/ 0 h 2380521"/>
              <a:gd name="connsiteX4456" fmla="*/ 1594704 w 8023328"/>
              <a:gd name="connsiteY4456" fmla="*/ 13856 h 2380521"/>
              <a:gd name="connsiteX4457" fmla="*/ 1582299 w 8023328"/>
              <a:gd name="connsiteY4457" fmla="*/ 26254 h 2380521"/>
              <a:gd name="connsiteX4458" fmla="*/ 1568444 w 8023328"/>
              <a:gd name="connsiteY4458" fmla="*/ 13856 h 2380521"/>
              <a:gd name="connsiteX4459" fmla="*/ 1582299 w 8023328"/>
              <a:gd name="connsiteY4459" fmla="*/ 0 h 238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Lst>
            <a:rect l="l" t="t" r="r" b="b"/>
            <a:pathLst>
              <a:path w="8023328" h="2380521">
                <a:moveTo>
                  <a:pt x="8010930" y="2354267"/>
                </a:moveTo>
                <a:cubicBezTo>
                  <a:pt x="8018223" y="2354267"/>
                  <a:pt x="8023328" y="2360101"/>
                  <a:pt x="8023328" y="2366665"/>
                </a:cubicBezTo>
                <a:cubicBezTo>
                  <a:pt x="8023328" y="2373958"/>
                  <a:pt x="8018223" y="2380521"/>
                  <a:pt x="8010930" y="2380521"/>
                </a:cubicBezTo>
                <a:cubicBezTo>
                  <a:pt x="8002908" y="2380521"/>
                  <a:pt x="7997074" y="2373958"/>
                  <a:pt x="7997074" y="2366665"/>
                </a:cubicBezTo>
                <a:cubicBezTo>
                  <a:pt x="7997074" y="2360101"/>
                  <a:pt x="8002908" y="2354267"/>
                  <a:pt x="8010930" y="2354267"/>
                </a:cubicBezTo>
                <a:close/>
                <a:moveTo>
                  <a:pt x="7940099" y="2354267"/>
                </a:moveTo>
                <a:cubicBezTo>
                  <a:pt x="7945933" y="2354267"/>
                  <a:pt x="7952497" y="2360101"/>
                  <a:pt x="7952497" y="2366665"/>
                </a:cubicBezTo>
                <a:cubicBezTo>
                  <a:pt x="7952497" y="2373958"/>
                  <a:pt x="7945933" y="2380521"/>
                  <a:pt x="7940099" y="2380521"/>
                </a:cubicBezTo>
                <a:cubicBezTo>
                  <a:pt x="7932077" y="2380521"/>
                  <a:pt x="7926243" y="2373958"/>
                  <a:pt x="7926243" y="2366665"/>
                </a:cubicBezTo>
                <a:cubicBezTo>
                  <a:pt x="7926243" y="2360101"/>
                  <a:pt x="7932077" y="2354267"/>
                  <a:pt x="7940099" y="2354267"/>
                </a:cubicBezTo>
                <a:close/>
                <a:moveTo>
                  <a:pt x="7869269" y="2354267"/>
                </a:moveTo>
                <a:cubicBezTo>
                  <a:pt x="7875833" y="2354267"/>
                  <a:pt x="7881667" y="2360101"/>
                  <a:pt x="7881667" y="2366665"/>
                </a:cubicBezTo>
                <a:cubicBezTo>
                  <a:pt x="7881667" y="2373958"/>
                  <a:pt x="7875833" y="2380521"/>
                  <a:pt x="7869269" y="2380521"/>
                </a:cubicBezTo>
                <a:cubicBezTo>
                  <a:pt x="7861976" y="2380521"/>
                  <a:pt x="7855413" y="2373958"/>
                  <a:pt x="7855413" y="2366665"/>
                </a:cubicBezTo>
                <a:cubicBezTo>
                  <a:pt x="7855413" y="2360101"/>
                  <a:pt x="7861976" y="2354267"/>
                  <a:pt x="7869269" y="2354267"/>
                </a:cubicBezTo>
                <a:close/>
                <a:moveTo>
                  <a:pt x="7796980" y="2354267"/>
                </a:moveTo>
                <a:cubicBezTo>
                  <a:pt x="7805002" y="2354267"/>
                  <a:pt x="7810836" y="2360101"/>
                  <a:pt x="7810836" y="2366665"/>
                </a:cubicBezTo>
                <a:cubicBezTo>
                  <a:pt x="7810836" y="2373958"/>
                  <a:pt x="7805002" y="2380521"/>
                  <a:pt x="7796980" y="2380521"/>
                </a:cubicBezTo>
                <a:cubicBezTo>
                  <a:pt x="7791145" y="2380521"/>
                  <a:pt x="7784582" y="2373958"/>
                  <a:pt x="7784582" y="2366665"/>
                </a:cubicBezTo>
                <a:cubicBezTo>
                  <a:pt x="7784582" y="2360101"/>
                  <a:pt x="7791145" y="2354267"/>
                  <a:pt x="7796980" y="2354267"/>
                </a:cubicBezTo>
                <a:close/>
                <a:moveTo>
                  <a:pt x="8010930" y="2283438"/>
                </a:moveTo>
                <a:cubicBezTo>
                  <a:pt x="8018223" y="2283438"/>
                  <a:pt x="8023328" y="2288543"/>
                  <a:pt x="8023328" y="2295835"/>
                </a:cubicBezTo>
                <a:cubicBezTo>
                  <a:pt x="8023328" y="2303857"/>
                  <a:pt x="8018223" y="2309691"/>
                  <a:pt x="8010930" y="2309691"/>
                </a:cubicBezTo>
                <a:cubicBezTo>
                  <a:pt x="8002908" y="2309691"/>
                  <a:pt x="7997074" y="2303857"/>
                  <a:pt x="7997074" y="2295835"/>
                </a:cubicBezTo>
                <a:cubicBezTo>
                  <a:pt x="7997074" y="2288543"/>
                  <a:pt x="8002908" y="2283438"/>
                  <a:pt x="8010930" y="2283438"/>
                </a:cubicBezTo>
                <a:close/>
                <a:moveTo>
                  <a:pt x="7940099" y="2283438"/>
                </a:moveTo>
                <a:cubicBezTo>
                  <a:pt x="7945933" y="2283438"/>
                  <a:pt x="7952497" y="2288543"/>
                  <a:pt x="7952497" y="2295835"/>
                </a:cubicBezTo>
                <a:cubicBezTo>
                  <a:pt x="7952497" y="2303857"/>
                  <a:pt x="7945933" y="2309691"/>
                  <a:pt x="7940099" y="2309691"/>
                </a:cubicBezTo>
                <a:cubicBezTo>
                  <a:pt x="7932077" y="2309691"/>
                  <a:pt x="7926243" y="2303857"/>
                  <a:pt x="7926243" y="2295835"/>
                </a:cubicBezTo>
                <a:cubicBezTo>
                  <a:pt x="7926243" y="2288543"/>
                  <a:pt x="7932077" y="2283438"/>
                  <a:pt x="7940099" y="2283438"/>
                </a:cubicBezTo>
                <a:close/>
                <a:moveTo>
                  <a:pt x="7869269" y="2283438"/>
                </a:moveTo>
                <a:cubicBezTo>
                  <a:pt x="7875833" y="2283438"/>
                  <a:pt x="7881667" y="2288543"/>
                  <a:pt x="7881667" y="2295835"/>
                </a:cubicBezTo>
                <a:cubicBezTo>
                  <a:pt x="7881667" y="2303857"/>
                  <a:pt x="7875833" y="2309691"/>
                  <a:pt x="7869269" y="2309691"/>
                </a:cubicBezTo>
                <a:cubicBezTo>
                  <a:pt x="7861976" y="2309691"/>
                  <a:pt x="7855413" y="2303857"/>
                  <a:pt x="7855413" y="2295835"/>
                </a:cubicBezTo>
                <a:cubicBezTo>
                  <a:pt x="7855413" y="2288543"/>
                  <a:pt x="7861976" y="2283438"/>
                  <a:pt x="7869269" y="2283438"/>
                </a:cubicBezTo>
                <a:close/>
                <a:moveTo>
                  <a:pt x="7796980" y="2283438"/>
                </a:moveTo>
                <a:cubicBezTo>
                  <a:pt x="7805002" y="2283438"/>
                  <a:pt x="7810836" y="2288543"/>
                  <a:pt x="7810836" y="2295835"/>
                </a:cubicBezTo>
                <a:cubicBezTo>
                  <a:pt x="7810836" y="2303857"/>
                  <a:pt x="7805002" y="2309691"/>
                  <a:pt x="7796980" y="2309691"/>
                </a:cubicBezTo>
                <a:cubicBezTo>
                  <a:pt x="7791145" y="2309691"/>
                  <a:pt x="7784582" y="2303857"/>
                  <a:pt x="7784582" y="2295835"/>
                </a:cubicBezTo>
                <a:cubicBezTo>
                  <a:pt x="7784582" y="2288543"/>
                  <a:pt x="7791145" y="2283438"/>
                  <a:pt x="7796980" y="2283438"/>
                </a:cubicBezTo>
                <a:close/>
                <a:moveTo>
                  <a:pt x="7726151" y="2283438"/>
                </a:moveTo>
                <a:cubicBezTo>
                  <a:pt x="7734173" y="2283438"/>
                  <a:pt x="7740007" y="2288543"/>
                  <a:pt x="7740007" y="2295835"/>
                </a:cubicBezTo>
                <a:cubicBezTo>
                  <a:pt x="7740007" y="2303857"/>
                  <a:pt x="7734173" y="2309691"/>
                  <a:pt x="7726151" y="2309691"/>
                </a:cubicBezTo>
                <a:cubicBezTo>
                  <a:pt x="7718858" y="2309691"/>
                  <a:pt x="7713753" y="2303857"/>
                  <a:pt x="7713753" y="2295835"/>
                </a:cubicBezTo>
                <a:cubicBezTo>
                  <a:pt x="7713753" y="2288543"/>
                  <a:pt x="7718858" y="2283438"/>
                  <a:pt x="7726151" y="2283438"/>
                </a:cubicBezTo>
                <a:close/>
                <a:moveTo>
                  <a:pt x="7940099" y="2209234"/>
                </a:moveTo>
                <a:cubicBezTo>
                  <a:pt x="7945933" y="2209234"/>
                  <a:pt x="7952497" y="2216239"/>
                  <a:pt x="7952497" y="2224022"/>
                </a:cubicBezTo>
                <a:cubicBezTo>
                  <a:pt x="7952497" y="2232584"/>
                  <a:pt x="7945933" y="2238810"/>
                  <a:pt x="7940099" y="2238810"/>
                </a:cubicBezTo>
                <a:cubicBezTo>
                  <a:pt x="7932077" y="2238810"/>
                  <a:pt x="7926243" y="2232584"/>
                  <a:pt x="7926243" y="2224022"/>
                </a:cubicBezTo>
                <a:cubicBezTo>
                  <a:pt x="7926243" y="2216239"/>
                  <a:pt x="7932077" y="2209234"/>
                  <a:pt x="7940099" y="2209234"/>
                </a:cubicBezTo>
                <a:close/>
                <a:moveTo>
                  <a:pt x="7867811" y="2209234"/>
                </a:moveTo>
                <a:cubicBezTo>
                  <a:pt x="7875833" y="2209234"/>
                  <a:pt x="7881667" y="2216239"/>
                  <a:pt x="7881667" y="2224022"/>
                </a:cubicBezTo>
                <a:cubicBezTo>
                  <a:pt x="7881667" y="2232584"/>
                  <a:pt x="7875833" y="2238810"/>
                  <a:pt x="7867811" y="2238810"/>
                </a:cubicBezTo>
                <a:cubicBezTo>
                  <a:pt x="7861976" y="2238810"/>
                  <a:pt x="7855413" y="2232584"/>
                  <a:pt x="7855413" y="2224022"/>
                </a:cubicBezTo>
                <a:cubicBezTo>
                  <a:pt x="7855413" y="2216239"/>
                  <a:pt x="7861976" y="2209234"/>
                  <a:pt x="7867811" y="2209234"/>
                </a:cubicBezTo>
                <a:close/>
                <a:moveTo>
                  <a:pt x="7796980" y="2209234"/>
                </a:moveTo>
                <a:cubicBezTo>
                  <a:pt x="7805002" y="2209234"/>
                  <a:pt x="7810836" y="2216239"/>
                  <a:pt x="7810836" y="2224022"/>
                </a:cubicBezTo>
                <a:cubicBezTo>
                  <a:pt x="7810836" y="2232584"/>
                  <a:pt x="7805002" y="2238810"/>
                  <a:pt x="7796980" y="2238810"/>
                </a:cubicBezTo>
                <a:cubicBezTo>
                  <a:pt x="7791145" y="2238810"/>
                  <a:pt x="7784582" y="2232584"/>
                  <a:pt x="7784582" y="2224022"/>
                </a:cubicBezTo>
                <a:cubicBezTo>
                  <a:pt x="7784582" y="2216239"/>
                  <a:pt x="7791145" y="2209234"/>
                  <a:pt x="7796980" y="2209234"/>
                </a:cubicBezTo>
                <a:close/>
                <a:moveTo>
                  <a:pt x="7726151" y="2209234"/>
                </a:moveTo>
                <a:cubicBezTo>
                  <a:pt x="7734173" y="2209234"/>
                  <a:pt x="7740007" y="2216239"/>
                  <a:pt x="7740007" y="2224022"/>
                </a:cubicBezTo>
                <a:cubicBezTo>
                  <a:pt x="7740007" y="2232584"/>
                  <a:pt x="7734173" y="2238810"/>
                  <a:pt x="7726151" y="2238810"/>
                </a:cubicBezTo>
                <a:cubicBezTo>
                  <a:pt x="7718858" y="2238810"/>
                  <a:pt x="7713753" y="2232584"/>
                  <a:pt x="7713753" y="2224022"/>
                </a:cubicBezTo>
                <a:cubicBezTo>
                  <a:pt x="7713753" y="2216239"/>
                  <a:pt x="7718858" y="2209234"/>
                  <a:pt x="7726151" y="2209234"/>
                </a:cubicBezTo>
                <a:close/>
                <a:moveTo>
                  <a:pt x="7940099" y="2138403"/>
                </a:moveTo>
                <a:cubicBezTo>
                  <a:pt x="7945933" y="2138403"/>
                  <a:pt x="7952497" y="2145408"/>
                  <a:pt x="7952497" y="2153192"/>
                </a:cubicBezTo>
                <a:cubicBezTo>
                  <a:pt x="7952497" y="2161754"/>
                  <a:pt x="7945933" y="2167981"/>
                  <a:pt x="7940099" y="2167981"/>
                </a:cubicBezTo>
                <a:cubicBezTo>
                  <a:pt x="7932077" y="2167981"/>
                  <a:pt x="7926243" y="2161754"/>
                  <a:pt x="7926243" y="2153192"/>
                </a:cubicBezTo>
                <a:cubicBezTo>
                  <a:pt x="7926243" y="2145408"/>
                  <a:pt x="7932077" y="2138403"/>
                  <a:pt x="7940099" y="2138403"/>
                </a:cubicBezTo>
                <a:close/>
                <a:moveTo>
                  <a:pt x="7867811" y="2138403"/>
                </a:moveTo>
                <a:cubicBezTo>
                  <a:pt x="7875833" y="2138403"/>
                  <a:pt x="7881667" y="2145408"/>
                  <a:pt x="7881667" y="2153192"/>
                </a:cubicBezTo>
                <a:cubicBezTo>
                  <a:pt x="7881667" y="2161754"/>
                  <a:pt x="7875833" y="2167981"/>
                  <a:pt x="7867811" y="2167981"/>
                </a:cubicBezTo>
                <a:cubicBezTo>
                  <a:pt x="7861976" y="2167981"/>
                  <a:pt x="7855413" y="2161754"/>
                  <a:pt x="7855413" y="2153192"/>
                </a:cubicBezTo>
                <a:cubicBezTo>
                  <a:pt x="7855413" y="2145408"/>
                  <a:pt x="7861976" y="2138403"/>
                  <a:pt x="7867811" y="2138403"/>
                </a:cubicBezTo>
                <a:close/>
                <a:moveTo>
                  <a:pt x="7796980" y="2138403"/>
                </a:moveTo>
                <a:cubicBezTo>
                  <a:pt x="7805002" y="2138403"/>
                  <a:pt x="7810836" y="2145408"/>
                  <a:pt x="7810836" y="2153192"/>
                </a:cubicBezTo>
                <a:cubicBezTo>
                  <a:pt x="7810836" y="2161754"/>
                  <a:pt x="7805002" y="2167981"/>
                  <a:pt x="7796980" y="2167981"/>
                </a:cubicBezTo>
                <a:cubicBezTo>
                  <a:pt x="7791145" y="2167981"/>
                  <a:pt x="7784582" y="2161754"/>
                  <a:pt x="7784582" y="2153192"/>
                </a:cubicBezTo>
                <a:cubicBezTo>
                  <a:pt x="7784582" y="2145408"/>
                  <a:pt x="7791145" y="2138403"/>
                  <a:pt x="7796980" y="2138403"/>
                </a:cubicBezTo>
                <a:close/>
                <a:moveTo>
                  <a:pt x="7726151" y="2138403"/>
                </a:moveTo>
                <a:cubicBezTo>
                  <a:pt x="7734173" y="2138403"/>
                  <a:pt x="7740007" y="2145408"/>
                  <a:pt x="7740007" y="2153192"/>
                </a:cubicBezTo>
                <a:cubicBezTo>
                  <a:pt x="7740007" y="2161754"/>
                  <a:pt x="7734173" y="2167981"/>
                  <a:pt x="7726151" y="2167981"/>
                </a:cubicBezTo>
                <a:cubicBezTo>
                  <a:pt x="7718858" y="2167981"/>
                  <a:pt x="7713753" y="2161754"/>
                  <a:pt x="7713753" y="2153192"/>
                </a:cubicBezTo>
                <a:cubicBezTo>
                  <a:pt x="7713753" y="2145408"/>
                  <a:pt x="7718858" y="2138403"/>
                  <a:pt x="7726151" y="2138403"/>
                </a:cubicBezTo>
                <a:close/>
                <a:moveTo>
                  <a:pt x="7654337" y="2138403"/>
                </a:moveTo>
                <a:cubicBezTo>
                  <a:pt x="7662899" y="2138403"/>
                  <a:pt x="7669126" y="2145408"/>
                  <a:pt x="7669126" y="2153192"/>
                </a:cubicBezTo>
                <a:cubicBezTo>
                  <a:pt x="7669126" y="2161754"/>
                  <a:pt x="7662899" y="2167981"/>
                  <a:pt x="7654337" y="2167981"/>
                </a:cubicBezTo>
                <a:cubicBezTo>
                  <a:pt x="7645776" y="2167981"/>
                  <a:pt x="7639549" y="2161754"/>
                  <a:pt x="7639549" y="2153192"/>
                </a:cubicBezTo>
                <a:cubicBezTo>
                  <a:pt x="7639549" y="2145408"/>
                  <a:pt x="7645776" y="2138403"/>
                  <a:pt x="7654337" y="2138403"/>
                </a:cubicBezTo>
                <a:close/>
                <a:moveTo>
                  <a:pt x="7867811" y="2067574"/>
                </a:moveTo>
                <a:cubicBezTo>
                  <a:pt x="7875833" y="2067574"/>
                  <a:pt x="7881667" y="2073800"/>
                  <a:pt x="7881667" y="2082362"/>
                </a:cubicBezTo>
                <a:cubicBezTo>
                  <a:pt x="7881667" y="2090924"/>
                  <a:pt x="7875833" y="2097150"/>
                  <a:pt x="7867811" y="2097150"/>
                </a:cubicBezTo>
                <a:cubicBezTo>
                  <a:pt x="7861976" y="2097150"/>
                  <a:pt x="7855413" y="2090924"/>
                  <a:pt x="7855413" y="2082362"/>
                </a:cubicBezTo>
                <a:cubicBezTo>
                  <a:pt x="7855413" y="2073800"/>
                  <a:pt x="7861976" y="2067574"/>
                  <a:pt x="7867811" y="2067574"/>
                </a:cubicBezTo>
                <a:close/>
                <a:moveTo>
                  <a:pt x="7796980" y="2067574"/>
                </a:moveTo>
                <a:cubicBezTo>
                  <a:pt x="7805002" y="2067574"/>
                  <a:pt x="7810836" y="2073800"/>
                  <a:pt x="7810836" y="2082362"/>
                </a:cubicBezTo>
                <a:cubicBezTo>
                  <a:pt x="7810836" y="2090924"/>
                  <a:pt x="7805002" y="2097150"/>
                  <a:pt x="7796980" y="2097150"/>
                </a:cubicBezTo>
                <a:cubicBezTo>
                  <a:pt x="7791145" y="2097150"/>
                  <a:pt x="7784582" y="2090924"/>
                  <a:pt x="7784582" y="2082362"/>
                </a:cubicBezTo>
                <a:cubicBezTo>
                  <a:pt x="7784582" y="2073800"/>
                  <a:pt x="7791145" y="2067574"/>
                  <a:pt x="7796980" y="2067574"/>
                </a:cubicBezTo>
                <a:close/>
                <a:moveTo>
                  <a:pt x="7726151" y="2067574"/>
                </a:moveTo>
                <a:cubicBezTo>
                  <a:pt x="7734173" y="2067574"/>
                  <a:pt x="7740007" y="2073800"/>
                  <a:pt x="7740007" y="2082362"/>
                </a:cubicBezTo>
                <a:cubicBezTo>
                  <a:pt x="7740007" y="2090924"/>
                  <a:pt x="7734173" y="2097150"/>
                  <a:pt x="7726151" y="2097150"/>
                </a:cubicBezTo>
                <a:cubicBezTo>
                  <a:pt x="7718858" y="2097150"/>
                  <a:pt x="7713753" y="2090924"/>
                  <a:pt x="7713753" y="2082362"/>
                </a:cubicBezTo>
                <a:cubicBezTo>
                  <a:pt x="7713753" y="2073800"/>
                  <a:pt x="7718858" y="2067574"/>
                  <a:pt x="7726151" y="2067574"/>
                </a:cubicBezTo>
                <a:close/>
                <a:moveTo>
                  <a:pt x="7654337" y="2067574"/>
                </a:moveTo>
                <a:cubicBezTo>
                  <a:pt x="7662899" y="2067574"/>
                  <a:pt x="7669126" y="2073800"/>
                  <a:pt x="7669126" y="2082362"/>
                </a:cubicBezTo>
                <a:cubicBezTo>
                  <a:pt x="7669126" y="2090924"/>
                  <a:pt x="7662899" y="2097150"/>
                  <a:pt x="7654337" y="2097150"/>
                </a:cubicBezTo>
                <a:cubicBezTo>
                  <a:pt x="7645776" y="2097150"/>
                  <a:pt x="7639549" y="2090924"/>
                  <a:pt x="7639549" y="2082362"/>
                </a:cubicBezTo>
                <a:cubicBezTo>
                  <a:pt x="7639549" y="2073800"/>
                  <a:pt x="7645776" y="2067574"/>
                  <a:pt x="7654337" y="2067574"/>
                </a:cubicBezTo>
                <a:close/>
                <a:moveTo>
                  <a:pt x="7583507" y="2067574"/>
                </a:moveTo>
                <a:cubicBezTo>
                  <a:pt x="7591291" y="2067574"/>
                  <a:pt x="7598297" y="2073800"/>
                  <a:pt x="7598297" y="2082362"/>
                </a:cubicBezTo>
                <a:cubicBezTo>
                  <a:pt x="7598297" y="2090924"/>
                  <a:pt x="7591291" y="2097150"/>
                  <a:pt x="7583507" y="2097150"/>
                </a:cubicBezTo>
                <a:cubicBezTo>
                  <a:pt x="7574945" y="2097150"/>
                  <a:pt x="7568718" y="2090924"/>
                  <a:pt x="7568718" y="2082362"/>
                </a:cubicBezTo>
                <a:cubicBezTo>
                  <a:pt x="7568718" y="2073800"/>
                  <a:pt x="7574945" y="2067574"/>
                  <a:pt x="7583507" y="2067574"/>
                </a:cubicBezTo>
                <a:close/>
                <a:moveTo>
                  <a:pt x="7867811" y="1996742"/>
                </a:moveTo>
                <a:cubicBezTo>
                  <a:pt x="7875833" y="1996742"/>
                  <a:pt x="7881667" y="2002576"/>
                  <a:pt x="7881667" y="2010598"/>
                </a:cubicBezTo>
                <a:cubicBezTo>
                  <a:pt x="7881667" y="2017891"/>
                  <a:pt x="7875833" y="2022995"/>
                  <a:pt x="7867811" y="2022995"/>
                </a:cubicBezTo>
                <a:cubicBezTo>
                  <a:pt x="7861976" y="2022995"/>
                  <a:pt x="7855413" y="2017891"/>
                  <a:pt x="7855413" y="2010598"/>
                </a:cubicBezTo>
                <a:cubicBezTo>
                  <a:pt x="7855413" y="2002576"/>
                  <a:pt x="7861976" y="1996742"/>
                  <a:pt x="7867811" y="1996742"/>
                </a:cubicBezTo>
                <a:close/>
                <a:moveTo>
                  <a:pt x="7796980" y="1996742"/>
                </a:moveTo>
                <a:cubicBezTo>
                  <a:pt x="7805002" y="1996742"/>
                  <a:pt x="7810836" y="2002576"/>
                  <a:pt x="7810836" y="2010598"/>
                </a:cubicBezTo>
                <a:cubicBezTo>
                  <a:pt x="7810836" y="2017891"/>
                  <a:pt x="7805002" y="2022995"/>
                  <a:pt x="7796980" y="2022995"/>
                </a:cubicBezTo>
                <a:cubicBezTo>
                  <a:pt x="7791145" y="2022995"/>
                  <a:pt x="7784582" y="2017891"/>
                  <a:pt x="7784582" y="2010598"/>
                </a:cubicBezTo>
                <a:cubicBezTo>
                  <a:pt x="7784582" y="2002576"/>
                  <a:pt x="7791145" y="1996742"/>
                  <a:pt x="7796980" y="1996742"/>
                </a:cubicBezTo>
                <a:close/>
                <a:moveTo>
                  <a:pt x="7726151" y="1996742"/>
                </a:moveTo>
                <a:cubicBezTo>
                  <a:pt x="7734173" y="1996742"/>
                  <a:pt x="7740007" y="2002576"/>
                  <a:pt x="7740007" y="2010598"/>
                </a:cubicBezTo>
                <a:cubicBezTo>
                  <a:pt x="7740007" y="2017891"/>
                  <a:pt x="7734173" y="2022995"/>
                  <a:pt x="7726151" y="2022995"/>
                </a:cubicBezTo>
                <a:cubicBezTo>
                  <a:pt x="7718858" y="2022995"/>
                  <a:pt x="7713753" y="2017891"/>
                  <a:pt x="7713753" y="2010598"/>
                </a:cubicBezTo>
                <a:cubicBezTo>
                  <a:pt x="7713753" y="2002576"/>
                  <a:pt x="7718858" y="1996742"/>
                  <a:pt x="7726151" y="1996742"/>
                </a:cubicBezTo>
                <a:close/>
                <a:moveTo>
                  <a:pt x="7654337" y="1996742"/>
                </a:moveTo>
                <a:cubicBezTo>
                  <a:pt x="7662899" y="1996742"/>
                  <a:pt x="7669126" y="2002576"/>
                  <a:pt x="7669126" y="2010598"/>
                </a:cubicBezTo>
                <a:cubicBezTo>
                  <a:pt x="7669126" y="2017891"/>
                  <a:pt x="7662899" y="2022995"/>
                  <a:pt x="7654337" y="2022995"/>
                </a:cubicBezTo>
                <a:cubicBezTo>
                  <a:pt x="7645776" y="2022995"/>
                  <a:pt x="7639549" y="2017891"/>
                  <a:pt x="7639549" y="2010598"/>
                </a:cubicBezTo>
                <a:cubicBezTo>
                  <a:pt x="7639549" y="2002576"/>
                  <a:pt x="7645776" y="1996742"/>
                  <a:pt x="7654337" y="1996742"/>
                </a:cubicBezTo>
                <a:close/>
                <a:moveTo>
                  <a:pt x="7583507" y="1996742"/>
                </a:moveTo>
                <a:cubicBezTo>
                  <a:pt x="7591291" y="1996742"/>
                  <a:pt x="7598297" y="2002576"/>
                  <a:pt x="7598297" y="2010598"/>
                </a:cubicBezTo>
                <a:cubicBezTo>
                  <a:pt x="7598297" y="2017891"/>
                  <a:pt x="7591291" y="2022995"/>
                  <a:pt x="7583507" y="2022995"/>
                </a:cubicBezTo>
                <a:cubicBezTo>
                  <a:pt x="7574945" y="2022995"/>
                  <a:pt x="7568718" y="2017891"/>
                  <a:pt x="7568718" y="2010598"/>
                </a:cubicBezTo>
                <a:cubicBezTo>
                  <a:pt x="7568718" y="2002576"/>
                  <a:pt x="7574945" y="1996742"/>
                  <a:pt x="7583507" y="1996742"/>
                </a:cubicBezTo>
                <a:close/>
                <a:moveTo>
                  <a:pt x="7512677" y="1996742"/>
                </a:moveTo>
                <a:cubicBezTo>
                  <a:pt x="7520461" y="1996742"/>
                  <a:pt x="7527466" y="2002576"/>
                  <a:pt x="7527466" y="2010598"/>
                </a:cubicBezTo>
                <a:cubicBezTo>
                  <a:pt x="7527466" y="2017891"/>
                  <a:pt x="7520461" y="2022995"/>
                  <a:pt x="7512677" y="2022995"/>
                </a:cubicBezTo>
                <a:cubicBezTo>
                  <a:pt x="7504115" y="2022995"/>
                  <a:pt x="7497889" y="2017891"/>
                  <a:pt x="7497889" y="2010598"/>
                </a:cubicBezTo>
                <a:cubicBezTo>
                  <a:pt x="7497889" y="2002576"/>
                  <a:pt x="7504115" y="1996742"/>
                  <a:pt x="7512677" y="1996742"/>
                </a:cubicBezTo>
                <a:close/>
                <a:moveTo>
                  <a:pt x="7796980" y="1925913"/>
                </a:moveTo>
                <a:cubicBezTo>
                  <a:pt x="7805002" y="1925913"/>
                  <a:pt x="7810836" y="1931747"/>
                  <a:pt x="7810836" y="1939769"/>
                </a:cubicBezTo>
                <a:cubicBezTo>
                  <a:pt x="7810836" y="1945603"/>
                  <a:pt x="7805002" y="1952166"/>
                  <a:pt x="7796980" y="1952166"/>
                </a:cubicBezTo>
                <a:cubicBezTo>
                  <a:pt x="7791145" y="1952166"/>
                  <a:pt x="7784582" y="1945603"/>
                  <a:pt x="7784582" y="1939769"/>
                </a:cubicBezTo>
                <a:cubicBezTo>
                  <a:pt x="7784582" y="1931747"/>
                  <a:pt x="7791145" y="1925913"/>
                  <a:pt x="7796980" y="1925913"/>
                </a:cubicBezTo>
                <a:close/>
                <a:moveTo>
                  <a:pt x="7726151" y="1925913"/>
                </a:moveTo>
                <a:cubicBezTo>
                  <a:pt x="7734173" y="1925913"/>
                  <a:pt x="7740007" y="1931747"/>
                  <a:pt x="7740007" y="1939769"/>
                </a:cubicBezTo>
                <a:cubicBezTo>
                  <a:pt x="7740007" y="1945603"/>
                  <a:pt x="7734173" y="1952166"/>
                  <a:pt x="7726151" y="1952166"/>
                </a:cubicBezTo>
                <a:cubicBezTo>
                  <a:pt x="7718858" y="1952166"/>
                  <a:pt x="7713753" y="1945603"/>
                  <a:pt x="7713753" y="1939769"/>
                </a:cubicBezTo>
                <a:cubicBezTo>
                  <a:pt x="7713753" y="1931747"/>
                  <a:pt x="7718858" y="1925913"/>
                  <a:pt x="7726151" y="1925913"/>
                </a:cubicBezTo>
                <a:close/>
                <a:moveTo>
                  <a:pt x="7654337" y="1925913"/>
                </a:moveTo>
                <a:cubicBezTo>
                  <a:pt x="7662899" y="1925913"/>
                  <a:pt x="7669126" y="1931747"/>
                  <a:pt x="7669126" y="1939769"/>
                </a:cubicBezTo>
                <a:cubicBezTo>
                  <a:pt x="7669126" y="1945603"/>
                  <a:pt x="7662899" y="1952166"/>
                  <a:pt x="7654337" y="1952166"/>
                </a:cubicBezTo>
                <a:cubicBezTo>
                  <a:pt x="7645776" y="1952166"/>
                  <a:pt x="7639549" y="1945603"/>
                  <a:pt x="7639549" y="1939769"/>
                </a:cubicBezTo>
                <a:cubicBezTo>
                  <a:pt x="7639549" y="1931747"/>
                  <a:pt x="7645776" y="1925913"/>
                  <a:pt x="7654337" y="1925913"/>
                </a:cubicBezTo>
                <a:close/>
                <a:moveTo>
                  <a:pt x="7583507" y="1925913"/>
                </a:moveTo>
                <a:cubicBezTo>
                  <a:pt x="7591291" y="1925913"/>
                  <a:pt x="7598297" y="1931747"/>
                  <a:pt x="7598297" y="1939769"/>
                </a:cubicBezTo>
                <a:cubicBezTo>
                  <a:pt x="7598297" y="1945603"/>
                  <a:pt x="7591291" y="1952166"/>
                  <a:pt x="7583507" y="1952166"/>
                </a:cubicBezTo>
                <a:cubicBezTo>
                  <a:pt x="7574945" y="1952166"/>
                  <a:pt x="7568718" y="1945603"/>
                  <a:pt x="7568718" y="1939769"/>
                </a:cubicBezTo>
                <a:cubicBezTo>
                  <a:pt x="7568718" y="1931747"/>
                  <a:pt x="7574945" y="1925913"/>
                  <a:pt x="7583507" y="1925913"/>
                </a:cubicBezTo>
                <a:close/>
                <a:moveTo>
                  <a:pt x="7512677" y="1925913"/>
                </a:moveTo>
                <a:cubicBezTo>
                  <a:pt x="7520461" y="1925913"/>
                  <a:pt x="7527466" y="1931747"/>
                  <a:pt x="7527466" y="1939769"/>
                </a:cubicBezTo>
                <a:cubicBezTo>
                  <a:pt x="7527466" y="1945603"/>
                  <a:pt x="7520461" y="1952166"/>
                  <a:pt x="7512677" y="1952166"/>
                </a:cubicBezTo>
                <a:cubicBezTo>
                  <a:pt x="7504115" y="1952166"/>
                  <a:pt x="7497889" y="1945603"/>
                  <a:pt x="7497889" y="1939769"/>
                </a:cubicBezTo>
                <a:cubicBezTo>
                  <a:pt x="7497889" y="1931747"/>
                  <a:pt x="7504115" y="1925913"/>
                  <a:pt x="7512677" y="1925913"/>
                </a:cubicBezTo>
                <a:close/>
                <a:moveTo>
                  <a:pt x="7440913" y="1925913"/>
                </a:moveTo>
                <a:cubicBezTo>
                  <a:pt x="7448206" y="1925913"/>
                  <a:pt x="7453310" y="1931747"/>
                  <a:pt x="7453310" y="1939769"/>
                </a:cubicBezTo>
                <a:cubicBezTo>
                  <a:pt x="7453310" y="1945603"/>
                  <a:pt x="7448206" y="1952166"/>
                  <a:pt x="7440913" y="1952166"/>
                </a:cubicBezTo>
                <a:cubicBezTo>
                  <a:pt x="7432891" y="1952166"/>
                  <a:pt x="7427057" y="1945603"/>
                  <a:pt x="7427057" y="1939769"/>
                </a:cubicBezTo>
                <a:cubicBezTo>
                  <a:pt x="7427057" y="1931747"/>
                  <a:pt x="7432891" y="1925913"/>
                  <a:pt x="7440913" y="1925913"/>
                </a:cubicBezTo>
                <a:close/>
                <a:moveTo>
                  <a:pt x="7726151" y="1855081"/>
                </a:moveTo>
                <a:cubicBezTo>
                  <a:pt x="7734173" y="1855081"/>
                  <a:pt x="7740007" y="1860915"/>
                  <a:pt x="7740007" y="1868937"/>
                </a:cubicBezTo>
                <a:cubicBezTo>
                  <a:pt x="7740007" y="1874771"/>
                  <a:pt x="7734173" y="1881334"/>
                  <a:pt x="7726151" y="1881334"/>
                </a:cubicBezTo>
                <a:cubicBezTo>
                  <a:pt x="7718858" y="1881334"/>
                  <a:pt x="7713753" y="1874771"/>
                  <a:pt x="7713753" y="1868937"/>
                </a:cubicBezTo>
                <a:cubicBezTo>
                  <a:pt x="7713753" y="1860915"/>
                  <a:pt x="7718858" y="1855081"/>
                  <a:pt x="7726151" y="1855081"/>
                </a:cubicBezTo>
                <a:close/>
                <a:moveTo>
                  <a:pt x="7654337" y="1855081"/>
                </a:moveTo>
                <a:cubicBezTo>
                  <a:pt x="7662899" y="1855081"/>
                  <a:pt x="7669126" y="1860915"/>
                  <a:pt x="7669126" y="1868937"/>
                </a:cubicBezTo>
                <a:cubicBezTo>
                  <a:pt x="7669126" y="1874771"/>
                  <a:pt x="7662899" y="1881334"/>
                  <a:pt x="7654337" y="1881334"/>
                </a:cubicBezTo>
                <a:cubicBezTo>
                  <a:pt x="7645776" y="1881334"/>
                  <a:pt x="7639549" y="1874771"/>
                  <a:pt x="7639549" y="1868937"/>
                </a:cubicBezTo>
                <a:cubicBezTo>
                  <a:pt x="7639549" y="1860915"/>
                  <a:pt x="7645776" y="1855081"/>
                  <a:pt x="7654337" y="1855081"/>
                </a:cubicBezTo>
                <a:close/>
                <a:moveTo>
                  <a:pt x="7583507" y="1855081"/>
                </a:moveTo>
                <a:cubicBezTo>
                  <a:pt x="7591291" y="1855081"/>
                  <a:pt x="7598297" y="1860915"/>
                  <a:pt x="7598297" y="1868937"/>
                </a:cubicBezTo>
                <a:cubicBezTo>
                  <a:pt x="7598297" y="1874771"/>
                  <a:pt x="7591291" y="1881334"/>
                  <a:pt x="7583507" y="1881334"/>
                </a:cubicBezTo>
                <a:cubicBezTo>
                  <a:pt x="7574945" y="1881334"/>
                  <a:pt x="7568718" y="1874771"/>
                  <a:pt x="7568718" y="1868937"/>
                </a:cubicBezTo>
                <a:cubicBezTo>
                  <a:pt x="7568718" y="1860915"/>
                  <a:pt x="7574945" y="1855081"/>
                  <a:pt x="7583507" y="1855081"/>
                </a:cubicBezTo>
                <a:close/>
                <a:moveTo>
                  <a:pt x="7512677" y="1855081"/>
                </a:moveTo>
                <a:cubicBezTo>
                  <a:pt x="7520461" y="1855081"/>
                  <a:pt x="7527466" y="1860915"/>
                  <a:pt x="7527466" y="1868937"/>
                </a:cubicBezTo>
                <a:cubicBezTo>
                  <a:pt x="7527466" y="1874771"/>
                  <a:pt x="7520461" y="1881334"/>
                  <a:pt x="7512677" y="1881334"/>
                </a:cubicBezTo>
                <a:cubicBezTo>
                  <a:pt x="7504115" y="1881334"/>
                  <a:pt x="7497889" y="1874771"/>
                  <a:pt x="7497889" y="1868937"/>
                </a:cubicBezTo>
                <a:cubicBezTo>
                  <a:pt x="7497889" y="1860915"/>
                  <a:pt x="7504115" y="1855081"/>
                  <a:pt x="7512677" y="1855081"/>
                </a:cubicBezTo>
                <a:close/>
                <a:moveTo>
                  <a:pt x="7440913" y="1855081"/>
                </a:moveTo>
                <a:cubicBezTo>
                  <a:pt x="7446747" y="1855081"/>
                  <a:pt x="7453310" y="1860915"/>
                  <a:pt x="7453310" y="1868937"/>
                </a:cubicBezTo>
                <a:cubicBezTo>
                  <a:pt x="7453310" y="1874771"/>
                  <a:pt x="7446747" y="1881334"/>
                  <a:pt x="7440913" y="1881334"/>
                </a:cubicBezTo>
                <a:cubicBezTo>
                  <a:pt x="7432891" y="1881334"/>
                  <a:pt x="7427057" y="1874771"/>
                  <a:pt x="7427057" y="1868937"/>
                </a:cubicBezTo>
                <a:cubicBezTo>
                  <a:pt x="7427057" y="1860915"/>
                  <a:pt x="7432891" y="1855081"/>
                  <a:pt x="7440913" y="1855081"/>
                </a:cubicBezTo>
                <a:close/>
                <a:moveTo>
                  <a:pt x="7654337" y="1780878"/>
                </a:moveTo>
                <a:cubicBezTo>
                  <a:pt x="7662899" y="1780878"/>
                  <a:pt x="7669126" y="1787441"/>
                  <a:pt x="7669126" y="1793275"/>
                </a:cubicBezTo>
                <a:cubicBezTo>
                  <a:pt x="7669126" y="1801297"/>
                  <a:pt x="7662899" y="1807131"/>
                  <a:pt x="7654337" y="1807131"/>
                </a:cubicBezTo>
                <a:cubicBezTo>
                  <a:pt x="7645776" y="1807131"/>
                  <a:pt x="7639549" y="1801297"/>
                  <a:pt x="7639549" y="1793275"/>
                </a:cubicBezTo>
                <a:cubicBezTo>
                  <a:pt x="7639549" y="1787441"/>
                  <a:pt x="7645776" y="1780878"/>
                  <a:pt x="7654337" y="1780878"/>
                </a:cubicBezTo>
                <a:close/>
                <a:moveTo>
                  <a:pt x="7583507" y="1780878"/>
                </a:moveTo>
                <a:cubicBezTo>
                  <a:pt x="7591291" y="1780878"/>
                  <a:pt x="7598297" y="1787441"/>
                  <a:pt x="7598297" y="1793275"/>
                </a:cubicBezTo>
                <a:cubicBezTo>
                  <a:pt x="7598297" y="1801297"/>
                  <a:pt x="7591291" y="1807131"/>
                  <a:pt x="7583507" y="1807131"/>
                </a:cubicBezTo>
                <a:cubicBezTo>
                  <a:pt x="7574945" y="1807131"/>
                  <a:pt x="7568718" y="1801297"/>
                  <a:pt x="7568718" y="1793275"/>
                </a:cubicBezTo>
                <a:cubicBezTo>
                  <a:pt x="7568718" y="1787441"/>
                  <a:pt x="7574945" y="1780878"/>
                  <a:pt x="7583507" y="1780878"/>
                </a:cubicBezTo>
                <a:close/>
                <a:moveTo>
                  <a:pt x="7511745" y="1780878"/>
                </a:moveTo>
                <a:cubicBezTo>
                  <a:pt x="7519038" y="1780878"/>
                  <a:pt x="7524143" y="1787441"/>
                  <a:pt x="7524143" y="1793275"/>
                </a:cubicBezTo>
                <a:cubicBezTo>
                  <a:pt x="7524143" y="1801297"/>
                  <a:pt x="7519038" y="1807131"/>
                  <a:pt x="7511745" y="1807131"/>
                </a:cubicBezTo>
                <a:cubicBezTo>
                  <a:pt x="7503723" y="1807131"/>
                  <a:pt x="7497889" y="1801297"/>
                  <a:pt x="7497889" y="1793275"/>
                </a:cubicBezTo>
                <a:cubicBezTo>
                  <a:pt x="7497889" y="1787441"/>
                  <a:pt x="7503723" y="1780878"/>
                  <a:pt x="7511745" y="1780878"/>
                </a:cubicBezTo>
                <a:close/>
                <a:moveTo>
                  <a:pt x="7440913" y="1780878"/>
                </a:moveTo>
                <a:cubicBezTo>
                  <a:pt x="7446747" y="1780878"/>
                  <a:pt x="7453310" y="1787441"/>
                  <a:pt x="7453310" y="1793275"/>
                </a:cubicBezTo>
                <a:cubicBezTo>
                  <a:pt x="7453310" y="1801297"/>
                  <a:pt x="7446747" y="1807131"/>
                  <a:pt x="7440913" y="1807131"/>
                </a:cubicBezTo>
                <a:cubicBezTo>
                  <a:pt x="7432891" y="1807131"/>
                  <a:pt x="7427057" y="1801297"/>
                  <a:pt x="7427057" y="1793275"/>
                </a:cubicBezTo>
                <a:cubicBezTo>
                  <a:pt x="7427057" y="1787441"/>
                  <a:pt x="7432891" y="1780878"/>
                  <a:pt x="7440913" y="1780878"/>
                </a:cubicBezTo>
                <a:close/>
                <a:moveTo>
                  <a:pt x="7370084" y="1780878"/>
                </a:moveTo>
                <a:cubicBezTo>
                  <a:pt x="7376647" y="1780878"/>
                  <a:pt x="7382481" y="1787441"/>
                  <a:pt x="7382481" y="1793275"/>
                </a:cubicBezTo>
                <a:cubicBezTo>
                  <a:pt x="7382481" y="1801297"/>
                  <a:pt x="7376647" y="1807131"/>
                  <a:pt x="7370084" y="1807131"/>
                </a:cubicBezTo>
                <a:cubicBezTo>
                  <a:pt x="7362791" y="1807131"/>
                  <a:pt x="7356228" y="1801297"/>
                  <a:pt x="7356228" y="1793275"/>
                </a:cubicBezTo>
                <a:cubicBezTo>
                  <a:pt x="7356228" y="1787441"/>
                  <a:pt x="7362791" y="1780878"/>
                  <a:pt x="7370084" y="1780878"/>
                </a:cubicBezTo>
                <a:close/>
                <a:moveTo>
                  <a:pt x="7294422" y="1780878"/>
                </a:moveTo>
                <a:cubicBezTo>
                  <a:pt x="7302444" y="1780878"/>
                  <a:pt x="7308278" y="1787441"/>
                  <a:pt x="7308278" y="1793275"/>
                </a:cubicBezTo>
                <a:cubicBezTo>
                  <a:pt x="7308278" y="1801297"/>
                  <a:pt x="7302444" y="1807131"/>
                  <a:pt x="7294422" y="1807131"/>
                </a:cubicBezTo>
                <a:cubicBezTo>
                  <a:pt x="7288588" y="1807131"/>
                  <a:pt x="7282025" y="1801297"/>
                  <a:pt x="7282025" y="1793275"/>
                </a:cubicBezTo>
                <a:cubicBezTo>
                  <a:pt x="7282025" y="1787441"/>
                  <a:pt x="7288588" y="1780878"/>
                  <a:pt x="7294422" y="1780878"/>
                </a:cubicBezTo>
                <a:close/>
                <a:moveTo>
                  <a:pt x="7654337" y="1710049"/>
                </a:moveTo>
                <a:cubicBezTo>
                  <a:pt x="7662899" y="1710049"/>
                  <a:pt x="7669126" y="1716612"/>
                  <a:pt x="7669126" y="1722446"/>
                </a:cubicBezTo>
                <a:cubicBezTo>
                  <a:pt x="7669126" y="1730468"/>
                  <a:pt x="7662899" y="1736302"/>
                  <a:pt x="7654337" y="1736302"/>
                </a:cubicBezTo>
                <a:cubicBezTo>
                  <a:pt x="7645776" y="1736302"/>
                  <a:pt x="7639549" y="1730468"/>
                  <a:pt x="7639549" y="1722446"/>
                </a:cubicBezTo>
                <a:cubicBezTo>
                  <a:pt x="7639549" y="1716612"/>
                  <a:pt x="7645776" y="1710049"/>
                  <a:pt x="7654337" y="1710049"/>
                </a:cubicBezTo>
                <a:close/>
                <a:moveTo>
                  <a:pt x="7583507" y="1710049"/>
                </a:moveTo>
                <a:cubicBezTo>
                  <a:pt x="7591291" y="1710049"/>
                  <a:pt x="7598297" y="1716612"/>
                  <a:pt x="7598297" y="1722446"/>
                </a:cubicBezTo>
                <a:cubicBezTo>
                  <a:pt x="7598297" y="1730468"/>
                  <a:pt x="7591291" y="1736302"/>
                  <a:pt x="7583507" y="1736302"/>
                </a:cubicBezTo>
                <a:cubicBezTo>
                  <a:pt x="7574945" y="1736302"/>
                  <a:pt x="7568718" y="1730468"/>
                  <a:pt x="7568718" y="1722446"/>
                </a:cubicBezTo>
                <a:cubicBezTo>
                  <a:pt x="7568718" y="1716612"/>
                  <a:pt x="7574945" y="1710049"/>
                  <a:pt x="7583507" y="1710049"/>
                </a:cubicBezTo>
                <a:close/>
                <a:moveTo>
                  <a:pt x="7511745" y="1710049"/>
                </a:moveTo>
                <a:cubicBezTo>
                  <a:pt x="7519038" y="1710049"/>
                  <a:pt x="7524143" y="1716612"/>
                  <a:pt x="7524143" y="1722446"/>
                </a:cubicBezTo>
                <a:cubicBezTo>
                  <a:pt x="7524143" y="1730468"/>
                  <a:pt x="7519038" y="1736302"/>
                  <a:pt x="7511745" y="1736302"/>
                </a:cubicBezTo>
                <a:cubicBezTo>
                  <a:pt x="7503723" y="1736302"/>
                  <a:pt x="7497889" y="1730468"/>
                  <a:pt x="7497889" y="1722446"/>
                </a:cubicBezTo>
                <a:cubicBezTo>
                  <a:pt x="7497889" y="1716612"/>
                  <a:pt x="7503723" y="1710049"/>
                  <a:pt x="7511745" y="1710049"/>
                </a:cubicBezTo>
                <a:close/>
                <a:moveTo>
                  <a:pt x="7440913" y="1710049"/>
                </a:moveTo>
                <a:cubicBezTo>
                  <a:pt x="7446747" y="1710049"/>
                  <a:pt x="7453310" y="1716612"/>
                  <a:pt x="7453310" y="1722446"/>
                </a:cubicBezTo>
                <a:cubicBezTo>
                  <a:pt x="7453310" y="1730468"/>
                  <a:pt x="7446747" y="1736302"/>
                  <a:pt x="7440913" y="1736302"/>
                </a:cubicBezTo>
                <a:cubicBezTo>
                  <a:pt x="7432891" y="1736302"/>
                  <a:pt x="7427057" y="1730468"/>
                  <a:pt x="7427057" y="1722446"/>
                </a:cubicBezTo>
                <a:cubicBezTo>
                  <a:pt x="7427057" y="1716612"/>
                  <a:pt x="7432891" y="1710049"/>
                  <a:pt x="7440913" y="1710049"/>
                </a:cubicBezTo>
                <a:close/>
                <a:moveTo>
                  <a:pt x="7370084" y="1710049"/>
                </a:moveTo>
                <a:cubicBezTo>
                  <a:pt x="7376647" y="1710049"/>
                  <a:pt x="7382481" y="1716612"/>
                  <a:pt x="7382481" y="1722446"/>
                </a:cubicBezTo>
                <a:cubicBezTo>
                  <a:pt x="7382481" y="1730468"/>
                  <a:pt x="7376647" y="1736302"/>
                  <a:pt x="7370084" y="1736302"/>
                </a:cubicBezTo>
                <a:cubicBezTo>
                  <a:pt x="7362791" y="1736302"/>
                  <a:pt x="7356228" y="1730468"/>
                  <a:pt x="7356228" y="1722446"/>
                </a:cubicBezTo>
                <a:cubicBezTo>
                  <a:pt x="7356228" y="1716612"/>
                  <a:pt x="7362791" y="1710049"/>
                  <a:pt x="7370084" y="1710049"/>
                </a:cubicBezTo>
                <a:close/>
                <a:moveTo>
                  <a:pt x="7294422" y="1710049"/>
                </a:moveTo>
                <a:cubicBezTo>
                  <a:pt x="7302444" y="1710049"/>
                  <a:pt x="7308278" y="1716612"/>
                  <a:pt x="7308278" y="1722446"/>
                </a:cubicBezTo>
                <a:cubicBezTo>
                  <a:pt x="7308278" y="1730468"/>
                  <a:pt x="7302444" y="1736302"/>
                  <a:pt x="7294422" y="1736302"/>
                </a:cubicBezTo>
                <a:cubicBezTo>
                  <a:pt x="7288588" y="1736302"/>
                  <a:pt x="7282025" y="1730468"/>
                  <a:pt x="7282025" y="1722446"/>
                </a:cubicBezTo>
                <a:cubicBezTo>
                  <a:pt x="7282025" y="1716612"/>
                  <a:pt x="7288588" y="1710049"/>
                  <a:pt x="7294422" y="1710049"/>
                </a:cubicBezTo>
                <a:close/>
                <a:moveTo>
                  <a:pt x="7223591" y="1710049"/>
                </a:moveTo>
                <a:cubicBezTo>
                  <a:pt x="7231613" y="1710049"/>
                  <a:pt x="7237447" y="1716612"/>
                  <a:pt x="7237447" y="1722446"/>
                </a:cubicBezTo>
                <a:cubicBezTo>
                  <a:pt x="7237447" y="1730468"/>
                  <a:pt x="7231613" y="1736302"/>
                  <a:pt x="7223591" y="1736302"/>
                </a:cubicBezTo>
                <a:cubicBezTo>
                  <a:pt x="7217757" y="1736302"/>
                  <a:pt x="7211194" y="1730468"/>
                  <a:pt x="7211194" y="1722446"/>
                </a:cubicBezTo>
                <a:cubicBezTo>
                  <a:pt x="7211194" y="1716612"/>
                  <a:pt x="7217757" y="1710049"/>
                  <a:pt x="7223591" y="1710049"/>
                </a:cubicBezTo>
                <a:close/>
                <a:moveTo>
                  <a:pt x="7583507" y="1639217"/>
                </a:moveTo>
                <a:cubicBezTo>
                  <a:pt x="7591291" y="1639217"/>
                  <a:pt x="7598297" y="1643592"/>
                  <a:pt x="7598297" y="1651614"/>
                </a:cubicBezTo>
                <a:cubicBezTo>
                  <a:pt x="7598297" y="1659636"/>
                  <a:pt x="7591291" y="1665470"/>
                  <a:pt x="7583507" y="1665470"/>
                </a:cubicBezTo>
                <a:cubicBezTo>
                  <a:pt x="7574945" y="1665470"/>
                  <a:pt x="7568718" y="1659636"/>
                  <a:pt x="7568718" y="1651614"/>
                </a:cubicBezTo>
                <a:cubicBezTo>
                  <a:pt x="7568718" y="1643592"/>
                  <a:pt x="7574945" y="1639217"/>
                  <a:pt x="7583507" y="1639217"/>
                </a:cubicBezTo>
                <a:close/>
                <a:moveTo>
                  <a:pt x="7511745" y="1639217"/>
                </a:moveTo>
                <a:cubicBezTo>
                  <a:pt x="7519038" y="1639217"/>
                  <a:pt x="7524143" y="1643592"/>
                  <a:pt x="7524143" y="1651614"/>
                </a:cubicBezTo>
                <a:cubicBezTo>
                  <a:pt x="7524143" y="1659636"/>
                  <a:pt x="7519038" y="1665470"/>
                  <a:pt x="7511745" y="1665470"/>
                </a:cubicBezTo>
                <a:cubicBezTo>
                  <a:pt x="7503723" y="1665470"/>
                  <a:pt x="7497889" y="1659636"/>
                  <a:pt x="7497889" y="1651614"/>
                </a:cubicBezTo>
                <a:cubicBezTo>
                  <a:pt x="7497889" y="1643592"/>
                  <a:pt x="7503723" y="1639217"/>
                  <a:pt x="7511745" y="1639217"/>
                </a:cubicBezTo>
                <a:close/>
                <a:moveTo>
                  <a:pt x="7440913" y="1639217"/>
                </a:moveTo>
                <a:cubicBezTo>
                  <a:pt x="7446747" y="1639217"/>
                  <a:pt x="7453310" y="1643592"/>
                  <a:pt x="7453310" y="1651614"/>
                </a:cubicBezTo>
                <a:cubicBezTo>
                  <a:pt x="7453310" y="1659636"/>
                  <a:pt x="7446747" y="1665470"/>
                  <a:pt x="7440913" y="1665470"/>
                </a:cubicBezTo>
                <a:cubicBezTo>
                  <a:pt x="7432891" y="1665470"/>
                  <a:pt x="7427057" y="1659636"/>
                  <a:pt x="7427057" y="1651614"/>
                </a:cubicBezTo>
                <a:cubicBezTo>
                  <a:pt x="7427057" y="1643592"/>
                  <a:pt x="7432891" y="1639217"/>
                  <a:pt x="7440913" y="1639217"/>
                </a:cubicBezTo>
                <a:close/>
                <a:moveTo>
                  <a:pt x="7370084" y="1639217"/>
                </a:moveTo>
                <a:cubicBezTo>
                  <a:pt x="7376647" y="1639217"/>
                  <a:pt x="7382481" y="1643592"/>
                  <a:pt x="7382481" y="1651614"/>
                </a:cubicBezTo>
                <a:cubicBezTo>
                  <a:pt x="7382481" y="1659636"/>
                  <a:pt x="7376647" y="1665470"/>
                  <a:pt x="7370084" y="1665470"/>
                </a:cubicBezTo>
                <a:cubicBezTo>
                  <a:pt x="7362791" y="1665470"/>
                  <a:pt x="7356228" y="1659636"/>
                  <a:pt x="7356228" y="1651614"/>
                </a:cubicBezTo>
                <a:cubicBezTo>
                  <a:pt x="7356228" y="1643592"/>
                  <a:pt x="7362791" y="1639217"/>
                  <a:pt x="7370084" y="1639217"/>
                </a:cubicBezTo>
                <a:close/>
                <a:moveTo>
                  <a:pt x="7294422" y="1639217"/>
                </a:moveTo>
                <a:cubicBezTo>
                  <a:pt x="7302444" y="1639217"/>
                  <a:pt x="7308278" y="1643592"/>
                  <a:pt x="7308278" y="1651614"/>
                </a:cubicBezTo>
                <a:cubicBezTo>
                  <a:pt x="7308278" y="1659636"/>
                  <a:pt x="7302444" y="1665470"/>
                  <a:pt x="7294422" y="1665470"/>
                </a:cubicBezTo>
                <a:cubicBezTo>
                  <a:pt x="7288588" y="1665470"/>
                  <a:pt x="7282025" y="1659636"/>
                  <a:pt x="7282025" y="1651614"/>
                </a:cubicBezTo>
                <a:cubicBezTo>
                  <a:pt x="7282025" y="1643592"/>
                  <a:pt x="7288588" y="1639217"/>
                  <a:pt x="7294422" y="1639217"/>
                </a:cubicBezTo>
                <a:close/>
                <a:moveTo>
                  <a:pt x="7223591" y="1639217"/>
                </a:moveTo>
                <a:cubicBezTo>
                  <a:pt x="7231613" y="1639217"/>
                  <a:pt x="7237447" y="1643592"/>
                  <a:pt x="7237447" y="1651614"/>
                </a:cubicBezTo>
                <a:cubicBezTo>
                  <a:pt x="7237447" y="1659636"/>
                  <a:pt x="7231613" y="1665470"/>
                  <a:pt x="7223591" y="1665470"/>
                </a:cubicBezTo>
                <a:cubicBezTo>
                  <a:pt x="7217757" y="1665470"/>
                  <a:pt x="7211194" y="1659636"/>
                  <a:pt x="7211194" y="1651614"/>
                </a:cubicBezTo>
                <a:cubicBezTo>
                  <a:pt x="7211194" y="1643592"/>
                  <a:pt x="7217757" y="1639217"/>
                  <a:pt x="7223591" y="1639217"/>
                </a:cubicBezTo>
                <a:close/>
                <a:moveTo>
                  <a:pt x="7152761" y="1639217"/>
                </a:moveTo>
                <a:cubicBezTo>
                  <a:pt x="7160783" y="1639217"/>
                  <a:pt x="7166617" y="1643592"/>
                  <a:pt x="7166617" y="1651614"/>
                </a:cubicBezTo>
                <a:cubicBezTo>
                  <a:pt x="7166617" y="1659636"/>
                  <a:pt x="7160783" y="1665470"/>
                  <a:pt x="7152761" y="1665470"/>
                </a:cubicBezTo>
                <a:cubicBezTo>
                  <a:pt x="7144739" y="1665470"/>
                  <a:pt x="7140364" y="1659636"/>
                  <a:pt x="7140364" y="1651614"/>
                </a:cubicBezTo>
                <a:cubicBezTo>
                  <a:pt x="7140364" y="1643592"/>
                  <a:pt x="7144739" y="1639217"/>
                  <a:pt x="7152761" y="1639217"/>
                </a:cubicBezTo>
                <a:close/>
                <a:moveTo>
                  <a:pt x="7511745" y="1568388"/>
                </a:moveTo>
                <a:cubicBezTo>
                  <a:pt x="7519038" y="1568388"/>
                  <a:pt x="7524143" y="1574614"/>
                  <a:pt x="7524143" y="1583176"/>
                </a:cubicBezTo>
                <a:cubicBezTo>
                  <a:pt x="7524143" y="1591738"/>
                  <a:pt x="7519038" y="1597964"/>
                  <a:pt x="7511745" y="1597964"/>
                </a:cubicBezTo>
                <a:cubicBezTo>
                  <a:pt x="7503723" y="1597964"/>
                  <a:pt x="7497889" y="1591738"/>
                  <a:pt x="7497889" y="1583176"/>
                </a:cubicBezTo>
                <a:cubicBezTo>
                  <a:pt x="7497889" y="1574614"/>
                  <a:pt x="7503723" y="1568388"/>
                  <a:pt x="7511745" y="1568388"/>
                </a:cubicBezTo>
                <a:close/>
                <a:moveTo>
                  <a:pt x="7440913" y="1568388"/>
                </a:moveTo>
                <a:cubicBezTo>
                  <a:pt x="7446747" y="1568388"/>
                  <a:pt x="7453310" y="1574614"/>
                  <a:pt x="7453310" y="1583176"/>
                </a:cubicBezTo>
                <a:cubicBezTo>
                  <a:pt x="7453310" y="1591738"/>
                  <a:pt x="7446747" y="1597964"/>
                  <a:pt x="7440913" y="1597964"/>
                </a:cubicBezTo>
                <a:cubicBezTo>
                  <a:pt x="7432891" y="1597964"/>
                  <a:pt x="7427057" y="1591738"/>
                  <a:pt x="7427057" y="1583176"/>
                </a:cubicBezTo>
                <a:cubicBezTo>
                  <a:pt x="7427057" y="1574614"/>
                  <a:pt x="7432891" y="1568388"/>
                  <a:pt x="7440913" y="1568388"/>
                </a:cubicBezTo>
                <a:close/>
                <a:moveTo>
                  <a:pt x="7370084" y="1568388"/>
                </a:moveTo>
                <a:cubicBezTo>
                  <a:pt x="7376647" y="1568388"/>
                  <a:pt x="7382481" y="1574614"/>
                  <a:pt x="7382481" y="1583176"/>
                </a:cubicBezTo>
                <a:cubicBezTo>
                  <a:pt x="7382481" y="1591738"/>
                  <a:pt x="7376647" y="1597964"/>
                  <a:pt x="7370084" y="1597964"/>
                </a:cubicBezTo>
                <a:cubicBezTo>
                  <a:pt x="7362791" y="1597964"/>
                  <a:pt x="7356228" y="1591738"/>
                  <a:pt x="7356228" y="1583176"/>
                </a:cubicBezTo>
                <a:cubicBezTo>
                  <a:pt x="7356228" y="1574614"/>
                  <a:pt x="7362791" y="1568388"/>
                  <a:pt x="7370084" y="1568388"/>
                </a:cubicBezTo>
                <a:close/>
                <a:moveTo>
                  <a:pt x="7294422" y="1568388"/>
                </a:moveTo>
                <a:cubicBezTo>
                  <a:pt x="7302444" y="1568388"/>
                  <a:pt x="7308278" y="1574614"/>
                  <a:pt x="7308278" y="1583176"/>
                </a:cubicBezTo>
                <a:cubicBezTo>
                  <a:pt x="7308278" y="1591738"/>
                  <a:pt x="7302444" y="1597964"/>
                  <a:pt x="7294422" y="1597964"/>
                </a:cubicBezTo>
                <a:cubicBezTo>
                  <a:pt x="7288588" y="1597964"/>
                  <a:pt x="7282025" y="1591738"/>
                  <a:pt x="7282025" y="1583176"/>
                </a:cubicBezTo>
                <a:cubicBezTo>
                  <a:pt x="7282025" y="1574614"/>
                  <a:pt x="7288588" y="1568388"/>
                  <a:pt x="7294422" y="1568388"/>
                </a:cubicBezTo>
                <a:close/>
                <a:moveTo>
                  <a:pt x="7223591" y="1568388"/>
                </a:moveTo>
                <a:cubicBezTo>
                  <a:pt x="7231613" y="1568388"/>
                  <a:pt x="7237447" y="1574614"/>
                  <a:pt x="7237447" y="1583176"/>
                </a:cubicBezTo>
                <a:cubicBezTo>
                  <a:pt x="7237447" y="1591738"/>
                  <a:pt x="7231613" y="1597964"/>
                  <a:pt x="7223591" y="1597964"/>
                </a:cubicBezTo>
                <a:cubicBezTo>
                  <a:pt x="7217757" y="1597964"/>
                  <a:pt x="7211194" y="1591738"/>
                  <a:pt x="7211194" y="1583176"/>
                </a:cubicBezTo>
                <a:cubicBezTo>
                  <a:pt x="7211194" y="1574614"/>
                  <a:pt x="7217757" y="1568388"/>
                  <a:pt x="7223591" y="1568388"/>
                </a:cubicBezTo>
                <a:close/>
                <a:moveTo>
                  <a:pt x="7152761" y="1568388"/>
                </a:moveTo>
                <a:cubicBezTo>
                  <a:pt x="7160783" y="1568388"/>
                  <a:pt x="7166617" y="1572763"/>
                  <a:pt x="7166617" y="1580785"/>
                </a:cubicBezTo>
                <a:cubicBezTo>
                  <a:pt x="7166617" y="1588807"/>
                  <a:pt x="7160783" y="1594641"/>
                  <a:pt x="7152761" y="1594641"/>
                </a:cubicBezTo>
                <a:cubicBezTo>
                  <a:pt x="7144739" y="1594641"/>
                  <a:pt x="7140364" y="1588807"/>
                  <a:pt x="7140364" y="1580785"/>
                </a:cubicBezTo>
                <a:cubicBezTo>
                  <a:pt x="7140364" y="1572763"/>
                  <a:pt x="7144739" y="1568388"/>
                  <a:pt x="7152761" y="1568388"/>
                </a:cubicBezTo>
                <a:close/>
                <a:moveTo>
                  <a:pt x="7084322" y="1568388"/>
                </a:moveTo>
                <a:cubicBezTo>
                  <a:pt x="7092106" y="1568388"/>
                  <a:pt x="7099111" y="1572763"/>
                  <a:pt x="7099111" y="1580785"/>
                </a:cubicBezTo>
                <a:cubicBezTo>
                  <a:pt x="7099111" y="1588807"/>
                  <a:pt x="7092106" y="1594641"/>
                  <a:pt x="7084322" y="1594641"/>
                </a:cubicBezTo>
                <a:cubicBezTo>
                  <a:pt x="7075760" y="1594641"/>
                  <a:pt x="7069533" y="1588807"/>
                  <a:pt x="7069533" y="1580785"/>
                </a:cubicBezTo>
                <a:cubicBezTo>
                  <a:pt x="7069533" y="1572763"/>
                  <a:pt x="7075760" y="1568388"/>
                  <a:pt x="7084322" y="1568388"/>
                </a:cubicBezTo>
                <a:close/>
                <a:moveTo>
                  <a:pt x="7440913" y="1494185"/>
                </a:moveTo>
                <a:cubicBezTo>
                  <a:pt x="7446747" y="1494185"/>
                  <a:pt x="7453310" y="1500411"/>
                  <a:pt x="7453310" y="1508973"/>
                </a:cubicBezTo>
                <a:cubicBezTo>
                  <a:pt x="7453310" y="1516756"/>
                  <a:pt x="7446747" y="1523761"/>
                  <a:pt x="7440913" y="1523761"/>
                </a:cubicBezTo>
                <a:cubicBezTo>
                  <a:pt x="7432891" y="1523761"/>
                  <a:pt x="7427057" y="1516756"/>
                  <a:pt x="7427057" y="1508973"/>
                </a:cubicBezTo>
                <a:cubicBezTo>
                  <a:pt x="7427057" y="1500411"/>
                  <a:pt x="7432891" y="1494185"/>
                  <a:pt x="7440913" y="1494185"/>
                </a:cubicBezTo>
                <a:close/>
                <a:moveTo>
                  <a:pt x="7370084" y="1494185"/>
                </a:moveTo>
                <a:cubicBezTo>
                  <a:pt x="7376647" y="1494185"/>
                  <a:pt x="7382481" y="1500411"/>
                  <a:pt x="7382481" y="1508973"/>
                </a:cubicBezTo>
                <a:cubicBezTo>
                  <a:pt x="7382481" y="1516756"/>
                  <a:pt x="7376647" y="1523761"/>
                  <a:pt x="7370084" y="1523761"/>
                </a:cubicBezTo>
                <a:cubicBezTo>
                  <a:pt x="7362791" y="1523761"/>
                  <a:pt x="7356228" y="1516756"/>
                  <a:pt x="7356228" y="1508973"/>
                </a:cubicBezTo>
                <a:cubicBezTo>
                  <a:pt x="7356228" y="1500411"/>
                  <a:pt x="7362791" y="1494185"/>
                  <a:pt x="7370084" y="1494185"/>
                </a:cubicBezTo>
                <a:close/>
                <a:moveTo>
                  <a:pt x="7294422" y="1494185"/>
                </a:moveTo>
                <a:cubicBezTo>
                  <a:pt x="7302444" y="1494185"/>
                  <a:pt x="7308278" y="1500411"/>
                  <a:pt x="7308278" y="1508973"/>
                </a:cubicBezTo>
                <a:cubicBezTo>
                  <a:pt x="7308278" y="1516756"/>
                  <a:pt x="7302444" y="1523761"/>
                  <a:pt x="7294422" y="1523761"/>
                </a:cubicBezTo>
                <a:cubicBezTo>
                  <a:pt x="7288588" y="1523761"/>
                  <a:pt x="7282025" y="1516756"/>
                  <a:pt x="7282025" y="1508973"/>
                </a:cubicBezTo>
                <a:cubicBezTo>
                  <a:pt x="7282025" y="1500411"/>
                  <a:pt x="7288588" y="1494185"/>
                  <a:pt x="7294422" y="1494185"/>
                </a:cubicBezTo>
                <a:close/>
                <a:moveTo>
                  <a:pt x="7223591" y="1494185"/>
                </a:moveTo>
                <a:cubicBezTo>
                  <a:pt x="7231613" y="1494185"/>
                  <a:pt x="7237447" y="1500411"/>
                  <a:pt x="7237447" y="1508973"/>
                </a:cubicBezTo>
                <a:cubicBezTo>
                  <a:pt x="7237447" y="1516756"/>
                  <a:pt x="7231613" y="1523761"/>
                  <a:pt x="7223591" y="1523761"/>
                </a:cubicBezTo>
                <a:cubicBezTo>
                  <a:pt x="7217757" y="1523761"/>
                  <a:pt x="7211194" y="1516756"/>
                  <a:pt x="7211194" y="1508973"/>
                </a:cubicBezTo>
                <a:cubicBezTo>
                  <a:pt x="7211194" y="1500411"/>
                  <a:pt x="7217757" y="1494185"/>
                  <a:pt x="7223591" y="1494185"/>
                </a:cubicBezTo>
                <a:close/>
                <a:moveTo>
                  <a:pt x="7152761" y="1494185"/>
                </a:moveTo>
                <a:cubicBezTo>
                  <a:pt x="7160783" y="1494185"/>
                  <a:pt x="7166617" y="1500411"/>
                  <a:pt x="7166617" y="1508973"/>
                </a:cubicBezTo>
                <a:cubicBezTo>
                  <a:pt x="7166617" y="1516756"/>
                  <a:pt x="7160783" y="1523761"/>
                  <a:pt x="7152761" y="1523761"/>
                </a:cubicBezTo>
                <a:cubicBezTo>
                  <a:pt x="7144739" y="1523761"/>
                  <a:pt x="7140364" y="1516756"/>
                  <a:pt x="7140364" y="1508973"/>
                </a:cubicBezTo>
                <a:cubicBezTo>
                  <a:pt x="7140364" y="1500411"/>
                  <a:pt x="7144739" y="1494185"/>
                  <a:pt x="7152761" y="1494185"/>
                </a:cubicBezTo>
                <a:close/>
                <a:moveTo>
                  <a:pt x="7084322" y="1494185"/>
                </a:moveTo>
                <a:cubicBezTo>
                  <a:pt x="7092106" y="1494185"/>
                  <a:pt x="7099111" y="1500411"/>
                  <a:pt x="7099111" y="1508973"/>
                </a:cubicBezTo>
                <a:cubicBezTo>
                  <a:pt x="7099111" y="1516756"/>
                  <a:pt x="7092106" y="1523761"/>
                  <a:pt x="7084322" y="1523761"/>
                </a:cubicBezTo>
                <a:cubicBezTo>
                  <a:pt x="7075760" y="1523761"/>
                  <a:pt x="7069533" y="1516756"/>
                  <a:pt x="7069533" y="1508973"/>
                </a:cubicBezTo>
                <a:cubicBezTo>
                  <a:pt x="7069533" y="1500411"/>
                  <a:pt x="7075760" y="1494185"/>
                  <a:pt x="7084322" y="1494185"/>
                </a:cubicBezTo>
                <a:close/>
                <a:moveTo>
                  <a:pt x="7013492" y="1494185"/>
                </a:moveTo>
                <a:cubicBezTo>
                  <a:pt x="7021275" y="1494185"/>
                  <a:pt x="7028280" y="1500411"/>
                  <a:pt x="7028280" y="1508973"/>
                </a:cubicBezTo>
                <a:cubicBezTo>
                  <a:pt x="7028280" y="1516756"/>
                  <a:pt x="7021275" y="1523761"/>
                  <a:pt x="7013492" y="1523761"/>
                </a:cubicBezTo>
                <a:cubicBezTo>
                  <a:pt x="7004930" y="1523761"/>
                  <a:pt x="6998704" y="1516756"/>
                  <a:pt x="6998704" y="1508973"/>
                </a:cubicBezTo>
                <a:cubicBezTo>
                  <a:pt x="6998704" y="1500411"/>
                  <a:pt x="7004930" y="1494185"/>
                  <a:pt x="7013492" y="1494185"/>
                </a:cubicBezTo>
                <a:close/>
                <a:moveTo>
                  <a:pt x="6939085" y="1494185"/>
                </a:moveTo>
                <a:cubicBezTo>
                  <a:pt x="6946378" y="1494185"/>
                  <a:pt x="6950753" y="1500411"/>
                  <a:pt x="6950753" y="1508973"/>
                </a:cubicBezTo>
                <a:cubicBezTo>
                  <a:pt x="6950753" y="1516756"/>
                  <a:pt x="6946378" y="1523761"/>
                  <a:pt x="6939085" y="1523761"/>
                </a:cubicBezTo>
                <a:cubicBezTo>
                  <a:pt x="6931063" y="1523761"/>
                  <a:pt x="6924500" y="1516756"/>
                  <a:pt x="6924500" y="1508973"/>
                </a:cubicBezTo>
                <a:cubicBezTo>
                  <a:pt x="6924500" y="1500411"/>
                  <a:pt x="6931063" y="1494185"/>
                  <a:pt x="6939085" y="1494185"/>
                </a:cubicBezTo>
                <a:close/>
                <a:moveTo>
                  <a:pt x="83229" y="1426727"/>
                </a:moveTo>
                <a:cubicBezTo>
                  <a:pt x="90521" y="1426727"/>
                  <a:pt x="97085" y="1431102"/>
                  <a:pt x="97085" y="1439124"/>
                </a:cubicBezTo>
                <a:cubicBezTo>
                  <a:pt x="97085" y="1446417"/>
                  <a:pt x="90521" y="1452980"/>
                  <a:pt x="83229" y="1452980"/>
                </a:cubicBezTo>
                <a:cubicBezTo>
                  <a:pt x="76665" y="1452980"/>
                  <a:pt x="70831" y="1446417"/>
                  <a:pt x="70831" y="1439124"/>
                </a:cubicBezTo>
                <a:cubicBezTo>
                  <a:pt x="70831" y="1432561"/>
                  <a:pt x="76665" y="1426727"/>
                  <a:pt x="83229" y="1426727"/>
                </a:cubicBezTo>
                <a:close/>
                <a:moveTo>
                  <a:pt x="11993" y="1426727"/>
                </a:moveTo>
                <a:cubicBezTo>
                  <a:pt x="20237" y="1426727"/>
                  <a:pt x="26234" y="1432561"/>
                  <a:pt x="26234" y="1439124"/>
                </a:cubicBezTo>
                <a:cubicBezTo>
                  <a:pt x="26234" y="1446417"/>
                  <a:pt x="20237" y="1452980"/>
                  <a:pt x="11993" y="1452980"/>
                </a:cubicBezTo>
                <a:cubicBezTo>
                  <a:pt x="5996" y="1452980"/>
                  <a:pt x="0" y="1446417"/>
                  <a:pt x="0" y="1439124"/>
                </a:cubicBezTo>
                <a:cubicBezTo>
                  <a:pt x="0" y="1432561"/>
                  <a:pt x="5996" y="1426727"/>
                  <a:pt x="11993" y="1426727"/>
                </a:cubicBezTo>
                <a:close/>
                <a:moveTo>
                  <a:pt x="7370084" y="1423353"/>
                </a:moveTo>
                <a:cubicBezTo>
                  <a:pt x="7376647" y="1423353"/>
                  <a:pt x="7382481" y="1429580"/>
                  <a:pt x="7382481" y="1438142"/>
                </a:cubicBezTo>
                <a:cubicBezTo>
                  <a:pt x="7382481" y="1445926"/>
                  <a:pt x="7376647" y="1452931"/>
                  <a:pt x="7370084" y="1452931"/>
                </a:cubicBezTo>
                <a:cubicBezTo>
                  <a:pt x="7362791" y="1452931"/>
                  <a:pt x="7356228" y="1445926"/>
                  <a:pt x="7356228" y="1438142"/>
                </a:cubicBezTo>
                <a:cubicBezTo>
                  <a:pt x="7356228" y="1429580"/>
                  <a:pt x="7362791" y="1423353"/>
                  <a:pt x="7370084" y="1423353"/>
                </a:cubicBezTo>
                <a:close/>
                <a:moveTo>
                  <a:pt x="7294422" y="1423353"/>
                </a:moveTo>
                <a:cubicBezTo>
                  <a:pt x="7302444" y="1423353"/>
                  <a:pt x="7308278" y="1429580"/>
                  <a:pt x="7308278" y="1438142"/>
                </a:cubicBezTo>
                <a:cubicBezTo>
                  <a:pt x="7308278" y="1445926"/>
                  <a:pt x="7302444" y="1452931"/>
                  <a:pt x="7294422" y="1452931"/>
                </a:cubicBezTo>
                <a:cubicBezTo>
                  <a:pt x="7288588" y="1452931"/>
                  <a:pt x="7282025" y="1445926"/>
                  <a:pt x="7282025" y="1438142"/>
                </a:cubicBezTo>
                <a:cubicBezTo>
                  <a:pt x="7282025" y="1429580"/>
                  <a:pt x="7288588" y="1423353"/>
                  <a:pt x="7294422" y="1423353"/>
                </a:cubicBezTo>
                <a:close/>
                <a:moveTo>
                  <a:pt x="7223591" y="1423353"/>
                </a:moveTo>
                <a:cubicBezTo>
                  <a:pt x="7231613" y="1423353"/>
                  <a:pt x="7237447" y="1429580"/>
                  <a:pt x="7237447" y="1438142"/>
                </a:cubicBezTo>
                <a:cubicBezTo>
                  <a:pt x="7237447" y="1445926"/>
                  <a:pt x="7231613" y="1452931"/>
                  <a:pt x="7223591" y="1452931"/>
                </a:cubicBezTo>
                <a:cubicBezTo>
                  <a:pt x="7217757" y="1452931"/>
                  <a:pt x="7211194" y="1445926"/>
                  <a:pt x="7211194" y="1438142"/>
                </a:cubicBezTo>
                <a:cubicBezTo>
                  <a:pt x="7211194" y="1429580"/>
                  <a:pt x="7215569" y="1423353"/>
                  <a:pt x="7223591" y="1423353"/>
                </a:cubicBezTo>
                <a:close/>
                <a:moveTo>
                  <a:pt x="7155152" y="1423353"/>
                </a:moveTo>
                <a:cubicBezTo>
                  <a:pt x="7163714" y="1423353"/>
                  <a:pt x="7169940" y="1429580"/>
                  <a:pt x="7169940" y="1438142"/>
                </a:cubicBezTo>
                <a:cubicBezTo>
                  <a:pt x="7169940" y="1445926"/>
                  <a:pt x="7163714" y="1452931"/>
                  <a:pt x="7155152" y="1452931"/>
                </a:cubicBezTo>
                <a:cubicBezTo>
                  <a:pt x="7146590" y="1452931"/>
                  <a:pt x="7141920" y="1445926"/>
                  <a:pt x="7141920" y="1438142"/>
                </a:cubicBezTo>
                <a:cubicBezTo>
                  <a:pt x="7140364" y="1429580"/>
                  <a:pt x="7146590" y="1423353"/>
                  <a:pt x="7155152" y="1423353"/>
                </a:cubicBezTo>
                <a:close/>
                <a:moveTo>
                  <a:pt x="7084322" y="1423353"/>
                </a:moveTo>
                <a:cubicBezTo>
                  <a:pt x="7092106" y="1423353"/>
                  <a:pt x="7099111" y="1429580"/>
                  <a:pt x="7099111" y="1438142"/>
                </a:cubicBezTo>
                <a:cubicBezTo>
                  <a:pt x="7099111" y="1445926"/>
                  <a:pt x="7092106" y="1452931"/>
                  <a:pt x="7084322" y="1452931"/>
                </a:cubicBezTo>
                <a:cubicBezTo>
                  <a:pt x="7075760" y="1452931"/>
                  <a:pt x="7069533" y="1445926"/>
                  <a:pt x="7069533" y="1438142"/>
                </a:cubicBezTo>
                <a:cubicBezTo>
                  <a:pt x="7069533" y="1429580"/>
                  <a:pt x="7075760" y="1423353"/>
                  <a:pt x="7084322" y="1423353"/>
                </a:cubicBezTo>
                <a:close/>
                <a:moveTo>
                  <a:pt x="7013492" y="1423353"/>
                </a:moveTo>
                <a:cubicBezTo>
                  <a:pt x="7021275" y="1423353"/>
                  <a:pt x="7028280" y="1429580"/>
                  <a:pt x="7028280" y="1438142"/>
                </a:cubicBezTo>
                <a:cubicBezTo>
                  <a:pt x="7028280" y="1445926"/>
                  <a:pt x="7021275" y="1452931"/>
                  <a:pt x="7013492" y="1452931"/>
                </a:cubicBezTo>
                <a:cubicBezTo>
                  <a:pt x="7004930" y="1452931"/>
                  <a:pt x="6998704" y="1445926"/>
                  <a:pt x="6998704" y="1438142"/>
                </a:cubicBezTo>
                <a:cubicBezTo>
                  <a:pt x="6998704" y="1429580"/>
                  <a:pt x="7004930" y="1423353"/>
                  <a:pt x="7013492" y="1423353"/>
                </a:cubicBezTo>
                <a:close/>
                <a:moveTo>
                  <a:pt x="6939085" y="1423353"/>
                </a:moveTo>
                <a:cubicBezTo>
                  <a:pt x="6946378" y="1423353"/>
                  <a:pt x="6950753" y="1429580"/>
                  <a:pt x="6950753" y="1438142"/>
                </a:cubicBezTo>
                <a:cubicBezTo>
                  <a:pt x="6950753" y="1445926"/>
                  <a:pt x="6946378" y="1452931"/>
                  <a:pt x="6939085" y="1452931"/>
                </a:cubicBezTo>
                <a:cubicBezTo>
                  <a:pt x="6931063" y="1452931"/>
                  <a:pt x="6924500" y="1445926"/>
                  <a:pt x="6924500" y="1438142"/>
                </a:cubicBezTo>
                <a:cubicBezTo>
                  <a:pt x="6924500" y="1429580"/>
                  <a:pt x="6931063" y="1423353"/>
                  <a:pt x="6939085" y="1423353"/>
                </a:cubicBezTo>
                <a:close/>
                <a:moveTo>
                  <a:pt x="6867525" y="1423353"/>
                </a:moveTo>
                <a:cubicBezTo>
                  <a:pt x="6874088" y="1423353"/>
                  <a:pt x="6879922" y="1429580"/>
                  <a:pt x="6879922" y="1438142"/>
                </a:cubicBezTo>
                <a:cubicBezTo>
                  <a:pt x="6879922" y="1445926"/>
                  <a:pt x="6874088" y="1452931"/>
                  <a:pt x="6867525" y="1452931"/>
                </a:cubicBezTo>
                <a:cubicBezTo>
                  <a:pt x="6860232" y="1452931"/>
                  <a:pt x="6853669" y="1445926"/>
                  <a:pt x="6853669" y="1438142"/>
                </a:cubicBezTo>
                <a:cubicBezTo>
                  <a:pt x="6853669" y="1429580"/>
                  <a:pt x="6860232" y="1423353"/>
                  <a:pt x="6867525" y="1423353"/>
                </a:cubicBezTo>
                <a:close/>
                <a:moveTo>
                  <a:pt x="6796696" y="1423353"/>
                </a:moveTo>
                <a:cubicBezTo>
                  <a:pt x="6803259" y="1423353"/>
                  <a:pt x="6809093" y="1429580"/>
                  <a:pt x="6809093" y="1438142"/>
                </a:cubicBezTo>
                <a:cubicBezTo>
                  <a:pt x="6809093" y="1445926"/>
                  <a:pt x="6803259" y="1452931"/>
                  <a:pt x="6796696" y="1452931"/>
                </a:cubicBezTo>
                <a:cubicBezTo>
                  <a:pt x="6789403" y="1452931"/>
                  <a:pt x="6782840" y="1445926"/>
                  <a:pt x="6782840" y="1438142"/>
                </a:cubicBezTo>
                <a:cubicBezTo>
                  <a:pt x="6782840" y="1429580"/>
                  <a:pt x="6789403" y="1423353"/>
                  <a:pt x="6796696" y="1423353"/>
                </a:cubicBezTo>
                <a:close/>
                <a:moveTo>
                  <a:pt x="155518" y="1355896"/>
                </a:moveTo>
                <a:cubicBezTo>
                  <a:pt x="161352" y="1355896"/>
                  <a:pt x="167916" y="1360271"/>
                  <a:pt x="167916" y="1368293"/>
                </a:cubicBezTo>
                <a:cubicBezTo>
                  <a:pt x="167916" y="1375586"/>
                  <a:pt x="161352" y="1382149"/>
                  <a:pt x="155518" y="1382149"/>
                </a:cubicBezTo>
                <a:cubicBezTo>
                  <a:pt x="147496" y="1382149"/>
                  <a:pt x="141662" y="1375586"/>
                  <a:pt x="141662" y="1368293"/>
                </a:cubicBezTo>
                <a:cubicBezTo>
                  <a:pt x="141662" y="1360271"/>
                  <a:pt x="147496" y="1355896"/>
                  <a:pt x="155518" y="1355896"/>
                </a:cubicBezTo>
                <a:close/>
                <a:moveTo>
                  <a:pt x="83230" y="1355896"/>
                </a:moveTo>
                <a:cubicBezTo>
                  <a:pt x="90523" y="1355896"/>
                  <a:pt x="97086" y="1360271"/>
                  <a:pt x="97086" y="1368293"/>
                </a:cubicBezTo>
                <a:cubicBezTo>
                  <a:pt x="97086" y="1375586"/>
                  <a:pt x="90523" y="1382149"/>
                  <a:pt x="83230" y="1382149"/>
                </a:cubicBezTo>
                <a:cubicBezTo>
                  <a:pt x="76667" y="1382149"/>
                  <a:pt x="70832" y="1375586"/>
                  <a:pt x="70832" y="1368293"/>
                </a:cubicBezTo>
                <a:cubicBezTo>
                  <a:pt x="70832" y="1360271"/>
                  <a:pt x="76667" y="1355896"/>
                  <a:pt x="83230" y="1355896"/>
                </a:cubicBezTo>
                <a:close/>
                <a:moveTo>
                  <a:pt x="11994" y="1355896"/>
                </a:moveTo>
                <a:cubicBezTo>
                  <a:pt x="20239" y="1355896"/>
                  <a:pt x="26235" y="1360271"/>
                  <a:pt x="26235" y="1368293"/>
                </a:cubicBezTo>
                <a:cubicBezTo>
                  <a:pt x="26235" y="1375586"/>
                  <a:pt x="20239" y="1382149"/>
                  <a:pt x="11994" y="1382149"/>
                </a:cubicBezTo>
                <a:cubicBezTo>
                  <a:pt x="5998" y="1382149"/>
                  <a:pt x="2" y="1375586"/>
                  <a:pt x="2" y="1368293"/>
                </a:cubicBezTo>
                <a:cubicBezTo>
                  <a:pt x="2" y="1360271"/>
                  <a:pt x="5998" y="1355896"/>
                  <a:pt x="11994" y="1355896"/>
                </a:cubicBezTo>
                <a:close/>
                <a:moveTo>
                  <a:pt x="7294422" y="1352524"/>
                </a:moveTo>
                <a:cubicBezTo>
                  <a:pt x="7302444" y="1352524"/>
                  <a:pt x="7308278" y="1359087"/>
                  <a:pt x="7308278" y="1367109"/>
                </a:cubicBezTo>
                <a:cubicBezTo>
                  <a:pt x="7308278" y="1374402"/>
                  <a:pt x="7302444" y="1378777"/>
                  <a:pt x="7294422" y="1378777"/>
                </a:cubicBezTo>
                <a:cubicBezTo>
                  <a:pt x="7288588" y="1378777"/>
                  <a:pt x="7282025" y="1374402"/>
                  <a:pt x="7282025" y="1367109"/>
                </a:cubicBezTo>
                <a:cubicBezTo>
                  <a:pt x="7282025" y="1359087"/>
                  <a:pt x="7288588" y="1352524"/>
                  <a:pt x="7294422" y="1352524"/>
                </a:cubicBezTo>
                <a:close/>
                <a:moveTo>
                  <a:pt x="7223591" y="1352524"/>
                </a:moveTo>
                <a:cubicBezTo>
                  <a:pt x="7231613" y="1352524"/>
                  <a:pt x="7237447" y="1359087"/>
                  <a:pt x="7237447" y="1367109"/>
                </a:cubicBezTo>
                <a:cubicBezTo>
                  <a:pt x="7237447" y="1374402"/>
                  <a:pt x="7231613" y="1378777"/>
                  <a:pt x="7223591" y="1378777"/>
                </a:cubicBezTo>
                <a:cubicBezTo>
                  <a:pt x="7215569" y="1378777"/>
                  <a:pt x="7211194" y="1374402"/>
                  <a:pt x="7211194" y="1367109"/>
                </a:cubicBezTo>
                <a:cubicBezTo>
                  <a:pt x="7211194" y="1359087"/>
                  <a:pt x="7215569" y="1352524"/>
                  <a:pt x="7223591" y="1352524"/>
                </a:cubicBezTo>
                <a:close/>
                <a:moveTo>
                  <a:pt x="7155152" y="1352524"/>
                </a:moveTo>
                <a:cubicBezTo>
                  <a:pt x="7163714" y="1352524"/>
                  <a:pt x="7169940" y="1359087"/>
                  <a:pt x="7169940" y="1367109"/>
                </a:cubicBezTo>
                <a:cubicBezTo>
                  <a:pt x="7169940" y="1374402"/>
                  <a:pt x="7163714" y="1378777"/>
                  <a:pt x="7155152" y="1378777"/>
                </a:cubicBezTo>
                <a:cubicBezTo>
                  <a:pt x="7146590" y="1378777"/>
                  <a:pt x="7140364" y="1374402"/>
                  <a:pt x="7140364" y="1367109"/>
                </a:cubicBezTo>
                <a:cubicBezTo>
                  <a:pt x="7140364" y="1359087"/>
                  <a:pt x="7146590" y="1352524"/>
                  <a:pt x="7155152" y="1352524"/>
                </a:cubicBezTo>
                <a:close/>
                <a:moveTo>
                  <a:pt x="7084322" y="1352524"/>
                </a:moveTo>
                <a:cubicBezTo>
                  <a:pt x="7092106" y="1352524"/>
                  <a:pt x="7099111" y="1359087"/>
                  <a:pt x="7099111" y="1367109"/>
                </a:cubicBezTo>
                <a:cubicBezTo>
                  <a:pt x="7099111" y="1374402"/>
                  <a:pt x="7092106" y="1378777"/>
                  <a:pt x="7084322" y="1378777"/>
                </a:cubicBezTo>
                <a:cubicBezTo>
                  <a:pt x="7075760" y="1378777"/>
                  <a:pt x="7069533" y="1374402"/>
                  <a:pt x="7069533" y="1367109"/>
                </a:cubicBezTo>
                <a:cubicBezTo>
                  <a:pt x="7069533" y="1359087"/>
                  <a:pt x="7075760" y="1352524"/>
                  <a:pt x="7084322" y="1352524"/>
                </a:cubicBezTo>
                <a:close/>
                <a:moveTo>
                  <a:pt x="7013492" y="1352524"/>
                </a:moveTo>
                <a:cubicBezTo>
                  <a:pt x="7021275" y="1352524"/>
                  <a:pt x="7028280" y="1359087"/>
                  <a:pt x="7028280" y="1367109"/>
                </a:cubicBezTo>
                <a:cubicBezTo>
                  <a:pt x="7028280" y="1374402"/>
                  <a:pt x="7021275" y="1378777"/>
                  <a:pt x="7013492" y="1378777"/>
                </a:cubicBezTo>
                <a:cubicBezTo>
                  <a:pt x="7004930" y="1378777"/>
                  <a:pt x="6998704" y="1374402"/>
                  <a:pt x="6998704" y="1367109"/>
                </a:cubicBezTo>
                <a:cubicBezTo>
                  <a:pt x="6998704" y="1359087"/>
                  <a:pt x="7004930" y="1352524"/>
                  <a:pt x="7013492" y="1352524"/>
                </a:cubicBezTo>
                <a:close/>
                <a:moveTo>
                  <a:pt x="6939085" y="1352524"/>
                </a:moveTo>
                <a:cubicBezTo>
                  <a:pt x="6946378" y="1352524"/>
                  <a:pt x="6950753" y="1359354"/>
                  <a:pt x="6950753" y="1367701"/>
                </a:cubicBezTo>
                <a:cubicBezTo>
                  <a:pt x="6950753" y="1375290"/>
                  <a:pt x="6946378" y="1382120"/>
                  <a:pt x="6939085" y="1382120"/>
                </a:cubicBezTo>
                <a:cubicBezTo>
                  <a:pt x="6931063" y="1382120"/>
                  <a:pt x="6924500" y="1375290"/>
                  <a:pt x="6924500" y="1367701"/>
                </a:cubicBezTo>
                <a:cubicBezTo>
                  <a:pt x="6924500" y="1359354"/>
                  <a:pt x="6931063" y="1352524"/>
                  <a:pt x="6939085" y="1352524"/>
                </a:cubicBezTo>
                <a:close/>
                <a:moveTo>
                  <a:pt x="6867525" y="1352524"/>
                </a:moveTo>
                <a:cubicBezTo>
                  <a:pt x="6874088" y="1352524"/>
                  <a:pt x="6879922" y="1359354"/>
                  <a:pt x="6879922" y="1367701"/>
                </a:cubicBezTo>
                <a:cubicBezTo>
                  <a:pt x="6879922" y="1375290"/>
                  <a:pt x="6874088" y="1382120"/>
                  <a:pt x="6867525" y="1382120"/>
                </a:cubicBezTo>
                <a:cubicBezTo>
                  <a:pt x="6860232" y="1382120"/>
                  <a:pt x="6853669" y="1375290"/>
                  <a:pt x="6853669" y="1367701"/>
                </a:cubicBezTo>
                <a:cubicBezTo>
                  <a:pt x="6853669" y="1359354"/>
                  <a:pt x="6860232" y="1352524"/>
                  <a:pt x="6867525" y="1352524"/>
                </a:cubicBezTo>
                <a:close/>
                <a:moveTo>
                  <a:pt x="6796696" y="1352524"/>
                </a:moveTo>
                <a:cubicBezTo>
                  <a:pt x="6803259" y="1352524"/>
                  <a:pt x="6809093" y="1359354"/>
                  <a:pt x="6809093" y="1367701"/>
                </a:cubicBezTo>
                <a:cubicBezTo>
                  <a:pt x="6809093" y="1375290"/>
                  <a:pt x="6803259" y="1382120"/>
                  <a:pt x="6796696" y="1382120"/>
                </a:cubicBezTo>
                <a:cubicBezTo>
                  <a:pt x="6789403" y="1382120"/>
                  <a:pt x="6782840" y="1375290"/>
                  <a:pt x="6782840" y="1367701"/>
                </a:cubicBezTo>
                <a:cubicBezTo>
                  <a:pt x="6782840" y="1359354"/>
                  <a:pt x="6789403" y="1352524"/>
                  <a:pt x="6796696" y="1352524"/>
                </a:cubicBezTo>
                <a:close/>
                <a:moveTo>
                  <a:pt x="6724405" y="1352524"/>
                </a:moveTo>
                <a:cubicBezTo>
                  <a:pt x="6732427" y="1352524"/>
                  <a:pt x="6738261" y="1359354"/>
                  <a:pt x="6738261" y="1367701"/>
                </a:cubicBezTo>
                <a:cubicBezTo>
                  <a:pt x="6738261" y="1375290"/>
                  <a:pt x="6732427" y="1382120"/>
                  <a:pt x="6724405" y="1382120"/>
                </a:cubicBezTo>
                <a:cubicBezTo>
                  <a:pt x="6718571" y="1382120"/>
                  <a:pt x="6712008" y="1375290"/>
                  <a:pt x="6712008" y="1367701"/>
                </a:cubicBezTo>
                <a:cubicBezTo>
                  <a:pt x="6712008" y="1359354"/>
                  <a:pt x="6718571" y="1352524"/>
                  <a:pt x="6724405" y="1352524"/>
                </a:cubicBezTo>
                <a:close/>
                <a:moveTo>
                  <a:pt x="6653576" y="1352524"/>
                </a:moveTo>
                <a:cubicBezTo>
                  <a:pt x="6660869" y="1352524"/>
                  <a:pt x="6667432" y="1359354"/>
                  <a:pt x="6667432" y="1367701"/>
                </a:cubicBezTo>
                <a:cubicBezTo>
                  <a:pt x="6667432" y="1375290"/>
                  <a:pt x="6660869" y="1382120"/>
                  <a:pt x="6653576" y="1382120"/>
                </a:cubicBezTo>
                <a:cubicBezTo>
                  <a:pt x="6647013" y="1382120"/>
                  <a:pt x="6641179" y="1375290"/>
                  <a:pt x="6641179" y="1367701"/>
                </a:cubicBezTo>
                <a:cubicBezTo>
                  <a:pt x="6641179" y="1359354"/>
                  <a:pt x="6647013" y="1352524"/>
                  <a:pt x="6653576" y="1352524"/>
                </a:cubicBezTo>
                <a:close/>
                <a:moveTo>
                  <a:pt x="7223591" y="1281693"/>
                </a:moveTo>
                <a:cubicBezTo>
                  <a:pt x="7231613" y="1281693"/>
                  <a:pt x="7237447" y="1288256"/>
                  <a:pt x="7237447" y="1295549"/>
                </a:cubicBezTo>
                <a:cubicBezTo>
                  <a:pt x="7237447" y="1302112"/>
                  <a:pt x="7231613" y="1307946"/>
                  <a:pt x="7223591" y="1307946"/>
                </a:cubicBezTo>
                <a:cubicBezTo>
                  <a:pt x="7215569" y="1307946"/>
                  <a:pt x="7211194" y="1302112"/>
                  <a:pt x="7211194" y="1295549"/>
                </a:cubicBezTo>
                <a:cubicBezTo>
                  <a:pt x="7211194" y="1288256"/>
                  <a:pt x="7215569" y="1281693"/>
                  <a:pt x="7223591" y="1281693"/>
                </a:cubicBezTo>
                <a:close/>
                <a:moveTo>
                  <a:pt x="7155152" y="1281693"/>
                </a:moveTo>
                <a:cubicBezTo>
                  <a:pt x="7163714" y="1281693"/>
                  <a:pt x="7169940" y="1288256"/>
                  <a:pt x="7169940" y="1295549"/>
                </a:cubicBezTo>
                <a:cubicBezTo>
                  <a:pt x="7169940" y="1302112"/>
                  <a:pt x="7163714" y="1307946"/>
                  <a:pt x="7155152" y="1307946"/>
                </a:cubicBezTo>
                <a:cubicBezTo>
                  <a:pt x="7146590" y="1307946"/>
                  <a:pt x="7140364" y="1302112"/>
                  <a:pt x="7140364" y="1295549"/>
                </a:cubicBezTo>
                <a:cubicBezTo>
                  <a:pt x="7140364" y="1288256"/>
                  <a:pt x="7146590" y="1281693"/>
                  <a:pt x="7155152" y="1281693"/>
                </a:cubicBezTo>
                <a:close/>
                <a:moveTo>
                  <a:pt x="7084322" y="1281693"/>
                </a:moveTo>
                <a:cubicBezTo>
                  <a:pt x="7092106" y="1281693"/>
                  <a:pt x="7099111" y="1288256"/>
                  <a:pt x="7099111" y="1295549"/>
                </a:cubicBezTo>
                <a:cubicBezTo>
                  <a:pt x="7099111" y="1302112"/>
                  <a:pt x="7092106" y="1307946"/>
                  <a:pt x="7084322" y="1307946"/>
                </a:cubicBezTo>
                <a:cubicBezTo>
                  <a:pt x="7075760" y="1307946"/>
                  <a:pt x="7069533" y="1303571"/>
                  <a:pt x="7069533" y="1295549"/>
                </a:cubicBezTo>
                <a:cubicBezTo>
                  <a:pt x="7069533" y="1288256"/>
                  <a:pt x="7075760" y="1281693"/>
                  <a:pt x="7084322" y="1281693"/>
                </a:cubicBezTo>
                <a:close/>
                <a:moveTo>
                  <a:pt x="7013492" y="1281693"/>
                </a:moveTo>
                <a:cubicBezTo>
                  <a:pt x="7021275" y="1281693"/>
                  <a:pt x="7028280" y="1288256"/>
                  <a:pt x="7028280" y="1295549"/>
                </a:cubicBezTo>
                <a:cubicBezTo>
                  <a:pt x="7028280" y="1303571"/>
                  <a:pt x="7021275" y="1307946"/>
                  <a:pt x="7013492" y="1307946"/>
                </a:cubicBezTo>
                <a:cubicBezTo>
                  <a:pt x="7004930" y="1307946"/>
                  <a:pt x="6998704" y="1303571"/>
                  <a:pt x="6998704" y="1295549"/>
                </a:cubicBezTo>
                <a:cubicBezTo>
                  <a:pt x="6998704" y="1288256"/>
                  <a:pt x="7004930" y="1281693"/>
                  <a:pt x="7013492" y="1281693"/>
                </a:cubicBezTo>
                <a:close/>
                <a:moveTo>
                  <a:pt x="6939085" y="1281693"/>
                </a:moveTo>
                <a:cubicBezTo>
                  <a:pt x="6946378" y="1281693"/>
                  <a:pt x="6950753" y="1288256"/>
                  <a:pt x="6950753" y="1295549"/>
                </a:cubicBezTo>
                <a:cubicBezTo>
                  <a:pt x="6950753" y="1303571"/>
                  <a:pt x="6946378" y="1307946"/>
                  <a:pt x="6939085" y="1307946"/>
                </a:cubicBezTo>
                <a:cubicBezTo>
                  <a:pt x="6931063" y="1307946"/>
                  <a:pt x="6924500" y="1303571"/>
                  <a:pt x="6924500" y="1295549"/>
                </a:cubicBezTo>
                <a:cubicBezTo>
                  <a:pt x="6924500" y="1288256"/>
                  <a:pt x="6931063" y="1281693"/>
                  <a:pt x="6939085" y="1281693"/>
                </a:cubicBezTo>
                <a:close/>
                <a:moveTo>
                  <a:pt x="6867525" y="1281693"/>
                </a:moveTo>
                <a:cubicBezTo>
                  <a:pt x="6874088" y="1281693"/>
                  <a:pt x="6879922" y="1288256"/>
                  <a:pt x="6879922" y="1295549"/>
                </a:cubicBezTo>
                <a:cubicBezTo>
                  <a:pt x="6879922" y="1303571"/>
                  <a:pt x="6874088" y="1307946"/>
                  <a:pt x="6867525" y="1307946"/>
                </a:cubicBezTo>
                <a:cubicBezTo>
                  <a:pt x="6860232" y="1307946"/>
                  <a:pt x="6853669" y="1303571"/>
                  <a:pt x="6853669" y="1295549"/>
                </a:cubicBezTo>
                <a:cubicBezTo>
                  <a:pt x="6853669" y="1288256"/>
                  <a:pt x="6860232" y="1281693"/>
                  <a:pt x="6867525" y="1281693"/>
                </a:cubicBezTo>
                <a:close/>
                <a:moveTo>
                  <a:pt x="6796696" y="1281693"/>
                </a:moveTo>
                <a:cubicBezTo>
                  <a:pt x="6803259" y="1281693"/>
                  <a:pt x="6809093" y="1288256"/>
                  <a:pt x="6809093" y="1295549"/>
                </a:cubicBezTo>
                <a:cubicBezTo>
                  <a:pt x="6809093" y="1303571"/>
                  <a:pt x="6803259" y="1307946"/>
                  <a:pt x="6796696" y="1307946"/>
                </a:cubicBezTo>
                <a:cubicBezTo>
                  <a:pt x="6789403" y="1307946"/>
                  <a:pt x="6782840" y="1303571"/>
                  <a:pt x="6782840" y="1295549"/>
                </a:cubicBezTo>
                <a:cubicBezTo>
                  <a:pt x="6782840" y="1288256"/>
                  <a:pt x="6789403" y="1281693"/>
                  <a:pt x="6796696" y="1281693"/>
                </a:cubicBezTo>
                <a:close/>
                <a:moveTo>
                  <a:pt x="6724405" y="1281693"/>
                </a:moveTo>
                <a:cubicBezTo>
                  <a:pt x="6732427" y="1281693"/>
                  <a:pt x="6738261" y="1288256"/>
                  <a:pt x="6738261" y="1295549"/>
                </a:cubicBezTo>
                <a:cubicBezTo>
                  <a:pt x="6738261" y="1303571"/>
                  <a:pt x="6732427" y="1307946"/>
                  <a:pt x="6724405" y="1307946"/>
                </a:cubicBezTo>
                <a:cubicBezTo>
                  <a:pt x="6718571" y="1307946"/>
                  <a:pt x="6712008" y="1303571"/>
                  <a:pt x="6712008" y="1295549"/>
                </a:cubicBezTo>
                <a:cubicBezTo>
                  <a:pt x="6712008" y="1288256"/>
                  <a:pt x="6718571" y="1281693"/>
                  <a:pt x="6724405" y="1281693"/>
                </a:cubicBezTo>
                <a:close/>
                <a:moveTo>
                  <a:pt x="6653576" y="1281693"/>
                </a:moveTo>
                <a:cubicBezTo>
                  <a:pt x="6660869" y="1281693"/>
                  <a:pt x="6667432" y="1288256"/>
                  <a:pt x="6667432" y="1295549"/>
                </a:cubicBezTo>
                <a:cubicBezTo>
                  <a:pt x="6667432" y="1303571"/>
                  <a:pt x="6660869" y="1307946"/>
                  <a:pt x="6653576" y="1307946"/>
                </a:cubicBezTo>
                <a:cubicBezTo>
                  <a:pt x="6647013" y="1307946"/>
                  <a:pt x="6641179" y="1303571"/>
                  <a:pt x="6641179" y="1295549"/>
                </a:cubicBezTo>
                <a:cubicBezTo>
                  <a:pt x="6641179" y="1288256"/>
                  <a:pt x="6647013" y="1281693"/>
                  <a:pt x="6653576" y="1281693"/>
                </a:cubicBezTo>
                <a:close/>
                <a:moveTo>
                  <a:pt x="6582745" y="1281693"/>
                </a:moveTo>
                <a:cubicBezTo>
                  <a:pt x="6590038" y="1281693"/>
                  <a:pt x="6596601" y="1288256"/>
                  <a:pt x="6596601" y="1295549"/>
                </a:cubicBezTo>
                <a:cubicBezTo>
                  <a:pt x="6596601" y="1303571"/>
                  <a:pt x="6590038" y="1307946"/>
                  <a:pt x="6582745" y="1307946"/>
                </a:cubicBezTo>
                <a:cubicBezTo>
                  <a:pt x="6574723" y="1307946"/>
                  <a:pt x="6570348" y="1303571"/>
                  <a:pt x="6570348" y="1295549"/>
                </a:cubicBezTo>
                <a:cubicBezTo>
                  <a:pt x="6570348" y="1288256"/>
                  <a:pt x="6574723" y="1281693"/>
                  <a:pt x="6582745" y="1281693"/>
                </a:cubicBezTo>
                <a:close/>
                <a:moveTo>
                  <a:pt x="6510933" y="1281693"/>
                </a:moveTo>
                <a:cubicBezTo>
                  <a:pt x="6518717" y="1281693"/>
                  <a:pt x="6525722" y="1288256"/>
                  <a:pt x="6525722" y="1295549"/>
                </a:cubicBezTo>
                <a:cubicBezTo>
                  <a:pt x="6525722" y="1303571"/>
                  <a:pt x="6518717" y="1307946"/>
                  <a:pt x="6510933" y="1307946"/>
                </a:cubicBezTo>
                <a:cubicBezTo>
                  <a:pt x="6502371" y="1307946"/>
                  <a:pt x="6496144" y="1303571"/>
                  <a:pt x="6496144" y="1295549"/>
                </a:cubicBezTo>
                <a:cubicBezTo>
                  <a:pt x="6496144" y="1288256"/>
                  <a:pt x="6502371" y="1281693"/>
                  <a:pt x="6510933" y="1281693"/>
                </a:cubicBezTo>
                <a:close/>
                <a:moveTo>
                  <a:pt x="6440492" y="1281693"/>
                </a:moveTo>
                <a:cubicBezTo>
                  <a:pt x="6448081" y="1281693"/>
                  <a:pt x="6454911" y="1288256"/>
                  <a:pt x="6454911" y="1295549"/>
                </a:cubicBezTo>
                <a:cubicBezTo>
                  <a:pt x="6454911" y="1303571"/>
                  <a:pt x="6448081" y="1307946"/>
                  <a:pt x="6440492" y="1307946"/>
                </a:cubicBezTo>
                <a:cubicBezTo>
                  <a:pt x="6432145" y="1307946"/>
                  <a:pt x="6425315" y="1303571"/>
                  <a:pt x="6425315" y="1295549"/>
                </a:cubicBezTo>
                <a:cubicBezTo>
                  <a:pt x="6425315" y="1288256"/>
                  <a:pt x="6432145" y="1281693"/>
                  <a:pt x="6440492" y="1281693"/>
                </a:cubicBezTo>
                <a:close/>
                <a:moveTo>
                  <a:pt x="6369273" y="1281693"/>
                </a:moveTo>
                <a:cubicBezTo>
                  <a:pt x="6377835" y="1281693"/>
                  <a:pt x="6384062" y="1288698"/>
                  <a:pt x="6384062" y="1296482"/>
                </a:cubicBezTo>
                <a:cubicBezTo>
                  <a:pt x="6384062" y="1305044"/>
                  <a:pt x="6377835" y="1311271"/>
                  <a:pt x="6369273" y="1311271"/>
                </a:cubicBezTo>
                <a:cubicBezTo>
                  <a:pt x="6361489" y="1311271"/>
                  <a:pt x="6354484" y="1305044"/>
                  <a:pt x="6354484" y="1296482"/>
                </a:cubicBezTo>
                <a:cubicBezTo>
                  <a:pt x="6354484" y="1288698"/>
                  <a:pt x="6361489" y="1281693"/>
                  <a:pt x="6369273" y="1281693"/>
                </a:cubicBezTo>
                <a:close/>
                <a:moveTo>
                  <a:pt x="5799257" y="1281693"/>
                </a:moveTo>
                <a:cubicBezTo>
                  <a:pt x="5807819" y="1281693"/>
                  <a:pt x="5814045" y="1288698"/>
                  <a:pt x="5814045" y="1296482"/>
                </a:cubicBezTo>
                <a:cubicBezTo>
                  <a:pt x="5814045" y="1305044"/>
                  <a:pt x="5807819" y="1311271"/>
                  <a:pt x="5799257" y="1311271"/>
                </a:cubicBezTo>
                <a:cubicBezTo>
                  <a:pt x="5791474" y="1311271"/>
                  <a:pt x="5784469" y="1305044"/>
                  <a:pt x="5784469" y="1296482"/>
                </a:cubicBezTo>
                <a:cubicBezTo>
                  <a:pt x="5784469" y="1288698"/>
                  <a:pt x="5791474" y="1281693"/>
                  <a:pt x="5799257" y="1281693"/>
                </a:cubicBezTo>
                <a:close/>
                <a:moveTo>
                  <a:pt x="5724122" y="1281693"/>
                </a:moveTo>
                <a:cubicBezTo>
                  <a:pt x="5732144" y="1281693"/>
                  <a:pt x="5736519" y="1288698"/>
                  <a:pt x="5736519" y="1296482"/>
                </a:cubicBezTo>
                <a:cubicBezTo>
                  <a:pt x="5736519" y="1305044"/>
                  <a:pt x="5732144" y="1311271"/>
                  <a:pt x="5724122" y="1311271"/>
                </a:cubicBezTo>
                <a:cubicBezTo>
                  <a:pt x="5716100" y="1311271"/>
                  <a:pt x="5710266" y="1305044"/>
                  <a:pt x="5710266" y="1296482"/>
                </a:cubicBezTo>
                <a:cubicBezTo>
                  <a:pt x="5710266" y="1288698"/>
                  <a:pt x="5716100" y="1281693"/>
                  <a:pt x="5724122" y="1281693"/>
                </a:cubicBezTo>
                <a:close/>
                <a:moveTo>
                  <a:pt x="5653291" y="1281693"/>
                </a:moveTo>
                <a:cubicBezTo>
                  <a:pt x="5659125" y="1281693"/>
                  <a:pt x="5665688" y="1288698"/>
                  <a:pt x="5665688" y="1296482"/>
                </a:cubicBezTo>
                <a:cubicBezTo>
                  <a:pt x="5665688" y="1305044"/>
                  <a:pt x="5659125" y="1311271"/>
                  <a:pt x="5653291" y="1311271"/>
                </a:cubicBezTo>
                <a:cubicBezTo>
                  <a:pt x="5645269" y="1311271"/>
                  <a:pt x="5639435" y="1305044"/>
                  <a:pt x="5639435" y="1296482"/>
                </a:cubicBezTo>
                <a:cubicBezTo>
                  <a:pt x="5639435" y="1288698"/>
                  <a:pt x="5645269" y="1281693"/>
                  <a:pt x="5653291" y="1281693"/>
                </a:cubicBezTo>
                <a:close/>
                <a:moveTo>
                  <a:pt x="5582461" y="1281693"/>
                </a:moveTo>
                <a:cubicBezTo>
                  <a:pt x="5588295" y="1281693"/>
                  <a:pt x="5594858" y="1288698"/>
                  <a:pt x="5594858" y="1296482"/>
                </a:cubicBezTo>
                <a:cubicBezTo>
                  <a:pt x="5594858" y="1305044"/>
                  <a:pt x="5588295" y="1311271"/>
                  <a:pt x="5582461" y="1311271"/>
                </a:cubicBezTo>
                <a:cubicBezTo>
                  <a:pt x="5574439" y="1311271"/>
                  <a:pt x="5568605" y="1305044"/>
                  <a:pt x="5568605" y="1296482"/>
                </a:cubicBezTo>
                <a:cubicBezTo>
                  <a:pt x="5568605" y="1288698"/>
                  <a:pt x="5574439" y="1281693"/>
                  <a:pt x="5582461" y="1281693"/>
                </a:cubicBezTo>
                <a:close/>
                <a:moveTo>
                  <a:pt x="5510171" y="1281693"/>
                </a:moveTo>
                <a:cubicBezTo>
                  <a:pt x="5517464" y="1281693"/>
                  <a:pt x="5524027" y="1288698"/>
                  <a:pt x="5524027" y="1296482"/>
                </a:cubicBezTo>
                <a:cubicBezTo>
                  <a:pt x="5524027" y="1305044"/>
                  <a:pt x="5517464" y="1311271"/>
                  <a:pt x="5510171" y="1311271"/>
                </a:cubicBezTo>
                <a:cubicBezTo>
                  <a:pt x="5503608" y="1311271"/>
                  <a:pt x="5497774" y="1305044"/>
                  <a:pt x="5497774" y="1296482"/>
                </a:cubicBezTo>
                <a:cubicBezTo>
                  <a:pt x="5497774" y="1288698"/>
                  <a:pt x="5503608" y="1281693"/>
                  <a:pt x="5510171" y="1281693"/>
                </a:cubicBezTo>
                <a:close/>
                <a:moveTo>
                  <a:pt x="5438937" y="1281693"/>
                </a:moveTo>
                <a:cubicBezTo>
                  <a:pt x="5447182" y="1281693"/>
                  <a:pt x="5453178" y="1288698"/>
                  <a:pt x="5453178" y="1296482"/>
                </a:cubicBezTo>
                <a:cubicBezTo>
                  <a:pt x="5453178" y="1305044"/>
                  <a:pt x="5447182" y="1311271"/>
                  <a:pt x="5438937" y="1311271"/>
                </a:cubicBezTo>
                <a:cubicBezTo>
                  <a:pt x="5432941" y="1311271"/>
                  <a:pt x="5426945" y="1305044"/>
                  <a:pt x="5426945" y="1296482"/>
                </a:cubicBezTo>
                <a:cubicBezTo>
                  <a:pt x="5426945" y="1288698"/>
                  <a:pt x="5432941" y="1281693"/>
                  <a:pt x="5438937" y="1281693"/>
                </a:cubicBezTo>
                <a:close/>
                <a:moveTo>
                  <a:pt x="5368510" y="1281693"/>
                </a:moveTo>
                <a:cubicBezTo>
                  <a:pt x="5376532" y="1281693"/>
                  <a:pt x="5382366" y="1288698"/>
                  <a:pt x="5382366" y="1296482"/>
                </a:cubicBezTo>
                <a:cubicBezTo>
                  <a:pt x="5382366" y="1305044"/>
                  <a:pt x="5376532" y="1311271"/>
                  <a:pt x="5368510" y="1311271"/>
                </a:cubicBezTo>
                <a:cubicBezTo>
                  <a:pt x="5361218" y="1311271"/>
                  <a:pt x="5356113" y="1305044"/>
                  <a:pt x="5356113" y="1296482"/>
                </a:cubicBezTo>
                <a:cubicBezTo>
                  <a:pt x="5356113" y="1288698"/>
                  <a:pt x="5361218" y="1281693"/>
                  <a:pt x="5368510" y="1281693"/>
                </a:cubicBezTo>
                <a:close/>
                <a:moveTo>
                  <a:pt x="5296699" y="1281693"/>
                </a:moveTo>
                <a:cubicBezTo>
                  <a:pt x="5305261" y="1281693"/>
                  <a:pt x="5311488" y="1288698"/>
                  <a:pt x="5311488" y="1296482"/>
                </a:cubicBezTo>
                <a:cubicBezTo>
                  <a:pt x="5311488" y="1305044"/>
                  <a:pt x="5305261" y="1311271"/>
                  <a:pt x="5296699" y="1311271"/>
                </a:cubicBezTo>
                <a:cubicBezTo>
                  <a:pt x="5288915" y="1311271"/>
                  <a:pt x="5281910" y="1305044"/>
                  <a:pt x="5281910" y="1296482"/>
                </a:cubicBezTo>
                <a:cubicBezTo>
                  <a:pt x="5281910" y="1288698"/>
                  <a:pt x="5288915" y="1281693"/>
                  <a:pt x="5296699" y="1281693"/>
                </a:cubicBezTo>
                <a:close/>
                <a:moveTo>
                  <a:pt x="5225869" y="1281693"/>
                </a:moveTo>
                <a:cubicBezTo>
                  <a:pt x="5234431" y="1281693"/>
                  <a:pt x="5240657" y="1288698"/>
                  <a:pt x="5240657" y="1296482"/>
                </a:cubicBezTo>
                <a:cubicBezTo>
                  <a:pt x="5240657" y="1305044"/>
                  <a:pt x="5234431" y="1311271"/>
                  <a:pt x="5225869" y="1311271"/>
                </a:cubicBezTo>
                <a:cubicBezTo>
                  <a:pt x="5217307" y="1311271"/>
                  <a:pt x="5211081" y="1305044"/>
                  <a:pt x="5211081" y="1296482"/>
                </a:cubicBezTo>
                <a:cubicBezTo>
                  <a:pt x="5211081" y="1288698"/>
                  <a:pt x="5217307" y="1281693"/>
                  <a:pt x="5225869" y="1281693"/>
                </a:cubicBezTo>
                <a:close/>
                <a:moveTo>
                  <a:pt x="5154105" y="1281693"/>
                </a:moveTo>
                <a:cubicBezTo>
                  <a:pt x="5162127" y="1281693"/>
                  <a:pt x="5166502" y="1288698"/>
                  <a:pt x="5166502" y="1296482"/>
                </a:cubicBezTo>
                <a:cubicBezTo>
                  <a:pt x="5166502" y="1305044"/>
                  <a:pt x="5162127" y="1311271"/>
                  <a:pt x="5154105" y="1311271"/>
                </a:cubicBezTo>
                <a:cubicBezTo>
                  <a:pt x="5146083" y="1311271"/>
                  <a:pt x="5140249" y="1305044"/>
                  <a:pt x="5140249" y="1296482"/>
                </a:cubicBezTo>
                <a:cubicBezTo>
                  <a:pt x="5140249" y="1288698"/>
                  <a:pt x="5146083" y="1281693"/>
                  <a:pt x="5154105" y="1281693"/>
                </a:cubicBezTo>
                <a:close/>
                <a:moveTo>
                  <a:pt x="5083276" y="1281693"/>
                </a:moveTo>
                <a:cubicBezTo>
                  <a:pt x="5089110" y="1281693"/>
                  <a:pt x="5095673" y="1288698"/>
                  <a:pt x="5095673" y="1296482"/>
                </a:cubicBezTo>
                <a:cubicBezTo>
                  <a:pt x="5095673" y="1305044"/>
                  <a:pt x="5089110" y="1311271"/>
                  <a:pt x="5083276" y="1311271"/>
                </a:cubicBezTo>
                <a:cubicBezTo>
                  <a:pt x="5075254" y="1311271"/>
                  <a:pt x="5069420" y="1305044"/>
                  <a:pt x="5069420" y="1296482"/>
                </a:cubicBezTo>
                <a:cubicBezTo>
                  <a:pt x="5069420" y="1288698"/>
                  <a:pt x="5075254" y="1281693"/>
                  <a:pt x="5083276" y="1281693"/>
                </a:cubicBezTo>
                <a:close/>
                <a:moveTo>
                  <a:pt x="5012445" y="1281693"/>
                </a:moveTo>
                <a:cubicBezTo>
                  <a:pt x="5018279" y="1281693"/>
                  <a:pt x="5024842" y="1288698"/>
                  <a:pt x="5024842" y="1296482"/>
                </a:cubicBezTo>
                <a:cubicBezTo>
                  <a:pt x="5024842" y="1305044"/>
                  <a:pt x="5018279" y="1311271"/>
                  <a:pt x="5012445" y="1311271"/>
                </a:cubicBezTo>
                <a:cubicBezTo>
                  <a:pt x="5004423" y="1311271"/>
                  <a:pt x="4998589" y="1305044"/>
                  <a:pt x="4998589" y="1296482"/>
                </a:cubicBezTo>
                <a:cubicBezTo>
                  <a:pt x="4998589" y="1288698"/>
                  <a:pt x="5004423" y="1281693"/>
                  <a:pt x="5012445" y="1281693"/>
                </a:cubicBezTo>
                <a:close/>
                <a:moveTo>
                  <a:pt x="4940157" y="1281693"/>
                </a:moveTo>
                <a:cubicBezTo>
                  <a:pt x="4948179" y="1281693"/>
                  <a:pt x="4954013" y="1288698"/>
                  <a:pt x="4954013" y="1296482"/>
                </a:cubicBezTo>
                <a:cubicBezTo>
                  <a:pt x="4954013" y="1305044"/>
                  <a:pt x="4948179" y="1311271"/>
                  <a:pt x="4940157" y="1311271"/>
                </a:cubicBezTo>
                <a:cubicBezTo>
                  <a:pt x="4934323" y="1311271"/>
                  <a:pt x="4927760" y="1305044"/>
                  <a:pt x="4927760" y="1296482"/>
                </a:cubicBezTo>
                <a:cubicBezTo>
                  <a:pt x="4927760" y="1288698"/>
                  <a:pt x="4934323" y="1281693"/>
                  <a:pt x="4940157" y="1281693"/>
                </a:cubicBezTo>
                <a:close/>
                <a:moveTo>
                  <a:pt x="4865953" y="1281693"/>
                </a:moveTo>
                <a:cubicBezTo>
                  <a:pt x="4873975" y="1281693"/>
                  <a:pt x="4879809" y="1288698"/>
                  <a:pt x="4879809" y="1296482"/>
                </a:cubicBezTo>
                <a:cubicBezTo>
                  <a:pt x="4879809" y="1305044"/>
                  <a:pt x="4873975" y="1311271"/>
                  <a:pt x="4865953" y="1311271"/>
                </a:cubicBezTo>
                <a:cubicBezTo>
                  <a:pt x="4860119" y="1311271"/>
                  <a:pt x="4853556" y="1305044"/>
                  <a:pt x="4853556" y="1296482"/>
                </a:cubicBezTo>
                <a:cubicBezTo>
                  <a:pt x="4853556" y="1288698"/>
                  <a:pt x="4860119" y="1281693"/>
                  <a:pt x="4865953" y="1281693"/>
                </a:cubicBezTo>
                <a:close/>
                <a:moveTo>
                  <a:pt x="4795122" y="1281693"/>
                </a:moveTo>
                <a:cubicBezTo>
                  <a:pt x="4803144" y="1281693"/>
                  <a:pt x="4808978" y="1288698"/>
                  <a:pt x="4808978" y="1296482"/>
                </a:cubicBezTo>
                <a:cubicBezTo>
                  <a:pt x="4808978" y="1305044"/>
                  <a:pt x="4803144" y="1311271"/>
                  <a:pt x="4795122" y="1311271"/>
                </a:cubicBezTo>
                <a:cubicBezTo>
                  <a:pt x="4787830" y="1311271"/>
                  <a:pt x="4782725" y="1305044"/>
                  <a:pt x="4782725" y="1296482"/>
                </a:cubicBezTo>
                <a:cubicBezTo>
                  <a:pt x="4782725" y="1288698"/>
                  <a:pt x="4787830" y="1281693"/>
                  <a:pt x="4795122" y="1281693"/>
                </a:cubicBezTo>
                <a:close/>
                <a:moveTo>
                  <a:pt x="4726684" y="1281693"/>
                </a:moveTo>
                <a:cubicBezTo>
                  <a:pt x="4735246" y="1281693"/>
                  <a:pt x="4741472" y="1288698"/>
                  <a:pt x="4741472" y="1296482"/>
                </a:cubicBezTo>
                <a:cubicBezTo>
                  <a:pt x="4741472" y="1305044"/>
                  <a:pt x="4735246" y="1311271"/>
                  <a:pt x="4726684" y="1311271"/>
                </a:cubicBezTo>
                <a:cubicBezTo>
                  <a:pt x="4718122" y="1311271"/>
                  <a:pt x="4711896" y="1305044"/>
                  <a:pt x="4711896" y="1296482"/>
                </a:cubicBezTo>
                <a:cubicBezTo>
                  <a:pt x="4711896" y="1288698"/>
                  <a:pt x="4718122" y="1281693"/>
                  <a:pt x="4726684" y="1281693"/>
                </a:cubicBezTo>
                <a:close/>
                <a:moveTo>
                  <a:pt x="4655853" y="1281693"/>
                </a:moveTo>
                <a:cubicBezTo>
                  <a:pt x="4663637" y="1281693"/>
                  <a:pt x="4670642" y="1286798"/>
                  <a:pt x="4670642" y="1294090"/>
                </a:cubicBezTo>
                <a:cubicBezTo>
                  <a:pt x="4670642" y="1302112"/>
                  <a:pt x="4663637" y="1307946"/>
                  <a:pt x="4655853" y="1307946"/>
                </a:cubicBezTo>
                <a:cubicBezTo>
                  <a:pt x="4647291" y="1307946"/>
                  <a:pt x="4641064" y="1302112"/>
                  <a:pt x="4641064" y="1294090"/>
                </a:cubicBezTo>
                <a:cubicBezTo>
                  <a:pt x="4641064" y="1286798"/>
                  <a:pt x="4647291" y="1281693"/>
                  <a:pt x="4655853" y="1281693"/>
                </a:cubicBezTo>
                <a:close/>
                <a:moveTo>
                  <a:pt x="4585023" y="1281693"/>
                </a:moveTo>
                <a:cubicBezTo>
                  <a:pt x="4592806" y="1281693"/>
                  <a:pt x="4599811" y="1286798"/>
                  <a:pt x="4599811" y="1294090"/>
                </a:cubicBezTo>
                <a:cubicBezTo>
                  <a:pt x="4599811" y="1302112"/>
                  <a:pt x="4592806" y="1307946"/>
                  <a:pt x="4585023" y="1307946"/>
                </a:cubicBezTo>
                <a:cubicBezTo>
                  <a:pt x="4576461" y="1307946"/>
                  <a:pt x="4570235" y="1302112"/>
                  <a:pt x="4570235" y="1294090"/>
                </a:cubicBezTo>
                <a:cubicBezTo>
                  <a:pt x="4570235" y="1286798"/>
                  <a:pt x="4576461" y="1281693"/>
                  <a:pt x="4585023" y="1281693"/>
                </a:cubicBezTo>
                <a:close/>
                <a:moveTo>
                  <a:pt x="226355" y="1281693"/>
                </a:moveTo>
                <a:cubicBezTo>
                  <a:pt x="232189" y="1281693"/>
                  <a:pt x="238753" y="1288523"/>
                  <a:pt x="238753" y="1296871"/>
                </a:cubicBezTo>
                <a:cubicBezTo>
                  <a:pt x="238753" y="1304461"/>
                  <a:pt x="232189" y="1311291"/>
                  <a:pt x="226355" y="1311291"/>
                </a:cubicBezTo>
                <a:cubicBezTo>
                  <a:pt x="218333" y="1311291"/>
                  <a:pt x="212499" y="1304461"/>
                  <a:pt x="212499" y="1296871"/>
                </a:cubicBezTo>
                <a:cubicBezTo>
                  <a:pt x="212499" y="1288523"/>
                  <a:pt x="218333" y="1281693"/>
                  <a:pt x="226355" y="1281693"/>
                </a:cubicBezTo>
                <a:close/>
                <a:moveTo>
                  <a:pt x="155522" y="1281693"/>
                </a:moveTo>
                <a:cubicBezTo>
                  <a:pt x="161356" y="1281693"/>
                  <a:pt x="167919" y="1288523"/>
                  <a:pt x="167919" y="1296871"/>
                </a:cubicBezTo>
                <a:cubicBezTo>
                  <a:pt x="167919" y="1304461"/>
                  <a:pt x="161356" y="1311291"/>
                  <a:pt x="155522" y="1311291"/>
                </a:cubicBezTo>
                <a:cubicBezTo>
                  <a:pt x="147500" y="1311291"/>
                  <a:pt x="141666" y="1304461"/>
                  <a:pt x="141666" y="1296871"/>
                </a:cubicBezTo>
                <a:cubicBezTo>
                  <a:pt x="141666" y="1288523"/>
                  <a:pt x="147500" y="1281693"/>
                  <a:pt x="155522" y="1281693"/>
                </a:cubicBezTo>
                <a:close/>
                <a:moveTo>
                  <a:pt x="83234" y="1281693"/>
                </a:moveTo>
                <a:cubicBezTo>
                  <a:pt x="90526" y="1281693"/>
                  <a:pt x="97090" y="1288523"/>
                  <a:pt x="97090" y="1296871"/>
                </a:cubicBezTo>
                <a:cubicBezTo>
                  <a:pt x="97090" y="1304461"/>
                  <a:pt x="90526" y="1311291"/>
                  <a:pt x="83234" y="1311291"/>
                </a:cubicBezTo>
                <a:cubicBezTo>
                  <a:pt x="76670" y="1311291"/>
                  <a:pt x="70836" y="1304461"/>
                  <a:pt x="70836" y="1296871"/>
                </a:cubicBezTo>
                <a:cubicBezTo>
                  <a:pt x="70836" y="1288523"/>
                  <a:pt x="76670" y="1281693"/>
                  <a:pt x="83234" y="1281693"/>
                </a:cubicBezTo>
                <a:close/>
                <a:moveTo>
                  <a:pt x="11998" y="1281693"/>
                </a:moveTo>
                <a:cubicBezTo>
                  <a:pt x="20243" y="1281693"/>
                  <a:pt x="26239" y="1288523"/>
                  <a:pt x="26239" y="1296871"/>
                </a:cubicBezTo>
                <a:cubicBezTo>
                  <a:pt x="26239" y="1304461"/>
                  <a:pt x="20243" y="1311291"/>
                  <a:pt x="11998" y="1311291"/>
                </a:cubicBezTo>
                <a:cubicBezTo>
                  <a:pt x="6002" y="1311291"/>
                  <a:pt x="5" y="1304461"/>
                  <a:pt x="5" y="1296871"/>
                </a:cubicBezTo>
                <a:cubicBezTo>
                  <a:pt x="5" y="1288523"/>
                  <a:pt x="4503" y="1281693"/>
                  <a:pt x="11998" y="1281693"/>
                </a:cubicBezTo>
                <a:close/>
                <a:moveTo>
                  <a:pt x="7084322" y="1210863"/>
                </a:moveTo>
                <a:cubicBezTo>
                  <a:pt x="7092106" y="1210863"/>
                  <a:pt x="7099111" y="1217426"/>
                  <a:pt x="7099111" y="1224719"/>
                </a:cubicBezTo>
                <a:cubicBezTo>
                  <a:pt x="7099111" y="1231282"/>
                  <a:pt x="7092106" y="1237116"/>
                  <a:pt x="7084322" y="1237116"/>
                </a:cubicBezTo>
                <a:cubicBezTo>
                  <a:pt x="7075760" y="1237116"/>
                  <a:pt x="7069533" y="1231282"/>
                  <a:pt x="7069533" y="1224719"/>
                </a:cubicBezTo>
                <a:cubicBezTo>
                  <a:pt x="7069533" y="1217426"/>
                  <a:pt x="7075760" y="1210863"/>
                  <a:pt x="7084322" y="1210863"/>
                </a:cubicBezTo>
                <a:close/>
                <a:moveTo>
                  <a:pt x="7013492" y="1210863"/>
                </a:moveTo>
                <a:cubicBezTo>
                  <a:pt x="7021275" y="1210863"/>
                  <a:pt x="7028280" y="1217426"/>
                  <a:pt x="7028280" y="1224719"/>
                </a:cubicBezTo>
                <a:cubicBezTo>
                  <a:pt x="7028280" y="1231282"/>
                  <a:pt x="7021275" y="1237116"/>
                  <a:pt x="7013492" y="1237116"/>
                </a:cubicBezTo>
                <a:cubicBezTo>
                  <a:pt x="7004930" y="1237116"/>
                  <a:pt x="6998704" y="1231282"/>
                  <a:pt x="6998704" y="1224719"/>
                </a:cubicBezTo>
                <a:cubicBezTo>
                  <a:pt x="6998704" y="1217426"/>
                  <a:pt x="7004930" y="1210863"/>
                  <a:pt x="7013492" y="1210863"/>
                </a:cubicBezTo>
                <a:close/>
                <a:moveTo>
                  <a:pt x="6939085" y="1210863"/>
                </a:moveTo>
                <a:cubicBezTo>
                  <a:pt x="6946378" y="1210863"/>
                  <a:pt x="6950753" y="1217426"/>
                  <a:pt x="6950753" y="1224719"/>
                </a:cubicBezTo>
                <a:cubicBezTo>
                  <a:pt x="6950753" y="1231282"/>
                  <a:pt x="6946378" y="1237116"/>
                  <a:pt x="6939085" y="1237116"/>
                </a:cubicBezTo>
                <a:cubicBezTo>
                  <a:pt x="6931063" y="1237116"/>
                  <a:pt x="6924500" y="1231282"/>
                  <a:pt x="6924500" y="1224719"/>
                </a:cubicBezTo>
                <a:cubicBezTo>
                  <a:pt x="6924500" y="1217426"/>
                  <a:pt x="6931063" y="1210863"/>
                  <a:pt x="6939085" y="1210863"/>
                </a:cubicBezTo>
                <a:close/>
                <a:moveTo>
                  <a:pt x="6867525" y="1210863"/>
                </a:moveTo>
                <a:cubicBezTo>
                  <a:pt x="6874088" y="1210863"/>
                  <a:pt x="6879922" y="1217426"/>
                  <a:pt x="6879922" y="1224719"/>
                </a:cubicBezTo>
                <a:cubicBezTo>
                  <a:pt x="6879922" y="1231282"/>
                  <a:pt x="6874088" y="1237116"/>
                  <a:pt x="6867525" y="1237116"/>
                </a:cubicBezTo>
                <a:cubicBezTo>
                  <a:pt x="6860232" y="1237116"/>
                  <a:pt x="6853669" y="1231282"/>
                  <a:pt x="6853669" y="1224719"/>
                </a:cubicBezTo>
                <a:cubicBezTo>
                  <a:pt x="6853669" y="1217426"/>
                  <a:pt x="6860232" y="1210863"/>
                  <a:pt x="6867525" y="1210863"/>
                </a:cubicBezTo>
                <a:close/>
                <a:moveTo>
                  <a:pt x="6796696" y="1210863"/>
                </a:moveTo>
                <a:cubicBezTo>
                  <a:pt x="6803259" y="1210863"/>
                  <a:pt x="6809093" y="1217426"/>
                  <a:pt x="6809093" y="1224719"/>
                </a:cubicBezTo>
                <a:cubicBezTo>
                  <a:pt x="6809093" y="1231282"/>
                  <a:pt x="6803259" y="1237116"/>
                  <a:pt x="6796696" y="1237116"/>
                </a:cubicBezTo>
                <a:cubicBezTo>
                  <a:pt x="6789403" y="1237116"/>
                  <a:pt x="6782840" y="1231282"/>
                  <a:pt x="6782840" y="1224719"/>
                </a:cubicBezTo>
                <a:cubicBezTo>
                  <a:pt x="6782840" y="1217426"/>
                  <a:pt x="6789403" y="1210863"/>
                  <a:pt x="6796696" y="1210863"/>
                </a:cubicBezTo>
                <a:close/>
                <a:moveTo>
                  <a:pt x="6724405" y="1210863"/>
                </a:moveTo>
                <a:cubicBezTo>
                  <a:pt x="6732427" y="1210863"/>
                  <a:pt x="6738261" y="1217426"/>
                  <a:pt x="6738261" y="1224719"/>
                </a:cubicBezTo>
                <a:cubicBezTo>
                  <a:pt x="6738261" y="1231282"/>
                  <a:pt x="6732427" y="1237116"/>
                  <a:pt x="6724405" y="1237116"/>
                </a:cubicBezTo>
                <a:cubicBezTo>
                  <a:pt x="6718571" y="1237116"/>
                  <a:pt x="6712008" y="1231282"/>
                  <a:pt x="6712008" y="1224719"/>
                </a:cubicBezTo>
                <a:cubicBezTo>
                  <a:pt x="6712008" y="1217426"/>
                  <a:pt x="6718571" y="1210863"/>
                  <a:pt x="6724405" y="1210863"/>
                </a:cubicBezTo>
                <a:close/>
                <a:moveTo>
                  <a:pt x="6653576" y="1210863"/>
                </a:moveTo>
                <a:cubicBezTo>
                  <a:pt x="6660869" y="1210863"/>
                  <a:pt x="6667432" y="1217426"/>
                  <a:pt x="6667432" y="1224719"/>
                </a:cubicBezTo>
                <a:cubicBezTo>
                  <a:pt x="6667432" y="1231282"/>
                  <a:pt x="6660869" y="1237116"/>
                  <a:pt x="6653576" y="1237116"/>
                </a:cubicBezTo>
                <a:cubicBezTo>
                  <a:pt x="6647013" y="1237116"/>
                  <a:pt x="6641179" y="1231282"/>
                  <a:pt x="6641179" y="1224719"/>
                </a:cubicBezTo>
                <a:cubicBezTo>
                  <a:pt x="6641179" y="1217426"/>
                  <a:pt x="6647013" y="1210863"/>
                  <a:pt x="6653576" y="1210863"/>
                </a:cubicBezTo>
                <a:close/>
                <a:moveTo>
                  <a:pt x="6582745" y="1210863"/>
                </a:moveTo>
                <a:cubicBezTo>
                  <a:pt x="6590038" y="1210863"/>
                  <a:pt x="6596601" y="1217426"/>
                  <a:pt x="6596601" y="1224719"/>
                </a:cubicBezTo>
                <a:cubicBezTo>
                  <a:pt x="6596601" y="1231282"/>
                  <a:pt x="6590038" y="1237116"/>
                  <a:pt x="6582745" y="1237116"/>
                </a:cubicBezTo>
                <a:cubicBezTo>
                  <a:pt x="6574723" y="1237116"/>
                  <a:pt x="6570348" y="1231282"/>
                  <a:pt x="6570348" y="1224719"/>
                </a:cubicBezTo>
                <a:cubicBezTo>
                  <a:pt x="6570348" y="1217426"/>
                  <a:pt x="6574723" y="1210863"/>
                  <a:pt x="6582745" y="1210863"/>
                </a:cubicBezTo>
                <a:close/>
                <a:moveTo>
                  <a:pt x="6510933" y="1210863"/>
                </a:moveTo>
                <a:cubicBezTo>
                  <a:pt x="6518717" y="1210863"/>
                  <a:pt x="6525722" y="1217426"/>
                  <a:pt x="6525722" y="1224719"/>
                </a:cubicBezTo>
                <a:cubicBezTo>
                  <a:pt x="6525722" y="1231282"/>
                  <a:pt x="6518717" y="1237116"/>
                  <a:pt x="6510933" y="1237116"/>
                </a:cubicBezTo>
                <a:cubicBezTo>
                  <a:pt x="6502371" y="1237116"/>
                  <a:pt x="6496144" y="1231282"/>
                  <a:pt x="6496144" y="1224719"/>
                </a:cubicBezTo>
                <a:cubicBezTo>
                  <a:pt x="6496144" y="1217426"/>
                  <a:pt x="6502371" y="1210863"/>
                  <a:pt x="6510933" y="1210863"/>
                </a:cubicBezTo>
                <a:close/>
                <a:moveTo>
                  <a:pt x="6440492" y="1210863"/>
                </a:moveTo>
                <a:cubicBezTo>
                  <a:pt x="6448081" y="1210863"/>
                  <a:pt x="6454911" y="1217426"/>
                  <a:pt x="6454911" y="1224719"/>
                </a:cubicBezTo>
                <a:cubicBezTo>
                  <a:pt x="6454911" y="1231282"/>
                  <a:pt x="6448081" y="1237116"/>
                  <a:pt x="6440492" y="1237116"/>
                </a:cubicBezTo>
                <a:cubicBezTo>
                  <a:pt x="6432145" y="1237116"/>
                  <a:pt x="6425315" y="1232741"/>
                  <a:pt x="6425315" y="1224719"/>
                </a:cubicBezTo>
                <a:cubicBezTo>
                  <a:pt x="6425315" y="1217426"/>
                  <a:pt x="6432145" y="1210863"/>
                  <a:pt x="6440492" y="1210863"/>
                </a:cubicBezTo>
                <a:close/>
                <a:moveTo>
                  <a:pt x="6368340" y="1210863"/>
                </a:moveTo>
                <a:cubicBezTo>
                  <a:pt x="6376362" y="1210863"/>
                  <a:pt x="6380737" y="1217426"/>
                  <a:pt x="6380737" y="1224719"/>
                </a:cubicBezTo>
                <a:cubicBezTo>
                  <a:pt x="6380737" y="1232741"/>
                  <a:pt x="6376362" y="1237116"/>
                  <a:pt x="6368340" y="1237116"/>
                </a:cubicBezTo>
                <a:cubicBezTo>
                  <a:pt x="6361047" y="1237116"/>
                  <a:pt x="6354484" y="1232741"/>
                  <a:pt x="6354484" y="1224719"/>
                </a:cubicBezTo>
                <a:cubicBezTo>
                  <a:pt x="6354484" y="1217426"/>
                  <a:pt x="6361047" y="1210863"/>
                  <a:pt x="6368340" y="1210863"/>
                </a:cubicBezTo>
                <a:close/>
                <a:moveTo>
                  <a:pt x="6297511" y="1210863"/>
                </a:moveTo>
                <a:cubicBezTo>
                  <a:pt x="6304074" y="1210863"/>
                  <a:pt x="6309908" y="1217426"/>
                  <a:pt x="6309908" y="1224719"/>
                </a:cubicBezTo>
                <a:cubicBezTo>
                  <a:pt x="6309908" y="1232741"/>
                  <a:pt x="6304074" y="1237116"/>
                  <a:pt x="6297511" y="1237116"/>
                </a:cubicBezTo>
                <a:cubicBezTo>
                  <a:pt x="6290218" y="1237116"/>
                  <a:pt x="6283655" y="1232741"/>
                  <a:pt x="6283655" y="1224719"/>
                </a:cubicBezTo>
                <a:cubicBezTo>
                  <a:pt x="6283655" y="1217426"/>
                  <a:pt x="6290218" y="1210863"/>
                  <a:pt x="6297511" y="1210863"/>
                </a:cubicBezTo>
                <a:close/>
                <a:moveTo>
                  <a:pt x="6226679" y="1210863"/>
                </a:moveTo>
                <a:cubicBezTo>
                  <a:pt x="6233242" y="1210863"/>
                  <a:pt x="6239076" y="1217426"/>
                  <a:pt x="6239076" y="1224719"/>
                </a:cubicBezTo>
                <a:cubicBezTo>
                  <a:pt x="6239076" y="1232741"/>
                  <a:pt x="6233242" y="1237116"/>
                  <a:pt x="6226679" y="1237116"/>
                </a:cubicBezTo>
                <a:cubicBezTo>
                  <a:pt x="6219386" y="1237116"/>
                  <a:pt x="6212823" y="1232741"/>
                  <a:pt x="6212823" y="1224719"/>
                </a:cubicBezTo>
                <a:cubicBezTo>
                  <a:pt x="6212823" y="1217426"/>
                  <a:pt x="6219386" y="1210863"/>
                  <a:pt x="6226679" y="1210863"/>
                </a:cubicBezTo>
                <a:close/>
                <a:moveTo>
                  <a:pt x="6154391" y="1210863"/>
                </a:moveTo>
                <a:cubicBezTo>
                  <a:pt x="6161684" y="1210863"/>
                  <a:pt x="6168247" y="1217426"/>
                  <a:pt x="6168247" y="1224719"/>
                </a:cubicBezTo>
                <a:cubicBezTo>
                  <a:pt x="6168247" y="1232741"/>
                  <a:pt x="6161684" y="1237116"/>
                  <a:pt x="6154391" y="1237116"/>
                </a:cubicBezTo>
                <a:cubicBezTo>
                  <a:pt x="6147828" y="1237116"/>
                  <a:pt x="6141994" y="1232741"/>
                  <a:pt x="6141994" y="1224719"/>
                </a:cubicBezTo>
                <a:cubicBezTo>
                  <a:pt x="6141994" y="1217426"/>
                  <a:pt x="6147828" y="1210863"/>
                  <a:pt x="6154391" y="1210863"/>
                </a:cubicBezTo>
                <a:close/>
                <a:moveTo>
                  <a:pt x="6083559" y="1210863"/>
                </a:moveTo>
                <a:cubicBezTo>
                  <a:pt x="6090852" y="1210863"/>
                  <a:pt x="6097415" y="1217426"/>
                  <a:pt x="6097415" y="1224719"/>
                </a:cubicBezTo>
                <a:cubicBezTo>
                  <a:pt x="6097415" y="1232741"/>
                  <a:pt x="6090852" y="1237116"/>
                  <a:pt x="6083559" y="1237116"/>
                </a:cubicBezTo>
                <a:cubicBezTo>
                  <a:pt x="6076996" y="1237116"/>
                  <a:pt x="6071162" y="1232741"/>
                  <a:pt x="6071162" y="1224719"/>
                </a:cubicBezTo>
                <a:cubicBezTo>
                  <a:pt x="6071162" y="1217426"/>
                  <a:pt x="6076996" y="1210863"/>
                  <a:pt x="6083559" y="1210863"/>
                </a:cubicBezTo>
                <a:close/>
                <a:moveTo>
                  <a:pt x="6009356" y="1210863"/>
                </a:moveTo>
                <a:cubicBezTo>
                  <a:pt x="6016649" y="1210863"/>
                  <a:pt x="6023212" y="1217426"/>
                  <a:pt x="6023212" y="1224719"/>
                </a:cubicBezTo>
                <a:cubicBezTo>
                  <a:pt x="6023212" y="1232741"/>
                  <a:pt x="6016649" y="1237116"/>
                  <a:pt x="6009356" y="1237116"/>
                </a:cubicBezTo>
                <a:cubicBezTo>
                  <a:pt x="6001334" y="1237116"/>
                  <a:pt x="5996959" y="1232741"/>
                  <a:pt x="5996959" y="1224719"/>
                </a:cubicBezTo>
                <a:cubicBezTo>
                  <a:pt x="5996959" y="1217426"/>
                  <a:pt x="6001334" y="1210863"/>
                  <a:pt x="6009356" y="1210863"/>
                </a:cubicBezTo>
                <a:close/>
                <a:moveTo>
                  <a:pt x="5940548" y="1210863"/>
                </a:moveTo>
                <a:cubicBezTo>
                  <a:pt x="5948896" y="1210863"/>
                  <a:pt x="5955726" y="1217426"/>
                  <a:pt x="5955726" y="1224719"/>
                </a:cubicBezTo>
                <a:cubicBezTo>
                  <a:pt x="5955726" y="1232741"/>
                  <a:pt x="5948896" y="1237116"/>
                  <a:pt x="5940548" y="1237116"/>
                </a:cubicBezTo>
                <a:cubicBezTo>
                  <a:pt x="5932960" y="1237116"/>
                  <a:pt x="5926130" y="1232741"/>
                  <a:pt x="5926130" y="1224719"/>
                </a:cubicBezTo>
                <a:cubicBezTo>
                  <a:pt x="5926130" y="1217426"/>
                  <a:pt x="5932960" y="1210863"/>
                  <a:pt x="5940548" y="1210863"/>
                </a:cubicBezTo>
                <a:close/>
                <a:moveTo>
                  <a:pt x="5870088" y="1210863"/>
                </a:moveTo>
                <a:cubicBezTo>
                  <a:pt x="5878650" y="1210863"/>
                  <a:pt x="5884877" y="1217426"/>
                  <a:pt x="5884877" y="1224719"/>
                </a:cubicBezTo>
                <a:cubicBezTo>
                  <a:pt x="5884877" y="1232741"/>
                  <a:pt x="5878650" y="1237116"/>
                  <a:pt x="5870088" y="1237116"/>
                </a:cubicBezTo>
                <a:cubicBezTo>
                  <a:pt x="5862304" y="1237116"/>
                  <a:pt x="5855299" y="1232741"/>
                  <a:pt x="5855299" y="1224719"/>
                </a:cubicBezTo>
                <a:cubicBezTo>
                  <a:pt x="5855299" y="1217426"/>
                  <a:pt x="5862304" y="1210863"/>
                  <a:pt x="5870088" y="1210863"/>
                </a:cubicBezTo>
                <a:close/>
                <a:moveTo>
                  <a:pt x="5799257" y="1210863"/>
                </a:moveTo>
                <a:cubicBezTo>
                  <a:pt x="5807819" y="1210863"/>
                  <a:pt x="5814045" y="1217426"/>
                  <a:pt x="5814045" y="1224719"/>
                </a:cubicBezTo>
                <a:cubicBezTo>
                  <a:pt x="5814045" y="1232741"/>
                  <a:pt x="5807819" y="1237116"/>
                  <a:pt x="5799257" y="1237116"/>
                </a:cubicBezTo>
                <a:cubicBezTo>
                  <a:pt x="5791474" y="1237116"/>
                  <a:pt x="5784469" y="1232741"/>
                  <a:pt x="5784469" y="1224719"/>
                </a:cubicBezTo>
                <a:cubicBezTo>
                  <a:pt x="5784469" y="1217426"/>
                  <a:pt x="5791474" y="1210863"/>
                  <a:pt x="5799257" y="1210863"/>
                </a:cubicBezTo>
                <a:close/>
                <a:moveTo>
                  <a:pt x="5724122" y="1210863"/>
                </a:moveTo>
                <a:cubicBezTo>
                  <a:pt x="5732144" y="1210863"/>
                  <a:pt x="5736519" y="1217868"/>
                  <a:pt x="5736519" y="1225651"/>
                </a:cubicBezTo>
                <a:cubicBezTo>
                  <a:pt x="5736519" y="1234213"/>
                  <a:pt x="5732144" y="1240439"/>
                  <a:pt x="5724122" y="1240439"/>
                </a:cubicBezTo>
                <a:cubicBezTo>
                  <a:pt x="5716100" y="1240439"/>
                  <a:pt x="5710266" y="1234213"/>
                  <a:pt x="5710266" y="1225651"/>
                </a:cubicBezTo>
                <a:cubicBezTo>
                  <a:pt x="5710266" y="1217868"/>
                  <a:pt x="5716100" y="1210863"/>
                  <a:pt x="5724122" y="1210863"/>
                </a:cubicBezTo>
                <a:close/>
                <a:moveTo>
                  <a:pt x="5653291" y="1210863"/>
                </a:moveTo>
                <a:cubicBezTo>
                  <a:pt x="5659125" y="1210863"/>
                  <a:pt x="5665688" y="1217868"/>
                  <a:pt x="5665688" y="1225651"/>
                </a:cubicBezTo>
                <a:cubicBezTo>
                  <a:pt x="5665688" y="1234213"/>
                  <a:pt x="5659125" y="1240439"/>
                  <a:pt x="5653291" y="1240439"/>
                </a:cubicBezTo>
                <a:cubicBezTo>
                  <a:pt x="5645269" y="1240439"/>
                  <a:pt x="5639435" y="1234213"/>
                  <a:pt x="5639435" y="1225651"/>
                </a:cubicBezTo>
                <a:cubicBezTo>
                  <a:pt x="5639435" y="1217868"/>
                  <a:pt x="5645269" y="1210863"/>
                  <a:pt x="5653291" y="1210863"/>
                </a:cubicBezTo>
                <a:close/>
                <a:moveTo>
                  <a:pt x="5582461" y="1210863"/>
                </a:moveTo>
                <a:cubicBezTo>
                  <a:pt x="5588295" y="1210863"/>
                  <a:pt x="5594858" y="1217868"/>
                  <a:pt x="5594858" y="1225651"/>
                </a:cubicBezTo>
                <a:cubicBezTo>
                  <a:pt x="5594858" y="1234213"/>
                  <a:pt x="5588295" y="1240439"/>
                  <a:pt x="5582461" y="1240439"/>
                </a:cubicBezTo>
                <a:cubicBezTo>
                  <a:pt x="5574439" y="1240439"/>
                  <a:pt x="5568605" y="1234213"/>
                  <a:pt x="5568605" y="1225651"/>
                </a:cubicBezTo>
                <a:cubicBezTo>
                  <a:pt x="5568605" y="1217868"/>
                  <a:pt x="5574439" y="1210863"/>
                  <a:pt x="5582461" y="1210863"/>
                </a:cubicBezTo>
                <a:close/>
                <a:moveTo>
                  <a:pt x="5510171" y="1210863"/>
                </a:moveTo>
                <a:cubicBezTo>
                  <a:pt x="5517464" y="1210863"/>
                  <a:pt x="5524027" y="1217868"/>
                  <a:pt x="5524027" y="1225651"/>
                </a:cubicBezTo>
                <a:cubicBezTo>
                  <a:pt x="5524027" y="1234213"/>
                  <a:pt x="5517464" y="1240439"/>
                  <a:pt x="5510171" y="1240439"/>
                </a:cubicBezTo>
                <a:cubicBezTo>
                  <a:pt x="5503608" y="1240439"/>
                  <a:pt x="5497774" y="1234213"/>
                  <a:pt x="5497774" y="1225651"/>
                </a:cubicBezTo>
                <a:cubicBezTo>
                  <a:pt x="5497774" y="1217868"/>
                  <a:pt x="5503608" y="1210863"/>
                  <a:pt x="5510171" y="1210863"/>
                </a:cubicBezTo>
                <a:close/>
                <a:moveTo>
                  <a:pt x="5438937" y="1210863"/>
                </a:moveTo>
                <a:cubicBezTo>
                  <a:pt x="5447182" y="1210863"/>
                  <a:pt x="5453178" y="1217868"/>
                  <a:pt x="5453178" y="1225651"/>
                </a:cubicBezTo>
                <a:cubicBezTo>
                  <a:pt x="5453178" y="1234213"/>
                  <a:pt x="5447182" y="1240439"/>
                  <a:pt x="5438937" y="1240439"/>
                </a:cubicBezTo>
                <a:cubicBezTo>
                  <a:pt x="5431442" y="1240439"/>
                  <a:pt x="5426945" y="1234213"/>
                  <a:pt x="5426945" y="1225651"/>
                </a:cubicBezTo>
                <a:cubicBezTo>
                  <a:pt x="5426945" y="1217868"/>
                  <a:pt x="5431442" y="1210863"/>
                  <a:pt x="5438937" y="1210863"/>
                </a:cubicBezTo>
                <a:close/>
                <a:moveTo>
                  <a:pt x="5367530" y="1210863"/>
                </a:moveTo>
                <a:cubicBezTo>
                  <a:pt x="5376092" y="1210863"/>
                  <a:pt x="5382318" y="1217868"/>
                  <a:pt x="5382318" y="1225651"/>
                </a:cubicBezTo>
                <a:cubicBezTo>
                  <a:pt x="5382318" y="1234213"/>
                  <a:pt x="5376092" y="1240439"/>
                  <a:pt x="5367530" y="1240439"/>
                </a:cubicBezTo>
                <a:cubicBezTo>
                  <a:pt x="5359747" y="1240439"/>
                  <a:pt x="5352742" y="1234213"/>
                  <a:pt x="5352742" y="1225651"/>
                </a:cubicBezTo>
                <a:cubicBezTo>
                  <a:pt x="5352742" y="1217868"/>
                  <a:pt x="5359747" y="1210863"/>
                  <a:pt x="5367530" y="1210863"/>
                </a:cubicBezTo>
                <a:close/>
                <a:moveTo>
                  <a:pt x="5296699" y="1210863"/>
                </a:moveTo>
                <a:cubicBezTo>
                  <a:pt x="5305261" y="1210863"/>
                  <a:pt x="5311488" y="1217868"/>
                  <a:pt x="5311488" y="1225651"/>
                </a:cubicBezTo>
                <a:cubicBezTo>
                  <a:pt x="5311488" y="1234213"/>
                  <a:pt x="5305261" y="1240439"/>
                  <a:pt x="5296699" y="1240439"/>
                </a:cubicBezTo>
                <a:cubicBezTo>
                  <a:pt x="5288915" y="1240439"/>
                  <a:pt x="5281910" y="1234213"/>
                  <a:pt x="5281910" y="1225651"/>
                </a:cubicBezTo>
                <a:cubicBezTo>
                  <a:pt x="5281910" y="1217868"/>
                  <a:pt x="5288915" y="1210863"/>
                  <a:pt x="5296699" y="1210863"/>
                </a:cubicBezTo>
                <a:close/>
                <a:moveTo>
                  <a:pt x="5225869" y="1210863"/>
                </a:moveTo>
                <a:cubicBezTo>
                  <a:pt x="5234431" y="1210863"/>
                  <a:pt x="5240657" y="1217868"/>
                  <a:pt x="5240657" y="1225651"/>
                </a:cubicBezTo>
                <a:cubicBezTo>
                  <a:pt x="5240657" y="1234213"/>
                  <a:pt x="5234431" y="1240439"/>
                  <a:pt x="5225869" y="1240439"/>
                </a:cubicBezTo>
                <a:cubicBezTo>
                  <a:pt x="5217307" y="1240439"/>
                  <a:pt x="5211081" y="1234213"/>
                  <a:pt x="5211081" y="1225651"/>
                </a:cubicBezTo>
                <a:cubicBezTo>
                  <a:pt x="5211081" y="1217868"/>
                  <a:pt x="5217307" y="1210863"/>
                  <a:pt x="5225869" y="1210863"/>
                </a:cubicBezTo>
                <a:close/>
                <a:moveTo>
                  <a:pt x="5154105" y="1210863"/>
                </a:moveTo>
                <a:cubicBezTo>
                  <a:pt x="5162127" y="1210863"/>
                  <a:pt x="5166502" y="1217868"/>
                  <a:pt x="5166502" y="1225651"/>
                </a:cubicBezTo>
                <a:cubicBezTo>
                  <a:pt x="5166502" y="1234213"/>
                  <a:pt x="5162127" y="1240439"/>
                  <a:pt x="5154105" y="1240439"/>
                </a:cubicBezTo>
                <a:cubicBezTo>
                  <a:pt x="5146083" y="1240439"/>
                  <a:pt x="5140249" y="1234213"/>
                  <a:pt x="5140249" y="1225651"/>
                </a:cubicBezTo>
                <a:cubicBezTo>
                  <a:pt x="5140249" y="1217868"/>
                  <a:pt x="5146083" y="1210863"/>
                  <a:pt x="5154105" y="1210863"/>
                </a:cubicBezTo>
                <a:close/>
                <a:moveTo>
                  <a:pt x="5083276" y="1210863"/>
                </a:moveTo>
                <a:cubicBezTo>
                  <a:pt x="5089110" y="1210863"/>
                  <a:pt x="5095673" y="1217868"/>
                  <a:pt x="5095673" y="1225651"/>
                </a:cubicBezTo>
                <a:cubicBezTo>
                  <a:pt x="5095673" y="1234213"/>
                  <a:pt x="5089110" y="1240439"/>
                  <a:pt x="5083276" y="1240439"/>
                </a:cubicBezTo>
                <a:cubicBezTo>
                  <a:pt x="5075254" y="1240439"/>
                  <a:pt x="5069420" y="1234213"/>
                  <a:pt x="5069420" y="1225651"/>
                </a:cubicBezTo>
                <a:cubicBezTo>
                  <a:pt x="5069420" y="1217868"/>
                  <a:pt x="5075254" y="1210863"/>
                  <a:pt x="5083276" y="1210863"/>
                </a:cubicBezTo>
                <a:close/>
                <a:moveTo>
                  <a:pt x="5012445" y="1210863"/>
                </a:moveTo>
                <a:cubicBezTo>
                  <a:pt x="5018279" y="1210863"/>
                  <a:pt x="5024842" y="1217868"/>
                  <a:pt x="5024842" y="1225651"/>
                </a:cubicBezTo>
                <a:cubicBezTo>
                  <a:pt x="5024842" y="1234213"/>
                  <a:pt x="5018279" y="1240439"/>
                  <a:pt x="5012445" y="1240439"/>
                </a:cubicBezTo>
                <a:cubicBezTo>
                  <a:pt x="5004423" y="1240439"/>
                  <a:pt x="4998589" y="1234213"/>
                  <a:pt x="4998589" y="1225651"/>
                </a:cubicBezTo>
                <a:cubicBezTo>
                  <a:pt x="4998589" y="1217868"/>
                  <a:pt x="5004423" y="1210863"/>
                  <a:pt x="5012445" y="1210863"/>
                </a:cubicBezTo>
                <a:close/>
                <a:moveTo>
                  <a:pt x="4940157" y="1210863"/>
                </a:moveTo>
                <a:cubicBezTo>
                  <a:pt x="4948179" y="1210863"/>
                  <a:pt x="4954013" y="1217868"/>
                  <a:pt x="4954013" y="1225651"/>
                </a:cubicBezTo>
                <a:cubicBezTo>
                  <a:pt x="4954013" y="1234213"/>
                  <a:pt x="4948179" y="1240439"/>
                  <a:pt x="4940157" y="1240439"/>
                </a:cubicBezTo>
                <a:cubicBezTo>
                  <a:pt x="4934323" y="1240439"/>
                  <a:pt x="4927760" y="1234213"/>
                  <a:pt x="4927760" y="1225651"/>
                </a:cubicBezTo>
                <a:cubicBezTo>
                  <a:pt x="4927760" y="1217868"/>
                  <a:pt x="4934323" y="1210863"/>
                  <a:pt x="4940157" y="1210863"/>
                </a:cubicBezTo>
                <a:close/>
                <a:moveTo>
                  <a:pt x="4865953" y="1210863"/>
                </a:moveTo>
                <a:cubicBezTo>
                  <a:pt x="4873975" y="1210863"/>
                  <a:pt x="4879809" y="1217868"/>
                  <a:pt x="4879809" y="1225651"/>
                </a:cubicBezTo>
                <a:cubicBezTo>
                  <a:pt x="4879809" y="1234213"/>
                  <a:pt x="4873975" y="1240439"/>
                  <a:pt x="4865953" y="1240439"/>
                </a:cubicBezTo>
                <a:cubicBezTo>
                  <a:pt x="4860119" y="1240439"/>
                  <a:pt x="4853556" y="1234213"/>
                  <a:pt x="4853556" y="1225651"/>
                </a:cubicBezTo>
                <a:cubicBezTo>
                  <a:pt x="4853556" y="1217868"/>
                  <a:pt x="4860119" y="1210863"/>
                  <a:pt x="4865953" y="1210863"/>
                </a:cubicBezTo>
                <a:close/>
                <a:moveTo>
                  <a:pt x="4795122" y="1210863"/>
                </a:moveTo>
                <a:cubicBezTo>
                  <a:pt x="4803144" y="1210863"/>
                  <a:pt x="4808978" y="1217868"/>
                  <a:pt x="4808978" y="1225651"/>
                </a:cubicBezTo>
                <a:cubicBezTo>
                  <a:pt x="4808978" y="1234213"/>
                  <a:pt x="4803144" y="1240439"/>
                  <a:pt x="4795122" y="1240439"/>
                </a:cubicBezTo>
                <a:cubicBezTo>
                  <a:pt x="4787830" y="1240439"/>
                  <a:pt x="4782725" y="1234213"/>
                  <a:pt x="4782725" y="1225651"/>
                </a:cubicBezTo>
                <a:cubicBezTo>
                  <a:pt x="4782725" y="1217868"/>
                  <a:pt x="4787830" y="1210863"/>
                  <a:pt x="4795122" y="1210863"/>
                </a:cubicBezTo>
                <a:close/>
                <a:moveTo>
                  <a:pt x="4726684" y="1210863"/>
                </a:moveTo>
                <a:cubicBezTo>
                  <a:pt x="4735246" y="1210863"/>
                  <a:pt x="4741472" y="1217868"/>
                  <a:pt x="4741472" y="1225651"/>
                </a:cubicBezTo>
                <a:cubicBezTo>
                  <a:pt x="4741472" y="1234213"/>
                  <a:pt x="4735246" y="1240439"/>
                  <a:pt x="4726684" y="1240439"/>
                </a:cubicBezTo>
                <a:cubicBezTo>
                  <a:pt x="4718122" y="1240439"/>
                  <a:pt x="4711896" y="1234213"/>
                  <a:pt x="4711896" y="1225651"/>
                </a:cubicBezTo>
                <a:cubicBezTo>
                  <a:pt x="4711896" y="1217868"/>
                  <a:pt x="4718122" y="1210863"/>
                  <a:pt x="4726684" y="1210863"/>
                </a:cubicBezTo>
                <a:close/>
                <a:moveTo>
                  <a:pt x="4655853" y="1210863"/>
                </a:moveTo>
                <a:cubicBezTo>
                  <a:pt x="4663637" y="1210863"/>
                  <a:pt x="4670642" y="1217868"/>
                  <a:pt x="4670642" y="1225651"/>
                </a:cubicBezTo>
                <a:cubicBezTo>
                  <a:pt x="4670642" y="1234213"/>
                  <a:pt x="4663637" y="1240439"/>
                  <a:pt x="4655853" y="1240439"/>
                </a:cubicBezTo>
                <a:cubicBezTo>
                  <a:pt x="4647291" y="1240439"/>
                  <a:pt x="4641064" y="1234213"/>
                  <a:pt x="4641064" y="1225651"/>
                </a:cubicBezTo>
                <a:cubicBezTo>
                  <a:pt x="4641064" y="1217868"/>
                  <a:pt x="4647291" y="1210863"/>
                  <a:pt x="4655853" y="1210863"/>
                </a:cubicBezTo>
                <a:close/>
                <a:moveTo>
                  <a:pt x="4585023" y="1210863"/>
                </a:moveTo>
                <a:cubicBezTo>
                  <a:pt x="4592806" y="1210863"/>
                  <a:pt x="4599811" y="1217868"/>
                  <a:pt x="4599811" y="1225651"/>
                </a:cubicBezTo>
                <a:cubicBezTo>
                  <a:pt x="4599811" y="1234213"/>
                  <a:pt x="4592806" y="1240439"/>
                  <a:pt x="4585023" y="1240439"/>
                </a:cubicBezTo>
                <a:cubicBezTo>
                  <a:pt x="4576461" y="1240439"/>
                  <a:pt x="4570235" y="1234213"/>
                  <a:pt x="4570235" y="1225651"/>
                </a:cubicBezTo>
                <a:cubicBezTo>
                  <a:pt x="4570235" y="1217868"/>
                  <a:pt x="4576461" y="1210863"/>
                  <a:pt x="4585023" y="1210863"/>
                </a:cubicBezTo>
                <a:close/>
                <a:moveTo>
                  <a:pt x="4513260" y="1210863"/>
                </a:moveTo>
                <a:cubicBezTo>
                  <a:pt x="4520553" y="1210863"/>
                  <a:pt x="4525657" y="1217868"/>
                  <a:pt x="4525657" y="1225651"/>
                </a:cubicBezTo>
                <a:cubicBezTo>
                  <a:pt x="4525657" y="1234213"/>
                  <a:pt x="4520553" y="1240439"/>
                  <a:pt x="4513260" y="1240439"/>
                </a:cubicBezTo>
                <a:cubicBezTo>
                  <a:pt x="4505238" y="1240439"/>
                  <a:pt x="4499404" y="1234213"/>
                  <a:pt x="4499404" y="1225651"/>
                </a:cubicBezTo>
                <a:cubicBezTo>
                  <a:pt x="4499404" y="1217868"/>
                  <a:pt x="4505238" y="1210863"/>
                  <a:pt x="4513260" y="1210863"/>
                </a:cubicBezTo>
                <a:close/>
                <a:moveTo>
                  <a:pt x="4439056" y="1210863"/>
                </a:moveTo>
                <a:cubicBezTo>
                  <a:pt x="4445619" y="1210863"/>
                  <a:pt x="4451453" y="1217868"/>
                  <a:pt x="4451453" y="1225651"/>
                </a:cubicBezTo>
                <a:cubicBezTo>
                  <a:pt x="4451453" y="1234213"/>
                  <a:pt x="4445619" y="1240439"/>
                  <a:pt x="4439056" y="1240439"/>
                </a:cubicBezTo>
                <a:cubicBezTo>
                  <a:pt x="4431763" y="1240439"/>
                  <a:pt x="4425200" y="1234213"/>
                  <a:pt x="4425200" y="1225651"/>
                </a:cubicBezTo>
                <a:cubicBezTo>
                  <a:pt x="4425200" y="1217868"/>
                  <a:pt x="4431763" y="1210863"/>
                  <a:pt x="4439056" y="1210863"/>
                </a:cubicBezTo>
                <a:close/>
                <a:moveTo>
                  <a:pt x="4366768" y="1210863"/>
                </a:moveTo>
                <a:cubicBezTo>
                  <a:pt x="4374790" y="1210863"/>
                  <a:pt x="4380624" y="1217868"/>
                  <a:pt x="4380624" y="1225651"/>
                </a:cubicBezTo>
                <a:cubicBezTo>
                  <a:pt x="4380624" y="1234213"/>
                  <a:pt x="4374790" y="1240439"/>
                  <a:pt x="4366768" y="1240439"/>
                </a:cubicBezTo>
                <a:cubicBezTo>
                  <a:pt x="4360934" y="1240439"/>
                  <a:pt x="4354371" y="1234213"/>
                  <a:pt x="4354371" y="1225651"/>
                </a:cubicBezTo>
                <a:cubicBezTo>
                  <a:pt x="4354371" y="1217868"/>
                  <a:pt x="4360934" y="1210863"/>
                  <a:pt x="4366768" y="1210863"/>
                </a:cubicBezTo>
                <a:close/>
                <a:moveTo>
                  <a:pt x="4295937" y="1210863"/>
                </a:moveTo>
                <a:cubicBezTo>
                  <a:pt x="4303959" y="1210863"/>
                  <a:pt x="4309793" y="1217868"/>
                  <a:pt x="4309793" y="1225651"/>
                </a:cubicBezTo>
                <a:cubicBezTo>
                  <a:pt x="4309793" y="1234213"/>
                  <a:pt x="4303959" y="1240439"/>
                  <a:pt x="4295937" y="1240439"/>
                </a:cubicBezTo>
                <a:cubicBezTo>
                  <a:pt x="4290103" y="1240439"/>
                  <a:pt x="4283540" y="1234213"/>
                  <a:pt x="4283540" y="1225651"/>
                </a:cubicBezTo>
                <a:cubicBezTo>
                  <a:pt x="4283540" y="1217868"/>
                  <a:pt x="4290103" y="1210863"/>
                  <a:pt x="4295937" y="1210863"/>
                </a:cubicBezTo>
                <a:close/>
                <a:moveTo>
                  <a:pt x="368953" y="1210863"/>
                </a:moveTo>
                <a:cubicBezTo>
                  <a:pt x="377515" y="1210863"/>
                  <a:pt x="383742" y="1217868"/>
                  <a:pt x="383742" y="1225651"/>
                </a:cubicBezTo>
                <a:cubicBezTo>
                  <a:pt x="383742" y="1234213"/>
                  <a:pt x="377515" y="1240439"/>
                  <a:pt x="368953" y="1240439"/>
                </a:cubicBezTo>
                <a:cubicBezTo>
                  <a:pt x="361170" y="1240439"/>
                  <a:pt x="354165" y="1234213"/>
                  <a:pt x="354165" y="1225651"/>
                </a:cubicBezTo>
                <a:cubicBezTo>
                  <a:pt x="354165" y="1217868"/>
                  <a:pt x="361170" y="1210863"/>
                  <a:pt x="368953" y="1210863"/>
                </a:cubicBezTo>
                <a:close/>
                <a:moveTo>
                  <a:pt x="297189" y="1210863"/>
                </a:moveTo>
                <a:cubicBezTo>
                  <a:pt x="305211" y="1210863"/>
                  <a:pt x="309586" y="1217868"/>
                  <a:pt x="309586" y="1225651"/>
                </a:cubicBezTo>
                <a:cubicBezTo>
                  <a:pt x="309586" y="1234213"/>
                  <a:pt x="305211" y="1240439"/>
                  <a:pt x="297189" y="1240439"/>
                </a:cubicBezTo>
                <a:cubicBezTo>
                  <a:pt x="289897" y="1240439"/>
                  <a:pt x="283334" y="1234213"/>
                  <a:pt x="283334" y="1225651"/>
                </a:cubicBezTo>
                <a:cubicBezTo>
                  <a:pt x="283334" y="1217868"/>
                  <a:pt x="289897" y="1210863"/>
                  <a:pt x="297189" y="1210863"/>
                </a:cubicBezTo>
                <a:close/>
                <a:moveTo>
                  <a:pt x="226361" y="1210863"/>
                </a:moveTo>
                <a:cubicBezTo>
                  <a:pt x="232195" y="1210863"/>
                  <a:pt x="238759" y="1217868"/>
                  <a:pt x="238759" y="1225651"/>
                </a:cubicBezTo>
                <a:cubicBezTo>
                  <a:pt x="238759" y="1234213"/>
                  <a:pt x="232195" y="1240439"/>
                  <a:pt x="226361" y="1240439"/>
                </a:cubicBezTo>
                <a:cubicBezTo>
                  <a:pt x="218338" y="1240439"/>
                  <a:pt x="212504" y="1234213"/>
                  <a:pt x="212504" y="1225651"/>
                </a:cubicBezTo>
                <a:cubicBezTo>
                  <a:pt x="212504" y="1217868"/>
                  <a:pt x="218338" y="1210863"/>
                  <a:pt x="226361" y="1210863"/>
                </a:cubicBezTo>
                <a:close/>
                <a:moveTo>
                  <a:pt x="155527" y="1210863"/>
                </a:moveTo>
                <a:cubicBezTo>
                  <a:pt x="161361" y="1210863"/>
                  <a:pt x="167924" y="1217868"/>
                  <a:pt x="167924" y="1225651"/>
                </a:cubicBezTo>
                <a:cubicBezTo>
                  <a:pt x="167924" y="1234213"/>
                  <a:pt x="161361" y="1240439"/>
                  <a:pt x="155527" y="1240439"/>
                </a:cubicBezTo>
                <a:cubicBezTo>
                  <a:pt x="147505" y="1240439"/>
                  <a:pt x="141671" y="1234213"/>
                  <a:pt x="141671" y="1225651"/>
                </a:cubicBezTo>
                <a:cubicBezTo>
                  <a:pt x="141671" y="1217868"/>
                  <a:pt x="147505" y="1210863"/>
                  <a:pt x="155527" y="1210863"/>
                </a:cubicBezTo>
                <a:close/>
                <a:moveTo>
                  <a:pt x="83239" y="1210863"/>
                </a:moveTo>
                <a:cubicBezTo>
                  <a:pt x="90531" y="1210863"/>
                  <a:pt x="97095" y="1217868"/>
                  <a:pt x="97095" y="1225651"/>
                </a:cubicBezTo>
                <a:cubicBezTo>
                  <a:pt x="97095" y="1234213"/>
                  <a:pt x="90531" y="1240439"/>
                  <a:pt x="83239" y="1240439"/>
                </a:cubicBezTo>
                <a:cubicBezTo>
                  <a:pt x="76675" y="1240439"/>
                  <a:pt x="70841" y="1234213"/>
                  <a:pt x="70841" y="1225651"/>
                </a:cubicBezTo>
                <a:cubicBezTo>
                  <a:pt x="70841" y="1217868"/>
                  <a:pt x="76675" y="1210863"/>
                  <a:pt x="83239" y="1210863"/>
                </a:cubicBezTo>
                <a:close/>
                <a:moveTo>
                  <a:pt x="12003" y="1210863"/>
                </a:moveTo>
                <a:cubicBezTo>
                  <a:pt x="20248" y="1210863"/>
                  <a:pt x="26244" y="1217868"/>
                  <a:pt x="26244" y="1225651"/>
                </a:cubicBezTo>
                <a:cubicBezTo>
                  <a:pt x="26244" y="1234213"/>
                  <a:pt x="20248" y="1240439"/>
                  <a:pt x="12003" y="1240439"/>
                </a:cubicBezTo>
                <a:cubicBezTo>
                  <a:pt x="4508" y="1240439"/>
                  <a:pt x="10" y="1234213"/>
                  <a:pt x="10" y="1225651"/>
                </a:cubicBezTo>
                <a:cubicBezTo>
                  <a:pt x="10" y="1217868"/>
                  <a:pt x="4508" y="1210863"/>
                  <a:pt x="12003" y="1210863"/>
                </a:cubicBezTo>
                <a:close/>
                <a:moveTo>
                  <a:pt x="7013492" y="1140032"/>
                </a:moveTo>
                <a:cubicBezTo>
                  <a:pt x="7021275" y="1140032"/>
                  <a:pt x="7028280" y="1146595"/>
                  <a:pt x="7028280" y="1152429"/>
                </a:cubicBezTo>
                <a:cubicBezTo>
                  <a:pt x="7028280" y="1160451"/>
                  <a:pt x="7021275" y="1166286"/>
                  <a:pt x="7013492" y="1166286"/>
                </a:cubicBezTo>
                <a:cubicBezTo>
                  <a:pt x="7004930" y="1166286"/>
                  <a:pt x="6998704" y="1160451"/>
                  <a:pt x="6998704" y="1152429"/>
                </a:cubicBezTo>
                <a:cubicBezTo>
                  <a:pt x="6998704" y="1146595"/>
                  <a:pt x="7004930" y="1140032"/>
                  <a:pt x="7013492" y="1140032"/>
                </a:cubicBezTo>
                <a:close/>
                <a:moveTo>
                  <a:pt x="6939085" y="1140032"/>
                </a:moveTo>
                <a:cubicBezTo>
                  <a:pt x="6946378" y="1140032"/>
                  <a:pt x="6950753" y="1146595"/>
                  <a:pt x="6950753" y="1152429"/>
                </a:cubicBezTo>
                <a:cubicBezTo>
                  <a:pt x="6950753" y="1160451"/>
                  <a:pt x="6946378" y="1166286"/>
                  <a:pt x="6939085" y="1166286"/>
                </a:cubicBezTo>
                <a:cubicBezTo>
                  <a:pt x="6931063" y="1166286"/>
                  <a:pt x="6924500" y="1160451"/>
                  <a:pt x="6924500" y="1152429"/>
                </a:cubicBezTo>
                <a:cubicBezTo>
                  <a:pt x="6924500" y="1146595"/>
                  <a:pt x="6931063" y="1140032"/>
                  <a:pt x="6939085" y="1140032"/>
                </a:cubicBezTo>
                <a:close/>
                <a:moveTo>
                  <a:pt x="6867525" y="1140032"/>
                </a:moveTo>
                <a:cubicBezTo>
                  <a:pt x="6874088" y="1140032"/>
                  <a:pt x="6879922" y="1146595"/>
                  <a:pt x="6879922" y="1153888"/>
                </a:cubicBezTo>
                <a:cubicBezTo>
                  <a:pt x="6879922" y="1160451"/>
                  <a:pt x="6874088" y="1166286"/>
                  <a:pt x="6867525" y="1166286"/>
                </a:cubicBezTo>
                <a:cubicBezTo>
                  <a:pt x="6860232" y="1166286"/>
                  <a:pt x="6853669" y="1160451"/>
                  <a:pt x="6853669" y="1153888"/>
                </a:cubicBezTo>
                <a:cubicBezTo>
                  <a:pt x="6853669" y="1146595"/>
                  <a:pt x="6860232" y="1140032"/>
                  <a:pt x="6867525" y="1140032"/>
                </a:cubicBezTo>
                <a:close/>
                <a:moveTo>
                  <a:pt x="6796696" y="1140032"/>
                </a:moveTo>
                <a:cubicBezTo>
                  <a:pt x="6803259" y="1140032"/>
                  <a:pt x="6809093" y="1146595"/>
                  <a:pt x="6809093" y="1153888"/>
                </a:cubicBezTo>
                <a:cubicBezTo>
                  <a:pt x="6809093" y="1160451"/>
                  <a:pt x="6803259" y="1166286"/>
                  <a:pt x="6796696" y="1166286"/>
                </a:cubicBezTo>
                <a:cubicBezTo>
                  <a:pt x="6789403" y="1166286"/>
                  <a:pt x="6782840" y="1160451"/>
                  <a:pt x="6782840" y="1153888"/>
                </a:cubicBezTo>
                <a:cubicBezTo>
                  <a:pt x="6782840" y="1146595"/>
                  <a:pt x="6789403" y="1140032"/>
                  <a:pt x="6796696" y="1140032"/>
                </a:cubicBezTo>
                <a:close/>
                <a:moveTo>
                  <a:pt x="6724405" y="1140032"/>
                </a:moveTo>
                <a:cubicBezTo>
                  <a:pt x="6732427" y="1140032"/>
                  <a:pt x="6738261" y="1146595"/>
                  <a:pt x="6738261" y="1153888"/>
                </a:cubicBezTo>
                <a:cubicBezTo>
                  <a:pt x="6738261" y="1160451"/>
                  <a:pt x="6732427" y="1166286"/>
                  <a:pt x="6724405" y="1166286"/>
                </a:cubicBezTo>
                <a:cubicBezTo>
                  <a:pt x="6718571" y="1166286"/>
                  <a:pt x="6712008" y="1160451"/>
                  <a:pt x="6712008" y="1153888"/>
                </a:cubicBezTo>
                <a:cubicBezTo>
                  <a:pt x="6712008" y="1146595"/>
                  <a:pt x="6718571" y="1140032"/>
                  <a:pt x="6724405" y="1140032"/>
                </a:cubicBezTo>
                <a:close/>
                <a:moveTo>
                  <a:pt x="6653576" y="1140032"/>
                </a:moveTo>
                <a:cubicBezTo>
                  <a:pt x="6660869" y="1140032"/>
                  <a:pt x="6667432" y="1146595"/>
                  <a:pt x="6667432" y="1153888"/>
                </a:cubicBezTo>
                <a:cubicBezTo>
                  <a:pt x="6667432" y="1160451"/>
                  <a:pt x="6660869" y="1166286"/>
                  <a:pt x="6653576" y="1166286"/>
                </a:cubicBezTo>
                <a:cubicBezTo>
                  <a:pt x="6645554" y="1166286"/>
                  <a:pt x="6641179" y="1160451"/>
                  <a:pt x="6641179" y="1153888"/>
                </a:cubicBezTo>
                <a:cubicBezTo>
                  <a:pt x="6641179" y="1146595"/>
                  <a:pt x="6645554" y="1140032"/>
                  <a:pt x="6653576" y="1140032"/>
                </a:cubicBezTo>
                <a:close/>
                <a:moveTo>
                  <a:pt x="6581764" y="1140032"/>
                </a:moveTo>
                <a:cubicBezTo>
                  <a:pt x="6589547" y="1140032"/>
                  <a:pt x="6596552" y="1146595"/>
                  <a:pt x="6596552" y="1153888"/>
                </a:cubicBezTo>
                <a:cubicBezTo>
                  <a:pt x="6596552" y="1160451"/>
                  <a:pt x="6589547" y="1166286"/>
                  <a:pt x="6581764" y="1166286"/>
                </a:cubicBezTo>
                <a:cubicBezTo>
                  <a:pt x="6573202" y="1166286"/>
                  <a:pt x="6566976" y="1160451"/>
                  <a:pt x="6566976" y="1153888"/>
                </a:cubicBezTo>
                <a:cubicBezTo>
                  <a:pt x="6566976" y="1146595"/>
                  <a:pt x="6573202" y="1140032"/>
                  <a:pt x="6581764" y="1140032"/>
                </a:cubicBezTo>
                <a:close/>
                <a:moveTo>
                  <a:pt x="6510933" y="1140032"/>
                </a:moveTo>
                <a:cubicBezTo>
                  <a:pt x="6518717" y="1140032"/>
                  <a:pt x="6525722" y="1146595"/>
                  <a:pt x="6525722" y="1153888"/>
                </a:cubicBezTo>
                <a:cubicBezTo>
                  <a:pt x="6525722" y="1160451"/>
                  <a:pt x="6518717" y="1166286"/>
                  <a:pt x="6510933" y="1166286"/>
                </a:cubicBezTo>
                <a:cubicBezTo>
                  <a:pt x="6502371" y="1166286"/>
                  <a:pt x="6496144" y="1160451"/>
                  <a:pt x="6496144" y="1153888"/>
                </a:cubicBezTo>
                <a:cubicBezTo>
                  <a:pt x="6496144" y="1146595"/>
                  <a:pt x="6502371" y="1140032"/>
                  <a:pt x="6510933" y="1140032"/>
                </a:cubicBezTo>
                <a:close/>
                <a:moveTo>
                  <a:pt x="6440492" y="1140032"/>
                </a:moveTo>
                <a:cubicBezTo>
                  <a:pt x="6448081" y="1140032"/>
                  <a:pt x="6454911" y="1146595"/>
                  <a:pt x="6454911" y="1153888"/>
                </a:cubicBezTo>
                <a:cubicBezTo>
                  <a:pt x="6454911" y="1160451"/>
                  <a:pt x="6448081" y="1166286"/>
                  <a:pt x="6440492" y="1166286"/>
                </a:cubicBezTo>
                <a:cubicBezTo>
                  <a:pt x="6432145" y="1166286"/>
                  <a:pt x="6425315" y="1160451"/>
                  <a:pt x="6425315" y="1153888"/>
                </a:cubicBezTo>
                <a:cubicBezTo>
                  <a:pt x="6425315" y="1146595"/>
                  <a:pt x="6432145" y="1140032"/>
                  <a:pt x="6440492" y="1140032"/>
                </a:cubicBezTo>
                <a:close/>
                <a:moveTo>
                  <a:pt x="6368340" y="1140032"/>
                </a:moveTo>
                <a:cubicBezTo>
                  <a:pt x="6376362" y="1140032"/>
                  <a:pt x="6380737" y="1146595"/>
                  <a:pt x="6380737" y="1153888"/>
                </a:cubicBezTo>
                <a:cubicBezTo>
                  <a:pt x="6380737" y="1160451"/>
                  <a:pt x="6376362" y="1166286"/>
                  <a:pt x="6368340" y="1166286"/>
                </a:cubicBezTo>
                <a:cubicBezTo>
                  <a:pt x="6361047" y="1166286"/>
                  <a:pt x="6354484" y="1160451"/>
                  <a:pt x="6354484" y="1153888"/>
                </a:cubicBezTo>
                <a:cubicBezTo>
                  <a:pt x="6354484" y="1146595"/>
                  <a:pt x="6361047" y="1140032"/>
                  <a:pt x="6368340" y="1140032"/>
                </a:cubicBezTo>
                <a:close/>
                <a:moveTo>
                  <a:pt x="6297511" y="1140032"/>
                </a:moveTo>
                <a:cubicBezTo>
                  <a:pt x="6304074" y="1140032"/>
                  <a:pt x="6309908" y="1146595"/>
                  <a:pt x="6309908" y="1153888"/>
                </a:cubicBezTo>
                <a:cubicBezTo>
                  <a:pt x="6309908" y="1160451"/>
                  <a:pt x="6304074" y="1166286"/>
                  <a:pt x="6297511" y="1166286"/>
                </a:cubicBezTo>
                <a:cubicBezTo>
                  <a:pt x="6290218" y="1166286"/>
                  <a:pt x="6283655" y="1160451"/>
                  <a:pt x="6283655" y="1153888"/>
                </a:cubicBezTo>
                <a:cubicBezTo>
                  <a:pt x="6283655" y="1146595"/>
                  <a:pt x="6290218" y="1140032"/>
                  <a:pt x="6297511" y="1140032"/>
                </a:cubicBezTo>
                <a:close/>
                <a:moveTo>
                  <a:pt x="6226679" y="1140032"/>
                </a:moveTo>
                <a:cubicBezTo>
                  <a:pt x="6233242" y="1140032"/>
                  <a:pt x="6239076" y="1146595"/>
                  <a:pt x="6239076" y="1153888"/>
                </a:cubicBezTo>
                <a:cubicBezTo>
                  <a:pt x="6239076" y="1160451"/>
                  <a:pt x="6233242" y="1166286"/>
                  <a:pt x="6226679" y="1166286"/>
                </a:cubicBezTo>
                <a:cubicBezTo>
                  <a:pt x="6219386" y="1166286"/>
                  <a:pt x="6212823" y="1160451"/>
                  <a:pt x="6212823" y="1153888"/>
                </a:cubicBezTo>
                <a:cubicBezTo>
                  <a:pt x="6212823" y="1146595"/>
                  <a:pt x="6219386" y="1140032"/>
                  <a:pt x="6226679" y="1140032"/>
                </a:cubicBezTo>
                <a:close/>
                <a:moveTo>
                  <a:pt x="6154391" y="1140032"/>
                </a:moveTo>
                <a:cubicBezTo>
                  <a:pt x="6161684" y="1140032"/>
                  <a:pt x="6168247" y="1146595"/>
                  <a:pt x="6168247" y="1153888"/>
                </a:cubicBezTo>
                <a:cubicBezTo>
                  <a:pt x="6168247" y="1160451"/>
                  <a:pt x="6161684" y="1166286"/>
                  <a:pt x="6154391" y="1166286"/>
                </a:cubicBezTo>
                <a:cubicBezTo>
                  <a:pt x="6147828" y="1166286"/>
                  <a:pt x="6141994" y="1160451"/>
                  <a:pt x="6141994" y="1153888"/>
                </a:cubicBezTo>
                <a:cubicBezTo>
                  <a:pt x="6141994" y="1146595"/>
                  <a:pt x="6147828" y="1140032"/>
                  <a:pt x="6154391" y="1140032"/>
                </a:cubicBezTo>
                <a:close/>
                <a:moveTo>
                  <a:pt x="6083559" y="1140032"/>
                </a:moveTo>
                <a:cubicBezTo>
                  <a:pt x="6090852" y="1140032"/>
                  <a:pt x="6097415" y="1146595"/>
                  <a:pt x="6097415" y="1153888"/>
                </a:cubicBezTo>
                <a:cubicBezTo>
                  <a:pt x="6097415" y="1160451"/>
                  <a:pt x="6090852" y="1166286"/>
                  <a:pt x="6083559" y="1166286"/>
                </a:cubicBezTo>
                <a:cubicBezTo>
                  <a:pt x="6076996" y="1166286"/>
                  <a:pt x="6071162" y="1160451"/>
                  <a:pt x="6071162" y="1153888"/>
                </a:cubicBezTo>
                <a:cubicBezTo>
                  <a:pt x="6071162" y="1146595"/>
                  <a:pt x="6076996" y="1140032"/>
                  <a:pt x="6083559" y="1140032"/>
                </a:cubicBezTo>
                <a:close/>
                <a:moveTo>
                  <a:pt x="6009356" y="1140032"/>
                </a:moveTo>
                <a:cubicBezTo>
                  <a:pt x="6016649" y="1140032"/>
                  <a:pt x="6023212" y="1146595"/>
                  <a:pt x="6023212" y="1153888"/>
                </a:cubicBezTo>
                <a:cubicBezTo>
                  <a:pt x="6023212" y="1160451"/>
                  <a:pt x="6016649" y="1166286"/>
                  <a:pt x="6009356" y="1166286"/>
                </a:cubicBezTo>
                <a:cubicBezTo>
                  <a:pt x="6001334" y="1166286"/>
                  <a:pt x="5996959" y="1160451"/>
                  <a:pt x="5996959" y="1153888"/>
                </a:cubicBezTo>
                <a:cubicBezTo>
                  <a:pt x="5996959" y="1146595"/>
                  <a:pt x="6001334" y="1140032"/>
                  <a:pt x="6009356" y="1140032"/>
                </a:cubicBezTo>
                <a:close/>
                <a:moveTo>
                  <a:pt x="5940548" y="1140032"/>
                </a:moveTo>
                <a:cubicBezTo>
                  <a:pt x="5948896" y="1140032"/>
                  <a:pt x="5955726" y="1146595"/>
                  <a:pt x="5955726" y="1153888"/>
                </a:cubicBezTo>
                <a:cubicBezTo>
                  <a:pt x="5955726" y="1160451"/>
                  <a:pt x="5948896" y="1166286"/>
                  <a:pt x="5940548" y="1166286"/>
                </a:cubicBezTo>
                <a:cubicBezTo>
                  <a:pt x="5932960" y="1166286"/>
                  <a:pt x="5926130" y="1160451"/>
                  <a:pt x="5926130" y="1153888"/>
                </a:cubicBezTo>
                <a:cubicBezTo>
                  <a:pt x="5926130" y="1146595"/>
                  <a:pt x="5932960" y="1140032"/>
                  <a:pt x="5940548" y="1140032"/>
                </a:cubicBezTo>
                <a:close/>
                <a:moveTo>
                  <a:pt x="5870088" y="1140032"/>
                </a:moveTo>
                <a:cubicBezTo>
                  <a:pt x="5878650" y="1140032"/>
                  <a:pt x="5884877" y="1146595"/>
                  <a:pt x="5884877" y="1153888"/>
                </a:cubicBezTo>
                <a:cubicBezTo>
                  <a:pt x="5884877" y="1160451"/>
                  <a:pt x="5878650" y="1166286"/>
                  <a:pt x="5870088" y="1166286"/>
                </a:cubicBezTo>
                <a:cubicBezTo>
                  <a:pt x="5862304" y="1166286"/>
                  <a:pt x="5855299" y="1161910"/>
                  <a:pt x="5855299" y="1153888"/>
                </a:cubicBezTo>
                <a:cubicBezTo>
                  <a:pt x="5855299" y="1146595"/>
                  <a:pt x="5862304" y="1140032"/>
                  <a:pt x="5870088" y="1140032"/>
                </a:cubicBezTo>
                <a:close/>
                <a:moveTo>
                  <a:pt x="5799257" y="1140032"/>
                </a:moveTo>
                <a:cubicBezTo>
                  <a:pt x="5807819" y="1140032"/>
                  <a:pt x="5814045" y="1146595"/>
                  <a:pt x="5814045" y="1153888"/>
                </a:cubicBezTo>
                <a:cubicBezTo>
                  <a:pt x="5814045" y="1161910"/>
                  <a:pt x="5807819" y="1166286"/>
                  <a:pt x="5799257" y="1166286"/>
                </a:cubicBezTo>
                <a:cubicBezTo>
                  <a:pt x="5791474" y="1166286"/>
                  <a:pt x="5784469" y="1161910"/>
                  <a:pt x="5784469" y="1153888"/>
                </a:cubicBezTo>
                <a:cubicBezTo>
                  <a:pt x="5784469" y="1146595"/>
                  <a:pt x="5791474" y="1140032"/>
                  <a:pt x="5799257" y="1140032"/>
                </a:cubicBezTo>
                <a:close/>
                <a:moveTo>
                  <a:pt x="5724122" y="1140032"/>
                </a:moveTo>
                <a:cubicBezTo>
                  <a:pt x="5732144" y="1140032"/>
                  <a:pt x="5736519" y="1146595"/>
                  <a:pt x="5736519" y="1153888"/>
                </a:cubicBezTo>
                <a:cubicBezTo>
                  <a:pt x="5736519" y="1161910"/>
                  <a:pt x="5732144" y="1166286"/>
                  <a:pt x="5724122" y="1166286"/>
                </a:cubicBezTo>
                <a:cubicBezTo>
                  <a:pt x="5716100" y="1166286"/>
                  <a:pt x="5710266" y="1161910"/>
                  <a:pt x="5710266" y="1153888"/>
                </a:cubicBezTo>
                <a:cubicBezTo>
                  <a:pt x="5710266" y="1146595"/>
                  <a:pt x="5716100" y="1140032"/>
                  <a:pt x="5724122" y="1140032"/>
                </a:cubicBezTo>
                <a:close/>
                <a:moveTo>
                  <a:pt x="5653291" y="1140032"/>
                </a:moveTo>
                <a:cubicBezTo>
                  <a:pt x="5659125" y="1140032"/>
                  <a:pt x="5665688" y="1146595"/>
                  <a:pt x="5665688" y="1153888"/>
                </a:cubicBezTo>
                <a:cubicBezTo>
                  <a:pt x="5665688" y="1161910"/>
                  <a:pt x="5659125" y="1166286"/>
                  <a:pt x="5653291" y="1166286"/>
                </a:cubicBezTo>
                <a:cubicBezTo>
                  <a:pt x="5645269" y="1166286"/>
                  <a:pt x="5639435" y="1161910"/>
                  <a:pt x="5639435" y="1153888"/>
                </a:cubicBezTo>
                <a:cubicBezTo>
                  <a:pt x="5639435" y="1146595"/>
                  <a:pt x="5645269" y="1140032"/>
                  <a:pt x="5653291" y="1140032"/>
                </a:cubicBezTo>
                <a:close/>
                <a:moveTo>
                  <a:pt x="5581002" y="1140032"/>
                </a:moveTo>
                <a:cubicBezTo>
                  <a:pt x="5588295" y="1140032"/>
                  <a:pt x="5594858" y="1146595"/>
                  <a:pt x="5594858" y="1153888"/>
                </a:cubicBezTo>
                <a:cubicBezTo>
                  <a:pt x="5594858" y="1161910"/>
                  <a:pt x="5588295" y="1166286"/>
                  <a:pt x="5581002" y="1166286"/>
                </a:cubicBezTo>
                <a:cubicBezTo>
                  <a:pt x="5574439" y="1166286"/>
                  <a:pt x="5568605" y="1161910"/>
                  <a:pt x="5568605" y="1153888"/>
                </a:cubicBezTo>
                <a:cubicBezTo>
                  <a:pt x="5568605" y="1146595"/>
                  <a:pt x="5574439" y="1140032"/>
                  <a:pt x="5581002" y="1140032"/>
                </a:cubicBezTo>
                <a:close/>
                <a:moveTo>
                  <a:pt x="5510171" y="1140032"/>
                </a:moveTo>
                <a:cubicBezTo>
                  <a:pt x="5517464" y="1140032"/>
                  <a:pt x="5524027" y="1146595"/>
                  <a:pt x="5524027" y="1153888"/>
                </a:cubicBezTo>
                <a:cubicBezTo>
                  <a:pt x="5524027" y="1161910"/>
                  <a:pt x="5517464" y="1166286"/>
                  <a:pt x="5510171" y="1166286"/>
                </a:cubicBezTo>
                <a:cubicBezTo>
                  <a:pt x="5503608" y="1166286"/>
                  <a:pt x="5497774" y="1161910"/>
                  <a:pt x="5497774" y="1153888"/>
                </a:cubicBezTo>
                <a:cubicBezTo>
                  <a:pt x="5497774" y="1146595"/>
                  <a:pt x="5503608" y="1140032"/>
                  <a:pt x="5510171" y="1140032"/>
                </a:cubicBezTo>
                <a:close/>
                <a:moveTo>
                  <a:pt x="5438937" y="1140032"/>
                </a:moveTo>
                <a:cubicBezTo>
                  <a:pt x="5447182" y="1140032"/>
                  <a:pt x="5453178" y="1146595"/>
                  <a:pt x="5453178" y="1153888"/>
                </a:cubicBezTo>
                <a:cubicBezTo>
                  <a:pt x="5453178" y="1161910"/>
                  <a:pt x="5447182" y="1166286"/>
                  <a:pt x="5438937" y="1166286"/>
                </a:cubicBezTo>
                <a:cubicBezTo>
                  <a:pt x="5431442" y="1166286"/>
                  <a:pt x="5426945" y="1161910"/>
                  <a:pt x="5426945" y="1153888"/>
                </a:cubicBezTo>
                <a:cubicBezTo>
                  <a:pt x="5426945" y="1146595"/>
                  <a:pt x="5431442" y="1140032"/>
                  <a:pt x="5438937" y="1140032"/>
                </a:cubicBezTo>
                <a:close/>
                <a:moveTo>
                  <a:pt x="5367530" y="1140032"/>
                </a:moveTo>
                <a:cubicBezTo>
                  <a:pt x="5376092" y="1140032"/>
                  <a:pt x="5382318" y="1146595"/>
                  <a:pt x="5382318" y="1153888"/>
                </a:cubicBezTo>
                <a:cubicBezTo>
                  <a:pt x="5382318" y="1161910"/>
                  <a:pt x="5376092" y="1166286"/>
                  <a:pt x="5367530" y="1166286"/>
                </a:cubicBezTo>
                <a:cubicBezTo>
                  <a:pt x="5359747" y="1166286"/>
                  <a:pt x="5352742" y="1161910"/>
                  <a:pt x="5352742" y="1153888"/>
                </a:cubicBezTo>
                <a:cubicBezTo>
                  <a:pt x="5352742" y="1146595"/>
                  <a:pt x="5359747" y="1140032"/>
                  <a:pt x="5367530" y="1140032"/>
                </a:cubicBezTo>
                <a:close/>
                <a:moveTo>
                  <a:pt x="5296699" y="1140032"/>
                </a:moveTo>
                <a:cubicBezTo>
                  <a:pt x="5305261" y="1140032"/>
                  <a:pt x="5311488" y="1146595"/>
                  <a:pt x="5311488" y="1153888"/>
                </a:cubicBezTo>
                <a:cubicBezTo>
                  <a:pt x="5311488" y="1161910"/>
                  <a:pt x="5305261" y="1166286"/>
                  <a:pt x="5296699" y="1166286"/>
                </a:cubicBezTo>
                <a:cubicBezTo>
                  <a:pt x="5288915" y="1166286"/>
                  <a:pt x="5281910" y="1161910"/>
                  <a:pt x="5281910" y="1153888"/>
                </a:cubicBezTo>
                <a:cubicBezTo>
                  <a:pt x="5281910" y="1146595"/>
                  <a:pt x="5288915" y="1140032"/>
                  <a:pt x="5296699" y="1140032"/>
                </a:cubicBezTo>
                <a:close/>
                <a:moveTo>
                  <a:pt x="5225869" y="1140032"/>
                </a:moveTo>
                <a:cubicBezTo>
                  <a:pt x="5234431" y="1140032"/>
                  <a:pt x="5240657" y="1146595"/>
                  <a:pt x="5240657" y="1153888"/>
                </a:cubicBezTo>
                <a:cubicBezTo>
                  <a:pt x="5240657" y="1161910"/>
                  <a:pt x="5234431" y="1166286"/>
                  <a:pt x="5225869" y="1166286"/>
                </a:cubicBezTo>
                <a:cubicBezTo>
                  <a:pt x="5217307" y="1166286"/>
                  <a:pt x="5211081" y="1161910"/>
                  <a:pt x="5211081" y="1153888"/>
                </a:cubicBezTo>
                <a:cubicBezTo>
                  <a:pt x="5211081" y="1146595"/>
                  <a:pt x="5217307" y="1140032"/>
                  <a:pt x="5225869" y="1140032"/>
                </a:cubicBezTo>
                <a:close/>
                <a:moveTo>
                  <a:pt x="5154105" y="1140032"/>
                </a:moveTo>
                <a:cubicBezTo>
                  <a:pt x="5162127" y="1140032"/>
                  <a:pt x="5166502" y="1147037"/>
                  <a:pt x="5166502" y="1154821"/>
                </a:cubicBezTo>
                <a:cubicBezTo>
                  <a:pt x="5166502" y="1163383"/>
                  <a:pt x="5162127" y="1169610"/>
                  <a:pt x="5154105" y="1169610"/>
                </a:cubicBezTo>
                <a:cubicBezTo>
                  <a:pt x="5146083" y="1169610"/>
                  <a:pt x="5140249" y="1163383"/>
                  <a:pt x="5140249" y="1154821"/>
                </a:cubicBezTo>
                <a:cubicBezTo>
                  <a:pt x="5140249" y="1147037"/>
                  <a:pt x="5146083" y="1140032"/>
                  <a:pt x="5154105" y="1140032"/>
                </a:cubicBezTo>
                <a:close/>
                <a:moveTo>
                  <a:pt x="5083276" y="1140032"/>
                </a:moveTo>
                <a:cubicBezTo>
                  <a:pt x="5089110" y="1140032"/>
                  <a:pt x="5095673" y="1147037"/>
                  <a:pt x="5095673" y="1154821"/>
                </a:cubicBezTo>
                <a:cubicBezTo>
                  <a:pt x="5095673" y="1163383"/>
                  <a:pt x="5089110" y="1169610"/>
                  <a:pt x="5083276" y="1169610"/>
                </a:cubicBezTo>
                <a:cubicBezTo>
                  <a:pt x="5075254" y="1169610"/>
                  <a:pt x="5069420" y="1163383"/>
                  <a:pt x="5069420" y="1154821"/>
                </a:cubicBezTo>
                <a:cubicBezTo>
                  <a:pt x="5069420" y="1147037"/>
                  <a:pt x="5075254" y="1140032"/>
                  <a:pt x="5083276" y="1140032"/>
                </a:cubicBezTo>
                <a:close/>
                <a:moveTo>
                  <a:pt x="5012445" y="1140032"/>
                </a:moveTo>
                <a:cubicBezTo>
                  <a:pt x="5018279" y="1140032"/>
                  <a:pt x="5024842" y="1147037"/>
                  <a:pt x="5024842" y="1154821"/>
                </a:cubicBezTo>
                <a:cubicBezTo>
                  <a:pt x="5024842" y="1163383"/>
                  <a:pt x="5018279" y="1169610"/>
                  <a:pt x="5012445" y="1169610"/>
                </a:cubicBezTo>
                <a:cubicBezTo>
                  <a:pt x="5004423" y="1169610"/>
                  <a:pt x="4998589" y="1163383"/>
                  <a:pt x="4998589" y="1154821"/>
                </a:cubicBezTo>
                <a:cubicBezTo>
                  <a:pt x="4998589" y="1147037"/>
                  <a:pt x="5004423" y="1140032"/>
                  <a:pt x="5012445" y="1140032"/>
                </a:cubicBezTo>
                <a:close/>
                <a:moveTo>
                  <a:pt x="4940157" y="1140032"/>
                </a:moveTo>
                <a:cubicBezTo>
                  <a:pt x="4948179" y="1140032"/>
                  <a:pt x="4954013" y="1147037"/>
                  <a:pt x="4954013" y="1154821"/>
                </a:cubicBezTo>
                <a:cubicBezTo>
                  <a:pt x="4954013" y="1163383"/>
                  <a:pt x="4948179" y="1169610"/>
                  <a:pt x="4940157" y="1169610"/>
                </a:cubicBezTo>
                <a:cubicBezTo>
                  <a:pt x="4934323" y="1169610"/>
                  <a:pt x="4927760" y="1163383"/>
                  <a:pt x="4927760" y="1154821"/>
                </a:cubicBezTo>
                <a:cubicBezTo>
                  <a:pt x="4927760" y="1147037"/>
                  <a:pt x="4934323" y="1140032"/>
                  <a:pt x="4940157" y="1140032"/>
                </a:cubicBezTo>
                <a:close/>
                <a:moveTo>
                  <a:pt x="4865953" y="1140032"/>
                </a:moveTo>
                <a:cubicBezTo>
                  <a:pt x="4873975" y="1140032"/>
                  <a:pt x="4879809" y="1147037"/>
                  <a:pt x="4879809" y="1154821"/>
                </a:cubicBezTo>
                <a:cubicBezTo>
                  <a:pt x="4879809" y="1163383"/>
                  <a:pt x="4873975" y="1169610"/>
                  <a:pt x="4865953" y="1169610"/>
                </a:cubicBezTo>
                <a:cubicBezTo>
                  <a:pt x="4860119" y="1169610"/>
                  <a:pt x="4853556" y="1163383"/>
                  <a:pt x="4853556" y="1154821"/>
                </a:cubicBezTo>
                <a:cubicBezTo>
                  <a:pt x="4853556" y="1147037"/>
                  <a:pt x="4860119" y="1140032"/>
                  <a:pt x="4865953" y="1140032"/>
                </a:cubicBezTo>
                <a:close/>
                <a:moveTo>
                  <a:pt x="4795122" y="1140032"/>
                </a:moveTo>
                <a:cubicBezTo>
                  <a:pt x="4803144" y="1140032"/>
                  <a:pt x="4808978" y="1147037"/>
                  <a:pt x="4808978" y="1154821"/>
                </a:cubicBezTo>
                <a:cubicBezTo>
                  <a:pt x="4808978" y="1163383"/>
                  <a:pt x="4803144" y="1169610"/>
                  <a:pt x="4795122" y="1169610"/>
                </a:cubicBezTo>
                <a:cubicBezTo>
                  <a:pt x="4787830" y="1169610"/>
                  <a:pt x="4782725" y="1163383"/>
                  <a:pt x="4782725" y="1154821"/>
                </a:cubicBezTo>
                <a:cubicBezTo>
                  <a:pt x="4782725" y="1147037"/>
                  <a:pt x="4787830" y="1140032"/>
                  <a:pt x="4795122" y="1140032"/>
                </a:cubicBezTo>
                <a:close/>
                <a:moveTo>
                  <a:pt x="4726684" y="1140032"/>
                </a:moveTo>
                <a:cubicBezTo>
                  <a:pt x="4735246" y="1140032"/>
                  <a:pt x="4741472" y="1147037"/>
                  <a:pt x="4741472" y="1154821"/>
                </a:cubicBezTo>
                <a:cubicBezTo>
                  <a:pt x="4741472" y="1163383"/>
                  <a:pt x="4735246" y="1169610"/>
                  <a:pt x="4726684" y="1169610"/>
                </a:cubicBezTo>
                <a:cubicBezTo>
                  <a:pt x="4718122" y="1169610"/>
                  <a:pt x="4711896" y="1163383"/>
                  <a:pt x="4711896" y="1154821"/>
                </a:cubicBezTo>
                <a:cubicBezTo>
                  <a:pt x="4711896" y="1147037"/>
                  <a:pt x="4718122" y="1140032"/>
                  <a:pt x="4726684" y="1140032"/>
                </a:cubicBezTo>
                <a:close/>
                <a:moveTo>
                  <a:pt x="4655853" y="1140032"/>
                </a:moveTo>
                <a:cubicBezTo>
                  <a:pt x="4663637" y="1140032"/>
                  <a:pt x="4670642" y="1147037"/>
                  <a:pt x="4670642" y="1154821"/>
                </a:cubicBezTo>
                <a:cubicBezTo>
                  <a:pt x="4670642" y="1163383"/>
                  <a:pt x="4663637" y="1169610"/>
                  <a:pt x="4655853" y="1169610"/>
                </a:cubicBezTo>
                <a:cubicBezTo>
                  <a:pt x="4647291" y="1169610"/>
                  <a:pt x="4641064" y="1163383"/>
                  <a:pt x="4641064" y="1154821"/>
                </a:cubicBezTo>
                <a:cubicBezTo>
                  <a:pt x="4641064" y="1147037"/>
                  <a:pt x="4647291" y="1140032"/>
                  <a:pt x="4655853" y="1140032"/>
                </a:cubicBezTo>
                <a:close/>
                <a:moveTo>
                  <a:pt x="4585023" y="1140032"/>
                </a:moveTo>
                <a:cubicBezTo>
                  <a:pt x="4592806" y="1140032"/>
                  <a:pt x="4599811" y="1147037"/>
                  <a:pt x="4599811" y="1154821"/>
                </a:cubicBezTo>
                <a:cubicBezTo>
                  <a:pt x="4599811" y="1163383"/>
                  <a:pt x="4592806" y="1169610"/>
                  <a:pt x="4585023" y="1169610"/>
                </a:cubicBezTo>
                <a:cubicBezTo>
                  <a:pt x="4576461" y="1169610"/>
                  <a:pt x="4570235" y="1163383"/>
                  <a:pt x="4570235" y="1154821"/>
                </a:cubicBezTo>
                <a:cubicBezTo>
                  <a:pt x="4570235" y="1147037"/>
                  <a:pt x="4576461" y="1140032"/>
                  <a:pt x="4585023" y="1140032"/>
                </a:cubicBezTo>
                <a:close/>
                <a:moveTo>
                  <a:pt x="4513260" y="1140032"/>
                </a:moveTo>
                <a:cubicBezTo>
                  <a:pt x="4520553" y="1140032"/>
                  <a:pt x="4525657" y="1147037"/>
                  <a:pt x="4525657" y="1154821"/>
                </a:cubicBezTo>
                <a:cubicBezTo>
                  <a:pt x="4525657" y="1163383"/>
                  <a:pt x="4520553" y="1169610"/>
                  <a:pt x="4513260" y="1169610"/>
                </a:cubicBezTo>
                <a:cubicBezTo>
                  <a:pt x="4505238" y="1169610"/>
                  <a:pt x="4499404" y="1163383"/>
                  <a:pt x="4499404" y="1154821"/>
                </a:cubicBezTo>
                <a:cubicBezTo>
                  <a:pt x="4499404" y="1147037"/>
                  <a:pt x="4505238" y="1140032"/>
                  <a:pt x="4513260" y="1140032"/>
                </a:cubicBezTo>
                <a:close/>
                <a:moveTo>
                  <a:pt x="4439056" y="1140032"/>
                </a:moveTo>
                <a:cubicBezTo>
                  <a:pt x="4445619" y="1140032"/>
                  <a:pt x="4451453" y="1147037"/>
                  <a:pt x="4451453" y="1154821"/>
                </a:cubicBezTo>
                <a:cubicBezTo>
                  <a:pt x="4451453" y="1163383"/>
                  <a:pt x="4445619" y="1169610"/>
                  <a:pt x="4439056" y="1169610"/>
                </a:cubicBezTo>
                <a:cubicBezTo>
                  <a:pt x="4431763" y="1169610"/>
                  <a:pt x="4425200" y="1163383"/>
                  <a:pt x="4425200" y="1154821"/>
                </a:cubicBezTo>
                <a:cubicBezTo>
                  <a:pt x="4425200" y="1147037"/>
                  <a:pt x="4431763" y="1140032"/>
                  <a:pt x="4439056" y="1140032"/>
                </a:cubicBezTo>
                <a:close/>
                <a:moveTo>
                  <a:pt x="4366768" y="1140032"/>
                </a:moveTo>
                <a:cubicBezTo>
                  <a:pt x="4374790" y="1140032"/>
                  <a:pt x="4380624" y="1147037"/>
                  <a:pt x="4380624" y="1154821"/>
                </a:cubicBezTo>
                <a:cubicBezTo>
                  <a:pt x="4380624" y="1163383"/>
                  <a:pt x="4374790" y="1169610"/>
                  <a:pt x="4366768" y="1169610"/>
                </a:cubicBezTo>
                <a:cubicBezTo>
                  <a:pt x="4360934" y="1169610"/>
                  <a:pt x="4354371" y="1163383"/>
                  <a:pt x="4354371" y="1154821"/>
                </a:cubicBezTo>
                <a:cubicBezTo>
                  <a:pt x="4354371" y="1147037"/>
                  <a:pt x="4360934" y="1140032"/>
                  <a:pt x="4366768" y="1140032"/>
                </a:cubicBezTo>
                <a:close/>
                <a:moveTo>
                  <a:pt x="4295937" y="1140032"/>
                </a:moveTo>
                <a:cubicBezTo>
                  <a:pt x="4303959" y="1140032"/>
                  <a:pt x="4309793" y="1147037"/>
                  <a:pt x="4309793" y="1154821"/>
                </a:cubicBezTo>
                <a:cubicBezTo>
                  <a:pt x="4309793" y="1163383"/>
                  <a:pt x="4303959" y="1169610"/>
                  <a:pt x="4295937" y="1169610"/>
                </a:cubicBezTo>
                <a:cubicBezTo>
                  <a:pt x="4290103" y="1169610"/>
                  <a:pt x="4283540" y="1163383"/>
                  <a:pt x="4283540" y="1154821"/>
                </a:cubicBezTo>
                <a:cubicBezTo>
                  <a:pt x="4283540" y="1147037"/>
                  <a:pt x="4290103" y="1140032"/>
                  <a:pt x="4295937" y="1140032"/>
                </a:cubicBezTo>
                <a:close/>
                <a:moveTo>
                  <a:pt x="4225107" y="1140032"/>
                </a:moveTo>
                <a:cubicBezTo>
                  <a:pt x="4233129" y="1140032"/>
                  <a:pt x="4238963" y="1147037"/>
                  <a:pt x="4238963" y="1154821"/>
                </a:cubicBezTo>
                <a:cubicBezTo>
                  <a:pt x="4238963" y="1163383"/>
                  <a:pt x="4233129" y="1169610"/>
                  <a:pt x="4225107" y="1169610"/>
                </a:cubicBezTo>
                <a:cubicBezTo>
                  <a:pt x="4217085" y="1169610"/>
                  <a:pt x="4212710" y="1163383"/>
                  <a:pt x="4212710" y="1154821"/>
                </a:cubicBezTo>
                <a:cubicBezTo>
                  <a:pt x="4212710" y="1147037"/>
                  <a:pt x="4217085" y="1140032"/>
                  <a:pt x="4225107" y="1140032"/>
                </a:cubicBezTo>
                <a:close/>
                <a:moveTo>
                  <a:pt x="4153295" y="1140032"/>
                </a:moveTo>
                <a:cubicBezTo>
                  <a:pt x="4161078" y="1140032"/>
                  <a:pt x="4168083" y="1147037"/>
                  <a:pt x="4168083" y="1154821"/>
                </a:cubicBezTo>
                <a:cubicBezTo>
                  <a:pt x="4168083" y="1163383"/>
                  <a:pt x="4161078" y="1169610"/>
                  <a:pt x="4153295" y="1169610"/>
                </a:cubicBezTo>
                <a:cubicBezTo>
                  <a:pt x="4144733" y="1169610"/>
                  <a:pt x="4138507" y="1163383"/>
                  <a:pt x="4138507" y="1154821"/>
                </a:cubicBezTo>
                <a:cubicBezTo>
                  <a:pt x="4138507" y="1147037"/>
                  <a:pt x="4144733" y="1140032"/>
                  <a:pt x="4153295" y="1140032"/>
                </a:cubicBezTo>
                <a:close/>
                <a:moveTo>
                  <a:pt x="4082465" y="1140032"/>
                </a:moveTo>
                <a:cubicBezTo>
                  <a:pt x="4090249" y="1140032"/>
                  <a:pt x="4097254" y="1147037"/>
                  <a:pt x="4097254" y="1154821"/>
                </a:cubicBezTo>
                <a:cubicBezTo>
                  <a:pt x="4097254" y="1163383"/>
                  <a:pt x="4090249" y="1169610"/>
                  <a:pt x="4082465" y="1169610"/>
                </a:cubicBezTo>
                <a:cubicBezTo>
                  <a:pt x="4073903" y="1169610"/>
                  <a:pt x="4067676" y="1163383"/>
                  <a:pt x="4067676" y="1154821"/>
                </a:cubicBezTo>
                <a:cubicBezTo>
                  <a:pt x="4067676" y="1147037"/>
                  <a:pt x="4073903" y="1140032"/>
                  <a:pt x="4082465" y="1140032"/>
                </a:cubicBezTo>
                <a:close/>
                <a:moveTo>
                  <a:pt x="439789" y="1140032"/>
                </a:moveTo>
                <a:cubicBezTo>
                  <a:pt x="448351" y="1140032"/>
                  <a:pt x="454579" y="1146595"/>
                  <a:pt x="454579" y="1153888"/>
                </a:cubicBezTo>
                <a:cubicBezTo>
                  <a:pt x="454579" y="1161910"/>
                  <a:pt x="448351" y="1166286"/>
                  <a:pt x="439789" y="1166286"/>
                </a:cubicBezTo>
                <a:cubicBezTo>
                  <a:pt x="432006" y="1166286"/>
                  <a:pt x="425001" y="1161910"/>
                  <a:pt x="425001" y="1153888"/>
                </a:cubicBezTo>
                <a:cubicBezTo>
                  <a:pt x="425001" y="1146595"/>
                  <a:pt x="432006" y="1140032"/>
                  <a:pt x="439789" y="1140032"/>
                </a:cubicBezTo>
                <a:close/>
                <a:moveTo>
                  <a:pt x="368960" y="1140032"/>
                </a:moveTo>
                <a:cubicBezTo>
                  <a:pt x="377521" y="1140032"/>
                  <a:pt x="383747" y="1146595"/>
                  <a:pt x="383747" y="1153888"/>
                </a:cubicBezTo>
                <a:cubicBezTo>
                  <a:pt x="383747" y="1161910"/>
                  <a:pt x="377521" y="1166286"/>
                  <a:pt x="368960" y="1166286"/>
                </a:cubicBezTo>
                <a:cubicBezTo>
                  <a:pt x="361176" y="1166286"/>
                  <a:pt x="354172" y="1161910"/>
                  <a:pt x="354172" y="1153888"/>
                </a:cubicBezTo>
                <a:cubicBezTo>
                  <a:pt x="354172" y="1146595"/>
                  <a:pt x="361176" y="1140032"/>
                  <a:pt x="368960" y="1140032"/>
                </a:cubicBezTo>
                <a:close/>
                <a:moveTo>
                  <a:pt x="297194" y="1140032"/>
                </a:moveTo>
                <a:cubicBezTo>
                  <a:pt x="305217" y="1140032"/>
                  <a:pt x="309592" y="1146595"/>
                  <a:pt x="309592" y="1153888"/>
                </a:cubicBezTo>
                <a:cubicBezTo>
                  <a:pt x="309592" y="1161910"/>
                  <a:pt x="305217" y="1166286"/>
                  <a:pt x="297194" y="1166286"/>
                </a:cubicBezTo>
                <a:cubicBezTo>
                  <a:pt x="289902" y="1166286"/>
                  <a:pt x="283339" y="1161910"/>
                  <a:pt x="283339" y="1153888"/>
                </a:cubicBezTo>
                <a:cubicBezTo>
                  <a:pt x="283339" y="1146595"/>
                  <a:pt x="289902" y="1140032"/>
                  <a:pt x="297194" y="1140032"/>
                </a:cubicBezTo>
                <a:close/>
                <a:moveTo>
                  <a:pt x="226366" y="1140032"/>
                </a:moveTo>
                <a:cubicBezTo>
                  <a:pt x="232201" y="1140032"/>
                  <a:pt x="238764" y="1146595"/>
                  <a:pt x="238764" y="1153888"/>
                </a:cubicBezTo>
                <a:cubicBezTo>
                  <a:pt x="238764" y="1161910"/>
                  <a:pt x="232201" y="1166286"/>
                  <a:pt x="226366" y="1166286"/>
                </a:cubicBezTo>
                <a:cubicBezTo>
                  <a:pt x="218344" y="1166286"/>
                  <a:pt x="212510" y="1161910"/>
                  <a:pt x="212510" y="1153888"/>
                </a:cubicBezTo>
                <a:cubicBezTo>
                  <a:pt x="212510" y="1146595"/>
                  <a:pt x="218344" y="1140032"/>
                  <a:pt x="226366" y="1140032"/>
                </a:cubicBezTo>
                <a:close/>
                <a:moveTo>
                  <a:pt x="155532" y="1140032"/>
                </a:moveTo>
                <a:cubicBezTo>
                  <a:pt x="161366" y="1140032"/>
                  <a:pt x="167930" y="1146595"/>
                  <a:pt x="167930" y="1153888"/>
                </a:cubicBezTo>
                <a:cubicBezTo>
                  <a:pt x="167930" y="1161910"/>
                  <a:pt x="161366" y="1166286"/>
                  <a:pt x="155532" y="1166286"/>
                </a:cubicBezTo>
                <a:cubicBezTo>
                  <a:pt x="147510" y="1166286"/>
                  <a:pt x="141676" y="1161910"/>
                  <a:pt x="141676" y="1153888"/>
                </a:cubicBezTo>
                <a:cubicBezTo>
                  <a:pt x="141676" y="1146595"/>
                  <a:pt x="147510" y="1140032"/>
                  <a:pt x="155532" y="1140032"/>
                </a:cubicBezTo>
                <a:close/>
                <a:moveTo>
                  <a:pt x="83244" y="1140032"/>
                </a:moveTo>
                <a:cubicBezTo>
                  <a:pt x="90536" y="1140032"/>
                  <a:pt x="97100" y="1146595"/>
                  <a:pt x="97100" y="1153888"/>
                </a:cubicBezTo>
                <a:cubicBezTo>
                  <a:pt x="97100" y="1161910"/>
                  <a:pt x="90536" y="1166286"/>
                  <a:pt x="83244" y="1166286"/>
                </a:cubicBezTo>
                <a:cubicBezTo>
                  <a:pt x="76680" y="1166286"/>
                  <a:pt x="70846" y="1161910"/>
                  <a:pt x="70846" y="1153888"/>
                </a:cubicBezTo>
                <a:cubicBezTo>
                  <a:pt x="70846" y="1146595"/>
                  <a:pt x="76680" y="1140032"/>
                  <a:pt x="83244" y="1140032"/>
                </a:cubicBezTo>
                <a:close/>
                <a:moveTo>
                  <a:pt x="12008" y="1140032"/>
                </a:moveTo>
                <a:cubicBezTo>
                  <a:pt x="20253" y="1140032"/>
                  <a:pt x="26249" y="1146595"/>
                  <a:pt x="26249" y="1153888"/>
                </a:cubicBezTo>
                <a:cubicBezTo>
                  <a:pt x="26249" y="1161910"/>
                  <a:pt x="20253" y="1166286"/>
                  <a:pt x="12008" y="1166286"/>
                </a:cubicBezTo>
                <a:cubicBezTo>
                  <a:pt x="4513" y="1166286"/>
                  <a:pt x="16" y="1161910"/>
                  <a:pt x="16" y="1153888"/>
                </a:cubicBezTo>
                <a:cubicBezTo>
                  <a:pt x="16" y="1146595"/>
                  <a:pt x="4513" y="1140032"/>
                  <a:pt x="12008" y="1140032"/>
                </a:cubicBezTo>
                <a:close/>
                <a:moveTo>
                  <a:pt x="6867525" y="1069203"/>
                </a:moveTo>
                <a:cubicBezTo>
                  <a:pt x="6874088" y="1069203"/>
                  <a:pt x="6879922" y="1075037"/>
                  <a:pt x="6879922" y="1081600"/>
                </a:cubicBezTo>
                <a:cubicBezTo>
                  <a:pt x="6879922" y="1088893"/>
                  <a:pt x="6874088" y="1095457"/>
                  <a:pt x="6867525" y="1095457"/>
                </a:cubicBezTo>
                <a:cubicBezTo>
                  <a:pt x="6860232" y="1095457"/>
                  <a:pt x="6853669" y="1088893"/>
                  <a:pt x="6853669" y="1081600"/>
                </a:cubicBezTo>
                <a:cubicBezTo>
                  <a:pt x="6853669" y="1075037"/>
                  <a:pt x="6860232" y="1069203"/>
                  <a:pt x="6867525" y="1069203"/>
                </a:cubicBezTo>
                <a:close/>
                <a:moveTo>
                  <a:pt x="6795237" y="1069203"/>
                </a:moveTo>
                <a:cubicBezTo>
                  <a:pt x="6803259" y="1069203"/>
                  <a:pt x="6809093" y="1075037"/>
                  <a:pt x="6809093" y="1081600"/>
                </a:cubicBezTo>
                <a:cubicBezTo>
                  <a:pt x="6809093" y="1088893"/>
                  <a:pt x="6803259" y="1095457"/>
                  <a:pt x="6796696" y="1095457"/>
                </a:cubicBezTo>
                <a:cubicBezTo>
                  <a:pt x="6789403" y="1095457"/>
                  <a:pt x="6782840" y="1088893"/>
                  <a:pt x="6782840" y="1081600"/>
                </a:cubicBezTo>
                <a:cubicBezTo>
                  <a:pt x="6782840" y="1075037"/>
                  <a:pt x="6789403" y="1069203"/>
                  <a:pt x="6795237" y="1069203"/>
                </a:cubicBezTo>
                <a:close/>
                <a:moveTo>
                  <a:pt x="6724405" y="1069203"/>
                </a:moveTo>
                <a:cubicBezTo>
                  <a:pt x="6732427" y="1069203"/>
                  <a:pt x="6738261" y="1075037"/>
                  <a:pt x="6738261" y="1081600"/>
                </a:cubicBezTo>
                <a:cubicBezTo>
                  <a:pt x="6738261" y="1088893"/>
                  <a:pt x="6732427" y="1095457"/>
                  <a:pt x="6724405" y="1095457"/>
                </a:cubicBezTo>
                <a:cubicBezTo>
                  <a:pt x="6718571" y="1095457"/>
                  <a:pt x="6712008" y="1088893"/>
                  <a:pt x="6712008" y="1081600"/>
                </a:cubicBezTo>
                <a:cubicBezTo>
                  <a:pt x="6712008" y="1075037"/>
                  <a:pt x="6718571" y="1069203"/>
                  <a:pt x="6724405" y="1069203"/>
                </a:cubicBezTo>
                <a:close/>
                <a:moveTo>
                  <a:pt x="6653576" y="1069203"/>
                </a:moveTo>
                <a:cubicBezTo>
                  <a:pt x="6660869" y="1069203"/>
                  <a:pt x="6667432" y="1075037"/>
                  <a:pt x="6667432" y="1081600"/>
                </a:cubicBezTo>
                <a:cubicBezTo>
                  <a:pt x="6667432" y="1088893"/>
                  <a:pt x="6660869" y="1095457"/>
                  <a:pt x="6653576" y="1095457"/>
                </a:cubicBezTo>
                <a:cubicBezTo>
                  <a:pt x="6645554" y="1095457"/>
                  <a:pt x="6641179" y="1088893"/>
                  <a:pt x="6641179" y="1081600"/>
                </a:cubicBezTo>
                <a:cubicBezTo>
                  <a:pt x="6641179" y="1075037"/>
                  <a:pt x="6645554" y="1069203"/>
                  <a:pt x="6653576" y="1069203"/>
                </a:cubicBezTo>
                <a:close/>
                <a:moveTo>
                  <a:pt x="6581764" y="1069203"/>
                </a:moveTo>
                <a:cubicBezTo>
                  <a:pt x="6589547" y="1069203"/>
                  <a:pt x="6596552" y="1075037"/>
                  <a:pt x="6596552" y="1081600"/>
                </a:cubicBezTo>
                <a:cubicBezTo>
                  <a:pt x="6596552" y="1088893"/>
                  <a:pt x="6589547" y="1095457"/>
                  <a:pt x="6581764" y="1095457"/>
                </a:cubicBezTo>
                <a:cubicBezTo>
                  <a:pt x="6573202" y="1095457"/>
                  <a:pt x="6566976" y="1088893"/>
                  <a:pt x="6566976" y="1081600"/>
                </a:cubicBezTo>
                <a:cubicBezTo>
                  <a:pt x="6566976" y="1075037"/>
                  <a:pt x="6573202" y="1069203"/>
                  <a:pt x="6581764" y="1069203"/>
                </a:cubicBezTo>
                <a:close/>
                <a:moveTo>
                  <a:pt x="6510933" y="1069203"/>
                </a:moveTo>
                <a:cubicBezTo>
                  <a:pt x="6518717" y="1069203"/>
                  <a:pt x="6525722" y="1075037"/>
                  <a:pt x="6525722" y="1081600"/>
                </a:cubicBezTo>
                <a:cubicBezTo>
                  <a:pt x="6525722" y="1088893"/>
                  <a:pt x="6518717" y="1095457"/>
                  <a:pt x="6510933" y="1095457"/>
                </a:cubicBezTo>
                <a:cubicBezTo>
                  <a:pt x="6502371" y="1095457"/>
                  <a:pt x="6496144" y="1088893"/>
                  <a:pt x="6496144" y="1081600"/>
                </a:cubicBezTo>
                <a:cubicBezTo>
                  <a:pt x="6496144" y="1075037"/>
                  <a:pt x="6502371" y="1069203"/>
                  <a:pt x="6510933" y="1069203"/>
                </a:cubicBezTo>
                <a:close/>
                <a:moveTo>
                  <a:pt x="6440492" y="1069203"/>
                </a:moveTo>
                <a:cubicBezTo>
                  <a:pt x="6448081" y="1069203"/>
                  <a:pt x="6454911" y="1075037"/>
                  <a:pt x="6454911" y="1081600"/>
                </a:cubicBezTo>
                <a:cubicBezTo>
                  <a:pt x="6454911" y="1088893"/>
                  <a:pt x="6448081" y="1095457"/>
                  <a:pt x="6440492" y="1095457"/>
                </a:cubicBezTo>
                <a:cubicBezTo>
                  <a:pt x="6432145" y="1095457"/>
                  <a:pt x="6425315" y="1088893"/>
                  <a:pt x="6425315" y="1081600"/>
                </a:cubicBezTo>
                <a:cubicBezTo>
                  <a:pt x="6425315" y="1075037"/>
                  <a:pt x="6432145" y="1069203"/>
                  <a:pt x="6440492" y="1069203"/>
                </a:cubicBezTo>
                <a:close/>
                <a:moveTo>
                  <a:pt x="6368340" y="1069203"/>
                </a:moveTo>
                <a:cubicBezTo>
                  <a:pt x="6376362" y="1069203"/>
                  <a:pt x="6380737" y="1075037"/>
                  <a:pt x="6380737" y="1081600"/>
                </a:cubicBezTo>
                <a:cubicBezTo>
                  <a:pt x="6380737" y="1088893"/>
                  <a:pt x="6376362" y="1095457"/>
                  <a:pt x="6368340" y="1095457"/>
                </a:cubicBezTo>
                <a:cubicBezTo>
                  <a:pt x="6361047" y="1095457"/>
                  <a:pt x="6354484" y="1088893"/>
                  <a:pt x="6354484" y="1081600"/>
                </a:cubicBezTo>
                <a:cubicBezTo>
                  <a:pt x="6354484" y="1075037"/>
                  <a:pt x="6361047" y="1069203"/>
                  <a:pt x="6368340" y="1069203"/>
                </a:cubicBezTo>
                <a:close/>
                <a:moveTo>
                  <a:pt x="6297511" y="1069203"/>
                </a:moveTo>
                <a:cubicBezTo>
                  <a:pt x="6304074" y="1069203"/>
                  <a:pt x="6309908" y="1075037"/>
                  <a:pt x="6309908" y="1081600"/>
                </a:cubicBezTo>
                <a:cubicBezTo>
                  <a:pt x="6309908" y="1088893"/>
                  <a:pt x="6304074" y="1095457"/>
                  <a:pt x="6297511" y="1095457"/>
                </a:cubicBezTo>
                <a:cubicBezTo>
                  <a:pt x="6290218" y="1095457"/>
                  <a:pt x="6283655" y="1088893"/>
                  <a:pt x="6283655" y="1081600"/>
                </a:cubicBezTo>
                <a:cubicBezTo>
                  <a:pt x="6283655" y="1075037"/>
                  <a:pt x="6290218" y="1069203"/>
                  <a:pt x="6297511" y="1069203"/>
                </a:cubicBezTo>
                <a:close/>
                <a:moveTo>
                  <a:pt x="6226679" y="1069203"/>
                </a:moveTo>
                <a:cubicBezTo>
                  <a:pt x="6233242" y="1069203"/>
                  <a:pt x="6239076" y="1075037"/>
                  <a:pt x="6239076" y="1081600"/>
                </a:cubicBezTo>
                <a:cubicBezTo>
                  <a:pt x="6239076" y="1088893"/>
                  <a:pt x="6233242" y="1095457"/>
                  <a:pt x="6226679" y="1095457"/>
                </a:cubicBezTo>
                <a:cubicBezTo>
                  <a:pt x="6219386" y="1095457"/>
                  <a:pt x="6212823" y="1088893"/>
                  <a:pt x="6212823" y="1083059"/>
                </a:cubicBezTo>
                <a:cubicBezTo>
                  <a:pt x="6212823" y="1075037"/>
                  <a:pt x="6219386" y="1069203"/>
                  <a:pt x="6226679" y="1069203"/>
                </a:cubicBezTo>
                <a:close/>
                <a:moveTo>
                  <a:pt x="6154391" y="1069203"/>
                </a:moveTo>
                <a:cubicBezTo>
                  <a:pt x="6161684" y="1069203"/>
                  <a:pt x="6168247" y="1075037"/>
                  <a:pt x="6168247" y="1083059"/>
                </a:cubicBezTo>
                <a:cubicBezTo>
                  <a:pt x="6168247" y="1088893"/>
                  <a:pt x="6161684" y="1095457"/>
                  <a:pt x="6154391" y="1095457"/>
                </a:cubicBezTo>
                <a:cubicBezTo>
                  <a:pt x="6147828" y="1095457"/>
                  <a:pt x="6141994" y="1088893"/>
                  <a:pt x="6141994" y="1083059"/>
                </a:cubicBezTo>
                <a:cubicBezTo>
                  <a:pt x="6141994" y="1075037"/>
                  <a:pt x="6147828" y="1069203"/>
                  <a:pt x="6154391" y="1069203"/>
                </a:cubicBezTo>
                <a:close/>
                <a:moveTo>
                  <a:pt x="6083559" y="1069203"/>
                </a:moveTo>
                <a:cubicBezTo>
                  <a:pt x="6090852" y="1069203"/>
                  <a:pt x="6097415" y="1075037"/>
                  <a:pt x="6097415" y="1083059"/>
                </a:cubicBezTo>
                <a:cubicBezTo>
                  <a:pt x="6097415" y="1088893"/>
                  <a:pt x="6090852" y="1095457"/>
                  <a:pt x="6083559" y="1095457"/>
                </a:cubicBezTo>
                <a:cubicBezTo>
                  <a:pt x="6076996" y="1095457"/>
                  <a:pt x="6071162" y="1088893"/>
                  <a:pt x="6071162" y="1083059"/>
                </a:cubicBezTo>
                <a:cubicBezTo>
                  <a:pt x="6071162" y="1075037"/>
                  <a:pt x="6076996" y="1069203"/>
                  <a:pt x="6083559" y="1069203"/>
                </a:cubicBezTo>
                <a:close/>
                <a:moveTo>
                  <a:pt x="6009356" y="1069203"/>
                </a:moveTo>
                <a:cubicBezTo>
                  <a:pt x="6016649" y="1069203"/>
                  <a:pt x="6023212" y="1075037"/>
                  <a:pt x="6023212" y="1083059"/>
                </a:cubicBezTo>
                <a:cubicBezTo>
                  <a:pt x="6023212" y="1088893"/>
                  <a:pt x="6016649" y="1095457"/>
                  <a:pt x="6009356" y="1095457"/>
                </a:cubicBezTo>
                <a:cubicBezTo>
                  <a:pt x="6001334" y="1095457"/>
                  <a:pt x="5996959" y="1088893"/>
                  <a:pt x="5996959" y="1083059"/>
                </a:cubicBezTo>
                <a:cubicBezTo>
                  <a:pt x="5996959" y="1075037"/>
                  <a:pt x="6001334" y="1069203"/>
                  <a:pt x="6009356" y="1069203"/>
                </a:cubicBezTo>
                <a:close/>
                <a:moveTo>
                  <a:pt x="5940548" y="1069203"/>
                </a:moveTo>
                <a:cubicBezTo>
                  <a:pt x="5948896" y="1069203"/>
                  <a:pt x="5955726" y="1075037"/>
                  <a:pt x="5955726" y="1083059"/>
                </a:cubicBezTo>
                <a:cubicBezTo>
                  <a:pt x="5955726" y="1088893"/>
                  <a:pt x="5948896" y="1095457"/>
                  <a:pt x="5940548" y="1095457"/>
                </a:cubicBezTo>
                <a:cubicBezTo>
                  <a:pt x="5932960" y="1095457"/>
                  <a:pt x="5926130" y="1088893"/>
                  <a:pt x="5926130" y="1083059"/>
                </a:cubicBezTo>
                <a:cubicBezTo>
                  <a:pt x="5926130" y="1075037"/>
                  <a:pt x="5932960" y="1069203"/>
                  <a:pt x="5940548" y="1069203"/>
                </a:cubicBezTo>
                <a:close/>
                <a:moveTo>
                  <a:pt x="5870088" y="1069203"/>
                </a:moveTo>
                <a:cubicBezTo>
                  <a:pt x="5878650" y="1069203"/>
                  <a:pt x="5884877" y="1075037"/>
                  <a:pt x="5884877" y="1083059"/>
                </a:cubicBezTo>
                <a:cubicBezTo>
                  <a:pt x="5884877" y="1088893"/>
                  <a:pt x="5878650" y="1095457"/>
                  <a:pt x="5870088" y="1095457"/>
                </a:cubicBezTo>
                <a:cubicBezTo>
                  <a:pt x="5862304" y="1095457"/>
                  <a:pt x="5855299" y="1088893"/>
                  <a:pt x="5855299" y="1083059"/>
                </a:cubicBezTo>
                <a:cubicBezTo>
                  <a:pt x="5855299" y="1075037"/>
                  <a:pt x="5862304" y="1069203"/>
                  <a:pt x="5870088" y="1069203"/>
                </a:cubicBezTo>
                <a:close/>
                <a:moveTo>
                  <a:pt x="5799257" y="1069203"/>
                </a:moveTo>
                <a:cubicBezTo>
                  <a:pt x="5807819" y="1069203"/>
                  <a:pt x="5814045" y="1075037"/>
                  <a:pt x="5814045" y="1083059"/>
                </a:cubicBezTo>
                <a:cubicBezTo>
                  <a:pt x="5814045" y="1088893"/>
                  <a:pt x="5807819" y="1095457"/>
                  <a:pt x="5799257" y="1095457"/>
                </a:cubicBezTo>
                <a:cubicBezTo>
                  <a:pt x="5791474" y="1095457"/>
                  <a:pt x="5784469" y="1088893"/>
                  <a:pt x="5784469" y="1083059"/>
                </a:cubicBezTo>
                <a:cubicBezTo>
                  <a:pt x="5784469" y="1075037"/>
                  <a:pt x="5791474" y="1069203"/>
                  <a:pt x="5799257" y="1069203"/>
                </a:cubicBezTo>
                <a:close/>
                <a:moveTo>
                  <a:pt x="5724122" y="1069203"/>
                </a:moveTo>
                <a:cubicBezTo>
                  <a:pt x="5732144" y="1069203"/>
                  <a:pt x="5736519" y="1075037"/>
                  <a:pt x="5736519" y="1083059"/>
                </a:cubicBezTo>
                <a:cubicBezTo>
                  <a:pt x="5736519" y="1088893"/>
                  <a:pt x="5732144" y="1095457"/>
                  <a:pt x="5724122" y="1095457"/>
                </a:cubicBezTo>
                <a:cubicBezTo>
                  <a:pt x="5716100" y="1095457"/>
                  <a:pt x="5710266" y="1088893"/>
                  <a:pt x="5710266" y="1083059"/>
                </a:cubicBezTo>
                <a:cubicBezTo>
                  <a:pt x="5710266" y="1075037"/>
                  <a:pt x="5716100" y="1069203"/>
                  <a:pt x="5724122" y="1069203"/>
                </a:cubicBezTo>
                <a:close/>
                <a:moveTo>
                  <a:pt x="5653291" y="1069203"/>
                </a:moveTo>
                <a:cubicBezTo>
                  <a:pt x="5659125" y="1069203"/>
                  <a:pt x="5665688" y="1075037"/>
                  <a:pt x="5665688" y="1083059"/>
                </a:cubicBezTo>
                <a:cubicBezTo>
                  <a:pt x="5665688" y="1088893"/>
                  <a:pt x="5659125" y="1095457"/>
                  <a:pt x="5653291" y="1095457"/>
                </a:cubicBezTo>
                <a:cubicBezTo>
                  <a:pt x="5645269" y="1095457"/>
                  <a:pt x="5639435" y="1088893"/>
                  <a:pt x="5639435" y="1083059"/>
                </a:cubicBezTo>
                <a:cubicBezTo>
                  <a:pt x="5639435" y="1075037"/>
                  <a:pt x="5645269" y="1069203"/>
                  <a:pt x="5653291" y="1069203"/>
                </a:cubicBezTo>
                <a:close/>
                <a:moveTo>
                  <a:pt x="5581002" y="1069203"/>
                </a:moveTo>
                <a:cubicBezTo>
                  <a:pt x="5588295" y="1069203"/>
                  <a:pt x="5594858" y="1075037"/>
                  <a:pt x="5594858" y="1083059"/>
                </a:cubicBezTo>
                <a:cubicBezTo>
                  <a:pt x="5594858" y="1088893"/>
                  <a:pt x="5588295" y="1095457"/>
                  <a:pt x="5581002" y="1095457"/>
                </a:cubicBezTo>
                <a:cubicBezTo>
                  <a:pt x="5574439" y="1095457"/>
                  <a:pt x="5568605" y="1088893"/>
                  <a:pt x="5568605" y="1083059"/>
                </a:cubicBezTo>
                <a:cubicBezTo>
                  <a:pt x="5568605" y="1075037"/>
                  <a:pt x="5574439" y="1069203"/>
                  <a:pt x="5581002" y="1069203"/>
                </a:cubicBezTo>
                <a:close/>
                <a:moveTo>
                  <a:pt x="5510171" y="1069203"/>
                </a:moveTo>
                <a:cubicBezTo>
                  <a:pt x="5517464" y="1069203"/>
                  <a:pt x="5524027" y="1075037"/>
                  <a:pt x="5524027" y="1083059"/>
                </a:cubicBezTo>
                <a:cubicBezTo>
                  <a:pt x="5524027" y="1088893"/>
                  <a:pt x="5517464" y="1095457"/>
                  <a:pt x="5510171" y="1095457"/>
                </a:cubicBezTo>
                <a:cubicBezTo>
                  <a:pt x="5503608" y="1095457"/>
                  <a:pt x="5497774" y="1088893"/>
                  <a:pt x="5497774" y="1083059"/>
                </a:cubicBezTo>
                <a:cubicBezTo>
                  <a:pt x="5497774" y="1075037"/>
                  <a:pt x="5503608" y="1069203"/>
                  <a:pt x="5510171" y="1069203"/>
                </a:cubicBezTo>
                <a:close/>
                <a:moveTo>
                  <a:pt x="5438937" y="1069203"/>
                </a:moveTo>
                <a:cubicBezTo>
                  <a:pt x="5447182" y="1069203"/>
                  <a:pt x="5453178" y="1075037"/>
                  <a:pt x="5453178" y="1083059"/>
                </a:cubicBezTo>
                <a:cubicBezTo>
                  <a:pt x="5453178" y="1088893"/>
                  <a:pt x="5447182" y="1095457"/>
                  <a:pt x="5438937" y="1095457"/>
                </a:cubicBezTo>
                <a:cubicBezTo>
                  <a:pt x="5431442" y="1095457"/>
                  <a:pt x="5426945" y="1088893"/>
                  <a:pt x="5426945" y="1083059"/>
                </a:cubicBezTo>
                <a:cubicBezTo>
                  <a:pt x="5426945" y="1075037"/>
                  <a:pt x="5431442" y="1069203"/>
                  <a:pt x="5438937" y="1069203"/>
                </a:cubicBezTo>
                <a:close/>
                <a:moveTo>
                  <a:pt x="5367530" y="1069203"/>
                </a:moveTo>
                <a:cubicBezTo>
                  <a:pt x="5376092" y="1069203"/>
                  <a:pt x="5382318" y="1075037"/>
                  <a:pt x="5382318" y="1083059"/>
                </a:cubicBezTo>
                <a:cubicBezTo>
                  <a:pt x="5382318" y="1088893"/>
                  <a:pt x="5376092" y="1095457"/>
                  <a:pt x="5367530" y="1095457"/>
                </a:cubicBezTo>
                <a:cubicBezTo>
                  <a:pt x="5359747" y="1095457"/>
                  <a:pt x="5352742" y="1088893"/>
                  <a:pt x="5352742" y="1083059"/>
                </a:cubicBezTo>
                <a:cubicBezTo>
                  <a:pt x="5352742" y="1075037"/>
                  <a:pt x="5359747" y="1069203"/>
                  <a:pt x="5367530" y="1069203"/>
                </a:cubicBezTo>
                <a:close/>
                <a:moveTo>
                  <a:pt x="5296699" y="1069203"/>
                </a:moveTo>
                <a:cubicBezTo>
                  <a:pt x="5305261" y="1069203"/>
                  <a:pt x="5311488" y="1075037"/>
                  <a:pt x="5311488" y="1083059"/>
                </a:cubicBezTo>
                <a:cubicBezTo>
                  <a:pt x="5311488" y="1088893"/>
                  <a:pt x="5305261" y="1095457"/>
                  <a:pt x="5296699" y="1095457"/>
                </a:cubicBezTo>
                <a:cubicBezTo>
                  <a:pt x="5288915" y="1095457"/>
                  <a:pt x="5281910" y="1088893"/>
                  <a:pt x="5281910" y="1083059"/>
                </a:cubicBezTo>
                <a:cubicBezTo>
                  <a:pt x="5281910" y="1075037"/>
                  <a:pt x="5288915" y="1069203"/>
                  <a:pt x="5296699" y="1069203"/>
                </a:cubicBezTo>
                <a:close/>
                <a:moveTo>
                  <a:pt x="5225869" y="1069203"/>
                </a:moveTo>
                <a:cubicBezTo>
                  <a:pt x="5234431" y="1069203"/>
                  <a:pt x="5240657" y="1075037"/>
                  <a:pt x="5240657" y="1083059"/>
                </a:cubicBezTo>
                <a:cubicBezTo>
                  <a:pt x="5240657" y="1088893"/>
                  <a:pt x="5234431" y="1095457"/>
                  <a:pt x="5225869" y="1095457"/>
                </a:cubicBezTo>
                <a:cubicBezTo>
                  <a:pt x="5217307" y="1095457"/>
                  <a:pt x="5211081" y="1088893"/>
                  <a:pt x="5211081" y="1083059"/>
                </a:cubicBezTo>
                <a:cubicBezTo>
                  <a:pt x="5211081" y="1075037"/>
                  <a:pt x="5217307" y="1069203"/>
                  <a:pt x="5225869" y="1069203"/>
                </a:cubicBezTo>
                <a:close/>
                <a:moveTo>
                  <a:pt x="5154105" y="1069203"/>
                </a:moveTo>
                <a:cubicBezTo>
                  <a:pt x="5162127" y="1069203"/>
                  <a:pt x="5166502" y="1075037"/>
                  <a:pt x="5166502" y="1083059"/>
                </a:cubicBezTo>
                <a:cubicBezTo>
                  <a:pt x="5166502" y="1091081"/>
                  <a:pt x="5162127" y="1095457"/>
                  <a:pt x="5154105" y="1095457"/>
                </a:cubicBezTo>
                <a:cubicBezTo>
                  <a:pt x="5146083" y="1095457"/>
                  <a:pt x="5140249" y="1091081"/>
                  <a:pt x="5140249" y="1083059"/>
                </a:cubicBezTo>
                <a:cubicBezTo>
                  <a:pt x="5140249" y="1075037"/>
                  <a:pt x="5146083" y="1069203"/>
                  <a:pt x="5154105" y="1069203"/>
                </a:cubicBezTo>
                <a:close/>
                <a:moveTo>
                  <a:pt x="5083276" y="1069203"/>
                </a:moveTo>
                <a:cubicBezTo>
                  <a:pt x="5089110" y="1069203"/>
                  <a:pt x="5095673" y="1075037"/>
                  <a:pt x="5095673" y="1083059"/>
                </a:cubicBezTo>
                <a:cubicBezTo>
                  <a:pt x="5095673" y="1091081"/>
                  <a:pt x="5089110" y="1095457"/>
                  <a:pt x="5083276" y="1095457"/>
                </a:cubicBezTo>
                <a:cubicBezTo>
                  <a:pt x="5075254" y="1095457"/>
                  <a:pt x="5069420" y="1091081"/>
                  <a:pt x="5069420" y="1083059"/>
                </a:cubicBezTo>
                <a:cubicBezTo>
                  <a:pt x="5069420" y="1075037"/>
                  <a:pt x="5075254" y="1069203"/>
                  <a:pt x="5083276" y="1069203"/>
                </a:cubicBezTo>
                <a:close/>
                <a:moveTo>
                  <a:pt x="5012445" y="1069203"/>
                </a:moveTo>
                <a:cubicBezTo>
                  <a:pt x="5018279" y="1069203"/>
                  <a:pt x="5024842" y="1075037"/>
                  <a:pt x="5024842" y="1083059"/>
                </a:cubicBezTo>
                <a:cubicBezTo>
                  <a:pt x="5024842" y="1091081"/>
                  <a:pt x="5018279" y="1095457"/>
                  <a:pt x="5012445" y="1095457"/>
                </a:cubicBezTo>
                <a:cubicBezTo>
                  <a:pt x="5004423" y="1095457"/>
                  <a:pt x="4998589" y="1091081"/>
                  <a:pt x="4998589" y="1083059"/>
                </a:cubicBezTo>
                <a:cubicBezTo>
                  <a:pt x="4998589" y="1075037"/>
                  <a:pt x="5004423" y="1069203"/>
                  <a:pt x="5012445" y="1069203"/>
                </a:cubicBezTo>
                <a:close/>
                <a:moveTo>
                  <a:pt x="4940157" y="1069203"/>
                </a:moveTo>
                <a:cubicBezTo>
                  <a:pt x="4948179" y="1069203"/>
                  <a:pt x="4954013" y="1075037"/>
                  <a:pt x="4954013" y="1083059"/>
                </a:cubicBezTo>
                <a:cubicBezTo>
                  <a:pt x="4954013" y="1091081"/>
                  <a:pt x="4948179" y="1095457"/>
                  <a:pt x="4940157" y="1095457"/>
                </a:cubicBezTo>
                <a:cubicBezTo>
                  <a:pt x="4934323" y="1095457"/>
                  <a:pt x="4927760" y="1091081"/>
                  <a:pt x="4927760" y="1083059"/>
                </a:cubicBezTo>
                <a:cubicBezTo>
                  <a:pt x="4927760" y="1075037"/>
                  <a:pt x="4934323" y="1069203"/>
                  <a:pt x="4940157" y="1069203"/>
                </a:cubicBezTo>
                <a:close/>
                <a:moveTo>
                  <a:pt x="4865953" y="1069203"/>
                </a:moveTo>
                <a:cubicBezTo>
                  <a:pt x="4873975" y="1069203"/>
                  <a:pt x="4879809" y="1075037"/>
                  <a:pt x="4879809" y="1083059"/>
                </a:cubicBezTo>
                <a:cubicBezTo>
                  <a:pt x="4879809" y="1091081"/>
                  <a:pt x="4873975" y="1095457"/>
                  <a:pt x="4865953" y="1095457"/>
                </a:cubicBezTo>
                <a:cubicBezTo>
                  <a:pt x="4860119" y="1095457"/>
                  <a:pt x="4853556" y="1091081"/>
                  <a:pt x="4853556" y="1083059"/>
                </a:cubicBezTo>
                <a:cubicBezTo>
                  <a:pt x="4853556" y="1075037"/>
                  <a:pt x="4860119" y="1069203"/>
                  <a:pt x="4865953" y="1069203"/>
                </a:cubicBezTo>
                <a:close/>
                <a:moveTo>
                  <a:pt x="4795122" y="1069203"/>
                </a:moveTo>
                <a:cubicBezTo>
                  <a:pt x="4803144" y="1069203"/>
                  <a:pt x="4808978" y="1075037"/>
                  <a:pt x="4808978" y="1083059"/>
                </a:cubicBezTo>
                <a:cubicBezTo>
                  <a:pt x="4808978" y="1091081"/>
                  <a:pt x="4803144" y="1095457"/>
                  <a:pt x="4795122" y="1095457"/>
                </a:cubicBezTo>
                <a:cubicBezTo>
                  <a:pt x="4787830" y="1095457"/>
                  <a:pt x="4782725" y="1091081"/>
                  <a:pt x="4782725" y="1083059"/>
                </a:cubicBezTo>
                <a:cubicBezTo>
                  <a:pt x="4782725" y="1075037"/>
                  <a:pt x="4787830" y="1069203"/>
                  <a:pt x="4795122" y="1069203"/>
                </a:cubicBezTo>
                <a:close/>
                <a:moveTo>
                  <a:pt x="4726684" y="1069203"/>
                </a:moveTo>
                <a:cubicBezTo>
                  <a:pt x="4735246" y="1069203"/>
                  <a:pt x="4741472" y="1075037"/>
                  <a:pt x="4741472" y="1083059"/>
                </a:cubicBezTo>
                <a:cubicBezTo>
                  <a:pt x="4741472" y="1091081"/>
                  <a:pt x="4735246" y="1095457"/>
                  <a:pt x="4726684" y="1095457"/>
                </a:cubicBezTo>
                <a:cubicBezTo>
                  <a:pt x="4718122" y="1095457"/>
                  <a:pt x="4711896" y="1091081"/>
                  <a:pt x="4711896" y="1083059"/>
                </a:cubicBezTo>
                <a:cubicBezTo>
                  <a:pt x="4711896" y="1075037"/>
                  <a:pt x="4718122" y="1069203"/>
                  <a:pt x="4726684" y="1069203"/>
                </a:cubicBezTo>
                <a:close/>
                <a:moveTo>
                  <a:pt x="4655853" y="1069203"/>
                </a:moveTo>
                <a:cubicBezTo>
                  <a:pt x="4663637" y="1069203"/>
                  <a:pt x="4670642" y="1075037"/>
                  <a:pt x="4670642" y="1083059"/>
                </a:cubicBezTo>
                <a:cubicBezTo>
                  <a:pt x="4670642" y="1091081"/>
                  <a:pt x="4663637" y="1095457"/>
                  <a:pt x="4655853" y="1095457"/>
                </a:cubicBezTo>
                <a:cubicBezTo>
                  <a:pt x="4647291" y="1095457"/>
                  <a:pt x="4641064" y="1091081"/>
                  <a:pt x="4641064" y="1083059"/>
                </a:cubicBezTo>
                <a:cubicBezTo>
                  <a:pt x="4641064" y="1075037"/>
                  <a:pt x="4647291" y="1069203"/>
                  <a:pt x="4655853" y="1069203"/>
                </a:cubicBezTo>
                <a:close/>
                <a:moveTo>
                  <a:pt x="4585023" y="1069203"/>
                </a:moveTo>
                <a:cubicBezTo>
                  <a:pt x="4592806" y="1069203"/>
                  <a:pt x="4599811" y="1075037"/>
                  <a:pt x="4599811" y="1083059"/>
                </a:cubicBezTo>
                <a:cubicBezTo>
                  <a:pt x="4599811" y="1091081"/>
                  <a:pt x="4592806" y="1095457"/>
                  <a:pt x="4585023" y="1095457"/>
                </a:cubicBezTo>
                <a:cubicBezTo>
                  <a:pt x="4576461" y="1095457"/>
                  <a:pt x="4570235" y="1091081"/>
                  <a:pt x="4570235" y="1083059"/>
                </a:cubicBezTo>
                <a:cubicBezTo>
                  <a:pt x="4570235" y="1075037"/>
                  <a:pt x="4576461" y="1069203"/>
                  <a:pt x="4585023" y="1069203"/>
                </a:cubicBezTo>
                <a:close/>
                <a:moveTo>
                  <a:pt x="4513260" y="1069203"/>
                </a:moveTo>
                <a:cubicBezTo>
                  <a:pt x="4519094" y="1069203"/>
                  <a:pt x="4525657" y="1075430"/>
                  <a:pt x="4525657" y="1083991"/>
                </a:cubicBezTo>
                <a:cubicBezTo>
                  <a:pt x="4525657" y="1092553"/>
                  <a:pt x="4519094" y="1098780"/>
                  <a:pt x="4513260" y="1098780"/>
                </a:cubicBezTo>
                <a:cubicBezTo>
                  <a:pt x="4505238" y="1098780"/>
                  <a:pt x="4499404" y="1092553"/>
                  <a:pt x="4499404" y="1083991"/>
                </a:cubicBezTo>
                <a:cubicBezTo>
                  <a:pt x="4499404" y="1075430"/>
                  <a:pt x="4505238" y="1069203"/>
                  <a:pt x="4513260" y="1069203"/>
                </a:cubicBezTo>
                <a:close/>
                <a:moveTo>
                  <a:pt x="4439056" y="1069203"/>
                </a:moveTo>
                <a:cubicBezTo>
                  <a:pt x="4445619" y="1069203"/>
                  <a:pt x="4451453" y="1075430"/>
                  <a:pt x="4451453" y="1083991"/>
                </a:cubicBezTo>
                <a:cubicBezTo>
                  <a:pt x="4451453" y="1092553"/>
                  <a:pt x="4445619" y="1098780"/>
                  <a:pt x="4439056" y="1098780"/>
                </a:cubicBezTo>
                <a:cubicBezTo>
                  <a:pt x="4431763" y="1098780"/>
                  <a:pt x="4425200" y="1092553"/>
                  <a:pt x="4425200" y="1083991"/>
                </a:cubicBezTo>
                <a:cubicBezTo>
                  <a:pt x="4425200" y="1075430"/>
                  <a:pt x="4431763" y="1069203"/>
                  <a:pt x="4439056" y="1069203"/>
                </a:cubicBezTo>
                <a:close/>
                <a:moveTo>
                  <a:pt x="4366768" y="1069203"/>
                </a:moveTo>
                <a:cubicBezTo>
                  <a:pt x="4374790" y="1069203"/>
                  <a:pt x="4380624" y="1075430"/>
                  <a:pt x="4380624" y="1083991"/>
                </a:cubicBezTo>
                <a:cubicBezTo>
                  <a:pt x="4380624" y="1092553"/>
                  <a:pt x="4374790" y="1098780"/>
                  <a:pt x="4366768" y="1098780"/>
                </a:cubicBezTo>
                <a:cubicBezTo>
                  <a:pt x="4360934" y="1098780"/>
                  <a:pt x="4354371" y="1092553"/>
                  <a:pt x="4354371" y="1083991"/>
                </a:cubicBezTo>
                <a:cubicBezTo>
                  <a:pt x="4354371" y="1075430"/>
                  <a:pt x="4360934" y="1069203"/>
                  <a:pt x="4366768" y="1069203"/>
                </a:cubicBezTo>
                <a:close/>
                <a:moveTo>
                  <a:pt x="4295937" y="1069203"/>
                </a:moveTo>
                <a:cubicBezTo>
                  <a:pt x="4303959" y="1069203"/>
                  <a:pt x="4309793" y="1075430"/>
                  <a:pt x="4309793" y="1083991"/>
                </a:cubicBezTo>
                <a:cubicBezTo>
                  <a:pt x="4309793" y="1092553"/>
                  <a:pt x="4303959" y="1098780"/>
                  <a:pt x="4295937" y="1098780"/>
                </a:cubicBezTo>
                <a:cubicBezTo>
                  <a:pt x="4290103" y="1098780"/>
                  <a:pt x="4283540" y="1092553"/>
                  <a:pt x="4283540" y="1083991"/>
                </a:cubicBezTo>
                <a:cubicBezTo>
                  <a:pt x="4283540" y="1075430"/>
                  <a:pt x="4290103" y="1069203"/>
                  <a:pt x="4295937" y="1069203"/>
                </a:cubicBezTo>
                <a:close/>
                <a:moveTo>
                  <a:pt x="4225107" y="1069203"/>
                </a:moveTo>
                <a:cubicBezTo>
                  <a:pt x="4233129" y="1069203"/>
                  <a:pt x="4238963" y="1075430"/>
                  <a:pt x="4238963" y="1083991"/>
                </a:cubicBezTo>
                <a:cubicBezTo>
                  <a:pt x="4238963" y="1092553"/>
                  <a:pt x="4233129" y="1098780"/>
                  <a:pt x="4225107" y="1098780"/>
                </a:cubicBezTo>
                <a:cubicBezTo>
                  <a:pt x="4217085" y="1098780"/>
                  <a:pt x="4212710" y="1092553"/>
                  <a:pt x="4212710" y="1083991"/>
                </a:cubicBezTo>
                <a:cubicBezTo>
                  <a:pt x="4212710" y="1075430"/>
                  <a:pt x="4217085" y="1069203"/>
                  <a:pt x="4225107" y="1069203"/>
                </a:cubicBezTo>
                <a:close/>
                <a:moveTo>
                  <a:pt x="4153295" y="1069203"/>
                </a:moveTo>
                <a:cubicBezTo>
                  <a:pt x="4161078" y="1069203"/>
                  <a:pt x="4168083" y="1075430"/>
                  <a:pt x="4168083" y="1083991"/>
                </a:cubicBezTo>
                <a:cubicBezTo>
                  <a:pt x="4168083" y="1092553"/>
                  <a:pt x="4161078" y="1098780"/>
                  <a:pt x="4153295" y="1098780"/>
                </a:cubicBezTo>
                <a:cubicBezTo>
                  <a:pt x="4144733" y="1098780"/>
                  <a:pt x="4138507" y="1092553"/>
                  <a:pt x="4138507" y="1083991"/>
                </a:cubicBezTo>
                <a:cubicBezTo>
                  <a:pt x="4138507" y="1075430"/>
                  <a:pt x="4144733" y="1069203"/>
                  <a:pt x="4153295" y="1069203"/>
                </a:cubicBezTo>
                <a:close/>
                <a:moveTo>
                  <a:pt x="4082465" y="1069203"/>
                </a:moveTo>
                <a:cubicBezTo>
                  <a:pt x="4090249" y="1069203"/>
                  <a:pt x="4097254" y="1075430"/>
                  <a:pt x="4097254" y="1083991"/>
                </a:cubicBezTo>
                <a:cubicBezTo>
                  <a:pt x="4097254" y="1092553"/>
                  <a:pt x="4090249" y="1098780"/>
                  <a:pt x="4082465" y="1098780"/>
                </a:cubicBezTo>
                <a:cubicBezTo>
                  <a:pt x="4073903" y="1098780"/>
                  <a:pt x="4067676" y="1092553"/>
                  <a:pt x="4067676" y="1083991"/>
                </a:cubicBezTo>
                <a:cubicBezTo>
                  <a:pt x="4067676" y="1075430"/>
                  <a:pt x="4073903" y="1069203"/>
                  <a:pt x="4082465" y="1069203"/>
                </a:cubicBezTo>
                <a:close/>
                <a:moveTo>
                  <a:pt x="4011635" y="1069203"/>
                </a:moveTo>
                <a:cubicBezTo>
                  <a:pt x="4019418" y="1069203"/>
                  <a:pt x="4026423" y="1075430"/>
                  <a:pt x="4026423" y="1083991"/>
                </a:cubicBezTo>
                <a:cubicBezTo>
                  <a:pt x="4026423" y="1092553"/>
                  <a:pt x="4019418" y="1098780"/>
                  <a:pt x="4011635" y="1098780"/>
                </a:cubicBezTo>
                <a:cubicBezTo>
                  <a:pt x="4003073" y="1098780"/>
                  <a:pt x="3996847" y="1092553"/>
                  <a:pt x="3996847" y="1083991"/>
                </a:cubicBezTo>
                <a:cubicBezTo>
                  <a:pt x="3996847" y="1075430"/>
                  <a:pt x="4003073" y="1069203"/>
                  <a:pt x="4011635" y="1069203"/>
                </a:cubicBezTo>
                <a:close/>
                <a:moveTo>
                  <a:pt x="3939871" y="1069203"/>
                </a:moveTo>
                <a:cubicBezTo>
                  <a:pt x="3947893" y="1069203"/>
                  <a:pt x="3952268" y="1075430"/>
                  <a:pt x="3952268" y="1083991"/>
                </a:cubicBezTo>
                <a:cubicBezTo>
                  <a:pt x="3952268" y="1092553"/>
                  <a:pt x="3947893" y="1098780"/>
                  <a:pt x="3939871" y="1098780"/>
                </a:cubicBezTo>
                <a:cubicBezTo>
                  <a:pt x="3932578" y="1098780"/>
                  <a:pt x="3926015" y="1092553"/>
                  <a:pt x="3926015" y="1083991"/>
                </a:cubicBezTo>
                <a:cubicBezTo>
                  <a:pt x="3926015" y="1075430"/>
                  <a:pt x="3932578" y="1069203"/>
                  <a:pt x="3939871" y="1069203"/>
                </a:cubicBezTo>
                <a:close/>
                <a:moveTo>
                  <a:pt x="582439" y="1069203"/>
                </a:moveTo>
                <a:cubicBezTo>
                  <a:pt x="589732" y="1069203"/>
                  <a:pt x="596295" y="1075766"/>
                  <a:pt x="596295" y="1083059"/>
                </a:cubicBezTo>
                <a:cubicBezTo>
                  <a:pt x="596295" y="1089622"/>
                  <a:pt x="589732" y="1095457"/>
                  <a:pt x="582439" y="1095457"/>
                </a:cubicBezTo>
                <a:cubicBezTo>
                  <a:pt x="574416" y="1095457"/>
                  <a:pt x="570041" y="1089622"/>
                  <a:pt x="570041" y="1083059"/>
                </a:cubicBezTo>
                <a:cubicBezTo>
                  <a:pt x="570041" y="1075766"/>
                  <a:pt x="574416" y="1069203"/>
                  <a:pt x="582439" y="1069203"/>
                </a:cubicBezTo>
                <a:close/>
                <a:moveTo>
                  <a:pt x="513628" y="1069203"/>
                </a:moveTo>
                <a:cubicBezTo>
                  <a:pt x="521977" y="1069203"/>
                  <a:pt x="528807" y="1075766"/>
                  <a:pt x="528807" y="1083059"/>
                </a:cubicBezTo>
                <a:cubicBezTo>
                  <a:pt x="528807" y="1089622"/>
                  <a:pt x="521977" y="1095457"/>
                  <a:pt x="513628" y="1095457"/>
                </a:cubicBezTo>
                <a:cubicBezTo>
                  <a:pt x="506040" y="1095457"/>
                  <a:pt x="499209" y="1089622"/>
                  <a:pt x="499209" y="1083059"/>
                </a:cubicBezTo>
                <a:cubicBezTo>
                  <a:pt x="499209" y="1075766"/>
                  <a:pt x="506040" y="1069203"/>
                  <a:pt x="513628" y="1069203"/>
                </a:cubicBezTo>
                <a:close/>
                <a:moveTo>
                  <a:pt x="439795" y="1069203"/>
                </a:moveTo>
                <a:cubicBezTo>
                  <a:pt x="448358" y="1069203"/>
                  <a:pt x="454585" y="1075766"/>
                  <a:pt x="454585" y="1083059"/>
                </a:cubicBezTo>
                <a:cubicBezTo>
                  <a:pt x="454585" y="1089622"/>
                  <a:pt x="448358" y="1095457"/>
                  <a:pt x="439795" y="1095457"/>
                </a:cubicBezTo>
                <a:cubicBezTo>
                  <a:pt x="432012" y="1095457"/>
                  <a:pt x="425007" y="1089622"/>
                  <a:pt x="425007" y="1083059"/>
                </a:cubicBezTo>
                <a:cubicBezTo>
                  <a:pt x="425007" y="1075766"/>
                  <a:pt x="432012" y="1069203"/>
                  <a:pt x="439795" y="1069203"/>
                </a:cubicBezTo>
                <a:close/>
                <a:moveTo>
                  <a:pt x="368965" y="1069203"/>
                </a:moveTo>
                <a:cubicBezTo>
                  <a:pt x="377527" y="1069203"/>
                  <a:pt x="383754" y="1075766"/>
                  <a:pt x="383754" y="1083059"/>
                </a:cubicBezTo>
                <a:cubicBezTo>
                  <a:pt x="383754" y="1089622"/>
                  <a:pt x="377527" y="1095457"/>
                  <a:pt x="368965" y="1095457"/>
                </a:cubicBezTo>
                <a:cubicBezTo>
                  <a:pt x="361182" y="1095457"/>
                  <a:pt x="354177" y="1089622"/>
                  <a:pt x="354177" y="1083059"/>
                </a:cubicBezTo>
                <a:cubicBezTo>
                  <a:pt x="354177" y="1075766"/>
                  <a:pt x="361182" y="1069203"/>
                  <a:pt x="368965" y="1069203"/>
                </a:cubicBezTo>
                <a:close/>
                <a:moveTo>
                  <a:pt x="297201" y="1069203"/>
                </a:moveTo>
                <a:cubicBezTo>
                  <a:pt x="305223" y="1069203"/>
                  <a:pt x="309599" y="1075766"/>
                  <a:pt x="309599" y="1083059"/>
                </a:cubicBezTo>
                <a:cubicBezTo>
                  <a:pt x="309599" y="1089622"/>
                  <a:pt x="305223" y="1095457"/>
                  <a:pt x="297201" y="1095457"/>
                </a:cubicBezTo>
                <a:cubicBezTo>
                  <a:pt x="289909" y="1095457"/>
                  <a:pt x="283346" y="1089622"/>
                  <a:pt x="283346" y="1083059"/>
                </a:cubicBezTo>
                <a:cubicBezTo>
                  <a:pt x="283346" y="1075766"/>
                  <a:pt x="289909" y="1069203"/>
                  <a:pt x="297201" y="1069203"/>
                </a:cubicBezTo>
                <a:close/>
                <a:moveTo>
                  <a:pt x="226372" y="1069203"/>
                </a:moveTo>
                <a:cubicBezTo>
                  <a:pt x="232207" y="1069203"/>
                  <a:pt x="238771" y="1075766"/>
                  <a:pt x="238771" y="1083059"/>
                </a:cubicBezTo>
                <a:cubicBezTo>
                  <a:pt x="238771" y="1089622"/>
                  <a:pt x="232207" y="1095457"/>
                  <a:pt x="226372" y="1095457"/>
                </a:cubicBezTo>
                <a:cubicBezTo>
                  <a:pt x="218350" y="1095457"/>
                  <a:pt x="212516" y="1089622"/>
                  <a:pt x="212516" y="1083059"/>
                </a:cubicBezTo>
                <a:cubicBezTo>
                  <a:pt x="212516" y="1075766"/>
                  <a:pt x="218350" y="1069203"/>
                  <a:pt x="226372" y="1069203"/>
                </a:cubicBezTo>
                <a:close/>
                <a:moveTo>
                  <a:pt x="154079" y="1069203"/>
                </a:moveTo>
                <a:cubicBezTo>
                  <a:pt x="161372" y="1069203"/>
                  <a:pt x="167935" y="1075766"/>
                  <a:pt x="167935" y="1083059"/>
                </a:cubicBezTo>
                <a:cubicBezTo>
                  <a:pt x="167935" y="1089622"/>
                  <a:pt x="161372" y="1095457"/>
                  <a:pt x="154079" y="1095457"/>
                </a:cubicBezTo>
                <a:cubicBezTo>
                  <a:pt x="147516" y="1095457"/>
                  <a:pt x="141682" y="1089622"/>
                  <a:pt x="141682" y="1083059"/>
                </a:cubicBezTo>
                <a:cubicBezTo>
                  <a:pt x="141682" y="1075766"/>
                  <a:pt x="147516" y="1069203"/>
                  <a:pt x="154079" y="1069203"/>
                </a:cubicBezTo>
                <a:close/>
                <a:moveTo>
                  <a:pt x="83249" y="1069203"/>
                </a:moveTo>
                <a:cubicBezTo>
                  <a:pt x="90542" y="1069203"/>
                  <a:pt x="97105" y="1075766"/>
                  <a:pt x="97105" y="1083059"/>
                </a:cubicBezTo>
                <a:cubicBezTo>
                  <a:pt x="97105" y="1089622"/>
                  <a:pt x="90542" y="1095457"/>
                  <a:pt x="83249" y="1095457"/>
                </a:cubicBezTo>
                <a:cubicBezTo>
                  <a:pt x="76686" y="1095457"/>
                  <a:pt x="70852" y="1089622"/>
                  <a:pt x="70852" y="1083059"/>
                </a:cubicBezTo>
                <a:cubicBezTo>
                  <a:pt x="70852" y="1075766"/>
                  <a:pt x="76686" y="1069203"/>
                  <a:pt x="83249" y="1069203"/>
                </a:cubicBezTo>
                <a:close/>
                <a:moveTo>
                  <a:pt x="12014" y="1069203"/>
                </a:moveTo>
                <a:cubicBezTo>
                  <a:pt x="20258" y="1069203"/>
                  <a:pt x="26255" y="1075766"/>
                  <a:pt x="26255" y="1083059"/>
                </a:cubicBezTo>
                <a:cubicBezTo>
                  <a:pt x="26255" y="1091081"/>
                  <a:pt x="20258" y="1095457"/>
                  <a:pt x="12014" y="1095457"/>
                </a:cubicBezTo>
                <a:cubicBezTo>
                  <a:pt x="4518" y="1095457"/>
                  <a:pt x="21" y="1091081"/>
                  <a:pt x="21" y="1083059"/>
                </a:cubicBezTo>
                <a:cubicBezTo>
                  <a:pt x="21" y="1075766"/>
                  <a:pt x="4518" y="1069203"/>
                  <a:pt x="12014" y="1069203"/>
                </a:cubicBezTo>
                <a:close/>
                <a:moveTo>
                  <a:pt x="6724405" y="998371"/>
                </a:moveTo>
                <a:cubicBezTo>
                  <a:pt x="6732427" y="998371"/>
                  <a:pt x="6738261" y="1004205"/>
                  <a:pt x="6738261" y="1010768"/>
                </a:cubicBezTo>
                <a:cubicBezTo>
                  <a:pt x="6738261" y="1018061"/>
                  <a:pt x="6732427" y="1024625"/>
                  <a:pt x="6724405" y="1024625"/>
                </a:cubicBezTo>
                <a:cubicBezTo>
                  <a:pt x="6718571" y="1024625"/>
                  <a:pt x="6712008" y="1018061"/>
                  <a:pt x="6712008" y="1010768"/>
                </a:cubicBezTo>
                <a:cubicBezTo>
                  <a:pt x="6712008" y="1004205"/>
                  <a:pt x="6718571" y="998371"/>
                  <a:pt x="6724405" y="998371"/>
                </a:cubicBezTo>
                <a:close/>
                <a:moveTo>
                  <a:pt x="6653576" y="998371"/>
                </a:moveTo>
                <a:cubicBezTo>
                  <a:pt x="6660869" y="998371"/>
                  <a:pt x="6667432" y="1004205"/>
                  <a:pt x="6667432" y="1010768"/>
                </a:cubicBezTo>
                <a:cubicBezTo>
                  <a:pt x="6667432" y="1018061"/>
                  <a:pt x="6660869" y="1024625"/>
                  <a:pt x="6653576" y="1024625"/>
                </a:cubicBezTo>
                <a:cubicBezTo>
                  <a:pt x="6645554" y="1024625"/>
                  <a:pt x="6641179" y="1018061"/>
                  <a:pt x="6641179" y="1010768"/>
                </a:cubicBezTo>
                <a:cubicBezTo>
                  <a:pt x="6641179" y="1004205"/>
                  <a:pt x="6645554" y="998371"/>
                  <a:pt x="6653576" y="998371"/>
                </a:cubicBezTo>
                <a:close/>
                <a:moveTo>
                  <a:pt x="6581764" y="998371"/>
                </a:moveTo>
                <a:cubicBezTo>
                  <a:pt x="6589547" y="998371"/>
                  <a:pt x="6596552" y="1004205"/>
                  <a:pt x="6596552" y="1010768"/>
                </a:cubicBezTo>
                <a:cubicBezTo>
                  <a:pt x="6596552" y="1018061"/>
                  <a:pt x="6589547" y="1024625"/>
                  <a:pt x="6581764" y="1024625"/>
                </a:cubicBezTo>
                <a:cubicBezTo>
                  <a:pt x="6573202" y="1024625"/>
                  <a:pt x="6566976" y="1018061"/>
                  <a:pt x="6566976" y="1010768"/>
                </a:cubicBezTo>
                <a:cubicBezTo>
                  <a:pt x="6566976" y="1004205"/>
                  <a:pt x="6573202" y="998371"/>
                  <a:pt x="6581764" y="998371"/>
                </a:cubicBezTo>
                <a:close/>
                <a:moveTo>
                  <a:pt x="6510933" y="998371"/>
                </a:moveTo>
                <a:cubicBezTo>
                  <a:pt x="6518717" y="998371"/>
                  <a:pt x="6525722" y="1004205"/>
                  <a:pt x="6525722" y="1010768"/>
                </a:cubicBezTo>
                <a:cubicBezTo>
                  <a:pt x="6525722" y="1018061"/>
                  <a:pt x="6518717" y="1024625"/>
                  <a:pt x="6510933" y="1024625"/>
                </a:cubicBezTo>
                <a:cubicBezTo>
                  <a:pt x="6502371" y="1024625"/>
                  <a:pt x="6496144" y="1018061"/>
                  <a:pt x="6496144" y="1010768"/>
                </a:cubicBezTo>
                <a:cubicBezTo>
                  <a:pt x="6496144" y="1004205"/>
                  <a:pt x="6502371" y="998371"/>
                  <a:pt x="6510933" y="998371"/>
                </a:cubicBezTo>
                <a:close/>
                <a:moveTo>
                  <a:pt x="6440492" y="998371"/>
                </a:moveTo>
                <a:cubicBezTo>
                  <a:pt x="6448081" y="998371"/>
                  <a:pt x="6454911" y="1004205"/>
                  <a:pt x="6454911" y="1010768"/>
                </a:cubicBezTo>
                <a:cubicBezTo>
                  <a:pt x="6454911" y="1018061"/>
                  <a:pt x="6448081" y="1024625"/>
                  <a:pt x="6440492" y="1024625"/>
                </a:cubicBezTo>
                <a:cubicBezTo>
                  <a:pt x="6432145" y="1024625"/>
                  <a:pt x="6425315" y="1018061"/>
                  <a:pt x="6425315" y="1010768"/>
                </a:cubicBezTo>
                <a:cubicBezTo>
                  <a:pt x="6425315" y="1004205"/>
                  <a:pt x="6432145" y="998371"/>
                  <a:pt x="6440492" y="998371"/>
                </a:cubicBezTo>
                <a:close/>
                <a:moveTo>
                  <a:pt x="6368340" y="998371"/>
                </a:moveTo>
                <a:cubicBezTo>
                  <a:pt x="6376362" y="998371"/>
                  <a:pt x="6380737" y="1004205"/>
                  <a:pt x="6380737" y="1010768"/>
                </a:cubicBezTo>
                <a:cubicBezTo>
                  <a:pt x="6380737" y="1018061"/>
                  <a:pt x="6376362" y="1024625"/>
                  <a:pt x="6368340" y="1024625"/>
                </a:cubicBezTo>
                <a:cubicBezTo>
                  <a:pt x="6361047" y="1024625"/>
                  <a:pt x="6354484" y="1018061"/>
                  <a:pt x="6354484" y="1010768"/>
                </a:cubicBezTo>
                <a:cubicBezTo>
                  <a:pt x="6354484" y="1004205"/>
                  <a:pt x="6361047" y="998371"/>
                  <a:pt x="6368340" y="998371"/>
                </a:cubicBezTo>
                <a:close/>
                <a:moveTo>
                  <a:pt x="6297511" y="998371"/>
                </a:moveTo>
                <a:cubicBezTo>
                  <a:pt x="6304074" y="998371"/>
                  <a:pt x="6309908" y="1004205"/>
                  <a:pt x="6309908" y="1010768"/>
                </a:cubicBezTo>
                <a:cubicBezTo>
                  <a:pt x="6309908" y="1018061"/>
                  <a:pt x="6304074" y="1024625"/>
                  <a:pt x="6297511" y="1024625"/>
                </a:cubicBezTo>
                <a:cubicBezTo>
                  <a:pt x="6290218" y="1024625"/>
                  <a:pt x="6283655" y="1018061"/>
                  <a:pt x="6283655" y="1010768"/>
                </a:cubicBezTo>
                <a:cubicBezTo>
                  <a:pt x="6283655" y="1004205"/>
                  <a:pt x="6290218" y="998371"/>
                  <a:pt x="6297511" y="998371"/>
                </a:cubicBezTo>
                <a:close/>
                <a:moveTo>
                  <a:pt x="6226679" y="998371"/>
                </a:moveTo>
                <a:cubicBezTo>
                  <a:pt x="6233242" y="998371"/>
                  <a:pt x="6239076" y="1004205"/>
                  <a:pt x="6239076" y="1010768"/>
                </a:cubicBezTo>
                <a:cubicBezTo>
                  <a:pt x="6239076" y="1018061"/>
                  <a:pt x="6233242" y="1024625"/>
                  <a:pt x="6226679" y="1024625"/>
                </a:cubicBezTo>
                <a:cubicBezTo>
                  <a:pt x="6219386" y="1024625"/>
                  <a:pt x="6212823" y="1018061"/>
                  <a:pt x="6212823" y="1010768"/>
                </a:cubicBezTo>
                <a:cubicBezTo>
                  <a:pt x="6212823" y="1004205"/>
                  <a:pt x="6219386" y="998371"/>
                  <a:pt x="6226679" y="998371"/>
                </a:cubicBezTo>
                <a:close/>
                <a:moveTo>
                  <a:pt x="6154391" y="998371"/>
                </a:moveTo>
                <a:cubicBezTo>
                  <a:pt x="6161684" y="998371"/>
                  <a:pt x="6168247" y="1004205"/>
                  <a:pt x="6168247" y="1010768"/>
                </a:cubicBezTo>
                <a:cubicBezTo>
                  <a:pt x="6168247" y="1018061"/>
                  <a:pt x="6161684" y="1024625"/>
                  <a:pt x="6154391" y="1024625"/>
                </a:cubicBezTo>
                <a:cubicBezTo>
                  <a:pt x="6147828" y="1024625"/>
                  <a:pt x="6141994" y="1018061"/>
                  <a:pt x="6141994" y="1010768"/>
                </a:cubicBezTo>
                <a:cubicBezTo>
                  <a:pt x="6141994" y="1004205"/>
                  <a:pt x="6147828" y="998371"/>
                  <a:pt x="6154391" y="998371"/>
                </a:cubicBezTo>
                <a:close/>
                <a:moveTo>
                  <a:pt x="6083559" y="998371"/>
                </a:moveTo>
                <a:cubicBezTo>
                  <a:pt x="6090852" y="998371"/>
                  <a:pt x="6097415" y="1004205"/>
                  <a:pt x="6097415" y="1010768"/>
                </a:cubicBezTo>
                <a:cubicBezTo>
                  <a:pt x="6097415" y="1018061"/>
                  <a:pt x="6090852" y="1024625"/>
                  <a:pt x="6083559" y="1024625"/>
                </a:cubicBezTo>
                <a:cubicBezTo>
                  <a:pt x="6076996" y="1024625"/>
                  <a:pt x="6071162" y="1018061"/>
                  <a:pt x="6071162" y="1010768"/>
                </a:cubicBezTo>
                <a:cubicBezTo>
                  <a:pt x="6071162" y="1004205"/>
                  <a:pt x="6076996" y="998371"/>
                  <a:pt x="6083559" y="998371"/>
                </a:cubicBezTo>
                <a:close/>
                <a:moveTo>
                  <a:pt x="6009356" y="998371"/>
                </a:moveTo>
                <a:cubicBezTo>
                  <a:pt x="6016649" y="998371"/>
                  <a:pt x="6023212" y="1004205"/>
                  <a:pt x="6023212" y="1010768"/>
                </a:cubicBezTo>
                <a:cubicBezTo>
                  <a:pt x="6023212" y="1018061"/>
                  <a:pt x="6016649" y="1024625"/>
                  <a:pt x="6009356" y="1024625"/>
                </a:cubicBezTo>
                <a:cubicBezTo>
                  <a:pt x="6001334" y="1024625"/>
                  <a:pt x="5996959" y="1018061"/>
                  <a:pt x="5996959" y="1010768"/>
                </a:cubicBezTo>
                <a:cubicBezTo>
                  <a:pt x="5996959" y="1004205"/>
                  <a:pt x="6001334" y="998371"/>
                  <a:pt x="6009356" y="998371"/>
                </a:cubicBezTo>
                <a:close/>
                <a:moveTo>
                  <a:pt x="5940548" y="998371"/>
                </a:moveTo>
                <a:cubicBezTo>
                  <a:pt x="5948896" y="998371"/>
                  <a:pt x="5955726" y="1004205"/>
                  <a:pt x="5955726" y="1010768"/>
                </a:cubicBezTo>
                <a:cubicBezTo>
                  <a:pt x="5955726" y="1018061"/>
                  <a:pt x="5948896" y="1024625"/>
                  <a:pt x="5940548" y="1024625"/>
                </a:cubicBezTo>
                <a:cubicBezTo>
                  <a:pt x="5932960" y="1024625"/>
                  <a:pt x="5926130" y="1018061"/>
                  <a:pt x="5926130" y="1010768"/>
                </a:cubicBezTo>
                <a:cubicBezTo>
                  <a:pt x="5926130" y="1004205"/>
                  <a:pt x="5932960" y="998371"/>
                  <a:pt x="5940548" y="998371"/>
                </a:cubicBezTo>
                <a:close/>
                <a:moveTo>
                  <a:pt x="5870088" y="998371"/>
                </a:moveTo>
                <a:cubicBezTo>
                  <a:pt x="5878650" y="998371"/>
                  <a:pt x="5884877" y="1004205"/>
                  <a:pt x="5884877" y="1010768"/>
                </a:cubicBezTo>
                <a:cubicBezTo>
                  <a:pt x="5884877" y="1018061"/>
                  <a:pt x="5878650" y="1024625"/>
                  <a:pt x="5870088" y="1024625"/>
                </a:cubicBezTo>
                <a:cubicBezTo>
                  <a:pt x="5862304" y="1024625"/>
                  <a:pt x="5855299" y="1018061"/>
                  <a:pt x="5855299" y="1010768"/>
                </a:cubicBezTo>
                <a:cubicBezTo>
                  <a:pt x="5855299" y="1004205"/>
                  <a:pt x="5862304" y="998371"/>
                  <a:pt x="5870088" y="998371"/>
                </a:cubicBezTo>
                <a:close/>
                <a:moveTo>
                  <a:pt x="5799257" y="998371"/>
                </a:moveTo>
                <a:cubicBezTo>
                  <a:pt x="5807819" y="998371"/>
                  <a:pt x="5814045" y="1004205"/>
                  <a:pt x="5814045" y="1010768"/>
                </a:cubicBezTo>
                <a:cubicBezTo>
                  <a:pt x="5814045" y="1018061"/>
                  <a:pt x="5807819" y="1024625"/>
                  <a:pt x="5799257" y="1024625"/>
                </a:cubicBezTo>
                <a:cubicBezTo>
                  <a:pt x="5791474" y="1024625"/>
                  <a:pt x="5784469" y="1018061"/>
                  <a:pt x="5784469" y="1010768"/>
                </a:cubicBezTo>
                <a:cubicBezTo>
                  <a:pt x="5784469" y="1004205"/>
                  <a:pt x="5791474" y="998371"/>
                  <a:pt x="5799257" y="998371"/>
                </a:cubicBezTo>
                <a:close/>
                <a:moveTo>
                  <a:pt x="5724122" y="998371"/>
                </a:moveTo>
                <a:cubicBezTo>
                  <a:pt x="5730685" y="998371"/>
                  <a:pt x="5736519" y="1004205"/>
                  <a:pt x="5736519" y="1010768"/>
                </a:cubicBezTo>
                <a:cubicBezTo>
                  <a:pt x="5736519" y="1018061"/>
                  <a:pt x="5730685" y="1024625"/>
                  <a:pt x="5724122" y="1024625"/>
                </a:cubicBezTo>
                <a:cubicBezTo>
                  <a:pt x="5716100" y="1024625"/>
                  <a:pt x="5710266" y="1018061"/>
                  <a:pt x="5710266" y="1010768"/>
                </a:cubicBezTo>
                <a:cubicBezTo>
                  <a:pt x="5710266" y="1004205"/>
                  <a:pt x="5716100" y="998371"/>
                  <a:pt x="5724122" y="998371"/>
                </a:cubicBezTo>
                <a:close/>
                <a:moveTo>
                  <a:pt x="5653291" y="998371"/>
                </a:moveTo>
                <a:cubicBezTo>
                  <a:pt x="5659125" y="998371"/>
                  <a:pt x="5665688" y="1004205"/>
                  <a:pt x="5665688" y="1012227"/>
                </a:cubicBezTo>
                <a:cubicBezTo>
                  <a:pt x="5665688" y="1018061"/>
                  <a:pt x="5659125" y="1024625"/>
                  <a:pt x="5653291" y="1024625"/>
                </a:cubicBezTo>
                <a:cubicBezTo>
                  <a:pt x="5645269" y="1024625"/>
                  <a:pt x="5639435" y="1018061"/>
                  <a:pt x="5639435" y="1012227"/>
                </a:cubicBezTo>
                <a:cubicBezTo>
                  <a:pt x="5639435" y="1004205"/>
                  <a:pt x="5645269" y="998371"/>
                  <a:pt x="5653291" y="998371"/>
                </a:cubicBezTo>
                <a:close/>
                <a:moveTo>
                  <a:pt x="5581002" y="998371"/>
                </a:moveTo>
                <a:cubicBezTo>
                  <a:pt x="5588295" y="998371"/>
                  <a:pt x="5594858" y="1004205"/>
                  <a:pt x="5594858" y="1012227"/>
                </a:cubicBezTo>
                <a:cubicBezTo>
                  <a:pt x="5594858" y="1018061"/>
                  <a:pt x="5588295" y="1024625"/>
                  <a:pt x="5581002" y="1024625"/>
                </a:cubicBezTo>
                <a:cubicBezTo>
                  <a:pt x="5574439" y="1024625"/>
                  <a:pt x="5568605" y="1018061"/>
                  <a:pt x="5568605" y="1012227"/>
                </a:cubicBezTo>
                <a:cubicBezTo>
                  <a:pt x="5568605" y="1004205"/>
                  <a:pt x="5574439" y="998371"/>
                  <a:pt x="5581002" y="998371"/>
                </a:cubicBezTo>
                <a:close/>
                <a:moveTo>
                  <a:pt x="5510171" y="998371"/>
                </a:moveTo>
                <a:cubicBezTo>
                  <a:pt x="5517464" y="998371"/>
                  <a:pt x="5524027" y="1004205"/>
                  <a:pt x="5524027" y="1012227"/>
                </a:cubicBezTo>
                <a:cubicBezTo>
                  <a:pt x="5524027" y="1018061"/>
                  <a:pt x="5517464" y="1024625"/>
                  <a:pt x="5510171" y="1024625"/>
                </a:cubicBezTo>
                <a:cubicBezTo>
                  <a:pt x="5503608" y="1024625"/>
                  <a:pt x="5497774" y="1018061"/>
                  <a:pt x="5497774" y="1012227"/>
                </a:cubicBezTo>
                <a:cubicBezTo>
                  <a:pt x="5497774" y="1004205"/>
                  <a:pt x="5503608" y="998371"/>
                  <a:pt x="5510171" y="998371"/>
                </a:cubicBezTo>
                <a:close/>
                <a:moveTo>
                  <a:pt x="5438937" y="998371"/>
                </a:moveTo>
                <a:cubicBezTo>
                  <a:pt x="5447182" y="998371"/>
                  <a:pt x="5453178" y="1004205"/>
                  <a:pt x="5453178" y="1012227"/>
                </a:cubicBezTo>
                <a:cubicBezTo>
                  <a:pt x="5453178" y="1018061"/>
                  <a:pt x="5447182" y="1024625"/>
                  <a:pt x="5438937" y="1024625"/>
                </a:cubicBezTo>
                <a:cubicBezTo>
                  <a:pt x="5431442" y="1024625"/>
                  <a:pt x="5426945" y="1018061"/>
                  <a:pt x="5426945" y="1012227"/>
                </a:cubicBezTo>
                <a:cubicBezTo>
                  <a:pt x="5426945" y="1004205"/>
                  <a:pt x="5431442" y="998371"/>
                  <a:pt x="5438937" y="998371"/>
                </a:cubicBezTo>
                <a:close/>
                <a:moveTo>
                  <a:pt x="5367530" y="998371"/>
                </a:moveTo>
                <a:cubicBezTo>
                  <a:pt x="5376092" y="998371"/>
                  <a:pt x="5382318" y="1004205"/>
                  <a:pt x="5382318" y="1012227"/>
                </a:cubicBezTo>
                <a:cubicBezTo>
                  <a:pt x="5382318" y="1018061"/>
                  <a:pt x="5376092" y="1024625"/>
                  <a:pt x="5367530" y="1024625"/>
                </a:cubicBezTo>
                <a:cubicBezTo>
                  <a:pt x="5359747" y="1024625"/>
                  <a:pt x="5352742" y="1018061"/>
                  <a:pt x="5352742" y="1012227"/>
                </a:cubicBezTo>
                <a:cubicBezTo>
                  <a:pt x="5352742" y="1004205"/>
                  <a:pt x="5359747" y="998371"/>
                  <a:pt x="5367530" y="998371"/>
                </a:cubicBezTo>
                <a:close/>
                <a:moveTo>
                  <a:pt x="5296699" y="998371"/>
                </a:moveTo>
                <a:cubicBezTo>
                  <a:pt x="5305261" y="998371"/>
                  <a:pt x="5311488" y="1004205"/>
                  <a:pt x="5311488" y="1012227"/>
                </a:cubicBezTo>
                <a:cubicBezTo>
                  <a:pt x="5311488" y="1018061"/>
                  <a:pt x="5305261" y="1024625"/>
                  <a:pt x="5296699" y="1024625"/>
                </a:cubicBezTo>
                <a:cubicBezTo>
                  <a:pt x="5288915" y="1024625"/>
                  <a:pt x="5281910" y="1018061"/>
                  <a:pt x="5281910" y="1012227"/>
                </a:cubicBezTo>
                <a:cubicBezTo>
                  <a:pt x="5281910" y="1004205"/>
                  <a:pt x="5288915" y="998371"/>
                  <a:pt x="5296699" y="998371"/>
                </a:cubicBezTo>
                <a:close/>
                <a:moveTo>
                  <a:pt x="5225869" y="998371"/>
                </a:moveTo>
                <a:cubicBezTo>
                  <a:pt x="5234431" y="998371"/>
                  <a:pt x="5240657" y="1004205"/>
                  <a:pt x="5240657" y="1012227"/>
                </a:cubicBezTo>
                <a:cubicBezTo>
                  <a:pt x="5240657" y="1018061"/>
                  <a:pt x="5234431" y="1024625"/>
                  <a:pt x="5225869" y="1024625"/>
                </a:cubicBezTo>
                <a:cubicBezTo>
                  <a:pt x="5217307" y="1024625"/>
                  <a:pt x="5211081" y="1018061"/>
                  <a:pt x="5211081" y="1012227"/>
                </a:cubicBezTo>
                <a:cubicBezTo>
                  <a:pt x="5211081" y="1004205"/>
                  <a:pt x="5217307" y="998371"/>
                  <a:pt x="5225869" y="998371"/>
                </a:cubicBezTo>
                <a:close/>
                <a:moveTo>
                  <a:pt x="5154105" y="998371"/>
                </a:moveTo>
                <a:cubicBezTo>
                  <a:pt x="5162127" y="998371"/>
                  <a:pt x="5166502" y="1004205"/>
                  <a:pt x="5166502" y="1012227"/>
                </a:cubicBezTo>
                <a:cubicBezTo>
                  <a:pt x="5166502" y="1018061"/>
                  <a:pt x="5162127" y="1024625"/>
                  <a:pt x="5154105" y="1024625"/>
                </a:cubicBezTo>
                <a:cubicBezTo>
                  <a:pt x="5146083" y="1024625"/>
                  <a:pt x="5140249" y="1018061"/>
                  <a:pt x="5140249" y="1012227"/>
                </a:cubicBezTo>
                <a:cubicBezTo>
                  <a:pt x="5140249" y="1004205"/>
                  <a:pt x="5146083" y="998371"/>
                  <a:pt x="5154105" y="998371"/>
                </a:cubicBezTo>
                <a:close/>
                <a:moveTo>
                  <a:pt x="5083276" y="998371"/>
                </a:moveTo>
                <a:cubicBezTo>
                  <a:pt x="5089110" y="998371"/>
                  <a:pt x="5095673" y="1004205"/>
                  <a:pt x="5095673" y="1012227"/>
                </a:cubicBezTo>
                <a:cubicBezTo>
                  <a:pt x="5095673" y="1018061"/>
                  <a:pt x="5089110" y="1024625"/>
                  <a:pt x="5083276" y="1024625"/>
                </a:cubicBezTo>
                <a:cubicBezTo>
                  <a:pt x="5075254" y="1024625"/>
                  <a:pt x="5069420" y="1018061"/>
                  <a:pt x="5069420" y="1012227"/>
                </a:cubicBezTo>
                <a:cubicBezTo>
                  <a:pt x="5069420" y="1004205"/>
                  <a:pt x="5075254" y="998371"/>
                  <a:pt x="5083276" y="998371"/>
                </a:cubicBezTo>
                <a:close/>
                <a:moveTo>
                  <a:pt x="5012445" y="998371"/>
                </a:moveTo>
                <a:cubicBezTo>
                  <a:pt x="5018279" y="998371"/>
                  <a:pt x="5024842" y="1004205"/>
                  <a:pt x="5024842" y="1012227"/>
                </a:cubicBezTo>
                <a:cubicBezTo>
                  <a:pt x="5024842" y="1018061"/>
                  <a:pt x="5018279" y="1024625"/>
                  <a:pt x="5012445" y="1024625"/>
                </a:cubicBezTo>
                <a:cubicBezTo>
                  <a:pt x="5004423" y="1024625"/>
                  <a:pt x="4998589" y="1018061"/>
                  <a:pt x="4998589" y="1012227"/>
                </a:cubicBezTo>
                <a:cubicBezTo>
                  <a:pt x="4998589" y="1004205"/>
                  <a:pt x="5004423" y="998371"/>
                  <a:pt x="5012445" y="998371"/>
                </a:cubicBezTo>
                <a:close/>
                <a:moveTo>
                  <a:pt x="4940157" y="998371"/>
                </a:moveTo>
                <a:cubicBezTo>
                  <a:pt x="4948179" y="998371"/>
                  <a:pt x="4954013" y="1004205"/>
                  <a:pt x="4954013" y="1012227"/>
                </a:cubicBezTo>
                <a:cubicBezTo>
                  <a:pt x="4954013" y="1018061"/>
                  <a:pt x="4948179" y="1024625"/>
                  <a:pt x="4940157" y="1024625"/>
                </a:cubicBezTo>
                <a:cubicBezTo>
                  <a:pt x="4934323" y="1024625"/>
                  <a:pt x="4927760" y="1018061"/>
                  <a:pt x="4927760" y="1012227"/>
                </a:cubicBezTo>
                <a:cubicBezTo>
                  <a:pt x="4927760" y="1004205"/>
                  <a:pt x="4934323" y="998371"/>
                  <a:pt x="4940157" y="998371"/>
                </a:cubicBezTo>
                <a:close/>
                <a:moveTo>
                  <a:pt x="4865953" y="998371"/>
                </a:moveTo>
                <a:cubicBezTo>
                  <a:pt x="4873975" y="998371"/>
                  <a:pt x="4879809" y="1004205"/>
                  <a:pt x="4879809" y="1012227"/>
                </a:cubicBezTo>
                <a:cubicBezTo>
                  <a:pt x="4879809" y="1018061"/>
                  <a:pt x="4873975" y="1024625"/>
                  <a:pt x="4865953" y="1024625"/>
                </a:cubicBezTo>
                <a:cubicBezTo>
                  <a:pt x="4860119" y="1024625"/>
                  <a:pt x="4853556" y="1018061"/>
                  <a:pt x="4853556" y="1012227"/>
                </a:cubicBezTo>
                <a:cubicBezTo>
                  <a:pt x="4853556" y="1004205"/>
                  <a:pt x="4860119" y="998371"/>
                  <a:pt x="4865953" y="998371"/>
                </a:cubicBezTo>
                <a:close/>
                <a:moveTo>
                  <a:pt x="4797514" y="998371"/>
                </a:moveTo>
                <a:cubicBezTo>
                  <a:pt x="4806076" y="998371"/>
                  <a:pt x="4812303" y="1004205"/>
                  <a:pt x="4812303" y="1012227"/>
                </a:cubicBezTo>
                <a:cubicBezTo>
                  <a:pt x="4812303" y="1018061"/>
                  <a:pt x="4806076" y="1024625"/>
                  <a:pt x="4797514" y="1024625"/>
                </a:cubicBezTo>
                <a:cubicBezTo>
                  <a:pt x="4789730" y="1024625"/>
                  <a:pt x="4784282" y="1018061"/>
                  <a:pt x="4782725" y="1012227"/>
                </a:cubicBezTo>
                <a:cubicBezTo>
                  <a:pt x="4782725" y="1004205"/>
                  <a:pt x="4789730" y="998371"/>
                  <a:pt x="4797514" y="998371"/>
                </a:cubicBezTo>
                <a:close/>
                <a:moveTo>
                  <a:pt x="4726684" y="998371"/>
                </a:moveTo>
                <a:cubicBezTo>
                  <a:pt x="4735246" y="998371"/>
                  <a:pt x="4741472" y="1004205"/>
                  <a:pt x="4741472" y="1012227"/>
                </a:cubicBezTo>
                <a:cubicBezTo>
                  <a:pt x="4741472" y="1018061"/>
                  <a:pt x="4735246" y="1024625"/>
                  <a:pt x="4726684" y="1024625"/>
                </a:cubicBezTo>
                <a:cubicBezTo>
                  <a:pt x="4718122" y="1024625"/>
                  <a:pt x="4711896" y="1018061"/>
                  <a:pt x="4711896" y="1012227"/>
                </a:cubicBezTo>
                <a:cubicBezTo>
                  <a:pt x="4711896" y="1004205"/>
                  <a:pt x="4718122" y="998371"/>
                  <a:pt x="4726684" y="998371"/>
                </a:cubicBezTo>
                <a:close/>
                <a:moveTo>
                  <a:pt x="4655853" y="998371"/>
                </a:moveTo>
                <a:cubicBezTo>
                  <a:pt x="4663637" y="998371"/>
                  <a:pt x="4670642" y="1004205"/>
                  <a:pt x="4670642" y="1012227"/>
                </a:cubicBezTo>
                <a:cubicBezTo>
                  <a:pt x="4670642" y="1018061"/>
                  <a:pt x="4663637" y="1024625"/>
                  <a:pt x="4655853" y="1024625"/>
                </a:cubicBezTo>
                <a:cubicBezTo>
                  <a:pt x="4647291" y="1024625"/>
                  <a:pt x="4641064" y="1018061"/>
                  <a:pt x="4641064" y="1012227"/>
                </a:cubicBezTo>
                <a:cubicBezTo>
                  <a:pt x="4641064" y="1004205"/>
                  <a:pt x="4647291" y="998371"/>
                  <a:pt x="4655853" y="998371"/>
                </a:cubicBezTo>
                <a:close/>
                <a:moveTo>
                  <a:pt x="4584091" y="998371"/>
                </a:moveTo>
                <a:cubicBezTo>
                  <a:pt x="4591384" y="998371"/>
                  <a:pt x="4596488" y="1004205"/>
                  <a:pt x="4596488" y="1012227"/>
                </a:cubicBezTo>
                <a:cubicBezTo>
                  <a:pt x="4596488" y="1018061"/>
                  <a:pt x="4591384" y="1024625"/>
                  <a:pt x="4584091" y="1024625"/>
                </a:cubicBezTo>
                <a:cubicBezTo>
                  <a:pt x="4576069" y="1024625"/>
                  <a:pt x="4570235" y="1018061"/>
                  <a:pt x="4570235" y="1012227"/>
                </a:cubicBezTo>
                <a:cubicBezTo>
                  <a:pt x="4570235" y="1004205"/>
                  <a:pt x="4576069" y="998371"/>
                  <a:pt x="4584091" y="998371"/>
                </a:cubicBezTo>
                <a:close/>
                <a:moveTo>
                  <a:pt x="4513260" y="998371"/>
                </a:moveTo>
                <a:cubicBezTo>
                  <a:pt x="4519094" y="998371"/>
                  <a:pt x="4525657" y="1004205"/>
                  <a:pt x="4525657" y="1012227"/>
                </a:cubicBezTo>
                <a:cubicBezTo>
                  <a:pt x="4525657" y="1019520"/>
                  <a:pt x="4519094" y="1024625"/>
                  <a:pt x="4513260" y="1024625"/>
                </a:cubicBezTo>
                <a:cubicBezTo>
                  <a:pt x="4505238" y="1024625"/>
                  <a:pt x="4499404" y="1019520"/>
                  <a:pt x="4499404" y="1012227"/>
                </a:cubicBezTo>
                <a:cubicBezTo>
                  <a:pt x="4499404" y="1004205"/>
                  <a:pt x="4505238" y="998371"/>
                  <a:pt x="4513260" y="998371"/>
                </a:cubicBezTo>
                <a:close/>
                <a:moveTo>
                  <a:pt x="4439056" y="998371"/>
                </a:moveTo>
                <a:cubicBezTo>
                  <a:pt x="4445619" y="998371"/>
                  <a:pt x="4451453" y="1004205"/>
                  <a:pt x="4451453" y="1012227"/>
                </a:cubicBezTo>
                <a:cubicBezTo>
                  <a:pt x="4451453" y="1019520"/>
                  <a:pt x="4445619" y="1024625"/>
                  <a:pt x="4439056" y="1024625"/>
                </a:cubicBezTo>
                <a:cubicBezTo>
                  <a:pt x="4431763" y="1024625"/>
                  <a:pt x="4425200" y="1019520"/>
                  <a:pt x="4425200" y="1012227"/>
                </a:cubicBezTo>
                <a:cubicBezTo>
                  <a:pt x="4425200" y="1004205"/>
                  <a:pt x="4431763" y="998371"/>
                  <a:pt x="4439056" y="998371"/>
                </a:cubicBezTo>
                <a:close/>
                <a:moveTo>
                  <a:pt x="4366768" y="998371"/>
                </a:moveTo>
                <a:cubicBezTo>
                  <a:pt x="4374790" y="998371"/>
                  <a:pt x="4380624" y="1004205"/>
                  <a:pt x="4380624" y="1012227"/>
                </a:cubicBezTo>
                <a:cubicBezTo>
                  <a:pt x="4380624" y="1019520"/>
                  <a:pt x="4374790" y="1024625"/>
                  <a:pt x="4366768" y="1024625"/>
                </a:cubicBezTo>
                <a:cubicBezTo>
                  <a:pt x="4360934" y="1024625"/>
                  <a:pt x="4354371" y="1019520"/>
                  <a:pt x="4354371" y="1012227"/>
                </a:cubicBezTo>
                <a:cubicBezTo>
                  <a:pt x="4354371" y="1004205"/>
                  <a:pt x="4360934" y="998371"/>
                  <a:pt x="4366768" y="998371"/>
                </a:cubicBezTo>
                <a:close/>
                <a:moveTo>
                  <a:pt x="4295937" y="998371"/>
                </a:moveTo>
                <a:cubicBezTo>
                  <a:pt x="4303959" y="998371"/>
                  <a:pt x="4309793" y="1004205"/>
                  <a:pt x="4309793" y="1012227"/>
                </a:cubicBezTo>
                <a:cubicBezTo>
                  <a:pt x="4309793" y="1019520"/>
                  <a:pt x="4303959" y="1024625"/>
                  <a:pt x="4295937" y="1024625"/>
                </a:cubicBezTo>
                <a:cubicBezTo>
                  <a:pt x="4290103" y="1024625"/>
                  <a:pt x="4283540" y="1019520"/>
                  <a:pt x="4283540" y="1012227"/>
                </a:cubicBezTo>
                <a:cubicBezTo>
                  <a:pt x="4283540" y="1004205"/>
                  <a:pt x="4290103" y="998371"/>
                  <a:pt x="4295937" y="998371"/>
                </a:cubicBezTo>
                <a:close/>
                <a:moveTo>
                  <a:pt x="4225107" y="998371"/>
                </a:moveTo>
                <a:cubicBezTo>
                  <a:pt x="4233129" y="998371"/>
                  <a:pt x="4238963" y="1004205"/>
                  <a:pt x="4238963" y="1012227"/>
                </a:cubicBezTo>
                <a:cubicBezTo>
                  <a:pt x="4238963" y="1019520"/>
                  <a:pt x="4233129" y="1024625"/>
                  <a:pt x="4225107" y="1024625"/>
                </a:cubicBezTo>
                <a:cubicBezTo>
                  <a:pt x="4217085" y="1024625"/>
                  <a:pt x="4212710" y="1019520"/>
                  <a:pt x="4212710" y="1012227"/>
                </a:cubicBezTo>
                <a:cubicBezTo>
                  <a:pt x="4212710" y="1004205"/>
                  <a:pt x="4217085" y="998371"/>
                  <a:pt x="4225107" y="998371"/>
                </a:cubicBezTo>
                <a:close/>
                <a:moveTo>
                  <a:pt x="4153295" y="998371"/>
                </a:moveTo>
                <a:cubicBezTo>
                  <a:pt x="4161078" y="998371"/>
                  <a:pt x="4168083" y="1004205"/>
                  <a:pt x="4168083" y="1012227"/>
                </a:cubicBezTo>
                <a:cubicBezTo>
                  <a:pt x="4168083" y="1019520"/>
                  <a:pt x="4161078" y="1024625"/>
                  <a:pt x="4153295" y="1024625"/>
                </a:cubicBezTo>
                <a:cubicBezTo>
                  <a:pt x="4144733" y="1024625"/>
                  <a:pt x="4138507" y="1019520"/>
                  <a:pt x="4138507" y="1012227"/>
                </a:cubicBezTo>
                <a:cubicBezTo>
                  <a:pt x="4138507" y="1004205"/>
                  <a:pt x="4144733" y="998371"/>
                  <a:pt x="4153295" y="998371"/>
                </a:cubicBezTo>
                <a:close/>
                <a:moveTo>
                  <a:pt x="4082465" y="998371"/>
                </a:moveTo>
                <a:cubicBezTo>
                  <a:pt x="4090249" y="998371"/>
                  <a:pt x="4097254" y="1004205"/>
                  <a:pt x="4097254" y="1012227"/>
                </a:cubicBezTo>
                <a:cubicBezTo>
                  <a:pt x="4097254" y="1019520"/>
                  <a:pt x="4090249" y="1024625"/>
                  <a:pt x="4082465" y="1024625"/>
                </a:cubicBezTo>
                <a:cubicBezTo>
                  <a:pt x="4073903" y="1024625"/>
                  <a:pt x="4067676" y="1019520"/>
                  <a:pt x="4067676" y="1012227"/>
                </a:cubicBezTo>
                <a:cubicBezTo>
                  <a:pt x="4067676" y="1004205"/>
                  <a:pt x="4073903" y="998371"/>
                  <a:pt x="4082465" y="998371"/>
                </a:cubicBezTo>
                <a:close/>
                <a:moveTo>
                  <a:pt x="4011635" y="998371"/>
                </a:moveTo>
                <a:cubicBezTo>
                  <a:pt x="4019418" y="998371"/>
                  <a:pt x="4026423" y="1004205"/>
                  <a:pt x="4026423" y="1012227"/>
                </a:cubicBezTo>
                <a:cubicBezTo>
                  <a:pt x="4026423" y="1019520"/>
                  <a:pt x="4019418" y="1024625"/>
                  <a:pt x="4011635" y="1024625"/>
                </a:cubicBezTo>
                <a:cubicBezTo>
                  <a:pt x="4003073" y="1024625"/>
                  <a:pt x="3996847" y="1019520"/>
                  <a:pt x="3996847" y="1012227"/>
                </a:cubicBezTo>
                <a:cubicBezTo>
                  <a:pt x="3996847" y="1004205"/>
                  <a:pt x="4003073" y="998371"/>
                  <a:pt x="4011635" y="998371"/>
                </a:cubicBezTo>
                <a:close/>
                <a:moveTo>
                  <a:pt x="3939871" y="998371"/>
                </a:moveTo>
                <a:cubicBezTo>
                  <a:pt x="3947893" y="998371"/>
                  <a:pt x="3952268" y="1004205"/>
                  <a:pt x="3952268" y="1012227"/>
                </a:cubicBezTo>
                <a:cubicBezTo>
                  <a:pt x="3952268" y="1019520"/>
                  <a:pt x="3947893" y="1024625"/>
                  <a:pt x="3939871" y="1024625"/>
                </a:cubicBezTo>
                <a:cubicBezTo>
                  <a:pt x="3932578" y="1024625"/>
                  <a:pt x="3926015" y="1019520"/>
                  <a:pt x="3926015" y="1012227"/>
                </a:cubicBezTo>
                <a:cubicBezTo>
                  <a:pt x="3926015" y="1004205"/>
                  <a:pt x="3932578" y="998371"/>
                  <a:pt x="3939871" y="998371"/>
                </a:cubicBezTo>
                <a:close/>
                <a:moveTo>
                  <a:pt x="3869042" y="998371"/>
                </a:moveTo>
                <a:cubicBezTo>
                  <a:pt x="3875605" y="998371"/>
                  <a:pt x="3881439" y="1004598"/>
                  <a:pt x="3881439" y="1013160"/>
                </a:cubicBezTo>
                <a:cubicBezTo>
                  <a:pt x="3881439" y="1020944"/>
                  <a:pt x="3875605" y="1027949"/>
                  <a:pt x="3869042" y="1027949"/>
                </a:cubicBezTo>
                <a:cubicBezTo>
                  <a:pt x="3861749" y="1027949"/>
                  <a:pt x="3855186" y="1020944"/>
                  <a:pt x="3855186" y="1013160"/>
                </a:cubicBezTo>
                <a:cubicBezTo>
                  <a:pt x="3855186" y="1004598"/>
                  <a:pt x="3861749" y="998371"/>
                  <a:pt x="3869042" y="998371"/>
                </a:cubicBezTo>
                <a:close/>
                <a:moveTo>
                  <a:pt x="3798211" y="998371"/>
                </a:moveTo>
                <a:cubicBezTo>
                  <a:pt x="3804774" y="998371"/>
                  <a:pt x="3810608" y="1004598"/>
                  <a:pt x="3810608" y="1013160"/>
                </a:cubicBezTo>
                <a:cubicBezTo>
                  <a:pt x="3810608" y="1020944"/>
                  <a:pt x="3804774" y="1027949"/>
                  <a:pt x="3798211" y="1027949"/>
                </a:cubicBezTo>
                <a:cubicBezTo>
                  <a:pt x="3790918" y="1027949"/>
                  <a:pt x="3784355" y="1020944"/>
                  <a:pt x="3784355" y="1013160"/>
                </a:cubicBezTo>
                <a:cubicBezTo>
                  <a:pt x="3784355" y="1004598"/>
                  <a:pt x="3790918" y="998371"/>
                  <a:pt x="3798211" y="998371"/>
                </a:cubicBezTo>
                <a:close/>
                <a:moveTo>
                  <a:pt x="3725922" y="998371"/>
                </a:moveTo>
                <a:cubicBezTo>
                  <a:pt x="3733944" y="998371"/>
                  <a:pt x="3739778" y="1004598"/>
                  <a:pt x="3739778" y="1013160"/>
                </a:cubicBezTo>
                <a:cubicBezTo>
                  <a:pt x="3739778" y="1020944"/>
                  <a:pt x="3733944" y="1027949"/>
                  <a:pt x="3725922" y="1027949"/>
                </a:cubicBezTo>
                <a:cubicBezTo>
                  <a:pt x="3719359" y="1027949"/>
                  <a:pt x="3713525" y="1020944"/>
                  <a:pt x="3713525" y="1013160"/>
                </a:cubicBezTo>
                <a:cubicBezTo>
                  <a:pt x="3713525" y="1004598"/>
                  <a:pt x="3719359" y="998371"/>
                  <a:pt x="3725922" y="998371"/>
                </a:cubicBezTo>
                <a:close/>
                <a:moveTo>
                  <a:pt x="724105" y="998371"/>
                </a:moveTo>
                <a:cubicBezTo>
                  <a:pt x="731398" y="998371"/>
                  <a:pt x="737962" y="1004205"/>
                  <a:pt x="737962" y="1010768"/>
                </a:cubicBezTo>
                <a:cubicBezTo>
                  <a:pt x="737962" y="1018061"/>
                  <a:pt x="731398" y="1024625"/>
                  <a:pt x="724105" y="1024625"/>
                </a:cubicBezTo>
                <a:cubicBezTo>
                  <a:pt x="717541" y="1024625"/>
                  <a:pt x="711707" y="1018061"/>
                  <a:pt x="711707" y="1010768"/>
                </a:cubicBezTo>
                <a:cubicBezTo>
                  <a:pt x="711707" y="1004205"/>
                  <a:pt x="717541" y="998371"/>
                  <a:pt x="724105" y="998371"/>
                </a:cubicBezTo>
                <a:close/>
                <a:moveTo>
                  <a:pt x="653274" y="998371"/>
                </a:moveTo>
                <a:cubicBezTo>
                  <a:pt x="660567" y="998371"/>
                  <a:pt x="667129" y="1004205"/>
                  <a:pt x="667129" y="1010768"/>
                </a:cubicBezTo>
                <a:cubicBezTo>
                  <a:pt x="667129" y="1018061"/>
                  <a:pt x="660567" y="1024625"/>
                  <a:pt x="653274" y="1024625"/>
                </a:cubicBezTo>
                <a:cubicBezTo>
                  <a:pt x="646711" y="1024625"/>
                  <a:pt x="640877" y="1018061"/>
                  <a:pt x="640877" y="1010768"/>
                </a:cubicBezTo>
                <a:cubicBezTo>
                  <a:pt x="640877" y="1004205"/>
                  <a:pt x="646711" y="998371"/>
                  <a:pt x="653274" y="998371"/>
                </a:cubicBezTo>
                <a:close/>
                <a:moveTo>
                  <a:pt x="582446" y="998371"/>
                </a:moveTo>
                <a:cubicBezTo>
                  <a:pt x="589738" y="998371"/>
                  <a:pt x="596301" y="1004205"/>
                  <a:pt x="596301" y="1010768"/>
                </a:cubicBezTo>
                <a:cubicBezTo>
                  <a:pt x="596301" y="1018061"/>
                  <a:pt x="589738" y="1024625"/>
                  <a:pt x="582446" y="1024625"/>
                </a:cubicBezTo>
                <a:cubicBezTo>
                  <a:pt x="574423" y="1024625"/>
                  <a:pt x="570047" y="1018061"/>
                  <a:pt x="570047" y="1010768"/>
                </a:cubicBezTo>
                <a:cubicBezTo>
                  <a:pt x="570047" y="1004205"/>
                  <a:pt x="574423" y="998371"/>
                  <a:pt x="582446" y="998371"/>
                </a:cubicBezTo>
                <a:close/>
                <a:moveTo>
                  <a:pt x="513636" y="998371"/>
                </a:moveTo>
                <a:cubicBezTo>
                  <a:pt x="521983" y="998371"/>
                  <a:pt x="528813" y="1004205"/>
                  <a:pt x="528813" y="1010768"/>
                </a:cubicBezTo>
                <a:cubicBezTo>
                  <a:pt x="528813" y="1018061"/>
                  <a:pt x="521983" y="1024625"/>
                  <a:pt x="513636" y="1024625"/>
                </a:cubicBezTo>
                <a:cubicBezTo>
                  <a:pt x="506046" y="1024625"/>
                  <a:pt x="499216" y="1018061"/>
                  <a:pt x="499216" y="1010768"/>
                </a:cubicBezTo>
                <a:cubicBezTo>
                  <a:pt x="499216" y="1004205"/>
                  <a:pt x="506046" y="998371"/>
                  <a:pt x="513636" y="998371"/>
                </a:cubicBezTo>
                <a:close/>
                <a:moveTo>
                  <a:pt x="439802" y="998371"/>
                </a:moveTo>
                <a:cubicBezTo>
                  <a:pt x="448365" y="998371"/>
                  <a:pt x="454592" y="1004205"/>
                  <a:pt x="454592" y="1010768"/>
                </a:cubicBezTo>
                <a:cubicBezTo>
                  <a:pt x="454592" y="1018061"/>
                  <a:pt x="448365" y="1024625"/>
                  <a:pt x="439802" y="1024625"/>
                </a:cubicBezTo>
                <a:cubicBezTo>
                  <a:pt x="432019" y="1024625"/>
                  <a:pt x="425014" y="1018061"/>
                  <a:pt x="425014" y="1010768"/>
                </a:cubicBezTo>
                <a:cubicBezTo>
                  <a:pt x="425014" y="1004205"/>
                  <a:pt x="432019" y="998371"/>
                  <a:pt x="439802" y="998371"/>
                </a:cubicBezTo>
                <a:close/>
                <a:moveTo>
                  <a:pt x="368040" y="998371"/>
                </a:moveTo>
                <a:cubicBezTo>
                  <a:pt x="376061" y="998371"/>
                  <a:pt x="380438" y="1004205"/>
                  <a:pt x="380438" y="1012227"/>
                </a:cubicBezTo>
                <a:cubicBezTo>
                  <a:pt x="380438" y="1018061"/>
                  <a:pt x="376061" y="1024625"/>
                  <a:pt x="368040" y="1024625"/>
                </a:cubicBezTo>
                <a:cubicBezTo>
                  <a:pt x="360747" y="1024625"/>
                  <a:pt x="354183" y="1018061"/>
                  <a:pt x="354183" y="1012227"/>
                </a:cubicBezTo>
                <a:cubicBezTo>
                  <a:pt x="354183" y="1004205"/>
                  <a:pt x="360747" y="998371"/>
                  <a:pt x="368040" y="998371"/>
                </a:cubicBezTo>
                <a:close/>
                <a:moveTo>
                  <a:pt x="297208" y="998371"/>
                </a:moveTo>
                <a:cubicBezTo>
                  <a:pt x="303771" y="998371"/>
                  <a:pt x="309606" y="1004205"/>
                  <a:pt x="309606" y="1012227"/>
                </a:cubicBezTo>
                <a:cubicBezTo>
                  <a:pt x="309606" y="1018061"/>
                  <a:pt x="303771" y="1024625"/>
                  <a:pt x="297208" y="1024625"/>
                </a:cubicBezTo>
                <a:cubicBezTo>
                  <a:pt x="289916" y="1024625"/>
                  <a:pt x="283352" y="1018061"/>
                  <a:pt x="283352" y="1012227"/>
                </a:cubicBezTo>
                <a:cubicBezTo>
                  <a:pt x="283352" y="1004205"/>
                  <a:pt x="289916" y="998371"/>
                  <a:pt x="297208" y="998371"/>
                </a:cubicBezTo>
                <a:close/>
                <a:moveTo>
                  <a:pt x="226379" y="998371"/>
                </a:moveTo>
                <a:cubicBezTo>
                  <a:pt x="232214" y="998371"/>
                  <a:pt x="238778" y="1004205"/>
                  <a:pt x="238778" y="1012227"/>
                </a:cubicBezTo>
                <a:cubicBezTo>
                  <a:pt x="238778" y="1018061"/>
                  <a:pt x="232214" y="1024625"/>
                  <a:pt x="226379" y="1024625"/>
                </a:cubicBezTo>
                <a:cubicBezTo>
                  <a:pt x="218357" y="1024625"/>
                  <a:pt x="212523" y="1018061"/>
                  <a:pt x="212523" y="1012227"/>
                </a:cubicBezTo>
                <a:cubicBezTo>
                  <a:pt x="212523" y="1004205"/>
                  <a:pt x="218357" y="998371"/>
                  <a:pt x="226379" y="998371"/>
                </a:cubicBezTo>
                <a:close/>
                <a:moveTo>
                  <a:pt x="154085" y="998371"/>
                </a:moveTo>
                <a:cubicBezTo>
                  <a:pt x="161377" y="998371"/>
                  <a:pt x="167941" y="1004205"/>
                  <a:pt x="167941" y="1012227"/>
                </a:cubicBezTo>
                <a:cubicBezTo>
                  <a:pt x="167941" y="1018061"/>
                  <a:pt x="161377" y="1024625"/>
                  <a:pt x="154085" y="1024625"/>
                </a:cubicBezTo>
                <a:cubicBezTo>
                  <a:pt x="147521" y="1024625"/>
                  <a:pt x="141687" y="1018061"/>
                  <a:pt x="141687" y="1012227"/>
                </a:cubicBezTo>
                <a:cubicBezTo>
                  <a:pt x="141687" y="1004205"/>
                  <a:pt x="147521" y="998371"/>
                  <a:pt x="154085" y="998371"/>
                </a:cubicBezTo>
                <a:close/>
                <a:moveTo>
                  <a:pt x="83255" y="998371"/>
                </a:moveTo>
                <a:cubicBezTo>
                  <a:pt x="90548" y="998371"/>
                  <a:pt x="97111" y="1004205"/>
                  <a:pt x="97111" y="1012227"/>
                </a:cubicBezTo>
                <a:cubicBezTo>
                  <a:pt x="97111" y="1018061"/>
                  <a:pt x="90548" y="1024625"/>
                  <a:pt x="83255" y="1024625"/>
                </a:cubicBezTo>
                <a:cubicBezTo>
                  <a:pt x="76692" y="1024625"/>
                  <a:pt x="70858" y="1018061"/>
                  <a:pt x="70858" y="1012227"/>
                </a:cubicBezTo>
                <a:cubicBezTo>
                  <a:pt x="70858" y="1004205"/>
                  <a:pt x="76692" y="998371"/>
                  <a:pt x="83255" y="998371"/>
                </a:cubicBezTo>
                <a:close/>
                <a:moveTo>
                  <a:pt x="12019" y="998371"/>
                </a:moveTo>
                <a:cubicBezTo>
                  <a:pt x="20264" y="998371"/>
                  <a:pt x="26260" y="1004205"/>
                  <a:pt x="26260" y="1012227"/>
                </a:cubicBezTo>
                <a:cubicBezTo>
                  <a:pt x="26260" y="1018061"/>
                  <a:pt x="20264" y="1024625"/>
                  <a:pt x="12019" y="1024625"/>
                </a:cubicBezTo>
                <a:cubicBezTo>
                  <a:pt x="4524" y="1024625"/>
                  <a:pt x="27" y="1018061"/>
                  <a:pt x="27" y="1012227"/>
                </a:cubicBezTo>
                <a:cubicBezTo>
                  <a:pt x="27" y="1004205"/>
                  <a:pt x="4524" y="998371"/>
                  <a:pt x="12019" y="998371"/>
                </a:cubicBezTo>
                <a:close/>
                <a:moveTo>
                  <a:pt x="870603" y="927542"/>
                </a:moveTo>
                <a:cubicBezTo>
                  <a:pt x="877167" y="927542"/>
                  <a:pt x="883001" y="933376"/>
                  <a:pt x="883001" y="939939"/>
                </a:cubicBezTo>
                <a:cubicBezTo>
                  <a:pt x="883001" y="947232"/>
                  <a:pt x="877167" y="953796"/>
                  <a:pt x="870603" y="953796"/>
                </a:cubicBezTo>
                <a:cubicBezTo>
                  <a:pt x="863310" y="953796"/>
                  <a:pt x="856747" y="947232"/>
                  <a:pt x="856747" y="939939"/>
                </a:cubicBezTo>
                <a:cubicBezTo>
                  <a:pt x="856747" y="933376"/>
                  <a:pt x="863310" y="927542"/>
                  <a:pt x="870603" y="927542"/>
                </a:cubicBezTo>
                <a:close/>
                <a:moveTo>
                  <a:pt x="799773" y="927542"/>
                </a:moveTo>
                <a:cubicBezTo>
                  <a:pt x="806337" y="927542"/>
                  <a:pt x="812171" y="933376"/>
                  <a:pt x="812171" y="939939"/>
                </a:cubicBezTo>
                <a:cubicBezTo>
                  <a:pt x="812171" y="947232"/>
                  <a:pt x="806337" y="953796"/>
                  <a:pt x="799773" y="953796"/>
                </a:cubicBezTo>
                <a:cubicBezTo>
                  <a:pt x="792481" y="953796"/>
                  <a:pt x="785917" y="947232"/>
                  <a:pt x="785917" y="939939"/>
                </a:cubicBezTo>
                <a:cubicBezTo>
                  <a:pt x="785917" y="933376"/>
                  <a:pt x="792481" y="927542"/>
                  <a:pt x="799773" y="927542"/>
                </a:cubicBezTo>
                <a:close/>
                <a:moveTo>
                  <a:pt x="724112" y="927542"/>
                </a:moveTo>
                <a:cubicBezTo>
                  <a:pt x="731405" y="927542"/>
                  <a:pt x="737968" y="933376"/>
                  <a:pt x="737968" y="939939"/>
                </a:cubicBezTo>
                <a:cubicBezTo>
                  <a:pt x="737968" y="947232"/>
                  <a:pt x="731405" y="953796"/>
                  <a:pt x="724112" y="953796"/>
                </a:cubicBezTo>
                <a:cubicBezTo>
                  <a:pt x="717548" y="953796"/>
                  <a:pt x="711714" y="947232"/>
                  <a:pt x="711714" y="939939"/>
                </a:cubicBezTo>
                <a:cubicBezTo>
                  <a:pt x="711714" y="933376"/>
                  <a:pt x="717548" y="927542"/>
                  <a:pt x="724112" y="927542"/>
                </a:cubicBezTo>
                <a:close/>
                <a:moveTo>
                  <a:pt x="653281" y="927542"/>
                </a:moveTo>
                <a:cubicBezTo>
                  <a:pt x="660573" y="927542"/>
                  <a:pt x="667137" y="933376"/>
                  <a:pt x="667137" y="939939"/>
                </a:cubicBezTo>
                <a:cubicBezTo>
                  <a:pt x="667137" y="947232"/>
                  <a:pt x="660573" y="953796"/>
                  <a:pt x="653281" y="953796"/>
                </a:cubicBezTo>
                <a:cubicBezTo>
                  <a:pt x="646718" y="953796"/>
                  <a:pt x="640884" y="947232"/>
                  <a:pt x="640884" y="939939"/>
                </a:cubicBezTo>
                <a:cubicBezTo>
                  <a:pt x="640884" y="933376"/>
                  <a:pt x="645259" y="927542"/>
                  <a:pt x="653281" y="927542"/>
                </a:cubicBezTo>
                <a:close/>
                <a:moveTo>
                  <a:pt x="582453" y="927542"/>
                </a:moveTo>
                <a:cubicBezTo>
                  <a:pt x="589745" y="927542"/>
                  <a:pt x="596309" y="933376"/>
                  <a:pt x="596309" y="939939"/>
                </a:cubicBezTo>
                <a:cubicBezTo>
                  <a:pt x="596309" y="947232"/>
                  <a:pt x="589745" y="953796"/>
                  <a:pt x="582453" y="953796"/>
                </a:cubicBezTo>
                <a:cubicBezTo>
                  <a:pt x="574430" y="953796"/>
                  <a:pt x="570054" y="947232"/>
                  <a:pt x="570054" y="939939"/>
                </a:cubicBezTo>
                <a:cubicBezTo>
                  <a:pt x="570054" y="933376"/>
                  <a:pt x="574430" y="927542"/>
                  <a:pt x="582453" y="927542"/>
                </a:cubicBezTo>
                <a:close/>
                <a:moveTo>
                  <a:pt x="513642" y="927542"/>
                </a:moveTo>
                <a:cubicBezTo>
                  <a:pt x="521990" y="927542"/>
                  <a:pt x="528820" y="933376"/>
                  <a:pt x="528820" y="939939"/>
                </a:cubicBezTo>
                <a:cubicBezTo>
                  <a:pt x="528820" y="947232"/>
                  <a:pt x="521990" y="953796"/>
                  <a:pt x="513642" y="953796"/>
                </a:cubicBezTo>
                <a:cubicBezTo>
                  <a:pt x="506053" y="953796"/>
                  <a:pt x="499223" y="947232"/>
                  <a:pt x="499223" y="939939"/>
                </a:cubicBezTo>
                <a:cubicBezTo>
                  <a:pt x="499223" y="933376"/>
                  <a:pt x="506053" y="927542"/>
                  <a:pt x="513642" y="927542"/>
                </a:cubicBezTo>
                <a:close/>
                <a:moveTo>
                  <a:pt x="439809" y="927542"/>
                </a:moveTo>
                <a:cubicBezTo>
                  <a:pt x="448372" y="927542"/>
                  <a:pt x="454599" y="933376"/>
                  <a:pt x="454599" y="939939"/>
                </a:cubicBezTo>
                <a:cubicBezTo>
                  <a:pt x="454599" y="947232"/>
                  <a:pt x="448372" y="953796"/>
                  <a:pt x="439809" y="953796"/>
                </a:cubicBezTo>
                <a:cubicBezTo>
                  <a:pt x="432026" y="953796"/>
                  <a:pt x="425021" y="947232"/>
                  <a:pt x="425021" y="939939"/>
                </a:cubicBezTo>
                <a:cubicBezTo>
                  <a:pt x="425021" y="933376"/>
                  <a:pt x="432026" y="927542"/>
                  <a:pt x="439809" y="927542"/>
                </a:cubicBezTo>
                <a:close/>
                <a:moveTo>
                  <a:pt x="368046" y="927542"/>
                </a:moveTo>
                <a:cubicBezTo>
                  <a:pt x="376068" y="927542"/>
                  <a:pt x="380444" y="933376"/>
                  <a:pt x="380444" y="939939"/>
                </a:cubicBezTo>
                <a:cubicBezTo>
                  <a:pt x="380444" y="947232"/>
                  <a:pt x="376068" y="953796"/>
                  <a:pt x="368046" y="953796"/>
                </a:cubicBezTo>
                <a:cubicBezTo>
                  <a:pt x="360754" y="953796"/>
                  <a:pt x="354191" y="947232"/>
                  <a:pt x="354191" y="939939"/>
                </a:cubicBezTo>
                <a:cubicBezTo>
                  <a:pt x="354191" y="933376"/>
                  <a:pt x="360754" y="927542"/>
                  <a:pt x="368046" y="927542"/>
                </a:cubicBezTo>
                <a:close/>
                <a:moveTo>
                  <a:pt x="297214" y="927542"/>
                </a:moveTo>
                <a:cubicBezTo>
                  <a:pt x="303777" y="927542"/>
                  <a:pt x="309612" y="933376"/>
                  <a:pt x="309612" y="939939"/>
                </a:cubicBezTo>
                <a:cubicBezTo>
                  <a:pt x="309612" y="947232"/>
                  <a:pt x="303777" y="953796"/>
                  <a:pt x="297214" y="953796"/>
                </a:cubicBezTo>
                <a:cubicBezTo>
                  <a:pt x="289922" y="953796"/>
                  <a:pt x="283359" y="947232"/>
                  <a:pt x="283359" y="939939"/>
                </a:cubicBezTo>
                <a:cubicBezTo>
                  <a:pt x="283359" y="933376"/>
                  <a:pt x="289922" y="927542"/>
                  <a:pt x="297214" y="927542"/>
                </a:cubicBezTo>
                <a:close/>
                <a:moveTo>
                  <a:pt x="226386" y="927542"/>
                </a:moveTo>
                <a:cubicBezTo>
                  <a:pt x="232220" y="927542"/>
                  <a:pt x="238784" y="933376"/>
                  <a:pt x="238784" y="939939"/>
                </a:cubicBezTo>
                <a:cubicBezTo>
                  <a:pt x="238784" y="947232"/>
                  <a:pt x="232220" y="953796"/>
                  <a:pt x="226386" y="953796"/>
                </a:cubicBezTo>
                <a:cubicBezTo>
                  <a:pt x="218363" y="953796"/>
                  <a:pt x="212530" y="947232"/>
                  <a:pt x="212530" y="939939"/>
                </a:cubicBezTo>
                <a:cubicBezTo>
                  <a:pt x="212530" y="933376"/>
                  <a:pt x="218363" y="927542"/>
                  <a:pt x="226386" y="927542"/>
                </a:cubicBezTo>
                <a:close/>
                <a:moveTo>
                  <a:pt x="154091" y="927542"/>
                </a:moveTo>
                <a:cubicBezTo>
                  <a:pt x="161383" y="927542"/>
                  <a:pt x="167947" y="933376"/>
                  <a:pt x="167947" y="939939"/>
                </a:cubicBezTo>
                <a:cubicBezTo>
                  <a:pt x="167947" y="947232"/>
                  <a:pt x="161383" y="953796"/>
                  <a:pt x="154091" y="953796"/>
                </a:cubicBezTo>
                <a:cubicBezTo>
                  <a:pt x="147527" y="953796"/>
                  <a:pt x="141693" y="947232"/>
                  <a:pt x="141693" y="939939"/>
                </a:cubicBezTo>
                <a:cubicBezTo>
                  <a:pt x="141693" y="933376"/>
                  <a:pt x="147527" y="927542"/>
                  <a:pt x="154091" y="927542"/>
                </a:cubicBezTo>
                <a:close/>
                <a:moveTo>
                  <a:pt x="83261" y="927542"/>
                </a:moveTo>
                <a:cubicBezTo>
                  <a:pt x="90554" y="927542"/>
                  <a:pt x="97117" y="933376"/>
                  <a:pt x="97117" y="939939"/>
                </a:cubicBezTo>
                <a:cubicBezTo>
                  <a:pt x="97117" y="947232"/>
                  <a:pt x="90554" y="953796"/>
                  <a:pt x="83261" y="953796"/>
                </a:cubicBezTo>
                <a:cubicBezTo>
                  <a:pt x="76698" y="953796"/>
                  <a:pt x="70864" y="947232"/>
                  <a:pt x="70864" y="939939"/>
                </a:cubicBezTo>
                <a:cubicBezTo>
                  <a:pt x="70864" y="933376"/>
                  <a:pt x="76698" y="927542"/>
                  <a:pt x="83261" y="927542"/>
                </a:cubicBezTo>
                <a:close/>
                <a:moveTo>
                  <a:pt x="12025" y="927542"/>
                </a:moveTo>
                <a:cubicBezTo>
                  <a:pt x="20270" y="927542"/>
                  <a:pt x="26266" y="933376"/>
                  <a:pt x="26266" y="939939"/>
                </a:cubicBezTo>
                <a:cubicBezTo>
                  <a:pt x="26266" y="947232"/>
                  <a:pt x="20270" y="953796"/>
                  <a:pt x="12025" y="953796"/>
                </a:cubicBezTo>
                <a:cubicBezTo>
                  <a:pt x="4530" y="953796"/>
                  <a:pt x="33" y="947232"/>
                  <a:pt x="33" y="939939"/>
                </a:cubicBezTo>
                <a:cubicBezTo>
                  <a:pt x="33" y="933376"/>
                  <a:pt x="4530" y="927542"/>
                  <a:pt x="12025" y="927542"/>
                </a:cubicBezTo>
                <a:close/>
                <a:moveTo>
                  <a:pt x="6581764" y="924168"/>
                </a:moveTo>
                <a:cubicBezTo>
                  <a:pt x="6589547" y="924168"/>
                  <a:pt x="6596552" y="928543"/>
                  <a:pt x="6596552" y="936565"/>
                </a:cubicBezTo>
                <a:cubicBezTo>
                  <a:pt x="6596552" y="943858"/>
                  <a:pt x="6589547" y="950422"/>
                  <a:pt x="6581764" y="950422"/>
                </a:cubicBezTo>
                <a:cubicBezTo>
                  <a:pt x="6573202" y="950422"/>
                  <a:pt x="6566976" y="943858"/>
                  <a:pt x="6566976" y="936565"/>
                </a:cubicBezTo>
                <a:cubicBezTo>
                  <a:pt x="6566976" y="928543"/>
                  <a:pt x="6573202" y="924168"/>
                  <a:pt x="6581764" y="924168"/>
                </a:cubicBezTo>
                <a:close/>
                <a:moveTo>
                  <a:pt x="6510933" y="924168"/>
                </a:moveTo>
                <a:cubicBezTo>
                  <a:pt x="6518717" y="924168"/>
                  <a:pt x="6525722" y="928543"/>
                  <a:pt x="6525722" y="936565"/>
                </a:cubicBezTo>
                <a:cubicBezTo>
                  <a:pt x="6525722" y="943858"/>
                  <a:pt x="6518717" y="950422"/>
                  <a:pt x="6510933" y="950422"/>
                </a:cubicBezTo>
                <a:cubicBezTo>
                  <a:pt x="6502371" y="950422"/>
                  <a:pt x="6496144" y="943858"/>
                  <a:pt x="6496144" y="936565"/>
                </a:cubicBezTo>
                <a:cubicBezTo>
                  <a:pt x="6496144" y="928543"/>
                  <a:pt x="6502371" y="924168"/>
                  <a:pt x="6510933" y="924168"/>
                </a:cubicBezTo>
                <a:close/>
                <a:moveTo>
                  <a:pt x="6440492" y="924168"/>
                </a:moveTo>
                <a:cubicBezTo>
                  <a:pt x="6448081" y="924168"/>
                  <a:pt x="6454911" y="928543"/>
                  <a:pt x="6454911" y="936565"/>
                </a:cubicBezTo>
                <a:cubicBezTo>
                  <a:pt x="6454911" y="943858"/>
                  <a:pt x="6448081" y="950422"/>
                  <a:pt x="6440492" y="950422"/>
                </a:cubicBezTo>
                <a:cubicBezTo>
                  <a:pt x="6432145" y="950422"/>
                  <a:pt x="6425315" y="943858"/>
                  <a:pt x="6425315" y="936565"/>
                </a:cubicBezTo>
                <a:cubicBezTo>
                  <a:pt x="6425315" y="928543"/>
                  <a:pt x="6432145" y="924168"/>
                  <a:pt x="6440492" y="924168"/>
                </a:cubicBezTo>
                <a:close/>
                <a:moveTo>
                  <a:pt x="6368340" y="924168"/>
                </a:moveTo>
                <a:cubicBezTo>
                  <a:pt x="6376362" y="924168"/>
                  <a:pt x="6380737" y="928543"/>
                  <a:pt x="6380737" y="936565"/>
                </a:cubicBezTo>
                <a:cubicBezTo>
                  <a:pt x="6380737" y="943858"/>
                  <a:pt x="6376362" y="950422"/>
                  <a:pt x="6368340" y="950422"/>
                </a:cubicBezTo>
                <a:cubicBezTo>
                  <a:pt x="6361047" y="950422"/>
                  <a:pt x="6354484" y="943858"/>
                  <a:pt x="6354484" y="936565"/>
                </a:cubicBezTo>
                <a:cubicBezTo>
                  <a:pt x="6354484" y="928543"/>
                  <a:pt x="6361047" y="924168"/>
                  <a:pt x="6368340" y="924168"/>
                </a:cubicBezTo>
                <a:close/>
                <a:moveTo>
                  <a:pt x="6297511" y="924168"/>
                </a:moveTo>
                <a:cubicBezTo>
                  <a:pt x="6304074" y="924168"/>
                  <a:pt x="6309908" y="928543"/>
                  <a:pt x="6309908" y="936565"/>
                </a:cubicBezTo>
                <a:cubicBezTo>
                  <a:pt x="6309908" y="943858"/>
                  <a:pt x="6304074" y="950422"/>
                  <a:pt x="6297511" y="950422"/>
                </a:cubicBezTo>
                <a:cubicBezTo>
                  <a:pt x="6290218" y="950422"/>
                  <a:pt x="6283655" y="943858"/>
                  <a:pt x="6283655" y="936565"/>
                </a:cubicBezTo>
                <a:cubicBezTo>
                  <a:pt x="6283655" y="928543"/>
                  <a:pt x="6290218" y="924168"/>
                  <a:pt x="6297511" y="924168"/>
                </a:cubicBezTo>
                <a:close/>
                <a:moveTo>
                  <a:pt x="6226679" y="924168"/>
                </a:moveTo>
                <a:cubicBezTo>
                  <a:pt x="6233242" y="924168"/>
                  <a:pt x="6239076" y="928543"/>
                  <a:pt x="6239076" y="936565"/>
                </a:cubicBezTo>
                <a:cubicBezTo>
                  <a:pt x="6239076" y="943858"/>
                  <a:pt x="6233242" y="950422"/>
                  <a:pt x="6226679" y="950422"/>
                </a:cubicBezTo>
                <a:cubicBezTo>
                  <a:pt x="6219386" y="950422"/>
                  <a:pt x="6212823" y="943858"/>
                  <a:pt x="6212823" y="936565"/>
                </a:cubicBezTo>
                <a:cubicBezTo>
                  <a:pt x="6212823" y="928543"/>
                  <a:pt x="6219386" y="924168"/>
                  <a:pt x="6226679" y="924168"/>
                </a:cubicBezTo>
                <a:close/>
                <a:moveTo>
                  <a:pt x="6154391" y="924168"/>
                </a:moveTo>
                <a:cubicBezTo>
                  <a:pt x="6161684" y="924168"/>
                  <a:pt x="6168247" y="928543"/>
                  <a:pt x="6168247" y="936565"/>
                </a:cubicBezTo>
                <a:cubicBezTo>
                  <a:pt x="6168247" y="943858"/>
                  <a:pt x="6161684" y="950422"/>
                  <a:pt x="6154391" y="950422"/>
                </a:cubicBezTo>
                <a:cubicBezTo>
                  <a:pt x="6147828" y="950422"/>
                  <a:pt x="6141994" y="943858"/>
                  <a:pt x="6141994" y="936565"/>
                </a:cubicBezTo>
                <a:cubicBezTo>
                  <a:pt x="6141994" y="928543"/>
                  <a:pt x="6147828" y="924168"/>
                  <a:pt x="6154391" y="924168"/>
                </a:cubicBezTo>
                <a:close/>
                <a:moveTo>
                  <a:pt x="6083559" y="924168"/>
                </a:moveTo>
                <a:cubicBezTo>
                  <a:pt x="6090852" y="924168"/>
                  <a:pt x="6097415" y="930002"/>
                  <a:pt x="6097415" y="936565"/>
                </a:cubicBezTo>
                <a:cubicBezTo>
                  <a:pt x="6097415" y="943858"/>
                  <a:pt x="6090852" y="950422"/>
                  <a:pt x="6083559" y="950422"/>
                </a:cubicBezTo>
                <a:cubicBezTo>
                  <a:pt x="6076996" y="950422"/>
                  <a:pt x="6071162" y="943858"/>
                  <a:pt x="6071162" y="936565"/>
                </a:cubicBezTo>
                <a:cubicBezTo>
                  <a:pt x="6071162" y="930002"/>
                  <a:pt x="6076996" y="924168"/>
                  <a:pt x="6083559" y="924168"/>
                </a:cubicBezTo>
                <a:close/>
                <a:moveTo>
                  <a:pt x="6011748" y="924168"/>
                </a:moveTo>
                <a:cubicBezTo>
                  <a:pt x="6019532" y="924168"/>
                  <a:pt x="6026537" y="930002"/>
                  <a:pt x="6026537" y="936565"/>
                </a:cubicBezTo>
                <a:cubicBezTo>
                  <a:pt x="6026537" y="943858"/>
                  <a:pt x="6019532" y="950422"/>
                  <a:pt x="6011748" y="950422"/>
                </a:cubicBezTo>
                <a:cubicBezTo>
                  <a:pt x="6003186" y="950422"/>
                  <a:pt x="5998516" y="943858"/>
                  <a:pt x="5996959" y="936565"/>
                </a:cubicBezTo>
                <a:cubicBezTo>
                  <a:pt x="5996959" y="930002"/>
                  <a:pt x="6003186" y="924168"/>
                  <a:pt x="6011748" y="924168"/>
                </a:cubicBezTo>
                <a:close/>
                <a:moveTo>
                  <a:pt x="5940548" y="924168"/>
                </a:moveTo>
                <a:cubicBezTo>
                  <a:pt x="5948896" y="924168"/>
                  <a:pt x="5955726" y="930002"/>
                  <a:pt x="5955726" y="936565"/>
                </a:cubicBezTo>
                <a:cubicBezTo>
                  <a:pt x="5955726" y="943858"/>
                  <a:pt x="5948896" y="950422"/>
                  <a:pt x="5940548" y="950422"/>
                </a:cubicBezTo>
                <a:cubicBezTo>
                  <a:pt x="5932960" y="950422"/>
                  <a:pt x="5926130" y="943858"/>
                  <a:pt x="5926130" y="936565"/>
                </a:cubicBezTo>
                <a:cubicBezTo>
                  <a:pt x="5926130" y="930002"/>
                  <a:pt x="5932960" y="924168"/>
                  <a:pt x="5940548" y="924168"/>
                </a:cubicBezTo>
                <a:close/>
                <a:moveTo>
                  <a:pt x="5870088" y="924168"/>
                </a:moveTo>
                <a:cubicBezTo>
                  <a:pt x="5878650" y="924168"/>
                  <a:pt x="5884877" y="930002"/>
                  <a:pt x="5884877" y="936565"/>
                </a:cubicBezTo>
                <a:cubicBezTo>
                  <a:pt x="5884877" y="943858"/>
                  <a:pt x="5878650" y="950422"/>
                  <a:pt x="5870088" y="950422"/>
                </a:cubicBezTo>
                <a:cubicBezTo>
                  <a:pt x="5862304" y="950422"/>
                  <a:pt x="5855299" y="943858"/>
                  <a:pt x="5855299" y="936565"/>
                </a:cubicBezTo>
                <a:cubicBezTo>
                  <a:pt x="5855299" y="930002"/>
                  <a:pt x="5862304" y="924168"/>
                  <a:pt x="5870088" y="924168"/>
                </a:cubicBezTo>
                <a:close/>
                <a:moveTo>
                  <a:pt x="5798325" y="924168"/>
                </a:moveTo>
                <a:cubicBezTo>
                  <a:pt x="5806347" y="924168"/>
                  <a:pt x="5810722" y="930002"/>
                  <a:pt x="5810722" y="936565"/>
                </a:cubicBezTo>
                <a:cubicBezTo>
                  <a:pt x="5810722" y="943858"/>
                  <a:pt x="5806347" y="950422"/>
                  <a:pt x="5798325" y="950422"/>
                </a:cubicBezTo>
                <a:cubicBezTo>
                  <a:pt x="5791032" y="950422"/>
                  <a:pt x="5784469" y="943858"/>
                  <a:pt x="5784469" y="936565"/>
                </a:cubicBezTo>
                <a:cubicBezTo>
                  <a:pt x="5784469" y="930002"/>
                  <a:pt x="5791032" y="924168"/>
                  <a:pt x="5798325" y="924168"/>
                </a:cubicBezTo>
                <a:close/>
                <a:moveTo>
                  <a:pt x="5724122" y="924168"/>
                </a:moveTo>
                <a:cubicBezTo>
                  <a:pt x="5730685" y="924168"/>
                  <a:pt x="5736519" y="930002"/>
                  <a:pt x="5736519" y="936565"/>
                </a:cubicBezTo>
                <a:cubicBezTo>
                  <a:pt x="5736519" y="943858"/>
                  <a:pt x="5730685" y="950422"/>
                  <a:pt x="5724122" y="950422"/>
                </a:cubicBezTo>
                <a:cubicBezTo>
                  <a:pt x="5716100" y="950422"/>
                  <a:pt x="5710266" y="943858"/>
                  <a:pt x="5710266" y="936565"/>
                </a:cubicBezTo>
                <a:cubicBezTo>
                  <a:pt x="5710266" y="930002"/>
                  <a:pt x="5716100" y="924168"/>
                  <a:pt x="5724122" y="924168"/>
                </a:cubicBezTo>
                <a:close/>
                <a:moveTo>
                  <a:pt x="5653291" y="924168"/>
                </a:moveTo>
                <a:cubicBezTo>
                  <a:pt x="5659125" y="924168"/>
                  <a:pt x="5665688" y="930002"/>
                  <a:pt x="5665688" y="936565"/>
                </a:cubicBezTo>
                <a:cubicBezTo>
                  <a:pt x="5665688" y="943858"/>
                  <a:pt x="5659125" y="950422"/>
                  <a:pt x="5653291" y="950422"/>
                </a:cubicBezTo>
                <a:cubicBezTo>
                  <a:pt x="5645269" y="950422"/>
                  <a:pt x="5639435" y="943858"/>
                  <a:pt x="5639435" y="936565"/>
                </a:cubicBezTo>
                <a:cubicBezTo>
                  <a:pt x="5639435" y="930002"/>
                  <a:pt x="5645269" y="924168"/>
                  <a:pt x="5653291" y="924168"/>
                </a:cubicBezTo>
                <a:close/>
                <a:moveTo>
                  <a:pt x="5581002" y="924168"/>
                </a:moveTo>
                <a:cubicBezTo>
                  <a:pt x="5588295" y="924168"/>
                  <a:pt x="5594858" y="930002"/>
                  <a:pt x="5594858" y="936565"/>
                </a:cubicBezTo>
                <a:cubicBezTo>
                  <a:pt x="5594858" y="943858"/>
                  <a:pt x="5588295" y="950422"/>
                  <a:pt x="5581002" y="950422"/>
                </a:cubicBezTo>
                <a:cubicBezTo>
                  <a:pt x="5574439" y="950422"/>
                  <a:pt x="5568605" y="943858"/>
                  <a:pt x="5568605" y="936565"/>
                </a:cubicBezTo>
                <a:cubicBezTo>
                  <a:pt x="5568605" y="930002"/>
                  <a:pt x="5574439" y="924168"/>
                  <a:pt x="5581002" y="924168"/>
                </a:cubicBezTo>
                <a:close/>
                <a:moveTo>
                  <a:pt x="5510171" y="924168"/>
                </a:moveTo>
                <a:cubicBezTo>
                  <a:pt x="5517464" y="924168"/>
                  <a:pt x="5524027" y="930002"/>
                  <a:pt x="5524027" y="936565"/>
                </a:cubicBezTo>
                <a:cubicBezTo>
                  <a:pt x="5524027" y="943858"/>
                  <a:pt x="5517464" y="950422"/>
                  <a:pt x="5510171" y="950422"/>
                </a:cubicBezTo>
                <a:cubicBezTo>
                  <a:pt x="5503608" y="950422"/>
                  <a:pt x="5497774" y="943858"/>
                  <a:pt x="5497774" y="936565"/>
                </a:cubicBezTo>
                <a:cubicBezTo>
                  <a:pt x="5497774" y="930002"/>
                  <a:pt x="5503608" y="924168"/>
                  <a:pt x="5510171" y="924168"/>
                </a:cubicBezTo>
                <a:close/>
                <a:moveTo>
                  <a:pt x="5438937" y="924168"/>
                </a:moveTo>
                <a:cubicBezTo>
                  <a:pt x="5447182" y="924168"/>
                  <a:pt x="5453178" y="930002"/>
                  <a:pt x="5453178" y="936565"/>
                </a:cubicBezTo>
                <a:cubicBezTo>
                  <a:pt x="5453178" y="943858"/>
                  <a:pt x="5447182" y="950422"/>
                  <a:pt x="5438937" y="950422"/>
                </a:cubicBezTo>
                <a:cubicBezTo>
                  <a:pt x="5431442" y="950422"/>
                  <a:pt x="5426945" y="943858"/>
                  <a:pt x="5426945" y="936565"/>
                </a:cubicBezTo>
                <a:cubicBezTo>
                  <a:pt x="5426945" y="930002"/>
                  <a:pt x="5431442" y="924168"/>
                  <a:pt x="5438937" y="924168"/>
                </a:cubicBezTo>
                <a:close/>
                <a:moveTo>
                  <a:pt x="5367530" y="924168"/>
                </a:moveTo>
                <a:cubicBezTo>
                  <a:pt x="5376092" y="924168"/>
                  <a:pt x="5382318" y="930002"/>
                  <a:pt x="5382318" y="936565"/>
                </a:cubicBezTo>
                <a:cubicBezTo>
                  <a:pt x="5382318" y="943858"/>
                  <a:pt x="5376092" y="950422"/>
                  <a:pt x="5367530" y="950422"/>
                </a:cubicBezTo>
                <a:cubicBezTo>
                  <a:pt x="5359747" y="950422"/>
                  <a:pt x="5352742" y="943858"/>
                  <a:pt x="5352742" y="936565"/>
                </a:cubicBezTo>
                <a:cubicBezTo>
                  <a:pt x="5352742" y="930002"/>
                  <a:pt x="5359747" y="924168"/>
                  <a:pt x="5367530" y="924168"/>
                </a:cubicBezTo>
                <a:close/>
                <a:moveTo>
                  <a:pt x="5296699" y="924168"/>
                </a:moveTo>
                <a:cubicBezTo>
                  <a:pt x="5305261" y="924168"/>
                  <a:pt x="5311488" y="930002"/>
                  <a:pt x="5311488" y="936565"/>
                </a:cubicBezTo>
                <a:cubicBezTo>
                  <a:pt x="5311488" y="943858"/>
                  <a:pt x="5305261" y="950422"/>
                  <a:pt x="5296699" y="950422"/>
                </a:cubicBezTo>
                <a:cubicBezTo>
                  <a:pt x="5288915" y="950422"/>
                  <a:pt x="5281910" y="943858"/>
                  <a:pt x="5281910" y="936565"/>
                </a:cubicBezTo>
                <a:cubicBezTo>
                  <a:pt x="5281910" y="930002"/>
                  <a:pt x="5288915" y="924168"/>
                  <a:pt x="5296699" y="924168"/>
                </a:cubicBezTo>
                <a:close/>
                <a:moveTo>
                  <a:pt x="5225869" y="924168"/>
                </a:moveTo>
                <a:cubicBezTo>
                  <a:pt x="5234431" y="924168"/>
                  <a:pt x="5240657" y="930002"/>
                  <a:pt x="5240657" y="936565"/>
                </a:cubicBezTo>
                <a:cubicBezTo>
                  <a:pt x="5240657" y="943858"/>
                  <a:pt x="5234431" y="950422"/>
                  <a:pt x="5225869" y="950422"/>
                </a:cubicBezTo>
                <a:cubicBezTo>
                  <a:pt x="5217307" y="950422"/>
                  <a:pt x="5211081" y="943858"/>
                  <a:pt x="5211081" y="936565"/>
                </a:cubicBezTo>
                <a:cubicBezTo>
                  <a:pt x="5211081" y="930002"/>
                  <a:pt x="5217307" y="924168"/>
                  <a:pt x="5225869" y="924168"/>
                </a:cubicBezTo>
                <a:close/>
                <a:moveTo>
                  <a:pt x="5154105" y="924168"/>
                </a:moveTo>
                <a:cubicBezTo>
                  <a:pt x="5162127" y="924168"/>
                  <a:pt x="5166502" y="930002"/>
                  <a:pt x="5166502" y="936565"/>
                </a:cubicBezTo>
                <a:cubicBezTo>
                  <a:pt x="5166502" y="943858"/>
                  <a:pt x="5162127" y="950422"/>
                  <a:pt x="5154105" y="950422"/>
                </a:cubicBezTo>
                <a:cubicBezTo>
                  <a:pt x="5146083" y="950422"/>
                  <a:pt x="5140249" y="943858"/>
                  <a:pt x="5140249" y="936565"/>
                </a:cubicBezTo>
                <a:cubicBezTo>
                  <a:pt x="5140249" y="930002"/>
                  <a:pt x="5146083" y="924168"/>
                  <a:pt x="5154105" y="924168"/>
                </a:cubicBezTo>
                <a:close/>
                <a:moveTo>
                  <a:pt x="5083276" y="924168"/>
                </a:moveTo>
                <a:cubicBezTo>
                  <a:pt x="5089110" y="924168"/>
                  <a:pt x="5095673" y="930002"/>
                  <a:pt x="5095673" y="936565"/>
                </a:cubicBezTo>
                <a:cubicBezTo>
                  <a:pt x="5095673" y="943858"/>
                  <a:pt x="5089110" y="950422"/>
                  <a:pt x="5083276" y="950422"/>
                </a:cubicBezTo>
                <a:cubicBezTo>
                  <a:pt x="5075254" y="950422"/>
                  <a:pt x="5069420" y="943858"/>
                  <a:pt x="5069420" y="936565"/>
                </a:cubicBezTo>
                <a:cubicBezTo>
                  <a:pt x="5069420" y="930002"/>
                  <a:pt x="5075254" y="924168"/>
                  <a:pt x="5083276" y="924168"/>
                </a:cubicBezTo>
                <a:close/>
                <a:moveTo>
                  <a:pt x="5012445" y="924168"/>
                </a:moveTo>
                <a:cubicBezTo>
                  <a:pt x="5018279" y="924168"/>
                  <a:pt x="5024842" y="930002"/>
                  <a:pt x="5024842" y="936565"/>
                </a:cubicBezTo>
                <a:cubicBezTo>
                  <a:pt x="5024842" y="943858"/>
                  <a:pt x="5018279" y="950422"/>
                  <a:pt x="5012445" y="950422"/>
                </a:cubicBezTo>
                <a:cubicBezTo>
                  <a:pt x="5004423" y="950422"/>
                  <a:pt x="4998589" y="943858"/>
                  <a:pt x="4998589" y="938024"/>
                </a:cubicBezTo>
                <a:cubicBezTo>
                  <a:pt x="4998589" y="930002"/>
                  <a:pt x="5004423" y="924168"/>
                  <a:pt x="5012445" y="924168"/>
                </a:cubicBezTo>
                <a:close/>
                <a:moveTo>
                  <a:pt x="4940157" y="924168"/>
                </a:moveTo>
                <a:cubicBezTo>
                  <a:pt x="4948179" y="924168"/>
                  <a:pt x="4954013" y="930002"/>
                  <a:pt x="4954013" y="938024"/>
                </a:cubicBezTo>
                <a:cubicBezTo>
                  <a:pt x="4954013" y="943858"/>
                  <a:pt x="4948179" y="950422"/>
                  <a:pt x="4940157" y="950422"/>
                </a:cubicBezTo>
                <a:cubicBezTo>
                  <a:pt x="4934323" y="950422"/>
                  <a:pt x="4927760" y="943858"/>
                  <a:pt x="4927760" y="938024"/>
                </a:cubicBezTo>
                <a:cubicBezTo>
                  <a:pt x="4927760" y="930002"/>
                  <a:pt x="4934323" y="924168"/>
                  <a:pt x="4940157" y="924168"/>
                </a:cubicBezTo>
                <a:close/>
                <a:moveTo>
                  <a:pt x="4865953" y="924168"/>
                </a:moveTo>
                <a:cubicBezTo>
                  <a:pt x="4873975" y="924168"/>
                  <a:pt x="4879809" y="930002"/>
                  <a:pt x="4879809" y="938024"/>
                </a:cubicBezTo>
                <a:cubicBezTo>
                  <a:pt x="4879809" y="943858"/>
                  <a:pt x="4873975" y="950422"/>
                  <a:pt x="4865953" y="950422"/>
                </a:cubicBezTo>
                <a:cubicBezTo>
                  <a:pt x="4860119" y="950422"/>
                  <a:pt x="4853556" y="943858"/>
                  <a:pt x="4853556" y="938024"/>
                </a:cubicBezTo>
                <a:cubicBezTo>
                  <a:pt x="4853556" y="930002"/>
                  <a:pt x="4858661" y="924168"/>
                  <a:pt x="4865953" y="924168"/>
                </a:cubicBezTo>
                <a:close/>
                <a:moveTo>
                  <a:pt x="4797514" y="924168"/>
                </a:moveTo>
                <a:cubicBezTo>
                  <a:pt x="4806076" y="924168"/>
                  <a:pt x="4812303" y="930002"/>
                  <a:pt x="4812303" y="938024"/>
                </a:cubicBezTo>
                <a:cubicBezTo>
                  <a:pt x="4812303" y="943858"/>
                  <a:pt x="4806076" y="950422"/>
                  <a:pt x="4797514" y="950422"/>
                </a:cubicBezTo>
                <a:cubicBezTo>
                  <a:pt x="4789730" y="950422"/>
                  <a:pt x="4782725" y="943858"/>
                  <a:pt x="4782725" y="938024"/>
                </a:cubicBezTo>
                <a:cubicBezTo>
                  <a:pt x="4782725" y="930002"/>
                  <a:pt x="4789730" y="924168"/>
                  <a:pt x="4797514" y="924168"/>
                </a:cubicBezTo>
                <a:close/>
                <a:moveTo>
                  <a:pt x="4726684" y="924168"/>
                </a:moveTo>
                <a:cubicBezTo>
                  <a:pt x="4735246" y="924168"/>
                  <a:pt x="4741472" y="930002"/>
                  <a:pt x="4741472" y="938024"/>
                </a:cubicBezTo>
                <a:cubicBezTo>
                  <a:pt x="4741472" y="943858"/>
                  <a:pt x="4735246" y="950422"/>
                  <a:pt x="4726684" y="950422"/>
                </a:cubicBezTo>
                <a:cubicBezTo>
                  <a:pt x="4718122" y="950422"/>
                  <a:pt x="4711896" y="943858"/>
                  <a:pt x="4711896" y="938024"/>
                </a:cubicBezTo>
                <a:cubicBezTo>
                  <a:pt x="4711896" y="930002"/>
                  <a:pt x="4718122" y="924168"/>
                  <a:pt x="4726684" y="924168"/>
                </a:cubicBezTo>
                <a:close/>
                <a:moveTo>
                  <a:pt x="4655853" y="924168"/>
                </a:moveTo>
                <a:cubicBezTo>
                  <a:pt x="4663637" y="924168"/>
                  <a:pt x="4670642" y="930002"/>
                  <a:pt x="4670642" y="938024"/>
                </a:cubicBezTo>
                <a:cubicBezTo>
                  <a:pt x="4670642" y="943858"/>
                  <a:pt x="4663637" y="950422"/>
                  <a:pt x="4655853" y="950422"/>
                </a:cubicBezTo>
                <a:cubicBezTo>
                  <a:pt x="4647291" y="950422"/>
                  <a:pt x="4641064" y="943858"/>
                  <a:pt x="4641064" y="938024"/>
                </a:cubicBezTo>
                <a:cubicBezTo>
                  <a:pt x="4641064" y="930002"/>
                  <a:pt x="4647291" y="924168"/>
                  <a:pt x="4655853" y="924168"/>
                </a:cubicBezTo>
                <a:close/>
                <a:moveTo>
                  <a:pt x="4584091" y="924168"/>
                </a:moveTo>
                <a:cubicBezTo>
                  <a:pt x="4591384" y="924168"/>
                  <a:pt x="4596488" y="930002"/>
                  <a:pt x="4596488" y="938024"/>
                </a:cubicBezTo>
                <a:cubicBezTo>
                  <a:pt x="4596488" y="943858"/>
                  <a:pt x="4591384" y="950422"/>
                  <a:pt x="4584091" y="950422"/>
                </a:cubicBezTo>
                <a:cubicBezTo>
                  <a:pt x="4576069" y="950422"/>
                  <a:pt x="4570235" y="943858"/>
                  <a:pt x="4570235" y="938024"/>
                </a:cubicBezTo>
                <a:cubicBezTo>
                  <a:pt x="4570235" y="930002"/>
                  <a:pt x="4576069" y="924168"/>
                  <a:pt x="4584091" y="924168"/>
                </a:cubicBezTo>
                <a:close/>
                <a:moveTo>
                  <a:pt x="4513260" y="924168"/>
                </a:moveTo>
                <a:cubicBezTo>
                  <a:pt x="4519094" y="924168"/>
                  <a:pt x="4525657" y="930002"/>
                  <a:pt x="4525657" y="938024"/>
                </a:cubicBezTo>
                <a:cubicBezTo>
                  <a:pt x="4525657" y="943858"/>
                  <a:pt x="4519094" y="950422"/>
                  <a:pt x="4513260" y="950422"/>
                </a:cubicBezTo>
                <a:cubicBezTo>
                  <a:pt x="4505238" y="950422"/>
                  <a:pt x="4499404" y="943858"/>
                  <a:pt x="4499404" y="938024"/>
                </a:cubicBezTo>
                <a:cubicBezTo>
                  <a:pt x="4499404" y="930002"/>
                  <a:pt x="4505238" y="924168"/>
                  <a:pt x="4513260" y="924168"/>
                </a:cubicBezTo>
                <a:close/>
                <a:moveTo>
                  <a:pt x="4439056" y="924168"/>
                </a:moveTo>
                <a:cubicBezTo>
                  <a:pt x="4445619" y="924168"/>
                  <a:pt x="4451453" y="930002"/>
                  <a:pt x="4451453" y="938024"/>
                </a:cubicBezTo>
                <a:cubicBezTo>
                  <a:pt x="4451453" y="943858"/>
                  <a:pt x="4445619" y="950422"/>
                  <a:pt x="4439056" y="950422"/>
                </a:cubicBezTo>
                <a:cubicBezTo>
                  <a:pt x="4431763" y="950422"/>
                  <a:pt x="4425200" y="943858"/>
                  <a:pt x="4425200" y="938024"/>
                </a:cubicBezTo>
                <a:cubicBezTo>
                  <a:pt x="4425200" y="930002"/>
                  <a:pt x="4431763" y="924168"/>
                  <a:pt x="4439056" y="924168"/>
                </a:cubicBezTo>
                <a:close/>
                <a:moveTo>
                  <a:pt x="4366768" y="924168"/>
                </a:moveTo>
                <a:cubicBezTo>
                  <a:pt x="4374790" y="924168"/>
                  <a:pt x="4380624" y="930002"/>
                  <a:pt x="4380624" y="938024"/>
                </a:cubicBezTo>
                <a:cubicBezTo>
                  <a:pt x="4380624" y="943858"/>
                  <a:pt x="4374790" y="950422"/>
                  <a:pt x="4366768" y="950422"/>
                </a:cubicBezTo>
                <a:cubicBezTo>
                  <a:pt x="4360934" y="950422"/>
                  <a:pt x="4354371" y="943858"/>
                  <a:pt x="4354371" y="938024"/>
                </a:cubicBezTo>
                <a:cubicBezTo>
                  <a:pt x="4354371" y="930002"/>
                  <a:pt x="4360934" y="924168"/>
                  <a:pt x="4366768" y="924168"/>
                </a:cubicBezTo>
                <a:close/>
                <a:moveTo>
                  <a:pt x="4295937" y="924168"/>
                </a:moveTo>
                <a:cubicBezTo>
                  <a:pt x="4303959" y="924168"/>
                  <a:pt x="4309793" y="930002"/>
                  <a:pt x="4309793" y="938024"/>
                </a:cubicBezTo>
                <a:cubicBezTo>
                  <a:pt x="4309793" y="943858"/>
                  <a:pt x="4303959" y="950422"/>
                  <a:pt x="4295937" y="950422"/>
                </a:cubicBezTo>
                <a:cubicBezTo>
                  <a:pt x="4290103" y="950422"/>
                  <a:pt x="4283540" y="943858"/>
                  <a:pt x="4283540" y="938024"/>
                </a:cubicBezTo>
                <a:cubicBezTo>
                  <a:pt x="4283540" y="930002"/>
                  <a:pt x="4290103" y="924168"/>
                  <a:pt x="4295937" y="924168"/>
                </a:cubicBezTo>
                <a:close/>
                <a:moveTo>
                  <a:pt x="4225107" y="924168"/>
                </a:moveTo>
                <a:cubicBezTo>
                  <a:pt x="4233129" y="924168"/>
                  <a:pt x="4238963" y="930002"/>
                  <a:pt x="4238963" y="938024"/>
                </a:cubicBezTo>
                <a:cubicBezTo>
                  <a:pt x="4238963" y="943858"/>
                  <a:pt x="4233129" y="950422"/>
                  <a:pt x="4225107" y="950422"/>
                </a:cubicBezTo>
                <a:cubicBezTo>
                  <a:pt x="4217085" y="950422"/>
                  <a:pt x="4212710" y="943858"/>
                  <a:pt x="4212710" y="938024"/>
                </a:cubicBezTo>
                <a:cubicBezTo>
                  <a:pt x="4212710" y="930002"/>
                  <a:pt x="4217085" y="924168"/>
                  <a:pt x="4225107" y="924168"/>
                </a:cubicBezTo>
                <a:close/>
                <a:moveTo>
                  <a:pt x="4153295" y="924168"/>
                </a:moveTo>
                <a:cubicBezTo>
                  <a:pt x="4161078" y="924168"/>
                  <a:pt x="4168083" y="930002"/>
                  <a:pt x="4168083" y="938024"/>
                </a:cubicBezTo>
                <a:cubicBezTo>
                  <a:pt x="4168083" y="943858"/>
                  <a:pt x="4161078" y="950422"/>
                  <a:pt x="4153295" y="950422"/>
                </a:cubicBezTo>
                <a:cubicBezTo>
                  <a:pt x="4144733" y="950422"/>
                  <a:pt x="4138507" y="943858"/>
                  <a:pt x="4138507" y="938024"/>
                </a:cubicBezTo>
                <a:cubicBezTo>
                  <a:pt x="4138507" y="930002"/>
                  <a:pt x="4144733" y="924168"/>
                  <a:pt x="4153295" y="924168"/>
                </a:cubicBezTo>
                <a:close/>
                <a:moveTo>
                  <a:pt x="4082465" y="924168"/>
                </a:moveTo>
                <a:cubicBezTo>
                  <a:pt x="4090249" y="924168"/>
                  <a:pt x="4097254" y="930002"/>
                  <a:pt x="4097254" y="938024"/>
                </a:cubicBezTo>
                <a:cubicBezTo>
                  <a:pt x="4097254" y="943858"/>
                  <a:pt x="4090249" y="950422"/>
                  <a:pt x="4082465" y="950422"/>
                </a:cubicBezTo>
                <a:cubicBezTo>
                  <a:pt x="4073903" y="950422"/>
                  <a:pt x="4067676" y="943858"/>
                  <a:pt x="4067676" y="938024"/>
                </a:cubicBezTo>
                <a:cubicBezTo>
                  <a:pt x="4067676" y="930002"/>
                  <a:pt x="4073903" y="924168"/>
                  <a:pt x="4082465" y="924168"/>
                </a:cubicBezTo>
                <a:close/>
                <a:moveTo>
                  <a:pt x="4011635" y="924168"/>
                </a:moveTo>
                <a:cubicBezTo>
                  <a:pt x="4019418" y="924168"/>
                  <a:pt x="4026423" y="930002"/>
                  <a:pt x="4026423" y="938024"/>
                </a:cubicBezTo>
                <a:cubicBezTo>
                  <a:pt x="4026423" y="943858"/>
                  <a:pt x="4019418" y="950422"/>
                  <a:pt x="4011635" y="950422"/>
                </a:cubicBezTo>
                <a:cubicBezTo>
                  <a:pt x="4003073" y="950422"/>
                  <a:pt x="3996847" y="943858"/>
                  <a:pt x="3996847" y="938024"/>
                </a:cubicBezTo>
                <a:cubicBezTo>
                  <a:pt x="3996847" y="930002"/>
                  <a:pt x="4003073" y="924168"/>
                  <a:pt x="4011635" y="924168"/>
                </a:cubicBezTo>
                <a:close/>
                <a:moveTo>
                  <a:pt x="3939871" y="924168"/>
                </a:moveTo>
                <a:cubicBezTo>
                  <a:pt x="3947893" y="924168"/>
                  <a:pt x="3952268" y="930002"/>
                  <a:pt x="3952268" y="938024"/>
                </a:cubicBezTo>
                <a:cubicBezTo>
                  <a:pt x="3952268" y="945317"/>
                  <a:pt x="3947893" y="950422"/>
                  <a:pt x="3939871" y="950422"/>
                </a:cubicBezTo>
                <a:cubicBezTo>
                  <a:pt x="3932578" y="950422"/>
                  <a:pt x="3926015" y="945317"/>
                  <a:pt x="3926015" y="938024"/>
                </a:cubicBezTo>
                <a:cubicBezTo>
                  <a:pt x="3926015" y="930002"/>
                  <a:pt x="3932578" y="924168"/>
                  <a:pt x="3939871" y="924168"/>
                </a:cubicBezTo>
                <a:close/>
                <a:moveTo>
                  <a:pt x="3869042" y="924168"/>
                </a:moveTo>
                <a:cubicBezTo>
                  <a:pt x="3875605" y="924168"/>
                  <a:pt x="3881439" y="930002"/>
                  <a:pt x="3881439" y="938024"/>
                </a:cubicBezTo>
                <a:cubicBezTo>
                  <a:pt x="3881439" y="945317"/>
                  <a:pt x="3875605" y="950422"/>
                  <a:pt x="3869042" y="950422"/>
                </a:cubicBezTo>
                <a:cubicBezTo>
                  <a:pt x="3861749" y="950422"/>
                  <a:pt x="3855186" y="945317"/>
                  <a:pt x="3855186" y="938024"/>
                </a:cubicBezTo>
                <a:cubicBezTo>
                  <a:pt x="3855186" y="930002"/>
                  <a:pt x="3861749" y="924168"/>
                  <a:pt x="3869042" y="924168"/>
                </a:cubicBezTo>
                <a:close/>
                <a:moveTo>
                  <a:pt x="3798211" y="924168"/>
                </a:moveTo>
                <a:cubicBezTo>
                  <a:pt x="3804774" y="924168"/>
                  <a:pt x="3810608" y="930002"/>
                  <a:pt x="3810608" y="938024"/>
                </a:cubicBezTo>
                <a:cubicBezTo>
                  <a:pt x="3810608" y="945317"/>
                  <a:pt x="3804774" y="950422"/>
                  <a:pt x="3798211" y="950422"/>
                </a:cubicBezTo>
                <a:cubicBezTo>
                  <a:pt x="3790918" y="950422"/>
                  <a:pt x="3784355" y="945317"/>
                  <a:pt x="3784355" y="938024"/>
                </a:cubicBezTo>
                <a:cubicBezTo>
                  <a:pt x="3784355" y="930002"/>
                  <a:pt x="3790918" y="924168"/>
                  <a:pt x="3798211" y="924168"/>
                </a:cubicBezTo>
                <a:close/>
                <a:moveTo>
                  <a:pt x="3725922" y="924168"/>
                </a:moveTo>
                <a:cubicBezTo>
                  <a:pt x="3733944" y="924168"/>
                  <a:pt x="3739778" y="930002"/>
                  <a:pt x="3739778" y="938024"/>
                </a:cubicBezTo>
                <a:cubicBezTo>
                  <a:pt x="3739778" y="945317"/>
                  <a:pt x="3733944" y="950422"/>
                  <a:pt x="3725922" y="950422"/>
                </a:cubicBezTo>
                <a:cubicBezTo>
                  <a:pt x="3719359" y="950422"/>
                  <a:pt x="3713525" y="945317"/>
                  <a:pt x="3713525" y="938024"/>
                </a:cubicBezTo>
                <a:cubicBezTo>
                  <a:pt x="3713525" y="930002"/>
                  <a:pt x="3719359" y="924168"/>
                  <a:pt x="3725922" y="924168"/>
                </a:cubicBezTo>
                <a:close/>
                <a:moveTo>
                  <a:pt x="3655091" y="924168"/>
                </a:moveTo>
                <a:cubicBezTo>
                  <a:pt x="3662384" y="924168"/>
                  <a:pt x="3668947" y="930002"/>
                  <a:pt x="3668947" y="938024"/>
                </a:cubicBezTo>
                <a:cubicBezTo>
                  <a:pt x="3668947" y="945317"/>
                  <a:pt x="3662384" y="950422"/>
                  <a:pt x="3655091" y="950422"/>
                </a:cubicBezTo>
                <a:cubicBezTo>
                  <a:pt x="3647069" y="950422"/>
                  <a:pt x="3642694" y="945317"/>
                  <a:pt x="3642694" y="938024"/>
                </a:cubicBezTo>
                <a:cubicBezTo>
                  <a:pt x="3642694" y="930002"/>
                  <a:pt x="3647069" y="924168"/>
                  <a:pt x="3655091" y="924168"/>
                </a:cubicBezTo>
                <a:close/>
                <a:moveTo>
                  <a:pt x="3583280" y="924168"/>
                </a:moveTo>
                <a:cubicBezTo>
                  <a:pt x="3591064" y="924168"/>
                  <a:pt x="3598069" y="930002"/>
                  <a:pt x="3598069" y="938024"/>
                </a:cubicBezTo>
                <a:cubicBezTo>
                  <a:pt x="3598069" y="945317"/>
                  <a:pt x="3591064" y="950422"/>
                  <a:pt x="3583280" y="950422"/>
                </a:cubicBezTo>
                <a:cubicBezTo>
                  <a:pt x="3574718" y="950422"/>
                  <a:pt x="3568491" y="945317"/>
                  <a:pt x="3568491" y="938024"/>
                </a:cubicBezTo>
                <a:cubicBezTo>
                  <a:pt x="3568491" y="930002"/>
                  <a:pt x="3574718" y="924168"/>
                  <a:pt x="3583280" y="924168"/>
                </a:cubicBezTo>
                <a:close/>
                <a:moveTo>
                  <a:pt x="941441" y="856710"/>
                </a:moveTo>
                <a:cubicBezTo>
                  <a:pt x="949463" y="856710"/>
                  <a:pt x="953839" y="861085"/>
                  <a:pt x="953839" y="869107"/>
                </a:cubicBezTo>
                <a:cubicBezTo>
                  <a:pt x="953839" y="876400"/>
                  <a:pt x="949463" y="882964"/>
                  <a:pt x="941441" y="882964"/>
                </a:cubicBezTo>
                <a:cubicBezTo>
                  <a:pt x="934149" y="882964"/>
                  <a:pt x="927585" y="876400"/>
                  <a:pt x="927585" y="869107"/>
                </a:cubicBezTo>
                <a:cubicBezTo>
                  <a:pt x="927585" y="861085"/>
                  <a:pt x="934149" y="856710"/>
                  <a:pt x="941441" y="856710"/>
                </a:cubicBezTo>
                <a:close/>
                <a:moveTo>
                  <a:pt x="870610" y="856710"/>
                </a:moveTo>
                <a:cubicBezTo>
                  <a:pt x="877174" y="856710"/>
                  <a:pt x="883008" y="861085"/>
                  <a:pt x="883008" y="869107"/>
                </a:cubicBezTo>
                <a:cubicBezTo>
                  <a:pt x="883008" y="876400"/>
                  <a:pt x="877174" y="882964"/>
                  <a:pt x="870610" y="882964"/>
                </a:cubicBezTo>
                <a:cubicBezTo>
                  <a:pt x="863318" y="882964"/>
                  <a:pt x="856754" y="876400"/>
                  <a:pt x="856754" y="869107"/>
                </a:cubicBezTo>
                <a:cubicBezTo>
                  <a:pt x="856754" y="861085"/>
                  <a:pt x="863318" y="856710"/>
                  <a:pt x="870610" y="856710"/>
                </a:cubicBezTo>
                <a:close/>
                <a:moveTo>
                  <a:pt x="799780" y="856710"/>
                </a:moveTo>
                <a:cubicBezTo>
                  <a:pt x="806344" y="856710"/>
                  <a:pt x="812178" y="861085"/>
                  <a:pt x="812178" y="869107"/>
                </a:cubicBezTo>
                <a:cubicBezTo>
                  <a:pt x="812178" y="876400"/>
                  <a:pt x="806344" y="882964"/>
                  <a:pt x="799780" y="882964"/>
                </a:cubicBezTo>
                <a:cubicBezTo>
                  <a:pt x="792487" y="882964"/>
                  <a:pt x="785924" y="876400"/>
                  <a:pt x="785924" y="869107"/>
                </a:cubicBezTo>
                <a:cubicBezTo>
                  <a:pt x="785924" y="861085"/>
                  <a:pt x="792487" y="856710"/>
                  <a:pt x="799780" y="856710"/>
                </a:cubicBezTo>
                <a:close/>
                <a:moveTo>
                  <a:pt x="724119" y="856710"/>
                </a:moveTo>
                <a:cubicBezTo>
                  <a:pt x="731411" y="856710"/>
                  <a:pt x="737976" y="861085"/>
                  <a:pt x="737976" y="869107"/>
                </a:cubicBezTo>
                <a:cubicBezTo>
                  <a:pt x="737976" y="876400"/>
                  <a:pt x="731411" y="882964"/>
                  <a:pt x="724119" y="882964"/>
                </a:cubicBezTo>
                <a:cubicBezTo>
                  <a:pt x="717555" y="882964"/>
                  <a:pt x="711721" y="876400"/>
                  <a:pt x="711721" y="869107"/>
                </a:cubicBezTo>
                <a:cubicBezTo>
                  <a:pt x="711721" y="861085"/>
                  <a:pt x="717555" y="856710"/>
                  <a:pt x="724119" y="856710"/>
                </a:cubicBezTo>
                <a:close/>
                <a:moveTo>
                  <a:pt x="653288" y="856710"/>
                </a:moveTo>
                <a:cubicBezTo>
                  <a:pt x="660580" y="856710"/>
                  <a:pt x="667144" y="861085"/>
                  <a:pt x="667144" y="869107"/>
                </a:cubicBezTo>
                <a:cubicBezTo>
                  <a:pt x="667144" y="876400"/>
                  <a:pt x="660580" y="882964"/>
                  <a:pt x="653288" y="882964"/>
                </a:cubicBezTo>
                <a:cubicBezTo>
                  <a:pt x="645266" y="882964"/>
                  <a:pt x="640891" y="876400"/>
                  <a:pt x="640891" y="869107"/>
                </a:cubicBezTo>
                <a:cubicBezTo>
                  <a:pt x="640891" y="861085"/>
                  <a:pt x="645266" y="856710"/>
                  <a:pt x="653288" y="856710"/>
                </a:cubicBezTo>
                <a:close/>
                <a:moveTo>
                  <a:pt x="584851" y="856710"/>
                </a:moveTo>
                <a:cubicBezTo>
                  <a:pt x="592633" y="856710"/>
                  <a:pt x="599638" y="861085"/>
                  <a:pt x="599638" y="869107"/>
                </a:cubicBezTo>
                <a:cubicBezTo>
                  <a:pt x="599638" y="876400"/>
                  <a:pt x="592633" y="882964"/>
                  <a:pt x="584851" y="882964"/>
                </a:cubicBezTo>
                <a:cubicBezTo>
                  <a:pt x="576288" y="882964"/>
                  <a:pt x="570061" y="876400"/>
                  <a:pt x="570061" y="869107"/>
                </a:cubicBezTo>
                <a:cubicBezTo>
                  <a:pt x="570061" y="861085"/>
                  <a:pt x="576288" y="856710"/>
                  <a:pt x="584851" y="856710"/>
                </a:cubicBezTo>
                <a:close/>
                <a:moveTo>
                  <a:pt x="513649" y="856710"/>
                </a:moveTo>
                <a:cubicBezTo>
                  <a:pt x="521998" y="856710"/>
                  <a:pt x="528826" y="861085"/>
                  <a:pt x="528826" y="869107"/>
                </a:cubicBezTo>
                <a:cubicBezTo>
                  <a:pt x="528826" y="876400"/>
                  <a:pt x="521998" y="882964"/>
                  <a:pt x="513649" y="882964"/>
                </a:cubicBezTo>
                <a:cubicBezTo>
                  <a:pt x="506060" y="882964"/>
                  <a:pt x="499230" y="876400"/>
                  <a:pt x="499230" y="869107"/>
                </a:cubicBezTo>
                <a:cubicBezTo>
                  <a:pt x="499230" y="861085"/>
                  <a:pt x="506060" y="856710"/>
                  <a:pt x="513649" y="856710"/>
                </a:cubicBezTo>
                <a:close/>
                <a:moveTo>
                  <a:pt x="439816" y="856710"/>
                </a:moveTo>
                <a:cubicBezTo>
                  <a:pt x="448379" y="856710"/>
                  <a:pt x="454606" y="861085"/>
                  <a:pt x="454606" y="869107"/>
                </a:cubicBezTo>
                <a:cubicBezTo>
                  <a:pt x="454606" y="876400"/>
                  <a:pt x="448379" y="882964"/>
                  <a:pt x="439816" y="882964"/>
                </a:cubicBezTo>
                <a:cubicBezTo>
                  <a:pt x="432032" y="882964"/>
                  <a:pt x="425028" y="876400"/>
                  <a:pt x="425028" y="869107"/>
                </a:cubicBezTo>
                <a:cubicBezTo>
                  <a:pt x="425028" y="861085"/>
                  <a:pt x="432032" y="856710"/>
                  <a:pt x="439816" y="856710"/>
                </a:cubicBezTo>
                <a:close/>
                <a:moveTo>
                  <a:pt x="368053" y="856710"/>
                </a:moveTo>
                <a:cubicBezTo>
                  <a:pt x="376076" y="856710"/>
                  <a:pt x="380451" y="861085"/>
                  <a:pt x="380451" y="869107"/>
                </a:cubicBezTo>
                <a:cubicBezTo>
                  <a:pt x="380451" y="876400"/>
                  <a:pt x="376076" y="882964"/>
                  <a:pt x="368053" y="882964"/>
                </a:cubicBezTo>
                <a:cubicBezTo>
                  <a:pt x="360761" y="882964"/>
                  <a:pt x="354198" y="876400"/>
                  <a:pt x="354198" y="869107"/>
                </a:cubicBezTo>
                <a:cubicBezTo>
                  <a:pt x="354198" y="861085"/>
                  <a:pt x="360761" y="856710"/>
                  <a:pt x="368053" y="856710"/>
                </a:cubicBezTo>
                <a:close/>
                <a:moveTo>
                  <a:pt x="297222" y="856710"/>
                </a:moveTo>
                <a:cubicBezTo>
                  <a:pt x="303785" y="856710"/>
                  <a:pt x="309618" y="861085"/>
                  <a:pt x="309618" y="869107"/>
                </a:cubicBezTo>
                <a:cubicBezTo>
                  <a:pt x="309618" y="876400"/>
                  <a:pt x="303785" y="882964"/>
                  <a:pt x="297222" y="882964"/>
                </a:cubicBezTo>
                <a:cubicBezTo>
                  <a:pt x="289929" y="882964"/>
                  <a:pt x="283366" y="876400"/>
                  <a:pt x="283366" y="869107"/>
                </a:cubicBezTo>
                <a:cubicBezTo>
                  <a:pt x="283366" y="862544"/>
                  <a:pt x="289929" y="856710"/>
                  <a:pt x="297222" y="856710"/>
                </a:cubicBezTo>
                <a:close/>
                <a:moveTo>
                  <a:pt x="226393" y="856710"/>
                </a:moveTo>
                <a:cubicBezTo>
                  <a:pt x="232228" y="856710"/>
                  <a:pt x="238791" y="862544"/>
                  <a:pt x="238791" y="869107"/>
                </a:cubicBezTo>
                <a:cubicBezTo>
                  <a:pt x="238791" y="876400"/>
                  <a:pt x="232228" y="882964"/>
                  <a:pt x="226393" y="882964"/>
                </a:cubicBezTo>
                <a:cubicBezTo>
                  <a:pt x="218370" y="882964"/>
                  <a:pt x="212537" y="876400"/>
                  <a:pt x="212537" y="869107"/>
                </a:cubicBezTo>
                <a:cubicBezTo>
                  <a:pt x="212537" y="862544"/>
                  <a:pt x="218370" y="856710"/>
                  <a:pt x="226393" y="856710"/>
                </a:cubicBezTo>
                <a:close/>
                <a:moveTo>
                  <a:pt x="154097" y="856710"/>
                </a:moveTo>
                <a:cubicBezTo>
                  <a:pt x="161389" y="856710"/>
                  <a:pt x="167953" y="862544"/>
                  <a:pt x="167953" y="869107"/>
                </a:cubicBezTo>
                <a:cubicBezTo>
                  <a:pt x="167953" y="876400"/>
                  <a:pt x="161389" y="882964"/>
                  <a:pt x="154097" y="882964"/>
                </a:cubicBezTo>
                <a:cubicBezTo>
                  <a:pt x="147533" y="882964"/>
                  <a:pt x="141699" y="876400"/>
                  <a:pt x="141699" y="869107"/>
                </a:cubicBezTo>
                <a:cubicBezTo>
                  <a:pt x="141699" y="862544"/>
                  <a:pt x="147533" y="856710"/>
                  <a:pt x="154097" y="856710"/>
                </a:cubicBezTo>
                <a:close/>
                <a:moveTo>
                  <a:pt x="83267" y="856710"/>
                </a:moveTo>
                <a:cubicBezTo>
                  <a:pt x="90560" y="856710"/>
                  <a:pt x="97123" y="862544"/>
                  <a:pt x="97123" y="869107"/>
                </a:cubicBezTo>
                <a:cubicBezTo>
                  <a:pt x="97123" y="876400"/>
                  <a:pt x="90560" y="882964"/>
                  <a:pt x="83267" y="882964"/>
                </a:cubicBezTo>
                <a:cubicBezTo>
                  <a:pt x="76704" y="882964"/>
                  <a:pt x="70870" y="876400"/>
                  <a:pt x="70870" y="869107"/>
                </a:cubicBezTo>
                <a:cubicBezTo>
                  <a:pt x="70870" y="862544"/>
                  <a:pt x="76704" y="856710"/>
                  <a:pt x="83267" y="856710"/>
                </a:cubicBezTo>
                <a:close/>
                <a:moveTo>
                  <a:pt x="12032" y="856710"/>
                </a:moveTo>
                <a:cubicBezTo>
                  <a:pt x="20276" y="856710"/>
                  <a:pt x="26273" y="862544"/>
                  <a:pt x="26273" y="869107"/>
                </a:cubicBezTo>
                <a:cubicBezTo>
                  <a:pt x="26273" y="876400"/>
                  <a:pt x="20276" y="882964"/>
                  <a:pt x="12032" y="882964"/>
                </a:cubicBezTo>
                <a:cubicBezTo>
                  <a:pt x="4536" y="882964"/>
                  <a:pt x="39" y="876400"/>
                  <a:pt x="39" y="869107"/>
                </a:cubicBezTo>
                <a:cubicBezTo>
                  <a:pt x="39" y="862544"/>
                  <a:pt x="4536" y="856710"/>
                  <a:pt x="12032" y="856710"/>
                </a:cubicBezTo>
                <a:close/>
                <a:moveTo>
                  <a:pt x="6368340" y="853339"/>
                </a:moveTo>
                <a:cubicBezTo>
                  <a:pt x="6376362" y="853339"/>
                  <a:pt x="6380737" y="860169"/>
                  <a:pt x="6380737" y="867757"/>
                </a:cubicBezTo>
                <a:cubicBezTo>
                  <a:pt x="6380737" y="876105"/>
                  <a:pt x="6376362" y="882935"/>
                  <a:pt x="6368340" y="882935"/>
                </a:cubicBezTo>
                <a:cubicBezTo>
                  <a:pt x="6361047" y="882935"/>
                  <a:pt x="6354484" y="876105"/>
                  <a:pt x="6354484" y="867757"/>
                </a:cubicBezTo>
                <a:cubicBezTo>
                  <a:pt x="6354484" y="860169"/>
                  <a:pt x="6361047" y="853339"/>
                  <a:pt x="6368340" y="853339"/>
                </a:cubicBezTo>
                <a:close/>
                <a:moveTo>
                  <a:pt x="6297511" y="853339"/>
                </a:moveTo>
                <a:cubicBezTo>
                  <a:pt x="6304074" y="853339"/>
                  <a:pt x="6309908" y="860169"/>
                  <a:pt x="6309908" y="867757"/>
                </a:cubicBezTo>
                <a:cubicBezTo>
                  <a:pt x="6309908" y="876105"/>
                  <a:pt x="6304074" y="882935"/>
                  <a:pt x="6297511" y="882935"/>
                </a:cubicBezTo>
                <a:cubicBezTo>
                  <a:pt x="6290218" y="882935"/>
                  <a:pt x="6283655" y="876105"/>
                  <a:pt x="6283655" y="867757"/>
                </a:cubicBezTo>
                <a:cubicBezTo>
                  <a:pt x="6283655" y="860169"/>
                  <a:pt x="6290218" y="853339"/>
                  <a:pt x="6297511" y="853339"/>
                </a:cubicBezTo>
                <a:close/>
                <a:moveTo>
                  <a:pt x="6226679" y="853339"/>
                </a:moveTo>
                <a:cubicBezTo>
                  <a:pt x="6233242" y="853339"/>
                  <a:pt x="6239076" y="860169"/>
                  <a:pt x="6239076" y="867757"/>
                </a:cubicBezTo>
                <a:cubicBezTo>
                  <a:pt x="6239076" y="876105"/>
                  <a:pt x="6233242" y="882935"/>
                  <a:pt x="6226679" y="882935"/>
                </a:cubicBezTo>
                <a:cubicBezTo>
                  <a:pt x="6219386" y="882935"/>
                  <a:pt x="6212823" y="876105"/>
                  <a:pt x="6212823" y="867757"/>
                </a:cubicBezTo>
                <a:cubicBezTo>
                  <a:pt x="6212823" y="860169"/>
                  <a:pt x="6219386" y="855615"/>
                  <a:pt x="6226679" y="853339"/>
                </a:cubicBezTo>
                <a:close/>
                <a:moveTo>
                  <a:pt x="6154391" y="853339"/>
                </a:moveTo>
                <a:cubicBezTo>
                  <a:pt x="6161684" y="853339"/>
                  <a:pt x="6168247" y="857714"/>
                  <a:pt x="6168247" y="865007"/>
                </a:cubicBezTo>
                <a:cubicBezTo>
                  <a:pt x="6168247" y="873029"/>
                  <a:pt x="6161684" y="879593"/>
                  <a:pt x="6154391" y="879593"/>
                </a:cubicBezTo>
                <a:cubicBezTo>
                  <a:pt x="6147828" y="879593"/>
                  <a:pt x="6141994" y="873029"/>
                  <a:pt x="6141994" y="865007"/>
                </a:cubicBezTo>
                <a:cubicBezTo>
                  <a:pt x="6141994" y="857714"/>
                  <a:pt x="6147828" y="853339"/>
                  <a:pt x="6154391" y="853339"/>
                </a:cubicBezTo>
                <a:close/>
                <a:moveTo>
                  <a:pt x="6083559" y="853339"/>
                </a:moveTo>
                <a:cubicBezTo>
                  <a:pt x="6090852" y="853339"/>
                  <a:pt x="6097415" y="857714"/>
                  <a:pt x="6097415" y="865007"/>
                </a:cubicBezTo>
                <a:cubicBezTo>
                  <a:pt x="6097415" y="873029"/>
                  <a:pt x="6090852" y="879593"/>
                  <a:pt x="6083559" y="879593"/>
                </a:cubicBezTo>
                <a:cubicBezTo>
                  <a:pt x="6076996" y="879593"/>
                  <a:pt x="6071162" y="873029"/>
                  <a:pt x="6071162" y="865007"/>
                </a:cubicBezTo>
                <a:cubicBezTo>
                  <a:pt x="6071162" y="857714"/>
                  <a:pt x="6075537" y="853339"/>
                  <a:pt x="6083559" y="853339"/>
                </a:cubicBezTo>
                <a:close/>
                <a:moveTo>
                  <a:pt x="6011748" y="853339"/>
                </a:moveTo>
                <a:cubicBezTo>
                  <a:pt x="6019532" y="853339"/>
                  <a:pt x="6026537" y="857714"/>
                  <a:pt x="6026537" y="865007"/>
                </a:cubicBezTo>
                <a:cubicBezTo>
                  <a:pt x="6026537" y="873029"/>
                  <a:pt x="6019532" y="879593"/>
                  <a:pt x="6011748" y="879593"/>
                </a:cubicBezTo>
                <a:cubicBezTo>
                  <a:pt x="6003186" y="879593"/>
                  <a:pt x="5996959" y="873029"/>
                  <a:pt x="5996959" y="865007"/>
                </a:cubicBezTo>
                <a:cubicBezTo>
                  <a:pt x="5996959" y="857714"/>
                  <a:pt x="6003186" y="853339"/>
                  <a:pt x="6011748" y="853339"/>
                </a:cubicBezTo>
                <a:close/>
                <a:moveTo>
                  <a:pt x="5940548" y="853339"/>
                </a:moveTo>
                <a:cubicBezTo>
                  <a:pt x="5948896" y="853339"/>
                  <a:pt x="5955726" y="857714"/>
                  <a:pt x="5955726" y="865007"/>
                </a:cubicBezTo>
                <a:cubicBezTo>
                  <a:pt x="5955726" y="873029"/>
                  <a:pt x="5948896" y="879593"/>
                  <a:pt x="5940548" y="879593"/>
                </a:cubicBezTo>
                <a:cubicBezTo>
                  <a:pt x="5932960" y="879593"/>
                  <a:pt x="5926130" y="873029"/>
                  <a:pt x="5926130" y="865007"/>
                </a:cubicBezTo>
                <a:cubicBezTo>
                  <a:pt x="5926130" y="857714"/>
                  <a:pt x="5932960" y="853339"/>
                  <a:pt x="5940548" y="853339"/>
                </a:cubicBezTo>
                <a:close/>
                <a:moveTo>
                  <a:pt x="5870088" y="853339"/>
                </a:moveTo>
                <a:cubicBezTo>
                  <a:pt x="5878650" y="853339"/>
                  <a:pt x="5884877" y="857714"/>
                  <a:pt x="5884877" y="865007"/>
                </a:cubicBezTo>
                <a:cubicBezTo>
                  <a:pt x="5884877" y="873029"/>
                  <a:pt x="5878650" y="879593"/>
                  <a:pt x="5870088" y="879593"/>
                </a:cubicBezTo>
                <a:cubicBezTo>
                  <a:pt x="5862304" y="879593"/>
                  <a:pt x="5855299" y="873029"/>
                  <a:pt x="5855299" y="865007"/>
                </a:cubicBezTo>
                <a:cubicBezTo>
                  <a:pt x="5855299" y="857714"/>
                  <a:pt x="5862304" y="853339"/>
                  <a:pt x="5870088" y="853339"/>
                </a:cubicBezTo>
                <a:close/>
                <a:moveTo>
                  <a:pt x="5798325" y="853339"/>
                </a:moveTo>
                <a:cubicBezTo>
                  <a:pt x="5806347" y="853339"/>
                  <a:pt x="5810722" y="857714"/>
                  <a:pt x="5810722" y="865007"/>
                </a:cubicBezTo>
                <a:cubicBezTo>
                  <a:pt x="5810722" y="873029"/>
                  <a:pt x="5806347" y="879593"/>
                  <a:pt x="5798325" y="879593"/>
                </a:cubicBezTo>
                <a:cubicBezTo>
                  <a:pt x="5791032" y="879593"/>
                  <a:pt x="5784469" y="873029"/>
                  <a:pt x="5784469" y="865007"/>
                </a:cubicBezTo>
                <a:cubicBezTo>
                  <a:pt x="5784469" y="857714"/>
                  <a:pt x="5791032" y="853339"/>
                  <a:pt x="5798325" y="853339"/>
                </a:cubicBezTo>
                <a:close/>
                <a:moveTo>
                  <a:pt x="5724122" y="853339"/>
                </a:moveTo>
                <a:cubicBezTo>
                  <a:pt x="5730685" y="853339"/>
                  <a:pt x="5736519" y="857714"/>
                  <a:pt x="5736519" y="865007"/>
                </a:cubicBezTo>
                <a:cubicBezTo>
                  <a:pt x="5736519" y="873029"/>
                  <a:pt x="5730685" y="879593"/>
                  <a:pt x="5724122" y="879593"/>
                </a:cubicBezTo>
                <a:cubicBezTo>
                  <a:pt x="5716100" y="879593"/>
                  <a:pt x="5710266" y="873029"/>
                  <a:pt x="5710266" y="865007"/>
                </a:cubicBezTo>
                <a:cubicBezTo>
                  <a:pt x="5710266" y="857714"/>
                  <a:pt x="5716100" y="853339"/>
                  <a:pt x="5724122" y="853339"/>
                </a:cubicBezTo>
                <a:close/>
                <a:moveTo>
                  <a:pt x="5653291" y="853339"/>
                </a:moveTo>
                <a:cubicBezTo>
                  <a:pt x="5659125" y="853339"/>
                  <a:pt x="5665688" y="857714"/>
                  <a:pt x="5665688" y="865007"/>
                </a:cubicBezTo>
                <a:cubicBezTo>
                  <a:pt x="5665688" y="873029"/>
                  <a:pt x="5659125" y="879593"/>
                  <a:pt x="5653291" y="879593"/>
                </a:cubicBezTo>
                <a:cubicBezTo>
                  <a:pt x="5645269" y="879593"/>
                  <a:pt x="5639435" y="873029"/>
                  <a:pt x="5639435" y="865007"/>
                </a:cubicBezTo>
                <a:cubicBezTo>
                  <a:pt x="5639435" y="857714"/>
                  <a:pt x="5645269" y="853339"/>
                  <a:pt x="5653291" y="853339"/>
                </a:cubicBezTo>
                <a:close/>
                <a:moveTo>
                  <a:pt x="5581002" y="853339"/>
                </a:moveTo>
                <a:cubicBezTo>
                  <a:pt x="5588295" y="853339"/>
                  <a:pt x="5594858" y="857714"/>
                  <a:pt x="5594858" y="865007"/>
                </a:cubicBezTo>
                <a:cubicBezTo>
                  <a:pt x="5594858" y="873029"/>
                  <a:pt x="5588295" y="879593"/>
                  <a:pt x="5581002" y="879593"/>
                </a:cubicBezTo>
                <a:cubicBezTo>
                  <a:pt x="5574439" y="879593"/>
                  <a:pt x="5568605" y="873029"/>
                  <a:pt x="5568605" y="865007"/>
                </a:cubicBezTo>
                <a:cubicBezTo>
                  <a:pt x="5568605" y="859173"/>
                  <a:pt x="5574439" y="853339"/>
                  <a:pt x="5581002" y="853339"/>
                </a:cubicBezTo>
                <a:close/>
                <a:moveTo>
                  <a:pt x="5510171" y="853339"/>
                </a:moveTo>
                <a:cubicBezTo>
                  <a:pt x="5517464" y="853339"/>
                  <a:pt x="5524027" y="859173"/>
                  <a:pt x="5524027" y="865007"/>
                </a:cubicBezTo>
                <a:cubicBezTo>
                  <a:pt x="5524027" y="873029"/>
                  <a:pt x="5517464" y="879593"/>
                  <a:pt x="5510171" y="879593"/>
                </a:cubicBezTo>
                <a:cubicBezTo>
                  <a:pt x="5503608" y="879593"/>
                  <a:pt x="5497774" y="873029"/>
                  <a:pt x="5497774" y="865007"/>
                </a:cubicBezTo>
                <a:cubicBezTo>
                  <a:pt x="5497774" y="859173"/>
                  <a:pt x="5503608" y="853339"/>
                  <a:pt x="5510171" y="853339"/>
                </a:cubicBezTo>
                <a:close/>
                <a:moveTo>
                  <a:pt x="5438937" y="853339"/>
                </a:moveTo>
                <a:cubicBezTo>
                  <a:pt x="5447182" y="853339"/>
                  <a:pt x="5453178" y="859173"/>
                  <a:pt x="5453178" y="865007"/>
                </a:cubicBezTo>
                <a:cubicBezTo>
                  <a:pt x="5453178" y="873029"/>
                  <a:pt x="5447182" y="879593"/>
                  <a:pt x="5438937" y="879593"/>
                </a:cubicBezTo>
                <a:cubicBezTo>
                  <a:pt x="5431442" y="879593"/>
                  <a:pt x="5426945" y="873029"/>
                  <a:pt x="5426945" y="865007"/>
                </a:cubicBezTo>
                <a:cubicBezTo>
                  <a:pt x="5426945" y="859173"/>
                  <a:pt x="5431442" y="853339"/>
                  <a:pt x="5438937" y="853339"/>
                </a:cubicBezTo>
                <a:close/>
                <a:moveTo>
                  <a:pt x="5367530" y="853339"/>
                </a:moveTo>
                <a:cubicBezTo>
                  <a:pt x="5376092" y="853339"/>
                  <a:pt x="5382318" y="859173"/>
                  <a:pt x="5382318" y="865007"/>
                </a:cubicBezTo>
                <a:cubicBezTo>
                  <a:pt x="5382318" y="873029"/>
                  <a:pt x="5376092" y="879593"/>
                  <a:pt x="5367530" y="879593"/>
                </a:cubicBezTo>
                <a:cubicBezTo>
                  <a:pt x="5359747" y="879593"/>
                  <a:pt x="5352742" y="873029"/>
                  <a:pt x="5352742" y="865007"/>
                </a:cubicBezTo>
                <a:cubicBezTo>
                  <a:pt x="5352742" y="859173"/>
                  <a:pt x="5359747" y="853339"/>
                  <a:pt x="5367530" y="853339"/>
                </a:cubicBezTo>
                <a:close/>
                <a:moveTo>
                  <a:pt x="5296699" y="853339"/>
                </a:moveTo>
                <a:cubicBezTo>
                  <a:pt x="5305261" y="853339"/>
                  <a:pt x="5311488" y="859173"/>
                  <a:pt x="5311488" y="865007"/>
                </a:cubicBezTo>
                <a:cubicBezTo>
                  <a:pt x="5311488" y="873029"/>
                  <a:pt x="5305261" y="879593"/>
                  <a:pt x="5296699" y="879593"/>
                </a:cubicBezTo>
                <a:cubicBezTo>
                  <a:pt x="5288915" y="879593"/>
                  <a:pt x="5281910" y="873029"/>
                  <a:pt x="5281910" y="865007"/>
                </a:cubicBezTo>
                <a:cubicBezTo>
                  <a:pt x="5281910" y="859173"/>
                  <a:pt x="5288915" y="853339"/>
                  <a:pt x="5296699" y="853339"/>
                </a:cubicBezTo>
                <a:close/>
                <a:moveTo>
                  <a:pt x="5225869" y="853339"/>
                </a:moveTo>
                <a:cubicBezTo>
                  <a:pt x="5234431" y="853339"/>
                  <a:pt x="5240657" y="859173"/>
                  <a:pt x="5240657" y="865007"/>
                </a:cubicBezTo>
                <a:cubicBezTo>
                  <a:pt x="5240657" y="873029"/>
                  <a:pt x="5234431" y="879593"/>
                  <a:pt x="5225869" y="879593"/>
                </a:cubicBezTo>
                <a:cubicBezTo>
                  <a:pt x="5217307" y="879593"/>
                  <a:pt x="5211081" y="873029"/>
                  <a:pt x="5211081" y="865007"/>
                </a:cubicBezTo>
                <a:cubicBezTo>
                  <a:pt x="5211081" y="859173"/>
                  <a:pt x="5217307" y="853339"/>
                  <a:pt x="5225869" y="853339"/>
                </a:cubicBezTo>
                <a:close/>
                <a:moveTo>
                  <a:pt x="5154105" y="853339"/>
                </a:moveTo>
                <a:cubicBezTo>
                  <a:pt x="5162127" y="853339"/>
                  <a:pt x="5166502" y="859173"/>
                  <a:pt x="5166502" y="865007"/>
                </a:cubicBezTo>
                <a:cubicBezTo>
                  <a:pt x="5166502" y="873029"/>
                  <a:pt x="5162127" y="879593"/>
                  <a:pt x="5154105" y="879593"/>
                </a:cubicBezTo>
                <a:cubicBezTo>
                  <a:pt x="5146083" y="879593"/>
                  <a:pt x="5140249" y="873029"/>
                  <a:pt x="5140249" y="865007"/>
                </a:cubicBezTo>
                <a:cubicBezTo>
                  <a:pt x="5140249" y="859173"/>
                  <a:pt x="5146083" y="853339"/>
                  <a:pt x="5154105" y="853339"/>
                </a:cubicBezTo>
                <a:close/>
                <a:moveTo>
                  <a:pt x="5083276" y="853339"/>
                </a:moveTo>
                <a:cubicBezTo>
                  <a:pt x="5089110" y="853339"/>
                  <a:pt x="5095673" y="859173"/>
                  <a:pt x="5095673" y="865007"/>
                </a:cubicBezTo>
                <a:cubicBezTo>
                  <a:pt x="5095673" y="873029"/>
                  <a:pt x="5089110" y="879593"/>
                  <a:pt x="5083276" y="879593"/>
                </a:cubicBezTo>
                <a:cubicBezTo>
                  <a:pt x="5075254" y="879593"/>
                  <a:pt x="5069420" y="873029"/>
                  <a:pt x="5069420" y="865007"/>
                </a:cubicBezTo>
                <a:cubicBezTo>
                  <a:pt x="5069420" y="859173"/>
                  <a:pt x="5075254" y="853339"/>
                  <a:pt x="5083276" y="853339"/>
                </a:cubicBezTo>
                <a:close/>
                <a:moveTo>
                  <a:pt x="5012445" y="853339"/>
                </a:moveTo>
                <a:cubicBezTo>
                  <a:pt x="5018279" y="853339"/>
                  <a:pt x="5024842" y="859173"/>
                  <a:pt x="5024842" y="865007"/>
                </a:cubicBezTo>
                <a:cubicBezTo>
                  <a:pt x="5024842" y="873029"/>
                  <a:pt x="5018279" y="879593"/>
                  <a:pt x="5012445" y="879593"/>
                </a:cubicBezTo>
                <a:cubicBezTo>
                  <a:pt x="5004423" y="879593"/>
                  <a:pt x="4998589" y="873029"/>
                  <a:pt x="4998589" y="865007"/>
                </a:cubicBezTo>
                <a:cubicBezTo>
                  <a:pt x="4998589" y="859173"/>
                  <a:pt x="5004423" y="853339"/>
                  <a:pt x="5012445" y="853339"/>
                </a:cubicBezTo>
                <a:close/>
                <a:moveTo>
                  <a:pt x="4940157" y="853339"/>
                </a:moveTo>
                <a:cubicBezTo>
                  <a:pt x="4948179" y="853339"/>
                  <a:pt x="4954013" y="859173"/>
                  <a:pt x="4954013" y="865007"/>
                </a:cubicBezTo>
                <a:cubicBezTo>
                  <a:pt x="4954013" y="873029"/>
                  <a:pt x="4948179" y="879593"/>
                  <a:pt x="4940157" y="879593"/>
                </a:cubicBezTo>
                <a:cubicBezTo>
                  <a:pt x="4934323" y="879593"/>
                  <a:pt x="4927760" y="873029"/>
                  <a:pt x="4927760" y="865007"/>
                </a:cubicBezTo>
                <a:cubicBezTo>
                  <a:pt x="4927760" y="859173"/>
                  <a:pt x="4934323" y="853339"/>
                  <a:pt x="4940157" y="853339"/>
                </a:cubicBezTo>
                <a:close/>
                <a:moveTo>
                  <a:pt x="4865953" y="853339"/>
                </a:moveTo>
                <a:cubicBezTo>
                  <a:pt x="4873975" y="853339"/>
                  <a:pt x="4879809" y="859173"/>
                  <a:pt x="4879809" y="865007"/>
                </a:cubicBezTo>
                <a:cubicBezTo>
                  <a:pt x="4879809" y="873029"/>
                  <a:pt x="4873975" y="879593"/>
                  <a:pt x="4865953" y="879593"/>
                </a:cubicBezTo>
                <a:cubicBezTo>
                  <a:pt x="4858661" y="879593"/>
                  <a:pt x="4853556" y="873029"/>
                  <a:pt x="4853556" y="865007"/>
                </a:cubicBezTo>
                <a:cubicBezTo>
                  <a:pt x="4853556" y="859173"/>
                  <a:pt x="4858661" y="853339"/>
                  <a:pt x="4865953" y="853339"/>
                </a:cubicBezTo>
                <a:close/>
                <a:moveTo>
                  <a:pt x="4797514" y="853339"/>
                </a:moveTo>
                <a:cubicBezTo>
                  <a:pt x="4806076" y="853339"/>
                  <a:pt x="4812303" y="859173"/>
                  <a:pt x="4812303" y="865007"/>
                </a:cubicBezTo>
                <a:cubicBezTo>
                  <a:pt x="4812303" y="873029"/>
                  <a:pt x="4806076" y="879593"/>
                  <a:pt x="4797514" y="879593"/>
                </a:cubicBezTo>
                <a:cubicBezTo>
                  <a:pt x="4789730" y="879593"/>
                  <a:pt x="4782725" y="873029"/>
                  <a:pt x="4782725" y="865007"/>
                </a:cubicBezTo>
                <a:cubicBezTo>
                  <a:pt x="4782725" y="859173"/>
                  <a:pt x="4789730" y="853339"/>
                  <a:pt x="4797514" y="853339"/>
                </a:cubicBezTo>
                <a:close/>
                <a:moveTo>
                  <a:pt x="4726684" y="853339"/>
                </a:moveTo>
                <a:cubicBezTo>
                  <a:pt x="4735246" y="853339"/>
                  <a:pt x="4741472" y="859173"/>
                  <a:pt x="4741472" y="865007"/>
                </a:cubicBezTo>
                <a:cubicBezTo>
                  <a:pt x="4741472" y="873029"/>
                  <a:pt x="4735246" y="879593"/>
                  <a:pt x="4726684" y="879593"/>
                </a:cubicBezTo>
                <a:cubicBezTo>
                  <a:pt x="4718122" y="879593"/>
                  <a:pt x="4711896" y="873029"/>
                  <a:pt x="4711896" y="865007"/>
                </a:cubicBezTo>
                <a:cubicBezTo>
                  <a:pt x="4711896" y="859173"/>
                  <a:pt x="4718122" y="853339"/>
                  <a:pt x="4726684" y="853339"/>
                </a:cubicBezTo>
                <a:close/>
                <a:moveTo>
                  <a:pt x="4655853" y="853339"/>
                </a:moveTo>
                <a:cubicBezTo>
                  <a:pt x="4663637" y="853339"/>
                  <a:pt x="4670642" y="859173"/>
                  <a:pt x="4670642" y="865007"/>
                </a:cubicBezTo>
                <a:cubicBezTo>
                  <a:pt x="4670642" y="873029"/>
                  <a:pt x="4663637" y="879593"/>
                  <a:pt x="4655853" y="879593"/>
                </a:cubicBezTo>
                <a:cubicBezTo>
                  <a:pt x="4647291" y="879593"/>
                  <a:pt x="4641064" y="873029"/>
                  <a:pt x="4641064" y="865007"/>
                </a:cubicBezTo>
                <a:cubicBezTo>
                  <a:pt x="4641064" y="859173"/>
                  <a:pt x="4647291" y="853339"/>
                  <a:pt x="4655853" y="853339"/>
                </a:cubicBezTo>
                <a:close/>
                <a:moveTo>
                  <a:pt x="4584091" y="853339"/>
                </a:moveTo>
                <a:cubicBezTo>
                  <a:pt x="4591384" y="853339"/>
                  <a:pt x="4596488" y="859173"/>
                  <a:pt x="4596488" y="865007"/>
                </a:cubicBezTo>
                <a:cubicBezTo>
                  <a:pt x="4596488" y="873029"/>
                  <a:pt x="4591384" y="879593"/>
                  <a:pt x="4584091" y="879593"/>
                </a:cubicBezTo>
                <a:cubicBezTo>
                  <a:pt x="4576069" y="879593"/>
                  <a:pt x="4570235" y="873029"/>
                  <a:pt x="4570235" y="865007"/>
                </a:cubicBezTo>
                <a:cubicBezTo>
                  <a:pt x="4570235" y="859173"/>
                  <a:pt x="4576069" y="853339"/>
                  <a:pt x="4584091" y="853339"/>
                </a:cubicBezTo>
                <a:close/>
                <a:moveTo>
                  <a:pt x="4513260" y="853339"/>
                </a:moveTo>
                <a:cubicBezTo>
                  <a:pt x="4519094" y="853339"/>
                  <a:pt x="4525657" y="859173"/>
                  <a:pt x="4525657" y="865007"/>
                </a:cubicBezTo>
                <a:cubicBezTo>
                  <a:pt x="4525657" y="873029"/>
                  <a:pt x="4519094" y="879593"/>
                  <a:pt x="4513260" y="879593"/>
                </a:cubicBezTo>
                <a:cubicBezTo>
                  <a:pt x="4505238" y="879593"/>
                  <a:pt x="4499404" y="873029"/>
                  <a:pt x="4499404" y="865007"/>
                </a:cubicBezTo>
                <a:cubicBezTo>
                  <a:pt x="4499404" y="859173"/>
                  <a:pt x="4505238" y="853339"/>
                  <a:pt x="4513260" y="853339"/>
                </a:cubicBezTo>
                <a:close/>
                <a:moveTo>
                  <a:pt x="4439056" y="853339"/>
                </a:moveTo>
                <a:cubicBezTo>
                  <a:pt x="4445619" y="853339"/>
                  <a:pt x="4451453" y="859173"/>
                  <a:pt x="4451453" y="865007"/>
                </a:cubicBezTo>
                <a:cubicBezTo>
                  <a:pt x="4451453" y="873029"/>
                  <a:pt x="4445619" y="879593"/>
                  <a:pt x="4439056" y="879593"/>
                </a:cubicBezTo>
                <a:cubicBezTo>
                  <a:pt x="4431763" y="879593"/>
                  <a:pt x="4425200" y="873029"/>
                  <a:pt x="4425200" y="865007"/>
                </a:cubicBezTo>
                <a:cubicBezTo>
                  <a:pt x="4425200" y="859173"/>
                  <a:pt x="4431763" y="853339"/>
                  <a:pt x="4439056" y="853339"/>
                </a:cubicBezTo>
                <a:close/>
                <a:moveTo>
                  <a:pt x="4366768" y="853339"/>
                </a:moveTo>
                <a:cubicBezTo>
                  <a:pt x="4374790" y="853339"/>
                  <a:pt x="4380624" y="859173"/>
                  <a:pt x="4380624" y="865007"/>
                </a:cubicBezTo>
                <a:cubicBezTo>
                  <a:pt x="4380624" y="873029"/>
                  <a:pt x="4374790" y="879593"/>
                  <a:pt x="4366768" y="879593"/>
                </a:cubicBezTo>
                <a:cubicBezTo>
                  <a:pt x="4360934" y="879593"/>
                  <a:pt x="4354371" y="873029"/>
                  <a:pt x="4354371" y="867195"/>
                </a:cubicBezTo>
                <a:cubicBezTo>
                  <a:pt x="4354371" y="859173"/>
                  <a:pt x="4360934" y="853339"/>
                  <a:pt x="4366768" y="853339"/>
                </a:cubicBezTo>
                <a:close/>
                <a:moveTo>
                  <a:pt x="4295937" y="853339"/>
                </a:moveTo>
                <a:cubicBezTo>
                  <a:pt x="4303959" y="853339"/>
                  <a:pt x="4309793" y="859173"/>
                  <a:pt x="4309793" y="867195"/>
                </a:cubicBezTo>
                <a:cubicBezTo>
                  <a:pt x="4309793" y="873029"/>
                  <a:pt x="4303959" y="879593"/>
                  <a:pt x="4295937" y="879593"/>
                </a:cubicBezTo>
                <a:cubicBezTo>
                  <a:pt x="4290103" y="879593"/>
                  <a:pt x="4283540" y="873029"/>
                  <a:pt x="4283540" y="867195"/>
                </a:cubicBezTo>
                <a:cubicBezTo>
                  <a:pt x="4283540" y="859173"/>
                  <a:pt x="4290103" y="853339"/>
                  <a:pt x="4295937" y="853339"/>
                </a:cubicBezTo>
                <a:close/>
                <a:moveTo>
                  <a:pt x="4225107" y="853339"/>
                </a:moveTo>
                <a:cubicBezTo>
                  <a:pt x="4233129" y="853339"/>
                  <a:pt x="4238963" y="859173"/>
                  <a:pt x="4238963" y="867195"/>
                </a:cubicBezTo>
                <a:cubicBezTo>
                  <a:pt x="4238963" y="873029"/>
                  <a:pt x="4233129" y="879593"/>
                  <a:pt x="4225107" y="879593"/>
                </a:cubicBezTo>
                <a:cubicBezTo>
                  <a:pt x="4217085" y="879593"/>
                  <a:pt x="4212710" y="873029"/>
                  <a:pt x="4212710" y="867195"/>
                </a:cubicBezTo>
                <a:cubicBezTo>
                  <a:pt x="4212710" y="859173"/>
                  <a:pt x="4217085" y="853339"/>
                  <a:pt x="4225107" y="853339"/>
                </a:cubicBezTo>
                <a:close/>
                <a:moveTo>
                  <a:pt x="4153295" y="853339"/>
                </a:moveTo>
                <a:cubicBezTo>
                  <a:pt x="4161078" y="853339"/>
                  <a:pt x="4168083" y="859173"/>
                  <a:pt x="4168083" y="867195"/>
                </a:cubicBezTo>
                <a:cubicBezTo>
                  <a:pt x="4168083" y="873029"/>
                  <a:pt x="4161078" y="879593"/>
                  <a:pt x="4153295" y="879593"/>
                </a:cubicBezTo>
                <a:cubicBezTo>
                  <a:pt x="4144733" y="879593"/>
                  <a:pt x="4138507" y="873029"/>
                  <a:pt x="4138507" y="867195"/>
                </a:cubicBezTo>
                <a:cubicBezTo>
                  <a:pt x="4138507" y="859173"/>
                  <a:pt x="4144733" y="853339"/>
                  <a:pt x="4153295" y="853339"/>
                </a:cubicBezTo>
                <a:close/>
                <a:moveTo>
                  <a:pt x="4082465" y="853339"/>
                </a:moveTo>
                <a:cubicBezTo>
                  <a:pt x="4090249" y="853339"/>
                  <a:pt x="4097254" y="859173"/>
                  <a:pt x="4097254" y="867195"/>
                </a:cubicBezTo>
                <a:cubicBezTo>
                  <a:pt x="4097254" y="873029"/>
                  <a:pt x="4090249" y="879593"/>
                  <a:pt x="4082465" y="879593"/>
                </a:cubicBezTo>
                <a:cubicBezTo>
                  <a:pt x="4073903" y="879593"/>
                  <a:pt x="4067676" y="873029"/>
                  <a:pt x="4067676" y="867195"/>
                </a:cubicBezTo>
                <a:cubicBezTo>
                  <a:pt x="4067676" y="859173"/>
                  <a:pt x="4073903" y="853339"/>
                  <a:pt x="4082465" y="853339"/>
                </a:cubicBezTo>
                <a:close/>
                <a:moveTo>
                  <a:pt x="4011635" y="853339"/>
                </a:moveTo>
                <a:cubicBezTo>
                  <a:pt x="4019418" y="853339"/>
                  <a:pt x="4026423" y="859173"/>
                  <a:pt x="4026423" y="867195"/>
                </a:cubicBezTo>
                <a:cubicBezTo>
                  <a:pt x="4026423" y="873029"/>
                  <a:pt x="4019418" y="879593"/>
                  <a:pt x="4011635" y="879593"/>
                </a:cubicBezTo>
                <a:cubicBezTo>
                  <a:pt x="4003073" y="879593"/>
                  <a:pt x="3996847" y="873029"/>
                  <a:pt x="3996847" y="867195"/>
                </a:cubicBezTo>
                <a:cubicBezTo>
                  <a:pt x="3996847" y="859173"/>
                  <a:pt x="4003073" y="853339"/>
                  <a:pt x="4011635" y="853339"/>
                </a:cubicBezTo>
                <a:close/>
                <a:moveTo>
                  <a:pt x="3939871" y="853339"/>
                </a:moveTo>
                <a:cubicBezTo>
                  <a:pt x="3947893" y="853339"/>
                  <a:pt x="3952268" y="859173"/>
                  <a:pt x="3952268" y="867195"/>
                </a:cubicBezTo>
                <a:cubicBezTo>
                  <a:pt x="3952268" y="873029"/>
                  <a:pt x="3947893" y="879593"/>
                  <a:pt x="3939871" y="879593"/>
                </a:cubicBezTo>
                <a:cubicBezTo>
                  <a:pt x="3932578" y="879593"/>
                  <a:pt x="3926015" y="873029"/>
                  <a:pt x="3926015" y="867195"/>
                </a:cubicBezTo>
                <a:cubicBezTo>
                  <a:pt x="3926015" y="859173"/>
                  <a:pt x="3932578" y="853339"/>
                  <a:pt x="3939871" y="853339"/>
                </a:cubicBezTo>
                <a:close/>
                <a:moveTo>
                  <a:pt x="3869042" y="853339"/>
                </a:moveTo>
                <a:cubicBezTo>
                  <a:pt x="3875605" y="853339"/>
                  <a:pt x="3881439" y="859173"/>
                  <a:pt x="3881439" y="867195"/>
                </a:cubicBezTo>
                <a:cubicBezTo>
                  <a:pt x="3881439" y="873029"/>
                  <a:pt x="3875605" y="879593"/>
                  <a:pt x="3869042" y="879593"/>
                </a:cubicBezTo>
                <a:cubicBezTo>
                  <a:pt x="3861749" y="879593"/>
                  <a:pt x="3855186" y="873029"/>
                  <a:pt x="3855186" y="867195"/>
                </a:cubicBezTo>
                <a:cubicBezTo>
                  <a:pt x="3855186" y="859173"/>
                  <a:pt x="3861749" y="853339"/>
                  <a:pt x="3869042" y="853339"/>
                </a:cubicBezTo>
                <a:close/>
                <a:moveTo>
                  <a:pt x="3796752" y="853339"/>
                </a:moveTo>
                <a:cubicBezTo>
                  <a:pt x="3804774" y="853339"/>
                  <a:pt x="3810608" y="859173"/>
                  <a:pt x="3810608" y="867195"/>
                </a:cubicBezTo>
                <a:cubicBezTo>
                  <a:pt x="3810608" y="873029"/>
                  <a:pt x="3804774" y="879593"/>
                  <a:pt x="3796752" y="879593"/>
                </a:cubicBezTo>
                <a:cubicBezTo>
                  <a:pt x="3790918" y="879593"/>
                  <a:pt x="3784355" y="873029"/>
                  <a:pt x="3784355" y="867195"/>
                </a:cubicBezTo>
                <a:cubicBezTo>
                  <a:pt x="3784355" y="859173"/>
                  <a:pt x="3790918" y="853339"/>
                  <a:pt x="3796752" y="853339"/>
                </a:cubicBezTo>
                <a:close/>
                <a:moveTo>
                  <a:pt x="3725922" y="853339"/>
                </a:moveTo>
                <a:cubicBezTo>
                  <a:pt x="3733944" y="853339"/>
                  <a:pt x="3739778" y="859173"/>
                  <a:pt x="3739778" y="867195"/>
                </a:cubicBezTo>
                <a:cubicBezTo>
                  <a:pt x="3739778" y="873029"/>
                  <a:pt x="3733944" y="879593"/>
                  <a:pt x="3725922" y="879593"/>
                </a:cubicBezTo>
                <a:cubicBezTo>
                  <a:pt x="3719359" y="879593"/>
                  <a:pt x="3713525" y="873029"/>
                  <a:pt x="3713525" y="867195"/>
                </a:cubicBezTo>
                <a:cubicBezTo>
                  <a:pt x="3713525" y="859173"/>
                  <a:pt x="3719359" y="853339"/>
                  <a:pt x="3725922" y="853339"/>
                </a:cubicBezTo>
                <a:close/>
                <a:moveTo>
                  <a:pt x="3655091" y="853339"/>
                </a:moveTo>
                <a:cubicBezTo>
                  <a:pt x="3662384" y="853339"/>
                  <a:pt x="3668947" y="859173"/>
                  <a:pt x="3668947" y="867195"/>
                </a:cubicBezTo>
                <a:cubicBezTo>
                  <a:pt x="3668947" y="873029"/>
                  <a:pt x="3662384" y="879593"/>
                  <a:pt x="3655091" y="879593"/>
                </a:cubicBezTo>
                <a:cubicBezTo>
                  <a:pt x="3647069" y="879593"/>
                  <a:pt x="3642694" y="873029"/>
                  <a:pt x="3642694" y="867195"/>
                </a:cubicBezTo>
                <a:cubicBezTo>
                  <a:pt x="3642694" y="859173"/>
                  <a:pt x="3647069" y="853339"/>
                  <a:pt x="3655091" y="853339"/>
                </a:cubicBezTo>
                <a:close/>
                <a:moveTo>
                  <a:pt x="3583280" y="853339"/>
                </a:moveTo>
                <a:cubicBezTo>
                  <a:pt x="3591064" y="853339"/>
                  <a:pt x="3598069" y="859173"/>
                  <a:pt x="3598069" y="867195"/>
                </a:cubicBezTo>
                <a:cubicBezTo>
                  <a:pt x="3598069" y="873029"/>
                  <a:pt x="3591064" y="879593"/>
                  <a:pt x="3583280" y="879593"/>
                </a:cubicBezTo>
                <a:cubicBezTo>
                  <a:pt x="3574718" y="879593"/>
                  <a:pt x="3568491" y="873029"/>
                  <a:pt x="3568491" y="867195"/>
                </a:cubicBezTo>
                <a:cubicBezTo>
                  <a:pt x="3568491" y="859173"/>
                  <a:pt x="3574718" y="853339"/>
                  <a:pt x="3583280" y="853339"/>
                </a:cubicBezTo>
                <a:close/>
                <a:moveTo>
                  <a:pt x="3512449" y="853339"/>
                </a:moveTo>
                <a:cubicBezTo>
                  <a:pt x="3520232" y="853339"/>
                  <a:pt x="3527237" y="859173"/>
                  <a:pt x="3527237" y="867195"/>
                </a:cubicBezTo>
                <a:cubicBezTo>
                  <a:pt x="3527237" y="873029"/>
                  <a:pt x="3520232" y="879593"/>
                  <a:pt x="3512449" y="879593"/>
                </a:cubicBezTo>
                <a:cubicBezTo>
                  <a:pt x="3503887" y="879593"/>
                  <a:pt x="3497661" y="873029"/>
                  <a:pt x="3497661" y="867195"/>
                </a:cubicBezTo>
                <a:cubicBezTo>
                  <a:pt x="3497661" y="859173"/>
                  <a:pt x="3503887" y="853339"/>
                  <a:pt x="3512449" y="853339"/>
                </a:cubicBezTo>
                <a:close/>
                <a:moveTo>
                  <a:pt x="3441619" y="853339"/>
                </a:moveTo>
                <a:cubicBezTo>
                  <a:pt x="3450181" y="853339"/>
                  <a:pt x="3456408" y="859173"/>
                  <a:pt x="3456408" y="867195"/>
                </a:cubicBezTo>
                <a:cubicBezTo>
                  <a:pt x="3456408" y="873029"/>
                  <a:pt x="3450181" y="879593"/>
                  <a:pt x="3441619" y="879593"/>
                </a:cubicBezTo>
                <a:cubicBezTo>
                  <a:pt x="3433835" y="879593"/>
                  <a:pt x="3426830" y="873029"/>
                  <a:pt x="3426830" y="867195"/>
                </a:cubicBezTo>
                <a:cubicBezTo>
                  <a:pt x="3426830" y="859173"/>
                  <a:pt x="3433835" y="853339"/>
                  <a:pt x="3441619" y="853339"/>
                </a:cubicBezTo>
                <a:close/>
                <a:moveTo>
                  <a:pt x="3369857" y="853339"/>
                </a:moveTo>
                <a:cubicBezTo>
                  <a:pt x="3377879" y="853339"/>
                  <a:pt x="3382254" y="859173"/>
                  <a:pt x="3382254" y="867195"/>
                </a:cubicBezTo>
                <a:cubicBezTo>
                  <a:pt x="3382254" y="873029"/>
                  <a:pt x="3377879" y="879593"/>
                  <a:pt x="3369857" y="879593"/>
                </a:cubicBezTo>
                <a:cubicBezTo>
                  <a:pt x="3362564" y="879593"/>
                  <a:pt x="3356001" y="873029"/>
                  <a:pt x="3356001" y="867195"/>
                </a:cubicBezTo>
                <a:cubicBezTo>
                  <a:pt x="3356001" y="859173"/>
                  <a:pt x="3362564" y="853339"/>
                  <a:pt x="3369857" y="853339"/>
                </a:cubicBezTo>
                <a:close/>
                <a:moveTo>
                  <a:pt x="1013589" y="853339"/>
                </a:moveTo>
                <a:cubicBezTo>
                  <a:pt x="1021181" y="853339"/>
                  <a:pt x="1028011" y="859566"/>
                  <a:pt x="1028011" y="868127"/>
                </a:cubicBezTo>
                <a:cubicBezTo>
                  <a:pt x="1028011" y="875911"/>
                  <a:pt x="1021181" y="882916"/>
                  <a:pt x="1013589" y="882916"/>
                </a:cubicBezTo>
                <a:cubicBezTo>
                  <a:pt x="1005243" y="882916"/>
                  <a:pt x="998413" y="875911"/>
                  <a:pt x="998413" y="868127"/>
                </a:cubicBezTo>
                <a:cubicBezTo>
                  <a:pt x="998413" y="859566"/>
                  <a:pt x="1005243" y="853339"/>
                  <a:pt x="1013589" y="853339"/>
                </a:cubicBezTo>
                <a:close/>
                <a:moveTo>
                  <a:pt x="368059" y="785881"/>
                </a:moveTo>
                <a:cubicBezTo>
                  <a:pt x="376081" y="785881"/>
                  <a:pt x="380456" y="790256"/>
                  <a:pt x="380456" y="797549"/>
                </a:cubicBezTo>
                <a:cubicBezTo>
                  <a:pt x="380456" y="805571"/>
                  <a:pt x="376081" y="812135"/>
                  <a:pt x="368059" y="812135"/>
                </a:cubicBezTo>
                <a:cubicBezTo>
                  <a:pt x="360766" y="812135"/>
                  <a:pt x="354203" y="805571"/>
                  <a:pt x="354203" y="797549"/>
                </a:cubicBezTo>
                <a:cubicBezTo>
                  <a:pt x="354203" y="790256"/>
                  <a:pt x="360766" y="785881"/>
                  <a:pt x="368059" y="785881"/>
                </a:cubicBezTo>
                <a:close/>
                <a:moveTo>
                  <a:pt x="297226" y="785881"/>
                </a:moveTo>
                <a:cubicBezTo>
                  <a:pt x="303791" y="785881"/>
                  <a:pt x="309624" y="790256"/>
                  <a:pt x="309624" y="797549"/>
                </a:cubicBezTo>
                <a:cubicBezTo>
                  <a:pt x="309624" y="805571"/>
                  <a:pt x="303791" y="812135"/>
                  <a:pt x="297226" y="812135"/>
                </a:cubicBezTo>
                <a:cubicBezTo>
                  <a:pt x="289933" y="812135"/>
                  <a:pt x="283371" y="805571"/>
                  <a:pt x="283371" y="797549"/>
                </a:cubicBezTo>
                <a:cubicBezTo>
                  <a:pt x="283371" y="790256"/>
                  <a:pt x="289933" y="785881"/>
                  <a:pt x="297226" y="785881"/>
                </a:cubicBezTo>
                <a:close/>
                <a:moveTo>
                  <a:pt x="226398" y="785881"/>
                </a:moveTo>
                <a:cubicBezTo>
                  <a:pt x="232233" y="785881"/>
                  <a:pt x="238797" y="790256"/>
                  <a:pt x="238797" y="797549"/>
                </a:cubicBezTo>
                <a:cubicBezTo>
                  <a:pt x="238797" y="805571"/>
                  <a:pt x="232233" y="812135"/>
                  <a:pt x="226398" y="812135"/>
                </a:cubicBezTo>
                <a:cubicBezTo>
                  <a:pt x="218375" y="812135"/>
                  <a:pt x="212542" y="805571"/>
                  <a:pt x="212542" y="797549"/>
                </a:cubicBezTo>
                <a:cubicBezTo>
                  <a:pt x="212542" y="790256"/>
                  <a:pt x="218375" y="785881"/>
                  <a:pt x="226398" y="785881"/>
                </a:cubicBezTo>
                <a:close/>
                <a:moveTo>
                  <a:pt x="154101" y="785881"/>
                </a:moveTo>
                <a:cubicBezTo>
                  <a:pt x="161394" y="785881"/>
                  <a:pt x="167957" y="790256"/>
                  <a:pt x="167957" y="797549"/>
                </a:cubicBezTo>
                <a:cubicBezTo>
                  <a:pt x="167957" y="805571"/>
                  <a:pt x="161394" y="812135"/>
                  <a:pt x="154101" y="812135"/>
                </a:cubicBezTo>
                <a:cubicBezTo>
                  <a:pt x="147538" y="812135"/>
                  <a:pt x="141704" y="805571"/>
                  <a:pt x="141704" y="797549"/>
                </a:cubicBezTo>
                <a:cubicBezTo>
                  <a:pt x="141704" y="790256"/>
                  <a:pt x="147538" y="785881"/>
                  <a:pt x="154101" y="785881"/>
                </a:cubicBezTo>
                <a:close/>
                <a:moveTo>
                  <a:pt x="83272" y="785881"/>
                </a:moveTo>
                <a:cubicBezTo>
                  <a:pt x="90564" y="785881"/>
                  <a:pt x="97128" y="790256"/>
                  <a:pt x="97128" y="797549"/>
                </a:cubicBezTo>
                <a:cubicBezTo>
                  <a:pt x="97128" y="805571"/>
                  <a:pt x="90564" y="812135"/>
                  <a:pt x="83272" y="812135"/>
                </a:cubicBezTo>
                <a:cubicBezTo>
                  <a:pt x="76708" y="812135"/>
                  <a:pt x="70874" y="805571"/>
                  <a:pt x="70874" y="797549"/>
                </a:cubicBezTo>
                <a:cubicBezTo>
                  <a:pt x="70874" y="790256"/>
                  <a:pt x="76708" y="785881"/>
                  <a:pt x="83272" y="785881"/>
                </a:cubicBezTo>
                <a:close/>
                <a:moveTo>
                  <a:pt x="12036" y="785881"/>
                </a:moveTo>
                <a:cubicBezTo>
                  <a:pt x="20281" y="785881"/>
                  <a:pt x="26277" y="790256"/>
                  <a:pt x="26277" y="797549"/>
                </a:cubicBezTo>
                <a:cubicBezTo>
                  <a:pt x="26277" y="805571"/>
                  <a:pt x="20281" y="812135"/>
                  <a:pt x="12036" y="812135"/>
                </a:cubicBezTo>
                <a:cubicBezTo>
                  <a:pt x="4541" y="812135"/>
                  <a:pt x="44" y="805571"/>
                  <a:pt x="44" y="797549"/>
                </a:cubicBezTo>
                <a:cubicBezTo>
                  <a:pt x="44" y="790256"/>
                  <a:pt x="4541" y="785881"/>
                  <a:pt x="12036" y="785881"/>
                </a:cubicBezTo>
                <a:close/>
                <a:moveTo>
                  <a:pt x="4726684" y="782507"/>
                </a:moveTo>
                <a:cubicBezTo>
                  <a:pt x="4735246" y="782507"/>
                  <a:pt x="4741472" y="789070"/>
                  <a:pt x="4741472" y="794904"/>
                </a:cubicBezTo>
                <a:cubicBezTo>
                  <a:pt x="4741472" y="802926"/>
                  <a:pt x="4735246" y="808761"/>
                  <a:pt x="4726684" y="808761"/>
                </a:cubicBezTo>
                <a:cubicBezTo>
                  <a:pt x="4718122" y="808761"/>
                  <a:pt x="4711896" y="802926"/>
                  <a:pt x="4711896" y="794904"/>
                </a:cubicBezTo>
                <a:cubicBezTo>
                  <a:pt x="4711896" y="789070"/>
                  <a:pt x="4718122" y="782507"/>
                  <a:pt x="4726684" y="782507"/>
                </a:cubicBezTo>
                <a:close/>
                <a:moveTo>
                  <a:pt x="4655853" y="782507"/>
                </a:moveTo>
                <a:cubicBezTo>
                  <a:pt x="4663637" y="782507"/>
                  <a:pt x="4670642" y="789070"/>
                  <a:pt x="4670642" y="794904"/>
                </a:cubicBezTo>
                <a:cubicBezTo>
                  <a:pt x="4670642" y="802926"/>
                  <a:pt x="4663637" y="808761"/>
                  <a:pt x="4655853" y="808761"/>
                </a:cubicBezTo>
                <a:cubicBezTo>
                  <a:pt x="4647291" y="808761"/>
                  <a:pt x="4641064" y="802926"/>
                  <a:pt x="4641064" y="794904"/>
                </a:cubicBezTo>
                <a:cubicBezTo>
                  <a:pt x="4641064" y="789070"/>
                  <a:pt x="4647291" y="782507"/>
                  <a:pt x="4655853" y="782507"/>
                </a:cubicBezTo>
                <a:close/>
                <a:moveTo>
                  <a:pt x="4584091" y="782507"/>
                </a:moveTo>
                <a:cubicBezTo>
                  <a:pt x="4591384" y="782507"/>
                  <a:pt x="4596488" y="789070"/>
                  <a:pt x="4596488" y="794904"/>
                </a:cubicBezTo>
                <a:cubicBezTo>
                  <a:pt x="4596488" y="802926"/>
                  <a:pt x="4591384" y="808761"/>
                  <a:pt x="4584091" y="808761"/>
                </a:cubicBezTo>
                <a:cubicBezTo>
                  <a:pt x="4576069" y="808761"/>
                  <a:pt x="4570235" y="802926"/>
                  <a:pt x="4570235" y="794904"/>
                </a:cubicBezTo>
                <a:cubicBezTo>
                  <a:pt x="4570235" y="789070"/>
                  <a:pt x="4576069" y="782507"/>
                  <a:pt x="4584091" y="782507"/>
                </a:cubicBezTo>
                <a:close/>
                <a:moveTo>
                  <a:pt x="4513260" y="782507"/>
                </a:moveTo>
                <a:cubicBezTo>
                  <a:pt x="4519094" y="782507"/>
                  <a:pt x="4525657" y="789070"/>
                  <a:pt x="4525657" y="794904"/>
                </a:cubicBezTo>
                <a:cubicBezTo>
                  <a:pt x="4525657" y="802926"/>
                  <a:pt x="4519094" y="808761"/>
                  <a:pt x="4513260" y="808761"/>
                </a:cubicBezTo>
                <a:cubicBezTo>
                  <a:pt x="4505238" y="808761"/>
                  <a:pt x="4499404" y="802926"/>
                  <a:pt x="4499404" y="794904"/>
                </a:cubicBezTo>
                <a:cubicBezTo>
                  <a:pt x="4499404" y="789070"/>
                  <a:pt x="4505238" y="782507"/>
                  <a:pt x="4513260" y="782507"/>
                </a:cubicBezTo>
                <a:close/>
                <a:moveTo>
                  <a:pt x="4439056" y="782507"/>
                </a:moveTo>
                <a:cubicBezTo>
                  <a:pt x="4445619" y="782507"/>
                  <a:pt x="4451453" y="789070"/>
                  <a:pt x="4451453" y="794904"/>
                </a:cubicBezTo>
                <a:cubicBezTo>
                  <a:pt x="4451453" y="802926"/>
                  <a:pt x="4445619" y="808761"/>
                  <a:pt x="4439056" y="808761"/>
                </a:cubicBezTo>
                <a:cubicBezTo>
                  <a:pt x="4431763" y="808761"/>
                  <a:pt x="4425200" y="802926"/>
                  <a:pt x="4425200" y="794904"/>
                </a:cubicBezTo>
                <a:cubicBezTo>
                  <a:pt x="4425200" y="789070"/>
                  <a:pt x="4431763" y="782507"/>
                  <a:pt x="4439056" y="782507"/>
                </a:cubicBezTo>
                <a:close/>
                <a:moveTo>
                  <a:pt x="4366768" y="782507"/>
                </a:moveTo>
                <a:cubicBezTo>
                  <a:pt x="4374790" y="782507"/>
                  <a:pt x="4380624" y="789070"/>
                  <a:pt x="4380624" y="794904"/>
                </a:cubicBezTo>
                <a:cubicBezTo>
                  <a:pt x="4380624" y="802926"/>
                  <a:pt x="4374790" y="808761"/>
                  <a:pt x="4366768" y="808761"/>
                </a:cubicBezTo>
                <a:cubicBezTo>
                  <a:pt x="4360934" y="808761"/>
                  <a:pt x="4354371" y="802926"/>
                  <a:pt x="4354371" y="794904"/>
                </a:cubicBezTo>
                <a:cubicBezTo>
                  <a:pt x="4354371" y="789070"/>
                  <a:pt x="4360934" y="782507"/>
                  <a:pt x="4366768" y="782507"/>
                </a:cubicBezTo>
                <a:close/>
                <a:moveTo>
                  <a:pt x="4295937" y="782507"/>
                </a:moveTo>
                <a:cubicBezTo>
                  <a:pt x="4303959" y="782507"/>
                  <a:pt x="4309793" y="789070"/>
                  <a:pt x="4309793" y="794904"/>
                </a:cubicBezTo>
                <a:cubicBezTo>
                  <a:pt x="4309793" y="802926"/>
                  <a:pt x="4303959" y="808761"/>
                  <a:pt x="4295937" y="808761"/>
                </a:cubicBezTo>
                <a:cubicBezTo>
                  <a:pt x="4290103" y="808761"/>
                  <a:pt x="4283540" y="802926"/>
                  <a:pt x="4283540" y="794904"/>
                </a:cubicBezTo>
                <a:cubicBezTo>
                  <a:pt x="4283540" y="789070"/>
                  <a:pt x="4290103" y="782507"/>
                  <a:pt x="4295937" y="782507"/>
                </a:cubicBezTo>
                <a:close/>
                <a:moveTo>
                  <a:pt x="4225107" y="782507"/>
                </a:moveTo>
                <a:cubicBezTo>
                  <a:pt x="4233129" y="782507"/>
                  <a:pt x="4238963" y="789070"/>
                  <a:pt x="4238963" y="794904"/>
                </a:cubicBezTo>
                <a:cubicBezTo>
                  <a:pt x="4238963" y="802926"/>
                  <a:pt x="4233129" y="808761"/>
                  <a:pt x="4225107" y="808761"/>
                </a:cubicBezTo>
                <a:cubicBezTo>
                  <a:pt x="4217085" y="808761"/>
                  <a:pt x="4212710" y="802926"/>
                  <a:pt x="4212710" y="794904"/>
                </a:cubicBezTo>
                <a:cubicBezTo>
                  <a:pt x="4212710" y="789070"/>
                  <a:pt x="4217085" y="782507"/>
                  <a:pt x="4225107" y="782507"/>
                </a:cubicBezTo>
                <a:close/>
                <a:moveTo>
                  <a:pt x="4153295" y="782507"/>
                </a:moveTo>
                <a:cubicBezTo>
                  <a:pt x="4161078" y="782507"/>
                  <a:pt x="4168083" y="789070"/>
                  <a:pt x="4168083" y="794904"/>
                </a:cubicBezTo>
                <a:cubicBezTo>
                  <a:pt x="4168083" y="802926"/>
                  <a:pt x="4161078" y="808761"/>
                  <a:pt x="4153295" y="808761"/>
                </a:cubicBezTo>
                <a:cubicBezTo>
                  <a:pt x="4144733" y="808761"/>
                  <a:pt x="4138507" y="802926"/>
                  <a:pt x="4138507" y="794904"/>
                </a:cubicBezTo>
                <a:cubicBezTo>
                  <a:pt x="4138507" y="789070"/>
                  <a:pt x="4144733" y="782507"/>
                  <a:pt x="4153295" y="782507"/>
                </a:cubicBezTo>
                <a:close/>
                <a:moveTo>
                  <a:pt x="4082465" y="782507"/>
                </a:moveTo>
                <a:cubicBezTo>
                  <a:pt x="4090249" y="782507"/>
                  <a:pt x="4097254" y="789070"/>
                  <a:pt x="4097254" y="794904"/>
                </a:cubicBezTo>
                <a:cubicBezTo>
                  <a:pt x="4097254" y="802926"/>
                  <a:pt x="4090249" y="808761"/>
                  <a:pt x="4082465" y="808761"/>
                </a:cubicBezTo>
                <a:cubicBezTo>
                  <a:pt x="4073903" y="808761"/>
                  <a:pt x="4067676" y="802926"/>
                  <a:pt x="4067676" y="794904"/>
                </a:cubicBezTo>
                <a:cubicBezTo>
                  <a:pt x="4067676" y="789070"/>
                  <a:pt x="4073903" y="782507"/>
                  <a:pt x="4082465" y="782507"/>
                </a:cubicBezTo>
                <a:close/>
                <a:moveTo>
                  <a:pt x="4010703" y="782507"/>
                </a:moveTo>
                <a:cubicBezTo>
                  <a:pt x="4017996" y="782507"/>
                  <a:pt x="4023100" y="789070"/>
                  <a:pt x="4023100" y="794904"/>
                </a:cubicBezTo>
                <a:cubicBezTo>
                  <a:pt x="4023100" y="802926"/>
                  <a:pt x="4017996" y="808761"/>
                  <a:pt x="4010703" y="808761"/>
                </a:cubicBezTo>
                <a:cubicBezTo>
                  <a:pt x="4002681" y="808761"/>
                  <a:pt x="3996847" y="802926"/>
                  <a:pt x="3996847" y="794904"/>
                </a:cubicBezTo>
                <a:cubicBezTo>
                  <a:pt x="3996847" y="789070"/>
                  <a:pt x="4002681" y="782507"/>
                  <a:pt x="4010703" y="782507"/>
                </a:cubicBezTo>
                <a:close/>
                <a:moveTo>
                  <a:pt x="3939871" y="782507"/>
                </a:moveTo>
                <a:cubicBezTo>
                  <a:pt x="3946434" y="782507"/>
                  <a:pt x="3952268" y="789070"/>
                  <a:pt x="3952268" y="794904"/>
                </a:cubicBezTo>
                <a:cubicBezTo>
                  <a:pt x="3952268" y="802926"/>
                  <a:pt x="3946434" y="808761"/>
                  <a:pt x="3939871" y="808761"/>
                </a:cubicBezTo>
                <a:cubicBezTo>
                  <a:pt x="3932578" y="808761"/>
                  <a:pt x="3926015" y="802926"/>
                  <a:pt x="3926015" y="794904"/>
                </a:cubicBezTo>
                <a:cubicBezTo>
                  <a:pt x="3926015" y="789070"/>
                  <a:pt x="3932578" y="782507"/>
                  <a:pt x="3939871" y="782507"/>
                </a:cubicBezTo>
                <a:close/>
                <a:moveTo>
                  <a:pt x="3869042" y="782507"/>
                </a:moveTo>
                <a:cubicBezTo>
                  <a:pt x="3875605" y="782507"/>
                  <a:pt x="3881439" y="789070"/>
                  <a:pt x="3881439" y="794904"/>
                </a:cubicBezTo>
                <a:cubicBezTo>
                  <a:pt x="3881439" y="802926"/>
                  <a:pt x="3875605" y="808761"/>
                  <a:pt x="3869042" y="808761"/>
                </a:cubicBezTo>
                <a:cubicBezTo>
                  <a:pt x="3861749" y="808761"/>
                  <a:pt x="3855186" y="802926"/>
                  <a:pt x="3855186" y="794904"/>
                </a:cubicBezTo>
                <a:cubicBezTo>
                  <a:pt x="3855186" y="789070"/>
                  <a:pt x="3861749" y="782507"/>
                  <a:pt x="3869042" y="782507"/>
                </a:cubicBezTo>
                <a:close/>
                <a:moveTo>
                  <a:pt x="3796752" y="782507"/>
                </a:moveTo>
                <a:cubicBezTo>
                  <a:pt x="3804774" y="782507"/>
                  <a:pt x="3810608" y="789070"/>
                  <a:pt x="3810608" y="796363"/>
                </a:cubicBezTo>
                <a:cubicBezTo>
                  <a:pt x="3810608" y="802926"/>
                  <a:pt x="3804774" y="808761"/>
                  <a:pt x="3796752" y="808761"/>
                </a:cubicBezTo>
                <a:cubicBezTo>
                  <a:pt x="3790918" y="808761"/>
                  <a:pt x="3784355" y="802926"/>
                  <a:pt x="3784355" y="796363"/>
                </a:cubicBezTo>
                <a:cubicBezTo>
                  <a:pt x="3784355" y="789070"/>
                  <a:pt x="3790918" y="782507"/>
                  <a:pt x="3796752" y="782507"/>
                </a:cubicBezTo>
                <a:close/>
                <a:moveTo>
                  <a:pt x="3725922" y="782507"/>
                </a:moveTo>
                <a:cubicBezTo>
                  <a:pt x="3733944" y="782507"/>
                  <a:pt x="3739778" y="789070"/>
                  <a:pt x="3739778" y="796363"/>
                </a:cubicBezTo>
                <a:cubicBezTo>
                  <a:pt x="3739778" y="802926"/>
                  <a:pt x="3733944" y="808761"/>
                  <a:pt x="3725922" y="808761"/>
                </a:cubicBezTo>
                <a:cubicBezTo>
                  <a:pt x="3719359" y="808761"/>
                  <a:pt x="3713525" y="802926"/>
                  <a:pt x="3713525" y="796363"/>
                </a:cubicBezTo>
                <a:cubicBezTo>
                  <a:pt x="3713525" y="789070"/>
                  <a:pt x="3719359" y="782507"/>
                  <a:pt x="3725922" y="782507"/>
                </a:cubicBezTo>
                <a:close/>
                <a:moveTo>
                  <a:pt x="3655091" y="782507"/>
                </a:moveTo>
                <a:cubicBezTo>
                  <a:pt x="3662384" y="782507"/>
                  <a:pt x="3668947" y="789070"/>
                  <a:pt x="3668947" y="796363"/>
                </a:cubicBezTo>
                <a:cubicBezTo>
                  <a:pt x="3668947" y="802926"/>
                  <a:pt x="3662384" y="808761"/>
                  <a:pt x="3655091" y="808761"/>
                </a:cubicBezTo>
                <a:cubicBezTo>
                  <a:pt x="3647069" y="808761"/>
                  <a:pt x="3642694" y="802926"/>
                  <a:pt x="3642694" y="796363"/>
                </a:cubicBezTo>
                <a:cubicBezTo>
                  <a:pt x="3642694" y="789070"/>
                  <a:pt x="3647069" y="782507"/>
                  <a:pt x="3655091" y="782507"/>
                </a:cubicBezTo>
                <a:close/>
                <a:moveTo>
                  <a:pt x="3583280" y="782507"/>
                </a:moveTo>
                <a:cubicBezTo>
                  <a:pt x="3591064" y="782507"/>
                  <a:pt x="3598069" y="789070"/>
                  <a:pt x="3598069" y="796363"/>
                </a:cubicBezTo>
                <a:cubicBezTo>
                  <a:pt x="3598069" y="802926"/>
                  <a:pt x="3591064" y="808761"/>
                  <a:pt x="3583280" y="808761"/>
                </a:cubicBezTo>
                <a:cubicBezTo>
                  <a:pt x="3574718" y="808761"/>
                  <a:pt x="3568491" y="802926"/>
                  <a:pt x="3568491" y="796363"/>
                </a:cubicBezTo>
                <a:cubicBezTo>
                  <a:pt x="3568491" y="789070"/>
                  <a:pt x="3574718" y="782507"/>
                  <a:pt x="3583280" y="782507"/>
                </a:cubicBezTo>
                <a:close/>
                <a:moveTo>
                  <a:pt x="3512449" y="782507"/>
                </a:moveTo>
                <a:cubicBezTo>
                  <a:pt x="3520232" y="782507"/>
                  <a:pt x="3527237" y="789070"/>
                  <a:pt x="3527237" y="796363"/>
                </a:cubicBezTo>
                <a:cubicBezTo>
                  <a:pt x="3527237" y="802926"/>
                  <a:pt x="3520232" y="808761"/>
                  <a:pt x="3512449" y="808761"/>
                </a:cubicBezTo>
                <a:cubicBezTo>
                  <a:pt x="3503887" y="808761"/>
                  <a:pt x="3497661" y="802926"/>
                  <a:pt x="3497661" y="796363"/>
                </a:cubicBezTo>
                <a:cubicBezTo>
                  <a:pt x="3497661" y="789070"/>
                  <a:pt x="3503887" y="782507"/>
                  <a:pt x="3512449" y="782507"/>
                </a:cubicBezTo>
                <a:close/>
                <a:moveTo>
                  <a:pt x="3441619" y="782507"/>
                </a:moveTo>
                <a:cubicBezTo>
                  <a:pt x="3450181" y="782507"/>
                  <a:pt x="3456408" y="789070"/>
                  <a:pt x="3456408" y="796363"/>
                </a:cubicBezTo>
                <a:cubicBezTo>
                  <a:pt x="3456408" y="802926"/>
                  <a:pt x="3450181" y="808761"/>
                  <a:pt x="3441619" y="808761"/>
                </a:cubicBezTo>
                <a:cubicBezTo>
                  <a:pt x="3433835" y="808761"/>
                  <a:pt x="3426830" y="802926"/>
                  <a:pt x="3426830" y="796363"/>
                </a:cubicBezTo>
                <a:cubicBezTo>
                  <a:pt x="3426830" y="789070"/>
                  <a:pt x="3433835" y="782507"/>
                  <a:pt x="3441619" y="782507"/>
                </a:cubicBezTo>
                <a:close/>
                <a:moveTo>
                  <a:pt x="3369857" y="782507"/>
                </a:moveTo>
                <a:cubicBezTo>
                  <a:pt x="3377879" y="782507"/>
                  <a:pt x="3382254" y="789070"/>
                  <a:pt x="3382254" y="796363"/>
                </a:cubicBezTo>
                <a:cubicBezTo>
                  <a:pt x="3382254" y="802926"/>
                  <a:pt x="3377879" y="808761"/>
                  <a:pt x="3369857" y="808761"/>
                </a:cubicBezTo>
                <a:cubicBezTo>
                  <a:pt x="3362564" y="808761"/>
                  <a:pt x="3356001" y="802926"/>
                  <a:pt x="3356001" y="796363"/>
                </a:cubicBezTo>
                <a:cubicBezTo>
                  <a:pt x="3356001" y="789070"/>
                  <a:pt x="3362564" y="782507"/>
                  <a:pt x="3369857" y="782507"/>
                </a:cubicBezTo>
                <a:close/>
                <a:moveTo>
                  <a:pt x="3299083" y="782507"/>
                </a:moveTo>
                <a:cubicBezTo>
                  <a:pt x="3305645" y="782507"/>
                  <a:pt x="3311480" y="789070"/>
                  <a:pt x="3311480" y="796363"/>
                </a:cubicBezTo>
                <a:cubicBezTo>
                  <a:pt x="3311480" y="802926"/>
                  <a:pt x="3305645" y="808761"/>
                  <a:pt x="3299083" y="808761"/>
                </a:cubicBezTo>
                <a:cubicBezTo>
                  <a:pt x="3291789" y="808761"/>
                  <a:pt x="3285229" y="802926"/>
                  <a:pt x="3285229" y="796363"/>
                </a:cubicBezTo>
                <a:cubicBezTo>
                  <a:pt x="3285229" y="789070"/>
                  <a:pt x="3291789" y="782507"/>
                  <a:pt x="3299083" y="782507"/>
                </a:cubicBezTo>
                <a:close/>
                <a:moveTo>
                  <a:pt x="3228250" y="782507"/>
                </a:moveTo>
                <a:cubicBezTo>
                  <a:pt x="3234814" y="782507"/>
                  <a:pt x="3240649" y="789070"/>
                  <a:pt x="3240649" y="796363"/>
                </a:cubicBezTo>
                <a:cubicBezTo>
                  <a:pt x="3240649" y="802926"/>
                  <a:pt x="3234814" y="808761"/>
                  <a:pt x="3228250" y="808761"/>
                </a:cubicBezTo>
                <a:cubicBezTo>
                  <a:pt x="3220230" y="808761"/>
                  <a:pt x="3214395" y="802926"/>
                  <a:pt x="3214395" y="796363"/>
                </a:cubicBezTo>
                <a:cubicBezTo>
                  <a:pt x="3214395" y="789070"/>
                  <a:pt x="3220230" y="782507"/>
                  <a:pt x="3228250" y="782507"/>
                </a:cubicBezTo>
                <a:close/>
                <a:moveTo>
                  <a:pt x="3152591" y="782507"/>
                </a:moveTo>
                <a:cubicBezTo>
                  <a:pt x="3159884" y="782507"/>
                  <a:pt x="3166447" y="789070"/>
                  <a:pt x="3166447" y="796363"/>
                </a:cubicBezTo>
                <a:cubicBezTo>
                  <a:pt x="3166447" y="802926"/>
                  <a:pt x="3159884" y="808761"/>
                  <a:pt x="3152591" y="808761"/>
                </a:cubicBezTo>
                <a:cubicBezTo>
                  <a:pt x="3146027" y="808761"/>
                  <a:pt x="3140193" y="802926"/>
                  <a:pt x="3140193" y="796363"/>
                </a:cubicBezTo>
                <a:cubicBezTo>
                  <a:pt x="3140193" y="789070"/>
                  <a:pt x="3146027" y="782507"/>
                  <a:pt x="3152591" y="782507"/>
                </a:cubicBezTo>
                <a:close/>
                <a:moveTo>
                  <a:pt x="1226672" y="782507"/>
                </a:moveTo>
                <a:cubicBezTo>
                  <a:pt x="1233964" y="782507"/>
                  <a:pt x="1240529" y="789337"/>
                  <a:pt x="1240529" y="796926"/>
                </a:cubicBezTo>
                <a:cubicBezTo>
                  <a:pt x="1240529" y="805275"/>
                  <a:pt x="1233964" y="812105"/>
                  <a:pt x="1226672" y="812105"/>
                </a:cubicBezTo>
                <a:cubicBezTo>
                  <a:pt x="1218658" y="812105"/>
                  <a:pt x="1214283" y="805275"/>
                  <a:pt x="1214283" y="796926"/>
                </a:cubicBezTo>
                <a:cubicBezTo>
                  <a:pt x="1214283" y="789337"/>
                  <a:pt x="1218658" y="782507"/>
                  <a:pt x="1226672" y="782507"/>
                </a:cubicBezTo>
                <a:close/>
                <a:moveTo>
                  <a:pt x="1154869" y="782507"/>
                </a:moveTo>
                <a:cubicBezTo>
                  <a:pt x="1162652" y="782507"/>
                  <a:pt x="1169658" y="789337"/>
                  <a:pt x="1169658" y="796926"/>
                </a:cubicBezTo>
                <a:cubicBezTo>
                  <a:pt x="1169658" y="805275"/>
                  <a:pt x="1162652" y="812105"/>
                  <a:pt x="1154869" y="812105"/>
                </a:cubicBezTo>
                <a:cubicBezTo>
                  <a:pt x="1146307" y="812105"/>
                  <a:pt x="1140080" y="805275"/>
                  <a:pt x="1140080" y="796926"/>
                </a:cubicBezTo>
                <a:cubicBezTo>
                  <a:pt x="1140080" y="789337"/>
                  <a:pt x="1146307" y="782507"/>
                  <a:pt x="1154869" y="782507"/>
                </a:cubicBezTo>
                <a:close/>
                <a:moveTo>
                  <a:pt x="1084040" y="782507"/>
                </a:moveTo>
                <a:cubicBezTo>
                  <a:pt x="1091822" y="782507"/>
                  <a:pt x="1098826" y="789337"/>
                  <a:pt x="1098826" y="796926"/>
                </a:cubicBezTo>
                <a:cubicBezTo>
                  <a:pt x="1098826" y="805275"/>
                  <a:pt x="1091822" y="812105"/>
                  <a:pt x="1084040" y="812105"/>
                </a:cubicBezTo>
                <a:cubicBezTo>
                  <a:pt x="1075478" y="812105"/>
                  <a:pt x="1069250" y="805275"/>
                  <a:pt x="1069250" y="796926"/>
                </a:cubicBezTo>
                <a:cubicBezTo>
                  <a:pt x="1069250" y="789337"/>
                  <a:pt x="1075478" y="782507"/>
                  <a:pt x="1084040" y="782507"/>
                </a:cubicBezTo>
                <a:close/>
                <a:moveTo>
                  <a:pt x="1013594" y="782507"/>
                </a:moveTo>
                <a:cubicBezTo>
                  <a:pt x="1021186" y="782507"/>
                  <a:pt x="1028015" y="789337"/>
                  <a:pt x="1028015" y="796926"/>
                </a:cubicBezTo>
                <a:cubicBezTo>
                  <a:pt x="1028015" y="805275"/>
                  <a:pt x="1021186" y="812105"/>
                  <a:pt x="1013594" y="812105"/>
                </a:cubicBezTo>
                <a:cubicBezTo>
                  <a:pt x="1005249" y="812105"/>
                  <a:pt x="998417" y="805275"/>
                  <a:pt x="998417" y="796926"/>
                </a:cubicBezTo>
                <a:cubicBezTo>
                  <a:pt x="998417" y="789337"/>
                  <a:pt x="1005249" y="782507"/>
                  <a:pt x="1013594" y="782507"/>
                </a:cubicBezTo>
                <a:close/>
                <a:moveTo>
                  <a:pt x="941447" y="782507"/>
                </a:moveTo>
                <a:cubicBezTo>
                  <a:pt x="949468" y="782507"/>
                  <a:pt x="953844" y="789337"/>
                  <a:pt x="953844" y="796926"/>
                </a:cubicBezTo>
                <a:cubicBezTo>
                  <a:pt x="953844" y="805275"/>
                  <a:pt x="949468" y="812105"/>
                  <a:pt x="941447" y="812105"/>
                </a:cubicBezTo>
                <a:cubicBezTo>
                  <a:pt x="934155" y="812105"/>
                  <a:pt x="927591" y="805275"/>
                  <a:pt x="927591" y="796926"/>
                </a:cubicBezTo>
                <a:cubicBezTo>
                  <a:pt x="927591" y="789337"/>
                  <a:pt x="934155" y="782507"/>
                  <a:pt x="941447" y="782507"/>
                </a:cubicBezTo>
                <a:close/>
                <a:moveTo>
                  <a:pt x="870615" y="782507"/>
                </a:moveTo>
                <a:cubicBezTo>
                  <a:pt x="877179" y="782507"/>
                  <a:pt x="883013" y="789337"/>
                  <a:pt x="883013" y="796926"/>
                </a:cubicBezTo>
                <a:cubicBezTo>
                  <a:pt x="883013" y="805275"/>
                  <a:pt x="877179" y="812105"/>
                  <a:pt x="870615" y="812105"/>
                </a:cubicBezTo>
                <a:cubicBezTo>
                  <a:pt x="863322" y="812105"/>
                  <a:pt x="856759" y="805275"/>
                  <a:pt x="856759" y="796926"/>
                </a:cubicBezTo>
                <a:cubicBezTo>
                  <a:pt x="856759" y="789337"/>
                  <a:pt x="863322" y="782507"/>
                  <a:pt x="870615" y="782507"/>
                </a:cubicBezTo>
                <a:close/>
                <a:moveTo>
                  <a:pt x="799784" y="782507"/>
                </a:moveTo>
                <a:cubicBezTo>
                  <a:pt x="806349" y="782507"/>
                  <a:pt x="812183" y="789337"/>
                  <a:pt x="812183" y="796926"/>
                </a:cubicBezTo>
                <a:cubicBezTo>
                  <a:pt x="812183" y="805275"/>
                  <a:pt x="806349" y="812105"/>
                  <a:pt x="799784" y="812105"/>
                </a:cubicBezTo>
                <a:cubicBezTo>
                  <a:pt x="792492" y="812105"/>
                  <a:pt x="785929" y="805275"/>
                  <a:pt x="785929" y="796926"/>
                </a:cubicBezTo>
                <a:cubicBezTo>
                  <a:pt x="785929" y="789337"/>
                  <a:pt x="792492" y="782507"/>
                  <a:pt x="799784" y="782507"/>
                </a:cubicBezTo>
                <a:close/>
                <a:moveTo>
                  <a:pt x="724123" y="782507"/>
                </a:moveTo>
                <a:cubicBezTo>
                  <a:pt x="731417" y="782507"/>
                  <a:pt x="737981" y="789337"/>
                  <a:pt x="737981" y="796926"/>
                </a:cubicBezTo>
                <a:cubicBezTo>
                  <a:pt x="737981" y="805275"/>
                  <a:pt x="731417" y="812105"/>
                  <a:pt x="724123" y="812105"/>
                </a:cubicBezTo>
                <a:cubicBezTo>
                  <a:pt x="717559" y="812105"/>
                  <a:pt x="711726" y="805275"/>
                  <a:pt x="711726" y="796926"/>
                </a:cubicBezTo>
                <a:cubicBezTo>
                  <a:pt x="711726" y="789337"/>
                  <a:pt x="717559" y="782507"/>
                  <a:pt x="724123" y="782507"/>
                </a:cubicBezTo>
                <a:close/>
                <a:moveTo>
                  <a:pt x="653293" y="782507"/>
                </a:moveTo>
                <a:cubicBezTo>
                  <a:pt x="660586" y="782507"/>
                  <a:pt x="667149" y="789337"/>
                  <a:pt x="667149" y="796926"/>
                </a:cubicBezTo>
                <a:cubicBezTo>
                  <a:pt x="667149" y="805275"/>
                  <a:pt x="660586" y="812105"/>
                  <a:pt x="653293" y="812105"/>
                </a:cubicBezTo>
                <a:cubicBezTo>
                  <a:pt x="645271" y="812105"/>
                  <a:pt x="640896" y="805275"/>
                  <a:pt x="640896" y="796926"/>
                </a:cubicBezTo>
                <a:cubicBezTo>
                  <a:pt x="640896" y="789337"/>
                  <a:pt x="645271" y="782507"/>
                  <a:pt x="653293" y="782507"/>
                </a:cubicBezTo>
                <a:close/>
                <a:moveTo>
                  <a:pt x="584855" y="782507"/>
                </a:moveTo>
                <a:cubicBezTo>
                  <a:pt x="592639" y="782507"/>
                  <a:pt x="599643" y="789337"/>
                  <a:pt x="599643" y="796926"/>
                </a:cubicBezTo>
                <a:cubicBezTo>
                  <a:pt x="599643" y="805275"/>
                  <a:pt x="592639" y="812105"/>
                  <a:pt x="584855" y="812105"/>
                </a:cubicBezTo>
                <a:cubicBezTo>
                  <a:pt x="576293" y="812105"/>
                  <a:pt x="570066" y="805275"/>
                  <a:pt x="570066" y="796926"/>
                </a:cubicBezTo>
                <a:cubicBezTo>
                  <a:pt x="570066" y="789337"/>
                  <a:pt x="576293" y="782507"/>
                  <a:pt x="584855" y="782507"/>
                </a:cubicBezTo>
                <a:close/>
                <a:moveTo>
                  <a:pt x="513654" y="782507"/>
                </a:moveTo>
                <a:cubicBezTo>
                  <a:pt x="522003" y="782507"/>
                  <a:pt x="528831" y="789337"/>
                  <a:pt x="528831" y="796926"/>
                </a:cubicBezTo>
                <a:cubicBezTo>
                  <a:pt x="528831" y="805275"/>
                  <a:pt x="522003" y="812105"/>
                  <a:pt x="513654" y="812105"/>
                </a:cubicBezTo>
                <a:cubicBezTo>
                  <a:pt x="506065" y="812105"/>
                  <a:pt x="499235" y="805275"/>
                  <a:pt x="499235" y="796926"/>
                </a:cubicBezTo>
                <a:cubicBezTo>
                  <a:pt x="499235" y="789337"/>
                  <a:pt x="506065" y="782507"/>
                  <a:pt x="513654" y="782507"/>
                </a:cubicBezTo>
                <a:close/>
                <a:moveTo>
                  <a:pt x="439821" y="782507"/>
                </a:moveTo>
                <a:cubicBezTo>
                  <a:pt x="448384" y="782507"/>
                  <a:pt x="454611" y="789337"/>
                  <a:pt x="454611" y="796926"/>
                </a:cubicBezTo>
                <a:cubicBezTo>
                  <a:pt x="454611" y="805275"/>
                  <a:pt x="448384" y="812105"/>
                  <a:pt x="439821" y="812105"/>
                </a:cubicBezTo>
                <a:cubicBezTo>
                  <a:pt x="432038" y="812105"/>
                  <a:pt x="425033" y="805275"/>
                  <a:pt x="425033" y="796926"/>
                </a:cubicBezTo>
                <a:cubicBezTo>
                  <a:pt x="425033" y="789337"/>
                  <a:pt x="432038" y="782507"/>
                  <a:pt x="439821" y="782507"/>
                </a:cubicBezTo>
                <a:close/>
                <a:moveTo>
                  <a:pt x="4439056" y="711678"/>
                </a:moveTo>
                <a:cubicBezTo>
                  <a:pt x="4445619" y="711678"/>
                  <a:pt x="4451453" y="716783"/>
                  <a:pt x="4451453" y="724075"/>
                </a:cubicBezTo>
                <a:cubicBezTo>
                  <a:pt x="4451453" y="732097"/>
                  <a:pt x="4445619" y="737932"/>
                  <a:pt x="4439056" y="737932"/>
                </a:cubicBezTo>
                <a:cubicBezTo>
                  <a:pt x="4431763" y="737932"/>
                  <a:pt x="4425200" y="732097"/>
                  <a:pt x="4425200" y="724075"/>
                </a:cubicBezTo>
                <a:cubicBezTo>
                  <a:pt x="4425200" y="716783"/>
                  <a:pt x="4431763" y="711678"/>
                  <a:pt x="4439056" y="711678"/>
                </a:cubicBezTo>
                <a:close/>
                <a:moveTo>
                  <a:pt x="4366768" y="711678"/>
                </a:moveTo>
                <a:cubicBezTo>
                  <a:pt x="4374790" y="711678"/>
                  <a:pt x="4380624" y="716783"/>
                  <a:pt x="4380624" y="724075"/>
                </a:cubicBezTo>
                <a:cubicBezTo>
                  <a:pt x="4380624" y="732097"/>
                  <a:pt x="4374790" y="737932"/>
                  <a:pt x="4366768" y="737932"/>
                </a:cubicBezTo>
                <a:cubicBezTo>
                  <a:pt x="4360934" y="737932"/>
                  <a:pt x="4354371" y="732097"/>
                  <a:pt x="4354371" y="724075"/>
                </a:cubicBezTo>
                <a:cubicBezTo>
                  <a:pt x="4354371" y="716783"/>
                  <a:pt x="4360934" y="711678"/>
                  <a:pt x="4366768" y="711678"/>
                </a:cubicBezTo>
                <a:close/>
                <a:moveTo>
                  <a:pt x="4295937" y="711678"/>
                </a:moveTo>
                <a:cubicBezTo>
                  <a:pt x="4303959" y="711678"/>
                  <a:pt x="4309793" y="716783"/>
                  <a:pt x="4309793" y="724075"/>
                </a:cubicBezTo>
                <a:cubicBezTo>
                  <a:pt x="4309793" y="732097"/>
                  <a:pt x="4303959" y="737932"/>
                  <a:pt x="4295937" y="737932"/>
                </a:cubicBezTo>
                <a:cubicBezTo>
                  <a:pt x="4290103" y="737932"/>
                  <a:pt x="4283540" y="732097"/>
                  <a:pt x="4283540" y="724075"/>
                </a:cubicBezTo>
                <a:cubicBezTo>
                  <a:pt x="4283540" y="716783"/>
                  <a:pt x="4290103" y="711678"/>
                  <a:pt x="4295937" y="711678"/>
                </a:cubicBezTo>
                <a:close/>
                <a:moveTo>
                  <a:pt x="4225107" y="711678"/>
                </a:moveTo>
                <a:cubicBezTo>
                  <a:pt x="4233129" y="711678"/>
                  <a:pt x="4238963" y="718241"/>
                  <a:pt x="4238963" y="724075"/>
                </a:cubicBezTo>
                <a:cubicBezTo>
                  <a:pt x="4238963" y="732097"/>
                  <a:pt x="4233129" y="737932"/>
                  <a:pt x="4225107" y="737932"/>
                </a:cubicBezTo>
                <a:cubicBezTo>
                  <a:pt x="4217085" y="737932"/>
                  <a:pt x="4212710" y="732097"/>
                  <a:pt x="4212710" y="724075"/>
                </a:cubicBezTo>
                <a:cubicBezTo>
                  <a:pt x="4212710" y="718241"/>
                  <a:pt x="4217085" y="711678"/>
                  <a:pt x="4225107" y="711678"/>
                </a:cubicBezTo>
                <a:close/>
                <a:moveTo>
                  <a:pt x="4153295" y="711678"/>
                </a:moveTo>
                <a:cubicBezTo>
                  <a:pt x="4161078" y="711678"/>
                  <a:pt x="4168083" y="718241"/>
                  <a:pt x="4168083" y="724075"/>
                </a:cubicBezTo>
                <a:cubicBezTo>
                  <a:pt x="4168083" y="732097"/>
                  <a:pt x="4161078" y="737932"/>
                  <a:pt x="4153295" y="737932"/>
                </a:cubicBezTo>
                <a:cubicBezTo>
                  <a:pt x="4144733" y="737932"/>
                  <a:pt x="4138507" y="732097"/>
                  <a:pt x="4138507" y="724075"/>
                </a:cubicBezTo>
                <a:cubicBezTo>
                  <a:pt x="4138507" y="718241"/>
                  <a:pt x="4144733" y="711678"/>
                  <a:pt x="4153295" y="711678"/>
                </a:cubicBezTo>
                <a:close/>
                <a:moveTo>
                  <a:pt x="4082465" y="711678"/>
                </a:moveTo>
                <a:cubicBezTo>
                  <a:pt x="4090249" y="711678"/>
                  <a:pt x="4097254" y="718241"/>
                  <a:pt x="4097254" y="724075"/>
                </a:cubicBezTo>
                <a:cubicBezTo>
                  <a:pt x="4097254" y="732097"/>
                  <a:pt x="4090249" y="737932"/>
                  <a:pt x="4082465" y="737932"/>
                </a:cubicBezTo>
                <a:cubicBezTo>
                  <a:pt x="4073903" y="737932"/>
                  <a:pt x="4067676" y="732097"/>
                  <a:pt x="4067676" y="724075"/>
                </a:cubicBezTo>
                <a:cubicBezTo>
                  <a:pt x="4067676" y="718241"/>
                  <a:pt x="4073903" y="711678"/>
                  <a:pt x="4082465" y="711678"/>
                </a:cubicBezTo>
                <a:close/>
                <a:moveTo>
                  <a:pt x="4010703" y="711678"/>
                </a:moveTo>
                <a:cubicBezTo>
                  <a:pt x="4017996" y="711678"/>
                  <a:pt x="4023100" y="718241"/>
                  <a:pt x="4023100" y="724075"/>
                </a:cubicBezTo>
                <a:cubicBezTo>
                  <a:pt x="4023100" y="732097"/>
                  <a:pt x="4017996" y="737932"/>
                  <a:pt x="4010703" y="737932"/>
                </a:cubicBezTo>
                <a:cubicBezTo>
                  <a:pt x="4002681" y="737932"/>
                  <a:pt x="3996847" y="732097"/>
                  <a:pt x="3996847" y="724075"/>
                </a:cubicBezTo>
                <a:cubicBezTo>
                  <a:pt x="3996847" y="718241"/>
                  <a:pt x="4002681" y="711678"/>
                  <a:pt x="4010703" y="711678"/>
                </a:cubicBezTo>
                <a:close/>
                <a:moveTo>
                  <a:pt x="3939871" y="711678"/>
                </a:moveTo>
                <a:cubicBezTo>
                  <a:pt x="3946434" y="711678"/>
                  <a:pt x="3952268" y="718241"/>
                  <a:pt x="3952268" y="724075"/>
                </a:cubicBezTo>
                <a:cubicBezTo>
                  <a:pt x="3952268" y="732097"/>
                  <a:pt x="3946434" y="737932"/>
                  <a:pt x="3939871" y="737932"/>
                </a:cubicBezTo>
                <a:cubicBezTo>
                  <a:pt x="3932578" y="737932"/>
                  <a:pt x="3926015" y="732097"/>
                  <a:pt x="3926015" y="724075"/>
                </a:cubicBezTo>
                <a:cubicBezTo>
                  <a:pt x="3926015" y="718241"/>
                  <a:pt x="3932578" y="711678"/>
                  <a:pt x="3939871" y="711678"/>
                </a:cubicBezTo>
                <a:close/>
                <a:moveTo>
                  <a:pt x="3869042" y="711678"/>
                </a:moveTo>
                <a:cubicBezTo>
                  <a:pt x="3875605" y="711678"/>
                  <a:pt x="3881439" y="718241"/>
                  <a:pt x="3881439" y="724075"/>
                </a:cubicBezTo>
                <a:cubicBezTo>
                  <a:pt x="3881439" y="732097"/>
                  <a:pt x="3875605" y="737932"/>
                  <a:pt x="3869042" y="737932"/>
                </a:cubicBezTo>
                <a:cubicBezTo>
                  <a:pt x="3861749" y="737932"/>
                  <a:pt x="3855186" y="732097"/>
                  <a:pt x="3855186" y="724075"/>
                </a:cubicBezTo>
                <a:cubicBezTo>
                  <a:pt x="3855186" y="718241"/>
                  <a:pt x="3861749" y="711678"/>
                  <a:pt x="3869042" y="711678"/>
                </a:cubicBezTo>
                <a:close/>
                <a:moveTo>
                  <a:pt x="3796752" y="711678"/>
                </a:moveTo>
                <a:cubicBezTo>
                  <a:pt x="3804774" y="711678"/>
                  <a:pt x="3810608" y="718241"/>
                  <a:pt x="3810608" y="724075"/>
                </a:cubicBezTo>
                <a:cubicBezTo>
                  <a:pt x="3810608" y="732097"/>
                  <a:pt x="3804774" y="737932"/>
                  <a:pt x="3796752" y="737932"/>
                </a:cubicBezTo>
                <a:cubicBezTo>
                  <a:pt x="3790918" y="737932"/>
                  <a:pt x="3784355" y="732097"/>
                  <a:pt x="3784355" y="724075"/>
                </a:cubicBezTo>
                <a:cubicBezTo>
                  <a:pt x="3784355" y="718241"/>
                  <a:pt x="3790918" y="711678"/>
                  <a:pt x="3796752" y="711678"/>
                </a:cubicBezTo>
                <a:close/>
                <a:moveTo>
                  <a:pt x="3725922" y="711678"/>
                </a:moveTo>
                <a:cubicBezTo>
                  <a:pt x="3733944" y="711678"/>
                  <a:pt x="3739778" y="718241"/>
                  <a:pt x="3739778" y="724075"/>
                </a:cubicBezTo>
                <a:cubicBezTo>
                  <a:pt x="3739778" y="732097"/>
                  <a:pt x="3733944" y="737932"/>
                  <a:pt x="3725922" y="737932"/>
                </a:cubicBezTo>
                <a:cubicBezTo>
                  <a:pt x="3719359" y="737932"/>
                  <a:pt x="3713525" y="732097"/>
                  <a:pt x="3713525" y="724075"/>
                </a:cubicBezTo>
                <a:cubicBezTo>
                  <a:pt x="3713525" y="718241"/>
                  <a:pt x="3719359" y="711678"/>
                  <a:pt x="3725922" y="711678"/>
                </a:cubicBezTo>
                <a:close/>
                <a:moveTo>
                  <a:pt x="3655091" y="711678"/>
                </a:moveTo>
                <a:cubicBezTo>
                  <a:pt x="3662384" y="711678"/>
                  <a:pt x="3668947" y="718241"/>
                  <a:pt x="3668947" y="724075"/>
                </a:cubicBezTo>
                <a:cubicBezTo>
                  <a:pt x="3668947" y="732097"/>
                  <a:pt x="3662384" y="737932"/>
                  <a:pt x="3655091" y="737932"/>
                </a:cubicBezTo>
                <a:cubicBezTo>
                  <a:pt x="3647069" y="737932"/>
                  <a:pt x="3642694" y="732097"/>
                  <a:pt x="3642694" y="724075"/>
                </a:cubicBezTo>
                <a:cubicBezTo>
                  <a:pt x="3642694" y="718241"/>
                  <a:pt x="3647069" y="711678"/>
                  <a:pt x="3655091" y="711678"/>
                </a:cubicBezTo>
                <a:close/>
                <a:moveTo>
                  <a:pt x="3583280" y="711678"/>
                </a:moveTo>
                <a:cubicBezTo>
                  <a:pt x="3591064" y="711678"/>
                  <a:pt x="3598069" y="718241"/>
                  <a:pt x="3598069" y="724075"/>
                </a:cubicBezTo>
                <a:cubicBezTo>
                  <a:pt x="3598069" y="732097"/>
                  <a:pt x="3591064" y="737932"/>
                  <a:pt x="3583280" y="737932"/>
                </a:cubicBezTo>
                <a:cubicBezTo>
                  <a:pt x="3574718" y="737932"/>
                  <a:pt x="3568491" y="732097"/>
                  <a:pt x="3568491" y="724075"/>
                </a:cubicBezTo>
                <a:cubicBezTo>
                  <a:pt x="3568491" y="718241"/>
                  <a:pt x="3574718" y="711678"/>
                  <a:pt x="3583280" y="711678"/>
                </a:cubicBezTo>
                <a:close/>
                <a:moveTo>
                  <a:pt x="3512449" y="711678"/>
                </a:moveTo>
                <a:cubicBezTo>
                  <a:pt x="3520232" y="711678"/>
                  <a:pt x="3527237" y="718241"/>
                  <a:pt x="3527237" y="724075"/>
                </a:cubicBezTo>
                <a:cubicBezTo>
                  <a:pt x="3527237" y="732097"/>
                  <a:pt x="3520232" y="737932"/>
                  <a:pt x="3512449" y="737932"/>
                </a:cubicBezTo>
                <a:cubicBezTo>
                  <a:pt x="3503887" y="737932"/>
                  <a:pt x="3497661" y="732097"/>
                  <a:pt x="3497661" y="724075"/>
                </a:cubicBezTo>
                <a:cubicBezTo>
                  <a:pt x="3497661" y="718241"/>
                  <a:pt x="3503887" y="711678"/>
                  <a:pt x="3512449" y="711678"/>
                </a:cubicBezTo>
                <a:close/>
                <a:moveTo>
                  <a:pt x="3441619" y="711678"/>
                </a:moveTo>
                <a:cubicBezTo>
                  <a:pt x="3450181" y="711678"/>
                  <a:pt x="3456408" y="718241"/>
                  <a:pt x="3456408" y="724075"/>
                </a:cubicBezTo>
                <a:cubicBezTo>
                  <a:pt x="3456408" y="732097"/>
                  <a:pt x="3450181" y="737932"/>
                  <a:pt x="3441619" y="737932"/>
                </a:cubicBezTo>
                <a:cubicBezTo>
                  <a:pt x="3433835" y="737932"/>
                  <a:pt x="3426830" y="732097"/>
                  <a:pt x="3426830" y="724075"/>
                </a:cubicBezTo>
                <a:cubicBezTo>
                  <a:pt x="3426830" y="718241"/>
                  <a:pt x="3433835" y="711678"/>
                  <a:pt x="3441619" y="711678"/>
                </a:cubicBezTo>
                <a:close/>
                <a:moveTo>
                  <a:pt x="3369857" y="711678"/>
                </a:moveTo>
                <a:cubicBezTo>
                  <a:pt x="3377879" y="711678"/>
                  <a:pt x="3382254" y="718241"/>
                  <a:pt x="3382254" y="724075"/>
                </a:cubicBezTo>
                <a:cubicBezTo>
                  <a:pt x="3382254" y="732097"/>
                  <a:pt x="3377879" y="737932"/>
                  <a:pt x="3369857" y="737932"/>
                </a:cubicBezTo>
                <a:cubicBezTo>
                  <a:pt x="3362564" y="737932"/>
                  <a:pt x="3356001" y="732097"/>
                  <a:pt x="3356001" y="724075"/>
                </a:cubicBezTo>
                <a:cubicBezTo>
                  <a:pt x="3356001" y="718241"/>
                  <a:pt x="3362564" y="711678"/>
                  <a:pt x="3369857" y="711678"/>
                </a:cubicBezTo>
                <a:close/>
                <a:moveTo>
                  <a:pt x="3299086" y="711678"/>
                </a:moveTo>
                <a:cubicBezTo>
                  <a:pt x="3305651" y="711678"/>
                  <a:pt x="3311485" y="718241"/>
                  <a:pt x="3311485" y="724075"/>
                </a:cubicBezTo>
                <a:cubicBezTo>
                  <a:pt x="3311485" y="732097"/>
                  <a:pt x="3305651" y="737932"/>
                  <a:pt x="3299086" y="737932"/>
                </a:cubicBezTo>
                <a:cubicBezTo>
                  <a:pt x="3291794" y="737932"/>
                  <a:pt x="3285234" y="732097"/>
                  <a:pt x="3285234" y="724075"/>
                </a:cubicBezTo>
                <a:cubicBezTo>
                  <a:pt x="3285234" y="718241"/>
                  <a:pt x="3291794" y="711678"/>
                  <a:pt x="3299086" y="711678"/>
                </a:cubicBezTo>
                <a:close/>
                <a:moveTo>
                  <a:pt x="3228255" y="711678"/>
                </a:moveTo>
                <a:cubicBezTo>
                  <a:pt x="3234819" y="711678"/>
                  <a:pt x="3240654" y="718241"/>
                  <a:pt x="3240654" y="724075"/>
                </a:cubicBezTo>
                <a:cubicBezTo>
                  <a:pt x="3240654" y="732097"/>
                  <a:pt x="3234819" y="737932"/>
                  <a:pt x="3228255" y="737932"/>
                </a:cubicBezTo>
                <a:cubicBezTo>
                  <a:pt x="3220233" y="737932"/>
                  <a:pt x="3214398" y="732097"/>
                  <a:pt x="3214398" y="724075"/>
                </a:cubicBezTo>
                <a:cubicBezTo>
                  <a:pt x="3214398" y="718241"/>
                  <a:pt x="3220233" y="711678"/>
                  <a:pt x="3228255" y="711678"/>
                </a:cubicBezTo>
                <a:close/>
                <a:moveTo>
                  <a:pt x="3152594" y="711678"/>
                </a:moveTo>
                <a:cubicBezTo>
                  <a:pt x="3159889" y="711678"/>
                  <a:pt x="3166451" y="718241"/>
                  <a:pt x="3166451" y="724075"/>
                </a:cubicBezTo>
                <a:cubicBezTo>
                  <a:pt x="3166451" y="732097"/>
                  <a:pt x="3159889" y="737932"/>
                  <a:pt x="3152594" y="737932"/>
                </a:cubicBezTo>
                <a:cubicBezTo>
                  <a:pt x="3146031" y="737932"/>
                  <a:pt x="3140198" y="732097"/>
                  <a:pt x="3140198" y="725534"/>
                </a:cubicBezTo>
                <a:cubicBezTo>
                  <a:pt x="3140198" y="718241"/>
                  <a:pt x="3146031" y="711678"/>
                  <a:pt x="3152594" y="711678"/>
                </a:cubicBezTo>
                <a:close/>
                <a:moveTo>
                  <a:pt x="3081763" y="711678"/>
                </a:moveTo>
                <a:cubicBezTo>
                  <a:pt x="3089057" y="711678"/>
                  <a:pt x="3095617" y="718241"/>
                  <a:pt x="3095617" y="725534"/>
                </a:cubicBezTo>
                <a:cubicBezTo>
                  <a:pt x="3095617" y="732097"/>
                  <a:pt x="3089057" y="737932"/>
                  <a:pt x="3081763" y="737932"/>
                </a:cubicBezTo>
                <a:cubicBezTo>
                  <a:pt x="3073740" y="737932"/>
                  <a:pt x="3069364" y="732097"/>
                  <a:pt x="3069364" y="725534"/>
                </a:cubicBezTo>
                <a:cubicBezTo>
                  <a:pt x="3069364" y="718241"/>
                  <a:pt x="3073740" y="711678"/>
                  <a:pt x="3081763" y="711678"/>
                </a:cubicBezTo>
                <a:close/>
                <a:moveTo>
                  <a:pt x="3013707" y="711678"/>
                </a:moveTo>
                <a:cubicBezTo>
                  <a:pt x="3021299" y="711678"/>
                  <a:pt x="3028128" y="718241"/>
                  <a:pt x="3028128" y="725534"/>
                </a:cubicBezTo>
                <a:cubicBezTo>
                  <a:pt x="3028128" y="732097"/>
                  <a:pt x="3021299" y="737932"/>
                  <a:pt x="3013707" y="737932"/>
                </a:cubicBezTo>
                <a:cubicBezTo>
                  <a:pt x="3005360" y="737932"/>
                  <a:pt x="2998531" y="732097"/>
                  <a:pt x="2998531" y="725534"/>
                </a:cubicBezTo>
                <a:cubicBezTo>
                  <a:pt x="2998531" y="718241"/>
                  <a:pt x="3005360" y="711678"/>
                  <a:pt x="3013707" y="711678"/>
                </a:cubicBezTo>
                <a:close/>
                <a:moveTo>
                  <a:pt x="2942485" y="711678"/>
                </a:moveTo>
                <a:cubicBezTo>
                  <a:pt x="2951045" y="711678"/>
                  <a:pt x="2957280" y="718241"/>
                  <a:pt x="2957280" y="725534"/>
                </a:cubicBezTo>
                <a:cubicBezTo>
                  <a:pt x="2957280" y="732097"/>
                  <a:pt x="2951045" y="737932"/>
                  <a:pt x="2942485" y="737932"/>
                </a:cubicBezTo>
                <a:cubicBezTo>
                  <a:pt x="2934705" y="737932"/>
                  <a:pt x="2927700" y="732097"/>
                  <a:pt x="2927700" y="725534"/>
                </a:cubicBezTo>
                <a:cubicBezTo>
                  <a:pt x="2927700" y="718241"/>
                  <a:pt x="2934705" y="711678"/>
                  <a:pt x="2942485" y="711678"/>
                </a:cubicBezTo>
                <a:close/>
                <a:moveTo>
                  <a:pt x="1440620" y="711678"/>
                </a:moveTo>
                <a:cubicBezTo>
                  <a:pt x="1447182" y="711678"/>
                  <a:pt x="1453017" y="718683"/>
                  <a:pt x="1453017" y="726466"/>
                </a:cubicBezTo>
                <a:cubicBezTo>
                  <a:pt x="1453017" y="735028"/>
                  <a:pt x="1447182" y="741255"/>
                  <a:pt x="1440620" y="741255"/>
                </a:cubicBezTo>
                <a:cubicBezTo>
                  <a:pt x="1433328" y="741255"/>
                  <a:pt x="1426765" y="735028"/>
                  <a:pt x="1426765" y="726466"/>
                </a:cubicBezTo>
                <a:cubicBezTo>
                  <a:pt x="1426765" y="718683"/>
                  <a:pt x="1433328" y="711678"/>
                  <a:pt x="1440620" y="711678"/>
                </a:cubicBezTo>
                <a:close/>
                <a:moveTo>
                  <a:pt x="1368338" y="711678"/>
                </a:moveTo>
                <a:cubicBezTo>
                  <a:pt x="1376356" y="711678"/>
                  <a:pt x="1382190" y="718683"/>
                  <a:pt x="1382190" y="726466"/>
                </a:cubicBezTo>
                <a:cubicBezTo>
                  <a:pt x="1382190" y="735028"/>
                  <a:pt x="1376356" y="741255"/>
                  <a:pt x="1368338" y="741255"/>
                </a:cubicBezTo>
                <a:cubicBezTo>
                  <a:pt x="1362502" y="741255"/>
                  <a:pt x="1355939" y="735028"/>
                  <a:pt x="1355939" y="726466"/>
                </a:cubicBezTo>
                <a:cubicBezTo>
                  <a:pt x="1355939" y="718683"/>
                  <a:pt x="1362502" y="711678"/>
                  <a:pt x="1368338" y="711678"/>
                </a:cubicBezTo>
                <a:close/>
                <a:moveTo>
                  <a:pt x="1297509" y="711678"/>
                </a:moveTo>
                <a:cubicBezTo>
                  <a:pt x="1305532" y="711678"/>
                  <a:pt x="1311366" y="718683"/>
                  <a:pt x="1311366" y="726466"/>
                </a:cubicBezTo>
                <a:cubicBezTo>
                  <a:pt x="1311366" y="735028"/>
                  <a:pt x="1305532" y="741255"/>
                  <a:pt x="1297509" y="741255"/>
                </a:cubicBezTo>
                <a:cubicBezTo>
                  <a:pt x="1291675" y="741255"/>
                  <a:pt x="1285113" y="735028"/>
                  <a:pt x="1285113" y="726466"/>
                </a:cubicBezTo>
                <a:cubicBezTo>
                  <a:pt x="1285113" y="718683"/>
                  <a:pt x="1291675" y="711678"/>
                  <a:pt x="1297509" y="711678"/>
                </a:cubicBezTo>
                <a:close/>
                <a:moveTo>
                  <a:pt x="1226678" y="711678"/>
                </a:moveTo>
                <a:cubicBezTo>
                  <a:pt x="1233970" y="711678"/>
                  <a:pt x="1240535" y="718683"/>
                  <a:pt x="1240535" y="726466"/>
                </a:cubicBezTo>
                <a:cubicBezTo>
                  <a:pt x="1240535" y="735028"/>
                  <a:pt x="1233970" y="741255"/>
                  <a:pt x="1226678" y="741255"/>
                </a:cubicBezTo>
                <a:cubicBezTo>
                  <a:pt x="1218663" y="741255"/>
                  <a:pt x="1214288" y="735028"/>
                  <a:pt x="1214288" y="726466"/>
                </a:cubicBezTo>
                <a:cubicBezTo>
                  <a:pt x="1214288" y="718683"/>
                  <a:pt x="1218663" y="711678"/>
                  <a:pt x="1226678" y="711678"/>
                </a:cubicBezTo>
                <a:close/>
                <a:moveTo>
                  <a:pt x="1154874" y="711678"/>
                </a:moveTo>
                <a:cubicBezTo>
                  <a:pt x="1162657" y="711678"/>
                  <a:pt x="1169663" y="718683"/>
                  <a:pt x="1169663" y="726466"/>
                </a:cubicBezTo>
                <a:cubicBezTo>
                  <a:pt x="1169663" y="735028"/>
                  <a:pt x="1162657" y="741255"/>
                  <a:pt x="1154874" y="741255"/>
                </a:cubicBezTo>
                <a:cubicBezTo>
                  <a:pt x="1146312" y="741255"/>
                  <a:pt x="1140086" y="735028"/>
                  <a:pt x="1140086" y="726466"/>
                </a:cubicBezTo>
                <a:cubicBezTo>
                  <a:pt x="1140086" y="718683"/>
                  <a:pt x="1146312" y="711678"/>
                  <a:pt x="1154874" y="711678"/>
                </a:cubicBezTo>
                <a:close/>
                <a:moveTo>
                  <a:pt x="1084045" y="711678"/>
                </a:moveTo>
                <a:cubicBezTo>
                  <a:pt x="1091827" y="711678"/>
                  <a:pt x="1098833" y="718683"/>
                  <a:pt x="1098833" y="726466"/>
                </a:cubicBezTo>
                <a:cubicBezTo>
                  <a:pt x="1098833" y="735028"/>
                  <a:pt x="1091827" y="741255"/>
                  <a:pt x="1084045" y="741255"/>
                </a:cubicBezTo>
                <a:cubicBezTo>
                  <a:pt x="1075483" y="741255"/>
                  <a:pt x="1069255" y="735028"/>
                  <a:pt x="1069255" y="726466"/>
                </a:cubicBezTo>
                <a:cubicBezTo>
                  <a:pt x="1069255" y="718683"/>
                  <a:pt x="1075483" y="711678"/>
                  <a:pt x="1084045" y="711678"/>
                </a:cubicBezTo>
                <a:close/>
                <a:moveTo>
                  <a:pt x="1013599" y="711678"/>
                </a:moveTo>
                <a:cubicBezTo>
                  <a:pt x="1021190" y="711678"/>
                  <a:pt x="1028021" y="718683"/>
                  <a:pt x="1028021" y="726466"/>
                </a:cubicBezTo>
                <a:cubicBezTo>
                  <a:pt x="1028021" y="735028"/>
                  <a:pt x="1021190" y="741255"/>
                  <a:pt x="1013599" y="741255"/>
                </a:cubicBezTo>
                <a:cubicBezTo>
                  <a:pt x="1005254" y="741255"/>
                  <a:pt x="998423" y="735028"/>
                  <a:pt x="998423" y="726466"/>
                </a:cubicBezTo>
                <a:cubicBezTo>
                  <a:pt x="998423" y="718683"/>
                  <a:pt x="1005254" y="711678"/>
                  <a:pt x="1013599" y="711678"/>
                </a:cubicBezTo>
                <a:close/>
                <a:moveTo>
                  <a:pt x="941452" y="711678"/>
                </a:moveTo>
                <a:cubicBezTo>
                  <a:pt x="949474" y="711678"/>
                  <a:pt x="953848" y="718683"/>
                  <a:pt x="953848" y="726466"/>
                </a:cubicBezTo>
                <a:cubicBezTo>
                  <a:pt x="953848" y="735028"/>
                  <a:pt x="949474" y="741255"/>
                  <a:pt x="941452" y="741255"/>
                </a:cubicBezTo>
                <a:cubicBezTo>
                  <a:pt x="934159" y="741255"/>
                  <a:pt x="927596" y="735028"/>
                  <a:pt x="927596" y="726466"/>
                </a:cubicBezTo>
                <a:cubicBezTo>
                  <a:pt x="927596" y="718683"/>
                  <a:pt x="934159" y="711678"/>
                  <a:pt x="941452" y="711678"/>
                </a:cubicBezTo>
                <a:close/>
                <a:moveTo>
                  <a:pt x="870620" y="711678"/>
                </a:moveTo>
                <a:cubicBezTo>
                  <a:pt x="877183" y="711678"/>
                  <a:pt x="883018" y="718683"/>
                  <a:pt x="883018" y="726466"/>
                </a:cubicBezTo>
                <a:cubicBezTo>
                  <a:pt x="883018" y="735028"/>
                  <a:pt x="877183" y="741255"/>
                  <a:pt x="870620" y="741255"/>
                </a:cubicBezTo>
                <a:cubicBezTo>
                  <a:pt x="863327" y="741255"/>
                  <a:pt x="856764" y="735028"/>
                  <a:pt x="856764" y="726466"/>
                </a:cubicBezTo>
                <a:cubicBezTo>
                  <a:pt x="856764" y="718683"/>
                  <a:pt x="863327" y="711678"/>
                  <a:pt x="870620" y="711678"/>
                </a:cubicBezTo>
                <a:close/>
                <a:moveTo>
                  <a:pt x="798331" y="711678"/>
                </a:moveTo>
                <a:cubicBezTo>
                  <a:pt x="806354" y="711678"/>
                  <a:pt x="812189" y="718683"/>
                  <a:pt x="812189" y="726466"/>
                </a:cubicBezTo>
                <a:cubicBezTo>
                  <a:pt x="812189" y="735028"/>
                  <a:pt x="806354" y="741255"/>
                  <a:pt x="798331" y="741255"/>
                </a:cubicBezTo>
                <a:cubicBezTo>
                  <a:pt x="792497" y="741255"/>
                  <a:pt x="785934" y="735028"/>
                  <a:pt x="785934" y="726466"/>
                </a:cubicBezTo>
                <a:cubicBezTo>
                  <a:pt x="785934" y="718683"/>
                  <a:pt x="792497" y="711678"/>
                  <a:pt x="798331" y="711678"/>
                </a:cubicBezTo>
                <a:close/>
                <a:moveTo>
                  <a:pt x="724129" y="711678"/>
                </a:moveTo>
                <a:cubicBezTo>
                  <a:pt x="731422" y="711678"/>
                  <a:pt x="737986" y="718683"/>
                  <a:pt x="737986" y="726466"/>
                </a:cubicBezTo>
                <a:cubicBezTo>
                  <a:pt x="737986" y="735028"/>
                  <a:pt x="731422" y="741255"/>
                  <a:pt x="724129" y="741255"/>
                </a:cubicBezTo>
                <a:cubicBezTo>
                  <a:pt x="717565" y="741255"/>
                  <a:pt x="711732" y="735028"/>
                  <a:pt x="711732" y="726466"/>
                </a:cubicBezTo>
                <a:cubicBezTo>
                  <a:pt x="711732" y="718683"/>
                  <a:pt x="717565" y="711678"/>
                  <a:pt x="724129" y="711678"/>
                </a:cubicBezTo>
                <a:close/>
                <a:moveTo>
                  <a:pt x="653298" y="711678"/>
                </a:moveTo>
                <a:cubicBezTo>
                  <a:pt x="660590" y="711678"/>
                  <a:pt x="667154" y="718683"/>
                  <a:pt x="667154" y="726466"/>
                </a:cubicBezTo>
                <a:cubicBezTo>
                  <a:pt x="667154" y="735028"/>
                  <a:pt x="660590" y="741255"/>
                  <a:pt x="653298" y="741255"/>
                </a:cubicBezTo>
                <a:cubicBezTo>
                  <a:pt x="645277" y="741255"/>
                  <a:pt x="640901" y="735028"/>
                  <a:pt x="640901" y="726466"/>
                </a:cubicBezTo>
                <a:cubicBezTo>
                  <a:pt x="640901" y="718683"/>
                  <a:pt x="645277" y="711678"/>
                  <a:pt x="653298" y="711678"/>
                </a:cubicBezTo>
                <a:close/>
                <a:moveTo>
                  <a:pt x="584861" y="711678"/>
                </a:moveTo>
                <a:cubicBezTo>
                  <a:pt x="592644" y="711678"/>
                  <a:pt x="599648" y="718683"/>
                  <a:pt x="599648" y="726466"/>
                </a:cubicBezTo>
                <a:cubicBezTo>
                  <a:pt x="599648" y="735028"/>
                  <a:pt x="592644" y="741255"/>
                  <a:pt x="584861" y="741255"/>
                </a:cubicBezTo>
                <a:cubicBezTo>
                  <a:pt x="576299" y="741255"/>
                  <a:pt x="570071" y="735028"/>
                  <a:pt x="570071" y="726466"/>
                </a:cubicBezTo>
                <a:cubicBezTo>
                  <a:pt x="570071" y="718683"/>
                  <a:pt x="576299" y="711678"/>
                  <a:pt x="584861" y="711678"/>
                </a:cubicBezTo>
                <a:close/>
                <a:moveTo>
                  <a:pt x="513660" y="711678"/>
                </a:moveTo>
                <a:cubicBezTo>
                  <a:pt x="522008" y="711678"/>
                  <a:pt x="528837" y="718683"/>
                  <a:pt x="528837" y="726466"/>
                </a:cubicBezTo>
                <a:cubicBezTo>
                  <a:pt x="528837" y="735028"/>
                  <a:pt x="522008" y="741255"/>
                  <a:pt x="513660" y="741255"/>
                </a:cubicBezTo>
                <a:cubicBezTo>
                  <a:pt x="506071" y="741255"/>
                  <a:pt x="499241" y="735028"/>
                  <a:pt x="499241" y="726466"/>
                </a:cubicBezTo>
                <a:cubicBezTo>
                  <a:pt x="499241" y="718683"/>
                  <a:pt x="506071" y="711678"/>
                  <a:pt x="513660" y="711678"/>
                </a:cubicBezTo>
                <a:close/>
                <a:moveTo>
                  <a:pt x="439826" y="711678"/>
                </a:moveTo>
                <a:cubicBezTo>
                  <a:pt x="448389" y="711678"/>
                  <a:pt x="454616" y="718683"/>
                  <a:pt x="454616" y="726466"/>
                </a:cubicBezTo>
                <a:cubicBezTo>
                  <a:pt x="454616" y="735028"/>
                  <a:pt x="448389" y="741255"/>
                  <a:pt x="439826" y="741255"/>
                </a:cubicBezTo>
                <a:cubicBezTo>
                  <a:pt x="432043" y="741255"/>
                  <a:pt x="425038" y="735028"/>
                  <a:pt x="425038" y="726466"/>
                </a:cubicBezTo>
                <a:cubicBezTo>
                  <a:pt x="425038" y="718683"/>
                  <a:pt x="432043" y="711678"/>
                  <a:pt x="439826" y="711678"/>
                </a:cubicBezTo>
                <a:close/>
                <a:moveTo>
                  <a:pt x="368064" y="711678"/>
                </a:moveTo>
                <a:cubicBezTo>
                  <a:pt x="376085" y="711678"/>
                  <a:pt x="380462" y="718683"/>
                  <a:pt x="380462" y="726466"/>
                </a:cubicBezTo>
                <a:cubicBezTo>
                  <a:pt x="380462" y="735028"/>
                  <a:pt x="376085" y="741255"/>
                  <a:pt x="368064" y="741255"/>
                </a:cubicBezTo>
                <a:cubicBezTo>
                  <a:pt x="360772" y="741255"/>
                  <a:pt x="354207" y="735028"/>
                  <a:pt x="354207" y="726466"/>
                </a:cubicBezTo>
                <a:cubicBezTo>
                  <a:pt x="354207" y="718683"/>
                  <a:pt x="360772" y="711678"/>
                  <a:pt x="368064" y="711678"/>
                </a:cubicBezTo>
                <a:close/>
                <a:moveTo>
                  <a:pt x="297232" y="711678"/>
                </a:moveTo>
                <a:cubicBezTo>
                  <a:pt x="303795" y="711678"/>
                  <a:pt x="309630" y="718683"/>
                  <a:pt x="309630" y="726466"/>
                </a:cubicBezTo>
                <a:cubicBezTo>
                  <a:pt x="309630" y="735028"/>
                  <a:pt x="303795" y="741255"/>
                  <a:pt x="297232" y="741255"/>
                </a:cubicBezTo>
                <a:cubicBezTo>
                  <a:pt x="289939" y="741255"/>
                  <a:pt x="283376" y="735028"/>
                  <a:pt x="283376" y="726466"/>
                </a:cubicBezTo>
                <a:cubicBezTo>
                  <a:pt x="283376" y="718683"/>
                  <a:pt x="289939" y="711678"/>
                  <a:pt x="297232" y="711678"/>
                </a:cubicBezTo>
                <a:close/>
                <a:moveTo>
                  <a:pt x="226403" y="711678"/>
                </a:moveTo>
                <a:cubicBezTo>
                  <a:pt x="232238" y="711678"/>
                  <a:pt x="238801" y="718683"/>
                  <a:pt x="238801" y="726466"/>
                </a:cubicBezTo>
                <a:cubicBezTo>
                  <a:pt x="238801" y="735028"/>
                  <a:pt x="232238" y="741255"/>
                  <a:pt x="226403" y="741255"/>
                </a:cubicBezTo>
                <a:cubicBezTo>
                  <a:pt x="218381" y="741255"/>
                  <a:pt x="212548" y="735028"/>
                  <a:pt x="212548" y="726466"/>
                </a:cubicBezTo>
                <a:cubicBezTo>
                  <a:pt x="212548" y="718683"/>
                  <a:pt x="218381" y="711678"/>
                  <a:pt x="226403" y="711678"/>
                </a:cubicBezTo>
                <a:close/>
                <a:moveTo>
                  <a:pt x="154106" y="711678"/>
                </a:moveTo>
                <a:cubicBezTo>
                  <a:pt x="161398" y="711678"/>
                  <a:pt x="167962" y="718683"/>
                  <a:pt x="167962" y="726466"/>
                </a:cubicBezTo>
                <a:cubicBezTo>
                  <a:pt x="167962" y="735028"/>
                  <a:pt x="161398" y="741255"/>
                  <a:pt x="154106" y="741255"/>
                </a:cubicBezTo>
                <a:cubicBezTo>
                  <a:pt x="147542" y="741255"/>
                  <a:pt x="141708" y="735028"/>
                  <a:pt x="141708" y="726466"/>
                </a:cubicBezTo>
                <a:cubicBezTo>
                  <a:pt x="141708" y="718683"/>
                  <a:pt x="147542" y="711678"/>
                  <a:pt x="154106" y="711678"/>
                </a:cubicBezTo>
                <a:close/>
                <a:moveTo>
                  <a:pt x="4227498" y="640846"/>
                </a:moveTo>
                <a:cubicBezTo>
                  <a:pt x="4236060" y="640846"/>
                  <a:pt x="4242286" y="645221"/>
                  <a:pt x="4242286" y="653243"/>
                </a:cubicBezTo>
                <a:cubicBezTo>
                  <a:pt x="4242286" y="661265"/>
                  <a:pt x="4236060" y="667100"/>
                  <a:pt x="4227498" y="667100"/>
                </a:cubicBezTo>
                <a:cubicBezTo>
                  <a:pt x="4218936" y="667100"/>
                  <a:pt x="4212710" y="661265"/>
                  <a:pt x="4212710" y="653243"/>
                </a:cubicBezTo>
                <a:cubicBezTo>
                  <a:pt x="4212710" y="645221"/>
                  <a:pt x="4218936" y="640846"/>
                  <a:pt x="4227498" y="640846"/>
                </a:cubicBezTo>
                <a:close/>
                <a:moveTo>
                  <a:pt x="4153295" y="640846"/>
                </a:moveTo>
                <a:cubicBezTo>
                  <a:pt x="4161078" y="640846"/>
                  <a:pt x="4168083" y="645221"/>
                  <a:pt x="4168083" y="653243"/>
                </a:cubicBezTo>
                <a:cubicBezTo>
                  <a:pt x="4168083" y="661265"/>
                  <a:pt x="4161078" y="667100"/>
                  <a:pt x="4153295" y="667100"/>
                </a:cubicBezTo>
                <a:cubicBezTo>
                  <a:pt x="4144733" y="667100"/>
                  <a:pt x="4138507" y="661265"/>
                  <a:pt x="4138507" y="653243"/>
                </a:cubicBezTo>
                <a:cubicBezTo>
                  <a:pt x="4138507" y="645221"/>
                  <a:pt x="4144733" y="640846"/>
                  <a:pt x="4153295" y="640846"/>
                </a:cubicBezTo>
                <a:close/>
                <a:moveTo>
                  <a:pt x="4082465" y="640846"/>
                </a:moveTo>
                <a:cubicBezTo>
                  <a:pt x="4090249" y="640846"/>
                  <a:pt x="4097254" y="645221"/>
                  <a:pt x="4097254" y="653243"/>
                </a:cubicBezTo>
                <a:cubicBezTo>
                  <a:pt x="4097254" y="661265"/>
                  <a:pt x="4090249" y="667100"/>
                  <a:pt x="4082465" y="667100"/>
                </a:cubicBezTo>
                <a:cubicBezTo>
                  <a:pt x="4073903" y="667100"/>
                  <a:pt x="4067676" y="661265"/>
                  <a:pt x="4067676" y="653243"/>
                </a:cubicBezTo>
                <a:cubicBezTo>
                  <a:pt x="4067676" y="645221"/>
                  <a:pt x="4073903" y="640846"/>
                  <a:pt x="4082465" y="640846"/>
                </a:cubicBezTo>
                <a:close/>
                <a:moveTo>
                  <a:pt x="4010703" y="640846"/>
                </a:moveTo>
                <a:cubicBezTo>
                  <a:pt x="4017996" y="640846"/>
                  <a:pt x="4023100" y="645221"/>
                  <a:pt x="4023100" y="653243"/>
                </a:cubicBezTo>
                <a:cubicBezTo>
                  <a:pt x="4023100" y="661265"/>
                  <a:pt x="4017996" y="667100"/>
                  <a:pt x="4010703" y="667100"/>
                </a:cubicBezTo>
                <a:cubicBezTo>
                  <a:pt x="4002681" y="667100"/>
                  <a:pt x="3996847" y="661265"/>
                  <a:pt x="3996847" y="653243"/>
                </a:cubicBezTo>
                <a:cubicBezTo>
                  <a:pt x="3996847" y="645221"/>
                  <a:pt x="4002681" y="640846"/>
                  <a:pt x="4010703" y="640846"/>
                </a:cubicBezTo>
                <a:close/>
                <a:moveTo>
                  <a:pt x="3939871" y="640846"/>
                </a:moveTo>
                <a:cubicBezTo>
                  <a:pt x="3946434" y="640846"/>
                  <a:pt x="3952268" y="645221"/>
                  <a:pt x="3952268" y="653243"/>
                </a:cubicBezTo>
                <a:cubicBezTo>
                  <a:pt x="3952268" y="661265"/>
                  <a:pt x="3946434" y="667100"/>
                  <a:pt x="3939871" y="667100"/>
                </a:cubicBezTo>
                <a:cubicBezTo>
                  <a:pt x="3932578" y="667100"/>
                  <a:pt x="3926015" y="661265"/>
                  <a:pt x="3926015" y="653243"/>
                </a:cubicBezTo>
                <a:cubicBezTo>
                  <a:pt x="3926015" y="645221"/>
                  <a:pt x="3932578" y="640846"/>
                  <a:pt x="3939871" y="640846"/>
                </a:cubicBezTo>
                <a:close/>
                <a:moveTo>
                  <a:pt x="3869042" y="640846"/>
                </a:moveTo>
                <a:cubicBezTo>
                  <a:pt x="3875605" y="640846"/>
                  <a:pt x="3881439" y="645221"/>
                  <a:pt x="3881439" y="653243"/>
                </a:cubicBezTo>
                <a:cubicBezTo>
                  <a:pt x="3881439" y="661265"/>
                  <a:pt x="3875605" y="667100"/>
                  <a:pt x="3869042" y="667100"/>
                </a:cubicBezTo>
                <a:cubicBezTo>
                  <a:pt x="3861749" y="667100"/>
                  <a:pt x="3855186" y="661265"/>
                  <a:pt x="3855186" y="653243"/>
                </a:cubicBezTo>
                <a:cubicBezTo>
                  <a:pt x="3855186" y="645221"/>
                  <a:pt x="3861749" y="640846"/>
                  <a:pt x="3869042" y="640846"/>
                </a:cubicBezTo>
                <a:close/>
                <a:moveTo>
                  <a:pt x="3796752" y="640846"/>
                </a:moveTo>
                <a:cubicBezTo>
                  <a:pt x="3804774" y="640846"/>
                  <a:pt x="3810608" y="645221"/>
                  <a:pt x="3810608" y="653243"/>
                </a:cubicBezTo>
                <a:cubicBezTo>
                  <a:pt x="3810608" y="661265"/>
                  <a:pt x="3804774" y="667100"/>
                  <a:pt x="3796752" y="667100"/>
                </a:cubicBezTo>
                <a:cubicBezTo>
                  <a:pt x="3790918" y="667100"/>
                  <a:pt x="3784355" y="661265"/>
                  <a:pt x="3784355" y="653243"/>
                </a:cubicBezTo>
                <a:cubicBezTo>
                  <a:pt x="3784355" y="645221"/>
                  <a:pt x="3790918" y="640846"/>
                  <a:pt x="3796752" y="640846"/>
                </a:cubicBezTo>
                <a:close/>
                <a:moveTo>
                  <a:pt x="3725922" y="640846"/>
                </a:moveTo>
                <a:cubicBezTo>
                  <a:pt x="3733944" y="640846"/>
                  <a:pt x="3739778" y="645221"/>
                  <a:pt x="3739778" y="653243"/>
                </a:cubicBezTo>
                <a:cubicBezTo>
                  <a:pt x="3739778" y="661265"/>
                  <a:pt x="3733944" y="667100"/>
                  <a:pt x="3725922" y="667100"/>
                </a:cubicBezTo>
                <a:cubicBezTo>
                  <a:pt x="3719359" y="667100"/>
                  <a:pt x="3713525" y="661265"/>
                  <a:pt x="3713525" y="653243"/>
                </a:cubicBezTo>
                <a:cubicBezTo>
                  <a:pt x="3713525" y="645221"/>
                  <a:pt x="3719359" y="640846"/>
                  <a:pt x="3725922" y="640846"/>
                </a:cubicBezTo>
                <a:close/>
                <a:moveTo>
                  <a:pt x="3655091" y="640846"/>
                </a:moveTo>
                <a:cubicBezTo>
                  <a:pt x="3662384" y="640846"/>
                  <a:pt x="3668947" y="647409"/>
                  <a:pt x="3668947" y="653243"/>
                </a:cubicBezTo>
                <a:cubicBezTo>
                  <a:pt x="3668947" y="661265"/>
                  <a:pt x="3662384" y="667100"/>
                  <a:pt x="3655091" y="667100"/>
                </a:cubicBezTo>
                <a:cubicBezTo>
                  <a:pt x="3647069" y="667100"/>
                  <a:pt x="3642694" y="661265"/>
                  <a:pt x="3642694" y="653243"/>
                </a:cubicBezTo>
                <a:cubicBezTo>
                  <a:pt x="3642694" y="647409"/>
                  <a:pt x="3647069" y="640846"/>
                  <a:pt x="3655091" y="640846"/>
                </a:cubicBezTo>
                <a:close/>
                <a:moveTo>
                  <a:pt x="3583280" y="640846"/>
                </a:moveTo>
                <a:cubicBezTo>
                  <a:pt x="3591064" y="640846"/>
                  <a:pt x="3598069" y="647409"/>
                  <a:pt x="3598069" y="653243"/>
                </a:cubicBezTo>
                <a:cubicBezTo>
                  <a:pt x="3598069" y="661265"/>
                  <a:pt x="3591064" y="667100"/>
                  <a:pt x="3583280" y="667100"/>
                </a:cubicBezTo>
                <a:cubicBezTo>
                  <a:pt x="3574718" y="667100"/>
                  <a:pt x="3568491" y="661265"/>
                  <a:pt x="3568491" y="653243"/>
                </a:cubicBezTo>
                <a:cubicBezTo>
                  <a:pt x="3568491" y="647409"/>
                  <a:pt x="3574718" y="640846"/>
                  <a:pt x="3583280" y="640846"/>
                </a:cubicBezTo>
                <a:close/>
                <a:moveTo>
                  <a:pt x="3512449" y="640846"/>
                </a:moveTo>
                <a:cubicBezTo>
                  <a:pt x="3520232" y="640846"/>
                  <a:pt x="3527237" y="647409"/>
                  <a:pt x="3527237" y="653243"/>
                </a:cubicBezTo>
                <a:cubicBezTo>
                  <a:pt x="3527237" y="661265"/>
                  <a:pt x="3520232" y="667100"/>
                  <a:pt x="3512449" y="667100"/>
                </a:cubicBezTo>
                <a:cubicBezTo>
                  <a:pt x="3503887" y="667100"/>
                  <a:pt x="3497661" y="661265"/>
                  <a:pt x="3497661" y="653243"/>
                </a:cubicBezTo>
                <a:cubicBezTo>
                  <a:pt x="3497661" y="647409"/>
                  <a:pt x="3503887" y="640846"/>
                  <a:pt x="3512449" y="640846"/>
                </a:cubicBezTo>
                <a:close/>
                <a:moveTo>
                  <a:pt x="3441619" y="640846"/>
                </a:moveTo>
                <a:cubicBezTo>
                  <a:pt x="3450181" y="640846"/>
                  <a:pt x="3456408" y="647409"/>
                  <a:pt x="3456408" y="653243"/>
                </a:cubicBezTo>
                <a:cubicBezTo>
                  <a:pt x="3456408" y="661265"/>
                  <a:pt x="3450181" y="667100"/>
                  <a:pt x="3441619" y="667100"/>
                </a:cubicBezTo>
                <a:cubicBezTo>
                  <a:pt x="3433835" y="667100"/>
                  <a:pt x="3426830" y="661265"/>
                  <a:pt x="3426830" y="653243"/>
                </a:cubicBezTo>
                <a:cubicBezTo>
                  <a:pt x="3426830" y="647409"/>
                  <a:pt x="3433835" y="640846"/>
                  <a:pt x="3441619" y="640846"/>
                </a:cubicBezTo>
                <a:close/>
                <a:moveTo>
                  <a:pt x="3369857" y="640846"/>
                </a:moveTo>
                <a:cubicBezTo>
                  <a:pt x="3377879" y="640846"/>
                  <a:pt x="3382254" y="647409"/>
                  <a:pt x="3382254" y="653243"/>
                </a:cubicBezTo>
                <a:cubicBezTo>
                  <a:pt x="3382254" y="661265"/>
                  <a:pt x="3377879" y="667100"/>
                  <a:pt x="3369857" y="667100"/>
                </a:cubicBezTo>
                <a:cubicBezTo>
                  <a:pt x="3362564" y="667100"/>
                  <a:pt x="3356001" y="661265"/>
                  <a:pt x="3356001" y="653243"/>
                </a:cubicBezTo>
                <a:cubicBezTo>
                  <a:pt x="3356001" y="647409"/>
                  <a:pt x="3362564" y="640846"/>
                  <a:pt x="3369857" y="640846"/>
                </a:cubicBezTo>
                <a:close/>
                <a:moveTo>
                  <a:pt x="3299091" y="640846"/>
                </a:moveTo>
                <a:cubicBezTo>
                  <a:pt x="3305653" y="640846"/>
                  <a:pt x="3311488" y="647409"/>
                  <a:pt x="3311488" y="653243"/>
                </a:cubicBezTo>
                <a:cubicBezTo>
                  <a:pt x="3311488" y="661265"/>
                  <a:pt x="3305653" y="667100"/>
                  <a:pt x="3299091" y="667100"/>
                </a:cubicBezTo>
                <a:cubicBezTo>
                  <a:pt x="3291796" y="667100"/>
                  <a:pt x="3285237" y="661265"/>
                  <a:pt x="3285237" y="653243"/>
                </a:cubicBezTo>
                <a:cubicBezTo>
                  <a:pt x="3285237" y="647409"/>
                  <a:pt x="3291796" y="640846"/>
                  <a:pt x="3299091" y="640846"/>
                </a:cubicBezTo>
                <a:close/>
                <a:moveTo>
                  <a:pt x="3228258" y="640846"/>
                </a:moveTo>
                <a:cubicBezTo>
                  <a:pt x="3234823" y="640846"/>
                  <a:pt x="3240658" y="647409"/>
                  <a:pt x="3240658" y="653243"/>
                </a:cubicBezTo>
                <a:cubicBezTo>
                  <a:pt x="3240658" y="661265"/>
                  <a:pt x="3234823" y="667100"/>
                  <a:pt x="3228258" y="667100"/>
                </a:cubicBezTo>
                <a:cubicBezTo>
                  <a:pt x="3220236" y="667100"/>
                  <a:pt x="3214403" y="661265"/>
                  <a:pt x="3214403" y="653243"/>
                </a:cubicBezTo>
                <a:cubicBezTo>
                  <a:pt x="3214403" y="647409"/>
                  <a:pt x="3220236" y="640846"/>
                  <a:pt x="3228258" y="640846"/>
                </a:cubicBezTo>
                <a:close/>
                <a:moveTo>
                  <a:pt x="3152597" y="640846"/>
                </a:moveTo>
                <a:cubicBezTo>
                  <a:pt x="3159891" y="640846"/>
                  <a:pt x="3166454" y="647409"/>
                  <a:pt x="3166454" y="653243"/>
                </a:cubicBezTo>
                <a:cubicBezTo>
                  <a:pt x="3166454" y="661265"/>
                  <a:pt x="3159891" y="667100"/>
                  <a:pt x="3152597" y="667100"/>
                </a:cubicBezTo>
                <a:cubicBezTo>
                  <a:pt x="3146035" y="667100"/>
                  <a:pt x="3140200" y="661265"/>
                  <a:pt x="3140200" y="653243"/>
                </a:cubicBezTo>
                <a:cubicBezTo>
                  <a:pt x="3140200" y="647409"/>
                  <a:pt x="3146035" y="640846"/>
                  <a:pt x="3152597" y="640846"/>
                </a:cubicBezTo>
                <a:close/>
                <a:moveTo>
                  <a:pt x="3081767" y="640846"/>
                </a:moveTo>
                <a:cubicBezTo>
                  <a:pt x="3089058" y="640846"/>
                  <a:pt x="3095620" y="647409"/>
                  <a:pt x="3095620" y="653243"/>
                </a:cubicBezTo>
                <a:cubicBezTo>
                  <a:pt x="3095620" y="661265"/>
                  <a:pt x="3089058" y="667100"/>
                  <a:pt x="3081767" y="667100"/>
                </a:cubicBezTo>
                <a:cubicBezTo>
                  <a:pt x="3073743" y="667100"/>
                  <a:pt x="3069366" y="661265"/>
                  <a:pt x="3069366" y="653243"/>
                </a:cubicBezTo>
                <a:cubicBezTo>
                  <a:pt x="3069366" y="647409"/>
                  <a:pt x="3073743" y="640846"/>
                  <a:pt x="3081767" y="640846"/>
                </a:cubicBezTo>
                <a:close/>
                <a:moveTo>
                  <a:pt x="3013710" y="640846"/>
                </a:moveTo>
                <a:cubicBezTo>
                  <a:pt x="3021299" y="640846"/>
                  <a:pt x="3028129" y="647409"/>
                  <a:pt x="3028129" y="653243"/>
                </a:cubicBezTo>
                <a:cubicBezTo>
                  <a:pt x="3028129" y="661265"/>
                  <a:pt x="3021299" y="667100"/>
                  <a:pt x="3013710" y="667100"/>
                </a:cubicBezTo>
                <a:cubicBezTo>
                  <a:pt x="3005363" y="667100"/>
                  <a:pt x="2998534" y="661265"/>
                  <a:pt x="2998534" y="653243"/>
                </a:cubicBezTo>
                <a:cubicBezTo>
                  <a:pt x="2998534" y="647409"/>
                  <a:pt x="3005363" y="640846"/>
                  <a:pt x="3013710" y="640846"/>
                </a:cubicBezTo>
                <a:close/>
                <a:moveTo>
                  <a:pt x="2942488" y="640846"/>
                </a:moveTo>
                <a:cubicBezTo>
                  <a:pt x="2951049" y="640846"/>
                  <a:pt x="2957280" y="647409"/>
                  <a:pt x="2957280" y="653243"/>
                </a:cubicBezTo>
                <a:cubicBezTo>
                  <a:pt x="2957280" y="661265"/>
                  <a:pt x="2951049" y="667100"/>
                  <a:pt x="2942488" y="667100"/>
                </a:cubicBezTo>
                <a:cubicBezTo>
                  <a:pt x="2934708" y="667100"/>
                  <a:pt x="2927703" y="661265"/>
                  <a:pt x="2927703" y="653243"/>
                </a:cubicBezTo>
                <a:cubicBezTo>
                  <a:pt x="2927703" y="647409"/>
                  <a:pt x="2934708" y="640846"/>
                  <a:pt x="2942488" y="640846"/>
                </a:cubicBezTo>
                <a:close/>
                <a:moveTo>
                  <a:pt x="2868288" y="640846"/>
                </a:moveTo>
                <a:cubicBezTo>
                  <a:pt x="2876853" y="640846"/>
                  <a:pt x="2883082" y="647409"/>
                  <a:pt x="2883082" y="653243"/>
                </a:cubicBezTo>
                <a:cubicBezTo>
                  <a:pt x="2883082" y="661265"/>
                  <a:pt x="2876853" y="667100"/>
                  <a:pt x="2868288" y="667100"/>
                </a:cubicBezTo>
                <a:cubicBezTo>
                  <a:pt x="2860506" y="667100"/>
                  <a:pt x="2853498" y="661265"/>
                  <a:pt x="2853498" y="653243"/>
                </a:cubicBezTo>
                <a:cubicBezTo>
                  <a:pt x="2853498" y="647409"/>
                  <a:pt x="2860506" y="640846"/>
                  <a:pt x="2868288" y="640846"/>
                </a:cubicBezTo>
                <a:close/>
                <a:moveTo>
                  <a:pt x="2796532" y="640846"/>
                </a:moveTo>
                <a:cubicBezTo>
                  <a:pt x="2804550" y="640846"/>
                  <a:pt x="2808926" y="647409"/>
                  <a:pt x="2808926" y="653243"/>
                </a:cubicBezTo>
                <a:cubicBezTo>
                  <a:pt x="2808926" y="661265"/>
                  <a:pt x="2804550" y="667100"/>
                  <a:pt x="2796532" y="667100"/>
                </a:cubicBezTo>
                <a:cubicBezTo>
                  <a:pt x="2789237" y="667100"/>
                  <a:pt x="2782673" y="661265"/>
                  <a:pt x="2782673" y="653243"/>
                </a:cubicBezTo>
                <a:cubicBezTo>
                  <a:pt x="2782673" y="647409"/>
                  <a:pt x="2789237" y="640846"/>
                  <a:pt x="2796532" y="640846"/>
                </a:cubicBezTo>
                <a:close/>
                <a:moveTo>
                  <a:pt x="2725692" y="640846"/>
                </a:moveTo>
                <a:cubicBezTo>
                  <a:pt x="2731527" y="640846"/>
                  <a:pt x="2738097" y="647409"/>
                  <a:pt x="2738097" y="653243"/>
                </a:cubicBezTo>
                <a:cubicBezTo>
                  <a:pt x="2738097" y="661265"/>
                  <a:pt x="2731527" y="667100"/>
                  <a:pt x="2725692" y="667100"/>
                </a:cubicBezTo>
                <a:cubicBezTo>
                  <a:pt x="2717681" y="667100"/>
                  <a:pt x="2711843" y="661265"/>
                  <a:pt x="2711843" y="653243"/>
                </a:cubicBezTo>
                <a:cubicBezTo>
                  <a:pt x="2711843" y="647409"/>
                  <a:pt x="2717681" y="640846"/>
                  <a:pt x="2725692" y="640846"/>
                </a:cubicBezTo>
                <a:close/>
                <a:moveTo>
                  <a:pt x="2654867" y="640846"/>
                </a:moveTo>
                <a:cubicBezTo>
                  <a:pt x="2660705" y="640846"/>
                  <a:pt x="2667266" y="647409"/>
                  <a:pt x="2667266" y="653243"/>
                </a:cubicBezTo>
                <a:cubicBezTo>
                  <a:pt x="2667266" y="661265"/>
                  <a:pt x="2660705" y="667100"/>
                  <a:pt x="2654867" y="667100"/>
                </a:cubicBezTo>
                <a:cubicBezTo>
                  <a:pt x="2646847" y="667100"/>
                  <a:pt x="2641013" y="661265"/>
                  <a:pt x="2641013" y="653243"/>
                </a:cubicBezTo>
                <a:cubicBezTo>
                  <a:pt x="2641013" y="647409"/>
                  <a:pt x="2646847" y="640846"/>
                  <a:pt x="2654867" y="640846"/>
                </a:cubicBezTo>
                <a:close/>
                <a:moveTo>
                  <a:pt x="2582577" y="640846"/>
                </a:moveTo>
                <a:cubicBezTo>
                  <a:pt x="2589870" y="640846"/>
                  <a:pt x="2596432" y="647409"/>
                  <a:pt x="2596432" y="654702"/>
                </a:cubicBezTo>
                <a:cubicBezTo>
                  <a:pt x="2596432" y="661265"/>
                  <a:pt x="2589870" y="667100"/>
                  <a:pt x="2582577" y="667100"/>
                </a:cubicBezTo>
                <a:cubicBezTo>
                  <a:pt x="2576016" y="667100"/>
                  <a:pt x="2570181" y="661265"/>
                  <a:pt x="2570181" y="654702"/>
                </a:cubicBezTo>
                <a:cubicBezTo>
                  <a:pt x="2570181" y="647409"/>
                  <a:pt x="2576016" y="640846"/>
                  <a:pt x="2582577" y="640846"/>
                </a:cubicBezTo>
                <a:close/>
                <a:moveTo>
                  <a:pt x="1728254" y="640846"/>
                </a:moveTo>
                <a:cubicBezTo>
                  <a:pt x="1736820" y="640846"/>
                  <a:pt x="1743044" y="647409"/>
                  <a:pt x="1743044" y="654702"/>
                </a:cubicBezTo>
                <a:cubicBezTo>
                  <a:pt x="1743044" y="661265"/>
                  <a:pt x="1736820" y="667100"/>
                  <a:pt x="1728254" y="667100"/>
                </a:cubicBezTo>
                <a:cubicBezTo>
                  <a:pt x="1719691" y="667100"/>
                  <a:pt x="1713464" y="661265"/>
                  <a:pt x="1713464" y="654702"/>
                </a:cubicBezTo>
                <a:cubicBezTo>
                  <a:pt x="1713464" y="647409"/>
                  <a:pt x="1719691" y="640846"/>
                  <a:pt x="1728254" y="640846"/>
                </a:cubicBezTo>
                <a:close/>
                <a:moveTo>
                  <a:pt x="1657423" y="640846"/>
                </a:moveTo>
                <a:cubicBezTo>
                  <a:pt x="1665208" y="640846"/>
                  <a:pt x="1672215" y="647409"/>
                  <a:pt x="1672215" y="654702"/>
                </a:cubicBezTo>
                <a:cubicBezTo>
                  <a:pt x="1672215" y="661265"/>
                  <a:pt x="1665208" y="667100"/>
                  <a:pt x="1657423" y="667100"/>
                </a:cubicBezTo>
                <a:cubicBezTo>
                  <a:pt x="1648867" y="667100"/>
                  <a:pt x="1642644" y="661265"/>
                  <a:pt x="1642644" y="654702"/>
                </a:cubicBezTo>
                <a:cubicBezTo>
                  <a:pt x="1642644" y="647409"/>
                  <a:pt x="1648867" y="640846"/>
                  <a:pt x="1657423" y="640846"/>
                </a:cubicBezTo>
                <a:close/>
                <a:moveTo>
                  <a:pt x="1582290" y="640846"/>
                </a:moveTo>
                <a:cubicBezTo>
                  <a:pt x="1589584" y="640846"/>
                  <a:pt x="1594694" y="647409"/>
                  <a:pt x="1594694" y="654702"/>
                </a:cubicBezTo>
                <a:cubicBezTo>
                  <a:pt x="1594694" y="661265"/>
                  <a:pt x="1589584" y="667100"/>
                  <a:pt x="1582290" y="667100"/>
                </a:cubicBezTo>
                <a:cubicBezTo>
                  <a:pt x="1574268" y="667100"/>
                  <a:pt x="1568435" y="661265"/>
                  <a:pt x="1568435" y="654702"/>
                </a:cubicBezTo>
                <a:cubicBezTo>
                  <a:pt x="1568435" y="647409"/>
                  <a:pt x="1574268" y="640846"/>
                  <a:pt x="1582290" y="640846"/>
                </a:cubicBezTo>
                <a:close/>
                <a:moveTo>
                  <a:pt x="1512190" y="640846"/>
                </a:moveTo>
                <a:cubicBezTo>
                  <a:pt x="1518025" y="640846"/>
                  <a:pt x="1523859" y="647409"/>
                  <a:pt x="1523859" y="654702"/>
                </a:cubicBezTo>
                <a:cubicBezTo>
                  <a:pt x="1523859" y="661265"/>
                  <a:pt x="1518025" y="667100"/>
                  <a:pt x="1512190" y="667100"/>
                </a:cubicBezTo>
                <a:cubicBezTo>
                  <a:pt x="1504169" y="667100"/>
                  <a:pt x="1497604" y="662724"/>
                  <a:pt x="1497604" y="654702"/>
                </a:cubicBezTo>
                <a:cubicBezTo>
                  <a:pt x="1497604" y="647409"/>
                  <a:pt x="1504169" y="640846"/>
                  <a:pt x="1512190" y="640846"/>
                </a:cubicBezTo>
                <a:close/>
                <a:moveTo>
                  <a:pt x="1440623" y="640846"/>
                </a:moveTo>
                <a:cubicBezTo>
                  <a:pt x="1447182" y="640846"/>
                  <a:pt x="1453017" y="647409"/>
                  <a:pt x="1453017" y="654702"/>
                </a:cubicBezTo>
                <a:cubicBezTo>
                  <a:pt x="1453017" y="662724"/>
                  <a:pt x="1447182" y="667100"/>
                  <a:pt x="1440623" y="667100"/>
                </a:cubicBezTo>
                <a:cubicBezTo>
                  <a:pt x="1433331" y="667100"/>
                  <a:pt x="1426767" y="662724"/>
                  <a:pt x="1426767" y="654702"/>
                </a:cubicBezTo>
                <a:cubicBezTo>
                  <a:pt x="1426767" y="647409"/>
                  <a:pt x="1433331" y="640846"/>
                  <a:pt x="1440623" y="640846"/>
                </a:cubicBezTo>
                <a:close/>
                <a:moveTo>
                  <a:pt x="1368339" y="640846"/>
                </a:moveTo>
                <a:cubicBezTo>
                  <a:pt x="1376363" y="640846"/>
                  <a:pt x="1382194" y="647409"/>
                  <a:pt x="1382194" y="654702"/>
                </a:cubicBezTo>
                <a:cubicBezTo>
                  <a:pt x="1382194" y="662724"/>
                  <a:pt x="1376363" y="667100"/>
                  <a:pt x="1368339" y="667100"/>
                </a:cubicBezTo>
                <a:cubicBezTo>
                  <a:pt x="1362505" y="667100"/>
                  <a:pt x="1355943" y="662724"/>
                  <a:pt x="1355943" y="654702"/>
                </a:cubicBezTo>
                <a:cubicBezTo>
                  <a:pt x="1355943" y="647409"/>
                  <a:pt x="1362505" y="640846"/>
                  <a:pt x="1368339" y="640846"/>
                </a:cubicBezTo>
                <a:close/>
                <a:moveTo>
                  <a:pt x="1297512" y="640846"/>
                </a:moveTo>
                <a:cubicBezTo>
                  <a:pt x="1305535" y="640846"/>
                  <a:pt x="1311369" y="647409"/>
                  <a:pt x="1311369" y="654702"/>
                </a:cubicBezTo>
                <a:cubicBezTo>
                  <a:pt x="1311369" y="662724"/>
                  <a:pt x="1305535" y="667100"/>
                  <a:pt x="1297512" y="667100"/>
                </a:cubicBezTo>
                <a:cubicBezTo>
                  <a:pt x="1291678" y="667100"/>
                  <a:pt x="1285116" y="662724"/>
                  <a:pt x="1285116" y="654702"/>
                </a:cubicBezTo>
                <a:cubicBezTo>
                  <a:pt x="1285116" y="647409"/>
                  <a:pt x="1291678" y="640846"/>
                  <a:pt x="1297512" y="640846"/>
                </a:cubicBezTo>
                <a:close/>
                <a:moveTo>
                  <a:pt x="1226680" y="640846"/>
                </a:moveTo>
                <a:cubicBezTo>
                  <a:pt x="1233973" y="640846"/>
                  <a:pt x="1240537" y="647409"/>
                  <a:pt x="1240537" y="654702"/>
                </a:cubicBezTo>
                <a:cubicBezTo>
                  <a:pt x="1240537" y="662724"/>
                  <a:pt x="1233973" y="667100"/>
                  <a:pt x="1226680" y="667100"/>
                </a:cubicBezTo>
                <a:cubicBezTo>
                  <a:pt x="1218667" y="667100"/>
                  <a:pt x="1214291" y="662724"/>
                  <a:pt x="1214291" y="654702"/>
                </a:cubicBezTo>
                <a:cubicBezTo>
                  <a:pt x="1214291" y="647409"/>
                  <a:pt x="1218667" y="640846"/>
                  <a:pt x="1226680" y="640846"/>
                </a:cubicBezTo>
                <a:close/>
                <a:moveTo>
                  <a:pt x="1154878" y="640846"/>
                </a:moveTo>
                <a:cubicBezTo>
                  <a:pt x="1162660" y="640846"/>
                  <a:pt x="1169666" y="647409"/>
                  <a:pt x="1169666" y="654702"/>
                </a:cubicBezTo>
                <a:cubicBezTo>
                  <a:pt x="1169666" y="662724"/>
                  <a:pt x="1162660" y="667100"/>
                  <a:pt x="1154878" y="667100"/>
                </a:cubicBezTo>
                <a:cubicBezTo>
                  <a:pt x="1146318" y="667100"/>
                  <a:pt x="1140088" y="662724"/>
                  <a:pt x="1140088" y="654702"/>
                </a:cubicBezTo>
                <a:cubicBezTo>
                  <a:pt x="1140088" y="647409"/>
                  <a:pt x="1146318" y="640846"/>
                  <a:pt x="1154878" y="640846"/>
                </a:cubicBezTo>
                <a:close/>
                <a:moveTo>
                  <a:pt x="1084051" y="640846"/>
                </a:moveTo>
                <a:cubicBezTo>
                  <a:pt x="1091834" y="640846"/>
                  <a:pt x="1098838" y="647409"/>
                  <a:pt x="1098838" y="654702"/>
                </a:cubicBezTo>
                <a:cubicBezTo>
                  <a:pt x="1098838" y="662724"/>
                  <a:pt x="1091834" y="667100"/>
                  <a:pt x="1084051" y="667100"/>
                </a:cubicBezTo>
                <a:cubicBezTo>
                  <a:pt x="1075486" y="667100"/>
                  <a:pt x="1069261" y="662724"/>
                  <a:pt x="1069261" y="654702"/>
                </a:cubicBezTo>
                <a:cubicBezTo>
                  <a:pt x="1069261" y="647409"/>
                  <a:pt x="1075486" y="640846"/>
                  <a:pt x="1084051" y="640846"/>
                </a:cubicBezTo>
                <a:close/>
                <a:moveTo>
                  <a:pt x="1013010" y="640846"/>
                </a:moveTo>
                <a:cubicBezTo>
                  <a:pt x="1020306" y="640846"/>
                  <a:pt x="1024682" y="647409"/>
                  <a:pt x="1024682" y="654702"/>
                </a:cubicBezTo>
                <a:cubicBezTo>
                  <a:pt x="1024682" y="662724"/>
                  <a:pt x="1020306" y="667100"/>
                  <a:pt x="1013010" y="667100"/>
                </a:cubicBezTo>
                <a:cubicBezTo>
                  <a:pt x="1004989" y="667100"/>
                  <a:pt x="998429" y="662724"/>
                  <a:pt x="998429" y="654702"/>
                </a:cubicBezTo>
                <a:cubicBezTo>
                  <a:pt x="998429" y="647409"/>
                  <a:pt x="1004989" y="640846"/>
                  <a:pt x="1013010" y="640846"/>
                </a:cubicBezTo>
                <a:close/>
                <a:moveTo>
                  <a:pt x="941457" y="640846"/>
                </a:moveTo>
                <a:cubicBezTo>
                  <a:pt x="948018" y="640846"/>
                  <a:pt x="953852" y="647409"/>
                  <a:pt x="953852" y="654702"/>
                </a:cubicBezTo>
                <a:cubicBezTo>
                  <a:pt x="953852" y="662724"/>
                  <a:pt x="948018" y="667100"/>
                  <a:pt x="941457" y="667100"/>
                </a:cubicBezTo>
                <a:cubicBezTo>
                  <a:pt x="934166" y="667100"/>
                  <a:pt x="927599" y="662724"/>
                  <a:pt x="927599" y="654702"/>
                </a:cubicBezTo>
                <a:cubicBezTo>
                  <a:pt x="927599" y="647409"/>
                  <a:pt x="934166" y="640846"/>
                  <a:pt x="941457" y="640846"/>
                </a:cubicBezTo>
                <a:close/>
                <a:moveTo>
                  <a:pt x="870622" y="640846"/>
                </a:moveTo>
                <a:cubicBezTo>
                  <a:pt x="877190" y="640846"/>
                  <a:pt x="883024" y="647409"/>
                  <a:pt x="883024" y="654702"/>
                </a:cubicBezTo>
                <a:cubicBezTo>
                  <a:pt x="883024" y="662724"/>
                  <a:pt x="877190" y="667100"/>
                  <a:pt x="870622" y="667100"/>
                </a:cubicBezTo>
                <a:cubicBezTo>
                  <a:pt x="863332" y="667100"/>
                  <a:pt x="856770" y="662724"/>
                  <a:pt x="856770" y="654702"/>
                </a:cubicBezTo>
                <a:cubicBezTo>
                  <a:pt x="856770" y="647409"/>
                  <a:pt x="863332" y="640846"/>
                  <a:pt x="870622" y="640846"/>
                </a:cubicBezTo>
                <a:close/>
                <a:moveTo>
                  <a:pt x="798337" y="640846"/>
                </a:moveTo>
                <a:cubicBezTo>
                  <a:pt x="806358" y="640846"/>
                  <a:pt x="812191" y="647851"/>
                  <a:pt x="812191" y="655635"/>
                </a:cubicBezTo>
                <a:cubicBezTo>
                  <a:pt x="812191" y="664197"/>
                  <a:pt x="806358" y="670424"/>
                  <a:pt x="798337" y="670424"/>
                </a:cubicBezTo>
                <a:cubicBezTo>
                  <a:pt x="792503" y="670424"/>
                  <a:pt x="785937" y="664197"/>
                  <a:pt x="785937" y="655635"/>
                </a:cubicBezTo>
                <a:cubicBezTo>
                  <a:pt x="785937" y="647851"/>
                  <a:pt x="792503" y="640846"/>
                  <a:pt x="798337" y="640846"/>
                </a:cubicBezTo>
                <a:close/>
                <a:moveTo>
                  <a:pt x="724134" y="640846"/>
                </a:moveTo>
                <a:cubicBezTo>
                  <a:pt x="731428" y="640846"/>
                  <a:pt x="737989" y="647851"/>
                  <a:pt x="737989" y="655635"/>
                </a:cubicBezTo>
                <a:cubicBezTo>
                  <a:pt x="737989" y="664197"/>
                  <a:pt x="731428" y="670424"/>
                  <a:pt x="724134" y="670424"/>
                </a:cubicBezTo>
                <a:cubicBezTo>
                  <a:pt x="717567" y="670424"/>
                  <a:pt x="711735" y="664197"/>
                  <a:pt x="711735" y="655635"/>
                </a:cubicBezTo>
                <a:cubicBezTo>
                  <a:pt x="711735" y="647851"/>
                  <a:pt x="717567" y="640846"/>
                  <a:pt x="724134" y="640846"/>
                </a:cubicBezTo>
                <a:close/>
                <a:moveTo>
                  <a:pt x="653301" y="640846"/>
                </a:moveTo>
                <a:cubicBezTo>
                  <a:pt x="660594" y="640846"/>
                  <a:pt x="667160" y="647851"/>
                  <a:pt x="667160" y="655635"/>
                </a:cubicBezTo>
                <a:cubicBezTo>
                  <a:pt x="667160" y="664197"/>
                  <a:pt x="660594" y="670424"/>
                  <a:pt x="653301" y="670424"/>
                </a:cubicBezTo>
                <a:cubicBezTo>
                  <a:pt x="645283" y="670424"/>
                  <a:pt x="640907" y="664197"/>
                  <a:pt x="640907" y="655635"/>
                </a:cubicBezTo>
                <a:cubicBezTo>
                  <a:pt x="640907" y="647851"/>
                  <a:pt x="645283" y="640846"/>
                  <a:pt x="653301" y="640846"/>
                </a:cubicBezTo>
                <a:close/>
                <a:moveTo>
                  <a:pt x="584864" y="640846"/>
                </a:moveTo>
                <a:cubicBezTo>
                  <a:pt x="592646" y="640846"/>
                  <a:pt x="599651" y="647851"/>
                  <a:pt x="599651" y="655635"/>
                </a:cubicBezTo>
                <a:cubicBezTo>
                  <a:pt x="599651" y="664197"/>
                  <a:pt x="592646" y="670424"/>
                  <a:pt x="584864" y="670424"/>
                </a:cubicBezTo>
                <a:cubicBezTo>
                  <a:pt x="576304" y="670424"/>
                  <a:pt x="570075" y="664197"/>
                  <a:pt x="570075" y="655635"/>
                </a:cubicBezTo>
                <a:cubicBezTo>
                  <a:pt x="570075" y="647851"/>
                  <a:pt x="576304" y="640846"/>
                  <a:pt x="584864" y="640846"/>
                </a:cubicBezTo>
                <a:close/>
                <a:moveTo>
                  <a:pt x="513663" y="640846"/>
                </a:moveTo>
                <a:cubicBezTo>
                  <a:pt x="522010" y="640846"/>
                  <a:pt x="528843" y="647851"/>
                  <a:pt x="528843" y="655635"/>
                </a:cubicBezTo>
                <a:cubicBezTo>
                  <a:pt x="528843" y="664197"/>
                  <a:pt x="522010" y="670424"/>
                  <a:pt x="513663" y="670424"/>
                </a:cubicBezTo>
                <a:cubicBezTo>
                  <a:pt x="506076" y="670424"/>
                  <a:pt x="499246" y="664197"/>
                  <a:pt x="499246" y="655635"/>
                </a:cubicBezTo>
                <a:cubicBezTo>
                  <a:pt x="499246" y="647851"/>
                  <a:pt x="506076" y="640846"/>
                  <a:pt x="513663" y="640846"/>
                </a:cubicBezTo>
                <a:close/>
                <a:moveTo>
                  <a:pt x="439832" y="640846"/>
                </a:moveTo>
                <a:cubicBezTo>
                  <a:pt x="448391" y="640846"/>
                  <a:pt x="454622" y="647851"/>
                  <a:pt x="454622" y="655635"/>
                </a:cubicBezTo>
                <a:cubicBezTo>
                  <a:pt x="454622" y="664197"/>
                  <a:pt x="448391" y="670424"/>
                  <a:pt x="439832" y="670424"/>
                </a:cubicBezTo>
                <a:cubicBezTo>
                  <a:pt x="432049" y="670424"/>
                  <a:pt x="425044" y="664197"/>
                  <a:pt x="425044" y="655635"/>
                </a:cubicBezTo>
                <a:cubicBezTo>
                  <a:pt x="425044" y="647851"/>
                  <a:pt x="432049" y="640846"/>
                  <a:pt x="439832" y="640846"/>
                </a:cubicBezTo>
                <a:close/>
                <a:moveTo>
                  <a:pt x="368070" y="640846"/>
                </a:moveTo>
                <a:cubicBezTo>
                  <a:pt x="376088" y="640846"/>
                  <a:pt x="380465" y="647851"/>
                  <a:pt x="380465" y="655635"/>
                </a:cubicBezTo>
                <a:cubicBezTo>
                  <a:pt x="380465" y="664197"/>
                  <a:pt x="376088" y="670424"/>
                  <a:pt x="368070" y="670424"/>
                </a:cubicBezTo>
                <a:cubicBezTo>
                  <a:pt x="360777" y="670424"/>
                  <a:pt x="354211" y="664197"/>
                  <a:pt x="354211" y="655635"/>
                </a:cubicBezTo>
                <a:cubicBezTo>
                  <a:pt x="354211" y="647851"/>
                  <a:pt x="360777" y="640846"/>
                  <a:pt x="368070" y="640846"/>
                </a:cubicBezTo>
                <a:close/>
                <a:moveTo>
                  <a:pt x="297235" y="640846"/>
                </a:moveTo>
                <a:cubicBezTo>
                  <a:pt x="303798" y="640846"/>
                  <a:pt x="309631" y="647851"/>
                  <a:pt x="309631" y="655635"/>
                </a:cubicBezTo>
                <a:cubicBezTo>
                  <a:pt x="309631" y="664197"/>
                  <a:pt x="303798" y="670424"/>
                  <a:pt x="297235" y="670424"/>
                </a:cubicBezTo>
                <a:cubicBezTo>
                  <a:pt x="289944" y="670424"/>
                  <a:pt x="283379" y="664197"/>
                  <a:pt x="283379" y="655635"/>
                </a:cubicBezTo>
                <a:cubicBezTo>
                  <a:pt x="283379" y="647851"/>
                  <a:pt x="289944" y="640846"/>
                  <a:pt x="297235" y="640846"/>
                </a:cubicBezTo>
                <a:close/>
                <a:moveTo>
                  <a:pt x="4082465" y="570017"/>
                </a:moveTo>
                <a:cubicBezTo>
                  <a:pt x="4090249" y="570017"/>
                  <a:pt x="4097254" y="576244"/>
                  <a:pt x="4097254" y="584805"/>
                </a:cubicBezTo>
                <a:cubicBezTo>
                  <a:pt x="4097254" y="593367"/>
                  <a:pt x="4090249" y="599594"/>
                  <a:pt x="4082465" y="599594"/>
                </a:cubicBezTo>
                <a:cubicBezTo>
                  <a:pt x="4073903" y="599594"/>
                  <a:pt x="4067676" y="593367"/>
                  <a:pt x="4067676" y="584805"/>
                </a:cubicBezTo>
                <a:cubicBezTo>
                  <a:pt x="4067676" y="576244"/>
                  <a:pt x="4073903" y="570017"/>
                  <a:pt x="4082465" y="570017"/>
                </a:cubicBezTo>
                <a:close/>
                <a:moveTo>
                  <a:pt x="4010703" y="570017"/>
                </a:moveTo>
                <a:cubicBezTo>
                  <a:pt x="4017996" y="570017"/>
                  <a:pt x="4023100" y="576244"/>
                  <a:pt x="4023100" y="584805"/>
                </a:cubicBezTo>
                <a:cubicBezTo>
                  <a:pt x="4023100" y="593367"/>
                  <a:pt x="4017996" y="599594"/>
                  <a:pt x="4010703" y="599594"/>
                </a:cubicBezTo>
                <a:cubicBezTo>
                  <a:pt x="4002681" y="599594"/>
                  <a:pt x="3996847" y="593367"/>
                  <a:pt x="3996847" y="584805"/>
                </a:cubicBezTo>
                <a:cubicBezTo>
                  <a:pt x="3996847" y="576244"/>
                  <a:pt x="4002681" y="570017"/>
                  <a:pt x="4010703" y="570017"/>
                </a:cubicBezTo>
                <a:close/>
                <a:moveTo>
                  <a:pt x="3939871" y="570017"/>
                </a:moveTo>
                <a:cubicBezTo>
                  <a:pt x="3946434" y="570017"/>
                  <a:pt x="3952268" y="576244"/>
                  <a:pt x="3952268" y="584805"/>
                </a:cubicBezTo>
                <a:cubicBezTo>
                  <a:pt x="3952268" y="593367"/>
                  <a:pt x="3946434" y="599594"/>
                  <a:pt x="3939871" y="599594"/>
                </a:cubicBezTo>
                <a:cubicBezTo>
                  <a:pt x="3932578" y="599594"/>
                  <a:pt x="3926015" y="593367"/>
                  <a:pt x="3926015" y="584805"/>
                </a:cubicBezTo>
                <a:cubicBezTo>
                  <a:pt x="3926015" y="576244"/>
                  <a:pt x="3932578" y="570017"/>
                  <a:pt x="3939871" y="570017"/>
                </a:cubicBezTo>
                <a:close/>
                <a:moveTo>
                  <a:pt x="3869042" y="570017"/>
                </a:moveTo>
                <a:cubicBezTo>
                  <a:pt x="3875605" y="570017"/>
                  <a:pt x="3881439" y="576244"/>
                  <a:pt x="3881439" y="584805"/>
                </a:cubicBezTo>
                <a:cubicBezTo>
                  <a:pt x="3881439" y="593367"/>
                  <a:pt x="3875605" y="599594"/>
                  <a:pt x="3869042" y="599594"/>
                </a:cubicBezTo>
                <a:cubicBezTo>
                  <a:pt x="3861749" y="599594"/>
                  <a:pt x="3855186" y="593367"/>
                  <a:pt x="3855186" y="584805"/>
                </a:cubicBezTo>
                <a:cubicBezTo>
                  <a:pt x="3855186" y="576244"/>
                  <a:pt x="3861749" y="570017"/>
                  <a:pt x="3869042" y="570017"/>
                </a:cubicBezTo>
                <a:close/>
                <a:moveTo>
                  <a:pt x="3796752" y="570017"/>
                </a:moveTo>
                <a:cubicBezTo>
                  <a:pt x="3804774" y="570017"/>
                  <a:pt x="3810608" y="576244"/>
                  <a:pt x="3810608" y="584805"/>
                </a:cubicBezTo>
                <a:cubicBezTo>
                  <a:pt x="3810608" y="593367"/>
                  <a:pt x="3804774" y="599594"/>
                  <a:pt x="3796752" y="599594"/>
                </a:cubicBezTo>
                <a:cubicBezTo>
                  <a:pt x="3790918" y="599594"/>
                  <a:pt x="3784355" y="593367"/>
                  <a:pt x="3784355" y="584805"/>
                </a:cubicBezTo>
                <a:cubicBezTo>
                  <a:pt x="3784355" y="576244"/>
                  <a:pt x="3790918" y="570017"/>
                  <a:pt x="3796752" y="570017"/>
                </a:cubicBezTo>
                <a:close/>
                <a:moveTo>
                  <a:pt x="3725922" y="570017"/>
                </a:moveTo>
                <a:cubicBezTo>
                  <a:pt x="3733944" y="570017"/>
                  <a:pt x="3739778" y="576244"/>
                  <a:pt x="3739778" y="584805"/>
                </a:cubicBezTo>
                <a:cubicBezTo>
                  <a:pt x="3739778" y="593367"/>
                  <a:pt x="3733944" y="599594"/>
                  <a:pt x="3725922" y="599594"/>
                </a:cubicBezTo>
                <a:cubicBezTo>
                  <a:pt x="3719359" y="599594"/>
                  <a:pt x="3713525" y="593367"/>
                  <a:pt x="3713525" y="584805"/>
                </a:cubicBezTo>
                <a:cubicBezTo>
                  <a:pt x="3713525" y="576244"/>
                  <a:pt x="3719359" y="570017"/>
                  <a:pt x="3725922" y="570017"/>
                </a:cubicBezTo>
                <a:close/>
                <a:moveTo>
                  <a:pt x="3655091" y="570017"/>
                </a:moveTo>
                <a:cubicBezTo>
                  <a:pt x="3662384" y="570017"/>
                  <a:pt x="3668947" y="574392"/>
                  <a:pt x="3668947" y="582414"/>
                </a:cubicBezTo>
                <a:cubicBezTo>
                  <a:pt x="3668947" y="590436"/>
                  <a:pt x="3662384" y="596271"/>
                  <a:pt x="3655091" y="596271"/>
                </a:cubicBezTo>
                <a:cubicBezTo>
                  <a:pt x="3647069" y="596271"/>
                  <a:pt x="3642694" y="590436"/>
                  <a:pt x="3642694" y="582414"/>
                </a:cubicBezTo>
                <a:cubicBezTo>
                  <a:pt x="3642694" y="574392"/>
                  <a:pt x="3647069" y="570017"/>
                  <a:pt x="3655091" y="570017"/>
                </a:cubicBezTo>
                <a:close/>
                <a:moveTo>
                  <a:pt x="3583280" y="570017"/>
                </a:moveTo>
                <a:cubicBezTo>
                  <a:pt x="3591064" y="570017"/>
                  <a:pt x="3598069" y="574392"/>
                  <a:pt x="3598069" y="582414"/>
                </a:cubicBezTo>
                <a:cubicBezTo>
                  <a:pt x="3598069" y="590436"/>
                  <a:pt x="3591064" y="596271"/>
                  <a:pt x="3583280" y="596271"/>
                </a:cubicBezTo>
                <a:cubicBezTo>
                  <a:pt x="3574718" y="596271"/>
                  <a:pt x="3568491" y="590436"/>
                  <a:pt x="3568491" y="582414"/>
                </a:cubicBezTo>
                <a:cubicBezTo>
                  <a:pt x="3568491" y="574392"/>
                  <a:pt x="3574718" y="570017"/>
                  <a:pt x="3583280" y="570017"/>
                </a:cubicBezTo>
                <a:close/>
                <a:moveTo>
                  <a:pt x="3512449" y="570017"/>
                </a:moveTo>
                <a:cubicBezTo>
                  <a:pt x="3520232" y="570017"/>
                  <a:pt x="3527237" y="574392"/>
                  <a:pt x="3527237" y="582414"/>
                </a:cubicBezTo>
                <a:cubicBezTo>
                  <a:pt x="3527237" y="590436"/>
                  <a:pt x="3520232" y="596271"/>
                  <a:pt x="3512449" y="596271"/>
                </a:cubicBezTo>
                <a:cubicBezTo>
                  <a:pt x="3503887" y="596271"/>
                  <a:pt x="3497661" y="590436"/>
                  <a:pt x="3497661" y="582414"/>
                </a:cubicBezTo>
                <a:cubicBezTo>
                  <a:pt x="3497661" y="574392"/>
                  <a:pt x="3503887" y="570017"/>
                  <a:pt x="3512449" y="570017"/>
                </a:cubicBezTo>
                <a:close/>
                <a:moveTo>
                  <a:pt x="3441619" y="570017"/>
                </a:moveTo>
                <a:cubicBezTo>
                  <a:pt x="3450181" y="570017"/>
                  <a:pt x="3456408" y="574392"/>
                  <a:pt x="3456408" y="582414"/>
                </a:cubicBezTo>
                <a:cubicBezTo>
                  <a:pt x="3456408" y="590436"/>
                  <a:pt x="3450181" y="596271"/>
                  <a:pt x="3441619" y="596271"/>
                </a:cubicBezTo>
                <a:cubicBezTo>
                  <a:pt x="3433835" y="596271"/>
                  <a:pt x="3426830" y="590436"/>
                  <a:pt x="3426830" y="582414"/>
                </a:cubicBezTo>
                <a:cubicBezTo>
                  <a:pt x="3426830" y="574392"/>
                  <a:pt x="3433835" y="570017"/>
                  <a:pt x="3441619" y="570017"/>
                </a:cubicBezTo>
                <a:close/>
                <a:moveTo>
                  <a:pt x="3369857" y="570017"/>
                </a:moveTo>
                <a:cubicBezTo>
                  <a:pt x="3377879" y="570017"/>
                  <a:pt x="3382254" y="574392"/>
                  <a:pt x="3382254" y="582414"/>
                </a:cubicBezTo>
                <a:cubicBezTo>
                  <a:pt x="3382254" y="590436"/>
                  <a:pt x="3377879" y="596271"/>
                  <a:pt x="3369857" y="596271"/>
                </a:cubicBezTo>
                <a:cubicBezTo>
                  <a:pt x="3362564" y="596271"/>
                  <a:pt x="3356001" y="590436"/>
                  <a:pt x="3356001" y="582414"/>
                </a:cubicBezTo>
                <a:cubicBezTo>
                  <a:pt x="3356001" y="574392"/>
                  <a:pt x="3362564" y="570017"/>
                  <a:pt x="3369857" y="570017"/>
                </a:cubicBezTo>
                <a:close/>
                <a:moveTo>
                  <a:pt x="3299091" y="570017"/>
                </a:moveTo>
                <a:cubicBezTo>
                  <a:pt x="3305656" y="570017"/>
                  <a:pt x="3311491" y="574392"/>
                  <a:pt x="3311491" y="582414"/>
                </a:cubicBezTo>
                <a:cubicBezTo>
                  <a:pt x="3311491" y="590436"/>
                  <a:pt x="3305656" y="596271"/>
                  <a:pt x="3299091" y="596271"/>
                </a:cubicBezTo>
                <a:cubicBezTo>
                  <a:pt x="3291802" y="596271"/>
                  <a:pt x="3285240" y="590436"/>
                  <a:pt x="3285240" y="582414"/>
                </a:cubicBezTo>
                <a:cubicBezTo>
                  <a:pt x="3285240" y="574392"/>
                  <a:pt x="3291802" y="570017"/>
                  <a:pt x="3299091" y="570017"/>
                </a:cubicBezTo>
                <a:close/>
                <a:moveTo>
                  <a:pt x="3226803" y="570017"/>
                </a:moveTo>
                <a:cubicBezTo>
                  <a:pt x="3234823" y="570017"/>
                  <a:pt x="3240660" y="574392"/>
                  <a:pt x="3240660" y="582414"/>
                </a:cubicBezTo>
                <a:cubicBezTo>
                  <a:pt x="3240660" y="590436"/>
                  <a:pt x="3234823" y="596271"/>
                  <a:pt x="3226803" y="596271"/>
                </a:cubicBezTo>
                <a:cubicBezTo>
                  <a:pt x="3220242" y="596271"/>
                  <a:pt x="3214406" y="590436"/>
                  <a:pt x="3214406" y="582414"/>
                </a:cubicBezTo>
                <a:cubicBezTo>
                  <a:pt x="3214406" y="574392"/>
                  <a:pt x="3220242" y="570017"/>
                  <a:pt x="3226803" y="570017"/>
                </a:cubicBezTo>
                <a:close/>
                <a:moveTo>
                  <a:pt x="3152600" y="570017"/>
                </a:moveTo>
                <a:cubicBezTo>
                  <a:pt x="3159892" y="570017"/>
                  <a:pt x="3166454" y="574392"/>
                  <a:pt x="3166454" y="582414"/>
                </a:cubicBezTo>
                <a:cubicBezTo>
                  <a:pt x="3166454" y="590436"/>
                  <a:pt x="3159892" y="596271"/>
                  <a:pt x="3152600" y="596271"/>
                </a:cubicBezTo>
                <a:cubicBezTo>
                  <a:pt x="3146037" y="596271"/>
                  <a:pt x="3140203" y="590436"/>
                  <a:pt x="3140203" y="582414"/>
                </a:cubicBezTo>
                <a:cubicBezTo>
                  <a:pt x="3140203" y="574392"/>
                  <a:pt x="3146037" y="570017"/>
                  <a:pt x="3152600" y="570017"/>
                </a:cubicBezTo>
                <a:close/>
                <a:moveTo>
                  <a:pt x="3081770" y="570017"/>
                </a:moveTo>
                <a:cubicBezTo>
                  <a:pt x="3089064" y="570017"/>
                  <a:pt x="3095622" y="575851"/>
                  <a:pt x="3095622" y="582414"/>
                </a:cubicBezTo>
                <a:cubicBezTo>
                  <a:pt x="3095622" y="590436"/>
                  <a:pt x="3089064" y="596271"/>
                  <a:pt x="3081770" y="596271"/>
                </a:cubicBezTo>
                <a:cubicBezTo>
                  <a:pt x="3073746" y="596271"/>
                  <a:pt x="3069369" y="590436"/>
                  <a:pt x="3069369" y="582414"/>
                </a:cubicBezTo>
                <a:cubicBezTo>
                  <a:pt x="3069369" y="575851"/>
                  <a:pt x="3073746" y="570017"/>
                  <a:pt x="3081770" y="570017"/>
                </a:cubicBezTo>
                <a:close/>
                <a:moveTo>
                  <a:pt x="3013712" y="570017"/>
                </a:moveTo>
                <a:cubicBezTo>
                  <a:pt x="3021305" y="570017"/>
                  <a:pt x="3028132" y="575851"/>
                  <a:pt x="3028132" y="582414"/>
                </a:cubicBezTo>
                <a:cubicBezTo>
                  <a:pt x="3028132" y="590436"/>
                  <a:pt x="3021305" y="596271"/>
                  <a:pt x="3013712" y="596271"/>
                </a:cubicBezTo>
                <a:cubicBezTo>
                  <a:pt x="3005366" y="596271"/>
                  <a:pt x="2998537" y="590436"/>
                  <a:pt x="2998537" y="582414"/>
                </a:cubicBezTo>
                <a:cubicBezTo>
                  <a:pt x="2998537" y="575851"/>
                  <a:pt x="3005366" y="570017"/>
                  <a:pt x="3013712" y="570017"/>
                </a:cubicBezTo>
                <a:close/>
                <a:moveTo>
                  <a:pt x="2942491" y="570017"/>
                </a:moveTo>
                <a:cubicBezTo>
                  <a:pt x="2951049" y="570017"/>
                  <a:pt x="2957285" y="575851"/>
                  <a:pt x="2957285" y="582414"/>
                </a:cubicBezTo>
                <a:cubicBezTo>
                  <a:pt x="2957285" y="590436"/>
                  <a:pt x="2951049" y="596271"/>
                  <a:pt x="2942491" y="596271"/>
                </a:cubicBezTo>
                <a:cubicBezTo>
                  <a:pt x="2934710" y="596271"/>
                  <a:pt x="2927705" y="590436"/>
                  <a:pt x="2927705" y="582414"/>
                </a:cubicBezTo>
                <a:cubicBezTo>
                  <a:pt x="2927705" y="575851"/>
                  <a:pt x="2934710" y="570017"/>
                  <a:pt x="2942491" y="570017"/>
                </a:cubicBezTo>
                <a:close/>
                <a:moveTo>
                  <a:pt x="2868288" y="570017"/>
                </a:moveTo>
                <a:cubicBezTo>
                  <a:pt x="2876856" y="570017"/>
                  <a:pt x="2883082" y="575851"/>
                  <a:pt x="2883082" y="582414"/>
                </a:cubicBezTo>
                <a:cubicBezTo>
                  <a:pt x="2883082" y="590436"/>
                  <a:pt x="2876856" y="596271"/>
                  <a:pt x="2868288" y="596271"/>
                </a:cubicBezTo>
                <a:cubicBezTo>
                  <a:pt x="2860506" y="596271"/>
                  <a:pt x="2853502" y="590436"/>
                  <a:pt x="2853502" y="582414"/>
                </a:cubicBezTo>
                <a:cubicBezTo>
                  <a:pt x="2853502" y="575851"/>
                  <a:pt x="2860506" y="570017"/>
                  <a:pt x="2868288" y="570017"/>
                </a:cubicBezTo>
                <a:close/>
                <a:moveTo>
                  <a:pt x="2796532" y="570017"/>
                </a:moveTo>
                <a:cubicBezTo>
                  <a:pt x="2804552" y="570017"/>
                  <a:pt x="2808931" y="575851"/>
                  <a:pt x="2808931" y="582414"/>
                </a:cubicBezTo>
                <a:cubicBezTo>
                  <a:pt x="2808931" y="590436"/>
                  <a:pt x="2804552" y="596271"/>
                  <a:pt x="2796532" y="596271"/>
                </a:cubicBezTo>
                <a:cubicBezTo>
                  <a:pt x="2789240" y="596271"/>
                  <a:pt x="2782675" y="590436"/>
                  <a:pt x="2782675" y="582414"/>
                </a:cubicBezTo>
                <a:cubicBezTo>
                  <a:pt x="2782675" y="575851"/>
                  <a:pt x="2789240" y="570017"/>
                  <a:pt x="2796532" y="570017"/>
                </a:cubicBezTo>
                <a:close/>
                <a:moveTo>
                  <a:pt x="2725695" y="570017"/>
                </a:moveTo>
                <a:cubicBezTo>
                  <a:pt x="2731529" y="570017"/>
                  <a:pt x="2738097" y="575851"/>
                  <a:pt x="2738097" y="582414"/>
                </a:cubicBezTo>
                <a:cubicBezTo>
                  <a:pt x="2738097" y="590436"/>
                  <a:pt x="2731529" y="596271"/>
                  <a:pt x="2725695" y="596271"/>
                </a:cubicBezTo>
                <a:cubicBezTo>
                  <a:pt x="2717681" y="596271"/>
                  <a:pt x="2711843" y="590436"/>
                  <a:pt x="2711843" y="582414"/>
                </a:cubicBezTo>
                <a:cubicBezTo>
                  <a:pt x="2711843" y="575851"/>
                  <a:pt x="2717681" y="570017"/>
                  <a:pt x="2725695" y="570017"/>
                </a:cubicBezTo>
                <a:close/>
                <a:moveTo>
                  <a:pt x="2654867" y="570017"/>
                </a:moveTo>
                <a:cubicBezTo>
                  <a:pt x="2660705" y="570017"/>
                  <a:pt x="2667266" y="575851"/>
                  <a:pt x="2667266" y="582414"/>
                </a:cubicBezTo>
                <a:cubicBezTo>
                  <a:pt x="2667266" y="590436"/>
                  <a:pt x="2660705" y="596271"/>
                  <a:pt x="2654867" y="596271"/>
                </a:cubicBezTo>
                <a:cubicBezTo>
                  <a:pt x="2646847" y="596271"/>
                  <a:pt x="2641013" y="590436"/>
                  <a:pt x="2641013" y="582414"/>
                </a:cubicBezTo>
                <a:cubicBezTo>
                  <a:pt x="2641013" y="575851"/>
                  <a:pt x="2646847" y="570017"/>
                  <a:pt x="2654867" y="570017"/>
                </a:cubicBezTo>
                <a:close/>
                <a:moveTo>
                  <a:pt x="2582580" y="570017"/>
                </a:moveTo>
                <a:cubicBezTo>
                  <a:pt x="2589873" y="570017"/>
                  <a:pt x="2596435" y="575851"/>
                  <a:pt x="2596435" y="582414"/>
                </a:cubicBezTo>
                <a:cubicBezTo>
                  <a:pt x="2596435" y="590436"/>
                  <a:pt x="2589873" y="596271"/>
                  <a:pt x="2582580" y="596271"/>
                </a:cubicBezTo>
                <a:cubicBezTo>
                  <a:pt x="2576018" y="596271"/>
                  <a:pt x="2570184" y="590436"/>
                  <a:pt x="2570184" y="582414"/>
                </a:cubicBezTo>
                <a:cubicBezTo>
                  <a:pt x="2570184" y="575851"/>
                  <a:pt x="2576018" y="570017"/>
                  <a:pt x="2582580" y="570017"/>
                </a:cubicBezTo>
                <a:close/>
                <a:moveTo>
                  <a:pt x="2511026" y="570017"/>
                </a:moveTo>
                <a:cubicBezTo>
                  <a:pt x="2519047" y="570017"/>
                  <a:pt x="2525610" y="575851"/>
                  <a:pt x="2525610" y="582414"/>
                </a:cubicBezTo>
                <a:cubicBezTo>
                  <a:pt x="2525610" y="590436"/>
                  <a:pt x="2519047" y="596271"/>
                  <a:pt x="2511026" y="596271"/>
                </a:cubicBezTo>
                <a:cubicBezTo>
                  <a:pt x="2505193" y="596271"/>
                  <a:pt x="2499358" y="590436"/>
                  <a:pt x="2499358" y="582414"/>
                </a:cubicBezTo>
                <a:cubicBezTo>
                  <a:pt x="2499358" y="575851"/>
                  <a:pt x="2505193" y="570017"/>
                  <a:pt x="2511026" y="570017"/>
                </a:cubicBezTo>
                <a:close/>
                <a:moveTo>
                  <a:pt x="2440921" y="570017"/>
                </a:moveTo>
                <a:cubicBezTo>
                  <a:pt x="2448943" y="570017"/>
                  <a:pt x="2454778" y="575851"/>
                  <a:pt x="2454778" y="582414"/>
                </a:cubicBezTo>
                <a:cubicBezTo>
                  <a:pt x="2454778" y="590436"/>
                  <a:pt x="2448943" y="596271"/>
                  <a:pt x="2440921" y="596271"/>
                </a:cubicBezTo>
                <a:cubicBezTo>
                  <a:pt x="2433632" y="596271"/>
                  <a:pt x="2428525" y="590436"/>
                  <a:pt x="2428525" y="582414"/>
                </a:cubicBezTo>
                <a:cubicBezTo>
                  <a:pt x="2428525" y="575851"/>
                  <a:pt x="2433632" y="570017"/>
                  <a:pt x="2440921" y="570017"/>
                </a:cubicBezTo>
                <a:close/>
                <a:moveTo>
                  <a:pt x="2369108" y="570017"/>
                </a:moveTo>
                <a:cubicBezTo>
                  <a:pt x="2377669" y="570017"/>
                  <a:pt x="2383896" y="575851"/>
                  <a:pt x="2383896" y="582414"/>
                </a:cubicBezTo>
                <a:cubicBezTo>
                  <a:pt x="2383896" y="590436"/>
                  <a:pt x="2377669" y="596271"/>
                  <a:pt x="2369108" y="596271"/>
                </a:cubicBezTo>
                <a:cubicBezTo>
                  <a:pt x="2361324" y="596271"/>
                  <a:pt x="2354319" y="590436"/>
                  <a:pt x="2354319" y="582414"/>
                </a:cubicBezTo>
                <a:cubicBezTo>
                  <a:pt x="2354319" y="575851"/>
                  <a:pt x="2361324" y="570017"/>
                  <a:pt x="2369108" y="570017"/>
                </a:cubicBezTo>
                <a:close/>
                <a:moveTo>
                  <a:pt x="2298275" y="570017"/>
                </a:moveTo>
                <a:cubicBezTo>
                  <a:pt x="2306839" y="570017"/>
                  <a:pt x="2313064" y="575851"/>
                  <a:pt x="2313064" y="582414"/>
                </a:cubicBezTo>
                <a:cubicBezTo>
                  <a:pt x="2313064" y="590436"/>
                  <a:pt x="2306839" y="596271"/>
                  <a:pt x="2298275" y="596271"/>
                </a:cubicBezTo>
                <a:cubicBezTo>
                  <a:pt x="2290494" y="596271"/>
                  <a:pt x="2283487" y="590436"/>
                  <a:pt x="2283487" y="582414"/>
                </a:cubicBezTo>
                <a:cubicBezTo>
                  <a:pt x="2283487" y="575851"/>
                  <a:pt x="2290494" y="570017"/>
                  <a:pt x="2298275" y="570017"/>
                </a:cubicBezTo>
                <a:close/>
                <a:moveTo>
                  <a:pt x="2226512" y="570017"/>
                </a:moveTo>
                <a:cubicBezTo>
                  <a:pt x="2234534" y="570017"/>
                  <a:pt x="2238911" y="575851"/>
                  <a:pt x="2238911" y="582414"/>
                </a:cubicBezTo>
                <a:cubicBezTo>
                  <a:pt x="2238911" y="590436"/>
                  <a:pt x="2234534" y="596271"/>
                  <a:pt x="2226512" y="596271"/>
                </a:cubicBezTo>
                <a:cubicBezTo>
                  <a:pt x="2218490" y="596271"/>
                  <a:pt x="2212655" y="590436"/>
                  <a:pt x="2212655" y="582414"/>
                </a:cubicBezTo>
                <a:cubicBezTo>
                  <a:pt x="2212655" y="575851"/>
                  <a:pt x="2218490" y="570017"/>
                  <a:pt x="2226512" y="570017"/>
                </a:cubicBezTo>
                <a:close/>
                <a:moveTo>
                  <a:pt x="2155680" y="570017"/>
                </a:moveTo>
                <a:cubicBezTo>
                  <a:pt x="2161514" y="570017"/>
                  <a:pt x="2168079" y="575851"/>
                  <a:pt x="2168079" y="582414"/>
                </a:cubicBezTo>
                <a:cubicBezTo>
                  <a:pt x="2168079" y="590436"/>
                  <a:pt x="2161514" y="596271"/>
                  <a:pt x="2155680" y="596271"/>
                </a:cubicBezTo>
                <a:cubicBezTo>
                  <a:pt x="2147658" y="596271"/>
                  <a:pt x="2141823" y="590436"/>
                  <a:pt x="2141823" y="582414"/>
                </a:cubicBezTo>
                <a:cubicBezTo>
                  <a:pt x="2141823" y="575851"/>
                  <a:pt x="2147658" y="570017"/>
                  <a:pt x="2155680" y="570017"/>
                </a:cubicBezTo>
                <a:close/>
                <a:moveTo>
                  <a:pt x="2084846" y="570017"/>
                </a:moveTo>
                <a:cubicBezTo>
                  <a:pt x="2090680" y="570017"/>
                  <a:pt x="2097246" y="575851"/>
                  <a:pt x="2097246" y="582414"/>
                </a:cubicBezTo>
                <a:cubicBezTo>
                  <a:pt x="2097246" y="590436"/>
                  <a:pt x="2090680" y="596271"/>
                  <a:pt x="2084846" y="596271"/>
                </a:cubicBezTo>
                <a:cubicBezTo>
                  <a:pt x="2076824" y="596271"/>
                  <a:pt x="2070989" y="590436"/>
                  <a:pt x="2070989" y="582414"/>
                </a:cubicBezTo>
                <a:cubicBezTo>
                  <a:pt x="2070989" y="575851"/>
                  <a:pt x="2076824" y="570017"/>
                  <a:pt x="2084846" y="570017"/>
                </a:cubicBezTo>
                <a:close/>
                <a:moveTo>
                  <a:pt x="2011831" y="570017"/>
                </a:moveTo>
                <a:cubicBezTo>
                  <a:pt x="2019854" y="570017"/>
                  <a:pt x="2026416" y="575851"/>
                  <a:pt x="2026416" y="582414"/>
                </a:cubicBezTo>
                <a:cubicBezTo>
                  <a:pt x="2026416" y="590436"/>
                  <a:pt x="2019854" y="596271"/>
                  <a:pt x="2011831" y="596271"/>
                </a:cubicBezTo>
                <a:cubicBezTo>
                  <a:pt x="2005997" y="596271"/>
                  <a:pt x="2000163" y="590436"/>
                  <a:pt x="2000163" y="582414"/>
                </a:cubicBezTo>
                <a:cubicBezTo>
                  <a:pt x="2000163" y="575851"/>
                  <a:pt x="2005997" y="570017"/>
                  <a:pt x="2011831" y="570017"/>
                </a:cubicBezTo>
                <a:close/>
                <a:moveTo>
                  <a:pt x="1938359" y="570017"/>
                </a:moveTo>
                <a:cubicBezTo>
                  <a:pt x="1946379" y="570017"/>
                  <a:pt x="1952216" y="575851"/>
                  <a:pt x="1952216" y="583873"/>
                </a:cubicBezTo>
                <a:cubicBezTo>
                  <a:pt x="1952216" y="590436"/>
                  <a:pt x="1946379" y="596271"/>
                  <a:pt x="1938359" y="596271"/>
                </a:cubicBezTo>
                <a:cubicBezTo>
                  <a:pt x="1932525" y="596271"/>
                  <a:pt x="1925962" y="590436"/>
                  <a:pt x="1925962" y="583873"/>
                </a:cubicBezTo>
                <a:cubicBezTo>
                  <a:pt x="1925962" y="575851"/>
                  <a:pt x="1932525" y="570017"/>
                  <a:pt x="1938359" y="570017"/>
                </a:cubicBezTo>
                <a:close/>
                <a:moveTo>
                  <a:pt x="1867522" y="570017"/>
                </a:moveTo>
                <a:cubicBezTo>
                  <a:pt x="1875545" y="570017"/>
                  <a:pt x="1881382" y="575851"/>
                  <a:pt x="1881382" y="583873"/>
                </a:cubicBezTo>
                <a:cubicBezTo>
                  <a:pt x="1881382" y="590436"/>
                  <a:pt x="1875545" y="596271"/>
                  <a:pt x="1867522" y="596271"/>
                </a:cubicBezTo>
                <a:cubicBezTo>
                  <a:pt x="1860229" y="596271"/>
                  <a:pt x="1855124" y="590436"/>
                  <a:pt x="1855124" y="583873"/>
                </a:cubicBezTo>
                <a:cubicBezTo>
                  <a:pt x="1855124" y="575851"/>
                  <a:pt x="1860229" y="570017"/>
                  <a:pt x="1867522" y="570017"/>
                </a:cubicBezTo>
                <a:close/>
                <a:moveTo>
                  <a:pt x="1799082" y="570017"/>
                </a:moveTo>
                <a:cubicBezTo>
                  <a:pt x="1807643" y="570017"/>
                  <a:pt x="1813871" y="575851"/>
                  <a:pt x="1813871" y="583873"/>
                </a:cubicBezTo>
                <a:cubicBezTo>
                  <a:pt x="1813871" y="590436"/>
                  <a:pt x="1807643" y="596271"/>
                  <a:pt x="1799082" y="596271"/>
                </a:cubicBezTo>
                <a:cubicBezTo>
                  <a:pt x="1790521" y="596271"/>
                  <a:pt x="1784295" y="590436"/>
                  <a:pt x="1784295" y="583873"/>
                </a:cubicBezTo>
                <a:cubicBezTo>
                  <a:pt x="1784295" y="575851"/>
                  <a:pt x="1790521" y="570017"/>
                  <a:pt x="1799082" y="570017"/>
                </a:cubicBezTo>
                <a:close/>
                <a:moveTo>
                  <a:pt x="1728257" y="570017"/>
                </a:moveTo>
                <a:cubicBezTo>
                  <a:pt x="1736820" y="570017"/>
                  <a:pt x="1743046" y="575851"/>
                  <a:pt x="1743046" y="583873"/>
                </a:cubicBezTo>
                <a:cubicBezTo>
                  <a:pt x="1743046" y="590436"/>
                  <a:pt x="1736820" y="596271"/>
                  <a:pt x="1728257" y="596271"/>
                </a:cubicBezTo>
                <a:cubicBezTo>
                  <a:pt x="1719694" y="596271"/>
                  <a:pt x="1713467" y="590436"/>
                  <a:pt x="1713467" y="583873"/>
                </a:cubicBezTo>
                <a:cubicBezTo>
                  <a:pt x="1713467" y="575851"/>
                  <a:pt x="1719694" y="570017"/>
                  <a:pt x="1728257" y="570017"/>
                </a:cubicBezTo>
                <a:close/>
                <a:moveTo>
                  <a:pt x="1657426" y="570017"/>
                </a:moveTo>
                <a:cubicBezTo>
                  <a:pt x="1665210" y="570017"/>
                  <a:pt x="1672218" y="575851"/>
                  <a:pt x="1672218" y="583873"/>
                </a:cubicBezTo>
                <a:cubicBezTo>
                  <a:pt x="1672218" y="590436"/>
                  <a:pt x="1665210" y="596271"/>
                  <a:pt x="1657426" y="596271"/>
                </a:cubicBezTo>
                <a:cubicBezTo>
                  <a:pt x="1648867" y="596271"/>
                  <a:pt x="1642647" y="590436"/>
                  <a:pt x="1642647" y="583873"/>
                </a:cubicBezTo>
                <a:cubicBezTo>
                  <a:pt x="1642647" y="575851"/>
                  <a:pt x="1648867" y="570017"/>
                  <a:pt x="1657426" y="570017"/>
                </a:cubicBezTo>
                <a:close/>
                <a:moveTo>
                  <a:pt x="1582294" y="570017"/>
                </a:moveTo>
                <a:cubicBezTo>
                  <a:pt x="1589587" y="570017"/>
                  <a:pt x="1594694" y="575851"/>
                  <a:pt x="1594694" y="583873"/>
                </a:cubicBezTo>
                <a:cubicBezTo>
                  <a:pt x="1594694" y="590436"/>
                  <a:pt x="1589587" y="596271"/>
                  <a:pt x="1582294" y="596271"/>
                </a:cubicBezTo>
                <a:cubicBezTo>
                  <a:pt x="1574271" y="596271"/>
                  <a:pt x="1568438" y="590436"/>
                  <a:pt x="1568438" y="583873"/>
                </a:cubicBezTo>
                <a:cubicBezTo>
                  <a:pt x="1568438" y="575851"/>
                  <a:pt x="1574271" y="570017"/>
                  <a:pt x="1582294" y="570017"/>
                </a:cubicBezTo>
                <a:close/>
                <a:moveTo>
                  <a:pt x="1512190" y="570017"/>
                </a:moveTo>
                <a:cubicBezTo>
                  <a:pt x="1518025" y="570017"/>
                  <a:pt x="1523859" y="575851"/>
                  <a:pt x="1523859" y="583873"/>
                </a:cubicBezTo>
                <a:cubicBezTo>
                  <a:pt x="1523859" y="590436"/>
                  <a:pt x="1518025" y="596271"/>
                  <a:pt x="1512190" y="596271"/>
                </a:cubicBezTo>
                <a:cubicBezTo>
                  <a:pt x="1504169" y="596271"/>
                  <a:pt x="1497607" y="590436"/>
                  <a:pt x="1497607" y="583873"/>
                </a:cubicBezTo>
                <a:cubicBezTo>
                  <a:pt x="1497607" y="575851"/>
                  <a:pt x="1504169" y="570017"/>
                  <a:pt x="1512190" y="570017"/>
                </a:cubicBezTo>
                <a:close/>
                <a:moveTo>
                  <a:pt x="1440623" y="570017"/>
                </a:moveTo>
                <a:cubicBezTo>
                  <a:pt x="1447188" y="570017"/>
                  <a:pt x="1453020" y="575851"/>
                  <a:pt x="1453020" y="583873"/>
                </a:cubicBezTo>
                <a:cubicBezTo>
                  <a:pt x="1453020" y="590436"/>
                  <a:pt x="1447188" y="596271"/>
                  <a:pt x="1440623" y="596271"/>
                </a:cubicBezTo>
                <a:cubicBezTo>
                  <a:pt x="1433333" y="596271"/>
                  <a:pt x="1426771" y="590436"/>
                  <a:pt x="1426771" y="583873"/>
                </a:cubicBezTo>
                <a:cubicBezTo>
                  <a:pt x="1426771" y="575851"/>
                  <a:pt x="1433333" y="570017"/>
                  <a:pt x="1440623" y="570017"/>
                </a:cubicBezTo>
                <a:close/>
                <a:moveTo>
                  <a:pt x="1368341" y="570017"/>
                </a:moveTo>
                <a:cubicBezTo>
                  <a:pt x="1376363" y="570017"/>
                  <a:pt x="1382194" y="575851"/>
                  <a:pt x="1382194" y="583873"/>
                </a:cubicBezTo>
                <a:cubicBezTo>
                  <a:pt x="1382194" y="590436"/>
                  <a:pt x="1376363" y="596271"/>
                  <a:pt x="1368341" y="596271"/>
                </a:cubicBezTo>
                <a:cubicBezTo>
                  <a:pt x="1362508" y="596271"/>
                  <a:pt x="1355945" y="590436"/>
                  <a:pt x="1355945" y="583873"/>
                </a:cubicBezTo>
                <a:cubicBezTo>
                  <a:pt x="1355945" y="575851"/>
                  <a:pt x="1362508" y="570017"/>
                  <a:pt x="1368341" y="570017"/>
                </a:cubicBezTo>
                <a:close/>
                <a:moveTo>
                  <a:pt x="1297515" y="570017"/>
                </a:moveTo>
                <a:cubicBezTo>
                  <a:pt x="1305535" y="570017"/>
                  <a:pt x="1311369" y="575851"/>
                  <a:pt x="1311369" y="583873"/>
                </a:cubicBezTo>
                <a:cubicBezTo>
                  <a:pt x="1311369" y="590436"/>
                  <a:pt x="1305535" y="596271"/>
                  <a:pt x="1297515" y="596271"/>
                </a:cubicBezTo>
                <a:cubicBezTo>
                  <a:pt x="1291680" y="596271"/>
                  <a:pt x="1285116" y="590436"/>
                  <a:pt x="1285116" y="583873"/>
                </a:cubicBezTo>
                <a:cubicBezTo>
                  <a:pt x="1285116" y="575851"/>
                  <a:pt x="1289492" y="570017"/>
                  <a:pt x="1297515" y="570017"/>
                </a:cubicBezTo>
                <a:close/>
                <a:moveTo>
                  <a:pt x="1226680" y="570017"/>
                </a:moveTo>
                <a:cubicBezTo>
                  <a:pt x="1233973" y="570017"/>
                  <a:pt x="1240537" y="575851"/>
                  <a:pt x="1240537" y="583873"/>
                </a:cubicBezTo>
                <a:cubicBezTo>
                  <a:pt x="1240537" y="590436"/>
                  <a:pt x="1233973" y="596271"/>
                  <a:pt x="1226680" y="596271"/>
                </a:cubicBezTo>
                <a:cubicBezTo>
                  <a:pt x="1218671" y="596271"/>
                  <a:pt x="1214296" y="590436"/>
                  <a:pt x="1214296" y="583873"/>
                </a:cubicBezTo>
                <a:cubicBezTo>
                  <a:pt x="1214296" y="575851"/>
                  <a:pt x="1218671" y="570017"/>
                  <a:pt x="1226680" y="570017"/>
                </a:cubicBezTo>
                <a:close/>
                <a:moveTo>
                  <a:pt x="1154879" y="570017"/>
                </a:moveTo>
                <a:cubicBezTo>
                  <a:pt x="1162662" y="570017"/>
                  <a:pt x="1169669" y="575851"/>
                  <a:pt x="1169669" y="583873"/>
                </a:cubicBezTo>
                <a:cubicBezTo>
                  <a:pt x="1169669" y="590436"/>
                  <a:pt x="1162662" y="596271"/>
                  <a:pt x="1154879" y="596271"/>
                </a:cubicBezTo>
                <a:cubicBezTo>
                  <a:pt x="1146319" y="596271"/>
                  <a:pt x="1140090" y="590436"/>
                  <a:pt x="1140090" y="583873"/>
                </a:cubicBezTo>
                <a:cubicBezTo>
                  <a:pt x="1140090" y="575851"/>
                  <a:pt x="1146319" y="570017"/>
                  <a:pt x="1154879" y="570017"/>
                </a:cubicBezTo>
                <a:close/>
                <a:moveTo>
                  <a:pt x="1084053" y="570017"/>
                </a:moveTo>
                <a:cubicBezTo>
                  <a:pt x="1091836" y="570017"/>
                  <a:pt x="1098840" y="575851"/>
                  <a:pt x="1098840" y="583873"/>
                </a:cubicBezTo>
                <a:cubicBezTo>
                  <a:pt x="1098840" y="590436"/>
                  <a:pt x="1091836" y="596271"/>
                  <a:pt x="1084053" y="596271"/>
                </a:cubicBezTo>
                <a:cubicBezTo>
                  <a:pt x="1075487" y="596271"/>
                  <a:pt x="1069263" y="590436"/>
                  <a:pt x="1069263" y="583873"/>
                </a:cubicBezTo>
                <a:cubicBezTo>
                  <a:pt x="1069263" y="575851"/>
                  <a:pt x="1075487" y="570017"/>
                  <a:pt x="1084053" y="570017"/>
                </a:cubicBezTo>
                <a:close/>
                <a:moveTo>
                  <a:pt x="1013010" y="570017"/>
                </a:moveTo>
                <a:cubicBezTo>
                  <a:pt x="1020306" y="570017"/>
                  <a:pt x="1024682" y="575851"/>
                  <a:pt x="1024682" y="583873"/>
                </a:cubicBezTo>
                <a:cubicBezTo>
                  <a:pt x="1024682" y="590436"/>
                  <a:pt x="1020306" y="596271"/>
                  <a:pt x="1013010" y="596271"/>
                </a:cubicBezTo>
                <a:cubicBezTo>
                  <a:pt x="1004991" y="596271"/>
                  <a:pt x="998433" y="590436"/>
                  <a:pt x="998433" y="583873"/>
                </a:cubicBezTo>
                <a:cubicBezTo>
                  <a:pt x="998433" y="575851"/>
                  <a:pt x="1004991" y="570017"/>
                  <a:pt x="1013010" y="570017"/>
                </a:cubicBezTo>
                <a:close/>
                <a:moveTo>
                  <a:pt x="941458" y="570017"/>
                </a:moveTo>
                <a:cubicBezTo>
                  <a:pt x="948019" y="570017"/>
                  <a:pt x="953857" y="575851"/>
                  <a:pt x="953857" y="583873"/>
                </a:cubicBezTo>
                <a:cubicBezTo>
                  <a:pt x="953857" y="590436"/>
                  <a:pt x="948019" y="596271"/>
                  <a:pt x="941458" y="596271"/>
                </a:cubicBezTo>
                <a:cubicBezTo>
                  <a:pt x="934166" y="596271"/>
                  <a:pt x="927601" y="590436"/>
                  <a:pt x="927601" y="583873"/>
                </a:cubicBezTo>
                <a:cubicBezTo>
                  <a:pt x="927601" y="575851"/>
                  <a:pt x="934166" y="570017"/>
                  <a:pt x="941458" y="570017"/>
                </a:cubicBezTo>
                <a:close/>
                <a:moveTo>
                  <a:pt x="870626" y="570017"/>
                </a:moveTo>
                <a:cubicBezTo>
                  <a:pt x="877192" y="570017"/>
                  <a:pt x="883027" y="575851"/>
                  <a:pt x="883027" y="583873"/>
                </a:cubicBezTo>
                <a:cubicBezTo>
                  <a:pt x="883027" y="590436"/>
                  <a:pt x="877192" y="596271"/>
                  <a:pt x="870626" y="596271"/>
                </a:cubicBezTo>
                <a:cubicBezTo>
                  <a:pt x="863333" y="596271"/>
                  <a:pt x="856772" y="591895"/>
                  <a:pt x="856772" y="583873"/>
                </a:cubicBezTo>
                <a:cubicBezTo>
                  <a:pt x="856772" y="575851"/>
                  <a:pt x="863333" y="570017"/>
                  <a:pt x="870626" y="570017"/>
                </a:cubicBezTo>
                <a:close/>
                <a:moveTo>
                  <a:pt x="798340" y="570017"/>
                </a:moveTo>
                <a:cubicBezTo>
                  <a:pt x="806360" y="570017"/>
                  <a:pt x="812193" y="575851"/>
                  <a:pt x="812193" y="583873"/>
                </a:cubicBezTo>
                <a:cubicBezTo>
                  <a:pt x="812193" y="591895"/>
                  <a:pt x="806360" y="596271"/>
                  <a:pt x="798340" y="596271"/>
                </a:cubicBezTo>
                <a:cubicBezTo>
                  <a:pt x="792504" y="596271"/>
                  <a:pt x="785941" y="591895"/>
                  <a:pt x="785941" y="583873"/>
                </a:cubicBezTo>
                <a:cubicBezTo>
                  <a:pt x="785941" y="575851"/>
                  <a:pt x="792504" y="570017"/>
                  <a:pt x="798340" y="570017"/>
                </a:cubicBezTo>
                <a:close/>
                <a:moveTo>
                  <a:pt x="724135" y="570017"/>
                </a:moveTo>
                <a:cubicBezTo>
                  <a:pt x="731429" y="570017"/>
                  <a:pt x="737991" y="575851"/>
                  <a:pt x="737991" y="583873"/>
                </a:cubicBezTo>
                <a:cubicBezTo>
                  <a:pt x="737991" y="591895"/>
                  <a:pt x="731429" y="596271"/>
                  <a:pt x="724135" y="596271"/>
                </a:cubicBezTo>
                <a:cubicBezTo>
                  <a:pt x="717571" y="596271"/>
                  <a:pt x="711737" y="591895"/>
                  <a:pt x="711737" y="583873"/>
                </a:cubicBezTo>
                <a:cubicBezTo>
                  <a:pt x="711737" y="575851"/>
                  <a:pt x="717571" y="570017"/>
                  <a:pt x="724135" y="570017"/>
                </a:cubicBezTo>
                <a:close/>
                <a:moveTo>
                  <a:pt x="653306" y="570017"/>
                </a:moveTo>
                <a:cubicBezTo>
                  <a:pt x="660598" y="570017"/>
                  <a:pt x="667161" y="575851"/>
                  <a:pt x="667161" y="583873"/>
                </a:cubicBezTo>
                <a:cubicBezTo>
                  <a:pt x="667161" y="591895"/>
                  <a:pt x="660598" y="596271"/>
                  <a:pt x="653306" y="596271"/>
                </a:cubicBezTo>
                <a:cubicBezTo>
                  <a:pt x="645286" y="596271"/>
                  <a:pt x="640910" y="591895"/>
                  <a:pt x="640910" y="583873"/>
                </a:cubicBezTo>
                <a:cubicBezTo>
                  <a:pt x="640910" y="575851"/>
                  <a:pt x="645286" y="570017"/>
                  <a:pt x="653306" y="570017"/>
                </a:cubicBezTo>
                <a:close/>
                <a:moveTo>
                  <a:pt x="584865" y="570017"/>
                </a:moveTo>
                <a:cubicBezTo>
                  <a:pt x="592648" y="570017"/>
                  <a:pt x="599654" y="575851"/>
                  <a:pt x="599654" y="583873"/>
                </a:cubicBezTo>
                <a:cubicBezTo>
                  <a:pt x="599654" y="591895"/>
                  <a:pt x="592648" y="596271"/>
                  <a:pt x="584865" y="596271"/>
                </a:cubicBezTo>
                <a:cubicBezTo>
                  <a:pt x="576307" y="596271"/>
                  <a:pt x="570076" y="591895"/>
                  <a:pt x="570076" y="583873"/>
                </a:cubicBezTo>
                <a:cubicBezTo>
                  <a:pt x="570076" y="575851"/>
                  <a:pt x="576307" y="570017"/>
                  <a:pt x="584865" y="570017"/>
                </a:cubicBezTo>
                <a:close/>
                <a:moveTo>
                  <a:pt x="513668" y="570017"/>
                </a:moveTo>
                <a:cubicBezTo>
                  <a:pt x="522015" y="570017"/>
                  <a:pt x="528846" y="575851"/>
                  <a:pt x="528846" y="583873"/>
                </a:cubicBezTo>
                <a:cubicBezTo>
                  <a:pt x="528846" y="591895"/>
                  <a:pt x="522015" y="596271"/>
                  <a:pt x="513668" y="596271"/>
                </a:cubicBezTo>
                <a:cubicBezTo>
                  <a:pt x="506076" y="596271"/>
                  <a:pt x="499248" y="591895"/>
                  <a:pt x="499248" y="583873"/>
                </a:cubicBezTo>
                <a:cubicBezTo>
                  <a:pt x="499248" y="575851"/>
                  <a:pt x="506076" y="570017"/>
                  <a:pt x="513668" y="570017"/>
                </a:cubicBezTo>
                <a:close/>
                <a:moveTo>
                  <a:pt x="439833" y="570017"/>
                </a:moveTo>
                <a:cubicBezTo>
                  <a:pt x="448394" y="570017"/>
                  <a:pt x="454623" y="575851"/>
                  <a:pt x="454623" y="583873"/>
                </a:cubicBezTo>
                <a:cubicBezTo>
                  <a:pt x="454623" y="591895"/>
                  <a:pt x="448394" y="596271"/>
                  <a:pt x="439833" y="596271"/>
                </a:cubicBezTo>
                <a:cubicBezTo>
                  <a:pt x="432049" y="596271"/>
                  <a:pt x="425044" y="591895"/>
                  <a:pt x="425044" y="583873"/>
                </a:cubicBezTo>
                <a:cubicBezTo>
                  <a:pt x="425044" y="575851"/>
                  <a:pt x="432049" y="570017"/>
                  <a:pt x="439833" y="570017"/>
                </a:cubicBezTo>
                <a:close/>
                <a:moveTo>
                  <a:pt x="368072" y="570017"/>
                </a:moveTo>
                <a:cubicBezTo>
                  <a:pt x="376089" y="570017"/>
                  <a:pt x="380467" y="575851"/>
                  <a:pt x="380467" y="583873"/>
                </a:cubicBezTo>
                <a:cubicBezTo>
                  <a:pt x="380467" y="591895"/>
                  <a:pt x="376089" y="596271"/>
                  <a:pt x="368072" y="596271"/>
                </a:cubicBezTo>
                <a:cubicBezTo>
                  <a:pt x="360778" y="596271"/>
                  <a:pt x="354211" y="591895"/>
                  <a:pt x="354211" y="583873"/>
                </a:cubicBezTo>
                <a:cubicBezTo>
                  <a:pt x="354211" y="575851"/>
                  <a:pt x="360778" y="570017"/>
                  <a:pt x="368072" y="570017"/>
                </a:cubicBezTo>
                <a:close/>
                <a:moveTo>
                  <a:pt x="3081772" y="499186"/>
                </a:moveTo>
                <a:cubicBezTo>
                  <a:pt x="3089064" y="499186"/>
                  <a:pt x="3095622" y="503561"/>
                  <a:pt x="3095622" y="511583"/>
                </a:cubicBezTo>
                <a:cubicBezTo>
                  <a:pt x="3095622" y="518876"/>
                  <a:pt x="3089064" y="525440"/>
                  <a:pt x="3081772" y="525440"/>
                </a:cubicBezTo>
                <a:cubicBezTo>
                  <a:pt x="3073748" y="525440"/>
                  <a:pt x="3069372" y="518876"/>
                  <a:pt x="3069372" y="511583"/>
                </a:cubicBezTo>
                <a:cubicBezTo>
                  <a:pt x="3069372" y="503561"/>
                  <a:pt x="3073748" y="499186"/>
                  <a:pt x="3081772" y="499186"/>
                </a:cubicBezTo>
                <a:close/>
                <a:moveTo>
                  <a:pt x="3013712" y="499186"/>
                </a:moveTo>
                <a:cubicBezTo>
                  <a:pt x="3021305" y="499186"/>
                  <a:pt x="3028135" y="503561"/>
                  <a:pt x="3028135" y="511583"/>
                </a:cubicBezTo>
                <a:cubicBezTo>
                  <a:pt x="3028135" y="518876"/>
                  <a:pt x="3021305" y="525440"/>
                  <a:pt x="3013712" y="525440"/>
                </a:cubicBezTo>
                <a:cubicBezTo>
                  <a:pt x="3005368" y="525440"/>
                  <a:pt x="2998539" y="518876"/>
                  <a:pt x="2998539" y="511583"/>
                </a:cubicBezTo>
                <a:cubicBezTo>
                  <a:pt x="2998539" y="503561"/>
                  <a:pt x="3005368" y="499186"/>
                  <a:pt x="3013712" y="499186"/>
                </a:cubicBezTo>
                <a:close/>
                <a:moveTo>
                  <a:pt x="2942491" y="499186"/>
                </a:moveTo>
                <a:cubicBezTo>
                  <a:pt x="2951052" y="499186"/>
                  <a:pt x="2957285" y="503561"/>
                  <a:pt x="2957285" y="511583"/>
                </a:cubicBezTo>
                <a:cubicBezTo>
                  <a:pt x="2957285" y="518876"/>
                  <a:pt x="2951052" y="525440"/>
                  <a:pt x="2942491" y="525440"/>
                </a:cubicBezTo>
                <a:cubicBezTo>
                  <a:pt x="2934710" y="525440"/>
                  <a:pt x="2927705" y="518876"/>
                  <a:pt x="2927705" y="511583"/>
                </a:cubicBezTo>
                <a:cubicBezTo>
                  <a:pt x="2927705" y="503561"/>
                  <a:pt x="2934710" y="499186"/>
                  <a:pt x="2942491" y="499186"/>
                </a:cubicBezTo>
                <a:close/>
                <a:moveTo>
                  <a:pt x="2868291" y="499186"/>
                </a:moveTo>
                <a:cubicBezTo>
                  <a:pt x="2876856" y="499186"/>
                  <a:pt x="2883082" y="503561"/>
                  <a:pt x="2883082" y="511583"/>
                </a:cubicBezTo>
                <a:cubicBezTo>
                  <a:pt x="2883082" y="518876"/>
                  <a:pt x="2876856" y="525440"/>
                  <a:pt x="2868291" y="525440"/>
                </a:cubicBezTo>
                <a:cubicBezTo>
                  <a:pt x="2860509" y="525440"/>
                  <a:pt x="2853502" y="518876"/>
                  <a:pt x="2853502" y="511583"/>
                </a:cubicBezTo>
                <a:cubicBezTo>
                  <a:pt x="2853502" y="503561"/>
                  <a:pt x="2860509" y="499186"/>
                  <a:pt x="2868291" y="499186"/>
                </a:cubicBezTo>
                <a:close/>
                <a:moveTo>
                  <a:pt x="2796533" y="499186"/>
                </a:moveTo>
                <a:cubicBezTo>
                  <a:pt x="2804555" y="499186"/>
                  <a:pt x="2808931" y="503561"/>
                  <a:pt x="2808931" y="511583"/>
                </a:cubicBezTo>
                <a:cubicBezTo>
                  <a:pt x="2808931" y="518876"/>
                  <a:pt x="2804555" y="525440"/>
                  <a:pt x="2796533" y="525440"/>
                </a:cubicBezTo>
                <a:cubicBezTo>
                  <a:pt x="2789240" y="525440"/>
                  <a:pt x="2782678" y="518876"/>
                  <a:pt x="2782678" y="511583"/>
                </a:cubicBezTo>
                <a:cubicBezTo>
                  <a:pt x="2782678" y="503561"/>
                  <a:pt x="2789240" y="499186"/>
                  <a:pt x="2796533" y="499186"/>
                </a:cubicBezTo>
                <a:close/>
                <a:moveTo>
                  <a:pt x="2725695" y="499186"/>
                </a:moveTo>
                <a:cubicBezTo>
                  <a:pt x="2731532" y="499186"/>
                  <a:pt x="2738097" y="503561"/>
                  <a:pt x="2738097" y="511583"/>
                </a:cubicBezTo>
                <a:cubicBezTo>
                  <a:pt x="2738097" y="518876"/>
                  <a:pt x="2731532" y="525440"/>
                  <a:pt x="2725695" y="525440"/>
                </a:cubicBezTo>
                <a:cubicBezTo>
                  <a:pt x="2717681" y="525440"/>
                  <a:pt x="2711846" y="518876"/>
                  <a:pt x="2711846" y="511583"/>
                </a:cubicBezTo>
                <a:cubicBezTo>
                  <a:pt x="2711846" y="503561"/>
                  <a:pt x="2717681" y="499186"/>
                  <a:pt x="2725695" y="499186"/>
                </a:cubicBezTo>
                <a:close/>
                <a:moveTo>
                  <a:pt x="2654870" y="499186"/>
                </a:moveTo>
                <a:cubicBezTo>
                  <a:pt x="2660705" y="499186"/>
                  <a:pt x="2667266" y="503561"/>
                  <a:pt x="2667266" y="511583"/>
                </a:cubicBezTo>
                <a:cubicBezTo>
                  <a:pt x="2667266" y="518876"/>
                  <a:pt x="2660705" y="525440"/>
                  <a:pt x="2654870" y="525440"/>
                </a:cubicBezTo>
                <a:cubicBezTo>
                  <a:pt x="2646847" y="525440"/>
                  <a:pt x="2641013" y="518876"/>
                  <a:pt x="2641013" y="511583"/>
                </a:cubicBezTo>
                <a:cubicBezTo>
                  <a:pt x="2641013" y="503561"/>
                  <a:pt x="2646847" y="499186"/>
                  <a:pt x="2654870" y="499186"/>
                </a:cubicBezTo>
                <a:close/>
                <a:moveTo>
                  <a:pt x="2582580" y="499186"/>
                </a:moveTo>
                <a:cubicBezTo>
                  <a:pt x="2589873" y="499186"/>
                  <a:pt x="2596435" y="503561"/>
                  <a:pt x="2596435" y="511583"/>
                </a:cubicBezTo>
                <a:cubicBezTo>
                  <a:pt x="2596435" y="518876"/>
                  <a:pt x="2589873" y="525440"/>
                  <a:pt x="2582580" y="525440"/>
                </a:cubicBezTo>
                <a:cubicBezTo>
                  <a:pt x="2576018" y="525440"/>
                  <a:pt x="2570184" y="518876"/>
                  <a:pt x="2570184" y="511583"/>
                </a:cubicBezTo>
                <a:cubicBezTo>
                  <a:pt x="2570184" y="503561"/>
                  <a:pt x="2576018" y="499186"/>
                  <a:pt x="2582580" y="499186"/>
                </a:cubicBezTo>
                <a:close/>
                <a:moveTo>
                  <a:pt x="2511026" y="499186"/>
                </a:moveTo>
                <a:cubicBezTo>
                  <a:pt x="2519047" y="499186"/>
                  <a:pt x="2525610" y="503561"/>
                  <a:pt x="2525610" y="511583"/>
                </a:cubicBezTo>
                <a:cubicBezTo>
                  <a:pt x="2525610" y="518876"/>
                  <a:pt x="2519047" y="525440"/>
                  <a:pt x="2511026" y="525440"/>
                </a:cubicBezTo>
                <a:cubicBezTo>
                  <a:pt x="2505194" y="525440"/>
                  <a:pt x="2499361" y="518876"/>
                  <a:pt x="2499361" y="511583"/>
                </a:cubicBezTo>
                <a:cubicBezTo>
                  <a:pt x="2499361" y="503561"/>
                  <a:pt x="2503735" y="499186"/>
                  <a:pt x="2511026" y="499186"/>
                </a:cubicBezTo>
                <a:close/>
                <a:moveTo>
                  <a:pt x="2440924" y="499186"/>
                </a:moveTo>
                <a:cubicBezTo>
                  <a:pt x="2448944" y="499186"/>
                  <a:pt x="2454781" y="505020"/>
                  <a:pt x="2454781" y="511583"/>
                </a:cubicBezTo>
                <a:cubicBezTo>
                  <a:pt x="2454781" y="518876"/>
                  <a:pt x="2448944" y="525440"/>
                  <a:pt x="2440924" y="525440"/>
                </a:cubicBezTo>
                <a:cubicBezTo>
                  <a:pt x="2433632" y="525440"/>
                  <a:pt x="2428527" y="518876"/>
                  <a:pt x="2428527" y="511583"/>
                </a:cubicBezTo>
                <a:cubicBezTo>
                  <a:pt x="2428527" y="505020"/>
                  <a:pt x="2433632" y="499186"/>
                  <a:pt x="2440924" y="499186"/>
                </a:cubicBezTo>
                <a:close/>
                <a:moveTo>
                  <a:pt x="2369108" y="499186"/>
                </a:moveTo>
                <a:cubicBezTo>
                  <a:pt x="2377672" y="499186"/>
                  <a:pt x="2383898" y="505020"/>
                  <a:pt x="2383898" y="511583"/>
                </a:cubicBezTo>
                <a:cubicBezTo>
                  <a:pt x="2383898" y="518876"/>
                  <a:pt x="2377672" y="525440"/>
                  <a:pt x="2369108" y="525440"/>
                </a:cubicBezTo>
                <a:cubicBezTo>
                  <a:pt x="2361327" y="525440"/>
                  <a:pt x="2354319" y="518876"/>
                  <a:pt x="2354319" y="511583"/>
                </a:cubicBezTo>
                <a:cubicBezTo>
                  <a:pt x="2354319" y="505020"/>
                  <a:pt x="2361327" y="499186"/>
                  <a:pt x="2369108" y="499186"/>
                </a:cubicBezTo>
                <a:close/>
                <a:moveTo>
                  <a:pt x="2298278" y="499186"/>
                </a:moveTo>
                <a:cubicBezTo>
                  <a:pt x="2306839" y="499186"/>
                  <a:pt x="2313066" y="505020"/>
                  <a:pt x="2313066" y="511583"/>
                </a:cubicBezTo>
                <a:cubicBezTo>
                  <a:pt x="2313066" y="518876"/>
                  <a:pt x="2306839" y="525440"/>
                  <a:pt x="2298278" y="525440"/>
                </a:cubicBezTo>
                <a:cubicBezTo>
                  <a:pt x="2290494" y="525440"/>
                  <a:pt x="2283488" y="518876"/>
                  <a:pt x="2283488" y="511583"/>
                </a:cubicBezTo>
                <a:cubicBezTo>
                  <a:pt x="2283488" y="505020"/>
                  <a:pt x="2290494" y="499186"/>
                  <a:pt x="2298278" y="499186"/>
                </a:cubicBezTo>
                <a:close/>
                <a:moveTo>
                  <a:pt x="2226514" y="499186"/>
                </a:moveTo>
                <a:cubicBezTo>
                  <a:pt x="2234534" y="499186"/>
                  <a:pt x="2238914" y="505020"/>
                  <a:pt x="2238914" y="511583"/>
                </a:cubicBezTo>
                <a:cubicBezTo>
                  <a:pt x="2238914" y="518876"/>
                  <a:pt x="2234534" y="525440"/>
                  <a:pt x="2226514" y="525440"/>
                </a:cubicBezTo>
                <a:cubicBezTo>
                  <a:pt x="2218492" y="525440"/>
                  <a:pt x="2212655" y="518876"/>
                  <a:pt x="2212655" y="511583"/>
                </a:cubicBezTo>
                <a:cubicBezTo>
                  <a:pt x="2212655" y="505020"/>
                  <a:pt x="2218492" y="499186"/>
                  <a:pt x="2226514" y="499186"/>
                </a:cubicBezTo>
                <a:close/>
                <a:moveTo>
                  <a:pt x="2155680" y="499186"/>
                </a:moveTo>
                <a:cubicBezTo>
                  <a:pt x="2161514" y="499186"/>
                  <a:pt x="2168079" y="505020"/>
                  <a:pt x="2168079" y="511583"/>
                </a:cubicBezTo>
                <a:cubicBezTo>
                  <a:pt x="2168079" y="518876"/>
                  <a:pt x="2161514" y="525440"/>
                  <a:pt x="2155680" y="525440"/>
                </a:cubicBezTo>
                <a:cubicBezTo>
                  <a:pt x="2147658" y="525440"/>
                  <a:pt x="2141823" y="518876"/>
                  <a:pt x="2141823" y="511583"/>
                </a:cubicBezTo>
                <a:cubicBezTo>
                  <a:pt x="2141823" y="505020"/>
                  <a:pt x="2147658" y="499186"/>
                  <a:pt x="2155680" y="499186"/>
                </a:cubicBezTo>
                <a:close/>
                <a:moveTo>
                  <a:pt x="2084846" y="499186"/>
                </a:moveTo>
                <a:cubicBezTo>
                  <a:pt x="2090680" y="499186"/>
                  <a:pt x="2097246" y="505020"/>
                  <a:pt x="2097246" y="511583"/>
                </a:cubicBezTo>
                <a:cubicBezTo>
                  <a:pt x="2097246" y="518876"/>
                  <a:pt x="2090680" y="525440"/>
                  <a:pt x="2084846" y="525440"/>
                </a:cubicBezTo>
                <a:cubicBezTo>
                  <a:pt x="2076824" y="525440"/>
                  <a:pt x="2070991" y="518876"/>
                  <a:pt x="2070991" y="511583"/>
                </a:cubicBezTo>
                <a:cubicBezTo>
                  <a:pt x="2070991" y="505020"/>
                  <a:pt x="2076824" y="499186"/>
                  <a:pt x="2084846" y="499186"/>
                </a:cubicBezTo>
                <a:close/>
                <a:moveTo>
                  <a:pt x="2011831" y="499186"/>
                </a:moveTo>
                <a:cubicBezTo>
                  <a:pt x="2019855" y="499186"/>
                  <a:pt x="2026416" y="505020"/>
                  <a:pt x="2026416" y="511583"/>
                </a:cubicBezTo>
                <a:cubicBezTo>
                  <a:pt x="2026416" y="518876"/>
                  <a:pt x="2019855" y="525440"/>
                  <a:pt x="2011831" y="525440"/>
                </a:cubicBezTo>
                <a:cubicBezTo>
                  <a:pt x="2005998" y="525440"/>
                  <a:pt x="2000165" y="518876"/>
                  <a:pt x="2000165" y="511583"/>
                </a:cubicBezTo>
                <a:cubicBezTo>
                  <a:pt x="2000165" y="505020"/>
                  <a:pt x="2005998" y="499186"/>
                  <a:pt x="2011831" y="499186"/>
                </a:cubicBezTo>
                <a:close/>
                <a:moveTo>
                  <a:pt x="1938362" y="499186"/>
                </a:moveTo>
                <a:cubicBezTo>
                  <a:pt x="1946382" y="499186"/>
                  <a:pt x="1952216" y="505020"/>
                  <a:pt x="1952216" y="511583"/>
                </a:cubicBezTo>
                <a:cubicBezTo>
                  <a:pt x="1952216" y="518876"/>
                  <a:pt x="1946382" y="525440"/>
                  <a:pt x="1938362" y="525440"/>
                </a:cubicBezTo>
                <a:cubicBezTo>
                  <a:pt x="1932525" y="525440"/>
                  <a:pt x="1925965" y="518876"/>
                  <a:pt x="1925965" y="511583"/>
                </a:cubicBezTo>
                <a:cubicBezTo>
                  <a:pt x="1925965" y="505020"/>
                  <a:pt x="1932525" y="499186"/>
                  <a:pt x="1938362" y="499186"/>
                </a:cubicBezTo>
                <a:close/>
                <a:moveTo>
                  <a:pt x="1867525" y="499186"/>
                </a:moveTo>
                <a:cubicBezTo>
                  <a:pt x="1875547" y="499186"/>
                  <a:pt x="1881384" y="505020"/>
                  <a:pt x="1881384" y="511583"/>
                </a:cubicBezTo>
                <a:cubicBezTo>
                  <a:pt x="1881384" y="518876"/>
                  <a:pt x="1875547" y="525440"/>
                  <a:pt x="1867525" y="525440"/>
                </a:cubicBezTo>
                <a:cubicBezTo>
                  <a:pt x="1860232" y="525440"/>
                  <a:pt x="1855126" y="518876"/>
                  <a:pt x="1855126" y="511583"/>
                </a:cubicBezTo>
                <a:cubicBezTo>
                  <a:pt x="1855126" y="505020"/>
                  <a:pt x="1860232" y="499186"/>
                  <a:pt x="1867525" y="499186"/>
                </a:cubicBezTo>
                <a:close/>
                <a:moveTo>
                  <a:pt x="1799085" y="499186"/>
                </a:moveTo>
                <a:cubicBezTo>
                  <a:pt x="1807644" y="499186"/>
                  <a:pt x="1813871" y="505020"/>
                  <a:pt x="1813871" y="511583"/>
                </a:cubicBezTo>
                <a:cubicBezTo>
                  <a:pt x="1813871" y="518876"/>
                  <a:pt x="1807644" y="525440"/>
                  <a:pt x="1799085" y="525440"/>
                </a:cubicBezTo>
                <a:cubicBezTo>
                  <a:pt x="1790521" y="525440"/>
                  <a:pt x="1784295" y="518876"/>
                  <a:pt x="1784295" y="511583"/>
                </a:cubicBezTo>
                <a:cubicBezTo>
                  <a:pt x="1784295" y="505020"/>
                  <a:pt x="1790521" y="499186"/>
                  <a:pt x="1799085" y="499186"/>
                </a:cubicBezTo>
                <a:close/>
                <a:moveTo>
                  <a:pt x="1728257" y="499186"/>
                </a:moveTo>
                <a:cubicBezTo>
                  <a:pt x="1736822" y="499186"/>
                  <a:pt x="1743046" y="505020"/>
                  <a:pt x="1743046" y="511583"/>
                </a:cubicBezTo>
                <a:cubicBezTo>
                  <a:pt x="1743046" y="518876"/>
                  <a:pt x="1736822" y="525440"/>
                  <a:pt x="1728257" y="525440"/>
                </a:cubicBezTo>
                <a:cubicBezTo>
                  <a:pt x="1719694" y="525440"/>
                  <a:pt x="1713469" y="518876"/>
                  <a:pt x="1713469" y="511583"/>
                </a:cubicBezTo>
                <a:cubicBezTo>
                  <a:pt x="1713469" y="505020"/>
                  <a:pt x="1719694" y="499186"/>
                  <a:pt x="1728257" y="499186"/>
                </a:cubicBezTo>
                <a:close/>
                <a:moveTo>
                  <a:pt x="1657426" y="499186"/>
                </a:moveTo>
                <a:cubicBezTo>
                  <a:pt x="1665210" y="499186"/>
                  <a:pt x="1672218" y="505020"/>
                  <a:pt x="1672218" y="511583"/>
                </a:cubicBezTo>
                <a:cubicBezTo>
                  <a:pt x="1672218" y="518876"/>
                  <a:pt x="1665210" y="525440"/>
                  <a:pt x="1657426" y="525440"/>
                </a:cubicBezTo>
                <a:cubicBezTo>
                  <a:pt x="1648867" y="525440"/>
                  <a:pt x="1642647" y="518876"/>
                  <a:pt x="1642647" y="511583"/>
                </a:cubicBezTo>
                <a:cubicBezTo>
                  <a:pt x="1642647" y="505020"/>
                  <a:pt x="1648867" y="499186"/>
                  <a:pt x="1657426" y="499186"/>
                </a:cubicBezTo>
                <a:close/>
                <a:moveTo>
                  <a:pt x="1582294" y="499186"/>
                </a:moveTo>
                <a:cubicBezTo>
                  <a:pt x="1589590" y="499186"/>
                  <a:pt x="1594694" y="505020"/>
                  <a:pt x="1594694" y="511583"/>
                </a:cubicBezTo>
                <a:cubicBezTo>
                  <a:pt x="1594694" y="518876"/>
                  <a:pt x="1589590" y="525440"/>
                  <a:pt x="1582294" y="525440"/>
                </a:cubicBezTo>
                <a:cubicBezTo>
                  <a:pt x="1574271" y="525440"/>
                  <a:pt x="1568438" y="518876"/>
                  <a:pt x="1568438" y="511583"/>
                </a:cubicBezTo>
                <a:cubicBezTo>
                  <a:pt x="1568438" y="505020"/>
                  <a:pt x="1574271" y="499186"/>
                  <a:pt x="1582294" y="499186"/>
                </a:cubicBezTo>
                <a:close/>
                <a:moveTo>
                  <a:pt x="1512192" y="499186"/>
                </a:moveTo>
                <a:cubicBezTo>
                  <a:pt x="1518025" y="499186"/>
                  <a:pt x="1523862" y="505020"/>
                  <a:pt x="1523862" y="511583"/>
                </a:cubicBezTo>
                <a:cubicBezTo>
                  <a:pt x="1523862" y="518876"/>
                  <a:pt x="1518025" y="525440"/>
                  <a:pt x="1512192" y="525440"/>
                </a:cubicBezTo>
                <a:cubicBezTo>
                  <a:pt x="1504169" y="525440"/>
                  <a:pt x="1497607" y="518876"/>
                  <a:pt x="1497607" y="511583"/>
                </a:cubicBezTo>
                <a:cubicBezTo>
                  <a:pt x="1497607" y="505020"/>
                  <a:pt x="1504169" y="499186"/>
                  <a:pt x="1512192" y="499186"/>
                </a:cubicBezTo>
                <a:close/>
                <a:moveTo>
                  <a:pt x="1440623" y="499186"/>
                </a:moveTo>
                <a:cubicBezTo>
                  <a:pt x="1447188" y="499186"/>
                  <a:pt x="1453023" y="505020"/>
                  <a:pt x="1453023" y="511583"/>
                </a:cubicBezTo>
                <a:cubicBezTo>
                  <a:pt x="1453023" y="518876"/>
                  <a:pt x="1447188" y="525440"/>
                  <a:pt x="1440623" y="525440"/>
                </a:cubicBezTo>
                <a:cubicBezTo>
                  <a:pt x="1433333" y="525440"/>
                  <a:pt x="1426771" y="518876"/>
                  <a:pt x="1426771" y="511583"/>
                </a:cubicBezTo>
                <a:cubicBezTo>
                  <a:pt x="1426771" y="505020"/>
                  <a:pt x="1433333" y="499186"/>
                  <a:pt x="1440623" y="499186"/>
                </a:cubicBezTo>
                <a:close/>
                <a:moveTo>
                  <a:pt x="1368341" y="499186"/>
                </a:moveTo>
                <a:cubicBezTo>
                  <a:pt x="1376363" y="499186"/>
                  <a:pt x="1382196" y="505020"/>
                  <a:pt x="1382196" y="511583"/>
                </a:cubicBezTo>
                <a:cubicBezTo>
                  <a:pt x="1382196" y="518876"/>
                  <a:pt x="1376363" y="525440"/>
                  <a:pt x="1368341" y="525440"/>
                </a:cubicBezTo>
                <a:cubicBezTo>
                  <a:pt x="1362508" y="525440"/>
                  <a:pt x="1355948" y="518876"/>
                  <a:pt x="1355948" y="511583"/>
                </a:cubicBezTo>
                <a:cubicBezTo>
                  <a:pt x="1355948" y="505020"/>
                  <a:pt x="1362508" y="499186"/>
                  <a:pt x="1368341" y="499186"/>
                </a:cubicBezTo>
                <a:close/>
                <a:moveTo>
                  <a:pt x="1297515" y="499186"/>
                </a:moveTo>
                <a:cubicBezTo>
                  <a:pt x="1305538" y="499186"/>
                  <a:pt x="1311369" y="505020"/>
                  <a:pt x="1311369" y="513042"/>
                </a:cubicBezTo>
                <a:cubicBezTo>
                  <a:pt x="1311369" y="518876"/>
                  <a:pt x="1305538" y="525440"/>
                  <a:pt x="1297515" y="525440"/>
                </a:cubicBezTo>
                <a:cubicBezTo>
                  <a:pt x="1289492" y="525440"/>
                  <a:pt x="1285118" y="518876"/>
                  <a:pt x="1285118" y="513042"/>
                </a:cubicBezTo>
                <a:cubicBezTo>
                  <a:pt x="1285118" y="505020"/>
                  <a:pt x="1289492" y="499186"/>
                  <a:pt x="1297515" y="499186"/>
                </a:cubicBezTo>
                <a:close/>
                <a:moveTo>
                  <a:pt x="1225700" y="499186"/>
                </a:moveTo>
                <a:cubicBezTo>
                  <a:pt x="1233484" y="499186"/>
                  <a:pt x="1240491" y="505020"/>
                  <a:pt x="1240491" y="513042"/>
                </a:cubicBezTo>
                <a:cubicBezTo>
                  <a:pt x="1240491" y="518876"/>
                  <a:pt x="1233484" y="525440"/>
                  <a:pt x="1225700" y="525440"/>
                </a:cubicBezTo>
                <a:cubicBezTo>
                  <a:pt x="1217156" y="525440"/>
                  <a:pt x="1210925" y="518876"/>
                  <a:pt x="1210925" y="513042"/>
                </a:cubicBezTo>
                <a:cubicBezTo>
                  <a:pt x="1210925" y="505020"/>
                  <a:pt x="1217156" y="499186"/>
                  <a:pt x="1225700" y="499186"/>
                </a:cubicBezTo>
                <a:close/>
                <a:moveTo>
                  <a:pt x="1154881" y="499186"/>
                </a:moveTo>
                <a:cubicBezTo>
                  <a:pt x="1162665" y="499186"/>
                  <a:pt x="1169669" y="505020"/>
                  <a:pt x="1169669" y="513042"/>
                </a:cubicBezTo>
                <a:cubicBezTo>
                  <a:pt x="1169669" y="518876"/>
                  <a:pt x="1162665" y="525440"/>
                  <a:pt x="1154881" y="525440"/>
                </a:cubicBezTo>
                <a:cubicBezTo>
                  <a:pt x="1146323" y="525440"/>
                  <a:pt x="1140095" y="518876"/>
                  <a:pt x="1140095" y="513042"/>
                </a:cubicBezTo>
                <a:cubicBezTo>
                  <a:pt x="1140095" y="505020"/>
                  <a:pt x="1146323" y="499186"/>
                  <a:pt x="1154881" y="499186"/>
                </a:cubicBezTo>
                <a:close/>
                <a:moveTo>
                  <a:pt x="1084053" y="499186"/>
                </a:moveTo>
                <a:cubicBezTo>
                  <a:pt x="1091836" y="499186"/>
                  <a:pt x="1098842" y="505020"/>
                  <a:pt x="1098842" y="513042"/>
                </a:cubicBezTo>
                <a:cubicBezTo>
                  <a:pt x="1098842" y="518876"/>
                  <a:pt x="1091836" y="525440"/>
                  <a:pt x="1084053" y="525440"/>
                </a:cubicBezTo>
                <a:cubicBezTo>
                  <a:pt x="1075492" y="525440"/>
                  <a:pt x="1069267" y="518876"/>
                  <a:pt x="1069267" y="513042"/>
                </a:cubicBezTo>
                <a:cubicBezTo>
                  <a:pt x="1069267" y="505020"/>
                  <a:pt x="1075492" y="499186"/>
                  <a:pt x="1084053" y="499186"/>
                </a:cubicBezTo>
                <a:close/>
                <a:moveTo>
                  <a:pt x="1013012" y="499186"/>
                </a:moveTo>
                <a:cubicBezTo>
                  <a:pt x="1020310" y="499186"/>
                  <a:pt x="1024685" y="505020"/>
                  <a:pt x="1024685" y="513042"/>
                </a:cubicBezTo>
                <a:cubicBezTo>
                  <a:pt x="1024685" y="518876"/>
                  <a:pt x="1020310" y="525440"/>
                  <a:pt x="1013012" y="525440"/>
                </a:cubicBezTo>
                <a:cubicBezTo>
                  <a:pt x="1004998" y="525440"/>
                  <a:pt x="998433" y="518876"/>
                  <a:pt x="998433" y="513042"/>
                </a:cubicBezTo>
                <a:cubicBezTo>
                  <a:pt x="998433" y="505020"/>
                  <a:pt x="1004998" y="499186"/>
                  <a:pt x="1013012" y="499186"/>
                </a:cubicBezTo>
                <a:close/>
                <a:moveTo>
                  <a:pt x="941461" y="499186"/>
                </a:moveTo>
                <a:cubicBezTo>
                  <a:pt x="948026" y="499186"/>
                  <a:pt x="953861" y="505020"/>
                  <a:pt x="953861" y="513042"/>
                </a:cubicBezTo>
                <a:cubicBezTo>
                  <a:pt x="953861" y="518876"/>
                  <a:pt x="948026" y="525440"/>
                  <a:pt x="941461" y="525440"/>
                </a:cubicBezTo>
                <a:cubicBezTo>
                  <a:pt x="934167" y="525440"/>
                  <a:pt x="927607" y="518876"/>
                  <a:pt x="927607" y="513042"/>
                </a:cubicBezTo>
                <a:cubicBezTo>
                  <a:pt x="927607" y="505020"/>
                  <a:pt x="934167" y="499186"/>
                  <a:pt x="941461" y="499186"/>
                </a:cubicBezTo>
                <a:close/>
                <a:moveTo>
                  <a:pt x="870626" y="499186"/>
                </a:moveTo>
                <a:cubicBezTo>
                  <a:pt x="877192" y="499186"/>
                  <a:pt x="883027" y="505020"/>
                  <a:pt x="883027" y="513042"/>
                </a:cubicBezTo>
                <a:cubicBezTo>
                  <a:pt x="883027" y="518876"/>
                  <a:pt x="877192" y="525440"/>
                  <a:pt x="870626" y="525440"/>
                </a:cubicBezTo>
                <a:cubicBezTo>
                  <a:pt x="863340" y="525440"/>
                  <a:pt x="856774" y="518876"/>
                  <a:pt x="856774" y="513042"/>
                </a:cubicBezTo>
                <a:cubicBezTo>
                  <a:pt x="856774" y="505020"/>
                  <a:pt x="863340" y="499186"/>
                  <a:pt x="870626" y="499186"/>
                </a:cubicBezTo>
                <a:close/>
                <a:moveTo>
                  <a:pt x="798340" y="499186"/>
                </a:moveTo>
                <a:cubicBezTo>
                  <a:pt x="806362" y="499186"/>
                  <a:pt x="812196" y="505020"/>
                  <a:pt x="812196" y="513042"/>
                </a:cubicBezTo>
                <a:cubicBezTo>
                  <a:pt x="812196" y="518876"/>
                  <a:pt x="806362" y="525440"/>
                  <a:pt x="798340" y="525440"/>
                </a:cubicBezTo>
                <a:cubicBezTo>
                  <a:pt x="792508" y="525440"/>
                  <a:pt x="785941" y="518876"/>
                  <a:pt x="785941" y="513042"/>
                </a:cubicBezTo>
                <a:cubicBezTo>
                  <a:pt x="785941" y="505020"/>
                  <a:pt x="792508" y="499186"/>
                  <a:pt x="798340" y="499186"/>
                </a:cubicBezTo>
                <a:close/>
                <a:moveTo>
                  <a:pt x="724135" y="499186"/>
                </a:moveTo>
                <a:cubicBezTo>
                  <a:pt x="731429" y="499186"/>
                  <a:pt x="737991" y="505020"/>
                  <a:pt x="737991" y="513042"/>
                </a:cubicBezTo>
                <a:cubicBezTo>
                  <a:pt x="737991" y="518876"/>
                  <a:pt x="731429" y="525440"/>
                  <a:pt x="724135" y="525440"/>
                </a:cubicBezTo>
                <a:cubicBezTo>
                  <a:pt x="717574" y="525440"/>
                  <a:pt x="711744" y="518876"/>
                  <a:pt x="711744" y="513042"/>
                </a:cubicBezTo>
                <a:cubicBezTo>
                  <a:pt x="711744" y="505020"/>
                  <a:pt x="717574" y="499186"/>
                  <a:pt x="724135" y="499186"/>
                </a:cubicBezTo>
                <a:close/>
                <a:moveTo>
                  <a:pt x="653306" y="499186"/>
                </a:moveTo>
                <a:cubicBezTo>
                  <a:pt x="660598" y="499186"/>
                  <a:pt x="667164" y="505020"/>
                  <a:pt x="667164" y="513042"/>
                </a:cubicBezTo>
                <a:cubicBezTo>
                  <a:pt x="667164" y="518876"/>
                  <a:pt x="660598" y="525440"/>
                  <a:pt x="653306" y="525440"/>
                </a:cubicBezTo>
                <a:cubicBezTo>
                  <a:pt x="645287" y="525440"/>
                  <a:pt x="640910" y="518876"/>
                  <a:pt x="640910" y="513042"/>
                </a:cubicBezTo>
                <a:cubicBezTo>
                  <a:pt x="640910" y="505020"/>
                  <a:pt x="645287" y="499186"/>
                  <a:pt x="653306" y="499186"/>
                </a:cubicBezTo>
                <a:close/>
                <a:moveTo>
                  <a:pt x="584869" y="499186"/>
                </a:moveTo>
                <a:cubicBezTo>
                  <a:pt x="592652" y="499186"/>
                  <a:pt x="599654" y="505020"/>
                  <a:pt x="599654" y="513042"/>
                </a:cubicBezTo>
                <a:cubicBezTo>
                  <a:pt x="599654" y="518876"/>
                  <a:pt x="592652" y="525440"/>
                  <a:pt x="584869" y="525440"/>
                </a:cubicBezTo>
                <a:cubicBezTo>
                  <a:pt x="576309" y="525440"/>
                  <a:pt x="570076" y="518876"/>
                  <a:pt x="570076" y="513042"/>
                </a:cubicBezTo>
                <a:cubicBezTo>
                  <a:pt x="570076" y="505020"/>
                  <a:pt x="576309" y="499186"/>
                  <a:pt x="584869" y="499186"/>
                </a:cubicBezTo>
                <a:close/>
                <a:moveTo>
                  <a:pt x="513670" y="499186"/>
                </a:moveTo>
                <a:cubicBezTo>
                  <a:pt x="522020" y="499186"/>
                  <a:pt x="528846" y="505020"/>
                  <a:pt x="528846" y="513042"/>
                </a:cubicBezTo>
                <a:cubicBezTo>
                  <a:pt x="528846" y="518876"/>
                  <a:pt x="522020" y="525440"/>
                  <a:pt x="513670" y="525440"/>
                </a:cubicBezTo>
                <a:cubicBezTo>
                  <a:pt x="506076" y="525440"/>
                  <a:pt x="499248" y="518876"/>
                  <a:pt x="499248" y="513042"/>
                </a:cubicBezTo>
                <a:cubicBezTo>
                  <a:pt x="499248" y="505020"/>
                  <a:pt x="506076" y="499186"/>
                  <a:pt x="513670" y="499186"/>
                </a:cubicBezTo>
                <a:close/>
                <a:moveTo>
                  <a:pt x="3939871" y="495814"/>
                </a:moveTo>
                <a:cubicBezTo>
                  <a:pt x="3946434" y="495814"/>
                  <a:pt x="3952268" y="502041"/>
                  <a:pt x="3952268" y="510602"/>
                </a:cubicBezTo>
                <a:cubicBezTo>
                  <a:pt x="3952268" y="518386"/>
                  <a:pt x="3946434" y="525391"/>
                  <a:pt x="3939871" y="525391"/>
                </a:cubicBezTo>
                <a:cubicBezTo>
                  <a:pt x="3932578" y="525391"/>
                  <a:pt x="3926015" y="518386"/>
                  <a:pt x="3926015" y="510602"/>
                </a:cubicBezTo>
                <a:cubicBezTo>
                  <a:pt x="3926015" y="502041"/>
                  <a:pt x="3932578" y="495814"/>
                  <a:pt x="3939871" y="495814"/>
                </a:cubicBezTo>
                <a:close/>
                <a:moveTo>
                  <a:pt x="3869042" y="495814"/>
                </a:moveTo>
                <a:cubicBezTo>
                  <a:pt x="3875605" y="495814"/>
                  <a:pt x="3881439" y="502041"/>
                  <a:pt x="3881439" y="510602"/>
                </a:cubicBezTo>
                <a:cubicBezTo>
                  <a:pt x="3881439" y="518386"/>
                  <a:pt x="3875605" y="525391"/>
                  <a:pt x="3869042" y="525391"/>
                </a:cubicBezTo>
                <a:cubicBezTo>
                  <a:pt x="3861749" y="525391"/>
                  <a:pt x="3855186" y="518386"/>
                  <a:pt x="3855186" y="510602"/>
                </a:cubicBezTo>
                <a:cubicBezTo>
                  <a:pt x="3855186" y="502041"/>
                  <a:pt x="3861749" y="495814"/>
                  <a:pt x="3869042" y="495814"/>
                </a:cubicBezTo>
                <a:close/>
                <a:moveTo>
                  <a:pt x="3796752" y="495814"/>
                </a:moveTo>
                <a:cubicBezTo>
                  <a:pt x="3804774" y="495814"/>
                  <a:pt x="3810608" y="502041"/>
                  <a:pt x="3810608" y="510602"/>
                </a:cubicBezTo>
                <a:cubicBezTo>
                  <a:pt x="3810608" y="518386"/>
                  <a:pt x="3804774" y="525391"/>
                  <a:pt x="3796752" y="525391"/>
                </a:cubicBezTo>
                <a:cubicBezTo>
                  <a:pt x="3790918" y="525391"/>
                  <a:pt x="3784355" y="518386"/>
                  <a:pt x="3784355" y="510602"/>
                </a:cubicBezTo>
                <a:cubicBezTo>
                  <a:pt x="3784355" y="502041"/>
                  <a:pt x="3790918" y="495814"/>
                  <a:pt x="3796752" y="495814"/>
                </a:cubicBezTo>
                <a:close/>
                <a:moveTo>
                  <a:pt x="3725922" y="495814"/>
                </a:moveTo>
                <a:cubicBezTo>
                  <a:pt x="3733944" y="495814"/>
                  <a:pt x="3739778" y="502041"/>
                  <a:pt x="3739778" y="510602"/>
                </a:cubicBezTo>
                <a:cubicBezTo>
                  <a:pt x="3739778" y="518386"/>
                  <a:pt x="3733944" y="525391"/>
                  <a:pt x="3725922" y="525391"/>
                </a:cubicBezTo>
                <a:cubicBezTo>
                  <a:pt x="3719359" y="525391"/>
                  <a:pt x="3713525" y="518386"/>
                  <a:pt x="3713525" y="510602"/>
                </a:cubicBezTo>
                <a:cubicBezTo>
                  <a:pt x="3713525" y="502041"/>
                  <a:pt x="3719359" y="495814"/>
                  <a:pt x="3725922" y="495814"/>
                </a:cubicBezTo>
                <a:close/>
                <a:moveTo>
                  <a:pt x="3655091" y="495814"/>
                </a:moveTo>
                <a:cubicBezTo>
                  <a:pt x="3662384" y="495814"/>
                  <a:pt x="3668947" y="502041"/>
                  <a:pt x="3668947" y="510602"/>
                </a:cubicBezTo>
                <a:cubicBezTo>
                  <a:pt x="3668947" y="518386"/>
                  <a:pt x="3662384" y="525391"/>
                  <a:pt x="3655091" y="525391"/>
                </a:cubicBezTo>
                <a:cubicBezTo>
                  <a:pt x="3647069" y="525391"/>
                  <a:pt x="3642694" y="518386"/>
                  <a:pt x="3642694" y="510602"/>
                </a:cubicBezTo>
                <a:cubicBezTo>
                  <a:pt x="3642694" y="502041"/>
                  <a:pt x="3647069" y="495814"/>
                  <a:pt x="3655091" y="495814"/>
                </a:cubicBezTo>
                <a:close/>
                <a:moveTo>
                  <a:pt x="3583280" y="495814"/>
                </a:moveTo>
                <a:cubicBezTo>
                  <a:pt x="3591064" y="495814"/>
                  <a:pt x="3598069" y="502041"/>
                  <a:pt x="3598069" y="510602"/>
                </a:cubicBezTo>
                <a:cubicBezTo>
                  <a:pt x="3598069" y="518386"/>
                  <a:pt x="3591064" y="525391"/>
                  <a:pt x="3583280" y="525391"/>
                </a:cubicBezTo>
                <a:cubicBezTo>
                  <a:pt x="3574718" y="525391"/>
                  <a:pt x="3568491" y="518386"/>
                  <a:pt x="3568491" y="510602"/>
                </a:cubicBezTo>
                <a:cubicBezTo>
                  <a:pt x="3568491" y="502041"/>
                  <a:pt x="3574718" y="495814"/>
                  <a:pt x="3583280" y="495814"/>
                </a:cubicBezTo>
                <a:close/>
                <a:moveTo>
                  <a:pt x="3512449" y="495814"/>
                </a:moveTo>
                <a:cubicBezTo>
                  <a:pt x="3520232" y="495814"/>
                  <a:pt x="3527237" y="502041"/>
                  <a:pt x="3527237" y="510602"/>
                </a:cubicBezTo>
                <a:cubicBezTo>
                  <a:pt x="3527237" y="518386"/>
                  <a:pt x="3520232" y="525391"/>
                  <a:pt x="3512449" y="525391"/>
                </a:cubicBezTo>
                <a:cubicBezTo>
                  <a:pt x="3503887" y="525391"/>
                  <a:pt x="3497661" y="518386"/>
                  <a:pt x="3497661" y="510602"/>
                </a:cubicBezTo>
                <a:cubicBezTo>
                  <a:pt x="3497661" y="502041"/>
                  <a:pt x="3503887" y="495814"/>
                  <a:pt x="3512449" y="495814"/>
                </a:cubicBezTo>
                <a:close/>
                <a:moveTo>
                  <a:pt x="3440686" y="495814"/>
                </a:moveTo>
                <a:cubicBezTo>
                  <a:pt x="3448708" y="495814"/>
                  <a:pt x="3453083" y="502041"/>
                  <a:pt x="3453083" y="510602"/>
                </a:cubicBezTo>
                <a:cubicBezTo>
                  <a:pt x="3453083" y="518386"/>
                  <a:pt x="3448708" y="525391"/>
                  <a:pt x="3440686" y="525391"/>
                </a:cubicBezTo>
                <a:cubicBezTo>
                  <a:pt x="3433393" y="525391"/>
                  <a:pt x="3426830" y="518386"/>
                  <a:pt x="3426830" y="510602"/>
                </a:cubicBezTo>
                <a:cubicBezTo>
                  <a:pt x="3426830" y="502041"/>
                  <a:pt x="3433393" y="495814"/>
                  <a:pt x="3440686" y="495814"/>
                </a:cubicBezTo>
                <a:close/>
                <a:moveTo>
                  <a:pt x="3369857" y="495814"/>
                </a:moveTo>
                <a:cubicBezTo>
                  <a:pt x="3376420" y="495814"/>
                  <a:pt x="3382254" y="502041"/>
                  <a:pt x="3382254" y="510602"/>
                </a:cubicBezTo>
                <a:cubicBezTo>
                  <a:pt x="3382254" y="518386"/>
                  <a:pt x="3376420" y="525391"/>
                  <a:pt x="3369857" y="525391"/>
                </a:cubicBezTo>
                <a:cubicBezTo>
                  <a:pt x="3362564" y="525391"/>
                  <a:pt x="3356001" y="518386"/>
                  <a:pt x="3356001" y="510602"/>
                </a:cubicBezTo>
                <a:cubicBezTo>
                  <a:pt x="3356001" y="502041"/>
                  <a:pt x="3362564" y="495814"/>
                  <a:pt x="3369857" y="495814"/>
                </a:cubicBezTo>
                <a:close/>
                <a:moveTo>
                  <a:pt x="3299094" y="495814"/>
                </a:moveTo>
                <a:cubicBezTo>
                  <a:pt x="3305656" y="495814"/>
                  <a:pt x="3311491" y="502041"/>
                  <a:pt x="3311491" y="510602"/>
                </a:cubicBezTo>
                <a:cubicBezTo>
                  <a:pt x="3311491" y="518386"/>
                  <a:pt x="3305656" y="525391"/>
                  <a:pt x="3299094" y="525391"/>
                </a:cubicBezTo>
                <a:cubicBezTo>
                  <a:pt x="3291802" y="525391"/>
                  <a:pt x="3285240" y="518386"/>
                  <a:pt x="3285240" y="510602"/>
                </a:cubicBezTo>
                <a:cubicBezTo>
                  <a:pt x="3285240" y="502041"/>
                  <a:pt x="3291802" y="495814"/>
                  <a:pt x="3299094" y="495814"/>
                </a:cubicBezTo>
                <a:close/>
                <a:moveTo>
                  <a:pt x="3226805" y="495814"/>
                </a:moveTo>
                <a:cubicBezTo>
                  <a:pt x="3234825" y="495814"/>
                  <a:pt x="3240660" y="502041"/>
                  <a:pt x="3240660" y="510602"/>
                </a:cubicBezTo>
                <a:cubicBezTo>
                  <a:pt x="3240660" y="518386"/>
                  <a:pt x="3234825" y="525391"/>
                  <a:pt x="3226805" y="525391"/>
                </a:cubicBezTo>
                <a:cubicBezTo>
                  <a:pt x="3220242" y="525391"/>
                  <a:pt x="3214406" y="518386"/>
                  <a:pt x="3214406" y="510602"/>
                </a:cubicBezTo>
                <a:cubicBezTo>
                  <a:pt x="3214406" y="502041"/>
                  <a:pt x="3220242" y="495814"/>
                  <a:pt x="3226805" y="495814"/>
                </a:cubicBezTo>
                <a:close/>
                <a:moveTo>
                  <a:pt x="3152602" y="495814"/>
                </a:moveTo>
                <a:cubicBezTo>
                  <a:pt x="3159895" y="495814"/>
                  <a:pt x="3166454" y="502041"/>
                  <a:pt x="3166454" y="510602"/>
                </a:cubicBezTo>
                <a:cubicBezTo>
                  <a:pt x="3166454" y="518386"/>
                  <a:pt x="3159895" y="525391"/>
                  <a:pt x="3152602" y="525391"/>
                </a:cubicBezTo>
                <a:cubicBezTo>
                  <a:pt x="3146038" y="525391"/>
                  <a:pt x="3140203" y="518386"/>
                  <a:pt x="3140203" y="510602"/>
                </a:cubicBezTo>
                <a:cubicBezTo>
                  <a:pt x="3140203" y="502041"/>
                  <a:pt x="3146038" y="495814"/>
                  <a:pt x="3152602" y="495814"/>
                </a:cubicBezTo>
                <a:close/>
                <a:moveTo>
                  <a:pt x="2439944" y="428356"/>
                </a:moveTo>
                <a:cubicBezTo>
                  <a:pt x="2448502" y="428356"/>
                  <a:pt x="2454729" y="432731"/>
                  <a:pt x="2454729" y="440753"/>
                </a:cubicBezTo>
                <a:cubicBezTo>
                  <a:pt x="2454729" y="448046"/>
                  <a:pt x="2448502" y="454610"/>
                  <a:pt x="2439944" y="454610"/>
                </a:cubicBezTo>
                <a:cubicBezTo>
                  <a:pt x="2432159" y="454610"/>
                  <a:pt x="2425156" y="448046"/>
                  <a:pt x="2425156" y="440753"/>
                </a:cubicBezTo>
                <a:cubicBezTo>
                  <a:pt x="2425156" y="432731"/>
                  <a:pt x="2432159" y="428356"/>
                  <a:pt x="2439944" y="428356"/>
                </a:cubicBezTo>
                <a:close/>
                <a:moveTo>
                  <a:pt x="2369110" y="428356"/>
                </a:moveTo>
                <a:cubicBezTo>
                  <a:pt x="2377672" y="428356"/>
                  <a:pt x="2383898" y="432731"/>
                  <a:pt x="2383898" y="440753"/>
                </a:cubicBezTo>
                <a:cubicBezTo>
                  <a:pt x="2383898" y="448046"/>
                  <a:pt x="2377672" y="454610"/>
                  <a:pt x="2369110" y="454610"/>
                </a:cubicBezTo>
                <a:cubicBezTo>
                  <a:pt x="2361327" y="454610"/>
                  <a:pt x="2354319" y="448046"/>
                  <a:pt x="2354319" y="440753"/>
                </a:cubicBezTo>
                <a:cubicBezTo>
                  <a:pt x="2354319" y="432731"/>
                  <a:pt x="2361327" y="428356"/>
                  <a:pt x="2369110" y="428356"/>
                </a:cubicBezTo>
                <a:close/>
                <a:moveTo>
                  <a:pt x="2298278" y="428356"/>
                </a:moveTo>
                <a:cubicBezTo>
                  <a:pt x="2306842" y="428356"/>
                  <a:pt x="2313066" y="432731"/>
                  <a:pt x="2313066" y="440753"/>
                </a:cubicBezTo>
                <a:cubicBezTo>
                  <a:pt x="2313066" y="448046"/>
                  <a:pt x="2306842" y="454610"/>
                  <a:pt x="2298278" y="454610"/>
                </a:cubicBezTo>
                <a:cubicBezTo>
                  <a:pt x="2290494" y="454610"/>
                  <a:pt x="2283490" y="448046"/>
                  <a:pt x="2283490" y="440753"/>
                </a:cubicBezTo>
                <a:cubicBezTo>
                  <a:pt x="2283490" y="432731"/>
                  <a:pt x="2290494" y="428356"/>
                  <a:pt x="2298278" y="428356"/>
                </a:cubicBezTo>
                <a:close/>
                <a:moveTo>
                  <a:pt x="2226514" y="428356"/>
                </a:moveTo>
                <a:cubicBezTo>
                  <a:pt x="2234537" y="428356"/>
                  <a:pt x="2238914" y="432731"/>
                  <a:pt x="2238914" y="440753"/>
                </a:cubicBezTo>
                <a:cubicBezTo>
                  <a:pt x="2238914" y="448046"/>
                  <a:pt x="2234537" y="454610"/>
                  <a:pt x="2226514" y="454610"/>
                </a:cubicBezTo>
                <a:cubicBezTo>
                  <a:pt x="2218492" y="454610"/>
                  <a:pt x="2212656" y="448046"/>
                  <a:pt x="2212656" y="440753"/>
                </a:cubicBezTo>
                <a:cubicBezTo>
                  <a:pt x="2212656" y="432731"/>
                  <a:pt x="2218492" y="428356"/>
                  <a:pt x="2226514" y="428356"/>
                </a:cubicBezTo>
                <a:close/>
                <a:moveTo>
                  <a:pt x="2155682" y="428356"/>
                </a:moveTo>
                <a:cubicBezTo>
                  <a:pt x="2161517" y="428356"/>
                  <a:pt x="2168079" y="432731"/>
                  <a:pt x="2168079" y="440753"/>
                </a:cubicBezTo>
                <a:cubicBezTo>
                  <a:pt x="2168079" y="448046"/>
                  <a:pt x="2161517" y="454610"/>
                  <a:pt x="2155682" y="454610"/>
                </a:cubicBezTo>
                <a:cubicBezTo>
                  <a:pt x="2147658" y="454610"/>
                  <a:pt x="2141825" y="448046"/>
                  <a:pt x="2141825" y="440753"/>
                </a:cubicBezTo>
                <a:cubicBezTo>
                  <a:pt x="2141825" y="432731"/>
                  <a:pt x="2147658" y="428356"/>
                  <a:pt x="2155682" y="428356"/>
                </a:cubicBezTo>
                <a:close/>
                <a:moveTo>
                  <a:pt x="2084846" y="428356"/>
                </a:moveTo>
                <a:cubicBezTo>
                  <a:pt x="2090682" y="428356"/>
                  <a:pt x="2097246" y="432731"/>
                  <a:pt x="2097246" y="440753"/>
                </a:cubicBezTo>
                <a:cubicBezTo>
                  <a:pt x="2097246" y="448046"/>
                  <a:pt x="2090682" y="454610"/>
                  <a:pt x="2084846" y="454610"/>
                </a:cubicBezTo>
                <a:cubicBezTo>
                  <a:pt x="2076827" y="454610"/>
                  <a:pt x="2070991" y="448046"/>
                  <a:pt x="2070991" y="440753"/>
                </a:cubicBezTo>
                <a:cubicBezTo>
                  <a:pt x="2070991" y="432731"/>
                  <a:pt x="2076827" y="428356"/>
                  <a:pt x="2084846" y="428356"/>
                </a:cubicBezTo>
                <a:close/>
                <a:moveTo>
                  <a:pt x="2011832" y="428356"/>
                </a:moveTo>
                <a:cubicBezTo>
                  <a:pt x="2019855" y="428356"/>
                  <a:pt x="2026418" y="432731"/>
                  <a:pt x="2026418" y="440753"/>
                </a:cubicBezTo>
                <a:cubicBezTo>
                  <a:pt x="2026418" y="448046"/>
                  <a:pt x="2019855" y="454610"/>
                  <a:pt x="2011832" y="454610"/>
                </a:cubicBezTo>
                <a:cubicBezTo>
                  <a:pt x="2005999" y="454610"/>
                  <a:pt x="2000165" y="448046"/>
                  <a:pt x="2000165" y="440753"/>
                </a:cubicBezTo>
                <a:cubicBezTo>
                  <a:pt x="2000165" y="432731"/>
                  <a:pt x="2005999" y="428356"/>
                  <a:pt x="2011832" y="428356"/>
                </a:cubicBezTo>
                <a:close/>
                <a:moveTo>
                  <a:pt x="1938362" y="428356"/>
                </a:moveTo>
                <a:cubicBezTo>
                  <a:pt x="1946382" y="428356"/>
                  <a:pt x="1952216" y="432731"/>
                  <a:pt x="1952216" y="440753"/>
                </a:cubicBezTo>
                <a:cubicBezTo>
                  <a:pt x="1952216" y="448046"/>
                  <a:pt x="1946382" y="454610"/>
                  <a:pt x="1938362" y="454610"/>
                </a:cubicBezTo>
                <a:cubicBezTo>
                  <a:pt x="1932525" y="454610"/>
                  <a:pt x="1925965" y="448046"/>
                  <a:pt x="1925965" y="440753"/>
                </a:cubicBezTo>
                <a:cubicBezTo>
                  <a:pt x="1925965" y="432731"/>
                  <a:pt x="1932525" y="428356"/>
                  <a:pt x="1938362" y="428356"/>
                </a:cubicBezTo>
                <a:close/>
                <a:moveTo>
                  <a:pt x="1867525" y="428356"/>
                </a:moveTo>
                <a:cubicBezTo>
                  <a:pt x="1875547" y="428356"/>
                  <a:pt x="1881384" y="432731"/>
                  <a:pt x="1881384" y="440753"/>
                </a:cubicBezTo>
                <a:cubicBezTo>
                  <a:pt x="1881384" y="448046"/>
                  <a:pt x="1875547" y="454610"/>
                  <a:pt x="1867525" y="454610"/>
                </a:cubicBezTo>
                <a:cubicBezTo>
                  <a:pt x="1860232" y="454610"/>
                  <a:pt x="1855126" y="448046"/>
                  <a:pt x="1855126" y="440753"/>
                </a:cubicBezTo>
                <a:cubicBezTo>
                  <a:pt x="1855126" y="432731"/>
                  <a:pt x="1860232" y="428356"/>
                  <a:pt x="1867525" y="428356"/>
                </a:cubicBezTo>
                <a:close/>
                <a:moveTo>
                  <a:pt x="1799085" y="428356"/>
                </a:moveTo>
                <a:cubicBezTo>
                  <a:pt x="1807644" y="428356"/>
                  <a:pt x="1813873" y="434190"/>
                  <a:pt x="1813873" y="440753"/>
                </a:cubicBezTo>
                <a:cubicBezTo>
                  <a:pt x="1813873" y="448046"/>
                  <a:pt x="1807644" y="454610"/>
                  <a:pt x="1799085" y="454610"/>
                </a:cubicBezTo>
                <a:cubicBezTo>
                  <a:pt x="1790521" y="454610"/>
                  <a:pt x="1784298" y="448046"/>
                  <a:pt x="1784298" y="440753"/>
                </a:cubicBezTo>
                <a:cubicBezTo>
                  <a:pt x="1784298" y="434190"/>
                  <a:pt x="1790521" y="428356"/>
                  <a:pt x="1799085" y="428356"/>
                </a:cubicBezTo>
                <a:close/>
                <a:moveTo>
                  <a:pt x="1728260" y="428356"/>
                </a:moveTo>
                <a:cubicBezTo>
                  <a:pt x="1736822" y="428356"/>
                  <a:pt x="1743046" y="434190"/>
                  <a:pt x="1743046" y="440753"/>
                </a:cubicBezTo>
                <a:cubicBezTo>
                  <a:pt x="1743046" y="448046"/>
                  <a:pt x="1736822" y="454610"/>
                  <a:pt x="1728260" y="454610"/>
                </a:cubicBezTo>
                <a:cubicBezTo>
                  <a:pt x="1719694" y="454610"/>
                  <a:pt x="1713469" y="448046"/>
                  <a:pt x="1713469" y="440753"/>
                </a:cubicBezTo>
                <a:cubicBezTo>
                  <a:pt x="1713469" y="434190"/>
                  <a:pt x="1719694" y="428356"/>
                  <a:pt x="1728260" y="428356"/>
                </a:cubicBezTo>
                <a:close/>
                <a:moveTo>
                  <a:pt x="1657426" y="428356"/>
                </a:moveTo>
                <a:cubicBezTo>
                  <a:pt x="1665212" y="428356"/>
                  <a:pt x="1672218" y="434190"/>
                  <a:pt x="1672218" y="440753"/>
                </a:cubicBezTo>
                <a:cubicBezTo>
                  <a:pt x="1672218" y="448046"/>
                  <a:pt x="1665212" y="454610"/>
                  <a:pt x="1657426" y="454610"/>
                </a:cubicBezTo>
                <a:cubicBezTo>
                  <a:pt x="1648870" y="454610"/>
                  <a:pt x="1642647" y="448046"/>
                  <a:pt x="1642647" y="440753"/>
                </a:cubicBezTo>
                <a:cubicBezTo>
                  <a:pt x="1642647" y="434190"/>
                  <a:pt x="1648870" y="428356"/>
                  <a:pt x="1657426" y="428356"/>
                </a:cubicBezTo>
                <a:close/>
                <a:moveTo>
                  <a:pt x="1582294" y="428356"/>
                </a:moveTo>
                <a:cubicBezTo>
                  <a:pt x="1589590" y="428356"/>
                  <a:pt x="1594697" y="434190"/>
                  <a:pt x="1594697" y="440753"/>
                </a:cubicBezTo>
                <a:cubicBezTo>
                  <a:pt x="1594697" y="448046"/>
                  <a:pt x="1589590" y="454610"/>
                  <a:pt x="1582294" y="454610"/>
                </a:cubicBezTo>
                <a:cubicBezTo>
                  <a:pt x="1574274" y="454610"/>
                  <a:pt x="1568438" y="448046"/>
                  <a:pt x="1568438" y="440753"/>
                </a:cubicBezTo>
                <a:cubicBezTo>
                  <a:pt x="1568438" y="434190"/>
                  <a:pt x="1574274" y="428356"/>
                  <a:pt x="1582294" y="428356"/>
                </a:cubicBezTo>
                <a:close/>
                <a:moveTo>
                  <a:pt x="1512195" y="428356"/>
                </a:moveTo>
                <a:cubicBezTo>
                  <a:pt x="1518027" y="428356"/>
                  <a:pt x="1523862" y="434190"/>
                  <a:pt x="1523862" y="440753"/>
                </a:cubicBezTo>
                <a:cubicBezTo>
                  <a:pt x="1523862" y="448046"/>
                  <a:pt x="1518027" y="454610"/>
                  <a:pt x="1512195" y="454610"/>
                </a:cubicBezTo>
                <a:cubicBezTo>
                  <a:pt x="1504171" y="454610"/>
                  <a:pt x="1497610" y="448046"/>
                  <a:pt x="1497610" y="440753"/>
                </a:cubicBezTo>
                <a:cubicBezTo>
                  <a:pt x="1497610" y="434190"/>
                  <a:pt x="1504171" y="428356"/>
                  <a:pt x="1512195" y="428356"/>
                </a:cubicBezTo>
                <a:close/>
                <a:moveTo>
                  <a:pt x="1439171" y="428356"/>
                </a:moveTo>
                <a:cubicBezTo>
                  <a:pt x="1447188" y="428356"/>
                  <a:pt x="1453023" y="434190"/>
                  <a:pt x="1453023" y="440753"/>
                </a:cubicBezTo>
                <a:cubicBezTo>
                  <a:pt x="1453023" y="448046"/>
                  <a:pt x="1447188" y="454610"/>
                  <a:pt x="1439171" y="454610"/>
                </a:cubicBezTo>
                <a:cubicBezTo>
                  <a:pt x="1433336" y="454610"/>
                  <a:pt x="1426771" y="448046"/>
                  <a:pt x="1426771" y="440753"/>
                </a:cubicBezTo>
                <a:cubicBezTo>
                  <a:pt x="1426771" y="434190"/>
                  <a:pt x="1433336" y="428356"/>
                  <a:pt x="1439171" y="428356"/>
                </a:cubicBezTo>
                <a:close/>
                <a:moveTo>
                  <a:pt x="1368344" y="428356"/>
                </a:moveTo>
                <a:cubicBezTo>
                  <a:pt x="1376365" y="428356"/>
                  <a:pt x="1382196" y="434190"/>
                  <a:pt x="1382196" y="440753"/>
                </a:cubicBezTo>
                <a:cubicBezTo>
                  <a:pt x="1382196" y="448046"/>
                  <a:pt x="1376365" y="454610"/>
                  <a:pt x="1368344" y="454610"/>
                </a:cubicBezTo>
                <a:cubicBezTo>
                  <a:pt x="1362508" y="454610"/>
                  <a:pt x="1355948" y="448046"/>
                  <a:pt x="1355948" y="440753"/>
                </a:cubicBezTo>
                <a:cubicBezTo>
                  <a:pt x="1355948" y="434190"/>
                  <a:pt x="1362508" y="428356"/>
                  <a:pt x="1368344" y="428356"/>
                </a:cubicBezTo>
                <a:close/>
                <a:moveTo>
                  <a:pt x="1297515" y="428356"/>
                </a:moveTo>
                <a:cubicBezTo>
                  <a:pt x="1305538" y="428356"/>
                  <a:pt x="1311372" y="434190"/>
                  <a:pt x="1311372" y="440753"/>
                </a:cubicBezTo>
                <a:cubicBezTo>
                  <a:pt x="1311372" y="448046"/>
                  <a:pt x="1305538" y="454610"/>
                  <a:pt x="1297515" y="454610"/>
                </a:cubicBezTo>
                <a:cubicBezTo>
                  <a:pt x="1289495" y="454610"/>
                  <a:pt x="1285118" y="448046"/>
                  <a:pt x="1285118" y="440753"/>
                </a:cubicBezTo>
                <a:cubicBezTo>
                  <a:pt x="1285118" y="434190"/>
                  <a:pt x="1289495" y="428356"/>
                  <a:pt x="1297515" y="428356"/>
                </a:cubicBezTo>
                <a:close/>
                <a:moveTo>
                  <a:pt x="1225703" y="428356"/>
                </a:moveTo>
                <a:cubicBezTo>
                  <a:pt x="1233487" y="428356"/>
                  <a:pt x="1240491" y="434190"/>
                  <a:pt x="1240491" y="440753"/>
                </a:cubicBezTo>
                <a:cubicBezTo>
                  <a:pt x="1240491" y="448046"/>
                  <a:pt x="1233487" y="454610"/>
                  <a:pt x="1225703" y="454610"/>
                </a:cubicBezTo>
                <a:cubicBezTo>
                  <a:pt x="1217156" y="454610"/>
                  <a:pt x="1210925" y="448046"/>
                  <a:pt x="1210925" y="440753"/>
                </a:cubicBezTo>
                <a:cubicBezTo>
                  <a:pt x="1210925" y="434190"/>
                  <a:pt x="1217156" y="428356"/>
                  <a:pt x="1225703" y="428356"/>
                </a:cubicBezTo>
                <a:close/>
                <a:moveTo>
                  <a:pt x="1154886" y="428356"/>
                </a:moveTo>
                <a:cubicBezTo>
                  <a:pt x="1162673" y="428356"/>
                  <a:pt x="1169676" y="434190"/>
                  <a:pt x="1169676" y="440753"/>
                </a:cubicBezTo>
                <a:cubicBezTo>
                  <a:pt x="1169676" y="448046"/>
                  <a:pt x="1162673" y="454610"/>
                  <a:pt x="1154886" y="454610"/>
                </a:cubicBezTo>
                <a:cubicBezTo>
                  <a:pt x="1146323" y="454610"/>
                  <a:pt x="1140096" y="448046"/>
                  <a:pt x="1140096" y="440753"/>
                </a:cubicBezTo>
                <a:cubicBezTo>
                  <a:pt x="1140096" y="434190"/>
                  <a:pt x="1146323" y="428356"/>
                  <a:pt x="1154886" y="428356"/>
                </a:cubicBezTo>
                <a:close/>
                <a:moveTo>
                  <a:pt x="1084056" y="428356"/>
                </a:moveTo>
                <a:cubicBezTo>
                  <a:pt x="1091840" y="428356"/>
                  <a:pt x="1098844" y="434190"/>
                  <a:pt x="1098844" y="440753"/>
                </a:cubicBezTo>
                <a:cubicBezTo>
                  <a:pt x="1098844" y="448046"/>
                  <a:pt x="1091840" y="454610"/>
                  <a:pt x="1084056" y="454610"/>
                </a:cubicBezTo>
                <a:cubicBezTo>
                  <a:pt x="1075492" y="454610"/>
                  <a:pt x="1069267" y="448046"/>
                  <a:pt x="1069267" y="440753"/>
                </a:cubicBezTo>
                <a:cubicBezTo>
                  <a:pt x="1069267" y="434190"/>
                  <a:pt x="1075492" y="428356"/>
                  <a:pt x="1084056" y="428356"/>
                </a:cubicBezTo>
                <a:close/>
                <a:moveTo>
                  <a:pt x="1013015" y="428356"/>
                </a:moveTo>
                <a:cubicBezTo>
                  <a:pt x="1020312" y="428356"/>
                  <a:pt x="1024685" y="434190"/>
                  <a:pt x="1024685" y="440753"/>
                </a:cubicBezTo>
                <a:cubicBezTo>
                  <a:pt x="1024685" y="448046"/>
                  <a:pt x="1020312" y="454610"/>
                  <a:pt x="1013015" y="454610"/>
                </a:cubicBezTo>
                <a:cubicBezTo>
                  <a:pt x="1004998" y="454610"/>
                  <a:pt x="998434" y="448046"/>
                  <a:pt x="998434" y="440753"/>
                </a:cubicBezTo>
                <a:cubicBezTo>
                  <a:pt x="998434" y="434190"/>
                  <a:pt x="1004998" y="428356"/>
                  <a:pt x="1013015" y="428356"/>
                </a:cubicBezTo>
                <a:close/>
                <a:moveTo>
                  <a:pt x="941465" y="428356"/>
                </a:moveTo>
                <a:cubicBezTo>
                  <a:pt x="948030" y="428356"/>
                  <a:pt x="953864" y="434190"/>
                  <a:pt x="953864" y="440753"/>
                </a:cubicBezTo>
                <a:cubicBezTo>
                  <a:pt x="953864" y="448046"/>
                  <a:pt x="948030" y="454610"/>
                  <a:pt x="941465" y="454610"/>
                </a:cubicBezTo>
                <a:cubicBezTo>
                  <a:pt x="934168" y="454610"/>
                  <a:pt x="927611" y="448046"/>
                  <a:pt x="927611" y="440753"/>
                </a:cubicBezTo>
                <a:cubicBezTo>
                  <a:pt x="927611" y="434190"/>
                  <a:pt x="934168" y="428356"/>
                  <a:pt x="941465" y="428356"/>
                </a:cubicBezTo>
                <a:close/>
                <a:moveTo>
                  <a:pt x="870633" y="428356"/>
                </a:moveTo>
                <a:cubicBezTo>
                  <a:pt x="877194" y="428356"/>
                  <a:pt x="883030" y="434190"/>
                  <a:pt x="883030" y="440753"/>
                </a:cubicBezTo>
                <a:cubicBezTo>
                  <a:pt x="883030" y="448046"/>
                  <a:pt x="877194" y="454610"/>
                  <a:pt x="870633" y="454610"/>
                </a:cubicBezTo>
                <a:cubicBezTo>
                  <a:pt x="863341" y="454610"/>
                  <a:pt x="856774" y="448046"/>
                  <a:pt x="856774" y="440753"/>
                </a:cubicBezTo>
                <a:cubicBezTo>
                  <a:pt x="856774" y="434190"/>
                  <a:pt x="863341" y="428356"/>
                  <a:pt x="870633" y="428356"/>
                </a:cubicBezTo>
                <a:close/>
                <a:moveTo>
                  <a:pt x="798344" y="428356"/>
                </a:moveTo>
                <a:cubicBezTo>
                  <a:pt x="806370" y="428356"/>
                  <a:pt x="812196" y="434190"/>
                  <a:pt x="812196" y="440753"/>
                </a:cubicBezTo>
                <a:cubicBezTo>
                  <a:pt x="812196" y="448046"/>
                  <a:pt x="806370" y="454610"/>
                  <a:pt x="798344" y="454610"/>
                </a:cubicBezTo>
                <a:cubicBezTo>
                  <a:pt x="792510" y="454610"/>
                  <a:pt x="785947" y="448046"/>
                  <a:pt x="785947" y="440753"/>
                </a:cubicBezTo>
                <a:cubicBezTo>
                  <a:pt x="785947" y="434190"/>
                  <a:pt x="792510" y="428356"/>
                  <a:pt x="798344" y="428356"/>
                </a:cubicBezTo>
                <a:close/>
                <a:moveTo>
                  <a:pt x="724138" y="428356"/>
                </a:moveTo>
                <a:cubicBezTo>
                  <a:pt x="731434" y="428356"/>
                  <a:pt x="738002" y="434190"/>
                  <a:pt x="738002" y="442212"/>
                </a:cubicBezTo>
                <a:cubicBezTo>
                  <a:pt x="738002" y="448046"/>
                  <a:pt x="731434" y="454610"/>
                  <a:pt x="724138" y="454610"/>
                </a:cubicBezTo>
                <a:cubicBezTo>
                  <a:pt x="717578" y="454610"/>
                  <a:pt x="711747" y="448046"/>
                  <a:pt x="711747" y="442212"/>
                </a:cubicBezTo>
                <a:cubicBezTo>
                  <a:pt x="711747" y="434190"/>
                  <a:pt x="717578" y="428356"/>
                  <a:pt x="724138" y="428356"/>
                </a:cubicBezTo>
                <a:close/>
                <a:moveTo>
                  <a:pt x="653312" y="428356"/>
                </a:moveTo>
                <a:cubicBezTo>
                  <a:pt x="660604" y="428356"/>
                  <a:pt x="667165" y="434190"/>
                  <a:pt x="667165" y="442212"/>
                </a:cubicBezTo>
                <a:cubicBezTo>
                  <a:pt x="667165" y="448046"/>
                  <a:pt x="660604" y="454610"/>
                  <a:pt x="653312" y="454610"/>
                </a:cubicBezTo>
                <a:cubicBezTo>
                  <a:pt x="645288" y="454610"/>
                  <a:pt x="640912" y="448046"/>
                  <a:pt x="640912" y="442212"/>
                </a:cubicBezTo>
                <a:cubicBezTo>
                  <a:pt x="640912" y="434190"/>
                  <a:pt x="645288" y="428356"/>
                  <a:pt x="653312" y="428356"/>
                </a:cubicBezTo>
                <a:close/>
                <a:moveTo>
                  <a:pt x="3796752" y="424982"/>
                </a:moveTo>
                <a:cubicBezTo>
                  <a:pt x="3804774" y="424982"/>
                  <a:pt x="3810608" y="431209"/>
                  <a:pt x="3810608" y="439771"/>
                </a:cubicBezTo>
                <a:cubicBezTo>
                  <a:pt x="3810608" y="447555"/>
                  <a:pt x="3804774" y="454560"/>
                  <a:pt x="3796752" y="454560"/>
                </a:cubicBezTo>
                <a:cubicBezTo>
                  <a:pt x="3790918" y="454560"/>
                  <a:pt x="3784355" y="447555"/>
                  <a:pt x="3784355" y="439771"/>
                </a:cubicBezTo>
                <a:cubicBezTo>
                  <a:pt x="3784355" y="431209"/>
                  <a:pt x="3790918" y="424982"/>
                  <a:pt x="3796752" y="424982"/>
                </a:cubicBezTo>
                <a:close/>
                <a:moveTo>
                  <a:pt x="3725922" y="424982"/>
                </a:moveTo>
                <a:cubicBezTo>
                  <a:pt x="3733944" y="424982"/>
                  <a:pt x="3739778" y="431209"/>
                  <a:pt x="3739778" y="439771"/>
                </a:cubicBezTo>
                <a:cubicBezTo>
                  <a:pt x="3739778" y="447555"/>
                  <a:pt x="3733944" y="454560"/>
                  <a:pt x="3725922" y="454560"/>
                </a:cubicBezTo>
                <a:cubicBezTo>
                  <a:pt x="3719359" y="454560"/>
                  <a:pt x="3713525" y="447555"/>
                  <a:pt x="3713525" y="439771"/>
                </a:cubicBezTo>
                <a:cubicBezTo>
                  <a:pt x="3713525" y="431209"/>
                  <a:pt x="3717900" y="424982"/>
                  <a:pt x="3725922" y="424982"/>
                </a:cubicBezTo>
                <a:close/>
                <a:moveTo>
                  <a:pt x="3655091" y="424982"/>
                </a:moveTo>
                <a:cubicBezTo>
                  <a:pt x="3662384" y="424982"/>
                  <a:pt x="3668947" y="431209"/>
                  <a:pt x="3668947" y="439771"/>
                </a:cubicBezTo>
                <a:cubicBezTo>
                  <a:pt x="3668947" y="447555"/>
                  <a:pt x="3662384" y="454560"/>
                  <a:pt x="3655091" y="454560"/>
                </a:cubicBezTo>
                <a:cubicBezTo>
                  <a:pt x="3647069" y="454560"/>
                  <a:pt x="3642694" y="447555"/>
                  <a:pt x="3642694" y="439771"/>
                </a:cubicBezTo>
                <a:cubicBezTo>
                  <a:pt x="3642694" y="431209"/>
                  <a:pt x="3647069" y="424982"/>
                  <a:pt x="3655091" y="424982"/>
                </a:cubicBezTo>
                <a:close/>
                <a:moveTo>
                  <a:pt x="3583280" y="424982"/>
                </a:moveTo>
                <a:cubicBezTo>
                  <a:pt x="3591064" y="424982"/>
                  <a:pt x="3598069" y="431209"/>
                  <a:pt x="3598069" y="439771"/>
                </a:cubicBezTo>
                <a:cubicBezTo>
                  <a:pt x="3598069" y="447555"/>
                  <a:pt x="3591064" y="454560"/>
                  <a:pt x="3583280" y="454560"/>
                </a:cubicBezTo>
                <a:cubicBezTo>
                  <a:pt x="3574718" y="454560"/>
                  <a:pt x="3568491" y="447555"/>
                  <a:pt x="3568491" y="439771"/>
                </a:cubicBezTo>
                <a:cubicBezTo>
                  <a:pt x="3568491" y="431209"/>
                  <a:pt x="3574718" y="424982"/>
                  <a:pt x="3583280" y="424982"/>
                </a:cubicBezTo>
                <a:close/>
                <a:moveTo>
                  <a:pt x="3512449" y="424982"/>
                </a:moveTo>
                <a:cubicBezTo>
                  <a:pt x="3520232" y="424982"/>
                  <a:pt x="3527237" y="431209"/>
                  <a:pt x="3527237" y="439771"/>
                </a:cubicBezTo>
                <a:cubicBezTo>
                  <a:pt x="3527237" y="447555"/>
                  <a:pt x="3520232" y="454560"/>
                  <a:pt x="3512449" y="454560"/>
                </a:cubicBezTo>
                <a:cubicBezTo>
                  <a:pt x="3503887" y="454560"/>
                  <a:pt x="3497661" y="447555"/>
                  <a:pt x="3497661" y="439771"/>
                </a:cubicBezTo>
                <a:cubicBezTo>
                  <a:pt x="3497661" y="431209"/>
                  <a:pt x="3503887" y="424982"/>
                  <a:pt x="3512449" y="424982"/>
                </a:cubicBezTo>
                <a:close/>
                <a:moveTo>
                  <a:pt x="3440686" y="424982"/>
                </a:moveTo>
                <a:cubicBezTo>
                  <a:pt x="3448708" y="424982"/>
                  <a:pt x="3453083" y="431209"/>
                  <a:pt x="3453083" y="439771"/>
                </a:cubicBezTo>
                <a:cubicBezTo>
                  <a:pt x="3453083" y="447555"/>
                  <a:pt x="3448708" y="454560"/>
                  <a:pt x="3440686" y="454560"/>
                </a:cubicBezTo>
                <a:cubicBezTo>
                  <a:pt x="3433393" y="454560"/>
                  <a:pt x="3426830" y="447555"/>
                  <a:pt x="3426830" y="439771"/>
                </a:cubicBezTo>
                <a:cubicBezTo>
                  <a:pt x="3426830" y="431209"/>
                  <a:pt x="3433393" y="424982"/>
                  <a:pt x="3440686" y="424982"/>
                </a:cubicBezTo>
                <a:close/>
                <a:moveTo>
                  <a:pt x="3369857" y="424982"/>
                </a:moveTo>
                <a:cubicBezTo>
                  <a:pt x="3376420" y="424982"/>
                  <a:pt x="3382254" y="431209"/>
                  <a:pt x="3382254" y="439771"/>
                </a:cubicBezTo>
                <a:cubicBezTo>
                  <a:pt x="3382254" y="447555"/>
                  <a:pt x="3376420" y="454560"/>
                  <a:pt x="3369857" y="454560"/>
                </a:cubicBezTo>
                <a:cubicBezTo>
                  <a:pt x="3362564" y="454560"/>
                  <a:pt x="3356001" y="447555"/>
                  <a:pt x="3356001" y="439771"/>
                </a:cubicBezTo>
                <a:cubicBezTo>
                  <a:pt x="3356001" y="431209"/>
                  <a:pt x="3362564" y="424982"/>
                  <a:pt x="3369857" y="424982"/>
                </a:cubicBezTo>
                <a:close/>
                <a:moveTo>
                  <a:pt x="3299097" y="424982"/>
                </a:moveTo>
                <a:cubicBezTo>
                  <a:pt x="3305656" y="424982"/>
                  <a:pt x="3311491" y="431209"/>
                  <a:pt x="3311491" y="439771"/>
                </a:cubicBezTo>
                <a:cubicBezTo>
                  <a:pt x="3311491" y="447555"/>
                  <a:pt x="3305656" y="454560"/>
                  <a:pt x="3299097" y="454560"/>
                </a:cubicBezTo>
                <a:cubicBezTo>
                  <a:pt x="3291802" y="454560"/>
                  <a:pt x="3285240" y="447555"/>
                  <a:pt x="3285240" y="439771"/>
                </a:cubicBezTo>
                <a:cubicBezTo>
                  <a:pt x="3285240" y="431209"/>
                  <a:pt x="3291802" y="424982"/>
                  <a:pt x="3299097" y="424982"/>
                </a:cubicBezTo>
                <a:close/>
                <a:moveTo>
                  <a:pt x="3226805" y="424982"/>
                </a:moveTo>
                <a:cubicBezTo>
                  <a:pt x="3234825" y="424982"/>
                  <a:pt x="3240664" y="431209"/>
                  <a:pt x="3240664" y="439771"/>
                </a:cubicBezTo>
                <a:cubicBezTo>
                  <a:pt x="3240664" y="447555"/>
                  <a:pt x="3234825" y="454560"/>
                  <a:pt x="3226805" y="454560"/>
                </a:cubicBezTo>
                <a:cubicBezTo>
                  <a:pt x="3220242" y="454560"/>
                  <a:pt x="3214406" y="447555"/>
                  <a:pt x="3214406" y="439771"/>
                </a:cubicBezTo>
                <a:cubicBezTo>
                  <a:pt x="3214406" y="431209"/>
                  <a:pt x="3220242" y="424982"/>
                  <a:pt x="3226805" y="424982"/>
                </a:cubicBezTo>
                <a:close/>
                <a:moveTo>
                  <a:pt x="3152602" y="424982"/>
                </a:moveTo>
                <a:cubicBezTo>
                  <a:pt x="3159895" y="424982"/>
                  <a:pt x="3166460" y="431209"/>
                  <a:pt x="3166460" y="439771"/>
                </a:cubicBezTo>
                <a:cubicBezTo>
                  <a:pt x="3166460" y="447555"/>
                  <a:pt x="3159895" y="454560"/>
                  <a:pt x="3152602" y="454560"/>
                </a:cubicBezTo>
                <a:cubicBezTo>
                  <a:pt x="3146038" y="454560"/>
                  <a:pt x="3140203" y="447555"/>
                  <a:pt x="3140203" y="439771"/>
                </a:cubicBezTo>
                <a:cubicBezTo>
                  <a:pt x="3140203" y="431209"/>
                  <a:pt x="3146038" y="424982"/>
                  <a:pt x="3152602" y="424982"/>
                </a:cubicBezTo>
                <a:close/>
                <a:moveTo>
                  <a:pt x="3081772" y="424982"/>
                </a:moveTo>
                <a:cubicBezTo>
                  <a:pt x="3089064" y="424982"/>
                  <a:pt x="3095624" y="431209"/>
                  <a:pt x="3095624" y="439771"/>
                </a:cubicBezTo>
                <a:cubicBezTo>
                  <a:pt x="3095624" y="447555"/>
                  <a:pt x="3089064" y="454560"/>
                  <a:pt x="3081772" y="454560"/>
                </a:cubicBezTo>
                <a:cubicBezTo>
                  <a:pt x="3073748" y="454560"/>
                  <a:pt x="3069372" y="447555"/>
                  <a:pt x="3069372" y="439771"/>
                </a:cubicBezTo>
                <a:cubicBezTo>
                  <a:pt x="3069372" y="431209"/>
                  <a:pt x="3073748" y="424982"/>
                  <a:pt x="3081772" y="424982"/>
                </a:cubicBezTo>
                <a:close/>
                <a:moveTo>
                  <a:pt x="3013715" y="424982"/>
                </a:moveTo>
                <a:cubicBezTo>
                  <a:pt x="3021305" y="424982"/>
                  <a:pt x="3028135" y="431209"/>
                  <a:pt x="3028135" y="439771"/>
                </a:cubicBezTo>
                <a:cubicBezTo>
                  <a:pt x="3028135" y="447555"/>
                  <a:pt x="3021305" y="454560"/>
                  <a:pt x="3013715" y="454560"/>
                </a:cubicBezTo>
                <a:cubicBezTo>
                  <a:pt x="3005368" y="454560"/>
                  <a:pt x="2998539" y="447555"/>
                  <a:pt x="2998539" y="439771"/>
                </a:cubicBezTo>
                <a:cubicBezTo>
                  <a:pt x="2998539" y="431209"/>
                  <a:pt x="3005368" y="424982"/>
                  <a:pt x="3013715" y="424982"/>
                </a:cubicBezTo>
                <a:close/>
                <a:moveTo>
                  <a:pt x="2942491" y="424982"/>
                </a:moveTo>
                <a:cubicBezTo>
                  <a:pt x="2951052" y="424982"/>
                  <a:pt x="2957286" y="431209"/>
                  <a:pt x="2957286" y="439771"/>
                </a:cubicBezTo>
                <a:cubicBezTo>
                  <a:pt x="2957286" y="447555"/>
                  <a:pt x="2951052" y="454560"/>
                  <a:pt x="2942491" y="454560"/>
                </a:cubicBezTo>
                <a:cubicBezTo>
                  <a:pt x="2934710" y="454560"/>
                  <a:pt x="2927708" y="447555"/>
                  <a:pt x="2927708" y="439771"/>
                </a:cubicBezTo>
                <a:cubicBezTo>
                  <a:pt x="2927708" y="431209"/>
                  <a:pt x="2934710" y="424982"/>
                  <a:pt x="2942491" y="424982"/>
                </a:cubicBezTo>
                <a:close/>
                <a:moveTo>
                  <a:pt x="2868291" y="424982"/>
                </a:moveTo>
                <a:cubicBezTo>
                  <a:pt x="2876858" y="424982"/>
                  <a:pt x="2883085" y="431209"/>
                  <a:pt x="2883085" y="439771"/>
                </a:cubicBezTo>
                <a:cubicBezTo>
                  <a:pt x="2883085" y="447555"/>
                  <a:pt x="2876858" y="454560"/>
                  <a:pt x="2868291" y="454560"/>
                </a:cubicBezTo>
                <a:cubicBezTo>
                  <a:pt x="2860509" y="454560"/>
                  <a:pt x="2853504" y="447555"/>
                  <a:pt x="2853504" y="439771"/>
                </a:cubicBezTo>
                <a:cubicBezTo>
                  <a:pt x="2853504" y="431209"/>
                  <a:pt x="2860509" y="424982"/>
                  <a:pt x="2868291" y="424982"/>
                </a:cubicBezTo>
                <a:close/>
                <a:moveTo>
                  <a:pt x="2796533" y="424982"/>
                </a:moveTo>
                <a:cubicBezTo>
                  <a:pt x="2804555" y="424982"/>
                  <a:pt x="2808932" y="431209"/>
                  <a:pt x="2808932" y="439771"/>
                </a:cubicBezTo>
                <a:cubicBezTo>
                  <a:pt x="2808932" y="447555"/>
                  <a:pt x="2804555" y="454560"/>
                  <a:pt x="2796533" y="454560"/>
                </a:cubicBezTo>
                <a:cubicBezTo>
                  <a:pt x="2789240" y="454560"/>
                  <a:pt x="2782678" y="447555"/>
                  <a:pt x="2782678" y="439771"/>
                </a:cubicBezTo>
                <a:cubicBezTo>
                  <a:pt x="2782678" y="431209"/>
                  <a:pt x="2789240" y="424982"/>
                  <a:pt x="2796533" y="424982"/>
                </a:cubicBezTo>
                <a:close/>
                <a:moveTo>
                  <a:pt x="2725695" y="424982"/>
                </a:moveTo>
                <a:cubicBezTo>
                  <a:pt x="2731532" y="424982"/>
                  <a:pt x="2738097" y="431209"/>
                  <a:pt x="2738097" y="439771"/>
                </a:cubicBezTo>
                <a:cubicBezTo>
                  <a:pt x="2738097" y="447555"/>
                  <a:pt x="2731532" y="454560"/>
                  <a:pt x="2725695" y="454560"/>
                </a:cubicBezTo>
                <a:cubicBezTo>
                  <a:pt x="2717681" y="454560"/>
                  <a:pt x="2711846" y="447555"/>
                  <a:pt x="2711846" y="439771"/>
                </a:cubicBezTo>
                <a:cubicBezTo>
                  <a:pt x="2711846" y="431209"/>
                  <a:pt x="2717681" y="424982"/>
                  <a:pt x="2725695" y="424982"/>
                </a:cubicBezTo>
                <a:close/>
                <a:moveTo>
                  <a:pt x="2654870" y="424982"/>
                </a:moveTo>
                <a:cubicBezTo>
                  <a:pt x="2660705" y="424982"/>
                  <a:pt x="2667270" y="431209"/>
                  <a:pt x="2667270" y="439771"/>
                </a:cubicBezTo>
                <a:cubicBezTo>
                  <a:pt x="2667270" y="447555"/>
                  <a:pt x="2660705" y="454560"/>
                  <a:pt x="2654870" y="454560"/>
                </a:cubicBezTo>
                <a:cubicBezTo>
                  <a:pt x="2646850" y="454560"/>
                  <a:pt x="2641018" y="447555"/>
                  <a:pt x="2641018" y="439771"/>
                </a:cubicBezTo>
                <a:cubicBezTo>
                  <a:pt x="2641018" y="431209"/>
                  <a:pt x="2646850" y="424982"/>
                  <a:pt x="2654870" y="424982"/>
                </a:cubicBezTo>
                <a:close/>
                <a:moveTo>
                  <a:pt x="2582580" y="424982"/>
                </a:moveTo>
                <a:cubicBezTo>
                  <a:pt x="2589875" y="424982"/>
                  <a:pt x="2596437" y="431209"/>
                  <a:pt x="2596437" y="439771"/>
                </a:cubicBezTo>
                <a:cubicBezTo>
                  <a:pt x="2596437" y="447555"/>
                  <a:pt x="2589875" y="454560"/>
                  <a:pt x="2582580" y="454560"/>
                </a:cubicBezTo>
                <a:cubicBezTo>
                  <a:pt x="2576019" y="454560"/>
                  <a:pt x="2570184" y="447555"/>
                  <a:pt x="2570184" y="439771"/>
                </a:cubicBezTo>
                <a:cubicBezTo>
                  <a:pt x="2570184" y="431209"/>
                  <a:pt x="2576019" y="424982"/>
                  <a:pt x="2582580" y="424982"/>
                </a:cubicBezTo>
                <a:close/>
                <a:moveTo>
                  <a:pt x="2511026" y="424982"/>
                </a:moveTo>
                <a:cubicBezTo>
                  <a:pt x="2519047" y="424982"/>
                  <a:pt x="2525610" y="431209"/>
                  <a:pt x="2525610" y="439771"/>
                </a:cubicBezTo>
                <a:cubicBezTo>
                  <a:pt x="2525610" y="447555"/>
                  <a:pt x="2519047" y="454560"/>
                  <a:pt x="2511026" y="454560"/>
                </a:cubicBezTo>
                <a:cubicBezTo>
                  <a:pt x="2503735" y="454560"/>
                  <a:pt x="2499361" y="447555"/>
                  <a:pt x="2499361" y="439771"/>
                </a:cubicBezTo>
                <a:cubicBezTo>
                  <a:pt x="2499361" y="431209"/>
                  <a:pt x="2503735" y="424982"/>
                  <a:pt x="2511026" y="424982"/>
                </a:cubicBezTo>
                <a:close/>
                <a:moveTo>
                  <a:pt x="1799085" y="357525"/>
                </a:moveTo>
                <a:cubicBezTo>
                  <a:pt x="1807647" y="357525"/>
                  <a:pt x="1813873" y="361900"/>
                  <a:pt x="1813873" y="369922"/>
                </a:cubicBezTo>
                <a:cubicBezTo>
                  <a:pt x="1813873" y="377215"/>
                  <a:pt x="1807647" y="383779"/>
                  <a:pt x="1799085" y="383779"/>
                </a:cubicBezTo>
                <a:cubicBezTo>
                  <a:pt x="1790525" y="383779"/>
                  <a:pt x="1784300" y="377215"/>
                  <a:pt x="1784300" y="369922"/>
                </a:cubicBezTo>
                <a:cubicBezTo>
                  <a:pt x="1784300" y="361900"/>
                  <a:pt x="1790525" y="357525"/>
                  <a:pt x="1799085" y="357525"/>
                </a:cubicBezTo>
                <a:close/>
                <a:moveTo>
                  <a:pt x="1728262" y="357525"/>
                </a:moveTo>
                <a:cubicBezTo>
                  <a:pt x="1736825" y="357525"/>
                  <a:pt x="1743049" y="361900"/>
                  <a:pt x="1743049" y="369922"/>
                </a:cubicBezTo>
                <a:cubicBezTo>
                  <a:pt x="1743049" y="377215"/>
                  <a:pt x="1736825" y="383779"/>
                  <a:pt x="1728262" y="383779"/>
                </a:cubicBezTo>
                <a:cubicBezTo>
                  <a:pt x="1719697" y="383779"/>
                  <a:pt x="1713470" y="377215"/>
                  <a:pt x="1713470" y="369922"/>
                </a:cubicBezTo>
                <a:cubicBezTo>
                  <a:pt x="1713470" y="361900"/>
                  <a:pt x="1719697" y="357525"/>
                  <a:pt x="1728262" y="357525"/>
                </a:cubicBezTo>
                <a:close/>
                <a:moveTo>
                  <a:pt x="1657429" y="357525"/>
                </a:moveTo>
                <a:cubicBezTo>
                  <a:pt x="1665215" y="357525"/>
                  <a:pt x="1672220" y="361900"/>
                  <a:pt x="1672220" y="369922"/>
                </a:cubicBezTo>
                <a:cubicBezTo>
                  <a:pt x="1672220" y="377215"/>
                  <a:pt x="1665215" y="383779"/>
                  <a:pt x="1657429" y="383779"/>
                </a:cubicBezTo>
                <a:cubicBezTo>
                  <a:pt x="1648870" y="383779"/>
                  <a:pt x="1642650" y="377215"/>
                  <a:pt x="1642650" y="369922"/>
                </a:cubicBezTo>
                <a:cubicBezTo>
                  <a:pt x="1642650" y="361900"/>
                  <a:pt x="1648870" y="357525"/>
                  <a:pt x="1657429" y="357525"/>
                </a:cubicBezTo>
                <a:close/>
                <a:moveTo>
                  <a:pt x="1582296" y="357525"/>
                </a:moveTo>
                <a:cubicBezTo>
                  <a:pt x="1589593" y="357525"/>
                  <a:pt x="1594704" y="361900"/>
                  <a:pt x="1594704" y="369922"/>
                </a:cubicBezTo>
                <a:cubicBezTo>
                  <a:pt x="1594704" y="377215"/>
                  <a:pt x="1589593" y="383779"/>
                  <a:pt x="1582296" y="383779"/>
                </a:cubicBezTo>
                <a:cubicBezTo>
                  <a:pt x="1574274" y="383779"/>
                  <a:pt x="1568441" y="377215"/>
                  <a:pt x="1568441" y="369922"/>
                </a:cubicBezTo>
                <a:cubicBezTo>
                  <a:pt x="1568441" y="361900"/>
                  <a:pt x="1574274" y="357525"/>
                  <a:pt x="1582296" y="357525"/>
                </a:cubicBezTo>
                <a:close/>
                <a:moveTo>
                  <a:pt x="1512195" y="357525"/>
                </a:moveTo>
                <a:cubicBezTo>
                  <a:pt x="1518030" y="357525"/>
                  <a:pt x="1523863" y="361900"/>
                  <a:pt x="1523863" y="369922"/>
                </a:cubicBezTo>
                <a:cubicBezTo>
                  <a:pt x="1523863" y="377215"/>
                  <a:pt x="1518030" y="383779"/>
                  <a:pt x="1512195" y="383779"/>
                </a:cubicBezTo>
                <a:cubicBezTo>
                  <a:pt x="1504171" y="383779"/>
                  <a:pt x="1497612" y="377215"/>
                  <a:pt x="1497612" y="369922"/>
                </a:cubicBezTo>
                <a:cubicBezTo>
                  <a:pt x="1497612" y="361900"/>
                  <a:pt x="1504171" y="357525"/>
                  <a:pt x="1512195" y="357525"/>
                </a:cubicBezTo>
                <a:close/>
                <a:moveTo>
                  <a:pt x="1439171" y="357525"/>
                </a:moveTo>
                <a:cubicBezTo>
                  <a:pt x="1447188" y="357525"/>
                  <a:pt x="1453023" y="361900"/>
                  <a:pt x="1453023" y="369922"/>
                </a:cubicBezTo>
                <a:cubicBezTo>
                  <a:pt x="1453023" y="377215"/>
                  <a:pt x="1447188" y="383779"/>
                  <a:pt x="1439171" y="383779"/>
                </a:cubicBezTo>
                <a:cubicBezTo>
                  <a:pt x="1433336" y="383779"/>
                  <a:pt x="1426774" y="377215"/>
                  <a:pt x="1426774" y="369922"/>
                </a:cubicBezTo>
                <a:cubicBezTo>
                  <a:pt x="1426774" y="361900"/>
                  <a:pt x="1433336" y="357525"/>
                  <a:pt x="1439171" y="357525"/>
                </a:cubicBezTo>
                <a:close/>
                <a:moveTo>
                  <a:pt x="1368347" y="357525"/>
                </a:moveTo>
                <a:cubicBezTo>
                  <a:pt x="1376368" y="357525"/>
                  <a:pt x="1382199" y="361900"/>
                  <a:pt x="1382199" y="369922"/>
                </a:cubicBezTo>
                <a:cubicBezTo>
                  <a:pt x="1382199" y="377215"/>
                  <a:pt x="1376368" y="383779"/>
                  <a:pt x="1368347" y="383779"/>
                </a:cubicBezTo>
                <a:cubicBezTo>
                  <a:pt x="1362508" y="383779"/>
                  <a:pt x="1355949" y="377215"/>
                  <a:pt x="1355949" y="369922"/>
                </a:cubicBezTo>
                <a:cubicBezTo>
                  <a:pt x="1355949" y="361900"/>
                  <a:pt x="1362508" y="357525"/>
                  <a:pt x="1368347" y="357525"/>
                </a:cubicBezTo>
                <a:close/>
                <a:moveTo>
                  <a:pt x="1297518" y="357525"/>
                </a:moveTo>
                <a:cubicBezTo>
                  <a:pt x="1305540" y="357525"/>
                  <a:pt x="1311374" y="361900"/>
                  <a:pt x="1311374" y="369922"/>
                </a:cubicBezTo>
                <a:cubicBezTo>
                  <a:pt x="1311374" y="377215"/>
                  <a:pt x="1305540" y="383779"/>
                  <a:pt x="1297518" y="383779"/>
                </a:cubicBezTo>
                <a:cubicBezTo>
                  <a:pt x="1289495" y="383779"/>
                  <a:pt x="1285121" y="377215"/>
                  <a:pt x="1285121" y="369922"/>
                </a:cubicBezTo>
                <a:cubicBezTo>
                  <a:pt x="1285121" y="361900"/>
                  <a:pt x="1289495" y="357525"/>
                  <a:pt x="1297518" y="357525"/>
                </a:cubicBezTo>
                <a:close/>
                <a:moveTo>
                  <a:pt x="1225703" y="357525"/>
                </a:moveTo>
                <a:cubicBezTo>
                  <a:pt x="1233487" y="357525"/>
                  <a:pt x="1240493" y="363359"/>
                  <a:pt x="1240493" y="369922"/>
                </a:cubicBezTo>
                <a:cubicBezTo>
                  <a:pt x="1240493" y="377215"/>
                  <a:pt x="1233487" y="383779"/>
                  <a:pt x="1225703" y="383779"/>
                </a:cubicBezTo>
                <a:cubicBezTo>
                  <a:pt x="1217156" y="383779"/>
                  <a:pt x="1210926" y="377215"/>
                  <a:pt x="1210926" y="369922"/>
                </a:cubicBezTo>
                <a:cubicBezTo>
                  <a:pt x="1210926" y="363359"/>
                  <a:pt x="1217156" y="357525"/>
                  <a:pt x="1225703" y="357525"/>
                </a:cubicBezTo>
                <a:close/>
                <a:moveTo>
                  <a:pt x="1154890" y="357525"/>
                </a:moveTo>
                <a:cubicBezTo>
                  <a:pt x="1162673" y="357525"/>
                  <a:pt x="1169676" y="363359"/>
                  <a:pt x="1169676" y="369922"/>
                </a:cubicBezTo>
                <a:cubicBezTo>
                  <a:pt x="1169676" y="377215"/>
                  <a:pt x="1162673" y="383779"/>
                  <a:pt x="1154890" y="383779"/>
                </a:cubicBezTo>
                <a:cubicBezTo>
                  <a:pt x="1146325" y="383779"/>
                  <a:pt x="1140096" y="377215"/>
                  <a:pt x="1140096" y="369922"/>
                </a:cubicBezTo>
                <a:cubicBezTo>
                  <a:pt x="1140096" y="363359"/>
                  <a:pt x="1146325" y="357525"/>
                  <a:pt x="1154890" y="357525"/>
                </a:cubicBezTo>
                <a:close/>
                <a:moveTo>
                  <a:pt x="1084059" y="357525"/>
                </a:moveTo>
                <a:cubicBezTo>
                  <a:pt x="1091842" y="357525"/>
                  <a:pt x="1098844" y="363359"/>
                  <a:pt x="1098844" y="369922"/>
                </a:cubicBezTo>
                <a:cubicBezTo>
                  <a:pt x="1098844" y="377215"/>
                  <a:pt x="1091842" y="383779"/>
                  <a:pt x="1084059" y="383779"/>
                </a:cubicBezTo>
                <a:cubicBezTo>
                  <a:pt x="1075492" y="383779"/>
                  <a:pt x="1069268" y="377215"/>
                  <a:pt x="1069268" y="369922"/>
                </a:cubicBezTo>
                <a:cubicBezTo>
                  <a:pt x="1069268" y="363359"/>
                  <a:pt x="1075492" y="357525"/>
                  <a:pt x="1084059" y="357525"/>
                </a:cubicBezTo>
                <a:close/>
                <a:moveTo>
                  <a:pt x="1013015" y="357525"/>
                </a:moveTo>
                <a:cubicBezTo>
                  <a:pt x="1020312" y="357525"/>
                  <a:pt x="1024685" y="363359"/>
                  <a:pt x="1024685" y="369922"/>
                </a:cubicBezTo>
                <a:cubicBezTo>
                  <a:pt x="1024685" y="377215"/>
                  <a:pt x="1020312" y="383779"/>
                  <a:pt x="1013015" y="383779"/>
                </a:cubicBezTo>
                <a:cubicBezTo>
                  <a:pt x="1005003" y="383779"/>
                  <a:pt x="998434" y="377215"/>
                  <a:pt x="998434" y="369922"/>
                </a:cubicBezTo>
                <a:cubicBezTo>
                  <a:pt x="998434" y="363359"/>
                  <a:pt x="1005003" y="357525"/>
                  <a:pt x="1013015" y="357525"/>
                </a:cubicBezTo>
                <a:close/>
                <a:moveTo>
                  <a:pt x="941465" y="357525"/>
                </a:moveTo>
                <a:cubicBezTo>
                  <a:pt x="948030" y="357525"/>
                  <a:pt x="953864" y="363359"/>
                  <a:pt x="953864" y="369922"/>
                </a:cubicBezTo>
                <a:cubicBezTo>
                  <a:pt x="953864" y="377215"/>
                  <a:pt x="948030" y="383779"/>
                  <a:pt x="941465" y="383779"/>
                </a:cubicBezTo>
                <a:cubicBezTo>
                  <a:pt x="934173" y="383779"/>
                  <a:pt x="927611" y="377215"/>
                  <a:pt x="927611" y="369922"/>
                </a:cubicBezTo>
                <a:cubicBezTo>
                  <a:pt x="927611" y="363359"/>
                  <a:pt x="934173" y="357525"/>
                  <a:pt x="941465" y="357525"/>
                </a:cubicBezTo>
                <a:close/>
                <a:moveTo>
                  <a:pt x="870633" y="357525"/>
                </a:moveTo>
                <a:cubicBezTo>
                  <a:pt x="877194" y="357525"/>
                  <a:pt x="883034" y="363359"/>
                  <a:pt x="883034" y="369922"/>
                </a:cubicBezTo>
                <a:cubicBezTo>
                  <a:pt x="883034" y="377215"/>
                  <a:pt x="877194" y="383779"/>
                  <a:pt x="870633" y="383779"/>
                </a:cubicBezTo>
                <a:cubicBezTo>
                  <a:pt x="863344" y="383779"/>
                  <a:pt x="856777" y="377215"/>
                  <a:pt x="856777" y="369922"/>
                </a:cubicBezTo>
                <a:cubicBezTo>
                  <a:pt x="856777" y="363359"/>
                  <a:pt x="863344" y="357525"/>
                  <a:pt x="870633" y="357525"/>
                </a:cubicBezTo>
                <a:close/>
                <a:moveTo>
                  <a:pt x="798346" y="357525"/>
                </a:moveTo>
                <a:cubicBezTo>
                  <a:pt x="806370" y="357525"/>
                  <a:pt x="812203" y="363359"/>
                  <a:pt x="812203" y="369922"/>
                </a:cubicBezTo>
                <a:cubicBezTo>
                  <a:pt x="812203" y="377215"/>
                  <a:pt x="806370" y="383779"/>
                  <a:pt x="798346" y="383779"/>
                </a:cubicBezTo>
                <a:cubicBezTo>
                  <a:pt x="792510" y="383779"/>
                  <a:pt x="785947" y="377215"/>
                  <a:pt x="785947" y="369922"/>
                </a:cubicBezTo>
                <a:cubicBezTo>
                  <a:pt x="785947" y="363359"/>
                  <a:pt x="792510" y="357525"/>
                  <a:pt x="798346" y="357525"/>
                </a:cubicBezTo>
                <a:close/>
                <a:moveTo>
                  <a:pt x="3654110" y="354153"/>
                </a:moveTo>
                <a:cubicBezTo>
                  <a:pt x="3661893" y="354153"/>
                  <a:pt x="3668898" y="360716"/>
                  <a:pt x="3668898" y="368738"/>
                </a:cubicBezTo>
                <a:cubicBezTo>
                  <a:pt x="3668898" y="376031"/>
                  <a:pt x="3661893" y="380407"/>
                  <a:pt x="3654110" y="380407"/>
                </a:cubicBezTo>
                <a:cubicBezTo>
                  <a:pt x="3645548" y="380407"/>
                  <a:pt x="3639322" y="376031"/>
                  <a:pt x="3639322" y="368738"/>
                </a:cubicBezTo>
                <a:cubicBezTo>
                  <a:pt x="3639322" y="360716"/>
                  <a:pt x="3645548" y="354153"/>
                  <a:pt x="3654110" y="354153"/>
                </a:cubicBezTo>
                <a:close/>
                <a:moveTo>
                  <a:pt x="3583280" y="354153"/>
                </a:moveTo>
                <a:cubicBezTo>
                  <a:pt x="3591064" y="354153"/>
                  <a:pt x="3598069" y="360716"/>
                  <a:pt x="3598069" y="368738"/>
                </a:cubicBezTo>
                <a:cubicBezTo>
                  <a:pt x="3598069" y="376031"/>
                  <a:pt x="3591064" y="380407"/>
                  <a:pt x="3583280" y="380407"/>
                </a:cubicBezTo>
                <a:cubicBezTo>
                  <a:pt x="3574718" y="380407"/>
                  <a:pt x="3568491" y="376031"/>
                  <a:pt x="3568491" y="368738"/>
                </a:cubicBezTo>
                <a:cubicBezTo>
                  <a:pt x="3568491" y="360716"/>
                  <a:pt x="3574718" y="354153"/>
                  <a:pt x="3583280" y="354153"/>
                </a:cubicBezTo>
                <a:close/>
                <a:moveTo>
                  <a:pt x="3512449" y="354153"/>
                </a:moveTo>
                <a:cubicBezTo>
                  <a:pt x="3520232" y="354153"/>
                  <a:pt x="3527237" y="360983"/>
                  <a:pt x="3527237" y="369330"/>
                </a:cubicBezTo>
                <a:cubicBezTo>
                  <a:pt x="3527237" y="376919"/>
                  <a:pt x="3520232" y="383749"/>
                  <a:pt x="3512449" y="383749"/>
                </a:cubicBezTo>
                <a:cubicBezTo>
                  <a:pt x="3503887" y="383749"/>
                  <a:pt x="3497661" y="376919"/>
                  <a:pt x="3497661" y="369330"/>
                </a:cubicBezTo>
                <a:cubicBezTo>
                  <a:pt x="3497661" y="360983"/>
                  <a:pt x="3503887" y="354153"/>
                  <a:pt x="3512449" y="354153"/>
                </a:cubicBezTo>
                <a:close/>
                <a:moveTo>
                  <a:pt x="3440686" y="354153"/>
                </a:moveTo>
                <a:cubicBezTo>
                  <a:pt x="3448708" y="354153"/>
                  <a:pt x="3453083" y="360983"/>
                  <a:pt x="3453083" y="369330"/>
                </a:cubicBezTo>
                <a:cubicBezTo>
                  <a:pt x="3453083" y="376919"/>
                  <a:pt x="3448708" y="383749"/>
                  <a:pt x="3440686" y="383749"/>
                </a:cubicBezTo>
                <a:cubicBezTo>
                  <a:pt x="3433393" y="383749"/>
                  <a:pt x="3426830" y="376919"/>
                  <a:pt x="3426830" y="369330"/>
                </a:cubicBezTo>
                <a:cubicBezTo>
                  <a:pt x="3426830" y="360983"/>
                  <a:pt x="3433393" y="354153"/>
                  <a:pt x="3440686" y="354153"/>
                </a:cubicBezTo>
                <a:close/>
                <a:moveTo>
                  <a:pt x="3369857" y="354153"/>
                </a:moveTo>
                <a:cubicBezTo>
                  <a:pt x="3376420" y="354153"/>
                  <a:pt x="3382254" y="360983"/>
                  <a:pt x="3382254" y="369330"/>
                </a:cubicBezTo>
                <a:cubicBezTo>
                  <a:pt x="3382254" y="376919"/>
                  <a:pt x="3376420" y="383749"/>
                  <a:pt x="3369857" y="383749"/>
                </a:cubicBezTo>
                <a:cubicBezTo>
                  <a:pt x="3362564" y="383749"/>
                  <a:pt x="3356001" y="376919"/>
                  <a:pt x="3356001" y="369330"/>
                </a:cubicBezTo>
                <a:cubicBezTo>
                  <a:pt x="3356001" y="360983"/>
                  <a:pt x="3362564" y="354153"/>
                  <a:pt x="3369857" y="354153"/>
                </a:cubicBezTo>
                <a:close/>
                <a:moveTo>
                  <a:pt x="3299097" y="354153"/>
                </a:moveTo>
                <a:cubicBezTo>
                  <a:pt x="3305662" y="354153"/>
                  <a:pt x="3311496" y="360983"/>
                  <a:pt x="3311496" y="369330"/>
                </a:cubicBezTo>
                <a:cubicBezTo>
                  <a:pt x="3311496" y="376919"/>
                  <a:pt x="3305662" y="383749"/>
                  <a:pt x="3299097" y="383749"/>
                </a:cubicBezTo>
                <a:cubicBezTo>
                  <a:pt x="3291804" y="383749"/>
                  <a:pt x="3285242" y="376919"/>
                  <a:pt x="3285242" y="369330"/>
                </a:cubicBezTo>
                <a:cubicBezTo>
                  <a:pt x="3285242" y="360983"/>
                  <a:pt x="3291804" y="354153"/>
                  <a:pt x="3299097" y="354153"/>
                </a:cubicBezTo>
                <a:close/>
                <a:moveTo>
                  <a:pt x="3226808" y="354153"/>
                </a:moveTo>
                <a:cubicBezTo>
                  <a:pt x="3234828" y="354153"/>
                  <a:pt x="3240664" y="360983"/>
                  <a:pt x="3240664" y="369330"/>
                </a:cubicBezTo>
                <a:cubicBezTo>
                  <a:pt x="3240664" y="376919"/>
                  <a:pt x="3234828" y="383749"/>
                  <a:pt x="3226808" y="383749"/>
                </a:cubicBezTo>
                <a:cubicBezTo>
                  <a:pt x="3220245" y="383749"/>
                  <a:pt x="3214410" y="376919"/>
                  <a:pt x="3214410" y="369330"/>
                </a:cubicBezTo>
                <a:cubicBezTo>
                  <a:pt x="3214410" y="360983"/>
                  <a:pt x="3220245" y="354153"/>
                  <a:pt x="3226808" y="354153"/>
                </a:cubicBezTo>
                <a:close/>
                <a:moveTo>
                  <a:pt x="3152605" y="354153"/>
                </a:moveTo>
                <a:cubicBezTo>
                  <a:pt x="3159898" y="354153"/>
                  <a:pt x="3166462" y="360983"/>
                  <a:pt x="3166462" y="369330"/>
                </a:cubicBezTo>
                <a:cubicBezTo>
                  <a:pt x="3166462" y="376919"/>
                  <a:pt x="3159898" y="383749"/>
                  <a:pt x="3152605" y="383749"/>
                </a:cubicBezTo>
                <a:cubicBezTo>
                  <a:pt x="3146040" y="383749"/>
                  <a:pt x="3140206" y="376919"/>
                  <a:pt x="3140206" y="369330"/>
                </a:cubicBezTo>
                <a:cubicBezTo>
                  <a:pt x="3140206" y="360983"/>
                  <a:pt x="3146040" y="354153"/>
                  <a:pt x="3152605" y="354153"/>
                </a:cubicBezTo>
                <a:close/>
                <a:moveTo>
                  <a:pt x="3081774" y="354153"/>
                </a:moveTo>
                <a:cubicBezTo>
                  <a:pt x="3089066" y="354153"/>
                  <a:pt x="3095627" y="360983"/>
                  <a:pt x="3095627" y="369330"/>
                </a:cubicBezTo>
                <a:cubicBezTo>
                  <a:pt x="3095627" y="376919"/>
                  <a:pt x="3089066" y="383749"/>
                  <a:pt x="3081774" y="383749"/>
                </a:cubicBezTo>
                <a:cubicBezTo>
                  <a:pt x="3073750" y="383749"/>
                  <a:pt x="3069375" y="376919"/>
                  <a:pt x="3069375" y="369330"/>
                </a:cubicBezTo>
                <a:cubicBezTo>
                  <a:pt x="3069375" y="360983"/>
                  <a:pt x="3073750" y="354153"/>
                  <a:pt x="3081774" y="354153"/>
                </a:cubicBezTo>
                <a:close/>
                <a:moveTo>
                  <a:pt x="3013715" y="354153"/>
                </a:moveTo>
                <a:cubicBezTo>
                  <a:pt x="3021307" y="354153"/>
                  <a:pt x="3028135" y="360983"/>
                  <a:pt x="3028135" y="369330"/>
                </a:cubicBezTo>
                <a:cubicBezTo>
                  <a:pt x="3028135" y="376919"/>
                  <a:pt x="3021307" y="383749"/>
                  <a:pt x="3013715" y="383749"/>
                </a:cubicBezTo>
                <a:cubicBezTo>
                  <a:pt x="3005368" y="383749"/>
                  <a:pt x="2998539" y="376919"/>
                  <a:pt x="2998539" y="369330"/>
                </a:cubicBezTo>
                <a:cubicBezTo>
                  <a:pt x="2998539" y="360983"/>
                  <a:pt x="3005368" y="354153"/>
                  <a:pt x="3013715" y="354153"/>
                </a:cubicBezTo>
                <a:close/>
                <a:moveTo>
                  <a:pt x="2942494" y="354153"/>
                </a:moveTo>
                <a:cubicBezTo>
                  <a:pt x="2951055" y="354153"/>
                  <a:pt x="2957288" y="360983"/>
                  <a:pt x="2957288" y="369330"/>
                </a:cubicBezTo>
                <a:cubicBezTo>
                  <a:pt x="2957288" y="376919"/>
                  <a:pt x="2951055" y="383749"/>
                  <a:pt x="2942494" y="383749"/>
                </a:cubicBezTo>
                <a:cubicBezTo>
                  <a:pt x="2934713" y="383749"/>
                  <a:pt x="2927708" y="376919"/>
                  <a:pt x="2927708" y="369330"/>
                </a:cubicBezTo>
                <a:cubicBezTo>
                  <a:pt x="2927708" y="360983"/>
                  <a:pt x="2934713" y="354153"/>
                  <a:pt x="2942494" y="354153"/>
                </a:cubicBezTo>
                <a:close/>
                <a:moveTo>
                  <a:pt x="2868293" y="354153"/>
                </a:moveTo>
                <a:cubicBezTo>
                  <a:pt x="2876858" y="354153"/>
                  <a:pt x="2883085" y="360983"/>
                  <a:pt x="2883085" y="369330"/>
                </a:cubicBezTo>
                <a:cubicBezTo>
                  <a:pt x="2883085" y="376919"/>
                  <a:pt x="2876858" y="383749"/>
                  <a:pt x="2868293" y="383749"/>
                </a:cubicBezTo>
                <a:cubicBezTo>
                  <a:pt x="2860512" y="383749"/>
                  <a:pt x="2853504" y="376919"/>
                  <a:pt x="2853504" y="369330"/>
                </a:cubicBezTo>
                <a:cubicBezTo>
                  <a:pt x="2853504" y="360983"/>
                  <a:pt x="2860512" y="354153"/>
                  <a:pt x="2868293" y="354153"/>
                </a:cubicBezTo>
                <a:close/>
                <a:moveTo>
                  <a:pt x="2796535" y="354153"/>
                </a:moveTo>
                <a:cubicBezTo>
                  <a:pt x="2804558" y="354153"/>
                  <a:pt x="2808932" y="360983"/>
                  <a:pt x="2808932" y="369330"/>
                </a:cubicBezTo>
                <a:cubicBezTo>
                  <a:pt x="2808932" y="376919"/>
                  <a:pt x="2804558" y="383749"/>
                  <a:pt x="2796535" y="383749"/>
                </a:cubicBezTo>
                <a:cubicBezTo>
                  <a:pt x="2789243" y="383749"/>
                  <a:pt x="2782678" y="376919"/>
                  <a:pt x="2782678" y="369330"/>
                </a:cubicBezTo>
                <a:cubicBezTo>
                  <a:pt x="2782678" y="360983"/>
                  <a:pt x="2789243" y="354153"/>
                  <a:pt x="2796535" y="354153"/>
                </a:cubicBezTo>
                <a:close/>
                <a:moveTo>
                  <a:pt x="2725695" y="354153"/>
                </a:moveTo>
                <a:cubicBezTo>
                  <a:pt x="2731532" y="354153"/>
                  <a:pt x="2738100" y="360983"/>
                  <a:pt x="2738100" y="369330"/>
                </a:cubicBezTo>
                <a:cubicBezTo>
                  <a:pt x="2738100" y="376919"/>
                  <a:pt x="2731532" y="383749"/>
                  <a:pt x="2725695" y="383749"/>
                </a:cubicBezTo>
                <a:cubicBezTo>
                  <a:pt x="2717681" y="383749"/>
                  <a:pt x="2711846" y="376919"/>
                  <a:pt x="2711846" y="369330"/>
                </a:cubicBezTo>
                <a:cubicBezTo>
                  <a:pt x="2711846" y="360983"/>
                  <a:pt x="2717681" y="354153"/>
                  <a:pt x="2725695" y="354153"/>
                </a:cubicBezTo>
                <a:close/>
                <a:moveTo>
                  <a:pt x="2653415" y="354153"/>
                </a:moveTo>
                <a:cubicBezTo>
                  <a:pt x="2660705" y="354153"/>
                  <a:pt x="2667270" y="360983"/>
                  <a:pt x="2667270" y="369330"/>
                </a:cubicBezTo>
                <a:cubicBezTo>
                  <a:pt x="2667270" y="376919"/>
                  <a:pt x="2660705" y="383749"/>
                  <a:pt x="2653415" y="383749"/>
                </a:cubicBezTo>
                <a:cubicBezTo>
                  <a:pt x="2646857" y="383749"/>
                  <a:pt x="2641021" y="376919"/>
                  <a:pt x="2641021" y="369330"/>
                </a:cubicBezTo>
                <a:cubicBezTo>
                  <a:pt x="2641021" y="360983"/>
                  <a:pt x="2646857" y="354153"/>
                  <a:pt x="2653415" y="354153"/>
                </a:cubicBezTo>
                <a:close/>
                <a:moveTo>
                  <a:pt x="2582583" y="354153"/>
                </a:moveTo>
                <a:cubicBezTo>
                  <a:pt x="2589875" y="354153"/>
                  <a:pt x="2596439" y="360983"/>
                  <a:pt x="2596439" y="369330"/>
                </a:cubicBezTo>
                <a:cubicBezTo>
                  <a:pt x="2596439" y="376919"/>
                  <a:pt x="2589875" y="383749"/>
                  <a:pt x="2582583" y="383749"/>
                </a:cubicBezTo>
                <a:cubicBezTo>
                  <a:pt x="2576019" y="383749"/>
                  <a:pt x="2570184" y="376919"/>
                  <a:pt x="2570184" y="369330"/>
                </a:cubicBezTo>
                <a:cubicBezTo>
                  <a:pt x="2570184" y="360983"/>
                  <a:pt x="2576019" y="354153"/>
                  <a:pt x="2582583" y="354153"/>
                </a:cubicBezTo>
                <a:close/>
                <a:moveTo>
                  <a:pt x="2511029" y="354153"/>
                </a:moveTo>
                <a:cubicBezTo>
                  <a:pt x="2519050" y="354153"/>
                  <a:pt x="2525613" y="360983"/>
                  <a:pt x="2525613" y="369330"/>
                </a:cubicBezTo>
                <a:cubicBezTo>
                  <a:pt x="2525613" y="376919"/>
                  <a:pt x="2519050" y="383749"/>
                  <a:pt x="2511029" y="383749"/>
                </a:cubicBezTo>
                <a:cubicBezTo>
                  <a:pt x="2503737" y="383749"/>
                  <a:pt x="2499361" y="376919"/>
                  <a:pt x="2499361" y="369330"/>
                </a:cubicBezTo>
                <a:cubicBezTo>
                  <a:pt x="2499361" y="360983"/>
                  <a:pt x="2503737" y="354153"/>
                  <a:pt x="2511029" y="354153"/>
                </a:cubicBezTo>
                <a:close/>
                <a:moveTo>
                  <a:pt x="2439946" y="354153"/>
                </a:moveTo>
                <a:cubicBezTo>
                  <a:pt x="2448505" y="354153"/>
                  <a:pt x="2454732" y="360983"/>
                  <a:pt x="2454732" y="369330"/>
                </a:cubicBezTo>
                <a:cubicBezTo>
                  <a:pt x="2454732" y="376919"/>
                  <a:pt x="2448505" y="383749"/>
                  <a:pt x="2439946" y="383749"/>
                </a:cubicBezTo>
                <a:cubicBezTo>
                  <a:pt x="2432160" y="383749"/>
                  <a:pt x="2425156" y="376919"/>
                  <a:pt x="2425156" y="369330"/>
                </a:cubicBezTo>
                <a:cubicBezTo>
                  <a:pt x="2425156" y="360983"/>
                  <a:pt x="2432160" y="354153"/>
                  <a:pt x="2439946" y="354153"/>
                </a:cubicBezTo>
                <a:close/>
                <a:moveTo>
                  <a:pt x="2369110" y="354153"/>
                </a:moveTo>
                <a:cubicBezTo>
                  <a:pt x="2377672" y="354153"/>
                  <a:pt x="2383899" y="360983"/>
                  <a:pt x="2383899" y="369330"/>
                </a:cubicBezTo>
                <a:cubicBezTo>
                  <a:pt x="2383899" y="376919"/>
                  <a:pt x="2377672" y="383749"/>
                  <a:pt x="2369110" y="383749"/>
                </a:cubicBezTo>
                <a:cubicBezTo>
                  <a:pt x="2361327" y="383749"/>
                  <a:pt x="2354319" y="376919"/>
                  <a:pt x="2354319" y="369330"/>
                </a:cubicBezTo>
                <a:cubicBezTo>
                  <a:pt x="2354319" y="360983"/>
                  <a:pt x="2361327" y="354153"/>
                  <a:pt x="2369110" y="354153"/>
                </a:cubicBezTo>
                <a:close/>
                <a:moveTo>
                  <a:pt x="2298280" y="354153"/>
                </a:moveTo>
                <a:cubicBezTo>
                  <a:pt x="2306842" y="354153"/>
                  <a:pt x="2313068" y="360983"/>
                  <a:pt x="2313068" y="369330"/>
                </a:cubicBezTo>
                <a:cubicBezTo>
                  <a:pt x="2313068" y="376919"/>
                  <a:pt x="2306842" y="383749"/>
                  <a:pt x="2298280" y="383749"/>
                </a:cubicBezTo>
                <a:cubicBezTo>
                  <a:pt x="2290497" y="383749"/>
                  <a:pt x="2283490" y="376919"/>
                  <a:pt x="2283490" y="369330"/>
                </a:cubicBezTo>
                <a:cubicBezTo>
                  <a:pt x="2283490" y="360983"/>
                  <a:pt x="2290497" y="354153"/>
                  <a:pt x="2298280" y="354153"/>
                </a:cubicBezTo>
                <a:close/>
                <a:moveTo>
                  <a:pt x="2226517" y="354153"/>
                </a:moveTo>
                <a:cubicBezTo>
                  <a:pt x="2234538" y="354153"/>
                  <a:pt x="2238914" y="360983"/>
                  <a:pt x="2238914" y="369330"/>
                </a:cubicBezTo>
                <a:cubicBezTo>
                  <a:pt x="2238914" y="376919"/>
                  <a:pt x="2234538" y="383749"/>
                  <a:pt x="2226517" y="383749"/>
                </a:cubicBezTo>
                <a:cubicBezTo>
                  <a:pt x="2218495" y="383749"/>
                  <a:pt x="2212658" y="376919"/>
                  <a:pt x="2212658" y="369330"/>
                </a:cubicBezTo>
                <a:cubicBezTo>
                  <a:pt x="2212658" y="360983"/>
                  <a:pt x="2218495" y="354153"/>
                  <a:pt x="2226517" y="354153"/>
                </a:cubicBezTo>
                <a:close/>
                <a:moveTo>
                  <a:pt x="2155683" y="354153"/>
                </a:moveTo>
                <a:cubicBezTo>
                  <a:pt x="2161519" y="354153"/>
                  <a:pt x="2168081" y="360983"/>
                  <a:pt x="2168081" y="369330"/>
                </a:cubicBezTo>
                <a:cubicBezTo>
                  <a:pt x="2168081" y="376919"/>
                  <a:pt x="2161519" y="383749"/>
                  <a:pt x="2155683" y="383749"/>
                </a:cubicBezTo>
                <a:cubicBezTo>
                  <a:pt x="2147663" y="383749"/>
                  <a:pt x="2141827" y="376919"/>
                  <a:pt x="2141827" y="369330"/>
                </a:cubicBezTo>
                <a:cubicBezTo>
                  <a:pt x="2141827" y="360983"/>
                  <a:pt x="2147663" y="354153"/>
                  <a:pt x="2155683" y="354153"/>
                </a:cubicBezTo>
                <a:close/>
                <a:moveTo>
                  <a:pt x="2084849" y="354153"/>
                </a:moveTo>
                <a:cubicBezTo>
                  <a:pt x="2090683" y="354153"/>
                  <a:pt x="2097248" y="360983"/>
                  <a:pt x="2097248" y="369330"/>
                </a:cubicBezTo>
                <a:cubicBezTo>
                  <a:pt x="2097248" y="376919"/>
                  <a:pt x="2090683" y="383749"/>
                  <a:pt x="2084849" y="383749"/>
                </a:cubicBezTo>
                <a:cubicBezTo>
                  <a:pt x="2076828" y="383749"/>
                  <a:pt x="2070994" y="376919"/>
                  <a:pt x="2070994" y="369330"/>
                </a:cubicBezTo>
                <a:cubicBezTo>
                  <a:pt x="2070994" y="360983"/>
                  <a:pt x="2076828" y="354153"/>
                  <a:pt x="2084849" y="354153"/>
                </a:cubicBezTo>
                <a:close/>
                <a:moveTo>
                  <a:pt x="2011835" y="354153"/>
                </a:moveTo>
                <a:cubicBezTo>
                  <a:pt x="2019855" y="354153"/>
                  <a:pt x="2026421" y="360983"/>
                  <a:pt x="2026421" y="369330"/>
                </a:cubicBezTo>
                <a:cubicBezTo>
                  <a:pt x="2026421" y="376919"/>
                  <a:pt x="2019855" y="383749"/>
                  <a:pt x="2011835" y="383749"/>
                </a:cubicBezTo>
                <a:cubicBezTo>
                  <a:pt x="2006000" y="383749"/>
                  <a:pt x="2000166" y="376919"/>
                  <a:pt x="2000166" y="369330"/>
                </a:cubicBezTo>
                <a:cubicBezTo>
                  <a:pt x="2000166" y="360983"/>
                  <a:pt x="2006000" y="354153"/>
                  <a:pt x="2011835" y="354153"/>
                </a:cubicBezTo>
                <a:close/>
                <a:moveTo>
                  <a:pt x="1938362" y="354153"/>
                </a:moveTo>
                <a:cubicBezTo>
                  <a:pt x="1946385" y="354153"/>
                  <a:pt x="1952222" y="360983"/>
                  <a:pt x="1952222" y="369330"/>
                </a:cubicBezTo>
                <a:cubicBezTo>
                  <a:pt x="1952222" y="376919"/>
                  <a:pt x="1946385" y="383749"/>
                  <a:pt x="1938362" y="383749"/>
                </a:cubicBezTo>
                <a:cubicBezTo>
                  <a:pt x="1932528" y="383749"/>
                  <a:pt x="1925968" y="376919"/>
                  <a:pt x="1925968" y="369330"/>
                </a:cubicBezTo>
                <a:cubicBezTo>
                  <a:pt x="1925968" y="360983"/>
                  <a:pt x="1932528" y="354153"/>
                  <a:pt x="1938362" y="354153"/>
                </a:cubicBezTo>
                <a:close/>
                <a:moveTo>
                  <a:pt x="1867527" y="354153"/>
                </a:moveTo>
                <a:cubicBezTo>
                  <a:pt x="1875550" y="354153"/>
                  <a:pt x="1881384" y="360983"/>
                  <a:pt x="1881384" y="369330"/>
                </a:cubicBezTo>
                <a:cubicBezTo>
                  <a:pt x="1881384" y="376919"/>
                  <a:pt x="1875550" y="383749"/>
                  <a:pt x="1867527" y="383749"/>
                </a:cubicBezTo>
                <a:cubicBezTo>
                  <a:pt x="1860235" y="383749"/>
                  <a:pt x="1855129" y="376919"/>
                  <a:pt x="1855129" y="369330"/>
                </a:cubicBezTo>
                <a:cubicBezTo>
                  <a:pt x="1855129" y="360983"/>
                  <a:pt x="1860235" y="354153"/>
                  <a:pt x="1867527" y="354153"/>
                </a:cubicBezTo>
                <a:close/>
                <a:moveTo>
                  <a:pt x="1225708" y="284879"/>
                </a:moveTo>
                <a:cubicBezTo>
                  <a:pt x="1233489" y="283322"/>
                  <a:pt x="1240493" y="290327"/>
                  <a:pt x="1240493" y="298111"/>
                </a:cubicBezTo>
                <a:cubicBezTo>
                  <a:pt x="1240493" y="306673"/>
                  <a:pt x="1233489" y="312900"/>
                  <a:pt x="1225708" y="312900"/>
                </a:cubicBezTo>
                <a:cubicBezTo>
                  <a:pt x="1217159" y="312900"/>
                  <a:pt x="1210931" y="306673"/>
                  <a:pt x="1210931" y="298111"/>
                </a:cubicBezTo>
                <a:cubicBezTo>
                  <a:pt x="1210931" y="290327"/>
                  <a:pt x="1217159" y="284879"/>
                  <a:pt x="1225708" y="284879"/>
                </a:cubicBezTo>
                <a:close/>
                <a:moveTo>
                  <a:pt x="3440686" y="283322"/>
                </a:moveTo>
                <a:cubicBezTo>
                  <a:pt x="3448708" y="283322"/>
                  <a:pt x="3453083" y="289885"/>
                  <a:pt x="3453083" y="297178"/>
                </a:cubicBezTo>
                <a:cubicBezTo>
                  <a:pt x="3453083" y="305200"/>
                  <a:pt x="3448708" y="309576"/>
                  <a:pt x="3440686" y="309576"/>
                </a:cubicBezTo>
                <a:cubicBezTo>
                  <a:pt x="3433393" y="309576"/>
                  <a:pt x="3426830" y="305200"/>
                  <a:pt x="3426830" y="297178"/>
                </a:cubicBezTo>
                <a:cubicBezTo>
                  <a:pt x="3426830" y="289885"/>
                  <a:pt x="3433393" y="283322"/>
                  <a:pt x="3440686" y="283322"/>
                </a:cubicBezTo>
                <a:close/>
                <a:moveTo>
                  <a:pt x="3369857" y="283322"/>
                </a:moveTo>
                <a:cubicBezTo>
                  <a:pt x="3376420" y="283322"/>
                  <a:pt x="3382254" y="289885"/>
                  <a:pt x="3382254" y="297178"/>
                </a:cubicBezTo>
                <a:cubicBezTo>
                  <a:pt x="3382254" y="305200"/>
                  <a:pt x="3376420" y="309576"/>
                  <a:pt x="3369857" y="309576"/>
                </a:cubicBezTo>
                <a:cubicBezTo>
                  <a:pt x="3362564" y="309576"/>
                  <a:pt x="3356001" y="305200"/>
                  <a:pt x="3356001" y="297178"/>
                </a:cubicBezTo>
                <a:cubicBezTo>
                  <a:pt x="3356001" y="289885"/>
                  <a:pt x="3362564" y="283322"/>
                  <a:pt x="3369857" y="283322"/>
                </a:cubicBezTo>
                <a:close/>
                <a:moveTo>
                  <a:pt x="3299100" y="283322"/>
                </a:moveTo>
                <a:cubicBezTo>
                  <a:pt x="3305662" y="283322"/>
                  <a:pt x="3311496" y="289885"/>
                  <a:pt x="3311496" y="297178"/>
                </a:cubicBezTo>
                <a:cubicBezTo>
                  <a:pt x="3311496" y="305200"/>
                  <a:pt x="3305662" y="309576"/>
                  <a:pt x="3299100" y="309576"/>
                </a:cubicBezTo>
                <a:cubicBezTo>
                  <a:pt x="3291804" y="309576"/>
                  <a:pt x="3285242" y="305200"/>
                  <a:pt x="3285242" y="297178"/>
                </a:cubicBezTo>
                <a:cubicBezTo>
                  <a:pt x="3285242" y="289885"/>
                  <a:pt x="3291804" y="283322"/>
                  <a:pt x="3299100" y="283322"/>
                </a:cubicBezTo>
                <a:close/>
                <a:moveTo>
                  <a:pt x="3226808" y="283322"/>
                </a:moveTo>
                <a:cubicBezTo>
                  <a:pt x="3234828" y="283322"/>
                  <a:pt x="3240664" y="289885"/>
                  <a:pt x="3240664" y="297178"/>
                </a:cubicBezTo>
                <a:cubicBezTo>
                  <a:pt x="3240664" y="305200"/>
                  <a:pt x="3234828" y="309576"/>
                  <a:pt x="3226808" y="309576"/>
                </a:cubicBezTo>
                <a:cubicBezTo>
                  <a:pt x="3220245" y="309576"/>
                  <a:pt x="3214410" y="305200"/>
                  <a:pt x="3214410" y="297178"/>
                </a:cubicBezTo>
                <a:cubicBezTo>
                  <a:pt x="3214410" y="289885"/>
                  <a:pt x="3220245" y="283322"/>
                  <a:pt x="3226808" y="283322"/>
                </a:cubicBezTo>
                <a:close/>
                <a:moveTo>
                  <a:pt x="3152605" y="283322"/>
                </a:moveTo>
                <a:cubicBezTo>
                  <a:pt x="3159898" y="283322"/>
                  <a:pt x="3166462" y="289885"/>
                  <a:pt x="3166462" y="297178"/>
                </a:cubicBezTo>
                <a:cubicBezTo>
                  <a:pt x="3166462" y="305200"/>
                  <a:pt x="3159898" y="309576"/>
                  <a:pt x="3152605" y="309576"/>
                </a:cubicBezTo>
                <a:cubicBezTo>
                  <a:pt x="3146041" y="309576"/>
                  <a:pt x="3140209" y="305200"/>
                  <a:pt x="3140209" y="297178"/>
                </a:cubicBezTo>
                <a:cubicBezTo>
                  <a:pt x="3140209" y="289885"/>
                  <a:pt x="3146041" y="283322"/>
                  <a:pt x="3152605" y="283322"/>
                </a:cubicBezTo>
                <a:close/>
                <a:moveTo>
                  <a:pt x="3081774" y="283322"/>
                </a:moveTo>
                <a:cubicBezTo>
                  <a:pt x="3089066" y="283322"/>
                  <a:pt x="3095628" y="289885"/>
                  <a:pt x="3095628" y="297178"/>
                </a:cubicBezTo>
                <a:cubicBezTo>
                  <a:pt x="3095628" y="305200"/>
                  <a:pt x="3089066" y="309576"/>
                  <a:pt x="3081774" y="309576"/>
                </a:cubicBezTo>
                <a:cubicBezTo>
                  <a:pt x="3073750" y="309576"/>
                  <a:pt x="3069375" y="305200"/>
                  <a:pt x="3069375" y="297178"/>
                </a:cubicBezTo>
                <a:cubicBezTo>
                  <a:pt x="3069375" y="289885"/>
                  <a:pt x="3073750" y="283322"/>
                  <a:pt x="3081774" y="283322"/>
                </a:cubicBezTo>
                <a:close/>
                <a:moveTo>
                  <a:pt x="3013717" y="283322"/>
                </a:moveTo>
                <a:cubicBezTo>
                  <a:pt x="3021307" y="283322"/>
                  <a:pt x="3028135" y="289885"/>
                  <a:pt x="3028135" y="297178"/>
                </a:cubicBezTo>
                <a:cubicBezTo>
                  <a:pt x="3028135" y="305200"/>
                  <a:pt x="3021307" y="309576"/>
                  <a:pt x="3013717" y="309576"/>
                </a:cubicBezTo>
                <a:cubicBezTo>
                  <a:pt x="3005371" y="309576"/>
                  <a:pt x="2998539" y="305200"/>
                  <a:pt x="2998539" y="297178"/>
                </a:cubicBezTo>
                <a:cubicBezTo>
                  <a:pt x="2998539" y="289885"/>
                  <a:pt x="3005371" y="283322"/>
                  <a:pt x="3013717" y="283322"/>
                </a:cubicBezTo>
                <a:close/>
                <a:moveTo>
                  <a:pt x="2942494" y="283322"/>
                </a:moveTo>
                <a:cubicBezTo>
                  <a:pt x="2951055" y="283322"/>
                  <a:pt x="2957288" y="290327"/>
                  <a:pt x="2957288" y="298111"/>
                </a:cubicBezTo>
                <a:cubicBezTo>
                  <a:pt x="2957288" y="306673"/>
                  <a:pt x="2951055" y="312900"/>
                  <a:pt x="2942494" y="312900"/>
                </a:cubicBezTo>
                <a:cubicBezTo>
                  <a:pt x="2934713" y="312900"/>
                  <a:pt x="2927711" y="306673"/>
                  <a:pt x="2927711" y="298111"/>
                </a:cubicBezTo>
                <a:cubicBezTo>
                  <a:pt x="2927711" y="290327"/>
                  <a:pt x="2934713" y="283322"/>
                  <a:pt x="2942494" y="283322"/>
                </a:cubicBezTo>
                <a:close/>
                <a:moveTo>
                  <a:pt x="2868293" y="283322"/>
                </a:moveTo>
                <a:cubicBezTo>
                  <a:pt x="2876858" y="283322"/>
                  <a:pt x="2883087" y="290327"/>
                  <a:pt x="2883087" y="298111"/>
                </a:cubicBezTo>
                <a:cubicBezTo>
                  <a:pt x="2883087" y="306673"/>
                  <a:pt x="2876858" y="312900"/>
                  <a:pt x="2868293" y="312900"/>
                </a:cubicBezTo>
                <a:cubicBezTo>
                  <a:pt x="2860512" y="312900"/>
                  <a:pt x="2853507" y="306673"/>
                  <a:pt x="2853507" y="298111"/>
                </a:cubicBezTo>
                <a:cubicBezTo>
                  <a:pt x="2853507" y="290327"/>
                  <a:pt x="2860512" y="283322"/>
                  <a:pt x="2868293" y="283322"/>
                </a:cubicBezTo>
                <a:close/>
                <a:moveTo>
                  <a:pt x="2796535" y="283322"/>
                </a:moveTo>
                <a:cubicBezTo>
                  <a:pt x="2804558" y="283322"/>
                  <a:pt x="2808934" y="290327"/>
                  <a:pt x="2808934" y="298111"/>
                </a:cubicBezTo>
                <a:cubicBezTo>
                  <a:pt x="2808934" y="306673"/>
                  <a:pt x="2804558" y="312900"/>
                  <a:pt x="2796535" y="312900"/>
                </a:cubicBezTo>
                <a:cubicBezTo>
                  <a:pt x="2789243" y="312900"/>
                  <a:pt x="2782678" y="306673"/>
                  <a:pt x="2782678" y="298111"/>
                </a:cubicBezTo>
                <a:cubicBezTo>
                  <a:pt x="2782678" y="290327"/>
                  <a:pt x="2789243" y="283322"/>
                  <a:pt x="2796535" y="283322"/>
                </a:cubicBezTo>
                <a:close/>
                <a:moveTo>
                  <a:pt x="2725698" y="283322"/>
                </a:moveTo>
                <a:cubicBezTo>
                  <a:pt x="2731532" y="283322"/>
                  <a:pt x="2738100" y="290327"/>
                  <a:pt x="2738100" y="298111"/>
                </a:cubicBezTo>
                <a:cubicBezTo>
                  <a:pt x="2738100" y="306673"/>
                  <a:pt x="2731532" y="312900"/>
                  <a:pt x="2725698" y="312900"/>
                </a:cubicBezTo>
                <a:cubicBezTo>
                  <a:pt x="2717681" y="312900"/>
                  <a:pt x="2711846" y="306673"/>
                  <a:pt x="2711846" y="298111"/>
                </a:cubicBezTo>
                <a:cubicBezTo>
                  <a:pt x="2711846" y="290327"/>
                  <a:pt x="2717681" y="283322"/>
                  <a:pt x="2725698" y="283322"/>
                </a:cubicBezTo>
                <a:close/>
                <a:moveTo>
                  <a:pt x="2653415" y="283322"/>
                </a:moveTo>
                <a:cubicBezTo>
                  <a:pt x="2660705" y="283322"/>
                  <a:pt x="2667270" y="290327"/>
                  <a:pt x="2667270" y="298111"/>
                </a:cubicBezTo>
                <a:cubicBezTo>
                  <a:pt x="2667270" y="306673"/>
                  <a:pt x="2660705" y="312900"/>
                  <a:pt x="2653415" y="312900"/>
                </a:cubicBezTo>
                <a:cubicBezTo>
                  <a:pt x="2646857" y="312900"/>
                  <a:pt x="2641021" y="306673"/>
                  <a:pt x="2641021" y="298111"/>
                </a:cubicBezTo>
                <a:cubicBezTo>
                  <a:pt x="2641021" y="290327"/>
                  <a:pt x="2646857" y="283322"/>
                  <a:pt x="2653415" y="283322"/>
                </a:cubicBezTo>
                <a:close/>
                <a:moveTo>
                  <a:pt x="2582583" y="283322"/>
                </a:moveTo>
                <a:cubicBezTo>
                  <a:pt x="2589875" y="283322"/>
                  <a:pt x="2596439" y="290327"/>
                  <a:pt x="2596439" y="298111"/>
                </a:cubicBezTo>
                <a:cubicBezTo>
                  <a:pt x="2596439" y="306673"/>
                  <a:pt x="2589875" y="312900"/>
                  <a:pt x="2582583" y="312900"/>
                </a:cubicBezTo>
                <a:cubicBezTo>
                  <a:pt x="2576019" y="312900"/>
                  <a:pt x="2570189" y="306673"/>
                  <a:pt x="2570189" y="298111"/>
                </a:cubicBezTo>
                <a:cubicBezTo>
                  <a:pt x="2570189" y="290327"/>
                  <a:pt x="2576019" y="283322"/>
                  <a:pt x="2582583" y="283322"/>
                </a:cubicBezTo>
                <a:close/>
                <a:moveTo>
                  <a:pt x="2511029" y="283322"/>
                </a:moveTo>
                <a:cubicBezTo>
                  <a:pt x="2519050" y="283322"/>
                  <a:pt x="2525613" y="290327"/>
                  <a:pt x="2525613" y="298111"/>
                </a:cubicBezTo>
                <a:cubicBezTo>
                  <a:pt x="2525613" y="306673"/>
                  <a:pt x="2519050" y="312900"/>
                  <a:pt x="2511029" y="312900"/>
                </a:cubicBezTo>
                <a:cubicBezTo>
                  <a:pt x="2503740" y="312900"/>
                  <a:pt x="2499361" y="306673"/>
                  <a:pt x="2499361" y="298111"/>
                </a:cubicBezTo>
                <a:cubicBezTo>
                  <a:pt x="2499361" y="290327"/>
                  <a:pt x="2503740" y="283322"/>
                  <a:pt x="2511029" y="283322"/>
                </a:cubicBezTo>
                <a:close/>
                <a:moveTo>
                  <a:pt x="2439946" y="283322"/>
                </a:moveTo>
                <a:cubicBezTo>
                  <a:pt x="2448505" y="283322"/>
                  <a:pt x="2454732" y="290327"/>
                  <a:pt x="2454732" y="298111"/>
                </a:cubicBezTo>
                <a:cubicBezTo>
                  <a:pt x="2454732" y="306673"/>
                  <a:pt x="2448505" y="312900"/>
                  <a:pt x="2439946" y="312900"/>
                </a:cubicBezTo>
                <a:cubicBezTo>
                  <a:pt x="2432160" y="312900"/>
                  <a:pt x="2425156" y="306673"/>
                  <a:pt x="2425156" y="298111"/>
                </a:cubicBezTo>
                <a:cubicBezTo>
                  <a:pt x="2425156" y="290327"/>
                  <a:pt x="2432160" y="283322"/>
                  <a:pt x="2439946" y="283322"/>
                </a:cubicBezTo>
                <a:close/>
                <a:moveTo>
                  <a:pt x="2369110" y="283322"/>
                </a:moveTo>
                <a:cubicBezTo>
                  <a:pt x="2377672" y="283322"/>
                  <a:pt x="2383899" y="290327"/>
                  <a:pt x="2383899" y="298111"/>
                </a:cubicBezTo>
                <a:cubicBezTo>
                  <a:pt x="2383899" y="306673"/>
                  <a:pt x="2377672" y="312900"/>
                  <a:pt x="2369110" y="312900"/>
                </a:cubicBezTo>
                <a:cubicBezTo>
                  <a:pt x="2361327" y="312900"/>
                  <a:pt x="2354319" y="306673"/>
                  <a:pt x="2354319" y="298111"/>
                </a:cubicBezTo>
                <a:cubicBezTo>
                  <a:pt x="2354319" y="290327"/>
                  <a:pt x="2361327" y="283322"/>
                  <a:pt x="2369110" y="283322"/>
                </a:cubicBezTo>
                <a:close/>
                <a:moveTo>
                  <a:pt x="2298280" y="283322"/>
                </a:moveTo>
                <a:cubicBezTo>
                  <a:pt x="2306842" y="283322"/>
                  <a:pt x="2313068" y="290327"/>
                  <a:pt x="2313068" y="298111"/>
                </a:cubicBezTo>
                <a:cubicBezTo>
                  <a:pt x="2313068" y="306673"/>
                  <a:pt x="2306842" y="312900"/>
                  <a:pt x="2298280" y="312900"/>
                </a:cubicBezTo>
                <a:cubicBezTo>
                  <a:pt x="2290497" y="312900"/>
                  <a:pt x="2283490" y="306673"/>
                  <a:pt x="2283490" y="298111"/>
                </a:cubicBezTo>
                <a:cubicBezTo>
                  <a:pt x="2283490" y="290327"/>
                  <a:pt x="2290497" y="283322"/>
                  <a:pt x="2298280" y="283322"/>
                </a:cubicBezTo>
                <a:close/>
                <a:moveTo>
                  <a:pt x="2226517" y="283322"/>
                </a:moveTo>
                <a:cubicBezTo>
                  <a:pt x="2234538" y="283322"/>
                  <a:pt x="2238914" y="290327"/>
                  <a:pt x="2238914" y="298111"/>
                </a:cubicBezTo>
                <a:cubicBezTo>
                  <a:pt x="2238914" y="306673"/>
                  <a:pt x="2234538" y="312900"/>
                  <a:pt x="2226517" y="312900"/>
                </a:cubicBezTo>
                <a:cubicBezTo>
                  <a:pt x="2218495" y="312900"/>
                  <a:pt x="2212658" y="306673"/>
                  <a:pt x="2212658" y="298111"/>
                </a:cubicBezTo>
                <a:cubicBezTo>
                  <a:pt x="2212658" y="290327"/>
                  <a:pt x="2218495" y="283322"/>
                  <a:pt x="2226517" y="283322"/>
                </a:cubicBezTo>
                <a:close/>
                <a:moveTo>
                  <a:pt x="2155683" y="283322"/>
                </a:moveTo>
                <a:cubicBezTo>
                  <a:pt x="2161519" y="283322"/>
                  <a:pt x="2168081" y="290327"/>
                  <a:pt x="2168081" y="298111"/>
                </a:cubicBezTo>
                <a:cubicBezTo>
                  <a:pt x="2168081" y="306673"/>
                  <a:pt x="2161519" y="312900"/>
                  <a:pt x="2155683" y="312900"/>
                </a:cubicBezTo>
                <a:cubicBezTo>
                  <a:pt x="2147663" y="312900"/>
                  <a:pt x="2141827" y="306673"/>
                  <a:pt x="2141827" y="298111"/>
                </a:cubicBezTo>
                <a:cubicBezTo>
                  <a:pt x="2141827" y="290327"/>
                  <a:pt x="2147663" y="283322"/>
                  <a:pt x="2155683" y="283322"/>
                </a:cubicBezTo>
                <a:close/>
                <a:moveTo>
                  <a:pt x="2084849" y="283322"/>
                </a:moveTo>
                <a:cubicBezTo>
                  <a:pt x="2090685" y="283322"/>
                  <a:pt x="2097248" y="290327"/>
                  <a:pt x="2097248" y="298111"/>
                </a:cubicBezTo>
                <a:cubicBezTo>
                  <a:pt x="2097248" y="306673"/>
                  <a:pt x="2090685" y="312900"/>
                  <a:pt x="2084849" y="312900"/>
                </a:cubicBezTo>
                <a:cubicBezTo>
                  <a:pt x="2076828" y="312900"/>
                  <a:pt x="2070994" y="306673"/>
                  <a:pt x="2070994" y="298111"/>
                </a:cubicBezTo>
                <a:cubicBezTo>
                  <a:pt x="2070994" y="290327"/>
                  <a:pt x="2076828" y="283322"/>
                  <a:pt x="2084849" y="283322"/>
                </a:cubicBezTo>
                <a:close/>
                <a:moveTo>
                  <a:pt x="2011835" y="283322"/>
                </a:moveTo>
                <a:cubicBezTo>
                  <a:pt x="2019855" y="283322"/>
                  <a:pt x="2026421" y="290327"/>
                  <a:pt x="2026421" y="298111"/>
                </a:cubicBezTo>
                <a:cubicBezTo>
                  <a:pt x="2026421" y="306673"/>
                  <a:pt x="2019855" y="312900"/>
                  <a:pt x="2011835" y="312900"/>
                </a:cubicBezTo>
                <a:cubicBezTo>
                  <a:pt x="2006002" y="312900"/>
                  <a:pt x="2000168" y="306673"/>
                  <a:pt x="2000168" y="298111"/>
                </a:cubicBezTo>
                <a:cubicBezTo>
                  <a:pt x="2000168" y="290327"/>
                  <a:pt x="2006002" y="283322"/>
                  <a:pt x="2011835" y="283322"/>
                </a:cubicBezTo>
                <a:close/>
                <a:moveTo>
                  <a:pt x="1938362" y="283322"/>
                </a:moveTo>
                <a:cubicBezTo>
                  <a:pt x="1946385" y="283322"/>
                  <a:pt x="1952222" y="290327"/>
                  <a:pt x="1952222" y="298111"/>
                </a:cubicBezTo>
                <a:cubicBezTo>
                  <a:pt x="1952222" y="306673"/>
                  <a:pt x="1946385" y="312900"/>
                  <a:pt x="1938362" y="312900"/>
                </a:cubicBezTo>
                <a:cubicBezTo>
                  <a:pt x="1932531" y="312900"/>
                  <a:pt x="1925968" y="306673"/>
                  <a:pt x="1925968" y="298111"/>
                </a:cubicBezTo>
                <a:cubicBezTo>
                  <a:pt x="1925968" y="290327"/>
                  <a:pt x="1932531" y="283322"/>
                  <a:pt x="1938362" y="283322"/>
                </a:cubicBezTo>
                <a:close/>
                <a:moveTo>
                  <a:pt x="1867527" y="283322"/>
                </a:moveTo>
                <a:cubicBezTo>
                  <a:pt x="1875550" y="283322"/>
                  <a:pt x="1881384" y="290327"/>
                  <a:pt x="1881384" y="298111"/>
                </a:cubicBezTo>
                <a:cubicBezTo>
                  <a:pt x="1881384" y="306673"/>
                  <a:pt x="1875550" y="312900"/>
                  <a:pt x="1867527" y="312900"/>
                </a:cubicBezTo>
                <a:cubicBezTo>
                  <a:pt x="1860235" y="312900"/>
                  <a:pt x="1855129" y="306673"/>
                  <a:pt x="1855129" y="298111"/>
                </a:cubicBezTo>
                <a:cubicBezTo>
                  <a:pt x="1855129" y="290327"/>
                  <a:pt x="1860235" y="283322"/>
                  <a:pt x="1867527" y="283322"/>
                </a:cubicBezTo>
                <a:close/>
                <a:moveTo>
                  <a:pt x="1799085" y="283322"/>
                </a:moveTo>
                <a:cubicBezTo>
                  <a:pt x="1807647" y="283322"/>
                  <a:pt x="1813876" y="290327"/>
                  <a:pt x="1813876" y="298111"/>
                </a:cubicBezTo>
                <a:cubicBezTo>
                  <a:pt x="1813876" y="306673"/>
                  <a:pt x="1807647" y="312900"/>
                  <a:pt x="1799085" y="312900"/>
                </a:cubicBezTo>
                <a:cubicBezTo>
                  <a:pt x="1790525" y="312900"/>
                  <a:pt x="1784300" y="306673"/>
                  <a:pt x="1784300" y="298111"/>
                </a:cubicBezTo>
                <a:cubicBezTo>
                  <a:pt x="1784300" y="290327"/>
                  <a:pt x="1790525" y="283322"/>
                  <a:pt x="1799085" y="283322"/>
                </a:cubicBezTo>
                <a:close/>
                <a:moveTo>
                  <a:pt x="1728262" y="283322"/>
                </a:moveTo>
                <a:cubicBezTo>
                  <a:pt x="1736825" y="283322"/>
                  <a:pt x="1743052" y="290327"/>
                  <a:pt x="1743052" y="298111"/>
                </a:cubicBezTo>
                <a:cubicBezTo>
                  <a:pt x="1743052" y="306673"/>
                  <a:pt x="1736825" y="312900"/>
                  <a:pt x="1728262" y="312900"/>
                </a:cubicBezTo>
                <a:cubicBezTo>
                  <a:pt x="1719697" y="312900"/>
                  <a:pt x="1713472" y="306673"/>
                  <a:pt x="1713472" y="298111"/>
                </a:cubicBezTo>
                <a:cubicBezTo>
                  <a:pt x="1713472" y="290327"/>
                  <a:pt x="1719697" y="283322"/>
                  <a:pt x="1728262" y="283322"/>
                </a:cubicBezTo>
                <a:close/>
                <a:moveTo>
                  <a:pt x="1656498" y="283322"/>
                </a:moveTo>
                <a:cubicBezTo>
                  <a:pt x="1663792" y="283322"/>
                  <a:pt x="1668897" y="290327"/>
                  <a:pt x="1668897" y="298111"/>
                </a:cubicBezTo>
                <a:cubicBezTo>
                  <a:pt x="1668897" y="306673"/>
                  <a:pt x="1663792" y="312900"/>
                  <a:pt x="1656498" y="312900"/>
                </a:cubicBezTo>
                <a:cubicBezTo>
                  <a:pt x="1648481" y="312900"/>
                  <a:pt x="1642650" y="306673"/>
                  <a:pt x="1642650" y="298111"/>
                </a:cubicBezTo>
                <a:cubicBezTo>
                  <a:pt x="1642650" y="290327"/>
                  <a:pt x="1648481" y="283322"/>
                  <a:pt x="1656498" y="283322"/>
                </a:cubicBezTo>
                <a:close/>
                <a:moveTo>
                  <a:pt x="1582299" y="283322"/>
                </a:moveTo>
                <a:cubicBezTo>
                  <a:pt x="1588131" y="283322"/>
                  <a:pt x="1594704" y="290327"/>
                  <a:pt x="1594704" y="298111"/>
                </a:cubicBezTo>
                <a:cubicBezTo>
                  <a:pt x="1594704" y="306673"/>
                  <a:pt x="1588131" y="312900"/>
                  <a:pt x="1582299" y="312900"/>
                </a:cubicBezTo>
                <a:cubicBezTo>
                  <a:pt x="1574277" y="312900"/>
                  <a:pt x="1568441" y="306673"/>
                  <a:pt x="1568441" y="298111"/>
                </a:cubicBezTo>
                <a:cubicBezTo>
                  <a:pt x="1568441" y="290327"/>
                  <a:pt x="1574277" y="283322"/>
                  <a:pt x="1582299" y="283322"/>
                </a:cubicBezTo>
                <a:close/>
                <a:moveTo>
                  <a:pt x="1512198" y="283322"/>
                </a:moveTo>
                <a:cubicBezTo>
                  <a:pt x="1518032" y="283322"/>
                  <a:pt x="1523865" y="290327"/>
                  <a:pt x="1523865" y="298111"/>
                </a:cubicBezTo>
                <a:cubicBezTo>
                  <a:pt x="1523865" y="306673"/>
                  <a:pt x="1518032" y="312900"/>
                  <a:pt x="1512198" y="312900"/>
                </a:cubicBezTo>
                <a:cubicBezTo>
                  <a:pt x="1504174" y="312900"/>
                  <a:pt x="1497612" y="306673"/>
                  <a:pt x="1497612" y="298111"/>
                </a:cubicBezTo>
                <a:cubicBezTo>
                  <a:pt x="1497612" y="290327"/>
                  <a:pt x="1504174" y="283322"/>
                  <a:pt x="1512198" y="283322"/>
                </a:cubicBezTo>
                <a:close/>
                <a:moveTo>
                  <a:pt x="1439173" y="283322"/>
                </a:moveTo>
                <a:cubicBezTo>
                  <a:pt x="1447191" y="283322"/>
                  <a:pt x="1453026" y="290327"/>
                  <a:pt x="1453026" y="298111"/>
                </a:cubicBezTo>
                <a:cubicBezTo>
                  <a:pt x="1453026" y="306673"/>
                  <a:pt x="1447191" y="312900"/>
                  <a:pt x="1439173" y="312900"/>
                </a:cubicBezTo>
                <a:cubicBezTo>
                  <a:pt x="1433336" y="312900"/>
                  <a:pt x="1426777" y="306673"/>
                  <a:pt x="1426777" y="298111"/>
                </a:cubicBezTo>
                <a:cubicBezTo>
                  <a:pt x="1426777" y="290327"/>
                  <a:pt x="1433336" y="283322"/>
                  <a:pt x="1439173" y="283322"/>
                </a:cubicBezTo>
                <a:close/>
                <a:moveTo>
                  <a:pt x="1368347" y="283322"/>
                </a:moveTo>
                <a:cubicBezTo>
                  <a:pt x="1376368" y="283322"/>
                  <a:pt x="1382200" y="290327"/>
                  <a:pt x="1382200" y="298111"/>
                </a:cubicBezTo>
                <a:cubicBezTo>
                  <a:pt x="1382200" y="306673"/>
                  <a:pt x="1376368" y="312900"/>
                  <a:pt x="1368347" y="312900"/>
                </a:cubicBezTo>
                <a:cubicBezTo>
                  <a:pt x="1362513" y="312900"/>
                  <a:pt x="1355949" y="306673"/>
                  <a:pt x="1355949" y="298111"/>
                </a:cubicBezTo>
                <a:cubicBezTo>
                  <a:pt x="1355949" y="290327"/>
                  <a:pt x="1362513" y="283322"/>
                  <a:pt x="1368347" y="283322"/>
                </a:cubicBezTo>
                <a:close/>
                <a:moveTo>
                  <a:pt x="1297518" y="283322"/>
                </a:moveTo>
                <a:cubicBezTo>
                  <a:pt x="1305540" y="283322"/>
                  <a:pt x="1311374" y="290327"/>
                  <a:pt x="1311374" y="298111"/>
                </a:cubicBezTo>
                <a:cubicBezTo>
                  <a:pt x="1311374" y="306673"/>
                  <a:pt x="1305540" y="312900"/>
                  <a:pt x="1297518" y="312900"/>
                </a:cubicBezTo>
                <a:cubicBezTo>
                  <a:pt x="1289498" y="312900"/>
                  <a:pt x="1285121" y="306673"/>
                  <a:pt x="1285121" y="298111"/>
                </a:cubicBezTo>
                <a:cubicBezTo>
                  <a:pt x="1285121" y="290327"/>
                  <a:pt x="1289498" y="283322"/>
                  <a:pt x="1297518" y="283322"/>
                </a:cubicBezTo>
                <a:close/>
                <a:moveTo>
                  <a:pt x="1154890" y="283322"/>
                </a:moveTo>
                <a:cubicBezTo>
                  <a:pt x="1162674" y="283322"/>
                  <a:pt x="1169683" y="288427"/>
                  <a:pt x="1169683" y="295719"/>
                </a:cubicBezTo>
                <a:cubicBezTo>
                  <a:pt x="1169683" y="303741"/>
                  <a:pt x="1162674" y="309576"/>
                  <a:pt x="1154890" y="309576"/>
                </a:cubicBezTo>
                <a:cubicBezTo>
                  <a:pt x="1146329" y="309576"/>
                  <a:pt x="1140101" y="303741"/>
                  <a:pt x="1140101" y="295719"/>
                </a:cubicBezTo>
                <a:cubicBezTo>
                  <a:pt x="1140101" y="288427"/>
                  <a:pt x="1146329" y="283322"/>
                  <a:pt x="1154890" y="283322"/>
                </a:cubicBezTo>
                <a:close/>
                <a:moveTo>
                  <a:pt x="1084059" y="283322"/>
                </a:moveTo>
                <a:cubicBezTo>
                  <a:pt x="1091842" y="283322"/>
                  <a:pt x="1098847" y="288427"/>
                  <a:pt x="1098847" y="295719"/>
                </a:cubicBezTo>
                <a:cubicBezTo>
                  <a:pt x="1098847" y="303741"/>
                  <a:pt x="1091842" y="309576"/>
                  <a:pt x="1084059" y="309576"/>
                </a:cubicBezTo>
                <a:cubicBezTo>
                  <a:pt x="1075503" y="309576"/>
                  <a:pt x="1069272" y="303741"/>
                  <a:pt x="1069272" y="295719"/>
                </a:cubicBezTo>
                <a:cubicBezTo>
                  <a:pt x="1069272" y="288427"/>
                  <a:pt x="1075503" y="283322"/>
                  <a:pt x="1084059" y="283322"/>
                </a:cubicBezTo>
                <a:close/>
                <a:moveTo>
                  <a:pt x="1013024" y="283322"/>
                </a:moveTo>
                <a:cubicBezTo>
                  <a:pt x="1020314" y="283322"/>
                  <a:pt x="1024691" y="288427"/>
                  <a:pt x="1024691" y="295719"/>
                </a:cubicBezTo>
                <a:cubicBezTo>
                  <a:pt x="1024691" y="303741"/>
                  <a:pt x="1020314" y="309576"/>
                  <a:pt x="1013024" y="309576"/>
                </a:cubicBezTo>
                <a:cubicBezTo>
                  <a:pt x="1005003" y="309576"/>
                  <a:pt x="998442" y="303741"/>
                  <a:pt x="998442" y="295719"/>
                </a:cubicBezTo>
                <a:cubicBezTo>
                  <a:pt x="998442" y="288427"/>
                  <a:pt x="1005003" y="283322"/>
                  <a:pt x="1013024" y="283322"/>
                </a:cubicBezTo>
                <a:close/>
                <a:moveTo>
                  <a:pt x="941467" y="283322"/>
                </a:moveTo>
                <a:cubicBezTo>
                  <a:pt x="948032" y="283322"/>
                  <a:pt x="953869" y="288427"/>
                  <a:pt x="953869" y="295719"/>
                </a:cubicBezTo>
                <a:cubicBezTo>
                  <a:pt x="953869" y="303741"/>
                  <a:pt x="948032" y="309576"/>
                  <a:pt x="941467" y="309576"/>
                </a:cubicBezTo>
                <a:cubicBezTo>
                  <a:pt x="934173" y="309576"/>
                  <a:pt x="927612" y="303741"/>
                  <a:pt x="927612" y="295719"/>
                </a:cubicBezTo>
                <a:cubicBezTo>
                  <a:pt x="927612" y="288427"/>
                  <a:pt x="934173" y="283322"/>
                  <a:pt x="941467" y="283322"/>
                </a:cubicBezTo>
                <a:close/>
                <a:moveTo>
                  <a:pt x="3299102" y="212492"/>
                </a:moveTo>
                <a:cubicBezTo>
                  <a:pt x="3305664" y="212492"/>
                  <a:pt x="3311499" y="219055"/>
                  <a:pt x="3311499" y="226348"/>
                </a:cubicBezTo>
                <a:cubicBezTo>
                  <a:pt x="3311499" y="232911"/>
                  <a:pt x="3305664" y="238746"/>
                  <a:pt x="3299102" y="238746"/>
                </a:cubicBezTo>
                <a:cubicBezTo>
                  <a:pt x="3291807" y="238746"/>
                  <a:pt x="3285245" y="232911"/>
                  <a:pt x="3285245" y="226348"/>
                </a:cubicBezTo>
                <a:cubicBezTo>
                  <a:pt x="3285245" y="219055"/>
                  <a:pt x="3291807" y="212492"/>
                  <a:pt x="3299102" y="212492"/>
                </a:cubicBezTo>
                <a:close/>
                <a:moveTo>
                  <a:pt x="3226811" y="212492"/>
                </a:moveTo>
                <a:cubicBezTo>
                  <a:pt x="3234831" y="212492"/>
                  <a:pt x="3240667" y="219055"/>
                  <a:pt x="3240667" y="226348"/>
                </a:cubicBezTo>
                <a:cubicBezTo>
                  <a:pt x="3240667" y="232911"/>
                  <a:pt x="3234831" y="238746"/>
                  <a:pt x="3226811" y="238746"/>
                </a:cubicBezTo>
                <a:cubicBezTo>
                  <a:pt x="3220250" y="238746"/>
                  <a:pt x="3214412" y="232911"/>
                  <a:pt x="3214412" y="226348"/>
                </a:cubicBezTo>
                <a:cubicBezTo>
                  <a:pt x="3214412" y="219055"/>
                  <a:pt x="3220250" y="212492"/>
                  <a:pt x="3226811" y="212492"/>
                </a:cubicBezTo>
                <a:close/>
                <a:moveTo>
                  <a:pt x="3152608" y="212492"/>
                </a:moveTo>
                <a:cubicBezTo>
                  <a:pt x="3159900" y="212492"/>
                  <a:pt x="3166462" y="219055"/>
                  <a:pt x="3166462" y="226348"/>
                </a:cubicBezTo>
                <a:cubicBezTo>
                  <a:pt x="3166462" y="232911"/>
                  <a:pt x="3159900" y="238746"/>
                  <a:pt x="3152608" y="238746"/>
                </a:cubicBezTo>
                <a:cubicBezTo>
                  <a:pt x="3146043" y="238746"/>
                  <a:pt x="3140211" y="232911"/>
                  <a:pt x="3140211" y="226348"/>
                </a:cubicBezTo>
                <a:cubicBezTo>
                  <a:pt x="3140211" y="219055"/>
                  <a:pt x="3146043" y="212492"/>
                  <a:pt x="3152608" y="212492"/>
                </a:cubicBezTo>
                <a:close/>
                <a:moveTo>
                  <a:pt x="3081775" y="212492"/>
                </a:moveTo>
                <a:cubicBezTo>
                  <a:pt x="3089069" y="212492"/>
                  <a:pt x="3095628" y="219055"/>
                  <a:pt x="3095628" y="226348"/>
                </a:cubicBezTo>
                <a:cubicBezTo>
                  <a:pt x="3095628" y="232911"/>
                  <a:pt x="3089069" y="238746"/>
                  <a:pt x="3081775" y="238746"/>
                </a:cubicBezTo>
                <a:cubicBezTo>
                  <a:pt x="3073753" y="238746"/>
                  <a:pt x="3069375" y="232911"/>
                  <a:pt x="3069375" y="226348"/>
                </a:cubicBezTo>
                <a:cubicBezTo>
                  <a:pt x="3069375" y="219055"/>
                  <a:pt x="3073753" y="212492"/>
                  <a:pt x="3081775" y="212492"/>
                </a:cubicBezTo>
                <a:close/>
                <a:moveTo>
                  <a:pt x="3013720" y="212492"/>
                </a:moveTo>
                <a:cubicBezTo>
                  <a:pt x="3021310" y="212492"/>
                  <a:pt x="3028140" y="219055"/>
                  <a:pt x="3028140" y="226348"/>
                </a:cubicBezTo>
                <a:cubicBezTo>
                  <a:pt x="3028140" y="232911"/>
                  <a:pt x="3021310" y="238746"/>
                  <a:pt x="3013720" y="238746"/>
                </a:cubicBezTo>
                <a:cubicBezTo>
                  <a:pt x="3005373" y="238746"/>
                  <a:pt x="2998542" y="234370"/>
                  <a:pt x="2998542" y="226348"/>
                </a:cubicBezTo>
                <a:cubicBezTo>
                  <a:pt x="2998542" y="219055"/>
                  <a:pt x="3005373" y="212492"/>
                  <a:pt x="3013720" y="212492"/>
                </a:cubicBezTo>
                <a:close/>
                <a:moveTo>
                  <a:pt x="2942497" y="212492"/>
                </a:moveTo>
                <a:cubicBezTo>
                  <a:pt x="2951061" y="212492"/>
                  <a:pt x="2957293" y="219055"/>
                  <a:pt x="2957293" y="226348"/>
                </a:cubicBezTo>
                <a:cubicBezTo>
                  <a:pt x="2957293" y="234370"/>
                  <a:pt x="2951061" y="238746"/>
                  <a:pt x="2942497" y="238746"/>
                </a:cubicBezTo>
                <a:cubicBezTo>
                  <a:pt x="2934719" y="238746"/>
                  <a:pt x="2927716" y="234370"/>
                  <a:pt x="2927716" y="226348"/>
                </a:cubicBezTo>
                <a:cubicBezTo>
                  <a:pt x="2927716" y="219055"/>
                  <a:pt x="2934719" y="212492"/>
                  <a:pt x="2942497" y="212492"/>
                </a:cubicBezTo>
                <a:close/>
                <a:moveTo>
                  <a:pt x="2867363" y="212492"/>
                </a:moveTo>
                <a:cubicBezTo>
                  <a:pt x="2875389" y="212492"/>
                  <a:pt x="2879765" y="219055"/>
                  <a:pt x="2879765" y="226348"/>
                </a:cubicBezTo>
                <a:cubicBezTo>
                  <a:pt x="2879765" y="234370"/>
                  <a:pt x="2875389" y="238746"/>
                  <a:pt x="2867363" y="238746"/>
                </a:cubicBezTo>
                <a:cubicBezTo>
                  <a:pt x="2860073" y="238746"/>
                  <a:pt x="2853510" y="234370"/>
                  <a:pt x="2853510" y="226348"/>
                </a:cubicBezTo>
                <a:cubicBezTo>
                  <a:pt x="2853510" y="219055"/>
                  <a:pt x="2860073" y="212492"/>
                  <a:pt x="2867363" y="212492"/>
                </a:cubicBezTo>
                <a:close/>
                <a:moveTo>
                  <a:pt x="2796538" y="212492"/>
                </a:moveTo>
                <a:cubicBezTo>
                  <a:pt x="2803103" y="212492"/>
                  <a:pt x="2808934" y="219055"/>
                  <a:pt x="2808934" y="226348"/>
                </a:cubicBezTo>
                <a:cubicBezTo>
                  <a:pt x="2808934" y="234370"/>
                  <a:pt x="2803103" y="238746"/>
                  <a:pt x="2796538" y="238746"/>
                </a:cubicBezTo>
                <a:cubicBezTo>
                  <a:pt x="2789246" y="238746"/>
                  <a:pt x="2782680" y="234370"/>
                  <a:pt x="2782680" y="226348"/>
                </a:cubicBezTo>
                <a:cubicBezTo>
                  <a:pt x="2782680" y="219055"/>
                  <a:pt x="2789246" y="212492"/>
                  <a:pt x="2796538" y="212492"/>
                </a:cubicBezTo>
                <a:close/>
                <a:moveTo>
                  <a:pt x="2725698" y="212492"/>
                </a:moveTo>
                <a:cubicBezTo>
                  <a:pt x="2731538" y="212492"/>
                  <a:pt x="2738102" y="219055"/>
                  <a:pt x="2738102" y="226348"/>
                </a:cubicBezTo>
                <a:cubicBezTo>
                  <a:pt x="2738102" y="234370"/>
                  <a:pt x="2731538" y="238746"/>
                  <a:pt x="2725698" y="238746"/>
                </a:cubicBezTo>
                <a:cubicBezTo>
                  <a:pt x="2717686" y="238746"/>
                  <a:pt x="2711852" y="234370"/>
                  <a:pt x="2711852" y="226348"/>
                </a:cubicBezTo>
                <a:cubicBezTo>
                  <a:pt x="2711852" y="219055"/>
                  <a:pt x="2717686" y="212492"/>
                  <a:pt x="2725698" y="212492"/>
                </a:cubicBezTo>
                <a:close/>
                <a:moveTo>
                  <a:pt x="2653420" y="212492"/>
                </a:moveTo>
                <a:cubicBezTo>
                  <a:pt x="2660711" y="212492"/>
                  <a:pt x="2667273" y="219055"/>
                  <a:pt x="2667273" y="226348"/>
                </a:cubicBezTo>
                <a:cubicBezTo>
                  <a:pt x="2667273" y="234370"/>
                  <a:pt x="2660711" y="238746"/>
                  <a:pt x="2653420" y="238746"/>
                </a:cubicBezTo>
                <a:cubicBezTo>
                  <a:pt x="2646857" y="238746"/>
                  <a:pt x="2641021" y="234370"/>
                  <a:pt x="2641021" y="226348"/>
                </a:cubicBezTo>
                <a:cubicBezTo>
                  <a:pt x="2641021" y="219055"/>
                  <a:pt x="2646857" y="212492"/>
                  <a:pt x="2653420" y="212492"/>
                </a:cubicBezTo>
                <a:close/>
                <a:moveTo>
                  <a:pt x="2582586" y="212492"/>
                </a:moveTo>
                <a:cubicBezTo>
                  <a:pt x="2589878" y="212492"/>
                  <a:pt x="2596439" y="219055"/>
                  <a:pt x="2596439" y="226348"/>
                </a:cubicBezTo>
                <a:cubicBezTo>
                  <a:pt x="2596439" y="234370"/>
                  <a:pt x="2589878" y="238746"/>
                  <a:pt x="2582586" y="238746"/>
                </a:cubicBezTo>
                <a:cubicBezTo>
                  <a:pt x="2576024" y="238746"/>
                  <a:pt x="2570189" y="234370"/>
                  <a:pt x="2570189" y="226348"/>
                </a:cubicBezTo>
                <a:cubicBezTo>
                  <a:pt x="2570189" y="219055"/>
                  <a:pt x="2576024" y="212492"/>
                  <a:pt x="2582586" y="212492"/>
                </a:cubicBezTo>
                <a:close/>
                <a:moveTo>
                  <a:pt x="2511029" y="212492"/>
                </a:moveTo>
                <a:cubicBezTo>
                  <a:pt x="2519052" y="212492"/>
                  <a:pt x="2525616" y="219055"/>
                  <a:pt x="2525616" y="226348"/>
                </a:cubicBezTo>
                <a:cubicBezTo>
                  <a:pt x="2525616" y="234370"/>
                  <a:pt x="2519052" y="238746"/>
                  <a:pt x="2511029" y="238746"/>
                </a:cubicBezTo>
                <a:cubicBezTo>
                  <a:pt x="2503740" y="238746"/>
                  <a:pt x="2499364" y="234370"/>
                  <a:pt x="2499364" y="226348"/>
                </a:cubicBezTo>
                <a:cubicBezTo>
                  <a:pt x="2499364" y="219055"/>
                  <a:pt x="2503740" y="212492"/>
                  <a:pt x="2511029" y="212492"/>
                </a:cubicBezTo>
                <a:close/>
                <a:moveTo>
                  <a:pt x="2439946" y="212492"/>
                </a:moveTo>
                <a:cubicBezTo>
                  <a:pt x="2448505" y="212492"/>
                  <a:pt x="2454732" y="219055"/>
                  <a:pt x="2454732" y="226348"/>
                </a:cubicBezTo>
                <a:cubicBezTo>
                  <a:pt x="2454732" y="234370"/>
                  <a:pt x="2448505" y="238746"/>
                  <a:pt x="2439946" y="238746"/>
                </a:cubicBezTo>
                <a:cubicBezTo>
                  <a:pt x="2432163" y="238746"/>
                  <a:pt x="2425156" y="234370"/>
                  <a:pt x="2425156" y="226348"/>
                </a:cubicBezTo>
                <a:cubicBezTo>
                  <a:pt x="2425156" y="219055"/>
                  <a:pt x="2432163" y="212492"/>
                  <a:pt x="2439946" y="212492"/>
                </a:cubicBezTo>
                <a:close/>
                <a:moveTo>
                  <a:pt x="2369110" y="212492"/>
                </a:moveTo>
                <a:cubicBezTo>
                  <a:pt x="2377672" y="212492"/>
                  <a:pt x="2383900" y="219055"/>
                  <a:pt x="2383900" y="226348"/>
                </a:cubicBezTo>
                <a:cubicBezTo>
                  <a:pt x="2383900" y="234370"/>
                  <a:pt x="2377672" y="238746"/>
                  <a:pt x="2369110" y="238746"/>
                </a:cubicBezTo>
                <a:cubicBezTo>
                  <a:pt x="2361329" y="238746"/>
                  <a:pt x="2354323" y="234370"/>
                  <a:pt x="2354323" y="226348"/>
                </a:cubicBezTo>
                <a:cubicBezTo>
                  <a:pt x="2354323" y="219055"/>
                  <a:pt x="2361329" y="212492"/>
                  <a:pt x="2369110" y="212492"/>
                </a:cubicBezTo>
                <a:close/>
                <a:moveTo>
                  <a:pt x="2298283" y="212492"/>
                </a:moveTo>
                <a:cubicBezTo>
                  <a:pt x="2306842" y="212492"/>
                  <a:pt x="2313070" y="219497"/>
                  <a:pt x="2313070" y="227280"/>
                </a:cubicBezTo>
                <a:cubicBezTo>
                  <a:pt x="2313070" y="235842"/>
                  <a:pt x="2306842" y="242069"/>
                  <a:pt x="2298283" y="242069"/>
                </a:cubicBezTo>
                <a:cubicBezTo>
                  <a:pt x="2290497" y="242069"/>
                  <a:pt x="2283493" y="235842"/>
                  <a:pt x="2283493" y="227280"/>
                </a:cubicBezTo>
                <a:cubicBezTo>
                  <a:pt x="2283493" y="219497"/>
                  <a:pt x="2290497" y="212492"/>
                  <a:pt x="2298283" y="212492"/>
                </a:cubicBezTo>
                <a:close/>
                <a:moveTo>
                  <a:pt x="2226517" y="212492"/>
                </a:moveTo>
                <a:cubicBezTo>
                  <a:pt x="2234540" y="212492"/>
                  <a:pt x="2238916" y="219497"/>
                  <a:pt x="2238916" y="227280"/>
                </a:cubicBezTo>
                <a:cubicBezTo>
                  <a:pt x="2238916" y="235842"/>
                  <a:pt x="2234540" y="242069"/>
                  <a:pt x="2226517" y="242069"/>
                </a:cubicBezTo>
                <a:cubicBezTo>
                  <a:pt x="2218495" y="242069"/>
                  <a:pt x="2212659" y="235842"/>
                  <a:pt x="2212659" y="227280"/>
                </a:cubicBezTo>
                <a:cubicBezTo>
                  <a:pt x="2212659" y="219497"/>
                  <a:pt x="2218495" y="212492"/>
                  <a:pt x="2226517" y="212492"/>
                </a:cubicBezTo>
                <a:close/>
                <a:moveTo>
                  <a:pt x="2155683" y="212492"/>
                </a:moveTo>
                <a:cubicBezTo>
                  <a:pt x="2161519" y="212492"/>
                  <a:pt x="2168081" y="219497"/>
                  <a:pt x="2168081" y="227280"/>
                </a:cubicBezTo>
                <a:cubicBezTo>
                  <a:pt x="2168081" y="235842"/>
                  <a:pt x="2161519" y="242069"/>
                  <a:pt x="2155683" y="242069"/>
                </a:cubicBezTo>
                <a:cubicBezTo>
                  <a:pt x="2147663" y="242069"/>
                  <a:pt x="2141827" y="235842"/>
                  <a:pt x="2141827" y="227280"/>
                </a:cubicBezTo>
                <a:cubicBezTo>
                  <a:pt x="2141827" y="219497"/>
                  <a:pt x="2147663" y="212492"/>
                  <a:pt x="2155683" y="212492"/>
                </a:cubicBezTo>
                <a:close/>
                <a:moveTo>
                  <a:pt x="2084851" y="212492"/>
                </a:moveTo>
                <a:cubicBezTo>
                  <a:pt x="2090686" y="212492"/>
                  <a:pt x="2097249" y="219497"/>
                  <a:pt x="2097249" y="227280"/>
                </a:cubicBezTo>
                <a:cubicBezTo>
                  <a:pt x="2097249" y="235842"/>
                  <a:pt x="2090686" y="242069"/>
                  <a:pt x="2084851" y="242069"/>
                </a:cubicBezTo>
                <a:cubicBezTo>
                  <a:pt x="2076829" y="242069"/>
                  <a:pt x="2070995" y="235842"/>
                  <a:pt x="2070995" y="227280"/>
                </a:cubicBezTo>
                <a:cubicBezTo>
                  <a:pt x="2070995" y="219497"/>
                  <a:pt x="2076829" y="212492"/>
                  <a:pt x="2084851" y="212492"/>
                </a:cubicBezTo>
                <a:close/>
                <a:moveTo>
                  <a:pt x="2011835" y="212492"/>
                </a:moveTo>
                <a:cubicBezTo>
                  <a:pt x="2019855" y="212492"/>
                  <a:pt x="2026421" y="219497"/>
                  <a:pt x="2026421" y="227280"/>
                </a:cubicBezTo>
                <a:cubicBezTo>
                  <a:pt x="2026421" y="235842"/>
                  <a:pt x="2019855" y="242069"/>
                  <a:pt x="2011835" y="242069"/>
                </a:cubicBezTo>
                <a:cubicBezTo>
                  <a:pt x="2006003" y="242069"/>
                  <a:pt x="2000168" y="235842"/>
                  <a:pt x="2000168" y="227280"/>
                </a:cubicBezTo>
                <a:cubicBezTo>
                  <a:pt x="2000168" y="219497"/>
                  <a:pt x="2006003" y="212492"/>
                  <a:pt x="2011835" y="212492"/>
                </a:cubicBezTo>
                <a:close/>
                <a:moveTo>
                  <a:pt x="1938362" y="212492"/>
                </a:moveTo>
                <a:cubicBezTo>
                  <a:pt x="1946388" y="212492"/>
                  <a:pt x="1952222" y="219497"/>
                  <a:pt x="1952222" y="227280"/>
                </a:cubicBezTo>
                <a:cubicBezTo>
                  <a:pt x="1952222" y="235842"/>
                  <a:pt x="1946388" y="242069"/>
                  <a:pt x="1938362" y="242069"/>
                </a:cubicBezTo>
                <a:cubicBezTo>
                  <a:pt x="1932531" y="242069"/>
                  <a:pt x="1925971" y="235842"/>
                  <a:pt x="1925971" y="227280"/>
                </a:cubicBezTo>
                <a:cubicBezTo>
                  <a:pt x="1925971" y="219497"/>
                  <a:pt x="1931072" y="212492"/>
                  <a:pt x="1938362" y="212492"/>
                </a:cubicBezTo>
                <a:close/>
                <a:moveTo>
                  <a:pt x="1867530" y="212492"/>
                </a:moveTo>
                <a:cubicBezTo>
                  <a:pt x="1875550" y="212492"/>
                  <a:pt x="1881387" y="219497"/>
                  <a:pt x="1881387" y="227280"/>
                </a:cubicBezTo>
                <a:cubicBezTo>
                  <a:pt x="1881387" y="235842"/>
                  <a:pt x="1875550" y="242069"/>
                  <a:pt x="1867530" y="242069"/>
                </a:cubicBezTo>
                <a:cubicBezTo>
                  <a:pt x="1860238" y="242069"/>
                  <a:pt x="1855129" y="235842"/>
                  <a:pt x="1855129" y="227280"/>
                </a:cubicBezTo>
                <a:cubicBezTo>
                  <a:pt x="1855129" y="219497"/>
                  <a:pt x="1860238" y="212492"/>
                  <a:pt x="1867530" y="212492"/>
                </a:cubicBezTo>
                <a:close/>
                <a:moveTo>
                  <a:pt x="1799087" y="212492"/>
                </a:moveTo>
                <a:cubicBezTo>
                  <a:pt x="1807649" y="212492"/>
                  <a:pt x="1813879" y="219497"/>
                  <a:pt x="1813879" y="227280"/>
                </a:cubicBezTo>
                <a:cubicBezTo>
                  <a:pt x="1813879" y="235842"/>
                  <a:pt x="1807649" y="242069"/>
                  <a:pt x="1799087" y="242069"/>
                </a:cubicBezTo>
                <a:cubicBezTo>
                  <a:pt x="1790527" y="242069"/>
                  <a:pt x="1784303" y="235842"/>
                  <a:pt x="1784303" y="227280"/>
                </a:cubicBezTo>
                <a:cubicBezTo>
                  <a:pt x="1784303" y="219497"/>
                  <a:pt x="1790527" y="212492"/>
                  <a:pt x="1799087" y="212492"/>
                </a:cubicBezTo>
                <a:close/>
                <a:moveTo>
                  <a:pt x="1728262" y="212492"/>
                </a:moveTo>
                <a:cubicBezTo>
                  <a:pt x="1736828" y="212492"/>
                  <a:pt x="1743052" y="219497"/>
                  <a:pt x="1743052" y="227280"/>
                </a:cubicBezTo>
                <a:cubicBezTo>
                  <a:pt x="1743052" y="235842"/>
                  <a:pt x="1736828" y="242069"/>
                  <a:pt x="1728262" y="242069"/>
                </a:cubicBezTo>
                <a:cubicBezTo>
                  <a:pt x="1719700" y="242069"/>
                  <a:pt x="1713472" y="235842"/>
                  <a:pt x="1713472" y="227280"/>
                </a:cubicBezTo>
                <a:cubicBezTo>
                  <a:pt x="1713472" y="219497"/>
                  <a:pt x="1719700" y="212492"/>
                  <a:pt x="1728262" y="212492"/>
                </a:cubicBezTo>
                <a:close/>
                <a:moveTo>
                  <a:pt x="1656498" y="212492"/>
                </a:moveTo>
                <a:cubicBezTo>
                  <a:pt x="1663792" y="212492"/>
                  <a:pt x="1668900" y="219497"/>
                  <a:pt x="1668900" y="227280"/>
                </a:cubicBezTo>
                <a:cubicBezTo>
                  <a:pt x="1668900" y="235842"/>
                  <a:pt x="1663792" y="242069"/>
                  <a:pt x="1656498" y="242069"/>
                </a:cubicBezTo>
                <a:cubicBezTo>
                  <a:pt x="1648481" y="242069"/>
                  <a:pt x="1642655" y="235842"/>
                  <a:pt x="1642655" y="227280"/>
                </a:cubicBezTo>
                <a:cubicBezTo>
                  <a:pt x="1642655" y="219497"/>
                  <a:pt x="1648481" y="212492"/>
                  <a:pt x="1656498" y="212492"/>
                </a:cubicBezTo>
                <a:close/>
                <a:moveTo>
                  <a:pt x="1582299" y="212492"/>
                </a:moveTo>
                <a:cubicBezTo>
                  <a:pt x="1588134" y="212492"/>
                  <a:pt x="1594704" y="219497"/>
                  <a:pt x="1594704" y="227280"/>
                </a:cubicBezTo>
                <a:cubicBezTo>
                  <a:pt x="1594704" y="235842"/>
                  <a:pt x="1588134" y="242069"/>
                  <a:pt x="1582299" y="242069"/>
                </a:cubicBezTo>
                <a:cubicBezTo>
                  <a:pt x="1574277" y="242069"/>
                  <a:pt x="1568441" y="235842"/>
                  <a:pt x="1568441" y="227280"/>
                </a:cubicBezTo>
                <a:cubicBezTo>
                  <a:pt x="1568441" y="219497"/>
                  <a:pt x="1574277" y="212492"/>
                  <a:pt x="1582299" y="212492"/>
                </a:cubicBezTo>
                <a:close/>
                <a:moveTo>
                  <a:pt x="1512198" y="212492"/>
                </a:moveTo>
                <a:cubicBezTo>
                  <a:pt x="1518035" y="212492"/>
                  <a:pt x="1523867" y="219497"/>
                  <a:pt x="1523867" y="227280"/>
                </a:cubicBezTo>
                <a:cubicBezTo>
                  <a:pt x="1523867" y="235842"/>
                  <a:pt x="1518035" y="242069"/>
                  <a:pt x="1512198" y="242069"/>
                </a:cubicBezTo>
                <a:cubicBezTo>
                  <a:pt x="1504174" y="242069"/>
                  <a:pt x="1497612" y="235842"/>
                  <a:pt x="1497612" y="227280"/>
                </a:cubicBezTo>
                <a:cubicBezTo>
                  <a:pt x="1497612" y="219497"/>
                  <a:pt x="1504174" y="212492"/>
                  <a:pt x="1512198" y="212492"/>
                </a:cubicBezTo>
                <a:close/>
                <a:moveTo>
                  <a:pt x="1439173" y="212492"/>
                </a:moveTo>
                <a:cubicBezTo>
                  <a:pt x="1447191" y="212492"/>
                  <a:pt x="1453026" y="219497"/>
                  <a:pt x="1453026" y="227280"/>
                </a:cubicBezTo>
                <a:cubicBezTo>
                  <a:pt x="1453026" y="235842"/>
                  <a:pt x="1447191" y="242069"/>
                  <a:pt x="1439173" y="242069"/>
                </a:cubicBezTo>
                <a:cubicBezTo>
                  <a:pt x="1433339" y="242069"/>
                  <a:pt x="1426777" y="235842"/>
                  <a:pt x="1426777" y="227280"/>
                </a:cubicBezTo>
                <a:cubicBezTo>
                  <a:pt x="1426777" y="219497"/>
                  <a:pt x="1433339" y="212492"/>
                  <a:pt x="1439173" y="212492"/>
                </a:cubicBezTo>
                <a:close/>
                <a:moveTo>
                  <a:pt x="1368349" y="212492"/>
                </a:moveTo>
                <a:cubicBezTo>
                  <a:pt x="1376368" y="212492"/>
                  <a:pt x="1382203" y="219497"/>
                  <a:pt x="1382203" y="227280"/>
                </a:cubicBezTo>
                <a:cubicBezTo>
                  <a:pt x="1382203" y="235842"/>
                  <a:pt x="1376368" y="242069"/>
                  <a:pt x="1368349" y="242069"/>
                </a:cubicBezTo>
                <a:cubicBezTo>
                  <a:pt x="1362513" y="242069"/>
                  <a:pt x="1355950" y="235842"/>
                  <a:pt x="1355950" y="227280"/>
                </a:cubicBezTo>
                <a:cubicBezTo>
                  <a:pt x="1355950" y="219497"/>
                  <a:pt x="1362513" y="212492"/>
                  <a:pt x="1368349" y="212492"/>
                </a:cubicBezTo>
                <a:close/>
                <a:moveTo>
                  <a:pt x="1297520" y="212492"/>
                </a:moveTo>
                <a:cubicBezTo>
                  <a:pt x="1305540" y="212492"/>
                  <a:pt x="1311374" y="219497"/>
                  <a:pt x="1311374" y="227280"/>
                </a:cubicBezTo>
                <a:cubicBezTo>
                  <a:pt x="1311374" y="235842"/>
                  <a:pt x="1305540" y="242069"/>
                  <a:pt x="1297520" y="242069"/>
                </a:cubicBezTo>
                <a:cubicBezTo>
                  <a:pt x="1289498" y="242069"/>
                  <a:pt x="1285121" y="235842"/>
                  <a:pt x="1285121" y="227280"/>
                </a:cubicBezTo>
                <a:cubicBezTo>
                  <a:pt x="1285121" y="219497"/>
                  <a:pt x="1289498" y="212492"/>
                  <a:pt x="1297520" y="212492"/>
                </a:cubicBezTo>
                <a:close/>
                <a:moveTo>
                  <a:pt x="1225708" y="212492"/>
                </a:moveTo>
                <a:cubicBezTo>
                  <a:pt x="1233489" y="212492"/>
                  <a:pt x="1240496" y="219497"/>
                  <a:pt x="1240496" y="227280"/>
                </a:cubicBezTo>
                <a:cubicBezTo>
                  <a:pt x="1240496" y="235842"/>
                  <a:pt x="1233489" y="242069"/>
                  <a:pt x="1225708" y="242069"/>
                </a:cubicBezTo>
                <a:cubicBezTo>
                  <a:pt x="1217159" y="242069"/>
                  <a:pt x="1210934" y="235842"/>
                  <a:pt x="1210934" y="227280"/>
                </a:cubicBezTo>
                <a:cubicBezTo>
                  <a:pt x="1210934" y="219497"/>
                  <a:pt x="1217159" y="212492"/>
                  <a:pt x="1225708" y="212492"/>
                </a:cubicBezTo>
                <a:close/>
                <a:moveTo>
                  <a:pt x="1154891" y="212492"/>
                </a:moveTo>
                <a:cubicBezTo>
                  <a:pt x="1162674" y="212492"/>
                  <a:pt x="1169683" y="219497"/>
                  <a:pt x="1169683" y="227280"/>
                </a:cubicBezTo>
                <a:cubicBezTo>
                  <a:pt x="1169683" y="235842"/>
                  <a:pt x="1162674" y="242069"/>
                  <a:pt x="1154891" y="242069"/>
                </a:cubicBezTo>
                <a:cubicBezTo>
                  <a:pt x="1146329" y="242069"/>
                  <a:pt x="1140105" y="235842"/>
                  <a:pt x="1140105" y="227280"/>
                </a:cubicBezTo>
                <a:cubicBezTo>
                  <a:pt x="1140105" y="219497"/>
                  <a:pt x="1146329" y="212492"/>
                  <a:pt x="1154891" y="212492"/>
                </a:cubicBezTo>
                <a:close/>
                <a:moveTo>
                  <a:pt x="1084063" y="212492"/>
                </a:moveTo>
                <a:cubicBezTo>
                  <a:pt x="1091842" y="212492"/>
                  <a:pt x="1098847" y="219497"/>
                  <a:pt x="1098847" y="227280"/>
                </a:cubicBezTo>
                <a:cubicBezTo>
                  <a:pt x="1098847" y="235842"/>
                  <a:pt x="1091842" y="242069"/>
                  <a:pt x="1084063" y="242069"/>
                </a:cubicBezTo>
                <a:cubicBezTo>
                  <a:pt x="1075503" y="242069"/>
                  <a:pt x="1069276" y="235842"/>
                  <a:pt x="1069276" y="227280"/>
                </a:cubicBezTo>
                <a:cubicBezTo>
                  <a:pt x="1069276" y="219497"/>
                  <a:pt x="1075503" y="212492"/>
                  <a:pt x="1084063" y="212492"/>
                </a:cubicBezTo>
                <a:close/>
                <a:moveTo>
                  <a:pt x="3013723" y="141661"/>
                </a:moveTo>
                <a:cubicBezTo>
                  <a:pt x="3021310" y="141661"/>
                  <a:pt x="3028140" y="148224"/>
                  <a:pt x="3028140" y="155517"/>
                </a:cubicBezTo>
                <a:cubicBezTo>
                  <a:pt x="3028140" y="162080"/>
                  <a:pt x="3021310" y="167915"/>
                  <a:pt x="3013723" y="167915"/>
                </a:cubicBezTo>
                <a:cubicBezTo>
                  <a:pt x="3005376" y="167915"/>
                  <a:pt x="2998545" y="162080"/>
                  <a:pt x="2998545" y="155517"/>
                </a:cubicBezTo>
                <a:cubicBezTo>
                  <a:pt x="2998545" y="148224"/>
                  <a:pt x="3005376" y="141661"/>
                  <a:pt x="3013723" y="141661"/>
                </a:cubicBezTo>
                <a:close/>
                <a:moveTo>
                  <a:pt x="2942497" y="141661"/>
                </a:moveTo>
                <a:cubicBezTo>
                  <a:pt x="2951061" y="141661"/>
                  <a:pt x="2957293" y="148224"/>
                  <a:pt x="2957293" y="155517"/>
                </a:cubicBezTo>
                <a:cubicBezTo>
                  <a:pt x="2957293" y="162080"/>
                  <a:pt x="2951061" y="167915"/>
                  <a:pt x="2942497" y="167915"/>
                </a:cubicBezTo>
                <a:cubicBezTo>
                  <a:pt x="2934719" y="167915"/>
                  <a:pt x="2927716" y="162080"/>
                  <a:pt x="2927716" y="155517"/>
                </a:cubicBezTo>
                <a:cubicBezTo>
                  <a:pt x="2927716" y="148224"/>
                  <a:pt x="2934719" y="141661"/>
                  <a:pt x="2942497" y="141661"/>
                </a:cubicBezTo>
                <a:close/>
                <a:moveTo>
                  <a:pt x="2867363" y="141661"/>
                </a:moveTo>
                <a:cubicBezTo>
                  <a:pt x="2875389" y="141661"/>
                  <a:pt x="2879765" y="148224"/>
                  <a:pt x="2879765" y="155517"/>
                </a:cubicBezTo>
                <a:cubicBezTo>
                  <a:pt x="2879765" y="162080"/>
                  <a:pt x="2875389" y="167915"/>
                  <a:pt x="2867363" y="167915"/>
                </a:cubicBezTo>
                <a:cubicBezTo>
                  <a:pt x="2860073" y="167915"/>
                  <a:pt x="2853510" y="162080"/>
                  <a:pt x="2853510" y="155517"/>
                </a:cubicBezTo>
                <a:cubicBezTo>
                  <a:pt x="2853510" y="148224"/>
                  <a:pt x="2860073" y="141661"/>
                  <a:pt x="2867363" y="141661"/>
                </a:cubicBezTo>
                <a:close/>
                <a:moveTo>
                  <a:pt x="2796538" y="141661"/>
                </a:moveTo>
                <a:cubicBezTo>
                  <a:pt x="2803103" y="141661"/>
                  <a:pt x="2808940" y="148224"/>
                  <a:pt x="2808940" y="155517"/>
                </a:cubicBezTo>
                <a:cubicBezTo>
                  <a:pt x="2808940" y="162080"/>
                  <a:pt x="2803103" y="167915"/>
                  <a:pt x="2796538" y="167915"/>
                </a:cubicBezTo>
                <a:cubicBezTo>
                  <a:pt x="2789246" y="167915"/>
                  <a:pt x="2782683" y="162080"/>
                  <a:pt x="2782683" y="155517"/>
                </a:cubicBezTo>
                <a:cubicBezTo>
                  <a:pt x="2782683" y="148224"/>
                  <a:pt x="2789246" y="141661"/>
                  <a:pt x="2796538" y="141661"/>
                </a:cubicBezTo>
                <a:close/>
                <a:moveTo>
                  <a:pt x="2725703" y="141661"/>
                </a:moveTo>
                <a:cubicBezTo>
                  <a:pt x="2731538" y="141661"/>
                  <a:pt x="2738105" y="148224"/>
                  <a:pt x="2738105" y="155517"/>
                </a:cubicBezTo>
                <a:cubicBezTo>
                  <a:pt x="2738105" y="162080"/>
                  <a:pt x="2731538" y="167915"/>
                  <a:pt x="2725703" y="167915"/>
                </a:cubicBezTo>
                <a:cubicBezTo>
                  <a:pt x="2717686" y="167915"/>
                  <a:pt x="2711852" y="162080"/>
                  <a:pt x="2711852" y="155517"/>
                </a:cubicBezTo>
                <a:cubicBezTo>
                  <a:pt x="2711852" y="148224"/>
                  <a:pt x="2717686" y="141661"/>
                  <a:pt x="2725703" y="141661"/>
                </a:cubicBezTo>
                <a:close/>
                <a:moveTo>
                  <a:pt x="2653420" y="141661"/>
                </a:moveTo>
                <a:cubicBezTo>
                  <a:pt x="2660711" y="141661"/>
                  <a:pt x="2667273" y="148224"/>
                  <a:pt x="2667273" y="155517"/>
                </a:cubicBezTo>
                <a:cubicBezTo>
                  <a:pt x="2667273" y="162080"/>
                  <a:pt x="2660711" y="167915"/>
                  <a:pt x="2653420" y="167915"/>
                </a:cubicBezTo>
                <a:cubicBezTo>
                  <a:pt x="2646857" y="167915"/>
                  <a:pt x="2641021" y="162080"/>
                  <a:pt x="2641021" y="155517"/>
                </a:cubicBezTo>
                <a:cubicBezTo>
                  <a:pt x="2641021" y="148224"/>
                  <a:pt x="2646857" y="141661"/>
                  <a:pt x="2653420" y="141661"/>
                </a:cubicBezTo>
                <a:close/>
                <a:moveTo>
                  <a:pt x="2582586" y="141661"/>
                </a:moveTo>
                <a:cubicBezTo>
                  <a:pt x="2589878" y="141661"/>
                  <a:pt x="2596442" y="148224"/>
                  <a:pt x="2596442" y="155517"/>
                </a:cubicBezTo>
                <a:cubicBezTo>
                  <a:pt x="2596442" y="162080"/>
                  <a:pt x="2589878" y="167915"/>
                  <a:pt x="2582586" y="167915"/>
                </a:cubicBezTo>
                <a:cubicBezTo>
                  <a:pt x="2576024" y="167915"/>
                  <a:pt x="2570189" y="162080"/>
                  <a:pt x="2570189" y="155517"/>
                </a:cubicBezTo>
                <a:cubicBezTo>
                  <a:pt x="2570189" y="148224"/>
                  <a:pt x="2576024" y="141661"/>
                  <a:pt x="2582586" y="141661"/>
                </a:cubicBezTo>
                <a:close/>
                <a:moveTo>
                  <a:pt x="2511034" y="141661"/>
                </a:moveTo>
                <a:cubicBezTo>
                  <a:pt x="2519052" y="141661"/>
                  <a:pt x="2525616" y="148224"/>
                  <a:pt x="2525616" y="155517"/>
                </a:cubicBezTo>
                <a:cubicBezTo>
                  <a:pt x="2525616" y="162080"/>
                  <a:pt x="2519052" y="167915"/>
                  <a:pt x="2511034" y="167915"/>
                </a:cubicBezTo>
                <a:cubicBezTo>
                  <a:pt x="2503743" y="167915"/>
                  <a:pt x="2499364" y="162080"/>
                  <a:pt x="2499364" y="155517"/>
                </a:cubicBezTo>
                <a:cubicBezTo>
                  <a:pt x="2499364" y="148224"/>
                  <a:pt x="2503743" y="141661"/>
                  <a:pt x="2511034" y="141661"/>
                </a:cubicBezTo>
                <a:close/>
                <a:moveTo>
                  <a:pt x="2439946" y="141661"/>
                </a:moveTo>
                <a:cubicBezTo>
                  <a:pt x="2448505" y="141661"/>
                  <a:pt x="2454734" y="148224"/>
                  <a:pt x="2454734" y="155517"/>
                </a:cubicBezTo>
                <a:cubicBezTo>
                  <a:pt x="2454734" y="162080"/>
                  <a:pt x="2448505" y="167915"/>
                  <a:pt x="2439946" y="167915"/>
                </a:cubicBezTo>
                <a:cubicBezTo>
                  <a:pt x="2432165" y="167915"/>
                  <a:pt x="2425159" y="162080"/>
                  <a:pt x="2425159" y="155517"/>
                </a:cubicBezTo>
                <a:cubicBezTo>
                  <a:pt x="2425159" y="148224"/>
                  <a:pt x="2432165" y="141661"/>
                  <a:pt x="2439946" y="141661"/>
                </a:cubicBezTo>
                <a:close/>
                <a:moveTo>
                  <a:pt x="2369114" y="141661"/>
                </a:moveTo>
                <a:cubicBezTo>
                  <a:pt x="2377674" y="141661"/>
                  <a:pt x="2383900" y="148224"/>
                  <a:pt x="2383900" y="155517"/>
                </a:cubicBezTo>
                <a:cubicBezTo>
                  <a:pt x="2383900" y="162080"/>
                  <a:pt x="2377674" y="167915"/>
                  <a:pt x="2369114" y="167915"/>
                </a:cubicBezTo>
                <a:cubicBezTo>
                  <a:pt x="2361331" y="167915"/>
                  <a:pt x="2354323" y="163539"/>
                  <a:pt x="2354323" y="155517"/>
                </a:cubicBezTo>
                <a:cubicBezTo>
                  <a:pt x="2354323" y="148224"/>
                  <a:pt x="2361331" y="141661"/>
                  <a:pt x="2369114" y="141661"/>
                </a:cubicBezTo>
                <a:close/>
                <a:moveTo>
                  <a:pt x="2298283" y="141661"/>
                </a:moveTo>
                <a:cubicBezTo>
                  <a:pt x="2306842" y="141661"/>
                  <a:pt x="2313070" y="148224"/>
                  <a:pt x="2313070" y="155517"/>
                </a:cubicBezTo>
                <a:cubicBezTo>
                  <a:pt x="2313070" y="163539"/>
                  <a:pt x="2306842" y="167915"/>
                  <a:pt x="2298283" y="167915"/>
                </a:cubicBezTo>
                <a:cubicBezTo>
                  <a:pt x="2290497" y="167915"/>
                  <a:pt x="2283493" y="163539"/>
                  <a:pt x="2283493" y="155517"/>
                </a:cubicBezTo>
                <a:cubicBezTo>
                  <a:pt x="2283493" y="148224"/>
                  <a:pt x="2290497" y="141661"/>
                  <a:pt x="2298283" y="141661"/>
                </a:cubicBezTo>
                <a:close/>
                <a:moveTo>
                  <a:pt x="2226517" y="141661"/>
                </a:moveTo>
                <a:cubicBezTo>
                  <a:pt x="2234542" y="141661"/>
                  <a:pt x="2238916" y="148224"/>
                  <a:pt x="2238916" y="155517"/>
                </a:cubicBezTo>
                <a:cubicBezTo>
                  <a:pt x="2238916" y="163539"/>
                  <a:pt x="2234542" y="167915"/>
                  <a:pt x="2226517" y="167915"/>
                </a:cubicBezTo>
                <a:cubicBezTo>
                  <a:pt x="2218495" y="167915"/>
                  <a:pt x="2212659" y="163539"/>
                  <a:pt x="2212659" y="155517"/>
                </a:cubicBezTo>
                <a:cubicBezTo>
                  <a:pt x="2212659" y="148224"/>
                  <a:pt x="2218495" y="141661"/>
                  <a:pt x="2226517" y="141661"/>
                </a:cubicBezTo>
                <a:close/>
                <a:moveTo>
                  <a:pt x="2155683" y="141661"/>
                </a:moveTo>
                <a:cubicBezTo>
                  <a:pt x="2161520" y="141661"/>
                  <a:pt x="2168084" y="148224"/>
                  <a:pt x="2168084" y="155517"/>
                </a:cubicBezTo>
                <a:cubicBezTo>
                  <a:pt x="2168084" y="163539"/>
                  <a:pt x="2161520" y="167915"/>
                  <a:pt x="2155683" y="167915"/>
                </a:cubicBezTo>
                <a:cubicBezTo>
                  <a:pt x="2147663" y="167915"/>
                  <a:pt x="2141827" y="163539"/>
                  <a:pt x="2141827" y="155517"/>
                </a:cubicBezTo>
                <a:cubicBezTo>
                  <a:pt x="2141827" y="148224"/>
                  <a:pt x="2147663" y="141661"/>
                  <a:pt x="2155683" y="141661"/>
                </a:cubicBezTo>
                <a:close/>
                <a:moveTo>
                  <a:pt x="2084851" y="141661"/>
                </a:moveTo>
                <a:cubicBezTo>
                  <a:pt x="2090686" y="141661"/>
                  <a:pt x="2097249" y="148224"/>
                  <a:pt x="2097249" y="155517"/>
                </a:cubicBezTo>
                <a:cubicBezTo>
                  <a:pt x="2097249" y="163539"/>
                  <a:pt x="2090686" y="167915"/>
                  <a:pt x="2084851" y="167915"/>
                </a:cubicBezTo>
                <a:cubicBezTo>
                  <a:pt x="2076829" y="167915"/>
                  <a:pt x="2070995" y="163539"/>
                  <a:pt x="2070995" y="155517"/>
                </a:cubicBezTo>
                <a:cubicBezTo>
                  <a:pt x="2070995" y="148224"/>
                  <a:pt x="2076829" y="141661"/>
                  <a:pt x="2084851" y="141661"/>
                </a:cubicBezTo>
                <a:close/>
                <a:moveTo>
                  <a:pt x="2011835" y="141661"/>
                </a:moveTo>
                <a:cubicBezTo>
                  <a:pt x="2019855" y="141661"/>
                  <a:pt x="2026421" y="148224"/>
                  <a:pt x="2026421" y="155517"/>
                </a:cubicBezTo>
                <a:cubicBezTo>
                  <a:pt x="2026421" y="163539"/>
                  <a:pt x="2019855" y="167915"/>
                  <a:pt x="2011835" y="167915"/>
                </a:cubicBezTo>
                <a:cubicBezTo>
                  <a:pt x="2006003" y="167915"/>
                  <a:pt x="2000168" y="163539"/>
                  <a:pt x="2000168" y="155517"/>
                </a:cubicBezTo>
                <a:cubicBezTo>
                  <a:pt x="2000168" y="148224"/>
                  <a:pt x="2006003" y="141661"/>
                  <a:pt x="2011835" y="141661"/>
                </a:cubicBezTo>
                <a:close/>
                <a:moveTo>
                  <a:pt x="1938365" y="141661"/>
                </a:moveTo>
                <a:cubicBezTo>
                  <a:pt x="1946388" y="141661"/>
                  <a:pt x="1952222" y="148224"/>
                  <a:pt x="1952222" y="155517"/>
                </a:cubicBezTo>
                <a:cubicBezTo>
                  <a:pt x="1952222" y="163539"/>
                  <a:pt x="1946388" y="167915"/>
                  <a:pt x="1938365" y="167915"/>
                </a:cubicBezTo>
                <a:cubicBezTo>
                  <a:pt x="1931072" y="167915"/>
                  <a:pt x="1925971" y="163539"/>
                  <a:pt x="1925971" y="155517"/>
                </a:cubicBezTo>
                <a:cubicBezTo>
                  <a:pt x="1925971" y="148224"/>
                  <a:pt x="1931072" y="141661"/>
                  <a:pt x="1938365" y="141661"/>
                </a:cubicBezTo>
                <a:close/>
                <a:moveTo>
                  <a:pt x="1869922" y="141661"/>
                </a:moveTo>
                <a:cubicBezTo>
                  <a:pt x="1878483" y="141661"/>
                  <a:pt x="1884712" y="148224"/>
                  <a:pt x="1884712" y="155517"/>
                </a:cubicBezTo>
                <a:cubicBezTo>
                  <a:pt x="1884712" y="163539"/>
                  <a:pt x="1878483" y="167915"/>
                  <a:pt x="1869922" y="167915"/>
                </a:cubicBezTo>
                <a:cubicBezTo>
                  <a:pt x="1862138" y="167915"/>
                  <a:pt x="1855131" y="163539"/>
                  <a:pt x="1855131" y="155517"/>
                </a:cubicBezTo>
                <a:cubicBezTo>
                  <a:pt x="1855131" y="148224"/>
                  <a:pt x="1862138" y="141661"/>
                  <a:pt x="1869922" y="141661"/>
                </a:cubicBezTo>
                <a:close/>
                <a:moveTo>
                  <a:pt x="1799087" y="141661"/>
                </a:moveTo>
                <a:cubicBezTo>
                  <a:pt x="1807649" y="141661"/>
                  <a:pt x="1813879" y="148224"/>
                  <a:pt x="1813879" y="155517"/>
                </a:cubicBezTo>
                <a:cubicBezTo>
                  <a:pt x="1813879" y="163539"/>
                  <a:pt x="1807649" y="167915"/>
                  <a:pt x="1799087" y="167915"/>
                </a:cubicBezTo>
                <a:cubicBezTo>
                  <a:pt x="1790527" y="167915"/>
                  <a:pt x="1784303" y="163539"/>
                  <a:pt x="1784303" y="155517"/>
                </a:cubicBezTo>
                <a:cubicBezTo>
                  <a:pt x="1784303" y="148224"/>
                  <a:pt x="1790527" y="141661"/>
                  <a:pt x="1799087" y="141661"/>
                </a:cubicBezTo>
                <a:close/>
                <a:moveTo>
                  <a:pt x="1728262" y="141661"/>
                </a:moveTo>
                <a:cubicBezTo>
                  <a:pt x="1736828" y="141661"/>
                  <a:pt x="1743052" y="148224"/>
                  <a:pt x="1743052" y="155517"/>
                </a:cubicBezTo>
                <a:cubicBezTo>
                  <a:pt x="1743052" y="163539"/>
                  <a:pt x="1736828" y="167915"/>
                  <a:pt x="1728262" y="167915"/>
                </a:cubicBezTo>
                <a:cubicBezTo>
                  <a:pt x="1719700" y="167915"/>
                  <a:pt x="1713474" y="163539"/>
                  <a:pt x="1713474" y="155517"/>
                </a:cubicBezTo>
                <a:cubicBezTo>
                  <a:pt x="1713474" y="148224"/>
                  <a:pt x="1719700" y="141661"/>
                  <a:pt x="1728262" y="141661"/>
                </a:cubicBezTo>
                <a:close/>
                <a:moveTo>
                  <a:pt x="1656501" y="141661"/>
                </a:moveTo>
                <a:cubicBezTo>
                  <a:pt x="1663792" y="141661"/>
                  <a:pt x="1668900" y="148666"/>
                  <a:pt x="1668900" y="156450"/>
                </a:cubicBezTo>
                <a:cubicBezTo>
                  <a:pt x="1668900" y="165012"/>
                  <a:pt x="1663792" y="171239"/>
                  <a:pt x="1656501" y="171239"/>
                </a:cubicBezTo>
                <a:cubicBezTo>
                  <a:pt x="1648481" y="171239"/>
                  <a:pt x="1642655" y="165012"/>
                  <a:pt x="1642655" y="156450"/>
                </a:cubicBezTo>
                <a:cubicBezTo>
                  <a:pt x="1642655" y="148666"/>
                  <a:pt x="1648481" y="141661"/>
                  <a:pt x="1656501" y="141661"/>
                </a:cubicBezTo>
                <a:close/>
                <a:moveTo>
                  <a:pt x="1582299" y="141661"/>
                </a:moveTo>
                <a:cubicBezTo>
                  <a:pt x="1588134" y="141661"/>
                  <a:pt x="1594704" y="148666"/>
                  <a:pt x="1594704" y="156450"/>
                </a:cubicBezTo>
                <a:cubicBezTo>
                  <a:pt x="1594704" y="165012"/>
                  <a:pt x="1588134" y="171239"/>
                  <a:pt x="1582299" y="171239"/>
                </a:cubicBezTo>
                <a:cubicBezTo>
                  <a:pt x="1574277" y="171239"/>
                  <a:pt x="1568444" y="165012"/>
                  <a:pt x="1568444" y="156450"/>
                </a:cubicBezTo>
                <a:cubicBezTo>
                  <a:pt x="1568444" y="148666"/>
                  <a:pt x="1574277" y="141661"/>
                  <a:pt x="1582299" y="141661"/>
                </a:cubicBezTo>
                <a:close/>
                <a:moveTo>
                  <a:pt x="1512199" y="141661"/>
                </a:moveTo>
                <a:cubicBezTo>
                  <a:pt x="1518035" y="141661"/>
                  <a:pt x="1523867" y="148666"/>
                  <a:pt x="1523867" y="156450"/>
                </a:cubicBezTo>
                <a:cubicBezTo>
                  <a:pt x="1523867" y="165012"/>
                  <a:pt x="1518035" y="171239"/>
                  <a:pt x="1512199" y="171239"/>
                </a:cubicBezTo>
                <a:cubicBezTo>
                  <a:pt x="1504174" y="171239"/>
                  <a:pt x="1497612" y="165012"/>
                  <a:pt x="1497612" y="156450"/>
                </a:cubicBezTo>
                <a:cubicBezTo>
                  <a:pt x="1497612" y="148666"/>
                  <a:pt x="1504174" y="141661"/>
                  <a:pt x="1512199" y="141661"/>
                </a:cubicBezTo>
                <a:close/>
                <a:moveTo>
                  <a:pt x="1439173" y="141661"/>
                </a:moveTo>
                <a:cubicBezTo>
                  <a:pt x="1447191" y="141661"/>
                  <a:pt x="1453026" y="148666"/>
                  <a:pt x="1453026" y="156450"/>
                </a:cubicBezTo>
                <a:cubicBezTo>
                  <a:pt x="1453026" y="165012"/>
                  <a:pt x="1447191" y="171239"/>
                  <a:pt x="1439173" y="171239"/>
                </a:cubicBezTo>
                <a:cubicBezTo>
                  <a:pt x="1433339" y="171239"/>
                  <a:pt x="1426777" y="165012"/>
                  <a:pt x="1426777" y="156450"/>
                </a:cubicBezTo>
                <a:cubicBezTo>
                  <a:pt x="1426777" y="148666"/>
                  <a:pt x="1433339" y="141661"/>
                  <a:pt x="1439173" y="141661"/>
                </a:cubicBezTo>
                <a:close/>
                <a:moveTo>
                  <a:pt x="1368349" y="141661"/>
                </a:moveTo>
                <a:cubicBezTo>
                  <a:pt x="1376368" y="141661"/>
                  <a:pt x="1382203" y="148666"/>
                  <a:pt x="1382203" y="156450"/>
                </a:cubicBezTo>
                <a:cubicBezTo>
                  <a:pt x="1382203" y="165012"/>
                  <a:pt x="1376368" y="171239"/>
                  <a:pt x="1368349" y="171239"/>
                </a:cubicBezTo>
                <a:cubicBezTo>
                  <a:pt x="1362516" y="171239"/>
                  <a:pt x="1355953" y="165012"/>
                  <a:pt x="1355953" y="156450"/>
                </a:cubicBezTo>
                <a:cubicBezTo>
                  <a:pt x="1355953" y="148666"/>
                  <a:pt x="1362516" y="141661"/>
                  <a:pt x="1368349" y="141661"/>
                </a:cubicBezTo>
                <a:close/>
                <a:moveTo>
                  <a:pt x="1297520" y="141661"/>
                </a:moveTo>
                <a:cubicBezTo>
                  <a:pt x="1305540" y="141661"/>
                  <a:pt x="1311374" y="148666"/>
                  <a:pt x="1311374" y="156450"/>
                </a:cubicBezTo>
                <a:cubicBezTo>
                  <a:pt x="1311374" y="165012"/>
                  <a:pt x="1305540" y="171239"/>
                  <a:pt x="1297520" y="171239"/>
                </a:cubicBezTo>
                <a:cubicBezTo>
                  <a:pt x="1289498" y="171239"/>
                  <a:pt x="1285121" y="165012"/>
                  <a:pt x="1285121" y="156450"/>
                </a:cubicBezTo>
                <a:cubicBezTo>
                  <a:pt x="1285121" y="148666"/>
                  <a:pt x="1289498" y="141661"/>
                  <a:pt x="1297520" y="141661"/>
                </a:cubicBezTo>
                <a:close/>
                <a:moveTo>
                  <a:pt x="2796538" y="70831"/>
                </a:moveTo>
                <a:cubicBezTo>
                  <a:pt x="2803103" y="70831"/>
                  <a:pt x="2808940" y="76665"/>
                  <a:pt x="2808940" y="84687"/>
                </a:cubicBezTo>
                <a:cubicBezTo>
                  <a:pt x="2808940" y="90521"/>
                  <a:pt x="2803103" y="97085"/>
                  <a:pt x="2796538" y="97085"/>
                </a:cubicBezTo>
                <a:cubicBezTo>
                  <a:pt x="2789246" y="97085"/>
                  <a:pt x="2782683" y="90521"/>
                  <a:pt x="2782683" y="84687"/>
                </a:cubicBezTo>
                <a:cubicBezTo>
                  <a:pt x="2782683" y="76665"/>
                  <a:pt x="2789246" y="70831"/>
                  <a:pt x="2796538" y="70831"/>
                </a:cubicBezTo>
                <a:close/>
                <a:moveTo>
                  <a:pt x="2725703" y="70831"/>
                </a:moveTo>
                <a:cubicBezTo>
                  <a:pt x="2731538" y="70831"/>
                  <a:pt x="2738105" y="76665"/>
                  <a:pt x="2738105" y="84687"/>
                </a:cubicBezTo>
                <a:cubicBezTo>
                  <a:pt x="2738105" y="90521"/>
                  <a:pt x="2731538" y="97085"/>
                  <a:pt x="2725703" y="97085"/>
                </a:cubicBezTo>
                <a:cubicBezTo>
                  <a:pt x="2717686" y="97085"/>
                  <a:pt x="2711852" y="90521"/>
                  <a:pt x="2711852" y="84687"/>
                </a:cubicBezTo>
                <a:cubicBezTo>
                  <a:pt x="2711852" y="76665"/>
                  <a:pt x="2717686" y="70831"/>
                  <a:pt x="2725703" y="70831"/>
                </a:cubicBezTo>
                <a:close/>
                <a:moveTo>
                  <a:pt x="2653420" y="70831"/>
                </a:moveTo>
                <a:cubicBezTo>
                  <a:pt x="2660711" y="70831"/>
                  <a:pt x="2667273" y="76665"/>
                  <a:pt x="2667273" y="84687"/>
                </a:cubicBezTo>
                <a:cubicBezTo>
                  <a:pt x="2667273" y="90521"/>
                  <a:pt x="2660711" y="97085"/>
                  <a:pt x="2653420" y="97085"/>
                </a:cubicBezTo>
                <a:cubicBezTo>
                  <a:pt x="2646857" y="97085"/>
                  <a:pt x="2641021" y="90521"/>
                  <a:pt x="2641021" y="84687"/>
                </a:cubicBezTo>
                <a:cubicBezTo>
                  <a:pt x="2641021" y="76665"/>
                  <a:pt x="2646857" y="70831"/>
                  <a:pt x="2653420" y="70831"/>
                </a:cubicBezTo>
                <a:close/>
                <a:moveTo>
                  <a:pt x="2582586" y="70831"/>
                </a:moveTo>
                <a:cubicBezTo>
                  <a:pt x="2589878" y="70831"/>
                  <a:pt x="2596442" y="76665"/>
                  <a:pt x="2596442" y="84687"/>
                </a:cubicBezTo>
                <a:cubicBezTo>
                  <a:pt x="2596442" y="90521"/>
                  <a:pt x="2589878" y="97085"/>
                  <a:pt x="2582586" y="97085"/>
                </a:cubicBezTo>
                <a:cubicBezTo>
                  <a:pt x="2576024" y="97085"/>
                  <a:pt x="2570189" y="90521"/>
                  <a:pt x="2570189" y="84687"/>
                </a:cubicBezTo>
                <a:cubicBezTo>
                  <a:pt x="2570189" y="76665"/>
                  <a:pt x="2576024" y="70831"/>
                  <a:pt x="2582586" y="70831"/>
                </a:cubicBezTo>
                <a:close/>
                <a:moveTo>
                  <a:pt x="2511034" y="70831"/>
                </a:moveTo>
                <a:cubicBezTo>
                  <a:pt x="2519052" y="70831"/>
                  <a:pt x="2525616" y="76665"/>
                  <a:pt x="2525616" y="84687"/>
                </a:cubicBezTo>
                <a:cubicBezTo>
                  <a:pt x="2525616" y="90521"/>
                  <a:pt x="2519052" y="97085"/>
                  <a:pt x="2511034" y="97085"/>
                </a:cubicBezTo>
                <a:cubicBezTo>
                  <a:pt x="2503743" y="97085"/>
                  <a:pt x="2499364" y="90521"/>
                  <a:pt x="2499364" y="84687"/>
                </a:cubicBezTo>
                <a:cubicBezTo>
                  <a:pt x="2499364" y="76665"/>
                  <a:pt x="2503743" y="70831"/>
                  <a:pt x="2511034" y="70831"/>
                </a:cubicBezTo>
                <a:close/>
                <a:moveTo>
                  <a:pt x="2439946" y="70831"/>
                </a:moveTo>
                <a:cubicBezTo>
                  <a:pt x="2448505" y="70831"/>
                  <a:pt x="2454737" y="76665"/>
                  <a:pt x="2454737" y="84687"/>
                </a:cubicBezTo>
                <a:cubicBezTo>
                  <a:pt x="2454737" y="90521"/>
                  <a:pt x="2448505" y="97085"/>
                  <a:pt x="2439946" y="97085"/>
                </a:cubicBezTo>
                <a:cubicBezTo>
                  <a:pt x="2432165" y="97085"/>
                  <a:pt x="2425159" y="90521"/>
                  <a:pt x="2425159" y="84687"/>
                </a:cubicBezTo>
                <a:cubicBezTo>
                  <a:pt x="2425159" y="76665"/>
                  <a:pt x="2432165" y="70831"/>
                  <a:pt x="2439946" y="70831"/>
                </a:cubicBezTo>
                <a:close/>
                <a:moveTo>
                  <a:pt x="2369114" y="70831"/>
                </a:moveTo>
                <a:cubicBezTo>
                  <a:pt x="2377674" y="70831"/>
                  <a:pt x="2383900" y="76665"/>
                  <a:pt x="2383900" y="84687"/>
                </a:cubicBezTo>
                <a:cubicBezTo>
                  <a:pt x="2383900" y="90521"/>
                  <a:pt x="2377674" y="97085"/>
                  <a:pt x="2369114" y="97085"/>
                </a:cubicBezTo>
                <a:cubicBezTo>
                  <a:pt x="2361331" y="97085"/>
                  <a:pt x="2354323" y="90521"/>
                  <a:pt x="2354323" y="84687"/>
                </a:cubicBezTo>
                <a:cubicBezTo>
                  <a:pt x="2354323" y="76665"/>
                  <a:pt x="2361331" y="70831"/>
                  <a:pt x="2369114" y="70831"/>
                </a:cubicBezTo>
                <a:close/>
                <a:moveTo>
                  <a:pt x="2298283" y="70831"/>
                </a:moveTo>
                <a:cubicBezTo>
                  <a:pt x="2306842" y="70831"/>
                  <a:pt x="2313070" y="76665"/>
                  <a:pt x="2313070" y="84687"/>
                </a:cubicBezTo>
                <a:cubicBezTo>
                  <a:pt x="2313070" y="90521"/>
                  <a:pt x="2306842" y="97085"/>
                  <a:pt x="2298283" y="97085"/>
                </a:cubicBezTo>
                <a:cubicBezTo>
                  <a:pt x="2290497" y="97085"/>
                  <a:pt x="2283493" y="90521"/>
                  <a:pt x="2283493" y="84687"/>
                </a:cubicBezTo>
                <a:cubicBezTo>
                  <a:pt x="2283493" y="76665"/>
                  <a:pt x="2290497" y="70831"/>
                  <a:pt x="2298283" y="70831"/>
                </a:cubicBezTo>
                <a:close/>
                <a:moveTo>
                  <a:pt x="2226517" y="70831"/>
                </a:moveTo>
                <a:cubicBezTo>
                  <a:pt x="2234542" y="70831"/>
                  <a:pt x="2238916" y="76665"/>
                  <a:pt x="2238916" y="84687"/>
                </a:cubicBezTo>
                <a:cubicBezTo>
                  <a:pt x="2238916" y="90521"/>
                  <a:pt x="2234542" y="97085"/>
                  <a:pt x="2226517" y="97085"/>
                </a:cubicBezTo>
                <a:cubicBezTo>
                  <a:pt x="2218495" y="97085"/>
                  <a:pt x="2212659" y="90521"/>
                  <a:pt x="2212659" y="84687"/>
                </a:cubicBezTo>
                <a:cubicBezTo>
                  <a:pt x="2212659" y="76665"/>
                  <a:pt x="2218495" y="70831"/>
                  <a:pt x="2226517" y="70831"/>
                </a:cubicBezTo>
                <a:close/>
                <a:moveTo>
                  <a:pt x="2155683" y="70831"/>
                </a:moveTo>
                <a:cubicBezTo>
                  <a:pt x="2161520" y="70831"/>
                  <a:pt x="2168084" y="76665"/>
                  <a:pt x="2168084" y="84687"/>
                </a:cubicBezTo>
                <a:cubicBezTo>
                  <a:pt x="2168084" y="90521"/>
                  <a:pt x="2161520" y="97085"/>
                  <a:pt x="2155683" y="97085"/>
                </a:cubicBezTo>
                <a:cubicBezTo>
                  <a:pt x="2147663" y="97085"/>
                  <a:pt x="2141827" y="90521"/>
                  <a:pt x="2141827" y="84687"/>
                </a:cubicBezTo>
                <a:cubicBezTo>
                  <a:pt x="2141827" y="76665"/>
                  <a:pt x="2147663" y="70831"/>
                  <a:pt x="2155683" y="70831"/>
                </a:cubicBezTo>
                <a:close/>
                <a:moveTo>
                  <a:pt x="2083393" y="70831"/>
                </a:moveTo>
                <a:cubicBezTo>
                  <a:pt x="2090686" y="70831"/>
                  <a:pt x="2097249" y="76665"/>
                  <a:pt x="2097249" y="84687"/>
                </a:cubicBezTo>
                <a:cubicBezTo>
                  <a:pt x="2097249" y="90521"/>
                  <a:pt x="2090686" y="97085"/>
                  <a:pt x="2083393" y="97085"/>
                </a:cubicBezTo>
                <a:cubicBezTo>
                  <a:pt x="2076829" y="97085"/>
                  <a:pt x="2070995" y="90521"/>
                  <a:pt x="2070995" y="84687"/>
                </a:cubicBezTo>
                <a:cubicBezTo>
                  <a:pt x="2070995" y="76665"/>
                  <a:pt x="2076829" y="70831"/>
                  <a:pt x="2083393" y="70831"/>
                </a:cubicBezTo>
                <a:close/>
                <a:moveTo>
                  <a:pt x="2011835" y="70831"/>
                </a:moveTo>
                <a:cubicBezTo>
                  <a:pt x="2019855" y="70831"/>
                  <a:pt x="2026421" y="76665"/>
                  <a:pt x="2026421" y="84687"/>
                </a:cubicBezTo>
                <a:cubicBezTo>
                  <a:pt x="2026421" y="90521"/>
                  <a:pt x="2019855" y="97085"/>
                  <a:pt x="2011835" y="97085"/>
                </a:cubicBezTo>
                <a:cubicBezTo>
                  <a:pt x="2006003" y="97085"/>
                  <a:pt x="2000168" y="90521"/>
                  <a:pt x="2000168" y="84687"/>
                </a:cubicBezTo>
                <a:cubicBezTo>
                  <a:pt x="2000168" y="76665"/>
                  <a:pt x="2006003" y="70831"/>
                  <a:pt x="2011835" y="70831"/>
                </a:cubicBezTo>
                <a:close/>
                <a:moveTo>
                  <a:pt x="1938365" y="70831"/>
                </a:moveTo>
                <a:cubicBezTo>
                  <a:pt x="1946388" y="70831"/>
                  <a:pt x="1952222" y="76665"/>
                  <a:pt x="1952222" y="84687"/>
                </a:cubicBezTo>
                <a:cubicBezTo>
                  <a:pt x="1952222" y="90521"/>
                  <a:pt x="1946388" y="97085"/>
                  <a:pt x="1938365" y="97085"/>
                </a:cubicBezTo>
                <a:cubicBezTo>
                  <a:pt x="1931072" y="97085"/>
                  <a:pt x="1925971" y="90521"/>
                  <a:pt x="1925971" y="84687"/>
                </a:cubicBezTo>
                <a:cubicBezTo>
                  <a:pt x="1925971" y="76665"/>
                  <a:pt x="1931072" y="70831"/>
                  <a:pt x="1938365" y="70831"/>
                </a:cubicBezTo>
                <a:close/>
                <a:moveTo>
                  <a:pt x="1869922" y="70831"/>
                </a:moveTo>
                <a:cubicBezTo>
                  <a:pt x="1878483" y="70831"/>
                  <a:pt x="1884712" y="76665"/>
                  <a:pt x="1884712" y="84687"/>
                </a:cubicBezTo>
                <a:cubicBezTo>
                  <a:pt x="1884712" y="90521"/>
                  <a:pt x="1878483" y="97085"/>
                  <a:pt x="1869922" y="97085"/>
                </a:cubicBezTo>
                <a:cubicBezTo>
                  <a:pt x="1862138" y="97085"/>
                  <a:pt x="1855131" y="90521"/>
                  <a:pt x="1855131" y="84687"/>
                </a:cubicBezTo>
                <a:cubicBezTo>
                  <a:pt x="1855131" y="76665"/>
                  <a:pt x="1862138" y="70831"/>
                  <a:pt x="1869922" y="70831"/>
                </a:cubicBezTo>
                <a:close/>
                <a:moveTo>
                  <a:pt x="1799087" y="70831"/>
                </a:moveTo>
                <a:cubicBezTo>
                  <a:pt x="1807649" y="70831"/>
                  <a:pt x="1813879" y="76665"/>
                  <a:pt x="1813879" y="84687"/>
                </a:cubicBezTo>
                <a:cubicBezTo>
                  <a:pt x="1813879" y="90521"/>
                  <a:pt x="1807649" y="97085"/>
                  <a:pt x="1799087" y="97085"/>
                </a:cubicBezTo>
                <a:cubicBezTo>
                  <a:pt x="1790527" y="97085"/>
                  <a:pt x="1784303" y="92709"/>
                  <a:pt x="1784303" y="84687"/>
                </a:cubicBezTo>
                <a:cubicBezTo>
                  <a:pt x="1784303" y="76665"/>
                  <a:pt x="1790527" y="70831"/>
                  <a:pt x="1799087" y="70831"/>
                </a:cubicBezTo>
                <a:close/>
                <a:moveTo>
                  <a:pt x="1728262" y="70831"/>
                </a:moveTo>
                <a:cubicBezTo>
                  <a:pt x="1736828" y="70831"/>
                  <a:pt x="1743052" y="76665"/>
                  <a:pt x="1743052" y="84687"/>
                </a:cubicBezTo>
                <a:cubicBezTo>
                  <a:pt x="1743052" y="92709"/>
                  <a:pt x="1736828" y="97085"/>
                  <a:pt x="1728262" y="97085"/>
                </a:cubicBezTo>
                <a:cubicBezTo>
                  <a:pt x="1719700" y="97085"/>
                  <a:pt x="1713474" y="92709"/>
                  <a:pt x="1713474" y="84687"/>
                </a:cubicBezTo>
                <a:cubicBezTo>
                  <a:pt x="1713474" y="76665"/>
                  <a:pt x="1719700" y="70831"/>
                  <a:pt x="1728262" y="70831"/>
                </a:cubicBezTo>
                <a:close/>
                <a:moveTo>
                  <a:pt x="1656501" y="70831"/>
                </a:moveTo>
                <a:cubicBezTo>
                  <a:pt x="1663792" y="70831"/>
                  <a:pt x="1668900" y="76665"/>
                  <a:pt x="1668900" y="84687"/>
                </a:cubicBezTo>
                <a:cubicBezTo>
                  <a:pt x="1668900" y="92709"/>
                  <a:pt x="1663792" y="97085"/>
                  <a:pt x="1656501" y="97085"/>
                </a:cubicBezTo>
                <a:cubicBezTo>
                  <a:pt x="1648481" y="97085"/>
                  <a:pt x="1642655" y="92709"/>
                  <a:pt x="1642655" y="84687"/>
                </a:cubicBezTo>
                <a:cubicBezTo>
                  <a:pt x="1642655" y="76665"/>
                  <a:pt x="1648481" y="70831"/>
                  <a:pt x="1656501" y="70831"/>
                </a:cubicBezTo>
                <a:close/>
                <a:moveTo>
                  <a:pt x="1582299" y="70831"/>
                </a:moveTo>
                <a:cubicBezTo>
                  <a:pt x="1588134" y="70831"/>
                  <a:pt x="1594704" y="76665"/>
                  <a:pt x="1594704" y="84687"/>
                </a:cubicBezTo>
                <a:cubicBezTo>
                  <a:pt x="1594704" y="92709"/>
                  <a:pt x="1588134" y="97085"/>
                  <a:pt x="1582299" y="97085"/>
                </a:cubicBezTo>
                <a:cubicBezTo>
                  <a:pt x="1574277" y="97085"/>
                  <a:pt x="1568444" y="92709"/>
                  <a:pt x="1568444" y="84687"/>
                </a:cubicBezTo>
                <a:cubicBezTo>
                  <a:pt x="1568444" y="76665"/>
                  <a:pt x="1574277" y="70831"/>
                  <a:pt x="1582299" y="70831"/>
                </a:cubicBezTo>
                <a:close/>
                <a:moveTo>
                  <a:pt x="2796538" y="0"/>
                </a:moveTo>
                <a:cubicBezTo>
                  <a:pt x="2803103" y="0"/>
                  <a:pt x="2808940" y="5834"/>
                  <a:pt x="2808940" y="12397"/>
                </a:cubicBezTo>
                <a:cubicBezTo>
                  <a:pt x="2808940" y="19690"/>
                  <a:pt x="2803103" y="26254"/>
                  <a:pt x="2796538" y="26254"/>
                </a:cubicBezTo>
                <a:cubicBezTo>
                  <a:pt x="2789246" y="26254"/>
                  <a:pt x="2782683" y="19690"/>
                  <a:pt x="2782683" y="12397"/>
                </a:cubicBezTo>
                <a:cubicBezTo>
                  <a:pt x="2782683" y="5834"/>
                  <a:pt x="2789246" y="0"/>
                  <a:pt x="2796538" y="0"/>
                </a:cubicBezTo>
                <a:close/>
                <a:moveTo>
                  <a:pt x="2725703" y="0"/>
                </a:moveTo>
                <a:cubicBezTo>
                  <a:pt x="2731538" y="0"/>
                  <a:pt x="2738105" y="5834"/>
                  <a:pt x="2738105" y="12397"/>
                </a:cubicBezTo>
                <a:cubicBezTo>
                  <a:pt x="2738105" y="19690"/>
                  <a:pt x="2731538" y="26254"/>
                  <a:pt x="2725703" y="26254"/>
                </a:cubicBezTo>
                <a:cubicBezTo>
                  <a:pt x="2717686" y="26254"/>
                  <a:pt x="2711852" y="19690"/>
                  <a:pt x="2711852" y="12397"/>
                </a:cubicBezTo>
                <a:cubicBezTo>
                  <a:pt x="2711852" y="5834"/>
                  <a:pt x="2717686" y="0"/>
                  <a:pt x="2725703" y="0"/>
                </a:cubicBezTo>
                <a:close/>
                <a:moveTo>
                  <a:pt x="2653420" y="0"/>
                </a:moveTo>
                <a:cubicBezTo>
                  <a:pt x="2660711" y="0"/>
                  <a:pt x="2667273" y="5834"/>
                  <a:pt x="2667273" y="12397"/>
                </a:cubicBezTo>
                <a:cubicBezTo>
                  <a:pt x="2667273" y="19690"/>
                  <a:pt x="2660711" y="26254"/>
                  <a:pt x="2653420" y="26254"/>
                </a:cubicBezTo>
                <a:cubicBezTo>
                  <a:pt x="2646857" y="26254"/>
                  <a:pt x="2641021" y="19690"/>
                  <a:pt x="2641021" y="12397"/>
                </a:cubicBezTo>
                <a:cubicBezTo>
                  <a:pt x="2641021" y="5834"/>
                  <a:pt x="2646857" y="0"/>
                  <a:pt x="2653420" y="0"/>
                </a:cubicBezTo>
                <a:close/>
                <a:moveTo>
                  <a:pt x="2582586" y="0"/>
                </a:moveTo>
                <a:cubicBezTo>
                  <a:pt x="2589878" y="0"/>
                  <a:pt x="2596442" y="5834"/>
                  <a:pt x="2596442" y="12397"/>
                </a:cubicBezTo>
                <a:cubicBezTo>
                  <a:pt x="2596442" y="19690"/>
                  <a:pt x="2589878" y="26254"/>
                  <a:pt x="2582586" y="26254"/>
                </a:cubicBezTo>
                <a:cubicBezTo>
                  <a:pt x="2576024" y="26254"/>
                  <a:pt x="2570189" y="19690"/>
                  <a:pt x="2570189" y="12397"/>
                </a:cubicBezTo>
                <a:cubicBezTo>
                  <a:pt x="2570189" y="5834"/>
                  <a:pt x="2576024" y="0"/>
                  <a:pt x="2582586" y="0"/>
                </a:cubicBezTo>
                <a:close/>
                <a:moveTo>
                  <a:pt x="2511034" y="0"/>
                </a:moveTo>
                <a:cubicBezTo>
                  <a:pt x="2519052" y="0"/>
                  <a:pt x="2525616" y="5834"/>
                  <a:pt x="2525616" y="12397"/>
                </a:cubicBezTo>
                <a:cubicBezTo>
                  <a:pt x="2525616" y="19690"/>
                  <a:pt x="2519052" y="26254"/>
                  <a:pt x="2511034" y="26254"/>
                </a:cubicBezTo>
                <a:cubicBezTo>
                  <a:pt x="2503743" y="26254"/>
                  <a:pt x="2499364" y="19690"/>
                  <a:pt x="2499364" y="12397"/>
                </a:cubicBezTo>
                <a:cubicBezTo>
                  <a:pt x="2499364" y="5834"/>
                  <a:pt x="2503743" y="0"/>
                  <a:pt x="2511034" y="0"/>
                </a:cubicBezTo>
                <a:close/>
                <a:moveTo>
                  <a:pt x="2439946" y="0"/>
                </a:moveTo>
                <a:cubicBezTo>
                  <a:pt x="2448505" y="0"/>
                  <a:pt x="2454737" y="5834"/>
                  <a:pt x="2454737" y="12397"/>
                </a:cubicBezTo>
                <a:cubicBezTo>
                  <a:pt x="2454737" y="19690"/>
                  <a:pt x="2448505" y="26254"/>
                  <a:pt x="2439946" y="26254"/>
                </a:cubicBezTo>
                <a:cubicBezTo>
                  <a:pt x="2432165" y="26254"/>
                  <a:pt x="2425159" y="19690"/>
                  <a:pt x="2425159" y="12397"/>
                </a:cubicBezTo>
                <a:cubicBezTo>
                  <a:pt x="2425159" y="5834"/>
                  <a:pt x="2432165" y="0"/>
                  <a:pt x="2439946" y="0"/>
                </a:cubicBezTo>
                <a:close/>
                <a:moveTo>
                  <a:pt x="2369114" y="0"/>
                </a:moveTo>
                <a:cubicBezTo>
                  <a:pt x="2377674" y="0"/>
                  <a:pt x="2383900" y="5834"/>
                  <a:pt x="2383900" y="12397"/>
                </a:cubicBezTo>
                <a:cubicBezTo>
                  <a:pt x="2383900" y="19690"/>
                  <a:pt x="2377674" y="26254"/>
                  <a:pt x="2369114" y="26254"/>
                </a:cubicBezTo>
                <a:cubicBezTo>
                  <a:pt x="2361331" y="26254"/>
                  <a:pt x="2354323" y="19690"/>
                  <a:pt x="2354323" y="12397"/>
                </a:cubicBezTo>
                <a:cubicBezTo>
                  <a:pt x="2354323" y="5834"/>
                  <a:pt x="2361331" y="0"/>
                  <a:pt x="2369114" y="0"/>
                </a:cubicBezTo>
                <a:close/>
                <a:moveTo>
                  <a:pt x="2298283" y="0"/>
                </a:moveTo>
                <a:cubicBezTo>
                  <a:pt x="2306842" y="0"/>
                  <a:pt x="2313070" y="5834"/>
                  <a:pt x="2313070" y="12397"/>
                </a:cubicBezTo>
                <a:cubicBezTo>
                  <a:pt x="2313070" y="19690"/>
                  <a:pt x="2306842" y="26254"/>
                  <a:pt x="2298283" y="26254"/>
                </a:cubicBezTo>
                <a:cubicBezTo>
                  <a:pt x="2290497" y="26254"/>
                  <a:pt x="2283493" y="19690"/>
                  <a:pt x="2283493" y="12397"/>
                </a:cubicBezTo>
                <a:cubicBezTo>
                  <a:pt x="2283493" y="5834"/>
                  <a:pt x="2290497" y="0"/>
                  <a:pt x="2298283" y="0"/>
                </a:cubicBezTo>
                <a:close/>
                <a:moveTo>
                  <a:pt x="2226517" y="0"/>
                </a:moveTo>
                <a:cubicBezTo>
                  <a:pt x="2234542" y="0"/>
                  <a:pt x="2238916" y="5834"/>
                  <a:pt x="2238916" y="13856"/>
                </a:cubicBezTo>
                <a:cubicBezTo>
                  <a:pt x="2238916" y="19690"/>
                  <a:pt x="2234542" y="26254"/>
                  <a:pt x="2226517" y="26254"/>
                </a:cubicBezTo>
                <a:cubicBezTo>
                  <a:pt x="2218495" y="26254"/>
                  <a:pt x="2212659" y="19690"/>
                  <a:pt x="2212659" y="13856"/>
                </a:cubicBezTo>
                <a:cubicBezTo>
                  <a:pt x="2212659" y="5834"/>
                  <a:pt x="2218495" y="0"/>
                  <a:pt x="2226517" y="0"/>
                </a:cubicBezTo>
                <a:close/>
                <a:moveTo>
                  <a:pt x="2155683" y="0"/>
                </a:moveTo>
                <a:cubicBezTo>
                  <a:pt x="2161520" y="0"/>
                  <a:pt x="2168084" y="5834"/>
                  <a:pt x="2168084" y="13856"/>
                </a:cubicBezTo>
                <a:cubicBezTo>
                  <a:pt x="2168084" y="19690"/>
                  <a:pt x="2161520" y="26254"/>
                  <a:pt x="2155683" y="26254"/>
                </a:cubicBezTo>
                <a:cubicBezTo>
                  <a:pt x="2147663" y="26254"/>
                  <a:pt x="2141827" y="19690"/>
                  <a:pt x="2141827" y="13856"/>
                </a:cubicBezTo>
                <a:cubicBezTo>
                  <a:pt x="2141827" y="5834"/>
                  <a:pt x="2147663" y="0"/>
                  <a:pt x="2155683" y="0"/>
                </a:cubicBezTo>
                <a:close/>
                <a:moveTo>
                  <a:pt x="2083393" y="0"/>
                </a:moveTo>
                <a:cubicBezTo>
                  <a:pt x="2090686" y="0"/>
                  <a:pt x="2097249" y="5834"/>
                  <a:pt x="2097249" y="13856"/>
                </a:cubicBezTo>
                <a:cubicBezTo>
                  <a:pt x="2097249" y="19690"/>
                  <a:pt x="2090686" y="26254"/>
                  <a:pt x="2083393" y="26254"/>
                </a:cubicBezTo>
                <a:cubicBezTo>
                  <a:pt x="2076829" y="26254"/>
                  <a:pt x="2070995" y="19690"/>
                  <a:pt x="2070995" y="13856"/>
                </a:cubicBezTo>
                <a:cubicBezTo>
                  <a:pt x="2070995" y="5834"/>
                  <a:pt x="2076829" y="0"/>
                  <a:pt x="2083393" y="0"/>
                </a:cubicBezTo>
                <a:close/>
                <a:moveTo>
                  <a:pt x="2011835" y="0"/>
                </a:moveTo>
                <a:cubicBezTo>
                  <a:pt x="2019855" y="0"/>
                  <a:pt x="2026421" y="5834"/>
                  <a:pt x="2026421" y="13856"/>
                </a:cubicBezTo>
                <a:cubicBezTo>
                  <a:pt x="2026421" y="19690"/>
                  <a:pt x="2019855" y="26254"/>
                  <a:pt x="2011835" y="26254"/>
                </a:cubicBezTo>
                <a:cubicBezTo>
                  <a:pt x="2006003" y="26254"/>
                  <a:pt x="2000168" y="19690"/>
                  <a:pt x="2000168" y="13856"/>
                </a:cubicBezTo>
                <a:cubicBezTo>
                  <a:pt x="2000168" y="5834"/>
                  <a:pt x="2006003" y="0"/>
                  <a:pt x="2011835" y="0"/>
                </a:cubicBezTo>
                <a:close/>
                <a:moveTo>
                  <a:pt x="1938365" y="0"/>
                </a:moveTo>
                <a:cubicBezTo>
                  <a:pt x="1946388" y="0"/>
                  <a:pt x="1952222" y="5834"/>
                  <a:pt x="1952222" y="13856"/>
                </a:cubicBezTo>
                <a:cubicBezTo>
                  <a:pt x="1952222" y="19690"/>
                  <a:pt x="1946388" y="26254"/>
                  <a:pt x="1938365" y="26254"/>
                </a:cubicBezTo>
                <a:cubicBezTo>
                  <a:pt x="1931072" y="26254"/>
                  <a:pt x="1925971" y="19690"/>
                  <a:pt x="1925971" y="13856"/>
                </a:cubicBezTo>
                <a:cubicBezTo>
                  <a:pt x="1925971" y="5834"/>
                  <a:pt x="1931072" y="0"/>
                  <a:pt x="1938365" y="0"/>
                </a:cubicBezTo>
                <a:close/>
                <a:moveTo>
                  <a:pt x="1869922" y="0"/>
                </a:moveTo>
                <a:cubicBezTo>
                  <a:pt x="1878483" y="0"/>
                  <a:pt x="1884712" y="5834"/>
                  <a:pt x="1884712" y="13856"/>
                </a:cubicBezTo>
                <a:cubicBezTo>
                  <a:pt x="1884712" y="19690"/>
                  <a:pt x="1878483" y="26254"/>
                  <a:pt x="1869922" y="26254"/>
                </a:cubicBezTo>
                <a:cubicBezTo>
                  <a:pt x="1862138" y="26254"/>
                  <a:pt x="1855131" y="19690"/>
                  <a:pt x="1855131" y="13856"/>
                </a:cubicBezTo>
                <a:cubicBezTo>
                  <a:pt x="1855131" y="5834"/>
                  <a:pt x="1862138" y="0"/>
                  <a:pt x="1869922" y="0"/>
                </a:cubicBezTo>
                <a:close/>
                <a:moveTo>
                  <a:pt x="1799087" y="0"/>
                </a:moveTo>
                <a:cubicBezTo>
                  <a:pt x="1807649" y="0"/>
                  <a:pt x="1813879" y="5834"/>
                  <a:pt x="1813879" y="13856"/>
                </a:cubicBezTo>
                <a:cubicBezTo>
                  <a:pt x="1813879" y="19690"/>
                  <a:pt x="1807649" y="26254"/>
                  <a:pt x="1799087" y="26254"/>
                </a:cubicBezTo>
                <a:cubicBezTo>
                  <a:pt x="1790527" y="26254"/>
                  <a:pt x="1784303" y="19690"/>
                  <a:pt x="1784303" y="13856"/>
                </a:cubicBezTo>
                <a:cubicBezTo>
                  <a:pt x="1784303" y="5834"/>
                  <a:pt x="1790527" y="0"/>
                  <a:pt x="1799087" y="0"/>
                </a:cubicBezTo>
                <a:close/>
                <a:moveTo>
                  <a:pt x="1728262" y="0"/>
                </a:moveTo>
                <a:cubicBezTo>
                  <a:pt x="1736828" y="0"/>
                  <a:pt x="1743052" y="5834"/>
                  <a:pt x="1743052" y="13856"/>
                </a:cubicBezTo>
                <a:cubicBezTo>
                  <a:pt x="1743052" y="19690"/>
                  <a:pt x="1736828" y="26254"/>
                  <a:pt x="1728262" y="26254"/>
                </a:cubicBezTo>
                <a:cubicBezTo>
                  <a:pt x="1719700" y="26254"/>
                  <a:pt x="1713474" y="19690"/>
                  <a:pt x="1713474" y="13856"/>
                </a:cubicBezTo>
                <a:cubicBezTo>
                  <a:pt x="1713474" y="5834"/>
                  <a:pt x="1719700" y="0"/>
                  <a:pt x="1728262" y="0"/>
                </a:cubicBezTo>
                <a:close/>
                <a:moveTo>
                  <a:pt x="1656501" y="0"/>
                </a:moveTo>
                <a:cubicBezTo>
                  <a:pt x="1663792" y="0"/>
                  <a:pt x="1668900" y="5834"/>
                  <a:pt x="1668900" y="13856"/>
                </a:cubicBezTo>
                <a:cubicBezTo>
                  <a:pt x="1668900" y="19690"/>
                  <a:pt x="1663792" y="26254"/>
                  <a:pt x="1656501" y="26254"/>
                </a:cubicBezTo>
                <a:cubicBezTo>
                  <a:pt x="1648481" y="26254"/>
                  <a:pt x="1642655" y="19690"/>
                  <a:pt x="1642655" y="13856"/>
                </a:cubicBezTo>
                <a:cubicBezTo>
                  <a:pt x="1642655" y="5834"/>
                  <a:pt x="1648481" y="0"/>
                  <a:pt x="1656501" y="0"/>
                </a:cubicBezTo>
                <a:close/>
                <a:moveTo>
                  <a:pt x="1582299" y="0"/>
                </a:moveTo>
                <a:cubicBezTo>
                  <a:pt x="1588134" y="0"/>
                  <a:pt x="1594704" y="5834"/>
                  <a:pt x="1594704" y="13856"/>
                </a:cubicBezTo>
                <a:cubicBezTo>
                  <a:pt x="1594704" y="19690"/>
                  <a:pt x="1588134" y="26254"/>
                  <a:pt x="1582299" y="26254"/>
                </a:cubicBezTo>
                <a:cubicBezTo>
                  <a:pt x="1574277" y="26254"/>
                  <a:pt x="1568444" y="19690"/>
                  <a:pt x="1568444" y="13856"/>
                </a:cubicBezTo>
                <a:cubicBezTo>
                  <a:pt x="1568444" y="5834"/>
                  <a:pt x="1574277" y="0"/>
                  <a:pt x="1582299" y="0"/>
                </a:cubicBezTo>
                <a:close/>
              </a:path>
            </a:pathLst>
          </a:custGeom>
          <a:solidFill>
            <a:schemeClr val="accent6"/>
          </a:solidFill>
          <a:ln>
            <a:noFill/>
          </a:ln>
          <a:effectLst/>
        </p:spPr>
        <p:txBody>
          <a:bodyPr wrap="square" anchor="ctr">
            <a:noAutofit/>
          </a:bodyPr>
          <a:lstStyle/>
          <a:p>
            <a:endParaRPr lang="en-US" sz="6532" dirty="0">
              <a:latin typeface="Nunito Sans ExtraLight" pitchFamily="2" charset="77"/>
            </a:endParaRPr>
          </a:p>
        </p:txBody>
      </p:sp>
      <p:sp>
        <p:nvSpPr>
          <p:cNvPr id="19" name="TextBox 18">
            <a:extLst>
              <a:ext uri="{FF2B5EF4-FFF2-40B4-BE49-F238E27FC236}">
                <a16:creationId xmlns:a16="http://schemas.microsoft.com/office/drawing/2014/main" id="{D9436742-360F-CA42-81E9-4311D1F8AD63}"/>
              </a:ext>
            </a:extLst>
          </p:cNvPr>
          <p:cNvSpPr txBox="1"/>
          <p:nvPr/>
        </p:nvSpPr>
        <p:spPr>
          <a:xfrm>
            <a:off x="3349061" y="314498"/>
            <a:ext cx="16267210" cy="2123017"/>
          </a:xfrm>
          <a:prstGeom prst="rect">
            <a:avLst/>
          </a:prstGeom>
          <a:noFill/>
          <a:ln>
            <a:noFill/>
          </a:ln>
        </p:spPr>
        <p:txBody>
          <a:bodyPr wrap="none" rtlCol="0" anchor="t">
            <a:spAutoFit/>
          </a:bodyPr>
          <a:lstStyle/>
          <a:p>
            <a:pPr algn="ctr"/>
            <a:r>
              <a:rPr lang="en-US" sz="6598" b="1" spc="300" dirty="0">
                <a:solidFill>
                  <a:srgbClr val="44546A"/>
                </a:solidFill>
                <a:latin typeface="Nunito Sans" pitchFamily="2" charset="77"/>
                <a:ea typeface="Source Sans Pro" panose="020B0503030403020204" pitchFamily="34" charset="0"/>
                <a:cs typeface="Lato Heavy" panose="020F0502020204030203" pitchFamily="34" charset="0"/>
              </a:rPr>
              <a:t>Healthy Age Friendly Homes Programme: </a:t>
            </a:r>
          </a:p>
          <a:p>
            <a:pPr algn="ctr"/>
            <a:r>
              <a:rPr lang="en-US" sz="6598" b="1" spc="300" dirty="0">
                <a:solidFill>
                  <a:srgbClr val="44546A"/>
                </a:solidFill>
                <a:latin typeface="Nunito Sans" pitchFamily="2" charset="77"/>
                <a:ea typeface="Source Sans Pro" panose="020B0503030403020204" pitchFamily="34" charset="0"/>
                <a:cs typeface="Lato Heavy" panose="020F0502020204030203" pitchFamily="34" charset="0"/>
              </a:rPr>
              <a:t>Aims</a:t>
            </a:r>
          </a:p>
        </p:txBody>
      </p:sp>
      <p:sp>
        <p:nvSpPr>
          <p:cNvPr id="2" name="Rectangle 1">
            <a:extLst>
              <a:ext uri="{FF2B5EF4-FFF2-40B4-BE49-F238E27FC236}">
                <a16:creationId xmlns:a16="http://schemas.microsoft.com/office/drawing/2014/main" id="{DAEB2567-7A8F-3148-A9BD-7F38CAC7517C}"/>
              </a:ext>
            </a:extLst>
          </p:cNvPr>
          <p:cNvSpPr/>
          <p:nvPr/>
        </p:nvSpPr>
        <p:spPr>
          <a:xfrm>
            <a:off x="3587807" y="2069187"/>
            <a:ext cx="202492" cy="6751099"/>
          </a:xfrm>
          <a:prstGeom prst="rect">
            <a:avLst/>
          </a:prstGeom>
          <a:gradFill>
            <a:gsLst>
              <a:gs pos="0">
                <a:schemeClr val="accent1"/>
              </a:gs>
              <a:gs pos="50000">
                <a:schemeClr val="accent2"/>
              </a:gs>
              <a:gs pos="99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Sans ExtraLight" pitchFamily="2" charset="77"/>
            </a:endParaRPr>
          </a:p>
        </p:txBody>
      </p:sp>
      <p:grpSp>
        <p:nvGrpSpPr>
          <p:cNvPr id="10" name="Group 9">
            <a:extLst>
              <a:ext uri="{FF2B5EF4-FFF2-40B4-BE49-F238E27FC236}">
                <a16:creationId xmlns:a16="http://schemas.microsoft.com/office/drawing/2014/main" id="{2DEDD184-D69E-352E-3D5F-85D7297FB2C1}"/>
              </a:ext>
            </a:extLst>
          </p:cNvPr>
          <p:cNvGrpSpPr/>
          <p:nvPr/>
        </p:nvGrpSpPr>
        <p:grpSpPr>
          <a:xfrm>
            <a:off x="4556410" y="2351641"/>
            <a:ext cx="8505892" cy="2923359"/>
            <a:chOff x="4291105" y="3063690"/>
            <a:chExt cx="8505892" cy="2923359"/>
          </a:xfrm>
        </p:grpSpPr>
        <p:sp>
          <p:nvSpPr>
            <p:cNvPr id="5" name="TextBox 4">
              <a:extLst>
                <a:ext uri="{FF2B5EF4-FFF2-40B4-BE49-F238E27FC236}">
                  <a16:creationId xmlns:a16="http://schemas.microsoft.com/office/drawing/2014/main" id="{19F7FC97-1758-904F-83F8-CFABF536241C}"/>
                </a:ext>
              </a:extLst>
            </p:cNvPr>
            <p:cNvSpPr txBox="1"/>
            <p:nvPr/>
          </p:nvSpPr>
          <p:spPr>
            <a:xfrm>
              <a:off x="4291105" y="3063690"/>
              <a:ext cx="954107" cy="1631216"/>
            </a:xfrm>
            <a:prstGeom prst="rect">
              <a:avLst/>
            </a:prstGeom>
            <a:noFill/>
          </p:spPr>
          <p:txBody>
            <a:bodyPr wrap="none" rtlCol="0">
              <a:spAutoFit/>
            </a:bodyPr>
            <a:lstStyle/>
            <a:p>
              <a:r>
                <a:rPr lang="en-US" sz="10000" b="1" dirty="0">
                  <a:solidFill>
                    <a:schemeClr val="accent6">
                      <a:alpha val="50000"/>
                    </a:schemeClr>
                  </a:solidFill>
                  <a:latin typeface="Nunito Sans" pitchFamily="2" charset="77"/>
                </a:rPr>
                <a:t>1</a:t>
              </a:r>
            </a:p>
          </p:txBody>
        </p:sp>
        <p:sp>
          <p:nvSpPr>
            <p:cNvPr id="20" name="Subtitle 2">
              <a:extLst>
                <a:ext uri="{FF2B5EF4-FFF2-40B4-BE49-F238E27FC236}">
                  <a16:creationId xmlns:a16="http://schemas.microsoft.com/office/drawing/2014/main" id="{080A5EB4-F837-4744-B1D7-D1E776560BED}"/>
                </a:ext>
              </a:extLst>
            </p:cNvPr>
            <p:cNvSpPr txBox="1">
              <a:spLocks/>
            </p:cNvSpPr>
            <p:nvPr/>
          </p:nvSpPr>
          <p:spPr>
            <a:xfrm>
              <a:off x="4540100" y="4330185"/>
              <a:ext cx="8256897" cy="1656864"/>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00"/>
                </a:lnSpc>
                <a:spcBef>
                  <a:spcPts val="1200"/>
                </a:spcBef>
              </a:pPr>
              <a:r>
                <a:rPr lang="en-US" sz="4000" dirty="0">
                  <a:solidFill>
                    <a:schemeClr val="tx1"/>
                  </a:solidFill>
                  <a:latin typeface="Nunito Sans ExtraLight" pitchFamily="2" charset="77"/>
                  <a:ea typeface="Noto Sans Light" panose="020B0402040504020204" pitchFamily="34" charset="0"/>
                  <a:cs typeface="Noto Sans Light" panose="020B0402040504020204" pitchFamily="34" charset="0"/>
                </a:rPr>
                <a:t>Enable older people to </a:t>
              </a:r>
              <a:r>
                <a:rPr lang="en-US" sz="4000" b="1" dirty="0">
                  <a:solidFill>
                    <a:schemeClr val="tx1"/>
                  </a:solidFill>
                  <a:latin typeface="Nunito Sans ExtraLight" pitchFamily="2" charset="77"/>
                  <a:ea typeface="Noto Sans Light" panose="020B0402040504020204" pitchFamily="34" charset="0"/>
                  <a:cs typeface="Noto Sans Light" panose="020B0402040504020204" pitchFamily="34" charset="0"/>
                </a:rPr>
                <a:t>continue living in their homes </a:t>
              </a:r>
              <a:r>
                <a:rPr lang="en-US" sz="4000" dirty="0">
                  <a:solidFill>
                    <a:schemeClr val="tx1"/>
                  </a:solidFill>
                  <a:latin typeface="Nunito Sans ExtraLight" pitchFamily="2" charset="77"/>
                  <a:ea typeface="Noto Sans Light" panose="020B0402040504020204" pitchFamily="34" charset="0"/>
                  <a:cs typeface="Noto Sans Light" panose="020B0402040504020204" pitchFamily="34" charset="0"/>
                </a:rPr>
                <a:t>or in a home more suited to their needs</a:t>
              </a:r>
            </a:p>
          </p:txBody>
        </p:sp>
      </p:grpSp>
      <p:grpSp>
        <p:nvGrpSpPr>
          <p:cNvPr id="11" name="Group 10">
            <a:extLst>
              <a:ext uri="{FF2B5EF4-FFF2-40B4-BE49-F238E27FC236}">
                <a16:creationId xmlns:a16="http://schemas.microsoft.com/office/drawing/2014/main" id="{586A7E7B-88D8-CCE5-9853-2542B04CB100}"/>
              </a:ext>
            </a:extLst>
          </p:cNvPr>
          <p:cNvGrpSpPr/>
          <p:nvPr/>
        </p:nvGrpSpPr>
        <p:grpSpPr>
          <a:xfrm>
            <a:off x="4556410" y="5896927"/>
            <a:ext cx="8096427" cy="2410398"/>
            <a:chOff x="4291105" y="6608976"/>
            <a:chExt cx="8096427" cy="2410398"/>
          </a:xfrm>
        </p:grpSpPr>
        <p:sp>
          <p:nvSpPr>
            <p:cNvPr id="39" name="TextBox 38">
              <a:extLst>
                <a:ext uri="{FF2B5EF4-FFF2-40B4-BE49-F238E27FC236}">
                  <a16:creationId xmlns:a16="http://schemas.microsoft.com/office/drawing/2014/main" id="{7C9A91E4-E7AE-774E-9C5D-772EDAC7729B}"/>
                </a:ext>
              </a:extLst>
            </p:cNvPr>
            <p:cNvSpPr txBox="1"/>
            <p:nvPr/>
          </p:nvSpPr>
          <p:spPr>
            <a:xfrm>
              <a:off x="4291105" y="6608976"/>
              <a:ext cx="955711" cy="1631216"/>
            </a:xfrm>
            <a:prstGeom prst="rect">
              <a:avLst/>
            </a:prstGeom>
            <a:noFill/>
          </p:spPr>
          <p:txBody>
            <a:bodyPr wrap="none" rtlCol="0">
              <a:spAutoFit/>
            </a:bodyPr>
            <a:lstStyle/>
            <a:p>
              <a:r>
                <a:rPr lang="en-US" sz="10000" b="1" dirty="0">
                  <a:solidFill>
                    <a:schemeClr val="accent6">
                      <a:alpha val="50000"/>
                    </a:schemeClr>
                  </a:solidFill>
                  <a:latin typeface="Nunito Sans" pitchFamily="2" charset="77"/>
                </a:rPr>
                <a:t>2</a:t>
              </a:r>
            </a:p>
          </p:txBody>
        </p:sp>
        <p:sp>
          <p:nvSpPr>
            <p:cNvPr id="42" name="Subtitle 2">
              <a:extLst>
                <a:ext uri="{FF2B5EF4-FFF2-40B4-BE49-F238E27FC236}">
                  <a16:creationId xmlns:a16="http://schemas.microsoft.com/office/drawing/2014/main" id="{B1747149-8D57-F841-94E8-20A4CDDF790A}"/>
                </a:ext>
              </a:extLst>
            </p:cNvPr>
            <p:cNvSpPr txBox="1">
              <a:spLocks/>
            </p:cNvSpPr>
            <p:nvPr/>
          </p:nvSpPr>
          <p:spPr>
            <a:xfrm>
              <a:off x="4540100" y="7875471"/>
              <a:ext cx="7847432" cy="1143903"/>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00"/>
                </a:lnSpc>
                <a:spcBef>
                  <a:spcPts val="1200"/>
                </a:spcBef>
              </a:pPr>
              <a:r>
                <a:rPr lang="en-US" sz="4000" dirty="0">
                  <a:solidFill>
                    <a:schemeClr val="tx1"/>
                  </a:solidFill>
                  <a:latin typeface="Nunito Sans ExtraLight" pitchFamily="2" charset="77"/>
                  <a:ea typeface="Noto Sans Light" panose="020B0402040504020204" pitchFamily="34" charset="0"/>
                  <a:cs typeface="Noto Sans Light" panose="020B0402040504020204" pitchFamily="34" charset="0"/>
                </a:rPr>
                <a:t>Live with a sense of </a:t>
              </a:r>
              <a:r>
                <a:rPr lang="en-US" sz="4000" b="1" dirty="0">
                  <a:solidFill>
                    <a:schemeClr val="tx1"/>
                  </a:solidFill>
                  <a:latin typeface="Nunito Sans ExtraLight" pitchFamily="2" charset="77"/>
                  <a:ea typeface="Noto Sans Light" panose="020B0402040504020204" pitchFamily="34" charset="0"/>
                  <a:cs typeface="Noto Sans Light" panose="020B0402040504020204" pitchFamily="34" charset="0"/>
                </a:rPr>
                <a:t>independence &amp; autonomy</a:t>
              </a:r>
              <a:endParaRPr lang="en-US" dirty="0">
                <a:solidFill>
                  <a:schemeClr val="tx1"/>
                </a:solidFill>
                <a:latin typeface="Nunito Sans ExtraLight" pitchFamily="2" charset="77"/>
                <a:ea typeface="Noto Sans Light" panose="020B0402040504020204" pitchFamily="34" charset="0"/>
                <a:cs typeface="Noto Sans Light" panose="020B0402040504020204" pitchFamily="34" charset="0"/>
              </a:endParaRPr>
            </a:p>
          </p:txBody>
        </p:sp>
      </p:grpSp>
      <p:sp>
        <p:nvSpPr>
          <p:cNvPr id="52" name="Rectangle 51">
            <a:extLst>
              <a:ext uri="{FF2B5EF4-FFF2-40B4-BE49-F238E27FC236}">
                <a16:creationId xmlns:a16="http://schemas.microsoft.com/office/drawing/2014/main" id="{163622F6-83B0-ED4A-96BA-8571EC9E5EA3}"/>
              </a:ext>
            </a:extLst>
          </p:cNvPr>
          <p:cNvSpPr/>
          <p:nvPr/>
        </p:nvSpPr>
        <p:spPr>
          <a:xfrm>
            <a:off x="14242542" y="2069187"/>
            <a:ext cx="202492" cy="6751099"/>
          </a:xfrm>
          <a:prstGeom prst="rect">
            <a:avLst/>
          </a:prstGeom>
          <a:gradFill>
            <a:gsLst>
              <a:gs pos="0">
                <a:schemeClr val="accent1"/>
              </a:gs>
              <a:gs pos="50000">
                <a:schemeClr val="accent2"/>
              </a:gs>
              <a:gs pos="99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Sans ExtraLight" pitchFamily="2" charset="77"/>
            </a:endParaRPr>
          </a:p>
        </p:txBody>
      </p:sp>
      <p:grpSp>
        <p:nvGrpSpPr>
          <p:cNvPr id="12" name="Group 11">
            <a:extLst>
              <a:ext uri="{FF2B5EF4-FFF2-40B4-BE49-F238E27FC236}">
                <a16:creationId xmlns:a16="http://schemas.microsoft.com/office/drawing/2014/main" id="{9C0F6D44-E772-EAA0-4E26-A24284F86EB0}"/>
              </a:ext>
            </a:extLst>
          </p:cNvPr>
          <p:cNvGrpSpPr/>
          <p:nvPr/>
        </p:nvGrpSpPr>
        <p:grpSpPr>
          <a:xfrm>
            <a:off x="15211145" y="2351641"/>
            <a:ext cx="6109308" cy="2410398"/>
            <a:chOff x="14945840" y="3063690"/>
            <a:chExt cx="6109308" cy="2410398"/>
          </a:xfrm>
        </p:grpSpPr>
        <p:sp>
          <p:nvSpPr>
            <p:cNvPr id="69" name="TextBox 68">
              <a:extLst>
                <a:ext uri="{FF2B5EF4-FFF2-40B4-BE49-F238E27FC236}">
                  <a16:creationId xmlns:a16="http://schemas.microsoft.com/office/drawing/2014/main" id="{B0A148C6-8E15-CC40-B404-851AF4C30BAF}"/>
                </a:ext>
              </a:extLst>
            </p:cNvPr>
            <p:cNvSpPr txBox="1"/>
            <p:nvPr/>
          </p:nvSpPr>
          <p:spPr>
            <a:xfrm>
              <a:off x="14945840" y="3063690"/>
              <a:ext cx="954107" cy="1631216"/>
            </a:xfrm>
            <a:prstGeom prst="rect">
              <a:avLst/>
            </a:prstGeom>
            <a:noFill/>
          </p:spPr>
          <p:txBody>
            <a:bodyPr wrap="none" rtlCol="0">
              <a:spAutoFit/>
            </a:bodyPr>
            <a:lstStyle/>
            <a:p>
              <a:r>
                <a:rPr lang="en-US" sz="10000" b="1" dirty="0">
                  <a:solidFill>
                    <a:schemeClr val="accent6">
                      <a:alpha val="50000"/>
                    </a:schemeClr>
                  </a:solidFill>
                  <a:latin typeface="Nunito Sans" pitchFamily="2" charset="77"/>
                </a:rPr>
                <a:t>3</a:t>
              </a:r>
            </a:p>
          </p:txBody>
        </p:sp>
        <p:sp>
          <p:nvSpPr>
            <p:cNvPr id="76" name="Subtitle 2">
              <a:extLst>
                <a:ext uri="{FF2B5EF4-FFF2-40B4-BE49-F238E27FC236}">
                  <a16:creationId xmlns:a16="http://schemas.microsoft.com/office/drawing/2014/main" id="{1E7C47FF-6DE6-EE4B-9704-446197F7BAB2}"/>
                </a:ext>
              </a:extLst>
            </p:cNvPr>
            <p:cNvSpPr txBox="1">
              <a:spLocks/>
            </p:cNvSpPr>
            <p:nvPr/>
          </p:nvSpPr>
          <p:spPr>
            <a:xfrm>
              <a:off x="15194835" y="4330185"/>
              <a:ext cx="5860313" cy="1143903"/>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00"/>
                </a:lnSpc>
                <a:spcBef>
                  <a:spcPts val="1200"/>
                </a:spcBef>
              </a:pPr>
              <a:r>
                <a:rPr lang="en-US" sz="4000" dirty="0">
                  <a:solidFill>
                    <a:schemeClr val="tx1"/>
                  </a:solidFill>
                  <a:latin typeface="Nunito Sans ExtraLight" pitchFamily="2" charset="77"/>
                  <a:ea typeface="Noto Sans Light" panose="020B0402040504020204" pitchFamily="34" charset="0"/>
                  <a:cs typeface="Noto Sans Light" panose="020B0402040504020204" pitchFamily="34" charset="0"/>
                </a:rPr>
                <a:t>Be and feel </a:t>
              </a:r>
              <a:r>
                <a:rPr lang="en-US" sz="4000" b="1" dirty="0">
                  <a:solidFill>
                    <a:schemeClr val="tx1"/>
                  </a:solidFill>
                  <a:latin typeface="Nunito Sans ExtraLight" pitchFamily="2" charset="77"/>
                  <a:ea typeface="Noto Sans Light" panose="020B0402040504020204" pitchFamily="34" charset="0"/>
                  <a:cs typeface="Noto Sans Light" panose="020B0402040504020204" pitchFamily="34" charset="0"/>
                </a:rPr>
                <a:t>part of their communities</a:t>
              </a:r>
              <a:endParaRPr lang="en-US" sz="4000" dirty="0">
                <a:solidFill>
                  <a:schemeClr val="tx1"/>
                </a:solidFill>
                <a:latin typeface="Nunito Sans ExtraLight" pitchFamily="2" charset="77"/>
                <a:ea typeface="Noto Sans Light" panose="020B0402040504020204" pitchFamily="34" charset="0"/>
                <a:cs typeface="Noto Sans Light" panose="020B0402040504020204" pitchFamily="34" charset="0"/>
              </a:endParaRPr>
            </a:p>
          </p:txBody>
        </p:sp>
      </p:grpSp>
      <p:grpSp>
        <p:nvGrpSpPr>
          <p:cNvPr id="13" name="Group 12">
            <a:extLst>
              <a:ext uri="{FF2B5EF4-FFF2-40B4-BE49-F238E27FC236}">
                <a16:creationId xmlns:a16="http://schemas.microsoft.com/office/drawing/2014/main" id="{76A4E76D-2B3B-6500-CBE0-012942557F99}"/>
              </a:ext>
            </a:extLst>
          </p:cNvPr>
          <p:cNvGrpSpPr/>
          <p:nvPr/>
        </p:nvGrpSpPr>
        <p:grpSpPr>
          <a:xfrm>
            <a:off x="15211145" y="5896927"/>
            <a:ext cx="7310311" cy="2923359"/>
            <a:chOff x="14945840" y="6608976"/>
            <a:chExt cx="7310311" cy="2923359"/>
          </a:xfrm>
        </p:grpSpPr>
        <p:sp>
          <p:nvSpPr>
            <p:cNvPr id="63" name="TextBox 62">
              <a:extLst>
                <a:ext uri="{FF2B5EF4-FFF2-40B4-BE49-F238E27FC236}">
                  <a16:creationId xmlns:a16="http://schemas.microsoft.com/office/drawing/2014/main" id="{D2A700C2-C6F2-B646-A533-0EB1235FA6B2}"/>
                </a:ext>
              </a:extLst>
            </p:cNvPr>
            <p:cNvSpPr txBox="1"/>
            <p:nvPr/>
          </p:nvSpPr>
          <p:spPr>
            <a:xfrm>
              <a:off x="14945840" y="6608976"/>
              <a:ext cx="954107" cy="1631216"/>
            </a:xfrm>
            <a:prstGeom prst="rect">
              <a:avLst/>
            </a:prstGeom>
            <a:noFill/>
          </p:spPr>
          <p:txBody>
            <a:bodyPr wrap="none" rtlCol="0">
              <a:spAutoFit/>
            </a:bodyPr>
            <a:lstStyle/>
            <a:p>
              <a:r>
                <a:rPr lang="en-US" sz="10000" b="1" dirty="0">
                  <a:solidFill>
                    <a:schemeClr val="accent6">
                      <a:alpha val="50000"/>
                    </a:schemeClr>
                  </a:solidFill>
                  <a:latin typeface="Nunito Sans" pitchFamily="2" charset="77"/>
                </a:rPr>
                <a:t>4</a:t>
              </a:r>
            </a:p>
          </p:txBody>
        </p:sp>
        <p:sp>
          <p:nvSpPr>
            <p:cNvPr id="68" name="Subtitle 2">
              <a:extLst>
                <a:ext uri="{FF2B5EF4-FFF2-40B4-BE49-F238E27FC236}">
                  <a16:creationId xmlns:a16="http://schemas.microsoft.com/office/drawing/2014/main" id="{EA1D7AD9-F29D-C642-BB72-D3B79914AA36}"/>
                </a:ext>
              </a:extLst>
            </p:cNvPr>
            <p:cNvSpPr txBox="1">
              <a:spLocks/>
            </p:cNvSpPr>
            <p:nvPr/>
          </p:nvSpPr>
          <p:spPr>
            <a:xfrm>
              <a:off x="15194835" y="7875471"/>
              <a:ext cx="7061316" cy="1656864"/>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00"/>
                </a:lnSpc>
                <a:spcBef>
                  <a:spcPts val="1200"/>
                </a:spcBef>
              </a:pPr>
              <a:r>
                <a:rPr lang="en-US" sz="4000" dirty="0">
                  <a:solidFill>
                    <a:schemeClr val="tx1"/>
                  </a:solidFill>
                  <a:latin typeface="Nunito Sans ExtraLight" pitchFamily="2" charset="77"/>
                  <a:ea typeface="Noto Sans Light" panose="020B0402040504020204" pitchFamily="34" charset="0"/>
                  <a:cs typeface="Noto Sans Light" panose="020B0402040504020204" pitchFamily="34" charset="0"/>
                </a:rPr>
                <a:t>Support the avoidance of </a:t>
              </a:r>
              <a:r>
                <a:rPr lang="en-US" sz="4000" b="1" dirty="0">
                  <a:solidFill>
                    <a:schemeClr val="tx1"/>
                  </a:solidFill>
                  <a:latin typeface="Nunito Sans ExtraLight" pitchFamily="2" charset="77"/>
                  <a:ea typeface="Noto Sans Light" panose="020B0402040504020204" pitchFamily="34" charset="0"/>
                  <a:cs typeface="Noto Sans Light" panose="020B0402040504020204" pitchFamily="34" charset="0"/>
                </a:rPr>
                <a:t>early or premature admission </a:t>
              </a:r>
              <a:r>
                <a:rPr lang="en-US" sz="4000" dirty="0">
                  <a:solidFill>
                    <a:schemeClr val="tx1"/>
                  </a:solidFill>
                  <a:latin typeface="Nunito Sans ExtraLight" pitchFamily="2" charset="77"/>
                  <a:ea typeface="Noto Sans Light" panose="020B0402040504020204" pitchFamily="34" charset="0"/>
                  <a:cs typeface="Noto Sans Light" panose="020B0402040504020204" pitchFamily="34" charset="0"/>
                </a:rPr>
                <a:t>to long term residential care</a:t>
              </a:r>
            </a:p>
          </p:txBody>
        </p:sp>
      </p:grpSp>
      <p:pic>
        <p:nvPicPr>
          <p:cNvPr id="4" name="Picture 3" descr="Logo, company name&#10;&#10;Description automatically generated">
            <a:extLst>
              <a:ext uri="{FF2B5EF4-FFF2-40B4-BE49-F238E27FC236}">
                <a16:creationId xmlns:a16="http://schemas.microsoft.com/office/drawing/2014/main" id="{40E72E63-8F19-84BF-D237-FE2BABD305F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945503" y="174547"/>
            <a:ext cx="2432147" cy="1653622"/>
          </a:xfrm>
          <a:prstGeom prst="rect">
            <a:avLst/>
          </a:prstGeom>
        </p:spPr>
      </p:pic>
      <p:pic>
        <p:nvPicPr>
          <p:cNvPr id="21" name="Picture 20" descr="Text&#10;&#10;Description automatically generated with medium confidence">
            <a:extLst>
              <a:ext uri="{FF2B5EF4-FFF2-40B4-BE49-F238E27FC236}">
                <a16:creationId xmlns:a16="http://schemas.microsoft.com/office/drawing/2014/main" id="{0902E347-8799-4B30-BAB2-9E7C1C50E44A}"/>
              </a:ext>
            </a:extLst>
          </p:cNvPr>
          <p:cNvPicPr>
            <a:picLocks noChangeAspect="1"/>
          </p:cNvPicPr>
          <p:nvPr/>
        </p:nvPicPr>
        <p:blipFill rotWithShape="1">
          <a:blip r:embed="rId4">
            <a:extLst>
              <a:ext uri="{28A0092B-C50C-407E-A947-70E740481C1C}">
                <a14:useLocalDpi xmlns:a14="http://schemas.microsoft.com/office/drawing/2010/main" val="0"/>
              </a:ext>
            </a:extLst>
          </a:blip>
          <a:srcRect l="797" r="68676" b="18802"/>
          <a:stretch/>
        </p:blipFill>
        <p:spPr>
          <a:xfrm>
            <a:off x="6499357" y="8821554"/>
            <a:ext cx="3664723" cy="4605757"/>
          </a:xfrm>
          <a:prstGeom prst="rect">
            <a:avLst/>
          </a:prstGeom>
        </p:spPr>
      </p:pic>
      <p:pic>
        <p:nvPicPr>
          <p:cNvPr id="22" name="Picture 21" descr="Text&#10;&#10;Description automatically generated with medium confidence">
            <a:extLst>
              <a:ext uri="{FF2B5EF4-FFF2-40B4-BE49-F238E27FC236}">
                <a16:creationId xmlns:a16="http://schemas.microsoft.com/office/drawing/2014/main" id="{B34F632D-8850-4FEE-AB8D-DA79E6F06B27}"/>
              </a:ext>
            </a:extLst>
          </p:cNvPr>
          <p:cNvPicPr>
            <a:picLocks noChangeAspect="1"/>
          </p:cNvPicPr>
          <p:nvPr/>
        </p:nvPicPr>
        <p:blipFill rotWithShape="1">
          <a:blip r:embed="rId4">
            <a:extLst>
              <a:ext uri="{28A0092B-C50C-407E-A947-70E740481C1C}">
                <a14:useLocalDpi xmlns:a14="http://schemas.microsoft.com/office/drawing/2010/main" val="0"/>
              </a:ext>
            </a:extLst>
          </a:blip>
          <a:srcRect l="31154" r="48136" b="18802"/>
          <a:stretch/>
        </p:blipFill>
        <p:spPr>
          <a:xfrm>
            <a:off x="10164080" y="8821553"/>
            <a:ext cx="2637171" cy="4605757"/>
          </a:xfrm>
          <a:prstGeom prst="rect">
            <a:avLst/>
          </a:prstGeom>
        </p:spPr>
      </p:pic>
      <p:pic>
        <p:nvPicPr>
          <p:cNvPr id="23" name="Picture 22" descr="Text&#10;&#10;Description automatically generated with medium confidence">
            <a:extLst>
              <a:ext uri="{FF2B5EF4-FFF2-40B4-BE49-F238E27FC236}">
                <a16:creationId xmlns:a16="http://schemas.microsoft.com/office/drawing/2014/main" id="{42C9294B-71DA-413E-90A4-3067D6A1451C}"/>
              </a:ext>
            </a:extLst>
          </p:cNvPr>
          <p:cNvPicPr>
            <a:picLocks noChangeAspect="1"/>
          </p:cNvPicPr>
          <p:nvPr/>
        </p:nvPicPr>
        <p:blipFill rotWithShape="1">
          <a:blip r:embed="rId4">
            <a:extLst>
              <a:ext uri="{28A0092B-C50C-407E-A947-70E740481C1C}">
                <a14:useLocalDpi xmlns:a14="http://schemas.microsoft.com/office/drawing/2010/main" val="0"/>
              </a:ext>
            </a:extLst>
          </a:blip>
          <a:srcRect l="52217" r="30111" b="18802"/>
          <a:stretch/>
        </p:blipFill>
        <p:spPr>
          <a:xfrm>
            <a:off x="12747244" y="8821553"/>
            <a:ext cx="2131094" cy="4626540"/>
          </a:xfrm>
          <a:prstGeom prst="rect">
            <a:avLst/>
          </a:prstGeom>
        </p:spPr>
      </p:pic>
      <p:pic>
        <p:nvPicPr>
          <p:cNvPr id="24" name="Picture 23" descr="Text&#10;&#10;Description automatically generated with medium confidence">
            <a:extLst>
              <a:ext uri="{FF2B5EF4-FFF2-40B4-BE49-F238E27FC236}">
                <a16:creationId xmlns:a16="http://schemas.microsoft.com/office/drawing/2014/main" id="{27355BAD-925A-442B-BFF4-4B026E72C5E4}"/>
              </a:ext>
            </a:extLst>
          </p:cNvPr>
          <p:cNvPicPr>
            <a:picLocks noChangeAspect="1"/>
          </p:cNvPicPr>
          <p:nvPr/>
        </p:nvPicPr>
        <p:blipFill rotWithShape="1">
          <a:blip r:embed="rId4">
            <a:extLst>
              <a:ext uri="{28A0092B-C50C-407E-A947-70E740481C1C}">
                <a14:useLocalDpi xmlns:a14="http://schemas.microsoft.com/office/drawing/2010/main" val="0"/>
              </a:ext>
            </a:extLst>
          </a:blip>
          <a:srcRect l="70694" r="1217" b="18802"/>
          <a:stretch/>
        </p:blipFill>
        <p:spPr>
          <a:xfrm>
            <a:off x="14829225" y="8835705"/>
            <a:ext cx="3361632" cy="4591605"/>
          </a:xfrm>
          <a:prstGeom prst="rect">
            <a:avLst/>
          </a:prstGeom>
        </p:spPr>
      </p:pic>
    </p:spTree>
    <p:extLst>
      <p:ext uri="{BB962C8B-B14F-4D97-AF65-F5344CB8AC3E}">
        <p14:creationId xmlns:p14="http://schemas.microsoft.com/office/powerpoint/2010/main" val="2006559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6"/>
            <a:ext cx="24377650" cy="137124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n-US" sz="3599" dirty="0">
              <a:solidFill>
                <a:prstClr val="white"/>
              </a:solidFill>
              <a:latin typeface="Calibri" panose="020F0502020204030204"/>
            </a:endParaRPr>
          </a:p>
        </p:txBody>
      </p:sp>
      <p:sp>
        <p:nvSpPr>
          <p:cNvPr id="2" name="Title 1">
            <a:extLst>
              <a:ext uri="{FF2B5EF4-FFF2-40B4-BE49-F238E27FC236}">
                <a16:creationId xmlns:a16="http://schemas.microsoft.com/office/drawing/2014/main" id="{418C4E04-BECE-4CE9-B33E-7CB699B870D4}"/>
              </a:ext>
            </a:extLst>
          </p:cNvPr>
          <p:cNvSpPr>
            <a:spLocks noGrp="1"/>
          </p:cNvSpPr>
          <p:nvPr>
            <p:ph type="title"/>
          </p:nvPr>
        </p:nvSpPr>
        <p:spPr>
          <a:xfrm>
            <a:off x="12041168" y="355929"/>
            <a:ext cx="10995422" cy="2270882"/>
          </a:xfrm>
        </p:spPr>
        <p:txBody>
          <a:bodyPr>
            <a:noAutofit/>
          </a:bodyPr>
          <a:lstStyle/>
          <a:p>
            <a:r>
              <a:rPr lang="en-IE" sz="6600" b="1" spc="300" dirty="0">
                <a:solidFill>
                  <a:srgbClr val="44546A"/>
                </a:solidFill>
                <a:latin typeface="Nunito Sans" pitchFamily="2" charset="77"/>
                <a:ea typeface="+mn-ea"/>
                <a:cs typeface="+mn-cs"/>
              </a:rPr>
              <a:t>Phase 1: May 2021- 2023</a:t>
            </a:r>
          </a:p>
        </p:txBody>
      </p:sp>
      <p:pic>
        <p:nvPicPr>
          <p:cNvPr id="13" name="Picture 12" descr="Map&#10;&#10;Description automatically generated">
            <a:extLst>
              <a:ext uri="{FF2B5EF4-FFF2-40B4-BE49-F238E27FC236}">
                <a16:creationId xmlns:a16="http://schemas.microsoft.com/office/drawing/2014/main" id="{EA61D60A-E7FD-4753-B4B5-34E9036346BF}"/>
              </a:ext>
            </a:extLst>
          </p:cNvPr>
          <p:cNvPicPr>
            <a:picLocks noChangeAspect="1"/>
          </p:cNvPicPr>
          <p:nvPr/>
        </p:nvPicPr>
        <p:blipFill rotWithShape="1">
          <a:blip r:embed="rId2">
            <a:extLst>
              <a:ext uri="{28A0092B-C50C-407E-A947-70E740481C1C}">
                <a14:useLocalDpi xmlns:a14="http://schemas.microsoft.com/office/drawing/2010/main" val="0"/>
              </a:ext>
            </a:extLst>
          </a:blip>
          <a:srcRect l="5943" t="120" r="1186" b="4182"/>
          <a:stretch/>
        </p:blipFill>
        <p:spPr>
          <a:xfrm>
            <a:off x="0" y="1786"/>
            <a:ext cx="11826193" cy="13122585"/>
          </a:xfrm>
          <a:prstGeom prst="rect">
            <a:avLst/>
          </a:prstGeom>
        </p:spPr>
      </p:pic>
      <p:grpSp>
        <p:nvGrpSpPr>
          <p:cNvPr id="43" name="Group 42">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 y="1427672"/>
            <a:ext cx="2137177" cy="4252142"/>
            <a:chOff x="10918968" y="713127"/>
            <a:chExt cx="1273032" cy="2532832"/>
          </a:xfrm>
        </p:grpSpPr>
        <p:sp>
          <p:nvSpPr>
            <p:cNvPr id="44" name="Rectangle 4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n-US" sz="3599" dirty="0">
                <a:solidFill>
                  <a:prstClr val="white"/>
                </a:solidFill>
                <a:latin typeface="Calibri" panose="020F0502020204030204"/>
              </a:endParaRPr>
            </a:p>
          </p:txBody>
        </p:sp>
        <p:sp>
          <p:nvSpPr>
            <p:cNvPr id="45" name="Isosceles Triangle 4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n-US" sz="3599" dirty="0">
                <a:solidFill>
                  <a:prstClr val="white"/>
                </a:solidFill>
                <a:latin typeface="Calibri" panose="020F0502020204030204"/>
              </a:endParaRPr>
            </a:p>
          </p:txBody>
        </p:sp>
      </p:grpSp>
      <p:sp>
        <p:nvSpPr>
          <p:cNvPr id="7" name="Content Placeholder 6">
            <a:extLst>
              <a:ext uri="{FF2B5EF4-FFF2-40B4-BE49-F238E27FC236}">
                <a16:creationId xmlns:a16="http://schemas.microsoft.com/office/drawing/2014/main" id="{C58BEF71-8EC0-44E7-8D99-1059266D3941}"/>
              </a:ext>
            </a:extLst>
          </p:cNvPr>
          <p:cNvSpPr>
            <a:spLocks noGrp="1"/>
          </p:cNvSpPr>
          <p:nvPr>
            <p:ph idx="1"/>
          </p:nvPr>
        </p:nvSpPr>
        <p:spPr>
          <a:xfrm>
            <a:off x="12355666" y="2326146"/>
            <a:ext cx="11008187" cy="10798225"/>
          </a:xfrm>
        </p:spPr>
        <p:txBody>
          <a:bodyPr>
            <a:normAutofit/>
          </a:bodyPr>
          <a:lstStyle/>
          <a:p>
            <a:r>
              <a:rPr lang="en-IE" sz="3999" dirty="0"/>
              <a:t>Local coordinators based in </a:t>
            </a:r>
            <a:r>
              <a:rPr lang="en-IE" sz="3999" dirty="0">
                <a:solidFill>
                  <a:srgbClr val="7030A0"/>
                </a:solidFill>
              </a:rPr>
              <a:t>9 local authority sites</a:t>
            </a:r>
          </a:p>
          <a:p>
            <a:r>
              <a:rPr lang="en-IE" sz="3999" dirty="0"/>
              <a:t>Role of 9 Coordinators:</a:t>
            </a:r>
          </a:p>
          <a:p>
            <a:pPr lvl="1"/>
            <a:r>
              <a:rPr lang="en-IE" sz="3999" dirty="0">
                <a:solidFill>
                  <a:srgbClr val="7030A0"/>
                </a:solidFill>
              </a:rPr>
              <a:t>Home Visits </a:t>
            </a:r>
            <a:r>
              <a:rPr lang="en-IE" sz="3999" dirty="0"/>
              <a:t>to people 65+years</a:t>
            </a:r>
          </a:p>
          <a:p>
            <a:pPr lvl="1"/>
            <a:r>
              <a:rPr lang="en-IE" sz="3999" dirty="0"/>
              <a:t>Assessments (</a:t>
            </a:r>
            <a:r>
              <a:rPr lang="en-IE" sz="3999" dirty="0">
                <a:solidFill>
                  <a:srgbClr val="7030A0"/>
                </a:solidFill>
              </a:rPr>
              <a:t>4 support domains</a:t>
            </a:r>
            <a:r>
              <a:rPr lang="en-IE" sz="3999" dirty="0"/>
              <a:t>)</a:t>
            </a:r>
          </a:p>
          <a:p>
            <a:pPr lvl="2"/>
            <a:r>
              <a:rPr lang="en-IE" dirty="0"/>
              <a:t>Health, Housing, Community, Technology</a:t>
            </a:r>
          </a:p>
          <a:p>
            <a:pPr lvl="1"/>
            <a:r>
              <a:rPr lang="en-IE" sz="3999" dirty="0">
                <a:solidFill>
                  <a:srgbClr val="7030A0"/>
                </a:solidFill>
              </a:rPr>
              <a:t>Personal Plan </a:t>
            </a:r>
            <a:r>
              <a:rPr lang="en-IE" sz="3999" dirty="0"/>
              <a:t>for Support Service Access</a:t>
            </a:r>
          </a:p>
          <a:p>
            <a:pPr lvl="2"/>
            <a:r>
              <a:rPr lang="en-IE" dirty="0"/>
              <a:t>Housing adaptation grants</a:t>
            </a:r>
          </a:p>
          <a:p>
            <a:pPr lvl="2"/>
            <a:r>
              <a:rPr lang="en-IE" dirty="0"/>
              <a:t>Home energy improvements</a:t>
            </a:r>
          </a:p>
          <a:p>
            <a:pPr lvl="2"/>
            <a:r>
              <a:rPr lang="en-IE" dirty="0"/>
              <a:t>Health appointments</a:t>
            </a:r>
          </a:p>
          <a:p>
            <a:pPr lvl="2"/>
            <a:r>
              <a:rPr lang="en-IE" dirty="0"/>
              <a:t>Befriending or other community services </a:t>
            </a:r>
          </a:p>
          <a:p>
            <a:pPr lvl="2"/>
            <a:r>
              <a:rPr lang="en-IE" dirty="0"/>
              <a:t>Technology supports</a:t>
            </a:r>
          </a:p>
          <a:p>
            <a:r>
              <a:rPr lang="en-IE" sz="3999" dirty="0"/>
              <a:t>Evaluation performed by Maynooth University, the details of which are presented in the Interim Report</a:t>
            </a:r>
          </a:p>
        </p:txBody>
      </p:sp>
      <p:sp>
        <p:nvSpPr>
          <p:cNvPr id="47" name="Isosceles Triangle 4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346800" y="10205642"/>
            <a:ext cx="4034109" cy="2027592"/>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n-US" sz="3599" dirty="0">
              <a:solidFill>
                <a:prstClr val="white"/>
              </a:solidFill>
              <a:latin typeface="Calibri" panose="020F0502020204030204"/>
            </a:endParaRPr>
          </a:p>
        </p:txBody>
      </p:sp>
      <p:sp>
        <p:nvSpPr>
          <p:cNvPr id="49" name="Rectangle 4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2551138" y="11456218"/>
            <a:ext cx="970903" cy="97090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n-US" sz="3599" dirty="0">
              <a:solidFill>
                <a:prstClr val="white"/>
              </a:solidFill>
              <a:latin typeface="Calibri" panose="020F0502020204030204"/>
            </a:endParaRPr>
          </a:p>
        </p:txBody>
      </p:sp>
      <p:sp>
        <p:nvSpPr>
          <p:cNvPr id="14" name="TextBox 13">
            <a:extLst>
              <a:ext uri="{FF2B5EF4-FFF2-40B4-BE49-F238E27FC236}">
                <a16:creationId xmlns:a16="http://schemas.microsoft.com/office/drawing/2014/main" id="{D35663BC-660A-4E35-B85C-232064754AF9}"/>
              </a:ext>
            </a:extLst>
          </p:cNvPr>
          <p:cNvSpPr txBox="1"/>
          <p:nvPr/>
        </p:nvSpPr>
        <p:spPr>
          <a:xfrm>
            <a:off x="1" y="229890"/>
            <a:ext cx="8648205" cy="523092"/>
          </a:xfrm>
          <a:prstGeom prst="rect">
            <a:avLst/>
          </a:prstGeom>
          <a:solidFill>
            <a:schemeClr val="bg1"/>
          </a:solidFill>
        </p:spPr>
        <p:txBody>
          <a:bodyPr wrap="square" rtlCol="0">
            <a:spAutoFit/>
          </a:bodyPr>
          <a:lstStyle/>
          <a:p>
            <a:pPr defTabSz="1828343"/>
            <a:r>
              <a:rPr lang="en-IE" sz="2799" i="1" dirty="0">
                <a:solidFill>
                  <a:srgbClr val="7030A0"/>
                </a:solidFill>
                <a:latin typeface="Calibri" panose="020F0502020204030204"/>
              </a:rPr>
              <a:t>Healthy Age Friendly Homes: Phase 1 Locations</a:t>
            </a:r>
          </a:p>
        </p:txBody>
      </p:sp>
      <p:pic>
        <p:nvPicPr>
          <p:cNvPr id="12" name="Picture 11" descr="Logo, company name&#10;&#10;Description automatically generated">
            <a:extLst>
              <a:ext uri="{FF2B5EF4-FFF2-40B4-BE49-F238E27FC236}">
                <a16:creationId xmlns:a16="http://schemas.microsoft.com/office/drawing/2014/main" id="{C51F4B3D-CBD1-45A4-A7E8-C7BB74F6361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945503" y="1786"/>
            <a:ext cx="2432147" cy="1653622"/>
          </a:xfrm>
          <a:prstGeom prst="rect">
            <a:avLst/>
          </a:prstGeom>
        </p:spPr>
      </p:pic>
    </p:spTree>
    <p:extLst>
      <p:ext uri="{BB962C8B-B14F-4D97-AF65-F5344CB8AC3E}">
        <p14:creationId xmlns:p14="http://schemas.microsoft.com/office/powerpoint/2010/main" val="78483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54788">
            <a:extLst>
              <a:ext uri="{FF2B5EF4-FFF2-40B4-BE49-F238E27FC236}">
                <a16:creationId xmlns:a16="http://schemas.microsoft.com/office/drawing/2014/main" id="{106CECB1-4178-A7EE-DEFD-BD3B19BA4836}"/>
              </a:ext>
            </a:extLst>
          </p:cNvPr>
          <p:cNvSpPr/>
          <p:nvPr/>
        </p:nvSpPr>
        <p:spPr>
          <a:xfrm>
            <a:off x="19797848" y="5215694"/>
            <a:ext cx="3058978" cy="3714751"/>
          </a:xfrm>
          <a:custGeom>
            <a:avLst/>
            <a:gdLst/>
            <a:ahLst/>
            <a:cxnLst>
              <a:cxn ang="0">
                <a:pos x="wd2" y="hd2"/>
              </a:cxn>
              <a:cxn ang="5400000">
                <a:pos x="wd2" y="hd2"/>
              </a:cxn>
              <a:cxn ang="10800000">
                <a:pos x="wd2" y="hd2"/>
              </a:cxn>
              <a:cxn ang="16200000">
                <a:pos x="wd2" y="hd2"/>
              </a:cxn>
            </a:cxnLst>
            <a:rect l="0" t="0" r="r" b="b"/>
            <a:pathLst>
              <a:path w="21600" h="21600" extrusionOk="0">
                <a:moveTo>
                  <a:pt x="18964" y="0"/>
                </a:moveTo>
                <a:lnTo>
                  <a:pt x="11385" y="4582"/>
                </a:lnTo>
                <a:lnTo>
                  <a:pt x="14002" y="4582"/>
                </a:lnTo>
                <a:lnTo>
                  <a:pt x="0" y="21600"/>
                </a:lnTo>
                <a:lnTo>
                  <a:pt x="10037" y="21600"/>
                </a:lnTo>
                <a:lnTo>
                  <a:pt x="19058" y="4582"/>
                </a:lnTo>
                <a:lnTo>
                  <a:pt x="21600" y="4582"/>
                </a:lnTo>
                <a:lnTo>
                  <a:pt x="18964" y="0"/>
                </a:ln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5063" dirty="0">
              <a:latin typeface="Nunito Sans ExtraLight" pitchFamily="2" charset="77"/>
            </a:endParaRPr>
          </a:p>
        </p:txBody>
      </p:sp>
      <p:sp>
        <p:nvSpPr>
          <p:cNvPr id="8" name="TextBox 7">
            <a:extLst>
              <a:ext uri="{FF2B5EF4-FFF2-40B4-BE49-F238E27FC236}">
                <a16:creationId xmlns:a16="http://schemas.microsoft.com/office/drawing/2014/main" id="{23A2E4A5-3CBC-0247-9158-144BF2D7085D}"/>
              </a:ext>
            </a:extLst>
          </p:cNvPr>
          <p:cNvSpPr txBox="1"/>
          <p:nvPr/>
        </p:nvSpPr>
        <p:spPr>
          <a:xfrm>
            <a:off x="2168887" y="102946"/>
            <a:ext cx="19359306" cy="2123017"/>
          </a:xfrm>
          <a:prstGeom prst="rect">
            <a:avLst/>
          </a:prstGeom>
          <a:noFill/>
          <a:ln>
            <a:noFill/>
          </a:ln>
        </p:spPr>
        <p:txBody>
          <a:bodyPr wrap="square" rtlCol="0" anchor="t">
            <a:spAutoFit/>
          </a:bodyPr>
          <a:lstStyle/>
          <a:p>
            <a:pPr algn="ctr"/>
            <a:r>
              <a:rPr lang="en-US" sz="6598" b="1" spc="300" dirty="0">
                <a:solidFill>
                  <a:srgbClr val="44546A"/>
                </a:solidFill>
                <a:latin typeface="Nunito Sans" pitchFamily="2" charset="77"/>
              </a:rPr>
              <a:t>We are adopting a holistic person-centered approach </a:t>
            </a:r>
          </a:p>
        </p:txBody>
      </p:sp>
      <p:sp>
        <p:nvSpPr>
          <p:cNvPr id="20" name="Freeform 19">
            <a:extLst>
              <a:ext uri="{FF2B5EF4-FFF2-40B4-BE49-F238E27FC236}">
                <a16:creationId xmlns:a16="http://schemas.microsoft.com/office/drawing/2014/main" id="{B4DB6E64-9D33-7A4E-B9E9-C4559020F641}"/>
              </a:ext>
            </a:extLst>
          </p:cNvPr>
          <p:cNvSpPr>
            <a:spLocks noChangeArrowheads="1"/>
          </p:cNvSpPr>
          <p:nvPr/>
        </p:nvSpPr>
        <p:spPr bwMode="auto">
          <a:xfrm rot="5400000">
            <a:off x="-5663411" y="3777314"/>
            <a:ext cx="12351606" cy="3664722"/>
          </a:xfrm>
          <a:custGeom>
            <a:avLst/>
            <a:gdLst>
              <a:gd name="connsiteX0" fmla="*/ 8010930 w 8023328"/>
              <a:gd name="connsiteY0" fmla="*/ 2354267 h 2380521"/>
              <a:gd name="connsiteX1" fmla="*/ 8023328 w 8023328"/>
              <a:gd name="connsiteY1" fmla="*/ 2366665 h 2380521"/>
              <a:gd name="connsiteX2" fmla="*/ 8010930 w 8023328"/>
              <a:gd name="connsiteY2" fmla="*/ 2380521 h 2380521"/>
              <a:gd name="connsiteX3" fmla="*/ 7997074 w 8023328"/>
              <a:gd name="connsiteY3" fmla="*/ 2366665 h 2380521"/>
              <a:gd name="connsiteX4" fmla="*/ 8010930 w 8023328"/>
              <a:gd name="connsiteY4" fmla="*/ 2354267 h 2380521"/>
              <a:gd name="connsiteX5" fmla="*/ 7940099 w 8023328"/>
              <a:gd name="connsiteY5" fmla="*/ 2354267 h 2380521"/>
              <a:gd name="connsiteX6" fmla="*/ 7952497 w 8023328"/>
              <a:gd name="connsiteY6" fmla="*/ 2366665 h 2380521"/>
              <a:gd name="connsiteX7" fmla="*/ 7940099 w 8023328"/>
              <a:gd name="connsiteY7" fmla="*/ 2380521 h 2380521"/>
              <a:gd name="connsiteX8" fmla="*/ 7926243 w 8023328"/>
              <a:gd name="connsiteY8" fmla="*/ 2366665 h 2380521"/>
              <a:gd name="connsiteX9" fmla="*/ 7940099 w 8023328"/>
              <a:gd name="connsiteY9" fmla="*/ 2354267 h 2380521"/>
              <a:gd name="connsiteX10" fmla="*/ 7869269 w 8023328"/>
              <a:gd name="connsiteY10" fmla="*/ 2354267 h 2380521"/>
              <a:gd name="connsiteX11" fmla="*/ 7881667 w 8023328"/>
              <a:gd name="connsiteY11" fmla="*/ 2366665 h 2380521"/>
              <a:gd name="connsiteX12" fmla="*/ 7869269 w 8023328"/>
              <a:gd name="connsiteY12" fmla="*/ 2380521 h 2380521"/>
              <a:gd name="connsiteX13" fmla="*/ 7855413 w 8023328"/>
              <a:gd name="connsiteY13" fmla="*/ 2366665 h 2380521"/>
              <a:gd name="connsiteX14" fmla="*/ 7869269 w 8023328"/>
              <a:gd name="connsiteY14" fmla="*/ 2354267 h 2380521"/>
              <a:gd name="connsiteX15" fmla="*/ 7796980 w 8023328"/>
              <a:gd name="connsiteY15" fmla="*/ 2354267 h 2380521"/>
              <a:gd name="connsiteX16" fmla="*/ 7810836 w 8023328"/>
              <a:gd name="connsiteY16" fmla="*/ 2366665 h 2380521"/>
              <a:gd name="connsiteX17" fmla="*/ 7796980 w 8023328"/>
              <a:gd name="connsiteY17" fmla="*/ 2380521 h 2380521"/>
              <a:gd name="connsiteX18" fmla="*/ 7784582 w 8023328"/>
              <a:gd name="connsiteY18" fmla="*/ 2366665 h 2380521"/>
              <a:gd name="connsiteX19" fmla="*/ 7796980 w 8023328"/>
              <a:gd name="connsiteY19" fmla="*/ 2354267 h 2380521"/>
              <a:gd name="connsiteX20" fmla="*/ 8010930 w 8023328"/>
              <a:gd name="connsiteY20" fmla="*/ 2283438 h 2380521"/>
              <a:gd name="connsiteX21" fmla="*/ 8023328 w 8023328"/>
              <a:gd name="connsiteY21" fmla="*/ 2295835 h 2380521"/>
              <a:gd name="connsiteX22" fmla="*/ 8010930 w 8023328"/>
              <a:gd name="connsiteY22" fmla="*/ 2309691 h 2380521"/>
              <a:gd name="connsiteX23" fmla="*/ 7997074 w 8023328"/>
              <a:gd name="connsiteY23" fmla="*/ 2295835 h 2380521"/>
              <a:gd name="connsiteX24" fmla="*/ 8010930 w 8023328"/>
              <a:gd name="connsiteY24" fmla="*/ 2283438 h 2380521"/>
              <a:gd name="connsiteX25" fmla="*/ 7940099 w 8023328"/>
              <a:gd name="connsiteY25" fmla="*/ 2283438 h 2380521"/>
              <a:gd name="connsiteX26" fmla="*/ 7952497 w 8023328"/>
              <a:gd name="connsiteY26" fmla="*/ 2295835 h 2380521"/>
              <a:gd name="connsiteX27" fmla="*/ 7940099 w 8023328"/>
              <a:gd name="connsiteY27" fmla="*/ 2309691 h 2380521"/>
              <a:gd name="connsiteX28" fmla="*/ 7926243 w 8023328"/>
              <a:gd name="connsiteY28" fmla="*/ 2295835 h 2380521"/>
              <a:gd name="connsiteX29" fmla="*/ 7940099 w 8023328"/>
              <a:gd name="connsiteY29" fmla="*/ 2283438 h 2380521"/>
              <a:gd name="connsiteX30" fmla="*/ 7869269 w 8023328"/>
              <a:gd name="connsiteY30" fmla="*/ 2283438 h 2380521"/>
              <a:gd name="connsiteX31" fmla="*/ 7881667 w 8023328"/>
              <a:gd name="connsiteY31" fmla="*/ 2295835 h 2380521"/>
              <a:gd name="connsiteX32" fmla="*/ 7869269 w 8023328"/>
              <a:gd name="connsiteY32" fmla="*/ 2309691 h 2380521"/>
              <a:gd name="connsiteX33" fmla="*/ 7855413 w 8023328"/>
              <a:gd name="connsiteY33" fmla="*/ 2295835 h 2380521"/>
              <a:gd name="connsiteX34" fmla="*/ 7869269 w 8023328"/>
              <a:gd name="connsiteY34" fmla="*/ 2283438 h 2380521"/>
              <a:gd name="connsiteX35" fmla="*/ 7796980 w 8023328"/>
              <a:gd name="connsiteY35" fmla="*/ 2283438 h 2380521"/>
              <a:gd name="connsiteX36" fmla="*/ 7810836 w 8023328"/>
              <a:gd name="connsiteY36" fmla="*/ 2295835 h 2380521"/>
              <a:gd name="connsiteX37" fmla="*/ 7796980 w 8023328"/>
              <a:gd name="connsiteY37" fmla="*/ 2309691 h 2380521"/>
              <a:gd name="connsiteX38" fmla="*/ 7784582 w 8023328"/>
              <a:gd name="connsiteY38" fmla="*/ 2295835 h 2380521"/>
              <a:gd name="connsiteX39" fmla="*/ 7796980 w 8023328"/>
              <a:gd name="connsiteY39" fmla="*/ 2283438 h 2380521"/>
              <a:gd name="connsiteX40" fmla="*/ 7726151 w 8023328"/>
              <a:gd name="connsiteY40" fmla="*/ 2283438 h 2380521"/>
              <a:gd name="connsiteX41" fmla="*/ 7740007 w 8023328"/>
              <a:gd name="connsiteY41" fmla="*/ 2295835 h 2380521"/>
              <a:gd name="connsiteX42" fmla="*/ 7726151 w 8023328"/>
              <a:gd name="connsiteY42" fmla="*/ 2309691 h 2380521"/>
              <a:gd name="connsiteX43" fmla="*/ 7713753 w 8023328"/>
              <a:gd name="connsiteY43" fmla="*/ 2295835 h 2380521"/>
              <a:gd name="connsiteX44" fmla="*/ 7726151 w 8023328"/>
              <a:gd name="connsiteY44" fmla="*/ 2283438 h 2380521"/>
              <a:gd name="connsiteX45" fmla="*/ 7940099 w 8023328"/>
              <a:gd name="connsiteY45" fmla="*/ 2209234 h 2380521"/>
              <a:gd name="connsiteX46" fmla="*/ 7952497 w 8023328"/>
              <a:gd name="connsiteY46" fmla="*/ 2224022 h 2380521"/>
              <a:gd name="connsiteX47" fmla="*/ 7940099 w 8023328"/>
              <a:gd name="connsiteY47" fmla="*/ 2238810 h 2380521"/>
              <a:gd name="connsiteX48" fmla="*/ 7926243 w 8023328"/>
              <a:gd name="connsiteY48" fmla="*/ 2224022 h 2380521"/>
              <a:gd name="connsiteX49" fmla="*/ 7940099 w 8023328"/>
              <a:gd name="connsiteY49" fmla="*/ 2209234 h 2380521"/>
              <a:gd name="connsiteX50" fmla="*/ 7867811 w 8023328"/>
              <a:gd name="connsiteY50" fmla="*/ 2209234 h 2380521"/>
              <a:gd name="connsiteX51" fmla="*/ 7881667 w 8023328"/>
              <a:gd name="connsiteY51" fmla="*/ 2224022 h 2380521"/>
              <a:gd name="connsiteX52" fmla="*/ 7867811 w 8023328"/>
              <a:gd name="connsiteY52" fmla="*/ 2238810 h 2380521"/>
              <a:gd name="connsiteX53" fmla="*/ 7855413 w 8023328"/>
              <a:gd name="connsiteY53" fmla="*/ 2224022 h 2380521"/>
              <a:gd name="connsiteX54" fmla="*/ 7867811 w 8023328"/>
              <a:gd name="connsiteY54" fmla="*/ 2209234 h 2380521"/>
              <a:gd name="connsiteX55" fmla="*/ 7796980 w 8023328"/>
              <a:gd name="connsiteY55" fmla="*/ 2209234 h 2380521"/>
              <a:gd name="connsiteX56" fmla="*/ 7810836 w 8023328"/>
              <a:gd name="connsiteY56" fmla="*/ 2224022 h 2380521"/>
              <a:gd name="connsiteX57" fmla="*/ 7796980 w 8023328"/>
              <a:gd name="connsiteY57" fmla="*/ 2238810 h 2380521"/>
              <a:gd name="connsiteX58" fmla="*/ 7784582 w 8023328"/>
              <a:gd name="connsiteY58" fmla="*/ 2224022 h 2380521"/>
              <a:gd name="connsiteX59" fmla="*/ 7796980 w 8023328"/>
              <a:gd name="connsiteY59" fmla="*/ 2209234 h 2380521"/>
              <a:gd name="connsiteX60" fmla="*/ 7726151 w 8023328"/>
              <a:gd name="connsiteY60" fmla="*/ 2209234 h 2380521"/>
              <a:gd name="connsiteX61" fmla="*/ 7740007 w 8023328"/>
              <a:gd name="connsiteY61" fmla="*/ 2224022 h 2380521"/>
              <a:gd name="connsiteX62" fmla="*/ 7726151 w 8023328"/>
              <a:gd name="connsiteY62" fmla="*/ 2238810 h 2380521"/>
              <a:gd name="connsiteX63" fmla="*/ 7713753 w 8023328"/>
              <a:gd name="connsiteY63" fmla="*/ 2224022 h 2380521"/>
              <a:gd name="connsiteX64" fmla="*/ 7726151 w 8023328"/>
              <a:gd name="connsiteY64" fmla="*/ 2209234 h 2380521"/>
              <a:gd name="connsiteX65" fmla="*/ 7940099 w 8023328"/>
              <a:gd name="connsiteY65" fmla="*/ 2138403 h 2380521"/>
              <a:gd name="connsiteX66" fmla="*/ 7952497 w 8023328"/>
              <a:gd name="connsiteY66" fmla="*/ 2153192 h 2380521"/>
              <a:gd name="connsiteX67" fmla="*/ 7940099 w 8023328"/>
              <a:gd name="connsiteY67" fmla="*/ 2167981 h 2380521"/>
              <a:gd name="connsiteX68" fmla="*/ 7926243 w 8023328"/>
              <a:gd name="connsiteY68" fmla="*/ 2153192 h 2380521"/>
              <a:gd name="connsiteX69" fmla="*/ 7940099 w 8023328"/>
              <a:gd name="connsiteY69" fmla="*/ 2138403 h 2380521"/>
              <a:gd name="connsiteX70" fmla="*/ 7867811 w 8023328"/>
              <a:gd name="connsiteY70" fmla="*/ 2138403 h 2380521"/>
              <a:gd name="connsiteX71" fmla="*/ 7881667 w 8023328"/>
              <a:gd name="connsiteY71" fmla="*/ 2153192 h 2380521"/>
              <a:gd name="connsiteX72" fmla="*/ 7867811 w 8023328"/>
              <a:gd name="connsiteY72" fmla="*/ 2167981 h 2380521"/>
              <a:gd name="connsiteX73" fmla="*/ 7855413 w 8023328"/>
              <a:gd name="connsiteY73" fmla="*/ 2153192 h 2380521"/>
              <a:gd name="connsiteX74" fmla="*/ 7867811 w 8023328"/>
              <a:gd name="connsiteY74" fmla="*/ 2138403 h 2380521"/>
              <a:gd name="connsiteX75" fmla="*/ 7796980 w 8023328"/>
              <a:gd name="connsiteY75" fmla="*/ 2138403 h 2380521"/>
              <a:gd name="connsiteX76" fmla="*/ 7810836 w 8023328"/>
              <a:gd name="connsiteY76" fmla="*/ 2153192 h 2380521"/>
              <a:gd name="connsiteX77" fmla="*/ 7796980 w 8023328"/>
              <a:gd name="connsiteY77" fmla="*/ 2167981 h 2380521"/>
              <a:gd name="connsiteX78" fmla="*/ 7784582 w 8023328"/>
              <a:gd name="connsiteY78" fmla="*/ 2153192 h 2380521"/>
              <a:gd name="connsiteX79" fmla="*/ 7796980 w 8023328"/>
              <a:gd name="connsiteY79" fmla="*/ 2138403 h 2380521"/>
              <a:gd name="connsiteX80" fmla="*/ 7726151 w 8023328"/>
              <a:gd name="connsiteY80" fmla="*/ 2138403 h 2380521"/>
              <a:gd name="connsiteX81" fmla="*/ 7740007 w 8023328"/>
              <a:gd name="connsiteY81" fmla="*/ 2153192 h 2380521"/>
              <a:gd name="connsiteX82" fmla="*/ 7726151 w 8023328"/>
              <a:gd name="connsiteY82" fmla="*/ 2167981 h 2380521"/>
              <a:gd name="connsiteX83" fmla="*/ 7713753 w 8023328"/>
              <a:gd name="connsiteY83" fmla="*/ 2153192 h 2380521"/>
              <a:gd name="connsiteX84" fmla="*/ 7726151 w 8023328"/>
              <a:gd name="connsiteY84" fmla="*/ 2138403 h 2380521"/>
              <a:gd name="connsiteX85" fmla="*/ 7654337 w 8023328"/>
              <a:gd name="connsiteY85" fmla="*/ 2138403 h 2380521"/>
              <a:gd name="connsiteX86" fmla="*/ 7669126 w 8023328"/>
              <a:gd name="connsiteY86" fmla="*/ 2153192 h 2380521"/>
              <a:gd name="connsiteX87" fmla="*/ 7654337 w 8023328"/>
              <a:gd name="connsiteY87" fmla="*/ 2167981 h 2380521"/>
              <a:gd name="connsiteX88" fmla="*/ 7639549 w 8023328"/>
              <a:gd name="connsiteY88" fmla="*/ 2153192 h 2380521"/>
              <a:gd name="connsiteX89" fmla="*/ 7654337 w 8023328"/>
              <a:gd name="connsiteY89" fmla="*/ 2138403 h 2380521"/>
              <a:gd name="connsiteX90" fmla="*/ 7867811 w 8023328"/>
              <a:gd name="connsiteY90" fmla="*/ 2067574 h 2380521"/>
              <a:gd name="connsiteX91" fmla="*/ 7881667 w 8023328"/>
              <a:gd name="connsiteY91" fmla="*/ 2082362 h 2380521"/>
              <a:gd name="connsiteX92" fmla="*/ 7867811 w 8023328"/>
              <a:gd name="connsiteY92" fmla="*/ 2097150 h 2380521"/>
              <a:gd name="connsiteX93" fmla="*/ 7855413 w 8023328"/>
              <a:gd name="connsiteY93" fmla="*/ 2082362 h 2380521"/>
              <a:gd name="connsiteX94" fmla="*/ 7867811 w 8023328"/>
              <a:gd name="connsiteY94" fmla="*/ 2067574 h 2380521"/>
              <a:gd name="connsiteX95" fmla="*/ 7796980 w 8023328"/>
              <a:gd name="connsiteY95" fmla="*/ 2067574 h 2380521"/>
              <a:gd name="connsiteX96" fmla="*/ 7810836 w 8023328"/>
              <a:gd name="connsiteY96" fmla="*/ 2082362 h 2380521"/>
              <a:gd name="connsiteX97" fmla="*/ 7796980 w 8023328"/>
              <a:gd name="connsiteY97" fmla="*/ 2097150 h 2380521"/>
              <a:gd name="connsiteX98" fmla="*/ 7784582 w 8023328"/>
              <a:gd name="connsiteY98" fmla="*/ 2082362 h 2380521"/>
              <a:gd name="connsiteX99" fmla="*/ 7796980 w 8023328"/>
              <a:gd name="connsiteY99" fmla="*/ 2067574 h 2380521"/>
              <a:gd name="connsiteX100" fmla="*/ 7726151 w 8023328"/>
              <a:gd name="connsiteY100" fmla="*/ 2067574 h 2380521"/>
              <a:gd name="connsiteX101" fmla="*/ 7740007 w 8023328"/>
              <a:gd name="connsiteY101" fmla="*/ 2082362 h 2380521"/>
              <a:gd name="connsiteX102" fmla="*/ 7726151 w 8023328"/>
              <a:gd name="connsiteY102" fmla="*/ 2097150 h 2380521"/>
              <a:gd name="connsiteX103" fmla="*/ 7713753 w 8023328"/>
              <a:gd name="connsiteY103" fmla="*/ 2082362 h 2380521"/>
              <a:gd name="connsiteX104" fmla="*/ 7726151 w 8023328"/>
              <a:gd name="connsiteY104" fmla="*/ 2067574 h 2380521"/>
              <a:gd name="connsiteX105" fmla="*/ 7654337 w 8023328"/>
              <a:gd name="connsiteY105" fmla="*/ 2067574 h 2380521"/>
              <a:gd name="connsiteX106" fmla="*/ 7669126 w 8023328"/>
              <a:gd name="connsiteY106" fmla="*/ 2082362 h 2380521"/>
              <a:gd name="connsiteX107" fmla="*/ 7654337 w 8023328"/>
              <a:gd name="connsiteY107" fmla="*/ 2097150 h 2380521"/>
              <a:gd name="connsiteX108" fmla="*/ 7639549 w 8023328"/>
              <a:gd name="connsiteY108" fmla="*/ 2082362 h 2380521"/>
              <a:gd name="connsiteX109" fmla="*/ 7654337 w 8023328"/>
              <a:gd name="connsiteY109" fmla="*/ 2067574 h 2380521"/>
              <a:gd name="connsiteX110" fmla="*/ 7583507 w 8023328"/>
              <a:gd name="connsiteY110" fmla="*/ 2067574 h 2380521"/>
              <a:gd name="connsiteX111" fmla="*/ 7598297 w 8023328"/>
              <a:gd name="connsiteY111" fmla="*/ 2082362 h 2380521"/>
              <a:gd name="connsiteX112" fmla="*/ 7583507 w 8023328"/>
              <a:gd name="connsiteY112" fmla="*/ 2097150 h 2380521"/>
              <a:gd name="connsiteX113" fmla="*/ 7568718 w 8023328"/>
              <a:gd name="connsiteY113" fmla="*/ 2082362 h 2380521"/>
              <a:gd name="connsiteX114" fmla="*/ 7583507 w 8023328"/>
              <a:gd name="connsiteY114" fmla="*/ 2067574 h 2380521"/>
              <a:gd name="connsiteX115" fmla="*/ 7867811 w 8023328"/>
              <a:gd name="connsiteY115" fmla="*/ 1996742 h 2380521"/>
              <a:gd name="connsiteX116" fmla="*/ 7881667 w 8023328"/>
              <a:gd name="connsiteY116" fmla="*/ 2010598 h 2380521"/>
              <a:gd name="connsiteX117" fmla="*/ 7867811 w 8023328"/>
              <a:gd name="connsiteY117" fmla="*/ 2022995 h 2380521"/>
              <a:gd name="connsiteX118" fmla="*/ 7855413 w 8023328"/>
              <a:gd name="connsiteY118" fmla="*/ 2010598 h 2380521"/>
              <a:gd name="connsiteX119" fmla="*/ 7867811 w 8023328"/>
              <a:gd name="connsiteY119" fmla="*/ 1996742 h 2380521"/>
              <a:gd name="connsiteX120" fmla="*/ 7796980 w 8023328"/>
              <a:gd name="connsiteY120" fmla="*/ 1996742 h 2380521"/>
              <a:gd name="connsiteX121" fmla="*/ 7810836 w 8023328"/>
              <a:gd name="connsiteY121" fmla="*/ 2010598 h 2380521"/>
              <a:gd name="connsiteX122" fmla="*/ 7796980 w 8023328"/>
              <a:gd name="connsiteY122" fmla="*/ 2022995 h 2380521"/>
              <a:gd name="connsiteX123" fmla="*/ 7784582 w 8023328"/>
              <a:gd name="connsiteY123" fmla="*/ 2010598 h 2380521"/>
              <a:gd name="connsiteX124" fmla="*/ 7796980 w 8023328"/>
              <a:gd name="connsiteY124" fmla="*/ 1996742 h 2380521"/>
              <a:gd name="connsiteX125" fmla="*/ 7726151 w 8023328"/>
              <a:gd name="connsiteY125" fmla="*/ 1996742 h 2380521"/>
              <a:gd name="connsiteX126" fmla="*/ 7740007 w 8023328"/>
              <a:gd name="connsiteY126" fmla="*/ 2010598 h 2380521"/>
              <a:gd name="connsiteX127" fmla="*/ 7726151 w 8023328"/>
              <a:gd name="connsiteY127" fmla="*/ 2022995 h 2380521"/>
              <a:gd name="connsiteX128" fmla="*/ 7713753 w 8023328"/>
              <a:gd name="connsiteY128" fmla="*/ 2010598 h 2380521"/>
              <a:gd name="connsiteX129" fmla="*/ 7726151 w 8023328"/>
              <a:gd name="connsiteY129" fmla="*/ 1996742 h 2380521"/>
              <a:gd name="connsiteX130" fmla="*/ 7654337 w 8023328"/>
              <a:gd name="connsiteY130" fmla="*/ 1996742 h 2380521"/>
              <a:gd name="connsiteX131" fmla="*/ 7669126 w 8023328"/>
              <a:gd name="connsiteY131" fmla="*/ 2010598 h 2380521"/>
              <a:gd name="connsiteX132" fmla="*/ 7654337 w 8023328"/>
              <a:gd name="connsiteY132" fmla="*/ 2022995 h 2380521"/>
              <a:gd name="connsiteX133" fmla="*/ 7639549 w 8023328"/>
              <a:gd name="connsiteY133" fmla="*/ 2010598 h 2380521"/>
              <a:gd name="connsiteX134" fmla="*/ 7654337 w 8023328"/>
              <a:gd name="connsiteY134" fmla="*/ 1996742 h 2380521"/>
              <a:gd name="connsiteX135" fmla="*/ 7583507 w 8023328"/>
              <a:gd name="connsiteY135" fmla="*/ 1996742 h 2380521"/>
              <a:gd name="connsiteX136" fmla="*/ 7598297 w 8023328"/>
              <a:gd name="connsiteY136" fmla="*/ 2010598 h 2380521"/>
              <a:gd name="connsiteX137" fmla="*/ 7583507 w 8023328"/>
              <a:gd name="connsiteY137" fmla="*/ 2022995 h 2380521"/>
              <a:gd name="connsiteX138" fmla="*/ 7568718 w 8023328"/>
              <a:gd name="connsiteY138" fmla="*/ 2010598 h 2380521"/>
              <a:gd name="connsiteX139" fmla="*/ 7583507 w 8023328"/>
              <a:gd name="connsiteY139" fmla="*/ 1996742 h 2380521"/>
              <a:gd name="connsiteX140" fmla="*/ 7512677 w 8023328"/>
              <a:gd name="connsiteY140" fmla="*/ 1996742 h 2380521"/>
              <a:gd name="connsiteX141" fmla="*/ 7527466 w 8023328"/>
              <a:gd name="connsiteY141" fmla="*/ 2010598 h 2380521"/>
              <a:gd name="connsiteX142" fmla="*/ 7512677 w 8023328"/>
              <a:gd name="connsiteY142" fmla="*/ 2022995 h 2380521"/>
              <a:gd name="connsiteX143" fmla="*/ 7497889 w 8023328"/>
              <a:gd name="connsiteY143" fmla="*/ 2010598 h 2380521"/>
              <a:gd name="connsiteX144" fmla="*/ 7512677 w 8023328"/>
              <a:gd name="connsiteY144" fmla="*/ 1996742 h 2380521"/>
              <a:gd name="connsiteX145" fmla="*/ 7796980 w 8023328"/>
              <a:gd name="connsiteY145" fmla="*/ 1925913 h 2380521"/>
              <a:gd name="connsiteX146" fmla="*/ 7810836 w 8023328"/>
              <a:gd name="connsiteY146" fmla="*/ 1939769 h 2380521"/>
              <a:gd name="connsiteX147" fmla="*/ 7796980 w 8023328"/>
              <a:gd name="connsiteY147" fmla="*/ 1952166 h 2380521"/>
              <a:gd name="connsiteX148" fmla="*/ 7784582 w 8023328"/>
              <a:gd name="connsiteY148" fmla="*/ 1939769 h 2380521"/>
              <a:gd name="connsiteX149" fmla="*/ 7796980 w 8023328"/>
              <a:gd name="connsiteY149" fmla="*/ 1925913 h 2380521"/>
              <a:gd name="connsiteX150" fmla="*/ 7726151 w 8023328"/>
              <a:gd name="connsiteY150" fmla="*/ 1925913 h 2380521"/>
              <a:gd name="connsiteX151" fmla="*/ 7740007 w 8023328"/>
              <a:gd name="connsiteY151" fmla="*/ 1939769 h 2380521"/>
              <a:gd name="connsiteX152" fmla="*/ 7726151 w 8023328"/>
              <a:gd name="connsiteY152" fmla="*/ 1952166 h 2380521"/>
              <a:gd name="connsiteX153" fmla="*/ 7713753 w 8023328"/>
              <a:gd name="connsiteY153" fmla="*/ 1939769 h 2380521"/>
              <a:gd name="connsiteX154" fmla="*/ 7726151 w 8023328"/>
              <a:gd name="connsiteY154" fmla="*/ 1925913 h 2380521"/>
              <a:gd name="connsiteX155" fmla="*/ 7654337 w 8023328"/>
              <a:gd name="connsiteY155" fmla="*/ 1925913 h 2380521"/>
              <a:gd name="connsiteX156" fmla="*/ 7669126 w 8023328"/>
              <a:gd name="connsiteY156" fmla="*/ 1939769 h 2380521"/>
              <a:gd name="connsiteX157" fmla="*/ 7654337 w 8023328"/>
              <a:gd name="connsiteY157" fmla="*/ 1952166 h 2380521"/>
              <a:gd name="connsiteX158" fmla="*/ 7639549 w 8023328"/>
              <a:gd name="connsiteY158" fmla="*/ 1939769 h 2380521"/>
              <a:gd name="connsiteX159" fmla="*/ 7654337 w 8023328"/>
              <a:gd name="connsiteY159" fmla="*/ 1925913 h 2380521"/>
              <a:gd name="connsiteX160" fmla="*/ 7583507 w 8023328"/>
              <a:gd name="connsiteY160" fmla="*/ 1925913 h 2380521"/>
              <a:gd name="connsiteX161" fmla="*/ 7598297 w 8023328"/>
              <a:gd name="connsiteY161" fmla="*/ 1939769 h 2380521"/>
              <a:gd name="connsiteX162" fmla="*/ 7583507 w 8023328"/>
              <a:gd name="connsiteY162" fmla="*/ 1952166 h 2380521"/>
              <a:gd name="connsiteX163" fmla="*/ 7568718 w 8023328"/>
              <a:gd name="connsiteY163" fmla="*/ 1939769 h 2380521"/>
              <a:gd name="connsiteX164" fmla="*/ 7583507 w 8023328"/>
              <a:gd name="connsiteY164" fmla="*/ 1925913 h 2380521"/>
              <a:gd name="connsiteX165" fmla="*/ 7512677 w 8023328"/>
              <a:gd name="connsiteY165" fmla="*/ 1925913 h 2380521"/>
              <a:gd name="connsiteX166" fmla="*/ 7527466 w 8023328"/>
              <a:gd name="connsiteY166" fmla="*/ 1939769 h 2380521"/>
              <a:gd name="connsiteX167" fmla="*/ 7512677 w 8023328"/>
              <a:gd name="connsiteY167" fmla="*/ 1952166 h 2380521"/>
              <a:gd name="connsiteX168" fmla="*/ 7497889 w 8023328"/>
              <a:gd name="connsiteY168" fmla="*/ 1939769 h 2380521"/>
              <a:gd name="connsiteX169" fmla="*/ 7512677 w 8023328"/>
              <a:gd name="connsiteY169" fmla="*/ 1925913 h 2380521"/>
              <a:gd name="connsiteX170" fmla="*/ 7440913 w 8023328"/>
              <a:gd name="connsiteY170" fmla="*/ 1925913 h 2380521"/>
              <a:gd name="connsiteX171" fmla="*/ 7453310 w 8023328"/>
              <a:gd name="connsiteY171" fmla="*/ 1939769 h 2380521"/>
              <a:gd name="connsiteX172" fmla="*/ 7440913 w 8023328"/>
              <a:gd name="connsiteY172" fmla="*/ 1952166 h 2380521"/>
              <a:gd name="connsiteX173" fmla="*/ 7427057 w 8023328"/>
              <a:gd name="connsiteY173" fmla="*/ 1939769 h 2380521"/>
              <a:gd name="connsiteX174" fmla="*/ 7440913 w 8023328"/>
              <a:gd name="connsiteY174" fmla="*/ 1925913 h 2380521"/>
              <a:gd name="connsiteX175" fmla="*/ 7726151 w 8023328"/>
              <a:gd name="connsiteY175" fmla="*/ 1855081 h 2380521"/>
              <a:gd name="connsiteX176" fmla="*/ 7740007 w 8023328"/>
              <a:gd name="connsiteY176" fmla="*/ 1868937 h 2380521"/>
              <a:gd name="connsiteX177" fmla="*/ 7726151 w 8023328"/>
              <a:gd name="connsiteY177" fmla="*/ 1881334 h 2380521"/>
              <a:gd name="connsiteX178" fmla="*/ 7713753 w 8023328"/>
              <a:gd name="connsiteY178" fmla="*/ 1868937 h 2380521"/>
              <a:gd name="connsiteX179" fmla="*/ 7726151 w 8023328"/>
              <a:gd name="connsiteY179" fmla="*/ 1855081 h 2380521"/>
              <a:gd name="connsiteX180" fmla="*/ 7654337 w 8023328"/>
              <a:gd name="connsiteY180" fmla="*/ 1855081 h 2380521"/>
              <a:gd name="connsiteX181" fmla="*/ 7669126 w 8023328"/>
              <a:gd name="connsiteY181" fmla="*/ 1868937 h 2380521"/>
              <a:gd name="connsiteX182" fmla="*/ 7654337 w 8023328"/>
              <a:gd name="connsiteY182" fmla="*/ 1881334 h 2380521"/>
              <a:gd name="connsiteX183" fmla="*/ 7639549 w 8023328"/>
              <a:gd name="connsiteY183" fmla="*/ 1868937 h 2380521"/>
              <a:gd name="connsiteX184" fmla="*/ 7654337 w 8023328"/>
              <a:gd name="connsiteY184" fmla="*/ 1855081 h 2380521"/>
              <a:gd name="connsiteX185" fmla="*/ 7583507 w 8023328"/>
              <a:gd name="connsiteY185" fmla="*/ 1855081 h 2380521"/>
              <a:gd name="connsiteX186" fmla="*/ 7598297 w 8023328"/>
              <a:gd name="connsiteY186" fmla="*/ 1868937 h 2380521"/>
              <a:gd name="connsiteX187" fmla="*/ 7583507 w 8023328"/>
              <a:gd name="connsiteY187" fmla="*/ 1881334 h 2380521"/>
              <a:gd name="connsiteX188" fmla="*/ 7568718 w 8023328"/>
              <a:gd name="connsiteY188" fmla="*/ 1868937 h 2380521"/>
              <a:gd name="connsiteX189" fmla="*/ 7583507 w 8023328"/>
              <a:gd name="connsiteY189" fmla="*/ 1855081 h 2380521"/>
              <a:gd name="connsiteX190" fmla="*/ 7512677 w 8023328"/>
              <a:gd name="connsiteY190" fmla="*/ 1855081 h 2380521"/>
              <a:gd name="connsiteX191" fmla="*/ 7527466 w 8023328"/>
              <a:gd name="connsiteY191" fmla="*/ 1868937 h 2380521"/>
              <a:gd name="connsiteX192" fmla="*/ 7512677 w 8023328"/>
              <a:gd name="connsiteY192" fmla="*/ 1881334 h 2380521"/>
              <a:gd name="connsiteX193" fmla="*/ 7497889 w 8023328"/>
              <a:gd name="connsiteY193" fmla="*/ 1868937 h 2380521"/>
              <a:gd name="connsiteX194" fmla="*/ 7512677 w 8023328"/>
              <a:gd name="connsiteY194" fmla="*/ 1855081 h 2380521"/>
              <a:gd name="connsiteX195" fmla="*/ 7440913 w 8023328"/>
              <a:gd name="connsiteY195" fmla="*/ 1855081 h 2380521"/>
              <a:gd name="connsiteX196" fmla="*/ 7453310 w 8023328"/>
              <a:gd name="connsiteY196" fmla="*/ 1868937 h 2380521"/>
              <a:gd name="connsiteX197" fmla="*/ 7440913 w 8023328"/>
              <a:gd name="connsiteY197" fmla="*/ 1881334 h 2380521"/>
              <a:gd name="connsiteX198" fmla="*/ 7427057 w 8023328"/>
              <a:gd name="connsiteY198" fmla="*/ 1868937 h 2380521"/>
              <a:gd name="connsiteX199" fmla="*/ 7440913 w 8023328"/>
              <a:gd name="connsiteY199" fmla="*/ 1855081 h 2380521"/>
              <a:gd name="connsiteX200" fmla="*/ 7654337 w 8023328"/>
              <a:gd name="connsiteY200" fmla="*/ 1780878 h 2380521"/>
              <a:gd name="connsiteX201" fmla="*/ 7669126 w 8023328"/>
              <a:gd name="connsiteY201" fmla="*/ 1793275 h 2380521"/>
              <a:gd name="connsiteX202" fmla="*/ 7654337 w 8023328"/>
              <a:gd name="connsiteY202" fmla="*/ 1807131 h 2380521"/>
              <a:gd name="connsiteX203" fmla="*/ 7639549 w 8023328"/>
              <a:gd name="connsiteY203" fmla="*/ 1793275 h 2380521"/>
              <a:gd name="connsiteX204" fmla="*/ 7654337 w 8023328"/>
              <a:gd name="connsiteY204" fmla="*/ 1780878 h 2380521"/>
              <a:gd name="connsiteX205" fmla="*/ 7583507 w 8023328"/>
              <a:gd name="connsiteY205" fmla="*/ 1780878 h 2380521"/>
              <a:gd name="connsiteX206" fmla="*/ 7598297 w 8023328"/>
              <a:gd name="connsiteY206" fmla="*/ 1793275 h 2380521"/>
              <a:gd name="connsiteX207" fmla="*/ 7583507 w 8023328"/>
              <a:gd name="connsiteY207" fmla="*/ 1807131 h 2380521"/>
              <a:gd name="connsiteX208" fmla="*/ 7568718 w 8023328"/>
              <a:gd name="connsiteY208" fmla="*/ 1793275 h 2380521"/>
              <a:gd name="connsiteX209" fmla="*/ 7583507 w 8023328"/>
              <a:gd name="connsiteY209" fmla="*/ 1780878 h 2380521"/>
              <a:gd name="connsiteX210" fmla="*/ 7511745 w 8023328"/>
              <a:gd name="connsiteY210" fmla="*/ 1780878 h 2380521"/>
              <a:gd name="connsiteX211" fmla="*/ 7524143 w 8023328"/>
              <a:gd name="connsiteY211" fmla="*/ 1793275 h 2380521"/>
              <a:gd name="connsiteX212" fmla="*/ 7511745 w 8023328"/>
              <a:gd name="connsiteY212" fmla="*/ 1807131 h 2380521"/>
              <a:gd name="connsiteX213" fmla="*/ 7497889 w 8023328"/>
              <a:gd name="connsiteY213" fmla="*/ 1793275 h 2380521"/>
              <a:gd name="connsiteX214" fmla="*/ 7511745 w 8023328"/>
              <a:gd name="connsiteY214" fmla="*/ 1780878 h 2380521"/>
              <a:gd name="connsiteX215" fmla="*/ 7440913 w 8023328"/>
              <a:gd name="connsiteY215" fmla="*/ 1780878 h 2380521"/>
              <a:gd name="connsiteX216" fmla="*/ 7453310 w 8023328"/>
              <a:gd name="connsiteY216" fmla="*/ 1793275 h 2380521"/>
              <a:gd name="connsiteX217" fmla="*/ 7440913 w 8023328"/>
              <a:gd name="connsiteY217" fmla="*/ 1807131 h 2380521"/>
              <a:gd name="connsiteX218" fmla="*/ 7427057 w 8023328"/>
              <a:gd name="connsiteY218" fmla="*/ 1793275 h 2380521"/>
              <a:gd name="connsiteX219" fmla="*/ 7440913 w 8023328"/>
              <a:gd name="connsiteY219" fmla="*/ 1780878 h 2380521"/>
              <a:gd name="connsiteX220" fmla="*/ 7370084 w 8023328"/>
              <a:gd name="connsiteY220" fmla="*/ 1780878 h 2380521"/>
              <a:gd name="connsiteX221" fmla="*/ 7382481 w 8023328"/>
              <a:gd name="connsiteY221" fmla="*/ 1793275 h 2380521"/>
              <a:gd name="connsiteX222" fmla="*/ 7370084 w 8023328"/>
              <a:gd name="connsiteY222" fmla="*/ 1807131 h 2380521"/>
              <a:gd name="connsiteX223" fmla="*/ 7356228 w 8023328"/>
              <a:gd name="connsiteY223" fmla="*/ 1793275 h 2380521"/>
              <a:gd name="connsiteX224" fmla="*/ 7370084 w 8023328"/>
              <a:gd name="connsiteY224" fmla="*/ 1780878 h 2380521"/>
              <a:gd name="connsiteX225" fmla="*/ 7294422 w 8023328"/>
              <a:gd name="connsiteY225" fmla="*/ 1780878 h 2380521"/>
              <a:gd name="connsiteX226" fmla="*/ 7308278 w 8023328"/>
              <a:gd name="connsiteY226" fmla="*/ 1793275 h 2380521"/>
              <a:gd name="connsiteX227" fmla="*/ 7294422 w 8023328"/>
              <a:gd name="connsiteY227" fmla="*/ 1807131 h 2380521"/>
              <a:gd name="connsiteX228" fmla="*/ 7282025 w 8023328"/>
              <a:gd name="connsiteY228" fmla="*/ 1793275 h 2380521"/>
              <a:gd name="connsiteX229" fmla="*/ 7294422 w 8023328"/>
              <a:gd name="connsiteY229" fmla="*/ 1780878 h 2380521"/>
              <a:gd name="connsiteX230" fmla="*/ 7654337 w 8023328"/>
              <a:gd name="connsiteY230" fmla="*/ 1710049 h 2380521"/>
              <a:gd name="connsiteX231" fmla="*/ 7669126 w 8023328"/>
              <a:gd name="connsiteY231" fmla="*/ 1722446 h 2380521"/>
              <a:gd name="connsiteX232" fmla="*/ 7654337 w 8023328"/>
              <a:gd name="connsiteY232" fmla="*/ 1736302 h 2380521"/>
              <a:gd name="connsiteX233" fmla="*/ 7639549 w 8023328"/>
              <a:gd name="connsiteY233" fmla="*/ 1722446 h 2380521"/>
              <a:gd name="connsiteX234" fmla="*/ 7654337 w 8023328"/>
              <a:gd name="connsiteY234" fmla="*/ 1710049 h 2380521"/>
              <a:gd name="connsiteX235" fmla="*/ 7583507 w 8023328"/>
              <a:gd name="connsiteY235" fmla="*/ 1710049 h 2380521"/>
              <a:gd name="connsiteX236" fmla="*/ 7598297 w 8023328"/>
              <a:gd name="connsiteY236" fmla="*/ 1722446 h 2380521"/>
              <a:gd name="connsiteX237" fmla="*/ 7583507 w 8023328"/>
              <a:gd name="connsiteY237" fmla="*/ 1736302 h 2380521"/>
              <a:gd name="connsiteX238" fmla="*/ 7568718 w 8023328"/>
              <a:gd name="connsiteY238" fmla="*/ 1722446 h 2380521"/>
              <a:gd name="connsiteX239" fmla="*/ 7583507 w 8023328"/>
              <a:gd name="connsiteY239" fmla="*/ 1710049 h 2380521"/>
              <a:gd name="connsiteX240" fmla="*/ 7511745 w 8023328"/>
              <a:gd name="connsiteY240" fmla="*/ 1710049 h 2380521"/>
              <a:gd name="connsiteX241" fmla="*/ 7524143 w 8023328"/>
              <a:gd name="connsiteY241" fmla="*/ 1722446 h 2380521"/>
              <a:gd name="connsiteX242" fmla="*/ 7511745 w 8023328"/>
              <a:gd name="connsiteY242" fmla="*/ 1736302 h 2380521"/>
              <a:gd name="connsiteX243" fmla="*/ 7497889 w 8023328"/>
              <a:gd name="connsiteY243" fmla="*/ 1722446 h 2380521"/>
              <a:gd name="connsiteX244" fmla="*/ 7511745 w 8023328"/>
              <a:gd name="connsiteY244" fmla="*/ 1710049 h 2380521"/>
              <a:gd name="connsiteX245" fmla="*/ 7440913 w 8023328"/>
              <a:gd name="connsiteY245" fmla="*/ 1710049 h 2380521"/>
              <a:gd name="connsiteX246" fmla="*/ 7453310 w 8023328"/>
              <a:gd name="connsiteY246" fmla="*/ 1722446 h 2380521"/>
              <a:gd name="connsiteX247" fmla="*/ 7440913 w 8023328"/>
              <a:gd name="connsiteY247" fmla="*/ 1736302 h 2380521"/>
              <a:gd name="connsiteX248" fmla="*/ 7427057 w 8023328"/>
              <a:gd name="connsiteY248" fmla="*/ 1722446 h 2380521"/>
              <a:gd name="connsiteX249" fmla="*/ 7440913 w 8023328"/>
              <a:gd name="connsiteY249" fmla="*/ 1710049 h 2380521"/>
              <a:gd name="connsiteX250" fmla="*/ 7370084 w 8023328"/>
              <a:gd name="connsiteY250" fmla="*/ 1710049 h 2380521"/>
              <a:gd name="connsiteX251" fmla="*/ 7382481 w 8023328"/>
              <a:gd name="connsiteY251" fmla="*/ 1722446 h 2380521"/>
              <a:gd name="connsiteX252" fmla="*/ 7370084 w 8023328"/>
              <a:gd name="connsiteY252" fmla="*/ 1736302 h 2380521"/>
              <a:gd name="connsiteX253" fmla="*/ 7356228 w 8023328"/>
              <a:gd name="connsiteY253" fmla="*/ 1722446 h 2380521"/>
              <a:gd name="connsiteX254" fmla="*/ 7370084 w 8023328"/>
              <a:gd name="connsiteY254" fmla="*/ 1710049 h 2380521"/>
              <a:gd name="connsiteX255" fmla="*/ 7294422 w 8023328"/>
              <a:gd name="connsiteY255" fmla="*/ 1710049 h 2380521"/>
              <a:gd name="connsiteX256" fmla="*/ 7308278 w 8023328"/>
              <a:gd name="connsiteY256" fmla="*/ 1722446 h 2380521"/>
              <a:gd name="connsiteX257" fmla="*/ 7294422 w 8023328"/>
              <a:gd name="connsiteY257" fmla="*/ 1736302 h 2380521"/>
              <a:gd name="connsiteX258" fmla="*/ 7282025 w 8023328"/>
              <a:gd name="connsiteY258" fmla="*/ 1722446 h 2380521"/>
              <a:gd name="connsiteX259" fmla="*/ 7294422 w 8023328"/>
              <a:gd name="connsiteY259" fmla="*/ 1710049 h 2380521"/>
              <a:gd name="connsiteX260" fmla="*/ 7223591 w 8023328"/>
              <a:gd name="connsiteY260" fmla="*/ 1710049 h 2380521"/>
              <a:gd name="connsiteX261" fmla="*/ 7237447 w 8023328"/>
              <a:gd name="connsiteY261" fmla="*/ 1722446 h 2380521"/>
              <a:gd name="connsiteX262" fmla="*/ 7223591 w 8023328"/>
              <a:gd name="connsiteY262" fmla="*/ 1736302 h 2380521"/>
              <a:gd name="connsiteX263" fmla="*/ 7211194 w 8023328"/>
              <a:gd name="connsiteY263" fmla="*/ 1722446 h 2380521"/>
              <a:gd name="connsiteX264" fmla="*/ 7223591 w 8023328"/>
              <a:gd name="connsiteY264" fmla="*/ 1710049 h 2380521"/>
              <a:gd name="connsiteX265" fmla="*/ 7583507 w 8023328"/>
              <a:gd name="connsiteY265" fmla="*/ 1639217 h 2380521"/>
              <a:gd name="connsiteX266" fmla="*/ 7598297 w 8023328"/>
              <a:gd name="connsiteY266" fmla="*/ 1651614 h 2380521"/>
              <a:gd name="connsiteX267" fmla="*/ 7583507 w 8023328"/>
              <a:gd name="connsiteY267" fmla="*/ 1665470 h 2380521"/>
              <a:gd name="connsiteX268" fmla="*/ 7568718 w 8023328"/>
              <a:gd name="connsiteY268" fmla="*/ 1651614 h 2380521"/>
              <a:gd name="connsiteX269" fmla="*/ 7583507 w 8023328"/>
              <a:gd name="connsiteY269" fmla="*/ 1639217 h 2380521"/>
              <a:gd name="connsiteX270" fmla="*/ 7511745 w 8023328"/>
              <a:gd name="connsiteY270" fmla="*/ 1639217 h 2380521"/>
              <a:gd name="connsiteX271" fmla="*/ 7524143 w 8023328"/>
              <a:gd name="connsiteY271" fmla="*/ 1651614 h 2380521"/>
              <a:gd name="connsiteX272" fmla="*/ 7511745 w 8023328"/>
              <a:gd name="connsiteY272" fmla="*/ 1665470 h 2380521"/>
              <a:gd name="connsiteX273" fmla="*/ 7497889 w 8023328"/>
              <a:gd name="connsiteY273" fmla="*/ 1651614 h 2380521"/>
              <a:gd name="connsiteX274" fmla="*/ 7511745 w 8023328"/>
              <a:gd name="connsiteY274" fmla="*/ 1639217 h 2380521"/>
              <a:gd name="connsiteX275" fmla="*/ 7440913 w 8023328"/>
              <a:gd name="connsiteY275" fmla="*/ 1639217 h 2380521"/>
              <a:gd name="connsiteX276" fmla="*/ 7453310 w 8023328"/>
              <a:gd name="connsiteY276" fmla="*/ 1651614 h 2380521"/>
              <a:gd name="connsiteX277" fmla="*/ 7440913 w 8023328"/>
              <a:gd name="connsiteY277" fmla="*/ 1665470 h 2380521"/>
              <a:gd name="connsiteX278" fmla="*/ 7427057 w 8023328"/>
              <a:gd name="connsiteY278" fmla="*/ 1651614 h 2380521"/>
              <a:gd name="connsiteX279" fmla="*/ 7440913 w 8023328"/>
              <a:gd name="connsiteY279" fmla="*/ 1639217 h 2380521"/>
              <a:gd name="connsiteX280" fmla="*/ 7370084 w 8023328"/>
              <a:gd name="connsiteY280" fmla="*/ 1639217 h 2380521"/>
              <a:gd name="connsiteX281" fmla="*/ 7382481 w 8023328"/>
              <a:gd name="connsiteY281" fmla="*/ 1651614 h 2380521"/>
              <a:gd name="connsiteX282" fmla="*/ 7370084 w 8023328"/>
              <a:gd name="connsiteY282" fmla="*/ 1665470 h 2380521"/>
              <a:gd name="connsiteX283" fmla="*/ 7356228 w 8023328"/>
              <a:gd name="connsiteY283" fmla="*/ 1651614 h 2380521"/>
              <a:gd name="connsiteX284" fmla="*/ 7370084 w 8023328"/>
              <a:gd name="connsiteY284" fmla="*/ 1639217 h 2380521"/>
              <a:gd name="connsiteX285" fmla="*/ 7294422 w 8023328"/>
              <a:gd name="connsiteY285" fmla="*/ 1639217 h 2380521"/>
              <a:gd name="connsiteX286" fmla="*/ 7308278 w 8023328"/>
              <a:gd name="connsiteY286" fmla="*/ 1651614 h 2380521"/>
              <a:gd name="connsiteX287" fmla="*/ 7294422 w 8023328"/>
              <a:gd name="connsiteY287" fmla="*/ 1665470 h 2380521"/>
              <a:gd name="connsiteX288" fmla="*/ 7282025 w 8023328"/>
              <a:gd name="connsiteY288" fmla="*/ 1651614 h 2380521"/>
              <a:gd name="connsiteX289" fmla="*/ 7294422 w 8023328"/>
              <a:gd name="connsiteY289" fmla="*/ 1639217 h 2380521"/>
              <a:gd name="connsiteX290" fmla="*/ 7223591 w 8023328"/>
              <a:gd name="connsiteY290" fmla="*/ 1639217 h 2380521"/>
              <a:gd name="connsiteX291" fmla="*/ 7237447 w 8023328"/>
              <a:gd name="connsiteY291" fmla="*/ 1651614 h 2380521"/>
              <a:gd name="connsiteX292" fmla="*/ 7223591 w 8023328"/>
              <a:gd name="connsiteY292" fmla="*/ 1665470 h 2380521"/>
              <a:gd name="connsiteX293" fmla="*/ 7211194 w 8023328"/>
              <a:gd name="connsiteY293" fmla="*/ 1651614 h 2380521"/>
              <a:gd name="connsiteX294" fmla="*/ 7223591 w 8023328"/>
              <a:gd name="connsiteY294" fmla="*/ 1639217 h 2380521"/>
              <a:gd name="connsiteX295" fmla="*/ 7152761 w 8023328"/>
              <a:gd name="connsiteY295" fmla="*/ 1639217 h 2380521"/>
              <a:gd name="connsiteX296" fmla="*/ 7166617 w 8023328"/>
              <a:gd name="connsiteY296" fmla="*/ 1651614 h 2380521"/>
              <a:gd name="connsiteX297" fmla="*/ 7152761 w 8023328"/>
              <a:gd name="connsiteY297" fmla="*/ 1665470 h 2380521"/>
              <a:gd name="connsiteX298" fmla="*/ 7140364 w 8023328"/>
              <a:gd name="connsiteY298" fmla="*/ 1651614 h 2380521"/>
              <a:gd name="connsiteX299" fmla="*/ 7152761 w 8023328"/>
              <a:gd name="connsiteY299" fmla="*/ 1639217 h 2380521"/>
              <a:gd name="connsiteX300" fmla="*/ 7511745 w 8023328"/>
              <a:gd name="connsiteY300" fmla="*/ 1568388 h 2380521"/>
              <a:gd name="connsiteX301" fmla="*/ 7524143 w 8023328"/>
              <a:gd name="connsiteY301" fmla="*/ 1583176 h 2380521"/>
              <a:gd name="connsiteX302" fmla="*/ 7511745 w 8023328"/>
              <a:gd name="connsiteY302" fmla="*/ 1597964 h 2380521"/>
              <a:gd name="connsiteX303" fmla="*/ 7497889 w 8023328"/>
              <a:gd name="connsiteY303" fmla="*/ 1583176 h 2380521"/>
              <a:gd name="connsiteX304" fmla="*/ 7511745 w 8023328"/>
              <a:gd name="connsiteY304" fmla="*/ 1568388 h 2380521"/>
              <a:gd name="connsiteX305" fmla="*/ 7440913 w 8023328"/>
              <a:gd name="connsiteY305" fmla="*/ 1568388 h 2380521"/>
              <a:gd name="connsiteX306" fmla="*/ 7453310 w 8023328"/>
              <a:gd name="connsiteY306" fmla="*/ 1583176 h 2380521"/>
              <a:gd name="connsiteX307" fmla="*/ 7440913 w 8023328"/>
              <a:gd name="connsiteY307" fmla="*/ 1597964 h 2380521"/>
              <a:gd name="connsiteX308" fmla="*/ 7427057 w 8023328"/>
              <a:gd name="connsiteY308" fmla="*/ 1583176 h 2380521"/>
              <a:gd name="connsiteX309" fmla="*/ 7440913 w 8023328"/>
              <a:gd name="connsiteY309" fmla="*/ 1568388 h 2380521"/>
              <a:gd name="connsiteX310" fmla="*/ 7370084 w 8023328"/>
              <a:gd name="connsiteY310" fmla="*/ 1568388 h 2380521"/>
              <a:gd name="connsiteX311" fmla="*/ 7382481 w 8023328"/>
              <a:gd name="connsiteY311" fmla="*/ 1583176 h 2380521"/>
              <a:gd name="connsiteX312" fmla="*/ 7370084 w 8023328"/>
              <a:gd name="connsiteY312" fmla="*/ 1597964 h 2380521"/>
              <a:gd name="connsiteX313" fmla="*/ 7356228 w 8023328"/>
              <a:gd name="connsiteY313" fmla="*/ 1583176 h 2380521"/>
              <a:gd name="connsiteX314" fmla="*/ 7370084 w 8023328"/>
              <a:gd name="connsiteY314" fmla="*/ 1568388 h 2380521"/>
              <a:gd name="connsiteX315" fmla="*/ 7294422 w 8023328"/>
              <a:gd name="connsiteY315" fmla="*/ 1568388 h 2380521"/>
              <a:gd name="connsiteX316" fmla="*/ 7308278 w 8023328"/>
              <a:gd name="connsiteY316" fmla="*/ 1583176 h 2380521"/>
              <a:gd name="connsiteX317" fmla="*/ 7294422 w 8023328"/>
              <a:gd name="connsiteY317" fmla="*/ 1597964 h 2380521"/>
              <a:gd name="connsiteX318" fmla="*/ 7282025 w 8023328"/>
              <a:gd name="connsiteY318" fmla="*/ 1583176 h 2380521"/>
              <a:gd name="connsiteX319" fmla="*/ 7294422 w 8023328"/>
              <a:gd name="connsiteY319" fmla="*/ 1568388 h 2380521"/>
              <a:gd name="connsiteX320" fmla="*/ 7223591 w 8023328"/>
              <a:gd name="connsiteY320" fmla="*/ 1568388 h 2380521"/>
              <a:gd name="connsiteX321" fmla="*/ 7237447 w 8023328"/>
              <a:gd name="connsiteY321" fmla="*/ 1583176 h 2380521"/>
              <a:gd name="connsiteX322" fmla="*/ 7223591 w 8023328"/>
              <a:gd name="connsiteY322" fmla="*/ 1597964 h 2380521"/>
              <a:gd name="connsiteX323" fmla="*/ 7211194 w 8023328"/>
              <a:gd name="connsiteY323" fmla="*/ 1583176 h 2380521"/>
              <a:gd name="connsiteX324" fmla="*/ 7223591 w 8023328"/>
              <a:gd name="connsiteY324" fmla="*/ 1568388 h 2380521"/>
              <a:gd name="connsiteX325" fmla="*/ 7152761 w 8023328"/>
              <a:gd name="connsiteY325" fmla="*/ 1568388 h 2380521"/>
              <a:gd name="connsiteX326" fmla="*/ 7166617 w 8023328"/>
              <a:gd name="connsiteY326" fmla="*/ 1580785 h 2380521"/>
              <a:gd name="connsiteX327" fmla="*/ 7152761 w 8023328"/>
              <a:gd name="connsiteY327" fmla="*/ 1594641 h 2380521"/>
              <a:gd name="connsiteX328" fmla="*/ 7140364 w 8023328"/>
              <a:gd name="connsiteY328" fmla="*/ 1580785 h 2380521"/>
              <a:gd name="connsiteX329" fmla="*/ 7152761 w 8023328"/>
              <a:gd name="connsiteY329" fmla="*/ 1568388 h 2380521"/>
              <a:gd name="connsiteX330" fmla="*/ 7084322 w 8023328"/>
              <a:gd name="connsiteY330" fmla="*/ 1568388 h 2380521"/>
              <a:gd name="connsiteX331" fmla="*/ 7099111 w 8023328"/>
              <a:gd name="connsiteY331" fmla="*/ 1580785 h 2380521"/>
              <a:gd name="connsiteX332" fmla="*/ 7084322 w 8023328"/>
              <a:gd name="connsiteY332" fmla="*/ 1594641 h 2380521"/>
              <a:gd name="connsiteX333" fmla="*/ 7069533 w 8023328"/>
              <a:gd name="connsiteY333" fmla="*/ 1580785 h 2380521"/>
              <a:gd name="connsiteX334" fmla="*/ 7084322 w 8023328"/>
              <a:gd name="connsiteY334" fmla="*/ 1568388 h 2380521"/>
              <a:gd name="connsiteX335" fmla="*/ 7440913 w 8023328"/>
              <a:gd name="connsiteY335" fmla="*/ 1494185 h 2380521"/>
              <a:gd name="connsiteX336" fmla="*/ 7453310 w 8023328"/>
              <a:gd name="connsiteY336" fmla="*/ 1508973 h 2380521"/>
              <a:gd name="connsiteX337" fmla="*/ 7440913 w 8023328"/>
              <a:gd name="connsiteY337" fmla="*/ 1523761 h 2380521"/>
              <a:gd name="connsiteX338" fmla="*/ 7427057 w 8023328"/>
              <a:gd name="connsiteY338" fmla="*/ 1508973 h 2380521"/>
              <a:gd name="connsiteX339" fmla="*/ 7440913 w 8023328"/>
              <a:gd name="connsiteY339" fmla="*/ 1494185 h 2380521"/>
              <a:gd name="connsiteX340" fmla="*/ 7370084 w 8023328"/>
              <a:gd name="connsiteY340" fmla="*/ 1494185 h 2380521"/>
              <a:gd name="connsiteX341" fmla="*/ 7382481 w 8023328"/>
              <a:gd name="connsiteY341" fmla="*/ 1508973 h 2380521"/>
              <a:gd name="connsiteX342" fmla="*/ 7370084 w 8023328"/>
              <a:gd name="connsiteY342" fmla="*/ 1523761 h 2380521"/>
              <a:gd name="connsiteX343" fmla="*/ 7356228 w 8023328"/>
              <a:gd name="connsiteY343" fmla="*/ 1508973 h 2380521"/>
              <a:gd name="connsiteX344" fmla="*/ 7370084 w 8023328"/>
              <a:gd name="connsiteY344" fmla="*/ 1494185 h 2380521"/>
              <a:gd name="connsiteX345" fmla="*/ 7294422 w 8023328"/>
              <a:gd name="connsiteY345" fmla="*/ 1494185 h 2380521"/>
              <a:gd name="connsiteX346" fmla="*/ 7308278 w 8023328"/>
              <a:gd name="connsiteY346" fmla="*/ 1508973 h 2380521"/>
              <a:gd name="connsiteX347" fmla="*/ 7294422 w 8023328"/>
              <a:gd name="connsiteY347" fmla="*/ 1523761 h 2380521"/>
              <a:gd name="connsiteX348" fmla="*/ 7282025 w 8023328"/>
              <a:gd name="connsiteY348" fmla="*/ 1508973 h 2380521"/>
              <a:gd name="connsiteX349" fmla="*/ 7294422 w 8023328"/>
              <a:gd name="connsiteY349" fmla="*/ 1494185 h 2380521"/>
              <a:gd name="connsiteX350" fmla="*/ 7223591 w 8023328"/>
              <a:gd name="connsiteY350" fmla="*/ 1494185 h 2380521"/>
              <a:gd name="connsiteX351" fmla="*/ 7237447 w 8023328"/>
              <a:gd name="connsiteY351" fmla="*/ 1508973 h 2380521"/>
              <a:gd name="connsiteX352" fmla="*/ 7223591 w 8023328"/>
              <a:gd name="connsiteY352" fmla="*/ 1523761 h 2380521"/>
              <a:gd name="connsiteX353" fmla="*/ 7211194 w 8023328"/>
              <a:gd name="connsiteY353" fmla="*/ 1508973 h 2380521"/>
              <a:gd name="connsiteX354" fmla="*/ 7223591 w 8023328"/>
              <a:gd name="connsiteY354" fmla="*/ 1494185 h 2380521"/>
              <a:gd name="connsiteX355" fmla="*/ 7152761 w 8023328"/>
              <a:gd name="connsiteY355" fmla="*/ 1494185 h 2380521"/>
              <a:gd name="connsiteX356" fmla="*/ 7166617 w 8023328"/>
              <a:gd name="connsiteY356" fmla="*/ 1508973 h 2380521"/>
              <a:gd name="connsiteX357" fmla="*/ 7152761 w 8023328"/>
              <a:gd name="connsiteY357" fmla="*/ 1523761 h 2380521"/>
              <a:gd name="connsiteX358" fmla="*/ 7140364 w 8023328"/>
              <a:gd name="connsiteY358" fmla="*/ 1508973 h 2380521"/>
              <a:gd name="connsiteX359" fmla="*/ 7152761 w 8023328"/>
              <a:gd name="connsiteY359" fmla="*/ 1494185 h 2380521"/>
              <a:gd name="connsiteX360" fmla="*/ 7084322 w 8023328"/>
              <a:gd name="connsiteY360" fmla="*/ 1494185 h 2380521"/>
              <a:gd name="connsiteX361" fmla="*/ 7099111 w 8023328"/>
              <a:gd name="connsiteY361" fmla="*/ 1508973 h 2380521"/>
              <a:gd name="connsiteX362" fmla="*/ 7084322 w 8023328"/>
              <a:gd name="connsiteY362" fmla="*/ 1523761 h 2380521"/>
              <a:gd name="connsiteX363" fmla="*/ 7069533 w 8023328"/>
              <a:gd name="connsiteY363" fmla="*/ 1508973 h 2380521"/>
              <a:gd name="connsiteX364" fmla="*/ 7084322 w 8023328"/>
              <a:gd name="connsiteY364" fmla="*/ 1494185 h 2380521"/>
              <a:gd name="connsiteX365" fmla="*/ 7013492 w 8023328"/>
              <a:gd name="connsiteY365" fmla="*/ 1494185 h 2380521"/>
              <a:gd name="connsiteX366" fmla="*/ 7028280 w 8023328"/>
              <a:gd name="connsiteY366" fmla="*/ 1508973 h 2380521"/>
              <a:gd name="connsiteX367" fmla="*/ 7013492 w 8023328"/>
              <a:gd name="connsiteY367" fmla="*/ 1523761 h 2380521"/>
              <a:gd name="connsiteX368" fmla="*/ 6998704 w 8023328"/>
              <a:gd name="connsiteY368" fmla="*/ 1508973 h 2380521"/>
              <a:gd name="connsiteX369" fmla="*/ 7013492 w 8023328"/>
              <a:gd name="connsiteY369" fmla="*/ 1494185 h 2380521"/>
              <a:gd name="connsiteX370" fmla="*/ 6939085 w 8023328"/>
              <a:gd name="connsiteY370" fmla="*/ 1494185 h 2380521"/>
              <a:gd name="connsiteX371" fmla="*/ 6950753 w 8023328"/>
              <a:gd name="connsiteY371" fmla="*/ 1508973 h 2380521"/>
              <a:gd name="connsiteX372" fmla="*/ 6939085 w 8023328"/>
              <a:gd name="connsiteY372" fmla="*/ 1523761 h 2380521"/>
              <a:gd name="connsiteX373" fmla="*/ 6924500 w 8023328"/>
              <a:gd name="connsiteY373" fmla="*/ 1508973 h 2380521"/>
              <a:gd name="connsiteX374" fmla="*/ 6939085 w 8023328"/>
              <a:gd name="connsiteY374" fmla="*/ 1494185 h 2380521"/>
              <a:gd name="connsiteX375" fmla="*/ 83229 w 8023328"/>
              <a:gd name="connsiteY375" fmla="*/ 1426727 h 2380521"/>
              <a:gd name="connsiteX376" fmla="*/ 97085 w 8023328"/>
              <a:gd name="connsiteY376" fmla="*/ 1439124 h 2380521"/>
              <a:gd name="connsiteX377" fmla="*/ 83229 w 8023328"/>
              <a:gd name="connsiteY377" fmla="*/ 1452980 h 2380521"/>
              <a:gd name="connsiteX378" fmla="*/ 70831 w 8023328"/>
              <a:gd name="connsiteY378" fmla="*/ 1439124 h 2380521"/>
              <a:gd name="connsiteX379" fmla="*/ 83229 w 8023328"/>
              <a:gd name="connsiteY379" fmla="*/ 1426727 h 2380521"/>
              <a:gd name="connsiteX380" fmla="*/ 11993 w 8023328"/>
              <a:gd name="connsiteY380" fmla="*/ 1426727 h 2380521"/>
              <a:gd name="connsiteX381" fmla="*/ 26234 w 8023328"/>
              <a:gd name="connsiteY381" fmla="*/ 1439124 h 2380521"/>
              <a:gd name="connsiteX382" fmla="*/ 11993 w 8023328"/>
              <a:gd name="connsiteY382" fmla="*/ 1452980 h 2380521"/>
              <a:gd name="connsiteX383" fmla="*/ 0 w 8023328"/>
              <a:gd name="connsiteY383" fmla="*/ 1439124 h 2380521"/>
              <a:gd name="connsiteX384" fmla="*/ 11993 w 8023328"/>
              <a:gd name="connsiteY384" fmla="*/ 1426727 h 2380521"/>
              <a:gd name="connsiteX385" fmla="*/ 7370084 w 8023328"/>
              <a:gd name="connsiteY385" fmla="*/ 1423353 h 2380521"/>
              <a:gd name="connsiteX386" fmla="*/ 7382481 w 8023328"/>
              <a:gd name="connsiteY386" fmla="*/ 1438142 h 2380521"/>
              <a:gd name="connsiteX387" fmla="*/ 7370084 w 8023328"/>
              <a:gd name="connsiteY387" fmla="*/ 1452931 h 2380521"/>
              <a:gd name="connsiteX388" fmla="*/ 7356228 w 8023328"/>
              <a:gd name="connsiteY388" fmla="*/ 1438142 h 2380521"/>
              <a:gd name="connsiteX389" fmla="*/ 7370084 w 8023328"/>
              <a:gd name="connsiteY389" fmla="*/ 1423353 h 2380521"/>
              <a:gd name="connsiteX390" fmla="*/ 7294422 w 8023328"/>
              <a:gd name="connsiteY390" fmla="*/ 1423353 h 2380521"/>
              <a:gd name="connsiteX391" fmla="*/ 7308278 w 8023328"/>
              <a:gd name="connsiteY391" fmla="*/ 1438142 h 2380521"/>
              <a:gd name="connsiteX392" fmla="*/ 7294422 w 8023328"/>
              <a:gd name="connsiteY392" fmla="*/ 1452931 h 2380521"/>
              <a:gd name="connsiteX393" fmla="*/ 7282025 w 8023328"/>
              <a:gd name="connsiteY393" fmla="*/ 1438142 h 2380521"/>
              <a:gd name="connsiteX394" fmla="*/ 7294422 w 8023328"/>
              <a:gd name="connsiteY394" fmla="*/ 1423353 h 2380521"/>
              <a:gd name="connsiteX395" fmla="*/ 7223591 w 8023328"/>
              <a:gd name="connsiteY395" fmla="*/ 1423353 h 2380521"/>
              <a:gd name="connsiteX396" fmla="*/ 7237447 w 8023328"/>
              <a:gd name="connsiteY396" fmla="*/ 1438142 h 2380521"/>
              <a:gd name="connsiteX397" fmla="*/ 7223591 w 8023328"/>
              <a:gd name="connsiteY397" fmla="*/ 1452931 h 2380521"/>
              <a:gd name="connsiteX398" fmla="*/ 7211194 w 8023328"/>
              <a:gd name="connsiteY398" fmla="*/ 1438142 h 2380521"/>
              <a:gd name="connsiteX399" fmla="*/ 7223591 w 8023328"/>
              <a:gd name="connsiteY399" fmla="*/ 1423353 h 2380521"/>
              <a:gd name="connsiteX400" fmla="*/ 7155152 w 8023328"/>
              <a:gd name="connsiteY400" fmla="*/ 1423353 h 2380521"/>
              <a:gd name="connsiteX401" fmla="*/ 7169940 w 8023328"/>
              <a:gd name="connsiteY401" fmla="*/ 1438142 h 2380521"/>
              <a:gd name="connsiteX402" fmla="*/ 7155152 w 8023328"/>
              <a:gd name="connsiteY402" fmla="*/ 1452931 h 2380521"/>
              <a:gd name="connsiteX403" fmla="*/ 7141920 w 8023328"/>
              <a:gd name="connsiteY403" fmla="*/ 1438142 h 2380521"/>
              <a:gd name="connsiteX404" fmla="*/ 7155152 w 8023328"/>
              <a:gd name="connsiteY404" fmla="*/ 1423353 h 2380521"/>
              <a:gd name="connsiteX405" fmla="*/ 7084322 w 8023328"/>
              <a:gd name="connsiteY405" fmla="*/ 1423353 h 2380521"/>
              <a:gd name="connsiteX406" fmla="*/ 7099111 w 8023328"/>
              <a:gd name="connsiteY406" fmla="*/ 1438142 h 2380521"/>
              <a:gd name="connsiteX407" fmla="*/ 7084322 w 8023328"/>
              <a:gd name="connsiteY407" fmla="*/ 1452931 h 2380521"/>
              <a:gd name="connsiteX408" fmla="*/ 7069533 w 8023328"/>
              <a:gd name="connsiteY408" fmla="*/ 1438142 h 2380521"/>
              <a:gd name="connsiteX409" fmla="*/ 7084322 w 8023328"/>
              <a:gd name="connsiteY409" fmla="*/ 1423353 h 2380521"/>
              <a:gd name="connsiteX410" fmla="*/ 7013492 w 8023328"/>
              <a:gd name="connsiteY410" fmla="*/ 1423353 h 2380521"/>
              <a:gd name="connsiteX411" fmla="*/ 7028280 w 8023328"/>
              <a:gd name="connsiteY411" fmla="*/ 1438142 h 2380521"/>
              <a:gd name="connsiteX412" fmla="*/ 7013492 w 8023328"/>
              <a:gd name="connsiteY412" fmla="*/ 1452931 h 2380521"/>
              <a:gd name="connsiteX413" fmla="*/ 6998704 w 8023328"/>
              <a:gd name="connsiteY413" fmla="*/ 1438142 h 2380521"/>
              <a:gd name="connsiteX414" fmla="*/ 7013492 w 8023328"/>
              <a:gd name="connsiteY414" fmla="*/ 1423353 h 2380521"/>
              <a:gd name="connsiteX415" fmla="*/ 6939085 w 8023328"/>
              <a:gd name="connsiteY415" fmla="*/ 1423353 h 2380521"/>
              <a:gd name="connsiteX416" fmla="*/ 6950753 w 8023328"/>
              <a:gd name="connsiteY416" fmla="*/ 1438142 h 2380521"/>
              <a:gd name="connsiteX417" fmla="*/ 6939085 w 8023328"/>
              <a:gd name="connsiteY417" fmla="*/ 1452931 h 2380521"/>
              <a:gd name="connsiteX418" fmla="*/ 6924500 w 8023328"/>
              <a:gd name="connsiteY418" fmla="*/ 1438142 h 2380521"/>
              <a:gd name="connsiteX419" fmla="*/ 6939085 w 8023328"/>
              <a:gd name="connsiteY419" fmla="*/ 1423353 h 2380521"/>
              <a:gd name="connsiteX420" fmla="*/ 6867525 w 8023328"/>
              <a:gd name="connsiteY420" fmla="*/ 1423353 h 2380521"/>
              <a:gd name="connsiteX421" fmla="*/ 6879922 w 8023328"/>
              <a:gd name="connsiteY421" fmla="*/ 1438142 h 2380521"/>
              <a:gd name="connsiteX422" fmla="*/ 6867525 w 8023328"/>
              <a:gd name="connsiteY422" fmla="*/ 1452931 h 2380521"/>
              <a:gd name="connsiteX423" fmla="*/ 6853669 w 8023328"/>
              <a:gd name="connsiteY423" fmla="*/ 1438142 h 2380521"/>
              <a:gd name="connsiteX424" fmla="*/ 6867525 w 8023328"/>
              <a:gd name="connsiteY424" fmla="*/ 1423353 h 2380521"/>
              <a:gd name="connsiteX425" fmla="*/ 6796696 w 8023328"/>
              <a:gd name="connsiteY425" fmla="*/ 1423353 h 2380521"/>
              <a:gd name="connsiteX426" fmla="*/ 6809093 w 8023328"/>
              <a:gd name="connsiteY426" fmla="*/ 1438142 h 2380521"/>
              <a:gd name="connsiteX427" fmla="*/ 6796696 w 8023328"/>
              <a:gd name="connsiteY427" fmla="*/ 1452931 h 2380521"/>
              <a:gd name="connsiteX428" fmla="*/ 6782840 w 8023328"/>
              <a:gd name="connsiteY428" fmla="*/ 1438142 h 2380521"/>
              <a:gd name="connsiteX429" fmla="*/ 6796696 w 8023328"/>
              <a:gd name="connsiteY429" fmla="*/ 1423353 h 2380521"/>
              <a:gd name="connsiteX430" fmla="*/ 155518 w 8023328"/>
              <a:gd name="connsiteY430" fmla="*/ 1355896 h 2380521"/>
              <a:gd name="connsiteX431" fmla="*/ 167916 w 8023328"/>
              <a:gd name="connsiteY431" fmla="*/ 1368293 h 2380521"/>
              <a:gd name="connsiteX432" fmla="*/ 155518 w 8023328"/>
              <a:gd name="connsiteY432" fmla="*/ 1382149 h 2380521"/>
              <a:gd name="connsiteX433" fmla="*/ 141662 w 8023328"/>
              <a:gd name="connsiteY433" fmla="*/ 1368293 h 2380521"/>
              <a:gd name="connsiteX434" fmla="*/ 155518 w 8023328"/>
              <a:gd name="connsiteY434" fmla="*/ 1355896 h 2380521"/>
              <a:gd name="connsiteX435" fmla="*/ 83230 w 8023328"/>
              <a:gd name="connsiteY435" fmla="*/ 1355896 h 2380521"/>
              <a:gd name="connsiteX436" fmla="*/ 97086 w 8023328"/>
              <a:gd name="connsiteY436" fmla="*/ 1368293 h 2380521"/>
              <a:gd name="connsiteX437" fmla="*/ 83230 w 8023328"/>
              <a:gd name="connsiteY437" fmla="*/ 1382149 h 2380521"/>
              <a:gd name="connsiteX438" fmla="*/ 70832 w 8023328"/>
              <a:gd name="connsiteY438" fmla="*/ 1368293 h 2380521"/>
              <a:gd name="connsiteX439" fmla="*/ 83230 w 8023328"/>
              <a:gd name="connsiteY439" fmla="*/ 1355896 h 2380521"/>
              <a:gd name="connsiteX440" fmla="*/ 11994 w 8023328"/>
              <a:gd name="connsiteY440" fmla="*/ 1355896 h 2380521"/>
              <a:gd name="connsiteX441" fmla="*/ 26235 w 8023328"/>
              <a:gd name="connsiteY441" fmla="*/ 1368293 h 2380521"/>
              <a:gd name="connsiteX442" fmla="*/ 11994 w 8023328"/>
              <a:gd name="connsiteY442" fmla="*/ 1382149 h 2380521"/>
              <a:gd name="connsiteX443" fmla="*/ 2 w 8023328"/>
              <a:gd name="connsiteY443" fmla="*/ 1368293 h 2380521"/>
              <a:gd name="connsiteX444" fmla="*/ 11994 w 8023328"/>
              <a:gd name="connsiteY444" fmla="*/ 1355896 h 2380521"/>
              <a:gd name="connsiteX445" fmla="*/ 7294422 w 8023328"/>
              <a:gd name="connsiteY445" fmla="*/ 1352524 h 2380521"/>
              <a:gd name="connsiteX446" fmla="*/ 7308278 w 8023328"/>
              <a:gd name="connsiteY446" fmla="*/ 1367109 h 2380521"/>
              <a:gd name="connsiteX447" fmla="*/ 7294422 w 8023328"/>
              <a:gd name="connsiteY447" fmla="*/ 1378777 h 2380521"/>
              <a:gd name="connsiteX448" fmla="*/ 7282025 w 8023328"/>
              <a:gd name="connsiteY448" fmla="*/ 1367109 h 2380521"/>
              <a:gd name="connsiteX449" fmla="*/ 7294422 w 8023328"/>
              <a:gd name="connsiteY449" fmla="*/ 1352524 h 2380521"/>
              <a:gd name="connsiteX450" fmla="*/ 7223591 w 8023328"/>
              <a:gd name="connsiteY450" fmla="*/ 1352524 h 2380521"/>
              <a:gd name="connsiteX451" fmla="*/ 7237447 w 8023328"/>
              <a:gd name="connsiteY451" fmla="*/ 1367109 h 2380521"/>
              <a:gd name="connsiteX452" fmla="*/ 7223591 w 8023328"/>
              <a:gd name="connsiteY452" fmla="*/ 1378777 h 2380521"/>
              <a:gd name="connsiteX453" fmla="*/ 7211194 w 8023328"/>
              <a:gd name="connsiteY453" fmla="*/ 1367109 h 2380521"/>
              <a:gd name="connsiteX454" fmla="*/ 7223591 w 8023328"/>
              <a:gd name="connsiteY454" fmla="*/ 1352524 h 2380521"/>
              <a:gd name="connsiteX455" fmla="*/ 7155152 w 8023328"/>
              <a:gd name="connsiteY455" fmla="*/ 1352524 h 2380521"/>
              <a:gd name="connsiteX456" fmla="*/ 7169940 w 8023328"/>
              <a:gd name="connsiteY456" fmla="*/ 1367109 h 2380521"/>
              <a:gd name="connsiteX457" fmla="*/ 7155152 w 8023328"/>
              <a:gd name="connsiteY457" fmla="*/ 1378777 h 2380521"/>
              <a:gd name="connsiteX458" fmla="*/ 7140364 w 8023328"/>
              <a:gd name="connsiteY458" fmla="*/ 1367109 h 2380521"/>
              <a:gd name="connsiteX459" fmla="*/ 7155152 w 8023328"/>
              <a:gd name="connsiteY459" fmla="*/ 1352524 h 2380521"/>
              <a:gd name="connsiteX460" fmla="*/ 7084322 w 8023328"/>
              <a:gd name="connsiteY460" fmla="*/ 1352524 h 2380521"/>
              <a:gd name="connsiteX461" fmla="*/ 7099111 w 8023328"/>
              <a:gd name="connsiteY461" fmla="*/ 1367109 h 2380521"/>
              <a:gd name="connsiteX462" fmla="*/ 7084322 w 8023328"/>
              <a:gd name="connsiteY462" fmla="*/ 1378777 h 2380521"/>
              <a:gd name="connsiteX463" fmla="*/ 7069533 w 8023328"/>
              <a:gd name="connsiteY463" fmla="*/ 1367109 h 2380521"/>
              <a:gd name="connsiteX464" fmla="*/ 7084322 w 8023328"/>
              <a:gd name="connsiteY464" fmla="*/ 1352524 h 2380521"/>
              <a:gd name="connsiteX465" fmla="*/ 7013492 w 8023328"/>
              <a:gd name="connsiteY465" fmla="*/ 1352524 h 2380521"/>
              <a:gd name="connsiteX466" fmla="*/ 7028280 w 8023328"/>
              <a:gd name="connsiteY466" fmla="*/ 1367109 h 2380521"/>
              <a:gd name="connsiteX467" fmla="*/ 7013492 w 8023328"/>
              <a:gd name="connsiteY467" fmla="*/ 1378777 h 2380521"/>
              <a:gd name="connsiteX468" fmla="*/ 6998704 w 8023328"/>
              <a:gd name="connsiteY468" fmla="*/ 1367109 h 2380521"/>
              <a:gd name="connsiteX469" fmla="*/ 7013492 w 8023328"/>
              <a:gd name="connsiteY469" fmla="*/ 1352524 h 2380521"/>
              <a:gd name="connsiteX470" fmla="*/ 6939085 w 8023328"/>
              <a:gd name="connsiteY470" fmla="*/ 1352524 h 2380521"/>
              <a:gd name="connsiteX471" fmla="*/ 6950753 w 8023328"/>
              <a:gd name="connsiteY471" fmla="*/ 1367701 h 2380521"/>
              <a:gd name="connsiteX472" fmla="*/ 6939085 w 8023328"/>
              <a:gd name="connsiteY472" fmla="*/ 1382120 h 2380521"/>
              <a:gd name="connsiteX473" fmla="*/ 6924500 w 8023328"/>
              <a:gd name="connsiteY473" fmla="*/ 1367701 h 2380521"/>
              <a:gd name="connsiteX474" fmla="*/ 6939085 w 8023328"/>
              <a:gd name="connsiteY474" fmla="*/ 1352524 h 2380521"/>
              <a:gd name="connsiteX475" fmla="*/ 6867525 w 8023328"/>
              <a:gd name="connsiteY475" fmla="*/ 1352524 h 2380521"/>
              <a:gd name="connsiteX476" fmla="*/ 6879922 w 8023328"/>
              <a:gd name="connsiteY476" fmla="*/ 1367701 h 2380521"/>
              <a:gd name="connsiteX477" fmla="*/ 6867525 w 8023328"/>
              <a:gd name="connsiteY477" fmla="*/ 1382120 h 2380521"/>
              <a:gd name="connsiteX478" fmla="*/ 6853669 w 8023328"/>
              <a:gd name="connsiteY478" fmla="*/ 1367701 h 2380521"/>
              <a:gd name="connsiteX479" fmla="*/ 6867525 w 8023328"/>
              <a:gd name="connsiteY479" fmla="*/ 1352524 h 2380521"/>
              <a:gd name="connsiteX480" fmla="*/ 6796696 w 8023328"/>
              <a:gd name="connsiteY480" fmla="*/ 1352524 h 2380521"/>
              <a:gd name="connsiteX481" fmla="*/ 6809093 w 8023328"/>
              <a:gd name="connsiteY481" fmla="*/ 1367701 h 2380521"/>
              <a:gd name="connsiteX482" fmla="*/ 6796696 w 8023328"/>
              <a:gd name="connsiteY482" fmla="*/ 1382120 h 2380521"/>
              <a:gd name="connsiteX483" fmla="*/ 6782840 w 8023328"/>
              <a:gd name="connsiteY483" fmla="*/ 1367701 h 2380521"/>
              <a:gd name="connsiteX484" fmla="*/ 6796696 w 8023328"/>
              <a:gd name="connsiteY484" fmla="*/ 1352524 h 2380521"/>
              <a:gd name="connsiteX485" fmla="*/ 6724405 w 8023328"/>
              <a:gd name="connsiteY485" fmla="*/ 1352524 h 2380521"/>
              <a:gd name="connsiteX486" fmla="*/ 6738261 w 8023328"/>
              <a:gd name="connsiteY486" fmla="*/ 1367701 h 2380521"/>
              <a:gd name="connsiteX487" fmla="*/ 6724405 w 8023328"/>
              <a:gd name="connsiteY487" fmla="*/ 1382120 h 2380521"/>
              <a:gd name="connsiteX488" fmla="*/ 6712008 w 8023328"/>
              <a:gd name="connsiteY488" fmla="*/ 1367701 h 2380521"/>
              <a:gd name="connsiteX489" fmla="*/ 6724405 w 8023328"/>
              <a:gd name="connsiteY489" fmla="*/ 1352524 h 2380521"/>
              <a:gd name="connsiteX490" fmla="*/ 6653576 w 8023328"/>
              <a:gd name="connsiteY490" fmla="*/ 1352524 h 2380521"/>
              <a:gd name="connsiteX491" fmla="*/ 6667432 w 8023328"/>
              <a:gd name="connsiteY491" fmla="*/ 1367701 h 2380521"/>
              <a:gd name="connsiteX492" fmla="*/ 6653576 w 8023328"/>
              <a:gd name="connsiteY492" fmla="*/ 1382120 h 2380521"/>
              <a:gd name="connsiteX493" fmla="*/ 6641179 w 8023328"/>
              <a:gd name="connsiteY493" fmla="*/ 1367701 h 2380521"/>
              <a:gd name="connsiteX494" fmla="*/ 6653576 w 8023328"/>
              <a:gd name="connsiteY494" fmla="*/ 1352524 h 2380521"/>
              <a:gd name="connsiteX495" fmla="*/ 7223591 w 8023328"/>
              <a:gd name="connsiteY495" fmla="*/ 1281693 h 2380521"/>
              <a:gd name="connsiteX496" fmla="*/ 7237447 w 8023328"/>
              <a:gd name="connsiteY496" fmla="*/ 1295549 h 2380521"/>
              <a:gd name="connsiteX497" fmla="*/ 7223591 w 8023328"/>
              <a:gd name="connsiteY497" fmla="*/ 1307946 h 2380521"/>
              <a:gd name="connsiteX498" fmla="*/ 7211194 w 8023328"/>
              <a:gd name="connsiteY498" fmla="*/ 1295549 h 2380521"/>
              <a:gd name="connsiteX499" fmla="*/ 7223591 w 8023328"/>
              <a:gd name="connsiteY499" fmla="*/ 1281693 h 2380521"/>
              <a:gd name="connsiteX500" fmla="*/ 7155152 w 8023328"/>
              <a:gd name="connsiteY500" fmla="*/ 1281693 h 2380521"/>
              <a:gd name="connsiteX501" fmla="*/ 7169940 w 8023328"/>
              <a:gd name="connsiteY501" fmla="*/ 1295549 h 2380521"/>
              <a:gd name="connsiteX502" fmla="*/ 7155152 w 8023328"/>
              <a:gd name="connsiteY502" fmla="*/ 1307946 h 2380521"/>
              <a:gd name="connsiteX503" fmla="*/ 7140364 w 8023328"/>
              <a:gd name="connsiteY503" fmla="*/ 1295549 h 2380521"/>
              <a:gd name="connsiteX504" fmla="*/ 7155152 w 8023328"/>
              <a:gd name="connsiteY504" fmla="*/ 1281693 h 2380521"/>
              <a:gd name="connsiteX505" fmla="*/ 7084322 w 8023328"/>
              <a:gd name="connsiteY505" fmla="*/ 1281693 h 2380521"/>
              <a:gd name="connsiteX506" fmla="*/ 7099111 w 8023328"/>
              <a:gd name="connsiteY506" fmla="*/ 1295549 h 2380521"/>
              <a:gd name="connsiteX507" fmla="*/ 7084322 w 8023328"/>
              <a:gd name="connsiteY507" fmla="*/ 1307946 h 2380521"/>
              <a:gd name="connsiteX508" fmla="*/ 7069533 w 8023328"/>
              <a:gd name="connsiteY508" fmla="*/ 1295549 h 2380521"/>
              <a:gd name="connsiteX509" fmla="*/ 7084322 w 8023328"/>
              <a:gd name="connsiteY509" fmla="*/ 1281693 h 2380521"/>
              <a:gd name="connsiteX510" fmla="*/ 7013492 w 8023328"/>
              <a:gd name="connsiteY510" fmla="*/ 1281693 h 2380521"/>
              <a:gd name="connsiteX511" fmla="*/ 7028280 w 8023328"/>
              <a:gd name="connsiteY511" fmla="*/ 1295549 h 2380521"/>
              <a:gd name="connsiteX512" fmla="*/ 7013492 w 8023328"/>
              <a:gd name="connsiteY512" fmla="*/ 1307946 h 2380521"/>
              <a:gd name="connsiteX513" fmla="*/ 6998704 w 8023328"/>
              <a:gd name="connsiteY513" fmla="*/ 1295549 h 2380521"/>
              <a:gd name="connsiteX514" fmla="*/ 7013492 w 8023328"/>
              <a:gd name="connsiteY514" fmla="*/ 1281693 h 2380521"/>
              <a:gd name="connsiteX515" fmla="*/ 6939085 w 8023328"/>
              <a:gd name="connsiteY515" fmla="*/ 1281693 h 2380521"/>
              <a:gd name="connsiteX516" fmla="*/ 6950753 w 8023328"/>
              <a:gd name="connsiteY516" fmla="*/ 1295549 h 2380521"/>
              <a:gd name="connsiteX517" fmla="*/ 6939085 w 8023328"/>
              <a:gd name="connsiteY517" fmla="*/ 1307946 h 2380521"/>
              <a:gd name="connsiteX518" fmla="*/ 6924500 w 8023328"/>
              <a:gd name="connsiteY518" fmla="*/ 1295549 h 2380521"/>
              <a:gd name="connsiteX519" fmla="*/ 6939085 w 8023328"/>
              <a:gd name="connsiteY519" fmla="*/ 1281693 h 2380521"/>
              <a:gd name="connsiteX520" fmla="*/ 6867525 w 8023328"/>
              <a:gd name="connsiteY520" fmla="*/ 1281693 h 2380521"/>
              <a:gd name="connsiteX521" fmla="*/ 6879922 w 8023328"/>
              <a:gd name="connsiteY521" fmla="*/ 1295549 h 2380521"/>
              <a:gd name="connsiteX522" fmla="*/ 6867525 w 8023328"/>
              <a:gd name="connsiteY522" fmla="*/ 1307946 h 2380521"/>
              <a:gd name="connsiteX523" fmla="*/ 6853669 w 8023328"/>
              <a:gd name="connsiteY523" fmla="*/ 1295549 h 2380521"/>
              <a:gd name="connsiteX524" fmla="*/ 6867525 w 8023328"/>
              <a:gd name="connsiteY524" fmla="*/ 1281693 h 2380521"/>
              <a:gd name="connsiteX525" fmla="*/ 6796696 w 8023328"/>
              <a:gd name="connsiteY525" fmla="*/ 1281693 h 2380521"/>
              <a:gd name="connsiteX526" fmla="*/ 6809093 w 8023328"/>
              <a:gd name="connsiteY526" fmla="*/ 1295549 h 2380521"/>
              <a:gd name="connsiteX527" fmla="*/ 6796696 w 8023328"/>
              <a:gd name="connsiteY527" fmla="*/ 1307946 h 2380521"/>
              <a:gd name="connsiteX528" fmla="*/ 6782840 w 8023328"/>
              <a:gd name="connsiteY528" fmla="*/ 1295549 h 2380521"/>
              <a:gd name="connsiteX529" fmla="*/ 6796696 w 8023328"/>
              <a:gd name="connsiteY529" fmla="*/ 1281693 h 2380521"/>
              <a:gd name="connsiteX530" fmla="*/ 6724405 w 8023328"/>
              <a:gd name="connsiteY530" fmla="*/ 1281693 h 2380521"/>
              <a:gd name="connsiteX531" fmla="*/ 6738261 w 8023328"/>
              <a:gd name="connsiteY531" fmla="*/ 1295549 h 2380521"/>
              <a:gd name="connsiteX532" fmla="*/ 6724405 w 8023328"/>
              <a:gd name="connsiteY532" fmla="*/ 1307946 h 2380521"/>
              <a:gd name="connsiteX533" fmla="*/ 6712008 w 8023328"/>
              <a:gd name="connsiteY533" fmla="*/ 1295549 h 2380521"/>
              <a:gd name="connsiteX534" fmla="*/ 6724405 w 8023328"/>
              <a:gd name="connsiteY534" fmla="*/ 1281693 h 2380521"/>
              <a:gd name="connsiteX535" fmla="*/ 6653576 w 8023328"/>
              <a:gd name="connsiteY535" fmla="*/ 1281693 h 2380521"/>
              <a:gd name="connsiteX536" fmla="*/ 6667432 w 8023328"/>
              <a:gd name="connsiteY536" fmla="*/ 1295549 h 2380521"/>
              <a:gd name="connsiteX537" fmla="*/ 6653576 w 8023328"/>
              <a:gd name="connsiteY537" fmla="*/ 1307946 h 2380521"/>
              <a:gd name="connsiteX538" fmla="*/ 6641179 w 8023328"/>
              <a:gd name="connsiteY538" fmla="*/ 1295549 h 2380521"/>
              <a:gd name="connsiteX539" fmla="*/ 6653576 w 8023328"/>
              <a:gd name="connsiteY539" fmla="*/ 1281693 h 2380521"/>
              <a:gd name="connsiteX540" fmla="*/ 6582745 w 8023328"/>
              <a:gd name="connsiteY540" fmla="*/ 1281693 h 2380521"/>
              <a:gd name="connsiteX541" fmla="*/ 6596601 w 8023328"/>
              <a:gd name="connsiteY541" fmla="*/ 1295549 h 2380521"/>
              <a:gd name="connsiteX542" fmla="*/ 6582745 w 8023328"/>
              <a:gd name="connsiteY542" fmla="*/ 1307946 h 2380521"/>
              <a:gd name="connsiteX543" fmla="*/ 6570348 w 8023328"/>
              <a:gd name="connsiteY543" fmla="*/ 1295549 h 2380521"/>
              <a:gd name="connsiteX544" fmla="*/ 6582745 w 8023328"/>
              <a:gd name="connsiteY544" fmla="*/ 1281693 h 2380521"/>
              <a:gd name="connsiteX545" fmla="*/ 6510933 w 8023328"/>
              <a:gd name="connsiteY545" fmla="*/ 1281693 h 2380521"/>
              <a:gd name="connsiteX546" fmla="*/ 6525722 w 8023328"/>
              <a:gd name="connsiteY546" fmla="*/ 1295549 h 2380521"/>
              <a:gd name="connsiteX547" fmla="*/ 6510933 w 8023328"/>
              <a:gd name="connsiteY547" fmla="*/ 1307946 h 2380521"/>
              <a:gd name="connsiteX548" fmla="*/ 6496144 w 8023328"/>
              <a:gd name="connsiteY548" fmla="*/ 1295549 h 2380521"/>
              <a:gd name="connsiteX549" fmla="*/ 6510933 w 8023328"/>
              <a:gd name="connsiteY549" fmla="*/ 1281693 h 2380521"/>
              <a:gd name="connsiteX550" fmla="*/ 6440492 w 8023328"/>
              <a:gd name="connsiteY550" fmla="*/ 1281693 h 2380521"/>
              <a:gd name="connsiteX551" fmla="*/ 6454911 w 8023328"/>
              <a:gd name="connsiteY551" fmla="*/ 1295549 h 2380521"/>
              <a:gd name="connsiteX552" fmla="*/ 6440492 w 8023328"/>
              <a:gd name="connsiteY552" fmla="*/ 1307946 h 2380521"/>
              <a:gd name="connsiteX553" fmla="*/ 6425315 w 8023328"/>
              <a:gd name="connsiteY553" fmla="*/ 1295549 h 2380521"/>
              <a:gd name="connsiteX554" fmla="*/ 6440492 w 8023328"/>
              <a:gd name="connsiteY554" fmla="*/ 1281693 h 2380521"/>
              <a:gd name="connsiteX555" fmla="*/ 6369273 w 8023328"/>
              <a:gd name="connsiteY555" fmla="*/ 1281693 h 2380521"/>
              <a:gd name="connsiteX556" fmla="*/ 6384062 w 8023328"/>
              <a:gd name="connsiteY556" fmla="*/ 1296482 h 2380521"/>
              <a:gd name="connsiteX557" fmla="*/ 6369273 w 8023328"/>
              <a:gd name="connsiteY557" fmla="*/ 1311271 h 2380521"/>
              <a:gd name="connsiteX558" fmla="*/ 6354484 w 8023328"/>
              <a:gd name="connsiteY558" fmla="*/ 1296482 h 2380521"/>
              <a:gd name="connsiteX559" fmla="*/ 6369273 w 8023328"/>
              <a:gd name="connsiteY559" fmla="*/ 1281693 h 2380521"/>
              <a:gd name="connsiteX560" fmla="*/ 5799257 w 8023328"/>
              <a:gd name="connsiteY560" fmla="*/ 1281693 h 2380521"/>
              <a:gd name="connsiteX561" fmla="*/ 5814045 w 8023328"/>
              <a:gd name="connsiteY561" fmla="*/ 1296482 h 2380521"/>
              <a:gd name="connsiteX562" fmla="*/ 5799257 w 8023328"/>
              <a:gd name="connsiteY562" fmla="*/ 1311271 h 2380521"/>
              <a:gd name="connsiteX563" fmla="*/ 5784469 w 8023328"/>
              <a:gd name="connsiteY563" fmla="*/ 1296482 h 2380521"/>
              <a:gd name="connsiteX564" fmla="*/ 5799257 w 8023328"/>
              <a:gd name="connsiteY564" fmla="*/ 1281693 h 2380521"/>
              <a:gd name="connsiteX565" fmla="*/ 5724122 w 8023328"/>
              <a:gd name="connsiteY565" fmla="*/ 1281693 h 2380521"/>
              <a:gd name="connsiteX566" fmla="*/ 5736519 w 8023328"/>
              <a:gd name="connsiteY566" fmla="*/ 1296482 h 2380521"/>
              <a:gd name="connsiteX567" fmla="*/ 5724122 w 8023328"/>
              <a:gd name="connsiteY567" fmla="*/ 1311271 h 2380521"/>
              <a:gd name="connsiteX568" fmla="*/ 5710266 w 8023328"/>
              <a:gd name="connsiteY568" fmla="*/ 1296482 h 2380521"/>
              <a:gd name="connsiteX569" fmla="*/ 5724122 w 8023328"/>
              <a:gd name="connsiteY569" fmla="*/ 1281693 h 2380521"/>
              <a:gd name="connsiteX570" fmla="*/ 5653291 w 8023328"/>
              <a:gd name="connsiteY570" fmla="*/ 1281693 h 2380521"/>
              <a:gd name="connsiteX571" fmla="*/ 5665688 w 8023328"/>
              <a:gd name="connsiteY571" fmla="*/ 1296482 h 2380521"/>
              <a:gd name="connsiteX572" fmla="*/ 5653291 w 8023328"/>
              <a:gd name="connsiteY572" fmla="*/ 1311271 h 2380521"/>
              <a:gd name="connsiteX573" fmla="*/ 5639435 w 8023328"/>
              <a:gd name="connsiteY573" fmla="*/ 1296482 h 2380521"/>
              <a:gd name="connsiteX574" fmla="*/ 5653291 w 8023328"/>
              <a:gd name="connsiteY574" fmla="*/ 1281693 h 2380521"/>
              <a:gd name="connsiteX575" fmla="*/ 5582461 w 8023328"/>
              <a:gd name="connsiteY575" fmla="*/ 1281693 h 2380521"/>
              <a:gd name="connsiteX576" fmla="*/ 5594858 w 8023328"/>
              <a:gd name="connsiteY576" fmla="*/ 1296482 h 2380521"/>
              <a:gd name="connsiteX577" fmla="*/ 5582461 w 8023328"/>
              <a:gd name="connsiteY577" fmla="*/ 1311271 h 2380521"/>
              <a:gd name="connsiteX578" fmla="*/ 5568605 w 8023328"/>
              <a:gd name="connsiteY578" fmla="*/ 1296482 h 2380521"/>
              <a:gd name="connsiteX579" fmla="*/ 5582461 w 8023328"/>
              <a:gd name="connsiteY579" fmla="*/ 1281693 h 2380521"/>
              <a:gd name="connsiteX580" fmla="*/ 5510171 w 8023328"/>
              <a:gd name="connsiteY580" fmla="*/ 1281693 h 2380521"/>
              <a:gd name="connsiteX581" fmla="*/ 5524027 w 8023328"/>
              <a:gd name="connsiteY581" fmla="*/ 1296482 h 2380521"/>
              <a:gd name="connsiteX582" fmla="*/ 5510171 w 8023328"/>
              <a:gd name="connsiteY582" fmla="*/ 1311271 h 2380521"/>
              <a:gd name="connsiteX583" fmla="*/ 5497774 w 8023328"/>
              <a:gd name="connsiteY583" fmla="*/ 1296482 h 2380521"/>
              <a:gd name="connsiteX584" fmla="*/ 5510171 w 8023328"/>
              <a:gd name="connsiteY584" fmla="*/ 1281693 h 2380521"/>
              <a:gd name="connsiteX585" fmla="*/ 5438937 w 8023328"/>
              <a:gd name="connsiteY585" fmla="*/ 1281693 h 2380521"/>
              <a:gd name="connsiteX586" fmla="*/ 5453178 w 8023328"/>
              <a:gd name="connsiteY586" fmla="*/ 1296482 h 2380521"/>
              <a:gd name="connsiteX587" fmla="*/ 5438937 w 8023328"/>
              <a:gd name="connsiteY587" fmla="*/ 1311271 h 2380521"/>
              <a:gd name="connsiteX588" fmla="*/ 5426945 w 8023328"/>
              <a:gd name="connsiteY588" fmla="*/ 1296482 h 2380521"/>
              <a:gd name="connsiteX589" fmla="*/ 5438937 w 8023328"/>
              <a:gd name="connsiteY589" fmla="*/ 1281693 h 2380521"/>
              <a:gd name="connsiteX590" fmla="*/ 5368510 w 8023328"/>
              <a:gd name="connsiteY590" fmla="*/ 1281693 h 2380521"/>
              <a:gd name="connsiteX591" fmla="*/ 5382366 w 8023328"/>
              <a:gd name="connsiteY591" fmla="*/ 1296482 h 2380521"/>
              <a:gd name="connsiteX592" fmla="*/ 5368510 w 8023328"/>
              <a:gd name="connsiteY592" fmla="*/ 1311271 h 2380521"/>
              <a:gd name="connsiteX593" fmla="*/ 5356113 w 8023328"/>
              <a:gd name="connsiteY593" fmla="*/ 1296482 h 2380521"/>
              <a:gd name="connsiteX594" fmla="*/ 5368510 w 8023328"/>
              <a:gd name="connsiteY594" fmla="*/ 1281693 h 2380521"/>
              <a:gd name="connsiteX595" fmla="*/ 5296699 w 8023328"/>
              <a:gd name="connsiteY595" fmla="*/ 1281693 h 2380521"/>
              <a:gd name="connsiteX596" fmla="*/ 5311488 w 8023328"/>
              <a:gd name="connsiteY596" fmla="*/ 1296482 h 2380521"/>
              <a:gd name="connsiteX597" fmla="*/ 5296699 w 8023328"/>
              <a:gd name="connsiteY597" fmla="*/ 1311271 h 2380521"/>
              <a:gd name="connsiteX598" fmla="*/ 5281910 w 8023328"/>
              <a:gd name="connsiteY598" fmla="*/ 1296482 h 2380521"/>
              <a:gd name="connsiteX599" fmla="*/ 5296699 w 8023328"/>
              <a:gd name="connsiteY599" fmla="*/ 1281693 h 2380521"/>
              <a:gd name="connsiteX600" fmla="*/ 5225869 w 8023328"/>
              <a:gd name="connsiteY600" fmla="*/ 1281693 h 2380521"/>
              <a:gd name="connsiteX601" fmla="*/ 5240657 w 8023328"/>
              <a:gd name="connsiteY601" fmla="*/ 1296482 h 2380521"/>
              <a:gd name="connsiteX602" fmla="*/ 5225869 w 8023328"/>
              <a:gd name="connsiteY602" fmla="*/ 1311271 h 2380521"/>
              <a:gd name="connsiteX603" fmla="*/ 5211081 w 8023328"/>
              <a:gd name="connsiteY603" fmla="*/ 1296482 h 2380521"/>
              <a:gd name="connsiteX604" fmla="*/ 5225869 w 8023328"/>
              <a:gd name="connsiteY604" fmla="*/ 1281693 h 2380521"/>
              <a:gd name="connsiteX605" fmla="*/ 5154105 w 8023328"/>
              <a:gd name="connsiteY605" fmla="*/ 1281693 h 2380521"/>
              <a:gd name="connsiteX606" fmla="*/ 5166502 w 8023328"/>
              <a:gd name="connsiteY606" fmla="*/ 1296482 h 2380521"/>
              <a:gd name="connsiteX607" fmla="*/ 5154105 w 8023328"/>
              <a:gd name="connsiteY607" fmla="*/ 1311271 h 2380521"/>
              <a:gd name="connsiteX608" fmla="*/ 5140249 w 8023328"/>
              <a:gd name="connsiteY608" fmla="*/ 1296482 h 2380521"/>
              <a:gd name="connsiteX609" fmla="*/ 5154105 w 8023328"/>
              <a:gd name="connsiteY609" fmla="*/ 1281693 h 2380521"/>
              <a:gd name="connsiteX610" fmla="*/ 5083276 w 8023328"/>
              <a:gd name="connsiteY610" fmla="*/ 1281693 h 2380521"/>
              <a:gd name="connsiteX611" fmla="*/ 5095673 w 8023328"/>
              <a:gd name="connsiteY611" fmla="*/ 1296482 h 2380521"/>
              <a:gd name="connsiteX612" fmla="*/ 5083276 w 8023328"/>
              <a:gd name="connsiteY612" fmla="*/ 1311271 h 2380521"/>
              <a:gd name="connsiteX613" fmla="*/ 5069420 w 8023328"/>
              <a:gd name="connsiteY613" fmla="*/ 1296482 h 2380521"/>
              <a:gd name="connsiteX614" fmla="*/ 5083276 w 8023328"/>
              <a:gd name="connsiteY614" fmla="*/ 1281693 h 2380521"/>
              <a:gd name="connsiteX615" fmla="*/ 5012445 w 8023328"/>
              <a:gd name="connsiteY615" fmla="*/ 1281693 h 2380521"/>
              <a:gd name="connsiteX616" fmla="*/ 5024842 w 8023328"/>
              <a:gd name="connsiteY616" fmla="*/ 1296482 h 2380521"/>
              <a:gd name="connsiteX617" fmla="*/ 5012445 w 8023328"/>
              <a:gd name="connsiteY617" fmla="*/ 1311271 h 2380521"/>
              <a:gd name="connsiteX618" fmla="*/ 4998589 w 8023328"/>
              <a:gd name="connsiteY618" fmla="*/ 1296482 h 2380521"/>
              <a:gd name="connsiteX619" fmla="*/ 5012445 w 8023328"/>
              <a:gd name="connsiteY619" fmla="*/ 1281693 h 2380521"/>
              <a:gd name="connsiteX620" fmla="*/ 4940157 w 8023328"/>
              <a:gd name="connsiteY620" fmla="*/ 1281693 h 2380521"/>
              <a:gd name="connsiteX621" fmla="*/ 4954013 w 8023328"/>
              <a:gd name="connsiteY621" fmla="*/ 1296482 h 2380521"/>
              <a:gd name="connsiteX622" fmla="*/ 4940157 w 8023328"/>
              <a:gd name="connsiteY622" fmla="*/ 1311271 h 2380521"/>
              <a:gd name="connsiteX623" fmla="*/ 4927760 w 8023328"/>
              <a:gd name="connsiteY623" fmla="*/ 1296482 h 2380521"/>
              <a:gd name="connsiteX624" fmla="*/ 4940157 w 8023328"/>
              <a:gd name="connsiteY624" fmla="*/ 1281693 h 2380521"/>
              <a:gd name="connsiteX625" fmla="*/ 4865953 w 8023328"/>
              <a:gd name="connsiteY625" fmla="*/ 1281693 h 2380521"/>
              <a:gd name="connsiteX626" fmla="*/ 4879809 w 8023328"/>
              <a:gd name="connsiteY626" fmla="*/ 1296482 h 2380521"/>
              <a:gd name="connsiteX627" fmla="*/ 4865953 w 8023328"/>
              <a:gd name="connsiteY627" fmla="*/ 1311271 h 2380521"/>
              <a:gd name="connsiteX628" fmla="*/ 4853556 w 8023328"/>
              <a:gd name="connsiteY628" fmla="*/ 1296482 h 2380521"/>
              <a:gd name="connsiteX629" fmla="*/ 4865953 w 8023328"/>
              <a:gd name="connsiteY629" fmla="*/ 1281693 h 2380521"/>
              <a:gd name="connsiteX630" fmla="*/ 4795122 w 8023328"/>
              <a:gd name="connsiteY630" fmla="*/ 1281693 h 2380521"/>
              <a:gd name="connsiteX631" fmla="*/ 4808978 w 8023328"/>
              <a:gd name="connsiteY631" fmla="*/ 1296482 h 2380521"/>
              <a:gd name="connsiteX632" fmla="*/ 4795122 w 8023328"/>
              <a:gd name="connsiteY632" fmla="*/ 1311271 h 2380521"/>
              <a:gd name="connsiteX633" fmla="*/ 4782725 w 8023328"/>
              <a:gd name="connsiteY633" fmla="*/ 1296482 h 2380521"/>
              <a:gd name="connsiteX634" fmla="*/ 4795122 w 8023328"/>
              <a:gd name="connsiteY634" fmla="*/ 1281693 h 2380521"/>
              <a:gd name="connsiteX635" fmla="*/ 4726684 w 8023328"/>
              <a:gd name="connsiteY635" fmla="*/ 1281693 h 2380521"/>
              <a:gd name="connsiteX636" fmla="*/ 4741472 w 8023328"/>
              <a:gd name="connsiteY636" fmla="*/ 1296482 h 2380521"/>
              <a:gd name="connsiteX637" fmla="*/ 4726684 w 8023328"/>
              <a:gd name="connsiteY637" fmla="*/ 1311271 h 2380521"/>
              <a:gd name="connsiteX638" fmla="*/ 4711896 w 8023328"/>
              <a:gd name="connsiteY638" fmla="*/ 1296482 h 2380521"/>
              <a:gd name="connsiteX639" fmla="*/ 4726684 w 8023328"/>
              <a:gd name="connsiteY639" fmla="*/ 1281693 h 2380521"/>
              <a:gd name="connsiteX640" fmla="*/ 4655853 w 8023328"/>
              <a:gd name="connsiteY640" fmla="*/ 1281693 h 2380521"/>
              <a:gd name="connsiteX641" fmla="*/ 4670642 w 8023328"/>
              <a:gd name="connsiteY641" fmla="*/ 1294090 h 2380521"/>
              <a:gd name="connsiteX642" fmla="*/ 4655853 w 8023328"/>
              <a:gd name="connsiteY642" fmla="*/ 1307946 h 2380521"/>
              <a:gd name="connsiteX643" fmla="*/ 4641064 w 8023328"/>
              <a:gd name="connsiteY643" fmla="*/ 1294090 h 2380521"/>
              <a:gd name="connsiteX644" fmla="*/ 4655853 w 8023328"/>
              <a:gd name="connsiteY644" fmla="*/ 1281693 h 2380521"/>
              <a:gd name="connsiteX645" fmla="*/ 4585023 w 8023328"/>
              <a:gd name="connsiteY645" fmla="*/ 1281693 h 2380521"/>
              <a:gd name="connsiteX646" fmla="*/ 4599811 w 8023328"/>
              <a:gd name="connsiteY646" fmla="*/ 1294090 h 2380521"/>
              <a:gd name="connsiteX647" fmla="*/ 4585023 w 8023328"/>
              <a:gd name="connsiteY647" fmla="*/ 1307946 h 2380521"/>
              <a:gd name="connsiteX648" fmla="*/ 4570235 w 8023328"/>
              <a:gd name="connsiteY648" fmla="*/ 1294090 h 2380521"/>
              <a:gd name="connsiteX649" fmla="*/ 4585023 w 8023328"/>
              <a:gd name="connsiteY649" fmla="*/ 1281693 h 2380521"/>
              <a:gd name="connsiteX650" fmla="*/ 226355 w 8023328"/>
              <a:gd name="connsiteY650" fmla="*/ 1281693 h 2380521"/>
              <a:gd name="connsiteX651" fmla="*/ 238753 w 8023328"/>
              <a:gd name="connsiteY651" fmla="*/ 1296871 h 2380521"/>
              <a:gd name="connsiteX652" fmla="*/ 226355 w 8023328"/>
              <a:gd name="connsiteY652" fmla="*/ 1311291 h 2380521"/>
              <a:gd name="connsiteX653" fmla="*/ 212499 w 8023328"/>
              <a:gd name="connsiteY653" fmla="*/ 1296871 h 2380521"/>
              <a:gd name="connsiteX654" fmla="*/ 226355 w 8023328"/>
              <a:gd name="connsiteY654" fmla="*/ 1281693 h 2380521"/>
              <a:gd name="connsiteX655" fmla="*/ 155522 w 8023328"/>
              <a:gd name="connsiteY655" fmla="*/ 1281693 h 2380521"/>
              <a:gd name="connsiteX656" fmla="*/ 167919 w 8023328"/>
              <a:gd name="connsiteY656" fmla="*/ 1296871 h 2380521"/>
              <a:gd name="connsiteX657" fmla="*/ 155522 w 8023328"/>
              <a:gd name="connsiteY657" fmla="*/ 1311291 h 2380521"/>
              <a:gd name="connsiteX658" fmla="*/ 141666 w 8023328"/>
              <a:gd name="connsiteY658" fmla="*/ 1296871 h 2380521"/>
              <a:gd name="connsiteX659" fmla="*/ 155522 w 8023328"/>
              <a:gd name="connsiteY659" fmla="*/ 1281693 h 2380521"/>
              <a:gd name="connsiteX660" fmla="*/ 83234 w 8023328"/>
              <a:gd name="connsiteY660" fmla="*/ 1281693 h 2380521"/>
              <a:gd name="connsiteX661" fmla="*/ 97090 w 8023328"/>
              <a:gd name="connsiteY661" fmla="*/ 1296871 h 2380521"/>
              <a:gd name="connsiteX662" fmla="*/ 83234 w 8023328"/>
              <a:gd name="connsiteY662" fmla="*/ 1311291 h 2380521"/>
              <a:gd name="connsiteX663" fmla="*/ 70836 w 8023328"/>
              <a:gd name="connsiteY663" fmla="*/ 1296871 h 2380521"/>
              <a:gd name="connsiteX664" fmla="*/ 83234 w 8023328"/>
              <a:gd name="connsiteY664" fmla="*/ 1281693 h 2380521"/>
              <a:gd name="connsiteX665" fmla="*/ 11998 w 8023328"/>
              <a:gd name="connsiteY665" fmla="*/ 1281693 h 2380521"/>
              <a:gd name="connsiteX666" fmla="*/ 26239 w 8023328"/>
              <a:gd name="connsiteY666" fmla="*/ 1296871 h 2380521"/>
              <a:gd name="connsiteX667" fmla="*/ 11998 w 8023328"/>
              <a:gd name="connsiteY667" fmla="*/ 1311291 h 2380521"/>
              <a:gd name="connsiteX668" fmla="*/ 5 w 8023328"/>
              <a:gd name="connsiteY668" fmla="*/ 1296871 h 2380521"/>
              <a:gd name="connsiteX669" fmla="*/ 11998 w 8023328"/>
              <a:gd name="connsiteY669" fmla="*/ 1281693 h 2380521"/>
              <a:gd name="connsiteX670" fmla="*/ 7084322 w 8023328"/>
              <a:gd name="connsiteY670" fmla="*/ 1210863 h 2380521"/>
              <a:gd name="connsiteX671" fmla="*/ 7099111 w 8023328"/>
              <a:gd name="connsiteY671" fmla="*/ 1224719 h 2380521"/>
              <a:gd name="connsiteX672" fmla="*/ 7084322 w 8023328"/>
              <a:gd name="connsiteY672" fmla="*/ 1237116 h 2380521"/>
              <a:gd name="connsiteX673" fmla="*/ 7069533 w 8023328"/>
              <a:gd name="connsiteY673" fmla="*/ 1224719 h 2380521"/>
              <a:gd name="connsiteX674" fmla="*/ 7084322 w 8023328"/>
              <a:gd name="connsiteY674" fmla="*/ 1210863 h 2380521"/>
              <a:gd name="connsiteX675" fmla="*/ 7013492 w 8023328"/>
              <a:gd name="connsiteY675" fmla="*/ 1210863 h 2380521"/>
              <a:gd name="connsiteX676" fmla="*/ 7028280 w 8023328"/>
              <a:gd name="connsiteY676" fmla="*/ 1224719 h 2380521"/>
              <a:gd name="connsiteX677" fmla="*/ 7013492 w 8023328"/>
              <a:gd name="connsiteY677" fmla="*/ 1237116 h 2380521"/>
              <a:gd name="connsiteX678" fmla="*/ 6998704 w 8023328"/>
              <a:gd name="connsiteY678" fmla="*/ 1224719 h 2380521"/>
              <a:gd name="connsiteX679" fmla="*/ 7013492 w 8023328"/>
              <a:gd name="connsiteY679" fmla="*/ 1210863 h 2380521"/>
              <a:gd name="connsiteX680" fmla="*/ 6939085 w 8023328"/>
              <a:gd name="connsiteY680" fmla="*/ 1210863 h 2380521"/>
              <a:gd name="connsiteX681" fmla="*/ 6950753 w 8023328"/>
              <a:gd name="connsiteY681" fmla="*/ 1224719 h 2380521"/>
              <a:gd name="connsiteX682" fmla="*/ 6939085 w 8023328"/>
              <a:gd name="connsiteY682" fmla="*/ 1237116 h 2380521"/>
              <a:gd name="connsiteX683" fmla="*/ 6924500 w 8023328"/>
              <a:gd name="connsiteY683" fmla="*/ 1224719 h 2380521"/>
              <a:gd name="connsiteX684" fmla="*/ 6939085 w 8023328"/>
              <a:gd name="connsiteY684" fmla="*/ 1210863 h 2380521"/>
              <a:gd name="connsiteX685" fmla="*/ 6867525 w 8023328"/>
              <a:gd name="connsiteY685" fmla="*/ 1210863 h 2380521"/>
              <a:gd name="connsiteX686" fmla="*/ 6879922 w 8023328"/>
              <a:gd name="connsiteY686" fmla="*/ 1224719 h 2380521"/>
              <a:gd name="connsiteX687" fmla="*/ 6867525 w 8023328"/>
              <a:gd name="connsiteY687" fmla="*/ 1237116 h 2380521"/>
              <a:gd name="connsiteX688" fmla="*/ 6853669 w 8023328"/>
              <a:gd name="connsiteY688" fmla="*/ 1224719 h 2380521"/>
              <a:gd name="connsiteX689" fmla="*/ 6867525 w 8023328"/>
              <a:gd name="connsiteY689" fmla="*/ 1210863 h 2380521"/>
              <a:gd name="connsiteX690" fmla="*/ 6796696 w 8023328"/>
              <a:gd name="connsiteY690" fmla="*/ 1210863 h 2380521"/>
              <a:gd name="connsiteX691" fmla="*/ 6809093 w 8023328"/>
              <a:gd name="connsiteY691" fmla="*/ 1224719 h 2380521"/>
              <a:gd name="connsiteX692" fmla="*/ 6796696 w 8023328"/>
              <a:gd name="connsiteY692" fmla="*/ 1237116 h 2380521"/>
              <a:gd name="connsiteX693" fmla="*/ 6782840 w 8023328"/>
              <a:gd name="connsiteY693" fmla="*/ 1224719 h 2380521"/>
              <a:gd name="connsiteX694" fmla="*/ 6796696 w 8023328"/>
              <a:gd name="connsiteY694" fmla="*/ 1210863 h 2380521"/>
              <a:gd name="connsiteX695" fmla="*/ 6724405 w 8023328"/>
              <a:gd name="connsiteY695" fmla="*/ 1210863 h 2380521"/>
              <a:gd name="connsiteX696" fmla="*/ 6738261 w 8023328"/>
              <a:gd name="connsiteY696" fmla="*/ 1224719 h 2380521"/>
              <a:gd name="connsiteX697" fmla="*/ 6724405 w 8023328"/>
              <a:gd name="connsiteY697" fmla="*/ 1237116 h 2380521"/>
              <a:gd name="connsiteX698" fmla="*/ 6712008 w 8023328"/>
              <a:gd name="connsiteY698" fmla="*/ 1224719 h 2380521"/>
              <a:gd name="connsiteX699" fmla="*/ 6724405 w 8023328"/>
              <a:gd name="connsiteY699" fmla="*/ 1210863 h 2380521"/>
              <a:gd name="connsiteX700" fmla="*/ 6653576 w 8023328"/>
              <a:gd name="connsiteY700" fmla="*/ 1210863 h 2380521"/>
              <a:gd name="connsiteX701" fmla="*/ 6667432 w 8023328"/>
              <a:gd name="connsiteY701" fmla="*/ 1224719 h 2380521"/>
              <a:gd name="connsiteX702" fmla="*/ 6653576 w 8023328"/>
              <a:gd name="connsiteY702" fmla="*/ 1237116 h 2380521"/>
              <a:gd name="connsiteX703" fmla="*/ 6641179 w 8023328"/>
              <a:gd name="connsiteY703" fmla="*/ 1224719 h 2380521"/>
              <a:gd name="connsiteX704" fmla="*/ 6653576 w 8023328"/>
              <a:gd name="connsiteY704" fmla="*/ 1210863 h 2380521"/>
              <a:gd name="connsiteX705" fmla="*/ 6582745 w 8023328"/>
              <a:gd name="connsiteY705" fmla="*/ 1210863 h 2380521"/>
              <a:gd name="connsiteX706" fmla="*/ 6596601 w 8023328"/>
              <a:gd name="connsiteY706" fmla="*/ 1224719 h 2380521"/>
              <a:gd name="connsiteX707" fmla="*/ 6582745 w 8023328"/>
              <a:gd name="connsiteY707" fmla="*/ 1237116 h 2380521"/>
              <a:gd name="connsiteX708" fmla="*/ 6570348 w 8023328"/>
              <a:gd name="connsiteY708" fmla="*/ 1224719 h 2380521"/>
              <a:gd name="connsiteX709" fmla="*/ 6582745 w 8023328"/>
              <a:gd name="connsiteY709" fmla="*/ 1210863 h 2380521"/>
              <a:gd name="connsiteX710" fmla="*/ 6510933 w 8023328"/>
              <a:gd name="connsiteY710" fmla="*/ 1210863 h 2380521"/>
              <a:gd name="connsiteX711" fmla="*/ 6525722 w 8023328"/>
              <a:gd name="connsiteY711" fmla="*/ 1224719 h 2380521"/>
              <a:gd name="connsiteX712" fmla="*/ 6510933 w 8023328"/>
              <a:gd name="connsiteY712" fmla="*/ 1237116 h 2380521"/>
              <a:gd name="connsiteX713" fmla="*/ 6496144 w 8023328"/>
              <a:gd name="connsiteY713" fmla="*/ 1224719 h 2380521"/>
              <a:gd name="connsiteX714" fmla="*/ 6510933 w 8023328"/>
              <a:gd name="connsiteY714" fmla="*/ 1210863 h 2380521"/>
              <a:gd name="connsiteX715" fmla="*/ 6440492 w 8023328"/>
              <a:gd name="connsiteY715" fmla="*/ 1210863 h 2380521"/>
              <a:gd name="connsiteX716" fmla="*/ 6454911 w 8023328"/>
              <a:gd name="connsiteY716" fmla="*/ 1224719 h 2380521"/>
              <a:gd name="connsiteX717" fmla="*/ 6440492 w 8023328"/>
              <a:gd name="connsiteY717" fmla="*/ 1237116 h 2380521"/>
              <a:gd name="connsiteX718" fmla="*/ 6425315 w 8023328"/>
              <a:gd name="connsiteY718" fmla="*/ 1224719 h 2380521"/>
              <a:gd name="connsiteX719" fmla="*/ 6440492 w 8023328"/>
              <a:gd name="connsiteY719" fmla="*/ 1210863 h 2380521"/>
              <a:gd name="connsiteX720" fmla="*/ 6368340 w 8023328"/>
              <a:gd name="connsiteY720" fmla="*/ 1210863 h 2380521"/>
              <a:gd name="connsiteX721" fmla="*/ 6380737 w 8023328"/>
              <a:gd name="connsiteY721" fmla="*/ 1224719 h 2380521"/>
              <a:gd name="connsiteX722" fmla="*/ 6368340 w 8023328"/>
              <a:gd name="connsiteY722" fmla="*/ 1237116 h 2380521"/>
              <a:gd name="connsiteX723" fmla="*/ 6354484 w 8023328"/>
              <a:gd name="connsiteY723" fmla="*/ 1224719 h 2380521"/>
              <a:gd name="connsiteX724" fmla="*/ 6368340 w 8023328"/>
              <a:gd name="connsiteY724" fmla="*/ 1210863 h 2380521"/>
              <a:gd name="connsiteX725" fmla="*/ 6297511 w 8023328"/>
              <a:gd name="connsiteY725" fmla="*/ 1210863 h 2380521"/>
              <a:gd name="connsiteX726" fmla="*/ 6309908 w 8023328"/>
              <a:gd name="connsiteY726" fmla="*/ 1224719 h 2380521"/>
              <a:gd name="connsiteX727" fmla="*/ 6297511 w 8023328"/>
              <a:gd name="connsiteY727" fmla="*/ 1237116 h 2380521"/>
              <a:gd name="connsiteX728" fmla="*/ 6283655 w 8023328"/>
              <a:gd name="connsiteY728" fmla="*/ 1224719 h 2380521"/>
              <a:gd name="connsiteX729" fmla="*/ 6297511 w 8023328"/>
              <a:gd name="connsiteY729" fmla="*/ 1210863 h 2380521"/>
              <a:gd name="connsiteX730" fmla="*/ 6226679 w 8023328"/>
              <a:gd name="connsiteY730" fmla="*/ 1210863 h 2380521"/>
              <a:gd name="connsiteX731" fmla="*/ 6239076 w 8023328"/>
              <a:gd name="connsiteY731" fmla="*/ 1224719 h 2380521"/>
              <a:gd name="connsiteX732" fmla="*/ 6226679 w 8023328"/>
              <a:gd name="connsiteY732" fmla="*/ 1237116 h 2380521"/>
              <a:gd name="connsiteX733" fmla="*/ 6212823 w 8023328"/>
              <a:gd name="connsiteY733" fmla="*/ 1224719 h 2380521"/>
              <a:gd name="connsiteX734" fmla="*/ 6226679 w 8023328"/>
              <a:gd name="connsiteY734" fmla="*/ 1210863 h 2380521"/>
              <a:gd name="connsiteX735" fmla="*/ 6154391 w 8023328"/>
              <a:gd name="connsiteY735" fmla="*/ 1210863 h 2380521"/>
              <a:gd name="connsiteX736" fmla="*/ 6168247 w 8023328"/>
              <a:gd name="connsiteY736" fmla="*/ 1224719 h 2380521"/>
              <a:gd name="connsiteX737" fmla="*/ 6154391 w 8023328"/>
              <a:gd name="connsiteY737" fmla="*/ 1237116 h 2380521"/>
              <a:gd name="connsiteX738" fmla="*/ 6141994 w 8023328"/>
              <a:gd name="connsiteY738" fmla="*/ 1224719 h 2380521"/>
              <a:gd name="connsiteX739" fmla="*/ 6154391 w 8023328"/>
              <a:gd name="connsiteY739" fmla="*/ 1210863 h 2380521"/>
              <a:gd name="connsiteX740" fmla="*/ 6083559 w 8023328"/>
              <a:gd name="connsiteY740" fmla="*/ 1210863 h 2380521"/>
              <a:gd name="connsiteX741" fmla="*/ 6097415 w 8023328"/>
              <a:gd name="connsiteY741" fmla="*/ 1224719 h 2380521"/>
              <a:gd name="connsiteX742" fmla="*/ 6083559 w 8023328"/>
              <a:gd name="connsiteY742" fmla="*/ 1237116 h 2380521"/>
              <a:gd name="connsiteX743" fmla="*/ 6071162 w 8023328"/>
              <a:gd name="connsiteY743" fmla="*/ 1224719 h 2380521"/>
              <a:gd name="connsiteX744" fmla="*/ 6083559 w 8023328"/>
              <a:gd name="connsiteY744" fmla="*/ 1210863 h 2380521"/>
              <a:gd name="connsiteX745" fmla="*/ 6009356 w 8023328"/>
              <a:gd name="connsiteY745" fmla="*/ 1210863 h 2380521"/>
              <a:gd name="connsiteX746" fmla="*/ 6023212 w 8023328"/>
              <a:gd name="connsiteY746" fmla="*/ 1224719 h 2380521"/>
              <a:gd name="connsiteX747" fmla="*/ 6009356 w 8023328"/>
              <a:gd name="connsiteY747" fmla="*/ 1237116 h 2380521"/>
              <a:gd name="connsiteX748" fmla="*/ 5996959 w 8023328"/>
              <a:gd name="connsiteY748" fmla="*/ 1224719 h 2380521"/>
              <a:gd name="connsiteX749" fmla="*/ 6009356 w 8023328"/>
              <a:gd name="connsiteY749" fmla="*/ 1210863 h 2380521"/>
              <a:gd name="connsiteX750" fmla="*/ 5940548 w 8023328"/>
              <a:gd name="connsiteY750" fmla="*/ 1210863 h 2380521"/>
              <a:gd name="connsiteX751" fmla="*/ 5955726 w 8023328"/>
              <a:gd name="connsiteY751" fmla="*/ 1224719 h 2380521"/>
              <a:gd name="connsiteX752" fmla="*/ 5940548 w 8023328"/>
              <a:gd name="connsiteY752" fmla="*/ 1237116 h 2380521"/>
              <a:gd name="connsiteX753" fmla="*/ 5926130 w 8023328"/>
              <a:gd name="connsiteY753" fmla="*/ 1224719 h 2380521"/>
              <a:gd name="connsiteX754" fmla="*/ 5940548 w 8023328"/>
              <a:gd name="connsiteY754" fmla="*/ 1210863 h 2380521"/>
              <a:gd name="connsiteX755" fmla="*/ 5870088 w 8023328"/>
              <a:gd name="connsiteY755" fmla="*/ 1210863 h 2380521"/>
              <a:gd name="connsiteX756" fmla="*/ 5884877 w 8023328"/>
              <a:gd name="connsiteY756" fmla="*/ 1224719 h 2380521"/>
              <a:gd name="connsiteX757" fmla="*/ 5870088 w 8023328"/>
              <a:gd name="connsiteY757" fmla="*/ 1237116 h 2380521"/>
              <a:gd name="connsiteX758" fmla="*/ 5855299 w 8023328"/>
              <a:gd name="connsiteY758" fmla="*/ 1224719 h 2380521"/>
              <a:gd name="connsiteX759" fmla="*/ 5870088 w 8023328"/>
              <a:gd name="connsiteY759" fmla="*/ 1210863 h 2380521"/>
              <a:gd name="connsiteX760" fmla="*/ 5799257 w 8023328"/>
              <a:gd name="connsiteY760" fmla="*/ 1210863 h 2380521"/>
              <a:gd name="connsiteX761" fmla="*/ 5814045 w 8023328"/>
              <a:gd name="connsiteY761" fmla="*/ 1224719 h 2380521"/>
              <a:gd name="connsiteX762" fmla="*/ 5799257 w 8023328"/>
              <a:gd name="connsiteY762" fmla="*/ 1237116 h 2380521"/>
              <a:gd name="connsiteX763" fmla="*/ 5784469 w 8023328"/>
              <a:gd name="connsiteY763" fmla="*/ 1224719 h 2380521"/>
              <a:gd name="connsiteX764" fmla="*/ 5799257 w 8023328"/>
              <a:gd name="connsiteY764" fmla="*/ 1210863 h 2380521"/>
              <a:gd name="connsiteX765" fmla="*/ 5724122 w 8023328"/>
              <a:gd name="connsiteY765" fmla="*/ 1210863 h 2380521"/>
              <a:gd name="connsiteX766" fmla="*/ 5736519 w 8023328"/>
              <a:gd name="connsiteY766" fmla="*/ 1225651 h 2380521"/>
              <a:gd name="connsiteX767" fmla="*/ 5724122 w 8023328"/>
              <a:gd name="connsiteY767" fmla="*/ 1240439 h 2380521"/>
              <a:gd name="connsiteX768" fmla="*/ 5710266 w 8023328"/>
              <a:gd name="connsiteY768" fmla="*/ 1225651 h 2380521"/>
              <a:gd name="connsiteX769" fmla="*/ 5724122 w 8023328"/>
              <a:gd name="connsiteY769" fmla="*/ 1210863 h 2380521"/>
              <a:gd name="connsiteX770" fmla="*/ 5653291 w 8023328"/>
              <a:gd name="connsiteY770" fmla="*/ 1210863 h 2380521"/>
              <a:gd name="connsiteX771" fmla="*/ 5665688 w 8023328"/>
              <a:gd name="connsiteY771" fmla="*/ 1225651 h 2380521"/>
              <a:gd name="connsiteX772" fmla="*/ 5653291 w 8023328"/>
              <a:gd name="connsiteY772" fmla="*/ 1240439 h 2380521"/>
              <a:gd name="connsiteX773" fmla="*/ 5639435 w 8023328"/>
              <a:gd name="connsiteY773" fmla="*/ 1225651 h 2380521"/>
              <a:gd name="connsiteX774" fmla="*/ 5653291 w 8023328"/>
              <a:gd name="connsiteY774" fmla="*/ 1210863 h 2380521"/>
              <a:gd name="connsiteX775" fmla="*/ 5582461 w 8023328"/>
              <a:gd name="connsiteY775" fmla="*/ 1210863 h 2380521"/>
              <a:gd name="connsiteX776" fmla="*/ 5594858 w 8023328"/>
              <a:gd name="connsiteY776" fmla="*/ 1225651 h 2380521"/>
              <a:gd name="connsiteX777" fmla="*/ 5582461 w 8023328"/>
              <a:gd name="connsiteY777" fmla="*/ 1240439 h 2380521"/>
              <a:gd name="connsiteX778" fmla="*/ 5568605 w 8023328"/>
              <a:gd name="connsiteY778" fmla="*/ 1225651 h 2380521"/>
              <a:gd name="connsiteX779" fmla="*/ 5582461 w 8023328"/>
              <a:gd name="connsiteY779" fmla="*/ 1210863 h 2380521"/>
              <a:gd name="connsiteX780" fmla="*/ 5510171 w 8023328"/>
              <a:gd name="connsiteY780" fmla="*/ 1210863 h 2380521"/>
              <a:gd name="connsiteX781" fmla="*/ 5524027 w 8023328"/>
              <a:gd name="connsiteY781" fmla="*/ 1225651 h 2380521"/>
              <a:gd name="connsiteX782" fmla="*/ 5510171 w 8023328"/>
              <a:gd name="connsiteY782" fmla="*/ 1240439 h 2380521"/>
              <a:gd name="connsiteX783" fmla="*/ 5497774 w 8023328"/>
              <a:gd name="connsiteY783" fmla="*/ 1225651 h 2380521"/>
              <a:gd name="connsiteX784" fmla="*/ 5510171 w 8023328"/>
              <a:gd name="connsiteY784" fmla="*/ 1210863 h 2380521"/>
              <a:gd name="connsiteX785" fmla="*/ 5438937 w 8023328"/>
              <a:gd name="connsiteY785" fmla="*/ 1210863 h 2380521"/>
              <a:gd name="connsiteX786" fmla="*/ 5453178 w 8023328"/>
              <a:gd name="connsiteY786" fmla="*/ 1225651 h 2380521"/>
              <a:gd name="connsiteX787" fmla="*/ 5438937 w 8023328"/>
              <a:gd name="connsiteY787" fmla="*/ 1240439 h 2380521"/>
              <a:gd name="connsiteX788" fmla="*/ 5426945 w 8023328"/>
              <a:gd name="connsiteY788" fmla="*/ 1225651 h 2380521"/>
              <a:gd name="connsiteX789" fmla="*/ 5438937 w 8023328"/>
              <a:gd name="connsiteY789" fmla="*/ 1210863 h 2380521"/>
              <a:gd name="connsiteX790" fmla="*/ 5367530 w 8023328"/>
              <a:gd name="connsiteY790" fmla="*/ 1210863 h 2380521"/>
              <a:gd name="connsiteX791" fmla="*/ 5382318 w 8023328"/>
              <a:gd name="connsiteY791" fmla="*/ 1225651 h 2380521"/>
              <a:gd name="connsiteX792" fmla="*/ 5367530 w 8023328"/>
              <a:gd name="connsiteY792" fmla="*/ 1240439 h 2380521"/>
              <a:gd name="connsiteX793" fmla="*/ 5352742 w 8023328"/>
              <a:gd name="connsiteY793" fmla="*/ 1225651 h 2380521"/>
              <a:gd name="connsiteX794" fmla="*/ 5367530 w 8023328"/>
              <a:gd name="connsiteY794" fmla="*/ 1210863 h 2380521"/>
              <a:gd name="connsiteX795" fmla="*/ 5296699 w 8023328"/>
              <a:gd name="connsiteY795" fmla="*/ 1210863 h 2380521"/>
              <a:gd name="connsiteX796" fmla="*/ 5311488 w 8023328"/>
              <a:gd name="connsiteY796" fmla="*/ 1225651 h 2380521"/>
              <a:gd name="connsiteX797" fmla="*/ 5296699 w 8023328"/>
              <a:gd name="connsiteY797" fmla="*/ 1240439 h 2380521"/>
              <a:gd name="connsiteX798" fmla="*/ 5281910 w 8023328"/>
              <a:gd name="connsiteY798" fmla="*/ 1225651 h 2380521"/>
              <a:gd name="connsiteX799" fmla="*/ 5296699 w 8023328"/>
              <a:gd name="connsiteY799" fmla="*/ 1210863 h 2380521"/>
              <a:gd name="connsiteX800" fmla="*/ 5225869 w 8023328"/>
              <a:gd name="connsiteY800" fmla="*/ 1210863 h 2380521"/>
              <a:gd name="connsiteX801" fmla="*/ 5240657 w 8023328"/>
              <a:gd name="connsiteY801" fmla="*/ 1225651 h 2380521"/>
              <a:gd name="connsiteX802" fmla="*/ 5225869 w 8023328"/>
              <a:gd name="connsiteY802" fmla="*/ 1240439 h 2380521"/>
              <a:gd name="connsiteX803" fmla="*/ 5211081 w 8023328"/>
              <a:gd name="connsiteY803" fmla="*/ 1225651 h 2380521"/>
              <a:gd name="connsiteX804" fmla="*/ 5225869 w 8023328"/>
              <a:gd name="connsiteY804" fmla="*/ 1210863 h 2380521"/>
              <a:gd name="connsiteX805" fmla="*/ 5154105 w 8023328"/>
              <a:gd name="connsiteY805" fmla="*/ 1210863 h 2380521"/>
              <a:gd name="connsiteX806" fmla="*/ 5166502 w 8023328"/>
              <a:gd name="connsiteY806" fmla="*/ 1225651 h 2380521"/>
              <a:gd name="connsiteX807" fmla="*/ 5154105 w 8023328"/>
              <a:gd name="connsiteY807" fmla="*/ 1240439 h 2380521"/>
              <a:gd name="connsiteX808" fmla="*/ 5140249 w 8023328"/>
              <a:gd name="connsiteY808" fmla="*/ 1225651 h 2380521"/>
              <a:gd name="connsiteX809" fmla="*/ 5154105 w 8023328"/>
              <a:gd name="connsiteY809" fmla="*/ 1210863 h 2380521"/>
              <a:gd name="connsiteX810" fmla="*/ 5083276 w 8023328"/>
              <a:gd name="connsiteY810" fmla="*/ 1210863 h 2380521"/>
              <a:gd name="connsiteX811" fmla="*/ 5095673 w 8023328"/>
              <a:gd name="connsiteY811" fmla="*/ 1225651 h 2380521"/>
              <a:gd name="connsiteX812" fmla="*/ 5083276 w 8023328"/>
              <a:gd name="connsiteY812" fmla="*/ 1240439 h 2380521"/>
              <a:gd name="connsiteX813" fmla="*/ 5069420 w 8023328"/>
              <a:gd name="connsiteY813" fmla="*/ 1225651 h 2380521"/>
              <a:gd name="connsiteX814" fmla="*/ 5083276 w 8023328"/>
              <a:gd name="connsiteY814" fmla="*/ 1210863 h 2380521"/>
              <a:gd name="connsiteX815" fmla="*/ 5012445 w 8023328"/>
              <a:gd name="connsiteY815" fmla="*/ 1210863 h 2380521"/>
              <a:gd name="connsiteX816" fmla="*/ 5024842 w 8023328"/>
              <a:gd name="connsiteY816" fmla="*/ 1225651 h 2380521"/>
              <a:gd name="connsiteX817" fmla="*/ 5012445 w 8023328"/>
              <a:gd name="connsiteY817" fmla="*/ 1240439 h 2380521"/>
              <a:gd name="connsiteX818" fmla="*/ 4998589 w 8023328"/>
              <a:gd name="connsiteY818" fmla="*/ 1225651 h 2380521"/>
              <a:gd name="connsiteX819" fmla="*/ 5012445 w 8023328"/>
              <a:gd name="connsiteY819" fmla="*/ 1210863 h 2380521"/>
              <a:gd name="connsiteX820" fmla="*/ 4940157 w 8023328"/>
              <a:gd name="connsiteY820" fmla="*/ 1210863 h 2380521"/>
              <a:gd name="connsiteX821" fmla="*/ 4954013 w 8023328"/>
              <a:gd name="connsiteY821" fmla="*/ 1225651 h 2380521"/>
              <a:gd name="connsiteX822" fmla="*/ 4940157 w 8023328"/>
              <a:gd name="connsiteY822" fmla="*/ 1240439 h 2380521"/>
              <a:gd name="connsiteX823" fmla="*/ 4927760 w 8023328"/>
              <a:gd name="connsiteY823" fmla="*/ 1225651 h 2380521"/>
              <a:gd name="connsiteX824" fmla="*/ 4940157 w 8023328"/>
              <a:gd name="connsiteY824" fmla="*/ 1210863 h 2380521"/>
              <a:gd name="connsiteX825" fmla="*/ 4865953 w 8023328"/>
              <a:gd name="connsiteY825" fmla="*/ 1210863 h 2380521"/>
              <a:gd name="connsiteX826" fmla="*/ 4879809 w 8023328"/>
              <a:gd name="connsiteY826" fmla="*/ 1225651 h 2380521"/>
              <a:gd name="connsiteX827" fmla="*/ 4865953 w 8023328"/>
              <a:gd name="connsiteY827" fmla="*/ 1240439 h 2380521"/>
              <a:gd name="connsiteX828" fmla="*/ 4853556 w 8023328"/>
              <a:gd name="connsiteY828" fmla="*/ 1225651 h 2380521"/>
              <a:gd name="connsiteX829" fmla="*/ 4865953 w 8023328"/>
              <a:gd name="connsiteY829" fmla="*/ 1210863 h 2380521"/>
              <a:gd name="connsiteX830" fmla="*/ 4795122 w 8023328"/>
              <a:gd name="connsiteY830" fmla="*/ 1210863 h 2380521"/>
              <a:gd name="connsiteX831" fmla="*/ 4808978 w 8023328"/>
              <a:gd name="connsiteY831" fmla="*/ 1225651 h 2380521"/>
              <a:gd name="connsiteX832" fmla="*/ 4795122 w 8023328"/>
              <a:gd name="connsiteY832" fmla="*/ 1240439 h 2380521"/>
              <a:gd name="connsiteX833" fmla="*/ 4782725 w 8023328"/>
              <a:gd name="connsiteY833" fmla="*/ 1225651 h 2380521"/>
              <a:gd name="connsiteX834" fmla="*/ 4795122 w 8023328"/>
              <a:gd name="connsiteY834" fmla="*/ 1210863 h 2380521"/>
              <a:gd name="connsiteX835" fmla="*/ 4726684 w 8023328"/>
              <a:gd name="connsiteY835" fmla="*/ 1210863 h 2380521"/>
              <a:gd name="connsiteX836" fmla="*/ 4741472 w 8023328"/>
              <a:gd name="connsiteY836" fmla="*/ 1225651 h 2380521"/>
              <a:gd name="connsiteX837" fmla="*/ 4726684 w 8023328"/>
              <a:gd name="connsiteY837" fmla="*/ 1240439 h 2380521"/>
              <a:gd name="connsiteX838" fmla="*/ 4711896 w 8023328"/>
              <a:gd name="connsiteY838" fmla="*/ 1225651 h 2380521"/>
              <a:gd name="connsiteX839" fmla="*/ 4726684 w 8023328"/>
              <a:gd name="connsiteY839" fmla="*/ 1210863 h 2380521"/>
              <a:gd name="connsiteX840" fmla="*/ 4655853 w 8023328"/>
              <a:gd name="connsiteY840" fmla="*/ 1210863 h 2380521"/>
              <a:gd name="connsiteX841" fmla="*/ 4670642 w 8023328"/>
              <a:gd name="connsiteY841" fmla="*/ 1225651 h 2380521"/>
              <a:gd name="connsiteX842" fmla="*/ 4655853 w 8023328"/>
              <a:gd name="connsiteY842" fmla="*/ 1240439 h 2380521"/>
              <a:gd name="connsiteX843" fmla="*/ 4641064 w 8023328"/>
              <a:gd name="connsiteY843" fmla="*/ 1225651 h 2380521"/>
              <a:gd name="connsiteX844" fmla="*/ 4655853 w 8023328"/>
              <a:gd name="connsiteY844" fmla="*/ 1210863 h 2380521"/>
              <a:gd name="connsiteX845" fmla="*/ 4585023 w 8023328"/>
              <a:gd name="connsiteY845" fmla="*/ 1210863 h 2380521"/>
              <a:gd name="connsiteX846" fmla="*/ 4599811 w 8023328"/>
              <a:gd name="connsiteY846" fmla="*/ 1225651 h 2380521"/>
              <a:gd name="connsiteX847" fmla="*/ 4585023 w 8023328"/>
              <a:gd name="connsiteY847" fmla="*/ 1240439 h 2380521"/>
              <a:gd name="connsiteX848" fmla="*/ 4570235 w 8023328"/>
              <a:gd name="connsiteY848" fmla="*/ 1225651 h 2380521"/>
              <a:gd name="connsiteX849" fmla="*/ 4585023 w 8023328"/>
              <a:gd name="connsiteY849" fmla="*/ 1210863 h 2380521"/>
              <a:gd name="connsiteX850" fmla="*/ 4513260 w 8023328"/>
              <a:gd name="connsiteY850" fmla="*/ 1210863 h 2380521"/>
              <a:gd name="connsiteX851" fmla="*/ 4525657 w 8023328"/>
              <a:gd name="connsiteY851" fmla="*/ 1225651 h 2380521"/>
              <a:gd name="connsiteX852" fmla="*/ 4513260 w 8023328"/>
              <a:gd name="connsiteY852" fmla="*/ 1240439 h 2380521"/>
              <a:gd name="connsiteX853" fmla="*/ 4499404 w 8023328"/>
              <a:gd name="connsiteY853" fmla="*/ 1225651 h 2380521"/>
              <a:gd name="connsiteX854" fmla="*/ 4513260 w 8023328"/>
              <a:gd name="connsiteY854" fmla="*/ 1210863 h 2380521"/>
              <a:gd name="connsiteX855" fmla="*/ 4439056 w 8023328"/>
              <a:gd name="connsiteY855" fmla="*/ 1210863 h 2380521"/>
              <a:gd name="connsiteX856" fmla="*/ 4451453 w 8023328"/>
              <a:gd name="connsiteY856" fmla="*/ 1225651 h 2380521"/>
              <a:gd name="connsiteX857" fmla="*/ 4439056 w 8023328"/>
              <a:gd name="connsiteY857" fmla="*/ 1240439 h 2380521"/>
              <a:gd name="connsiteX858" fmla="*/ 4425200 w 8023328"/>
              <a:gd name="connsiteY858" fmla="*/ 1225651 h 2380521"/>
              <a:gd name="connsiteX859" fmla="*/ 4439056 w 8023328"/>
              <a:gd name="connsiteY859" fmla="*/ 1210863 h 2380521"/>
              <a:gd name="connsiteX860" fmla="*/ 4366768 w 8023328"/>
              <a:gd name="connsiteY860" fmla="*/ 1210863 h 2380521"/>
              <a:gd name="connsiteX861" fmla="*/ 4380624 w 8023328"/>
              <a:gd name="connsiteY861" fmla="*/ 1225651 h 2380521"/>
              <a:gd name="connsiteX862" fmla="*/ 4366768 w 8023328"/>
              <a:gd name="connsiteY862" fmla="*/ 1240439 h 2380521"/>
              <a:gd name="connsiteX863" fmla="*/ 4354371 w 8023328"/>
              <a:gd name="connsiteY863" fmla="*/ 1225651 h 2380521"/>
              <a:gd name="connsiteX864" fmla="*/ 4366768 w 8023328"/>
              <a:gd name="connsiteY864" fmla="*/ 1210863 h 2380521"/>
              <a:gd name="connsiteX865" fmla="*/ 4295937 w 8023328"/>
              <a:gd name="connsiteY865" fmla="*/ 1210863 h 2380521"/>
              <a:gd name="connsiteX866" fmla="*/ 4309793 w 8023328"/>
              <a:gd name="connsiteY866" fmla="*/ 1225651 h 2380521"/>
              <a:gd name="connsiteX867" fmla="*/ 4295937 w 8023328"/>
              <a:gd name="connsiteY867" fmla="*/ 1240439 h 2380521"/>
              <a:gd name="connsiteX868" fmla="*/ 4283540 w 8023328"/>
              <a:gd name="connsiteY868" fmla="*/ 1225651 h 2380521"/>
              <a:gd name="connsiteX869" fmla="*/ 4295937 w 8023328"/>
              <a:gd name="connsiteY869" fmla="*/ 1210863 h 2380521"/>
              <a:gd name="connsiteX870" fmla="*/ 368953 w 8023328"/>
              <a:gd name="connsiteY870" fmla="*/ 1210863 h 2380521"/>
              <a:gd name="connsiteX871" fmla="*/ 383742 w 8023328"/>
              <a:gd name="connsiteY871" fmla="*/ 1225651 h 2380521"/>
              <a:gd name="connsiteX872" fmla="*/ 368953 w 8023328"/>
              <a:gd name="connsiteY872" fmla="*/ 1240439 h 2380521"/>
              <a:gd name="connsiteX873" fmla="*/ 354165 w 8023328"/>
              <a:gd name="connsiteY873" fmla="*/ 1225651 h 2380521"/>
              <a:gd name="connsiteX874" fmla="*/ 368953 w 8023328"/>
              <a:gd name="connsiteY874" fmla="*/ 1210863 h 2380521"/>
              <a:gd name="connsiteX875" fmla="*/ 297189 w 8023328"/>
              <a:gd name="connsiteY875" fmla="*/ 1210863 h 2380521"/>
              <a:gd name="connsiteX876" fmla="*/ 309586 w 8023328"/>
              <a:gd name="connsiteY876" fmla="*/ 1225651 h 2380521"/>
              <a:gd name="connsiteX877" fmla="*/ 297189 w 8023328"/>
              <a:gd name="connsiteY877" fmla="*/ 1240439 h 2380521"/>
              <a:gd name="connsiteX878" fmla="*/ 283334 w 8023328"/>
              <a:gd name="connsiteY878" fmla="*/ 1225651 h 2380521"/>
              <a:gd name="connsiteX879" fmla="*/ 297189 w 8023328"/>
              <a:gd name="connsiteY879" fmla="*/ 1210863 h 2380521"/>
              <a:gd name="connsiteX880" fmla="*/ 226361 w 8023328"/>
              <a:gd name="connsiteY880" fmla="*/ 1210863 h 2380521"/>
              <a:gd name="connsiteX881" fmla="*/ 238759 w 8023328"/>
              <a:gd name="connsiteY881" fmla="*/ 1225651 h 2380521"/>
              <a:gd name="connsiteX882" fmla="*/ 226361 w 8023328"/>
              <a:gd name="connsiteY882" fmla="*/ 1240439 h 2380521"/>
              <a:gd name="connsiteX883" fmla="*/ 212504 w 8023328"/>
              <a:gd name="connsiteY883" fmla="*/ 1225651 h 2380521"/>
              <a:gd name="connsiteX884" fmla="*/ 226361 w 8023328"/>
              <a:gd name="connsiteY884" fmla="*/ 1210863 h 2380521"/>
              <a:gd name="connsiteX885" fmla="*/ 155527 w 8023328"/>
              <a:gd name="connsiteY885" fmla="*/ 1210863 h 2380521"/>
              <a:gd name="connsiteX886" fmla="*/ 167924 w 8023328"/>
              <a:gd name="connsiteY886" fmla="*/ 1225651 h 2380521"/>
              <a:gd name="connsiteX887" fmla="*/ 155527 w 8023328"/>
              <a:gd name="connsiteY887" fmla="*/ 1240439 h 2380521"/>
              <a:gd name="connsiteX888" fmla="*/ 141671 w 8023328"/>
              <a:gd name="connsiteY888" fmla="*/ 1225651 h 2380521"/>
              <a:gd name="connsiteX889" fmla="*/ 155527 w 8023328"/>
              <a:gd name="connsiteY889" fmla="*/ 1210863 h 2380521"/>
              <a:gd name="connsiteX890" fmla="*/ 83239 w 8023328"/>
              <a:gd name="connsiteY890" fmla="*/ 1210863 h 2380521"/>
              <a:gd name="connsiteX891" fmla="*/ 97095 w 8023328"/>
              <a:gd name="connsiteY891" fmla="*/ 1225651 h 2380521"/>
              <a:gd name="connsiteX892" fmla="*/ 83239 w 8023328"/>
              <a:gd name="connsiteY892" fmla="*/ 1240439 h 2380521"/>
              <a:gd name="connsiteX893" fmla="*/ 70841 w 8023328"/>
              <a:gd name="connsiteY893" fmla="*/ 1225651 h 2380521"/>
              <a:gd name="connsiteX894" fmla="*/ 83239 w 8023328"/>
              <a:gd name="connsiteY894" fmla="*/ 1210863 h 2380521"/>
              <a:gd name="connsiteX895" fmla="*/ 12003 w 8023328"/>
              <a:gd name="connsiteY895" fmla="*/ 1210863 h 2380521"/>
              <a:gd name="connsiteX896" fmla="*/ 26244 w 8023328"/>
              <a:gd name="connsiteY896" fmla="*/ 1225651 h 2380521"/>
              <a:gd name="connsiteX897" fmla="*/ 12003 w 8023328"/>
              <a:gd name="connsiteY897" fmla="*/ 1240439 h 2380521"/>
              <a:gd name="connsiteX898" fmla="*/ 10 w 8023328"/>
              <a:gd name="connsiteY898" fmla="*/ 1225651 h 2380521"/>
              <a:gd name="connsiteX899" fmla="*/ 12003 w 8023328"/>
              <a:gd name="connsiteY899" fmla="*/ 1210863 h 2380521"/>
              <a:gd name="connsiteX900" fmla="*/ 7013492 w 8023328"/>
              <a:gd name="connsiteY900" fmla="*/ 1140032 h 2380521"/>
              <a:gd name="connsiteX901" fmla="*/ 7028280 w 8023328"/>
              <a:gd name="connsiteY901" fmla="*/ 1152429 h 2380521"/>
              <a:gd name="connsiteX902" fmla="*/ 7013492 w 8023328"/>
              <a:gd name="connsiteY902" fmla="*/ 1166286 h 2380521"/>
              <a:gd name="connsiteX903" fmla="*/ 6998704 w 8023328"/>
              <a:gd name="connsiteY903" fmla="*/ 1152429 h 2380521"/>
              <a:gd name="connsiteX904" fmla="*/ 7013492 w 8023328"/>
              <a:gd name="connsiteY904" fmla="*/ 1140032 h 2380521"/>
              <a:gd name="connsiteX905" fmla="*/ 6939085 w 8023328"/>
              <a:gd name="connsiteY905" fmla="*/ 1140032 h 2380521"/>
              <a:gd name="connsiteX906" fmla="*/ 6950753 w 8023328"/>
              <a:gd name="connsiteY906" fmla="*/ 1152429 h 2380521"/>
              <a:gd name="connsiteX907" fmla="*/ 6939085 w 8023328"/>
              <a:gd name="connsiteY907" fmla="*/ 1166286 h 2380521"/>
              <a:gd name="connsiteX908" fmla="*/ 6924500 w 8023328"/>
              <a:gd name="connsiteY908" fmla="*/ 1152429 h 2380521"/>
              <a:gd name="connsiteX909" fmla="*/ 6939085 w 8023328"/>
              <a:gd name="connsiteY909" fmla="*/ 1140032 h 2380521"/>
              <a:gd name="connsiteX910" fmla="*/ 6867525 w 8023328"/>
              <a:gd name="connsiteY910" fmla="*/ 1140032 h 2380521"/>
              <a:gd name="connsiteX911" fmla="*/ 6879922 w 8023328"/>
              <a:gd name="connsiteY911" fmla="*/ 1153888 h 2380521"/>
              <a:gd name="connsiteX912" fmla="*/ 6867525 w 8023328"/>
              <a:gd name="connsiteY912" fmla="*/ 1166286 h 2380521"/>
              <a:gd name="connsiteX913" fmla="*/ 6853669 w 8023328"/>
              <a:gd name="connsiteY913" fmla="*/ 1153888 h 2380521"/>
              <a:gd name="connsiteX914" fmla="*/ 6867525 w 8023328"/>
              <a:gd name="connsiteY914" fmla="*/ 1140032 h 2380521"/>
              <a:gd name="connsiteX915" fmla="*/ 6796696 w 8023328"/>
              <a:gd name="connsiteY915" fmla="*/ 1140032 h 2380521"/>
              <a:gd name="connsiteX916" fmla="*/ 6809093 w 8023328"/>
              <a:gd name="connsiteY916" fmla="*/ 1153888 h 2380521"/>
              <a:gd name="connsiteX917" fmla="*/ 6796696 w 8023328"/>
              <a:gd name="connsiteY917" fmla="*/ 1166286 h 2380521"/>
              <a:gd name="connsiteX918" fmla="*/ 6782840 w 8023328"/>
              <a:gd name="connsiteY918" fmla="*/ 1153888 h 2380521"/>
              <a:gd name="connsiteX919" fmla="*/ 6796696 w 8023328"/>
              <a:gd name="connsiteY919" fmla="*/ 1140032 h 2380521"/>
              <a:gd name="connsiteX920" fmla="*/ 6724405 w 8023328"/>
              <a:gd name="connsiteY920" fmla="*/ 1140032 h 2380521"/>
              <a:gd name="connsiteX921" fmla="*/ 6738261 w 8023328"/>
              <a:gd name="connsiteY921" fmla="*/ 1153888 h 2380521"/>
              <a:gd name="connsiteX922" fmla="*/ 6724405 w 8023328"/>
              <a:gd name="connsiteY922" fmla="*/ 1166286 h 2380521"/>
              <a:gd name="connsiteX923" fmla="*/ 6712008 w 8023328"/>
              <a:gd name="connsiteY923" fmla="*/ 1153888 h 2380521"/>
              <a:gd name="connsiteX924" fmla="*/ 6724405 w 8023328"/>
              <a:gd name="connsiteY924" fmla="*/ 1140032 h 2380521"/>
              <a:gd name="connsiteX925" fmla="*/ 6653576 w 8023328"/>
              <a:gd name="connsiteY925" fmla="*/ 1140032 h 2380521"/>
              <a:gd name="connsiteX926" fmla="*/ 6667432 w 8023328"/>
              <a:gd name="connsiteY926" fmla="*/ 1153888 h 2380521"/>
              <a:gd name="connsiteX927" fmla="*/ 6653576 w 8023328"/>
              <a:gd name="connsiteY927" fmla="*/ 1166286 h 2380521"/>
              <a:gd name="connsiteX928" fmla="*/ 6641179 w 8023328"/>
              <a:gd name="connsiteY928" fmla="*/ 1153888 h 2380521"/>
              <a:gd name="connsiteX929" fmla="*/ 6653576 w 8023328"/>
              <a:gd name="connsiteY929" fmla="*/ 1140032 h 2380521"/>
              <a:gd name="connsiteX930" fmla="*/ 6581764 w 8023328"/>
              <a:gd name="connsiteY930" fmla="*/ 1140032 h 2380521"/>
              <a:gd name="connsiteX931" fmla="*/ 6596552 w 8023328"/>
              <a:gd name="connsiteY931" fmla="*/ 1153888 h 2380521"/>
              <a:gd name="connsiteX932" fmla="*/ 6581764 w 8023328"/>
              <a:gd name="connsiteY932" fmla="*/ 1166286 h 2380521"/>
              <a:gd name="connsiteX933" fmla="*/ 6566976 w 8023328"/>
              <a:gd name="connsiteY933" fmla="*/ 1153888 h 2380521"/>
              <a:gd name="connsiteX934" fmla="*/ 6581764 w 8023328"/>
              <a:gd name="connsiteY934" fmla="*/ 1140032 h 2380521"/>
              <a:gd name="connsiteX935" fmla="*/ 6510933 w 8023328"/>
              <a:gd name="connsiteY935" fmla="*/ 1140032 h 2380521"/>
              <a:gd name="connsiteX936" fmla="*/ 6525722 w 8023328"/>
              <a:gd name="connsiteY936" fmla="*/ 1153888 h 2380521"/>
              <a:gd name="connsiteX937" fmla="*/ 6510933 w 8023328"/>
              <a:gd name="connsiteY937" fmla="*/ 1166286 h 2380521"/>
              <a:gd name="connsiteX938" fmla="*/ 6496144 w 8023328"/>
              <a:gd name="connsiteY938" fmla="*/ 1153888 h 2380521"/>
              <a:gd name="connsiteX939" fmla="*/ 6510933 w 8023328"/>
              <a:gd name="connsiteY939" fmla="*/ 1140032 h 2380521"/>
              <a:gd name="connsiteX940" fmla="*/ 6440492 w 8023328"/>
              <a:gd name="connsiteY940" fmla="*/ 1140032 h 2380521"/>
              <a:gd name="connsiteX941" fmla="*/ 6454911 w 8023328"/>
              <a:gd name="connsiteY941" fmla="*/ 1153888 h 2380521"/>
              <a:gd name="connsiteX942" fmla="*/ 6440492 w 8023328"/>
              <a:gd name="connsiteY942" fmla="*/ 1166286 h 2380521"/>
              <a:gd name="connsiteX943" fmla="*/ 6425315 w 8023328"/>
              <a:gd name="connsiteY943" fmla="*/ 1153888 h 2380521"/>
              <a:gd name="connsiteX944" fmla="*/ 6440492 w 8023328"/>
              <a:gd name="connsiteY944" fmla="*/ 1140032 h 2380521"/>
              <a:gd name="connsiteX945" fmla="*/ 6368340 w 8023328"/>
              <a:gd name="connsiteY945" fmla="*/ 1140032 h 2380521"/>
              <a:gd name="connsiteX946" fmla="*/ 6380737 w 8023328"/>
              <a:gd name="connsiteY946" fmla="*/ 1153888 h 2380521"/>
              <a:gd name="connsiteX947" fmla="*/ 6368340 w 8023328"/>
              <a:gd name="connsiteY947" fmla="*/ 1166286 h 2380521"/>
              <a:gd name="connsiteX948" fmla="*/ 6354484 w 8023328"/>
              <a:gd name="connsiteY948" fmla="*/ 1153888 h 2380521"/>
              <a:gd name="connsiteX949" fmla="*/ 6368340 w 8023328"/>
              <a:gd name="connsiteY949" fmla="*/ 1140032 h 2380521"/>
              <a:gd name="connsiteX950" fmla="*/ 6297511 w 8023328"/>
              <a:gd name="connsiteY950" fmla="*/ 1140032 h 2380521"/>
              <a:gd name="connsiteX951" fmla="*/ 6309908 w 8023328"/>
              <a:gd name="connsiteY951" fmla="*/ 1153888 h 2380521"/>
              <a:gd name="connsiteX952" fmla="*/ 6297511 w 8023328"/>
              <a:gd name="connsiteY952" fmla="*/ 1166286 h 2380521"/>
              <a:gd name="connsiteX953" fmla="*/ 6283655 w 8023328"/>
              <a:gd name="connsiteY953" fmla="*/ 1153888 h 2380521"/>
              <a:gd name="connsiteX954" fmla="*/ 6297511 w 8023328"/>
              <a:gd name="connsiteY954" fmla="*/ 1140032 h 2380521"/>
              <a:gd name="connsiteX955" fmla="*/ 6226679 w 8023328"/>
              <a:gd name="connsiteY955" fmla="*/ 1140032 h 2380521"/>
              <a:gd name="connsiteX956" fmla="*/ 6239076 w 8023328"/>
              <a:gd name="connsiteY956" fmla="*/ 1153888 h 2380521"/>
              <a:gd name="connsiteX957" fmla="*/ 6226679 w 8023328"/>
              <a:gd name="connsiteY957" fmla="*/ 1166286 h 2380521"/>
              <a:gd name="connsiteX958" fmla="*/ 6212823 w 8023328"/>
              <a:gd name="connsiteY958" fmla="*/ 1153888 h 2380521"/>
              <a:gd name="connsiteX959" fmla="*/ 6226679 w 8023328"/>
              <a:gd name="connsiteY959" fmla="*/ 1140032 h 2380521"/>
              <a:gd name="connsiteX960" fmla="*/ 6154391 w 8023328"/>
              <a:gd name="connsiteY960" fmla="*/ 1140032 h 2380521"/>
              <a:gd name="connsiteX961" fmla="*/ 6168247 w 8023328"/>
              <a:gd name="connsiteY961" fmla="*/ 1153888 h 2380521"/>
              <a:gd name="connsiteX962" fmla="*/ 6154391 w 8023328"/>
              <a:gd name="connsiteY962" fmla="*/ 1166286 h 2380521"/>
              <a:gd name="connsiteX963" fmla="*/ 6141994 w 8023328"/>
              <a:gd name="connsiteY963" fmla="*/ 1153888 h 2380521"/>
              <a:gd name="connsiteX964" fmla="*/ 6154391 w 8023328"/>
              <a:gd name="connsiteY964" fmla="*/ 1140032 h 2380521"/>
              <a:gd name="connsiteX965" fmla="*/ 6083559 w 8023328"/>
              <a:gd name="connsiteY965" fmla="*/ 1140032 h 2380521"/>
              <a:gd name="connsiteX966" fmla="*/ 6097415 w 8023328"/>
              <a:gd name="connsiteY966" fmla="*/ 1153888 h 2380521"/>
              <a:gd name="connsiteX967" fmla="*/ 6083559 w 8023328"/>
              <a:gd name="connsiteY967" fmla="*/ 1166286 h 2380521"/>
              <a:gd name="connsiteX968" fmla="*/ 6071162 w 8023328"/>
              <a:gd name="connsiteY968" fmla="*/ 1153888 h 2380521"/>
              <a:gd name="connsiteX969" fmla="*/ 6083559 w 8023328"/>
              <a:gd name="connsiteY969" fmla="*/ 1140032 h 2380521"/>
              <a:gd name="connsiteX970" fmla="*/ 6009356 w 8023328"/>
              <a:gd name="connsiteY970" fmla="*/ 1140032 h 2380521"/>
              <a:gd name="connsiteX971" fmla="*/ 6023212 w 8023328"/>
              <a:gd name="connsiteY971" fmla="*/ 1153888 h 2380521"/>
              <a:gd name="connsiteX972" fmla="*/ 6009356 w 8023328"/>
              <a:gd name="connsiteY972" fmla="*/ 1166286 h 2380521"/>
              <a:gd name="connsiteX973" fmla="*/ 5996959 w 8023328"/>
              <a:gd name="connsiteY973" fmla="*/ 1153888 h 2380521"/>
              <a:gd name="connsiteX974" fmla="*/ 6009356 w 8023328"/>
              <a:gd name="connsiteY974" fmla="*/ 1140032 h 2380521"/>
              <a:gd name="connsiteX975" fmla="*/ 5940548 w 8023328"/>
              <a:gd name="connsiteY975" fmla="*/ 1140032 h 2380521"/>
              <a:gd name="connsiteX976" fmla="*/ 5955726 w 8023328"/>
              <a:gd name="connsiteY976" fmla="*/ 1153888 h 2380521"/>
              <a:gd name="connsiteX977" fmla="*/ 5940548 w 8023328"/>
              <a:gd name="connsiteY977" fmla="*/ 1166286 h 2380521"/>
              <a:gd name="connsiteX978" fmla="*/ 5926130 w 8023328"/>
              <a:gd name="connsiteY978" fmla="*/ 1153888 h 2380521"/>
              <a:gd name="connsiteX979" fmla="*/ 5940548 w 8023328"/>
              <a:gd name="connsiteY979" fmla="*/ 1140032 h 2380521"/>
              <a:gd name="connsiteX980" fmla="*/ 5870088 w 8023328"/>
              <a:gd name="connsiteY980" fmla="*/ 1140032 h 2380521"/>
              <a:gd name="connsiteX981" fmla="*/ 5884877 w 8023328"/>
              <a:gd name="connsiteY981" fmla="*/ 1153888 h 2380521"/>
              <a:gd name="connsiteX982" fmla="*/ 5870088 w 8023328"/>
              <a:gd name="connsiteY982" fmla="*/ 1166286 h 2380521"/>
              <a:gd name="connsiteX983" fmla="*/ 5855299 w 8023328"/>
              <a:gd name="connsiteY983" fmla="*/ 1153888 h 2380521"/>
              <a:gd name="connsiteX984" fmla="*/ 5870088 w 8023328"/>
              <a:gd name="connsiteY984" fmla="*/ 1140032 h 2380521"/>
              <a:gd name="connsiteX985" fmla="*/ 5799257 w 8023328"/>
              <a:gd name="connsiteY985" fmla="*/ 1140032 h 2380521"/>
              <a:gd name="connsiteX986" fmla="*/ 5814045 w 8023328"/>
              <a:gd name="connsiteY986" fmla="*/ 1153888 h 2380521"/>
              <a:gd name="connsiteX987" fmla="*/ 5799257 w 8023328"/>
              <a:gd name="connsiteY987" fmla="*/ 1166286 h 2380521"/>
              <a:gd name="connsiteX988" fmla="*/ 5784469 w 8023328"/>
              <a:gd name="connsiteY988" fmla="*/ 1153888 h 2380521"/>
              <a:gd name="connsiteX989" fmla="*/ 5799257 w 8023328"/>
              <a:gd name="connsiteY989" fmla="*/ 1140032 h 2380521"/>
              <a:gd name="connsiteX990" fmla="*/ 5724122 w 8023328"/>
              <a:gd name="connsiteY990" fmla="*/ 1140032 h 2380521"/>
              <a:gd name="connsiteX991" fmla="*/ 5736519 w 8023328"/>
              <a:gd name="connsiteY991" fmla="*/ 1153888 h 2380521"/>
              <a:gd name="connsiteX992" fmla="*/ 5724122 w 8023328"/>
              <a:gd name="connsiteY992" fmla="*/ 1166286 h 2380521"/>
              <a:gd name="connsiteX993" fmla="*/ 5710266 w 8023328"/>
              <a:gd name="connsiteY993" fmla="*/ 1153888 h 2380521"/>
              <a:gd name="connsiteX994" fmla="*/ 5724122 w 8023328"/>
              <a:gd name="connsiteY994" fmla="*/ 1140032 h 2380521"/>
              <a:gd name="connsiteX995" fmla="*/ 5653291 w 8023328"/>
              <a:gd name="connsiteY995" fmla="*/ 1140032 h 2380521"/>
              <a:gd name="connsiteX996" fmla="*/ 5665688 w 8023328"/>
              <a:gd name="connsiteY996" fmla="*/ 1153888 h 2380521"/>
              <a:gd name="connsiteX997" fmla="*/ 5653291 w 8023328"/>
              <a:gd name="connsiteY997" fmla="*/ 1166286 h 2380521"/>
              <a:gd name="connsiteX998" fmla="*/ 5639435 w 8023328"/>
              <a:gd name="connsiteY998" fmla="*/ 1153888 h 2380521"/>
              <a:gd name="connsiteX999" fmla="*/ 5653291 w 8023328"/>
              <a:gd name="connsiteY999" fmla="*/ 1140032 h 2380521"/>
              <a:gd name="connsiteX1000" fmla="*/ 5581002 w 8023328"/>
              <a:gd name="connsiteY1000" fmla="*/ 1140032 h 2380521"/>
              <a:gd name="connsiteX1001" fmla="*/ 5594858 w 8023328"/>
              <a:gd name="connsiteY1001" fmla="*/ 1153888 h 2380521"/>
              <a:gd name="connsiteX1002" fmla="*/ 5581002 w 8023328"/>
              <a:gd name="connsiteY1002" fmla="*/ 1166286 h 2380521"/>
              <a:gd name="connsiteX1003" fmla="*/ 5568605 w 8023328"/>
              <a:gd name="connsiteY1003" fmla="*/ 1153888 h 2380521"/>
              <a:gd name="connsiteX1004" fmla="*/ 5581002 w 8023328"/>
              <a:gd name="connsiteY1004" fmla="*/ 1140032 h 2380521"/>
              <a:gd name="connsiteX1005" fmla="*/ 5510171 w 8023328"/>
              <a:gd name="connsiteY1005" fmla="*/ 1140032 h 2380521"/>
              <a:gd name="connsiteX1006" fmla="*/ 5524027 w 8023328"/>
              <a:gd name="connsiteY1006" fmla="*/ 1153888 h 2380521"/>
              <a:gd name="connsiteX1007" fmla="*/ 5510171 w 8023328"/>
              <a:gd name="connsiteY1007" fmla="*/ 1166286 h 2380521"/>
              <a:gd name="connsiteX1008" fmla="*/ 5497774 w 8023328"/>
              <a:gd name="connsiteY1008" fmla="*/ 1153888 h 2380521"/>
              <a:gd name="connsiteX1009" fmla="*/ 5510171 w 8023328"/>
              <a:gd name="connsiteY1009" fmla="*/ 1140032 h 2380521"/>
              <a:gd name="connsiteX1010" fmla="*/ 5438937 w 8023328"/>
              <a:gd name="connsiteY1010" fmla="*/ 1140032 h 2380521"/>
              <a:gd name="connsiteX1011" fmla="*/ 5453178 w 8023328"/>
              <a:gd name="connsiteY1011" fmla="*/ 1153888 h 2380521"/>
              <a:gd name="connsiteX1012" fmla="*/ 5438937 w 8023328"/>
              <a:gd name="connsiteY1012" fmla="*/ 1166286 h 2380521"/>
              <a:gd name="connsiteX1013" fmla="*/ 5426945 w 8023328"/>
              <a:gd name="connsiteY1013" fmla="*/ 1153888 h 2380521"/>
              <a:gd name="connsiteX1014" fmla="*/ 5438937 w 8023328"/>
              <a:gd name="connsiteY1014" fmla="*/ 1140032 h 2380521"/>
              <a:gd name="connsiteX1015" fmla="*/ 5367530 w 8023328"/>
              <a:gd name="connsiteY1015" fmla="*/ 1140032 h 2380521"/>
              <a:gd name="connsiteX1016" fmla="*/ 5382318 w 8023328"/>
              <a:gd name="connsiteY1016" fmla="*/ 1153888 h 2380521"/>
              <a:gd name="connsiteX1017" fmla="*/ 5367530 w 8023328"/>
              <a:gd name="connsiteY1017" fmla="*/ 1166286 h 2380521"/>
              <a:gd name="connsiteX1018" fmla="*/ 5352742 w 8023328"/>
              <a:gd name="connsiteY1018" fmla="*/ 1153888 h 2380521"/>
              <a:gd name="connsiteX1019" fmla="*/ 5367530 w 8023328"/>
              <a:gd name="connsiteY1019" fmla="*/ 1140032 h 2380521"/>
              <a:gd name="connsiteX1020" fmla="*/ 5296699 w 8023328"/>
              <a:gd name="connsiteY1020" fmla="*/ 1140032 h 2380521"/>
              <a:gd name="connsiteX1021" fmla="*/ 5311488 w 8023328"/>
              <a:gd name="connsiteY1021" fmla="*/ 1153888 h 2380521"/>
              <a:gd name="connsiteX1022" fmla="*/ 5296699 w 8023328"/>
              <a:gd name="connsiteY1022" fmla="*/ 1166286 h 2380521"/>
              <a:gd name="connsiteX1023" fmla="*/ 5281910 w 8023328"/>
              <a:gd name="connsiteY1023" fmla="*/ 1153888 h 2380521"/>
              <a:gd name="connsiteX1024" fmla="*/ 5296699 w 8023328"/>
              <a:gd name="connsiteY1024" fmla="*/ 1140032 h 2380521"/>
              <a:gd name="connsiteX1025" fmla="*/ 5225869 w 8023328"/>
              <a:gd name="connsiteY1025" fmla="*/ 1140032 h 2380521"/>
              <a:gd name="connsiteX1026" fmla="*/ 5240657 w 8023328"/>
              <a:gd name="connsiteY1026" fmla="*/ 1153888 h 2380521"/>
              <a:gd name="connsiteX1027" fmla="*/ 5225869 w 8023328"/>
              <a:gd name="connsiteY1027" fmla="*/ 1166286 h 2380521"/>
              <a:gd name="connsiteX1028" fmla="*/ 5211081 w 8023328"/>
              <a:gd name="connsiteY1028" fmla="*/ 1153888 h 2380521"/>
              <a:gd name="connsiteX1029" fmla="*/ 5225869 w 8023328"/>
              <a:gd name="connsiteY1029" fmla="*/ 1140032 h 2380521"/>
              <a:gd name="connsiteX1030" fmla="*/ 5154105 w 8023328"/>
              <a:gd name="connsiteY1030" fmla="*/ 1140032 h 2380521"/>
              <a:gd name="connsiteX1031" fmla="*/ 5166502 w 8023328"/>
              <a:gd name="connsiteY1031" fmla="*/ 1154821 h 2380521"/>
              <a:gd name="connsiteX1032" fmla="*/ 5154105 w 8023328"/>
              <a:gd name="connsiteY1032" fmla="*/ 1169610 h 2380521"/>
              <a:gd name="connsiteX1033" fmla="*/ 5140249 w 8023328"/>
              <a:gd name="connsiteY1033" fmla="*/ 1154821 h 2380521"/>
              <a:gd name="connsiteX1034" fmla="*/ 5154105 w 8023328"/>
              <a:gd name="connsiteY1034" fmla="*/ 1140032 h 2380521"/>
              <a:gd name="connsiteX1035" fmla="*/ 5083276 w 8023328"/>
              <a:gd name="connsiteY1035" fmla="*/ 1140032 h 2380521"/>
              <a:gd name="connsiteX1036" fmla="*/ 5095673 w 8023328"/>
              <a:gd name="connsiteY1036" fmla="*/ 1154821 h 2380521"/>
              <a:gd name="connsiteX1037" fmla="*/ 5083276 w 8023328"/>
              <a:gd name="connsiteY1037" fmla="*/ 1169610 h 2380521"/>
              <a:gd name="connsiteX1038" fmla="*/ 5069420 w 8023328"/>
              <a:gd name="connsiteY1038" fmla="*/ 1154821 h 2380521"/>
              <a:gd name="connsiteX1039" fmla="*/ 5083276 w 8023328"/>
              <a:gd name="connsiteY1039" fmla="*/ 1140032 h 2380521"/>
              <a:gd name="connsiteX1040" fmla="*/ 5012445 w 8023328"/>
              <a:gd name="connsiteY1040" fmla="*/ 1140032 h 2380521"/>
              <a:gd name="connsiteX1041" fmla="*/ 5024842 w 8023328"/>
              <a:gd name="connsiteY1041" fmla="*/ 1154821 h 2380521"/>
              <a:gd name="connsiteX1042" fmla="*/ 5012445 w 8023328"/>
              <a:gd name="connsiteY1042" fmla="*/ 1169610 h 2380521"/>
              <a:gd name="connsiteX1043" fmla="*/ 4998589 w 8023328"/>
              <a:gd name="connsiteY1043" fmla="*/ 1154821 h 2380521"/>
              <a:gd name="connsiteX1044" fmla="*/ 5012445 w 8023328"/>
              <a:gd name="connsiteY1044" fmla="*/ 1140032 h 2380521"/>
              <a:gd name="connsiteX1045" fmla="*/ 4940157 w 8023328"/>
              <a:gd name="connsiteY1045" fmla="*/ 1140032 h 2380521"/>
              <a:gd name="connsiteX1046" fmla="*/ 4954013 w 8023328"/>
              <a:gd name="connsiteY1046" fmla="*/ 1154821 h 2380521"/>
              <a:gd name="connsiteX1047" fmla="*/ 4940157 w 8023328"/>
              <a:gd name="connsiteY1047" fmla="*/ 1169610 h 2380521"/>
              <a:gd name="connsiteX1048" fmla="*/ 4927760 w 8023328"/>
              <a:gd name="connsiteY1048" fmla="*/ 1154821 h 2380521"/>
              <a:gd name="connsiteX1049" fmla="*/ 4940157 w 8023328"/>
              <a:gd name="connsiteY1049" fmla="*/ 1140032 h 2380521"/>
              <a:gd name="connsiteX1050" fmla="*/ 4865953 w 8023328"/>
              <a:gd name="connsiteY1050" fmla="*/ 1140032 h 2380521"/>
              <a:gd name="connsiteX1051" fmla="*/ 4879809 w 8023328"/>
              <a:gd name="connsiteY1051" fmla="*/ 1154821 h 2380521"/>
              <a:gd name="connsiteX1052" fmla="*/ 4865953 w 8023328"/>
              <a:gd name="connsiteY1052" fmla="*/ 1169610 h 2380521"/>
              <a:gd name="connsiteX1053" fmla="*/ 4853556 w 8023328"/>
              <a:gd name="connsiteY1053" fmla="*/ 1154821 h 2380521"/>
              <a:gd name="connsiteX1054" fmla="*/ 4865953 w 8023328"/>
              <a:gd name="connsiteY1054" fmla="*/ 1140032 h 2380521"/>
              <a:gd name="connsiteX1055" fmla="*/ 4795122 w 8023328"/>
              <a:gd name="connsiteY1055" fmla="*/ 1140032 h 2380521"/>
              <a:gd name="connsiteX1056" fmla="*/ 4808978 w 8023328"/>
              <a:gd name="connsiteY1056" fmla="*/ 1154821 h 2380521"/>
              <a:gd name="connsiteX1057" fmla="*/ 4795122 w 8023328"/>
              <a:gd name="connsiteY1057" fmla="*/ 1169610 h 2380521"/>
              <a:gd name="connsiteX1058" fmla="*/ 4782725 w 8023328"/>
              <a:gd name="connsiteY1058" fmla="*/ 1154821 h 2380521"/>
              <a:gd name="connsiteX1059" fmla="*/ 4795122 w 8023328"/>
              <a:gd name="connsiteY1059" fmla="*/ 1140032 h 2380521"/>
              <a:gd name="connsiteX1060" fmla="*/ 4726684 w 8023328"/>
              <a:gd name="connsiteY1060" fmla="*/ 1140032 h 2380521"/>
              <a:gd name="connsiteX1061" fmla="*/ 4741472 w 8023328"/>
              <a:gd name="connsiteY1061" fmla="*/ 1154821 h 2380521"/>
              <a:gd name="connsiteX1062" fmla="*/ 4726684 w 8023328"/>
              <a:gd name="connsiteY1062" fmla="*/ 1169610 h 2380521"/>
              <a:gd name="connsiteX1063" fmla="*/ 4711896 w 8023328"/>
              <a:gd name="connsiteY1063" fmla="*/ 1154821 h 2380521"/>
              <a:gd name="connsiteX1064" fmla="*/ 4726684 w 8023328"/>
              <a:gd name="connsiteY1064" fmla="*/ 1140032 h 2380521"/>
              <a:gd name="connsiteX1065" fmla="*/ 4655853 w 8023328"/>
              <a:gd name="connsiteY1065" fmla="*/ 1140032 h 2380521"/>
              <a:gd name="connsiteX1066" fmla="*/ 4670642 w 8023328"/>
              <a:gd name="connsiteY1066" fmla="*/ 1154821 h 2380521"/>
              <a:gd name="connsiteX1067" fmla="*/ 4655853 w 8023328"/>
              <a:gd name="connsiteY1067" fmla="*/ 1169610 h 2380521"/>
              <a:gd name="connsiteX1068" fmla="*/ 4641064 w 8023328"/>
              <a:gd name="connsiteY1068" fmla="*/ 1154821 h 2380521"/>
              <a:gd name="connsiteX1069" fmla="*/ 4655853 w 8023328"/>
              <a:gd name="connsiteY1069" fmla="*/ 1140032 h 2380521"/>
              <a:gd name="connsiteX1070" fmla="*/ 4585023 w 8023328"/>
              <a:gd name="connsiteY1070" fmla="*/ 1140032 h 2380521"/>
              <a:gd name="connsiteX1071" fmla="*/ 4599811 w 8023328"/>
              <a:gd name="connsiteY1071" fmla="*/ 1154821 h 2380521"/>
              <a:gd name="connsiteX1072" fmla="*/ 4585023 w 8023328"/>
              <a:gd name="connsiteY1072" fmla="*/ 1169610 h 2380521"/>
              <a:gd name="connsiteX1073" fmla="*/ 4570235 w 8023328"/>
              <a:gd name="connsiteY1073" fmla="*/ 1154821 h 2380521"/>
              <a:gd name="connsiteX1074" fmla="*/ 4585023 w 8023328"/>
              <a:gd name="connsiteY1074" fmla="*/ 1140032 h 2380521"/>
              <a:gd name="connsiteX1075" fmla="*/ 4513260 w 8023328"/>
              <a:gd name="connsiteY1075" fmla="*/ 1140032 h 2380521"/>
              <a:gd name="connsiteX1076" fmla="*/ 4525657 w 8023328"/>
              <a:gd name="connsiteY1076" fmla="*/ 1154821 h 2380521"/>
              <a:gd name="connsiteX1077" fmla="*/ 4513260 w 8023328"/>
              <a:gd name="connsiteY1077" fmla="*/ 1169610 h 2380521"/>
              <a:gd name="connsiteX1078" fmla="*/ 4499404 w 8023328"/>
              <a:gd name="connsiteY1078" fmla="*/ 1154821 h 2380521"/>
              <a:gd name="connsiteX1079" fmla="*/ 4513260 w 8023328"/>
              <a:gd name="connsiteY1079" fmla="*/ 1140032 h 2380521"/>
              <a:gd name="connsiteX1080" fmla="*/ 4439056 w 8023328"/>
              <a:gd name="connsiteY1080" fmla="*/ 1140032 h 2380521"/>
              <a:gd name="connsiteX1081" fmla="*/ 4451453 w 8023328"/>
              <a:gd name="connsiteY1081" fmla="*/ 1154821 h 2380521"/>
              <a:gd name="connsiteX1082" fmla="*/ 4439056 w 8023328"/>
              <a:gd name="connsiteY1082" fmla="*/ 1169610 h 2380521"/>
              <a:gd name="connsiteX1083" fmla="*/ 4425200 w 8023328"/>
              <a:gd name="connsiteY1083" fmla="*/ 1154821 h 2380521"/>
              <a:gd name="connsiteX1084" fmla="*/ 4439056 w 8023328"/>
              <a:gd name="connsiteY1084" fmla="*/ 1140032 h 2380521"/>
              <a:gd name="connsiteX1085" fmla="*/ 4366768 w 8023328"/>
              <a:gd name="connsiteY1085" fmla="*/ 1140032 h 2380521"/>
              <a:gd name="connsiteX1086" fmla="*/ 4380624 w 8023328"/>
              <a:gd name="connsiteY1086" fmla="*/ 1154821 h 2380521"/>
              <a:gd name="connsiteX1087" fmla="*/ 4366768 w 8023328"/>
              <a:gd name="connsiteY1087" fmla="*/ 1169610 h 2380521"/>
              <a:gd name="connsiteX1088" fmla="*/ 4354371 w 8023328"/>
              <a:gd name="connsiteY1088" fmla="*/ 1154821 h 2380521"/>
              <a:gd name="connsiteX1089" fmla="*/ 4366768 w 8023328"/>
              <a:gd name="connsiteY1089" fmla="*/ 1140032 h 2380521"/>
              <a:gd name="connsiteX1090" fmla="*/ 4295937 w 8023328"/>
              <a:gd name="connsiteY1090" fmla="*/ 1140032 h 2380521"/>
              <a:gd name="connsiteX1091" fmla="*/ 4309793 w 8023328"/>
              <a:gd name="connsiteY1091" fmla="*/ 1154821 h 2380521"/>
              <a:gd name="connsiteX1092" fmla="*/ 4295937 w 8023328"/>
              <a:gd name="connsiteY1092" fmla="*/ 1169610 h 2380521"/>
              <a:gd name="connsiteX1093" fmla="*/ 4283540 w 8023328"/>
              <a:gd name="connsiteY1093" fmla="*/ 1154821 h 2380521"/>
              <a:gd name="connsiteX1094" fmla="*/ 4295937 w 8023328"/>
              <a:gd name="connsiteY1094" fmla="*/ 1140032 h 2380521"/>
              <a:gd name="connsiteX1095" fmla="*/ 4225107 w 8023328"/>
              <a:gd name="connsiteY1095" fmla="*/ 1140032 h 2380521"/>
              <a:gd name="connsiteX1096" fmla="*/ 4238963 w 8023328"/>
              <a:gd name="connsiteY1096" fmla="*/ 1154821 h 2380521"/>
              <a:gd name="connsiteX1097" fmla="*/ 4225107 w 8023328"/>
              <a:gd name="connsiteY1097" fmla="*/ 1169610 h 2380521"/>
              <a:gd name="connsiteX1098" fmla="*/ 4212710 w 8023328"/>
              <a:gd name="connsiteY1098" fmla="*/ 1154821 h 2380521"/>
              <a:gd name="connsiteX1099" fmla="*/ 4225107 w 8023328"/>
              <a:gd name="connsiteY1099" fmla="*/ 1140032 h 2380521"/>
              <a:gd name="connsiteX1100" fmla="*/ 4153295 w 8023328"/>
              <a:gd name="connsiteY1100" fmla="*/ 1140032 h 2380521"/>
              <a:gd name="connsiteX1101" fmla="*/ 4168083 w 8023328"/>
              <a:gd name="connsiteY1101" fmla="*/ 1154821 h 2380521"/>
              <a:gd name="connsiteX1102" fmla="*/ 4153295 w 8023328"/>
              <a:gd name="connsiteY1102" fmla="*/ 1169610 h 2380521"/>
              <a:gd name="connsiteX1103" fmla="*/ 4138507 w 8023328"/>
              <a:gd name="connsiteY1103" fmla="*/ 1154821 h 2380521"/>
              <a:gd name="connsiteX1104" fmla="*/ 4153295 w 8023328"/>
              <a:gd name="connsiteY1104" fmla="*/ 1140032 h 2380521"/>
              <a:gd name="connsiteX1105" fmla="*/ 4082465 w 8023328"/>
              <a:gd name="connsiteY1105" fmla="*/ 1140032 h 2380521"/>
              <a:gd name="connsiteX1106" fmla="*/ 4097254 w 8023328"/>
              <a:gd name="connsiteY1106" fmla="*/ 1154821 h 2380521"/>
              <a:gd name="connsiteX1107" fmla="*/ 4082465 w 8023328"/>
              <a:gd name="connsiteY1107" fmla="*/ 1169610 h 2380521"/>
              <a:gd name="connsiteX1108" fmla="*/ 4067676 w 8023328"/>
              <a:gd name="connsiteY1108" fmla="*/ 1154821 h 2380521"/>
              <a:gd name="connsiteX1109" fmla="*/ 4082465 w 8023328"/>
              <a:gd name="connsiteY1109" fmla="*/ 1140032 h 2380521"/>
              <a:gd name="connsiteX1110" fmla="*/ 439789 w 8023328"/>
              <a:gd name="connsiteY1110" fmla="*/ 1140032 h 2380521"/>
              <a:gd name="connsiteX1111" fmla="*/ 454579 w 8023328"/>
              <a:gd name="connsiteY1111" fmla="*/ 1153888 h 2380521"/>
              <a:gd name="connsiteX1112" fmla="*/ 439789 w 8023328"/>
              <a:gd name="connsiteY1112" fmla="*/ 1166286 h 2380521"/>
              <a:gd name="connsiteX1113" fmla="*/ 425001 w 8023328"/>
              <a:gd name="connsiteY1113" fmla="*/ 1153888 h 2380521"/>
              <a:gd name="connsiteX1114" fmla="*/ 439789 w 8023328"/>
              <a:gd name="connsiteY1114" fmla="*/ 1140032 h 2380521"/>
              <a:gd name="connsiteX1115" fmla="*/ 368960 w 8023328"/>
              <a:gd name="connsiteY1115" fmla="*/ 1140032 h 2380521"/>
              <a:gd name="connsiteX1116" fmla="*/ 383747 w 8023328"/>
              <a:gd name="connsiteY1116" fmla="*/ 1153888 h 2380521"/>
              <a:gd name="connsiteX1117" fmla="*/ 368960 w 8023328"/>
              <a:gd name="connsiteY1117" fmla="*/ 1166286 h 2380521"/>
              <a:gd name="connsiteX1118" fmla="*/ 354172 w 8023328"/>
              <a:gd name="connsiteY1118" fmla="*/ 1153888 h 2380521"/>
              <a:gd name="connsiteX1119" fmla="*/ 368960 w 8023328"/>
              <a:gd name="connsiteY1119" fmla="*/ 1140032 h 2380521"/>
              <a:gd name="connsiteX1120" fmla="*/ 297194 w 8023328"/>
              <a:gd name="connsiteY1120" fmla="*/ 1140032 h 2380521"/>
              <a:gd name="connsiteX1121" fmla="*/ 309592 w 8023328"/>
              <a:gd name="connsiteY1121" fmla="*/ 1153888 h 2380521"/>
              <a:gd name="connsiteX1122" fmla="*/ 297194 w 8023328"/>
              <a:gd name="connsiteY1122" fmla="*/ 1166286 h 2380521"/>
              <a:gd name="connsiteX1123" fmla="*/ 283339 w 8023328"/>
              <a:gd name="connsiteY1123" fmla="*/ 1153888 h 2380521"/>
              <a:gd name="connsiteX1124" fmla="*/ 297194 w 8023328"/>
              <a:gd name="connsiteY1124" fmla="*/ 1140032 h 2380521"/>
              <a:gd name="connsiteX1125" fmla="*/ 226366 w 8023328"/>
              <a:gd name="connsiteY1125" fmla="*/ 1140032 h 2380521"/>
              <a:gd name="connsiteX1126" fmla="*/ 238764 w 8023328"/>
              <a:gd name="connsiteY1126" fmla="*/ 1153888 h 2380521"/>
              <a:gd name="connsiteX1127" fmla="*/ 226366 w 8023328"/>
              <a:gd name="connsiteY1127" fmla="*/ 1166286 h 2380521"/>
              <a:gd name="connsiteX1128" fmla="*/ 212510 w 8023328"/>
              <a:gd name="connsiteY1128" fmla="*/ 1153888 h 2380521"/>
              <a:gd name="connsiteX1129" fmla="*/ 226366 w 8023328"/>
              <a:gd name="connsiteY1129" fmla="*/ 1140032 h 2380521"/>
              <a:gd name="connsiteX1130" fmla="*/ 155532 w 8023328"/>
              <a:gd name="connsiteY1130" fmla="*/ 1140032 h 2380521"/>
              <a:gd name="connsiteX1131" fmla="*/ 167930 w 8023328"/>
              <a:gd name="connsiteY1131" fmla="*/ 1153888 h 2380521"/>
              <a:gd name="connsiteX1132" fmla="*/ 155532 w 8023328"/>
              <a:gd name="connsiteY1132" fmla="*/ 1166286 h 2380521"/>
              <a:gd name="connsiteX1133" fmla="*/ 141676 w 8023328"/>
              <a:gd name="connsiteY1133" fmla="*/ 1153888 h 2380521"/>
              <a:gd name="connsiteX1134" fmla="*/ 155532 w 8023328"/>
              <a:gd name="connsiteY1134" fmla="*/ 1140032 h 2380521"/>
              <a:gd name="connsiteX1135" fmla="*/ 83244 w 8023328"/>
              <a:gd name="connsiteY1135" fmla="*/ 1140032 h 2380521"/>
              <a:gd name="connsiteX1136" fmla="*/ 97100 w 8023328"/>
              <a:gd name="connsiteY1136" fmla="*/ 1153888 h 2380521"/>
              <a:gd name="connsiteX1137" fmla="*/ 83244 w 8023328"/>
              <a:gd name="connsiteY1137" fmla="*/ 1166286 h 2380521"/>
              <a:gd name="connsiteX1138" fmla="*/ 70846 w 8023328"/>
              <a:gd name="connsiteY1138" fmla="*/ 1153888 h 2380521"/>
              <a:gd name="connsiteX1139" fmla="*/ 83244 w 8023328"/>
              <a:gd name="connsiteY1139" fmla="*/ 1140032 h 2380521"/>
              <a:gd name="connsiteX1140" fmla="*/ 12008 w 8023328"/>
              <a:gd name="connsiteY1140" fmla="*/ 1140032 h 2380521"/>
              <a:gd name="connsiteX1141" fmla="*/ 26249 w 8023328"/>
              <a:gd name="connsiteY1141" fmla="*/ 1153888 h 2380521"/>
              <a:gd name="connsiteX1142" fmla="*/ 12008 w 8023328"/>
              <a:gd name="connsiteY1142" fmla="*/ 1166286 h 2380521"/>
              <a:gd name="connsiteX1143" fmla="*/ 16 w 8023328"/>
              <a:gd name="connsiteY1143" fmla="*/ 1153888 h 2380521"/>
              <a:gd name="connsiteX1144" fmla="*/ 12008 w 8023328"/>
              <a:gd name="connsiteY1144" fmla="*/ 1140032 h 2380521"/>
              <a:gd name="connsiteX1145" fmla="*/ 6867525 w 8023328"/>
              <a:gd name="connsiteY1145" fmla="*/ 1069203 h 2380521"/>
              <a:gd name="connsiteX1146" fmla="*/ 6879922 w 8023328"/>
              <a:gd name="connsiteY1146" fmla="*/ 1081600 h 2380521"/>
              <a:gd name="connsiteX1147" fmla="*/ 6867525 w 8023328"/>
              <a:gd name="connsiteY1147" fmla="*/ 1095457 h 2380521"/>
              <a:gd name="connsiteX1148" fmla="*/ 6853669 w 8023328"/>
              <a:gd name="connsiteY1148" fmla="*/ 1081600 h 2380521"/>
              <a:gd name="connsiteX1149" fmla="*/ 6867525 w 8023328"/>
              <a:gd name="connsiteY1149" fmla="*/ 1069203 h 2380521"/>
              <a:gd name="connsiteX1150" fmla="*/ 6795237 w 8023328"/>
              <a:gd name="connsiteY1150" fmla="*/ 1069203 h 2380521"/>
              <a:gd name="connsiteX1151" fmla="*/ 6809093 w 8023328"/>
              <a:gd name="connsiteY1151" fmla="*/ 1081600 h 2380521"/>
              <a:gd name="connsiteX1152" fmla="*/ 6796696 w 8023328"/>
              <a:gd name="connsiteY1152" fmla="*/ 1095457 h 2380521"/>
              <a:gd name="connsiteX1153" fmla="*/ 6782840 w 8023328"/>
              <a:gd name="connsiteY1153" fmla="*/ 1081600 h 2380521"/>
              <a:gd name="connsiteX1154" fmla="*/ 6795237 w 8023328"/>
              <a:gd name="connsiteY1154" fmla="*/ 1069203 h 2380521"/>
              <a:gd name="connsiteX1155" fmla="*/ 6724405 w 8023328"/>
              <a:gd name="connsiteY1155" fmla="*/ 1069203 h 2380521"/>
              <a:gd name="connsiteX1156" fmla="*/ 6738261 w 8023328"/>
              <a:gd name="connsiteY1156" fmla="*/ 1081600 h 2380521"/>
              <a:gd name="connsiteX1157" fmla="*/ 6724405 w 8023328"/>
              <a:gd name="connsiteY1157" fmla="*/ 1095457 h 2380521"/>
              <a:gd name="connsiteX1158" fmla="*/ 6712008 w 8023328"/>
              <a:gd name="connsiteY1158" fmla="*/ 1081600 h 2380521"/>
              <a:gd name="connsiteX1159" fmla="*/ 6724405 w 8023328"/>
              <a:gd name="connsiteY1159" fmla="*/ 1069203 h 2380521"/>
              <a:gd name="connsiteX1160" fmla="*/ 6653576 w 8023328"/>
              <a:gd name="connsiteY1160" fmla="*/ 1069203 h 2380521"/>
              <a:gd name="connsiteX1161" fmla="*/ 6667432 w 8023328"/>
              <a:gd name="connsiteY1161" fmla="*/ 1081600 h 2380521"/>
              <a:gd name="connsiteX1162" fmla="*/ 6653576 w 8023328"/>
              <a:gd name="connsiteY1162" fmla="*/ 1095457 h 2380521"/>
              <a:gd name="connsiteX1163" fmla="*/ 6641179 w 8023328"/>
              <a:gd name="connsiteY1163" fmla="*/ 1081600 h 2380521"/>
              <a:gd name="connsiteX1164" fmla="*/ 6653576 w 8023328"/>
              <a:gd name="connsiteY1164" fmla="*/ 1069203 h 2380521"/>
              <a:gd name="connsiteX1165" fmla="*/ 6581764 w 8023328"/>
              <a:gd name="connsiteY1165" fmla="*/ 1069203 h 2380521"/>
              <a:gd name="connsiteX1166" fmla="*/ 6596552 w 8023328"/>
              <a:gd name="connsiteY1166" fmla="*/ 1081600 h 2380521"/>
              <a:gd name="connsiteX1167" fmla="*/ 6581764 w 8023328"/>
              <a:gd name="connsiteY1167" fmla="*/ 1095457 h 2380521"/>
              <a:gd name="connsiteX1168" fmla="*/ 6566976 w 8023328"/>
              <a:gd name="connsiteY1168" fmla="*/ 1081600 h 2380521"/>
              <a:gd name="connsiteX1169" fmla="*/ 6581764 w 8023328"/>
              <a:gd name="connsiteY1169" fmla="*/ 1069203 h 2380521"/>
              <a:gd name="connsiteX1170" fmla="*/ 6510933 w 8023328"/>
              <a:gd name="connsiteY1170" fmla="*/ 1069203 h 2380521"/>
              <a:gd name="connsiteX1171" fmla="*/ 6525722 w 8023328"/>
              <a:gd name="connsiteY1171" fmla="*/ 1081600 h 2380521"/>
              <a:gd name="connsiteX1172" fmla="*/ 6510933 w 8023328"/>
              <a:gd name="connsiteY1172" fmla="*/ 1095457 h 2380521"/>
              <a:gd name="connsiteX1173" fmla="*/ 6496144 w 8023328"/>
              <a:gd name="connsiteY1173" fmla="*/ 1081600 h 2380521"/>
              <a:gd name="connsiteX1174" fmla="*/ 6510933 w 8023328"/>
              <a:gd name="connsiteY1174" fmla="*/ 1069203 h 2380521"/>
              <a:gd name="connsiteX1175" fmla="*/ 6440492 w 8023328"/>
              <a:gd name="connsiteY1175" fmla="*/ 1069203 h 2380521"/>
              <a:gd name="connsiteX1176" fmla="*/ 6454911 w 8023328"/>
              <a:gd name="connsiteY1176" fmla="*/ 1081600 h 2380521"/>
              <a:gd name="connsiteX1177" fmla="*/ 6440492 w 8023328"/>
              <a:gd name="connsiteY1177" fmla="*/ 1095457 h 2380521"/>
              <a:gd name="connsiteX1178" fmla="*/ 6425315 w 8023328"/>
              <a:gd name="connsiteY1178" fmla="*/ 1081600 h 2380521"/>
              <a:gd name="connsiteX1179" fmla="*/ 6440492 w 8023328"/>
              <a:gd name="connsiteY1179" fmla="*/ 1069203 h 2380521"/>
              <a:gd name="connsiteX1180" fmla="*/ 6368340 w 8023328"/>
              <a:gd name="connsiteY1180" fmla="*/ 1069203 h 2380521"/>
              <a:gd name="connsiteX1181" fmla="*/ 6380737 w 8023328"/>
              <a:gd name="connsiteY1181" fmla="*/ 1081600 h 2380521"/>
              <a:gd name="connsiteX1182" fmla="*/ 6368340 w 8023328"/>
              <a:gd name="connsiteY1182" fmla="*/ 1095457 h 2380521"/>
              <a:gd name="connsiteX1183" fmla="*/ 6354484 w 8023328"/>
              <a:gd name="connsiteY1183" fmla="*/ 1081600 h 2380521"/>
              <a:gd name="connsiteX1184" fmla="*/ 6368340 w 8023328"/>
              <a:gd name="connsiteY1184" fmla="*/ 1069203 h 2380521"/>
              <a:gd name="connsiteX1185" fmla="*/ 6297511 w 8023328"/>
              <a:gd name="connsiteY1185" fmla="*/ 1069203 h 2380521"/>
              <a:gd name="connsiteX1186" fmla="*/ 6309908 w 8023328"/>
              <a:gd name="connsiteY1186" fmla="*/ 1081600 h 2380521"/>
              <a:gd name="connsiteX1187" fmla="*/ 6297511 w 8023328"/>
              <a:gd name="connsiteY1187" fmla="*/ 1095457 h 2380521"/>
              <a:gd name="connsiteX1188" fmla="*/ 6283655 w 8023328"/>
              <a:gd name="connsiteY1188" fmla="*/ 1081600 h 2380521"/>
              <a:gd name="connsiteX1189" fmla="*/ 6297511 w 8023328"/>
              <a:gd name="connsiteY1189" fmla="*/ 1069203 h 2380521"/>
              <a:gd name="connsiteX1190" fmla="*/ 6226679 w 8023328"/>
              <a:gd name="connsiteY1190" fmla="*/ 1069203 h 2380521"/>
              <a:gd name="connsiteX1191" fmla="*/ 6239076 w 8023328"/>
              <a:gd name="connsiteY1191" fmla="*/ 1081600 h 2380521"/>
              <a:gd name="connsiteX1192" fmla="*/ 6226679 w 8023328"/>
              <a:gd name="connsiteY1192" fmla="*/ 1095457 h 2380521"/>
              <a:gd name="connsiteX1193" fmla="*/ 6212823 w 8023328"/>
              <a:gd name="connsiteY1193" fmla="*/ 1083059 h 2380521"/>
              <a:gd name="connsiteX1194" fmla="*/ 6226679 w 8023328"/>
              <a:gd name="connsiteY1194" fmla="*/ 1069203 h 2380521"/>
              <a:gd name="connsiteX1195" fmla="*/ 6154391 w 8023328"/>
              <a:gd name="connsiteY1195" fmla="*/ 1069203 h 2380521"/>
              <a:gd name="connsiteX1196" fmla="*/ 6168247 w 8023328"/>
              <a:gd name="connsiteY1196" fmla="*/ 1083059 h 2380521"/>
              <a:gd name="connsiteX1197" fmla="*/ 6154391 w 8023328"/>
              <a:gd name="connsiteY1197" fmla="*/ 1095457 h 2380521"/>
              <a:gd name="connsiteX1198" fmla="*/ 6141994 w 8023328"/>
              <a:gd name="connsiteY1198" fmla="*/ 1083059 h 2380521"/>
              <a:gd name="connsiteX1199" fmla="*/ 6154391 w 8023328"/>
              <a:gd name="connsiteY1199" fmla="*/ 1069203 h 2380521"/>
              <a:gd name="connsiteX1200" fmla="*/ 6083559 w 8023328"/>
              <a:gd name="connsiteY1200" fmla="*/ 1069203 h 2380521"/>
              <a:gd name="connsiteX1201" fmla="*/ 6097415 w 8023328"/>
              <a:gd name="connsiteY1201" fmla="*/ 1083059 h 2380521"/>
              <a:gd name="connsiteX1202" fmla="*/ 6083559 w 8023328"/>
              <a:gd name="connsiteY1202" fmla="*/ 1095457 h 2380521"/>
              <a:gd name="connsiteX1203" fmla="*/ 6071162 w 8023328"/>
              <a:gd name="connsiteY1203" fmla="*/ 1083059 h 2380521"/>
              <a:gd name="connsiteX1204" fmla="*/ 6083559 w 8023328"/>
              <a:gd name="connsiteY1204" fmla="*/ 1069203 h 2380521"/>
              <a:gd name="connsiteX1205" fmla="*/ 6009356 w 8023328"/>
              <a:gd name="connsiteY1205" fmla="*/ 1069203 h 2380521"/>
              <a:gd name="connsiteX1206" fmla="*/ 6023212 w 8023328"/>
              <a:gd name="connsiteY1206" fmla="*/ 1083059 h 2380521"/>
              <a:gd name="connsiteX1207" fmla="*/ 6009356 w 8023328"/>
              <a:gd name="connsiteY1207" fmla="*/ 1095457 h 2380521"/>
              <a:gd name="connsiteX1208" fmla="*/ 5996959 w 8023328"/>
              <a:gd name="connsiteY1208" fmla="*/ 1083059 h 2380521"/>
              <a:gd name="connsiteX1209" fmla="*/ 6009356 w 8023328"/>
              <a:gd name="connsiteY1209" fmla="*/ 1069203 h 2380521"/>
              <a:gd name="connsiteX1210" fmla="*/ 5940548 w 8023328"/>
              <a:gd name="connsiteY1210" fmla="*/ 1069203 h 2380521"/>
              <a:gd name="connsiteX1211" fmla="*/ 5955726 w 8023328"/>
              <a:gd name="connsiteY1211" fmla="*/ 1083059 h 2380521"/>
              <a:gd name="connsiteX1212" fmla="*/ 5940548 w 8023328"/>
              <a:gd name="connsiteY1212" fmla="*/ 1095457 h 2380521"/>
              <a:gd name="connsiteX1213" fmla="*/ 5926130 w 8023328"/>
              <a:gd name="connsiteY1213" fmla="*/ 1083059 h 2380521"/>
              <a:gd name="connsiteX1214" fmla="*/ 5940548 w 8023328"/>
              <a:gd name="connsiteY1214" fmla="*/ 1069203 h 2380521"/>
              <a:gd name="connsiteX1215" fmla="*/ 5870088 w 8023328"/>
              <a:gd name="connsiteY1215" fmla="*/ 1069203 h 2380521"/>
              <a:gd name="connsiteX1216" fmla="*/ 5884877 w 8023328"/>
              <a:gd name="connsiteY1216" fmla="*/ 1083059 h 2380521"/>
              <a:gd name="connsiteX1217" fmla="*/ 5870088 w 8023328"/>
              <a:gd name="connsiteY1217" fmla="*/ 1095457 h 2380521"/>
              <a:gd name="connsiteX1218" fmla="*/ 5855299 w 8023328"/>
              <a:gd name="connsiteY1218" fmla="*/ 1083059 h 2380521"/>
              <a:gd name="connsiteX1219" fmla="*/ 5870088 w 8023328"/>
              <a:gd name="connsiteY1219" fmla="*/ 1069203 h 2380521"/>
              <a:gd name="connsiteX1220" fmla="*/ 5799257 w 8023328"/>
              <a:gd name="connsiteY1220" fmla="*/ 1069203 h 2380521"/>
              <a:gd name="connsiteX1221" fmla="*/ 5814045 w 8023328"/>
              <a:gd name="connsiteY1221" fmla="*/ 1083059 h 2380521"/>
              <a:gd name="connsiteX1222" fmla="*/ 5799257 w 8023328"/>
              <a:gd name="connsiteY1222" fmla="*/ 1095457 h 2380521"/>
              <a:gd name="connsiteX1223" fmla="*/ 5784469 w 8023328"/>
              <a:gd name="connsiteY1223" fmla="*/ 1083059 h 2380521"/>
              <a:gd name="connsiteX1224" fmla="*/ 5799257 w 8023328"/>
              <a:gd name="connsiteY1224" fmla="*/ 1069203 h 2380521"/>
              <a:gd name="connsiteX1225" fmla="*/ 5724122 w 8023328"/>
              <a:gd name="connsiteY1225" fmla="*/ 1069203 h 2380521"/>
              <a:gd name="connsiteX1226" fmla="*/ 5736519 w 8023328"/>
              <a:gd name="connsiteY1226" fmla="*/ 1083059 h 2380521"/>
              <a:gd name="connsiteX1227" fmla="*/ 5724122 w 8023328"/>
              <a:gd name="connsiteY1227" fmla="*/ 1095457 h 2380521"/>
              <a:gd name="connsiteX1228" fmla="*/ 5710266 w 8023328"/>
              <a:gd name="connsiteY1228" fmla="*/ 1083059 h 2380521"/>
              <a:gd name="connsiteX1229" fmla="*/ 5724122 w 8023328"/>
              <a:gd name="connsiteY1229" fmla="*/ 1069203 h 2380521"/>
              <a:gd name="connsiteX1230" fmla="*/ 5653291 w 8023328"/>
              <a:gd name="connsiteY1230" fmla="*/ 1069203 h 2380521"/>
              <a:gd name="connsiteX1231" fmla="*/ 5665688 w 8023328"/>
              <a:gd name="connsiteY1231" fmla="*/ 1083059 h 2380521"/>
              <a:gd name="connsiteX1232" fmla="*/ 5653291 w 8023328"/>
              <a:gd name="connsiteY1232" fmla="*/ 1095457 h 2380521"/>
              <a:gd name="connsiteX1233" fmla="*/ 5639435 w 8023328"/>
              <a:gd name="connsiteY1233" fmla="*/ 1083059 h 2380521"/>
              <a:gd name="connsiteX1234" fmla="*/ 5653291 w 8023328"/>
              <a:gd name="connsiteY1234" fmla="*/ 1069203 h 2380521"/>
              <a:gd name="connsiteX1235" fmla="*/ 5581002 w 8023328"/>
              <a:gd name="connsiteY1235" fmla="*/ 1069203 h 2380521"/>
              <a:gd name="connsiteX1236" fmla="*/ 5594858 w 8023328"/>
              <a:gd name="connsiteY1236" fmla="*/ 1083059 h 2380521"/>
              <a:gd name="connsiteX1237" fmla="*/ 5581002 w 8023328"/>
              <a:gd name="connsiteY1237" fmla="*/ 1095457 h 2380521"/>
              <a:gd name="connsiteX1238" fmla="*/ 5568605 w 8023328"/>
              <a:gd name="connsiteY1238" fmla="*/ 1083059 h 2380521"/>
              <a:gd name="connsiteX1239" fmla="*/ 5581002 w 8023328"/>
              <a:gd name="connsiteY1239" fmla="*/ 1069203 h 2380521"/>
              <a:gd name="connsiteX1240" fmla="*/ 5510171 w 8023328"/>
              <a:gd name="connsiteY1240" fmla="*/ 1069203 h 2380521"/>
              <a:gd name="connsiteX1241" fmla="*/ 5524027 w 8023328"/>
              <a:gd name="connsiteY1241" fmla="*/ 1083059 h 2380521"/>
              <a:gd name="connsiteX1242" fmla="*/ 5510171 w 8023328"/>
              <a:gd name="connsiteY1242" fmla="*/ 1095457 h 2380521"/>
              <a:gd name="connsiteX1243" fmla="*/ 5497774 w 8023328"/>
              <a:gd name="connsiteY1243" fmla="*/ 1083059 h 2380521"/>
              <a:gd name="connsiteX1244" fmla="*/ 5510171 w 8023328"/>
              <a:gd name="connsiteY1244" fmla="*/ 1069203 h 2380521"/>
              <a:gd name="connsiteX1245" fmla="*/ 5438937 w 8023328"/>
              <a:gd name="connsiteY1245" fmla="*/ 1069203 h 2380521"/>
              <a:gd name="connsiteX1246" fmla="*/ 5453178 w 8023328"/>
              <a:gd name="connsiteY1246" fmla="*/ 1083059 h 2380521"/>
              <a:gd name="connsiteX1247" fmla="*/ 5438937 w 8023328"/>
              <a:gd name="connsiteY1247" fmla="*/ 1095457 h 2380521"/>
              <a:gd name="connsiteX1248" fmla="*/ 5426945 w 8023328"/>
              <a:gd name="connsiteY1248" fmla="*/ 1083059 h 2380521"/>
              <a:gd name="connsiteX1249" fmla="*/ 5438937 w 8023328"/>
              <a:gd name="connsiteY1249" fmla="*/ 1069203 h 2380521"/>
              <a:gd name="connsiteX1250" fmla="*/ 5367530 w 8023328"/>
              <a:gd name="connsiteY1250" fmla="*/ 1069203 h 2380521"/>
              <a:gd name="connsiteX1251" fmla="*/ 5382318 w 8023328"/>
              <a:gd name="connsiteY1251" fmla="*/ 1083059 h 2380521"/>
              <a:gd name="connsiteX1252" fmla="*/ 5367530 w 8023328"/>
              <a:gd name="connsiteY1252" fmla="*/ 1095457 h 2380521"/>
              <a:gd name="connsiteX1253" fmla="*/ 5352742 w 8023328"/>
              <a:gd name="connsiteY1253" fmla="*/ 1083059 h 2380521"/>
              <a:gd name="connsiteX1254" fmla="*/ 5367530 w 8023328"/>
              <a:gd name="connsiteY1254" fmla="*/ 1069203 h 2380521"/>
              <a:gd name="connsiteX1255" fmla="*/ 5296699 w 8023328"/>
              <a:gd name="connsiteY1255" fmla="*/ 1069203 h 2380521"/>
              <a:gd name="connsiteX1256" fmla="*/ 5311488 w 8023328"/>
              <a:gd name="connsiteY1256" fmla="*/ 1083059 h 2380521"/>
              <a:gd name="connsiteX1257" fmla="*/ 5296699 w 8023328"/>
              <a:gd name="connsiteY1257" fmla="*/ 1095457 h 2380521"/>
              <a:gd name="connsiteX1258" fmla="*/ 5281910 w 8023328"/>
              <a:gd name="connsiteY1258" fmla="*/ 1083059 h 2380521"/>
              <a:gd name="connsiteX1259" fmla="*/ 5296699 w 8023328"/>
              <a:gd name="connsiteY1259" fmla="*/ 1069203 h 2380521"/>
              <a:gd name="connsiteX1260" fmla="*/ 5225869 w 8023328"/>
              <a:gd name="connsiteY1260" fmla="*/ 1069203 h 2380521"/>
              <a:gd name="connsiteX1261" fmla="*/ 5240657 w 8023328"/>
              <a:gd name="connsiteY1261" fmla="*/ 1083059 h 2380521"/>
              <a:gd name="connsiteX1262" fmla="*/ 5225869 w 8023328"/>
              <a:gd name="connsiteY1262" fmla="*/ 1095457 h 2380521"/>
              <a:gd name="connsiteX1263" fmla="*/ 5211081 w 8023328"/>
              <a:gd name="connsiteY1263" fmla="*/ 1083059 h 2380521"/>
              <a:gd name="connsiteX1264" fmla="*/ 5225869 w 8023328"/>
              <a:gd name="connsiteY1264" fmla="*/ 1069203 h 2380521"/>
              <a:gd name="connsiteX1265" fmla="*/ 5154105 w 8023328"/>
              <a:gd name="connsiteY1265" fmla="*/ 1069203 h 2380521"/>
              <a:gd name="connsiteX1266" fmla="*/ 5166502 w 8023328"/>
              <a:gd name="connsiteY1266" fmla="*/ 1083059 h 2380521"/>
              <a:gd name="connsiteX1267" fmla="*/ 5154105 w 8023328"/>
              <a:gd name="connsiteY1267" fmla="*/ 1095457 h 2380521"/>
              <a:gd name="connsiteX1268" fmla="*/ 5140249 w 8023328"/>
              <a:gd name="connsiteY1268" fmla="*/ 1083059 h 2380521"/>
              <a:gd name="connsiteX1269" fmla="*/ 5154105 w 8023328"/>
              <a:gd name="connsiteY1269" fmla="*/ 1069203 h 2380521"/>
              <a:gd name="connsiteX1270" fmla="*/ 5083276 w 8023328"/>
              <a:gd name="connsiteY1270" fmla="*/ 1069203 h 2380521"/>
              <a:gd name="connsiteX1271" fmla="*/ 5095673 w 8023328"/>
              <a:gd name="connsiteY1271" fmla="*/ 1083059 h 2380521"/>
              <a:gd name="connsiteX1272" fmla="*/ 5083276 w 8023328"/>
              <a:gd name="connsiteY1272" fmla="*/ 1095457 h 2380521"/>
              <a:gd name="connsiteX1273" fmla="*/ 5069420 w 8023328"/>
              <a:gd name="connsiteY1273" fmla="*/ 1083059 h 2380521"/>
              <a:gd name="connsiteX1274" fmla="*/ 5083276 w 8023328"/>
              <a:gd name="connsiteY1274" fmla="*/ 1069203 h 2380521"/>
              <a:gd name="connsiteX1275" fmla="*/ 5012445 w 8023328"/>
              <a:gd name="connsiteY1275" fmla="*/ 1069203 h 2380521"/>
              <a:gd name="connsiteX1276" fmla="*/ 5024842 w 8023328"/>
              <a:gd name="connsiteY1276" fmla="*/ 1083059 h 2380521"/>
              <a:gd name="connsiteX1277" fmla="*/ 5012445 w 8023328"/>
              <a:gd name="connsiteY1277" fmla="*/ 1095457 h 2380521"/>
              <a:gd name="connsiteX1278" fmla="*/ 4998589 w 8023328"/>
              <a:gd name="connsiteY1278" fmla="*/ 1083059 h 2380521"/>
              <a:gd name="connsiteX1279" fmla="*/ 5012445 w 8023328"/>
              <a:gd name="connsiteY1279" fmla="*/ 1069203 h 2380521"/>
              <a:gd name="connsiteX1280" fmla="*/ 4940157 w 8023328"/>
              <a:gd name="connsiteY1280" fmla="*/ 1069203 h 2380521"/>
              <a:gd name="connsiteX1281" fmla="*/ 4954013 w 8023328"/>
              <a:gd name="connsiteY1281" fmla="*/ 1083059 h 2380521"/>
              <a:gd name="connsiteX1282" fmla="*/ 4940157 w 8023328"/>
              <a:gd name="connsiteY1282" fmla="*/ 1095457 h 2380521"/>
              <a:gd name="connsiteX1283" fmla="*/ 4927760 w 8023328"/>
              <a:gd name="connsiteY1283" fmla="*/ 1083059 h 2380521"/>
              <a:gd name="connsiteX1284" fmla="*/ 4940157 w 8023328"/>
              <a:gd name="connsiteY1284" fmla="*/ 1069203 h 2380521"/>
              <a:gd name="connsiteX1285" fmla="*/ 4865953 w 8023328"/>
              <a:gd name="connsiteY1285" fmla="*/ 1069203 h 2380521"/>
              <a:gd name="connsiteX1286" fmla="*/ 4879809 w 8023328"/>
              <a:gd name="connsiteY1286" fmla="*/ 1083059 h 2380521"/>
              <a:gd name="connsiteX1287" fmla="*/ 4865953 w 8023328"/>
              <a:gd name="connsiteY1287" fmla="*/ 1095457 h 2380521"/>
              <a:gd name="connsiteX1288" fmla="*/ 4853556 w 8023328"/>
              <a:gd name="connsiteY1288" fmla="*/ 1083059 h 2380521"/>
              <a:gd name="connsiteX1289" fmla="*/ 4865953 w 8023328"/>
              <a:gd name="connsiteY1289" fmla="*/ 1069203 h 2380521"/>
              <a:gd name="connsiteX1290" fmla="*/ 4795122 w 8023328"/>
              <a:gd name="connsiteY1290" fmla="*/ 1069203 h 2380521"/>
              <a:gd name="connsiteX1291" fmla="*/ 4808978 w 8023328"/>
              <a:gd name="connsiteY1291" fmla="*/ 1083059 h 2380521"/>
              <a:gd name="connsiteX1292" fmla="*/ 4795122 w 8023328"/>
              <a:gd name="connsiteY1292" fmla="*/ 1095457 h 2380521"/>
              <a:gd name="connsiteX1293" fmla="*/ 4782725 w 8023328"/>
              <a:gd name="connsiteY1293" fmla="*/ 1083059 h 2380521"/>
              <a:gd name="connsiteX1294" fmla="*/ 4795122 w 8023328"/>
              <a:gd name="connsiteY1294" fmla="*/ 1069203 h 2380521"/>
              <a:gd name="connsiteX1295" fmla="*/ 4726684 w 8023328"/>
              <a:gd name="connsiteY1295" fmla="*/ 1069203 h 2380521"/>
              <a:gd name="connsiteX1296" fmla="*/ 4741472 w 8023328"/>
              <a:gd name="connsiteY1296" fmla="*/ 1083059 h 2380521"/>
              <a:gd name="connsiteX1297" fmla="*/ 4726684 w 8023328"/>
              <a:gd name="connsiteY1297" fmla="*/ 1095457 h 2380521"/>
              <a:gd name="connsiteX1298" fmla="*/ 4711896 w 8023328"/>
              <a:gd name="connsiteY1298" fmla="*/ 1083059 h 2380521"/>
              <a:gd name="connsiteX1299" fmla="*/ 4726684 w 8023328"/>
              <a:gd name="connsiteY1299" fmla="*/ 1069203 h 2380521"/>
              <a:gd name="connsiteX1300" fmla="*/ 4655853 w 8023328"/>
              <a:gd name="connsiteY1300" fmla="*/ 1069203 h 2380521"/>
              <a:gd name="connsiteX1301" fmla="*/ 4670642 w 8023328"/>
              <a:gd name="connsiteY1301" fmla="*/ 1083059 h 2380521"/>
              <a:gd name="connsiteX1302" fmla="*/ 4655853 w 8023328"/>
              <a:gd name="connsiteY1302" fmla="*/ 1095457 h 2380521"/>
              <a:gd name="connsiteX1303" fmla="*/ 4641064 w 8023328"/>
              <a:gd name="connsiteY1303" fmla="*/ 1083059 h 2380521"/>
              <a:gd name="connsiteX1304" fmla="*/ 4655853 w 8023328"/>
              <a:gd name="connsiteY1304" fmla="*/ 1069203 h 2380521"/>
              <a:gd name="connsiteX1305" fmla="*/ 4585023 w 8023328"/>
              <a:gd name="connsiteY1305" fmla="*/ 1069203 h 2380521"/>
              <a:gd name="connsiteX1306" fmla="*/ 4599811 w 8023328"/>
              <a:gd name="connsiteY1306" fmla="*/ 1083059 h 2380521"/>
              <a:gd name="connsiteX1307" fmla="*/ 4585023 w 8023328"/>
              <a:gd name="connsiteY1307" fmla="*/ 1095457 h 2380521"/>
              <a:gd name="connsiteX1308" fmla="*/ 4570235 w 8023328"/>
              <a:gd name="connsiteY1308" fmla="*/ 1083059 h 2380521"/>
              <a:gd name="connsiteX1309" fmla="*/ 4585023 w 8023328"/>
              <a:gd name="connsiteY1309" fmla="*/ 1069203 h 2380521"/>
              <a:gd name="connsiteX1310" fmla="*/ 4513260 w 8023328"/>
              <a:gd name="connsiteY1310" fmla="*/ 1069203 h 2380521"/>
              <a:gd name="connsiteX1311" fmla="*/ 4525657 w 8023328"/>
              <a:gd name="connsiteY1311" fmla="*/ 1083991 h 2380521"/>
              <a:gd name="connsiteX1312" fmla="*/ 4513260 w 8023328"/>
              <a:gd name="connsiteY1312" fmla="*/ 1098780 h 2380521"/>
              <a:gd name="connsiteX1313" fmla="*/ 4499404 w 8023328"/>
              <a:gd name="connsiteY1313" fmla="*/ 1083991 h 2380521"/>
              <a:gd name="connsiteX1314" fmla="*/ 4513260 w 8023328"/>
              <a:gd name="connsiteY1314" fmla="*/ 1069203 h 2380521"/>
              <a:gd name="connsiteX1315" fmla="*/ 4439056 w 8023328"/>
              <a:gd name="connsiteY1315" fmla="*/ 1069203 h 2380521"/>
              <a:gd name="connsiteX1316" fmla="*/ 4451453 w 8023328"/>
              <a:gd name="connsiteY1316" fmla="*/ 1083991 h 2380521"/>
              <a:gd name="connsiteX1317" fmla="*/ 4439056 w 8023328"/>
              <a:gd name="connsiteY1317" fmla="*/ 1098780 h 2380521"/>
              <a:gd name="connsiteX1318" fmla="*/ 4425200 w 8023328"/>
              <a:gd name="connsiteY1318" fmla="*/ 1083991 h 2380521"/>
              <a:gd name="connsiteX1319" fmla="*/ 4439056 w 8023328"/>
              <a:gd name="connsiteY1319" fmla="*/ 1069203 h 2380521"/>
              <a:gd name="connsiteX1320" fmla="*/ 4366768 w 8023328"/>
              <a:gd name="connsiteY1320" fmla="*/ 1069203 h 2380521"/>
              <a:gd name="connsiteX1321" fmla="*/ 4380624 w 8023328"/>
              <a:gd name="connsiteY1321" fmla="*/ 1083991 h 2380521"/>
              <a:gd name="connsiteX1322" fmla="*/ 4366768 w 8023328"/>
              <a:gd name="connsiteY1322" fmla="*/ 1098780 h 2380521"/>
              <a:gd name="connsiteX1323" fmla="*/ 4354371 w 8023328"/>
              <a:gd name="connsiteY1323" fmla="*/ 1083991 h 2380521"/>
              <a:gd name="connsiteX1324" fmla="*/ 4366768 w 8023328"/>
              <a:gd name="connsiteY1324" fmla="*/ 1069203 h 2380521"/>
              <a:gd name="connsiteX1325" fmla="*/ 4295937 w 8023328"/>
              <a:gd name="connsiteY1325" fmla="*/ 1069203 h 2380521"/>
              <a:gd name="connsiteX1326" fmla="*/ 4309793 w 8023328"/>
              <a:gd name="connsiteY1326" fmla="*/ 1083991 h 2380521"/>
              <a:gd name="connsiteX1327" fmla="*/ 4295937 w 8023328"/>
              <a:gd name="connsiteY1327" fmla="*/ 1098780 h 2380521"/>
              <a:gd name="connsiteX1328" fmla="*/ 4283540 w 8023328"/>
              <a:gd name="connsiteY1328" fmla="*/ 1083991 h 2380521"/>
              <a:gd name="connsiteX1329" fmla="*/ 4295937 w 8023328"/>
              <a:gd name="connsiteY1329" fmla="*/ 1069203 h 2380521"/>
              <a:gd name="connsiteX1330" fmla="*/ 4225107 w 8023328"/>
              <a:gd name="connsiteY1330" fmla="*/ 1069203 h 2380521"/>
              <a:gd name="connsiteX1331" fmla="*/ 4238963 w 8023328"/>
              <a:gd name="connsiteY1331" fmla="*/ 1083991 h 2380521"/>
              <a:gd name="connsiteX1332" fmla="*/ 4225107 w 8023328"/>
              <a:gd name="connsiteY1332" fmla="*/ 1098780 h 2380521"/>
              <a:gd name="connsiteX1333" fmla="*/ 4212710 w 8023328"/>
              <a:gd name="connsiteY1333" fmla="*/ 1083991 h 2380521"/>
              <a:gd name="connsiteX1334" fmla="*/ 4225107 w 8023328"/>
              <a:gd name="connsiteY1334" fmla="*/ 1069203 h 2380521"/>
              <a:gd name="connsiteX1335" fmla="*/ 4153295 w 8023328"/>
              <a:gd name="connsiteY1335" fmla="*/ 1069203 h 2380521"/>
              <a:gd name="connsiteX1336" fmla="*/ 4168083 w 8023328"/>
              <a:gd name="connsiteY1336" fmla="*/ 1083991 h 2380521"/>
              <a:gd name="connsiteX1337" fmla="*/ 4153295 w 8023328"/>
              <a:gd name="connsiteY1337" fmla="*/ 1098780 h 2380521"/>
              <a:gd name="connsiteX1338" fmla="*/ 4138507 w 8023328"/>
              <a:gd name="connsiteY1338" fmla="*/ 1083991 h 2380521"/>
              <a:gd name="connsiteX1339" fmla="*/ 4153295 w 8023328"/>
              <a:gd name="connsiteY1339" fmla="*/ 1069203 h 2380521"/>
              <a:gd name="connsiteX1340" fmla="*/ 4082465 w 8023328"/>
              <a:gd name="connsiteY1340" fmla="*/ 1069203 h 2380521"/>
              <a:gd name="connsiteX1341" fmla="*/ 4097254 w 8023328"/>
              <a:gd name="connsiteY1341" fmla="*/ 1083991 h 2380521"/>
              <a:gd name="connsiteX1342" fmla="*/ 4082465 w 8023328"/>
              <a:gd name="connsiteY1342" fmla="*/ 1098780 h 2380521"/>
              <a:gd name="connsiteX1343" fmla="*/ 4067676 w 8023328"/>
              <a:gd name="connsiteY1343" fmla="*/ 1083991 h 2380521"/>
              <a:gd name="connsiteX1344" fmla="*/ 4082465 w 8023328"/>
              <a:gd name="connsiteY1344" fmla="*/ 1069203 h 2380521"/>
              <a:gd name="connsiteX1345" fmla="*/ 4011635 w 8023328"/>
              <a:gd name="connsiteY1345" fmla="*/ 1069203 h 2380521"/>
              <a:gd name="connsiteX1346" fmla="*/ 4026423 w 8023328"/>
              <a:gd name="connsiteY1346" fmla="*/ 1083991 h 2380521"/>
              <a:gd name="connsiteX1347" fmla="*/ 4011635 w 8023328"/>
              <a:gd name="connsiteY1347" fmla="*/ 1098780 h 2380521"/>
              <a:gd name="connsiteX1348" fmla="*/ 3996847 w 8023328"/>
              <a:gd name="connsiteY1348" fmla="*/ 1083991 h 2380521"/>
              <a:gd name="connsiteX1349" fmla="*/ 4011635 w 8023328"/>
              <a:gd name="connsiteY1349" fmla="*/ 1069203 h 2380521"/>
              <a:gd name="connsiteX1350" fmla="*/ 3939871 w 8023328"/>
              <a:gd name="connsiteY1350" fmla="*/ 1069203 h 2380521"/>
              <a:gd name="connsiteX1351" fmla="*/ 3952268 w 8023328"/>
              <a:gd name="connsiteY1351" fmla="*/ 1083991 h 2380521"/>
              <a:gd name="connsiteX1352" fmla="*/ 3939871 w 8023328"/>
              <a:gd name="connsiteY1352" fmla="*/ 1098780 h 2380521"/>
              <a:gd name="connsiteX1353" fmla="*/ 3926015 w 8023328"/>
              <a:gd name="connsiteY1353" fmla="*/ 1083991 h 2380521"/>
              <a:gd name="connsiteX1354" fmla="*/ 3939871 w 8023328"/>
              <a:gd name="connsiteY1354" fmla="*/ 1069203 h 2380521"/>
              <a:gd name="connsiteX1355" fmla="*/ 582439 w 8023328"/>
              <a:gd name="connsiteY1355" fmla="*/ 1069203 h 2380521"/>
              <a:gd name="connsiteX1356" fmla="*/ 596295 w 8023328"/>
              <a:gd name="connsiteY1356" fmla="*/ 1083059 h 2380521"/>
              <a:gd name="connsiteX1357" fmla="*/ 582439 w 8023328"/>
              <a:gd name="connsiteY1357" fmla="*/ 1095457 h 2380521"/>
              <a:gd name="connsiteX1358" fmla="*/ 570041 w 8023328"/>
              <a:gd name="connsiteY1358" fmla="*/ 1083059 h 2380521"/>
              <a:gd name="connsiteX1359" fmla="*/ 582439 w 8023328"/>
              <a:gd name="connsiteY1359" fmla="*/ 1069203 h 2380521"/>
              <a:gd name="connsiteX1360" fmla="*/ 513628 w 8023328"/>
              <a:gd name="connsiteY1360" fmla="*/ 1069203 h 2380521"/>
              <a:gd name="connsiteX1361" fmla="*/ 528807 w 8023328"/>
              <a:gd name="connsiteY1361" fmla="*/ 1083059 h 2380521"/>
              <a:gd name="connsiteX1362" fmla="*/ 513628 w 8023328"/>
              <a:gd name="connsiteY1362" fmla="*/ 1095457 h 2380521"/>
              <a:gd name="connsiteX1363" fmla="*/ 499209 w 8023328"/>
              <a:gd name="connsiteY1363" fmla="*/ 1083059 h 2380521"/>
              <a:gd name="connsiteX1364" fmla="*/ 513628 w 8023328"/>
              <a:gd name="connsiteY1364" fmla="*/ 1069203 h 2380521"/>
              <a:gd name="connsiteX1365" fmla="*/ 439795 w 8023328"/>
              <a:gd name="connsiteY1365" fmla="*/ 1069203 h 2380521"/>
              <a:gd name="connsiteX1366" fmla="*/ 454585 w 8023328"/>
              <a:gd name="connsiteY1366" fmla="*/ 1083059 h 2380521"/>
              <a:gd name="connsiteX1367" fmla="*/ 439795 w 8023328"/>
              <a:gd name="connsiteY1367" fmla="*/ 1095457 h 2380521"/>
              <a:gd name="connsiteX1368" fmla="*/ 425007 w 8023328"/>
              <a:gd name="connsiteY1368" fmla="*/ 1083059 h 2380521"/>
              <a:gd name="connsiteX1369" fmla="*/ 439795 w 8023328"/>
              <a:gd name="connsiteY1369" fmla="*/ 1069203 h 2380521"/>
              <a:gd name="connsiteX1370" fmla="*/ 368965 w 8023328"/>
              <a:gd name="connsiteY1370" fmla="*/ 1069203 h 2380521"/>
              <a:gd name="connsiteX1371" fmla="*/ 383754 w 8023328"/>
              <a:gd name="connsiteY1371" fmla="*/ 1083059 h 2380521"/>
              <a:gd name="connsiteX1372" fmla="*/ 368965 w 8023328"/>
              <a:gd name="connsiteY1372" fmla="*/ 1095457 h 2380521"/>
              <a:gd name="connsiteX1373" fmla="*/ 354177 w 8023328"/>
              <a:gd name="connsiteY1373" fmla="*/ 1083059 h 2380521"/>
              <a:gd name="connsiteX1374" fmla="*/ 368965 w 8023328"/>
              <a:gd name="connsiteY1374" fmla="*/ 1069203 h 2380521"/>
              <a:gd name="connsiteX1375" fmla="*/ 297201 w 8023328"/>
              <a:gd name="connsiteY1375" fmla="*/ 1069203 h 2380521"/>
              <a:gd name="connsiteX1376" fmla="*/ 309599 w 8023328"/>
              <a:gd name="connsiteY1376" fmla="*/ 1083059 h 2380521"/>
              <a:gd name="connsiteX1377" fmla="*/ 297201 w 8023328"/>
              <a:gd name="connsiteY1377" fmla="*/ 1095457 h 2380521"/>
              <a:gd name="connsiteX1378" fmla="*/ 283346 w 8023328"/>
              <a:gd name="connsiteY1378" fmla="*/ 1083059 h 2380521"/>
              <a:gd name="connsiteX1379" fmla="*/ 297201 w 8023328"/>
              <a:gd name="connsiteY1379" fmla="*/ 1069203 h 2380521"/>
              <a:gd name="connsiteX1380" fmla="*/ 226372 w 8023328"/>
              <a:gd name="connsiteY1380" fmla="*/ 1069203 h 2380521"/>
              <a:gd name="connsiteX1381" fmla="*/ 238771 w 8023328"/>
              <a:gd name="connsiteY1381" fmla="*/ 1083059 h 2380521"/>
              <a:gd name="connsiteX1382" fmla="*/ 226372 w 8023328"/>
              <a:gd name="connsiteY1382" fmla="*/ 1095457 h 2380521"/>
              <a:gd name="connsiteX1383" fmla="*/ 212516 w 8023328"/>
              <a:gd name="connsiteY1383" fmla="*/ 1083059 h 2380521"/>
              <a:gd name="connsiteX1384" fmla="*/ 226372 w 8023328"/>
              <a:gd name="connsiteY1384" fmla="*/ 1069203 h 2380521"/>
              <a:gd name="connsiteX1385" fmla="*/ 154079 w 8023328"/>
              <a:gd name="connsiteY1385" fmla="*/ 1069203 h 2380521"/>
              <a:gd name="connsiteX1386" fmla="*/ 167935 w 8023328"/>
              <a:gd name="connsiteY1386" fmla="*/ 1083059 h 2380521"/>
              <a:gd name="connsiteX1387" fmla="*/ 154079 w 8023328"/>
              <a:gd name="connsiteY1387" fmla="*/ 1095457 h 2380521"/>
              <a:gd name="connsiteX1388" fmla="*/ 141682 w 8023328"/>
              <a:gd name="connsiteY1388" fmla="*/ 1083059 h 2380521"/>
              <a:gd name="connsiteX1389" fmla="*/ 154079 w 8023328"/>
              <a:gd name="connsiteY1389" fmla="*/ 1069203 h 2380521"/>
              <a:gd name="connsiteX1390" fmla="*/ 83249 w 8023328"/>
              <a:gd name="connsiteY1390" fmla="*/ 1069203 h 2380521"/>
              <a:gd name="connsiteX1391" fmla="*/ 97105 w 8023328"/>
              <a:gd name="connsiteY1391" fmla="*/ 1083059 h 2380521"/>
              <a:gd name="connsiteX1392" fmla="*/ 83249 w 8023328"/>
              <a:gd name="connsiteY1392" fmla="*/ 1095457 h 2380521"/>
              <a:gd name="connsiteX1393" fmla="*/ 70852 w 8023328"/>
              <a:gd name="connsiteY1393" fmla="*/ 1083059 h 2380521"/>
              <a:gd name="connsiteX1394" fmla="*/ 83249 w 8023328"/>
              <a:gd name="connsiteY1394" fmla="*/ 1069203 h 2380521"/>
              <a:gd name="connsiteX1395" fmla="*/ 12014 w 8023328"/>
              <a:gd name="connsiteY1395" fmla="*/ 1069203 h 2380521"/>
              <a:gd name="connsiteX1396" fmla="*/ 26255 w 8023328"/>
              <a:gd name="connsiteY1396" fmla="*/ 1083059 h 2380521"/>
              <a:gd name="connsiteX1397" fmla="*/ 12014 w 8023328"/>
              <a:gd name="connsiteY1397" fmla="*/ 1095457 h 2380521"/>
              <a:gd name="connsiteX1398" fmla="*/ 21 w 8023328"/>
              <a:gd name="connsiteY1398" fmla="*/ 1083059 h 2380521"/>
              <a:gd name="connsiteX1399" fmla="*/ 12014 w 8023328"/>
              <a:gd name="connsiteY1399" fmla="*/ 1069203 h 2380521"/>
              <a:gd name="connsiteX1400" fmla="*/ 6724405 w 8023328"/>
              <a:gd name="connsiteY1400" fmla="*/ 998371 h 2380521"/>
              <a:gd name="connsiteX1401" fmla="*/ 6738261 w 8023328"/>
              <a:gd name="connsiteY1401" fmla="*/ 1010768 h 2380521"/>
              <a:gd name="connsiteX1402" fmla="*/ 6724405 w 8023328"/>
              <a:gd name="connsiteY1402" fmla="*/ 1024625 h 2380521"/>
              <a:gd name="connsiteX1403" fmla="*/ 6712008 w 8023328"/>
              <a:gd name="connsiteY1403" fmla="*/ 1010768 h 2380521"/>
              <a:gd name="connsiteX1404" fmla="*/ 6724405 w 8023328"/>
              <a:gd name="connsiteY1404" fmla="*/ 998371 h 2380521"/>
              <a:gd name="connsiteX1405" fmla="*/ 6653576 w 8023328"/>
              <a:gd name="connsiteY1405" fmla="*/ 998371 h 2380521"/>
              <a:gd name="connsiteX1406" fmla="*/ 6667432 w 8023328"/>
              <a:gd name="connsiteY1406" fmla="*/ 1010768 h 2380521"/>
              <a:gd name="connsiteX1407" fmla="*/ 6653576 w 8023328"/>
              <a:gd name="connsiteY1407" fmla="*/ 1024625 h 2380521"/>
              <a:gd name="connsiteX1408" fmla="*/ 6641179 w 8023328"/>
              <a:gd name="connsiteY1408" fmla="*/ 1010768 h 2380521"/>
              <a:gd name="connsiteX1409" fmla="*/ 6653576 w 8023328"/>
              <a:gd name="connsiteY1409" fmla="*/ 998371 h 2380521"/>
              <a:gd name="connsiteX1410" fmla="*/ 6581764 w 8023328"/>
              <a:gd name="connsiteY1410" fmla="*/ 998371 h 2380521"/>
              <a:gd name="connsiteX1411" fmla="*/ 6596552 w 8023328"/>
              <a:gd name="connsiteY1411" fmla="*/ 1010768 h 2380521"/>
              <a:gd name="connsiteX1412" fmla="*/ 6581764 w 8023328"/>
              <a:gd name="connsiteY1412" fmla="*/ 1024625 h 2380521"/>
              <a:gd name="connsiteX1413" fmla="*/ 6566976 w 8023328"/>
              <a:gd name="connsiteY1413" fmla="*/ 1010768 h 2380521"/>
              <a:gd name="connsiteX1414" fmla="*/ 6581764 w 8023328"/>
              <a:gd name="connsiteY1414" fmla="*/ 998371 h 2380521"/>
              <a:gd name="connsiteX1415" fmla="*/ 6510933 w 8023328"/>
              <a:gd name="connsiteY1415" fmla="*/ 998371 h 2380521"/>
              <a:gd name="connsiteX1416" fmla="*/ 6525722 w 8023328"/>
              <a:gd name="connsiteY1416" fmla="*/ 1010768 h 2380521"/>
              <a:gd name="connsiteX1417" fmla="*/ 6510933 w 8023328"/>
              <a:gd name="connsiteY1417" fmla="*/ 1024625 h 2380521"/>
              <a:gd name="connsiteX1418" fmla="*/ 6496144 w 8023328"/>
              <a:gd name="connsiteY1418" fmla="*/ 1010768 h 2380521"/>
              <a:gd name="connsiteX1419" fmla="*/ 6510933 w 8023328"/>
              <a:gd name="connsiteY1419" fmla="*/ 998371 h 2380521"/>
              <a:gd name="connsiteX1420" fmla="*/ 6440492 w 8023328"/>
              <a:gd name="connsiteY1420" fmla="*/ 998371 h 2380521"/>
              <a:gd name="connsiteX1421" fmla="*/ 6454911 w 8023328"/>
              <a:gd name="connsiteY1421" fmla="*/ 1010768 h 2380521"/>
              <a:gd name="connsiteX1422" fmla="*/ 6440492 w 8023328"/>
              <a:gd name="connsiteY1422" fmla="*/ 1024625 h 2380521"/>
              <a:gd name="connsiteX1423" fmla="*/ 6425315 w 8023328"/>
              <a:gd name="connsiteY1423" fmla="*/ 1010768 h 2380521"/>
              <a:gd name="connsiteX1424" fmla="*/ 6440492 w 8023328"/>
              <a:gd name="connsiteY1424" fmla="*/ 998371 h 2380521"/>
              <a:gd name="connsiteX1425" fmla="*/ 6368340 w 8023328"/>
              <a:gd name="connsiteY1425" fmla="*/ 998371 h 2380521"/>
              <a:gd name="connsiteX1426" fmla="*/ 6380737 w 8023328"/>
              <a:gd name="connsiteY1426" fmla="*/ 1010768 h 2380521"/>
              <a:gd name="connsiteX1427" fmla="*/ 6368340 w 8023328"/>
              <a:gd name="connsiteY1427" fmla="*/ 1024625 h 2380521"/>
              <a:gd name="connsiteX1428" fmla="*/ 6354484 w 8023328"/>
              <a:gd name="connsiteY1428" fmla="*/ 1010768 h 2380521"/>
              <a:gd name="connsiteX1429" fmla="*/ 6368340 w 8023328"/>
              <a:gd name="connsiteY1429" fmla="*/ 998371 h 2380521"/>
              <a:gd name="connsiteX1430" fmla="*/ 6297511 w 8023328"/>
              <a:gd name="connsiteY1430" fmla="*/ 998371 h 2380521"/>
              <a:gd name="connsiteX1431" fmla="*/ 6309908 w 8023328"/>
              <a:gd name="connsiteY1431" fmla="*/ 1010768 h 2380521"/>
              <a:gd name="connsiteX1432" fmla="*/ 6297511 w 8023328"/>
              <a:gd name="connsiteY1432" fmla="*/ 1024625 h 2380521"/>
              <a:gd name="connsiteX1433" fmla="*/ 6283655 w 8023328"/>
              <a:gd name="connsiteY1433" fmla="*/ 1010768 h 2380521"/>
              <a:gd name="connsiteX1434" fmla="*/ 6297511 w 8023328"/>
              <a:gd name="connsiteY1434" fmla="*/ 998371 h 2380521"/>
              <a:gd name="connsiteX1435" fmla="*/ 6226679 w 8023328"/>
              <a:gd name="connsiteY1435" fmla="*/ 998371 h 2380521"/>
              <a:gd name="connsiteX1436" fmla="*/ 6239076 w 8023328"/>
              <a:gd name="connsiteY1436" fmla="*/ 1010768 h 2380521"/>
              <a:gd name="connsiteX1437" fmla="*/ 6226679 w 8023328"/>
              <a:gd name="connsiteY1437" fmla="*/ 1024625 h 2380521"/>
              <a:gd name="connsiteX1438" fmla="*/ 6212823 w 8023328"/>
              <a:gd name="connsiteY1438" fmla="*/ 1010768 h 2380521"/>
              <a:gd name="connsiteX1439" fmla="*/ 6226679 w 8023328"/>
              <a:gd name="connsiteY1439" fmla="*/ 998371 h 2380521"/>
              <a:gd name="connsiteX1440" fmla="*/ 6154391 w 8023328"/>
              <a:gd name="connsiteY1440" fmla="*/ 998371 h 2380521"/>
              <a:gd name="connsiteX1441" fmla="*/ 6168247 w 8023328"/>
              <a:gd name="connsiteY1441" fmla="*/ 1010768 h 2380521"/>
              <a:gd name="connsiteX1442" fmla="*/ 6154391 w 8023328"/>
              <a:gd name="connsiteY1442" fmla="*/ 1024625 h 2380521"/>
              <a:gd name="connsiteX1443" fmla="*/ 6141994 w 8023328"/>
              <a:gd name="connsiteY1443" fmla="*/ 1010768 h 2380521"/>
              <a:gd name="connsiteX1444" fmla="*/ 6154391 w 8023328"/>
              <a:gd name="connsiteY1444" fmla="*/ 998371 h 2380521"/>
              <a:gd name="connsiteX1445" fmla="*/ 6083559 w 8023328"/>
              <a:gd name="connsiteY1445" fmla="*/ 998371 h 2380521"/>
              <a:gd name="connsiteX1446" fmla="*/ 6097415 w 8023328"/>
              <a:gd name="connsiteY1446" fmla="*/ 1010768 h 2380521"/>
              <a:gd name="connsiteX1447" fmla="*/ 6083559 w 8023328"/>
              <a:gd name="connsiteY1447" fmla="*/ 1024625 h 2380521"/>
              <a:gd name="connsiteX1448" fmla="*/ 6071162 w 8023328"/>
              <a:gd name="connsiteY1448" fmla="*/ 1010768 h 2380521"/>
              <a:gd name="connsiteX1449" fmla="*/ 6083559 w 8023328"/>
              <a:gd name="connsiteY1449" fmla="*/ 998371 h 2380521"/>
              <a:gd name="connsiteX1450" fmla="*/ 6009356 w 8023328"/>
              <a:gd name="connsiteY1450" fmla="*/ 998371 h 2380521"/>
              <a:gd name="connsiteX1451" fmla="*/ 6023212 w 8023328"/>
              <a:gd name="connsiteY1451" fmla="*/ 1010768 h 2380521"/>
              <a:gd name="connsiteX1452" fmla="*/ 6009356 w 8023328"/>
              <a:gd name="connsiteY1452" fmla="*/ 1024625 h 2380521"/>
              <a:gd name="connsiteX1453" fmla="*/ 5996959 w 8023328"/>
              <a:gd name="connsiteY1453" fmla="*/ 1010768 h 2380521"/>
              <a:gd name="connsiteX1454" fmla="*/ 6009356 w 8023328"/>
              <a:gd name="connsiteY1454" fmla="*/ 998371 h 2380521"/>
              <a:gd name="connsiteX1455" fmla="*/ 5940548 w 8023328"/>
              <a:gd name="connsiteY1455" fmla="*/ 998371 h 2380521"/>
              <a:gd name="connsiteX1456" fmla="*/ 5955726 w 8023328"/>
              <a:gd name="connsiteY1456" fmla="*/ 1010768 h 2380521"/>
              <a:gd name="connsiteX1457" fmla="*/ 5940548 w 8023328"/>
              <a:gd name="connsiteY1457" fmla="*/ 1024625 h 2380521"/>
              <a:gd name="connsiteX1458" fmla="*/ 5926130 w 8023328"/>
              <a:gd name="connsiteY1458" fmla="*/ 1010768 h 2380521"/>
              <a:gd name="connsiteX1459" fmla="*/ 5940548 w 8023328"/>
              <a:gd name="connsiteY1459" fmla="*/ 998371 h 2380521"/>
              <a:gd name="connsiteX1460" fmla="*/ 5870088 w 8023328"/>
              <a:gd name="connsiteY1460" fmla="*/ 998371 h 2380521"/>
              <a:gd name="connsiteX1461" fmla="*/ 5884877 w 8023328"/>
              <a:gd name="connsiteY1461" fmla="*/ 1010768 h 2380521"/>
              <a:gd name="connsiteX1462" fmla="*/ 5870088 w 8023328"/>
              <a:gd name="connsiteY1462" fmla="*/ 1024625 h 2380521"/>
              <a:gd name="connsiteX1463" fmla="*/ 5855299 w 8023328"/>
              <a:gd name="connsiteY1463" fmla="*/ 1010768 h 2380521"/>
              <a:gd name="connsiteX1464" fmla="*/ 5870088 w 8023328"/>
              <a:gd name="connsiteY1464" fmla="*/ 998371 h 2380521"/>
              <a:gd name="connsiteX1465" fmla="*/ 5799257 w 8023328"/>
              <a:gd name="connsiteY1465" fmla="*/ 998371 h 2380521"/>
              <a:gd name="connsiteX1466" fmla="*/ 5814045 w 8023328"/>
              <a:gd name="connsiteY1466" fmla="*/ 1010768 h 2380521"/>
              <a:gd name="connsiteX1467" fmla="*/ 5799257 w 8023328"/>
              <a:gd name="connsiteY1467" fmla="*/ 1024625 h 2380521"/>
              <a:gd name="connsiteX1468" fmla="*/ 5784469 w 8023328"/>
              <a:gd name="connsiteY1468" fmla="*/ 1010768 h 2380521"/>
              <a:gd name="connsiteX1469" fmla="*/ 5799257 w 8023328"/>
              <a:gd name="connsiteY1469" fmla="*/ 998371 h 2380521"/>
              <a:gd name="connsiteX1470" fmla="*/ 5724122 w 8023328"/>
              <a:gd name="connsiteY1470" fmla="*/ 998371 h 2380521"/>
              <a:gd name="connsiteX1471" fmla="*/ 5736519 w 8023328"/>
              <a:gd name="connsiteY1471" fmla="*/ 1010768 h 2380521"/>
              <a:gd name="connsiteX1472" fmla="*/ 5724122 w 8023328"/>
              <a:gd name="connsiteY1472" fmla="*/ 1024625 h 2380521"/>
              <a:gd name="connsiteX1473" fmla="*/ 5710266 w 8023328"/>
              <a:gd name="connsiteY1473" fmla="*/ 1010768 h 2380521"/>
              <a:gd name="connsiteX1474" fmla="*/ 5724122 w 8023328"/>
              <a:gd name="connsiteY1474" fmla="*/ 998371 h 2380521"/>
              <a:gd name="connsiteX1475" fmla="*/ 5653291 w 8023328"/>
              <a:gd name="connsiteY1475" fmla="*/ 998371 h 2380521"/>
              <a:gd name="connsiteX1476" fmla="*/ 5665688 w 8023328"/>
              <a:gd name="connsiteY1476" fmla="*/ 1012227 h 2380521"/>
              <a:gd name="connsiteX1477" fmla="*/ 5653291 w 8023328"/>
              <a:gd name="connsiteY1477" fmla="*/ 1024625 h 2380521"/>
              <a:gd name="connsiteX1478" fmla="*/ 5639435 w 8023328"/>
              <a:gd name="connsiteY1478" fmla="*/ 1012227 h 2380521"/>
              <a:gd name="connsiteX1479" fmla="*/ 5653291 w 8023328"/>
              <a:gd name="connsiteY1479" fmla="*/ 998371 h 2380521"/>
              <a:gd name="connsiteX1480" fmla="*/ 5581002 w 8023328"/>
              <a:gd name="connsiteY1480" fmla="*/ 998371 h 2380521"/>
              <a:gd name="connsiteX1481" fmla="*/ 5594858 w 8023328"/>
              <a:gd name="connsiteY1481" fmla="*/ 1012227 h 2380521"/>
              <a:gd name="connsiteX1482" fmla="*/ 5581002 w 8023328"/>
              <a:gd name="connsiteY1482" fmla="*/ 1024625 h 2380521"/>
              <a:gd name="connsiteX1483" fmla="*/ 5568605 w 8023328"/>
              <a:gd name="connsiteY1483" fmla="*/ 1012227 h 2380521"/>
              <a:gd name="connsiteX1484" fmla="*/ 5581002 w 8023328"/>
              <a:gd name="connsiteY1484" fmla="*/ 998371 h 2380521"/>
              <a:gd name="connsiteX1485" fmla="*/ 5510171 w 8023328"/>
              <a:gd name="connsiteY1485" fmla="*/ 998371 h 2380521"/>
              <a:gd name="connsiteX1486" fmla="*/ 5524027 w 8023328"/>
              <a:gd name="connsiteY1486" fmla="*/ 1012227 h 2380521"/>
              <a:gd name="connsiteX1487" fmla="*/ 5510171 w 8023328"/>
              <a:gd name="connsiteY1487" fmla="*/ 1024625 h 2380521"/>
              <a:gd name="connsiteX1488" fmla="*/ 5497774 w 8023328"/>
              <a:gd name="connsiteY1488" fmla="*/ 1012227 h 2380521"/>
              <a:gd name="connsiteX1489" fmla="*/ 5510171 w 8023328"/>
              <a:gd name="connsiteY1489" fmla="*/ 998371 h 2380521"/>
              <a:gd name="connsiteX1490" fmla="*/ 5438937 w 8023328"/>
              <a:gd name="connsiteY1490" fmla="*/ 998371 h 2380521"/>
              <a:gd name="connsiteX1491" fmla="*/ 5453178 w 8023328"/>
              <a:gd name="connsiteY1491" fmla="*/ 1012227 h 2380521"/>
              <a:gd name="connsiteX1492" fmla="*/ 5438937 w 8023328"/>
              <a:gd name="connsiteY1492" fmla="*/ 1024625 h 2380521"/>
              <a:gd name="connsiteX1493" fmla="*/ 5426945 w 8023328"/>
              <a:gd name="connsiteY1493" fmla="*/ 1012227 h 2380521"/>
              <a:gd name="connsiteX1494" fmla="*/ 5438937 w 8023328"/>
              <a:gd name="connsiteY1494" fmla="*/ 998371 h 2380521"/>
              <a:gd name="connsiteX1495" fmla="*/ 5367530 w 8023328"/>
              <a:gd name="connsiteY1495" fmla="*/ 998371 h 2380521"/>
              <a:gd name="connsiteX1496" fmla="*/ 5382318 w 8023328"/>
              <a:gd name="connsiteY1496" fmla="*/ 1012227 h 2380521"/>
              <a:gd name="connsiteX1497" fmla="*/ 5367530 w 8023328"/>
              <a:gd name="connsiteY1497" fmla="*/ 1024625 h 2380521"/>
              <a:gd name="connsiteX1498" fmla="*/ 5352742 w 8023328"/>
              <a:gd name="connsiteY1498" fmla="*/ 1012227 h 2380521"/>
              <a:gd name="connsiteX1499" fmla="*/ 5367530 w 8023328"/>
              <a:gd name="connsiteY1499" fmla="*/ 998371 h 2380521"/>
              <a:gd name="connsiteX1500" fmla="*/ 5296699 w 8023328"/>
              <a:gd name="connsiteY1500" fmla="*/ 998371 h 2380521"/>
              <a:gd name="connsiteX1501" fmla="*/ 5311488 w 8023328"/>
              <a:gd name="connsiteY1501" fmla="*/ 1012227 h 2380521"/>
              <a:gd name="connsiteX1502" fmla="*/ 5296699 w 8023328"/>
              <a:gd name="connsiteY1502" fmla="*/ 1024625 h 2380521"/>
              <a:gd name="connsiteX1503" fmla="*/ 5281910 w 8023328"/>
              <a:gd name="connsiteY1503" fmla="*/ 1012227 h 2380521"/>
              <a:gd name="connsiteX1504" fmla="*/ 5296699 w 8023328"/>
              <a:gd name="connsiteY1504" fmla="*/ 998371 h 2380521"/>
              <a:gd name="connsiteX1505" fmla="*/ 5225869 w 8023328"/>
              <a:gd name="connsiteY1505" fmla="*/ 998371 h 2380521"/>
              <a:gd name="connsiteX1506" fmla="*/ 5240657 w 8023328"/>
              <a:gd name="connsiteY1506" fmla="*/ 1012227 h 2380521"/>
              <a:gd name="connsiteX1507" fmla="*/ 5225869 w 8023328"/>
              <a:gd name="connsiteY1507" fmla="*/ 1024625 h 2380521"/>
              <a:gd name="connsiteX1508" fmla="*/ 5211081 w 8023328"/>
              <a:gd name="connsiteY1508" fmla="*/ 1012227 h 2380521"/>
              <a:gd name="connsiteX1509" fmla="*/ 5225869 w 8023328"/>
              <a:gd name="connsiteY1509" fmla="*/ 998371 h 2380521"/>
              <a:gd name="connsiteX1510" fmla="*/ 5154105 w 8023328"/>
              <a:gd name="connsiteY1510" fmla="*/ 998371 h 2380521"/>
              <a:gd name="connsiteX1511" fmla="*/ 5166502 w 8023328"/>
              <a:gd name="connsiteY1511" fmla="*/ 1012227 h 2380521"/>
              <a:gd name="connsiteX1512" fmla="*/ 5154105 w 8023328"/>
              <a:gd name="connsiteY1512" fmla="*/ 1024625 h 2380521"/>
              <a:gd name="connsiteX1513" fmla="*/ 5140249 w 8023328"/>
              <a:gd name="connsiteY1513" fmla="*/ 1012227 h 2380521"/>
              <a:gd name="connsiteX1514" fmla="*/ 5154105 w 8023328"/>
              <a:gd name="connsiteY1514" fmla="*/ 998371 h 2380521"/>
              <a:gd name="connsiteX1515" fmla="*/ 5083276 w 8023328"/>
              <a:gd name="connsiteY1515" fmla="*/ 998371 h 2380521"/>
              <a:gd name="connsiteX1516" fmla="*/ 5095673 w 8023328"/>
              <a:gd name="connsiteY1516" fmla="*/ 1012227 h 2380521"/>
              <a:gd name="connsiteX1517" fmla="*/ 5083276 w 8023328"/>
              <a:gd name="connsiteY1517" fmla="*/ 1024625 h 2380521"/>
              <a:gd name="connsiteX1518" fmla="*/ 5069420 w 8023328"/>
              <a:gd name="connsiteY1518" fmla="*/ 1012227 h 2380521"/>
              <a:gd name="connsiteX1519" fmla="*/ 5083276 w 8023328"/>
              <a:gd name="connsiteY1519" fmla="*/ 998371 h 2380521"/>
              <a:gd name="connsiteX1520" fmla="*/ 5012445 w 8023328"/>
              <a:gd name="connsiteY1520" fmla="*/ 998371 h 2380521"/>
              <a:gd name="connsiteX1521" fmla="*/ 5024842 w 8023328"/>
              <a:gd name="connsiteY1521" fmla="*/ 1012227 h 2380521"/>
              <a:gd name="connsiteX1522" fmla="*/ 5012445 w 8023328"/>
              <a:gd name="connsiteY1522" fmla="*/ 1024625 h 2380521"/>
              <a:gd name="connsiteX1523" fmla="*/ 4998589 w 8023328"/>
              <a:gd name="connsiteY1523" fmla="*/ 1012227 h 2380521"/>
              <a:gd name="connsiteX1524" fmla="*/ 5012445 w 8023328"/>
              <a:gd name="connsiteY1524" fmla="*/ 998371 h 2380521"/>
              <a:gd name="connsiteX1525" fmla="*/ 4940157 w 8023328"/>
              <a:gd name="connsiteY1525" fmla="*/ 998371 h 2380521"/>
              <a:gd name="connsiteX1526" fmla="*/ 4954013 w 8023328"/>
              <a:gd name="connsiteY1526" fmla="*/ 1012227 h 2380521"/>
              <a:gd name="connsiteX1527" fmla="*/ 4940157 w 8023328"/>
              <a:gd name="connsiteY1527" fmla="*/ 1024625 h 2380521"/>
              <a:gd name="connsiteX1528" fmla="*/ 4927760 w 8023328"/>
              <a:gd name="connsiteY1528" fmla="*/ 1012227 h 2380521"/>
              <a:gd name="connsiteX1529" fmla="*/ 4940157 w 8023328"/>
              <a:gd name="connsiteY1529" fmla="*/ 998371 h 2380521"/>
              <a:gd name="connsiteX1530" fmla="*/ 4865953 w 8023328"/>
              <a:gd name="connsiteY1530" fmla="*/ 998371 h 2380521"/>
              <a:gd name="connsiteX1531" fmla="*/ 4879809 w 8023328"/>
              <a:gd name="connsiteY1531" fmla="*/ 1012227 h 2380521"/>
              <a:gd name="connsiteX1532" fmla="*/ 4865953 w 8023328"/>
              <a:gd name="connsiteY1532" fmla="*/ 1024625 h 2380521"/>
              <a:gd name="connsiteX1533" fmla="*/ 4853556 w 8023328"/>
              <a:gd name="connsiteY1533" fmla="*/ 1012227 h 2380521"/>
              <a:gd name="connsiteX1534" fmla="*/ 4865953 w 8023328"/>
              <a:gd name="connsiteY1534" fmla="*/ 998371 h 2380521"/>
              <a:gd name="connsiteX1535" fmla="*/ 4797514 w 8023328"/>
              <a:gd name="connsiteY1535" fmla="*/ 998371 h 2380521"/>
              <a:gd name="connsiteX1536" fmla="*/ 4812303 w 8023328"/>
              <a:gd name="connsiteY1536" fmla="*/ 1012227 h 2380521"/>
              <a:gd name="connsiteX1537" fmla="*/ 4797514 w 8023328"/>
              <a:gd name="connsiteY1537" fmla="*/ 1024625 h 2380521"/>
              <a:gd name="connsiteX1538" fmla="*/ 4782725 w 8023328"/>
              <a:gd name="connsiteY1538" fmla="*/ 1012227 h 2380521"/>
              <a:gd name="connsiteX1539" fmla="*/ 4797514 w 8023328"/>
              <a:gd name="connsiteY1539" fmla="*/ 998371 h 2380521"/>
              <a:gd name="connsiteX1540" fmla="*/ 4726684 w 8023328"/>
              <a:gd name="connsiteY1540" fmla="*/ 998371 h 2380521"/>
              <a:gd name="connsiteX1541" fmla="*/ 4741472 w 8023328"/>
              <a:gd name="connsiteY1541" fmla="*/ 1012227 h 2380521"/>
              <a:gd name="connsiteX1542" fmla="*/ 4726684 w 8023328"/>
              <a:gd name="connsiteY1542" fmla="*/ 1024625 h 2380521"/>
              <a:gd name="connsiteX1543" fmla="*/ 4711896 w 8023328"/>
              <a:gd name="connsiteY1543" fmla="*/ 1012227 h 2380521"/>
              <a:gd name="connsiteX1544" fmla="*/ 4726684 w 8023328"/>
              <a:gd name="connsiteY1544" fmla="*/ 998371 h 2380521"/>
              <a:gd name="connsiteX1545" fmla="*/ 4655853 w 8023328"/>
              <a:gd name="connsiteY1545" fmla="*/ 998371 h 2380521"/>
              <a:gd name="connsiteX1546" fmla="*/ 4670642 w 8023328"/>
              <a:gd name="connsiteY1546" fmla="*/ 1012227 h 2380521"/>
              <a:gd name="connsiteX1547" fmla="*/ 4655853 w 8023328"/>
              <a:gd name="connsiteY1547" fmla="*/ 1024625 h 2380521"/>
              <a:gd name="connsiteX1548" fmla="*/ 4641064 w 8023328"/>
              <a:gd name="connsiteY1548" fmla="*/ 1012227 h 2380521"/>
              <a:gd name="connsiteX1549" fmla="*/ 4655853 w 8023328"/>
              <a:gd name="connsiteY1549" fmla="*/ 998371 h 2380521"/>
              <a:gd name="connsiteX1550" fmla="*/ 4584091 w 8023328"/>
              <a:gd name="connsiteY1550" fmla="*/ 998371 h 2380521"/>
              <a:gd name="connsiteX1551" fmla="*/ 4596488 w 8023328"/>
              <a:gd name="connsiteY1551" fmla="*/ 1012227 h 2380521"/>
              <a:gd name="connsiteX1552" fmla="*/ 4584091 w 8023328"/>
              <a:gd name="connsiteY1552" fmla="*/ 1024625 h 2380521"/>
              <a:gd name="connsiteX1553" fmla="*/ 4570235 w 8023328"/>
              <a:gd name="connsiteY1553" fmla="*/ 1012227 h 2380521"/>
              <a:gd name="connsiteX1554" fmla="*/ 4584091 w 8023328"/>
              <a:gd name="connsiteY1554" fmla="*/ 998371 h 2380521"/>
              <a:gd name="connsiteX1555" fmla="*/ 4513260 w 8023328"/>
              <a:gd name="connsiteY1555" fmla="*/ 998371 h 2380521"/>
              <a:gd name="connsiteX1556" fmla="*/ 4525657 w 8023328"/>
              <a:gd name="connsiteY1556" fmla="*/ 1012227 h 2380521"/>
              <a:gd name="connsiteX1557" fmla="*/ 4513260 w 8023328"/>
              <a:gd name="connsiteY1557" fmla="*/ 1024625 h 2380521"/>
              <a:gd name="connsiteX1558" fmla="*/ 4499404 w 8023328"/>
              <a:gd name="connsiteY1558" fmla="*/ 1012227 h 2380521"/>
              <a:gd name="connsiteX1559" fmla="*/ 4513260 w 8023328"/>
              <a:gd name="connsiteY1559" fmla="*/ 998371 h 2380521"/>
              <a:gd name="connsiteX1560" fmla="*/ 4439056 w 8023328"/>
              <a:gd name="connsiteY1560" fmla="*/ 998371 h 2380521"/>
              <a:gd name="connsiteX1561" fmla="*/ 4451453 w 8023328"/>
              <a:gd name="connsiteY1561" fmla="*/ 1012227 h 2380521"/>
              <a:gd name="connsiteX1562" fmla="*/ 4439056 w 8023328"/>
              <a:gd name="connsiteY1562" fmla="*/ 1024625 h 2380521"/>
              <a:gd name="connsiteX1563" fmla="*/ 4425200 w 8023328"/>
              <a:gd name="connsiteY1563" fmla="*/ 1012227 h 2380521"/>
              <a:gd name="connsiteX1564" fmla="*/ 4439056 w 8023328"/>
              <a:gd name="connsiteY1564" fmla="*/ 998371 h 2380521"/>
              <a:gd name="connsiteX1565" fmla="*/ 4366768 w 8023328"/>
              <a:gd name="connsiteY1565" fmla="*/ 998371 h 2380521"/>
              <a:gd name="connsiteX1566" fmla="*/ 4380624 w 8023328"/>
              <a:gd name="connsiteY1566" fmla="*/ 1012227 h 2380521"/>
              <a:gd name="connsiteX1567" fmla="*/ 4366768 w 8023328"/>
              <a:gd name="connsiteY1567" fmla="*/ 1024625 h 2380521"/>
              <a:gd name="connsiteX1568" fmla="*/ 4354371 w 8023328"/>
              <a:gd name="connsiteY1568" fmla="*/ 1012227 h 2380521"/>
              <a:gd name="connsiteX1569" fmla="*/ 4366768 w 8023328"/>
              <a:gd name="connsiteY1569" fmla="*/ 998371 h 2380521"/>
              <a:gd name="connsiteX1570" fmla="*/ 4295937 w 8023328"/>
              <a:gd name="connsiteY1570" fmla="*/ 998371 h 2380521"/>
              <a:gd name="connsiteX1571" fmla="*/ 4309793 w 8023328"/>
              <a:gd name="connsiteY1571" fmla="*/ 1012227 h 2380521"/>
              <a:gd name="connsiteX1572" fmla="*/ 4295937 w 8023328"/>
              <a:gd name="connsiteY1572" fmla="*/ 1024625 h 2380521"/>
              <a:gd name="connsiteX1573" fmla="*/ 4283540 w 8023328"/>
              <a:gd name="connsiteY1573" fmla="*/ 1012227 h 2380521"/>
              <a:gd name="connsiteX1574" fmla="*/ 4295937 w 8023328"/>
              <a:gd name="connsiteY1574" fmla="*/ 998371 h 2380521"/>
              <a:gd name="connsiteX1575" fmla="*/ 4225107 w 8023328"/>
              <a:gd name="connsiteY1575" fmla="*/ 998371 h 2380521"/>
              <a:gd name="connsiteX1576" fmla="*/ 4238963 w 8023328"/>
              <a:gd name="connsiteY1576" fmla="*/ 1012227 h 2380521"/>
              <a:gd name="connsiteX1577" fmla="*/ 4225107 w 8023328"/>
              <a:gd name="connsiteY1577" fmla="*/ 1024625 h 2380521"/>
              <a:gd name="connsiteX1578" fmla="*/ 4212710 w 8023328"/>
              <a:gd name="connsiteY1578" fmla="*/ 1012227 h 2380521"/>
              <a:gd name="connsiteX1579" fmla="*/ 4225107 w 8023328"/>
              <a:gd name="connsiteY1579" fmla="*/ 998371 h 2380521"/>
              <a:gd name="connsiteX1580" fmla="*/ 4153295 w 8023328"/>
              <a:gd name="connsiteY1580" fmla="*/ 998371 h 2380521"/>
              <a:gd name="connsiteX1581" fmla="*/ 4168083 w 8023328"/>
              <a:gd name="connsiteY1581" fmla="*/ 1012227 h 2380521"/>
              <a:gd name="connsiteX1582" fmla="*/ 4153295 w 8023328"/>
              <a:gd name="connsiteY1582" fmla="*/ 1024625 h 2380521"/>
              <a:gd name="connsiteX1583" fmla="*/ 4138507 w 8023328"/>
              <a:gd name="connsiteY1583" fmla="*/ 1012227 h 2380521"/>
              <a:gd name="connsiteX1584" fmla="*/ 4153295 w 8023328"/>
              <a:gd name="connsiteY1584" fmla="*/ 998371 h 2380521"/>
              <a:gd name="connsiteX1585" fmla="*/ 4082465 w 8023328"/>
              <a:gd name="connsiteY1585" fmla="*/ 998371 h 2380521"/>
              <a:gd name="connsiteX1586" fmla="*/ 4097254 w 8023328"/>
              <a:gd name="connsiteY1586" fmla="*/ 1012227 h 2380521"/>
              <a:gd name="connsiteX1587" fmla="*/ 4082465 w 8023328"/>
              <a:gd name="connsiteY1587" fmla="*/ 1024625 h 2380521"/>
              <a:gd name="connsiteX1588" fmla="*/ 4067676 w 8023328"/>
              <a:gd name="connsiteY1588" fmla="*/ 1012227 h 2380521"/>
              <a:gd name="connsiteX1589" fmla="*/ 4082465 w 8023328"/>
              <a:gd name="connsiteY1589" fmla="*/ 998371 h 2380521"/>
              <a:gd name="connsiteX1590" fmla="*/ 4011635 w 8023328"/>
              <a:gd name="connsiteY1590" fmla="*/ 998371 h 2380521"/>
              <a:gd name="connsiteX1591" fmla="*/ 4026423 w 8023328"/>
              <a:gd name="connsiteY1591" fmla="*/ 1012227 h 2380521"/>
              <a:gd name="connsiteX1592" fmla="*/ 4011635 w 8023328"/>
              <a:gd name="connsiteY1592" fmla="*/ 1024625 h 2380521"/>
              <a:gd name="connsiteX1593" fmla="*/ 3996847 w 8023328"/>
              <a:gd name="connsiteY1593" fmla="*/ 1012227 h 2380521"/>
              <a:gd name="connsiteX1594" fmla="*/ 4011635 w 8023328"/>
              <a:gd name="connsiteY1594" fmla="*/ 998371 h 2380521"/>
              <a:gd name="connsiteX1595" fmla="*/ 3939871 w 8023328"/>
              <a:gd name="connsiteY1595" fmla="*/ 998371 h 2380521"/>
              <a:gd name="connsiteX1596" fmla="*/ 3952268 w 8023328"/>
              <a:gd name="connsiteY1596" fmla="*/ 1012227 h 2380521"/>
              <a:gd name="connsiteX1597" fmla="*/ 3939871 w 8023328"/>
              <a:gd name="connsiteY1597" fmla="*/ 1024625 h 2380521"/>
              <a:gd name="connsiteX1598" fmla="*/ 3926015 w 8023328"/>
              <a:gd name="connsiteY1598" fmla="*/ 1012227 h 2380521"/>
              <a:gd name="connsiteX1599" fmla="*/ 3939871 w 8023328"/>
              <a:gd name="connsiteY1599" fmla="*/ 998371 h 2380521"/>
              <a:gd name="connsiteX1600" fmla="*/ 3869042 w 8023328"/>
              <a:gd name="connsiteY1600" fmla="*/ 998371 h 2380521"/>
              <a:gd name="connsiteX1601" fmla="*/ 3881439 w 8023328"/>
              <a:gd name="connsiteY1601" fmla="*/ 1013160 h 2380521"/>
              <a:gd name="connsiteX1602" fmla="*/ 3869042 w 8023328"/>
              <a:gd name="connsiteY1602" fmla="*/ 1027949 h 2380521"/>
              <a:gd name="connsiteX1603" fmla="*/ 3855186 w 8023328"/>
              <a:gd name="connsiteY1603" fmla="*/ 1013160 h 2380521"/>
              <a:gd name="connsiteX1604" fmla="*/ 3869042 w 8023328"/>
              <a:gd name="connsiteY1604" fmla="*/ 998371 h 2380521"/>
              <a:gd name="connsiteX1605" fmla="*/ 3798211 w 8023328"/>
              <a:gd name="connsiteY1605" fmla="*/ 998371 h 2380521"/>
              <a:gd name="connsiteX1606" fmla="*/ 3810608 w 8023328"/>
              <a:gd name="connsiteY1606" fmla="*/ 1013160 h 2380521"/>
              <a:gd name="connsiteX1607" fmla="*/ 3798211 w 8023328"/>
              <a:gd name="connsiteY1607" fmla="*/ 1027949 h 2380521"/>
              <a:gd name="connsiteX1608" fmla="*/ 3784355 w 8023328"/>
              <a:gd name="connsiteY1608" fmla="*/ 1013160 h 2380521"/>
              <a:gd name="connsiteX1609" fmla="*/ 3798211 w 8023328"/>
              <a:gd name="connsiteY1609" fmla="*/ 998371 h 2380521"/>
              <a:gd name="connsiteX1610" fmla="*/ 3725922 w 8023328"/>
              <a:gd name="connsiteY1610" fmla="*/ 998371 h 2380521"/>
              <a:gd name="connsiteX1611" fmla="*/ 3739778 w 8023328"/>
              <a:gd name="connsiteY1611" fmla="*/ 1013160 h 2380521"/>
              <a:gd name="connsiteX1612" fmla="*/ 3725922 w 8023328"/>
              <a:gd name="connsiteY1612" fmla="*/ 1027949 h 2380521"/>
              <a:gd name="connsiteX1613" fmla="*/ 3713525 w 8023328"/>
              <a:gd name="connsiteY1613" fmla="*/ 1013160 h 2380521"/>
              <a:gd name="connsiteX1614" fmla="*/ 3725922 w 8023328"/>
              <a:gd name="connsiteY1614" fmla="*/ 998371 h 2380521"/>
              <a:gd name="connsiteX1615" fmla="*/ 724105 w 8023328"/>
              <a:gd name="connsiteY1615" fmla="*/ 998371 h 2380521"/>
              <a:gd name="connsiteX1616" fmla="*/ 737962 w 8023328"/>
              <a:gd name="connsiteY1616" fmla="*/ 1010768 h 2380521"/>
              <a:gd name="connsiteX1617" fmla="*/ 724105 w 8023328"/>
              <a:gd name="connsiteY1617" fmla="*/ 1024625 h 2380521"/>
              <a:gd name="connsiteX1618" fmla="*/ 711707 w 8023328"/>
              <a:gd name="connsiteY1618" fmla="*/ 1010768 h 2380521"/>
              <a:gd name="connsiteX1619" fmla="*/ 724105 w 8023328"/>
              <a:gd name="connsiteY1619" fmla="*/ 998371 h 2380521"/>
              <a:gd name="connsiteX1620" fmla="*/ 653274 w 8023328"/>
              <a:gd name="connsiteY1620" fmla="*/ 998371 h 2380521"/>
              <a:gd name="connsiteX1621" fmla="*/ 667129 w 8023328"/>
              <a:gd name="connsiteY1621" fmla="*/ 1010768 h 2380521"/>
              <a:gd name="connsiteX1622" fmla="*/ 653274 w 8023328"/>
              <a:gd name="connsiteY1622" fmla="*/ 1024625 h 2380521"/>
              <a:gd name="connsiteX1623" fmla="*/ 640877 w 8023328"/>
              <a:gd name="connsiteY1623" fmla="*/ 1010768 h 2380521"/>
              <a:gd name="connsiteX1624" fmla="*/ 653274 w 8023328"/>
              <a:gd name="connsiteY1624" fmla="*/ 998371 h 2380521"/>
              <a:gd name="connsiteX1625" fmla="*/ 582446 w 8023328"/>
              <a:gd name="connsiteY1625" fmla="*/ 998371 h 2380521"/>
              <a:gd name="connsiteX1626" fmla="*/ 596301 w 8023328"/>
              <a:gd name="connsiteY1626" fmla="*/ 1010768 h 2380521"/>
              <a:gd name="connsiteX1627" fmla="*/ 582446 w 8023328"/>
              <a:gd name="connsiteY1627" fmla="*/ 1024625 h 2380521"/>
              <a:gd name="connsiteX1628" fmla="*/ 570047 w 8023328"/>
              <a:gd name="connsiteY1628" fmla="*/ 1010768 h 2380521"/>
              <a:gd name="connsiteX1629" fmla="*/ 582446 w 8023328"/>
              <a:gd name="connsiteY1629" fmla="*/ 998371 h 2380521"/>
              <a:gd name="connsiteX1630" fmla="*/ 513636 w 8023328"/>
              <a:gd name="connsiteY1630" fmla="*/ 998371 h 2380521"/>
              <a:gd name="connsiteX1631" fmla="*/ 528813 w 8023328"/>
              <a:gd name="connsiteY1631" fmla="*/ 1010768 h 2380521"/>
              <a:gd name="connsiteX1632" fmla="*/ 513636 w 8023328"/>
              <a:gd name="connsiteY1632" fmla="*/ 1024625 h 2380521"/>
              <a:gd name="connsiteX1633" fmla="*/ 499216 w 8023328"/>
              <a:gd name="connsiteY1633" fmla="*/ 1010768 h 2380521"/>
              <a:gd name="connsiteX1634" fmla="*/ 513636 w 8023328"/>
              <a:gd name="connsiteY1634" fmla="*/ 998371 h 2380521"/>
              <a:gd name="connsiteX1635" fmla="*/ 439802 w 8023328"/>
              <a:gd name="connsiteY1635" fmla="*/ 998371 h 2380521"/>
              <a:gd name="connsiteX1636" fmla="*/ 454592 w 8023328"/>
              <a:gd name="connsiteY1636" fmla="*/ 1010768 h 2380521"/>
              <a:gd name="connsiteX1637" fmla="*/ 439802 w 8023328"/>
              <a:gd name="connsiteY1637" fmla="*/ 1024625 h 2380521"/>
              <a:gd name="connsiteX1638" fmla="*/ 425014 w 8023328"/>
              <a:gd name="connsiteY1638" fmla="*/ 1010768 h 2380521"/>
              <a:gd name="connsiteX1639" fmla="*/ 439802 w 8023328"/>
              <a:gd name="connsiteY1639" fmla="*/ 998371 h 2380521"/>
              <a:gd name="connsiteX1640" fmla="*/ 368040 w 8023328"/>
              <a:gd name="connsiteY1640" fmla="*/ 998371 h 2380521"/>
              <a:gd name="connsiteX1641" fmla="*/ 380438 w 8023328"/>
              <a:gd name="connsiteY1641" fmla="*/ 1012227 h 2380521"/>
              <a:gd name="connsiteX1642" fmla="*/ 368040 w 8023328"/>
              <a:gd name="connsiteY1642" fmla="*/ 1024625 h 2380521"/>
              <a:gd name="connsiteX1643" fmla="*/ 354183 w 8023328"/>
              <a:gd name="connsiteY1643" fmla="*/ 1012227 h 2380521"/>
              <a:gd name="connsiteX1644" fmla="*/ 368040 w 8023328"/>
              <a:gd name="connsiteY1644" fmla="*/ 998371 h 2380521"/>
              <a:gd name="connsiteX1645" fmla="*/ 297208 w 8023328"/>
              <a:gd name="connsiteY1645" fmla="*/ 998371 h 2380521"/>
              <a:gd name="connsiteX1646" fmla="*/ 309606 w 8023328"/>
              <a:gd name="connsiteY1646" fmla="*/ 1012227 h 2380521"/>
              <a:gd name="connsiteX1647" fmla="*/ 297208 w 8023328"/>
              <a:gd name="connsiteY1647" fmla="*/ 1024625 h 2380521"/>
              <a:gd name="connsiteX1648" fmla="*/ 283352 w 8023328"/>
              <a:gd name="connsiteY1648" fmla="*/ 1012227 h 2380521"/>
              <a:gd name="connsiteX1649" fmla="*/ 297208 w 8023328"/>
              <a:gd name="connsiteY1649" fmla="*/ 998371 h 2380521"/>
              <a:gd name="connsiteX1650" fmla="*/ 226379 w 8023328"/>
              <a:gd name="connsiteY1650" fmla="*/ 998371 h 2380521"/>
              <a:gd name="connsiteX1651" fmla="*/ 238778 w 8023328"/>
              <a:gd name="connsiteY1651" fmla="*/ 1012227 h 2380521"/>
              <a:gd name="connsiteX1652" fmla="*/ 226379 w 8023328"/>
              <a:gd name="connsiteY1652" fmla="*/ 1024625 h 2380521"/>
              <a:gd name="connsiteX1653" fmla="*/ 212523 w 8023328"/>
              <a:gd name="connsiteY1653" fmla="*/ 1012227 h 2380521"/>
              <a:gd name="connsiteX1654" fmla="*/ 226379 w 8023328"/>
              <a:gd name="connsiteY1654" fmla="*/ 998371 h 2380521"/>
              <a:gd name="connsiteX1655" fmla="*/ 154085 w 8023328"/>
              <a:gd name="connsiteY1655" fmla="*/ 998371 h 2380521"/>
              <a:gd name="connsiteX1656" fmla="*/ 167941 w 8023328"/>
              <a:gd name="connsiteY1656" fmla="*/ 1012227 h 2380521"/>
              <a:gd name="connsiteX1657" fmla="*/ 154085 w 8023328"/>
              <a:gd name="connsiteY1657" fmla="*/ 1024625 h 2380521"/>
              <a:gd name="connsiteX1658" fmla="*/ 141687 w 8023328"/>
              <a:gd name="connsiteY1658" fmla="*/ 1012227 h 2380521"/>
              <a:gd name="connsiteX1659" fmla="*/ 154085 w 8023328"/>
              <a:gd name="connsiteY1659" fmla="*/ 998371 h 2380521"/>
              <a:gd name="connsiteX1660" fmla="*/ 83255 w 8023328"/>
              <a:gd name="connsiteY1660" fmla="*/ 998371 h 2380521"/>
              <a:gd name="connsiteX1661" fmla="*/ 97111 w 8023328"/>
              <a:gd name="connsiteY1661" fmla="*/ 1012227 h 2380521"/>
              <a:gd name="connsiteX1662" fmla="*/ 83255 w 8023328"/>
              <a:gd name="connsiteY1662" fmla="*/ 1024625 h 2380521"/>
              <a:gd name="connsiteX1663" fmla="*/ 70858 w 8023328"/>
              <a:gd name="connsiteY1663" fmla="*/ 1012227 h 2380521"/>
              <a:gd name="connsiteX1664" fmla="*/ 83255 w 8023328"/>
              <a:gd name="connsiteY1664" fmla="*/ 998371 h 2380521"/>
              <a:gd name="connsiteX1665" fmla="*/ 12019 w 8023328"/>
              <a:gd name="connsiteY1665" fmla="*/ 998371 h 2380521"/>
              <a:gd name="connsiteX1666" fmla="*/ 26260 w 8023328"/>
              <a:gd name="connsiteY1666" fmla="*/ 1012227 h 2380521"/>
              <a:gd name="connsiteX1667" fmla="*/ 12019 w 8023328"/>
              <a:gd name="connsiteY1667" fmla="*/ 1024625 h 2380521"/>
              <a:gd name="connsiteX1668" fmla="*/ 27 w 8023328"/>
              <a:gd name="connsiteY1668" fmla="*/ 1012227 h 2380521"/>
              <a:gd name="connsiteX1669" fmla="*/ 12019 w 8023328"/>
              <a:gd name="connsiteY1669" fmla="*/ 998371 h 2380521"/>
              <a:gd name="connsiteX1670" fmla="*/ 870603 w 8023328"/>
              <a:gd name="connsiteY1670" fmla="*/ 927542 h 2380521"/>
              <a:gd name="connsiteX1671" fmla="*/ 883001 w 8023328"/>
              <a:gd name="connsiteY1671" fmla="*/ 939939 h 2380521"/>
              <a:gd name="connsiteX1672" fmla="*/ 870603 w 8023328"/>
              <a:gd name="connsiteY1672" fmla="*/ 953796 h 2380521"/>
              <a:gd name="connsiteX1673" fmla="*/ 856747 w 8023328"/>
              <a:gd name="connsiteY1673" fmla="*/ 939939 h 2380521"/>
              <a:gd name="connsiteX1674" fmla="*/ 870603 w 8023328"/>
              <a:gd name="connsiteY1674" fmla="*/ 927542 h 2380521"/>
              <a:gd name="connsiteX1675" fmla="*/ 799773 w 8023328"/>
              <a:gd name="connsiteY1675" fmla="*/ 927542 h 2380521"/>
              <a:gd name="connsiteX1676" fmla="*/ 812171 w 8023328"/>
              <a:gd name="connsiteY1676" fmla="*/ 939939 h 2380521"/>
              <a:gd name="connsiteX1677" fmla="*/ 799773 w 8023328"/>
              <a:gd name="connsiteY1677" fmla="*/ 953796 h 2380521"/>
              <a:gd name="connsiteX1678" fmla="*/ 785917 w 8023328"/>
              <a:gd name="connsiteY1678" fmla="*/ 939939 h 2380521"/>
              <a:gd name="connsiteX1679" fmla="*/ 799773 w 8023328"/>
              <a:gd name="connsiteY1679" fmla="*/ 927542 h 2380521"/>
              <a:gd name="connsiteX1680" fmla="*/ 724112 w 8023328"/>
              <a:gd name="connsiteY1680" fmla="*/ 927542 h 2380521"/>
              <a:gd name="connsiteX1681" fmla="*/ 737968 w 8023328"/>
              <a:gd name="connsiteY1681" fmla="*/ 939939 h 2380521"/>
              <a:gd name="connsiteX1682" fmla="*/ 724112 w 8023328"/>
              <a:gd name="connsiteY1682" fmla="*/ 953796 h 2380521"/>
              <a:gd name="connsiteX1683" fmla="*/ 711714 w 8023328"/>
              <a:gd name="connsiteY1683" fmla="*/ 939939 h 2380521"/>
              <a:gd name="connsiteX1684" fmla="*/ 724112 w 8023328"/>
              <a:gd name="connsiteY1684" fmla="*/ 927542 h 2380521"/>
              <a:gd name="connsiteX1685" fmla="*/ 653281 w 8023328"/>
              <a:gd name="connsiteY1685" fmla="*/ 927542 h 2380521"/>
              <a:gd name="connsiteX1686" fmla="*/ 667137 w 8023328"/>
              <a:gd name="connsiteY1686" fmla="*/ 939939 h 2380521"/>
              <a:gd name="connsiteX1687" fmla="*/ 653281 w 8023328"/>
              <a:gd name="connsiteY1687" fmla="*/ 953796 h 2380521"/>
              <a:gd name="connsiteX1688" fmla="*/ 640884 w 8023328"/>
              <a:gd name="connsiteY1688" fmla="*/ 939939 h 2380521"/>
              <a:gd name="connsiteX1689" fmla="*/ 653281 w 8023328"/>
              <a:gd name="connsiteY1689" fmla="*/ 927542 h 2380521"/>
              <a:gd name="connsiteX1690" fmla="*/ 582453 w 8023328"/>
              <a:gd name="connsiteY1690" fmla="*/ 927542 h 2380521"/>
              <a:gd name="connsiteX1691" fmla="*/ 596309 w 8023328"/>
              <a:gd name="connsiteY1691" fmla="*/ 939939 h 2380521"/>
              <a:gd name="connsiteX1692" fmla="*/ 582453 w 8023328"/>
              <a:gd name="connsiteY1692" fmla="*/ 953796 h 2380521"/>
              <a:gd name="connsiteX1693" fmla="*/ 570054 w 8023328"/>
              <a:gd name="connsiteY1693" fmla="*/ 939939 h 2380521"/>
              <a:gd name="connsiteX1694" fmla="*/ 582453 w 8023328"/>
              <a:gd name="connsiteY1694" fmla="*/ 927542 h 2380521"/>
              <a:gd name="connsiteX1695" fmla="*/ 513642 w 8023328"/>
              <a:gd name="connsiteY1695" fmla="*/ 927542 h 2380521"/>
              <a:gd name="connsiteX1696" fmla="*/ 528820 w 8023328"/>
              <a:gd name="connsiteY1696" fmla="*/ 939939 h 2380521"/>
              <a:gd name="connsiteX1697" fmla="*/ 513642 w 8023328"/>
              <a:gd name="connsiteY1697" fmla="*/ 953796 h 2380521"/>
              <a:gd name="connsiteX1698" fmla="*/ 499223 w 8023328"/>
              <a:gd name="connsiteY1698" fmla="*/ 939939 h 2380521"/>
              <a:gd name="connsiteX1699" fmla="*/ 513642 w 8023328"/>
              <a:gd name="connsiteY1699" fmla="*/ 927542 h 2380521"/>
              <a:gd name="connsiteX1700" fmla="*/ 439809 w 8023328"/>
              <a:gd name="connsiteY1700" fmla="*/ 927542 h 2380521"/>
              <a:gd name="connsiteX1701" fmla="*/ 454599 w 8023328"/>
              <a:gd name="connsiteY1701" fmla="*/ 939939 h 2380521"/>
              <a:gd name="connsiteX1702" fmla="*/ 439809 w 8023328"/>
              <a:gd name="connsiteY1702" fmla="*/ 953796 h 2380521"/>
              <a:gd name="connsiteX1703" fmla="*/ 425021 w 8023328"/>
              <a:gd name="connsiteY1703" fmla="*/ 939939 h 2380521"/>
              <a:gd name="connsiteX1704" fmla="*/ 439809 w 8023328"/>
              <a:gd name="connsiteY1704" fmla="*/ 927542 h 2380521"/>
              <a:gd name="connsiteX1705" fmla="*/ 368046 w 8023328"/>
              <a:gd name="connsiteY1705" fmla="*/ 927542 h 2380521"/>
              <a:gd name="connsiteX1706" fmla="*/ 380444 w 8023328"/>
              <a:gd name="connsiteY1706" fmla="*/ 939939 h 2380521"/>
              <a:gd name="connsiteX1707" fmla="*/ 368046 w 8023328"/>
              <a:gd name="connsiteY1707" fmla="*/ 953796 h 2380521"/>
              <a:gd name="connsiteX1708" fmla="*/ 354191 w 8023328"/>
              <a:gd name="connsiteY1708" fmla="*/ 939939 h 2380521"/>
              <a:gd name="connsiteX1709" fmla="*/ 368046 w 8023328"/>
              <a:gd name="connsiteY1709" fmla="*/ 927542 h 2380521"/>
              <a:gd name="connsiteX1710" fmla="*/ 297214 w 8023328"/>
              <a:gd name="connsiteY1710" fmla="*/ 927542 h 2380521"/>
              <a:gd name="connsiteX1711" fmla="*/ 309612 w 8023328"/>
              <a:gd name="connsiteY1711" fmla="*/ 939939 h 2380521"/>
              <a:gd name="connsiteX1712" fmla="*/ 297214 w 8023328"/>
              <a:gd name="connsiteY1712" fmla="*/ 953796 h 2380521"/>
              <a:gd name="connsiteX1713" fmla="*/ 283359 w 8023328"/>
              <a:gd name="connsiteY1713" fmla="*/ 939939 h 2380521"/>
              <a:gd name="connsiteX1714" fmla="*/ 297214 w 8023328"/>
              <a:gd name="connsiteY1714" fmla="*/ 927542 h 2380521"/>
              <a:gd name="connsiteX1715" fmla="*/ 226386 w 8023328"/>
              <a:gd name="connsiteY1715" fmla="*/ 927542 h 2380521"/>
              <a:gd name="connsiteX1716" fmla="*/ 238784 w 8023328"/>
              <a:gd name="connsiteY1716" fmla="*/ 939939 h 2380521"/>
              <a:gd name="connsiteX1717" fmla="*/ 226386 w 8023328"/>
              <a:gd name="connsiteY1717" fmla="*/ 953796 h 2380521"/>
              <a:gd name="connsiteX1718" fmla="*/ 212530 w 8023328"/>
              <a:gd name="connsiteY1718" fmla="*/ 939939 h 2380521"/>
              <a:gd name="connsiteX1719" fmla="*/ 226386 w 8023328"/>
              <a:gd name="connsiteY1719" fmla="*/ 927542 h 2380521"/>
              <a:gd name="connsiteX1720" fmla="*/ 154091 w 8023328"/>
              <a:gd name="connsiteY1720" fmla="*/ 927542 h 2380521"/>
              <a:gd name="connsiteX1721" fmla="*/ 167947 w 8023328"/>
              <a:gd name="connsiteY1721" fmla="*/ 939939 h 2380521"/>
              <a:gd name="connsiteX1722" fmla="*/ 154091 w 8023328"/>
              <a:gd name="connsiteY1722" fmla="*/ 953796 h 2380521"/>
              <a:gd name="connsiteX1723" fmla="*/ 141693 w 8023328"/>
              <a:gd name="connsiteY1723" fmla="*/ 939939 h 2380521"/>
              <a:gd name="connsiteX1724" fmla="*/ 154091 w 8023328"/>
              <a:gd name="connsiteY1724" fmla="*/ 927542 h 2380521"/>
              <a:gd name="connsiteX1725" fmla="*/ 83261 w 8023328"/>
              <a:gd name="connsiteY1725" fmla="*/ 927542 h 2380521"/>
              <a:gd name="connsiteX1726" fmla="*/ 97117 w 8023328"/>
              <a:gd name="connsiteY1726" fmla="*/ 939939 h 2380521"/>
              <a:gd name="connsiteX1727" fmla="*/ 83261 w 8023328"/>
              <a:gd name="connsiteY1727" fmla="*/ 953796 h 2380521"/>
              <a:gd name="connsiteX1728" fmla="*/ 70864 w 8023328"/>
              <a:gd name="connsiteY1728" fmla="*/ 939939 h 2380521"/>
              <a:gd name="connsiteX1729" fmla="*/ 83261 w 8023328"/>
              <a:gd name="connsiteY1729" fmla="*/ 927542 h 2380521"/>
              <a:gd name="connsiteX1730" fmla="*/ 12025 w 8023328"/>
              <a:gd name="connsiteY1730" fmla="*/ 927542 h 2380521"/>
              <a:gd name="connsiteX1731" fmla="*/ 26266 w 8023328"/>
              <a:gd name="connsiteY1731" fmla="*/ 939939 h 2380521"/>
              <a:gd name="connsiteX1732" fmla="*/ 12025 w 8023328"/>
              <a:gd name="connsiteY1732" fmla="*/ 953796 h 2380521"/>
              <a:gd name="connsiteX1733" fmla="*/ 33 w 8023328"/>
              <a:gd name="connsiteY1733" fmla="*/ 939939 h 2380521"/>
              <a:gd name="connsiteX1734" fmla="*/ 12025 w 8023328"/>
              <a:gd name="connsiteY1734" fmla="*/ 927542 h 2380521"/>
              <a:gd name="connsiteX1735" fmla="*/ 6581764 w 8023328"/>
              <a:gd name="connsiteY1735" fmla="*/ 924168 h 2380521"/>
              <a:gd name="connsiteX1736" fmla="*/ 6596552 w 8023328"/>
              <a:gd name="connsiteY1736" fmla="*/ 936565 h 2380521"/>
              <a:gd name="connsiteX1737" fmla="*/ 6581764 w 8023328"/>
              <a:gd name="connsiteY1737" fmla="*/ 950422 h 2380521"/>
              <a:gd name="connsiteX1738" fmla="*/ 6566976 w 8023328"/>
              <a:gd name="connsiteY1738" fmla="*/ 936565 h 2380521"/>
              <a:gd name="connsiteX1739" fmla="*/ 6581764 w 8023328"/>
              <a:gd name="connsiteY1739" fmla="*/ 924168 h 2380521"/>
              <a:gd name="connsiteX1740" fmla="*/ 6510933 w 8023328"/>
              <a:gd name="connsiteY1740" fmla="*/ 924168 h 2380521"/>
              <a:gd name="connsiteX1741" fmla="*/ 6525722 w 8023328"/>
              <a:gd name="connsiteY1741" fmla="*/ 936565 h 2380521"/>
              <a:gd name="connsiteX1742" fmla="*/ 6510933 w 8023328"/>
              <a:gd name="connsiteY1742" fmla="*/ 950422 h 2380521"/>
              <a:gd name="connsiteX1743" fmla="*/ 6496144 w 8023328"/>
              <a:gd name="connsiteY1743" fmla="*/ 936565 h 2380521"/>
              <a:gd name="connsiteX1744" fmla="*/ 6510933 w 8023328"/>
              <a:gd name="connsiteY1744" fmla="*/ 924168 h 2380521"/>
              <a:gd name="connsiteX1745" fmla="*/ 6440492 w 8023328"/>
              <a:gd name="connsiteY1745" fmla="*/ 924168 h 2380521"/>
              <a:gd name="connsiteX1746" fmla="*/ 6454911 w 8023328"/>
              <a:gd name="connsiteY1746" fmla="*/ 936565 h 2380521"/>
              <a:gd name="connsiteX1747" fmla="*/ 6440492 w 8023328"/>
              <a:gd name="connsiteY1747" fmla="*/ 950422 h 2380521"/>
              <a:gd name="connsiteX1748" fmla="*/ 6425315 w 8023328"/>
              <a:gd name="connsiteY1748" fmla="*/ 936565 h 2380521"/>
              <a:gd name="connsiteX1749" fmla="*/ 6440492 w 8023328"/>
              <a:gd name="connsiteY1749" fmla="*/ 924168 h 2380521"/>
              <a:gd name="connsiteX1750" fmla="*/ 6368340 w 8023328"/>
              <a:gd name="connsiteY1750" fmla="*/ 924168 h 2380521"/>
              <a:gd name="connsiteX1751" fmla="*/ 6380737 w 8023328"/>
              <a:gd name="connsiteY1751" fmla="*/ 936565 h 2380521"/>
              <a:gd name="connsiteX1752" fmla="*/ 6368340 w 8023328"/>
              <a:gd name="connsiteY1752" fmla="*/ 950422 h 2380521"/>
              <a:gd name="connsiteX1753" fmla="*/ 6354484 w 8023328"/>
              <a:gd name="connsiteY1753" fmla="*/ 936565 h 2380521"/>
              <a:gd name="connsiteX1754" fmla="*/ 6368340 w 8023328"/>
              <a:gd name="connsiteY1754" fmla="*/ 924168 h 2380521"/>
              <a:gd name="connsiteX1755" fmla="*/ 6297511 w 8023328"/>
              <a:gd name="connsiteY1755" fmla="*/ 924168 h 2380521"/>
              <a:gd name="connsiteX1756" fmla="*/ 6309908 w 8023328"/>
              <a:gd name="connsiteY1756" fmla="*/ 936565 h 2380521"/>
              <a:gd name="connsiteX1757" fmla="*/ 6297511 w 8023328"/>
              <a:gd name="connsiteY1757" fmla="*/ 950422 h 2380521"/>
              <a:gd name="connsiteX1758" fmla="*/ 6283655 w 8023328"/>
              <a:gd name="connsiteY1758" fmla="*/ 936565 h 2380521"/>
              <a:gd name="connsiteX1759" fmla="*/ 6297511 w 8023328"/>
              <a:gd name="connsiteY1759" fmla="*/ 924168 h 2380521"/>
              <a:gd name="connsiteX1760" fmla="*/ 6226679 w 8023328"/>
              <a:gd name="connsiteY1760" fmla="*/ 924168 h 2380521"/>
              <a:gd name="connsiteX1761" fmla="*/ 6239076 w 8023328"/>
              <a:gd name="connsiteY1761" fmla="*/ 936565 h 2380521"/>
              <a:gd name="connsiteX1762" fmla="*/ 6226679 w 8023328"/>
              <a:gd name="connsiteY1762" fmla="*/ 950422 h 2380521"/>
              <a:gd name="connsiteX1763" fmla="*/ 6212823 w 8023328"/>
              <a:gd name="connsiteY1763" fmla="*/ 936565 h 2380521"/>
              <a:gd name="connsiteX1764" fmla="*/ 6226679 w 8023328"/>
              <a:gd name="connsiteY1764" fmla="*/ 924168 h 2380521"/>
              <a:gd name="connsiteX1765" fmla="*/ 6154391 w 8023328"/>
              <a:gd name="connsiteY1765" fmla="*/ 924168 h 2380521"/>
              <a:gd name="connsiteX1766" fmla="*/ 6168247 w 8023328"/>
              <a:gd name="connsiteY1766" fmla="*/ 936565 h 2380521"/>
              <a:gd name="connsiteX1767" fmla="*/ 6154391 w 8023328"/>
              <a:gd name="connsiteY1767" fmla="*/ 950422 h 2380521"/>
              <a:gd name="connsiteX1768" fmla="*/ 6141994 w 8023328"/>
              <a:gd name="connsiteY1768" fmla="*/ 936565 h 2380521"/>
              <a:gd name="connsiteX1769" fmla="*/ 6154391 w 8023328"/>
              <a:gd name="connsiteY1769" fmla="*/ 924168 h 2380521"/>
              <a:gd name="connsiteX1770" fmla="*/ 6083559 w 8023328"/>
              <a:gd name="connsiteY1770" fmla="*/ 924168 h 2380521"/>
              <a:gd name="connsiteX1771" fmla="*/ 6097415 w 8023328"/>
              <a:gd name="connsiteY1771" fmla="*/ 936565 h 2380521"/>
              <a:gd name="connsiteX1772" fmla="*/ 6083559 w 8023328"/>
              <a:gd name="connsiteY1772" fmla="*/ 950422 h 2380521"/>
              <a:gd name="connsiteX1773" fmla="*/ 6071162 w 8023328"/>
              <a:gd name="connsiteY1773" fmla="*/ 936565 h 2380521"/>
              <a:gd name="connsiteX1774" fmla="*/ 6083559 w 8023328"/>
              <a:gd name="connsiteY1774" fmla="*/ 924168 h 2380521"/>
              <a:gd name="connsiteX1775" fmla="*/ 6011748 w 8023328"/>
              <a:gd name="connsiteY1775" fmla="*/ 924168 h 2380521"/>
              <a:gd name="connsiteX1776" fmla="*/ 6026537 w 8023328"/>
              <a:gd name="connsiteY1776" fmla="*/ 936565 h 2380521"/>
              <a:gd name="connsiteX1777" fmla="*/ 6011748 w 8023328"/>
              <a:gd name="connsiteY1777" fmla="*/ 950422 h 2380521"/>
              <a:gd name="connsiteX1778" fmla="*/ 5996959 w 8023328"/>
              <a:gd name="connsiteY1778" fmla="*/ 936565 h 2380521"/>
              <a:gd name="connsiteX1779" fmla="*/ 6011748 w 8023328"/>
              <a:gd name="connsiteY1779" fmla="*/ 924168 h 2380521"/>
              <a:gd name="connsiteX1780" fmla="*/ 5940548 w 8023328"/>
              <a:gd name="connsiteY1780" fmla="*/ 924168 h 2380521"/>
              <a:gd name="connsiteX1781" fmla="*/ 5955726 w 8023328"/>
              <a:gd name="connsiteY1781" fmla="*/ 936565 h 2380521"/>
              <a:gd name="connsiteX1782" fmla="*/ 5940548 w 8023328"/>
              <a:gd name="connsiteY1782" fmla="*/ 950422 h 2380521"/>
              <a:gd name="connsiteX1783" fmla="*/ 5926130 w 8023328"/>
              <a:gd name="connsiteY1783" fmla="*/ 936565 h 2380521"/>
              <a:gd name="connsiteX1784" fmla="*/ 5940548 w 8023328"/>
              <a:gd name="connsiteY1784" fmla="*/ 924168 h 2380521"/>
              <a:gd name="connsiteX1785" fmla="*/ 5870088 w 8023328"/>
              <a:gd name="connsiteY1785" fmla="*/ 924168 h 2380521"/>
              <a:gd name="connsiteX1786" fmla="*/ 5884877 w 8023328"/>
              <a:gd name="connsiteY1786" fmla="*/ 936565 h 2380521"/>
              <a:gd name="connsiteX1787" fmla="*/ 5870088 w 8023328"/>
              <a:gd name="connsiteY1787" fmla="*/ 950422 h 2380521"/>
              <a:gd name="connsiteX1788" fmla="*/ 5855299 w 8023328"/>
              <a:gd name="connsiteY1788" fmla="*/ 936565 h 2380521"/>
              <a:gd name="connsiteX1789" fmla="*/ 5870088 w 8023328"/>
              <a:gd name="connsiteY1789" fmla="*/ 924168 h 2380521"/>
              <a:gd name="connsiteX1790" fmla="*/ 5798325 w 8023328"/>
              <a:gd name="connsiteY1790" fmla="*/ 924168 h 2380521"/>
              <a:gd name="connsiteX1791" fmla="*/ 5810722 w 8023328"/>
              <a:gd name="connsiteY1791" fmla="*/ 936565 h 2380521"/>
              <a:gd name="connsiteX1792" fmla="*/ 5798325 w 8023328"/>
              <a:gd name="connsiteY1792" fmla="*/ 950422 h 2380521"/>
              <a:gd name="connsiteX1793" fmla="*/ 5784469 w 8023328"/>
              <a:gd name="connsiteY1793" fmla="*/ 936565 h 2380521"/>
              <a:gd name="connsiteX1794" fmla="*/ 5798325 w 8023328"/>
              <a:gd name="connsiteY1794" fmla="*/ 924168 h 2380521"/>
              <a:gd name="connsiteX1795" fmla="*/ 5724122 w 8023328"/>
              <a:gd name="connsiteY1795" fmla="*/ 924168 h 2380521"/>
              <a:gd name="connsiteX1796" fmla="*/ 5736519 w 8023328"/>
              <a:gd name="connsiteY1796" fmla="*/ 936565 h 2380521"/>
              <a:gd name="connsiteX1797" fmla="*/ 5724122 w 8023328"/>
              <a:gd name="connsiteY1797" fmla="*/ 950422 h 2380521"/>
              <a:gd name="connsiteX1798" fmla="*/ 5710266 w 8023328"/>
              <a:gd name="connsiteY1798" fmla="*/ 936565 h 2380521"/>
              <a:gd name="connsiteX1799" fmla="*/ 5724122 w 8023328"/>
              <a:gd name="connsiteY1799" fmla="*/ 924168 h 2380521"/>
              <a:gd name="connsiteX1800" fmla="*/ 5653291 w 8023328"/>
              <a:gd name="connsiteY1800" fmla="*/ 924168 h 2380521"/>
              <a:gd name="connsiteX1801" fmla="*/ 5665688 w 8023328"/>
              <a:gd name="connsiteY1801" fmla="*/ 936565 h 2380521"/>
              <a:gd name="connsiteX1802" fmla="*/ 5653291 w 8023328"/>
              <a:gd name="connsiteY1802" fmla="*/ 950422 h 2380521"/>
              <a:gd name="connsiteX1803" fmla="*/ 5639435 w 8023328"/>
              <a:gd name="connsiteY1803" fmla="*/ 936565 h 2380521"/>
              <a:gd name="connsiteX1804" fmla="*/ 5653291 w 8023328"/>
              <a:gd name="connsiteY1804" fmla="*/ 924168 h 2380521"/>
              <a:gd name="connsiteX1805" fmla="*/ 5581002 w 8023328"/>
              <a:gd name="connsiteY1805" fmla="*/ 924168 h 2380521"/>
              <a:gd name="connsiteX1806" fmla="*/ 5594858 w 8023328"/>
              <a:gd name="connsiteY1806" fmla="*/ 936565 h 2380521"/>
              <a:gd name="connsiteX1807" fmla="*/ 5581002 w 8023328"/>
              <a:gd name="connsiteY1807" fmla="*/ 950422 h 2380521"/>
              <a:gd name="connsiteX1808" fmla="*/ 5568605 w 8023328"/>
              <a:gd name="connsiteY1808" fmla="*/ 936565 h 2380521"/>
              <a:gd name="connsiteX1809" fmla="*/ 5581002 w 8023328"/>
              <a:gd name="connsiteY1809" fmla="*/ 924168 h 2380521"/>
              <a:gd name="connsiteX1810" fmla="*/ 5510171 w 8023328"/>
              <a:gd name="connsiteY1810" fmla="*/ 924168 h 2380521"/>
              <a:gd name="connsiteX1811" fmla="*/ 5524027 w 8023328"/>
              <a:gd name="connsiteY1811" fmla="*/ 936565 h 2380521"/>
              <a:gd name="connsiteX1812" fmla="*/ 5510171 w 8023328"/>
              <a:gd name="connsiteY1812" fmla="*/ 950422 h 2380521"/>
              <a:gd name="connsiteX1813" fmla="*/ 5497774 w 8023328"/>
              <a:gd name="connsiteY1813" fmla="*/ 936565 h 2380521"/>
              <a:gd name="connsiteX1814" fmla="*/ 5510171 w 8023328"/>
              <a:gd name="connsiteY1814" fmla="*/ 924168 h 2380521"/>
              <a:gd name="connsiteX1815" fmla="*/ 5438937 w 8023328"/>
              <a:gd name="connsiteY1815" fmla="*/ 924168 h 2380521"/>
              <a:gd name="connsiteX1816" fmla="*/ 5453178 w 8023328"/>
              <a:gd name="connsiteY1816" fmla="*/ 936565 h 2380521"/>
              <a:gd name="connsiteX1817" fmla="*/ 5438937 w 8023328"/>
              <a:gd name="connsiteY1817" fmla="*/ 950422 h 2380521"/>
              <a:gd name="connsiteX1818" fmla="*/ 5426945 w 8023328"/>
              <a:gd name="connsiteY1818" fmla="*/ 936565 h 2380521"/>
              <a:gd name="connsiteX1819" fmla="*/ 5438937 w 8023328"/>
              <a:gd name="connsiteY1819" fmla="*/ 924168 h 2380521"/>
              <a:gd name="connsiteX1820" fmla="*/ 5367530 w 8023328"/>
              <a:gd name="connsiteY1820" fmla="*/ 924168 h 2380521"/>
              <a:gd name="connsiteX1821" fmla="*/ 5382318 w 8023328"/>
              <a:gd name="connsiteY1821" fmla="*/ 936565 h 2380521"/>
              <a:gd name="connsiteX1822" fmla="*/ 5367530 w 8023328"/>
              <a:gd name="connsiteY1822" fmla="*/ 950422 h 2380521"/>
              <a:gd name="connsiteX1823" fmla="*/ 5352742 w 8023328"/>
              <a:gd name="connsiteY1823" fmla="*/ 936565 h 2380521"/>
              <a:gd name="connsiteX1824" fmla="*/ 5367530 w 8023328"/>
              <a:gd name="connsiteY1824" fmla="*/ 924168 h 2380521"/>
              <a:gd name="connsiteX1825" fmla="*/ 5296699 w 8023328"/>
              <a:gd name="connsiteY1825" fmla="*/ 924168 h 2380521"/>
              <a:gd name="connsiteX1826" fmla="*/ 5311488 w 8023328"/>
              <a:gd name="connsiteY1826" fmla="*/ 936565 h 2380521"/>
              <a:gd name="connsiteX1827" fmla="*/ 5296699 w 8023328"/>
              <a:gd name="connsiteY1827" fmla="*/ 950422 h 2380521"/>
              <a:gd name="connsiteX1828" fmla="*/ 5281910 w 8023328"/>
              <a:gd name="connsiteY1828" fmla="*/ 936565 h 2380521"/>
              <a:gd name="connsiteX1829" fmla="*/ 5296699 w 8023328"/>
              <a:gd name="connsiteY1829" fmla="*/ 924168 h 2380521"/>
              <a:gd name="connsiteX1830" fmla="*/ 5225869 w 8023328"/>
              <a:gd name="connsiteY1830" fmla="*/ 924168 h 2380521"/>
              <a:gd name="connsiteX1831" fmla="*/ 5240657 w 8023328"/>
              <a:gd name="connsiteY1831" fmla="*/ 936565 h 2380521"/>
              <a:gd name="connsiteX1832" fmla="*/ 5225869 w 8023328"/>
              <a:gd name="connsiteY1832" fmla="*/ 950422 h 2380521"/>
              <a:gd name="connsiteX1833" fmla="*/ 5211081 w 8023328"/>
              <a:gd name="connsiteY1833" fmla="*/ 936565 h 2380521"/>
              <a:gd name="connsiteX1834" fmla="*/ 5225869 w 8023328"/>
              <a:gd name="connsiteY1834" fmla="*/ 924168 h 2380521"/>
              <a:gd name="connsiteX1835" fmla="*/ 5154105 w 8023328"/>
              <a:gd name="connsiteY1835" fmla="*/ 924168 h 2380521"/>
              <a:gd name="connsiteX1836" fmla="*/ 5166502 w 8023328"/>
              <a:gd name="connsiteY1836" fmla="*/ 936565 h 2380521"/>
              <a:gd name="connsiteX1837" fmla="*/ 5154105 w 8023328"/>
              <a:gd name="connsiteY1837" fmla="*/ 950422 h 2380521"/>
              <a:gd name="connsiteX1838" fmla="*/ 5140249 w 8023328"/>
              <a:gd name="connsiteY1838" fmla="*/ 936565 h 2380521"/>
              <a:gd name="connsiteX1839" fmla="*/ 5154105 w 8023328"/>
              <a:gd name="connsiteY1839" fmla="*/ 924168 h 2380521"/>
              <a:gd name="connsiteX1840" fmla="*/ 5083276 w 8023328"/>
              <a:gd name="connsiteY1840" fmla="*/ 924168 h 2380521"/>
              <a:gd name="connsiteX1841" fmla="*/ 5095673 w 8023328"/>
              <a:gd name="connsiteY1841" fmla="*/ 936565 h 2380521"/>
              <a:gd name="connsiteX1842" fmla="*/ 5083276 w 8023328"/>
              <a:gd name="connsiteY1842" fmla="*/ 950422 h 2380521"/>
              <a:gd name="connsiteX1843" fmla="*/ 5069420 w 8023328"/>
              <a:gd name="connsiteY1843" fmla="*/ 936565 h 2380521"/>
              <a:gd name="connsiteX1844" fmla="*/ 5083276 w 8023328"/>
              <a:gd name="connsiteY1844" fmla="*/ 924168 h 2380521"/>
              <a:gd name="connsiteX1845" fmla="*/ 5012445 w 8023328"/>
              <a:gd name="connsiteY1845" fmla="*/ 924168 h 2380521"/>
              <a:gd name="connsiteX1846" fmla="*/ 5024842 w 8023328"/>
              <a:gd name="connsiteY1846" fmla="*/ 936565 h 2380521"/>
              <a:gd name="connsiteX1847" fmla="*/ 5012445 w 8023328"/>
              <a:gd name="connsiteY1847" fmla="*/ 950422 h 2380521"/>
              <a:gd name="connsiteX1848" fmla="*/ 4998589 w 8023328"/>
              <a:gd name="connsiteY1848" fmla="*/ 938024 h 2380521"/>
              <a:gd name="connsiteX1849" fmla="*/ 5012445 w 8023328"/>
              <a:gd name="connsiteY1849" fmla="*/ 924168 h 2380521"/>
              <a:gd name="connsiteX1850" fmla="*/ 4940157 w 8023328"/>
              <a:gd name="connsiteY1850" fmla="*/ 924168 h 2380521"/>
              <a:gd name="connsiteX1851" fmla="*/ 4954013 w 8023328"/>
              <a:gd name="connsiteY1851" fmla="*/ 938024 h 2380521"/>
              <a:gd name="connsiteX1852" fmla="*/ 4940157 w 8023328"/>
              <a:gd name="connsiteY1852" fmla="*/ 950422 h 2380521"/>
              <a:gd name="connsiteX1853" fmla="*/ 4927760 w 8023328"/>
              <a:gd name="connsiteY1853" fmla="*/ 938024 h 2380521"/>
              <a:gd name="connsiteX1854" fmla="*/ 4940157 w 8023328"/>
              <a:gd name="connsiteY1854" fmla="*/ 924168 h 2380521"/>
              <a:gd name="connsiteX1855" fmla="*/ 4865953 w 8023328"/>
              <a:gd name="connsiteY1855" fmla="*/ 924168 h 2380521"/>
              <a:gd name="connsiteX1856" fmla="*/ 4879809 w 8023328"/>
              <a:gd name="connsiteY1856" fmla="*/ 938024 h 2380521"/>
              <a:gd name="connsiteX1857" fmla="*/ 4865953 w 8023328"/>
              <a:gd name="connsiteY1857" fmla="*/ 950422 h 2380521"/>
              <a:gd name="connsiteX1858" fmla="*/ 4853556 w 8023328"/>
              <a:gd name="connsiteY1858" fmla="*/ 938024 h 2380521"/>
              <a:gd name="connsiteX1859" fmla="*/ 4865953 w 8023328"/>
              <a:gd name="connsiteY1859" fmla="*/ 924168 h 2380521"/>
              <a:gd name="connsiteX1860" fmla="*/ 4797514 w 8023328"/>
              <a:gd name="connsiteY1860" fmla="*/ 924168 h 2380521"/>
              <a:gd name="connsiteX1861" fmla="*/ 4812303 w 8023328"/>
              <a:gd name="connsiteY1861" fmla="*/ 938024 h 2380521"/>
              <a:gd name="connsiteX1862" fmla="*/ 4797514 w 8023328"/>
              <a:gd name="connsiteY1862" fmla="*/ 950422 h 2380521"/>
              <a:gd name="connsiteX1863" fmla="*/ 4782725 w 8023328"/>
              <a:gd name="connsiteY1863" fmla="*/ 938024 h 2380521"/>
              <a:gd name="connsiteX1864" fmla="*/ 4797514 w 8023328"/>
              <a:gd name="connsiteY1864" fmla="*/ 924168 h 2380521"/>
              <a:gd name="connsiteX1865" fmla="*/ 4726684 w 8023328"/>
              <a:gd name="connsiteY1865" fmla="*/ 924168 h 2380521"/>
              <a:gd name="connsiteX1866" fmla="*/ 4741472 w 8023328"/>
              <a:gd name="connsiteY1866" fmla="*/ 938024 h 2380521"/>
              <a:gd name="connsiteX1867" fmla="*/ 4726684 w 8023328"/>
              <a:gd name="connsiteY1867" fmla="*/ 950422 h 2380521"/>
              <a:gd name="connsiteX1868" fmla="*/ 4711896 w 8023328"/>
              <a:gd name="connsiteY1868" fmla="*/ 938024 h 2380521"/>
              <a:gd name="connsiteX1869" fmla="*/ 4726684 w 8023328"/>
              <a:gd name="connsiteY1869" fmla="*/ 924168 h 2380521"/>
              <a:gd name="connsiteX1870" fmla="*/ 4655853 w 8023328"/>
              <a:gd name="connsiteY1870" fmla="*/ 924168 h 2380521"/>
              <a:gd name="connsiteX1871" fmla="*/ 4670642 w 8023328"/>
              <a:gd name="connsiteY1871" fmla="*/ 938024 h 2380521"/>
              <a:gd name="connsiteX1872" fmla="*/ 4655853 w 8023328"/>
              <a:gd name="connsiteY1872" fmla="*/ 950422 h 2380521"/>
              <a:gd name="connsiteX1873" fmla="*/ 4641064 w 8023328"/>
              <a:gd name="connsiteY1873" fmla="*/ 938024 h 2380521"/>
              <a:gd name="connsiteX1874" fmla="*/ 4655853 w 8023328"/>
              <a:gd name="connsiteY1874" fmla="*/ 924168 h 2380521"/>
              <a:gd name="connsiteX1875" fmla="*/ 4584091 w 8023328"/>
              <a:gd name="connsiteY1875" fmla="*/ 924168 h 2380521"/>
              <a:gd name="connsiteX1876" fmla="*/ 4596488 w 8023328"/>
              <a:gd name="connsiteY1876" fmla="*/ 938024 h 2380521"/>
              <a:gd name="connsiteX1877" fmla="*/ 4584091 w 8023328"/>
              <a:gd name="connsiteY1877" fmla="*/ 950422 h 2380521"/>
              <a:gd name="connsiteX1878" fmla="*/ 4570235 w 8023328"/>
              <a:gd name="connsiteY1878" fmla="*/ 938024 h 2380521"/>
              <a:gd name="connsiteX1879" fmla="*/ 4584091 w 8023328"/>
              <a:gd name="connsiteY1879" fmla="*/ 924168 h 2380521"/>
              <a:gd name="connsiteX1880" fmla="*/ 4513260 w 8023328"/>
              <a:gd name="connsiteY1880" fmla="*/ 924168 h 2380521"/>
              <a:gd name="connsiteX1881" fmla="*/ 4525657 w 8023328"/>
              <a:gd name="connsiteY1881" fmla="*/ 938024 h 2380521"/>
              <a:gd name="connsiteX1882" fmla="*/ 4513260 w 8023328"/>
              <a:gd name="connsiteY1882" fmla="*/ 950422 h 2380521"/>
              <a:gd name="connsiteX1883" fmla="*/ 4499404 w 8023328"/>
              <a:gd name="connsiteY1883" fmla="*/ 938024 h 2380521"/>
              <a:gd name="connsiteX1884" fmla="*/ 4513260 w 8023328"/>
              <a:gd name="connsiteY1884" fmla="*/ 924168 h 2380521"/>
              <a:gd name="connsiteX1885" fmla="*/ 4439056 w 8023328"/>
              <a:gd name="connsiteY1885" fmla="*/ 924168 h 2380521"/>
              <a:gd name="connsiteX1886" fmla="*/ 4451453 w 8023328"/>
              <a:gd name="connsiteY1886" fmla="*/ 938024 h 2380521"/>
              <a:gd name="connsiteX1887" fmla="*/ 4439056 w 8023328"/>
              <a:gd name="connsiteY1887" fmla="*/ 950422 h 2380521"/>
              <a:gd name="connsiteX1888" fmla="*/ 4425200 w 8023328"/>
              <a:gd name="connsiteY1888" fmla="*/ 938024 h 2380521"/>
              <a:gd name="connsiteX1889" fmla="*/ 4439056 w 8023328"/>
              <a:gd name="connsiteY1889" fmla="*/ 924168 h 2380521"/>
              <a:gd name="connsiteX1890" fmla="*/ 4366768 w 8023328"/>
              <a:gd name="connsiteY1890" fmla="*/ 924168 h 2380521"/>
              <a:gd name="connsiteX1891" fmla="*/ 4380624 w 8023328"/>
              <a:gd name="connsiteY1891" fmla="*/ 938024 h 2380521"/>
              <a:gd name="connsiteX1892" fmla="*/ 4366768 w 8023328"/>
              <a:gd name="connsiteY1892" fmla="*/ 950422 h 2380521"/>
              <a:gd name="connsiteX1893" fmla="*/ 4354371 w 8023328"/>
              <a:gd name="connsiteY1893" fmla="*/ 938024 h 2380521"/>
              <a:gd name="connsiteX1894" fmla="*/ 4366768 w 8023328"/>
              <a:gd name="connsiteY1894" fmla="*/ 924168 h 2380521"/>
              <a:gd name="connsiteX1895" fmla="*/ 4295937 w 8023328"/>
              <a:gd name="connsiteY1895" fmla="*/ 924168 h 2380521"/>
              <a:gd name="connsiteX1896" fmla="*/ 4309793 w 8023328"/>
              <a:gd name="connsiteY1896" fmla="*/ 938024 h 2380521"/>
              <a:gd name="connsiteX1897" fmla="*/ 4295937 w 8023328"/>
              <a:gd name="connsiteY1897" fmla="*/ 950422 h 2380521"/>
              <a:gd name="connsiteX1898" fmla="*/ 4283540 w 8023328"/>
              <a:gd name="connsiteY1898" fmla="*/ 938024 h 2380521"/>
              <a:gd name="connsiteX1899" fmla="*/ 4295937 w 8023328"/>
              <a:gd name="connsiteY1899" fmla="*/ 924168 h 2380521"/>
              <a:gd name="connsiteX1900" fmla="*/ 4225107 w 8023328"/>
              <a:gd name="connsiteY1900" fmla="*/ 924168 h 2380521"/>
              <a:gd name="connsiteX1901" fmla="*/ 4238963 w 8023328"/>
              <a:gd name="connsiteY1901" fmla="*/ 938024 h 2380521"/>
              <a:gd name="connsiteX1902" fmla="*/ 4225107 w 8023328"/>
              <a:gd name="connsiteY1902" fmla="*/ 950422 h 2380521"/>
              <a:gd name="connsiteX1903" fmla="*/ 4212710 w 8023328"/>
              <a:gd name="connsiteY1903" fmla="*/ 938024 h 2380521"/>
              <a:gd name="connsiteX1904" fmla="*/ 4225107 w 8023328"/>
              <a:gd name="connsiteY1904" fmla="*/ 924168 h 2380521"/>
              <a:gd name="connsiteX1905" fmla="*/ 4153295 w 8023328"/>
              <a:gd name="connsiteY1905" fmla="*/ 924168 h 2380521"/>
              <a:gd name="connsiteX1906" fmla="*/ 4168083 w 8023328"/>
              <a:gd name="connsiteY1906" fmla="*/ 938024 h 2380521"/>
              <a:gd name="connsiteX1907" fmla="*/ 4153295 w 8023328"/>
              <a:gd name="connsiteY1907" fmla="*/ 950422 h 2380521"/>
              <a:gd name="connsiteX1908" fmla="*/ 4138507 w 8023328"/>
              <a:gd name="connsiteY1908" fmla="*/ 938024 h 2380521"/>
              <a:gd name="connsiteX1909" fmla="*/ 4153295 w 8023328"/>
              <a:gd name="connsiteY1909" fmla="*/ 924168 h 2380521"/>
              <a:gd name="connsiteX1910" fmla="*/ 4082465 w 8023328"/>
              <a:gd name="connsiteY1910" fmla="*/ 924168 h 2380521"/>
              <a:gd name="connsiteX1911" fmla="*/ 4097254 w 8023328"/>
              <a:gd name="connsiteY1911" fmla="*/ 938024 h 2380521"/>
              <a:gd name="connsiteX1912" fmla="*/ 4082465 w 8023328"/>
              <a:gd name="connsiteY1912" fmla="*/ 950422 h 2380521"/>
              <a:gd name="connsiteX1913" fmla="*/ 4067676 w 8023328"/>
              <a:gd name="connsiteY1913" fmla="*/ 938024 h 2380521"/>
              <a:gd name="connsiteX1914" fmla="*/ 4082465 w 8023328"/>
              <a:gd name="connsiteY1914" fmla="*/ 924168 h 2380521"/>
              <a:gd name="connsiteX1915" fmla="*/ 4011635 w 8023328"/>
              <a:gd name="connsiteY1915" fmla="*/ 924168 h 2380521"/>
              <a:gd name="connsiteX1916" fmla="*/ 4026423 w 8023328"/>
              <a:gd name="connsiteY1916" fmla="*/ 938024 h 2380521"/>
              <a:gd name="connsiteX1917" fmla="*/ 4011635 w 8023328"/>
              <a:gd name="connsiteY1917" fmla="*/ 950422 h 2380521"/>
              <a:gd name="connsiteX1918" fmla="*/ 3996847 w 8023328"/>
              <a:gd name="connsiteY1918" fmla="*/ 938024 h 2380521"/>
              <a:gd name="connsiteX1919" fmla="*/ 4011635 w 8023328"/>
              <a:gd name="connsiteY1919" fmla="*/ 924168 h 2380521"/>
              <a:gd name="connsiteX1920" fmla="*/ 3939871 w 8023328"/>
              <a:gd name="connsiteY1920" fmla="*/ 924168 h 2380521"/>
              <a:gd name="connsiteX1921" fmla="*/ 3952268 w 8023328"/>
              <a:gd name="connsiteY1921" fmla="*/ 938024 h 2380521"/>
              <a:gd name="connsiteX1922" fmla="*/ 3939871 w 8023328"/>
              <a:gd name="connsiteY1922" fmla="*/ 950422 h 2380521"/>
              <a:gd name="connsiteX1923" fmla="*/ 3926015 w 8023328"/>
              <a:gd name="connsiteY1923" fmla="*/ 938024 h 2380521"/>
              <a:gd name="connsiteX1924" fmla="*/ 3939871 w 8023328"/>
              <a:gd name="connsiteY1924" fmla="*/ 924168 h 2380521"/>
              <a:gd name="connsiteX1925" fmla="*/ 3869042 w 8023328"/>
              <a:gd name="connsiteY1925" fmla="*/ 924168 h 2380521"/>
              <a:gd name="connsiteX1926" fmla="*/ 3881439 w 8023328"/>
              <a:gd name="connsiteY1926" fmla="*/ 938024 h 2380521"/>
              <a:gd name="connsiteX1927" fmla="*/ 3869042 w 8023328"/>
              <a:gd name="connsiteY1927" fmla="*/ 950422 h 2380521"/>
              <a:gd name="connsiteX1928" fmla="*/ 3855186 w 8023328"/>
              <a:gd name="connsiteY1928" fmla="*/ 938024 h 2380521"/>
              <a:gd name="connsiteX1929" fmla="*/ 3869042 w 8023328"/>
              <a:gd name="connsiteY1929" fmla="*/ 924168 h 2380521"/>
              <a:gd name="connsiteX1930" fmla="*/ 3798211 w 8023328"/>
              <a:gd name="connsiteY1930" fmla="*/ 924168 h 2380521"/>
              <a:gd name="connsiteX1931" fmla="*/ 3810608 w 8023328"/>
              <a:gd name="connsiteY1931" fmla="*/ 938024 h 2380521"/>
              <a:gd name="connsiteX1932" fmla="*/ 3798211 w 8023328"/>
              <a:gd name="connsiteY1932" fmla="*/ 950422 h 2380521"/>
              <a:gd name="connsiteX1933" fmla="*/ 3784355 w 8023328"/>
              <a:gd name="connsiteY1933" fmla="*/ 938024 h 2380521"/>
              <a:gd name="connsiteX1934" fmla="*/ 3798211 w 8023328"/>
              <a:gd name="connsiteY1934" fmla="*/ 924168 h 2380521"/>
              <a:gd name="connsiteX1935" fmla="*/ 3725922 w 8023328"/>
              <a:gd name="connsiteY1935" fmla="*/ 924168 h 2380521"/>
              <a:gd name="connsiteX1936" fmla="*/ 3739778 w 8023328"/>
              <a:gd name="connsiteY1936" fmla="*/ 938024 h 2380521"/>
              <a:gd name="connsiteX1937" fmla="*/ 3725922 w 8023328"/>
              <a:gd name="connsiteY1937" fmla="*/ 950422 h 2380521"/>
              <a:gd name="connsiteX1938" fmla="*/ 3713525 w 8023328"/>
              <a:gd name="connsiteY1938" fmla="*/ 938024 h 2380521"/>
              <a:gd name="connsiteX1939" fmla="*/ 3725922 w 8023328"/>
              <a:gd name="connsiteY1939" fmla="*/ 924168 h 2380521"/>
              <a:gd name="connsiteX1940" fmla="*/ 3655091 w 8023328"/>
              <a:gd name="connsiteY1940" fmla="*/ 924168 h 2380521"/>
              <a:gd name="connsiteX1941" fmla="*/ 3668947 w 8023328"/>
              <a:gd name="connsiteY1941" fmla="*/ 938024 h 2380521"/>
              <a:gd name="connsiteX1942" fmla="*/ 3655091 w 8023328"/>
              <a:gd name="connsiteY1942" fmla="*/ 950422 h 2380521"/>
              <a:gd name="connsiteX1943" fmla="*/ 3642694 w 8023328"/>
              <a:gd name="connsiteY1943" fmla="*/ 938024 h 2380521"/>
              <a:gd name="connsiteX1944" fmla="*/ 3655091 w 8023328"/>
              <a:gd name="connsiteY1944" fmla="*/ 924168 h 2380521"/>
              <a:gd name="connsiteX1945" fmla="*/ 3583280 w 8023328"/>
              <a:gd name="connsiteY1945" fmla="*/ 924168 h 2380521"/>
              <a:gd name="connsiteX1946" fmla="*/ 3598069 w 8023328"/>
              <a:gd name="connsiteY1946" fmla="*/ 938024 h 2380521"/>
              <a:gd name="connsiteX1947" fmla="*/ 3583280 w 8023328"/>
              <a:gd name="connsiteY1947" fmla="*/ 950422 h 2380521"/>
              <a:gd name="connsiteX1948" fmla="*/ 3568491 w 8023328"/>
              <a:gd name="connsiteY1948" fmla="*/ 938024 h 2380521"/>
              <a:gd name="connsiteX1949" fmla="*/ 3583280 w 8023328"/>
              <a:gd name="connsiteY1949" fmla="*/ 924168 h 2380521"/>
              <a:gd name="connsiteX1950" fmla="*/ 941441 w 8023328"/>
              <a:gd name="connsiteY1950" fmla="*/ 856710 h 2380521"/>
              <a:gd name="connsiteX1951" fmla="*/ 953839 w 8023328"/>
              <a:gd name="connsiteY1951" fmla="*/ 869107 h 2380521"/>
              <a:gd name="connsiteX1952" fmla="*/ 941441 w 8023328"/>
              <a:gd name="connsiteY1952" fmla="*/ 882964 h 2380521"/>
              <a:gd name="connsiteX1953" fmla="*/ 927585 w 8023328"/>
              <a:gd name="connsiteY1953" fmla="*/ 869107 h 2380521"/>
              <a:gd name="connsiteX1954" fmla="*/ 941441 w 8023328"/>
              <a:gd name="connsiteY1954" fmla="*/ 856710 h 2380521"/>
              <a:gd name="connsiteX1955" fmla="*/ 870610 w 8023328"/>
              <a:gd name="connsiteY1955" fmla="*/ 856710 h 2380521"/>
              <a:gd name="connsiteX1956" fmla="*/ 883008 w 8023328"/>
              <a:gd name="connsiteY1956" fmla="*/ 869107 h 2380521"/>
              <a:gd name="connsiteX1957" fmla="*/ 870610 w 8023328"/>
              <a:gd name="connsiteY1957" fmla="*/ 882964 h 2380521"/>
              <a:gd name="connsiteX1958" fmla="*/ 856754 w 8023328"/>
              <a:gd name="connsiteY1958" fmla="*/ 869107 h 2380521"/>
              <a:gd name="connsiteX1959" fmla="*/ 870610 w 8023328"/>
              <a:gd name="connsiteY1959" fmla="*/ 856710 h 2380521"/>
              <a:gd name="connsiteX1960" fmla="*/ 799780 w 8023328"/>
              <a:gd name="connsiteY1960" fmla="*/ 856710 h 2380521"/>
              <a:gd name="connsiteX1961" fmla="*/ 812178 w 8023328"/>
              <a:gd name="connsiteY1961" fmla="*/ 869107 h 2380521"/>
              <a:gd name="connsiteX1962" fmla="*/ 799780 w 8023328"/>
              <a:gd name="connsiteY1962" fmla="*/ 882964 h 2380521"/>
              <a:gd name="connsiteX1963" fmla="*/ 785924 w 8023328"/>
              <a:gd name="connsiteY1963" fmla="*/ 869107 h 2380521"/>
              <a:gd name="connsiteX1964" fmla="*/ 799780 w 8023328"/>
              <a:gd name="connsiteY1964" fmla="*/ 856710 h 2380521"/>
              <a:gd name="connsiteX1965" fmla="*/ 724119 w 8023328"/>
              <a:gd name="connsiteY1965" fmla="*/ 856710 h 2380521"/>
              <a:gd name="connsiteX1966" fmla="*/ 737976 w 8023328"/>
              <a:gd name="connsiteY1966" fmla="*/ 869107 h 2380521"/>
              <a:gd name="connsiteX1967" fmla="*/ 724119 w 8023328"/>
              <a:gd name="connsiteY1967" fmla="*/ 882964 h 2380521"/>
              <a:gd name="connsiteX1968" fmla="*/ 711721 w 8023328"/>
              <a:gd name="connsiteY1968" fmla="*/ 869107 h 2380521"/>
              <a:gd name="connsiteX1969" fmla="*/ 724119 w 8023328"/>
              <a:gd name="connsiteY1969" fmla="*/ 856710 h 2380521"/>
              <a:gd name="connsiteX1970" fmla="*/ 653288 w 8023328"/>
              <a:gd name="connsiteY1970" fmla="*/ 856710 h 2380521"/>
              <a:gd name="connsiteX1971" fmla="*/ 667144 w 8023328"/>
              <a:gd name="connsiteY1971" fmla="*/ 869107 h 2380521"/>
              <a:gd name="connsiteX1972" fmla="*/ 653288 w 8023328"/>
              <a:gd name="connsiteY1972" fmla="*/ 882964 h 2380521"/>
              <a:gd name="connsiteX1973" fmla="*/ 640891 w 8023328"/>
              <a:gd name="connsiteY1973" fmla="*/ 869107 h 2380521"/>
              <a:gd name="connsiteX1974" fmla="*/ 653288 w 8023328"/>
              <a:gd name="connsiteY1974" fmla="*/ 856710 h 2380521"/>
              <a:gd name="connsiteX1975" fmla="*/ 584851 w 8023328"/>
              <a:gd name="connsiteY1975" fmla="*/ 856710 h 2380521"/>
              <a:gd name="connsiteX1976" fmla="*/ 599638 w 8023328"/>
              <a:gd name="connsiteY1976" fmla="*/ 869107 h 2380521"/>
              <a:gd name="connsiteX1977" fmla="*/ 584851 w 8023328"/>
              <a:gd name="connsiteY1977" fmla="*/ 882964 h 2380521"/>
              <a:gd name="connsiteX1978" fmla="*/ 570061 w 8023328"/>
              <a:gd name="connsiteY1978" fmla="*/ 869107 h 2380521"/>
              <a:gd name="connsiteX1979" fmla="*/ 584851 w 8023328"/>
              <a:gd name="connsiteY1979" fmla="*/ 856710 h 2380521"/>
              <a:gd name="connsiteX1980" fmla="*/ 513649 w 8023328"/>
              <a:gd name="connsiteY1980" fmla="*/ 856710 h 2380521"/>
              <a:gd name="connsiteX1981" fmla="*/ 528826 w 8023328"/>
              <a:gd name="connsiteY1981" fmla="*/ 869107 h 2380521"/>
              <a:gd name="connsiteX1982" fmla="*/ 513649 w 8023328"/>
              <a:gd name="connsiteY1982" fmla="*/ 882964 h 2380521"/>
              <a:gd name="connsiteX1983" fmla="*/ 499230 w 8023328"/>
              <a:gd name="connsiteY1983" fmla="*/ 869107 h 2380521"/>
              <a:gd name="connsiteX1984" fmla="*/ 513649 w 8023328"/>
              <a:gd name="connsiteY1984" fmla="*/ 856710 h 2380521"/>
              <a:gd name="connsiteX1985" fmla="*/ 439816 w 8023328"/>
              <a:gd name="connsiteY1985" fmla="*/ 856710 h 2380521"/>
              <a:gd name="connsiteX1986" fmla="*/ 454606 w 8023328"/>
              <a:gd name="connsiteY1986" fmla="*/ 869107 h 2380521"/>
              <a:gd name="connsiteX1987" fmla="*/ 439816 w 8023328"/>
              <a:gd name="connsiteY1987" fmla="*/ 882964 h 2380521"/>
              <a:gd name="connsiteX1988" fmla="*/ 425028 w 8023328"/>
              <a:gd name="connsiteY1988" fmla="*/ 869107 h 2380521"/>
              <a:gd name="connsiteX1989" fmla="*/ 439816 w 8023328"/>
              <a:gd name="connsiteY1989" fmla="*/ 856710 h 2380521"/>
              <a:gd name="connsiteX1990" fmla="*/ 368053 w 8023328"/>
              <a:gd name="connsiteY1990" fmla="*/ 856710 h 2380521"/>
              <a:gd name="connsiteX1991" fmla="*/ 380451 w 8023328"/>
              <a:gd name="connsiteY1991" fmla="*/ 869107 h 2380521"/>
              <a:gd name="connsiteX1992" fmla="*/ 368053 w 8023328"/>
              <a:gd name="connsiteY1992" fmla="*/ 882964 h 2380521"/>
              <a:gd name="connsiteX1993" fmla="*/ 354198 w 8023328"/>
              <a:gd name="connsiteY1993" fmla="*/ 869107 h 2380521"/>
              <a:gd name="connsiteX1994" fmla="*/ 368053 w 8023328"/>
              <a:gd name="connsiteY1994" fmla="*/ 856710 h 2380521"/>
              <a:gd name="connsiteX1995" fmla="*/ 297222 w 8023328"/>
              <a:gd name="connsiteY1995" fmla="*/ 856710 h 2380521"/>
              <a:gd name="connsiteX1996" fmla="*/ 309618 w 8023328"/>
              <a:gd name="connsiteY1996" fmla="*/ 869107 h 2380521"/>
              <a:gd name="connsiteX1997" fmla="*/ 297222 w 8023328"/>
              <a:gd name="connsiteY1997" fmla="*/ 882964 h 2380521"/>
              <a:gd name="connsiteX1998" fmla="*/ 283366 w 8023328"/>
              <a:gd name="connsiteY1998" fmla="*/ 869107 h 2380521"/>
              <a:gd name="connsiteX1999" fmla="*/ 297222 w 8023328"/>
              <a:gd name="connsiteY1999" fmla="*/ 856710 h 2380521"/>
              <a:gd name="connsiteX2000" fmla="*/ 226393 w 8023328"/>
              <a:gd name="connsiteY2000" fmla="*/ 856710 h 2380521"/>
              <a:gd name="connsiteX2001" fmla="*/ 238791 w 8023328"/>
              <a:gd name="connsiteY2001" fmla="*/ 869107 h 2380521"/>
              <a:gd name="connsiteX2002" fmla="*/ 226393 w 8023328"/>
              <a:gd name="connsiteY2002" fmla="*/ 882964 h 2380521"/>
              <a:gd name="connsiteX2003" fmla="*/ 212537 w 8023328"/>
              <a:gd name="connsiteY2003" fmla="*/ 869107 h 2380521"/>
              <a:gd name="connsiteX2004" fmla="*/ 226393 w 8023328"/>
              <a:gd name="connsiteY2004" fmla="*/ 856710 h 2380521"/>
              <a:gd name="connsiteX2005" fmla="*/ 154097 w 8023328"/>
              <a:gd name="connsiteY2005" fmla="*/ 856710 h 2380521"/>
              <a:gd name="connsiteX2006" fmla="*/ 167953 w 8023328"/>
              <a:gd name="connsiteY2006" fmla="*/ 869107 h 2380521"/>
              <a:gd name="connsiteX2007" fmla="*/ 154097 w 8023328"/>
              <a:gd name="connsiteY2007" fmla="*/ 882964 h 2380521"/>
              <a:gd name="connsiteX2008" fmla="*/ 141699 w 8023328"/>
              <a:gd name="connsiteY2008" fmla="*/ 869107 h 2380521"/>
              <a:gd name="connsiteX2009" fmla="*/ 154097 w 8023328"/>
              <a:gd name="connsiteY2009" fmla="*/ 856710 h 2380521"/>
              <a:gd name="connsiteX2010" fmla="*/ 83267 w 8023328"/>
              <a:gd name="connsiteY2010" fmla="*/ 856710 h 2380521"/>
              <a:gd name="connsiteX2011" fmla="*/ 97123 w 8023328"/>
              <a:gd name="connsiteY2011" fmla="*/ 869107 h 2380521"/>
              <a:gd name="connsiteX2012" fmla="*/ 83267 w 8023328"/>
              <a:gd name="connsiteY2012" fmla="*/ 882964 h 2380521"/>
              <a:gd name="connsiteX2013" fmla="*/ 70870 w 8023328"/>
              <a:gd name="connsiteY2013" fmla="*/ 869107 h 2380521"/>
              <a:gd name="connsiteX2014" fmla="*/ 83267 w 8023328"/>
              <a:gd name="connsiteY2014" fmla="*/ 856710 h 2380521"/>
              <a:gd name="connsiteX2015" fmla="*/ 12032 w 8023328"/>
              <a:gd name="connsiteY2015" fmla="*/ 856710 h 2380521"/>
              <a:gd name="connsiteX2016" fmla="*/ 26273 w 8023328"/>
              <a:gd name="connsiteY2016" fmla="*/ 869107 h 2380521"/>
              <a:gd name="connsiteX2017" fmla="*/ 12032 w 8023328"/>
              <a:gd name="connsiteY2017" fmla="*/ 882964 h 2380521"/>
              <a:gd name="connsiteX2018" fmla="*/ 39 w 8023328"/>
              <a:gd name="connsiteY2018" fmla="*/ 869107 h 2380521"/>
              <a:gd name="connsiteX2019" fmla="*/ 12032 w 8023328"/>
              <a:gd name="connsiteY2019" fmla="*/ 856710 h 2380521"/>
              <a:gd name="connsiteX2020" fmla="*/ 6368340 w 8023328"/>
              <a:gd name="connsiteY2020" fmla="*/ 853339 h 2380521"/>
              <a:gd name="connsiteX2021" fmla="*/ 6380737 w 8023328"/>
              <a:gd name="connsiteY2021" fmla="*/ 867757 h 2380521"/>
              <a:gd name="connsiteX2022" fmla="*/ 6368340 w 8023328"/>
              <a:gd name="connsiteY2022" fmla="*/ 882935 h 2380521"/>
              <a:gd name="connsiteX2023" fmla="*/ 6354484 w 8023328"/>
              <a:gd name="connsiteY2023" fmla="*/ 867757 h 2380521"/>
              <a:gd name="connsiteX2024" fmla="*/ 6368340 w 8023328"/>
              <a:gd name="connsiteY2024" fmla="*/ 853339 h 2380521"/>
              <a:gd name="connsiteX2025" fmla="*/ 6297511 w 8023328"/>
              <a:gd name="connsiteY2025" fmla="*/ 853339 h 2380521"/>
              <a:gd name="connsiteX2026" fmla="*/ 6309908 w 8023328"/>
              <a:gd name="connsiteY2026" fmla="*/ 867757 h 2380521"/>
              <a:gd name="connsiteX2027" fmla="*/ 6297511 w 8023328"/>
              <a:gd name="connsiteY2027" fmla="*/ 882935 h 2380521"/>
              <a:gd name="connsiteX2028" fmla="*/ 6283655 w 8023328"/>
              <a:gd name="connsiteY2028" fmla="*/ 867757 h 2380521"/>
              <a:gd name="connsiteX2029" fmla="*/ 6297511 w 8023328"/>
              <a:gd name="connsiteY2029" fmla="*/ 853339 h 2380521"/>
              <a:gd name="connsiteX2030" fmla="*/ 6226679 w 8023328"/>
              <a:gd name="connsiteY2030" fmla="*/ 853339 h 2380521"/>
              <a:gd name="connsiteX2031" fmla="*/ 6239076 w 8023328"/>
              <a:gd name="connsiteY2031" fmla="*/ 867757 h 2380521"/>
              <a:gd name="connsiteX2032" fmla="*/ 6226679 w 8023328"/>
              <a:gd name="connsiteY2032" fmla="*/ 882935 h 2380521"/>
              <a:gd name="connsiteX2033" fmla="*/ 6212823 w 8023328"/>
              <a:gd name="connsiteY2033" fmla="*/ 867757 h 2380521"/>
              <a:gd name="connsiteX2034" fmla="*/ 6226679 w 8023328"/>
              <a:gd name="connsiteY2034" fmla="*/ 853339 h 2380521"/>
              <a:gd name="connsiteX2035" fmla="*/ 6154391 w 8023328"/>
              <a:gd name="connsiteY2035" fmla="*/ 853339 h 2380521"/>
              <a:gd name="connsiteX2036" fmla="*/ 6168247 w 8023328"/>
              <a:gd name="connsiteY2036" fmla="*/ 865007 h 2380521"/>
              <a:gd name="connsiteX2037" fmla="*/ 6154391 w 8023328"/>
              <a:gd name="connsiteY2037" fmla="*/ 879593 h 2380521"/>
              <a:gd name="connsiteX2038" fmla="*/ 6141994 w 8023328"/>
              <a:gd name="connsiteY2038" fmla="*/ 865007 h 2380521"/>
              <a:gd name="connsiteX2039" fmla="*/ 6154391 w 8023328"/>
              <a:gd name="connsiteY2039" fmla="*/ 853339 h 2380521"/>
              <a:gd name="connsiteX2040" fmla="*/ 6083559 w 8023328"/>
              <a:gd name="connsiteY2040" fmla="*/ 853339 h 2380521"/>
              <a:gd name="connsiteX2041" fmla="*/ 6097415 w 8023328"/>
              <a:gd name="connsiteY2041" fmla="*/ 865007 h 2380521"/>
              <a:gd name="connsiteX2042" fmla="*/ 6083559 w 8023328"/>
              <a:gd name="connsiteY2042" fmla="*/ 879593 h 2380521"/>
              <a:gd name="connsiteX2043" fmla="*/ 6071162 w 8023328"/>
              <a:gd name="connsiteY2043" fmla="*/ 865007 h 2380521"/>
              <a:gd name="connsiteX2044" fmla="*/ 6083559 w 8023328"/>
              <a:gd name="connsiteY2044" fmla="*/ 853339 h 2380521"/>
              <a:gd name="connsiteX2045" fmla="*/ 6011748 w 8023328"/>
              <a:gd name="connsiteY2045" fmla="*/ 853339 h 2380521"/>
              <a:gd name="connsiteX2046" fmla="*/ 6026537 w 8023328"/>
              <a:gd name="connsiteY2046" fmla="*/ 865007 h 2380521"/>
              <a:gd name="connsiteX2047" fmla="*/ 6011748 w 8023328"/>
              <a:gd name="connsiteY2047" fmla="*/ 879593 h 2380521"/>
              <a:gd name="connsiteX2048" fmla="*/ 5996959 w 8023328"/>
              <a:gd name="connsiteY2048" fmla="*/ 865007 h 2380521"/>
              <a:gd name="connsiteX2049" fmla="*/ 6011748 w 8023328"/>
              <a:gd name="connsiteY2049" fmla="*/ 853339 h 2380521"/>
              <a:gd name="connsiteX2050" fmla="*/ 5940548 w 8023328"/>
              <a:gd name="connsiteY2050" fmla="*/ 853339 h 2380521"/>
              <a:gd name="connsiteX2051" fmla="*/ 5955726 w 8023328"/>
              <a:gd name="connsiteY2051" fmla="*/ 865007 h 2380521"/>
              <a:gd name="connsiteX2052" fmla="*/ 5940548 w 8023328"/>
              <a:gd name="connsiteY2052" fmla="*/ 879593 h 2380521"/>
              <a:gd name="connsiteX2053" fmla="*/ 5926130 w 8023328"/>
              <a:gd name="connsiteY2053" fmla="*/ 865007 h 2380521"/>
              <a:gd name="connsiteX2054" fmla="*/ 5940548 w 8023328"/>
              <a:gd name="connsiteY2054" fmla="*/ 853339 h 2380521"/>
              <a:gd name="connsiteX2055" fmla="*/ 5870088 w 8023328"/>
              <a:gd name="connsiteY2055" fmla="*/ 853339 h 2380521"/>
              <a:gd name="connsiteX2056" fmla="*/ 5884877 w 8023328"/>
              <a:gd name="connsiteY2056" fmla="*/ 865007 h 2380521"/>
              <a:gd name="connsiteX2057" fmla="*/ 5870088 w 8023328"/>
              <a:gd name="connsiteY2057" fmla="*/ 879593 h 2380521"/>
              <a:gd name="connsiteX2058" fmla="*/ 5855299 w 8023328"/>
              <a:gd name="connsiteY2058" fmla="*/ 865007 h 2380521"/>
              <a:gd name="connsiteX2059" fmla="*/ 5870088 w 8023328"/>
              <a:gd name="connsiteY2059" fmla="*/ 853339 h 2380521"/>
              <a:gd name="connsiteX2060" fmla="*/ 5798325 w 8023328"/>
              <a:gd name="connsiteY2060" fmla="*/ 853339 h 2380521"/>
              <a:gd name="connsiteX2061" fmla="*/ 5810722 w 8023328"/>
              <a:gd name="connsiteY2061" fmla="*/ 865007 h 2380521"/>
              <a:gd name="connsiteX2062" fmla="*/ 5798325 w 8023328"/>
              <a:gd name="connsiteY2062" fmla="*/ 879593 h 2380521"/>
              <a:gd name="connsiteX2063" fmla="*/ 5784469 w 8023328"/>
              <a:gd name="connsiteY2063" fmla="*/ 865007 h 2380521"/>
              <a:gd name="connsiteX2064" fmla="*/ 5798325 w 8023328"/>
              <a:gd name="connsiteY2064" fmla="*/ 853339 h 2380521"/>
              <a:gd name="connsiteX2065" fmla="*/ 5724122 w 8023328"/>
              <a:gd name="connsiteY2065" fmla="*/ 853339 h 2380521"/>
              <a:gd name="connsiteX2066" fmla="*/ 5736519 w 8023328"/>
              <a:gd name="connsiteY2066" fmla="*/ 865007 h 2380521"/>
              <a:gd name="connsiteX2067" fmla="*/ 5724122 w 8023328"/>
              <a:gd name="connsiteY2067" fmla="*/ 879593 h 2380521"/>
              <a:gd name="connsiteX2068" fmla="*/ 5710266 w 8023328"/>
              <a:gd name="connsiteY2068" fmla="*/ 865007 h 2380521"/>
              <a:gd name="connsiteX2069" fmla="*/ 5724122 w 8023328"/>
              <a:gd name="connsiteY2069" fmla="*/ 853339 h 2380521"/>
              <a:gd name="connsiteX2070" fmla="*/ 5653291 w 8023328"/>
              <a:gd name="connsiteY2070" fmla="*/ 853339 h 2380521"/>
              <a:gd name="connsiteX2071" fmla="*/ 5665688 w 8023328"/>
              <a:gd name="connsiteY2071" fmla="*/ 865007 h 2380521"/>
              <a:gd name="connsiteX2072" fmla="*/ 5653291 w 8023328"/>
              <a:gd name="connsiteY2072" fmla="*/ 879593 h 2380521"/>
              <a:gd name="connsiteX2073" fmla="*/ 5639435 w 8023328"/>
              <a:gd name="connsiteY2073" fmla="*/ 865007 h 2380521"/>
              <a:gd name="connsiteX2074" fmla="*/ 5653291 w 8023328"/>
              <a:gd name="connsiteY2074" fmla="*/ 853339 h 2380521"/>
              <a:gd name="connsiteX2075" fmla="*/ 5581002 w 8023328"/>
              <a:gd name="connsiteY2075" fmla="*/ 853339 h 2380521"/>
              <a:gd name="connsiteX2076" fmla="*/ 5594858 w 8023328"/>
              <a:gd name="connsiteY2076" fmla="*/ 865007 h 2380521"/>
              <a:gd name="connsiteX2077" fmla="*/ 5581002 w 8023328"/>
              <a:gd name="connsiteY2077" fmla="*/ 879593 h 2380521"/>
              <a:gd name="connsiteX2078" fmla="*/ 5568605 w 8023328"/>
              <a:gd name="connsiteY2078" fmla="*/ 865007 h 2380521"/>
              <a:gd name="connsiteX2079" fmla="*/ 5581002 w 8023328"/>
              <a:gd name="connsiteY2079" fmla="*/ 853339 h 2380521"/>
              <a:gd name="connsiteX2080" fmla="*/ 5510171 w 8023328"/>
              <a:gd name="connsiteY2080" fmla="*/ 853339 h 2380521"/>
              <a:gd name="connsiteX2081" fmla="*/ 5524027 w 8023328"/>
              <a:gd name="connsiteY2081" fmla="*/ 865007 h 2380521"/>
              <a:gd name="connsiteX2082" fmla="*/ 5510171 w 8023328"/>
              <a:gd name="connsiteY2082" fmla="*/ 879593 h 2380521"/>
              <a:gd name="connsiteX2083" fmla="*/ 5497774 w 8023328"/>
              <a:gd name="connsiteY2083" fmla="*/ 865007 h 2380521"/>
              <a:gd name="connsiteX2084" fmla="*/ 5510171 w 8023328"/>
              <a:gd name="connsiteY2084" fmla="*/ 853339 h 2380521"/>
              <a:gd name="connsiteX2085" fmla="*/ 5438937 w 8023328"/>
              <a:gd name="connsiteY2085" fmla="*/ 853339 h 2380521"/>
              <a:gd name="connsiteX2086" fmla="*/ 5453178 w 8023328"/>
              <a:gd name="connsiteY2086" fmla="*/ 865007 h 2380521"/>
              <a:gd name="connsiteX2087" fmla="*/ 5438937 w 8023328"/>
              <a:gd name="connsiteY2087" fmla="*/ 879593 h 2380521"/>
              <a:gd name="connsiteX2088" fmla="*/ 5426945 w 8023328"/>
              <a:gd name="connsiteY2088" fmla="*/ 865007 h 2380521"/>
              <a:gd name="connsiteX2089" fmla="*/ 5438937 w 8023328"/>
              <a:gd name="connsiteY2089" fmla="*/ 853339 h 2380521"/>
              <a:gd name="connsiteX2090" fmla="*/ 5367530 w 8023328"/>
              <a:gd name="connsiteY2090" fmla="*/ 853339 h 2380521"/>
              <a:gd name="connsiteX2091" fmla="*/ 5382318 w 8023328"/>
              <a:gd name="connsiteY2091" fmla="*/ 865007 h 2380521"/>
              <a:gd name="connsiteX2092" fmla="*/ 5367530 w 8023328"/>
              <a:gd name="connsiteY2092" fmla="*/ 879593 h 2380521"/>
              <a:gd name="connsiteX2093" fmla="*/ 5352742 w 8023328"/>
              <a:gd name="connsiteY2093" fmla="*/ 865007 h 2380521"/>
              <a:gd name="connsiteX2094" fmla="*/ 5367530 w 8023328"/>
              <a:gd name="connsiteY2094" fmla="*/ 853339 h 2380521"/>
              <a:gd name="connsiteX2095" fmla="*/ 5296699 w 8023328"/>
              <a:gd name="connsiteY2095" fmla="*/ 853339 h 2380521"/>
              <a:gd name="connsiteX2096" fmla="*/ 5311488 w 8023328"/>
              <a:gd name="connsiteY2096" fmla="*/ 865007 h 2380521"/>
              <a:gd name="connsiteX2097" fmla="*/ 5296699 w 8023328"/>
              <a:gd name="connsiteY2097" fmla="*/ 879593 h 2380521"/>
              <a:gd name="connsiteX2098" fmla="*/ 5281910 w 8023328"/>
              <a:gd name="connsiteY2098" fmla="*/ 865007 h 2380521"/>
              <a:gd name="connsiteX2099" fmla="*/ 5296699 w 8023328"/>
              <a:gd name="connsiteY2099" fmla="*/ 853339 h 2380521"/>
              <a:gd name="connsiteX2100" fmla="*/ 5225869 w 8023328"/>
              <a:gd name="connsiteY2100" fmla="*/ 853339 h 2380521"/>
              <a:gd name="connsiteX2101" fmla="*/ 5240657 w 8023328"/>
              <a:gd name="connsiteY2101" fmla="*/ 865007 h 2380521"/>
              <a:gd name="connsiteX2102" fmla="*/ 5225869 w 8023328"/>
              <a:gd name="connsiteY2102" fmla="*/ 879593 h 2380521"/>
              <a:gd name="connsiteX2103" fmla="*/ 5211081 w 8023328"/>
              <a:gd name="connsiteY2103" fmla="*/ 865007 h 2380521"/>
              <a:gd name="connsiteX2104" fmla="*/ 5225869 w 8023328"/>
              <a:gd name="connsiteY2104" fmla="*/ 853339 h 2380521"/>
              <a:gd name="connsiteX2105" fmla="*/ 5154105 w 8023328"/>
              <a:gd name="connsiteY2105" fmla="*/ 853339 h 2380521"/>
              <a:gd name="connsiteX2106" fmla="*/ 5166502 w 8023328"/>
              <a:gd name="connsiteY2106" fmla="*/ 865007 h 2380521"/>
              <a:gd name="connsiteX2107" fmla="*/ 5154105 w 8023328"/>
              <a:gd name="connsiteY2107" fmla="*/ 879593 h 2380521"/>
              <a:gd name="connsiteX2108" fmla="*/ 5140249 w 8023328"/>
              <a:gd name="connsiteY2108" fmla="*/ 865007 h 2380521"/>
              <a:gd name="connsiteX2109" fmla="*/ 5154105 w 8023328"/>
              <a:gd name="connsiteY2109" fmla="*/ 853339 h 2380521"/>
              <a:gd name="connsiteX2110" fmla="*/ 5083276 w 8023328"/>
              <a:gd name="connsiteY2110" fmla="*/ 853339 h 2380521"/>
              <a:gd name="connsiteX2111" fmla="*/ 5095673 w 8023328"/>
              <a:gd name="connsiteY2111" fmla="*/ 865007 h 2380521"/>
              <a:gd name="connsiteX2112" fmla="*/ 5083276 w 8023328"/>
              <a:gd name="connsiteY2112" fmla="*/ 879593 h 2380521"/>
              <a:gd name="connsiteX2113" fmla="*/ 5069420 w 8023328"/>
              <a:gd name="connsiteY2113" fmla="*/ 865007 h 2380521"/>
              <a:gd name="connsiteX2114" fmla="*/ 5083276 w 8023328"/>
              <a:gd name="connsiteY2114" fmla="*/ 853339 h 2380521"/>
              <a:gd name="connsiteX2115" fmla="*/ 5012445 w 8023328"/>
              <a:gd name="connsiteY2115" fmla="*/ 853339 h 2380521"/>
              <a:gd name="connsiteX2116" fmla="*/ 5024842 w 8023328"/>
              <a:gd name="connsiteY2116" fmla="*/ 865007 h 2380521"/>
              <a:gd name="connsiteX2117" fmla="*/ 5012445 w 8023328"/>
              <a:gd name="connsiteY2117" fmla="*/ 879593 h 2380521"/>
              <a:gd name="connsiteX2118" fmla="*/ 4998589 w 8023328"/>
              <a:gd name="connsiteY2118" fmla="*/ 865007 h 2380521"/>
              <a:gd name="connsiteX2119" fmla="*/ 5012445 w 8023328"/>
              <a:gd name="connsiteY2119" fmla="*/ 853339 h 2380521"/>
              <a:gd name="connsiteX2120" fmla="*/ 4940157 w 8023328"/>
              <a:gd name="connsiteY2120" fmla="*/ 853339 h 2380521"/>
              <a:gd name="connsiteX2121" fmla="*/ 4954013 w 8023328"/>
              <a:gd name="connsiteY2121" fmla="*/ 865007 h 2380521"/>
              <a:gd name="connsiteX2122" fmla="*/ 4940157 w 8023328"/>
              <a:gd name="connsiteY2122" fmla="*/ 879593 h 2380521"/>
              <a:gd name="connsiteX2123" fmla="*/ 4927760 w 8023328"/>
              <a:gd name="connsiteY2123" fmla="*/ 865007 h 2380521"/>
              <a:gd name="connsiteX2124" fmla="*/ 4940157 w 8023328"/>
              <a:gd name="connsiteY2124" fmla="*/ 853339 h 2380521"/>
              <a:gd name="connsiteX2125" fmla="*/ 4865953 w 8023328"/>
              <a:gd name="connsiteY2125" fmla="*/ 853339 h 2380521"/>
              <a:gd name="connsiteX2126" fmla="*/ 4879809 w 8023328"/>
              <a:gd name="connsiteY2126" fmla="*/ 865007 h 2380521"/>
              <a:gd name="connsiteX2127" fmla="*/ 4865953 w 8023328"/>
              <a:gd name="connsiteY2127" fmla="*/ 879593 h 2380521"/>
              <a:gd name="connsiteX2128" fmla="*/ 4853556 w 8023328"/>
              <a:gd name="connsiteY2128" fmla="*/ 865007 h 2380521"/>
              <a:gd name="connsiteX2129" fmla="*/ 4865953 w 8023328"/>
              <a:gd name="connsiteY2129" fmla="*/ 853339 h 2380521"/>
              <a:gd name="connsiteX2130" fmla="*/ 4797514 w 8023328"/>
              <a:gd name="connsiteY2130" fmla="*/ 853339 h 2380521"/>
              <a:gd name="connsiteX2131" fmla="*/ 4812303 w 8023328"/>
              <a:gd name="connsiteY2131" fmla="*/ 865007 h 2380521"/>
              <a:gd name="connsiteX2132" fmla="*/ 4797514 w 8023328"/>
              <a:gd name="connsiteY2132" fmla="*/ 879593 h 2380521"/>
              <a:gd name="connsiteX2133" fmla="*/ 4782725 w 8023328"/>
              <a:gd name="connsiteY2133" fmla="*/ 865007 h 2380521"/>
              <a:gd name="connsiteX2134" fmla="*/ 4797514 w 8023328"/>
              <a:gd name="connsiteY2134" fmla="*/ 853339 h 2380521"/>
              <a:gd name="connsiteX2135" fmla="*/ 4726684 w 8023328"/>
              <a:gd name="connsiteY2135" fmla="*/ 853339 h 2380521"/>
              <a:gd name="connsiteX2136" fmla="*/ 4741472 w 8023328"/>
              <a:gd name="connsiteY2136" fmla="*/ 865007 h 2380521"/>
              <a:gd name="connsiteX2137" fmla="*/ 4726684 w 8023328"/>
              <a:gd name="connsiteY2137" fmla="*/ 879593 h 2380521"/>
              <a:gd name="connsiteX2138" fmla="*/ 4711896 w 8023328"/>
              <a:gd name="connsiteY2138" fmla="*/ 865007 h 2380521"/>
              <a:gd name="connsiteX2139" fmla="*/ 4726684 w 8023328"/>
              <a:gd name="connsiteY2139" fmla="*/ 853339 h 2380521"/>
              <a:gd name="connsiteX2140" fmla="*/ 4655853 w 8023328"/>
              <a:gd name="connsiteY2140" fmla="*/ 853339 h 2380521"/>
              <a:gd name="connsiteX2141" fmla="*/ 4670642 w 8023328"/>
              <a:gd name="connsiteY2141" fmla="*/ 865007 h 2380521"/>
              <a:gd name="connsiteX2142" fmla="*/ 4655853 w 8023328"/>
              <a:gd name="connsiteY2142" fmla="*/ 879593 h 2380521"/>
              <a:gd name="connsiteX2143" fmla="*/ 4641064 w 8023328"/>
              <a:gd name="connsiteY2143" fmla="*/ 865007 h 2380521"/>
              <a:gd name="connsiteX2144" fmla="*/ 4655853 w 8023328"/>
              <a:gd name="connsiteY2144" fmla="*/ 853339 h 2380521"/>
              <a:gd name="connsiteX2145" fmla="*/ 4584091 w 8023328"/>
              <a:gd name="connsiteY2145" fmla="*/ 853339 h 2380521"/>
              <a:gd name="connsiteX2146" fmla="*/ 4596488 w 8023328"/>
              <a:gd name="connsiteY2146" fmla="*/ 865007 h 2380521"/>
              <a:gd name="connsiteX2147" fmla="*/ 4584091 w 8023328"/>
              <a:gd name="connsiteY2147" fmla="*/ 879593 h 2380521"/>
              <a:gd name="connsiteX2148" fmla="*/ 4570235 w 8023328"/>
              <a:gd name="connsiteY2148" fmla="*/ 865007 h 2380521"/>
              <a:gd name="connsiteX2149" fmla="*/ 4584091 w 8023328"/>
              <a:gd name="connsiteY2149" fmla="*/ 853339 h 2380521"/>
              <a:gd name="connsiteX2150" fmla="*/ 4513260 w 8023328"/>
              <a:gd name="connsiteY2150" fmla="*/ 853339 h 2380521"/>
              <a:gd name="connsiteX2151" fmla="*/ 4525657 w 8023328"/>
              <a:gd name="connsiteY2151" fmla="*/ 865007 h 2380521"/>
              <a:gd name="connsiteX2152" fmla="*/ 4513260 w 8023328"/>
              <a:gd name="connsiteY2152" fmla="*/ 879593 h 2380521"/>
              <a:gd name="connsiteX2153" fmla="*/ 4499404 w 8023328"/>
              <a:gd name="connsiteY2153" fmla="*/ 865007 h 2380521"/>
              <a:gd name="connsiteX2154" fmla="*/ 4513260 w 8023328"/>
              <a:gd name="connsiteY2154" fmla="*/ 853339 h 2380521"/>
              <a:gd name="connsiteX2155" fmla="*/ 4439056 w 8023328"/>
              <a:gd name="connsiteY2155" fmla="*/ 853339 h 2380521"/>
              <a:gd name="connsiteX2156" fmla="*/ 4451453 w 8023328"/>
              <a:gd name="connsiteY2156" fmla="*/ 865007 h 2380521"/>
              <a:gd name="connsiteX2157" fmla="*/ 4439056 w 8023328"/>
              <a:gd name="connsiteY2157" fmla="*/ 879593 h 2380521"/>
              <a:gd name="connsiteX2158" fmla="*/ 4425200 w 8023328"/>
              <a:gd name="connsiteY2158" fmla="*/ 865007 h 2380521"/>
              <a:gd name="connsiteX2159" fmla="*/ 4439056 w 8023328"/>
              <a:gd name="connsiteY2159" fmla="*/ 853339 h 2380521"/>
              <a:gd name="connsiteX2160" fmla="*/ 4366768 w 8023328"/>
              <a:gd name="connsiteY2160" fmla="*/ 853339 h 2380521"/>
              <a:gd name="connsiteX2161" fmla="*/ 4380624 w 8023328"/>
              <a:gd name="connsiteY2161" fmla="*/ 865007 h 2380521"/>
              <a:gd name="connsiteX2162" fmla="*/ 4366768 w 8023328"/>
              <a:gd name="connsiteY2162" fmla="*/ 879593 h 2380521"/>
              <a:gd name="connsiteX2163" fmla="*/ 4354371 w 8023328"/>
              <a:gd name="connsiteY2163" fmla="*/ 867195 h 2380521"/>
              <a:gd name="connsiteX2164" fmla="*/ 4366768 w 8023328"/>
              <a:gd name="connsiteY2164" fmla="*/ 853339 h 2380521"/>
              <a:gd name="connsiteX2165" fmla="*/ 4295937 w 8023328"/>
              <a:gd name="connsiteY2165" fmla="*/ 853339 h 2380521"/>
              <a:gd name="connsiteX2166" fmla="*/ 4309793 w 8023328"/>
              <a:gd name="connsiteY2166" fmla="*/ 867195 h 2380521"/>
              <a:gd name="connsiteX2167" fmla="*/ 4295937 w 8023328"/>
              <a:gd name="connsiteY2167" fmla="*/ 879593 h 2380521"/>
              <a:gd name="connsiteX2168" fmla="*/ 4283540 w 8023328"/>
              <a:gd name="connsiteY2168" fmla="*/ 867195 h 2380521"/>
              <a:gd name="connsiteX2169" fmla="*/ 4295937 w 8023328"/>
              <a:gd name="connsiteY2169" fmla="*/ 853339 h 2380521"/>
              <a:gd name="connsiteX2170" fmla="*/ 4225107 w 8023328"/>
              <a:gd name="connsiteY2170" fmla="*/ 853339 h 2380521"/>
              <a:gd name="connsiteX2171" fmla="*/ 4238963 w 8023328"/>
              <a:gd name="connsiteY2171" fmla="*/ 867195 h 2380521"/>
              <a:gd name="connsiteX2172" fmla="*/ 4225107 w 8023328"/>
              <a:gd name="connsiteY2172" fmla="*/ 879593 h 2380521"/>
              <a:gd name="connsiteX2173" fmla="*/ 4212710 w 8023328"/>
              <a:gd name="connsiteY2173" fmla="*/ 867195 h 2380521"/>
              <a:gd name="connsiteX2174" fmla="*/ 4225107 w 8023328"/>
              <a:gd name="connsiteY2174" fmla="*/ 853339 h 2380521"/>
              <a:gd name="connsiteX2175" fmla="*/ 4153295 w 8023328"/>
              <a:gd name="connsiteY2175" fmla="*/ 853339 h 2380521"/>
              <a:gd name="connsiteX2176" fmla="*/ 4168083 w 8023328"/>
              <a:gd name="connsiteY2176" fmla="*/ 867195 h 2380521"/>
              <a:gd name="connsiteX2177" fmla="*/ 4153295 w 8023328"/>
              <a:gd name="connsiteY2177" fmla="*/ 879593 h 2380521"/>
              <a:gd name="connsiteX2178" fmla="*/ 4138507 w 8023328"/>
              <a:gd name="connsiteY2178" fmla="*/ 867195 h 2380521"/>
              <a:gd name="connsiteX2179" fmla="*/ 4153295 w 8023328"/>
              <a:gd name="connsiteY2179" fmla="*/ 853339 h 2380521"/>
              <a:gd name="connsiteX2180" fmla="*/ 4082465 w 8023328"/>
              <a:gd name="connsiteY2180" fmla="*/ 853339 h 2380521"/>
              <a:gd name="connsiteX2181" fmla="*/ 4097254 w 8023328"/>
              <a:gd name="connsiteY2181" fmla="*/ 867195 h 2380521"/>
              <a:gd name="connsiteX2182" fmla="*/ 4082465 w 8023328"/>
              <a:gd name="connsiteY2182" fmla="*/ 879593 h 2380521"/>
              <a:gd name="connsiteX2183" fmla="*/ 4067676 w 8023328"/>
              <a:gd name="connsiteY2183" fmla="*/ 867195 h 2380521"/>
              <a:gd name="connsiteX2184" fmla="*/ 4082465 w 8023328"/>
              <a:gd name="connsiteY2184" fmla="*/ 853339 h 2380521"/>
              <a:gd name="connsiteX2185" fmla="*/ 4011635 w 8023328"/>
              <a:gd name="connsiteY2185" fmla="*/ 853339 h 2380521"/>
              <a:gd name="connsiteX2186" fmla="*/ 4026423 w 8023328"/>
              <a:gd name="connsiteY2186" fmla="*/ 867195 h 2380521"/>
              <a:gd name="connsiteX2187" fmla="*/ 4011635 w 8023328"/>
              <a:gd name="connsiteY2187" fmla="*/ 879593 h 2380521"/>
              <a:gd name="connsiteX2188" fmla="*/ 3996847 w 8023328"/>
              <a:gd name="connsiteY2188" fmla="*/ 867195 h 2380521"/>
              <a:gd name="connsiteX2189" fmla="*/ 4011635 w 8023328"/>
              <a:gd name="connsiteY2189" fmla="*/ 853339 h 2380521"/>
              <a:gd name="connsiteX2190" fmla="*/ 3939871 w 8023328"/>
              <a:gd name="connsiteY2190" fmla="*/ 853339 h 2380521"/>
              <a:gd name="connsiteX2191" fmla="*/ 3952268 w 8023328"/>
              <a:gd name="connsiteY2191" fmla="*/ 867195 h 2380521"/>
              <a:gd name="connsiteX2192" fmla="*/ 3939871 w 8023328"/>
              <a:gd name="connsiteY2192" fmla="*/ 879593 h 2380521"/>
              <a:gd name="connsiteX2193" fmla="*/ 3926015 w 8023328"/>
              <a:gd name="connsiteY2193" fmla="*/ 867195 h 2380521"/>
              <a:gd name="connsiteX2194" fmla="*/ 3939871 w 8023328"/>
              <a:gd name="connsiteY2194" fmla="*/ 853339 h 2380521"/>
              <a:gd name="connsiteX2195" fmla="*/ 3869042 w 8023328"/>
              <a:gd name="connsiteY2195" fmla="*/ 853339 h 2380521"/>
              <a:gd name="connsiteX2196" fmla="*/ 3881439 w 8023328"/>
              <a:gd name="connsiteY2196" fmla="*/ 867195 h 2380521"/>
              <a:gd name="connsiteX2197" fmla="*/ 3869042 w 8023328"/>
              <a:gd name="connsiteY2197" fmla="*/ 879593 h 2380521"/>
              <a:gd name="connsiteX2198" fmla="*/ 3855186 w 8023328"/>
              <a:gd name="connsiteY2198" fmla="*/ 867195 h 2380521"/>
              <a:gd name="connsiteX2199" fmla="*/ 3869042 w 8023328"/>
              <a:gd name="connsiteY2199" fmla="*/ 853339 h 2380521"/>
              <a:gd name="connsiteX2200" fmla="*/ 3796752 w 8023328"/>
              <a:gd name="connsiteY2200" fmla="*/ 853339 h 2380521"/>
              <a:gd name="connsiteX2201" fmla="*/ 3810608 w 8023328"/>
              <a:gd name="connsiteY2201" fmla="*/ 867195 h 2380521"/>
              <a:gd name="connsiteX2202" fmla="*/ 3796752 w 8023328"/>
              <a:gd name="connsiteY2202" fmla="*/ 879593 h 2380521"/>
              <a:gd name="connsiteX2203" fmla="*/ 3784355 w 8023328"/>
              <a:gd name="connsiteY2203" fmla="*/ 867195 h 2380521"/>
              <a:gd name="connsiteX2204" fmla="*/ 3796752 w 8023328"/>
              <a:gd name="connsiteY2204" fmla="*/ 853339 h 2380521"/>
              <a:gd name="connsiteX2205" fmla="*/ 3725922 w 8023328"/>
              <a:gd name="connsiteY2205" fmla="*/ 853339 h 2380521"/>
              <a:gd name="connsiteX2206" fmla="*/ 3739778 w 8023328"/>
              <a:gd name="connsiteY2206" fmla="*/ 867195 h 2380521"/>
              <a:gd name="connsiteX2207" fmla="*/ 3725922 w 8023328"/>
              <a:gd name="connsiteY2207" fmla="*/ 879593 h 2380521"/>
              <a:gd name="connsiteX2208" fmla="*/ 3713525 w 8023328"/>
              <a:gd name="connsiteY2208" fmla="*/ 867195 h 2380521"/>
              <a:gd name="connsiteX2209" fmla="*/ 3725922 w 8023328"/>
              <a:gd name="connsiteY2209" fmla="*/ 853339 h 2380521"/>
              <a:gd name="connsiteX2210" fmla="*/ 3655091 w 8023328"/>
              <a:gd name="connsiteY2210" fmla="*/ 853339 h 2380521"/>
              <a:gd name="connsiteX2211" fmla="*/ 3668947 w 8023328"/>
              <a:gd name="connsiteY2211" fmla="*/ 867195 h 2380521"/>
              <a:gd name="connsiteX2212" fmla="*/ 3655091 w 8023328"/>
              <a:gd name="connsiteY2212" fmla="*/ 879593 h 2380521"/>
              <a:gd name="connsiteX2213" fmla="*/ 3642694 w 8023328"/>
              <a:gd name="connsiteY2213" fmla="*/ 867195 h 2380521"/>
              <a:gd name="connsiteX2214" fmla="*/ 3655091 w 8023328"/>
              <a:gd name="connsiteY2214" fmla="*/ 853339 h 2380521"/>
              <a:gd name="connsiteX2215" fmla="*/ 3583280 w 8023328"/>
              <a:gd name="connsiteY2215" fmla="*/ 853339 h 2380521"/>
              <a:gd name="connsiteX2216" fmla="*/ 3598069 w 8023328"/>
              <a:gd name="connsiteY2216" fmla="*/ 867195 h 2380521"/>
              <a:gd name="connsiteX2217" fmla="*/ 3583280 w 8023328"/>
              <a:gd name="connsiteY2217" fmla="*/ 879593 h 2380521"/>
              <a:gd name="connsiteX2218" fmla="*/ 3568491 w 8023328"/>
              <a:gd name="connsiteY2218" fmla="*/ 867195 h 2380521"/>
              <a:gd name="connsiteX2219" fmla="*/ 3583280 w 8023328"/>
              <a:gd name="connsiteY2219" fmla="*/ 853339 h 2380521"/>
              <a:gd name="connsiteX2220" fmla="*/ 3512449 w 8023328"/>
              <a:gd name="connsiteY2220" fmla="*/ 853339 h 2380521"/>
              <a:gd name="connsiteX2221" fmla="*/ 3527237 w 8023328"/>
              <a:gd name="connsiteY2221" fmla="*/ 867195 h 2380521"/>
              <a:gd name="connsiteX2222" fmla="*/ 3512449 w 8023328"/>
              <a:gd name="connsiteY2222" fmla="*/ 879593 h 2380521"/>
              <a:gd name="connsiteX2223" fmla="*/ 3497661 w 8023328"/>
              <a:gd name="connsiteY2223" fmla="*/ 867195 h 2380521"/>
              <a:gd name="connsiteX2224" fmla="*/ 3512449 w 8023328"/>
              <a:gd name="connsiteY2224" fmla="*/ 853339 h 2380521"/>
              <a:gd name="connsiteX2225" fmla="*/ 3441619 w 8023328"/>
              <a:gd name="connsiteY2225" fmla="*/ 853339 h 2380521"/>
              <a:gd name="connsiteX2226" fmla="*/ 3456408 w 8023328"/>
              <a:gd name="connsiteY2226" fmla="*/ 867195 h 2380521"/>
              <a:gd name="connsiteX2227" fmla="*/ 3441619 w 8023328"/>
              <a:gd name="connsiteY2227" fmla="*/ 879593 h 2380521"/>
              <a:gd name="connsiteX2228" fmla="*/ 3426830 w 8023328"/>
              <a:gd name="connsiteY2228" fmla="*/ 867195 h 2380521"/>
              <a:gd name="connsiteX2229" fmla="*/ 3441619 w 8023328"/>
              <a:gd name="connsiteY2229" fmla="*/ 853339 h 2380521"/>
              <a:gd name="connsiteX2230" fmla="*/ 3369857 w 8023328"/>
              <a:gd name="connsiteY2230" fmla="*/ 853339 h 2380521"/>
              <a:gd name="connsiteX2231" fmla="*/ 3382254 w 8023328"/>
              <a:gd name="connsiteY2231" fmla="*/ 867195 h 2380521"/>
              <a:gd name="connsiteX2232" fmla="*/ 3369857 w 8023328"/>
              <a:gd name="connsiteY2232" fmla="*/ 879593 h 2380521"/>
              <a:gd name="connsiteX2233" fmla="*/ 3356001 w 8023328"/>
              <a:gd name="connsiteY2233" fmla="*/ 867195 h 2380521"/>
              <a:gd name="connsiteX2234" fmla="*/ 3369857 w 8023328"/>
              <a:gd name="connsiteY2234" fmla="*/ 853339 h 2380521"/>
              <a:gd name="connsiteX2235" fmla="*/ 1013589 w 8023328"/>
              <a:gd name="connsiteY2235" fmla="*/ 853339 h 2380521"/>
              <a:gd name="connsiteX2236" fmla="*/ 1028011 w 8023328"/>
              <a:gd name="connsiteY2236" fmla="*/ 868127 h 2380521"/>
              <a:gd name="connsiteX2237" fmla="*/ 1013589 w 8023328"/>
              <a:gd name="connsiteY2237" fmla="*/ 882916 h 2380521"/>
              <a:gd name="connsiteX2238" fmla="*/ 998413 w 8023328"/>
              <a:gd name="connsiteY2238" fmla="*/ 868127 h 2380521"/>
              <a:gd name="connsiteX2239" fmla="*/ 1013589 w 8023328"/>
              <a:gd name="connsiteY2239" fmla="*/ 853339 h 2380521"/>
              <a:gd name="connsiteX2240" fmla="*/ 368059 w 8023328"/>
              <a:gd name="connsiteY2240" fmla="*/ 785881 h 2380521"/>
              <a:gd name="connsiteX2241" fmla="*/ 380456 w 8023328"/>
              <a:gd name="connsiteY2241" fmla="*/ 797549 h 2380521"/>
              <a:gd name="connsiteX2242" fmla="*/ 368059 w 8023328"/>
              <a:gd name="connsiteY2242" fmla="*/ 812135 h 2380521"/>
              <a:gd name="connsiteX2243" fmla="*/ 354203 w 8023328"/>
              <a:gd name="connsiteY2243" fmla="*/ 797549 h 2380521"/>
              <a:gd name="connsiteX2244" fmla="*/ 368059 w 8023328"/>
              <a:gd name="connsiteY2244" fmla="*/ 785881 h 2380521"/>
              <a:gd name="connsiteX2245" fmla="*/ 297226 w 8023328"/>
              <a:gd name="connsiteY2245" fmla="*/ 785881 h 2380521"/>
              <a:gd name="connsiteX2246" fmla="*/ 309624 w 8023328"/>
              <a:gd name="connsiteY2246" fmla="*/ 797549 h 2380521"/>
              <a:gd name="connsiteX2247" fmla="*/ 297226 w 8023328"/>
              <a:gd name="connsiteY2247" fmla="*/ 812135 h 2380521"/>
              <a:gd name="connsiteX2248" fmla="*/ 283371 w 8023328"/>
              <a:gd name="connsiteY2248" fmla="*/ 797549 h 2380521"/>
              <a:gd name="connsiteX2249" fmla="*/ 297226 w 8023328"/>
              <a:gd name="connsiteY2249" fmla="*/ 785881 h 2380521"/>
              <a:gd name="connsiteX2250" fmla="*/ 226398 w 8023328"/>
              <a:gd name="connsiteY2250" fmla="*/ 785881 h 2380521"/>
              <a:gd name="connsiteX2251" fmla="*/ 238797 w 8023328"/>
              <a:gd name="connsiteY2251" fmla="*/ 797549 h 2380521"/>
              <a:gd name="connsiteX2252" fmla="*/ 226398 w 8023328"/>
              <a:gd name="connsiteY2252" fmla="*/ 812135 h 2380521"/>
              <a:gd name="connsiteX2253" fmla="*/ 212542 w 8023328"/>
              <a:gd name="connsiteY2253" fmla="*/ 797549 h 2380521"/>
              <a:gd name="connsiteX2254" fmla="*/ 226398 w 8023328"/>
              <a:gd name="connsiteY2254" fmla="*/ 785881 h 2380521"/>
              <a:gd name="connsiteX2255" fmla="*/ 154101 w 8023328"/>
              <a:gd name="connsiteY2255" fmla="*/ 785881 h 2380521"/>
              <a:gd name="connsiteX2256" fmla="*/ 167957 w 8023328"/>
              <a:gd name="connsiteY2256" fmla="*/ 797549 h 2380521"/>
              <a:gd name="connsiteX2257" fmla="*/ 154101 w 8023328"/>
              <a:gd name="connsiteY2257" fmla="*/ 812135 h 2380521"/>
              <a:gd name="connsiteX2258" fmla="*/ 141704 w 8023328"/>
              <a:gd name="connsiteY2258" fmla="*/ 797549 h 2380521"/>
              <a:gd name="connsiteX2259" fmla="*/ 154101 w 8023328"/>
              <a:gd name="connsiteY2259" fmla="*/ 785881 h 2380521"/>
              <a:gd name="connsiteX2260" fmla="*/ 83272 w 8023328"/>
              <a:gd name="connsiteY2260" fmla="*/ 785881 h 2380521"/>
              <a:gd name="connsiteX2261" fmla="*/ 97128 w 8023328"/>
              <a:gd name="connsiteY2261" fmla="*/ 797549 h 2380521"/>
              <a:gd name="connsiteX2262" fmla="*/ 83272 w 8023328"/>
              <a:gd name="connsiteY2262" fmla="*/ 812135 h 2380521"/>
              <a:gd name="connsiteX2263" fmla="*/ 70874 w 8023328"/>
              <a:gd name="connsiteY2263" fmla="*/ 797549 h 2380521"/>
              <a:gd name="connsiteX2264" fmla="*/ 83272 w 8023328"/>
              <a:gd name="connsiteY2264" fmla="*/ 785881 h 2380521"/>
              <a:gd name="connsiteX2265" fmla="*/ 12036 w 8023328"/>
              <a:gd name="connsiteY2265" fmla="*/ 785881 h 2380521"/>
              <a:gd name="connsiteX2266" fmla="*/ 26277 w 8023328"/>
              <a:gd name="connsiteY2266" fmla="*/ 797549 h 2380521"/>
              <a:gd name="connsiteX2267" fmla="*/ 12036 w 8023328"/>
              <a:gd name="connsiteY2267" fmla="*/ 812135 h 2380521"/>
              <a:gd name="connsiteX2268" fmla="*/ 44 w 8023328"/>
              <a:gd name="connsiteY2268" fmla="*/ 797549 h 2380521"/>
              <a:gd name="connsiteX2269" fmla="*/ 12036 w 8023328"/>
              <a:gd name="connsiteY2269" fmla="*/ 785881 h 2380521"/>
              <a:gd name="connsiteX2270" fmla="*/ 4726684 w 8023328"/>
              <a:gd name="connsiteY2270" fmla="*/ 782507 h 2380521"/>
              <a:gd name="connsiteX2271" fmla="*/ 4741472 w 8023328"/>
              <a:gd name="connsiteY2271" fmla="*/ 794904 h 2380521"/>
              <a:gd name="connsiteX2272" fmla="*/ 4726684 w 8023328"/>
              <a:gd name="connsiteY2272" fmla="*/ 808761 h 2380521"/>
              <a:gd name="connsiteX2273" fmla="*/ 4711896 w 8023328"/>
              <a:gd name="connsiteY2273" fmla="*/ 794904 h 2380521"/>
              <a:gd name="connsiteX2274" fmla="*/ 4726684 w 8023328"/>
              <a:gd name="connsiteY2274" fmla="*/ 782507 h 2380521"/>
              <a:gd name="connsiteX2275" fmla="*/ 4655853 w 8023328"/>
              <a:gd name="connsiteY2275" fmla="*/ 782507 h 2380521"/>
              <a:gd name="connsiteX2276" fmla="*/ 4670642 w 8023328"/>
              <a:gd name="connsiteY2276" fmla="*/ 794904 h 2380521"/>
              <a:gd name="connsiteX2277" fmla="*/ 4655853 w 8023328"/>
              <a:gd name="connsiteY2277" fmla="*/ 808761 h 2380521"/>
              <a:gd name="connsiteX2278" fmla="*/ 4641064 w 8023328"/>
              <a:gd name="connsiteY2278" fmla="*/ 794904 h 2380521"/>
              <a:gd name="connsiteX2279" fmla="*/ 4655853 w 8023328"/>
              <a:gd name="connsiteY2279" fmla="*/ 782507 h 2380521"/>
              <a:gd name="connsiteX2280" fmla="*/ 4584091 w 8023328"/>
              <a:gd name="connsiteY2280" fmla="*/ 782507 h 2380521"/>
              <a:gd name="connsiteX2281" fmla="*/ 4596488 w 8023328"/>
              <a:gd name="connsiteY2281" fmla="*/ 794904 h 2380521"/>
              <a:gd name="connsiteX2282" fmla="*/ 4584091 w 8023328"/>
              <a:gd name="connsiteY2282" fmla="*/ 808761 h 2380521"/>
              <a:gd name="connsiteX2283" fmla="*/ 4570235 w 8023328"/>
              <a:gd name="connsiteY2283" fmla="*/ 794904 h 2380521"/>
              <a:gd name="connsiteX2284" fmla="*/ 4584091 w 8023328"/>
              <a:gd name="connsiteY2284" fmla="*/ 782507 h 2380521"/>
              <a:gd name="connsiteX2285" fmla="*/ 4513260 w 8023328"/>
              <a:gd name="connsiteY2285" fmla="*/ 782507 h 2380521"/>
              <a:gd name="connsiteX2286" fmla="*/ 4525657 w 8023328"/>
              <a:gd name="connsiteY2286" fmla="*/ 794904 h 2380521"/>
              <a:gd name="connsiteX2287" fmla="*/ 4513260 w 8023328"/>
              <a:gd name="connsiteY2287" fmla="*/ 808761 h 2380521"/>
              <a:gd name="connsiteX2288" fmla="*/ 4499404 w 8023328"/>
              <a:gd name="connsiteY2288" fmla="*/ 794904 h 2380521"/>
              <a:gd name="connsiteX2289" fmla="*/ 4513260 w 8023328"/>
              <a:gd name="connsiteY2289" fmla="*/ 782507 h 2380521"/>
              <a:gd name="connsiteX2290" fmla="*/ 4439056 w 8023328"/>
              <a:gd name="connsiteY2290" fmla="*/ 782507 h 2380521"/>
              <a:gd name="connsiteX2291" fmla="*/ 4451453 w 8023328"/>
              <a:gd name="connsiteY2291" fmla="*/ 794904 h 2380521"/>
              <a:gd name="connsiteX2292" fmla="*/ 4439056 w 8023328"/>
              <a:gd name="connsiteY2292" fmla="*/ 808761 h 2380521"/>
              <a:gd name="connsiteX2293" fmla="*/ 4425200 w 8023328"/>
              <a:gd name="connsiteY2293" fmla="*/ 794904 h 2380521"/>
              <a:gd name="connsiteX2294" fmla="*/ 4439056 w 8023328"/>
              <a:gd name="connsiteY2294" fmla="*/ 782507 h 2380521"/>
              <a:gd name="connsiteX2295" fmla="*/ 4366768 w 8023328"/>
              <a:gd name="connsiteY2295" fmla="*/ 782507 h 2380521"/>
              <a:gd name="connsiteX2296" fmla="*/ 4380624 w 8023328"/>
              <a:gd name="connsiteY2296" fmla="*/ 794904 h 2380521"/>
              <a:gd name="connsiteX2297" fmla="*/ 4366768 w 8023328"/>
              <a:gd name="connsiteY2297" fmla="*/ 808761 h 2380521"/>
              <a:gd name="connsiteX2298" fmla="*/ 4354371 w 8023328"/>
              <a:gd name="connsiteY2298" fmla="*/ 794904 h 2380521"/>
              <a:gd name="connsiteX2299" fmla="*/ 4366768 w 8023328"/>
              <a:gd name="connsiteY2299" fmla="*/ 782507 h 2380521"/>
              <a:gd name="connsiteX2300" fmla="*/ 4295937 w 8023328"/>
              <a:gd name="connsiteY2300" fmla="*/ 782507 h 2380521"/>
              <a:gd name="connsiteX2301" fmla="*/ 4309793 w 8023328"/>
              <a:gd name="connsiteY2301" fmla="*/ 794904 h 2380521"/>
              <a:gd name="connsiteX2302" fmla="*/ 4295937 w 8023328"/>
              <a:gd name="connsiteY2302" fmla="*/ 808761 h 2380521"/>
              <a:gd name="connsiteX2303" fmla="*/ 4283540 w 8023328"/>
              <a:gd name="connsiteY2303" fmla="*/ 794904 h 2380521"/>
              <a:gd name="connsiteX2304" fmla="*/ 4295937 w 8023328"/>
              <a:gd name="connsiteY2304" fmla="*/ 782507 h 2380521"/>
              <a:gd name="connsiteX2305" fmla="*/ 4225107 w 8023328"/>
              <a:gd name="connsiteY2305" fmla="*/ 782507 h 2380521"/>
              <a:gd name="connsiteX2306" fmla="*/ 4238963 w 8023328"/>
              <a:gd name="connsiteY2306" fmla="*/ 794904 h 2380521"/>
              <a:gd name="connsiteX2307" fmla="*/ 4225107 w 8023328"/>
              <a:gd name="connsiteY2307" fmla="*/ 808761 h 2380521"/>
              <a:gd name="connsiteX2308" fmla="*/ 4212710 w 8023328"/>
              <a:gd name="connsiteY2308" fmla="*/ 794904 h 2380521"/>
              <a:gd name="connsiteX2309" fmla="*/ 4225107 w 8023328"/>
              <a:gd name="connsiteY2309" fmla="*/ 782507 h 2380521"/>
              <a:gd name="connsiteX2310" fmla="*/ 4153295 w 8023328"/>
              <a:gd name="connsiteY2310" fmla="*/ 782507 h 2380521"/>
              <a:gd name="connsiteX2311" fmla="*/ 4168083 w 8023328"/>
              <a:gd name="connsiteY2311" fmla="*/ 794904 h 2380521"/>
              <a:gd name="connsiteX2312" fmla="*/ 4153295 w 8023328"/>
              <a:gd name="connsiteY2312" fmla="*/ 808761 h 2380521"/>
              <a:gd name="connsiteX2313" fmla="*/ 4138507 w 8023328"/>
              <a:gd name="connsiteY2313" fmla="*/ 794904 h 2380521"/>
              <a:gd name="connsiteX2314" fmla="*/ 4153295 w 8023328"/>
              <a:gd name="connsiteY2314" fmla="*/ 782507 h 2380521"/>
              <a:gd name="connsiteX2315" fmla="*/ 4082465 w 8023328"/>
              <a:gd name="connsiteY2315" fmla="*/ 782507 h 2380521"/>
              <a:gd name="connsiteX2316" fmla="*/ 4097254 w 8023328"/>
              <a:gd name="connsiteY2316" fmla="*/ 794904 h 2380521"/>
              <a:gd name="connsiteX2317" fmla="*/ 4082465 w 8023328"/>
              <a:gd name="connsiteY2317" fmla="*/ 808761 h 2380521"/>
              <a:gd name="connsiteX2318" fmla="*/ 4067676 w 8023328"/>
              <a:gd name="connsiteY2318" fmla="*/ 794904 h 2380521"/>
              <a:gd name="connsiteX2319" fmla="*/ 4082465 w 8023328"/>
              <a:gd name="connsiteY2319" fmla="*/ 782507 h 2380521"/>
              <a:gd name="connsiteX2320" fmla="*/ 4010703 w 8023328"/>
              <a:gd name="connsiteY2320" fmla="*/ 782507 h 2380521"/>
              <a:gd name="connsiteX2321" fmla="*/ 4023100 w 8023328"/>
              <a:gd name="connsiteY2321" fmla="*/ 794904 h 2380521"/>
              <a:gd name="connsiteX2322" fmla="*/ 4010703 w 8023328"/>
              <a:gd name="connsiteY2322" fmla="*/ 808761 h 2380521"/>
              <a:gd name="connsiteX2323" fmla="*/ 3996847 w 8023328"/>
              <a:gd name="connsiteY2323" fmla="*/ 794904 h 2380521"/>
              <a:gd name="connsiteX2324" fmla="*/ 4010703 w 8023328"/>
              <a:gd name="connsiteY2324" fmla="*/ 782507 h 2380521"/>
              <a:gd name="connsiteX2325" fmla="*/ 3939871 w 8023328"/>
              <a:gd name="connsiteY2325" fmla="*/ 782507 h 2380521"/>
              <a:gd name="connsiteX2326" fmla="*/ 3952268 w 8023328"/>
              <a:gd name="connsiteY2326" fmla="*/ 794904 h 2380521"/>
              <a:gd name="connsiteX2327" fmla="*/ 3939871 w 8023328"/>
              <a:gd name="connsiteY2327" fmla="*/ 808761 h 2380521"/>
              <a:gd name="connsiteX2328" fmla="*/ 3926015 w 8023328"/>
              <a:gd name="connsiteY2328" fmla="*/ 794904 h 2380521"/>
              <a:gd name="connsiteX2329" fmla="*/ 3939871 w 8023328"/>
              <a:gd name="connsiteY2329" fmla="*/ 782507 h 2380521"/>
              <a:gd name="connsiteX2330" fmla="*/ 3869042 w 8023328"/>
              <a:gd name="connsiteY2330" fmla="*/ 782507 h 2380521"/>
              <a:gd name="connsiteX2331" fmla="*/ 3881439 w 8023328"/>
              <a:gd name="connsiteY2331" fmla="*/ 794904 h 2380521"/>
              <a:gd name="connsiteX2332" fmla="*/ 3869042 w 8023328"/>
              <a:gd name="connsiteY2332" fmla="*/ 808761 h 2380521"/>
              <a:gd name="connsiteX2333" fmla="*/ 3855186 w 8023328"/>
              <a:gd name="connsiteY2333" fmla="*/ 794904 h 2380521"/>
              <a:gd name="connsiteX2334" fmla="*/ 3869042 w 8023328"/>
              <a:gd name="connsiteY2334" fmla="*/ 782507 h 2380521"/>
              <a:gd name="connsiteX2335" fmla="*/ 3796752 w 8023328"/>
              <a:gd name="connsiteY2335" fmla="*/ 782507 h 2380521"/>
              <a:gd name="connsiteX2336" fmla="*/ 3810608 w 8023328"/>
              <a:gd name="connsiteY2336" fmla="*/ 796363 h 2380521"/>
              <a:gd name="connsiteX2337" fmla="*/ 3796752 w 8023328"/>
              <a:gd name="connsiteY2337" fmla="*/ 808761 h 2380521"/>
              <a:gd name="connsiteX2338" fmla="*/ 3784355 w 8023328"/>
              <a:gd name="connsiteY2338" fmla="*/ 796363 h 2380521"/>
              <a:gd name="connsiteX2339" fmla="*/ 3796752 w 8023328"/>
              <a:gd name="connsiteY2339" fmla="*/ 782507 h 2380521"/>
              <a:gd name="connsiteX2340" fmla="*/ 3725922 w 8023328"/>
              <a:gd name="connsiteY2340" fmla="*/ 782507 h 2380521"/>
              <a:gd name="connsiteX2341" fmla="*/ 3739778 w 8023328"/>
              <a:gd name="connsiteY2341" fmla="*/ 796363 h 2380521"/>
              <a:gd name="connsiteX2342" fmla="*/ 3725922 w 8023328"/>
              <a:gd name="connsiteY2342" fmla="*/ 808761 h 2380521"/>
              <a:gd name="connsiteX2343" fmla="*/ 3713525 w 8023328"/>
              <a:gd name="connsiteY2343" fmla="*/ 796363 h 2380521"/>
              <a:gd name="connsiteX2344" fmla="*/ 3725922 w 8023328"/>
              <a:gd name="connsiteY2344" fmla="*/ 782507 h 2380521"/>
              <a:gd name="connsiteX2345" fmla="*/ 3655091 w 8023328"/>
              <a:gd name="connsiteY2345" fmla="*/ 782507 h 2380521"/>
              <a:gd name="connsiteX2346" fmla="*/ 3668947 w 8023328"/>
              <a:gd name="connsiteY2346" fmla="*/ 796363 h 2380521"/>
              <a:gd name="connsiteX2347" fmla="*/ 3655091 w 8023328"/>
              <a:gd name="connsiteY2347" fmla="*/ 808761 h 2380521"/>
              <a:gd name="connsiteX2348" fmla="*/ 3642694 w 8023328"/>
              <a:gd name="connsiteY2348" fmla="*/ 796363 h 2380521"/>
              <a:gd name="connsiteX2349" fmla="*/ 3655091 w 8023328"/>
              <a:gd name="connsiteY2349" fmla="*/ 782507 h 2380521"/>
              <a:gd name="connsiteX2350" fmla="*/ 3583280 w 8023328"/>
              <a:gd name="connsiteY2350" fmla="*/ 782507 h 2380521"/>
              <a:gd name="connsiteX2351" fmla="*/ 3598069 w 8023328"/>
              <a:gd name="connsiteY2351" fmla="*/ 796363 h 2380521"/>
              <a:gd name="connsiteX2352" fmla="*/ 3583280 w 8023328"/>
              <a:gd name="connsiteY2352" fmla="*/ 808761 h 2380521"/>
              <a:gd name="connsiteX2353" fmla="*/ 3568491 w 8023328"/>
              <a:gd name="connsiteY2353" fmla="*/ 796363 h 2380521"/>
              <a:gd name="connsiteX2354" fmla="*/ 3583280 w 8023328"/>
              <a:gd name="connsiteY2354" fmla="*/ 782507 h 2380521"/>
              <a:gd name="connsiteX2355" fmla="*/ 3512449 w 8023328"/>
              <a:gd name="connsiteY2355" fmla="*/ 782507 h 2380521"/>
              <a:gd name="connsiteX2356" fmla="*/ 3527237 w 8023328"/>
              <a:gd name="connsiteY2356" fmla="*/ 796363 h 2380521"/>
              <a:gd name="connsiteX2357" fmla="*/ 3512449 w 8023328"/>
              <a:gd name="connsiteY2357" fmla="*/ 808761 h 2380521"/>
              <a:gd name="connsiteX2358" fmla="*/ 3497661 w 8023328"/>
              <a:gd name="connsiteY2358" fmla="*/ 796363 h 2380521"/>
              <a:gd name="connsiteX2359" fmla="*/ 3512449 w 8023328"/>
              <a:gd name="connsiteY2359" fmla="*/ 782507 h 2380521"/>
              <a:gd name="connsiteX2360" fmla="*/ 3441619 w 8023328"/>
              <a:gd name="connsiteY2360" fmla="*/ 782507 h 2380521"/>
              <a:gd name="connsiteX2361" fmla="*/ 3456408 w 8023328"/>
              <a:gd name="connsiteY2361" fmla="*/ 796363 h 2380521"/>
              <a:gd name="connsiteX2362" fmla="*/ 3441619 w 8023328"/>
              <a:gd name="connsiteY2362" fmla="*/ 808761 h 2380521"/>
              <a:gd name="connsiteX2363" fmla="*/ 3426830 w 8023328"/>
              <a:gd name="connsiteY2363" fmla="*/ 796363 h 2380521"/>
              <a:gd name="connsiteX2364" fmla="*/ 3441619 w 8023328"/>
              <a:gd name="connsiteY2364" fmla="*/ 782507 h 2380521"/>
              <a:gd name="connsiteX2365" fmla="*/ 3369857 w 8023328"/>
              <a:gd name="connsiteY2365" fmla="*/ 782507 h 2380521"/>
              <a:gd name="connsiteX2366" fmla="*/ 3382254 w 8023328"/>
              <a:gd name="connsiteY2366" fmla="*/ 796363 h 2380521"/>
              <a:gd name="connsiteX2367" fmla="*/ 3369857 w 8023328"/>
              <a:gd name="connsiteY2367" fmla="*/ 808761 h 2380521"/>
              <a:gd name="connsiteX2368" fmla="*/ 3356001 w 8023328"/>
              <a:gd name="connsiteY2368" fmla="*/ 796363 h 2380521"/>
              <a:gd name="connsiteX2369" fmla="*/ 3369857 w 8023328"/>
              <a:gd name="connsiteY2369" fmla="*/ 782507 h 2380521"/>
              <a:gd name="connsiteX2370" fmla="*/ 3299083 w 8023328"/>
              <a:gd name="connsiteY2370" fmla="*/ 782507 h 2380521"/>
              <a:gd name="connsiteX2371" fmla="*/ 3311480 w 8023328"/>
              <a:gd name="connsiteY2371" fmla="*/ 796363 h 2380521"/>
              <a:gd name="connsiteX2372" fmla="*/ 3299083 w 8023328"/>
              <a:gd name="connsiteY2372" fmla="*/ 808761 h 2380521"/>
              <a:gd name="connsiteX2373" fmla="*/ 3285229 w 8023328"/>
              <a:gd name="connsiteY2373" fmla="*/ 796363 h 2380521"/>
              <a:gd name="connsiteX2374" fmla="*/ 3299083 w 8023328"/>
              <a:gd name="connsiteY2374" fmla="*/ 782507 h 2380521"/>
              <a:gd name="connsiteX2375" fmla="*/ 3228250 w 8023328"/>
              <a:gd name="connsiteY2375" fmla="*/ 782507 h 2380521"/>
              <a:gd name="connsiteX2376" fmla="*/ 3240649 w 8023328"/>
              <a:gd name="connsiteY2376" fmla="*/ 796363 h 2380521"/>
              <a:gd name="connsiteX2377" fmla="*/ 3228250 w 8023328"/>
              <a:gd name="connsiteY2377" fmla="*/ 808761 h 2380521"/>
              <a:gd name="connsiteX2378" fmla="*/ 3214395 w 8023328"/>
              <a:gd name="connsiteY2378" fmla="*/ 796363 h 2380521"/>
              <a:gd name="connsiteX2379" fmla="*/ 3228250 w 8023328"/>
              <a:gd name="connsiteY2379" fmla="*/ 782507 h 2380521"/>
              <a:gd name="connsiteX2380" fmla="*/ 3152591 w 8023328"/>
              <a:gd name="connsiteY2380" fmla="*/ 782507 h 2380521"/>
              <a:gd name="connsiteX2381" fmla="*/ 3166447 w 8023328"/>
              <a:gd name="connsiteY2381" fmla="*/ 796363 h 2380521"/>
              <a:gd name="connsiteX2382" fmla="*/ 3152591 w 8023328"/>
              <a:gd name="connsiteY2382" fmla="*/ 808761 h 2380521"/>
              <a:gd name="connsiteX2383" fmla="*/ 3140193 w 8023328"/>
              <a:gd name="connsiteY2383" fmla="*/ 796363 h 2380521"/>
              <a:gd name="connsiteX2384" fmla="*/ 3152591 w 8023328"/>
              <a:gd name="connsiteY2384" fmla="*/ 782507 h 2380521"/>
              <a:gd name="connsiteX2385" fmla="*/ 1226672 w 8023328"/>
              <a:gd name="connsiteY2385" fmla="*/ 782507 h 2380521"/>
              <a:gd name="connsiteX2386" fmla="*/ 1240529 w 8023328"/>
              <a:gd name="connsiteY2386" fmla="*/ 796926 h 2380521"/>
              <a:gd name="connsiteX2387" fmla="*/ 1226672 w 8023328"/>
              <a:gd name="connsiteY2387" fmla="*/ 812105 h 2380521"/>
              <a:gd name="connsiteX2388" fmla="*/ 1214283 w 8023328"/>
              <a:gd name="connsiteY2388" fmla="*/ 796926 h 2380521"/>
              <a:gd name="connsiteX2389" fmla="*/ 1226672 w 8023328"/>
              <a:gd name="connsiteY2389" fmla="*/ 782507 h 2380521"/>
              <a:gd name="connsiteX2390" fmla="*/ 1154869 w 8023328"/>
              <a:gd name="connsiteY2390" fmla="*/ 782507 h 2380521"/>
              <a:gd name="connsiteX2391" fmla="*/ 1169658 w 8023328"/>
              <a:gd name="connsiteY2391" fmla="*/ 796926 h 2380521"/>
              <a:gd name="connsiteX2392" fmla="*/ 1154869 w 8023328"/>
              <a:gd name="connsiteY2392" fmla="*/ 812105 h 2380521"/>
              <a:gd name="connsiteX2393" fmla="*/ 1140080 w 8023328"/>
              <a:gd name="connsiteY2393" fmla="*/ 796926 h 2380521"/>
              <a:gd name="connsiteX2394" fmla="*/ 1154869 w 8023328"/>
              <a:gd name="connsiteY2394" fmla="*/ 782507 h 2380521"/>
              <a:gd name="connsiteX2395" fmla="*/ 1084040 w 8023328"/>
              <a:gd name="connsiteY2395" fmla="*/ 782507 h 2380521"/>
              <a:gd name="connsiteX2396" fmla="*/ 1098826 w 8023328"/>
              <a:gd name="connsiteY2396" fmla="*/ 796926 h 2380521"/>
              <a:gd name="connsiteX2397" fmla="*/ 1084040 w 8023328"/>
              <a:gd name="connsiteY2397" fmla="*/ 812105 h 2380521"/>
              <a:gd name="connsiteX2398" fmla="*/ 1069250 w 8023328"/>
              <a:gd name="connsiteY2398" fmla="*/ 796926 h 2380521"/>
              <a:gd name="connsiteX2399" fmla="*/ 1084040 w 8023328"/>
              <a:gd name="connsiteY2399" fmla="*/ 782507 h 2380521"/>
              <a:gd name="connsiteX2400" fmla="*/ 1013594 w 8023328"/>
              <a:gd name="connsiteY2400" fmla="*/ 782507 h 2380521"/>
              <a:gd name="connsiteX2401" fmla="*/ 1028015 w 8023328"/>
              <a:gd name="connsiteY2401" fmla="*/ 796926 h 2380521"/>
              <a:gd name="connsiteX2402" fmla="*/ 1013594 w 8023328"/>
              <a:gd name="connsiteY2402" fmla="*/ 812105 h 2380521"/>
              <a:gd name="connsiteX2403" fmla="*/ 998417 w 8023328"/>
              <a:gd name="connsiteY2403" fmla="*/ 796926 h 2380521"/>
              <a:gd name="connsiteX2404" fmla="*/ 1013594 w 8023328"/>
              <a:gd name="connsiteY2404" fmla="*/ 782507 h 2380521"/>
              <a:gd name="connsiteX2405" fmla="*/ 941447 w 8023328"/>
              <a:gd name="connsiteY2405" fmla="*/ 782507 h 2380521"/>
              <a:gd name="connsiteX2406" fmla="*/ 953844 w 8023328"/>
              <a:gd name="connsiteY2406" fmla="*/ 796926 h 2380521"/>
              <a:gd name="connsiteX2407" fmla="*/ 941447 w 8023328"/>
              <a:gd name="connsiteY2407" fmla="*/ 812105 h 2380521"/>
              <a:gd name="connsiteX2408" fmla="*/ 927591 w 8023328"/>
              <a:gd name="connsiteY2408" fmla="*/ 796926 h 2380521"/>
              <a:gd name="connsiteX2409" fmla="*/ 941447 w 8023328"/>
              <a:gd name="connsiteY2409" fmla="*/ 782507 h 2380521"/>
              <a:gd name="connsiteX2410" fmla="*/ 870615 w 8023328"/>
              <a:gd name="connsiteY2410" fmla="*/ 782507 h 2380521"/>
              <a:gd name="connsiteX2411" fmla="*/ 883013 w 8023328"/>
              <a:gd name="connsiteY2411" fmla="*/ 796926 h 2380521"/>
              <a:gd name="connsiteX2412" fmla="*/ 870615 w 8023328"/>
              <a:gd name="connsiteY2412" fmla="*/ 812105 h 2380521"/>
              <a:gd name="connsiteX2413" fmla="*/ 856759 w 8023328"/>
              <a:gd name="connsiteY2413" fmla="*/ 796926 h 2380521"/>
              <a:gd name="connsiteX2414" fmla="*/ 870615 w 8023328"/>
              <a:gd name="connsiteY2414" fmla="*/ 782507 h 2380521"/>
              <a:gd name="connsiteX2415" fmla="*/ 799784 w 8023328"/>
              <a:gd name="connsiteY2415" fmla="*/ 782507 h 2380521"/>
              <a:gd name="connsiteX2416" fmla="*/ 812183 w 8023328"/>
              <a:gd name="connsiteY2416" fmla="*/ 796926 h 2380521"/>
              <a:gd name="connsiteX2417" fmla="*/ 799784 w 8023328"/>
              <a:gd name="connsiteY2417" fmla="*/ 812105 h 2380521"/>
              <a:gd name="connsiteX2418" fmla="*/ 785929 w 8023328"/>
              <a:gd name="connsiteY2418" fmla="*/ 796926 h 2380521"/>
              <a:gd name="connsiteX2419" fmla="*/ 799784 w 8023328"/>
              <a:gd name="connsiteY2419" fmla="*/ 782507 h 2380521"/>
              <a:gd name="connsiteX2420" fmla="*/ 724123 w 8023328"/>
              <a:gd name="connsiteY2420" fmla="*/ 782507 h 2380521"/>
              <a:gd name="connsiteX2421" fmla="*/ 737981 w 8023328"/>
              <a:gd name="connsiteY2421" fmla="*/ 796926 h 2380521"/>
              <a:gd name="connsiteX2422" fmla="*/ 724123 w 8023328"/>
              <a:gd name="connsiteY2422" fmla="*/ 812105 h 2380521"/>
              <a:gd name="connsiteX2423" fmla="*/ 711726 w 8023328"/>
              <a:gd name="connsiteY2423" fmla="*/ 796926 h 2380521"/>
              <a:gd name="connsiteX2424" fmla="*/ 724123 w 8023328"/>
              <a:gd name="connsiteY2424" fmla="*/ 782507 h 2380521"/>
              <a:gd name="connsiteX2425" fmla="*/ 653293 w 8023328"/>
              <a:gd name="connsiteY2425" fmla="*/ 782507 h 2380521"/>
              <a:gd name="connsiteX2426" fmla="*/ 667149 w 8023328"/>
              <a:gd name="connsiteY2426" fmla="*/ 796926 h 2380521"/>
              <a:gd name="connsiteX2427" fmla="*/ 653293 w 8023328"/>
              <a:gd name="connsiteY2427" fmla="*/ 812105 h 2380521"/>
              <a:gd name="connsiteX2428" fmla="*/ 640896 w 8023328"/>
              <a:gd name="connsiteY2428" fmla="*/ 796926 h 2380521"/>
              <a:gd name="connsiteX2429" fmla="*/ 653293 w 8023328"/>
              <a:gd name="connsiteY2429" fmla="*/ 782507 h 2380521"/>
              <a:gd name="connsiteX2430" fmla="*/ 584855 w 8023328"/>
              <a:gd name="connsiteY2430" fmla="*/ 782507 h 2380521"/>
              <a:gd name="connsiteX2431" fmla="*/ 599643 w 8023328"/>
              <a:gd name="connsiteY2431" fmla="*/ 796926 h 2380521"/>
              <a:gd name="connsiteX2432" fmla="*/ 584855 w 8023328"/>
              <a:gd name="connsiteY2432" fmla="*/ 812105 h 2380521"/>
              <a:gd name="connsiteX2433" fmla="*/ 570066 w 8023328"/>
              <a:gd name="connsiteY2433" fmla="*/ 796926 h 2380521"/>
              <a:gd name="connsiteX2434" fmla="*/ 584855 w 8023328"/>
              <a:gd name="connsiteY2434" fmla="*/ 782507 h 2380521"/>
              <a:gd name="connsiteX2435" fmla="*/ 513654 w 8023328"/>
              <a:gd name="connsiteY2435" fmla="*/ 782507 h 2380521"/>
              <a:gd name="connsiteX2436" fmla="*/ 528831 w 8023328"/>
              <a:gd name="connsiteY2436" fmla="*/ 796926 h 2380521"/>
              <a:gd name="connsiteX2437" fmla="*/ 513654 w 8023328"/>
              <a:gd name="connsiteY2437" fmla="*/ 812105 h 2380521"/>
              <a:gd name="connsiteX2438" fmla="*/ 499235 w 8023328"/>
              <a:gd name="connsiteY2438" fmla="*/ 796926 h 2380521"/>
              <a:gd name="connsiteX2439" fmla="*/ 513654 w 8023328"/>
              <a:gd name="connsiteY2439" fmla="*/ 782507 h 2380521"/>
              <a:gd name="connsiteX2440" fmla="*/ 439821 w 8023328"/>
              <a:gd name="connsiteY2440" fmla="*/ 782507 h 2380521"/>
              <a:gd name="connsiteX2441" fmla="*/ 454611 w 8023328"/>
              <a:gd name="connsiteY2441" fmla="*/ 796926 h 2380521"/>
              <a:gd name="connsiteX2442" fmla="*/ 439821 w 8023328"/>
              <a:gd name="connsiteY2442" fmla="*/ 812105 h 2380521"/>
              <a:gd name="connsiteX2443" fmla="*/ 425033 w 8023328"/>
              <a:gd name="connsiteY2443" fmla="*/ 796926 h 2380521"/>
              <a:gd name="connsiteX2444" fmla="*/ 439821 w 8023328"/>
              <a:gd name="connsiteY2444" fmla="*/ 782507 h 2380521"/>
              <a:gd name="connsiteX2445" fmla="*/ 4439056 w 8023328"/>
              <a:gd name="connsiteY2445" fmla="*/ 711678 h 2380521"/>
              <a:gd name="connsiteX2446" fmla="*/ 4451453 w 8023328"/>
              <a:gd name="connsiteY2446" fmla="*/ 724075 h 2380521"/>
              <a:gd name="connsiteX2447" fmla="*/ 4439056 w 8023328"/>
              <a:gd name="connsiteY2447" fmla="*/ 737932 h 2380521"/>
              <a:gd name="connsiteX2448" fmla="*/ 4425200 w 8023328"/>
              <a:gd name="connsiteY2448" fmla="*/ 724075 h 2380521"/>
              <a:gd name="connsiteX2449" fmla="*/ 4439056 w 8023328"/>
              <a:gd name="connsiteY2449" fmla="*/ 711678 h 2380521"/>
              <a:gd name="connsiteX2450" fmla="*/ 4366768 w 8023328"/>
              <a:gd name="connsiteY2450" fmla="*/ 711678 h 2380521"/>
              <a:gd name="connsiteX2451" fmla="*/ 4380624 w 8023328"/>
              <a:gd name="connsiteY2451" fmla="*/ 724075 h 2380521"/>
              <a:gd name="connsiteX2452" fmla="*/ 4366768 w 8023328"/>
              <a:gd name="connsiteY2452" fmla="*/ 737932 h 2380521"/>
              <a:gd name="connsiteX2453" fmla="*/ 4354371 w 8023328"/>
              <a:gd name="connsiteY2453" fmla="*/ 724075 h 2380521"/>
              <a:gd name="connsiteX2454" fmla="*/ 4366768 w 8023328"/>
              <a:gd name="connsiteY2454" fmla="*/ 711678 h 2380521"/>
              <a:gd name="connsiteX2455" fmla="*/ 4295937 w 8023328"/>
              <a:gd name="connsiteY2455" fmla="*/ 711678 h 2380521"/>
              <a:gd name="connsiteX2456" fmla="*/ 4309793 w 8023328"/>
              <a:gd name="connsiteY2456" fmla="*/ 724075 h 2380521"/>
              <a:gd name="connsiteX2457" fmla="*/ 4295937 w 8023328"/>
              <a:gd name="connsiteY2457" fmla="*/ 737932 h 2380521"/>
              <a:gd name="connsiteX2458" fmla="*/ 4283540 w 8023328"/>
              <a:gd name="connsiteY2458" fmla="*/ 724075 h 2380521"/>
              <a:gd name="connsiteX2459" fmla="*/ 4295937 w 8023328"/>
              <a:gd name="connsiteY2459" fmla="*/ 711678 h 2380521"/>
              <a:gd name="connsiteX2460" fmla="*/ 4225107 w 8023328"/>
              <a:gd name="connsiteY2460" fmla="*/ 711678 h 2380521"/>
              <a:gd name="connsiteX2461" fmla="*/ 4238963 w 8023328"/>
              <a:gd name="connsiteY2461" fmla="*/ 724075 h 2380521"/>
              <a:gd name="connsiteX2462" fmla="*/ 4225107 w 8023328"/>
              <a:gd name="connsiteY2462" fmla="*/ 737932 h 2380521"/>
              <a:gd name="connsiteX2463" fmla="*/ 4212710 w 8023328"/>
              <a:gd name="connsiteY2463" fmla="*/ 724075 h 2380521"/>
              <a:gd name="connsiteX2464" fmla="*/ 4225107 w 8023328"/>
              <a:gd name="connsiteY2464" fmla="*/ 711678 h 2380521"/>
              <a:gd name="connsiteX2465" fmla="*/ 4153295 w 8023328"/>
              <a:gd name="connsiteY2465" fmla="*/ 711678 h 2380521"/>
              <a:gd name="connsiteX2466" fmla="*/ 4168083 w 8023328"/>
              <a:gd name="connsiteY2466" fmla="*/ 724075 h 2380521"/>
              <a:gd name="connsiteX2467" fmla="*/ 4153295 w 8023328"/>
              <a:gd name="connsiteY2467" fmla="*/ 737932 h 2380521"/>
              <a:gd name="connsiteX2468" fmla="*/ 4138507 w 8023328"/>
              <a:gd name="connsiteY2468" fmla="*/ 724075 h 2380521"/>
              <a:gd name="connsiteX2469" fmla="*/ 4153295 w 8023328"/>
              <a:gd name="connsiteY2469" fmla="*/ 711678 h 2380521"/>
              <a:gd name="connsiteX2470" fmla="*/ 4082465 w 8023328"/>
              <a:gd name="connsiteY2470" fmla="*/ 711678 h 2380521"/>
              <a:gd name="connsiteX2471" fmla="*/ 4097254 w 8023328"/>
              <a:gd name="connsiteY2471" fmla="*/ 724075 h 2380521"/>
              <a:gd name="connsiteX2472" fmla="*/ 4082465 w 8023328"/>
              <a:gd name="connsiteY2472" fmla="*/ 737932 h 2380521"/>
              <a:gd name="connsiteX2473" fmla="*/ 4067676 w 8023328"/>
              <a:gd name="connsiteY2473" fmla="*/ 724075 h 2380521"/>
              <a:gd name="connsiteX2474" fmla="*/ 4082465 w 8023328"/>
              <a:gd name="connsiteY2474" fmla="*/ 711678 h 2380521"/>
              <a:gd name="connsiteX2475" fmla="*/ 4010703 w 8023328"/>
              <a:gd name="connsiteY2475" fmla="*/ 711678 h 2380521"/>
              <a:gd name="connsiteX2476" fmla="*/ 4023100 w 8023328"/>
              <a:gd name="connsiteY2476" fmla="*/ 724075 h 2380521"/>
              <a:gd name="connsiteX2477" fmla="*/ 4010703 w 8023328"/>
              <a:gd name="connsiteY2477" fmla="*/ 737932 h 2380521"/>
              <a:gd name="connsiteX2478" fmla="*/ 3996847 w 8023328"/>
              <a:gd name="connsiteY2478" fmla="*/ 724075 h 2380521"/>
              <a:gd name="connsiteX2479" fmla="*/ 4010703 w 8023328"/>
              <a:gd name="connsiteY2479" fmla="*/ 711678 h 2380521"/>
              <a:gd name="connsiteX2480" fmla="*/ 3939871 w 8023328"/>
              <a:gd name="connsiteY2480" fmla="*/ 711678 h 2380521"/>
              <a:gd name="connsiteX2481" fmla="*/ 3952268 w 8023328"/>
              <a:gd name="connsiteY2481" fmla="*/ 724075 h 2380521"/>
              <a:gd name="connsiteX2482" fmla="*/ 3939871 w 8023328"/>
              <a:gd name="connsiteY2482" fmla="*/ 737932 h 2380521"/>
              <a:gd name="connsiteX2483" fmla="*/ 3926015 w 8023328"/>
              <a:gd name="connsiteY2483" fmla="*/ 724075 h 2380521"/>
              <a:gd name="connsiteX2484" fmla="*/ 3939871 w 8023328"/>
              <a:gd name="connsiteY2484" fmla="*/ 711678 h 2380521"/>
              <a:gd name="connsiteX2485" fmla="*/ 3869042 w 8023328"/>
              <a:gd name="connsiteY2485" fmla="*/ 711678 h 2380521"/>
              <a:gd name="connsiteX2486" fmla="*/ 3881439 w 8023328"/>
              <a:gd name="connsiteY2486" fmla="*/ 724075 h 2380521"/>
              <a:gd name="connsiteX2487" fmla="*/ 3869042 w 8023328"/>
              <a:gd name="connsiteY2487" fmla="*/ 737932 h 2380521"/>
              <a:gd name="connsiteX2488" fmla="*/ 3855186 w 8023328"/>
              <a:gd name="connsiteY2488" fmla="*/ 724075 h 2380521"/>
              <a:gd name="connsiteX2489" fmla="*/ 3869042 w 8023328"/>
              <a:gd name="connsiteY2489" fmla="*/ 711678 h 2380521"/>
              <a:gd name="connsiteX2490" fmla="*/ 3796752 w 8023328"/>
              <a:gd name="connsiteY2490" fmla="*/ 711678 h 2380521"/>
              <a:gd name="connsiteX2491" fmla="*/ 3810608 w 8023328"/>
              <a:gd name="connsiteY2491" fmla="*/ 724075 h 2380521"/>
              <a:gd name="connsiteX2492" fmla="*/ 3796752 w 8023328"/>
              <a:gd name="connsiteY2492" fmla="*/ 737932 h 2380521"/>
              <a:gd name="connsiteX2493" fmla="*/ 3784355 w 8023328"/>
              <a:gd name="connsiteY2493" fmla="*/ 724075 h 2380521"/>
              <a:gd name="connsiteX2494" fmla="*/ 3796752 w 8023328"/>
              <a:gd name="connsiteY2494" fmla="*/ 711678 h 2380521"/>
              <a:gd name="connsiteX2495" fmla="*/ 3725922 w 8023328"/>
              <a:gd name="connsiteY2495" fmla="*/ 711678 h 2380521"/>
              <a:gd name="connsiteX2496" fmla="*/ 3739778 w 8023328"/>
              <a:gd name="connsiteY2496" fmla="*/ 724075 h 2380521"/>
              <a:gd name="connsiteX2497" fmla="*/ 3725922 w 8023328"/>
              <a:gd name="connsiteY2497" fmla="*/ 737932 h 2380521"/>
              <a:gd name="connsiteX2498" fmla="*/ 3713525 w 8023328"/>
              <a:gd name="connsiteY2498" fmla="*/ 724075 h 2380521"/>
              <a:gd name="connsiteX2499" fmla="*/ 3725922 w 8023328"/>
              <a:gd name="connsiteY2499" fmla="*/ 711678 h 2380521"/>
              <a:gd name="connsiteX2500" fmla="*/ 3655091 w 8023328"/>
              <a:gd name="connsiteY2500" fmla="*/ 711678 h 2380521"/>
              <a:gd name="connsiteX2501" fmla="*/ 3668947 w 8023328"/>
              <a:gd name="connsiteY2501" fmla="*/ 724075 h 2380521"/>
              <a:gd name="connsiteX2502" fmla="*/ 3655091 w 8023328"/>
              <a:gd name="connsiteY2502" fmla="*/ 737932 h 2380521"/>
              <a:gd name="connsiteX2503" fmla="*/ 3642694 w 8023328"/>
              <a:gd name="connsiteY2503" fmla="*/ 724075 h 2380521"/>
              <a:gd name="connsiteX2504" fmla="*/ 3655091 w 8023328"/>
              <a:gd name="connsiteY2504" fmla="*/ 711678 h 2380521"/>
              <a:gd name="connsiteX2505" fmla="*/ 3583280 w 8023328"/>
              <a:gd name="connsiteY2505" fmla="*/ 711678 h 2380521"/>
              <a:gd name="connsiteX2506" fmla="*/ 3598069 w 8023328"/>
              <a:gd name="connsiteY2506" fmla="*/ 724075 h 2380521"/>
              <a:gd name="connsiteX2507" fmla="*/ 3583280 w 8023328"/>
              <a:gd name="connsiteY2507" fmla="*/ 737932 h 2380521"/>
              <a:gd name="connsiteX2508" fmla="*/ 3568491 w 8023328"/>
              <a:gd name="connsiteY2508" fmla="*/ 724075 h 2380521"/>
              <a:gd name="connsiteX2509" fmla="*/ 3583280 w 8023328"/>
              <a:gd name="connsiteY2509" fmla="*/ 711678 h 2380521"/>
              <a:gd name="connsiteX2510" fmla="*/ 3512449 w 8023328"/>
              <a:gd name="connsiteY2510" fmla="*/ 711678 h 2380521"/>
              <a:gd name="connsiteX2511" fmla="*/ 3527237 w 8023328"/>
              <a:gd name="connsiteY2511" fmla="*/ 724075 h 2380521"/>
              <a:gd name="connsiteX2512" fmla="*/ 3512449 w 8023328"/>
              <a:gd name="connsiteY2512" fmla="*/ 737932 h 2380521"/>
              <a:gd name="connsiteX2513" fmla="*/ 3497661 w 8023328"/>
              <a:gd name="connsiteY2513" fmla="*/ 724075 h 2380521"/>
              <a:gd name="connsiteX2514" fmla="*/ 3512449 w 8023328"/>
              <a:gd name="connsiteY2514" fmla="*/ 711678 h 2380521"/>
              <a:gd name="connsiteX2515" fmla="*/ 3441619 w 8023328"/>
              <a:gd name="connsiteY2515" fmla="*/ 711678 h 2380521"/>
              <a:gd name="connsiteX2516" fmla="*/ 3456408 w 8023328"/>
              <a:gd name="connsiteY2516" fmla="*/ 724075 h 2380521"/>
              <a:gd name="connsiteX2517" fmla="*/ 3441619 w 8023328"/>
              <a:gd name="connsiteY2517" fmla="*/ 737932 h 2380521"/>
              <a:gd name="connsiteX2518" fmla="*/ 3426830 w 8023328"/>
              <a:gd name="connsiteY2518" fmla="*/ 724075 h 2380521"/>
              <a:gd name="connsiteX2519" fmla="*/ 3441619 w 8023328"/>
              <a:gd name="connsiteY2519" fmla="*/ 711678 h 2380521"/>
              <a:gd name="connsiteX2520" fmla="*/ 3369857 w 8023328"/>
              <a:gd name="connsiteY2520" fmla="*/ 711678 h 2380521"/>
              <a:gd name="connsiteX2521" fmla="*/ 3382254 w 8023328"/>
              <a:gd name="connsiteY2521" fmla="*/ 724075 h 2380521"/>
              <a:gd name="connsiteX2522" fmla="*/ 3369857 w 8023328"/>
              <a:gd name="connsiteY2522" fmla="*/ 737932 h 2380521"/>
              <a:gd name="connsiteX2523" fmla="*/ 3356001 w 8023328"/>
              <a:gd name="connsiteY2523" fmla="*/ 724075 h 2380521"/>
              <a:gd name="connsiteX2524" fmla="*/ 3369857 w 8023328"/>
              <a:gd name="connsiteY2524" fmla="*/ 711678 h 2380521"/>
              <a:gd name="connsiteX2525" fmla="*/ 3299086 w 8023328"/>
              <a:gd name="connsiteY2525" fmla="*/ 711678 h 2380521"/>
              <a:gd name="connsiteX2526" fmla="*/ 3311485 w 8023328"/>
              <a:gd name="connsiteY2526" fmla="*/ 724075 h 2380521"/>
              <a:gd name="connsiteX2527" fmla="*/ 3299086 w 8023328"/>
              <a:gd name="connsiteY2527" fmla="*/ 737932 h 2380521"/>
              <a:gd name="connsiteX2528" fmla="*/ 3285234 w 8023328"/>
              <a:gd name="connsiteY2528" fmla="*/ 724075 h 2380521"/>
              <a:gd name="connsiteX2529" fmla="*/ 3299086 w 8023328"/>
              <a:gd name="connsiteY2529" fmla="*/ 711678 h 2380521"/>
              <a:gd name="connsiteX2530" fmla="*/ 3228255 w 8023328"/>
              <a:gd name="connsiteY2530" fmla="*/ 711678 h 2380521"/>
              <a:gd name="connsiteX2531" fmla="*/ 3240654 w 8023328"/>
              <a:gd name="connsiteY2531" fmla="*/ 724075 h 2380521"/>
              <a:gd name="connsiteX2532" fmla="*/ 3228255 w 8023328"/>
              <a:gd name="connsiteY2532" fmla="*/ 737932 h 2380521"/>
              <a:gd name="connsiteX2533" fmla="*/ 3214398 w 8023328"/>
              <a:gd name="connsiteY2533" fmla="*/ 724075 h 2380521"/>
              <a:gd name="connsiteX2534" fmla="*/ 3228255 w 8023328"/>
              <a:gd name="connsiteY2534" fmla="*/ 711678 h 2380521"/>
              <a:gd name="connsiteX2535" fmla="*/ 3152594 w 8023328"/>
              <a:gd name="connsiteY2535" fmla="*/ 711678 h 2380521"/>
              <a:gd name="connsiteX2536" fmla="*/ 3166451 w 8023328"/>
              <a:gd name="connsiteY2536" fmla="*/ 724075 h 2380521"/>
              <a:gd name="connsiteX2537" fmla="*/ 3152594 w 8023328"/>
              <a:gd name="connsiteY2537" fmla="*/ 737932 h 2380521"/>
              <a:gd name="connsiteX2538" fmla="*/ 3140198 w 8023328"/>
              <a:gd name="connsiteY2538" fmla="*/ 725534 h 2380521"/>
              <a:gd name="connsiteX2539" fmla="*/ 3152594 w 8023328"/>
              <a:gd name="connsiteY2539" fmla="*/ 711678 h 2380521"/>
              <a:gd name="connsiteX2540" fmla="*/ 3081763 w 8023328"/>
              <a:gd name="connsiteY2540" fmla="*/ 711678 h 2380521"/>
              <a:gd name="connsiteX2541" fmla="*/ 3095617 w 8023328"/>
              <a:gd name="connsiteY2541" fmla="*/ 725534 h 2380521"/>
              <a:gd name="connsiteX2542" fmla="*/ 3081763 w 8023328"/>
              <a:gd name="connsiteY2542" fmla="*/ 737932 h 2380521"/>
              <a:gd name="connsiteX2543" fmla="*/ 3069364 w 8023328"/>
              <a:gd name="connsiteY2543" fmla="*/ 725534 h 2380521"/>
              <a:gd name="connsiteX2544" fmla="*/ 3081763 w 8023328"/>
              <a:gd name="connsiteY2544" fmla="*/ 711678 h 2380521"/>
              <a:gd name="connsiteX2545" fmla="*/ 3013707 w 8023328"/>
              <a:gd name="connsiteY2545" fmla="*/ 711678 h 2380521"/>
              <a:gd name="connsiteX2546" fmla="*/ 3028128 w 8023328"/>
              <a:gd name="connsiteY2546" fmla="*/ 725534 h 2380521"/>
              <a:gd name="connsiteX2547" fmla="*/ 3013707 w 8023328"/>
              <a:gd name="connsiteY2547" fmla="*/ 737932 h 2380521"/>
              <a:gd name="connsiteX2548" fmla="*/ 2998531 w 8023328"/>
              <a:gd name="connsiteY2548" fmla="*/ 725534 h 2380521"/>
              <a:gd name="connsiteX2549" fmla="*/ 3013707 w 8023328"/>
              <a:gd name="connsiteY2549" fmla="*/ 711678 h 2380521"/>
              <a:gd name="connsiteX2550" fmla="*/ 2942485 w 8023328"/>
              <a:gd name="connsiteY2550" fmla="*/ 711678 h 2380521"/>
              <a:gd name="connsiteX2551" fmla="*/ 2957280 w 8023328"/>
              <a:gd name="connsiteY2551" fmla="*/ 725534 h 2380521"/>
              <a:gd name="connsiteX2552" fmla="*/ 2942485 w 8023328"/>
              <a:gd name="connsiteY2552" fmla="*/ 737932 h 2380521"/>
              <a:gd name="connsiteX2553" fmla="*/ 2927700 w 8023328"/>
              <a:gd name="connsiteY2553" fmla="*/ 725534 h 2380521"/>
              <a:gd name="connsiteX2554" fmla="*/ 2942485 w 8023328"/>
              <a:gd name="connsiteY2554" fmla="*/ 711678 h 2380521"/>
              <a:gd name="connsiteX2555" fmla="*/ 1440620 w 8023328"/>
              <a:gd name="connsiteY2555" fmla="*/ 711678 h 2380521"/>
              <a:gd name="connsiteX2556" fmla="*/ 1453017 w 8023328"/>
              <a:gd name="connsiteY2556" fmla="*/ 726466 h 2380521"/>
              <a:gd name="connsiteX2557" fmla="*/ 1440620 w 8023328"/>
              <a:gd name="connsiteY2557" fmla="*/ 741255 h 2380521"/>
              <a:gd name="connsiteX2558" fmla="*/ 1426765 w 8023328"/>
              <a:gd name="connsiteY2558" fmla="*/ 726466 h 2380521"/>
              <a:gd name="connsiteX2559" fmla="*/ 1440620 w 8023328"/>
              <a:gd name="connsiteY2559" fmla="*/ 711678 h 2380521"/>
              <a:gd name="connsiteX2560" fmla="*/ 1368338 w 8023328"/>
              <a:gd name="connsiteY2560" fmla="*/ 711678 h 2380521"/>
              <a:gd name="connsiteX2561" fmla="*/ 1382190 w 8023328"/>
              <a:gd name="connsiteY2561" fmla="*/ 726466 h 2380521"/>
              <a:gd name="connsiteX2562" fmla="*/ 1368338 w 8023328"/>
              <a:gd name="connsiteY2562" fmla="*/ 741255 h 2380521"/>
              <a:gd name="connsiteX2563" fmla="*/ 1355939 w 8023328"/>
              <a:gd name="connsiteY2563" fmla="*/ 726466 h 2380521"/>
              <a:gd name="connsiteX2564" fmla="*/ 1368338 w 8023328"/>
              <a:gd name="connsiteY2564" fmla="*/ 711678 h 2380521"/>
              <a:gd name="connsiteX2565" fmla="*/ 1297509 w 8023328"/>
              <a:gd name="connsiteY2565" fmla="*/ 711678 h 2380521"/>
              <a:gd name="connsiteX2566" fmla="*/ 1311366 w 8023328"/>
              <a:gd name="connsiteY2566" fmla="*/ 726466 h 2380521"/>
              <a:gd name="connsiteX2567" fmla="*/ 1297509 w 8023328"/>
              <a:gd name="connsiteY2567" fmla="*/ 741255 h 2380521"/>
              <a:gd name="connsiteX2568" fmla="*/ 1285113 w 8023328"/>
              <a:gd name="connsiteY2568" fmla="*/ 726466 h 2380521"/>
              <a:gd name="connsiteX2569" fmla="*/ 1297509 w 8023328"/>
              <a:gd name="connsiteY2569" fmla="*/ 711678 h 2380521"/>
              <a:gd name="connsiteX2570" fmla="*/ 1226678 w 8023328"/>
              <a:gd name="connsiteY2570" fmla="*/ 711678 h 2380521"/>
              <a:gd name="connsiteX2571" fmla="*/ 1240535 w 8023328"/>
              <a:gd name="connsiteY2571" fmla="*/ 726466 h 2380521"/>
              <a:gd name="connsiteX2572" fmla="*/ 1226678 w 8023328"/>
              <a:gd name="connsiteY2572" fmla="*/ 741255 h 2380521"/>
              <a:gd name="connsiteX2573" fmla="*/ 1214288 w 8023328"/>
              <a:gd name="connsiteY2573" fmla="*/ 726466 h 2380521"/>
              <a:gd name="connsiteX2574" fmla="*/ 1226678 w 8023328"/>
              <a:gd name="connsiteY2574" fmla="*/ 711678 h 2380521"/>
              <a:gd name="connsiteX2575" fmla="*/ 1154874 w 8023328"/>
              <a:gd name="connsiteY2575" fmla="*/ 711678 h 2380521"/>
              <a:gd name="connsiteX2576" fmla="*/ 1169663 w 8023328"/>
              <a:gd name="connsiteY2576" fmla="*/ 726466 h 2380521"/>
              <a:gd name="connsiteX2577" fmla="*/ 1154874 w 8023328"/>
              <a:gd name="connsiteY2577" fmla="*/ 741255 h 2380521"/>
              <a:gd name="connsiteX2578" fmla="*/ 1140086 w 8023328"/>
              <a:gd name="connsiteY2578" fmla="*/ 726466 h 2380521"/>
              <a:gd name="connsiteX2579" fmla="*/ 1154874 w 8023328"/>
              <a:gd name="connsiteY2579" fmla="*/ 711678 h 2380521"/>
              <a:gd name="connsiteX2580" fmla="*/ 1084045 w 8023328"/>
              <a:gd name="connsiteY2580" fmla="*/ 711678 h 2380521"/>
              <a:gd name="connsiteX2581" fmla="*/ 1098833 w 8023328"/>
              <a:gd name="connsiteY2581" fmla="*/ 726466 h 2380521"/>
              <a:gd name="connsiteX2582" fmla="*/ 1084045 w 8023328"/>
              <a:gd name="connsiteY2582" fmla="*/ 741255 h 2380521"/>
              <a:gd name="connsiteX2583" fmla="*/ 1069255 w 8023328"/>
              <a:gd name="connsiteY2583" fmla="*/ 726466 h 2380521"/>
              <a:gd name="connsiteX2584" fmla="*/ 1084045 w 8023328"/>
              <a:gd name="connsiteY2584" fmla="*/ 711678 h 2380521"/>
              <a:gd name="connsiteX2585" fmla="*/ 1013599 w 8023328"/>
              <a:gd name="connsiteY2585" fmla="*/ 711678 h 2380521"/>
              <a:gd name="connsiteX2586" fmla="*/ 1028021 w 8023328"/>
              <a:gd name="connsiteY2586" fmla="*/ 726466 h 2380521"/>
              <a:gd name="connsiteX2587" fmla="*/ 1013599 w 8023328"/>
              <a:gd name="connsiteY2587" fmla="*/ 741255 h 2380521"/>
              <a:gd name="connsiteX2588" fmla="*/ 998423 w 8023328"/>
              <a:gd name="connsiteY2588" fmla="*/ 726466 h 2380521"/>
              <a:gd name="connsiteX2589" fmla="*/ 1013599 w 8023328"/>
              <a:gd name="connsiteY2589" fmla="*/ 711678 h 2380521"/>
              <a:gd name="connsiteX2590" fmla="*/ 941452 w 8023328"/>
              <a:gd name="connsiteY2590" fmla="*/ 711678 h 2380521"/>
              <a:gd name="connsiteX2591" fmla="*/ 953848 w 8023328"/>
              <a:gd name="connsiteY2591" fmla="*/ 726466 h 2380521"/>
              <a:gd name="connsiteX2592" fmla="*/ 941452 w 8023328"/>
              <a:gd name="connsiteY2592" fmla="*/ 741255 h 2380521"/>
              <a:gd name="connsiteX2593" fmla="*/ 927596 w 8023328"/>
              <a:gd name="connsiteY2593" fmla="*/ 726466 h 2380521"/>
              <a:gd name="connsiteX2594" fmla="*/ 941452 w 8023328"/>
              <a:gd name="connsiteY2594" fmla="*/ 711678 h 2380521"/>
              <a:gd name="connsiteX2595" fmla="*/ 870620 w 8023328"/>
              <a:gd name="connsiteY2595" fmla="*/ 711678 h 2380521"/>
              <a:gd name="connsiteX2596" fmla="*/ 883018 w 8023328"/>
              <a:gd name="connsiteY2596" fmla="*/ 726466 h 2380521"/>
              <a:gd name="connsiteX2597" fmla="*/ 870620 w 8023328"/>
              <a:gd name="connsiteY2597" fmla="*/ 741255 h 2380521"/>
              <a:gd name="connsiteX2598" fmla="*/ 856764 w 8023328"/>
              <a:gd name="connsiteY2598" fmla="*/ 726466 h 2380521"/>
              <a:gd name="connsiteX2599" fmla="*/ 870620 w 8023328"/>
              <a:gd name="connsiteY2599" fmla="*/ 711678 h 2380521"/>
              <a:gd name="connsiteX2600" fmla="*/ 798331 w 8023328"/>
              <a:gd name="connsiteY2600" fmla="*/ 711678 h 2380521"/>
              <a:gd name="connsiteX2601" fmla="*/ 812189 w 8023328"/>
              <a:gd name="connsiteY2601" fmla="*/ 726466 h 2380521"/>
              <a:gd name="connsiteX2602" fmla="*/ 798331 w 8023328"/>
              <a:gd name="connsiteY2602" fmla="*/ 741255 h 2380521"/>
              <a:gd name="connsiteX2603" fmla="*/ 785934 w 8023328"/>
              <a:gd name="connsiteY2603" fmla="*/ 726466 h 2380521"/>
              <a:gd name="connsiteX2604" fmla="*/ 798331 w 8023328"/>
              <a:gd name="connsiteY2604" fmla="*/ 711678 h 2380521"/>
              <a:gd name="connsiteX2605" fmla="*/ 724129 w 8023328"/>
              <a:gd name="connsiteY2605" fmla="*/ 711678 h 2380521"/>
              <a:gd name="connsiteX2606" fmla="*/ 737986 w 8023328"/>
              <a:gd name="connsiteY2606" fmla="*/ 726466 h 2380521"/>
              <a:gd name="connsiteX2607" fmla="*/ 724129 w 8023328"/>
              <a:gd name="connsiteY2607" fmla="*/ 741255 h 2380521"/>
              <a:gd name="connsiteX2608" fmla="*/ 711732 w 8023328"/>
              <a:gd name="connsiteY2608" fmla="*/ 726466 h 2380521"/>
              <a:gd name="connsiteX2609" fmla="*/ 724129 w 8023328"/>
              <a:gd name="connsiteY2609" fmla="*/ 711678 h 2380521"/>
              <a:gd name="connsiteX2610" fmla="*/ 653298 w 8023328"/>
              <a:gd name="connsiteY2610" fmla="*/ 711678 h 2380521"/>
              <a:gd name="connsiteX2611" fmla="*/ 667154 w 8023328"/>
              <a:gd name="connsiteY2611" fmla="*/ 726466 h 2380521"/>
              <a:gd name="connsiteX2612" fmla="*/ 653298 w 8023328"/>
              <a:gd name="connsiteY2612" fmla="*/ 741255 h 2380521"/>
              <a:gd name="connsiteX2613" fmla="*/ 640901 w 8023328"/>
              <a:gd name="connsiteY2613" fmla="*/ 726466 h 2380521"/>
              <a:gd name="connsiteX2614" fmla="*/ 653298 w 8023328"/>
              <a:gd name="connsiteY2614" fmla="*/ 711678 h 2380521"/>
              <a:gd name="connsiteX2615" fmla="*/ 584861 w 8023328"/>
              <a:gd name="connsiteY2615" fmla="*/ 711678 h 2380521"/>
              <a:gd name="connsiteX2616" fmla="*/ 599648 w 8023328"/>
              <a:gd name="connsiteY2616" fmla="*/ 726466 h 2380521"/>
              <a:gd name="connsiteX2617" fmla="*/ 584861 w 8023328"/>
              <a:gd name="connsiteY2617" fmla="*/ 741255 h 2380521"/>
              <a:gd name="connsiteX2618" fmla="*/ 570071 w 8023328"/>
              <a:gd name="connsiteY2618" fmla="*/ 726466 h 2380521"/>
              <a:gd name="connsiteX2619" fmla="*/ 584861 w 8023328"/>
              <a:gd name="connsiteY2619" fmla="*/ 711678 h 2380521"/>
              <a:gd name="connsiteX2620" fmla="*/ 513660 w 8023328"/>
              <a:gd name="connsiteY2620" fmla="*/ 711678 h 2380521"/>
              <a:gd name="connsiteX2621" fmla="*/ 528837 w 8023328"/>
              <a:gd name="connsiteY2621" fmla="*/ 726466 h 2380521"/>
              <a:gd name="connsiteX2622" fmla="*/ 513660 w 8023328"/>
              <a:gd name="connsiteY2622" fmla="*/ 741255 h 2380521"/>
              <a:gd name="connsiteX2623" fmla="*/ 499241 w 8023328"/>
              <a:gd name="connsiteY2623" fmla="*/ 726466 h 2380521"/>
              <a:gd name="connsiteX2624" fmla="*/ 513660 w 8023328"/>
              <a:gd name="connsiteY2624" fmla="*/ 711678 h 2380521"/>
              <a:gd name="connsiteX2625" fmla="*/ 439826 w 8023328"/>
              <a:gd name="connsiteY2625" fmla="*/ 711678 h 2380521"/>
              <a:gd name="connsiteX2626" fmla="*/ 454616 w 8023328"/>
              <a:gd name="connsiteY2626" fmla="*/ 726466 h 2380521"/>
              <a:gd name="connsiteX2627" fmla="*/ 439826 w 8023328"/>
              <a:gd name="connsiteY2627" fmla="*/ 741255 h 2380521"/>
              <a:gd name="connsiteX2628" fmla="*/ 425038 w 8023328"/>
              <a:gd name="connsiteY2628" fmla="*/ 726466 h 2380521"/>
              <a:gd name="connsiteX2629" fmla="*/ 439826 w 8023328"/>
              <a:gd name="connsiteY2629" fmla="*/ 711678 h 2380521"/>
              <a:gd name="connsiteX2630" fmla="*/ 368064 w 8023328"/>
              <a:gd name="connsiteY2630" fmla="*/ 711678 h 2380521"/>
              <a:gd name="connsiteX2631" fmla="*/ 380462 w 8023328"/>
              <a:gd name="connsiteY2631" fmla="*/ 726466 h 2380521"/>
              <a:gd name="connsiteX2632" fmla="*/ 368064 w 8023328"/>
              <a:gd name="connsiteY2632" fmla="*/ 741255 h 2380521"/>
              <a:gd name="connsiteX2633" fmla="*/ 354207 w 8023328"/>
              <a:gd name="connsiteY2633" fmla="*/ 726466 h 2380521"/>
              <a:gd name="connsiteX2634" fmla="*/ 368064 w 8023328"/>
              <a:gd name="connsiteY2634" fmla="*/ 711678 h 2380521"/>
              <a:gd name="connsiteX2635" fmla="*/ 297232 w 8023328"/>
              <a:gd name="connsiteY2635" fmla="*/ 711678 h 2380521"/>
              <a:gd name="connsiteX2636" fmla="*/ 309630 w 8023328"/>
              <a:gd name="connsiteY2636" fmla="*/ 726466 h 2380521"/>
              <a:gd name="connsiteX2637" fmla="*/ 297232 w 8023328"/>
              <a:gd name="connsiteY2637" fmla="*/ 741255 h 2380521"/>
              <a:gd name="connsiteX2638" fmla="*/ 283376 w 8023328"/>
              <a:gd name="connsiteY2638" fmla="*/ 726466 h 2380521"/>
              <a:gd name="connsiteX2639" fmla="*/ 297232 w 8023328"/>
              <a:gd name="connsiteY2639" fmla="*/ 711678 h 2380521"/>
              <a:gd name="connsiteX2640" fmla="*/ 226403 w 8023328"/>
              <a:gd name="connsiteY2640" fmla="*/ 711678 h 2380521"/>
              <a:gd name="connsiteX2641" fmla="*/ 238801 w 8023328"/>
              <a:gd name="connsiteY2641" fmla="*/ 726466 h 2380521"/>
              <a:gd name="connsiteX2642" fmla="*/ 226403 w 8023328"/>
              <a:gd name="connsiteY2642" fmla="*/ 741255 h 2380521"/>
              <a:gd name="connsiteX2643" fmla="*/ 212548 w 8023328"/>
              <a:gd name="connsiteY2643" fmla="*/ 726466 h 2380521"/>
              <a:gd name="connsiteX2644" fmla="*/ 226403 w 8023328"/>
              <a:gd name="connsiteY2644" fmla="*/ 711678 h 2380521"/>
              <a:gd name="connsiteX2645" fmla="*/ 154106 w 8023328"/>
              <a:gd name="connsiteY2645" fmla="*/ 711678 h 2380521"/>
              <a:gd name="connsiteX2646" fmla="*/ 167962 w 8023328"/>
              <a:gd name="connsiteY2646" fmla="*/ 726466 h 2380521"/>
              <a:gd name="connsiteX2647" fmla="*/ 154106 w 8023328"/>
              <a:gd name="connsiteY2647" fmla="*/ 741255 h 2380521"/>
              <a:gd name="connsiteX2648" fmla="*/ 141708 w 8023328"/>
              <a:gd name="connsiteY2648" fmla="*/ 726466 h 2380521"/>
              <a:gd name="connsiteX2649" fmla="*/ 154106 w 8023328"/>
              <a:gd name="connsiteY2649" fmla="*/ 711678 h 2380521"/>
              <a:gd name="connsiteX2650" fmla="*/ 4227498 w 8023328"/>
              <a:gd name="connsiteY2650" fmla="*/ 640846 h 2380521"/>
              <a:gd name="connsiteX2651" fmla="*/ 4242286 w 8023328"/>
              <a:gd name="connsiteY2651" fmla="*/ 653243 h 2380521"/>
              <a:gd name="connsiteX2652" fmla="*/ 4227498 w 8023328"/>
              <a:gd name="connsiteY2652" fmla="*/ 667100 h 2380521"/>
              <a:gd name="connsiteX2653" fmla="*/ 4212710 w 8023328"/>
              <a:gd name="connsiteY2653" fmla="*/ 653243 h 2380521"/>
              <a:gd name="connsiteX2654" fmla="*/ 4227498 w 8023328"/>
              <a:gd name="connsiteY2654" fmla="*/ 640846 h 2380521"/>
              <a:gd name="connsiteX2655" fmla="*/ 4153295 w 8023328"/>
              <a:gd name="connsiteY2655" fmla="*/ 640846 h 2380521"/>
              <a:gd name="connsiteX2656" fmla="*/ 4168083 w 8023328"/>
              <a:gd name="connsiteY2656" fmla="*/ 653243 h 2380521"/>
              <a:gd name="connsiteX2657" fmla="*/ 4153295 w 8023328"/>
              <a:gd name="connsiteY2657" fmla="*/ 667100 h 2380521"/>
              <a:gd name="connsiteX2658" fmla="*/ 4138507 w 8023328"/>
              <a:gd name="connsiteY2658" fmla="*/ 653243 h 2380521"/>
              <a:gd name="connsiteX2659" fmla="*/ 4153295 w 8023328"/>
              <a:gd name="connsiteY2659" fmla="*/ 640846 h 2380521"/>
              <a:gd name="connsiteX2660" fmla="*/ 4082465 w 8023328"/>
              <a:gd name="connsiteY2660" fmla="*/ 640846 h 2380521"/>
              <a:gd name="connsiteX2661" fmla="*/ 4097254 w 8023328"/>
              <a:gd name="connsiteY2661" fmla="*/ 653243 h 2380521"/>
              <a:gd name="connsiteX2662" fmla="*/ 4082465 w 8023328"/>
              <a:gd name="connsiteY2662" fmla="*/ 667100 h 2380521"/>
              <a:gd name="connsiteX2663" fmla="*/ 4067676 w 8023328"/>
              <a:gd name="connsiteY2663" fmla="*/ 653243 h 2380521"/>
              <a:gd name="connsiteX2664" fmla="*/ 4082465 w 8023328"/>
              <a:gd name="connsiteY2664" fmla="*/ 640846 h 2380521"/>
              <a:gd name="connsiteX2665" fmla="*/ 4010703 w 8023328"/>
              <a:gd name="connsiteY2665" fmla="*/ 640846 h 2380521"/>
              <a:gd name="connsiteX2666" fmla="*/ 4023100 w 8023328"/>
              <a:gd name="connsiteY2666" fmla="*/ 653243 h 2380521"/>
              <a:gd name="connsiteX2667" fmla="*/ 4010703 w 8023328"/>
              <a:gd name="connsiteY2667" fmla="*/ 667100 h 2380521"/>
              <a:gd name="connsiteX2668" fmla="*/ 3996847 w 8023328"/>
              <a:gd name="connsiteY2668" fmla="*/ 653243 h 2380521"/>
              <a:gd name="connsiteX2669" fmla="*/ 4010703 w 8023328"/>
              <a:gd name="connsiteY2669" fmla="*/ 640846 h 2380521"/>
              <a:gd name="connsiteX2670" fmla="*/ 3939871 w 8023328"/>
              <a:gd name="connsiteY2670" fmla="*/ 640846 h 2380521"/>
              <a:gd name="connsiteX2671" fmla="*/ 3952268 w 8023328"/>
              <a:gd name="connsiteY2671" fmla="*/ 653243 h 2380521"/>
              <a:gd name="connsiteX2672" fmla="*/ 3939871 w 8023328"/>
              <a:gd name="connsiteY2672" fmla="*/ 667100 h 2380521"/>
              <a:gd name="connsiteX2673" fmla="*/ 3926015 w 8023328"/>
              <a:gd name="connsiteY2673" fmla="*/ 653243 h 2380521"/>
              <a:gd name="connsiteX2674" fmla="*/ 3939871 w 8023328"/>
              <a:gd name="connsiteY2674" fmla="*/ 640846 h 2380521"/>
              <a:gd name="connsiteX2675" fmla="*/ 3869042 w 8023328"/>
              <a:gd name="connsiteY2675" fmla="*/ 640846 h 2380521"/>
              <a:gd name="connsiteX2676" fmla="*/ 3881439 w 8023328"/>
              <a:gd name="connsiteY2676" fmla="*/ 653243 h 2380521"/>
              <a:gd name="connsiteX2677" fmla="*/ 3869042 w 8023328"/>
              <a:gd name="connsiteY2677" fmla="*/ 667100 h 2380521"/>
              <a:gd name="connsiteX2678" fmla="*/ 3855186 w 8023328"/>
              <a:gd name="connsiteY2678" fmla="*/ 653243 h 2380521"/>
              <a:gd name="connsiteX2679" fmla="*/ 3869042 w 8023328"/>
              <a:gd name="connsiteY2679" fmla="*/ 640846 h 2380521"/>
              <a:gd name="connsiteX2680" fmla="*/ 3796752 w 8023328"/>
              <a:gd name="connsiteY2680" fmla="*/ 640846 h 2380521"/>
              <a:gd name="connsiteX2681" fmla="*/ 3810608 w 8023328"/>
              <a:gd name="connsiteY2681" fmla="*/ 653243 h 2380521"/>
              <a:gd name="connsiteX2682" fmla="*/ 3796752 w 8023328"/>
              <a:gd name="connsiteY2682" fmla="*/ 667100 h 2380521"/>
              <a:gd name="connsiteX2683" fmla="*/ 3784355 w 8023328"/>
              <a:gd name="connsiteY2683" fmla="*/ 653243 h 2380521"/>
              <a:gd name="connsiteX2684" fmla="*/ 3796752 w 8023328"/>
              <a:gd name="connsiteY2684" fmla="*/ 640846 h 2380521"/>
              <a:gd name="connsiteX2685" fmla="*/ 3725922 w 8023328"/>
              <a:gd name="connsiteY2685" fmla="*/ 640846 h 2380521"/>
              <a:gd name="connsiteX2686" fmla="*/ 3739778 w 8023328"/>
              <a:gd name="connsiteY2686" fmla="*/ 653243 h 2380521"/>
              <a:gd name="connsiteX2687" fmla="*/ 3725922 w 8023328"/>
              <a:gd name="connsiteY2687" fmla="*/ 667100 h 2380521"/>
              <a:gd name="connsiteX2688" fmla="*/ 3713525 w 8023328"/>
              <a:gd name="connsiteY2688" fmla="*/ 653243 h 2380521"/>
              <a:gd name="connsiteX2689" fmla="*/ 3725922 w 8023328"/>
              <a:gd name="connsiteY2689" fmla="*/ 640846 h 2380521"/>
              <a:gd name="connsiteX2690" fmla="*/ 3655091 w 8023328"/>
              <a:gd name="connsiteY2690" fmla="*/ 640846 h 2380521"/>
              <a:gd name="connsiteX2691" fmla="*/ 3668947 w 8023328"/>
              <a:gd name="connsiteY2691" fmla="*/ 653243 h 2380521"/>
              <a:gd name="connsiteX2692" fmla="*/ 3655091 w 8023328"/>
              <a:gd name="connsiteY2692" fmla="*/ 667100 h 2380521"/>
              <a:gd name="connsiteX2693" fmla="*/ 3642694 w 8023328"/>
              <a:gd name="connsiteY2693" fmla="*/ 653243 h 2380521"/>
              <a:gd name="connsiteX2694" fmla="*/ 3655091 w 8023328"/>
              <a:gd name="connsiteY2694" fmla="*/ 640846 h 2380521"/>
              <a:gd name="connsiteX2695" fmla="*/ 3583280 w 8023328"/>
              <a:gd name="connsiteY2695" fmla="*/ 640846 h 2380521"/>
              <a:gd name="connsiteX2696" fmla="*/ 3598069 w 8023328"/>
              <a:gd name="connsiteY2696" fmla="*/ 653243 h 2380521"/>
              <a:gd name="connsiteX2697" fmla="*/ 3583280 w 8023328"/>
              <a:gd name="connsiteY2697" fmla="*/ 667100 h 2380521"/>
              <a:gd name="connsiteX2698" fmla="*/ 3568491 w 8023328"/>
              <a:gd name="connsiteY2698" fmla="*/ 653243 h 2380521"/>
              <a:gd name="connsiteX2699" fmla="*/ 3583280 w 8023328"/>
              <a:gd name="connsiteY2699" fmla="*/ 640846 h 2380521"/>
              <a:gd name="connsiteX2700" fmla="*/ 3512449 w 8023328"/>
              <a:gd name="connsiteY2700" fmla="*/ 640846 h 2380521"/>
              <a:gd name="connsiteX2701" fmla="*/ 3527237 w 8023328"/>
              <a:gd name="connsiteY2701" fmla="*/ 653243 h 2380521"/>
              <a:gd name="connsiteX2702" fmla="*/ 3512449 w 8023328"/>
              <a:gd name="connsiteY2702" fmla="*/ 667100 h 2380521"/>
              <a:gd name="connsiteX2703" fmla="*/ 3497661 w 8023328"/>
              <a:gd name="connsiteY2703" fmla="*/ 653243 h 2380521"/>
              <a:gd name="connsiteX2704" fmla="*/ 3512449 w 8023328"/>
              <a:gd name="connsiteY2704" fmla="*/ 640846 h 2380521"/>
              <a:gd name="connsiteX2705" fmla="*/ 3441619 w 8023328"/>
              <a:gd name="connsiteY2705" fmla="*/ 640846 h 2380521"/>
              <a:gd name="connsiteX2706" fmla="*/ 3456408 w 8023328"/>
              <a:gd name="connsiteY2706" fmla="*/ 653243 h 2380521"/>
              <a:gd name="connsiteX2707" fmla="*/ 3441619 w 8023328"/>
              <a:gd name="connsiteY2707" fmla="*/ 667100 h 2380521"/>
              <a:gd name="connsiteX2708" fmla="*/ 3426830 w 8023328"/>
              <a:gd name="connsiteY2708" fmla="*/ 653243 h 2380521"/>
              <a:gd name="connsiteX2709" fmla="*/ 3441619 w 8023328"/>
              <a:gd name="connsiteY2709" fmla="*/ 640846 h 2380521"/>
              <a:gd name="connsiteX2710" fmla="*/ 3369857 w 8023328"/>
              <a:gd name="connsiteY2710" fmla="*/ 640846 h 2380521"/>
              <a:gd name="connsiteX2711" fmla="*/ 3382254 w 8023328"/>
              <a:gd name="connsiteY2711" fmla="*/ 653243 h 2380521"/>
              <a:gd name="connsiteX2712" fmla="*/ 3369857 w 8023328"/>
              <a:gd name="connsiteY2712" fmla="*/ 667100 h 2380521"/>
              <a:gd name="connsiteX2713" fmla="*/ 3356001 w 8023328"/>
              <a:gd name="connsiteY2713" fmla="*/ 653243 h 2380521"/>
              <a:gd name="connsiteX2714" fmla="*/ 3369857 w 8023328"/>
              <a:gd name="connsiteY2714" fmla="*/ 640846 h 2380521"/>
              <a:gd name="connsiteX2715" fmla="*/ 3299091 w 8023328"/>
              <a:gd name="connsiteY2715" fmla="*/ 640846 h 2380521"/>
              <a:gd name="connsiteX2716" fmla="*/ 3311488 w 8023328"/>
              <a:gd name="connsiteY2716" fmla="*/ 653243 h 2380521"/>
              <a:gd name="connsiteX2717" fmla="*/ 3299091 w 8023328"/>
              <a:gd name="connsiteY2717" fmla="*/ 667100 h 2380521"/>
              <a:gd name="connsiteX2718" fmla="*/ 3285237 w 8023328"/>
              <a:gd name="connsiteY2718" fmla="*/ 653243 h 2380521"/>
              <a:gd name="connsiteX2719" fmla="*/ 3299091 w 8023328"/>
              <a:gd name="connsiteY2719" fmla="*/ 640846 h 2380521"/>
              <a:gd name="connsiteX2720" fmla="*/ 3228258 w 8023328"/>
              <a:gd name="connsiteY2720" fmla="*/ 640846 h 2380521"/>
              <a:gd name="connsiteX2721" fmla="*/ 3240658 w 8023328"/>
              <a:gd name="connsiteY2721" fmla="*/ 653243 h 2380521"/>
              <a:gd name="connsiteX2722" fmla="*/ 3228258 w 8023328"/>
              <a:gd name="connsiteY2722" fmla="*/ 667100 h 2380521"/>
              <a:gd name="connsiteX2723" fmla="*/ 3214403 w 8023328"/>
              <a:gd name="connsiteY2723" fmla="*/ 653243 h 2380521"/>
              <a:gd name="connsiteX2724" fmla="*/ 3228258 w 8023328"/>
              <a:gd name="connsiteY2724" fmla="*/ 640846 h 2380521"/>
              <a:gd name="connsiteX2725" fmla="*/ 3152597 w 8023328"/>
              <a:gd name="connsiteY2725" fmla="*/ 640846 h 2380521"/>
              <a:gd name="connsiteX2726" fmla="*/ 3166454 w 8023328"/>
              <a:gd name="connsiteY2726" fmla="*/ 653243 h 2380521"/>
              <a:gd name="connsiteX2727" fmla="*/ 3152597 w 8023328"/>
              <a:gd name="connsiteY2727" fmla="*/ 667100 h 2380521"/>
              <a:gd name="connsiteX2728" fmla="*/ 3140200 w 8023328"/>
              <a:gd name="connsiteY2728" fmla="*/ 653243 h 2380521"/>
              <a:gd name="connsiteX2729" fmla="*/ 3152597 w 8023328"/>
              <a:gd name="connsiteY2729" fmla="*/ 640846 h 2380521"/>
              <a:gd name="connsiteX2730" fmla="*/ 3081767 w 8023328"/>
              <a:gd name="connsiteY2730" fmla="*/ 640846 h 2380521"/>
              <a:gd name="connsiteX2731" fmla="*/ 3095620 w 8023328"/>
              <a:gd name="connsiteY2731" fmla="*/ 653243 h 2380521"/>
              <a:gd name="connsiteX2732" fmla="*/ 3081767 w 8023328"/>
              <a:gd name="connsiteY2732" fmla="*/ 667100 h 2380521"/>
              <a:gd name="connsiteX2733" fmla="*/ 3069366 w 8023328"/>
              <a:gd name="connsiteY2733" fmla="*/ 653243 h 2380521"/>
              <a:gd name="connsiteX2734" fmla="*/ 3081767 w 8023328"/>
              <a:gd name="connsiteY2734" fmla="*/ 640846 h 2380521"/>
              <a:gd name="connsiteX2735" fmla="*/ 3013710 w 8023328"/>
              <a:gd name="connsiteY2735" fmla="*/ 640846 h 2380521"/>
              <a:gd name="connsiteX2736" fmla="*/ 3028129 w 8023328"/>
              <a:gd name="connsiteY2736" fmla="*/ 653243 h 2380521"/>
              <a:gd name="connsiteX2737" fmla="*/ 3013710 w 8023328"/>
              <a:gd name="connsiteY2737" fmla="*/ 667100 h 2380521"/>
              <a:gd name="connsiteX2738" fmla="*/ 2998534 w 8023328"/>
              <a:gd name="connsiteY2738" fmla="*/ 653243 h 2380521"/>
              <a:gd name="connsiteX2739" fmla="*/ 3013710 w 8023328"/>
              <a:gd name="connsiteY2739" fmla="*/ 640846 h 2380521"/>
              <a:gd name="connsiteX2740" fmla="*/ 2942488 w 8023328"/>
              <a:gd name="connsiteY2740" fmla="*/ 640846 h 2380521"/>
              <a:gd name="connsiteX2741" fmla="*/ 2957280 w 8023328"/>
              <a:gd name="connsiteY2741" fmla="*/ 653243 h 2380521"/>
              <a:gd name="connsiteX2742" fmla="*/ 2942488 w 8023328"/>
              <a:gd name="connsiteY2742" fmla="*/ 667100 h 2380521"/>
              <a:gd name="connsiteX2743" fmla="*/ 2927703 w 8023328"/>
              <a:gd name="connsiteY2743" fmla="*/ 653243 h 2380521"/>
              <a:gd name="connsiteX2744" fmla="*/ 2942488 w 8023328"/>
              <a:gd name="connsiteY2744" fmla="*/ 640846 h 2380521"/>
              <a:gd name="connsiteX2745" fmla="*/ 2868288 w 8023328"/>
              <a:gd name="connsiteY2745" fmla="*/ 640846 h 2380521"/>
              <a:gd name="connsiteX2746" fmla="*/ 2883082 w 8023328"/>
              <a:gd name="connsiteY2746" fmla="*/ 653243 h 2380521"/>
              <a:gd name="connsiteX2747" fmla="*/ 2868288 w 8023328"/>
              <a:gd name="connsiteY2747" fmla="*/ 667100 h 2380521"/>
              <a:gd name="connsiteX2748" fmla="*/ 2853498 w 8023328"/>
              <a:gd name="connsiteY2748" fmla="*/ 653243 h 2380521"/>
              <a:gd name="connsiteX2749" fmla="*/ 2868288 w 8023328"/>
              <a:gd name="connsiteY2749" fmla="*/ 640846 h 2380521"/>
              <a:gd name="connsiteX2750" fmla="*/ 2796532 w 8023328"/>
              <a:gd name="connsiteY2750" fmla="*/ 640846 h 2380521"/>
              <a:gd name="connsiteX2751" fmla="*/ 2808926 w 8023328"/>
              <a:gd name="connsiteY2751" fmla="*/ 653243 h 2380521"/>
              <a:gd name="connsiteX2752" fmla="*/ 2796532 w 8023328"/>
              <a:gd name="connsiteY2752" fmla="*/ 667100 h 2380521"/>
              <a:gd name="connsiteX2753" fmla="*/ 2782673 w 8023328"/>
              <a:gd name="connsiteY2753" fmla="*/ 653243 h 2380521"/>
              <a:gd name="connsiteX2754" fmla="*/ 2796532 w 8023328"/>
              <a:gd name="connsiteY2754" fmla="*/ 640846 h 2380521"/>
              <a:gd name="connsiteX2755" fmla="*/ 2725692 w 8023328"/>
              <a:gd name="connsiteY2755" fmla="*/ 640846 h 2380521"/>
              <a:gd name="connsiteX2756" fmla="*/ 2738097 w 8023328"/>
              <a:gd name="connsiteY2756" fmla="*/ 653243 h 2380521"/>
              <a:gd name="connsiteX2757" fmla="*/ 2725692 w 8023328"/>
              <a:gd name="connsiteY2757" fmla="*/ 667100 h 2380521"/>
              <a:gd name="connsiteX2758" fmla="*/ 2711843 w 8023328"/>
              <a:gd name="connsiteY2758" fmla="*/ 653243 h 2380521"/>
              <a:gd name="connsiteX2759" fmla="*/ 2725692 w 8023328"/>
              <a:gd name="connsiteY2759" fmla="*/ 640846 h 2380521"/>
              <a:gd name="connsiteX2760" fmla="*/ 2654867 w 8023328"/>
              <a:gd name="connsiteY2760" fmla="*/ 640846 h 2380521"/>
              <a:gd name="connsiteX2761" fmla="*/ 2667266 w 8023328"/>
              <a:gd name="connsiteY2761" fmla="*/ 653243 h 2380521"/>
              <a:gd name="connsiteX2762" fmla="*/ 2654867 w 8023328"/>
              <a:gd name="connsiteY2762" fmla="*/ 667100 h 2380521"/>
              <a:gd name="connsiteX2763" fmla="*/ 2641013 w 8023328"/>
              <a:gd name="connsiteY2763" fmla="*/ 653243 h 2380521"/>
              <a:gd name="connsiteX2764" fmla="*/ 2654867 w 8023328"/>
              <a:gd name="connsiteY2764" fmla="*/ 640846 h 2380521"/>
              <a:gd name="connsiteX2765" fmla="*/ 2582577 w 8023328"/>
              <a:gd name="connsiteY2765" fmla="*/ 640846 h 2380521"/>
              <a:gd name="connsiteX2766" fmla="*/ 2596432 w 8023328"/>
              <a:gd name="connsiteY2766" fmla="*/ 654702 h 2380521"/>
              <a:gd name="connsiteX2767" fmla="*/ 2582577 w 8023328"/>
              <a:gd name="connsiteY2767" fmla="*/ 667100 h 2380521"/>
              <a:gd name="connsiteX2768" fmla="*/ 2570181 w 8023328"/>
              <a:gd name="connsiteY2768" fmla="*/ 654702 h 2380521"/>
              <a:gd name="connsiteX2769" fmla="*/ 2582577 w 8023328"/>
              <a:gd name="connsiteY2769" fmla="*/ 640846 h 2380521"/>
              <a:gd name="connsiteX2770" fmla="*/ 1728254 w 8023328"/>
              <a:gd name="connsiteY2770" fmla="*/ 640846 h 2380521"/>
              <a:gd name="connsiteX2771" fmla="*/ 1743044 w 8023328"/>
              <a:gd name="connsiteY2771" fmla="*/ 654702 h 2380521"/>
              <a:gd name="connsiteX2772" fmla="*/ 1728254 w 8023328"/>
              <a:gd name="connsiteY2772" fmla="*/ 667100 h 2380521"/>
              <a:gd name="connsiteX2773" fmla="*/ 1713464 w 8023328"/>
              <a:gd name="connsiteY2773" fmla="*/ 654702 h 2380521"/>
              <a:gd name="connsiteX2774" fmla="*/ 1728254 w 8023328"/>
              <a:gd name="connsiteY2774" fmla="*/ 640846 h 2380521"/>
              <a:gd name="connsiteX2775" fmla="*/ 1657423 w 8023328"/>
              <a:gd name="connsiteY2775" fmla="*/ 640846 h 2380521"/>
              <a:gd name="connsiteX2776" fmla="*/ 1672215 w 8023328"/>
              <a:gd name="connsiteY2776" fmla="*/ 654702 h 2380521"/>
              <a:gd name="connsiteX2777" fmla="*/ 1657423 w 8023328"/>
              <a:gd name="connsiteY2777" fmla="*/ 667100 h 2380521"/>
              <a:gd name="connsiteX2778" fmla="*/ 1642644 w 8023328"/>
              <a:gd name="connsiteY2778" fmla="*/ 654702 h 2380521"/>
              <a:gd name="connsiteX2779" fmla="*/ 1657423 w 8023328"/>
              <a:gd name="connsiteY2779" fmla="*/ 640846 h 2380521"/>
              <a:gd name="connsiteX2780" fmla="*/ 1582290 w 8023328"/>
              <a:gd name="connsiteY2780" fmla="*/ 640846 h 2380521"/>
              <a:gd name="connsiteX2781" fmla="*/ 1594694 w 8023328"/>
              <a:gd name="connsiteY2781" fmla="*/ 654702 h 2380521"/>
              <a:gd name="connsiteX2782" fmla="*/ 1582290 w 8023328"/>
              <a:gd name="connsiteY2782" fmla="*/ 667100 h 2380521"/>
              <a:gd name="connsiteX2783" fmla="*/ 1568435 w 8023328"/>
              <a:gd name="connsiteY2783" fmla="*/ 654702 h 2380521"/>
              <a:gd name="connsiteX2784" fmla="*/ 1582290 w 8023328"/>
              <a:gd name="connsiteY2784" fmla="*/ 640846 h 2380521"/>
              <a:gd name="connsiteX2785" fmla="*/ 1512190 w 8023328"/>
              <a:gd name="connsiteY2785" fmla="*/ 640846 h 2380521"/>
              <a:gd name="connsiteX2786" fmla="*/ 1523859 w 8023328"/>
              <a:gd name="connsiteY2786" fmla="*/ 654702 h 2380521"/>
              <a:gd name="connsiteX2787" fmla="*/ 1512190 w 8023328"/>
              <a:gd name="connsiteY2787" fmla="*/ 667100 h 2380521"/>
              <a:gd name="connsiteX2788" fmla="*/ 1497604 w 8023328"/>
              <a:gd name="connsiteY2788" fmla="*/ 654702 h 2380521"/>
              <a:gd name="connsiteX2789" fmla="*/ 1512190 w 8023328"/>
              <a:gd name="connsiteY2789" fmla="*/ 640846 h 2380521"/>
              <a:gd name="connsiteX2790" fmla="*/ 1440623 w 8023328"/>
              <a:gd name="connsiteY2790" fmla="*/ 640846 h 2380521"/>
              <a:gd name="connsiteX2791" fmla="*/ 1453017 w 8023328"/>
              <a:gd name="connsiteY2791" fmla="*/ 654702 h 2380521"/>
              <a:gd name="connsiteX2792" fmla="*/ 1440623 w 8023328"/>
              <a:gd name="connsiteY2792" fmla="*/ 667100 h 2380521"/>
              <a:gd name="connsiteX2793" fmla="*/ 1426767 w 8023328"/>
              <a:gd name="connsiteY2793" fmla="*/ 654702 h 2380521"/>
              <a:gd name="connsiteX2794" fmla="*/ 1440623 w 8023328"/>
              <a:gd name="connsiteY2794" fmla="*/ 640846 h 2380521"/>
              <a:gd name="connsiteX2795" fmla="*/ 1368339 w 8023328"/>
              <a:gd name="connsiteY2795" fmla="*/ 640846 h 2380521"/>
              <a:gd name="connsiteX2796" fmla="*/ 1382194 w 8023328"/>
              <a:gd name="connsiteY2796" fmla="*/ 654702 h 2380521"/>
              <a:gd name="connsiteX2797" fmla="*/ 1368339 w 8023328"/>
              <a:gd name="connsiteY2797" fmla="*/ 667100 h 2380521"/>
              <a:gd name="connsiteX2798" fmla="*/ 1355943 w 8023328"/>
              <a:gd name="connsiteY2798" fmla="*/ 654702 h 2380521"/>
              <a:gd name="connsiteX2799" fmla="*/ 1368339 w 8023328"/>
              <a:gd name="connsiteY2799" fmla="*/ 640846 h 2380521"/>
              <a:gd name="connsiteX2800" fmla="*/ 1297512 w 8023328"/>
              <a:gd name="connsiteY2800" fmla="*/ 640846 h 2380521"/>
              <a:gd name="connsiteX2801" fmla="*/ 1311369 w 8023328"/>
              <a:gd name="connsiteY2801" fmla="*/ 654702 h 2380521"/>
              <a:gd name="connsiteX2802" fmla="*/ 1297512 w 8023328"/>
              <a:gd name="connsiteY2802" fmla="*/ 667100 h 2380521"/>
              <a:gd name="connsiteX2803" fmla="*/ 1285116 w 8023328"/>
              <a:gd name="connsiteY2803" fmla="*/ 654702 h 2380521"/>
              <a:gd name="connsiteX2804" fmla="*/ 1297512 w 8023328"/>
              <a:gd name="connsiteY2804" fmla="*/ 640846 h 2380521"/>
              <a:gd name="connsiteX2805" fmla="*/ 1226680 w 8023328"/>
              <a:gd name="connsiteY2805" fmla="*/ 640846 h 2380521"/>
              <a:gd name="connsiteX2806" fmla="*/ 1240537 w 8023328"/>
              <a:gd name="connsiteY2806" fmla="*/ 654702 h 2380521"/>
              <a:gd name="connsiteX2807" fmla="*/ 1226680 w 8023328"/>
              <a:gd name="connsiteY2807" fmla="*/ 667100 h 2380521"/>
              <a:gd name="connsiteX2808" fmla="*/ 1214291 w 8023328"/>
              <a:gd name="connsiteY2808" fmla="*/ 654702 h 2380521"/>
              <a:gd name="connsiteX2809" fmla="*/ 1226680 w 8023328"/>
              <a:gd name="connsiteY2809" fmla="*/ 640846 h 2380521"/>
              <a:gd name="connsiteX2810" fmla="*/ 1154878 w 8023328"/>
              <a:gd name="connsiteY2810" fmla="*/ 640846 h 2380521"/>
              <a:gd name="connsiteX2811" fmla="*/ 1169666 w 8023328"/>
              <a:gd name="connsiteY2811" fmla="*/ 654702 h 2380521"/>
              <a:gd name="connsiteX2812" fmla="*/ 1154878 w 8023328"/>
              <a:gd name="connsiteY2812" fmla="*/ 667100 h 2380521"/>
              <a:gd name="connsiteX2813" fmla="*/ 1140088 w 8023328"/>
              <a:gd name="connsiteY2813" fmla="*/ 654702 h 2380521"/>
              <a:gd name="connsiteX2814" fmla="*/ 1154878 w 8023328"/>
              <a:gd name="connsiteY2814" fmla="*/ 640846 h 2380521"/>
              <a:gd name="connsiteX2815" fmla="*/ 1084051 w 8023328"/>
              <a:gd name="connsiteY2815" fmla="*/ 640846 h 2380521"/>
              <a:gd name="connsiteX2816" fmla="*/ 1098838 w 8023328"/>
              <a:gd name="connsiteY2816" fmla="*/ 654702 h 2380521"/>
              <a:gd name="connsiteX2817" fmla="*/ 1084051 w 8023328"/>
              <a:gd name="connsiteY2817" fmla="*/ 667100 h 2380521"/>
              <a:gd name="connsiteX2818" fmla="*/ 1069261 w 8023328"/>
              <a:gd name="connsiteY2818" fmla="*/ 654702 h 2380521"/>
              <a:gd name="connsiteX2819" fmla="*/ 1084051 w 8023328"/>
              <a:gd name="connsiteY2819" fmla="*/ 640846 h 2380521"/>
              <a:gd name="connsiteX2820" fmla="*/ 1013010 w 8023328"/>
              <a:gd name="connsiteY2820" fmla="*/ 640846 h 2380521"/>
              <a:gd name="connsiteX2821" fmla="*/ 1024682 w 8023328"/>
              <a:gd name="connsiteY2821" fmla="*/ 654702 h 2380521"/>
              <a:gd name="connsiteX2822" fmla="*/ 1013010 w 8023328"/>
              <a:gd name="connsiteY2822" fmla="*/ 667100 h 2380521"/>
              <a:gd name="connsiteX2823" fmla="*/ 998429 w 8023328"/>
              <a:gd name="connsiteY2823" fmla="*/ 654702 h 2380521"/>
              <a:gd name="connsiteX2824" fmla="*/ 1013010 w 8023328"/>
              <a:gd name="connsiteY2824" fmla="*/ 640846 h 2380521"/>
              <a:gd name="connsiteX2825" fmla="*/ 941457 w 8023328"/>
              <a:gd name="connsiteY2825" fmla="*/ 640846 h 2380521"/>
              <a:gd name="connsiteX2826" fmla="*/ 953852 w 8023328"/>
              <a:gd name="connsiteY2826" fmla="*/ 654702 h 2380521"/>
              <a:gd name="connsiteX2827" fmla="*/ 941457 w 8023328"/>
              <a:gd name="connsiteY2827" fmla="*/ 667100 h 2380521"/>
              <a:gd name="connsiteX2828" fmla="*/ 927599 w 8023328"/>
              <a:gd name="connsiteY2828" fmla="*/ 654702 h 2380521"/>
              <a:gd name="connsiteX2829" fmla="*/ 941457 w 8023328"/>
              <a:gd name="connsiteY2829" fmla="*/ 640846 h 2380521"/>
              <a:gd name="connsiteX2830" fmla="*/ 870622 w 8023328"/>
              <a:gd name="connsiteY2830" fmla="*/ 640846 h 2380521"/>
              <a:gd name="connsiteX2831" fmla="*/ 883024 w 8023328"/>
              <a:gd name="connsiteY2831" fmla="*/ 654702 h 2380521"/>
              <a:gd name="connsiteX2832" fmla="*/ 870622 w 8023328"/>
              <a:gd name="connsiteY2832" fmla="*/ 667100 h 2380521"/>
              <a:gd name="connsiteX2833" fmla="*/ 856770 w 8023328"/>
              <a:gd name="connsiteY2833" fmla="*/ 654702 h 2380521"/>
              <a:gd name="connsiteX2834" fmla="*/ 870622 w 8023328"/>
              <a:gd name="connsiteY2834" fmla="*/ 640846 h 2380521"/>
              <a:gd name="connsiteX2835" fmla="*/ 798337 w 8023328"/>
              <a:gd name="connsiteY2835" fmla="*/ 640846 h 2380521"/>
              <a:gd name="connsiteX2836" fmla="*/ 812191 w 8023328"/>
              <a:gd name="connsiteY2836" fmla="*/ 655635 h 2380521"/>
              <a:gd name="connsiteX2837" fmla="*/ 798337 w 8023328"/>
              <a:gd name="connsiteY2837" fmla="*/ 670424 h 2380521"/>
              <a:gd name="connsiteX2838" fmla="*/ 785937 w 8023328"/>
              <a:gd name="connsiteY2838" fmla="*/ 655635 h 2380521"/>
              <a:gd name="connsiteX2839" fmla="*/ 798337 w 8023328"/>
              <a:gd name="connsiteY2839" fmla="*/ 640846 h 2380521"/>
              <a:gd name="connsiteX2840" fmla="*/ 724134 w 8023328"/>
              <a:gd name="connsiteY2840" fmla="*/ 640846 h 2380521"/>
              <a:gd name="connsiteX2841" fmla="*/ 737989 w 8023328"/>
              <a:gd name="connsiteY2841" fmla="*/ 655635 h 2380521"/>
              <a:gd name="connsiteX2842" fmla="*/ 724134 w 8023328"/>
              <a:gd name="connsiteY2842" fmla="*/ 670424 h 2380521"/>
              <a:gd name="connsiteX2843" fmla="*/ 711735 w 8023328"/>
              <a:gd name="connsiteY2843" fmla="*/ 655635 h 2380521"/>
              <a:gd name="connsiteX2844" fmla="*/ 724134 w 8023328"/>
              <a:gd name="connsiteY2844" fmla="*/ 640846 h 2380521"/>
              <a:gd name="connsiteX2845" fmla="*/ 653301 w 8023328"/>
              <a:gd name="connsiteY2845" fmla="*/ 640846 h 2380521"/>
              <a:gd name="connsiteX2846" fmla="*/ 667160 w 8023328"/>
              <a:gd name="connsiteY2846" fmla="*/ 655635 h 2380521"/>
              <a:gd name="connsiteX2847" fmla="*/ 653301 w 8023328"/>
              <a:gd name="connsiteY2847" fmla="*/ 670424 h 2380521"/>
              <a:gd name="connsiteX2848" fmla="*/ 640907 w 8023328"/>
              <a:gd name="connsiteY2848" fmla="*/ 655635 h 2380521"/>
              <a:gd name="connsiteX2849" fmla="*/ 653301 w 8023328"/>
              <a:gd name="connsiteY2849" fmla="*/ 640846 h 2380521"/>
              <a:gd name="connsiteX2850" fmla="*/ 584864 w 8023328"/>
              <a:gd name="connsiteY2850" fmla="*/ 640846 h 2380521"/>
              <a:gd name="connsiteX2851" fmla="*/ 599651 w 8023328"/>
              <a:gd name="connsiteY2851" fmla="*/ 655635 h 2380521"/>
              <a:gd name="connsiteX2852" fmla="*/ 584864 w 8023328"/>
              <a:gd name="connsiteY2852" fmla="*/ 670424 h 2380521"/>
              <a:gd name="connsiteX2853" fmla="*/ 570075 w 8023328"/>
              <a:gd name="connsiteY2853" fmla="*/ 655635 h 2380521"/>
              <a:gd name="connsiteX2854" fmla="*/ 584864 w 8023328"/>
              <a:gd name="connsiteY2854" fmla="*/ 640846 h 2380521"/>
              <a:gd name="connsiteX2855" fmla="*/ 513663 w 8023328"/>
              <a:gd name="connsiteY2855" fmla="*/ 640846 h 2380521"/>
              <a:gd name="connsiteX2856" fmla="*/ 528843 w 8023328"/>
              <a:gd name="connsiteY2856" fmla="*/ 655635 h 2380521"/>
              <a:gd name="connsiteX2857" fmla="*/ 513663 w 8023328"/>
              <a:gd name="connsiteY2857" fmla="*/ 670424 h 2380521"/>
              <a:gd name="connsiteX2858" fmla="*/ 499246 w 8023328"/>
              <a:gd name="connsiteY2858" fmla="*/ 655635 h 2380521"/>
              <a:gd name="connsiteX2859" fmla="*/ 513663 w 8023328"/>
              <a:gd name="connsiteY2859" fmla="*/ 640846 h 2380521"/>
              <a:gd name="connsiteX2860" fmla="*/ 439832 w 8023328"/>
              <a:gd name="connsiteY2860" fmla="*/ 640846 h 2380521"/>
              <a:gd name="connsiteX2861" fmla="*/ 454622 w 8023328"/>
              <a:gd name="connsiteY2861" fmla="*/ 655635 h 2380521"/>
              <a:gd name="connsiteX2862" fmla="*/ 439832 w 8023328"/>
              <a:gd name="connsiteY2862" fmla="*/ 670424 h 2380521"/>
              <a:gd name="connsiteX2863" fmla="*/ 425044 w 8023328"/>
              <a:gd name="connsiteY2863" fmla="*/ 655635 h 2380521"/>
              <a:gd name="connsiteX2864" fmla="*/ 439832 w 8023328"/>
              <a:gd name="connsiteY2864" fmla="*/ 640846 h 2380521"/>
              <a:gd name="connsiteX2865" fmla="*/ 368070 w 8023328"/>
              <a:gd name="connsiteY2865" fmla="*/ 640846 h 2380521"/>
              <a:gd name="connsiteX2866" fmla="*/ 380465 w 8023328"/>
              <a:gd name="connsiteY2866" fmla="*/ 655635 h 2380521"/>
              <a:gd name="connsiteX2867" fmla="*/ 368070 w 8023328"/>
              <a:gd name="connsiteY2867" fmla="*/ 670424 h 2380521"/>
              <a:gd name="connsiteX2868" fmla="*/ 354211 w 8023328"/>
              <a:gd name="connsiteY2868" fmla="*/ 655635 h 2380521"/>
              <a:gd name="connsiteX2869" fmla="*/ 368070 w 8023328"/>
              <a:gd name="connsiteY2869" fmla="*/ 640846 h 2380521"/>
              <a:gd name="connsiteX2870" fmla="*/ 297235 w 8023328"/>
              <a:gd name="connsiteY2870" fmla="*/ 640846 h 2380521"/>
              <a:gd name="connsiteX2871" fmla="*/ 309631 w 8023328"/>
              <a:gd name="connsiteY2871" fmla="*/ 655635 h 2380521"/>
              <a:gd name="connsiteX2872" fmla="*/ 297235 w 8023328"/>
              <a:gd name="connsiteY2872" fmla="*/ 670424 h 2380521"/>
              <a:gd name="connsiteX2873" fmla="*/ 283379 w 8023328"/>
              <a:gd name="connsiteY2873" fmla="*/ 655635 h 2380521"/>
              <a:gd name="connsiteX2874" fmla="*/ 297235 w 8023328"/>
              <a:gd name="connsiteY2874" fmla="*/ 640846 h 2380521"/>
              <a:gd name="connsiteX2875" fmla="*/ 4082465 w 8023328"/>
              <a:gd name="connsiteY2875" fmla="*/ 570017 h 2380521"/>
              <a:gd name="connsiteX2876" fmla="*/ 4097254 w 8023328"/>
              <a:gd name="connsiteY2876" fmla="*/ 584805 h 2380521"/>
              <a:gd name="connsiteX2877" fmla="*/ 4082465 w 8023328"/>
              <a:gd name="connsiteY2877" fmla="*/ 599594 h 2380521"/>
              <a:gd name="connsiteX2878" fmla="*/ 4067676 w 8023328"/>
              <a:gd name="connsiteY2878" fmla="*/ 584805 h 2380521"/>
              <a:gd name="connsiteX2879" fmla="*/ 4082465 w 8023328"/>
              <a:gd name="connsiteY2879" fmla="*/ 570017 h 2380521"/>
              <a:gd name="connsiteX2880" fmla="*/ 4010703 w 8023328"/>
              <a:gd name="connsiteY2880" fmla="*/ 570017 h 2380521"/>
              <a:gd name="connsiteX2881" fmla="*/ 4023100 w 8023328"/>
              <a:gd name="connsiteY2881" fmla="*/ 584805 h 2380521"/>
              <a:gd name="connsiteX2882" fmla="*/ 4010703 w 8023328"/>
              <a:gd name="connsiteY2882" fmla="*/ 599594 h 2380521"/>
              <a:gd name="connsiteX2883" fmla="*/ 3996847 w 8023328"/>
              <a:gd name="connsiteY2883" fmla="*/ 584805 h 2380521"/>
              <a:gd name="connsiteX2884" fmla="*/ 4010703 w 8023328"/>
              <a:gd name="connsiteY2884" fmla="*/ 570017 h 2380521"/>
              <a:gd name="connsiteX2885" fmla="*/ 3939871 w 8023328"/>
              <a:gd name="connsiteY2885" fmla="*/ 570017 h 2380521"/>
              <a:gd name="connsiteX2886" fmla="*/ 3952268 w 8023328"/>
              <a:gd name="connsiteY2886" fmla="*/ 584805 h 2380521"/>
              <a:gd name="connsiteX2887" fmla="*/ 3939871 w 8023328"/>
              <a:gd name="connsiteY2887" fmla="*/ 599594 h 2380521"/>
              <a:gd name="connsiteX2888" fmla="*/ 3926015 w 8023328"/>
              <a:gd name="connsiteY2888" fmla="*/ 584805 h 2380521"/>
              <a:gd name="connsiteX2889" fmla="*/ 3939871 w 8023328"/>
              <a:gd name="connsiteY2889" fmla="*/ 570017 h 2380521"/>
              <a:gd name="connsiteX2890" fmla="*/ 3869042 w 8023328"/>
              <a:gd name="connsiteY2890" fmla="*/ 570017 h 2380521"/>
              <a:gd name="connsiteX2891" fmla="*/ 3881439 w 8023328"/>
              <a:gd name="connsiteY2891" fmla="*/ 584805 h 2380521"/>
              <a:gd name="connsiteX2892" fmla="*/ 3869042 w 8023328"/>
              <a:gd name="connsiteY2892" fmla="*/ 599594 h 2380521"/>
              <a:gd name="connsiteX2893" fmla="*/ 3855186 w 8023328"/>
              <a:gd name="connsiteY2893" fmla="*/ 584805 h 2380521"/>
              <a:gd name="connsiteX2894" fmla="*/ 3869042 w 8023328"/>
              <a:gd name="connsiteY2894" fmla="*/ 570017 h 2380521"/>
              <a:gd name="connsiteX2895" fmla="*/ 3796752 w 8023328"/>
              <a:gd name="connsiteY2895" fmla="*/ 570017 h 2380521"/>
              <a:gd name="connsiteX2896" fmla="*/ 3810608 w 8023328"/>
              <a:gd name="connsiteY2896" fmla="*/ 584805 h 2380521"/>
              <a:gd name="connsiteX2897" fmla="*/ 3796752 w 8023328"/>
              <a:gd name="connsiteY2897" fmla="*/ 599594 h 2380521"/>
              <a:gd name="connsiteX2898" fmla="*/ 3784355 w 8023328"/>
              <a:gd name="connsiteY2898" fmla="*/ 584805 h 2380521"/>
              <a:gd name="connsiteX2899" fmla="*/ 3796752 w 8023328"/>
              <a:gd name="connsiteY2899" fmla="*/ 570017 h 2380521"/>
              <a:gd name="connsiteX2900" fmla="*/ 3725922 w 8023328"/>
              <a:gd name="connsiteY2900" fmla="*/ 570017 h 2380521"/>
              <a:gd name="connsiteX2901" fmla="*/ 3739778 w 8023328"/>
              <a:gd name="connsiteY2901" fmla="*/ 584805 h 2380521"/>
              <a:gd name="connsiteX2902" fmla="*/ 3725922 w 8023328"/>
              <a:gd name="connsiteY2902" fmla="*/ 599594 h 2380521"/>
              <a:gd name="connsiteX2903" fmla="*/ 3713525 w 8023328"/>
              <a:gd name="connsiteY2903" fmla="*/ 584805 h 2380521"/>
              <a:gd name="connsiteX2904" fmla="*/ 3725922 w 8023328"/>
              <a:gd name="connsiteY2904" fmla="*/ 570017 h 2380521"/>
              <a:gd name="connsiteX2905" fmla="*/ 3655091 w 8023328"/>
              <a:gd name="connsiteY2905" fmla="*/ 570017 h 2380521"/>
              <a:gd name="connsiteX2906" fmla="*/ 3668947 w 8023328"/>
              <a:gd name="connsiteY2906" fmla="*/ 582414 h 2380521"/>
              <a:gd name="connsiteX2907" fmla="*/ 3655091 w 8023328"/>
              <a:gd name="connsiteY2907" fmla="*/ 596271 h 2380521"/>
              <a:gd name="connsiteX2908" fmla="*/ 3642694 w 8023328"/>
              <a:gd name="connsiteY2908" fmla="*/ 582414 h 2380521"/>
              <a:gd name="connsiteX2909" fmla="*/ 3655091 w 8023328"/>
              <a:gd name="connsiteY2909" fmla="*/ 570017 h 2380521"/>
              <a:gd name="connsiteX2910" fmla="*/ 3583280 w 8023328"/>
              <a:gd name="connsiteY2910" fmla="*/ 570017 h 2380521"/>
              <a:gd name="connsiteX2911" fmla="*/ 3598069 w 8023328"/>
              <a:gd name="connsiteY2911" fmla="*/ 582414 h 2380521"/>
              <a:gd name="connsiteX2912" fmla="*/ 3583280 w 8023328"/>
              <a:gd name="connsiteY2912" fmla="*/ 596271 h 2380521"/>
              <a:gd name="connsiteX2913" fmla="*/ 3568491 w 8023328"/>
              <a:gd name="connsiteY2913" fmla="*/ 582414 h 2380521"/>
              <a:gd name="connsiteX2914" fmla="*/ 3583280 w 8023328"/>
              <a:gd name="connsiteY2914" fmla="*/ 570017 h 2380521"/>
              <a:gd name="connsiteX2915" fmla="*/ 3512449 w 8023328"/>
              <a:gd name="connsiteY2915" fmla="*/ 570017 h 2380521"/>
              <a:gd name="connsiteX2916" fmla="*/ 3527237 w 8023328"/>
              <a:gd name="connsiteY2916" fmla="*/ 582414 h 2380521"/>
              <a:gd name="connsiteX2917" fmla="*/ 3512449 w 8023328"/>
              <a:gd name="connsiteY2917" fmla="*/ 596271 h 2380521"/>
              <a:gd name="connsiteX2918" fmla="*/ 3497661 w 8023328"/>
              <a:gd name="connsiteY2918" fmla="*/ 582414 h 2380521"/>
              <a:gd name="connsiteX2919" fmla="*/ 3512449 w 8023328"/>
              <a:gd name="connsiteY2919" fmla="*/ 570017 h 2380521"/>
              <a:gd name="connsiteX2920" fmla="*/ 3441619 w 8023328"/>
              <a:gd name="connsiteY2920" fmla="*/ 570017 h 2380521"/>
              <a:gd name="connsiteX2921" fmla="*/ 3456408 w 8023328"/>
              <a:gd name="connsiteY2921" fmla="*/ 582414 h 2380521"/>
              <a:gd name="connsiteX2922" fmla="*/ 3441619 w 8023328"/>
              <a:gd name="connsiteY2922" fmla="*/ 596271 h 2380521"/>
              <a:gd name="connsiteX2923" fmla="*/ 3426830 w 8023328"/>
              <a:gd name="connsiteY2923" fmla="*/ 582414 h 2380521"/>
              <a:gd name="connsiteX2924" fmla="*/ 3441619 w 8023328"/>
              <a:gd name="connsiteY2924" fmla="*/ 570017 h 2380521"/>
              <a:gd name="connsiteX2925" fmla="*/ 3369857 w 8023328"/>
              <a:gd name="connsiteY2925" fmla="*/ 570017 h 2380521"/>
              <a:gd name="connsiteX2926" fmla="*/ 3382254 w 8023328"/>
              <a:gd name="connsiteY2926" fmla="*/ 582414 h 2380521"/>
              <a:gd name="connsiteX2927" fmla="*/ 3369857 w 8023328"/>
              <a:gd name="connsiteY2927" fmla="*/ 596271 h 2380521"/>
              <a:gd name="connsiteX2928" fmla="*/ 3356001 w 8023328"/>
              <a:gd name="connsiteY2928" fmla="*/ 582414 h 2380521"/>
              <a:gd name="connsiteX2929" fmla="*/ 3369857 w 8023328"/>
              <a:gd name="connsiteY2929" fmla="*/ 570017 h 2380521"/>
              <a:gd name="connsiteX2930" fmla="*/ 3299091 w 8023328"/>
              <a:gd name="connsiteY2930" fmla="*/ 570017 h 2380521"/>
              <a:gd name="connsiteX2931" fmla="*/ 3311491 w 8023328"/>
              <a:gd name="connsiteY2931" fmla="*/ 582414 h 2380521"/>
              <a:gd name="connsiteX2932" fmla="*/ 3299091 w 8023328"/>
              <a:gd name="connsiteY2932" fmla="*/ 596271 h 2380521"/>
              <a:gd name="connsiteX2933" fmla="*/ 3285240 w 8023328"/>
              <a:gd name="connsiteY2933" fmla="*/ 582414 h 2380521"/>
              <a:gd name="connsiteX2934" fmla="*/ 3299091 w 8023328"/>
              <a:gd name="connsiteY2934" fmla="*/ 570017 h 2380521"/>
              <a:gd name="connsiteX2935" fmla="*/ 3226803 w 8023328"/>
              <a:gd name="connsiteY2935" fmla="*/ 570017 h 2380521"/>
              <a:gd name="connsiteX2936" fmla="*/ 3240660 w 8023328"/>
              <a:gd name="connsiteY2936" fmla="*/ 582414 h 2380521"/>
              <a:gd name="connsiteX2937" fmla="*/ 3226803 w 8023328"/>
              <a:gd name="connsiteY2937" fmla="*/ 596271 h 2380521"/>
              <a:gd name="connsiteX2938" fmla="*/ 3214406 w 8023328"/>
              <a:gd name="connsiteY2938" fmla="*/ 582414 h 2380521"/>
              <a:gd name="connsiteX2939" fmla="*/ 3226803 w 8023328"/>
              <a:gd name="connsiteY2939" fmla="*/ 570017 h 2380521"/>
              <a:gd name="connsiteX2940" fmla="*/ 3152600 w 8023328"/>
              <a:gd name="connsiteY2940" fmla="*/ 570017 h 2380521"/>
              <a:gd name="connsiteX2941" fmla="*/ 3166454 w 8023328"/>
              <a:gd name="connsiteY2941" fmla="*/ 582414 h 2380521"/>
              <a:gd name="connsiteX2942" fmla="*/ 3152600 w 8023328"/>
              <a:gd name="connsiteY2942" fmla="*/ 596271 h 2380521"/>
              <a:gd name="connsiteX2943" fmla="*/ 3140203 w 8023328"/>
              <a:gd name="connsiteY2943" fmla="*/ 582414 h 2380521"/>
              <a:gd name="connsiteX2944" fmla="*/ 3152600 w 8023328"/>
              <a:gd name="connsiteY2944" fmla="*/ 570017 h 2380521"/>
              <a:gd name="connsiteX2945" fmla="*/ 3081770 w 8023328"/>
              <a:gd name="connsiteY2945" fmla="*/ 570017 h 2380521"/>
              <a:gd name="connsiteX2946" fmla="*/ 3095622 w 8023328"/>
              <a:gd name="connsiteY2946" fmla="*/ 582414 h 2380521"/>
              <a:gd name="connsiteX2947" fmla="*/ 3081770 w 8023328"/>
              <a:gd name="connsiteY2947" fmla="*/ 596271 h 2380521"/>
              <a:gd name="connsiteX2948" fmla="*/ 3069369 w 8023328"/>
              <a:gd name="connsiteY2948" fmla="*/ 582414 h 2380521"/>
              <a:gd name="connsiteX2949" fmla="*/ 3081770 w 8023328"/>
              <a:gd name="connsiteY2949" fmla="*/ 570017 h 2380521"/>
              <a:gd name="connsiteX2950" fmla="*/ 3013712 w 8023328"/>
              <a:gd name="connsiteY2950" fmla="*/ 570017 h 2380521"/>
              <a:gd name="connsiteX2951" fmla="*/ 3028132 w 8023328"/>
              <a:gd name="connsiteY2951" fmla="*/ 582414 h 2380521"/>
              <a:gd name="connsiteX2952" fmla="*/ 3013712 w 8023328"/>
              <a:gd name="connsiteY2952" fmla="*/ 596271 h 2380521"/>
              <a:gd name="connsiteX2953" fmla="*/ 2998537 w 8023328"/>
              <a:gd name="connsiteY2953" fmla="*/ 582414 h 2380521"/>
              <a:gd name="connsiteX2954" fmla="*/ 3013712 w 8023328"/>
              <a:gd name="connsiteY2954" fmla="*/ 570017 h 2380521"/>
              <a:gd name="connsiteX2955" fmla="*/ 2942491 w 8023328"/>
              <a:gd name="connsiteY2955" fmla="*/ 570017 h 2380521"/>
              <a:gd name="connsiteX2956" fmla="*/ 2957285 w 8023328"/>
              <a:gd name="connsiteY2956" fmla="*/ 582414 h 2380521"/>
              <a:gd name="connsiteX2957" fmla="*/ 2942491 w 8023328"/>
              <a:gd name="connsiteY2957" fmla="*/ 596271 h 2380521"/>
              <a:gd name="connsiteX2958" fmla="*/ 2927705 w 8023328"/>
              <a:gd name="connsiteY2958" fmla="*/ 582414 h 2380521"/>
              <a:gd name="connsiteX2959" fmla="*/ 2942491 w 8023328"/>
              <a:gd name="connsiteY2959" fmla="*/ 570017 h 2380521"/>
              <a:gd name="connsiteX2960" fmla="*/ 2868288 w 8023328"/>
              <a:gd name="connsiteY2960" fmla="*/ 570017 h 2380521"/>
              <a:gd name="connsiteX2961" fmla="*/ 2883082 w 8023328"/>
              <a:gd name="connsiteY2961" fmla="*/ 582414 h 2380521"/>
              <a:gd name="connsiteX2962" fmla="*/ 2868288 w 8023328"/>
              <a:gd name="connsiteY2962" fmla="*/ 596271 h 2380521"/>
              <a:gd name="connsiteX2963" fmla="*/ 2853502 w 8023328"/>
              <a:gd name="connsiteY2963" fmla="*/ 582414 h 2380521"/>
              <a:gd name="connsiteX2964" fmla="*/ 2868288 w 8023328"/>
              <a:gd name="connsiteY2964" fmla="*/ 570017 h 2380521"/>
              <a:gd name="connsiteX2965" fmla="*/ 2796532 w 8023328"/>
              <a:gd name="connsiteY2965" fmla="*/ 570017 h 2380521"/>
              <a:gd name="connsiteX2966" fmla="*/ 2808931 w 8023328"/>
              <a:gd name="connsiteY2966" fmla="*/ 582414 h 2380521"/>
              <a:gd name="connsiteX2967" fmla="*/ 2796532 w 8023328"/>
              <a:gd name="connsiteY2967" fmla="*/ 596271 h 2380521"/>
              <a:gd name="connsiteX2968" fmla="*/ 2782675 w 8023328"/>
              <a:gd name="connsiteY2968" fmla="*/ 582414 h 2380521"/>
              <a:gd name="connsiteX2969" fmla="*/ 2796532 w 8023328"/>
              <a:gd name="connsiteY2969" fmla="*/ 570017 h 2380521"/>
              <a:gd name="connsiteX2970" fmla="*/ 2725695 w 8023328"/>
              <a:gd name="connsiteY2970" fmla="*/ 570017 h 2380521"/>
              <a:gd name="connsiteX2971" fmla="*/ 2738097 w 8023328"/>
              <a:gd name="connsiteY2971" fmla="*/ 582414 h 2380521"/>
              <a:gd name="connsiteX2972" fmla="*/ 2725695 w 8023328"/>
              <a:gd name="connsiteY2972" fmla="*/ 596271 h 2380521"/>
              <a:gd name="connsiteX2973" fmla="*/ 2711843 w 8023328"/>
              <a:gd name="connsiteY2973" fmla="*/ 582414 h 2380521"/>
              <a:gd name="connsiteX2974" fmla="*/ 2725695 w 8023328"/>
              <a:gd name="connsiteY2974" fmla="*/ 570017 h 2380521"/>
              <a:gd name="connsiteX2975" fmla="*/ 2654867 w 8023328"/>
              <a:gd name="connsiteY2975" fmla="*/ 570017 h 2380521"/>
              <a:gd name="connsiteX2976" fmla="*/ 2667266 w 8023328"/>
              <a:gd name="connsiteY2976" fmla="*/ 582414 h 2380521"/>
              <a:gd name="connsiteX2977" fmla="*/ 2654867 w 8023328"/>
              <a:gd name="connsiteY2977" fmla="*/ 596271 h 2380521"/>
              <a:gd name="connsiteX2978" fmla="*/ 2641013 w 8023328"/>
              <a:gd name="connsiteY2978" fmla="*/ 582414 h 2380521"/>
              <a:gd name="connsiteX2979" fmla="*/ 2654867 w 8023328"/>
              <a:gd name="connsiteY2979" fmla="*/ 570017 h 2380521"/>
              <a:gd name="connsiteX2980" fmla="*/ 2582580 w 8023328"/>
              <a:gd name="connsiteY2980" fmla="*/ 570017 h 2380521"/>
              <a:gd name="connsiteX2981" fmla="*/ 2596435 w 8023328"/>
              <a:gd name="connsiteY2981" fmla="*/ 582414 h 2380521"/>
              <a:gd name="connsiteX2982" fmla="*/ 2582580 w 8023328"/>
              <a:gd name="connsiteY2982" fmla="*/ 596271 h 2380521"/>
              <a:gd name="connsiteX2983" fmla="*/ 2570184 w 8023328"/>
              <a:gd name="connsiteY2983" fmla="*/ 582414 h 2380521"/>
              <a:gd name="connsiteX2984" fmla="*/ 2582580 w 8023328"/>
              <a:gd name="connsiteY2984" fmla="*/ 570017 h 2380521"/>
              <a:gd name="connsiteX2985" fmla="*/ 2511026 w 8023328"/>
              <a:gd name="connsiteY2985" fmla="*/ 570017 h 2380521"/>
              <a:gd name="connsiteX2986" fmla="*/ 2525610 w 8023328"/>
              <a:gd name="connsiteY2986" fmla="*/ 582414 h 2380521"/>
              <a:gd name="connsiteX2987" fmla="*/ 2511026 w 8023328"/>
              <a:gd name="connsiteY2987" fmla="*/ 596271 h 2380521"/>
              <a:gd name="connsiteX2988" fmla="*/ 2499358 w 8023328"/>
              <a:gd name="connsiteY2988" fmla="*/ 582414 h 2380521"/>
              <a:gd name="connsiteX2989" fmla="*/ 2511026 w 8023328"/>
              <a:gd name="connsiteY2989" fmla="*/ 570017 h 2380521"/>
              <a:gd name="connsiteX2990" fmla="*/ 2440921 w 8023328"/>
              <a:gd name="connsiteY2990" fmla="*/ 570017 h 2380521"/>
              <a:gd name="connsiteX2991" fmla="*/ 2454778 w 8023328"/>
              <a:gd name="connsiteY2991" fmla="*/ 582414 h 2380521"/>
              <a:gd name="connsiteX2992" fmla="*/ 2440921 w 8023328"/>
              <a:gd name="connsiteY2992" fmla="*/ 596271 h 2380521"/>
              <a:gd name="connsiteX2993" fmla="*/ 2428525 w 8023328"/>
              <a:gd name="connsiteY2993" fmla="*/ 582414 h 2380521"/>
              <a:gd name="connsiteX2994" fmla="*/ 2440921 w 8023328"/>
              <a:gd name="connsiteY2994" fmla="*/ 570017 h 2380521"/>
              <a:gd name="connsiteX2995" fmla="*/ 2369108 w 8023328"/>
              <a:gd name="connsiteY2995" fmla="*/ 570017 h 2380521"/>
              <a:gd name="connsiteX2996" fmla="*/ 2383896 w 8023328"/>
              <a:gd name="connsiteY2996" fmla="*/ 582414 h 2380521"/>
              <a:gd name="connsiteX2997" fmla="*/ 2369108 w 8023328"/>
              <a:gd name="connsiteY2997" fmla="*/ 596271 h 2380521"/>
              <a:gd name="connsiteX2998" fmla="*/ 2354319 w 8023328"/>
              <a:gd name="connsiteY2998" fmla="*/ 582414 h 2380521"/>
              <a:gd name="connsiteX2999" fmla="*/ 2369108 w 8023328"/>
              <a:gd name="connsiteY2999" fmla="*/ 570017 h 2380521"/>
              <a:gd name="connsiteX3000" fmla="*/ 2298275 w 8023328"/>
              <a:gd name="connsiteY3000" fmla="*/ 570017 h 2380521"/>
              <a:gd name="connsiteX3001" fmla="*/ 2313064 w 8023328"/>
              <a:gd name="connsiteY3001" fmla="*/ 582414 h 2380521"/>
              <a:gd name="connsiteX3002" fmla="*/ 2298275 w 8023328"/>
              <a:gd name="connsiteY3002" fmla="*/ 596271 h 2380521"/>
              <a:gd name="connsiteX3003" fmla="*/ 2283487 w 8023328"/>
              <a:gd name="connsiteY3003" fmla="*/ 582414 h 2380521"/>
              <a:gd name="connsiteX3004" fmla="*/ 2298275 w 8023328"/>
              <a:gd name="connsiteY3004" fmla="*/ 570017 h 2380521"/>
              <a:gd name="connsiteX3005" fmla="*/ 2226512 w 8023328"/>
              <a:gd name="connsiteY3005" fmla="*/ 570017 h 2380521"/>
              <a:gd name="connsiteX3006" fmla="*/ 2238911 w 8023328"/>
              <a:gd name="connsiteY3006" fmla="*/ 582414 h 2380521"/>
              <a:gd name="connsiteX3007" fmla="*/ 2226512 w 8023328"/>
              <a:gd name="connsiteY3007" fmla="*/ 596271 h 2380521"/>
              <a:gd name="connsiteX3008" fmla="*/ 2212655 w 8023328"/>
              <a:gd name="connsiteY3008" fmla="*/ 582414 h 2380521"/>
              <a:gd name="connsiteX3009" fmla="*/ 2226512 w 8023328"/>
              <a:gd name="connsiteY3009" fmla="*/ 570017 h 2380521"/>
              <a:gd name="connsiteX3010" fmla="*/ 2155680 w 8023328"/>
              <a:gd name="connsiteY3010" fmla="*/ 570017 h 2380521"/>
              <a:gd name="connsiteX3011" fmla="*/ 2168079 w 8023328"/>
              <a:gd name="connsiteY3011" fmla="*/ 582414 h 2380521"/>
              <a:gd name="connsiteX3012" fmla="*/ 2155680 w 8023328"/>
              <a:gd name="connsiteY3012" fmla="*/ 596271 h 2380521"/>
              <a:gd name="connsiteX3013" fmla="*/ 2141823 w 8023328"/>
              <a:gd name="connsiteY3013" fmla="*/ 582414 h 2380521"/>
              <a:gd name="connsiteX3014" fmla="*/ 2155680 w 8023328"/>
              <a:gd name="connsiteY3014" fmla="*/ 570017 h 2380521"/>
              <a:gd name="connsiteX3015" fmla="*/ 2084846 w 8023328"/>
              <a:gd name="connsiteY3015" fmla="*/ 570017 h 2380521"/>
              <a:gd name="connsiteX3016" fmla="*/ 2097246 w 8023328"/>
              <a:gd name="connsiteY3016" fmla="*/ 582414 h 2380521"/>
              <a:gd name="connsiteX3017" fmla="*/ 2084846 w 8023328"/>
              <a:gd name="connsiteY3017" fmla="*/ 596271 h 2380521"/>
              <a:gd name="connsiteX3018" fmla="*/ 2070989 w 8023328"/>
              <a:gd name="connsiteY3018" fmla="*/ 582414 h 2380521"/>
              <a:gd name="connsiteX3019" fmla="*/ 2084846 w 8023328"/>
              <a:gd name="connsiteY3019" fmla="*/ 570017 h 2380521"/>
              <a:gd name="connsiteX3020" fmla="*/ 2011831 w 8023328"/>
              <a:gd name="connsiteY3020" fmla="*/ 570017 h 2380521"/>
              <a:gd name="connsiteX3021" fmla="*/ 2026416 w 8023328"/>
              <a:gd name="connsiteY3021" fmla="*/ 582414 h 2380521"/>
              <a:gd name="connsiteX3022" fmla="*/ 2011831 w 8023328"/>
              <a:gd name="connsiteY3022" fmla="*/ 596271 h 2380521"/>
              <a:gd name="connsiteX3023" fmla="*/ 2000163 w 8023328"/>
              <a:gd name="connsiteY3023" fmla="*/ 582414 h 2380521"/>
              <a:gd name="connsiteX3024" fmla="*/ 2011831 w 8023328"/>
              <a:gd name="connsiteY3024" fmla="*/ 570017 h 2380521"/>
              <a:gd name="connsiteX3025" fmla="*/ 1938359 w 8023328"/>
              <a:gd name="connsiteY3025" fmla="*/ 570017 h 2380521"/>
              <a:gd name="connsiteX3026" fmla="*/ 1952216 w 8023328"/>
              <a:gd name="connsiteY3026" fmla="*/ 583873 h 2380521"/>
              <a:gd name="connsiteX3027" fmla="*/ 1938359 w 8023328"/>
              <a:gd name="connsiteY3027" fmla="*/ 596271 h 2380521"/>
              <a:gd name="connsiteX3028" fmla="*/ 1925962 w 8023328"/>
              <a:gd name="connsiteY3028" fmla="*/ 583873 h 2380521"/>
              <a:gd name="connsiteX3029" fmla="*/ 1938359 w 8023328"/>
              <a:gd name="connsiteY3029" fmla="*/ 570017 h 2380521"/>
              <a:gd name="connsiteX3030" fmla="*/ 1867522 w 8023328"/>
              <a:gd name="connsiteY3030" fmla="*/ 570017 h 2380521"/>
              <a:gd name="connsiteX3031" fmla="*/ 1881382 w 8023328"/>
              <a:gd name="connsiteY3031" fmla="*/ 583873 h 2380521"/>
              <a:gd name="connsiteX3032" fmla="*/ 1867522 w 8023328"/>
              <a:gd name="connsiteY3032" fmla="*/ 596271 h 2380521"/>
              <a:gd name="connsiteX3033" fmla="*/ 1855124 w 8023328"/>
              <a:gd name="connsiteY3033" fmla="*/ 583873 h 2380521"/>
              <a:gd name="connsiteX3034" fmla="*/ 1867522 w 8023328"/>
              <a:gd name="connsiteY3034" fmla="*/ 570017 h 2380521"/>
              <a:gd name="connsiteX3035" fmla="*/ 1799082 w 8023328"/>
              <a:gd name="connsiteY3035" fmla="*/ 570017 h 2380521"/>
              <a:gd name="connsiteX3036" fmla="*/ 1813871 w 8023328"/>
              <a:gd name="connsiteY3036" fmla="*/ 583873 h 2380521"/>
              <a:gd name="connsiteX3037" fmla="*/ 1799082 w 8023328"/>
              <a:gd name="connsiteY3037" fmla="*/ 596271 h 2380521"/>
              <a:gd name="connsiteX3038" fmla="*/ 1784295 w 8023328"/>
              <a:gd name="connsiteY3038" fmla="*/ 583873 h 2380521"/>
              <a:gd name="connsiteX3039" fmla="*/ 1799082 w 8023328"/>
              <a:gd name="connsiteY3039" fmla="*/ 570017 h 2380521"/>
              <a:gd name="connsiteX3040" fmla="*/ 1728257 w 8023328"/>
              <a:gd name="connsiteY3040" fmla="*/ 570017 h 2380521"/>
              <a:gd name="connsiteX3041" fmla="*/ 1743046 w 8023328"/>
              <a:gd name="connsiteY3041" fmla="*/ 583873 h 2380521"/>
              <a:gd name="connsiteX3042" fmla="*/ 1728257 w 8023328"/>
              <a:gd name="connsiteY3042" fmla="*/ 596271 h 2380521"/>
              <a:gd name="connsiteX3043" fmla="*/ 1713467 w 8023328"/>
              <a:gd name="connsiteY3043" fmla="*/ 583873 h 2380521"/>
              <a:gd name="connsiteX3044" fmla="*/ 1728257 w 8023328"/>
              <a:gd name="connsiteY3044" fmla="*/ 570017 h 2380521"/>
              <a:gd name="connsiteX3045" fmla="*/ 1657426 w 8023328"/>
              <a:gd name="connsiteY3045" fmla="*/ 570017 h 2380521"/>
              <a:gd name="connsiteX3046" fmla="*/ 1672218 w 8023328"/>
              <a:gd name="connsiteY3046" fmla="*/ 583873 h 2380521"/>
              <a:gd name="connsiteX3047" fmla="*/ 1657426 w 8023328"/>
              <a:gd name="connsiteY3047" fmla="*/ 596271 h 2380521"/>
              <a:gd name="connsiteX3048" fmla="*/ 1642647 w 8023328"/>
              <a:gd name="connsiteY3048" fmla="*/ 583873 h 2380521"/>
              <a:gd name="connsiteX3049" fmla="*/ 1657426 w 8023328"/>
              <a:gd name="connsiteY3049" fmla="*/ 570017 h 2380521"/>
              <a:gd name="connsiteX3050" fmla="*/ 1582294 w 8023328"/>
              <a:gd name="connsiteY3050" fmla="*/ 570017 h 2380521"/>
              <a:gd name="connsiteX3051" fmla="*/ 1594694 w 8023328"/>
              <a:gd name="connsiteY3051" fmla="*/ 583873 h 2380521"/>
              <a:gd name="connsiteX3052" fmla="*/ 1582294 w 8023328"/>
              <a:gd name="connsiteY3052" fmla="*/ 596271 h 2380521"/>
              <a:gd name="connsiteX3053" fmla="*/ 1568438 w 8023328"/>
              <a:gd name="connsiteY3053" fmla="*/ 583873 h 2380521"/>
              <a:gd name="connsiteX3054" fmla="*/ 1582294 w 8023328"/>
              <a:gd name="connsiteY3054" fmla="*/ 570017 h 2380521"/>
              <a:gd name="connsiteX3055" fmla="*/ 1512190 w 8023328"/>
              <a:gd name="connsiteY3055" fmla="*/ 570017 h 2380521"/>
              <a:gd name="connsiteX3056" fmla="*/ 1523859 w 8023328"/>
              <a:gd name="connsiteY3056" fmla="*/ 583873 h 2380521"/>
              <a:gd name="connsiteX3057" fmla="*/ 1512190 w 8023328"/>
              <a:gd name="connsiteY3057" fmla="*/ 596271 h 2380521"/>
              <a:gd name="connsiteX3058" fmla="*/ 1497607 w 8023328"/>
              <a:gd name="connsiteY3058" fmla="*/ 583873 h 2380521"/>
              <a:gd name="connsiteX3059" fmla="*/ 1512190 w 8023328"/>
              <a:gd name="connsiteY3059" fmla="*/ 570017 h 2380521"/>
              <a:gd name="connsiteX3060" fmla="*/ 1440623 w 8023328"/>
              <a:gd name="connsiteY3060" fmla="*/ 570017 h 2380521"/>
              <a:gd name="connsiteX3061" fmla="*/ 1453020 w 8023328"/>
              <a:gd name="connsiteY3061" fmla="*/ 583873 h 2380521"/>
              <a:gd name="connsiteX3062" fmla="*/ 1440623 w 8023328"/>
              <a:gd name="connsiteY3062" fmla="*/ 596271 h 2380521"/>
              <a:gd name="connsiteX3063" fmla="*/ 1426771 w 8023328"/>
              <a:gd name="connsiteY3063" fmla="*/ 583873 h 2380521"/>
              <a:gd name="connsiteX3064" fmla="*/ 1440623 w 8023328"/>
              <a:gd name="connsiteY3064" fmla="*/ 570017 h 2380521"/>
              <a:gd name="connsiteX3065" fmla="*/ 1368341 w 8023328"/>
              <a:gd name="connsiteY3065" fmla="*/ 570017 h 2380521"/>
              <a:gd name="connsiteX3066" fmla="*/ 1382194 w 8023328"/>
              <a:gd name="connsiteY3066" fmla="*/ 583873 h 2380521"/>
              <a:gd name="connsiteX3067" fmla="*/ 1368341 w 8023328"/>
              <a:gd name="connsiteY3067" fmla="*/ 596271 h 2380521"/>
              <a:gd name="connsiteX3068" fmla="*/ 1355945 w 8023328"/>
              <a:gd name="connsiteY3068" fmla="*/ 583873 h 2380521"/>
              <a:gd name="connsiteX3069" fmla="*/ 1368341 w 8023328"/>
              <a:gd name="connsiteY3069" fmla="*/ 570017 h 2380521"/>
              <a:gd name="connsiteX3070" fmla="*/ 1297515 w 8023328"/>
              <a:gd name="connsiteY3070" fmla="*/ 570017 h 2380521"/>
              <a:gd name="connsiteX3071" fmla="*/ 1311369 w 8023328"/>
              <a:gd name="connsiteY3071" fmla="*/ 583873 h 2380521"/>
              <a:gd name="connsiteX3072" fmla="*/ 1297515 w 8023328"/>
              <a:gd name="connsiteY3072" fmla="*/ 596271 h 2380521"/>
              <a:gd name="connsiteX3073" fmla="*/ 1285116 w 8023328"/>
              <a:gd name="connsiteY3073" fmla="*/ 583873 h 2380521"/>
              <a:gd name="connsiteX3074" fmla="*/ 1297515 w 8023328"/>
              <a:gd name="connsiteY3074" fmla="*/ 570017 h 2380521"/>
              <a:gd name="connsiteX3075" fmla="*/ 1226680 w 8023328"/>
              <a:gd name="connsiteY3075" fmla="*/ 570017 h 2380521"/>
              <a:gd name="connsiteX3076" fmla="*/ 1240537 w 8023328"/>
              <a:gd name="connsiteY3076" fmla="*/ 583873 h 2380521"/>
              <a:gd name="connsiteX3077" fmla="*/ 1226680 w 8023328"/>
              <a:gd name="connsiteY3077" fmla="*/ 596271 h 2380521"/>
              <a:gd name="connsiteX3078" fmla="*/ 1214296 w 8023328"/>
              <a:gd name="connsiteY3078" fmla="*/ 583873 h 2380521"/>
              <a:gd name="connsiteX3079" fmla="*/ 1226680 w 8023328"/>
              <a:gd name="connsiteY3079" fmla="*/ 570017 h 2380521"/>
              <a:gd name="connsiteX3080" fmla="*/ 1154879 w 8023328"/>
              <a:gd name="connsiteY3080" fmla="*/ 570017 h 2380521"/>
              <a:gd name="connsiteX3081" fmla="*/ 1169669 w 8023328"/>
              <a:gd name="connsiteY3081" fmla="*/ 583873 h 2380521"/>
              <a:gd name="connsiteX3082" fmla="*/ 1154879 w 8023328"/>
              <a:gd name="connsiteY3082" fmla="*/ 596271 h 2380521"/>
              <a:gd name="connsiteX3083" fmla="*/ 1140090 w 8023328"/>
              <a:gd name="connsiteY3083" fmla="*/ 583873 h 2380521"/>
              <a:gd name="connsiteX3084" fmla="*/ 1154879 w 8023328"/>
              <a:gd name="connsiteY3084" fmla="*/ 570017 h 2380521"/>
              <a:gd name="connsiteX3085" fmla="*/ 1084053 w 8023328"/>
              <a:gd name="connsiteY3085" fmla="*/ 570017 h 2380521"/>
              <a:gd name="connsiteX3086" fmla="*/ 1098840 w 8023328"/>
              <a:gd name="connsiteY3086" fmla="*/ 583873 h 2380521"/>
              <a:gd name="connsiteX3087" fmla="*/ 1084053 w 8023328"/>
              <a:gd name="connsiteY3087" fmla="*/ 596271 h 2380521"/>
              <a:gd name="connsiteX3088" fmla="*/ 1069263 w 8023328"/>
              <a:gd name="connsiteY3088" fmla="*/ 583873 h 2380521"/>
              <a:gd name="connsiteX3089" fmla="*/ 1084053 w 8023328"/>
              <a:gd name="connsiteY3089" fmla="*/ 570017 h 2380521"/>
              <a:gd name="connsiteX3090" fmla="*/ 1013010 w 8023328"/>
              <a:gd name="connsiteY3090" fmla="*/ 570017 h 2380521"/>
              <a:gd name="connsiteX3091" fmla="*/ 1024682 w 8023328"/>
              <a:gd name="connsiteY3091" fmla="*/ 583873 h 2380521"/>
              <a:gd name="connsiteX3092" fmla="*/ 1013010 w 8023328"/>
              <a:gd name="connsiteY3092" fmla="*/ 596271 h 2380521"/>
              <a:gd name="connsiteX3093" fmla="*/ 998433 w 8023328"/>
              <a:gd name="connsiteY3093" fmla="*/ 583873 h 2380521"/>
              <a:gd name="connsiteX3094" fmla="*/ 1013010 w 8023328"/>
              <a:gd name="connsiteY3094" fmla="*/ 570017 h 2380521"/>
              <a:gd name="connsiteX3095" fmla="*/ 941458 w 8023328"/>
              <a:gd name="connsiteY3095" fmla="*/ 570017 h 2380521"/>
              <a:gd name="connsiteX3096" fmla="*/ 953857 w 8023328"/>
              <a:gd name="connsiteY3096" fmla="*/ 583873 h 2380521"/>
              <a:gd name="connsiteX3097" fmla="*/ 941458 w 8023328"/>
              <a:gd name="connsiteY3097" fmla="*/ 596271 h 2380521"/>
              <a:gd name="connsiteX3098" fmla="*/ 927601 w 8023328"/>
              <a:gd name="connsiteY3098" fmla="*/ 583873 h 2380521"/>
              <a:gd name="connsiteX3099" fmla="*/ 941458 w 8023328"/>
              <a:gd name="connsiteY3099" fmla="*/ 570017 h 2380521"/>
              <a:gd name="connsiteX3100" fmla="*/ 870626 w 8023328"/>
              <a:gd name="connsiteY3100" fmla="*/ 570017 h 2380521"/>
              <a:gd name="connsiteX3101" fmla="*/ 883027 w 8023328"/>
              <a:gd name="connsiteY3101" fmla="*/ 583873 h 2380521"/>
              <a:gd name="connsiteX3102" fmla="*/ 870626 w 8023328"/>
              <a:gd name="connsiteY3102" fmla="*/ 596271 h 2380521"/>
              <a:gd name="connsiteX3103" fmla="*/ 856772 w 8023328"/>
              <a:gd name="connsiteY3103" fmla="*/ 583873 h 2380521"/>
              <a:gd name="connsiteX3104" fmla="*/ 870626 w 8023328"/>
              <a:gd name="connsiteY3104" fmla="*/ 570017 h 2380521"/>
              <a:gd name="connsiteX3105" fmla="*/ 798340 w 8023328"/>
              <a:gd name="connsiteY3105" fmla="*/ 570017 h 2380521"/>
              <a:gd name="connsiteX3106" fmla="*/ 812193 w 8023328"/>
              <a:gd name="connsiteY3106" fmla="*/ 583873 h 2380521"/>
              <a:gd name="connsiteX3107" fmla="*/ 798340 w 8023328"/>
              <a:gd name="connsiteY3107" fmla="*/ 596271 h 2380521"/>
              <a:gd name="connsiteX3108" fmla="*/ 785941 w 8023328"/>
              <a:gd name="connsiteY3108" fmla="*/ 583873 h 2380521"/>
              <a:gd name="connsiteX3109" fmla="*/ 798340 w 8023328"/>
              <a:gd name="connsiteY3109" fmla="*/ 570017 h 2380521"/>
              <a:gd name="connsiteX3110" fmla="*/ 724135 w 8023328"/>
              <a:gd name="connsiteY3110" fmla="*/ 570017 h 2380521"/>
              <a:gd name="connsiteX3111" fmla="*/ 737991 w 8023328"/>
              <a:gd name="connsiteY3111" fmla="*/ 583873 h 2380521"/>
              <a:gd name="connsiteX3112" fmla="*/ 724135 w 8023328"/>
              <a:gd name="connsiteY3112" fmla="*/ 596271 h 2380521"/>
              <a:gd name="connsiteX3113" fmla="*/ 711737 w 8023328"/>
              <a:gd name="connsiteY3113" fmla="*/ 583873 h 2380521"/>
              <a:gd name="connsiteX3114" fmla="*/ 724135 w 8023328"/>
              <a:gd name="connsiteY3114" fmla="*/ 570017 h 2380521"/>
              <a:gd name="connsiteX3115" fmla="*/ 653306 w 8023328"/>
              <a:gd name="connsiteY3115" fmla="*/ 570017 h 2380521"/>
              <a:gd name="connsiteX3116" fmla="*/ 667161 w 8023328"/>
              <a:gd name="connsiteY3116" fmla="*/ 583873 h 2380521"/>
              <a:gd name="connsiteX3117" fmla="*/ 653306 w 8023328"/>
              <a:gd name="connsiteY3117" fmla="*/ 596271 h 2380521"/>
              <a:gd name="connsiteX3118" fmla="*/ 640910 w 8023328"/>
              <a:gd name="connsiteY3118" fmla="*/ 583873 h 2380521"/>
              <a:gd name="connsiteX3119" fmla="*/ 653306 w 8023328"/>
              <a:gd name="connsiteY3119" fmla="*/ 570017 h 2380521"/>
              <a:gd name="connsiteX3120" fmla="*/ 584865 w 8023328"/>
              <a:gd name="connsiteY3120" fmla="*/ 570017 h 2380521"/>
              <a:gd name="connsiteX3121" fmla="*/ 599654 w 8023328"/>
              <a:gd name="connsiteY3121" fmla="*/ 583873 h 2380521"/>
              <a:gd name="connsiteX3122" fmla="*/ 584865 w 8023328"/>
              <a:gd name="connsiteY3122" fmla="*/ 596271 h 2380521"/>
              <a:gd name="connsiteX3123" fmla="*/ 570076 w 8023328"/>
              <a:gd name="connsiteY3123" fmla="*/ 583873 h 2380521"/>
              <a:gd name="connsiteX3124" fmla="*/ 584865 w 8023328"/>
              <a:gd name="connsiteY3124" fmla="*/ 570017 h 2380521"/>
              <a:gd name="connsiteX3125" fmla="*/ 513668 w 8023328"/>
              <a:gd name="connsiteY3125" fmla="*/ 570017 h 2380521"/>
              <a:gd name="connsiteX3126" fmla="*/ 528846 w 8023328"/>
              <a:gd name="connsiteY3126" fmla="*/ 583873 h 2380521"/>
              <a:gd name="connsiteX3127" fmla="*/ 513668 w 8023328"/>
              <a:gd name="connsiteY3127" fmla="*/ 596271 h 2380521"/>
              <a:gd name="connsiteX3128" fmla="*/ 499248 w 8023328"/>
              <a:gd name="connsiteY3128" fmla="*/ 583873 h 2380521"/>
              <a:gd name="connsiteX3129" fmla="*/ 513668 w 8023328"/>
              <a:gd name="connsiteY3129" fmla="*/ 570017 h 2380521"/>
              <a:gd name="connsiteX3130" fmla="*/ 439833 w 8023328"/>
              <a:gd name="connsiteY3130" fmla="*/ 570017 h 2380521"/>
              <a:gd name="connsiteX3131" fmla="*/ 454623 w 8023328"/>
              <a:gd name="connsiteY3131" fmla="*/ 583873 h 2380521"/>
              <a:gd name="connsiteX3132" fmla="*/ 439833 w 8023328"/>
              <a:gd name="connsiteY3132" fmla="*/ 596271 h 2380521"/>
              <a:gd name="connsiteX3133" fmla="*/ 425044 w 8023328"/>
              <a:gd name="connsiteY3133" fmla="*/ 583873 h 2380521"/>
              <a:gd name="connsiteX3134" fmla="*/ 439833 w 8023328"/>
              <a:gd name="connsiteY3134" fmla="*/ 570017 h 2380521"/>
              <a:gd name="connsiteX3135" fmla="*/ 368072 w 8023328"/>
              <a:gd name="connsiteY3135" fmla="*/ 570017 h 2380521"/>
              <a:gd name="connsiteX3136" fmla="*/ 380467 w 8023328"/>
              <a:gd name="connsiteY3136" fmla="*/ 583873 h 2380521"/>
              <a:gd name="connsiteX3137" fmla="*/ 368072 w 8023328"/>
              <a:gd name="connsiteY3137" fmla="*/ 596271 h 2380521"/>
              <a:gd name="connsiteX3138" fmla="*/ 354211 w 8023328"/>
              <a:gd name="connsiteY3138" fmla="*/ 583873 h 2380521"/>
              <a:gd name="connsiteX3139" fmla="*/ 368072 w 8023328"/>
              <a:gd name="connsiteY3139" fmla="*/ 570017 h 2380521"/>
              <a:gd name="connsiteX3140" fmla="*/ 3081772 w 8023328"/>
              <a:gd name="connsiteY3140" fmla="*/ 499186 h 2380521"/>
              <a:gd name="connsiteX3141" fmla="*/ 3095622 w 8023328"/>
              <a:gd name="connsiteY3141" fmla="*/ 511583 h 2380521"/>
              <a:gd name="connsiteX3142" fmla="*/ 3081772 w 8023328"/>
              <a:gd name="connsiteY3142" fmla="*/ 525440 h 2380521"/>
              <a:gd name="connsiteX3143" fmla="*/ 3069372 w 8023328"/>
              <a:gd name="connsiteY3143" fmla="*/ 511583 h 2380521"/>
              <a:gd name="connsiteX3144" fmla="*/ 3081772 w 8023328"/>
              <a:gd name="connsiteY3144" fmla="*/ 499186 h 2380521"/>
              <a:gd name="connsiteX3145" fmla="*/ 3013712 w 8023328"/>
              <a:gd name="connsiteY3145" fmla="*/ 499186 h 2380521"/>
              <a:gd name="connsiteX3146" fmla="*/ 3028135 w 8023328"/>
              <a:gd name="connsiteY3146" fmla="*/ 511583 h 2380521"/>
              <a:gd name="connsiteX3147" fmla="*/ 3013712 w 8023328"/>
              <a:gd name="connsiteY3147" fmla="*/ 525440 h 2380521"/>
              <a:gd name="connsiteX3148" fmla="*/ 2998539 w 8023328"/>
              <a:gd name="connsiteY3148" fmla="*/ 511583 h 2380521"/>
              <a:gd name="connsiteX3149" fmla="*/ 3013712 w 8023328"/>
              <a:gd name="connsiteY3149" fmla="*/ 499186 h 2380521"/>
              <a:gd name="connsiteX3150" fmla="*/ 2942491 w 8023328"/>
              <a:gd name="connsiteY3150" fmla="*/ 499186 h 2380521"/>
              <a:gd name="connsiteX3151" fmla="*/ 2957285 w 8023328"/>
              <a:gd name="connsiteY3151" fmla="*/ 511583 h 2380521"/>
              <a:gd name="connsiteX3152" fmla="*/ 2942491 w 8023328"/>
              <a:gd name="connsiteY3152" fmla="*/ 525440 h 2380521"/>
              <a:gd name="connsiteX3153" fmla="*/ 2927705 w 8023328"/>
              <a:gd name="connsiteY3153" fmla="*/ 511583 h 2380521"/>
              <a:gd name="connsiteX3154" fmla="*/ 2942491 w 8023328"/>
              <a:gd name="connsiteY3154" fmla="*/ 499186 h 2380521"/>
              <a:gd name="connsiteX3155" fmla="*/ 2868291 w 8023328"/>
              <a:gd name="connsiteY3155" fmla="*/ 499186 h 2380521"/>
              <a:gd name="connsiteX3156" fmla="*/ 2883082 w 8023328"/>
              <a:gd name="connsiteY3156" fmla="*/ 511583 h 2380521"/>
              <a:gd name="connsiteX3157" fmla="*/ 2868291 w 8023328"/>
              <a:gd name="connsiteY3157" fmla="*/ 525440 h 2380521"/>
              <a:gd name="connsiteX3158" fmla="*/ 2853502 w 8023328"/>
              <a:gd name="connsiteY3158" fmla="*/ 511583 h 2380521"/>
              <a:gd name="connsiteX3159" fmla="*/ 2868291 w 8023328"/>
              <a:gd name="connsiteY3159" fmla="*/ 499186 h 2380521"/>
              <a:gd name="connsiteX3160" fmla="*/ 2796533 w 8023328"/>
              <a:gd name="connsiteY3160" fmla="*/ 499186 h 2380521"/>
              <a:gd name="connsiteX3161" fmla="*/ 2808931 w 8023328"/>
              <a:gd name="connsiteY3161" fmla="*/ 511583 h 2380521"/>
              <a:gd name="connsiteX3162" fmla="*/ 2796533 w 8023328"/>
              <a:gd name="connsiteY3162" fmla="*/ 525440 h 2380521"/>
              <a:gd name="connsiteX3163" fmla="*/ 2782678 w 8023328"/>
              <a:gd name="connsiteY3163" fmla="*/ 511583 h 2380521"/>
              <a:gd name="connsiteX3164" fmla="*/ 2796533 w 8023328"/>
              <a:gd name="connsiteY3164" fmla="*/ 499186 h 2380521"/>
              <a:gd name="connsiteX3165" fmla="*/ 2725695 w 8023328"/>
              <a:gd name="connsiteY3165" fmla="*/ 499186 h 2380521"/>
              <a:gd name="connsiteX3166" fmla="*/ 2738097 w 8023328"/>
              <a:gd name="connsiteY3166" fmla="*/ 511583 h 2380521"/>
              <a:gd name="connsiteX3167" fmla="*/ 2725695 w 8023328"/>
              <a:gd name="connsiteY3167" fmla="*/ 525440 h 2380521"/>
              <a:gd name="connsiteX3168" fmla="*/ 2711846 w 8023328"/>
              <a:gd name="connsiteY3168" fmla="*/ 511583 h 2380521"/>
              <a:gd name="connsiteX3169" fmla="*/ 2725695 w 8023328"/>
              <a:gd name="connsiteY3169" fmla="*/ 499186 h 2380521"/>
              <a:gd name="connsiteX3170" fmla="*/ 2654870 w 8023328"/>
              <a:gd name="connsiteY3170" fmla="*/ 499186 h 2380521"/>
              <a:gd name="connsiteX3171" fmla="*/ 2667266 w 8023328"/>
              <a:gd name="connsiteY3171" fmla="*/ 511583 h 2380521"/>
              <a:gd name="connsiteX3172" fmla="*/ 2654870 w 8023328"/>
              <a:gd name="connsiteY3172" fmla="*/ 525440 h 2380521"/>
              <a:gd name="connsiteX3173" fmla="*/ 2641013 w 8023328"/>
              <a:gd name="connsiteY3173" fmla="*/ 511583 h 2380521"/>
              <a:gd name="connsiteX3174" fmla="*/ 2654870 w 8023328"/>
              <a:gd name="connsiteY3174" fmla="*/ 499186 h 2380521"/>
              <a:gd name="connsiteX3175" fmla="*/ 2582580 w 8023328"/>
              <a:gd name="connsiteY3175" fmla="*/ 499186 h 2380521"/>
              <a:gd name="connsiteX3176" fmla="*/ 2596435 w 8023328"/>
              <a:gd name="connsiteY3176" fmla="*/ 511583 h 2380521"/>
              <a:gd name="connsiteX3177" fmla="*/ 2582580 w 8023328"/>
              <a:gd name="connsiteY3177" fmla="*/ 525440 h 2380521"/>
              <a:gd name="connsiteX3178" fmla="*/ 2570184 w 8023328"/>
              <a:gd name="connsiteY3178" fmla="*/ 511583 h 2380521"/>
              <a:gd name="connsiteX3179" fmla="*/ 2582580 w 8023328"/>
              <a:gd name="connsiteY3179" fmla="*/ 499186 h 2380521"/>
              <a:gd name="connsiteX3180" fmla="*/ 2511026 w 8023328"/>
              <a:gd name="connsiteY3180" fmla="*/ 499186 h 2380521"/>
              <a:gd name="connsiteX3181" fmla="*/ 2525610 w 8023328"/>
              <a:gd name="connsiteY3181" fmla="*/ 511583 h 2380521"/>
              <a:gd name="connsiteX3182" fmla="*/ 2511026 w 8023328"/>
              <a:gd name="connsiteY3182" fmla="*/ 525440 h 2380521"/>
              <a:gd name="connsiteX3183" fmla="*/ 2499361 w 8023328"/>
              <a:gd name="connsiteY3183" fmla="*/ 511583 h 2380521"/>
              <a:gd name="connsiteX3184" fmla="*/ 2511026 w 8023328"/>
              <a:gd name="connsiteY3184" fmla="*/ 499186 h 2380521"/>
              <a:gd name="connsiteX3185" fmla="*/ 2440924 w 8023328"/>
              <a:gd name="connsiteY3185" fmla="*/ 499186 h 2380521"/>
              <a:gd name="connsiteX3186" fmla="*/ 2454781 w 8023328"/>
              <a:gd name="connsiteY3186" fmla="*/ 511583 h 2380521"/>
              <a:gd name="connsiteX3187" fmla="*/ 2440924 w 8023328"/>
              <a:gd name="connsiteY3187" fmla="*/ 525440 h 2380521"/>
              <a:gd name="connsiteX3188" fmla="*/ 2428527 w 8023328"/>
              <a:gd name="connsiteY3188" fmla="*/ 511583 h 2380521"/>
              <a:gd name="connsiteX3189" fmla="*/ 2440924 w 8023328"/>
              <a:gd name="connsiteY3189" fmla="*/ 499186 h 2380521"/>
              <a:gd name="connsiteX3190" fmla="*/ 2369108 w 8023328"/>
              <a:gd name="connsiteY3190" fmla="*/ 499186 h 2380521"/>
              <a:gd name="connsiteX3191" fmla="*/ 2383898 w 8023328"/>
              <a:gd name="connsiteY3191" fmla="*/ 511583 h 2380521"/>
              <a:gd name="connsiteX3192" fmla="*/ 2369108 w 8023328"/>
              <a:gd name="connsiteY3192" fmla="*/ 525440 h 2380521"/>
              <a:gd name="connsiteX3193" fmla="*/ 2354319 w 8023328"/>
              <a:gd name="connsiteY3193" fmla="*/ 511583 h 2380521"/>
              <a:gd name="connsiteX3194" fmla="*/ 2369108 w 8023328"/>
              <a:gd name="connsiteY3194" fmla="*/ 499186 h 2380521"/>
              <a:gd name="connsiteX3195" fmla="*/ 2298278 w 8023328"/>
              <a:gd name="connsiteY3195" fmla="*/ 499186 h 2380521"/>
              <a:gd name="connsiteX3196" fmla="*/ 2313066 w 8023328"/>
              <a:gd name="connsiteY3196" fmla="*/ 511583 h 2380521"/>
              <a:gd name="connsiteX3197" fmla="*/ 2298278 w 8023328"/>
              <a:gd name="connsiteY3197" fmla="*/ 525440 h 2380521"/>
              <a:gd name="connsiteX3198" fmla="*/ 2283488 w 8023328"/>
              <a:gd name="connsiteY3198" fmla="*/ 511583 h 2380521"/>
              <a:gd name="connsiteX3199" fmla="*/ 2298278 w 8023328"/>
              <a:gd name="connsiteY3199" fmla="*/ 499186 h 2380521"/>
              <a:gd name="connsiteX3200" fmla="*/ 2226514 w 8023328"/>
              <a:gd name="connsiteY3200" fmla="*/ 499186 h 2380521"/>
              <a:gd name="connsiteX3201" fmla="*/ 2238914 w 8023328"/>
              <a:gd name="connsiteY3201" fmla="*/ 511583 h 2380521"/>
              <a:gd name="connsiteX3202" fmla="*/ 2226514 w 8023328"/>
              <a:gd name="connsiteY3202" fmla="*/ 525440 h 2380521"/>
              <a:gd name="connsiteX3203" fmla="*/ 2212655 w 8023328"/>
              <a:gd name="connsiteY3203" fmla="*/ 511583 h 2380521"/>
              <a:gd name="connsiteX3204" fmla="*/ 2226514 w 8023328"/>
              <a:gd name="connsiteY3204" fmla="*/ 499186 h 2380521"/>
              <a:gd name="connsiteX3205" fmla="*/ 2155680 w 8023328"/>
              <a:gd name="connsiteY3205" fmla="*/ 499186 h 2380521"/>
              <a:gd name="connsiteX3206" fmla="*/ 2168079 w 8023328"/>
              <a:gd name="connsiteY3206" fmla="*/ 511583 h 2380521"/>
              <a:gd name="connsiteX3207" fmla="*/ 2155680 w 8023328"/>
              <a:gd name="connsiteY3207" fmla="*/ 525440 h 2380521"/>
              <a:gd name="connsiteX3208" fmla="*/ 2141823 w 8023328"/>
              <a:gd name="connsiteY3208" fmla="*/ 511583 h 2380521"/>
              <a:gd name="connsiteX3209" fmla="*/ 2155680 w 8023328"/>
              <a:gd name="connsiteY3209" fmla="*/ 499186 h 2380521"/>
              <a:gd name="connsiteX3210" fmla="*/ 2084846 w 8023328"/>
              <a:gd name="connsiteY3210" fmla="*/ 499186 h 2380521"/>
              <a:gd name="connsiteX3211" fmla="*/ 2097246 w 8023328"/>
              <a:gd name="connsiteY3211" fmla="*/ 511583 h 2380521"/>
              <a:gd name="connsiteX3212" fmla="*/ 2084846 w 8023328"/>
              <a:gd name="connsiteY3212" fmla="*/ 525440 h 2380521"/>
              <a:gd name="connsiteX3213" fmla="*/ 2070991 w 8023328"/>
              <a:gd name="connsiteY3213" fmla="*/ 511583 h 2380521"/>
              <a:gd name="connsiteX3214" fmla="*/ 2084846 w 8023328"/>
              <a:gd name="connsiteY3214" fmla="*/ 499186 h 2380521"/>
              <a:gd name="connsiteX3215" fmla="*/ 2011831 w 8023328"/>
              <a:gd name="connsiteY3215" fmla="*/ 499186 h 2380521"/>
              <a:gd name="connsiteX3216" fmla="*/ 2026416 w 8023328"/>
              <a:gd name="connsiteY3216" fmla="*/ 511583 h 2380521"/>
              <a:gd name="connsiteX3217" fmla="*/ 2011831 w 8023328"/>
              <a:gd name="connsiteY3217" fmla="*/ 525440 h 2380521"/>
              <a:gd name="connsiteX3218" fmla="*/ 2000165 w 8023328"/>
              <a:gd name="connsiteY3218" fmla="*/ 511583 h 2380521"/>
              <a:gd name="connsiteX3219" fmla="*/ 2011831 w 8023328"/>
              <a:gd name="connsiteY3219" fmla="*/ 499186 h 2380521"/>
              <a:gd name="connsiteX3220" fmla="*/ 1938362 w 8023328"/>
              <a:gd name="connsiteY3220" fmla="*/ 499186 h 2380521"/>
              <a:gd name="connsiteX3221" fmla="*/ 1952216 w 8023328"/>
              <a:gd name="connsiteY3221" fmla="*/ 511583 h 2380521"/>
              <a:gd name="connsiteX3222" fmla="*/ 1938362 w 8023328"/>
              <a:gd name="connsiteY3222" fmla="*/ 525440 h 2380521"/>
              <a:gd name="connsiteX3223" fmla="*/ 1925965 w 8023328"/>
              <a:gd name="connsiteY3223" fmla="*/ 511583 h 2380521"/>
              <a:gd name="connsiteX3224" fmla="*/ 1938362 w 8023328"/>
              <a:gd name="connsiteY3224" fmla="*/ 499186 h 2380521"/>
              <a:gd name="connsiteX3225" fmla="*/ 1867525 w 8023328"/>
              <a:gd name="connsiteY3225" fmla="*/ 499186 h 2380521"/>
              <a:gd name="connsiteX3226" fmla="*/ 1881384 w 8023328"/>
              <a:gd name="connsiteY3226" fmla="*/ 511583 h 2380521"/>
              <a:gd name="connsiteX3227" fmla="*/ 1867525 w 8023328"/>
              <a:gd name="connsiteY3227" fmla="*/ 525440 h 2380521"/>
              <a:gd name="connsiteX3228" fmla="*/ 1855126 w 8023328"/>
              <a:gd name="connsiteY3228" fmla="*/ 511583 h 2380521"/>
              <a:gd name="connsiteX3229" fmla="*/ 1867525 w 8023328"/>
              <a:gd name="connsiteY3229" fmla="*/ 499186 h 2380521"/>
              <a:gd name="connsiteX3230" fmla="*/ 1799085 w 8023328"/>
              <a:gd name="connsiteY3230" fmla="*/ 499186 h 2380521"/>
              <a:gd name="connsiteX3231" fmla="*/ 1813871 w 8023328"/>
              <a:gd name="connsiteY3231" fmla="*/ 511583 h 2380521"/>
              <a:gd name="connsiteX3232" fmla="*/ 1799085 w 8023328"/>
              <a:gd name="connsiteY3232" fmla="*/ 525440 h 2380521"/>
              <a:gd name="connsiteX3233" fmla="*/ 1784295 w 8023328"/>
              <a:gd name="connsiteY3233" fmla="*/ 511583 h 2380521"/>
              <a:gd name="connsiteX3234" fmla="*/ 1799085 w 8023328"/>
              <a:gd name="connsiteY3234" fmla="*/ 499186 h 2380521"/>
              <a:gd name="connsiteX3235" fmla="*/ 1728257 w 8023328"/>
              <a:gd name="connsiteY3235" fmla="*/ 499186 h 2380521"/>
              <a:gd name="connsiteX3236" fmla="*/ 1743046 w 8023328"/>
              <a:gd name="connsiteY3236" fmla="*/ 511583 h 2380521"/>
              <a:gd name="connsiteX3237" fmla="*/ 1728257 w 8023328"/>
              <a:gd name="connsiteY3237" fmla="*/ 525440 h 2380521"/>
              <a:gd name="connsiteX3238" fmla="*/ 1713469 w 8023328"/>
              <a:gd name="connsiteY3238" fmla="*/ 511583 h 2380521"/>
              <a:gd name="connsiteX3239" fmla="*/ 1728257 w 8023328"/>
              <a:gd name="connsiteY3239" fmla="*/ 499186 h 2380521"/>
              <a:gd name="connsiteX3240" fmla="*/ 1657426 w 8023328"/>
              <a:gd name="connsiteY3240" fmla="*/ 499186 h 2380521"/>
              <a:gd name="connsiteX3241" fmla="*/ 1672218 w 8023328"/>
              <a:gd name="connsiteY3241" fmla="*/ 511583 h 2380521"/>
              <a:gd name="connsiteX3242" fmla="*/ 1657426 w 8023328"/>
              <a:gd name="connsiteY3242" fmla="*/ 525440 h 2380521"/>
              <a:gd name="connsiteX3243" fmla="*/ 1642647 w 8023328"/>
              <a:gd name="connsiteY3243" fmla="*/ 511583 h 2380521"/>
              <a:gd name="connsiteX3244" fmla="*/ 1657426 w 8023328"/>
              <a:gd name="connsiteY3244" fmla="*/ 499186 h 2380521"/>
              <a:gd name="connsiteX3245" fmla="*/ 1582294 w 8023328"/>
              <a:gd name="connsiteY3245" fmla="*/ 499186 h 2380521"/>
              <a:gd name="connsiteX3246" fmla="*/ 1594694 w 8023328"/>
              <a:gd name="connsiteY3246" fmla="*/ 511583 h 2380521"/>
              <a:gd name="connsiteX3247" fmla="*/ 1582294 w 8023328"/>
              <a:gd name="connsiteY3247" fmla="*/ 525440 h 2380521"/>
              <a:gd name="connsiteX3248" fmla="*/ 1568438 w 8023328"/>
              <a:gd name="connsiteY3248" fmla="*/ 511583 h 2380521"/>
              <a:gd name="connsiteX3249" fmla="*/ 1582294 w 8023328"/>
              <a:gd name="connsiteY3249" fmla="*/ 499186 h 2380521"/>
              <a:gd name="connsiteX3250" fmla="*/ 1512192 w 8023328"/>
              <a:gd name="connsiteY3250" fmla="*/ 499186 h 2380521"/>
              <a:gd name="connsiteX3251" fmla="*/ 1523862 w 8023328"/>
              <a:gd name="connsiteY3251" fmla="*/ 511583 h 2380521"/>
              <a:gd name="connsiteX3252" fmla="*/ 1512192 w 8023328"/>
              <a:gd name="connsiteY3252" fmla="*/ 525440 h 2380521"/>
              <a:gd name="connsiteX3253" fmla="*/ 1497607 w 8023328"/>
              <a:gd name="connsiteY3253" fmla="*/ 511583 h 2380521"/>
              <a:gd name="connsiteX3254" fmla="*/ 1512192 w 8023328"/>
              <a:gd name="connsiteY3254" fmla="*/ 499186 h 2380521"/>
              <a:gd name="connsiteX3255" fmla="*/ 1440623 w 8023328"/>
              <a:gd name="connsiteY3255" fmla="*/ 499186 h 2380521"/>
              <a:gd name="connsiteX3256" fmla="*/ 1453023 w 8023328"/>
              <a:gd name="connsiteY3256" fmla="*/ 511583 h 2380521"/>
              <a:gd name="connsiteX3257" fmla="*/ 1440623 w 8023328"/>
              <a:gd name="connsiteY3257" fmla="*/ 525440 h 2380521"/>
              <a:gd name="connsiteX3258" fmla="*/ 1426771 w 8023328"/>
              <a:gd name="connsiteY3258" fmla="*/ 511583 h 2380521"/>
              <a:gd name="connsiteX3259" fmla="*/ 1440623 w 8023328"/>
              <a:gd name="connsiteY3259" fmla="*/ 499186 h 2380521"/>
              <a:gd name="connsiteX3260" fmla="*/ 1368341 w 8023328"/>
              <a:gd name="connsiteY3260" fmla="*/ 499186 h 2380521"/>
              <a:gd name="connsiteX3261" fmla="*/ 1382196 w 8023328"/>
              <a:gd name="connsiteY3261" fmla="*/ 511583 h 2380521"/>
              <a:gd name="connsiteX3262" fmla="*/ 1368341 w 8023328"/>
              <a:gd name="connsiteY3262" fmla="*/ 525440 h 2380521"/>
              <a:gd name="connsiteX3263" fmla="*/ 1355948 w 8023328"/>
              <a:gd name="connsiteY3263" fmla="*/ 511583 h 2380521"/>
              <a:gd name="connsiteX3264" fmla="*/ 1368341 w 8023328"/>
              <a:gd name="connsiteY3264" fmla="*/ 499186 h 2380521"/>
              <a:gd name="connsiteX3265" fmla="*/ 1297515 w 8023328"/>
              <a:gd name="connsiteY3265" fmla="*/ 499186 h 2380521"/>
              <a:gd name="connsiteX3266" fmla="*/ 1311369 w 8023328"/>
              <a:gd name="connsiteY3266" fmla="*/ 513042 h 2380521"/>
              <a:gd name="connsiteX3267" fmla="*/ 1297515 w 8023328"/>
              <a:gd name="connsiteY3267" fmla="*/ 525440 h 2380521"/>
              <a:gd name="connsiteX3268" fmla="*/ 1285118 w 8023328"/>
              <a:gd name="connsiteY3268" fmla="*/ 513042 h 2380521"/>
              <a:gd name="connsiteX3269" fmla="*/ 1297515 w 8023328"/>
              <a:gd name="connsiteY3269" fmla="*/ 499186 h 2380521"/>
              <a:gd name="connsiteX3270" fmla="*/ 1225700 w 8023328"/>
              <a:gd name="connsiteY3270" fmla="*/ 499186 h 2380521"/>
              <a:gd name="connsiteX3271" fmla="*/ 1240491 w 8023328"/>
              <a:gd name="connsiteY3271" fmla="*/ 513042 h 2380521"/>
              <a:gd name="connsiteX3272" fmla="*/ 1225700 w 8023328"/>
              <a:gd name="connsiteY3272" fmla="*/ 525440 h 2380521"/>
              <a:gd name="connsiteX3273" fmla="*/ 1210925 w 8023328"/>
              <a:gd name="connsiteY3273" fmla="*/ 513042 h 2380521"/>
              <a:gd name="connsiteX3274" fmla="*/ 1225700 w 8023328"/>
              <a:gd name="connsiteY3274" fmla="*/ 499186 h 2380521"/>
              <a:gd name="connsiteX3275" fmla="*/ 1154881 w 8023328"/>
              <a:gd name="connsiteY3275" fmla="*/ 499186 h 2380521"/>
              <a:gd name="connsiteX3276" fmla="*/ 1169669 w 8023328"/>
              <a:gd name="connsiteY3276" fmla="*/ 513042 h 2380521"/>
              <a:gd name="connsiteX3277" fmla="*/ 1154881 w 8023328"/>
              <a:gd name="connsiteY3277" fmla="*/ 525440 h 2380521"/>
              <a:gd name="connsiteX3278" fmla="*/ 1140095 w 8023328"/>
              <a:gd name="connsiteY3278" fmla="*/ 513042 h 2380521"/>
              <a:gd name="connsiteX3279" fmla="*/ 1154881 w 8023328"/>
              <a:gd name="connsiteY3279" fmla="*/ 499186 h 2380521"/>
              <a:gd name="connsiteX3280" fmla="*/ 1084053 w 8023328"/>
              <a:gd name="connsiteY3280" fmla="*/ 499186 h 2380521"/>
              <a:gd name="connsiteX3281" fmla="*/ 1098842 w 8023328"/>
              <a:gd name="connsiteY3281" fmla="*/ 513042 h 2380521"/>
              <a:gd name="connsiteX3282" fmla="*/ 1084053 w 8023328"/>
              <a:gd name="connsiteY3282" fmla="*/ 525440 h 2380521"/>
              <a:gd name="connsiteX3283" fmla="*/ 1069267 w 8023328"/>
              <a:gd name="connsiteY3283" fmla="*/ 513042 h 2380521"/>
              <a:gd name="connsiteX3284" fmla="*/ 1084053 w 8023328"/>
              <a:gd name="connsiteY3284" fmla="*/ 499186 h 2380521"/>
              <a:gd name="connsiteX3285" fmla="*/ 1013012 w 8023328"/>
              <a:gd name="connsiteY3285" fmla="*/ 499186 h 2380521"/>
              <a:gd name="connsiteX3286" fmla="*/ 1024685 w 8023328"/>
              <a:gd name="connsiteY3286" fmla="*/ 513042 h 2380521"/>
              <a:gd name="connsiteX3287" fmla="*/ 1013012 w 8023328"/>
              <a:gd name="connsiteY3287" fmla="*/ 525440 h 2380521"/>
              <a:gd name="connsiteX3288" fmla="*/ 998433 w 8023328"/>
              <a:gd name="connsiteY3288" fmla="*/ 513042 h 2380521"/>
              <a:gd name="connsiteX3289" fmla="*/ 1013012 w 8023328"/>
              <a:gd name="connsiteY3289" fmla="*/ 499186 h 2380521"/>
              <a:gd name="connsiteX3290" fmla="*/ 941461 w 8023328"/>
              <a:gd name="connsiteY3290" fmla="*/ 499186 h 2380521"/>
              <a:gd name="connsiteX3291" fmla="*/ 953861 w 8023328"/>
              <a:gd name="connsiteY3291" fmla="*/ 513042 h 2380521"/>
              <a:gd name="connsiteX3292" fmla="*/ 941461 w 8023328"/>
              <a:gd name="connsiteY3292" fmla="*/ 525440 h 2380521"/>
              <a:gd name="connsiteX3293" fmla="*/ 927607 w 8023328"/>
              <a:gd name="connsiteY3293" fmla="*/ 513042 h 2380521"/>
              <a:gd name="connsiteX3294" fmla="*/ 941461 w 8023328"/>
              <a:gd name="connsiteY3294" fmla="*/ 499186 h 2380521"/>
              <a:gd name="connsiteX3295" fmla="*/ 870626 w 8023328"/>
              <a:gd name="connsiteY3295" fmla="*/ 499186 h 2380521"/>
              <a:gd name="connsiteX3296" fmla="*/ 883027 w 8023328"/>
              <a:gd name="connsiteY3296" fmla="*/ 513042 h 2380521"/>
              <a:gd name="connsiteX3297" fmla="*/ 870626 w 8023328"/>
              <a:gd name="connsiteY3297" fmla="*/ 525440 h 2380521"/>
              <a:gd name="connsiteX3298" fmla="*/ 856774 w 8023328"/>
              <a:gd name="connsiteY3298" fmla="*/ 513042 h 2380521"/>
              <a:gd name="connsiteX3299" fmla="*/ 870626 w 8023328"/>
              <a:gd name="connsiteY3299" fmla="*/ 499186 h 2380521"/>
              <a:gd name="connsiteX3300" fmla="*/ 798340 w 8023328"/>
              <a:gd name="connsiteY3300" fmla="*/ 499186 h 2380521"/>
              <a:gd name="connsiteX3301" fmla="*/ 812196 w 8023328"/>
              <a:gd name="connsiteY3301" fmla="*/ 513042 h 2380521"/>
              <a:gd name="connsiteX3302" fmla="*/ 798340 w 8023328"/>
              <a:gd name="connsiteY3302" fmla="*/ 525440 h 2380521"/>
              <a:gd name="connsiteX3303" fmla="*/ 785941 w 8023328"/>
              <a:gd name="connsiteY3303" fmla="*/ 513042 h 2380521"/>
              <a:gd name="connsiteX3304" fmla="*/ 798340 w 8023328"/>
              <a:gd name="connsiteY3304" fmla="*/ 499186 h 2380521"/>
              <a:gd name="connsiteX3305" fmla="*/ 724135 w 8023328"/>
              <a:gd name="connsiteY3305" fmla="*/ 499186 h 2380521"/>
              <a:gd name="connsiteX3306" fmla="*/ 737991 w 8023328"/>
              <a:gd name="connsiteY3306" fmla="*/ 513042 h 2380521"/>
              <a:gd name="connsiteX3307" fmla="*/ 724135 w 8023328"/>
              <a:gd name="connsiteY3307" fmla="*/ 525440 h 2380521"/>
              <a:gd name="connsiteX3308" fmla="*/ 711744 w 8023328"/>
              <a:gd name="connsiteY3308" fmla="*/ 513042 h 2380521"/>
              <a:gd name="connsiteX3309" fmla="*/ 724135 w 8023328"/>
              <a:gd name="connsiteY3309" fmla="*/ 499186 h 2380521"/>
              <a:gd name="connsiteX3310" fmla="*/ 653306 w 8023328"/>
              <a:gd name="connsiteY3310" fmla="*/ 499186 h 2380521"/>
              <a:gd name="connsiteX3311" fmla="*/ 667164 w 8023328"/>
              <a:gd name="connsiteY3311" fmla="*/ 513042 h 2380521"/>
              <a:gd name="connsiteX3312" fmla="*/ 653306 w 8023328"/>
              <a:gd name="connsiteY3312" fmla="*/ 525440 h 2380521"/>
              <a:gd name="connsiteX3313" fmla="*/ 640910 w 8023328"/>
              <a:gd name="connsiteY3313" fmla="*/ 513042 h 2380521"/>
              <a:gd name="connsiteX3314" fmla="*/ 653306 w 8023328"/>
              <a:gd name="connsiteY3314" fmla="*/ 499186 h 2380521"/>
              <a:gd name="connsiteX3315" fmla="*/ 584869 w 8023328"/>
              <a:gd name="connsiteY3315" fmla="*/ 499186 h 2380521"/>
              <a:gd name="connsiteX3316" fmla="*/ 599654 w 8023328"/>
              <a:gd name="connsiteY3316" fmla="*/ 513042 h 2380521"/>
              <a:gd name="connsiteX3317" fmla="*/ 584869 w 8023328"/>
              <a:gd name="connsiteY3317" fmla="*/ 525440 h 2380521"/>
              <a:gd name="connsiteX3318" fmla="*/ 570076 w 8023328"/>
              <a:gd name="connsiteY3318" fmla="*/ 513042 h 2380521"/>
              <a:gd name="connsiteX3319" fmla="*/ 584869 w 8023328"/>
              <a:gd name="connsiteY3319" fmla="*/ 499186 h 2380521"/>
              <a:gd name="connsiteX3320" fmla="*/ 513670 w 8023328"/>
              <a:gd name="connsiteY3320" fmla="*/ 499186 h 2380521"/>
              <a:gd name="connsiteX3321" fmla="*/ 528846 w 8023328"/>
              <a:gd name="connsiteY3321" fmla="*/ 513042 h 2380521"/>
              <a:gd name="connsiteX3322" fmla="*/ 513670 w 8023328"/>
              <a:gd name="connsiteY3322" fmla="*/ 525440 h 2380521"/>
              <a:gd name="connsiteX3323" fmla="*/ 499248 w 8023328"/>
              <a:gd name="connsiteY3323" fmla="*/ 513042 h 2380521"/>
              <a:gd name="connsiteX3324" fmla="*/ 513670 w 8023328"/>
              <a:gd name="connsiteY3324" fmla="*/ 499186 h 2380521"/>
              <a:gd name="connsiteX3325" fmla="*/ 3939871 w 8023328"/>
              <a:gd name="connsiteY3325" fmla="*/ 495814 h 2380521"/>
              <a:gd name="connsiteX3326" fmla="*/ 3952268 w 8023328"/>
              <a:gd name="connsiteY3326" fmla="*/ 510602 h 2380521"/>
              <a:gd name="connsiteX3327" fmla="*/ 3939871 w 8023328"/>
              <a:gd name="connsiteY3327" fmla="*/ 525391 h 2380521"/>
              <a:gd name="connsiteX3328" fmla="*/ 3926015 w 8023328"/>
              <a:gd name="connsiteY3328" fmla="*/ 510602 h 2380521"/>
              <a:gd name="connsiteX3329" fmla="*/ 3939871 w 8023328"/>
              <a:gd name="connsiteY3329" fmla="*/ 495814 h 2380521"/>
              <a:gd name="connsiteX3330" fmla="*/ 3869042 w 8023328"/>
              <a:gd name="connsiteY3330" fmla="*/ 495814 h 2380521"/>
              <a:gd name="connsiteX3331" fmla="*/ 3881439 w 8023328"/>
              <a:gd name="connsiteY3331" fmla="*/ 510602 h 2380521"/>
              <a:gd name="connsiteX3332" fmla="*/ 3869042 w 8023328"/>
              <a:gd name="connsiteY3332" fmla="*/ 525391 h 2380521"/>
              <a:gd name="connsiteX3333" fmla="*/ 3855186 w 8023328"/>
              <a:gd name="connsiteY3333" fmla="*/ 510602 h 2380521"/>
              <a:gd name="connsiteX3334" fmla="*/ 3869042 w 8023328"/>
              <a:gd name="connsiteY3334" fmla="*/ 495814 h 2380521"/>
              <a:gd name="connsiteX3335" fmla="*/ 3796752 w 8023328"/>
              <a:gd name="connsiteY3335" fmla="*/ 495814 h 2380521"/>
              <a:gd name="connsiteX3336" fmla="*/ 3810608 w 8023328"/>
              <a:gd name="connsiteY3336" fmla="*/ 510602 h 2380521"/>
              <a:gd name="connsiteX3337" fmla="*/ 3796752 w 8023328"/>
              <a:gd name="connsiteY3337" fmla="*/ 525391 h 2380521"/>
              <a:gd name="connsiteX3338" fmla="*/ 3784355 w 8023328"/>
              <a:gd name="connsiteY3338" fmla="*/ 510602 h 2380521"/>
              <a:gd name="connsiteX3339" fmla="*/ 3796752 w 8023328"/>
              <a:gd name="connsiteY3339" fmla="*/ 495814 h 2380521"/>
              <a:gd name="connsiteX3340" fmla="*/ 3725922 w 8023328"/>
              <a:gd name="connsiteY3340" fmla="*/ 495814 h 2380521"/>
              <a:gd name="connsiteX3341" fmla="*/ 3739778 w 8023328"/>
              <a:gd name="connsiteY3341" fmla="*/ 510602 h 2380521"/>
              <a:gd name="connsiteX3342" fmla="*/ 3725922 w 8023328"/>
              <a:gd name="connsiteY3342" fmla="*/ 525391 h 2380521"/>
              <a:gd name="connsiteX3343" fmla="*/ 3713525 w 8023328"/>
              <a:gd name="connsiteY3343" fmla="*/ 510602 h 2380521"/>
              <a:gd name="connsiteX3344" fmla="*/ 3725922 w 8023328"/>
              <a:gd name="connsiteY3344" fmla="*/ 495814 h 2380521"/>
              <a:gd name="connsiteX3345" fmla="*/ 3655091 w 8023328"/>
              <a:gd name="connsiteY3345" fmla="*/ 495814 h 2380521"/>
              <a:gd name="connsiteX3346" fmla="*/ 3668947 w 8023328"/>
              <a:gd name="connsiteY3346" fmla="*/ 510602 h 2380521"/>
              <a:gd name="connsiteX3347" fmla="*/ 3655091 w 8023328"/>
              <a:gd name="connsiteY3347" fmla="*/ 525391 h 2380521"/>
              <a:gd name="connsiteX3348" fmla="*/ 3642694 w 8023328"/>
              <a:gd name="connsiteY3348" fmla="*/ 510602 h 2380521"/>
              <a:gd name="connsiteX3349" fmla="*/ 3655091 w 8023328"/>
              <a:gd name="connsiteY3349" fmla="*/ 495814 h 2380521"/>
              <a:gd name="connsiteX3350" fmla="*/ 3583280 w 8023328"/>
              <a:gd name="connsiteY3350" fmla="*/ 495814 h 2380521"/>
              <a:gd name="connsiteX3351" fmla="*/ 3598069 w 8023328"/>
              <a:gd name="connsiteY3351" fmla="*/ 510602 h 2380521"/>
              <a:gd name="connsiteX3352" fmla="*/ 3583280 w 8023328"/>
              <a:gd name="connsiteY3352" fmla="*/ 525391 h 2380521"/>
              <a:gd name="connsiteX3353" fmla="*/ 3568491 w 8023328"/>
              <a:gd name="connsiteY3353" fmla="*/ 510602 h 2380521"/>
              <a:gd name="connsiteX3354" fmla="*/ 3583280 w 8023328"/>
              <a:gd name="connsiteY3354" fmla="*/ 495814 h 2380521"/>
              <a:gd name="connsiteX3355" fmla="*/ 3512449 w 8023328"/>
              <a:gd name="connsiteY3355" fmla="*/ 495814 h 2380521"/>
              <a:gd name="connsiteX3356" fmla="*/ 3527237 w 8023328"/>
              <a:gd name="connsiteY3356" fmla="*/ 510602 h 2380521"/>
              <a:gd name="connsiteX3357" fmla="*/ 3512449 w 8023328"/>
              <a:gd name="connsiteY3357" fmla="*/ 525391 h 2380521"/>
              <a:gd name="connsiteX3358" fmla="*/ 3497661 w 8023328"/>
              <a:gd name="connsiteY3358" fmla="*/ 510602 h 2380521"/>
              <a:gd name="connsiteX3359" fmla="*/ 3512449 w 8023328"/>
              <a:gd name="connsiteY3359" fmla="*/ 495814 h 2380521"/>
              <a:gd name="connsiteX3360" fmla="*/ 3440686 w 8023328"/>
              <a:gd name="connsiteY3360" fmla="*/ 495814 h 2380521"/>
              <a:gd name="connsiteX3361" fmla="*/ 3453083 w 8023328"/>
              <a:gd name="connsiteY3361" fmla="*/ 510602 h 2380521"/>
              <a:gd name="connsiteX3362" fmla="*/ 3440686 w 8023328"/>
              <a:gd name="connsiteY3362" fmla="*/ 525391 h 2380521"/>
              <a:gd name="connsiteX3363" fmla="*/ 3426830 w 8023328"/>
              <a:gd name="connsiteY3363" fmla="*/ 510602 h 2380521"/>
              <a:gd name="connsiteX3364" fmla="*/ 3440686 w 8023328"/>
              <a:gd name="connsiteY3364" fmla="*/ 495814 h 2380521"/>
              <a:gd name="connsiteX3365" fmla="*/ 3369857 w 8023328"/>
              <a:gd name="connsiteY3365" fmla="*/ 495814 h 2380521"/>
              <a:gd name="connsiteX3366" fmla="*/ 3382254 w 8023328"/>
              <a:gd name="connsiteY3366" fmla="*/ 510602 h 2380521"/>
              <a:gd name="connsiteX3367" fmla="*/ 3369857 w 8023328"/>
              <a:gd name="connsiteY3367" fmla="*/ 525391 h 2380521"/>
              <a:gd name="connsiteX3368" fmla="*/ 3356001 w 8023328"/>
              <a:gd name="connsiteY3368" fmla="*/ 510602 h 2380521"/>
              <a:gd name="connsiteX3369" fmla="*/ 3369857 w 8023328"/>
              <a:gd name="connsiteY3369" fmla="*/ 495814 h 2380521"/>
              <a:gd name="connsiteX3370" fmla="*/ 3299094 w 8023328"/>
              <a:gd name="connsiteY3370" fmla="*/ 495814 h 2380521"/>
              <a:gd name="connsiteX3371" fmla="*/ 3311491 w 8023328"/>
              <a:gd name="connsiteY3371" fmla="*/ 510602 h 2380521"/>
              <a:gd name="connsiteX3372" fmla="*/ 3299094 w 8023328"/>
              <a:gd name="connsiteY3372" fmla="*/ 525391 h 2380521"/>
              <a:gd name="connsiteX3373" fmla="*/ 3285240 w 8023328"/>
              <a:gd name="connsiteY3373" fmla="*/ 510602 h 2380521"/>
              <a:gd name="connsiteX3374" fmla="*/ 3299094 w 8023328"/>
              <a:gd name="connsiteY3374" fmla="*/ 495814 h 2380521"/>
              <a:gd name="connsiteX3375" fmla="*/ 3226805 w 8023328"/>
              <a:gd name="connsiteY3375" fmla="*/ 495814 h 2380521"/>
              <a:gd name="connsiteX3376" fmla="*/ 3240660 w 8023328"/>
              <a:gd name="connsiteY3376" fmla="*/ 510602 h 2380521"/>
              <a:gd name="connsiteX3377" fmla="*/ 3226805 w 8023328"/>
              <a:gd name="connsiteY3377" fmla="*/ 525391 h 2380521"/>
              <a:gd name="connsiteX3378" fmla="*/ 3214406 w 8023328"/>
              <a:gd name="connsiteY3378" fmla="*/ 510602 h 2380521"/>
              <a:gd name="connsiteX3379" fmla="*/ 3226805 w 8023328"/>
              <a:gd name="connsiteY3379" fmla="*/ 495814 h 2380521"/>
              <a:gd name="connsiteX3380" fmla="*/ 3152602 w 8023328"/>
              <a:gd name="connsiteY3380" fmla="*/ 495814 h 2380521"/>
              <a:gd name="connsiteX3381" fmla="*/ 3166454 w 8023328"/>
              <a:gd name="connsiteY3381" fmla="*/ 510602 h 2380521"/>
              <a:gd name="connsiteX3382" fmla="*/ 3152602 w 8023328"/>
              <a:gd name="connsiteY3382" fmla="*/ 525391 h 2380521"/>
              <a:gd name="connsiteX3383" fmla="*/ 3140203 w 8023328"/>
              <a:gd name="connsiteY3383" fmla="*/ 510602 h 2380521"/>
              <a:gd name="connsiteX3384" fmla="*/ 3152602 w 8023328"/>
              <a:gd name="connsiteY3384" fmla="*/ 495814 h 2380521"/>
              <a:gd name="connsiteX3385" fmla="*/ 2439944 w 8023328"/>
              <a:gd name="connsiteY3385" fmla="*/ 428356 h 2380521"/>
              <a:gd name="connsiteX3386" fmla="*/ 2454729 w 8023328"/>
              <a:gd name="connsiteY3386" fmla="*/ 440753 h 2380521"/>
              <a:gd name="connsiteX3387" fmla="*/ 2439944 w 8023328"/>
              <a:gd name="connsiteY3387" fmla="*/ 454610 h 2380521"/>
              <a:gd name="connsiteX3388" fmla="*/ 2425156 w 8023328"/>
              <a:gd name="connsiteY3388" fmla="*/ 440753 h 2380521"/>
              <a:gd name="connsiteX3389" fmla="*/ 2439944 w 8023328"/>
              <a:gd name="connsiteY3389" fmla="*/ 428356 h 2380521"/>
              <a:gd name="connsiteX3390" fmla="*/ 2369110 w 8023328"/>
              <a:gd name="connsiteY3390" fmla="*/ 428356 h 2380521"/>
              <a:gd name="connsiteX3391" fmla="*/ 2383898 w 8023328"/>
              <a:gd name="connsiteY3391" fmla="*/ 440753 h 2380521"/>
              <a:gd name="connsiteX3392" fmla="*/ 2369110 w 8023328"/>
              <a:gd name="connsiteY3392" fmla="*/ 454610 h 2380521"/>
              <a:gd name="connsiteX3393" fmla="*/ 2354319 w 8023328"/>
              <a:gd name="connsiteY3393" fmla="*/ 440753 h 2380521"/>
              <a:gd name="connsiteX3394" fmla="*/ 2369110 w 8023328"/>
              <a:gd name="connsiteY3394" fmla="*/ 428356 h 2380521"/>
              <a:gd name="connsiteX3395" fmla="*/ 2298278 w 8023328"/>
              <a:gd name="connsiteY3395" fmla="*/ 428356 h 2380521"/>
              <a:gd name="connsiteX3396" fmla="*/ 2313066 w 8023328"/>
              <a:gd name="connsiteY3396" fmla="*/ 440753 h 2380521"/>
              <a:gd name="connsiteX3397" fmla="*/ 2298278 w 8023328"/>
              <a:gd name="connsiteY3397" fmla="*/ 454610 h 2380521"/>
              <a:gd name="connsiteX3398" fmla="*/ 2283490 w 8023328"/>
              <a:gd name="connsiteY3398" fmla="*/ 440753 h 2380521"/>
              <a:gd name="connsiteX3399" fmla="*/ 2298278 w 8023328"/>
              <a:gd name="connsiteY3399" fmla="*/ 428356 h 2380521"/>
              <a:gd name="connsiteX3400" fmla="*/ 2226514 w 8023328"/>
              <a:gd name="connsiteY3400" fmla="*/ 428356 h 2380521"/>
              <a:gd name="connsiteX3401" fmla="*/ 2238914 w 8023328"/>
              <a:gd name="connsiteY3401" fmla="*/ 440753 h 2380521"/>
              <a:gd name="connsiteX3402" fmla="*/ 2226514 w 8023328"/>
              <a:gd name="connsiteY3402" fmla="*/ 454610 h 2380521"/>
              <a:gd name="connsiteX3403" fmla="*/ 2212656 w 8023328"/>
              <a:gd name="connsiteY3403" fmla="*/ 440753 h 2380521"/>
              <a:gd name="connsiteX3404" fmla="*/ 2226514 w 8023328"/>
              <a:gd name="connsiteY3404" fmla="*/ 428356 h 2380521"/>
              <a:gd name="connsiteX3405" fmla="*/ 2155682 w 8023328"/>
              <a:gd name="connsiteY3405" fmla="*/ 428356 h 2380521"/>
              <a:gd name="connsiteX3406" fmla="*/ 2168079 w 8023328"/>
              <a:gd name="connsiteY3406" fmla="*/ 440753 h 2380521"/>
              <a:gd name="connsiteX3407" fmla="*/ 2155682 w 8023328"/>
              <a:gd name="connsiteY3407" fmla="*/ 454610 h 2380521"/>
              <a:gd name="connsiteX3408" fmla="*/ 2141825 w 8023328"/>
              <a:gd name="connsiteY3408" fmla="*/ 440753 h 2380521"/>
              <a:gd name="connsiteX3409" fmla="*/ 2155682 w 8023328"/>
              <a:gd name="connsiteY3409" fmla="*/ 428356 h 2380521"/>
              <a:gd name="connsiteX3410" fmla="*/ 2084846 w 8023328"/>
              <a:gd name="connsiteY3410" fmla="*/ 428356 h 2380521"/>
              <a:gd name="connsiteX3411" fmla="*/ 2097246 w 8023328"/>
              <a:gd name="connsiteY3411" fmla="*/ 440753 h 2380521"/>
              <a:gd name="connsiteX3412" fmla="*/ 2084846 w 8023328"/>
              <a:gd name="connsiteY3412" fmla="*/ 454610 h 2380521"/>
              <a:gd name="connsiteX3413" fmla="*/ 2070991 w 8023328"/>
              <a:gd name="connsiteY3413" fmla="*/ 440753 h 2380521"/>
              <a:gd name="connsiteX3414" fmla="*/ 2084846 w 8023328"/>
              <a:gd name="connsiteY3414" fmla="*/ 428356 h 2380521"/>
              <a:gd name="connsiteX3415" fmla="*/ 2011832 w 8023328"/>
              <a:gd name="connsiteY3415" fmla="*/ 428356 h 2380521"/>
              <a:gd name="connsiteX3416" fmla="*/ 2026418 w 8023328"/>
              <a:gd name="connsiteY3416" fmla="*/ 440753 h 2380521"/>
              <a:gd name="connsiteX3417" fmla="*/ 2011832 w 8023328"/>
              <a:gd name="connsiteY3417" fmla="*/ 454610 h 2380521"/>
              <a:gd name="connsiteX3418" fmla="*/ 2000165 w 8023328"/>
              <a:gd name="connsiteY3418" fmla="*/ 440753 h 2380521"/>
              <a:gd name="connsiteX3419" fmla="*/ 2011832 w 8023328"/>
              <a:gd name="connsiteY3419" fmla="*/ 428356 h 2380521"/>
              <a:gd name="connsiteX3420" fmla="*/ 1938362 w 8023328"/>
              <a:gd name="connsiteY3420" fmla="*/ 428356 h 2380521"/>
              <a:gd name="connsiteX3421" fmla="*/ 1952216 w 8023328"/>
              <a:gd name="connsiteY3421" fmla="*/ 440753 h 2380521"/>
              <a:gd name="connsiteX3422" fmla="*/ 1938362 w 8023328"/>
              <a:gd name="connsiteY3422" fmla="*/ 454610 h 2380521"/>
              <a:gd name="connsiteX3423" fmla="*/ 1925965 w 8023328"/>
              <a:gd name="connsiteY3423" fmla="*/ 440753 h 2380521"/>
              <a:gd name="connsiteX3424" fmla="*/ 1938362 w 8023328"/>
              <a:gd name="connsiteY3424" fmla="*/ 428356 h 2380521"/>
              <a:gd name="connsiteX3425" fmla="*/ 1867525 w 8023328"/>
              <a:gd name="connsiteY3425" fmla="*/ 428356 h 2380521"/>
              <a:gd name="connsiteX3426" fmla="*/ 1881384 w 8023328"/>
              <a:gd name="connsiteY3426" fmla="*/ 440753 h 2380521"/>
              <a:gd name="connsiteX3427" fmla="*/ 1867525 w 8023328"/>
              <a:gd name="connsiteY3427" fmla="*/ 454610 h 2380521"/>
              <a:gd name="connsiteX3428" fmla="*/ 1855126 w 8023328"/>
              <a:gd name="connsiteY3428" fmla="*/ 440753 h 2380521"/>
              <a:gd name="connsiteX3429" fmla="*/ 1867525 w 8023328"/>
              <a:gd name="connsiteY3429" fmla="*/ 428356 h 2380521"/>
              <a:gd name="connsiteX3430" fmla="*/ 1799085 w 8023328"/>
              <a:gd name="connsiteY3430" fmla="*/ 428356 h 2380521"/>
              <a:gd name="connsiteX3431" fmla="*/ 1813873 w 8023328"/>
              <a:gd name="connsiteY3431" fmla="*/ 440753 h 2380521"/>
              <a:gd name="connsiteX3432" fmla="*/ 1799085 w 8023328"/>
              <a:gd name="connsiteY3432" fmla="*/ 454610 h 2380521"/>
              <a:gd name="connsiteX3433" fmla="*/ 1784298 w 8023328"/>
              <a:gd name="connsiteY3433" fmla="*/ 440753 h 2380521"/>
              <a:gd name="connsiteX3434" fmla="*/ 1799085 w 8023328"/>
              <a:gd name="connsiteY3434" fmla="*/ 428356 h 2380521"/>
              <a:gd name="connsiteX3435" fmla="*/ 1728260 w 8023328"/>
              <a:gd name="connsiteY3435" fmla="*/ 428356 h 2380521"/>
              <a:gd name="connsiteX3436" fmla="*/ 1743046 w 8023328"/>
              <a:gd name="connsiteY3436" fmla="*/ 440753 h 2380521"/>
              <a:gd name="connsiteX3437" fmla="*/ 1728260 w 8023328"/>
              <a:gd name="connsiteY3437" fmla="*/ 454610 h 2380521"/>
              <a:gd name="connsiteX3438" fmla="*/ 1713469 w 8023328"/>
              <a:gd name="connsiteY3438" fmla="*/ 440753 h 2380521"/>
              <a:gd name="connsiteX3439" fmla="*/ 1728260 w 8023328"/>
              <a:gd name="connsiteY3439" fmla="*/ 428356 h 2380521"/>
              <a:gd name="connsiteX3440" fmla="*/ 1657426 w 8023328"/>
              <a:gd name="connsiteY3440" fmla="*/ 428356 h 2380521"/>
              <a:gd name="connsiteX3441" fmla="*/ 1672218 w 8023328"/>
              <a:gd name="connsiteY3441" fmla="*/ 440753 h 2380521"/>
              <a:gd name="connsiteX3442" fmla="*/ 1657426 w 8023328"/>
              <a:gd name="connsiteY3442" fmla="*/ 454610 h 2380521"/>
              <a:gd name="connsiteX3443" fmla="*/ 1642647 w 8023328"/>
              <a:gd name="connsiteY3443" fmla="*/ 440753 h 2380521"/>
              <a:gd name="connsiteX3444" fmla="*/ 1657426 w 8023328"/>
              <a:gd name="connsiteY3444" fmla="*/ 428356 h 2380521"/>
              <a:gd name="connsiteX3445" fmla="*/ 1582294 w 8023328"/>
              <a:gd name="connsiteY3445" fmla="*/ 428356 h 2380521"/>
              <a:gd name="connsiteX3446" fmla="*/ 1594697 w 8023328"/>
              <a:gd name="connsiteY3446" fmla="*/ 440753 h 2380521"/>
              <a:gd name="connsiteX3447" fmla="*/ 1582294 w 8023328"/>
              <a:gd name="connsiteY3447" fmla="*/ 454610 h 2380521"/>
              <a:gd name="connsiteX3448" fmla="*/ 1568438 w 8023328"/>
              <a:gd name="connsiteY3448" fmla="*/ 440753 h 2380521"/>
              <a:gd name="connsiteX3449" fmla="*/ 1582294 w 8023328"/>
              <a:gd name="connsiteY3449" fmla="*/ 428356 h 2380521"/>
              <a:gd name="connsiteX3450" fmla="*/ 1512195 w 8023328"/>
              <a:gd name="connsiteY3450" fmla="*/ 428356 h 2380521"/>
              <a:gd name="connsiteX3451" fmla="*/ 1523862 w 8023328"/>
              <a:gd name="connsiteY3451" fmla="*/ 440753 h 2380521"/>
              <a:gd name="connsiteX3452" fmla="*/ 1512195 w 8023328"/>
              <a:gd name="connsiteY3452" fmla="*/ 454610 h 2380521"/>
              <a:gd name="connsiteX3453" fmla="*/ 1497610 w 8023328"/>
              <a:gd name="connsiteY3453" fmla="*/ 440753 h 2380521"/>
              <a:gd name="connsiteX3454" fmla="*/ 1512195 w 8023328"/>
              <a:gd name="connsiteY3454" fmla="*/ 428356 h 2380521"/>
              <a:gd name="connsiteX3455" fmla="*/ 1439171 w 8023328"/>
              <a:gd name="connsiteY3455" fmla="*/ 428356 h 2380521"/>
              <a:gd name="connsiteX3456" fmla="*/ 1453023 w 8023328"/>
              <a:gd name="connsiteY3456" fmla="*/ 440753 h 2380521"/>
              <a:gd name="connsiteX3457" fmla="*/ 1439171 w 8023328"/>
              <a:gd name="connsiteY3457" fmla="*/ 454610 h 2380521"/>
              <a:gd name="connsiteX3458" fmla="*/ 1426771 w 8023328"/>
              <a:gd name="connsiteY3458" fmla="*/ 440753 h 2380521"/>
              <a:gd name="connsiteX3459" fmla="*/ 1439171 w 8023328"/>
              <a:gd name="connsiteY3459" fmla="*/ 428356 h 2380521"/>
              <a:gd name="connsiteX3460" fmla="*/ 1368344 w 8023328"/>
              <a:gd name="connsiteY3460" fmla="*/ 428356 h 2380521"/>
              <a:gd name="connsiteX3461" fmla="*/ 1382196 w 8023328"/>
              <a:gd name="connsiteY3461" fmla="*/ 440753 h 2380521"/>
              <a:gd name="connsiteX3462" fmla="*/ 1368344 w 8023328"/>
              <a:gd name="connsiteY3462" fmla="*/ 454610 h 2380521"/>
              <a:gd name="connsiteX3463" fmla="*/ 1355948 w 8023328"/>
              <a:gd name="connsiteY3463" fmla="*/ 440753 h 2380521"/>
              <a:gd name="connsiteX3464" fmla="*/ 1368344 w 8023328"/>
              <a:gd name="connsiteY3464" fmla="*/ 428356 h 2380521"/>
              <a:gd name="connsiteX3465" fmla="*/ 1297515 w 8023328"/>
              <a:gd name="connsiteY3465" fmla="*/ 428356 h 2380521"/>
              <a:gd name="connsiteX3466" fmla="*/ 1311372 w 8023328"/>
              <a:gd name="connsiteY3466" fmla="*/ 440753 h 2380521"/>
              <a:gd name="connsiteX3467" fmla="*/ 1297515 w 8023328"/>
              <a:gd name="connsiteY3467" fmla="*/ 454610 h 2380521"/>
              <a:gd name="connsiteX3468" fmla="*/ 1285118 w 8023328"/>
              <a:gd name="connsiteY3468" fmla="*/ 440753 h 2380521"/>
              <a:gd name="connsiteX3469" fmla="*/ 1297515 w 8023328"/>
              <a:gd name="connsiteY3469" fmla="*/ 428356 h 2380521"/>
              <a:gd name="connsiteX3470" fmla="*/ 1225703 w 8023328"/>
              <a:gd name="connsiteY3470" fmla="*/ 428356 h 2380521"/>
              <a:gd name="connsiteX3471" fmla="*/ 1240491 w 8023328"/>
              <a:gd name="connsiteY3471" fmla="*/ 440753 h 2380521"/>
              <a:gd name="connsiteX3472" fmla="*/ 1225703 w 8023328"/>
              <a:gd name="connsiteY3472" fmla="*/ 454610 h 2380521"/>
              <a:gd name="connsiteX3473" fmla="*/ 1210925 w 8023328"/>
              <a:gd name="connsiteY3473" fmla="*/ 440753 h 2380521"/>
              <a:gd name="connsiteX3474" fmla="*/ 1225703 w 8023328"/>
              <a:gd name="connsiteY3474" fmla="*/ 428356 h 2380521"/>
              <a:gd name="connsiteX3475" fmla="*/ 1154886 w 8023328"/>
              <a:gd name="connsiteY3475" fmla="*/ 428356 h 2380521"/>
              <a:gd name="connsiteX3476" fmla="*/ 1169676 w 8023328"/>
              <a:gd name="connsiteY3476" fmla="*/ 440753 h 2380521"/>
              <a:gd name="connsiteX3477" fmla="*/ 1154886 w 8023328"/>
              <a:gd name="connsiteY3477" fmla="*/ 454610 h 2380521"/>
              <a:gd name="connsiteX3478" fmla="*/ 1140096 w 8023328"/>
              <a:gd name="connsiteY3478" fmla="*/ 440753 h 2380521"/>
              <a:gd name="connsiteX3479" fmla="*/ 1154886 w 8023328"/>
              <a:gd name="connsiteY3479" fmla="*/ 428356 h 2380521"/>
              <a:gd name="connsiteX3480" fmla="*/ 1084056 w 8023328"/>
              <a:gd name="connsiteY3480" fmla="*/ 428356 h 2380521"/>
              <a:gd name="connsiteX3481" fmla="*/ 1098844 w 8023328"/>
              <a:gd name="connsiteY3481" fmla="*/ 440753 h 2380521"/>
              <a:gd name="connsiteX3482" fmla="*/ 1084056 w 8023328"/>
              <a:gd name="connsiteY3482" fmla="*/ 454610 h 2380521"/>
              <a:gd name="connsiteX3483" fmla="*/ 1069267 w 8023328"/>
              <a:gd name="connsiteY3483" fmla="*/ 440753 h 2380521"/>
              <a:gd name="connsiteX3484" fmla="*/ 1084056 w 8023328"/>
              <a:gd name="connsiteY3484" fmla="*/ 428356 h 2380521"/>
              <a:gd name="connsiteX3485" fmla="*/ 1013015 w 8023328"/>
              <a:gd name="connsiteY3485" fmla="*/ 428356 h 2380521"/>
              <a:gd name="connsiteX3486" fmla="*/ 1024685 w 8023328"/>
              <a:gd name="connsiteY3486" fmla="*/ 440753 h 2380521"/>
              <a:gd name="connsiteX3487" fmla="*/ 1013015 w 8023328"/>
              <a:gd name="connsiteY3487" fmla="*/ 454610 h 2380521"/>
              <a:gd name="connsiteX3488" fmla="*/ 998434 w 8023328"/>
              <a:gd name="connsiteY3488" fmla="*/ 440753 h 2380521"/>
              <a:gd name="connsiteX3489" fmla="*/ 1013015 w 8023328"/>
              <a:gd name="connsiteY3489" fmla="*/ 428356 h 2380521"/>
              <a:gd name="connsiteX3490" fmla="*/ 941465 w 8023328"/>
              <a:gd name="connsiteY3490" fmla="*/ 428356 h 2380521"/>
              <a:gd name="connsiteX3491" fmla="*/ 953864 w 8023328"/>
              <a:gd name="connsiteY3491" fmla="*/ 440753 h 2380521"/>
              <a:gd name="connsiteX3492" fmla="*/ 941465 w 8023328"/>
              <a:gd name="connsiteY3492" fmla="*/ 454610 h 2380521"/>
              <a:gd name="connsiteX3493" fmla="*/ 927611 w 8023328"/>
              <a:gd name="connsiteY3493" fmla="*/ 440753 h 2380521"/>
              <a:gd name="connsiteX3494" fmla="*/ 941465 w 8023328"/>
              <a:gd name="connsiteY3494" fmla="*/ 428356 h 2380521"/>
              <a:gd name="connsiteX3495" fmla="*/ 870633 w 8023328"/>
              <a:gd name="connsiteY3495" fmla="*/ 428356 h 2380521"/>
              <a:gd name="connsiteX3496" fmla="*/ 883030 w 8023328"/>
              <a:gd name="connsiteY3496" fmla="*/ 440753 h 2380521"/>
              <a:gd name="connsiteX3497" fmla="*/ 870633 w 8023328"/>
              <a:gd name="connsiteY3497" fmla="*/ 454610 h 2380521"/>
              <a:gd name="connsiteX3498" fmla="*/ 856774 w 8023328"/>
              <a:gd name="connsiteY3498" fmla="*/ 440753 h 2380521"/>
              <a:gd name="connsiteX3499" fmla="*/ 870633 w 8023328"/>
              <a:gd name="connsiteY3499" fmla="*/ 428356 h 2380521"/>
              <a:gd name="connsiteX3500" fmla="*/ 798344 w 8023328"/>
              <a:gd name="connsiteY3500" fmla="*/ 428356 h 2380521"/>
              <a:gd name="connsiteX3501" fmla="*/ 812196 w 8023328"/>
              <a:gd name="connsiteY3501" fmla="*/ 440753 h 2380521"/>
              <a:gd name="connsiteX3502" fmla="*/ 798344 w 8023328"/>
              <a:gd name="connsiteY3502" fmla="*/ 454610 h 2380521"/>
              <a:gd name="connsiteX3503" fmla="*/ 785947 w 8023328"/>
              <a:gd name="connsiteY3503" fmla="*/ 440753 h 2380521"/>
              <a:gd name="connsiteX3504" fmla="*/ 798344 w 8023328"/>
              <a:gd name="connsiteY3504" fmla="*/ 428356 h 2380521"/>
              <a:gd name="connsiteX3505" fmla="*/ 724138 w 8023328"/>
              <a:gd name="connsiteY3505" fmla="*/ 428356 h 2380521"/>
              <a:gd name="connsiteX3506" fmla="*/ 738002 w 8023328"/>
              <a:gd name="connsiteY3506" fmla="*/ 442212 h 2380521"/>
              <a:gd name="connsiteX3507" fmla="*/ 724138 w 8023328"/>
              <a:gd name="connsiteY3507" fmla="*/ 454610 h 2380521"/>
              <a:gd name="connsiteX3508" fmla="*/ 711747 w 8023328"/>
              <a:gd name="connsiteY3508" fmla="*/ 442212 h 2380521"/>
              <a:gd name="connsiteX3509" fmla="*/ 724138 w 8023328"/>
              <a:gd name="connsiteY3509" fmla="*/ 428356 h 2380521"/>
              <a:gd name="connsiteX3510" fmla="*/ 653312 w 8023328"/>
              <a:gd name="connsiteY3510" fmla="*/ 428356 h 2380521"/>
              <a:gd name="connsiteX3511" fmla="*/ 667165 w 8023328"/>
              <a:gd name="connsiteY3511" fmla="*/ 442212 h 2380521"/>
              <a:gd name="connsiteX3512" fmla="*/ 653312 w 8023328"/>
              <a:gd name="connsiteY3512" fmla="*/ 454610 h 2380521"/>
              <a:gd name="connsiteX3513" fmla="*/ 640912 w 8023328"/>
              <a:gd name="connsiteY3513" fmla="*/ 442212 h 2380521"/>
              <a:gd name="connsiteX3514" fmla="*/ 653312 w 8023328"/>
              <a:gd name="connsiteY3514" fmla="*/ 428356 h 2380521"/>
              <a:gd name="connsiteX3515" fmla="*/ 3796752 w 8023328"/>
              <a:gd name="connsiteY3515" fmla="*/ 424982 h 2380521"/>
              <a:gd name="connsiteX3516" fmla="*/ 3810608 w 8023328"/>
              <a:gd name="connsiteY3516" fmla="*/ 439771 h 2380521"/>
              <a:gd name="connsiteX3517" fmla="*/ 3796752 w 8023328"/>
              <a:gd name="connsiteY3517" fmla="*/ 454560 h 2380521"/>
              <a:gd name="connsiteX3518" fmla="*/ 3784355 w 8023328"/>
              <a:gd name="connsiteY3518" fmla="*/ 439771 h 2380521"/>
              <a:gd name="connsiteX3519" fmla="*/ 3796752 w 8023328"/>
              <a:gd name="connsiteY3519" fmla="*/ 424982 h 2380521"/>
              <a:gd name="connsiteX3520" fmla="*/ 3725922 w 8023328"/>
              <a:gd name="connsiteY3520" fmla="*/ 424982 h 2380521"/>
              <a:gd name="connsiteX3521" fmla="*/ 3739778 w 8023328"/>
              <a:gd name="connsiteY3521" fmla="*/ 439771 h 2380521"/>
              <a:gd name="connsiteX3522" fmla="*/ 3725922 w 8023328"/>
              <a:gd name="connsiteY3522" fmla="*/ 454560 h 2380521"/>
              <a:gd name="connsiteX3523" fmla="*/ 3713525 w 8023328"/>
              <a:gd name="connsiteY3523" fmla="*/ 439771 h 2380521"/>
              <a:gd name="connsiteX3524" fmla="*/ 3725922 w 8023328"/>
              <a:gd name="connsiteY3524" fmla="*/ 424982 h 2380521"/>
              <a:gd name="connsiteX3525" fmla="*/ 3655091 w 8023328"/>
              <a:gd name="connsiteY3525" fmla="*/ 424982 h 2380521"/>
              <a:gd name="connsiteX3526" fmla="*/ 3668947 w 8023328"/>
              <a:gd name="connsiteY3526" fmla="*/ 439771 h 2380521"/>
              <a:gd name="connsiteX3527" fmla="*/ 3655091 w 8023328"/>
              <a:gd name="connsiteY3527" fmla="*/ 454560 h 2380521"/>
              <a:gd name="connsiteX3528" fmla="*/ 3642694 w 8023328"/>
              <a:gd name="connsiteY3528" fmla="*/ 439771 h 2380521"/>
              <a:gd name="connsiteX3529" fmla="*/ 3655091 w 8023328"/>
              <a:gd name="connsiteY3529" fmla="*/ 424982 h 2380521"/>
              <a:gd name="connsiteX3530" fmla="*/ 3583280 w 8023328"/>
              <a:gd name="connsiteY3530" fmla="*/ 424982 h 2380521"/>
              <a:gd name="connsiteX3531" fmla="*/ 3598069 w 8023328"/>
              <a:gd name="connsiteY3531" fmla="*/ 439771 h 2380521"/>
              <a:gd name="connsiteX3532" fmla="*/ 3583280 w 8023328"/>
              <a:gd name="connsiteY3532" fmla="*/ 454560 h 2380521"/>
              <a:gd name="connsiteX3533" fmla="*/ 3568491 w 8023328"/>
              <a:gd name="connsiteY3533" fmla="*/ 439771 h 2380521"/>
              <a:gd name="connsiteX3534" fmla="*/ 3583280 w 8023328"/>
              <a:gd name="connsiteY3534" fmla="*/ 424982 h 2380521"/>
              <a:gd name="connsiteX3535" fmla="*/ 3512449 w 8023328"/>
              <a:gd name="connsiteY3535" fmla="*/ 424982 h 2380521"/>
              <a:gd name="connsiteX3536" fmla="*/ 3527237 w 8023328"/>
              <a:gd name="connsiteY3536" fmla="*/ 439771 h 2380521"/>
              <a:gd name="connsiteX3537" fmla="*/ 3512449 w 8023328"/>
              <a:gd name="connsiteY3537" fmla="*/ 454560 h 2380521"/>
              <a:gd name="connsiteX3538" fmla="*/ 3497661 w 8023328"/>
              <a:gd name="connsiteY3538" fmla="*/ 439771 h 2380521"/>
              <a:gd name="connsiteX3539" fmla="*/ 3512449 w 8023328"/>
              <a:gd name="connsiteY3539" fmla="*/ 424982 h 2380521"/>
              <a:gd name="connsiteX3540" fmla="*/ 3440686 w 8023328"/>
              <a:gd name="connsiteY3540" fmla="*/ 424982 h 2380521"/>
              <a:gd name="connsiteX3541" fmla="*/ 3453083 w 8023328"/>
              <a:gd name="connsiteY3541" fmla="*/ 439771 h 2380521"/>
              <a:gd name="connsiteX3542" fmla="*/ 3440686 w 8023328"/>
              <a:gd name="connsiteY3542" fmla="*/ 454560 h 2380521"/>
              <a:gd name="connsiteX3543" fmla="*/ 3426830 w 8023328"/>
              <a:gd name="connsiteY3543" fmla="*/ 439771 h 2380521"/>
              <a:gd name="connsiteX3544" fmla="*/ 3440686 w 8023328"/>
              <a:gd name="connsiteY3544" fmla="*/ 424982 h 2380521"/>
              <a:gd name="connsiteX3545" fmla="*/ 3369857 w 8023328"/>
              <a:gd name="connsiteY3545" fmla="*/ 424982 h 2380521"/>
              <a:gd name="connsiteX3546" fmla="*/ 3382254 w 8023328"/>
              <a:gd name="connsiteY3546" fmla="*/ 439771 h 2380521"/>
              <a:gd name="connsiteX3547" fmla="*/ 3369857 w 8023328"/>
              <a:gd name="connsiteY3547" fmla="*/ 454560 h 2380521"/>
              <a:gd name="connsiteX3548" fmla="*/ 3356001 w 8023328"/>
              <a:gd name="connsiteY3548" fmla="*/ 439771 h 2380521"/>
              <a:gd name="connsiteX3549" fmla="*/ 3369857 w 8023328"/>
              <a:gd name="connsiteY3549" fmla="*/ 424982 h 2380521"/>
              <a:gd name="connsiteX3550" fmla="*/ 3299097 w 8023328"/>
              <a:gd name="connsiteY3550" fmla="*/ 424982 h 2380521"/>
              <a:gd name="connsiteX3551" fmla="*/ 3311491 w 8023328"/>
              <a:gd name="connsiteY3551" fmla="*/ 439771 h 2380521"/>
              <a:gd name="connsiteX3552" fmla="*/ 3299097 w 8023328"/>
              <a:gd name="connsiteY3552" fmla="*/ 454560 h 2380521"/>
              <a:gd name="connsiteX3553" fmla="*/ 3285240 w 8023328"/>
              <a:gd name="connsiteY3553" fmla="*/ 439771 h 2380521"/>
              <a:gd name="connsiteX3554" fmla="*/ 3299097 w 8023328"/>
              <a:gd name="connsiteY3554" fmla="*/ 424982 h 2380521"/>
              <a:gd name="connsiteX3555" fmla="*/ 3226805 w 8023328"/>
              <a:gd name="connsiteY3555" fmla="*/ 424982 h 2380521"/>
              <a:gd name="connsiteX3556" fmla="*/ 3240664 w 8023328"/>
              <a:gd name="connsiteY3556" fmla="*/ 439771 h 2380521"/>
              <a:gd name="connsiteX3557" fmla="*/ 3226805 w 8023328"/>
              <a:gd name="connsiteY3557" fmla="*/ 454560 h 2380521"/>
              <a:gd name="connsiteX3558" fmla="*/ 3214406 w 8023328"/>
              <a:gd name="connsiteY3558" fmla="*/ 439771 h 2380521"/>
              <a:gd name="connsiteX3559" fmla="*/ 3226805 w 8023328"/>
              <a:gd name="connsiteY3559" fmla="*/ 424982 h 2380521"/>
              <a:gd name="connsiteX3560" fmla="*/ 3152602 w 8023328"/>
              <a:gd name="connsiteY3560" fmla="*/ 424982 h 2380521"/>
              <a:gd name="connsiteX3561" fmla="*/ 3166460 w 8023328"/>
              <a:gd name="connsiteY3561" fmla="*/ 439771 h 2380521"/>
              <a:gd name="connsiteX3562" fmla="*/ 3152602 w 8023328"/>
              <a:gd name="connsiteY3562" fmla="*/ 454560 h 2380521"/>
              <a:gd name="connsiteX3563" fmla="*/ 3140203 w 8023328"/>
              <a:gd name="connsiteY3563" fmla="*/ 439771 h 2380521"/>
              <a:gd name="connsiteX3564" fmla="*/ 3152602 w 8023328"/>
              <a:gd name="connsiteY3564" fmla="*/ 424982 h 2380521"/>
              <a:gd name="connsiteX3565" fmla="*/ 3081772 w 8023328"/>
              <a:gd name="connsiteY3565" fmla="*/ 424982 h 2380521"/>
              <a:gd name="connsiteX3566" fmla="*/ 3095624 w 8023328"/>
              <a:gd name="connsiteY3566" fmla="*/ 439771 h 2380521"/>
              <a:gd name="connsiteX3567" fmla="*/ 3081772 w 8023328"/>
              <a:gd name="connsiteY3567" fmla="*/ 454560 h 2380521"/>
              <a:gd name="connsiteX3568" fmla="*/ 3069372 w 8023328"/>
              <a:gd name="connsiteY3568" fmla="*/ 439771 h 2380521"/>
              <a:gd name="connsiteX3569" fmla="*/ 3081772 w 8023328"/>
              <a:gd name="connsiteY3569" fmla="*/ 424982 h 2380521"/>
              <a:gd name="connsiteX3570" fmla="*/ 3013715 w 8023328"/>
              <a:gd name="connsiteY3570" fmla="*/ 424982 h 2380521"/>
              <a:gd name="connsiteX3571" fmla="*/ 3028135 w 8023328"/>
              <a:gd name="connsiteY3571" fmla="*/ 439771 h 2380521"/>
              <a:gd name="connsiteX3572" fmla="*/ 3013715 w 8023328"/>
              <a:gd name="connsiteY3572" fmla="*/ 454560 h 2380521"/>
              <a:gd name="connsiteX3573" fmla="*/ 2998539 w 8023328"/>
              <a:gd name="connsiteY3573" fmla="*/ 439771 h 2380521"/>
              <a:gd name="connsiteX3574" fmla="*/ 3013715 w 8023328"/>
              <a:gd name="connsiteY3574" fmla="*/ 424982 h 2380521"/>
              <a:gd name="connsiteX3575" fmla="*/ 2942491 w 8023328"/>
              <a:gd name="connsiteY3575" fmla="*/ 424982 h 2380521"/>
              <a:gd name="connsiteX3576" fmla="*/ 2957286 w 8023328"/>
              <a:gd name="connsiteY3576" fmla="*/ 439771 h 2380521"/>
              <a:gd name="connsiteX3577" fmla="*/ 2942491 w 8023328"/>
              <a:gd name="connsiteY3577" fmla="*/ 454560 h 2380521"/>
              <a:gd name="connsiteX3578" fmla="*/ 2927708 w 8023328"/>
              <a:gd name="connsiteY3578" fmla="*/ 439771 h 2380521"/>
              <a:gd name="connsiteX3579" fmla="*/ 2942491 w 8023328"/>
              <a:gd name="connsiteY3579" fmla="*/ 424982 h 2380521"/>
              <a:gd name="connsiteX3580" fmla="*/ 2868291 w 8023328"/>
              <a:gd name="connsiteY3580" fmla="*/ 424982 h 2380521"/>
              <a:gd name="connsiteX3581" fmla="*/ 2883085 w 8023328"/>
              <a:gd name="connsiteY3581" fmla="*/ 439771 h 2380521"/>
              <a:gd name="connsiteX3582" fmla="*/ 2868291 w 8023328"/>
              <a:gd name="connsiteY3582" fmla="*/ 454560 h 2380521"/>
              <a:gd name="connsiteX3583" fmla="*/ 2853504 w 8023328"/>
              <a:gd name="connsiteY3583" fmla="*/ 439771 h 2380521"/>
              <a:gd name="connsiteX3584" fmla="*/ 2868291 w 8023328"/>
              <a:gd name="connsiteY3584" fmla="*/ 424982 h 2380521"/>
              <a:gd name="connsiteX3585" fmla="*/ 2796533 w 8023328"/>
              <a:gd name="connsiteY3585" fmla="*/ 424982 h 2380521"/>
              <a:gd name="connsiteX3586" fmla="*/ 2808932 w 8023328"/>
              <a:gd name="connsiteY3586" fmla="*/ 439771 h 2380521"/>
              <a:gd name="connsiteX3587" fmla="*/ 2796533 w 8023328"/>
              <a:gd name="connsiteY3587" fmla="*/ 454560 h 2380521"/>
              <a:gd name="connsiteX3588" fmla="*/ 2782678 w 8023328"/>
              <a:gd name="connsiteY3588" fmla="*/ 439771 h 2380521"/>
              <a:gd name="connsiteX3589" fmla="*/ 2796533 w 8023328"/>
              <a:gd name="connsiteY3589" fmla="*/ 424982 h 2380521"/>
              <a:gd name="connsiteX3590" fmla="*/ 2725695 w 8023328"/>
              <a:gd name="connsiteY3590" fmla="*/ 424982 h 2380521"/>
              <a:gd name="connsiteX3591" fmla="*/ 2738097 w 8023328"/>
              <a:gd name="connsiteY3591" fmla="*/ 439771 h 2380521"/>
              <a:gd name="connsiteX3592" fmla="*/ 2725695 w 8023328"/>
              <a:gd name="connsiteY3592" fmla="*/ 454560 h 2380521"/>
              <a:gd name="connsiteX3593" fmla="*/ 2711846 w 8023328"/>
              <a:gd name="connsiteY3593" fmla="*/ 439771 h 2380521"/>
              <a:gd name="connsiteX3594" fmla="*/ 2725695 w 8023328"/>
              <a:gd name="connsiteY3594" fmla="*/ 424982 h 2380521"/>
              <a:gd name="connsiteX3595" fmla="*/ 2654870 w 8023328"/>
              <a:gd name="connsiteY3595" fmla="*/ 424982 h 2380521"/>
              <a:gd name="connsiteX3596" fmla="*/ 2667270 w 8023328"/>
              <a:gd name="connsiteY3596" fmla="*/ 439771 h 2380521"/>
              <a:gd name="connsiteX3597" fmla="*/ 2654870 w 8023328"/>
              <a:gd name="connsiteY3597" fmla="*/ 454560 h 2380521"/>
              <a:gd name="connsiteX3598" fmla="*/ 2641018 w 8023328"/>
              <a:gd name="connsiteY3598" fmla="*/ 439771 h 2380521"/>
              <a:gd name="connsiteX3599" fmla="*/ 2654870 w 8023328"/>
              <a:gd name="connsiteY3599" fmla="*/ 424982 h 2380521"/>
              <a:gd name="connsiteX3600" fmla="*/ 2582580 w 8023328"/>
              <a:gd name="connsiteY3600" fmla="*/ 424982 h 2380521"/>
              <a:gd name="connsiteX3601" fmla="*/ 2596437 w 8023328"/>
              <a:gd name="connsiteY3601" fmla="*/ 439771 h 2380521"/>
              <a:gd name="connsiteX3602" fmla="*/ 2582580 w 8023328"/>
              <a:gd name="connsiteY3602" fmla="*/ 454560 h 2380521"/>
              <a:gd name="connsiteX3603" fmla="*/ 2570184 w 8023328"/>
              <a:gd name="connsiteY3603" fmla="*/ 439771 h 2380521"/>
              <a:gd name="connsiteX3604" fmla="*/ 2582580 w 8023328"/>
              <a:gd name="connsiteY3604" fmla="*/ 424982 h 2380521"/>
              <a:gd name="connsiteX3605" fmla="*/ 2511026 w 8023328"/>
              <a:gd name="connsiteY3605" fmla="*/ 424982 h 2380521"/>
              <a:gd name="connsiteX3606" fmla="*/ 2525610 w 8023328"/>
              <a:gd name="connsiteY3606" fmla="*/ 439771 h 2380521"/>
              <a:gd name="connsiteX3607" fmla="*/ 2511026 w 8023328"/>
              <a:gd name="connsiteY3607" fmla="*/ 454560 h 2380521"/>
              <a:gd name="connsiteX3608" fmla="*/ 2499361 w 8023328"/>
              <a:gd name="connsiteY3608" fmla="*/ 439771 h 2380521"/>
              <a:gd name="connsiteX3609" fmla="*/ 2511026 w 8023328"/>
              <a:gd name="connsiteY3609" fmla="*/ 424982 h 2380521"/>
              <a:gd name="connsiteX3610" fmla="*/ 1799085 w 8023328"/>
              <a:gd name="connsiteY3610" fmla="*/ 357525 h 2380521"/>
              <a:gd name="connsiteX3611" fmla="*/ 1813873 w 8023328"/>
              <a:gd name="connsiteY3611" fmla="*/ 369922 h 2380521"/>
              <a:gd name="connsiteX3612" fmla="*/ 1799085 w 8023328"/>
              <a:gd name="connsiteY3612" fmla="*/ 383779 h 2380521"/>
              <a:gd name="connsiteX3613" fmla="*/ 1784300 w 8023328"/>
              <a:gd name="connsiteY3613" fmla="*/ 369922 h 2380521"/>
              <a:gd name="connsiteX3614" fmla="*/ 1799085 w 8023328"/>
              <a:gd name="connsiteY3614" fmla="*/ 357525 h 2380521"/>
              <a:gd name="connsiteX3615" fmla="*/ 1728262 w 8023328"/>
              <a:gd name="connsiteY3615" fmla="*/ 357525 h 2380521"/>
              <a:gd name="connsiteX3616" fmla="*/ 1743049 w 8023328"/>
              <a:gd name="connsiteY3616" fmla="*/ 369922 h 2380521"/>
              <a:gd name="connsiteX3617" fmla="*/ 1728262 w 8023328"/>
              <a:gd name="connsiteY3617" fmla="*/ 383779 h 2380521"/>
              <a:gd name="connsiteX3618" fmla="*/ 1713470 w 8023328"/>
              <a:gd name="connsiteY3618" fmla="*/ 369922 h 2380521"/>
              <a:gd name="connsiteX3619" fmla="*/ 1728262 w 8023328"/>
              <a:gd name="connsiteY3619" fmla="*/ 357525 h 2380521"/>
              <a:gd name="connsiteX3620" fmla="*/ 1657429 w 8023328"/>
              <a:gd name="connsiteY3620" fmla="*/ 357525 h 2380521"/>
              <a:gd name="connsiteX3621" fmla="*/ 1672220 w 8023328"/>
              <a:gd name="connsiteY3621" fmla="*/ 369922 h 2380521"/>
              <a:gd name="connsiteX3622" fmla="*/ 1657429 w 8023328"/>
              <a:gd name="connsiteY3622" fmla="*/ 383779 h 2380521"/>
              <a:gd name="connsiteX3623" fmla="*/ 1642650 w 8023328"/>
              <a:gd name="connsiteY3623" fmla="*/ 369922 h 2380521"/>
              <a:gd name="connsiteX3624" fmla="*/ 1657429 w 8023328"/>
              <a:gd name="connsiteY3624" fmla="*/ 357525 h 2380521"/>
              <a:gd name="connsiteX3625" fmla="*/ 1582296 w 8023328"/>
              <a:gd name="connsiteY3625" fmla="*/ 357525 h 2380521"/>
              <a:gd name="connsiteX3626" fmla="*/ 1594704 w 8023328"/>
              <a:gd name="connsiteY3626" fmla="*/ 369922 h 2380521"/>
              <a:gd name="connsiteX3627" fmla="*/ 1582296 w 8023328"/>
              <a:gd name="connsiteY3627" fmla="*/ 383779 h 2380521"/>
              <a:gd name="connsiteX3628" fmla="*/ 1568441 w 8023328"/>
              <a:gd name="connsiteY3628" fmla="*/ 369922 h 2380521"/>
              <a:gd name="connsiteX3629" fmla="*/ 1582296 w 8023328"/>
              <a:gd name="connsiteY3629" fmla="*/ 357525 h 2380521"/>
              <a:gd name="connsiteX3630" fmla="*/ 1512195 w 8023328"/>
              <a:gd name="connsiteY3630" fmla="*/ 357525 h 2380521"/>
              <a:gd name="connsiteX3631" fmla="*/ 1523863 w 8023328"/>
              <a:gd name="connsiteY3631" fmla="*/ 369922 h 2380521"/>
              <a:gd name="connsiteX3632" fmla="*/ 1512195 w 8023328"/>
              <a:gd name="connsiteY3632" fmla="*/ 383779 h 2380521"/>
              <a:gd name="connsiteX3633" fmla="*/ 1497612 w 8023328"/>
              <a:gd name="connsiteY3633" fmla="*/ 369922 h 2380521"/>
              <a:gd name="connsiteX3634" fmla="*/ 1512195 w 8023328"/>
              <a:gd name="connsiteY3634" fmla="*/ 357525 h 2380521"/>
              <a:gd name="connsiteX3635" fmla="*/ 1439171 w 8023328"/>
              <a:gd name="connsiteY3635" fmla="*/ 357525 h 2380521"/>
              <a:gd name="connsiteX3636" fmla="*/ 1453023 w 8023328"/>
              <a:gd name="connsiteY3636" fmla="*/ 369922 h 2380521"/>
              <a:gd name="connsiteX3637" fmla="*/ 1439171 w 8023328"/>
              <a:gd name="connsiteY3637" fmla="*/ 383779 h 2380521"/>
              <a:gd name="connsiteX3638" fmla="*/ 1426774 w 8023328"/>
              <a:gd name="connsiteY3638" fmla="*/ 369922 h 2380521"/>
              <a:gd name="connsiteX3639" fmla="*/ 1439171 w 8023328"/>
              <a:gd name="connsiteY3639" fmla="*/ 357525 h 2380521"/>
              <a:gd name="connsiteX3640" fmla="*/ 1368347 w 8023328"/>
              <a:gd name="connsiteY3640" fmla="*/ 357525 h 2380521"/>
              <a:gd name="connsiteX3641" fmla="*/ 1382199 w 8023328"/>
              <a:gd name="connsiteY3641" fmla="*/ 369922 h 2380521"/>
              <a:gd name="connsiteX3642" fmla="*/ 1368347 w 8023328"/>
              <a:gd name="connsiteY3642" fmla="*/ 383779 h 2380521"/>
              <a:gd name="connsiteX3643" fmla="*/ 1355949 w 8023328"/>
              <a:gd name="connsiteY3643" fmla="*/ 369922 h 2380521"/>
              <a:gd name="connsiteX3644" fmla="*/ 1368347 w 8023328"/>
              <a:gd name="connsiteY3644" fmla="*/ 357525 h 2380521"/>
              <a:gd name="connsiteX3645" fmla="*/ 1297518 w 8023328"/>
              <a:gd name="connsiteY3645" fmla="*/ 357525 h 2380521"/>
              <a:gd name="connsiteX3646" fmla="*/ 1311374 w 8023328"/>
              <a:gd name="connsiteY3646" fmla="*/ 369922 h 2380521"/>
              <a:gd name="connsiteX3647" fmla="*/ 1297518 w 8023328"/>
              <a:gd name="connsiteY3647" fmla="*/ 383779 h 2380521"/>
              <a:gd name="connsiteX3648" fmla="*/ 1285121 w 8023328"/>
              <a:gd name="connsiteY3648" fmla="*/ 369922 h 2380521"/>
              <a:gd name="connsiteX3649" fmla="*/ 1297518 w 8023328"/>
              <a:gd name="connsiteY3649" fmla="*/ 357525 h 2380521"/>
              <a:gd name="connsiteX3650" fmla="*/ 1225703 w 8023328"/>
              <a:gd name="connsiteY3650" fmla="*/ 357525 h 2380521"/>
              <a:gd name="connsiteX3651" fmla="*/ 1240493 w 8023328"/>
              <a:gd name="connsiteY3651" fmla="*/ 369922 h 2380521"/>
              <a:gd name="connsiteX3652" fmla="*/ 1225703 w 8023328"/>
              <a:gd name="connsiteY3652" fmla="*/ 383779 h 2380521"/>
              <a:gd name="connsiteX3653" fmla="*/ 1210926 w 8023328"/>
              <a:gd name="connsiteY3653" fmla="*/ 369922 h 2380521"/>
              <a:gd name="connsiteX3654" fmla="*/ 1225703 w 8023328"/>
              <a:gd name="connsiteY3654" fmla="*/ 357525 h 2380521"/>
              <a:gd name="connsiteX3655" fmla="*/ 1154890 w 8023328"/>
              <a:gd name="connsiteY3655" fmla="*/ 357525 h 2380521"/>
              <a:gd name="connsiteX3656" fmla="*/ 1169676 w 8023328"/>
              <a:gd name="connsiteY3656" fmla="*/ 369922 h 2380521"/>
              <a:gd name="connsiteX3657" fmla="*/ 1154890 w 8023328"/>
              <a:gd name="connsiteY3657" fmla="*/ 383779 h 2380521"/>
              <a:gd name="connsiteX3658" fmla="*/ 1140096 w 8023328"/>
              <a:gd name="connsiteY3658" fmla="*/ 369922 h 2380521"/>
              <a:gd name="connsiteX3659" fmla="*/ 1154890 w 8023328"/>
              <a:gd name="connsiteY3659" fmla="*/ 357525 h 2380521"/>
              <a:gd name="connsiteX3660" fmla="*/ 1084059 w 8023328"/>
              <a:gd name="connsiteY3660" fmla="*/ 357525 h 2380521"/>
              <a:gd name="connsiteX3661" fmla="*/ 1098844 w 8023328"/>
              <a:gd name="connsiteY3661" fmla="*/ 369922 h 2380521"/>
              <a:gd name="connsiteX3662" fmla="*/ 1084059 w 8023328"/>
              <a:gd name="connsiteY3662" fmla="*/ 383779 h 2380521"/>
              <a:gd name="connsiteX3663" fmla="*/ 1069268 w 8023328"/>
              <a:gd name="connsiteY3663" fmla="*/ 369922 h 2380521"/>
              <a:gd name="connsiteX3664" fmla="*/ 1084059 w 8023328"/>
              <a:gd name="connsiteY3664" fmla="*/ 357525 h 2380521"/>
              <a:gd name="connsiteX3665" fmla="*/ 1013015 w 8023328"/>
              <a:gd name="connsiteY3665" fmla="*/ 357525 h 2380521"/>
              <a:gd name="connsiteX3666" fmla="*/ 1024685 w 8023328"/>
              <a:gd name="connsiteY3666" fmla="*/ 369922 h 2380521"/>
              <a:gd name="connsiteX3667" fmla="*/ 1013015 w 8023328"/>
              <a:gd name="connsiteY3667" fmla="*/ 383779 h 2380521"/>
              <a:gd name="connsiteX3668" fmla="*/ 998434 w 8023328"/>
              <a:gd name="connsiteY3668" fmla="*/ 369922 h 2380521"/>
              <a:gd name="connsiteX3669" fmla="*/ 1013015 w 8023328"/>
              <a:gd name="connsiteY3669" fmla="*/ 357525 h 2380521"/>
              <a:gd name="connsiteX3670" fmla="*/ 941465 w 8023328"/>
              <a:gd name="connsiteY3670" fmla="*/ 357525 h 2380521"/>
              <a:gd name="connsiteX3671" fmla="*/ 953864 w 8023328"/>
              <a:gd name="connsiteY3671" fmla="*/ 369922 h 2380521"/>
              <a:gd name="connsiteX3672" fmla="*/ 941465 w 8023328"/>
              <a:gd name="connsiteY3672" fmla="*/ 383779 h 2380521"/>
              <a:gd name="connsiteX3673" fmla="*/ 927611 w 8023328"/>
              <a:gd name="connsiteY3673" fmla="*/ 369922 h 2380521"/>
              <a:gd name="connsiteX3674" fmla="*/ 941465 w 8023328"/>
              <a:gd name="connsiteY3674" fmla="*/ 357525 h 2380521"/>
              <a:gd name="connsiteX3675" fmla="*/ 870633 w 8023328"/>
              <a:gd name="connsiteY3675" fmla="*/ 357525 h 2380521"/>
              <a:gd name="connsiteX3676" fmla="*/ 883034 w 8023328"/>
              <a:gd name="connsiteY3676" fmla="*/ 369922 h 2380521"/>
              <a:gd name="connsiteX3677" fmla="*/ 870633 w 8023328"/>
              <a:gd name="connsiteY3677" fmla="*/ 383779 h 2380521"/>
              <a:gd name="connsiteX3678" fmla="*/ 856777 w 8023328"/>
              <a:gd name="connsiteY3678" fmla="*/ 369922 h 2380521"/>
              <a:gd name="connsiteX3679" fmla="*/ 870633 w 8023328"/>
              <a:gd name="connsiteY3679" fmla="*/ 357525 h 2380521"/>
              <a:gd name="connsiteX3680" fmla="*/ 798346 w 8023328"/>
              <a:gd name="connsiteY3680" fmla="*/ 357525 h 2380521"/>
              <a:gd name="connsiteX3681" fmla="*/ 812203 w 8023328"/>
              <a:gd name="connsiteY3681" fmla="*/ 369922 h 2380521"/>
              <a:gd name="connsiteX3682" fmla="*/ 798346 w 8023328"/>
              <a:gd name="connsiteY3682" fmla="*/ 383779 h 2380521"/>
              <a:gd name="connsiteX3683" fmla="*/ 785947 w 8023328"/>
              <a:gd name="connsiteY3683" fmla="*/ 369922 h 2380521"/>
              <a:gd name="connsiteX3684" fmla="*/ 798346 w 8023328"/>
              <a:gd name="connsiteY3684" fmla="*/ 357525 h 2380521"/>
              <a:gd name="connsiteX3685" fmla="*/ 3654110 w 8023328"/>
              <a:gd name="connsiteY3685" fmla="*/ 354153 h 2380521"/>
              <a:gd name="connsiteX3686" fmla="*/ 3668898 w 8023328"/>
              <a:gd name="connsiteY3686" fmla="*/ 368738 h 2380521"/>
              <a:gd name="connsiteX3687" fmla="*/ 3654110 w 8023328"/>
              <a:gd name="connsiteY3687" fmla="*/ 380407 h 2380521"/>
              <a:gd name="connsiteX3688" fmla="*/ 3639322 w 8023328"/>
              <a:gd name="connsiteY3688" fmla="*/ 368738 h 2380521"/>
              <a:gd name="connsiteX3689" fmla="*/ 3654110 w 8023328"/>
              <a:gd name="connsiteY3689" fmla="*/ 354153 h 2380521"/>
              <a:gd name="connsiteX3690" fmla="*/ 3583280 w 8023328"/>
              <a:gd name="connsiteY3690" fmla="*/ 354153 h 2380521"/>
              <a:gd name="connsiteX3691" fmla="*/ 3598069 w 8023328"/>
              <a:gd name="connsiteY3691" fmla="*/ 368738 h 2380521"/>
              <a:gd name="connsiteX3692" fmla="*/ 3583280 w 8023328"/>
              <a:gd name="connsiteY3692" fmla="*/ 380407 h 2380521"/>
              <a:gd name="connsiteX3693" fmla="*/ 3568491 w 8023328"/>
              <a:gd name="connsiteY3693" fmla="*/ 368738 h 2380521"/>
              <a:gd name="connsiteX3694" fmla="*/ 3583280 w 8023328"/>
              <a:gd name="connsiteY3694" fmla="*/ 354153 h 2380521"/>
              <a:gd name="connsiteX3695" fmla="*/ 3512449 w 8023328"/>
              <a:gd name="connsiteY3695" fmla="*/ 354153 h 2380521"/>
              <a:gd name="connsiteX3696" fmla="*/ 3527237 w 8023328"/>
              <a:gd name="connsiteY3696" fmla="*/ 369330 h 2380521"/>
              <a:gd name="connsiteX3697" fmla="*/ 3512449 w 8023328"/>
              <a:gd name="connsiteY3697" fmla="*/ 383749 h 2380521"/>
              <a:gd name="connsiteX3698" fmla="*/ 3497661 w 8023328"/>
              <a:gd name="connsiteY3698" fmla="*/ 369330 h 2380521"/>
              <a:gd name="connsiteX3699" fmla="*/ 3512449 w 8023328"/>
              <a:gd name="connsiteY3699" fmla="*/ 354153 h 2380521"/>
              <a:gd name="connsiteX3700" fmla="*/ 3440686 w 8023328"/>
              <a:gd name="connsiteY3700" fmla="*/ 354153 h 2380521"/>
              <a:gd name="connsiteX3701" fmla="*/ 3453083 w 8023328"/>
              <a:gd name="connsiteY3701" fmla="*/ 369330 h 2380521"/>
              <a:gd name="connsiteX3702" fmla="*/ 3440686 w 8023328"/>
              <a:gd name="connsiteY3702" fmla="*/ 383749 h 2380521"/>
              <a:gd name="connsiteX3703" fmla="*/ 3426830 w 8023328"/>
              <a:gd name="connsiteY3703" fmla="*/ 369330 h 2380521"/>
              <a:gd name="connsiteX3704" fmla="*/ 3440686 w 8023328"/>
              <a:gd name="connsiteY3704" fmla="*/ 354153 h 2380521"/>
              <a:gd name="connsiteX3705" fmla="*/ 3369857 w 8023328"/>
              <a:gd name="connsiteY3705" fmla="*/ 354153 h 2380521"/>
              <a:gd name="connsiteX3706" fmla="*/ 3382254 w 8023328"/>
              <a:gd name="connsiteY3706" fmla="*/ 369330 h 2380521"/>
              <a:gd name="connsiteX3707" fmla="*/ 3369857 w 8023328"/>
              <a:gd name="connsiteY3707" fmla="*/ 383749 h 2380521"/>
              <a:gd name="connsiteX3708" fmla="*/ 3356001 w 8023328"/>
              <a:gd name="connsiteY3708" fmla="*/ 369330 h 2380521"/>
              <a:gd name="connsiteX3709" fmla="*/ 3369857 w 8023328"/>
              <a:gd name="connsiteY3709" fmla="*/ 354153 h 2380521"/>
              <a:gd name="connsiteX3710" fmla="*/ 3299097 w 8023328"/>
              <a:gd name="connsiteY3710" fmla="*/ 354153 h 2380521"/>
              <a:gd name="connsiteX3711" fmla="*/ 3311496 w 8023328"/>
              <a:gd name="connsiteY3711" fmla="*/ 369330 h 2380521"/>
              <a:gd name="connsiteX3712" fmla="*/ 3299097 w 8023328"/>
              <a:gd name="connsiteY3712" fmla="*/ 383749 h 2380521"/>
              <a:gd name="connsiteX3713" fmla="*/ 3285242 w 8023328"/>
              <a:gd name="connsiteY3713" fmla="*/ 369330 h 2380521"/>
              <a:gd name="connsiteX3714" fmla="*/ 3299097 w 8023328"/>
              <a:gd name="connsiteY3714" fmla="*/ 354153 h 2380521"/>
              <a:gd name="connsiteX3715" fmla="*/ 3226808 w 8023328"/>
              <a:gd name="connsiteY3715" fmla="*/ 354153 h 2380521"/>
              <a:gd name="connsiteX3716" fmla="*/ 3240664 w 8023328"/>
              <a:gd name="connsiteY3716" fmla="*/ 369330 h 2380521"/>
              <a:gd name="connsiteX3717" fmla="*/ 3226808 w 8023328"/>
              <a:gd name="connsiteY3717" fmla="*/ 383749 h 2380521"/>
              <a:gd name="connsiteX3718" fmla="*/ 3214410 w 8023328"/>
              <a:gd name="connsiteY3718" fmla="*/ 369330 h 2380521"/>
              <a:gd name="connsiteX3719" fmla="*/ 3226808 w 8023328"/>
              <a:gd name="connsiteY3719" fmla="*/ 354153 h 2380521"/>
              <a:gd name="connsiteX3720" fmla="*/ 3152605 w 8023328"/>
              <a:gd name="connsiteY3720" fmla="*/ 354153 h 2380521"/>
              <a:gd name="connsiteX3721" fmla="*/ 3166462 w 8023328"/>
              <a:gd name="connsiteY3721" fmla="*/ 369330 h 2380521"/>
              <a:gd name="connsiteX3722" fmla="*/ 3152605 w 8023328"/>
              <a:gd name="connsiteY3722" fmla="*/ 383749 h 2380521"/>
              <a:gd name="connsiteX3723" fmla="*/ 3140206 w 8023328"/>
              <a:gd name="connsiteY3723" fmla="*/ 369330 h 2380521"/>
              <a:gd name="connsiteX3724" fmla="*/ 3152605 w 8023328"/>
              <a:gd name="connsiteY3724" fmla="*/ 354153 h 2380521"/>
              <a:gd name="connsiteX3725" fmla="*/ 3081774 w 8023328"/>
              <a:gd name="connsiteY3725" fmla="*/ 354153 h 2380521"/>
              <a:gd name="connsiteX3726" fmla="*/ 3095627 w 8023328"/>
              <a:gd name="connsiteY3726" fmla="*/ 369330 h 2380521"/>
              <a:gd name="connsiteX3727" fmla="*/ 3081774 w 8023328"/>
              <a:gd name="connsiteY3727" fmla="*/ 383749 h 2380521"/>
              <a:gd name="connsiteX3728" fmla="*/ 3069375 w 8023328"/>
              <a:gd name="connsiteY3728" fmla="*/ 369330 h 2380521"/>
              <a:gd name="connsiteX3729" fmla="*/ 3081774 w 8023328"/>
              <a:gd name="connsiteY3729" fmla="*/ 354153 h 2380521"/>
              <a:gd name="connsiteX3730" fmla="*/ 3013715 w 8023328"/>
              <a:gd name="connsiteY3730" fmla="*/ 354153 h 2380521"/>
              <a:gd name="connsiteX3731" fmla="*/ 3028135 w 8023328"/>
              <a:gd name="connsiteY3731" fmla="*/ 369330 h 2380521"/>
              <a:gd name="connsiteX3732" fmla="*/ 3013715 w 8023328"/>
              <a:gd name="connsiteY3732" fmla="*/ 383749 h 2380521"/>
              <a:gd name="connsiteX3733" fmla="*/ 2998539 w 8023328"/>
              <a:gd name="connsiteY3733" fmla="*/ 369330 h 2380521"/>
              <a:gd name="connsiteX3734" fmla="*/ 3013715 w 8023328"/>
              <a:gd name="connsiteY3734" fmla="*/ 354153 h 2380521"/>
              <a:gd name="connsiteX3735" fmla="*/ 2942494 w 8023328"/>
              <a:gd name="connsiteY3735" fmla="*/ 354153 h 2380521"/>
              <a:gd name="connsiteX3736" fmla="*/ 2957288 w 8023328"/>
              <a:gd name="connsiteY3736" fmla="*/ 369330 h 2380521"/>
              <a:gd name="connsiteX3737" fmla="*/ 2942494 w 8023328"/>
              <a:gd name="connsiteY3737" fmla="*/ 383749 h 2380521"/>
              <a:gd name="connsiteX3738" fmla="*/ 2927708 w 8023328"/>
              <a:gd name="connsiteY3738" fmla="*/ 369330 h 2380521"/>
              <a:gd name="connsiteX3739" fmla="*/ 2942494 w 8023328"/>
              <a:gd name="connsiteY3739" fmla="*/ 354153 h 2380521"/>
              <a:gd name="connsiteX3740" fmla="*/ 2868293 w 8023328"/>
              <a:gd name="connsiteY3740" fmla="*/ 354153 h 2380521"/>
              <a:gd name="connsiteX3741" fmla="*/ 2883085 w 8023328"/>
              <a:gd name="connsiteY3741" fmla="*/ 369330 h 2380521"/>
              <a:gd name="connsiteX3742" fmla="*/ 2868293 w 8023328"/>
              <a:gd name="connsiteY3742" fmla="*/ 383749 h 2380521"/>
              <a:gd name="connsiteX3743" fmla="*/ 2853504 w 8023328"/>
              <a:gd name="connsiteY3743" fmla="*/ 369330 h 2380521"/>
              <a:gd name="connsiteX3744" fmla="*/ 2868293 w 8023328"/>
              <a:gd name="connsiteY3744" fmla="*/ 354153 h 2380521"/>
              <a:gd name="connsiteX3745" fmla="*/ 2796535 w 8023328"/>
              <a:gd name="connsiteY3745" fmla="*/ 354153 h 2380521"/>
              <a:gd name="connsiteX3746" fmla="*/ 2808932 w 8023328"/>
              <a:gd name="connsiteY3746" fmla="*/ 369330 h 2380521"/>
              <a:gd name="connsiteX3747" fmla="*/ 2796535 w 8023328"/>
              <a:gd name="connsiteY3747" fmla="*/ 383749 h 2380521"/>
              <a:gd name="connsiteX3748" fmla="*/ 2782678 w 8023328"/>
              <a:gd name="connsiteY3748" fmla="*/ 369330 h 2380521"/>
              <a:gd name="connsiteX3749" fmla="*/ 2796535 w 8023328"/>
              <a:gd name="connsiteY3749" fmla="*/ 354153 h 2380521"/>
              <a:gd name="connsiteX3750" fmla="*/ 2725695 w 8023328"/>
              <a:gd name="connsiteY3750" fmla="*/ 354153 h 2380521"/>
              <a:gd name="connsiteX3751" fmla="*/ 2738100 w 8023328"/>
              <a:gd name="connsiteY3751" fmla="*/ 369330 h 2380521"/>
              <a:gd name="connsiteX3752" fmla="*/ 2725695 w 8023328"/>
              <a:gd name="connsiteY3752" fmla="*/ 383749 h 2380521"/>
              <a:gd name="connsiteX3753" fmla="*/ 2711846 w 8023328"/>
              <a:gd name="connsiteY3753" fmla="*/ 369330 h 2380521"/>
              <a:gd name="connsiteX3754" fmla="*/ 2725695 w 8023328"/>
              <a:gd name="connsiteY3754" fmla="*/ 354153 h 2380521"/>
              <a:gd name="connsiteX3755" fmla="*/ 2653415 w 8023328"/>
              <a:gd name="connsiteY3755" fmla="*/ 354153 h 2380521"/>
              <a:gd name="connsiteX3756" fmla="*/ 2667270 w 8023328"/>
              <a:gd name="connsiteY3756" fmla="*/ 369330 h 2380521"/>
              <a:gd name="connsiteX3757" fmla="*/ 2653415 w 8023328"/>
              <a:gd name="connsiteY3757" fmla="*/ 383749 h 2380521"/>
              <a:gd name="connsiteX3758" fmla="*/ 2641021 w 8023328"/>
              <a:gd name="connsiteY3758" fmla="*/ 369330 h 2380521"/>
              <a:gd name="connsiteX3759" fmla="*/ 2653415 w 8023328"/>
              <a:gd name="connsiteY3759" fmla="*/ 354153 h 2380521"/>
              <a:gd name="connsiteX3760" fmla="*/ 2582583 w 8023328"/>
              <a:gd name="connsiteY3760" fmla="*/ 354153 h 2380521"/>
              <a:gd name="connsiteX3761" fmla="*/ 2596439 w 8023328"/>
              <a:gd name="connsiteY3761" fmla="*/ 369330 h 2380521"/>
              <a:gd name="connsiteX3762" fmla="*/ 2582583 w 8023328"/>
              <a:gd name="connsiteY3762" fmla="*/ 383749 h 2380521"/>
              <a:gd name="connsiteX3763" fmla="*/ 2570184 w 8023328"/>
              <a:gd name="connsiteY3763" fmla="*/ 369330 h 2380521"/>
              <a:gd name="connsiteX3764" fmla="*/ 2582583 w 8023328"/>
              <a:gd name="connsiteY3764" fmla="*/ 354153 h 2380521"/>
              <a:gd name="connsiteX3765" fmla="*/ 2511029 w 8023328"/>
              <a:gd name="connsiteY3765" fmla="*/ 354153 h 2380521"/>
              <a:gd name="connsiteX3766" fmla="*/ 2525613 w 8023328"/>
              <a:gd name="connsiteY3766" fmla="*/ 369330 h 2380521"/>
              <a:gd name="connsiteX3767" fmla="*/ 2511029 w 8023328"/>
              <a:gd name="connsiteY3767" fmla="*/ 383749 h 2380521"/>
              <a:gd name="connsiteX3768" fmla="*/ 2499361 w 8023328"/>
              <a:gd name="connsiteY3768" fmla="*/ 369330 h 2380521"/>
              <a:gd name="connsiteX3769" fmla="*/ 2511029 w 8023328"/>
              <a:gd name="connsiteY3769" fmla="*/ 354153 h 2380521"/>
              <a:gd name="connsiteX3770" fmla="*/ 2439946 w 8023328"/>
              <a:gd name="connsiteY3770" fmla="*/ 354153 h 2380521"/>
              <a:gd name="connsiteX3771" fmla="*/ 2454732 w 8023328"/>
              <a:gd name="connsiteY3771" fmla="*/ 369330 h 2380521"/>
              <a:gd name="connsiteX3772" fmla="*/ 2439946 w 8023328"/>
              <a:gd name="connsiteY3772" fmla="*/ 383749 h 2380521"/>
              <a:gd name="connsiteX3773" fmla="*/ 2425156 w 8023328"/>
              <a:gd name="connsiteY3773" fmla="*/ 369330 h 2380521"/>
              <a:gd name="connsiteX3774" fmla="*/ 2439946 w 8023328"/>
              <a:gd name="connsiteY3774" fmla="*/ 354153 h 2380521"/>
              <a:gd name="connsiteX3775" fmla="*/ 2369110 w 8023328"/>
              <a:gd name="connsiteY3775" fmla="*/ 354153 h 2380521"/>
              <a:gd name="connsiteX3776" fmla="*/ 2383899 w 8023328"/>
              <a:gd name="connsiteY3776" fmla="*/ 369330 h 2380521"/>
              <a:gd name="connsiteX3777" fmla="*/ 2369110 w 8023328"/>
              <a:gd name="connsiteY3777" fmla="*/ 383749 h 2380521"/>
              <a:gd name="connsiteX3778" fmla="*/ 2354319 w 8023328"/>
              <a:gd name="connsiteY3778" fmla="*/ 369330 h 2380521"/>
              <a:gd name="connsiteX3779" fmla="*/ 2369110 w 8023328"/>
              <a:gd name="connsiteY3779" fmla="*/ 354153 h 2380521"/>
              <a:gd name="connsiteX3780" fmla="*/ 2298280 w 8023328"/>
              <a:gd name="connsiteY3780" fmla="*/ 354153 h 2380521"/>
              <a:gd name="connsiteX3781" fmla="*/ 2313068 w 8023328"/>
              <a:gd name="connsiteY3781" fmla="*/ 369330 h 2380521"/>
              <a:gd name="connsiteX3782" fmla="*/ 2298280 w 8023328"/>
              <a:gd name="connsiteY3782" fmla="*/ 383749 h 2380521"/>
              <a:gd name="connsiteX3783" fmla="*/ 2283490 w 8023328"/>
              <a:gd name="connsiteY3783" fmla="*/ 369330 h 2380521"/>
              <a:gd name="connsiteX3784" fmla="*/ 2298280 w 8023328"/>
              <a:gd name="connsiteY3784" fmla="*/ 354153 h 2380521"/>
              <a:gd name="connsiteX3785" fmla="*/ 2226517 w 8023328"/>
              <a:gd name="connsiteY3785" fmla="*/ 354153 h 2380521"/>
              <a:gd name="connsiteX3786" fmla="*/ 2238914 w 8023328"/>
              <a:gd name="connsiteY3786" fmla="*/ 369330 h 2380521"/>
              <a:gd name="connsiteX3787" fmla="*/ 2226517 w 8023328"/>
              <a:gd name="connsiteY3787" fmla="*/ 383749 h 2380521"/>
              <a:gd name="connsiteX3788" fmla="*/ 2212658 w 8023328"/>
              <a:gd name="connsiteY3788" fmla="*/ 369330 h 2380521"/>
              <a:gd name="connsiteX3789" fmla="*/ 2226517 w 8023328"/>
              <a:gd name="connsiteY3789" fmla="*/ 354153 h 2380521"/>
              <a:gd name="connsiteX3790" fmla="*/ 2155683 w 8023328"/>
              <a:gd name="connsiteY3790" fmla="*/ 354153 h 2380521"/>
              <a:gd name="connsiteX3791" fmla="*/ 2168081 w 8023328"/>
              <a:gd name="connsiteY3791" fmla="*/ 369330 h 2380521"/>
              <a:gd name="connsiteX3792" fmla="*/ 2155683 w 8023328"/>
              <a:gd name="connsiteY3792" fmla="*/ 383749 h 2380521"/>
              <a:gd name="connsiteX3793" fmla="*/ 2141827 w 8023328"/>
              <a:gd name="connsiteY3793" fmla="*/ 369330 h 2380521"/>
              <a:gd name="connsiteX3794" fmla="*/ 2155683 w 8023328"/>
              <a:gd name="connsiteY3794" fmla="*/ 354153 h 2380521"/>
              <a:gd name="connsiteX3795" fmla="*/ 2084849 w 8023328"/>
              <a:gd name="connsiteY3795" fmla="*/ 354153 h 2380521"/>
              <a:gd name="connsiteX3796" fmla="*/ 2097248 w 8023328"/>
              <a:gd name="connsiteY3796" fmla="*/ 369330 h 2380521"/>
              <a:gd name="connsiteX3797" fmla="*/ 2084849 w 8023328"/>
              <a:gd name="connsiteY3797" fmla="*/ 383749 h 2380521"/>
              <a:gd name="connsiteX3798" fmla="*/ 2070994 w 8023328"/>
              <a:gd name="connsiteY3798" fmla="*/ 369330 h 2380521"/>
              <a:gd name="connsiteX3799" fmla="*/ 2084849 w 8023328"/>
              <a:gd name="connsiteY3799" fmla="*/ 354153 h 2380521"/>
              <a:gd name="connsiteX3800" fmla="*/ 2011835 w 8023328"/>
              <a:gd name="connsiteY3800" fmla="*/ 354153 h 2380521"/>
              <a:gd name="connsiteX3801" fmla="*/ 2026421 w 8023328"/>
              <a:gd name="connsiteY3801" fmla="*/ 369330 h 2380521"/>
              <a:gd name="connsiteX3802" fmla="*/ 2011835 w 8023328"/>
              <a:gd name="connsiteY3802" fmla="*/ 383749 h 2380521"/>
              <a:gd name="connsiteX3803" fmla="*/ 2000166 w 8023328"/>
              <a:gd name="connsiteY3803" fmla="*/ 369330 h 2380521"/>
              <a:gd name="connsiteX3804" fmla="*/ 2011835 w 8023328"/>
              <a:gd name="connsiteY3804" fmla="*/ 354153 h 2380521"/>
              <a:gd name="connsiteX3805" fmla="*/ 1938362 w 8023328"/>
              <a:gd name="connsiteY3805" fmla="*/ 354153 h 2380521"/>
              <a:gd name="connsiteX3806" fmla="*/ 1952222 w 8023328"/>
              <a:gd name="connsiteY3806" fmla="*/ 369330 h 2380521"/>
              <a:gd name="connsiteX3807" fmla="*/ 1938362 w 8023328"/>
              <a:gd name="connsiteY3807" fmla="*/ 383749 h 2380521"/>
              <a:gd name="connsiteX3808" fmla="*/ 1925968 w 8023328"/>
              <a:gd name="connsiteY3808" fmla="*/ 369330 h 2380521"/>
              <a:gd name="connsiteX3809" fmla="*/ 1938362 w 8023328"/>
              <a:gd name="connsiteY3809" fmla="*/ 354153 h 2380521"/>
              <a:gd name="connsiteX3810" fmla="*/ 1867527 w 8023328"/>
              <a:gd name="connsiteY3810" fmla="*/ 354153 h 2380521"/>
              <a:gd name="connsiteX3811" fmla="*/ 1881384 w 8023328"/>
              <a:gd name="connsiteY3811" fmla="*/ 369330 h 2380521"/>
              <a:gd name="connsiteX3812" fmla="*/ 1867527 w 8023328"/>
              <a:gd name="connsiteY3812" fmla="*/ 383749 h 2380521"/>
              <a:gd name="connsiteX3813" fmla="*/ 1855129 w 8023328"/>
              <a:gd name="connsiteY3813" fmla="*/ 369330 h 2380521"/>
              <a:gd name="connsiteX3814" fmla="*/ 1867527 w 8023328"/>
              <a:gd name="connsiteY3814" fmla="*/ 354153 h 2380521"/>
              <a:gd name="connsiteX3815" fmla="*/ 1225708 w 8023328"/>
              <a:gd name="connsiteY3815" fmla="*/ 284879 h 2380521"/>
              <a:gd name="connsiteX3816" fmla="*/ 1240493 w 8023328"/>
              <a:gd name="connsiteY3816" fmla="*/ 298111 h 2380521"/>
              <a:gd name="connsiteX3817" fmla="*/ 1225708 w 8023328"/>
              <a:gd name="connsiteY3817" fmla="*/ 312900 h 2380521"/>
              <a:gd name="connsiteX3818" fmla="*/ 1210931 w 8023328"/>
              <a:gd name="connsiteY3818" fmla="*/ 298111 h 2380521"/>
              <a:gd name="connsiteX3819" fmla="*/ 1225708 w 8023328"/>
              <a:gd name="connsiteY3819" fmla="*/ 284879 h 2380521"/>
              <a:gd name="connsiteX3820" fmla="*/ 3440686 w 8023328"/>
              <a:gd name="connsiteY3820" fmla="*/ 283322 h 2380521"/>
              <a:gd name="connsiteX3821" fmla="*/ 3453083 w 8023328"/>
              <a:gd name="connsiteY3821" fmla="*/ 297178 h 2380521"/>
              <a:gd name="connsiteX3822" fmla="*/ 3440686 w 8023328"/>
              <a:gd name="connsiteY3822" fmla="*/ 309576 h 2380521"/>
              <a:gd name="connsiteX3823" fmla="*/ 3426830 w 8023328"/>
              <a:gd name="connsiteY3823" fmla="*/ 297178 h 2380521"/>
              <a:gd name="connsiteX3824" fmla="*/ 3440686 w 8023328"/>
              <a:gd name="connsiteY3824" fmla="*/ 283322 h 2380521"/>
              <a:gd name="connsiteX3825" fmla="*/ 3369857 w 8023328"/>
              <a:gd name="connsiteY3825" fmla="*/ 283322 h 2380521"/>
              <a:gd name="connsiteX3826" fmla="*/ 3382254 w 8023328"/>
              <a:gd name="connsiteY3826" fmla="*/ 297178 h 2380521"/>
              <a:gd name="connsiteX3827" fmla="*/ 3369857 w 8023328"/>
              <a:gd name="connsiteY3827" fmla="*/ 309576 h 2380521"/>
              <a:gd name="connsiteX3828" fmla="*/ 3356001 w 8023328"/>
              <a:gd name="connsiteY3828" fmla="*/ 297178 h 2380521"/>
              <a:gd name="connsiteX3829" fmla="*/ 3369857 w 8023328"/>
              <a:gd name="connsiteY3829" fmla="*/ 283322 h 2380521"/>
              <a:gd name="connsiteX3830" fmla="*/ 3299100 w 8023328"/>
              <a:gd name="connsiteY3830" fmla="*/ 283322 h 2380521"/>
              <a:gd name="connsiteX3831" fmla="*/ 3311496 w 8023328"/>
              <a:gd name="connsiteY3831" fmla="*/ 297178 h 2380521"/>
              <a:gd name="connsiteX3832" fmla="*/ 3299100 w 8023328"/>
              <a:gd name="connsiteY3832" fmla="*/ 309576 h 2380521"/>
              <a:gd name="connsiteX3833" fmla="*/ 3285242 w 8023328"/>
              <a:gd name="connsiteY3833" fmla="*/ 297178 h 2380521"/>
              <a:gd name="connsiteX3834" fmla="*/ 3299100 w 8023328"/>
              <a:gd name="connsiteY3834" fmla="*/ 283322 h 2380521"/>
              <a:gd name="connsiteX3835" fmla="*/ 3226808 w 8023328"/>
              <a:gd name="connsiteY3835" fmla="*/ 283322 h 2380521"/>
              <a:gd name="connsiteX3836" fmla="*/ 3240664 w 8023328"/>
              <a:gd name="connsiteY3836" fmla="*/ 297178 h 2380521"/>
              <a:gd name="connsiteX3837" fmla="*/ 3226808 w 8023328"/>
              <a:gd name="connsiteY3837" fmla="*/ 309576 h 2380521"/>
              <a:gd name="connsiteX3838" fmla="*/ 3214410 w 8023328"/>
              <a:gd name="connsiteY3838" fmla="*/ 297178 h 2380521"/>
              <a:gd name="connsiteX3839" fmla="*/ 3226808 w 8023328"/>
              <a:gd name="connsiteY3839" fmla="*/ 283322 h 2380521"/>
              <a:gd name="connsiteX3840" fmla="*/ 3152605 w 8023328"/>
              <a:gd name="connsiteY3840" fmla="*/ 283322 h 2380521"/>
              <a:gd name="connsiteX3841" fmla="*/ 3166462 w 8023328"/>
              <a:gd name="connsiteY3841" fmla="*/ 297178 h 2380521"/>
              <a:gd name="connsiteX3842" fmla="*/ 3152605 w 8023328"/>
              <a:gd name="connsiteY3842" fmla="*/ 309576 h 2380521"/>
              <a:gd name="connsiteX3843" fmla="*/ 3140209 w 8023328"/>
              <a:gd name="connsiteY3843" fmla="*/ 297178 h 2380521"/>
              <a:gd name="connsiteX3844" fmla="*/ 3152605 w 8023328"/>
              <a:gd name="connsiteY3844" fmla="*/ 283322 h 2380521"/>
              <a:gd name="connsiteX3845" fmla="*/ 3081774 w 8023328"/>
              <a:gd name="connsiteY3845" fmla="*/ 283322 h 2380521"/>
              <a:gd name="connsiteX3846" fmla="*/ 3095628 w 8023328"/>
              <a:gd name="connsiteY3846" fmla="*/ 297178 h 2380521"/>
              <a:gd name="connsiteX3847" fmla="*/ 3081774 w 8023328"/>
              <a:gd name="connsiteY3847" fmla="*/ 309576 h 2380521"/>
              <a:gd name="connsiteX3848" fmla="*/ 3069375 w 8023328"/>
              <a:gd name="connsiteY3848" fmla="*/ 297178 h 2380521"/>
              <a:gd name="connsiteX3849" fmla="*/ 3081774 w 8023328"/>
              <a:gd name="connsiteY3849" fmla="*/ 283322 h 2380521"/>
              <a:gd name="connsiteX3850" fmla="*/ 3013717 w 8023328"/>
              <a:gd name="connsiteY3850" fmla="*/ 283322 h 2380521"/>
              <a:gd name="connsiteX3851" fmla="*/ 3028135 w 8023328"/>
              <a:gd name="connsiteY3851" fmla="*/ 297178 h 2380521"/>
              <a:gd name="connsiteX3852" fmla="*/ 3013717 w 8023328"/>
              <a:gd name="connsiteY3852" fmla="*/ 309576 h 2380521"/>
              <a:gd name="connsiteX3853" fmla="*/ 2998539 w 8023328"/>
              <a:gd name="connsiteY3853" fmla="*/ 297178 h 2380521"/>
              <a:gd name="connsiteX3854" fmla="*/ 3013717 w 8023328"/>
              <a:gd name="connsiteY3854" fmla="*/ 283322 h 2380521"/>
              <a:gd name="connsiteX3855" fmla="*/ 2942494 w 8023328"/>
              <a:gd name="connsiteY3855" fmla="*/ 283322 h 2380521"/>
              <a:gd name="connsiteX3856" fmla="*/ 2957288 w 8023328"/>
              <a:gd name="connsiteY3856" fmla="*/ 298111 h 2380521"/>
              <a:gd name="connsiteX3857" fmla="*/ 2942494 w 8023328"/>
              <a:gd name="connsiteY3857" fmla="*/ 312900 h 2380521"/>
              <a:gd name="connsiteX3858" fmla="*/ 2927711 w 8023328"/>
              <a:gd name="connsiteY3858" fmla="*/ 298111 h 2380521"/>
              <a:gd name="connsiteX3859" fmla="*/ 2942494 w 8023328"/>
              <a:gd name="connsiteY3859" fmla="*/ 283322 h 2380521"/>
              <a:gd name="connsiteX3860" fmla="*/ 2868293 w 8023328"/>
              <a:gd name="connsiteY3860" fmla="*/ 283322 h 2380521"/>
              <a:gd name="connsiteX3861" fmla="*/ 2883087 w 8023328"/>
              <a:gd name="connsiteY3861" fmla="*/ 298111 h 2380521"/>
              <a:gd name="connsiteX3862" fmla="*/ 2868293 w 8023328"/>
              <a:gd name="connsiteY3862" fmla="*/ 312900 h 2380521"/>
              <a:gd name="connsiteX3863" fmla="*/ 2853507 w 8023328"/>
              <a:gd name="connsiteY3863" fmla="*/ 298111 h 2380521"/>
              <a:gd name="connsiteX3864" fmla="*/ 2868293 w 8023328"/>
              <a:gd name="connsiteY3864" fmla="*/ 283322 h 2380521"/>
              <a:gd name="connsiteX3865" fmla="*/ 2796535 w 8023328"/>
              <a:gd name="connsiteY3865" fmla="*/ 283322 h 2380521"/>
              <a:gd name="connsiteX3866" fmla="*/ 2808934 w 8023328"/>
              <a:gd name="connsiteY3866" fmla="*/ 298111 h 2380521"/>
              <a:gd name="connsiteX3867" fmla="*/ 2796535 w 8023328"/>
              <a:gd name="connsiteY3867" fmla="*/ 312900 h 2380521"/>
              <a:gd name="connsiteX3868" fmla="*/ 2782678 w 8023328"/>
              <a:gd name="connsiteY3868" fmla="*/ 298111 h 2380521"/>
              <a:gd name="connsiteX3869" fmla="*/ 2796535 w 8023328"/>
              <a:gd name="connsiteY3869" fmla="*/ 283322 h 2380521"/>
              <a:gd name="connsiteX3870" fmla="*/ 2725698 w 8023328"/>
              <a:gd name="connsiteY3870" fmla="*/ 283322 h 2380521"/>
              <a:gd name="connsiteX3871" fmla="*/ 2738100 w 8023328"/>
              <a:gd name="connsiteY3871" fmla="*/ 298111 h 2380521"/>
              <a:gd name="connsiteX3872" fmla="*/ 2725698 w 8023328"/>
              <a:gd name="connsiteY3872" fmla="*/ 312900 h 2380521"/>
              <a:gd name="connsiteX3873" fmla="*/ 2711846 w 8023328"/>
              <a:gd name="connsiteY3873" fmla="*/ 298111 h 2380521"/>
              <a:gd name="connsiteX3874" fmla="*/ 2725698 w 8023328"/>
              <a:gd name="connsiteY3874" fmla="*/ 283322 h 2380521"/>
              <a:gd name="connsiteX3875" fmla="*/ 2653415 w 8023328"/>
              <a:gd name="connsiteY3875" fmla="*/ 283322 h 2380521"/>
              <a:gd name="connsiteX3876" fmla="*/ 2667270 w 8023328"/>
              <a:gd name="connsiteY3876" fmla="*/ 298111 h 2380521"/>
              <a:gd name="connsiteX3877" fmla="*/ 2653415 w 8023328"/>
              <a:gd name="connsiteY3877" fmla="*/ 312900 h 2380521"/>
              <a:gd name="connsiteX3878" fmla="*/ 2641021 w 8023328"/>
              <a:gd name="connsiteY3878" fmla="*/ 298111 h 2380521"/>
              <a:gd name="connsiteX3879" fmla="*/ 2653415 w 8023328"/>
              <a:gd name="connsiteY3879" fmla="*/ 283322 h 2380521"/>
              <a:gd name="connsiteX3880" fmla="*/ 2582583 w 8023328"/>
              <a:gd name="connsiteY3880" fmla="*/ 283322 h 2380521"/>
              <a:gd name="connsiteX3881" fmla="*/ 2596439 w 8023328"/>
              <a:gd name="connsiteY3881" fmla="*/ 298111 h 2380521"/>
              <a:gd name="connsiteX3882" fmla="*/ 2582583 w 8023328"/>
              <a:gd name="connsiteY3882" fmla="*/ 312900 h 2380521"/>
              <a:gd name="connsiteX3883" fmla="*/ 2570189 w 8023328"/>
              <a:gd name="connsiteY3883" fmla="*/ 298111 h 2380521"/>
              <a:gd name="connsiteX3884" fmla="*/ 2582583 w 8023328"/>
              <a:gd name="connsiteY3884" fmla="*/ 283322 h 2380521"/>
              <a:gd name="connsiteX3885" fmla="*/ 2511029 w 8023328"/>
              <a:gd name="connsiteY3885" fmla="*/ 283322 h 2380521"/>
              <a:gd name="connsiteX3886" fmla="*/ 2525613 w 8023328"/>
              <a:gd name="connsiteY3886" fmla="*/ 298111 h 2380521"/>
              <a:gd name="connsiteX3887" fmla="*/ 2511029 w 8023328"/>
              <a:gd name="connsiteY3887" fmla="*/ 312900 h 2380521"/>
              <a:gd name="connsiteX3888" fmla="*/ 2499361 w 8023328"/>
              <a:gd name="connsiteY3888" fmla="*/ 298111 h 2380521"/>
              <a:gd name="connsiteX3889" fmla="*/ 2511029 w 8023328"/>
              <a:gd name="connsiteY3889" fmla="*/ 283322 h 2380521"/>
              <a:gd name="connsiteX3890" fmla="*/ 2439946 w 8023328"/>
              <a:gd name="connsiteY3890" fmla="*/ 283322 h 2380521"/>
              <a:gd name="connsiteX3891" fmla="*/ 2454732 w 8023328"/>
              <a:gd name="connsiteY3891" fmla="*/ 298111 h 2380521"/>
              <a:gd name="connsiteX3892" fmla="*/ 2439946 w 8023328"/>
              <a:gd name="connsiteY3892" fmla="*/ 312900 h 2380521"/>
              <a:gd name="connsiteX3893" fmla="*/ 2425156 w 8023328"/>
              <a:gd name="connsiteY3893" fmla="*/ 298111 h 2380521"/>
              <a:gd name="connsiteX3894" fmla="*/ 2439946 w 8023328"/>
              <a:gd name="connsiteY3894" fmla="*/ 283322 h 2380521"/>
              <a:gd name="connsiteX3895" fmla="*/ 2369110 w 8023328"/>
              <a:gd name="connsiteY3895" fmla="*/ 283322 h 2380521"/>
              <a:gd name="connsiteX3896" fmla="*/ 2383899 w 8023328"/>
              <a:gd name="connsiteY3896" fmla="*/ 298111 h 2380521"/>
              <a:gd name="connsiteX3897" fmla="*/ 2369110 w 8023328"/>
              <a:gd name="connsiteY3897" fmla="*/ 312900 h 2380521"/>
              <a:gd name="connsiteX3898" fmla="*/ 2354319 w 8023328"/>
              <a:gd name="connsiteY3898" fmla="*/ 298111 h 2380521"/>
              <a:gd name="connsiteX3899" fmla="*/ 2369110 w 8023328"/>
              <a:gd name="connsiteY3899" fmla="*/ 283322 h 2380521"/>
              <a:gd name="connsiteX3900" fmla="*/ 2298280 w 8023328"/>
              <a:gd name="connsiteY3900" fmla="*/ 283322 h 2380521"/>
              <a:gd name="connsiteX3901" fmla="*/ 2313068 w 8023328"/>
              <a:gd name="connsiteY3901" fmla="*/ 298111 h 2380521"/>
              <a:gd name="connsiteX3902" fmla="*/ 2298280 w 8023328"/>
              <a:gd name="connsiteY3902" fmla="*/ 312900 h 2380521"/>
              <a:gd name="connsiteX3903" fmla="*/ 2283490 w 8023328"/>
              <a:gd name="connsiteY3903" fmla="*/ 298111 h 2380521"/>
              <a:gd name="connsiteX3904" fmla="*/ 2298280 w 8023328"/>
              <a:gd name="connsiteY3904" fmla="*/ 283322 h 2380521"/>
              <a:gd name="connsiteX3905" fmla="*/ 2226517 w 8023328"/>
              <a:gd name="connsiteY3905" fmla="*/ 283322 h 2380521"/>
              <a:gd name="connsiteX3906" fmla="*/ 2238914 w 8023328"/>
              <a:gd name="connsiteY3906" fmla="*/ 298111 h 2380521"/>
              <a:gd name="connsiteX3907" fmla="*/ 2226517 w 8023328"/>
              <a:gd name="connsiteY3907" fmla="*/ 312900 h 2380521"/>
              <a:gd name="connsiteX3908" fmla="*/ 2212658 w 8023328"/>
              <a:gd name="connsiteY3908" fmla="*/ 298111 h 2380521"/>
              <a:gd name="connsiteX3909" fmla="*/ 2226517 w 8023328"/>
              <a:gd name="connsiteY3909" fmla="*/ 283322 h 2380521"/>
              <a:gd name="connsiteX3910" fmla="*/ 2155683 w 8023328"/>
              <a:gd name="connsiteY3910" fmla="*/ 283322 h 2380521"/>
              <a:gd name="connsiteX3911" fmla="*/ 2168081 w 8023328"/>
              <a:gd name="connsiteY3911" fmla="*/ 298111 h 2380521"/>
              <a:gd name="connsiteX3912" fmla="*/ 2155683 w 8023328"/>
              <a:gd name="connsiteY3912" fmla="*/ 312900 h 2380521"/>
              <a:gd name="connsiteX3913" fmla="*/ 2141827 w 8023328"/>
              <a:gd name="connsiteY3913" fmla="*/ 298111 h 2380521"/>
              <a:gd name="connsiteX3914" fmla="*/ 2155683 w 8023328"/>
              <a:gd name="connsiteY3914" fmla="*/ 283322 h 2380521"/>
              <a:gd name="connsiteX3915" fmla="*/ 2084849 w 8023328"/>
              <a:gd name="connsiteY3915" fmla="*/ 283322 h 2380521"/>
              <a:gd name="connsiteX3916" fmla="*/ 2097248 w 8023328"/>
              <a:gd name="connsiteY3916" fmla="*/ 298111 h 2380521"/>
              <a:gd name="connsiteX3917" fmla="*/ 2084849 w 8023328"/>
              <a:gd name="connsiteY3917" fmla="*/ 312900 h 2380521"/>
              <a:gd name="connsiteX3918" fmla="*/ 2070994 w 8023328"/>
              <a:gd name="connsiteY3918" fmla="*/ 298111 h 2380521"/>
              <a:gd name="connsiteX3919" fmla="*/ 2084849 w 8023328"/>
              <a:gd name="connsiteY3919" fmla="*/ 283322 h 2380521"/>
              <a:gd name="connsiteX3920" fmla="*/ 2011835 w 8023328"/>
              <a:gd name="connsiteY3920" fmla="*/ 283322 h 2380521"/>
              <a:gd name="connsiteX3921" fmla="*/ 2026421 w 8023328"/>
              <a:gd name="connsiteY3921" fmla="*/ 298111 h 2380521"/>
              <a:gd name="connsiteX3922" fmla="*/ 2011835 w 8023328"/>
              <a:gd name="connsiteY3922" fmla="*/ 312900 h 2380521"/>
              <a:gd name="connsiteX3923" fmla="*/ 2000168 w 8023328"/>
              <a:gd name="connsiteY3923" fmla="*/ 298111 h 2380521"/>
              <a:gd name="connsiteX3924" fmla="*/ 2011835 w 8023328"/>
              <a:gd name="connsiteY3924" fmla="*/ 283322 h 2380521"/>
              <a:gd name="connsiteX3925" fmla="*/ 1938362 w 8023328"/>
              <a:gd name="connsiteY3925" fmla="*/ 283322 h 2380521"/>
              <a:gd name="connsiteX3926" fmla="*/ 1952222 w 8023328"/>
              <a:gd name="connsiteY3926" fmla="*/ 298111 h 2380521"/>
              <a:gd name="connsiteX3927" fmla="*/ 1938362 w 8023328"/>
              <a:gd name="connsiteY3927" fmla="*/ 312900 h 2380521"/>
              <a:gd name="connsiteX3928" fmla="*/ 1925968 w 8023328"/>
              <a:gd name="connsiteY3928" fmla="*/ 298111 h 2380521"/>
              <a:gd name="connsiteX3929" fmla="*/ 1938362 w 8023328"/>
              <a:gd name="connsiteY3929" fmla="*/ 283322 h 2380521"/>
              <a:gd name="connsiteX3930" fmla="*/ 1867527 w 8023328"/>
              <a:gd name="connsiteY3930" fmla="*/ 283322 h 2380521"/>
              <a:gd name="connsiteX3931" fmla="*/ 1881384 w 8023328"/>
              <a:gd name="connsiteY3931" fmla="*/ 298111 h 2380521"/>
              <a:gd name="connsiteX3932" fmla="*/ 1867527 w 8023328"/>
              <a:gd name="connsiteY3932" fmla="*/ 312900 h 2380521"/>
              <a:gd name="connsiteX3933" fmla="*/ 1855129 w 8023328"/>
              <a:gd name="connsiteY3933" fmla="*/ 298111 h 2380521"/>
              <a:gd name="connsiteX3934" fmla="*/ 1867527 w 8023328"/>
              <a:gd name="connsiteY3934" fmla="*/ 283322 h 2380521"/>
              <a:gd name="connsiteX3935" fmla="*/ 1799085 w 8023328"/>
              <a:gd name="connsiteY3935" fmla="*/ 283322 h 2380521"/>
              <a:gd name="connsiteX3936" fmla="*/ 1813876 w 8023328"/>
              <a:gd name="connsiteY3936" fmla="*/ 298111 h 2380521"/>
              <a:gd name="connsiteX3937" fmla="*/ 1799085 w 8023328"/>
              <a:gd name="connsiteY3937" fmla="*/ 312900 h 2380521"/>
              <a:gd name="connsiteX3938" fmla="*/ 1784300 w 8023328"/>
              <a:gd name="connsiteY3938" fmla="*/ 298111 h 2380521"/>
              <a:gd name="connsiteX3939" fmla="*/ 1799085 w 8023328"/>
              <a:gd name="connsiteY3939" fmla="*/ 283322 h 2380521"/>
              <a:gd name="connsiteX3940" fmla="*/ 1728262 w 8023328"/>
              <a:gd name="connsiteY3940" fmla="*/ 283322 h 2380521"/>
              <a:gd name="connsiteX3941" fmla="*/ 1743052 w 8023328"/>
              <a:gd name="connsiteY3941" fmla="*/ 298111 h 2380521"/>
              <a:gd name="connsiteX3942" fmla="*/ 1728262 w 8023328"/>
              <a:gd name="connsiteY3942" fmla="*/ 312900 h 2380521"/>
              <a:gd name="connsiteX3943" fmla="*/ 1713472 w 8023328"/>
              <a:gd name="connsiteY3943" fmla="*/ 298111 h 2380521"/>
              <a:gd name="connsiteX3944" fmla="*/ 1728262 w 8023328"/>
              <a:gd name="connsiteY3944" fmla="*/ 283322 h 2380521"/>
              <a:gd name="connsiteX3945" fmla="*/ 1656498 w 8023328"/>
              <a:gd name="connsiteY3945" fmla="*/ 283322 h 2380521"/>
              <a:gd name="connsiteX3946" fmla="*/ 1668897 w 8023328"/>
              <a:gd name="connsiteY3946" fmla="*/ 298111 h 2380521"/>
              <a:gd name="connsiteX3947" fmla="*/ 1656498 w 8023328"/>
              <a:gd name="connsiteY3947" fmla="*/ 312900 h 2380521"/>
              <a:gd name="connsiteX3948" fmla="*/ 1642650 w 8023328"/>
              <a:gd name="connsiteY3948" fmla="*/ 298111 h 2380521"/>
              <a:gd name="connsiteX3949" fmla="*/ 1656498 w 8023328"/>
              <a:gd name="connsiteY3949" fmla="*/ 283322 h 2380521"/>
              <a:gd name="connsiteX3950" fmla="*/ 1582299 w 8023328"/>
              <a:gd name="connsiteY3950" fmla="*/ 283322 h 2380521"/>
              <a:gd name="connsiteX3951" fmla="*/ 1594704 w 8023328"/>
              <a:gd name="connsiteY3951" fmla="*/ 298111 h 2380521"/>
              <a:gd name="connsiteX3952" fmla="*/ 1582299 w 8023328"/>
              <a:gd name="connsiteY3952" fmla="*/ 312900 h 2380521"/>
              <a:gd name="connsiteX3953" fmla="*/ 1568441 w 8023328"/>
              <a:gd name="connsiteY3953" fmla="*/ 298111 h 2380521"/>
              <a:gd name="connsiteX3954" fmla="*/ 1582299 w 8023328"/>
              <a:gd name="connsiteY3954" fmla="*/ 283322 h 2380521"/>
              <a:gd name="connsiteX3955" fmla="*/ 1512198 w 8023328"/>
              <a:gd name="connsiteY3955" fmla="*/ 283322 h 2380521"/>
              <a:gd name="connsiteX3956" fmla="*/ 1523865 w 8023328"/>
              <a:gd name="connsiteY3956" fmla="*/ 298111 h 2380521"/>
              <a:gd name="connsiteX3957" fmla="*/ 1512198 w 8023328"/>
              <a:gd name="connsiteY3957" fmla="*/ 312900 h 2380521"/>
              <a:gd name="connsiteX3958" fmla="*/ 1497612 w 8023328"/>
              <a:gd name="connsiteY3958" fmla="*/ 298111 h 2380521"/>
              <a:gd name="connsiteX3959" fmla="*/ 1512198 w 8023328"/>
              <a:gd name="connsiteY3959" fmla="*/ 283322 h 2380521"/>
              <a:gd name="connsiteX3960" fmla="*/ 1439173 w 8023328"/>
              <a:gd name="connsiteY3960" fmla="*/ 283322 h 2380521"/>
              <a:gd name="connsiteX3961" fmla="*/ 1453026 w 8023328"/>
              <a:gd name="connsiteY3961" fmla="*/ 298111 h 2380521"/>
              <a:gd name="connsiteX3962" fmla="*/ 1439173 w 8023328"/>
              <a:gd name="connsiteY3962" fmla="*/ 312900 h 2380521"/>
              <a:gd name="connsiteX3963" fmla="*/ 1426777 w 8023328"/>
              <a:gd name="connsiteY3963" fmla="*/ 298111 h 2380521"/>
              <a:gd name="connsiteX3964" fmla="*/ 1439173 w 8023328"/>
              <a:gd name="connsiteY3964" fmla="*/ 283322 h 2380521"/>
              <a:gd name="connsiteX3965" fmla="*/ 1368347 w 8023328"/>
              <a:gd name="connsiteY3965" fmla="*/ 283322 h 2380521"/>
              <a:gd name="connsiteX3966" fmla="*/ 1382200 w 8023328"/>
              <a:gd name="connsiteY3966" fmla="*/ 298111 h 2380521"/>
              <a:gd name="connsiteX3967" fmla="*/ 1368347 w 8023328"/>
              <a:gd name="connsiteY3967" fmla="*/ 312900 h 2380521"/>
              <a:gd name="connsiteX3968" fmla="*/ 1355949 w 8023328"/>
              <a:gd name="connsiteY3968" fmla="*/ 298111 h 2380521"/>
              <a:gd name="connsiteX3969" fmla="*/ 1368347 w 8023328"/>
              <a:gd name="connsiteY3969" fmla="*/ 283322 h 2380521"/>
              <a:gd name="connsiteX3970" fmla="*/ 1297518 w 8023328"/>
              <a:gd name="connsiteY3970" fmla="*/ 283322 h 2380521"/>
              <a:gd name="connsiteX3971" fmla="*/ 1311374 w 8023328"/>
              <a:gd name="connsiteY3971" fmla="*/ 298111 h 2380521"/>
              <a:gd name="connsiteX3972" fmla="*/ 1297518 w 8023328"/>
              <a:gd name="connsiteY3972" fmla="*/ 312900 h 2380521"/>
              <a:gd name="connsiteX3973" fmla="*/ 1285121 w 8023328"/>
              <a:gd name="connsiteY3973" fmla="*/ 298111 h 2380521"/>
              <a:gd name="connsiteX3974" fmla="*/ 1297518 w 8023328"/>
              <a:gd name="connsiteY3974" fmla="*/ 283322 h 2380521"/>
              <a:gd name="connsiteX3975" fmla="*/ 1154890 w 8023328"/>
              <a:gd name="connsiteY3975" fmla="*/ 283322 h 2380521"/>
              <a:gd name="connsiteX3976" fmla="*/ 1169683 w 8023328"/>
              <a:gd name="connsiteY3976" fmla="*/ 295719 h 2380521"/>
              <a:gd name="connsiteX3977" fmla="*/ 1154890 w 8023328"/>
              <a:gd name="connsiteY3977" fmla="*/ 309576 h 2380521"/>
              <a:gd name="connsiteX3978" fmla="*/ 1140101 w 8023328"/>
              <a:gd name="connsiteY3978" fmla="*/ 295719 h 2380521"/>
              <a:gd name="connsiteX3979" fmla="*/ 1154890 w 8023328"/>
              <a:gd name="connsiteY3979" fmla="*/ 283322 h 2380521"/>
              <a:gd name="connsiteX3980" fmla="*/ 1084059 w 8023328"/>
              <a:gd name="connsiteY3980" fmla="*/ 283322 h 2380521"/>
              <a:gd name="connsiteX3981" fmla="*/ 1098847 w 8023328"/>
              <a:gd name="connsiteY3981" fmla="*/ 295719 h 2380521"/>
              <a:gd name="connsiteX3982" fmla="*/ 1084059 w 8023328"/>
              <a:gd name="connsiteY3982" fmla="*/ 309576 h 2380521"/>
              <a:gd name="connsiteX3983" fmla="*/ 1069272 w 8023328"/>
              <a:gd name="connsiteY3983" fmla="*/ 295719 h 2380521"/>
              <a:gd name="connsiteX3984" fmla="*/ 1084059 w 8023328"/>
              <a:gd name="connsiteY3984" fmla="*/ 283322 h 2380521"/>
              <a:gd name="connsiteX3985" fmla="*/ 1013024 w 8023328"/>
              <a:gd name="connsiteY3985" fmla="*/ 283322 h 2380521"/>
              <a:gd name="connsiteX3986" fmla="*/ 1024691 w 8023328"/>
              <a:gd name="connsiteY3986" fmla="*/ 295719 h 2380521"/>
              <a:gd name="connsiteX3987" fmla="*/ 1013024 w 8023328"/>
              <a:gd name="connsiteY3987" fmla="*/ 309576 h 2380521"/>
              <a:gd name="connsiteX3988" fmla="*/ 998442 w 8023328"/>
              <a:gd name="connsiteY3988" fmla="*/ 295719 h 2380521"/>
              <a:gd name="connsiteX3989" fmla="*/ 1013024 w 8023328"/>
              <a:gd name="connsiteY3989" fmla="*/ 283322 h 2380521"/>
              <a:gd name="connsiteX3990" fmla="*/ 941467 w 8023328"/>
              <a:gd name="connsiteY3990" fmla="*/ 283322 h 2380521"/>
              <a:gd name="connsiteX3991" fmla="*/ 953869 w 8023328"/>
              <a:gd name="connsiteY3991" fmla="*/ 295719 h 2380521"/>
              <a:gd name="connsiteX3992" fmla="*/ 941467 w 8023328"/>
              <a:gd name="connsiteY3992" fmla="*/ 309576 h 2380521"/>
              <a:gd name="connsiteX3993" fmla="*/ 927612 w 8023328"/>
              <a:gd name="connsiteY3993" fmla="*/ 295719 h 2380521"/>
              <a:gd name="connsiteX3994" fmla="*/ 941467 w 8023328"/>
              <a:gd name="connsiteY3994" fmla="*/ 283322 h 2380521"/>
              <a:gd name="connsiteX3995" fmla="*/ 3299102 w 8023328"/>
              <a:gd name="connsiteY3995" fmla="*/ 212492 h 2380521"/>
              <a:gd name="connsiteX3996" fmla="*/ 3311499 w 8023328"/>
              <a:gd name="connsiteY3996" fmla="*/ 226348 h 2380521"/>
              <a:gd name="connsiteX3997" fmla="*/ 3299102 w 8023328"/>
              <a:gd name="connsiteY3997" fmla="*/ 238746 h 2380521"/>
              <a:gd name="connsiteX3998" fmla="*/ 3285245 w 8023328"/>
              <a:gd name="connsiteY3998" fmla="*/ 226348 h 2380521"/>
              <a:gd name="connsiteX3999" fmla="*/ 3299102 w 8023328"/>
              <a:gd name="connsiteY3999" fmla="*/ 212492 h 2380521"/>
              <a:gd name="connsiteX4000" fmla="*/ 3226811 w 8023328"/>
              <a:gd name="connsiteY4000" fmla="*/ 212492 h 2380521"/>
              <a:gd name="connsiteX4001" fmla="*/ 3240667 w 8023328"/>
              <a:gd name="connsiteY4001" fmla="*/ 226348 h 2380521"/>
              <a:gd name="connsiteX4002" fmla="*/ 3226811 w 8023328"/>
              <a:gd name="connsiteY4002" fmla="*/ 238746 h 2380521"/>
              <a:gd name="connsiteX4003" fmla="*/ 3214412 w 8023328"/>
              <a:gd name="connsiteY4003" fmla="*/ 226348 h 2380521"/>
              <a:gd name="connsiteX4004" fmla="*/ 3226811 w 8023328"/>
              <a:gd name="connsiteY4004" fmla="*/ 212492 h 2380521"/>
              <a:gd name="connsiteX4005" fmla="*/ 3152608 w 8023328"/>
              <a:gd name="connsiteY4005" fmla="*/ 212492 h 2380521"/>
              <a:gd name="connsiteX4006" fmla="*/ 3166462 w 8023328"/>
              <a:gd name="connsiteY4006" fmla="*/ 226348 h 2380521"/>
              <a:gd name="connsiteX4007" fmla="*/ 3152608 w 8023328"/>
              <a:gd name="connsiteY4007" fmla="*/ 238746 h 2380521"/>
              <a:gd name="connsiteX4008" fmla="*/ 3140211 w 8023328"/>
              <a:gd name="connsiteY4008" fmla="*/ 226348 h 2380521"/>
              <a:gd name="connsiteX4009" fmla="*/ 3152608 w 8023328"/>
              <a:gd name="connsiteY4009" fmla="*/ 212492 h 2380521"/>
              <a:gd name="connsiteX4010" fmla="*/ 3081775 w 8023328"/>
              <a:gd name="connsiteY4010" fmla="*/ 212492 h 2380521"/>
              <a:gd name="connsiteX4011" fmla="*/ 3095628 w 8023328"/>
              <a:gd name="connsiteY4011" fmla="*/ 226348 h 2380521"/>
              <a:gd name="connsiteX4012" fmla="*/ 3081775 w 8023328"/>
              <a:gd name="connsiteY4012" fmla="*/ 238746 h 2380521"/>
              <a:gd name="connsiteX4013" fmla="*/ 3069375 w 8023328"/>
              <a:gd name="connsiteY4013" fmla="*/ 226348 h 2380521"/>
              <a:gd name="connsiteX4014" fmla="*/ 3081775 w 8023328"/>
              <a:gd name="connsiteY4014" fmla="*/ 212492 h 2380521"/>
              <a:gd name="connsiteX4015" fmla="*/ 3013720 w 8023328"/>
              <a:gd name="connsiteY4015" fmla="*/ 212492 h 2380521"/>
              <a:gd name="connsiteX4016" fmla="*/ 3028140 w 8023328"/>
              <a:gd name="connsiteY4016" fmla="*/ 226348 h 2380521"/>
              <a:gd name="connsiteX4017" fmla="*/ 3013720 w 8023328"/>
              <a:gd name="connsiteY4017" fmla="*/ 238746 h 2380521"/>
              <a:gd name="connsiteX4018" fmla="*/ 2998542 w 8023328"/>
              <a:gd name="connsiteY4018" fmla="*/ 226348 h 2380521"/>
              <a:gd name="connsiteX4019" fmla="*/ 3013720 w 8023328"/>
              <a:gd name="connsiteY4019" fmla="*/ 212492 h 2380521"/>
              <a:gd name="connsiteX4020" fmla="*/ 2942497 w 8023328"/>
              <a:gd name="connsiteY4020" fmla="*/ 212492 h 2380521"/>
              <a:gd name="connsiteX4021" fmla="*/ 2957293 w 8023328"/>
              <a:gd name="connsiteY4021" fmla="*/ 226348 h 2380521"/>
              <a:gd name="connsiteX4022" fmla="*/ 2942497 w 8023328"/>
              <a:gd name="connsiteY4022" fmla="*/ 238746 h 2380521"/>
              <a:gd name="connsiteX4023" fmla="*/ 2927716 w 8023328"/>
              <a:gd name="connsiteY4023" fmla="*/ 226348 h 2380521"/>
              <a:gd name="connsiteX4024" fmla="*/ 2942497 w 8023328"/>
              <a:gd name="connsiteY4024" fmla="*/ 212492 h 2380521"/>
              <a:gd name="connsiteX4025" fmla="*/ 2867363 w 8023328"/>
              <a:gd name="connsiteY4025" fmla="*/ 212492 h 2380521"/>
              <a:gd name="connsiteX4026" fmla="*/ 2879765 w 8023328"/>
              <a:gd name="connsiteY4026" fmla="*/ 226348 h 2380521"/>
              <a:gd name="connsiteX4027" fmla="*/ 2867363 w 8023328"/>
              <a:gd name="connsiteY4027" fmla="*/ 238746 h 2380521"/>
              <a:gd name="connsiteX4028" fmla="*/ 2853510 w 8023328"/>
              <a:gd name="connsiteY4028" fmla="*/ 226348 h 2380521"/>
              <a:gd name="connsiteX4029" fmla="*/ 2867363 w 8023328"/>
              <a:gd name="connsiteY4029" fmla="*/ 212492 h 2380521"/>
              <a:gd name="connsiteX4030" fmla="*/ 2796538 w 8023328"/>
              <a:gd name="connsiteY4030" fmla="*/ 212492 h 2380521"/>
              <a:gd name="connsiteX4031" fmla="*/ 2808934 w 8023328"/>
              <a:gd name="connsiteY4031" fmla="*/ 226348 h 2380521"/>
              <a:gd name="connsiteX4032" fmla="*/ 2796538 w 8023328"/>
              <a:gd name="connsiteY4032" fmla="*/ 238746 h 2380521"/>
              <a:gd name="connsiteX4033" fmla="*/ 2782680 w 8023328"/>
              <a:gd name="connsiteY4033" fmla="*/ 226348 h 2380521"/>
              <a:gd name="connsiteX4034" fmla="*/ 2796538 w 8023328"/>
              <a:gd name="connsiteY4034" fmla="*/ 212492 h 2380521"/>
              <a:gd name="connsiteX4035" fmla="*/ 2725698 w 8023328"/>
              <a:gd name="connsiteY4035" fmla="*/ 212492 h 2380521"/>
              <a:gd name="connsiteX4036" fmla="*/ 2738102 w 8023328"/>
              <a:gd name="connsiteY4036" fmla="*/ 226348 h 2380521"/>
              <a:gd name="connsiteX4037" fmla="*/ 2725698 w 8023328"/>
              <a:gd name="connsiteY4037" fmla="*/ 238746 h 2380521"/>
              <a:gd name="connsiteX4038" fmla="*/ 2711852 w 8023328"/>
              <a:gd name="connsiteY4038" fmla="*/ 226348 h 2380521"/>
              <a:gd name="connsiteX4039" fmla="*/ 2725698 w 8023328"/>
              <a:gd name="connsiteY4039" fmla="*/ 212492 h 2380521"/>
              <a:gd name="connsiteX4040" fmla="*/ 2653420 w 8023328"/>
              <a:gd name="connsiteY4040" fmla="*/ 212492 h 2380521"/>
              <a:gd name="connsiteX4041" fmla="*/ 2667273 w 8023328"/>
              <a:gd name="connsiteY4041" fmla="*/ 226348 h 2380521"/>
              <a:gd name="connsiteX4042" fmla="*/ 2653420 w 8023328"/>
              <a:gd name="connsiteY4042" fmla="*/ 238746 h 2380521"/>
              <a:gd name="connsiteX4043" fmla="*/ 2641021 w 8023328"/>
              <a:gd name="connsiteY4043" fmla="*/ 226348 h 2380521"/>
              <a:gd name="connsiteX4044" fmla="*/ 2653420 w 8023328"/>
              <a:gd name="connsiteY4044" fmla="*/ 212492 h 2380521"/>
              <a:gd name="connsiteX4045" fmla="*/ 2582586 w 8023328"/>
              <a:gd name="connsiteY4045" fmla="*/ 212492 h 2380521"/>
              <a:gd name="connsiteX4046" fmla="*/ 2596439 w 8023328"/>
              <a:gd name="connsiteY4046" fmla="*/ 226348 h 2380521"/>
              <a:gd name="connsiteX4047" fmla="*/ 2582586 w 8023328"/>
              <a:gd name="connsiteY4047" fmla="*/ 238746 h 2380521"/>
              <a:gd name="connsiteX4048" fmla="*/ 2570189 w 8023328"/>
              <a:gd name="connsiteY4048" fmla="*/ 226348 h 2380521"/>
              <a:gd name="connsiteX4049" fmla="*/ 2582586 w 8023328"/>
              <a:gd name="connsiteY4049" fmla="*/ 212492 h 2380521"/>
              <a:gd name="connsiteX4050" fmla="*/ 2511029 w 8023328"/>
              <a:gd name="connsiteY4050" fmla="*/ 212492 h 2380521"/>
              <a:gd name="connsiteX4051" fmla="*/ 2525616 w 8023328"/>
              <a:gd name="connsiteY4051" fmla="*/ 226348 h 2380521"/>
              <a:gd name="connsiteX4052" fmla="*/ 2511029 w 8023328"/>
              <a:gd name="connsiteY4052" fmla="*/ 238746 h 2380521"/>
              <a:gd name="connsiteX4053" fmla="*/ 2499364 w 8023328"/>
              <a:gd name="connsiteY4053" fmla="*/ 226348 h 2380521"/>
              <a:gd name="connsiteX4054" fmla="*/ 2511029 w 8023328"/>
              <a:gd name="connsiteY4054" fmla="*/ 212492 h 2380521"/>
              <a:gd name="connsiteX4055" fmla="*/ 2439946 w 8023328"/>
              <a:gd name="connsiteY4055" fmla="*/ 212492 h 2380521"/>
              <a:gd name="connsiteX4056" fmla="*/ 2454732 w 8023328"/>
              <a:gd name="connsiteY4056" fmla="*/ 226348 h 2380521"/>
              <a:gd name="connsiteX4057" fmla="*/ 2439946 w 8023328"/>
              <a:gd name="connsiteY4057" fmla="*/ 238746 h 2380521"/>
              <a:gd name="connsiteX4058" fmla="*/ 2425156 w 8023328"/>
              <a:gd name="connsiteY4058" fmla="*/ 226348 h 2380521"/>
              <a:gd name="connsiteX4059" fmla="*/ 2439946 w 8023328"/>
              <a:gd name="connsiteY4059" fmla="*/ 212492 h 2380521"/>
              <a:gd name="connsiteX4060" fmla="*/ 2369110 w 8023328"/>
              <a:gd name="connsiteY4060" fmla="*/ 212492 h 2380521"/>
              <a:gd name="connsiteX4061" fmla="*/ 2383900 w 8023328"/>
              <a:gd name="connsiteY4061" fmla="*/ 226348 h 2380521"/>
              <a:gd name="connsiteX4062" fmla="*/ 2369110 w 8023328"/>
              <a:gd name="connsiteY4062" fmla="*/ 238746 h 2380521"/>
              <a:gd name="connsiteX4063" fmla="*/ 2354323 w 8023328"/>
              <a:gd name="connsiteY4063" fmla="*/ 226348 h 2380521"/>
              <a:gd name="connsiteX4064" fmla="*/ 2369110 w 8023328"/>
              <a:gd name="connsiteY4064" fmla="*/ 212492 h 2380521"/>
              <a:gd name="connsiteX4065" fmla="*/ 2298283 w 8023328"/>
              <a:gd name="connsiteY4065" fmla="*/ 212492 h 2380521"/>
              <a:gd name="connsiteX4066" fmla="*/ 2313070 w 8023328"/>
              <a:gd name="connsiteY4066" fmla="*/ 227280 h 2380521"/>
              <a:gd name="connsiteX4067" fmla="*/ 2298283 w 8023328"/>
              <a:gd name="connsiteY4067" fmla="*/ 242069 h 2380521"/>
              <a:gd name="connsiteX4068" fmla="*/ 2283493 w 8023328"/>
              <a:gd name="connsiteY4068" fmla="*/ 227280 h 2380521"/>
              <a:gd name="connsiteX4069" fmla="*/ 2298283 w 8023328"/>
              <a:gd name="connsiteY4069" fmla="*/ 212492 h 2380521"/>
              <a:gd name="connsiteX4070" fmla="*/ 2226517 w 8023328"/>
              <a:gd name="connsiteY4070" fmla="*/ 212492 h 2380521"/>
              <a:gd name="connsiteX4071" fmla="*/ 2238916 w 8023328"/>
              <a:gd name="connsiteY4071" fmla="*/ 227280 h 2380521"/>
              <a:gd name="connsiteX4072" fmla="*/ 2226517 w 8023328"/>
              <a:gd name="connsiteY4072" fmla="*/ 242069 h 2380521"/>
              <a:gd name="connsiteX4073" fmla="*/ 2212659 w 8023328"/>
              <a:gd name="connsiteY4073" fmla="*/ 227280 h 2380521"/>
              <a:gd name="connsiteX4074" fmla="*/ 2226517 w 8023328"/>
              <a:gd name="connsiteY4074" fmla="*/ 212492 h 2380521"/>
              <a:gd name="connsiteX4075" fmla="*/ 2155683 w 8023328"/>
              <a:gd name="connsiteY4075" fmla="*/ 212492 h 2380521"/>
              <a:gd name="connsiteX4076" fmla="*/ 2168081 w 8023328"/>
              <a:gd name="connsiteY4076" fmla="*/ 227280 h 2380521"/>
              <a:gd name="connsiteX4077" fmla="*/ 2155683 w 8023328"/>
              <a:gd name="connsiteY4077" fmla="*/ 242069 h 2380521"/>
              <a:gd name="connsiteX4078" fmla="*/ 2141827 w 8023328"/>
              <a:gd name="connsiteY4078" fmla="*/ 227280 h 2380521"/>
              <a:gd name="connsiteX4079" fmla="*/ 2155683 w 8023328"/>
              <a:gd name="connsiteY4079" fmla="*/ 212492 h 2380521"/>
              <a:gd name="connsiteX4080" fmla="*/ 2084851 w 8023328"/>
              <a:gd name="connsiteY4080" fmla="*/ 212492 h 2380521"/>
              <a:gd name="connsiteX4081" fmla="*/ 2097249 w 8023328"/>
              <a:gd name="connsiteY4081" fmla="*/ 227280 h 2380521"/>
              <a:gd name="connsiteX4082" fmla="*/ 2084851 w 8023328"/>
              <a:gd name="connsiteY4082" fmla="*/ 242069 h 2380521"/>
              <a:gd name="connsiteX4083" fmla="*/ 2070995 w 8023328"/>
              <a:gd name="connsiteY4083" fmla="*/ 227280 h 2380521"/>
              <a:gd name="connsiteX4084" fmla="*/ 2084851 w 8023328"/>
              <a:gd name="connsiteY4084" fmla="*/ 212492 h 2380521"/>
              <a:gd name="connsiteX4085" fmla="*/ 2011835 w 8023328"/>
              <a:gd name="connsiteY4085" fmla="*/ 212492 h 2380521"/>
              <a:gd name="connsiteX4086" fmla="*/ 2026421 w 8023328"/>
              <a:gd name="connsiteY4086" fmla="*/ 227280 h 2380521"/>
              <a:gd name="connsiteX4087" fmla="*/ 2011835 w 8023328"/>
              <a:gd name="connsiteY4087" fmla="*/ 242069 h 2380521"/>
              <a:gd name="connsiteX4088" fmla="*/ 2000168 w 8023328"/>
              <a:gd name="connsiteY4088" fmla="*/ 227280 h 2380521"/>
              <a:gd name="connsiteX4089" fmla="*/ 2011835 w 8023328"/>
              <a:gd name="connsiteY4089" fmla="*/ 212492 h 2380521"/>
              <a:gd name="connsiteX4090" fmla="*/ 1938362 w 8023328"/>
              <a:gd name="connsiteY4090" fmla="*/ 212492 h 2380521"/>
              <a:gd name="connsiteX4091" fmla="*/ 1952222 w 8023328"/>
              <a:gd name="connsiteY4091" fmla="*/ 227280 h 2380521"/>
              <a:gd name="connsiteX4092" fmla="*/ 1938362 w 8023328"/>
              <a:gd name="connsiteY4092" fmla="*/ 242069 h 2380521"/>
              <a:gd name="connsiteX4093" fmla="*/ 1925971 w 8023328"/>
              <a:gd name="connsiteY4093" fmla="*/ 227280 h 2380521"/>
              <a:gd name="connsiteX4094" fmla="*/ 1938362 w 8023328"/>
              <a:gd name="connsiteY4094" fmla="*/ 212492 h 2380521"/>
              <a:gd name="connsiteX4095" fmla="*/ 1867530 w 8023328"/>
              <a:gd name="connsiteY4095" fmla="*/ 212492 h 2380521"/>
              <a:gd name="connsiteX4096" fmla="*/ 1881387 w 8023328"/>
              <a:gd name="connsiteY4096" fmla="*/ 227280 h 2380521"/>
              <a:gd name="connsiteX4097" fmla="*/ 1867530 w 8023328"/>
              <a:gd name="connsiteY4097" fmla="*/ 242069 h 2380521"/>
              <a:gd name="connsiteX4098" fmla="*/ 1855129 w 8023328"/>
              <a:gd name="connsiteY4098" fmla="*/ 227280 h 2380521"/>
              <a:gd name="connsiteX4099" fmla="*/ 1867530 w 8023328"/>
              <a:gd name="connsiteY4099" fmla="*/ 212492 h 2380521"/>
              <a:gd name="connsiteX4100" fmla="*/ 1799087 w 8023328"/>
              <a:gd name="connsiteY4100" fmla="*/ 212492 h 2380521"/>
              <a:gd name="connsiteX4101" fmla="*/ 1813879 w 8023328"/>
              <a:gd name="connsiteY4101" fmla="*/ 227280 h 2380521"/>
              <a:gd name="connsiteX4102" fmla="*/ 1799087 w 8023328"/>
              <a:gd name="connsiteY4102" fmla="*/ 242069 h 2380521"/>
              <a:gd name="connsiteX4103" fmla="*/ 1784303 w 8023328"/>
              <a:gd name="connsiteY4103" fmla="*/ 227280 h 2380521"/>
              <a:gd name="connsiteX4104" fmla="*/ 1799087 w 8023328"/>
              <a:gd name="connsiteY4104" fmla="*/ 212492 h 2380521"/>
              <a:gd name="connsiteX4105" fmla="*/ 1728262 w 8023328"/>
              <a:gd name="connsiteY4105" fmla="*/ 212492 h 2380521"/>
              <a:gd name="connsiteX4106" fmla="*/ 1743052 w 8023328"/>
              <a:gd name="connsiteY4106" fmla="*/ 227280 h 2380521"/>
              <a:gd name="connsiteX4107" fmla="*/ 1728262 w 8023328"/>
              <a:gd name="connsiteY4107" fmla="*/ 242069 h 2380521"/>
              <a:gd name="connsiteX4108" fmla="*/ 1713472 w 8023328"/>
              <a:gd name="connsiteY4108" fmla="*/ 227280 h 2380521"/>
              <a:gd name="connsiteX4109" fmla="*/ 1728262 w 8023328"/>
              <a:gd name="connsiteY4109" fmla="*/ 212492 h 2380521"/>
              <a:gd name="connsiteX4110" fmla="*/ 1656498 w 8023328"/>
              <a:gd name="connsiteY4110" fmla="*/ 212492 h 2380521"/>
              <a:gd name="connsiteX4111" fmla="*/ 1668900 w 8023328"/>
              <a:gd name="connsiteY4111" fmla="*/ 227280 h 2380521"/>
              <a:gd name="connsiteX4112" fmla="*/ 1656498 w 8023328"/>
              <a:gd name="connsiteY4112" fmla="*/ 242069 h 2380521"/>
              <a:gd name="connsiteX4113" fmla="*/ 1642655 w 8023328"/>
              <a:gd name="connsiteY4113" fmla="*/ 227280 h 2380521"/>
              <a:gd name="connsiteX4114" fmla="*/ 1656498 w 8023328"/>
              <a:gd name="connsiteY4114" fmla="*/ 212492 h 2380521"/>
              <a:gd name="connsiteX4115" fmla="*/ 1582299 w 8023328"/>
              <a:gd name="connsiteY4115" fmla="*/ 212492 h 2380521"/>
              <a:gd name="connsiteX4116" fmla="*/ 1594704 w 8023328"/>
              <a:gd name="connsiteY4116" fmla="*/ 227280 h 2380521"/>
              <a:gd name="connsiteX4117" fmla="*/ 1582299 w 8023328"/>
              <a:gd name="connsiteY4117" fmla="*/ 242069 h 2380521"/>
              <a:gd name="connsiteX4118" fmla="*/ 1568441 w 8023328"/>
              <a:gd name="connsiteY4118" fmla="*/ 227280 h 2380521"/>
              <a:gd name="connsiteX4119" fmla="*/ 1582299 w 8023328"/>
              <a:gd name="connsiteY4119" fmla="*/ 212492 h 2380521"/>
              <a:gd name="connsiteX4120" fmla="*/ 1512198 w 8023328"/>
              <a:gd name="connsiteY4120" fmla="*/ 212492 h 2380521"/>
              <a:gd name="connsiteX4121" fmla="*/ 1523867 w 8023328"/>
              <a:gd name="connsiteY4121" fmla="*/ 227280 h 2380521"/>
              <a:gd name="connsiteX4122" fmla="*/ 1512198 w 8023328"/>
              <a:gd name="connsiteY4122" fmla="*/ 242069 h 2380521"/>
              <a:gd name="connsiteX4123" fmla="*/ 1497612 w 8023328"/>
              <a:gd name="connsiteY4123" fmla="*/ 227280 h 2380521"/>
              <a:gd name="connsiteX4124" fmla="*/ 1512198 w 8023328"/>
              <a:gd name="connsiteY4124" fmla="*/ 212492 h 2380521"/>
              <a:gd name="connsiteX4125" fmla="*/ 1439173 w 8023328"/>
              <a:gd name="connsiteY4125" fmla="*/ 212492 h 2380521"/>
              <a:gd name="connsiteX4126" fmla="*/ 1453026 w 8023328"/>
              <a:gd name="connsiteY4126" fmla="*/ 227280 h 2380521"/>
              <a:gd name="connsiteX4127" fmla="*/ 1439173 w 8023328"/>
              <a:gd name="connsiteY4127" fmla="*/ 242069 h 2380521"/>
              <a:gd name="connsiteX4128" fmla="*/ 1426777 w 8023328"/>
              <a:gd name="connsiteY4128" fmla="*/ 227280 h 2380521"/>
              <a:gd name="connsiteX4129" fmla="*/ 1439173 w 8023328"/>
              <a:gd name="connsiteY4129" fmla="*/ 212492 h 2380521"/>
              <a:gd name="connsiteX4130" fmla="*/ 1368349 w 8023328"/>
              <a:gd name="connsiteY4130" fmla="*/ 212492 h 2380521"/>
              <a:gd name="connsiteX4131" fmla="*/ 1382203 w 8023328"/>
              <a:gd name="connsiteY4131" fmla="*/ 227280 h 2380521"/>
              <a:gd name="connsiteX4132" fmla="*/ 1368349 w 8023328"/>
              <a:gd name="connsiteY4132" fmla="*/ 242069 h 2380521"/>
              <a:gd name="connsiteX4133" fmla="*/ 1355950 w 8023328"/>
              <a:gd name="connsiteY4133" fmla="*/ 227280 h 2380521"/>
              <a:gd name="connsiteX4134" fmla="*/ 1368349 w 8023328"/>
              <a:gd name="connsiteY4134" fmla="*/ 212492 h 2380521"/>
              <a:gd name="connsiteX4135" fmla="*/ 1297520 w 8023328"/>
              <a:gd name="connsiteY4135" fmla="*/ 212492 h 2380521"/>
              <a:gd name="connsiteX4136" fmla="*/ 1311374 w 8023328"/>
              <a:gd name="connsiteY4136" fmla="*/ 227280 h 2380521"/>
              <a:gd name="connsiteX4137" fmla="*/ 1297520 w 8023328"/>
              <a:gd name="connsiteY4137" fmla="*/ 242069 h 2380521"/>
              <a:gd name="connsiteX4138" fmla="*/ 1285121 w 8023328"/>
              <a:gd name="connsiteY4138" fmla="*/ 227280 h 2380521"/>
              <a:gd name="connsiteX4139" fmla="*/ 1297520 w 8023328"/>
              <a:gd name="connsiteY4139" fmla="*/ 212492 h 2380521"/>
              <a:gd name="connsiteX4140" fmla="*/ 1225708 w 8023328"/>
              <a:gd name="connsiteY4140" fmla="*/ 212492 h 2380521"/>
              <a:gd name="connsiteX4141" fmla="*/ 1240496 w 8023328"/>
              <a:gd name="connsiteY4141" fmla="*/ 227280 h 2380521"/>
              <a:gd name="connsiteX4142" fmla="*/ 1225708 w 8023328"/>
              <a:gd name="connsiteY4142" fmla="*/ 242069 h 2380521"/>
              <a:gd name="connsiteX4143" fmla="*/ 1210934 w 8023328"/>
              <a:gd name="connsiteY4143" fmla="*/ 227280 h 2380521"/>
              <a:gd name="connsiteX4144" fmla="*/ 1225708 w 8023328"/>
              <a:gd name="connsiteY4144" fmla="*/ 212492 h 2380521"/>
              <a:gd name="connsiteX4145" fmla="*/ 1154891 w 8023328"/>
              <a:gd name="connsiteY4145" fmla="*/ 212492 h 2380521"/>
              <a:gd name="connsiteX4146" fmla="*/ 1169683 w 8023328"/>
              <a:gd name="connsiteY4146" fmla="*/ 227280 h 2380521"/>
              <a:gd name="connsiteX4147" fmla="*/ 1154891 w 8023328"/>
              <a:gd name="connsiteY4147" fmla="*/ 242069 h 2380521"/>
              <a:gd name="connsiteX4148" fmla="*/ 1140105 w 8023328"/>
              <a:gd name="connsiteY4148" fmla="*/ 227280 h 2380521"/>
              <a:gd name="connsiteX4149" fmla="*/ 1154891 w 8023328"/>
              <a:gd name="connsiteY4149" fmla="*/ 212492 h 2380521"/>
              <a:gd name="connsiteX4150" fmla="*/ 1084063 w 8023328"/>
              <a:gd name="connsiteY4150" fmla="*/ 212492 h 2380521"/>
              <a:gd name="connsiteX4151" fmla="*/ 1098847 w 8023328"/>
              <a:gd name="connsiteY4151" fmla="*/ 227280 h 2380521"/>
              <a:gd name="connsiteX4152" fmla="*/ 1084063 w 8023328"/>
              <a:gd name="connsiteY4152" fmla="*/ 242069 h 2380521"/>
              <a:gd name="connsiteX4153" fmla="*/ 1069276 w 8023328"/>
              <a:gd name="connsiteY4153" fmla="*/ 227280 h 2380521"/>
              <a:gd name="connsiteX4154" fmla="*/ 1084063 w 8023328"/>
              <a:gd name="connsiteY4154" fmla="*/ 212492 h 2380521"/>
              <a:gd name="connsiteX4155" fmla="*/ 3013723 w 8023328"/>
              <a:gd name="connsiteY4155" fmla="*/ 141661 h 2380521"/>
              <a:gd name="connsiteX4156" fmla="*/ 3028140 w 8023328"/>
              <a:gd name="connsiteY4156" fmla="*/ 155517 h 2380521"/>
              <a:gd name="connsiteX4157" fmla="*/ 3013723 w 8023328"/>
              <a:gd name="connsiteY4157" fmla="*/ 167915 h 2380521"/>
              <a:gd name="connsiteX4158" fmla="*/ 2998545 w 8023328"/>
              <a:gd name="connsiteY4158" fmla="*/ 155517 h 2380521"/>
              <a:gd name="connsiteX4159" fmla="*/ 3013723 w 8023328"/>
              <a:gd name="connsiteY4159" fmla="*/ 141661 h 2380521"/>
              <a:gd name="connsiteX4160" fmla="*/ 2942497 w 8023328"/>
              <a:gd name="connsiteY4160" fmla="*/ 141661 h 2380521"/>
              <a:gd name="connsiteX4161" fmla="*/ 2957293 w 8023328"/>
              <a:gd name="connsiteY4161" fmla="*/ 155517 h 2380521"/>
              <a:gd name="connsiteX4162" fmla="*/ 2942497 w 8023328"/>
              <a:gd name="connsiteY4162" fmla="*/ 167915 h 2380521"/>
              <a:gd name="connsiteX4163" fmla="*/ 2927716 w 8023328"/>
              <a:gd name="connsiteY4163" fmla="*/ 155517 h 2380521"/>
              <a:gd name="connsiteX4164" fmla="*/ 2942497 w 8023328"/>
              <a:gd name="connsiteY4164" fmla="*/ 141661 h 2380521"/>
              <a:gd name="connsiteX4165" fmla="*/ 2867363 w 8023328"/>
              <a:gd name="connsiteY4165" fmla="*/ 141661 h 2380521"/>
              <a:gd name="connsiteX4166" fmla="*/ 2879765 w 8023328"/>
              <a:gd name="connsiteY4166" fmla="*/ 155517 h 2380521"/>
              <a:gd name="connsiteX4167" fmla="*/ 2867363 w 8023328"/>
              <a:gd name="connsiteY4167" fmla="*/ 167915 h 2380521"/>
              <a:gd name="connsiteX4168" fmla="*/ 2853510 w 8023328"/>
              <a:gd name="connsiteY4168" fmla="*/ 155517 h 2380521"/>
              <a:gd name="connsiteX4169" fmla="*/ 2867363 w 8023328"/>
              <a:gd name="connsiteY4169" fmla="*/ 141661 h 2380521"/>
              <a:gd name="connsiteX4170" fmla="*/ 2796538 w 8023328"/>
              <a:gd name="connsiteY4170" fmla="*/ 141661 h 2380521"/>
              <a:gd name="connsiteX4171" fmla="*/ 2808940 w 8023328"/>
              <a:gd name="connsiteY4171" fmla="*/ 155517 h 2380521"/>
              <a:gd name="connsiteX4172" fmla="*/ 2796538 w 8023328"/>
              <a:gd name="connsiteY4172" fmla="*/ 167915 h 2380521"/>
              <a:gd name="connsiteX4173" fmla="*/ 2782683 w 8023328"/>
              <a:gd name="connsiteY4173" fmla="*/ 155517 h 2380521"/>
              <a:gd name="connsiteX4174" fmla="*/ 2796538 w 8023328"/>
              <a:gd name="connsiteY4174" fmla="*/ 141661 h 2380521"/>
              <a:gd name="connsiteX4175" fmla="*/ 2725703 w 8023328"/>
              <a:gd name="connsiteY4175" fmla="*/ 141661 h 2380521"/>
              <a:gd name="connsiteX4176" fmla="*/ 2738105 w 8023328"/>
              <a:gd name="connsiteY4176" fmla="*/ 155517 h 2380521"/>
              <a:gd name="connsiteX4177" fmla="*/ 2725703 w 8023328"/>
              <a:gd name="connsiteY4177" fmla="*/ 167915 h 2380521"/>
              <a:gd name="connsiteX4178" fmla="*/ 2711852 w 8023328"/>
              <a:gd name="connsiteY4178" fmla="*/ 155517 h 2380521"/>
              <a:gd name="connsiteX4179" fmla="*/ 2725703 w 8023328"/>
              <a:gd name="connsiteY4179" fmla="*/ 141661 h 2380521"/>
              <a:gd name="connsiteX4180" fmla="*/ 2653420 w 8023328"/>
              <a:gd name="connsiteY4180" fmla="*/ 141661 h 2380521"/>
              <a:gd name="connsiteX4181" fmla="*/ 2667273 w 8023328"/>
              <a:gd name="connsiteY4181" fmla="*/ 155517 h 2380521"/>
              <a:gd name="connsiteX4182" fmla="*/ 2653420 w 8023328"/>
              <a:gd name="connsiteY4182" fmla="*/ 167915 h 2380521"/>
              <a:gd name="connsiteX4183" fmla="*/ 2641021 w 8023328"/>
              <a:gd name="connsiteY4183" fmla="*/ 155517 h 2380521"/>
              <a:gd name="connsiteX4184" fmla="*/ 2653420 w 8023328"/>
              <a:gd name="connsiteY4184" fmla="*/ 141661 h 2380521"/>
              <a:gd name="connsiteX4185" fmla="*/ 2582586 w 8023328"/>
              <a:gd name="connsiteY4185" fmla="*/ 141661 h 2380521"/>
              <a:gd name="connsiteX4186" fmla="*/ 2596442 w 8023328"/>
              <a:gd name="connsiteY4186" fmla="*/ 155517 h 2380521"/>
              <a:gd name="connsiteX4187" fmla="*/ 2582586 w 8023328"/>
              <a:gd name="connsiteY4187" fmla="*/ 167915 h 2380521"/>
              <a:gd name="connsiteX4188" fmla="*/ 2570189 w 8023328"/>
              <a:gd name="connsiteY4188" fmla="*/ 155517 h 2380521"/>
              <a:gd name="connsiteX4189" fmla="*/ 2582586 w 8023328"/>
              <a:gd name="connsiteY4189" fmla="*/ 141661 h 2380521"/>
              <a:gd name="connsiteX4190" fmla="*/ 2511034 w 8023328"/>
              <a:gd name="connsiteY4190" fmla="*/ 141661 h 2380521"/>
              <a:gd name="connsiteX4191" fmla="*/ 2525616 w 8023328"/>
              <a:gd name="connsiteY4191" fmla="*/ 155517 h 2380521"/>
              <a:gd name="connsiteX4192" fmla="*/ 2511034 w 8023328"/>
              <a:gd name="connsiteY4192" fmla="*/ 167915 h 2380521"/>
              <a:gd name="connsiteX4193" fmla="*/ 2499364 w 8023328"/>
              <a:gd name="connsiteY4193" fmla="*/ 155517 h 2380521"/>
              <a:gd name="connsiteX4194" fmla="*/ 2511034 w 8023328"/>
              <a:gd name="connsiteY4194" fmla="*/ 141661 h 2380521"/>
              <a:gd name="connsiteX4195" fmla="*/ 2439946 w 8023328"/>
              <a:gd name="connsiteY4195" fmla="*/ 141661 h 2380521"/>
              <a:gd name="connsiteX4196" fmla="*/ 2454734 w 8023328"/>
              <a:gd name="connsiteY4196" fmla="*/ 155517 h 2380521"/>
              <a:gd name="connsiteX4197" fmla="*/ 2439946 w 8023328"/>
              <a:gd name="connsiteY4197" fmla="*/ 167915 h 2380521"/>
              <a:gd name="connsiteX4198" fmla="*/ 2425159 w 8023328"/>
              <a:gd name="connsiteY4198" fmla="*/ 155517 h 2380521"/>
              <a:gd name="connsiteX4199" fmla="*/ 2439946 w 8023328"/>
              <a:gd name="connsiteY4199" fmla="*/ 141661 h 2380521"/>
              <a:gd name="connsiteX4200" fmla="*/ 2369114 w 8023328"/>
              <a:gd name="connsiteY4200" fmla="*/ 141661 h 2380521"/>
              <a:gd name="connsiteX4201" fmla="*/ 2383900 w 8023328"/>
              <a:gd name="connsiteY4201" fmla="*/ 155517 h 2380521"/>
              <a:gd name="connsiteX4202" fmla="*/ 2369114 w 8023328"/>
              <a:gd name="connsiteY4202" fmla="*/ 167915 h 2380521"/>
              <a:gd name="connsiteX4203" fmla="*/ 2354323 w 8023328"/>
              <a:gd name="connsiteY4203" fmla="*/ 155517 h 2380521"/>
              <a:gd name="connsiteX4204" fmla="*/ 2369114 w 8023328"/>
              <a:gd name="connsiteY4204" fmla="*/ 141661 h 2380521"/>
              <a:gd name="connsiteX4205" fmla="*/ 2298283 w 8023328"/>
              <a:gd name="connsiteY4205" fmla="*/ 141661 h 2380521"/>
              <a:gd name="connsiteX4206" fmla="*/ 2313070 w 8023328"/>
              <a:gd name="connsiteY4206" fmla="*/ 155517 h 2380521"/>
              <a:gd name="connsiteX4207" fmla="*/ 2298283 w 8023328"/>
              <a:gd name="connsiteY4207" fmla="*/ 167915 h 2380521"/>
              <a:gd name="connsiteX4208" fmla="*/ 2283493 w 8023328"/>
              <a:gd name="connsiteY4208" fmla="*/ 155517 h 2380521"/>
              <a:gd name="connsiteX4209" fmla="*/ 2298283 w 8023328"/>
              <a:gd name="connsiteY4209" fmla="*/ 141661 h 2380521"/>
              <a:gd name="connsiteX4210" fmla="*/ 2226517 w 8023328"/>
              <a:gd name="connsiteY4210" fmla="*/ 141661 h 2380521"/>
              <a:gd name="connsiteX4211" fmla="*/ 2238916 w 8023328"/>
              <a:gd name="connsiteY4211" fmla="*/ 155517 h 2380521"/>
              <a:gd name="connsiteX4212" fmla="*/ 2226517 w 8023328"/>
              <a:gd name="connsiteY4212" fmla="*/ 167915 h 2380521"/>
              <a:gd name="connsiteX4213" fmla="*/ 2212659 w 8023328"/>
              <a:gd name="connsiteY4213" fmla="*/ 155517 h 2380521"/>
              <a:gd name="connsiteX4214" fmla="*/ 2226517 w 8023328"/>
              <a:gd name="connsiteY4214" fmla="*/ 141661 h 2380521"/>
              <a:gd name="connsiteX4215" fmla="*/ 2155683 w 8023328"/>
              <a:gd name="connsiteY4215" fmla="*/ 141661 h 2380521"/>
              <a:gd name="connsiteX4216" fmla="*/ 2168084 w 8023328"/>
              <a:gd name="connsiteY4216" fmla="*/ 155517 h 2380521"/>
              <a:gd name="connsiteX4217" fmla="*/ 2155683 w 8023328"/>
              <a:gd name="connsiteY4217" fmla="*/ 167915 h 2380521"/>
              <a:gd name="connsiteX4218" fmla="*/ 2141827 w 8023328"/>
              <a:gd name="connsiteY4218" fmla="*/ 155517 h 2380521"/>
              <a:gd name="connsiteX4219" fmla="*/ 2155683 w 8023328"/>
              <a:gd name="connsiteY4219" fmla="*/ 141661 h 2380521"/>
              <a:gd name="connsiteX4220" fmla="*/ 2084851 w 8023328"/>
              <a:gd name="connsiteY4220" fmla="*/ 141661 h 2380521"/>
              <a:gd name="connsiteX4221" fmla="*/ 2097249 w 8023328"/>
              <a:gd name="connsiteY4221" fmla="*/ 155517 h 2380521"/>
              <a:gd name="connsiteX4222" fmla="*/ 2084851 w 8023328"/>
              <a:gd name="connsiteY4222" fmla="*/ 167915 h 2380521"/>
              <a:gd name="connsiteX4223" fmla="*/ 2070995 w 8023328"/>
              <a:gd name="connsiteY4223" fmla="*/ 155517 h 2380521"/>
              <a:gd name="connsiteX4224" fmla="*/ 2084851 w 8023328"/>
              <a:gd name="connsiteY4224" fmla="*/ 141661 h 2380521"/>
              <a:gd name="connsiteX4225" fmla="*/ 2011835 w 8023328"/>
              <a:gd name="connsiteY4225" fmla="*/ 141661 h 2380521"/>
              <a:gd name="connsiteX4226" fmla="*/ 2026421 w 8023328"/>
              <a:gd name="connsiteY4226" fmla="*/ 155517 h 2380521"/>
              <a:gd name="connsiteX4227" fmla="*/ 2011835 w 8023328"/>
              <a:gd name="connsiteY4227" fmla="*/ 167915 h 2380521"/>
              <a:gd name="connsiteX4228" fmla="*/ 2000168 w 8023328"/>
              <a:gd name="connsiteY4228" fmla="*/ 155517 h 2380521"/>
              <a:gd name="connsiteX4229" fmla="*/ 2011835 w 8023328"/>
              <a:gd name="connsiteY4229" fmla="*/ 141661 h 2380521"/>
              <a:gd name="connsiteX4230" fmla="*/ 1938365 w 8023328"/>
              <a:gd name="connsiteY4230" fmla="*/ 141661 h 2380521"/>
              <a:gd name="connsiteX4231" fmla="*/ 1952222 w 8023328"/>
              <a:gd name="connsiteY4231" fmla="*/ 155517 h 2380521"/>
              <a:gd name="connsiteX4232" fmla="*/ 1938365 w 8023328"/>
              <a:gd name="connsiteY4232" fmla="*/ 167915 h 2380521"/>
              <a:gd name="connsiteX4233" fmla="*/ 1925971 w 8023328"/>
              <a:gd name="connsiteY4233" fmla="*/ 155517 h 2380521"/>
              <a:gd name="connsiteX4234" fmla="*/ 1938365 w 8023328"/>
              <a:gd name="connsiteY4234" fmla="*/ 141661 h 2380521"/>
              <a:gd name="connsiteX4235" fmla="*/ 1869922 w 8023328"/>
              <a:gd name="connsiteY4235" fmla="*/ 141661 h 2380521"/>
              <a:gd name="connsiteX4236" fmla="*/ 1884712 w 8023328"/>
              <a:gd name="connsiteY4236" fmla="*/ 155517 h 2380521"/>
              <a:gd name="connsiteX4237" fmla="*/ 1869922 w 8023328"/>
              <a:gd name="connsiteY4237" fmla="*/ 167915 h 2380521"/>
              <a:gd name="connsiteX4238" fmla="*/ 1855131 w 8023328"/>
              <a:gd name="connsiteY4238" fmla="*/ 155517 h 2380521"/>
              <a:gd name="connsiteX4239" fmla="*/ 1869922 w 8023328"/>
              <a:gd name="connsiteY4239" fmla="*/ 141661 h 2380521"/>
              <a:gd name="connsiteX4240" fmla="*/ 1799087 w 8023328"/>
              <a:gd name="connsiteY4240" fmla="*/ 141661 h 2380521"/>
              <a:gd name="connsiteX4241" fmla="*/ 1813879 w 8023328"/>
              <a:gd name="connsiteY4241" fmla="*/ 155517 h 2380521"/>
              <a:gd name="connsiteX4242" fmla="*/ 1799087 w 8023328"/>
              <a:gd name="connsiteY4242" fmla="*/ 167915 h 2380521"/>
              <a:gd name="connsiteX4243" fmla="*/ 1784303 w 8023328"/>
              <a:gd name="connsiteY4243" fmla="*/ 155517 h 2380521"/>
              <a:gd name="connsiteX4244" fmla="*/ 1799087 w 8023328"/>
              <a:gd name="connsiteY4244" fmla="*/ 141661 h 2380521"/>
              <a:gd name="connsiteX4245" fmla="*/ 1728262 w 8023328"/>
              <a:gd name="connsiteY4245" fmla="*/ 141661 h 2380521"/>
              <a:gd name="connsiteX4246" fmla="*/ 1743052 w 8023328"/>
              <a:gd name="connsiteY4246" fmla="*/ 155517 h 2380521"/>
              <a:gd name="connsiteX4247" fmla="*/ 1728262 w 8023328"/>
              <a:gd name="connsiteY4247" fmla="*/ 167915 h 2380521"/>
              <a:gd name="connsiteX4248" fmla="*/ 1713474 w 8023328"/>
              <a:gd name="connsiteY4248" fmla="*/ 155517 h 2380521"/>
              <a:gd name="connsiteX4249" fmla="*/ 1728262 w 8023328"/>
              <a:gd name="connsiteY4249" fmla="*/ 141661 h 2380521"/>
              <a:gd name="connsiteX4250" fmla="*/ 1656501 w 8023328"/>
              <a:gd name="connsiteY4250" fmla="*/ 141661 h 2380521"/>
              <a:gd name="connsiteX4251" fmla="*/ 1668900 w 8023328"/>
              <a:gd name="connsiteY4251" fmla="*/ 156450 h 2380521"/>
              <a:gd name="connsiteX4252" fmla="*/ 1656501 w 8023328"/>
              <a:gd name="connsiteY4252" fmla="*/ 171239 h 2380521"/>
              <a:gd name="connsiteX4253" fmla="*/ 1642655 w 8023328"/>
              <a:gd name="connsiteY4253" fmla="*/ 156450 h 2380521"/>
              <a:gd name="connsiteX4254" fmla="*/ 1656501 w 8023328"/>
              <a:gd name="connsiteY4254" fmla="*/ 141661 h 2380521"/>
              <a:gd name="connsiteX4255" fmla="*/ 1582299 w 8023328"/>
              <a:gd name="connsiteY4255" fmla="*/ 141661 h 2380521"/>
              <a:gd name="connsiteX4256" fmla="*/ 1594704 w 8023328"/>
              <a:gd name="connsiteY4256" fmla="*/ 156450 h 2380521"/>
              <a:gd name="connsiteX4257" fmla="*/ 1582299 w 8023328"/>
              <a:gd name="connsiteY4257" fmla="*/ 171239 h 2380521"/>
              <a:gd name="connsiteX4258" fmla="*/ 1568444 w 8023328"/>
              <a:gd name="connsiteY4258" fmla="*/ 156450 h 2380521"/>
              <a:gd name="connsiteX4259" fmla="*/ 1582299 w 8023328"/>
              <a:gd name="connsiteY4259" fmla="*/ 141661 h 2380521"/>
              <a:gd name="connsiteX4260" fmla="*/ 1512199 w 8023328"/>
              <a:gd name="connsiteY4260" fmla="*/ 141661 h 2380521"/>
              <a:gd name="connsiteX4261" fmla="*/ 1523867 w 8023328"/>
              <a:gd name="connsiteY4261" fmla="*/ 156450 h 2380521"/>
              <a:gd name="connsiteX4262" fmla="*/ 1512199 w 8023328"/>
              <a:gd name="connsiteY4262" fmla="*/ 171239 h 2380521"/>
              <a:gd name="connsiteX4263" fmla="*/ 1497612 w 8023328"/>
              <a:gd name="connsiteY4263" fmla="*/ 156450 h 2380521"/>
              <a:gd name="connsiteX4264" fmla="*/ 1512199 w 8023328"/>
              <a:gd name="connsiteY4264" fmla="*/ 141661 h 2380521"/>
              <a:gd name="connsiteX4265" fmla="*/ 1439173 w 8023328"/>
              <a:gd name="connsiteY4265" fmla="*/ 141661 h 2380521"/>
              <a:gd name="connsiteX4266" fmla="*/ 1453026 w 8023328"/>
              <a:gd name="connsiteY4266" fmla="*/ 156450 h 2380521"/>
              <a:gd name="connsiteX4267" fmla="*/ 1439173 w 8023328"/>
              <a:gd name="connsiteY4267" fmla="*/ 171239 h 2380521"/>
              <a:gd name="connsiteX4268" fmla="*/ 1426777 w 8023328"/>
              <a:gd name="connsiteY4268" fmla="*/ 156450 h 2380521"/>
              <a:gd name="connsiteX4269" fmla="*/ 1439173 w 8023328"/>
              <a:gd name="connsiteY4269" fmla="*/ 141661 h 2380521"/>
              <a:gd name="connsiteX4270" fmla="*/ 1368349 w 8023328"/>
              <a:gd name="connsiteY4270" fmla="*/ 141661 h 2380521"/>
              <a:gd name="connsiteX4271" fmla="*/ 1382203 w 8023328"/>
              <a:gd name="connsiteY4271" fmla="*/ 156450 h 2380521"/>
              <a:gd name="connsiteX4272" fmla="*/ 1368349 w 8023328"/>
              <a:gd name="connsiteY4272" fmla="*/ 171239 h 2380521"/>
              <a:gd name="connsiteX4273" fmla="*/ 1355953 w 8023328"/>
              <a:gd name="connsiteY4273" fmla="*/ 156450 h 2380521"/>
              <a:gd name="connsiteX4274" fmla="*/ 1368349 w 8023328"/>
              <a:gd name="connsiteY4274" fmla="*/ 141661 h 2380521"/>
              <a:gd name="connsiteX4275" fmla="*/ 1297520 w 8023328"/>
              <a:gd name="connsiteY4275" fmla="*/ 141661 h 2380521"/>
              <a:gd name="connsiteX4276" fmla="*/ 1311374 w 8023328"/>
              <a:gd name="connsiteY4276" fmla="*/ 156450 h 2380521"/>
              <a:gd name="connsiteX4277" fmla="*/ 1297520 w 8023328"/>
              <a:gd name="connsiteY4277" fmla="*/ 171239 h 2380521"/>
              <a:gd name="connsiteX4278" fmla="*/ 1285121 w 8023328"/>
              <a:gd name="connsiteY4278" fmla="*/ 156450 h 2380521"/>
              <a:gd name="connsiteX4279" fmla="*/ 1297520 w 8023328"/>
              <a:gd name="connsiteY4279" fmla="*/ 141661 h 2380521"/>
              <a:gd name="connsiteX4280" fmla="*/ 2796538 w 8023328"/>
              <a:gd name="connsiteY4280" fmla="*/ 70831 h 2380521"/>
              <a:gd name="connsiteX4281" fmla="*/ 2808940 w 8023328"/>
              <a:gd name="connsiteY4281" fmla="*/ 84687 h 2380521"/>
              <a:gd name="connsiteX4282" fmla="*/ 2796538 w 8023328"/>
              <a:gd name="connsiteY4282" fmla="*/ 97085 h 2380521"/>
              <a:gd name="connsiteX4283" fmla="*/ 2782683 w 8023328"/>
              <a:gd name="connsiteY4283" fmla="*/ 84687 h 2380521"/>
              <a:gd name="connsiteX4284" fmla="*/ 2796538 w 8023328"/>
              <a:gd name="connsiteY4284" fmla="*/ 70831 h 2380521"/>
              <a:gd name="connsiteX4285" fmla="*/ 2725703 w 8023328"/>
              <a:gd name="connsiteY4285" fmla="*/ 70831 h 2380521"/>
              <a:gd name="connsiteX4286" fmla="*/ 2738105 w 8023328"/>
              <a:gd name="connsiteY4286" fmla="*/ 84687 h 2380521"/>
              <a:gd name="connsiteX4287" fmla="*/ 2725703 w 8023328"/>
              <a:gd name="connsiteY4287" fmla="*/ 97085 h 2380521"/>
              <a:gd name="connsiteX4288" fmla="*/ 2711852 w 8023328"/>
              <a:gd name="connsiteY4288" fmla="*/ 84687 h 2380521"/>
              <a:gd name="connsiteX4289" fmla="*/ 2725703 w 8023328"/>
              <a:gd name="connsiteY4289" fmla="*/ 70831 h 2380521"/>
              <a:gd name="connsiteX4290" fmla="*/ 2653420 w 8023328"/>
              <a:gd name="connsiteY4290" fmla="*/ 70831 h 2380521"/>
              <a:gd name="connsiteX4291" fmla="*/ 2667273 w 8023328"/>
              <a:gd name="connsiteY4291" fmla="*/ 84687 h 2380521"/>
              <a:gd name="connsiteX4292" fmla="*/ 2653420 w 8023328"/>
              <a:gd name="connsiteY4292" fmla="*/ 97085 h 2380521"/>
              <a:gd name="connsiteX4293" fmla="*/ 2641021 w 8023328"/>
              <a:gd name="connsiteY4293" fmla="*/ 84687 h 2380521"/>
              <a:gd name="connsiteX4294" fmla="*/ 2653420 w 8023328"/>
              <a:gd name="connsiteY4294" fmla="*/ 70831 h 2380521"/>
              <a:gd name="connsiteX4295" fmla="*/ 2582586 w 8023328"/>
              <a:gd name="connsiteY4295" fmla="*/ 70831 h 2380521"/>
              <a:gd name="connsiteX4296" fmla="*/ 2596442 w 8023328"/>
              <a:gd name="connsiteY4296" fmla="*/ 84687 h 2380521"/>
              <a:gd name="connsiteX4297" fmla="*/ 2582586 w 8023328"/>
              <a:gd name="connsiteY4297" fmla="*/ 97085 h 2380521"/>
              <a:gd name="connsiteX4298" fmla="*/ 2570189 w 8023328"/>
              <a:gd name="connsiteY4298" fmla="*/ 84687 h 2380521"/>
              <a:gd name="connsiteX4299" fmla="*/ 2582586 w 8023328"/>
              <a:gd name="connsiteY4299" fmla="*/ 70831 h 2380521"/>
              <a:gd name="connsiteX4300" fmla="*/ 2511034 w 8023328"/>
              <a:gd name="connsiteY4300" fmla="*/ 70831 h 2380521"/>
              <a:gd name="connsiteX4301" fmla="*/ 2525616 w 8023328"/>
              <a:gd name="connsiteY4301" fmla="*/ 84687 h 2380521"/>
              <a:gd name="connsiteX4302" fmla="*/ 2511034 w 8023328"/>
              <a:gd name="connsiteY4302" fmla="*/ 97085 h 2380521"/>
              <a:gd name="connsiteX4303" fmla="*/ 2499364 w 8023328"/>
              <a:gd name="connsiteY4303" fmla="*/ 84687 h 2380521"/>
              <a:gd name="connsiteX4304" fmla="*/ 2511034 w 8023328"/>
              <a:gd name="connsiteY4304" fmla="*/ 70831 h 2380521"/>
              <a:gd name="connsiteX4305" fmla="*/ 2439946 w 8023328"/>
              <a:gd name="connsiteY4305" fmla="*/ 70831 h 2380521"/>
              <a:gd name="connsiteX4306" fmla="*/ 2454737 w 8023328"/>
              <a:gd name="connsiteY4306" fmla="*/ 84687 h 2380521"/>
              <a:gd name="connsiteX4307" fmla="*/ 2439946 w 8023328"/>
              <a:gd name="connsiteY4307" fmla="*/ 97085 h 2380521"/>
              <a:gd name="connsiteX4308" fmla="*/ 2425159 w 8023328"/>
              <a:gd name="connsiteY4308" fmla="*/ 84687 h 2380521"/>
              <a:gd name="connsiteX4309" fmla="*/ 2439946 w 8023328"/>
              <a:gd name="connsiteY4309" fmla="*/ 70831 h 2380521"/>
              <a:gd name="connsiteX4310" fmla="*/ 2369114 w 8023328"/>
              <a:gd name="connsiteY4310" fmla="*/ 70831 h 2380521"/>
              <a:gd name="connsiteX4311" fmla="*/ 2383900 w 8023328"/>
              <a:gd name="connsiteY4311" fmla="*/ 84687 h 2380521"/>
              <a:gd name="connsiteX4312" fmla="*/ 2369114 w 8023328"/>
              <a:gd name="connsiteY4312" fmla="*/ 97085 h 2380521"/>
              <a:gd name="connsiteX4313" fmla="*/ 2354323 w 8023328"/>
              <a:gd name="connsiteY4313" fmla="*/ 84687 h 2380521"/>
              <a:gd name="connsiteX4314" fmla="*/ 2369114 w 8023328"/>
              <a:gd name="connsiteY4314" fmla="*/ 70831 h 2380521"/>
              <a:gd name="connsiteX4315" fmla="*/ 2298283 w 8023328"/>
              <a:gd name="connsiteY4315" fmla="*/ 70831 h 2380521"/>
              <a:gd name="connsiteX4316" fmla="*/ 2313070 w 8023328"/>
              <a:gd name="connsiteY4316" fmla="*/ 84687 h 2380521"/>
              <a:gd name="connsiteX4317" fmla="*/ 2298283 w 8023328"/>
              <a:gd name="connsiteY4317" fmla="*/ 97085 h 2380521"/>
              <a:gd name="connsiteX4318" fmla="*/ 2283493 w 8023328"/>
              <a:gd name="connsiteY4318" fmla="*/ 84687 h 2380521"/>
              <a:gd name="connsiteX4319" fmla="*/ 2298283 w 8023328"/>
              <a:gd name="connsiteY4319" fmla="*/ 70831 h 2380521"/>
              <a:gd name="connsiteX4320" fmla="*/ 2226517 w 8023328"/>
              <a:gd name="connsiteY4320" fmla="*/ 70831 h 2380521"/>
              <a:gd name="connsiteX4321" fmla="*/ 2238916 w 8023328"/>
              <a:gd name="connsiteY4321" fmla="*/ 84687 h 2380521"/>
              <a:gd name="connsiteX4322" fmla="*/ 2226517 w 8023328"/>
              <a:gd name="connsiteY4322" fmla="*/ 97085 h 2380521"/>
              <a:gd name="connsiteX4323" fmla="*/ 2212659 w 8023328"/>
              <a:gd name="connsiteY4323" fmla="*/ 84687 h 2380521"/>
              <a:gd name="connsiteX4324" fmla="*/ 2226517 w 8023328"/>
              <a:gd name="connsiteY4324" fmla="*/ 70831 h 2380521"/>
              <a:gd name="connsiteX4325" fmla="*/ 2155683 w 8023328"/>
              <a:gd name="connsiteY4325" fmla="*/ 70831 h 2380521"/>
              <a:gd name="connsiteX4326" fmla="*/ 2168084 w 8023328"/>
              <a:gd name="connsiteY4326" fmla="*/ 84687 h 2380521"/>
              <a:gd name="connsiteX4327" fmla="*/ 2155683 w 8023328"/>
              <a:gd name="connsiteY4327" fmla="*/ 97085 h 2380521"/>
              <a:gd name="connsiteX4328" fmla="*/ 2141827 w 8023328"/>
              <a:gd name="connsiteY4328" fmla="*/ 84687 h 2380521"/>
              <a:gd name="connsiteX4329" fmla="*/ 2155683 w 8023328"/>
              <a:gd name="connsiteY4329" fmla="*/ 70831 h 2380521"/>
              <a:gd name="connsiteX4330" fmla="*/ 2083393 w 8023328"/>
              <a:gd name="connsiteY4330" fmla="*/ 70831 h 2380521"/>
              <a:gd name="connsiteX4331" fmla="*/ 2097249 w 8023328"/>
              <a:gd name="connsiteY4331" fmla="*/ 84687 h 2380521"/>
              <a:gd name="connsiteX4332" fmla="*/ 2083393 w 8023328"/>
              <a:gd name="connsiteY4332" fmla="*/ 97085 h 2380521"/>
              <a:gd name="connsiteX4333" fmla="*/ 2070995 w 8023328"/>
              <a:gd name="connsiteY4333" fmla="*/ 84687 h 2380521"/>
              <a:gd name="connsiteX4334" fmla="*/ 2083393 w 8023328"/>
              <a:gd name="connsiteY4334" fmla="*/ 70831 h 2380521"/>
              <a:gd name="connsiteX4335" fmla="*/ 2011835 w 8023328"/>
              <a:gd name="connsiteY4335" fmla="*/ 70831 h 2380521"/>
              <a:gd name="connsiteX4336" fmla="*/ 2026421 w 8023328"/>
              <a:gd name="connsiteY4336" fmla="*/ 84687 h 2380521"/>
              <a:gd name="connsiteX4337" fmla="*/ 2011835 w 8023328"/>
              <a:gd name="connsiteY4337" fmla="*/ 97085 h 2380521"/>
              <a:gd name="connsiteX4338" fmla="*/ 2000168 w 8023328"/>
              <a:gd name="connsiteY4338" fmla="*/ 84687 h 2380521"/>
              <a:gd name="connsiteX4339" fmla="*/ 2011835 w 8023328"/>
              <a:gd name="connsiteY4339" fmla="*/ 70831 h 2380521"/>
              <a:gd name="connsiteX4340" fmla="*/ 1938365 w 8023328"/>
              <a:gd name="connsiteY4340" fmla="*/ 70831 h 2380521"/>
              <a:gd name="connsiteX4341" fmla="*/ 1952222 w 8023328"/>
              <a:gd name="connsiteY4341" fmla="*/ 84687 h 2380521"/>
              <a:gd name="connsiteX4342" fmla="*/ 1938365 w 8023328"/>
              <a:gd name="connsiteY4342" fmla="*/ 97085 h 2380521"/>
              <a:gd name="connsiteX4343" fmla="*/ 1925971 w 8023328"/>
              <a:gd name="connsiteY4343" fmla="*/ 84687 h 2380521"/>
              <a:gd name="connsiteX4344" fmla="*/ 1938365 w 8023328"/>
              <a:gd name="connsiteY4344" fmla="*/ 70831 h 2380521"/>
              <a:gd name="connsiteX4345" fmla="*/ 1869922 w 8023328"/>
              <a:gd name="connsiteY4345" fmla="*/ 70831 h 2380521"/>
              <a:gd name="connsiteX4346" fmla="*/ 1884712 w 8023328"/>
              <a:gd name="connsiteY4346" fmla="*/ 84687 h 2380521"/>
              <a:gd name="connsiteX4347" fmla="*/ 1869922 w 8023328"/>
              <a:gd name="connsiteY4347" fmla="*/ 97085 h 2380521"/>
              <a:gd name="connsiteX4348" fmla="*/ 1855131 w 8023328"/>
              <a:gd name="connsiteY4348" fmla="*/ 84687 h 2380521"/>
              <a:gd name="connsiteX4349" fmla="*/ 1869922 w 8023328"/>
              <a:gd name="connsiteY4349" fmla="*/ 70831 h 2380521"/>
              <a:gd name="connsiteX4350" fmla="*/ 1799087 w 8023328"/>
              <a:gd name="connsiteY4350" fmla="*/ 70831 h 2380521"/>
              <a:gd name="connsiteX4351" fmla="*/ 1813879 w 8023328"/>
              <a:gd name="connsiteY4351" fmla="*/ 84687 h 2380521"/>
              <a:gd name="connsiteX4352" fmla="*/ 1799087 w 8023328"/>
              <a:gd name="connsiteY4352" fmla="*/ 97085 h 2380521"/>
              <a:gd name="connsiteX4353" fmla="*/ 1784303 w 8023328"/>
              <a:gd name="connsiteY4353" fmla="*/ 84687 h 2380521"/>
              <a:gd name="connsiteX4354" fmla="*/ 1799087 w 8023328"/>
              <a:gd name="connsiteY4354" fmla="*/ 70831 h 2380521"/>
              <a:gd name="connsiteX4355" fmla="*/ 1728262 w 8023328"/>
              <a:gd name="connsiteY4355" fmla="*/ 70831 h 2380521"/>
              <a:gd name="connsiteX4356" fmla="*/ 1743052 w 8023328"/>
              <a:gd name="connsiteY4356" fmla="*/ 84687 h 2380521"/>
              <a:gd name="connsiteX4357" fmla="*/ 1728262 w 8023328"/>
              <a:gd name="connsiteY4357" fmla="*/ 97085 h 2380521"/>
              <a:gd name="connsiteX4358" fmla="*/ 1713474 w 8023328"/>
              <a:gd name="connsiteY4358" fmla="*/ 84687 h 2380521"/>
              <a:gd name="connsiteX4359" fmla="*/ 1728262 w 8023328"/>
              <a:gd name="connsiteY4359" fmla="*/ 70831 h 2380521"/>
              <a:gd name="connsiteX4360" fmla="*/ 1656501 w 8023328"/>
              <a:gd name="connsiteY4360" fmla="*/ 70831 h 2380521"/>
              <a:gd name="connsiteX4361" fmla="*/ 1668900 w 8023328"/>
              <a:gd name="connsiteY4361" fmla="*/ 84687 h 2380521"/>
              <a:gd name="connsiteX4362" fmla="*/ 1656501 w 8023328"/>
              <a:gd name="connsiteY4362" fmla="*/ 97085 h 2380521"/>
              <a:gd name="connsiteX4363" fmla="*/ 1642655 w 8023328"/>
              <a:gd name="connsiteY4363" fmla="*/ 84687 h 2380521"/>
              <a:gd name="connsiteX4364" fmla="*/ 1656501 w 8023328"/>
              <a:gd name="connsiteY4364" fmla="*/ 70831 h 2380521"/>
              <a:gd name="connsiteX4365" fmla="*/ 1582299 w 8023328"/>
              <a:gd name="connsiteY4365" fmla="*/ 70831 h 2380521"/>
              <a:gd name="connsiteX4366" fmla="*/ 1594704 w 8023328"/>
              <a:gd name="connsiteY4366" fmla="*/ 84687 h 2380521"/>
              <a:gd name="connsiteX4367" fmla="*/ 1582299 w 8023328"/>
              <a:gd name="connsiteY4367" fmla="*/ 97085 h 2380521"/>
              <a:gd name="connsiteX4368" fmla="*/ 1568444 w 8023328"/>
              <a:gd name="connsiteY4368" fmla="*/ 84687 h 2380521"/>
              <a:gd name="connsiteX4369" fmla="*/ 1582299 w 8023328"/>
              <a:gd name="connsiteY4369" fmla="*/ 70831 h 2380521"/>
              <a:gd name="connsiteX4370" fmla="*/ 2796538 w 8023328"/>
              <a:gd name="connsiteY4370" fmla="*/ 0 h 2380521"/>
              <a:gd name="connsiteX4371" fmla="*/ 2808940 w 8023328"/>
              <a:gd name="connsiteY4371" fmla="*/ 12397 h 2380521"/>
              <a:gd name="connsiteX4372" fmla="*/ 2796538 w 8023328"/>
              <a:gd name="connsiteY4372" fmla="*/ 26254 h 2380521"/>
              <a:gd name="connsiteX4373" fmla="*/ 2782683 w 8023328"/>
              <a:gd name="connsiteY4373" fmla="*/ 12397 h 2380521"/>
              <a:gd name="connsiteX4374" fmla="*/ 2796538 w 8023328"/>
              <a:gd name="connsiteY4374" fmla="*/ 0 h 2380521"/>
              <a:gd name="connsiteX4375" fmla="*/ 2725703 w 8023328"/>
              <a:gd name="connsiteY4375" fmla="*/ 0 h 2380521"/>
              <a:gd name="connsiteX4376" fmla="*/ 2738105 w 8023328"/>
              <a:gd name="connsiteY4376" fmla="*/ 12397 h 2380521"/>
              <a:gd name="connsiteX4377" fmla="*/ 2725703 w 8023328"/>
              <a:gd name="connsiteY4377" fmla="*/ 26254 h 2380521"/>
              <a:gd name="connsiteX4378" fmla="*/ 2711852 w 8023328"/>
              <a:gd name="connsiteY4378" fmla="*/ 12397 h 2380521"/>
              <a:gd name="connsiteX4379" fmla="*/ 2725703 w 8023328"/>
              <a:gd name="connsiteY4379" fmla="*/ 0 h 2380521"/>
              <a:gd name="connsiteX4380" fmla="*/ 2653420 w 8023328"/>
              <a:gd name="connsiteY4380" fmla="*/ 0 h 2380521"/>
              <a:gd name="connsiteX4381" fmla="*/ 2667273 w 8023328"/>
              <a:gd name="connsiteY4381" fmla="*/ 12397 h 2380521"/>
              <a:gd name="connsiteX4382" fmla="*/ 2653420 w 8023328"/>
              <a:gd name="connsiteY4382" fmla="*/ 26254 h 2380521"/>
              <a:gd name="connsiteX4383" fmla="*/ 2641021 w 8023328"/>
              <a:gd name="connsiteY4383" fmla="*/ 12397 h 2380521"/>
              <a:gd name="connsiteX4384" fmla="*/ 2653420 w 8023328"/>
              <a:gd name="connsiteY4384" fmla="*/ 0 h 2380521"/>
              <a:gd name="connsiteX4385" fmla="*/ 2582586 w 8023328"/>
              <a:gd name="connsiteY4385" fmla="*/ 0 h 2380521"/>
              <a:gd name="connsiteX4386" fmla="*/ 2596442 w 8023328"/>
              <a:gd name="connsiteY4386" fmla="*/ 12397 h 2380521"/>
              <a:gd name="connsiteX4387" fmla="*/ 2582586 w 8023328"/>
              <a:gd name="connsiteY4387" fmla="*/ 26254 h 2380521"/>
              <a:gd name="connsiteX4388" fmla="*/ 2570189 w 8023328"/>
              <a:gd name="connsiteY4388" fmla="*/ 12397 h 2380521"/>
              <a:gd name="connsiteX4389" fmla="*/ 2582586 w 8023328"/>
              <a:gd name="connsiteY4389" fmla="*/ 0 h 2380521"/>
              <a:gd name="connsiteX4390" fmla="*/ 2511034 w 8023328"/>
              <a:gd name="connsiteY4390" fmla="*/ 0 h 2380521"/>
              <a:gd name="connsiteX4391" fmla="*/ 2525616 w 8023328"/>
              <a:gd name="connsiteY4391" fmla="*/ 12397 h 2380521"/>
              <a:gd name="connsiteX4392" fmla="*/ 2511034 w 8023328"/>
              <a:gd name="connsiteY4392" fmla="*/ 26254 h 2380521"/>
              <a:gd name="connsiteX4393" fmla="*/ 2499364 w 8023328"/>
              <a:gd name="connsiteY4393" fmla="*/ 12397 h 2380521"/>
              <a:gd name="connsiteX4394" fmla="*/ 2511034 w 8023328"/>
              <a:gd name="connsiteY4394" fmla="*/ 0 h 2380521"/>
              <a:gd name="connsiteX4395" fmla="*/ 2439946 w 8023328"/>
              <a:gd name="connsiteY4395" fmla="*/ 0 h 2380521"/>
              <a:gd name="connsiteX4396" fmla="*/ 2454737 w 8023328"/>
              <a:gd name="connsiteY4396" fmla="*/ 12397 h 2380521"/>
              <a:gd name="connsiteX4397" fmla="*/ 2439946 w 8023328"/>
              <a:gd name="connsiteY4397" fmla="*/ 26254 h 2380521"/>
              <a:gd name="connsiteX4398" fmla="*/ 2425159 w 8023328"/>
              <a:gd name="connsiteY4398" fmla="*/ 12397 h 2380521"/>
              <a:gd name="connsiteX4399" fmla="*/ 2439946 w 8023328"/>
              <a:gd name="connsiteY4399" fmla="*/ 0 h 2380521"/>
              <a:gd name="connsiteX4400" fmla="*/ 2369114 w 8023328"/>
              <a:gd name="connsiteY4400" fmla="*/ 0 h 2380521"/>
              <a:gd name="connsiteX4401" fmla="*/ 2383900 w 8023328"/>
              <a:gd name="connsiteY4401" fmla="*/ 12397 h 2380521"/>
              <a:gd name="connsiteX4402" fmla="*/ 2369114 w 8023328"/>
              <a:gd name="connsiteY4402" fmla="*/ 26254 h 2380521"/>
              <a:gd name="connsiteX4403" fmla="*/ 2354323 w 8023328"/>
              <a:gd name="connsiteY4403" fmla="*/ 12397 h 2380521"/>
              <a:gd name="connsiteX4404" fmla="*/ 2369114 w 8023328"/>
              <a:gd name="connsiteY4404" fmla="*/ 0 h 2380521"/>
              <a:gd name="connsiteX4405" fmla="*/ 2298283 w 8023328"/>
              <a:gd name="connsiteY4405" fmla="*/ 0 h 2380521"/>
              <a:gd name="connsiteX4406" fmla="*/ 2313070 w 8023328"/>
              <a:gd name="connsiteY4406" fmla="*/ 12397 h 2380521"/>
              <a:gd name="connsiteX4407" fmla="*/ 2298283 w 8023328"/>
              <a:gd name="connsiteY4407" fmla="*/ 26254 h 2380521"/>
              <a:gd name="connsiteX4408" fmla="*/ 2283493 w 8023328"/>
              <a:gd name="connsiteY4408" fmla="*/ 12397 h 2380521"/>
              <a:gd name="connsiteX4409" fmla="*/ 2298283 w 8023328"/>
              <a:gd name="connsiteY4409" fmla="*/ 0 h 2380521"/>
              <a:gd name="connsiteX4410" fmla="*/ 2226517 w 8023328"/>
              <a:gd name="connsiteY4410" fmla="*/ 0 h 2380521"/>
              <a:gd name="connsiteX4411" fmla="*/ 2238916 w 8023328"/>
              <a:gd name="connsiteY4411" fmla="*/ 13856 h 2380521"/>
              <a:gd name="connsiteX4412" fmla="*/ 2226517 w 8023328"/>
              <a:gd name="connsiteY4412" fmla="*/ 26254 h 2380521"/>
              <a:gd name="connsiteX4413" fmla="*/ 2212659 w 8023328"/>
              <a:gd name="connsiteY4413" fmla="*/ 13856 h 2380521"/>
              <a:gd name="connsiteX4414" fmla="*/ 2226517 w 8023328"/>
              <a:gd name="connsiteY4414" fmla="*/ 0 h 2380521"/>
              <a:gd name="connsiteX4415" fmla="*/ 2155683 w 8023328"/>
              <a:gd name="connsiteY4415" fmla="*/ 0 h 2380521"/>
              <a:gd name="connsiteX4416" fmla="*/ 2168084 w 8023328"/>
              <a:gd name="connsiteY4416" fmla="*/ 13856 h 2380521"/>
              <a:gd name="connsiteX4417" fmla="*/ 2155683 w 8023328"/>
              <a:gd name="connsiteY4417" fmla="*/ 26254 h 2380521"/>
              <a:gd name="connsiteX4418" fmla="*/ 2141827 w 8023328"/>
              <a:gd name="connsiteY4418" fmla="*/ 13856 h 2380521"/>
              <a:gd name="connsiteX4419" fmla="*/ 2155683 w 8023328"/>
              <a:gd name="connsiteY4419" fmla="*/ 0 h 2380521"/>
              <a:gd name="connsiteX4420" fmla="*/ 2083393 w 8023328"/>
              <a:gd name="connsiteY4420" fmla="*/ 0 h 2380521"/>
              <a:gd name="connsiteX4421" fmla="*/ 2097249 w 8023328"/>
              <a:gd name="connsiteY4421" fmla="*/ 13856 h 2380521"/>
              <a:gd name="connsiteX4422" fmla="*/ 2083393 w 8023328"/>
              <a:gd name="connsiteY4422" fmla="*/ 26254 h 2380521"/>
              <a:gd name="connsiteX4423" fmla="*/ 2070995 w 8023328"/>
              <a:gd name="connsiteY4423" fmla="*/ 13856 h 2380521"/>
              <a:gd name="connsiteX4424" fmla="*/ 2083393 w 8023328"/>
              <a:gd name="connsiteY4424" fmla="*/ 0 h 2380521"/>
              <a:gd name="connsiteX4425" fmla="*/ 2011835 w 8023328"/>
              <a:gd name="connsiteY4425" fmla="*/ 0 h 2380521"/>
              <a:gd name="connsiteX4426" fmla="*/ 2026421 w 8023328"/>
              <a:gd name="connsiteY4426" fmla="*/ 13856 h 2380521"/>
              <a:gd name="connsiteX4427" fmla="*/ 2011835 w 8023328"/>
              <a:gd name="connsiteY4427" fmla="*/ 26254 h 2380521"/>
              <a:gd name="connsiteX4428" fmla="*/ 2000168 w 8023328"/>
              <a:gd name="connsiteY4428" fmla="*/ 13856 h 2380521"/>
              <a:gd name="connsiteX4429" fmla="*/ 2011835 w 8023328"/>
              <a:gd name="connsiteY4429" fmla="*/ 0 h 2380521"/>
              <a:gd name="connsiteX4430" fmla="*/ 1938365 w 8023328"/>
              <a:gd name="connsiteY4430" fmla="*/ 0 h 2380521"/>
              <a:gd name="connsiteX4431" fmla="*/ 1952222 w 8023328"/>
              <a:gd name="connsiteY4431" fmla="*/ 13856 h 2380521"/>
              <a:gd name="connsiteX4432" fmla="*/ 1938365 w 8023328"/>
              <a:gd name="connsiteY4432" fmla="*/ 26254 h 2380521"/>
              <a:gd name="connsiteX4433" fmla="*/ 1925971 w 8023328"/>
              <a:gd name="connsiteY4433" fmla="*/ 13856 h 2380521"/>
              <a:gd name="connsiteX4434" fmla="*/ 1938365 w 8023328"/>
              <a:gd name="connsiteY4434" fmla="*/ 0 h 2380521"/>
              <a:gd name="connsiteX4435" fmla="*/ 1869922 w 8023328"/>
              <a:gd name="connsiteY4435" fmla="*/ 0 h 2380521"/>
              <a:gd name="connsiteX4436" fmla="*/ 1884712 w 8023328"/>
              <a:gd name="connsiteY4436" fmla="*/ 13856 h 2380521"/>
              <a:gd name="connsiteX4437" fmla="*/ 1869922 w 8023328"/>
              <a:gd name="connsiteY4437" fmla="*/ 26254 h 2380521"/>
              <a:gd name="connsiteX4438" fmla="*/ 1855131 w 8023328"/>
              <a:gd name="connsiteY4438" fmla="*/ 13856 h 2380521"/>
              <a:gd name="connsiteX4439" fmla="*/ 1869922 w 8023328"/>
              <a:gd name="connsiteY4439" fmla="*/ 0 h 2380521"/>
              <a:gd name="connsiteX4440" fmla="*/ 1799087 w 8023328"/>
              <a:gd name="connsiteY4440" fmla="*/ 0 h 2380521"/>
              <a:gd name="connsiteX4441" fmla="*/ 1813879 w 8023328"/>
              <a:gd name="connsiteY4441" fmla="*/ 13856 h 2380521"/>
              <a:gd name="connsiteX4442" fmla="*/ 1799087 w 8023328"/>
              <a:gd name="connsiteY4442" fmla="*/ 26254 h 2380521"/>
              <a:gd name="connsiteX4443" fmla="*/ 1784303 w 8023328"/>
              <a:gd name="connsiteY4443" fmla="*/ 13856 h 2380521"/>
              <a:gd name="connsiteX4444" fmla="*/ 1799087 w 8023328"/>
              <a:gd name="connsiteY4444" fmla="*/ 0 h 2380521"/>
              <a:gd name="connsiteX4445" fmla="*/ 1728262 w 8023328"/>
              <a:gd name="connsiteY4445" fmla="*/ 0 h 2380521"/>
              <a:gd name="connsiteX4446" fmla="*/ 1743052 w 8023328"/>
              <a:gd name="connsiteY4446" fmla="*/ 13856 h 2380521"/>
              <a:gd name="connsiteX4447" fmla="*/ 1728262 w 8023328"/>
              <a:gd name="connsiteY4447" fmla="*/ 26254 h 2380521"/>
              <a:gd name="connsiteX4448" fmla="*/ 1713474 w 8023328"/>
              <a:gd name="connsiteY4448" fmla="*/ 13856 h 2380521"/>
              <a:gd name="connsiteX4449" fmla="*/ 1728262 w 8023328"/>
              <a:gd name="connsiteY4449" fmla="*/ 0 h 2380521"/>
              <a:gd name="connsiteX4450" fmla="*/ 1656501 w 8023328"/>
              <a:gd name="connsiteY4450" fmla="*/ 0 h 2380521"/>
              <a:gd name="connsiteX4451" fmla="*/ 1668900 w 8023328"/>
              <a:gd name="connsiteY4451" fmla="*/ 13856 h 2380521"/>
              <a:gd name="connsiteX4452" fmla="*/ 1656501 w 8023328"/>
              <a:gd name="connsiteY4452" fmla="*/ 26254 h 2380521"/>
              <a:gd name="connsiteX4453" fmla="*/ 1642655 w 8023328"/>
              <a:gd name="connsiteY4453" fmla="*/ 13856 h 2380521"/>
              <a:gd name="connsiteX4454" fmla="*/ 1656501 w 8023328"/>
              <a:gd name="connsiteY4454" fmla="*/ 0 h 2380521"/>
              <a:gd name="connsiteX4455" fmla="*/ 1582299 w 8023328"/>
              <a:gd name="connsiteY4455" fmla="*/ 0 h 2380521"/>
              <a:gd name="connsiteX4456" fmla="*/ 1594704 w 8023328"/>
              <a:gd name="connsiteY4456" fmla="*/ 13856 h 2380521"/>
              <a:gd name="connsiteX4457" fmla="*/ 1582299 w 8023328"/>
              <a:gd name="connsiteY4457" fmla="*/ 26254 h 2380521"/>
              <a:gd name="connsiteX4458" fmla="*/ 1568444 w 8023328"/>
              <a:gd name="connsiteY4458" fmla="*/ 13856 h 2380521"/>
              <a:gd name="connsiteX4459" fmla="*/ 1582299 w 8023328"/>
              <a:gd name="connsiteY4459" fmla="*/ 0 h 238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Lst>
            <a:rect l="l" t="t" r="r" b="b"/>
            <a:pathLst>
              <a:path w="8023328" h="2380521">
                <a:moveTo>
                  <a:pt x="8010930" y="2354267"/>
                </a:moveTo>
                <a:cubicBezTo>
                  <a:pt x="8018223" y="2354267"/>
                  <a:pt x="8023328" y="2360101"/>
                  <a:pt x="8023328" y="2366665"/>
                </a:cubicBezTo>
                <a:cubicBezTo>
                  <a:pt x="8023328" y="2373958"/>
                  <a:pt x="8018223" y="2380521"/>
                  <a:pt x="8010930" y="2380521"/>
                </a:cubicBezTo>
                <a:cubicBezTo>
                  <a:pt x="8002908" y="2380521"/>
                  <a:pt x="7997074" y="2373958"/>
                  <a:pt x="7997074" y="2366665"/>
                </a:cubicBezTo>
                <a:cubicBezTo>
                  <a:pt x="7997074" y="2360101"/>
                  <a:pt x="8002908" y="2354267"/>
                  <a:pt x="8010930" y="2354267"/>
                </a:cubicBezTo>
                <a:close/>
                <a:moveTo>
                  <a:pt x="7940099" y="2354267"/>
                </a:moveTo>
                <a:cubicBezTo>
                  <a:pt x="7945933" y="2354267"/>
                  <a:pt x="7952497" y="2360101"/>
                  <a:pt x="7952497" y="2366665"/>
                </a:cubicBezTo>
                <a:cubicBezTo>
                  <a:pt x="7952497" y="2373958"/>
                  <a:pt x="7945933" y="2380521"/>
                  <a:pt x="7940099" y="2380521"/>
                </a:cubicBezTo>
                <a:cubicBezTo>
                  <a:pt x="7932077" y="2380521"/>
                  <a:pt x="7926243" y="2373958"/>
                  <a:pt x="7926243" y="2366665"/>
                </a:cubicBezTo>
                <a:cubicBezTo>
                  <a:pt x="7926243" y="2360101"/>
                  <a:pt x="7932077" y="2354267"/>
                  <a:pt x="7940099" y="2354267"/>
                </a:cubicBezTo>
                <a:close/>
                <a:moveTo>
                  <a:pt x="7869269" y="2354267"/>
                </a:moveTo>
                <a:cubicBezTo>
                  <a:pt x="7875833" y="2354267"/>
                  <a:pt x="7881667" y="2360101"/>
                  <a:pt x="7881667" y="2366665"/>
                </a:cubicBezTo>
                <a:cubicBezTo>
                  <a:pt x="7881667" y="2373958"/>
                  <a:pt x="7875833" y="2380521"/>
                  <a:pt x="7869269" y="2380521"/>
                </a:cubicBezTo>
                <a:cubicBezTo>
                  <a:pt x="7861976" y="2380521"/>
                  <a:pt x="7855413" y="2373958"/>
                  <a:pt x="7855413" y="2366665"/>
                </a:cubicBezTo>
                <a:cubicBezTo>
                  <a:pt x="7855413" y="2360101"/>
                  <a:pt x="7861976" y="2354267"/>
                  <a:pt x="7869269" y="2354267"/>
                </a:cubicBezTo>
                <a:close/>
                <a:moveTo>
                  <a:pt x="7796980" y="2354267"/>
                </a:moveTo>
                <a:cubicBezTo>
                  <a:pt x="7805002" y="2354267"/>
                  <a:pt x="7810836" y="2360101"/>
                  <a:pt x="7810836" y="2366665"/>
                </a:cubicBezTo>
                <a:cubicBezTo>
                  <a:pt x="7810836" y="2373958"/>
                  <a:pt x="7805002" y="2380521"/>
                  <a:pt x="7796980" y="2380521"/>
                </a:cubicBezTo>
                <a:cubicBezTo>
                  <a:pt x="7791145" y="2380521"/>
                  <a:pt x="7784582" y="2373958"/>
                  <a:pt x="7784582" y="2366665"/>
                </a:cubicBezTo>
                <a:cubicBezTo>
                  <a:pt x="7784582" y="2360101"/>
                  <a:pt x="7791145" y="2354267"/>
                  <a:pt x="7796980" y="2354267"/>
                </a:cubicBezTo>
                <a:close/>
                <a:moveTo>
                  <a:pt x="8010930" y="2283438"/>
                </a:moveTo>
                <a:cubicBezTo>
                  <a:pt x="8018223" y="2283438"/>
                  <a:pt x="8023328" y="2288543"/>
                  <a:pt x="8023328" y="2295835"/>
                </a:cubicBezTo>
                <a:cubicBezTo>
                  <a:pt x="8023328" y="2303857"/>
                  <a:pt x="8018223" y="2309691"/>
                  <a:pt x="8010930" y="2309691"/>
                </a:cubicBezTo>
                <a:cubicBezTo>
                  <a:pt x="8002908" y="2309691"/>
                  <a:pt x="7997074" y="2303857"/>
                  <a:pt x="7997074" y="2295835"/>
                </a:cubicBezTo>
                <a:cubicBezTo>
                  <a:pt x="7997074" y="2288543"/>
                  <a:pt x="8002908" y="2283438"/>
                  <a:pt x="8010930" y="2283438"/>
                </a:cubicBezTo>
                <a:close/>
                <a:moveTo>
                  <a:pt x="7940099" y="2283438"/>
                </a:moveTo>
                <a:cubicBezTo>
                  <a:pt x="7945933" y="2283438"/>
                  <a:pt x="7952497" y="2288543"/>
                  <a:pt x="7952497" y="2295835"/>
                </a:cubicBezTo>
                <a:cubicBezTo>
                  <a:pt x="7952497" y="2303857"/>
                  <a:pt x="7945933" y="2309691"/>
                  <a:pt x="7940099" y="2309691"/>
                </a:cubicBezTo>
                <a:cubicBezTo>
                  <a:pt x="7932077" y="2309691"/>
                  <a:pt x="7926243" y="2303857"/>
                  <a:pt x="7926243" y="2295835"/>
                </a:cubicBezTo>
                <a:cubicBezTo>
                  <a:pt x="7926243" y="2288543"/>
                  <a:pt x="7932077" y="2283438"/>
                  <a:pt x="7940099" y="2283438"/>
                </a:cubicBezTo>
                <a:close/>
                <a:moveTo>
                  <a:pt x="7869269" y="2283438"/>
                </a:moveTo>
                <a:cubicBezTo>
                  <a:pt x="7875833" y="2283438"/>
                  <a:pt x="7881667" y="2288543"/>
                  <a:pt x="7881667" y="2295835"/>
                </a:cubicBezTo>
                <a:cubicBezTo>
                  <a:pt x="7881667" y="2303857"/>
                  <a:pt x="7875833" y="2309691"/>
                  <a:pt x="7869269" y="2309691"/>
                </a:cubicBezTo>
                <a:cubicBezTo>
                  <a:pt x="7861976" y="2309691"/>
                  <a:pt x="7855413" y="2303857"/>
                  <a:pt x="7855413" y="2295835"/>
                </a:cubicBezTo>
                <a:cubicBezTo>
                  <a:pt x="7855413" y="2288543"/>
                  <a:pt x="7861976" y="2283438"/>
                  <a:pt x="7869269" y="2283438"/>
                </a:cubicBezTo>
                <a:close/>
                <a:moveTo>
                  <a:pt x="7796980" y="2283438"/>
                </a:moveTo>
                <a:cubicBezTo>
                  <a:pt x="7805002" y="2283438"/>
                  <a:pt x="7810836" y="2288543"/>
                  <a:pt x="7810836" y="2295835"/>
                </a:cubicBezTo>
                <a:cubicBezTo>
                  <a:pt x="7810836" y="2303857"/>
                  <a:pt x="7805002" y="2309691"/>
                  <a:pt x="7796980" y="2309691"/>
                </a:cubicBezTo>
                <a:cubicBezTo>
                  <a:pt x="7791145" y="2309691"/>
                  <a:pt x="7784582" y="2303857"/>
                  <a:pt x="7784582" y="2295835"/>
                </a:cubicBezTo>
                <a:cubicBezTo>
                  <a:pt x="7784582" y="2288543"/>
                  <a:pt x="7791145" y="2283438"/>
                  <a:pt x="7796980" y="2283438"/>
                </a:cubicBezTo>
                <a:close/>
                <a:moveTo>
                  <a:pt x="7726151" y="2283438"/>
                </a:moveTo>
                <a:cubicBezTo>
                  <a:pt x="7734173" y="2283438"/>
                  <a:pt x="7740007" y="2288543"/>
                  <a:pt x="7740007" y="2295835"/>
                </a:cubicBezTo>
                <a:cubicBezTo>
                  <a:pt x="7740007" y="2303857"/>
                  <a:pt x="7734173" y="2309691"/>
                  <a:pt x="7726151" y="2309691"/>
                </a:cubicBezTo>
                <a:cubicBezTo>
                  <a:pt x="7718858" y="2309691"/>
                  <a:pt x="7713753" y="2303857"/>
                  <a:pt x="7713753" y="2295835"/>
                </a:cubicBezTo>
                <a:cubicBezTo>
                  <a:pt x="7713753" y="2288543"/>
                  <a:pt x="7718858" y="2283438"/>
                  <a:pt x="7726151" y="2283438"/>
                </a:cubicBezTo>
                <a:close/>
                <a:moveTo>
                  <a:pt x="7940099" y="2209234"/>
                </a:moveTo>
                <a:cubicBezTo>
                  <a:pt x="7945933" y="2209234"/>
                  <a:pt x="7952497" y="2216239"/>
                  <a:pt x="7952497" y="2224022"/>
                </a:cubicBezTo>
                <a:cubicBezTo>
                  <a:pt x="7952497" y="2232584"/>
                  <a:pt x="7945933" y="2238810"/>
                  <a:pt x="7940099" y="2238810"/>
                </a:cubicBezTo>
                <a:cubicBezTo>
                  <a:pt x="7932077" y="2238810"/>
                  <a:pt x="7926243" y="2232584"/>
                  <a:pt x="7926243" y="2224022"/>
                </a:cubicBezTo>
                <a:cubicBezTo>
                  <a:pt x="7926243" y="2216239"/>
                  <a:pt x="7932077" y="2209234"/>
                  <a:pt x="7940099" y="2209234"/>
                </a:cubicBezTo>
                <a:close/>
                <a:moveTo>
                  <a:pt x="7867811" y="2209234"/>
                </a:moveTo>
                <a:cubicBezTo>
                  <a:pt x="7875833" y="2209234"/>
                  <a:pt x="7881667" y="2216239"/>
                  <a:pt x="7881667" y="2224022"/>
                </a:cubicBezTo>
                <a:cubicBezTo>
                  <a:pt x="7881667" y="2232584"/>
                  <a:pt x="7875833" y="2238810"/>
                  <a:pt x="7867811" y="2238810"/>
                </a:cubicBezTo>
                <a:cubicBezTo>
                  <a:pt x="7861976" y="2238810"/>
                  <a:pt x="7855413" y="2232584"/>
                  <a:pt x="7855413" y="2224022"/>
                </a:cubicBezTo>
                <a:cubicBezTo>
                  <a:pt x="7855413" y="2216239"/>
                  <a:pt x="7861976" y="2209234"/>
                  <a:pt x="7867811" y="2209234"/>
                </a:cubicBezTo>
                <a:close/>
                <a:moveTo>
                  <a:pt x="7796980" y="2209234"/>
                </a:moveTo>
                <a:cubicBezTo>
                  <a:pt x="7805002" y="2209234"/>
                  <a:pt x="7810836" y="2216239"/>
                  <a:pt x="7810836" y="2224022"/>
                </a:cubicBezTo>
                <a:cubicBezTo>
                  <a:pt x="7810836" y="2232584"/>
                  <a:pt x="7805002" y="2238810"/>
                  <a:pt x="7796980" y="2238810"/>
                </a:cubicBezTo>
                <a:cubicBezTo>
                  <a:pt x="7791145" y="2238810"/>
                  <a:pt x="7784582" y="2232584"/>
                  <a:pt x="7784582" y="2224022"/>
                </a:cubicBezTo>
                <a:cubicBezTo>
                  <a:pt x="7784582" y="2216239"/>
                  <a:pt x="7791145" y="2209234"/>
                  <a:pt x="7796980" y="2209234"/>
                </a:cubicBezTo>
                <a:close/>
                <a:moveTo>
                  <a:pt x="7726151" y="2209234"/>
                </a:moveTo>
                <a:cubicBezTo>
                  <a:pt x="7734173" y="2209234"/>
                  <a:pt x="7740007" y="2216239"/>
                  <a:pt x="7740007" y="2224022"/>
                </a:cubicBezTo>
                <a:cubicBezTo>
                  <a:pt x="7740007" y="2232584"/>
                  <a:pt x="7734173" y="2238810"/>
                  <a:pt x="7726151" y="2238810"/>
                </a:cubicBezTo>
                <a:cubicBezTo>
                  <a:pt x="7718858" y="2238810"/>
                  <a:pt x="7713753" y="2232584"/>
                  <a:pt x="7713753" y="2224022"/>
                </a:cubicBezTo>
                <a:cubicBezTo>
                  <a:pt x="7713753" y="2216239"/>
                  <a:pt x="7718858" y="2209234"/>
                  <a:pt x="7726151" y="2209234"/>
                </a:cubicBezTo>
                <a:close/>
                <a:moveTo>
                  <a:pt x="7940099" y="2138403"/>
                </a:moveTo>
                <a:cubicBezTo>
                  <a:pt x="7945933" y="2138403"/>
                  <a:pt x="7952497" y="2145408"/>
                  <a:pt x="7952497" y="2153192"/>
                </a:cubicBezTo>
                <a:cubicBezTo>
                  <a:pt x="7952497" y="2161754"/>
                  <a:pt x="7945933" y="2167981"/>
                  <a:pt x="7940099" y="2167981"/>
                </a:cubicBezTo>
                <a:cubicBezTo>
                  <a:pt x="7932077" y="2167981"/>
                  <a:pt x="7926243" y="2161754"/>
                  <a:pt x="7926243" y="2153192"/>
                </a:cubicBezTo>
                <a:cubicBezTo>
                  <a:pt x="7926243" y="2145408"/>
                  <a:pt x="7932077" y="2138403"/>
                  <a:pt x="7940099" y="2138403"/>
                </a:cubicBezTo>
                <a:close/>
                <a:moveTo>
                  <a:pt x="7867811" y="2138403"/>
                </a:moveTo>
                <a:cubicBezTo>
                  <a:pt x="7875833" y="2138403"/>
                  <a:pt x="7881667" y="2145408"/>
                  <a:pt x="7881667" y="2153192"/>
                </a:cubicBezTo>
                <a:cubicBezTo>
                  <a:pt x="7881667" y="2161754"/>
                  <a:pt x="7875833" y="2167981"/>
                  <a:pt x="7867811" y="2167981"/>
                </a:cubicBezTo>
                <a:cubicBezTo>
                  <a:pt x="7861976" y="2167981"/>
                  <a:pt x="7855413" y="2161754"/>
                  <a:pt x="7855413" y="2153192"/>
                </a:cubicBezTo>
                <a:cubicBezTo>
                  <a:pt x="7855413" y="2145408"/>
                  <a:pt x="7861976" y="2138403"/>
                  <a:pt x="7867811" y="2138403"/>
                </a:cubicBezTo>
                <a:close/>
                <a:moveTo>
                  <a:pt x="7796980" y="2138403"/>
                </a:moveTo>
                <a:cubicBezTo>
                  <a:pt x="7805002" y="2138403"/>
                  <a:pt x="7810836" y="2145408"/>
                  <a:pt x="7810836" y="2153192"/>
                </a:cubicBezTo>
                <a:cubicBezTo>
                  <a:pt x="7810836" y="2161754"/>
                  <a:pt x="7805002" y="2167981"/>
                  <a:pt x="7796980" y="2167981"/>
                </a:cubicBezTo>
                <a:cubicBezTo>
                  <a:pt x="7791145" y="2167981"/>
                  <a:pt x="7784582" y="2161754"/>
                  <a:pt x="7784582" y="2153192"/>
                </a:cubicBezTo>
                <a:cubicBezTo>
                  <a:pt x="7784582" y="2145408"/>
                  <a:pt x="7791145" y="2138403"/>
                  <a:pt x="7796980" y="2138403"/>
                </a:cubicBezTo>
                <a:close/>
                <a:moveTo>
                  <a:pt x="7726151" y="2138403"/>
                </a:moveTo>
                <a:cubicBezTo>
                  <a:pt x="7734173" y="2138403"/>
                  <a:pt x="7740007" y="2145408"/>
                  <a:pt x="7740007" y="2153192"/>
                </a:cubicBezTo>
                <a:cubicBezTo>
                  <a:pt x="7740007" y="2161754"/>
                  <a:pt x="7734173" y="2167981"/>
                  <a:pt x="7726151" y="2167981"/>
                </a:cubicBezTo>
                <a:cubicBezTo>
                  <a:pt x="7718858" y="2167981"/>
                  <a:pt x="7713753" y="2161754"/>
                  <a:pt x="7713753" y="2153192"/>
                </a:cubicBezTo>
                <a:cubicBezTo>
                  <a:pt x="7713753" y="2145408"/>
                  <a:pt x="7718858" y="2138403"/>
                  <a:pt x="7726151" y="2138403"/>
                </a:cubicBezTo>
                <a:close/>
                <a:moveTo>
                  <a:pt x="7654337" y="2138403"/>
                </a:moveTo>
                <a:cubicBezTo>
                  <a:pt x="7662899" y="2138403"/>
                  <a:pt x="7669126" y="2145408"/>
                  <a:pt x="7669126" y="2153192"/>
                </a:cubicBezTo>
                <a:cubicBezTo>
                  <a:pt x="7669126" y="2161754"/>
                  <a:pt x="7662899" y="2167981"/>
                  <a:pt x="7654337" y="2167981"/>
                </a:cubicBezTo>
                <a:cubicBezTo>
                  <a:pt x="7645776" y="2167981"/>
                  <a:pt x="7639549" y="2161754"/>
                  <a:pt x="7639549" y="2153192"/>
                </a:cubicBezTo>
                <a:cubicBezTo>
                  <a:pt x="7639549" y="2145408"/>
                  <a:pt x="7645776" y="2138403"/>
                  <a:pt x="7654337" y="2138403"/>
                </a:cubicBezTo>
                <a:close/>
                <a:moveTo>
                  <a:pt x="7867811" y="2067574"/>
                </a:moveTo>
                <a:cubicBezTo>
                  <a:pt x="7875833" y="2067574"/>
                  <a:pt x="7881667" y="2073800"/>
                  <a:pt x="7881667" y="2082362"/>
                </a:cubicBezTo>
                <a:cubicBezTo>
                  <a:pt x="7881667" y="2090924"/>
                  <a:pt x="7875833" y="2097150"/>
                  <a:pt x="7867811" y="2097150"/>
                </a:cubicBezTo>
                <a:cubicBezTo>
                  <a:pt x="7861976" y="2097150"/>
                  <a:pt x="7855413" y="2090924"/>
                  <a:pt x="7855413" y="2082362"/>
                </a:cubicBezTo>
                <a:cubicBezTo>
                  <a:pt x="7855413" y="2073800"/>
                  <a:pt x="7861976" y="2067574"/>
                  <a:pt x="7867811" y="2067574"/>
                </a:cubicBezTo>
                <a:close/>
                <a:moveTo>
                  <a:pt x="7796980" y="2067574"/>
                </a:moveTo>
                <a:cubicBezTo>
                  <a:pt x="7805002" y="2067574"/>
                  <a:pt x="7810836" y="2073800"/>
                  <a:pt x="7810836" y="2082362"/>
                </a:cubicBezTo>
                <a:cubicBezTo>
                  <a:pt x="7810836" y="2090924"/>
                  <a:pt x="7805002" y="2097150"/>
                  <a:pt x="7796980" y="2097150"/>
                </a:cubicBezTo>
                <a:cubicBezTo>
                  <a:pt x="7791145" y="2097150"/>
                  <a:pt x="7784582" y="2090924"/>
                  <a:pt x="7784582" y="2082362"/>
                </a:cubicBezTo>
                <a:cubicBezTo>
                  <a:pt x="7784582" y="2073800"/>
                  <a:pt x="7791145" y="2067574"/>
                  <a:pt x="7796980" y="2067574"/>
                </a:cubicBezTo>
                <a:close/>
                <a:moveTo>
                  <a:pt x="7726151" y="2067574"/>
                </a:moveTo>
                <a:cubicBezTo>
                  <a:pt x="7734173" y="2067574"/>
                  <a:pt x="7740007" y="2073800"/>
                  <a:pt x="7740007" y="2082362"/>
                </a:cubicBezTo>
                <a:cubicBezTo>
                  <a:pt x="7740007" y="2090924"/>
                  <a:pt x="7734173" y="2097150"/>
                  <a:pt x="7726151" y="2097150"/>
                </a:cubicBezTo>
                <a:cubicBezTo>
                  <a:pt x="7718858" y="2097150"/>
                  <a:pt x="7713753" y="2090924"/>
                  <a:pt x="7713753" y="2082362"/>
                </a:cubicBezTo>
                <a:cubicBezTo>
                  <a:pt x="7713753" y="2073800"/>
                  <a:pt x="7718858" y="2067574"/>
                  <a:pt x="7726151" y="2067574"/>
                </a:cubicBezTo>
                <a:close/>
                <a:moveTo>
                  <a:pt x="7654337" y="2067574"/>
                </a:moveTo>
                <a:cubicBezTo>
                  <a:pt x="7662899" y="2067574"/>
                  <a:pt x="7669126" y="2073800"/>
                  <a:pt x="7669126" y="2082362"/>
                </a:cubicBezTo>
                <a:cubicBezTo>
                  <a:pt x="7669126" y="2090924"/>
                  <a:pt x="7662899" y="2097150"/>
                  <a:pt x="7654337" y="2097150"/>
                </a:cubicBezTo>
                <a:cubicBezTo>
                  <a:pt x="7645776" y="2097150"/>
                  <a:pt x="7639549" y="2090924"/>
                  <a:pt x="7639549" y="2082362"/>
                </a:cubicBezTo>
                <a:cubicBezTo>
                  <a:pt x="7639549" y="2073800"/>
                  <a:pt x="7645776" y="2067574"/>
                  <a:pt x="7654337" y="2067574"/>
                </a:cubicBezTo>
                <a:close/>
                <a:moveTo>
                  <a:pt x="7583507" y="2067574"/>
                </a:moveTo>
                <a:cubicBezTo>
                  <a:pt x="7591291" y="2067574"/>
                  <a:pt x="7598297" y="2073800"/>
                  <a:pt x="7598297" y="2082362"/>
                </a:cubicBezTo>
                <a:cubicBezTo>
                  <a:pt x="7598297" y="2090924"/>
                  <a:pt x="7591291" y="2097150"/>
                  <a:pt x="7583507" y="2097150"/>
                </a:cubicBezTo>
                <a:cubicBezTo>
                  <a:pt x="7574945" y="2097150"/>
                  <a:pt x="7568718" y="2090924"/>
                  <a:pt x="7568718" y="2082362"/>
                </a:cubicBezTo>
                <a:cubicBezTo>
                  <a:pt x="7568718" y="2073800"/>
                  <a:pt x="7574945" y="2067574"/>
                  <a:pt x="7583507" y="2067574"/>
                </a:cubicBezTo>
                <a:close/>
                <a:moveTo>
                  <a:pt x="7867811" y="1996742"/>
                </a:moveTo>
                <a:cubicBezTo>
                  <a:pt x="7875833" y="1996742"/>
                  <a:pt x="7881667" y="2002576"/>
                  <a:pt x="7881667" y="2010598"/>
                </a:cubicBezTo>
                <a:cubicBezTo>
                  <a:pt x="7881667" y="2017891"/>
                  <a:pt x="7875833" y="2022995"/>
                  <a:pt x="7867811" y="2022995"/>
                </a:cubicBezTo>
                <a:cubicBezTo>
                  <a:pt x="7861976" y="2022995"/>
                  <a:pt x="7855413" y="2017891"/>
                  <a:pt x="7855413" y="2010598"/>
                </a:cubicBezTo>
                <a:cubicBezTo>
                  <a:pt x="7855413" y="2002576"/>
                  <a:pt x="7861976" y="1996742"/>
                  <a:pt x="7867811" y="1996742"/>
                </a:cubicBezTo>
                <a:close/>
                <a:moveTo>
                  <a:pt x="7796980" y="1996742"/>
                </a:moveTo>
                <a:cubicBezTo>
                  <a:pt x="7805002" y="1996742"/>
                  <a:pt x="7810836" y="2002576"/>
                  <a:pt x="7810836" y="2010598"/>
                </a:cubicBezTo>
                <a:cubicBezTo>
                  <a:pt x="7810836" y="2017891"/>
                  <a:pt x="7805002" y="2022995"/>
                  <a:pt x="7796980" y="2022995"/>
                </a:cubicBezTo>
                <a:cubicBezTo>
                  <a:pt x="7791145" y="2022995"/>
                  <a:pt x="7784582" y="2017891"/>
                  <a:pt x="7784582" y="2010598"/>
                </a:cubicBezTo>
                <a:cubicBezTo>
                  <a:pt x="7784582" y="2002576"/>
                  <a:pt x="7791145" y="1996742"/>
                  <a:pt x="7796980" y="1996742"/>
                </a:cubicBezTo>
                <a:close/>
                <a:moveTo>
                  <a:pt x="7726151" y="1996742"/>
                </a:moveTo>
                <a:cubicBezTo>
                  <a:pt x="7734173" y="1996742"/>
                  <a:pt x="7740007" y="2002576"/>
                  <a:pt x="7740007" y="2010598"/>
                </a:cubicBezTo>
                <a:cubicBezTo>
                  <a:pt x="7740007" y="2017891"/>
                  <a:pt x="7734173" y="2022995"/>
                  <a:pt x="7726151" y="2022995"/>
                </a:cubicBezTo>
                <a:cubicBezTo>
                  <a:pt x="7718858" y="2022995"/>
                  <a:pt x="7713753" y="2017891"/>
                  <a:pt x="7713753" y="2010598"/>
                </a:cubicBezTo>
                <a:cubicBezTo>
                  <a:pt x="7713753" y="2002576"/>
                  <a:pt x="7718858" y="1996742"/>
                  <a:pt x="7726151" y="1996742"/>
                </a:cubicBezTo>
                <a:close/>
                <a:moveTo>
                  <a:pt x="7654337" y="1996742"/>
                </a:moveTo>
                <a:cubicBezTo>
                  <a:pt x="7662899" y="1996742"/>
                  <a:pt x="7669126" y="2002576"/>
                  <a:pt x="7669126" y="2010598"/>
                </a:cubicBezTo>
                <a:cubicBezTo>
                  <a:pt x="7669126" y="2017891"/>
                  <a:pt x="7662899" y="2022995"/>
                  <a:pt x="7654337" y="2022995"/>
                </a:cubicBezTo>
                <a:cubicBezTo>
                  <a:pt x="7645776" y="2022995"/>
                  <a:pt x="7639549" y="2017891"/>
                  <a:pt x="7639549" y="2010598"/>
                </a:cubicBezTo>
                <a:cubicBezTo>
                  <a:pt x="7639549" y="2002576"/>
                  <a:pt x="7645776" y="1996742"/>
                  <a:pt x="7654337" y="1996742"/>
                </a:cubicBezTo>
                <a:close/>
                <a:moveTo>
                  <a:pt x="7583507" y="1996742"/>
                </a:moveTo>
                <a:cubicBezTo>
                  <a:pt x="7591291" y="1996742"/>
                  <a:pt x="7598297" y="2002576"/>
                  <a:pt x="7598297" y="2010598"/>
                </a:cubicBezTo>
                <a:cubicBezTo>
                  <a:pt x="7598297" y="2017891"/>
                  <a:pt x="7591291" y="2022995"/>
                  <a:pt x="7583507" y="2022995"/>
                </a:cubicBezTo>
                <a:cubicBezTo>
                  <a:pt x="7574945" y="2022995"/>
                  <a:pt x="7568718" y="2017891"/>
                  <a:pt x="7568718" y="2010598"/>
                </a:cubicBezTo>
                <a:cubicBezTo>
                  <a:pt x="7568718" y="2002576"/>
                  <a:pt x="7574945" y="1996742"/>
                  <a:pt x="7583507" y="1996742"/>
                </a:cubicBezTo>
                <a:close/>
                <a:moveTo>
                  <a:pt x="7512677" y="1996742"/>
                </a:moveTo>
                <a:cubicBezTo>
                  <a:pt x="7520461" y="1996742"/>
                  <a:pt x="7527466" y="2002576"/>
                  <a:pt x="7527466" y="2010598"/>
                </a:cubicBezTo>
                <a:cubicBezTo>
                  <a:pt x="7527466" y="2017891"/>
                  <a:pt x="7520461" y="2022995"/>
                  <a:pt x="7512677" y="2022995"/>
                </a:cubicBezTo>
                <a:cubicBezTo>
                  <a:pt x="7504115" y="2022995"/>
                  <a:pt x="7497889" y="2017891"/>
                  <a:pt x="7497889" y="2010598"/>
                </a:cubicBezTo>
                <a:cubicBezTo>
                  <a:pt x="7497889" y="2002576"/>
                  <a:pt x="7504115" y="1996742"/>
                  <a:pt x="7512677" y="1996742"/>
                </a:cubicBezTo>
                <a:close/>
                <a:moveTo>
                  <a:pt x="7796980" y="1925913"/>
                </a:moveTo>
                <a:cubicBezTo>
                  <a:pt x="7805002" y="1925913"/>
                  <a:pt x="7810836" y="1931747"/>
                  <a:pt x="7810836" y="1939769"/>
                </a:cubicBezTo>
                <a:cubicBezTo>
                  <a:pt x="7810836" y="1945603"/>
                  <a:pt x="7805002" y="1952166"/>
                  <a:pt x="7796980" y="1952166"/>
                </a:cubicBezTo>
                <a:cubicBezTo>
                  <a:pt x="7791145" y="1952166"/>
                  <a:pt x="7784582" y="1945603"/>
                  <a:pt x="7784582" y="1939769"/>
                </a:cubicBezTo>
                <a:cubicBezTo>
                  <a:pt x="7784582" y="1931747"/>
                  <a:pt x="7791145" y="1925913"/>
                  <a:pt x="7796980" y="1925913"/>
                </a:cubicBezTo>
                <a:close/>
                <a:moveTo>
                  <a:pt x="7726151" y="1925913"/>
                </a:moveTo>
                <a:cubicBezTo>
                  <a:pt x="7734173" y="1925913"/>
                  <a:pt x="7740007" y="1931747"/>
                  <a:pt x="7740007" y="1939769"/>
                </a:cubicBezTo>
                <a:cubicBezTo>
                  <a:pt x="7740007" y="1945603"/>
                  <a:pt x="7734173" y="1952166"/>
                  <a:pt x="7726151" y="1952166"/>
                </a:cubicBezTo>
                <a:cubicBezTo>
                  <a:pt x="7718858" y="1952166"/>
                  <a:pt x="7713753" y="1945603"/>
                  <a:pt x="7713753" y="1939769"/>
                </a:cubicBezTo>
                <a:cubicBezTo>
                  <a:pt x="7713753" y="1931747"/>
                  <a:pt x="7718858" y="1925913"/>
                  <a:pt x="7726151" y="1925913"/>
                </a:cubicBezTo>
                <a:close/>
                <a:moveTo>
                  <a:pt x="7654337" y="1925913"/>
                </a:moveTo>
                <a:cubicBezTo>
                  <a:pt x="7662899" y="1925913"/>
                  <a:pt x="7669126" y="1931747"/>
                  <a:pt x="7669126" y="1939769"/>
                </a:cubicBezTo>
                <a:cubicBezTo>
                  <a:pt x="7669126" y="1945603"/>
                  <a:pt x="7662899" y="1952166"/>
                  <a:pt x="7654337" y="1952166"/>
                </a:cubicBezTo>
                <a:cubicBezTo>
                  <a:pt x="7645776" y="1952166"/>
                  <a:pt x="7639549" y="1945603"/>
                  <a:pt x="7639549" y="1939769"/>
                </a:cubicBezTo>
                <a:cubicBezTo>
                  <a:pt x="7639549" y="1931747"/>
                  <a:pt x="7645776" y="1925913"/>
                  <a:pt x="7654337" y="1925913"/>
                </a:cubicBezTo>
                <a:close/>
                <a:moveTo>
                  <a:pt x="7583507" y="1925913"/>
                </a:moveTo>
                <a:cubicBezTo>
                  <a:pt x="7591291" y="1925913"/>
                  <a:pt x="7598297" y="1931747"/>
                  <a:pt x="7598297" y="1939769"/>
                </a:cubicBezTo>
                <a:cubicBezTo>
                  <a:pt x="7598297" y="1945603"/>
                  <a:pt x="7591291" y="1952166"/>
                  <a:pt x="7583507" y="1952166"/>
                </a:cubicBezTo>
                <a:cubicBezTo>
                  <a:pt x="7574945" y="1952166"/>
                  <a:pt x="7568718" y="1945603"/>
                  <a:pt x="7568718" y="1939769"/>
                </a:cubicBezTo>
                <a:cubicBezTo>
                  <a:pt x="7568718" y="1931747"/>
                  <a:pt x="7574945" y="1925913"/>
                  <a:pt x="7583507" y="1925913"/>
                </a:cubicBezTo>
                <a:close/>
                <a:moveTo>
                  <a:pt x="7512677" y="1925913"/>
                </a:moveTo>
                <a:cubicBezTo>
                  <a:pt x="7520461" y="1925913"/>
                  <a:pt x="7527466" y="1931747"/>
                  <a:pt x="7527466" y="1939769"/>
                </a:cubicBezTo>
                <a:cubicBezTo>
                  <a:pt x="7527466" y="1945603"/>
                  <a:pt x="7520461" y="1952166"/>
                  <a:pt x="7512677" y="1952166"/>
                </a:cubicBezTo>
                <a:cubicBezTo>
                  <a:pt x="7504115" y="1952166"/>
                  <a:pt x="7497889" y="1945603"/>
                  <a:pt x="7497889" y="1939769"/>
                </a:cubicBezTo>
                <a:cubicBezTo>
                  <a:pt x="7497889" y="1931747"/>
                  <a:pt x="7504115" y="1925913"/>
                  <a:pt x="7512677" y="1925913"/>
                </a:cubicBezTo>
                <a:close/>
                <a:moveTo>
                  <a:pt x="7440913" y="1925913"/>
                </a:moveTo>
                <a:cubicBezTo>
                  <a:pt x="7448206" y="1925913"/>
                  <a:pt x="7453310" y="1931747"/>
                  <a:pt x="7453310" y="1939769"/>
                </a:cubicBezTo>
                <a:cubicBezTo>
                  <a:pt x="7453310" y="1945603"/>
                  <a:pt x="7448206" y="1952166"/>
                  <a:pt x="7440913" y="1952166"/>
                </a:cubicBezTo>
                <a:cubicBezTo>
                  <a:pt x="7432891" y="1952166"/>
                  <a:pt x="7427057" y="1945603"/>
                  <a:pt x="7427057" y="1939769"/>
                </a:cubicBezTo>
                <a:cubicBezTo>
                  <a:pt x="7427057" y="1931747"/>
                  <a:pt x="7432891" y="1925913"/>
                  <a:pt x="7440913" y="1925913"/>
                </a:cubicBezTo>
                <a:close/>
                <a:moveTo>
                  <a:pt x="7726151" y="1855081"/>
                </a:moveTo>
                <a:cubicBezTo>
                  <a:pt x="7734173" y="1855081"/>
                  <a:pt x="7740007" y="1860915"/>
                  <a:pt x="7740007" y="1868937"/>
                </a:cubicBezTo>
                <a:cubicBezTo>
                  <a:pt x="7740007" y="1874771"/>
                  <a:pt x="7734173" y="1881334"/>
                  <a:pt x="7726151" y="1881334"/>
                </a:cubicBezTo>
                <a:cubicBezTo>
                  <a:pt x="7718858" y="1881334"/>
                  <a:pt x="7713753" y="1874771"/>
                  <a:pt x="7713753" y="1868937"/>
                </a:cubicBezTo>
                <a:cubicBezTo>
                  <a:pt x="7713753" y="1860915"/>
                  <a:pt x="7718858" y="1855081"/>
                  <a:pt x="7726151" y="1855081"/>
                </a:cubicBezTo>
                <a:close/>
                <a:moveTo>
                  <a:pt x="7654337" y="1855081"/>
                </a:moveTo>
                <a:cubicBezTo>
                  <a:pt x="7662899" y="1855081"/>
                  <a:pt x="7669126" y="1860915"/>
                  <a:pt x="7669126" y="1868937"/>
                </a:cubicBezTo>
                <a:cubicBezTo>
                  <a:pt x="7669126" y="1874771"/>
                  <a:pt x="7662899" y="1881334"/>
                  <a:pt x="7654337" y="1881334"/>
                </a:cubicBezTo>
                <a:cubicBezTo>
                  <a:pt x="7645776" y="1881334"/>
                  <a:pt x="7639549" y="1874771"/>
                  <a:pt x="7639549" y="1868937"/>
                </a:cubicBezTo>
                <a:cubicBezTo>
                  <a:pt x="7639549" y="1860915"/>
                  <a:pt x="7645776" y="1855081"/>
                  <a:pt x="7654337" y="1855081"/>
                </a:cubicBezTo>
                <a:close/>
                <a:moveTo>
                  <a:pt x="7583507" y="1855081"/>
                </a:moveTo>
                <a:cubicBezTo>
                  <a:pt x="7591291" y="1855081"/>
                  <a:pt x="7598297" y="1860915"/>
                  <a:pt x="7598297" y="1868937"/>
                </a:cubicBezTo>
                <a:cubicBezTo>
                  <a:pt x="7598297" y="1874771"/>
                  <a:pt x="7591291" y="1881334"/>
                  <a:pt x="7583507" y="1881334"/>
                </a:cubicBezTo>
                <a:cubicBezTo>
                  <a:pt x="7574945" y="1881334"/>
                  <a:pt x="7568718" y="1874771"/>
                  <a:pt x="7568718" y="1868937"/>
                </a:cubicBezTo>
                <a:cubicBezTo>
                  <a:pt x="7568718" y="1860915"/>
                  <a:pt x="7574945" y="1855081"/>
                  <a:pt x="7583507" y="1855081"/>
                </a:cubicBezTo>
                <a:close/>
                <a:moveTo>
                  <a:pt x="7512677" y="1855081"/>
                </a:moveTo>
                <a:cubicBezTo>
                  <a:pt x="7520461" y="1855081"/>
                  <a:pt x="7527466" y="1860915"/>
                  <a:pt x="7527466" y="1868937"/>
                </a:cubicBezTo>
                <a:cubicBezTo>
                  <a:pt x="7527466" y="1874771"/>
                  <a:pt x="7520461" y="1881334"/>
                  <a:pt x="7512677" y="1881334"/>
                </a:cubicBezTo>
                <a:cubicBezTo>
                  <a:pt x="7504115" y="1881334"/>
                  <a:pt x="7497889" y="1874771"/>
                  <a:pt x="7497889" y="1868937"/>
                </a:cubicBezTo>
                <a:cubicBezTo>
                  <a:pt x="7497889" y="1860915"/>
                  <a:pt x="7504115" y="1855081"/>
                  <a:pt x="7512677" y="1855081"/>
                </a:cubicBezTo>
                <a:close/>
                <a:moveTo>
                  <a:pt x="7440913" y="1855081"/>
                </a:moveTo>
                <a:cubicBezTo>
                  <a:pt x="7446747" y="1855081"/>
                  <a:pt x="7453310" y="1860915"/>
                  <a:pt x="7453310" y="1868937"/>
                </a:cubicBezTo>
                <a:cubicBezTo>
                  <a:pt x="7453310" y="1874771"/>
                  <a:pt x="7446747" y="1881334"/>
                  <a:pt x="7440913" y="1881334"/>
                </a:cubicBezTo>
                <a:cubicBezTo>
                  <a:pt x="7432891" y="1881334"/>
                  <a:pt x="7427057" y="1874771"/>
                  <a:pt x="7427057" y="1868937"/>
                </a:cubicBezTo>
                <a:cubicBezTo>
                  <a:pt x="7427057" y="1860915"/>
                  <a:pt x="7432891" y="1855081"/>
                  <a:pt x="7440913" y="1855081"/>
                </a:cubicBezTo>
                <a:close/>
                <a:moveTo>
                  <a:pt x="7654337" y="1780878"/>
                </a:moveTo>
                <a:cubicBezTo>
                  <a:pt x="7662899" y="1780878"/>
                  <a:pt x="7669126" y="1787441"/>
                  <a:pt x="7669126" y="1793275"/>
                </a:cubicBezTo>
                <a:cubicBezTo>
                  <a:pt x="7669126" y="1801297"/>
                  <a:pt x="7662899" y="1807131"/>
                  <a:pt x="7654337" y="1807131"/>
                </a:cubicBezTo>
                <a:cubicBezTo>
                  <a:pt x="7645776" y="1807131"/>
                  <a:pt x="7639549" y="1801297"/>
                  <a:pt x="7639549" y="1793275"/>
                </a:cubicBezTo>
                <a:cubicBezTo>
                  <a:pt x="7639549" y="1787441"/>
                  <a:pt x="7645776" y="1780878"/>
                  <a:pt x="7654337" y="1780878"/>
                </a:cubicBezTo>
                <a:close/>
                <a:moveTo>
                  <a:pt x="7583507" y="1780878"/>
                </a:moveTo>
                <a:cubicBezTo>
                  <a:pt x="7591291" y="1780878"/>
                  <a:pt x="7598297" y="1787441"/>
                  <a:pt x="7598297" y="1793275"/>
                </a:cubicBezTo>
                <a:cubicBezTo>
                  <a:pt x="7598297" y="1801297"/>
                  <a:pt x="7591291" y="1807131"/>
                  <a:pt x="7583507" y="1807131"/>
                </a:cubicBezTo>
                <a:cubicBezTo>
                  <a:pt x="7574945" y="1807131"/>
                  <a:pt x="7568718" y="1801297"/>
                  <a:pt x="7568718" y="1793275"/>
                </a:cubicBezTo>
                <a:cubicBezTo>
                  <a:pt x="7568718" y="1787441"/>
                  <a:pt x="7574945" y="1780878"/>
                  <a:pt x="7583507" y="1780878"/>
                </a:cubicBezTo>
                <a:close/>
                <a:moveTo>
                  <a:pt x="7511745" y="1780878"/>
                </a:moveTo>
                <a:cubicBezTo>
                  <a:pt x="7519038" y="1780878"/>
                  <a:pt x="7524143" y="1787441"/>
                  <a:pt x="7524143" y="1793275"/>
                </a:cubicBezTo>
                <a:cubicBezTo>
                  <a:pt x="7524143" y="1801297"/>
                  <a:pt x="7519038" y="1807131"/>
                  <a:pt x="7511745" y="1807131"/>
                </a:cubicBezTo>
                <a:cubicBezTo>
                  <a:pt x="7503723" y="1807131"/>
                  <a:pt x="7497889" y="1801297"/>
                  <a:pt x="7497889" y="1793275"/>
                </a:cubicBezTo>
                <a:cubicBezTo>
                  <a:pt x="7497889" y="1787441"/>
                  <a:pt x="7503723" y="1780878"/>
                  <a:pt x="7511745" y="1780878"/>
                </a:cubicBezTo>
                <a:close/>
                <a:moveTo>
                  <a:pt x="7440913" y="1780878"/>
                </a:moveTo>
                <a:cubicBezTo>
                  <a:pt x="7446747" y="1780878"/>
                  <a:pt x="7453310" y="1787441"/>
                  <a:pt x="7453310" y="1793275"/>
                </a:cubicBezTo>
                <a:cubicBezTo>
                  <a:pt x="7453310" y="1801297"/>
                  <a:pt x="7446747" y="1807131"/>
                  <a:pt x="7440913" y="1807131"/>
                </a:cubicBezTo>
                <a:cubicBezTo>
                  <a:pt x="7432891" y="1807131"/>
                  <a:pt x="7427057" y="1801297"/>
                  <a:pt x="7427057" y="1793275"/>
                </a:cubicBezTo>
                <a:cubicBezTo>
                  <a:pt x="7427057" y="1787441"/>
                  <a:pt x="7432891" y="1780878"/>
                  <a:pt x="7440913" y="1780878"/>
                </a:cubicBezTo>
                <a:close/>
                <a:moveTo>
                  <a:pt x="7370084" y="1780878"/>
                </a:moveTo>
                <a:cubicBezTo>
                  <a:pt x="7376647" y="1780878"/>
                  <a:pt x="7382481" y="1787441"/>
                  <a:pt x="7382481" y="1793275"/>
                </a:cubicBezTo>
                <a:cubicBezTo>
                  <a:pt x="7382481" y="1801297"/>
                  <a:pt x="7376647" y="1807131"/>
                  <a:pt x="7370084" y="1807131"/>
                </a:cubicBezTo>
                <a:cubicBezTo>
                  <a:pt x="7362791" y="1807131"/>
                  <a:pt x="7356228" y="1801297"/>
                  <a:pt x="7356228" y="1793275"/>
                </a:cubicBezTo>
                <a:cubicBezTo>
                  <a:pt x="7356228" y="1787441"/>
                  <a:pt x="7362791" y="1780878"/>
                  <a:pt x="7370084" y="1780878"/>
                </a:cubicBezTo>
                <a:close/>
                <a:moveTo>
                  <a:pt x="7294422" y="1780878"/>
                </a:moveTo>
                <a:cubicBezTo>
                  <a:pt x="7302444" y="1780878"/>
                  <a:pt x="7308278" y="1787441"/>
                  <a:pt x="7308278" y="1793275"/>
                </a:cubicBezTo>
                <a:cubicBezTo>
                  <a:pt x="7308278" y="1801297"/>
                  <a:pt x="7302444" y="1807131"/>
                  <a:pt x="7294422" y="1807131"/>
                </a:cubicBezTo>
                <a:cubicBezTo>
                  <a:pt x="7288588" y="1807131"/>
                  <a:pt x="7282025" y="1801297"/>
                  <a:pt x="7282025" y="1793275"/>
                </a:cubicBezTo>
                <a:cubicBezTo>
                  <a:pt x="7282025" y="1787441"/>
                  <a:pt x="7288588" y="1780878"/>
                  <a:pt x="7294422" y="1780878"/>
                </a:cubicBezTo>
                <a:close/>
                <a:moveTo>
                  <a:pt x="7654337" y="1710049"/>
                </a:moveTo>
                <a:cubicBezTo>
                  <a:pt x="7662899" y="1710049"/>
                  <a:pt x="7669126" y="1716612"/>
                  <a:pt x="7669126" y="1722446"/>
                </a:cubicBezTo>
                <a:cubicBezTo>
                  <a:pt x="7669126" y="1730468"/>
                  <a:pt x="7662899" y="1736302"/>
                  <a:pt x="7654337" y="1736302"/>
                </a:cubicBezTo>
                <a:cubicBezTo>
                  <a:pt x="7645776" y="1736302"/>
                  <a:pt x="7639549" y="1730468"/>
                  <a:pt x="7639549" y="1722446"/>
                </a:cubicBezTo>
                <a:cubicBezTo>
                  <a:pt x="7639549" y="1716612"/>
                  <a:pt x="7645776" y="1710049"/>
                  <a:pt x="7654337" y="1710049"/>
                </a:cubicBezTo>
                <a:close/>
                <a:moveTo>
                  <a:pt x="7583507" y="1710049"/>
                </a:moveTo>
                <a:cubicBezTo>
                  <a:pt x="7591291" y="1710049"/>
                  <a:pt x="7598297" y="1716612"/>
                  <a:pt x="7598297" y="1722446"/>
                </a:cubicBezTo>
                <a:cubicBezTo>
                  <a:pt x="7598297" y="1730468"/>
                  <a:pt x="7591291" y="1736302"/>
                  <a:pt x="7583507" y="1736302"/>
                </a:cubicBezTo>
                <a:cubicBezTo>
                  <a:pt x="7574945" y="1736302"/>
                  <a:pt x="7568718" y="1730468"/>
                  <a:pt x="7568718" y="1722446"/>
                </a:cubicBezTo>
                <a:cubicBezTo>
                  <a:pt x="7568718" y="1716612"/>
                  <a:pt x="7574945" y="1710049"/>
                  <a:pt x="7583507" y="1710049"/>
                </a:cubicBezTo>
                <a:close/>
                <a:moveTo>
                  <a:pt x="7511745" y="1710049"/>
                </a:moveTo>
                <a:cubicBezTo>
                  <a:pt x="7519038" y="1710049"/>
                  <a:pt x="7524143" y="1716612"/>
                  <a:pt x="7524143" y="1722446"/>
                </a:cubicBezTo>
                <a:cubicBezTo>
                  <a:pt x="7524143" y="1730468"/>
                  <a:pt x="7519038" y="1736302"/>
                  <a:pt x="7511745" y="1736302"/>
                </a:cubicBezTo>
                <a:cubicBezTo>
                  <a:pt x="7503723" y="1736302"/>
                  <a:pt x="7497889" y="1730468"/>
                  <a:pt x="7497889" y="1722446"/>
                </a:cubicBezTo>
                <a:cubicBezTo>
                  <a:pt x="7497889" y="1716612"/>
                  <a:pt x="7503723" y="1710049"/>
                  <a:pt x="7511745" y="1710049"/>
                </a:cubicBezTo>
                <a:close/>
                <a:moveTo>
                  <a:pt x="7440913" y="1710049"/>
                </a:moveTo>
                <a:cubicBezTo>
                  <a:pt x="7446747" y="1710049"/>
                  <a:pt x="7453310" y="1716612"/>
                  <a:pt x="7453310" y="1722446"/>
                </a:cubicBezTo>
                <a:cubicBezTo>
                  <a:pt x="7453310" y="1730468"/>
                  <a:pt x="7446747" y="1736302"/>
                  <a:pt x="7440913" y="1736302"/>
                </a:cubicBezTo>
                <a:cubicBezTo>
                  <a:pt x="7432891" y="1736302"/>
                  <a:pt x="7427057" y="1730468"/>
                  <a:pt x="7427057" y="1722446"/>
                </a:cubicBezTo>
                <a:cubicBezTo>
                  <a:pt x="7427057" y="1716612"/>
                  <a:pt x="7432891" y="1710049"/>
                  <a:pt x="7440913" y="1710049"/>
                </a:cubicBezTo>
                <a:close/>
                <a:moveTo>
                  <a:pt x="7370084" y="1710049"/>
                </a:moveTo>
                <a:cubicBezTo>
                  <a:pt x="7376647" y="1710049"/>
                  <a:pt x="7382481" y="1716612"/>
                  <a:pt x="7382481" y="1722446"/>
                </a:cubicBezTo>
                <a:cubicBezTo>
                  <a:pt x="7382481" y="1730468"/>
                  <a:pt x="7376647" y="1736302"/>
                  <a:pt x="7370084" y="1736302"/>
                </a:cubicBezTo>
                <a:cubicBezTo>
                  <a:pt x="7362791" y="1736302"/>
                  <a:pt x="7356228" y="1730468"/>
                  <a:pt x="7356228" y="1722446"/>
                </a:cubicBezTo>
                <a:cubicBezTo>
                  <a:pt x="7356228" y="1716612"/>
                  <a:pt x="7362791" y="1710049"/>
                  <a:pt x="7370084" y="1710049"/>
                </a:cubicBezTo>
                <a:close/>
                <a:moveTo>
                  <a:pt x="7294422" y="1710049"/>
                </a:moveTo>
                <a:cubicBezTo>
                  <a:pt x="7302444" y="1710049"/>
                  <a:pt x="7308278" y="1716612"/>
                  <a:pt x="7308278" y="1722446"/>
                </a:cubicBezTo>
                <a:cubicBezTo>
                  <a:pt x="7308278" y="1730468"/>
                  <a:pt x="7302444" y="1736302"/>
                  <a:pt x="7294422" y="1736302"/>
                </a:cubicBezTo>
                <a:cubicBezTo>
                  <a:pt x="7288588" y="1736302"/>
                  <a:pt x="7282025" y="1730468"/>
                  <a:pt x="7282025" y="1722446"/>
                </a:cubicBezTo>
                <a:cubicBezTo>
                  <a:pt x="7282025" y="1716612"/>
                  <a:pt x="7288588" y="1710049"/>
                  <a:pt x="7294422" y="1710049"/>
                </a:cubicBezTo>
                <a:close/>
                <a:moveTo>
                  <a:pt x="7223591" y="1710049"/>
                </a:moveTo>
                <a:cubicBezTo>
                  <a:pt x="7231613" y="1710049"/>
                  <a:pt x="7237447" y="1716612"/>
                  <a:pt x="7237447" y="1722446"/>
                </a:cubicBezTo>
                <a:cubicBezTo>
                  <a:pt x="7237447" y="1730468"/>
                  <a:pt x="7231613" y="1736302"/>
                  <a:pt x="7223591" y="1736302"/>
                </a:cubicBezTo>
                <a:cubicBezTo>
                  <a:pt x="7217757" y="1736302"/>
                  <a:pt x="7211194" y="1730468"/>
                  <a:pt x="7211194" y="1722446"/>
                </a:cubicBezTo>
                <a:cubicBezTo>
                  <a:pt x="7211194" y="1716612"/>
                  <a:pt x="7217757" y="1710049"/>
                  <a:pt x="7223591" y="1710049"/>
                </a:cubicBezTo>
                <a:close/>
                <a:moveTo>
                  <a:pt x="7583507" y="1639217"/>
                </a:moveTo>
                <a:cubicBezTo>
                  <a:pt x="7591291" y="1639217"/>
                  <a:pt x="7598297" y="1643592"/>
                  <a:pt x="7598297" y="1651614"/>
                </a:cubicBezTo>
                <a:cubicBezTo>
                  <a:pt x="7598297" y="1659636"/>
                  <a:pt x="7591291" y="1665470"/>
                  <a:pt x="7583507" y="1665470"/>
                </a:cubicBezTo>
                <a:cubicBezTo>
                  <a:pt x="7574945" y="1665470"/>
                  <a:pt x="7568718" y="1659636"/>
                  <a:pt x="7568718" y="1651614"/>
                </a:cubicBezTo>
                <a:cubicBezTo>
                  <a:pt x="7568718" y="1643592"/>
                  <a:pt x="7574945" y="1639217"/>
                  <a:pt x="7583507" y="1639217"/>
                </a:cubicBezTo>
                <a:close/>
                <a:moveTo>
                  <a:pt x="7511745" y="1639217"/>
                </a:moveTo>
                <a:cubicBezTo>
                  <a:pt x="7519038" y="1639217"/>
                  <a:pt x="7524143" y="1643592"/>
                  <a:pt x="7524143" y="1651614"/>
                </a:cubicBezTo>
                <a:cubicBezTo>
                  <a:pt x="7524143" y="1659636"/>
                  <a:pt x="7519038" y="1665470"/>
                  <a:pt x="7511745" y="1665470"/>
                </a:cubicBezTo>
                <a:cubicBezTo>
                  <a:pt x="7503723" y="1665470"/>
                  <a:pt x="7497889" y="1659636"/>
                  <a:pt x="7497889" y="1651614"/>
                </a:cubicBezTo>
                <a:cubicBezTo>
                  <a:pt x="7497889" y="1643592"/>
                  <a:pt x="7503723" y="1639217"/>
                  <a:pt x="7511745" y="1639217"/>
                </a:cubicBezTo>
                <a:close/>
                <a:moveTo>
                  <a:pt x="7440913" y="1639217"/>
                </a:moveTo>
                <a:cubicBezTo>
                  <a:pt x="7446747" y="1639217"/>
                  <a:pt x="7453310" y="1643592"/>
                  <a:pt x="7453310" y="1651614"/>
                </a:cubicBezTo>
                <a:cubicBezTo>
                  <a:pt x="7453310" y="1659636"/>
                  <a:pt x="7446747" y="1665470"/>
                  <a:pt x="7440913" y="1665470"/>
                </a:cubicBezTo>
                <a:cubicBezTo>
                  <a:pt x="7432891" y="1665470"/>
                  <a:pt x="7427057" y="1659636"/>
                  <a:pt x="7427057" y="1651614"/>
                </a:cubicBezTo>
                <a:cubicBezTo>
                  <a:pt x="7427057" y="1643592"/>
                  <a:pt x="7432891" y="1639217"/>
                  <a:pt x="7440913" y="1639217"/>
                </a:cubicBezTo>
                <a:close/>
                <a:moveTo>
                  <a:pt x="7370084" y="1639217"/>
                </a:moveTo>
                <a:cubicBezTo>
                  <a:pt x="7376647" y="1639217"/>
                  <a:pt x="7382481" y="1643592"/>
                  <a:pt x="7382481" y="1651614"/>
                </a:cubicBezTo>
                <a:cubicBezTo>
                  <a:pt x="7382481" y="1659636"/>
                  <a:pt x="7376647" y="1665470"/>
                  <a:pt x="7370084" y="1665470"/>
                </a:cubicBezTo>
                <a:cubicBezTo>
                  <a:pt x="7362791" y="1665470"/>
                  <a:pt x="7356228" y="1659636"/>
                  <a:pt x="7356228" y="1651614"/>
                </a:cubicBezTo>
                <a:cubicBezTo>
                  <a:pt x="7356228" y="1643592"/>
                  <a:pt x="7362791" y="1639217"/>
                  <a:pt x="7370084" y="1639217"/>
                </a:cubicBezTo>
                <a:close/>
                <a:moveTo>
                  <a:pt x="7294422" y="1639217"/>
                </a:moveTo>
                <a:cubicBezTo>
                  <a:pt x="7302444" y="1639217"/>
                  <a:pt x="7308278" y="1643592"/>
                  <a:pt x="7308278" y="1651614"/>
                </a:cubicBezTo>
                <a:cubicBezTo>
                  <a:pt x="7308278" y="1659636"/>
                  <a:pt x="7302444" y="1665470"/>
                  <a:pt x="7294422" y="1665470"/>
                </a:cubicBezTo>
                <a:cubicBezTo>
                  <a:pt x="7288588" y="1665470"/>
                  <a:pt x="7282025" y="1659636"/>
                  <a:pt x="7282025" y="1651614"/>
                </a:cubicBezTo>
                <a:cubicBezTo>
                  <a:pt x="7282025" y="1643592"/>
                  <a:pt x="7288588" y="1639217"/>
                  <a:pt x="7294422" y="1639217"/>
                </a:cubicBezTo>
                <a:close/>
                <a:moveTo>
                  <a:pt x="7223591" y="1639217"/>
                </a:moveTo>
                <a:cubicBezTo>
                  <a:pt x="7231613" y="1639217"/>
                  <a:pt x="7237447" y="1643592"/>
                  <a:pt x="7237447" y="1651614"/>
                </a:cubicBezTo>
                <a:cubicBezTo>
                  <a:pt x="7237447" y="1659636"/>
                  <a:pt x="7231613" y="1665470"/>
                  <a:pt x="7223591" y="1665470"/>
                </a:cubicBezTo>
                <a:cubicBezTo>
                  <a:pt x="7217757" y="1665470"/>
                  <a:pt x="7211194" y="1659636"/>
                  <a:pt x="7211194" y="1651614"/>
                </a:cubicBezTo>
                <a:cubicBezTo>
                  <a:pt x="7211194" y="1643592"/>
                  <a:pt x="7217757" y="1639217"/>
                  <a:pt x="7223591" y="1639217"/>
                </a:cubicBezTo>
                <a:close/>
                <a:moveTo>
                  <a:pt x="7152761" y="1639217"/>
                </a:moveTo>
                <a:cubicBezTo>
                  <a:pt x="7160783" y="1639217"/>
                  <a:pt x="7166617" y="1643592"/>
                  <a:pt x="7166617" y="1651614"/>
                </a:cubicBezTo>
                <a:cubicBezTo>
                  <a:pt x="7166617" y="1659636"/>
                  <a:pt x="7160783" y="1665470"/>
                  <a:pt x="7152761" y="1665470"/>
                </a:cubicBezTo>
                <a:cubicBezTo>
                  <a:pt x="7144739" y="1665470"/>
                  <a:pt x="7140364" y="1659636"/>
                  <a:pt x="7140364" y="1651614"/>
                </a:cubicBezTo>
                <a:cubicBezTo>
                  <a:pt x="7140364" y="1643592"/>
                  <a:pt x="7144739" y="1639217"/>
                  <a:pt x="7152761" y="1639217"/>
                </a:cubicBezTo>
                <a:close/>
                <a:moveTo>
                  <a:pt x="7511745" y="1568388"/>
                </a:moveTo>
                <a:cubicBezTo>
                  <a:pt x="7519038" y="1568388"/>
                  <a:pt x="7524143" y="1574614"/>
                  <a:pt x="7524143" y="1583176"/>
                </a:cubicBezTo>
                <a:cubicBezTo>
                  <a:pt x="7524143" y="1591738"/>
                  <a:pt x="7519038" y="1597964"/>
                  <a:pt x="7511745" y="1597964"/>
                </a:cubicBezTo>
                <a:cubicBezTo>
                  <a:pt x="7503723" y="1597964"/>
                  <a:pt x="7497889" y="1591738"/>
                  <a:pt x="7497889" y="1583176"/>
                </a:cubicBezTo>
                <a:cubicBezTo>
                  <a:pt x="7497889" y="1574614"/>
                  <a:pt x="7503723" y="1568388"/>
                  <a:pt x="7511745" y="1568388"/>
                </a:cubicBezTo>
                <a:close/>
                <a:moveTo>
                  <a:pt x="7440913" y="1568388"/>
                </a:moveTo>
                <a:cubicBezTo>
                  <a:pt x="7446747" y="1568388"/>
                  <a:pt x="7453310" y="1574614"/>
                  <a:pt x="7453310" y="1583176"/>
                </a:cubicBezTo>
                <a:cubicBezTo>
                  <a:pt x="7453310" y="1591738"/>
                  <a:pt x="7446747" y="1597964"/>
                  <a:pt x="7440913" y="1597964"/>
                </a:cubicBezTo>
                <a:cubicBezTo>
                  <a:pt x="7432891" y="1597964"/>
                  <a:pt x="7427057" y="1591738"/>
                  <a:pt x="7427057" y="1583176"/>
                </a:cubicBezTo>
                <a:cubicBezTo>
                  <a:pt x="7427057" y="1574614"/>
                  <a:pt x="7432891" y="1568388"/>
                  <a:pt x="7440913" y="1568388"/>
                </a:cubicBezTo>
                <a:close/>
                <a:moveTo>
                  <a:pt x="7370084" y="1568388"/>
                </a:moveTo>
                <a:cubicBezTo>
                  <a:pt x="7376647" y="1568388"/>
                  <a:pt x="7382481" y="1574614"/>
                  <a:pt x="7382481" y="1583176"/>
                </a:cubicBezTo>
                <a:cubicBezTo>
                  <a:pt x="7382481" y="1591738"/>
                  <a:pt x="7376647" y="1597964"/>
                  <a:pt x="7370084" y="1597964"/>
                </a:cubicBezTo>
                <a:cubicBezTo>
                  <a:pt x="7362791" y="1597964"/>
                  <a:pt x="7356228" y="1591738"/>
                  <a:pt x="7356228" y="1583176"/>
                </a:cubicBezTo>
                <a:cubicBezTo>
                  <a:pt x="7356228" y="1574614"/>
                  <a:pt x="7362791" y="1568388"/>
                  <a:pt x="7370084" y="1568388"/>
                </a:cubicBezTo>
                <a:close/>
                <a:moveTo>
                  <a:pt x="7294422" y="1568388"/>
                </a:moveTo>
                <a:cubicBezTo>
                  <a:pt x="7302444" y="1568388"/>
                  <a:pt x="7308278" y="1574614"/>
                  <a:pt x="7308278" y="1583176"/>
                </a:cubicBezTo>
                <a:cubicBezTo>
                  <a:pt x="7308278" y="1591738"/>
                  <a:pt x="7302444" y="1597964"/>
                  <a:pt x="7294422" y="1597964"/>
                </a:cubicBezTo>
                <a:cubicBezTo>
                  <a:pt x="7288588" y="1597964"/>
                  <a:pt x="7282025" y="1591738"/>
                  <a:pt x="7282025" y="1583176"/>
                </a:cubicBezTo>
                <a:cubicBezTo>
                  <a:pt x="7282025" y="1574614"/>
                  <a:pt x="7288588" y="1568388"/>
                  <a:pt x="7294422" y="1568388"/>
                </a:cubicBezTo>
                <a:close/>
                <a:moveTo>
                  <a:pt x="7223591" y="1568388"/>
                </a:moveTo>
                <a:cubicBezTo>
                  <a:pt x="7231613" y="1568388"/>
                  <a:pt x="7237447" y="1574614"/>
                  <a:pt x="7237447" y="1583176"/>
                </a:cubicBezTo>
                <a:cubicBezTo>
                  <a:pt x="7237447" y="1591738"/>
                  <a:pt x="7231613" y="1597964"/>
                  <a:pt x="7223591" y="1597964"/>
                </a:cubicBezTo>
                <a:cubicBezTo>
                  <a:pt x="7217757" y="1597964"/>
                  <a:pt x="7211194" y="1591738"/>
                  <a:pt x="7211194" y="1583176"/>
                </a:cubicBezTo>
                <a:cubicBezTo>
                  <a:pt x="7211194" y="1574614"/>
                  <a:pt x="7217757" y="1568388"/>
                  <a:pt x="7223591" y="1568388"/>
                </a:cubicBezTo>
                <a:close/>
                <a:moveTo>
                  <a:pt x="7152761" y="1568388"/>
                </a:moveTo>
                <a:cubicBezTo>
                  <a:pt x="7160783" y="1568388"/>
                  <a:pt x="7166617" y="1572763"/>
                  <a:pt x="7166617" y="1580785"/>
                </a:cubicBezTo>
                <a:cubicBezTo>
                  <a:pt x="7166617" y="1588807"/>
                  <a:pt x="7160783" y="1594641"/>
                  <a:pt x="7152761" y="1594641"/>
                </a:cubicBezTo>
                <a:cubicBezTo>
                  <a:pt x="7144739" y="1594641"/>
                  <a:pt x="7140364" y="1588807"/>
                  <a:pt x="7140364" y="1580785"/>
                </a:cubicBezTo>
                <a:cubicBezTo>
                  <a:pt x="7140364" y="1572763"/>
                  <a:pt x="7144739" y="1568388"/>
                  <a:pt x="7152761" y="1568388"/>
                </a:cubicBezTo>
                <a:close/>
                <a:moveTo>
                  <a:pt x="7084322" y="1568388"/>
                </a:moveTo>
                <a:cubicBezTo>
                  <a:pt x="7092106" y="1568388"/>
                  <a:pt x="7099111" y="1572763"/>
                  <a:pt x="7099111" y="1580785"/>
                </a:cubicBezTo>
                <a:cubicBezTo>
                  <a:pt x="7099111" y="1588807"/>
                  <a:pt x="7092106" y="1594641"/>
                  <a:pt x="7084322" y="1594641"/>
                </a:cubicBezTo>
                <a:cubicBezTo>
                  <a:pt x="7075760" y="1594641"/>
                  <a:pt x="7069533" y="1588807"/>
                  <a:pt x="7069533" y="1580785"/>
                </a:cubicBezTo>
                <a:cubicBezTo>
                  <a:pt x="7069533" y="1572763"/>
                  <a:pt x="7075760" y="1568388"/>
                  <a:pt x="7084322" y="1568388"/>
                </a:cubicBezTo>
                <a:close/>
                <a:moveTo>
                  <a:pt x="7440913" y="1494185"/>
                </a:moveTo>
                <a:cubicBezTo>
                  <a:pt x="7446747" y="1494185"/>
                  <a:pt x="7453310" y="1500411"/>
                  <a:pt x="7453310" y="1508973"/>
                </a:cubicBezTo>
                <a:cubicBezTo>
                  <a:pt x="7453310" y="1516756"/>
                  <a:pt x="7446747" y="1523761"/>
                  <a:pt x="7440913" y="1523761"/>
                </a:cubicBezTo>
                <a:cubicBezTo>
                  <a:pt x="7432891" y="1523761"/>
                  <a:pt x="7427057" y="1516756"/>
                  <a:pt x="7427057" y="1508973"/>
                </a:cubicBezTo>
                <a:cubicBezTo>
                  <a:pt x="7427057" y="1500411"/>
                  <a:pt x="7432891" y="1494185"/>
                  <a:pt x="7440913" y="1494185"/>
                </a:cubicBezTo>
                <a:close/>
                <a:moveTo>
                  <a:pt x="7370084" y="1494185"/>
                </a:moveTo>
                <a:cubicBezTo>
                  <a:pt x="7376647" y="1494185"/>
                  <a:pt x="7382481" y="1500411"/>
                  <a:pt x="7382481" y="1508973"/>
                </a:cubicBezTo>
                <a:cubicBezTo>
                  <a:pt x="7382481" y="1516756"/>
                  <a:pt x="7376647" y="1523761"/>
                  <a:pt x="7370084" y="1523761"/>
                </a:cubicBezTo>
                <a:cubicBezTo>
                  <a:pt x="7362791" y="1523761"/>
                  <a:pt x="7356228" y="1516756"/>
                  <a:pt x="7356228" y="1508973"/>
                </a:cubicBezTo>
                <a:cubicBezTo>
                  <a:pt x="7356228" y="1500411"/>
                  <a:pt x="7362791" y="1494185"/>
                  <a:pt x="7370084" y="1494185"/>
                </a:cubicBezTo>
                <a:close/>
                <a:moveTo>
                  <a:pt x="7294422" y="1494185"/>
                </a:moveTo>
                <a:cubicBezTo>
                  <a:pt x="7302444" y="1494185"/>
                  <a:pt x="7308278" y="1500411"/>
                  <a:pt x="7308278" y="1508973"/>
                </a:cubicBezTo>
                <a:cubicBezTo>
                  <a:pt x="7308278" y="1516756"/>
                  <a:pt x="7302444" y="1523761"/>
                  <a:pt x="7294422" y="1523761"/>
                </a:cubicBezTo>
                <a:cubicBezTo>
                  <a:pt x="7288588" y="1523761"/>
                  <a:pt x="7282025" y="1516756"/>
                  <a:pt x="7282025" y="1508973"/>
                </a:cubicBezTo>
                <a:cubicBezTo>
                  <a:pt x="7282025" y="1500411"/>
                  <a:pt x="7288588" y="1494185"/>
                  <a:pt x="7294422" y="1494185"/>
                </a:cubicBezTo>
                <a:close/>
                <a:moveTo>
                  <a:pt x="7223591" y="1494185"/>
                </a:moveTo>
                <a:cubicBezTo>
                  <a:pt x="7231613" y="1494185"/>
                  <a:pt x="7237447" y="1500411"/>
                  <a:pt x="7237447" y="1508973"/>
                </a:cubicBezTo>
                <a:cubicBezTo>
                  <a:pt x="7237447" y="1516756"/>
                  <a:pt x="7231613" y="1523761"/>
                  <a:pt x="7223591" y="1523761"/>
                </a:cubicBezTo>
                <a:cubicBezTo>
                  <a:pt x="7217757" y="1523761"/>
                  <a:pt x="7211194" y="1516756"/>
                  <a:pt x="7211194" y="1508973"/>
                </a:cubicBezTo>
                <a:cubicBezTo>
                  <a:pt x="7211194" y="1500411"/>
                  <a:pt x="7217757" y="1494185"/>
                  <a:pt x="7223591" y="1494185"/>
                </a:cubicBezTo>
                <a:close/>
                <a:moveTo>
                  <a:pt x="7152761" y="1494185"/>
                </a:moveTo>
                <a:cubicBezTo>
                  <a:pt x="7160783" y="1494185"/>
                  <a:pt x="7166617" y="1500411"/>
                  <a:pt x="7166617" y="1508973"/>
                </a:cubicBezTo>
                <a:cubicBezTo>
                  <a:pt x="7166617" y="1516756"/>
                  <a:pt x="7160783" y="1523761"/>
                  <a:pt x="7152761" y="1523761"/>
                </a:cubicBezTo>
                <a:cubicBezTo>
                  <a:pt x="7144739" y="1523761"/>
                  <a:pt x="7140364" y="1516756"/>
                  <a:pt x="7140364" y="1508973"/>
                </a:cubicBezTo>
                <a:cubicBezTo>
                  <a:pt x="7140364" y="1500411"/>
                  <a:pt x="7144739" y="1494185"/>
                  <a:pt x="7152761" y="1494185"/>
                </a:cubicBezTo>
                <a:close/>
                <a:moveTo>
                  <a:pt x="7084322" y="1494185"/>
                </a:moveTo>
                <a:cubicBezTo>
                  <a:pt x="7092106" y="1494185"/>
                  <a:pt x="7099111" y="1500411"/>
                  <a:pt x="7099111" y="1508973"/>
                </a:cubicBezTo>
                <a:cubicBezTo>
                  <a:pt x="7099111" y="1516756"/>
                  <a:pt x="7092106" y="1523761"/>
                  <a:pt x="7084322" y="1523761"/>
                </a:cubicBezTo>
                <a:cubicBezTo>
                  <a:pt x="7075760" y="1523761"/>
                  <a:pt x="7069533" y="1516756"/>
                  <a:pt x="7069533" y="1508973"/>
                </a:cubicBezTo>
                <a:cubicBezTo>
                  <a:pt x="7069533" y="1500411"/>
                  <a:pt x="7075760" y="1494185"/>
                  <a:pt x="7084322" y="1494185"/>
                </a:cubicBezTo>
                <a:close/>
                <a:moveTo>
                  <a:pt x="7013492" y="1494185"/>
                </a:moveTo>
                <a:cubicBezTo>
                  <a:pt x="7021275" y="1494185"/>
                  <a:pt x="7028280" y="1500411"/>
                  <a:pt x="7028280" y="1508973"/>
                </a:cubicBezTo>
                <a:cubicBezTo>
                  <a:pt x="7028280" y="1516756"/>
                  <a:pt x="7021275" y="1523761"/>
                  <a:pt x="7013492" y="1523761"/>
                </a:cubicBezTo>
                <a:cubicBezTo>
                  <a:pt x="7004930" y="1523761"/>
                  <a:pt x="6998704" y="1516756"/>
                  <a:pt x="6998704" y="1508973"/>
                </a:cubicBezTo>
                <a:cubicBezTo>
                  <a:pt x="6998704" y="1500411"/>
                  <a:pt x="7004930" y="1494185"/>
                  <a:pt x="7013492" y="1494185"/>
                </a:cubicBezTo>
                <a:close/>
                <a:moveTo>
                  <a:pt x="6939085" y="1494185"/>
                </a:moveTo>
                <a:cubicBezTo>
                  <a:pt x="6946378" y="1494185"/>
                  <a:pt x="6950753" y="1500411"/>
                  <a:pt x="6950753" y="1508973"/>
                </a:cubicBezTo>
                <a:cubicBezTo>
                  <a:pt x="6950753" y="1516756"/>
                  <a:pt x="6946378" y="1523761"/>
                  <a:pt x="6939085" y="1523761"/>
                </a:cubicBezTo>
                <a:cubicBezTo>
                  <a:pt x="6931063" y="1523761"/>
                  <a:pt x="6924500" y="1516756"/>
                  <a:pt x="6924500" y="1508973"/>
                </a:cubicBezTo>
                <a:cubicBezTo>
                  <a:pt x="6924500" y="1500411"/>
                  <a:pt x="6931063" y="1494185"/>
                  <a:pt x="6939085" y="1494185"/>
                </a:cubicBezTo>
                <a:close/>
                <a:moveTo>
                  <a:pt x="83229" y="1426727"/>
                </a:moveTo>
                <a:cubicBezTo>
                  <a:pt x="90521" y="1426727"/>
                  <a:pt x="97085" y="1431102"/>
                  <a:pt x="97085" y="1439124"/>
                </a:cubicBezTo>
                <a:cubicBezTo>
                  <a:pt x="97085" y="1446417"/>
                  <a:pt x="90521" y="1452980"/>
                  <a:pt x="83229" y="1452980"/>
                </a:cubicBezTo>
                <a:cubicBezTo>
                  <a:pt x="76665" y="1452980"/>
                  <a:pt x="70831" y="1446417"/>
                  <a:pt x="70831" y="1439124"/>
                </a:cubicBezTo>
                <a:cubicBezTo>
                  <a:pt x="70831" y="1432561"/>
                  <a:pt x="76665" y="1426727"/>
                  <a:pt x="83229" y="1426727"/>
                </a:cubicBezTo>
                <a:close/>
                <a:moveTo>
                  <a:pt x="11993" y="1426727"/>
                </a:moveTo>
                <a:cubicBezTo>
                  <a:pt x="20237" y="1426727"/>
                  <a:pt x="26234" y="1432561"/>
                  <a:pt x="26234" y="1439124"/>
                </a:cubicBezTo>
                <a:cubicBezTo>
                  <a:pt x="26234" y="1446417"/>
                  <a:pt x="20237" y="1452980"/>
                  <a:pt x="11993" y="1452980"/>
                </a:cubicBezTo>
                <a:cubicBezTo>
                  <a:pt x="5996" y="1452980"/>
                  <a:pt x="0" y="1446417"/>
                  <a:pt x="0" y="1439124"/>
                </a:cubicBezTo>
                <a:cubicBezTo>
                  <a:pt x="0" y="1432561"/>
                  <a:pt x="5996" y="1426727"/>
                  <a:pt x="11993" y="1426727"/>
                </a:cubicBezTo>
                <a:close/>
                <a:moveTo>
                  <a:pt x="7370084" y="1423353"/>
                </a:moveTo>
                <a:cubicBezTo>
                  <a:pt x="7376647" y="1423353"/>
                  <a:pt x="7382481" y="1429580"/>
                  <a:pt x="7382481" y="1438142"/>
                </a:cubicBezTo>
                <a:cubicBezTo>
                  <a:pt x="7382481" y="1445926"/>
                  <a:pt x="7376647" y="1452931"/>
                  <a:pt x="7370084" y="1452931"/>
                </a:cubicBezTo>
                <a:cubicBezTo>
                  <a:pt x="7362791" y="1452931"/>
                  <a:pt x="7356228" y="1445926"/>
                  <a:pt x="7356228" y="1438142"/>
                </a:cubicBezTo>
                <a:cubicBezTo>
                  <a:pt x="7356228" y="1429580"/>
                  <a:pt x="7362791" y="1423353"/>
                  <a:pt x="7370084" y="1423353"/>
                </a:cubicBezTo>
                <a:close/>
                <a:moveTo>
                  <a:pt x="7294422" y="1423353"/>
                </a:moveTo>
                <a:cubicBezTo>
                  <a:pt x="7302444" y="1423353"/>
                  <a:pt x="7308278" y="1429580"/>
                  <a:pt x="7308278" y="1438142"/>
                </a:cubicBezTo>
                <a:cubicBezTo>
                  <a:pt x="7308278" y="1445926"/>
                  <a:pt x="7302444" y="1452931"/>
                  <a:pt x="7294422" y="1452931"/>
                </a:cubicBezTo>
                <a:cubicBezTo>
                  <a:pt x="7288588" y="1452931"/>
                  <a:pt x="7282025" y="1445926"/>
                  <a:pt x="7282025" y="1438142"/>
                </a:cubicBezTo>
                <a:cubicBezTo>
                  <a:pt x="7282025" y="1429580"/>
                  <a:pt x="7288588" y="1423353"/>
                  <a:pt x="7294422" y="1423353"/>
                </a:cubicBezTo>
                <a:close/>
                <a:moveTo>
                  <a:pt x="7223591" y="1423353"/>
                </a:moveTo>
                <a:cubicBezTo>
                  <a:pt x="7231613" y="1423353"/>
                  <a:pt x="7237447" y="1429580"/>
                  <a:pt x="7237447" y="1438142"/>
                </a:cubicBezTo>
                <a:cubicBezTo>
                  <a:pt x="7237447" y="1445926"/>
                  <a:pt x="7231613" y="1452931"/>
                  <a:pt x="7223591" y="1452931"/>
                </a:cubicBezTo>
                <a:cubicBezTo>
                  <a:pt x="7217757" y="1452931"/>
                  <a:pt x="7211194" y="1445926"/>
                  <a:pt x="7211194" y="1438142"/>
                </a:cubicBezTo>
                <a:cubicBezTo>
                  <a:pt x="7211194" y="1429580"/>
                  <a:pt x="7215569" y="1423353"/>
                  <a:pt x="7223591" y="1423353"/>
                </a:cubicBezTo>
                <a:close/>
                <a:moveTo>
                  <a:pt x="7155152" y="1423353"/>
                </a:moveTo>
                <a:cubicBezTo>
                  <a:pt x="7163714" y="1423353"/>
                  <a:pt x="7169940" y="1429580"/>
                  <a:pt x="7169940" y="1438142"/>
                </a:cubicBezTo>
                <a:cubicBezTo>
                  <a:pt x="7169940" y="1445926"/>
                  <a:pt x="7163714" y="1452931"/>
                  <a:pt x="7155152" y="1452931"/>
                </a:cubicBezTo>
                <a:cubicBezTo>
                  <a:pt x="7146590" y="1452931"/>
                  <a:pt x="7141920" y="1445926"/>
                  <a:pt x="7141920" y="1438142"/>
                </a:cubicBezTo>
                <a:cubicBezTo>
                  <a:pt x="7140364" y="1429580"/>
                  <a:pt x="7146590" y="1423353"/>
                  <a:pt x="7155152" y="1423353"/>
                </a:cubicBezTo>
                <a:close/>
                <a:moveTo>
                  <a:pt x="7084322" y="1423353"/>
                </a:moveTo>
                <a:cubicBezTo>
                  <a:pt x="7092106" y="1423353"/>
                  <a:pt x="7099111" y="1429580"/>
                  <a:pt x="7099111" y="1438142"/>
                </a:cubicBezTo>
                <a:cubicBezTo>
                  <a:pt x="7099111" y="1445926"/>
                  <a:pt x="7092106" y="1452931"/>
                  <a:pt x="7084322" y="1452931"/>
                </a:cubicBezTo>
                <a:cubicBezTo>
                  <a:pt x="7075760" y="1452931"/>
                  <a:pt x="7069533" y="1445926"/>
                  <a:pt x="7069533" y="1438142"/>
                </a:cubicBezTo>
                <a:cubicBezTo>
                  <a:pt x="7069533" y="1429580"/>
                  <a:pt x="7075760" y="1423353"/>
                  <a:pt x="7084322" y="1423353"/>
                </a:cubicBezTo>
                <a:close/>
                <a:moveTo>
                  <a:pt x="7013492" y="1423353"/>
                </a:moveTo>
                <a:cubicBezTo>
                  <a:pt x="7021275" y="1423353"/>
                  <a:pt x="7028280" y="1429580"/>
                  <a:pt x="7028280" y="1438142"/>
                </a:cubicBezTo>
                <a:cubicBezTo>
                  <a:pt x="7028280" y="1445926"/>
                  <a:pt x="7021275" y="1452931"/>
                  <a:pt x="7013492" y="1452931"/>
                </a:cubicBezTo>
                <a:cubicBezTo>
                  <a:pt x="7004930" y="1452931"/>
                  <a:pt x="6998704" y="1445926"/>
                  <a:pt x="6998704" y="1438142"/>
                </a:cubicBezTo>
                <a:cubicBezTo>
                  <a:pt x="6998704" y="1429580"/>
                  <a:pt x="7004930" y="1423353"/>
                  <a:pt x="7013492" y="1423353"/>
                </a:cubicBezTo>
                <a:close/>
                <a:moveTo>
                  <a:pt x="6939085" y="1423353"/>
                </a:moveTo>
                <a:cubicBezTo>
                  <a:pt x="6946378" y="1423353"/>
                  <a:pt x="6950753" y="1429580"/>
                  <a:pt x="6950753" y="1438142"/>
                </a:cubicBezTo>
                <a:cubicBezTo>
                  <a:pt x="6950753" y="1445926"/>
                  <a:pt x="6946378" y="1452931"/>
                  <a:pt x="6939085" y="1452931"/>
                </a:cubicBezTo>
                <a:cubicBezTo>
                  <a:pt x="6931063" y="1452931"/>
                  <a:pt x="6924500" y="1445926"/>
                  <a:pt x="6924500" y="1438142"/>
                </a:cubicBezTo>
                <a:cubicBezTo>
                  <a:pt x="6924500" y="1429580"/>
                  <a:pt x="6931063" y="1423353"/>
                  <a:pt x="6939085" y="1423353"/>
                </a:cubicBezTo>
                <a:close/>
                <a:moveTo>
                  <a:pt x="6867525" y="1423353"/>
                </a:moveTo>
                <a:cubicBezTo>
                  <a:pt x="6874088" y="1423353"/>
                  <a:pt x="6879922" y="1429580"/>
                  <a:pt x="6879922" y="1438142"/>
                </a:cubicBezTo>
                <a:cubicBezTo>
                  <a:pt x="6879922" y="1445926"/>
                  <a:pt x="6874088" y="1452931"/>
                  <a:pt x="6867525" y="1452931"/>
                </a:cubicBezTo>
                <a:cubicBezTo>
                  <a:pt x="6860232" y="1452931"/>
                  <a:pt x="6853669" y="1445926"/>
                  <a:pt x="6853669" y="1438142"/>
                </a:cubicBezTo>
                <a:cubicBezTo>
                  <a:pt x="6853669" y="1429580"/>
                  <a:pt x="6860232" y="1423353"/>
                  <a:pt x="6867525" y="1423353"/>
                </a:cubicBezTo>
                <a:close/>
                <a:moveTo>
                  <a:pt x="6796696" y="1423353"/>
                </a:moveTo>
                <a:cubicBezTo>
                  <a:pt x="6803259" y="1423353"/>
                  <a:pt x="6809093" y="1429580"/>
                  <a:pt x="6809093" y="1438142"/>
                </a:cubicBezTo>
                <a:cubicBezTo>
                  <a:pt x="6809093" y="1445926"/>
                  <a:pt x="6803259" y="1452931"/>
                  <a:pt x="6796696" y="1452931"/>
                </a:cubicBezTo>
                <a:cubicBezTo>
                  <a:pt x="6789403" y="1452931"/>
                  <a:pt x="6782840" y="1445926"/>
                  <a:pt x="6782840" y="1438142"/>
                </a:cubicBezTo>
                <a:cubicBezTo>
                  <a:pt x="6782840" y="1429580"/>
                  <a:pt x="6789403" y="1423353"/>
                  <a:pt x="6796696" y="1423353"/>
                </a:cubicBezTo>
                <a:close/>
                <a:moveTo>
                  <a:pt x="155518" y="1355896"/>
                </a:moveTo>
                <a:cubicBezTo>
                  <a:pt x="161352" y="1355896"/>
                  <a:pt x="167916" y="1360271"/>
                  <a:pt x="167916" y="1368293"/>
                </a:cubicBezTo>
                <a:cubicBezTo>
                  <a:pt x="167916" y="1375586"/>
                  <a:pt x="161352" y="1382149"/>
                  <a:pt x="155518" y="1382149"/>
                </a:cubicBezTo>
                <a:cubicBezTo>
                  <a:pt x="147496" y="1382149"/>
                  <a:pt x="141662" y="1375586"/>
                  <a:pt x="141662" y="1368293"/>
                </a:cubicBezTo>
                <a:cubicBezTo>
                  <a:pt x="141662" y="1360271"/>
                  <a:pt x="147496" y="1355896"/>
                  <a:pt x="155518" y="1355896"/>
                </a:cubicBezTo>
                <a:close/>
                <a:moveTo>
                  <a:pt x="83230" y="1355896"/>
                </a:moveTo>
                <a:cubicBezTo>
                  <a:pt x="90523" y="1355896"/>
                  <a:pt x="97086" y="1360271"/>
                  <a:pt x="97086" y="1368293"/>
                </a:cubicBezTo>
                <a:cubicBezTo>
                  <a:pt x="97086" y="1375586"/>
                  <a:pt x="90523" y="1382149"/>
                  <a:pt x="83230" y="1382149"/>
                </a:cubicBezTo>
                <a:cubicBezTo>
                  <a:pt x="76667" y="1382149"/>
                  <a:pt x="70832" y="1375586"/>
                  <a:pt x="70832" y="1368293"/>
                </a:cubicBezTo>
                <a:cubicBezTo>
                  <a:pt x="70832" y="1360271"/>
                  <a:pt x="76667" y="1355896"/>
                  <a:pt x="83230" y="1355896"/>
                </a:cubicBezTo>
                <a:close/>
                <a:moveTo>
                  <a:pt x="11994" y="1355896"/>
                </a:moveTo>
                <a:cubicBezTo>
                  <a:pt x="20239" y="1355896"/>
                  <a:pt x="26235" y="1360271"/>
                  <a:pt x="26235" y="1368293"/>
                </a:cubicBezTo>
                <a:cubicBezTo>
                  <a:pt x="26235" y="1375586"/>
                  <a:pt x="20239" y="1382149"/>
                  <a:pt x="11994" y="1382149"/>
                </a:cubicBezTo>
                <a:cubicBezTo>
                  <a:pt x="5998" y="1382149"/>
                  <a:pt x="2" y="1375586"/>
                  <a:pt x="2" y="1368293"/>
                </a:cubicBezTo>
                <a:cubicBezTo>
                  <a:pt x="2" y="1360271"/>
                  <a:pt x="5998" y="1355896"/>
                  <a:pt x="11994" y="1355896"/>
                </a:cubicBezTo>
                <a:close/>
                <a:moveTo>
                  <a:pt x="7294422" y="1352524"/>
                </a:moveTo>
                <a:cubicBezTo>
                  <a:pt x="7302444" y="1352524"/>
                  <a:pt x="7308278" y="1359087"/>
                  <a:pt x="7308278" y="1367109"/>
                </a:cubicBezTo>
                <a:cubicBezTo>
                  <a:pt x="7308278" y="1374402"/>
                  <a:pt x="7302444" y="1378777"/>
                  <a:pt x="7294422" y="1378777"/>
                </a:cubicBezTo>
                <a:cubicBezTo>
                  <a:pt x="7288588" y="1378777"/>
                  <a:pt x="7282025" y="1374402"/>
                  <a:pt x="7282025" y="1367109"/>
                </a:cubicBezTo>
                <a:cubicBezTo>
                  <a:pt x="7282025" y="1359087"/>
                  <a:pt x="7288588" y="1352524"/>
                  <a:pt x="7294422" y="1352524"/>
                </a:cubicBezTo>
                <a:close/>
                <a:moveTo>
                  <a:pt x="7223591" y="1352524"/>
                </a:moveTo>
                <a:cubicBezTo>
                  <a:pt x="7231613" y="1352524"/>
                  <a:pt x="7237447" y="1359087"/>
                  <a:pt x="7237447" y="1367109"/>
                </a:cubicBezTo>
                <a:cubicBezTo>
                  <a:pt x="7237447" y="1374402"/>
                  <a:pt x="7231613" y="1378777"/>
                  <a:pt x="7223591" y="1378777"/>
                </a:cubicBezTo>
                <a:cubicBezTo>
                  <a:pt x="7215569" y="1378777"/>
                  <a:pt x="7211194" y="1374402"/>
                  <a:pt x="7211194" y="1367109"/>
                </a:cubicBezTo>
                <a:cubicBezTo>
                  <a:pt x="7211194" y="1359087"/>
                  <a:pt x="7215569" y="1352524"/>
                  <a:pt x="7223591" y="1352524"/>
                </a:cubicBezTo>
                <a:close/>
                <a:moveTo>
                  <a:pt x="7155152" y="1352524"/>
                </a:moveTo>
                <a:cubicBezTo>
                  <a:pt x="7163714" y="1352524"/>
                  <a:pt x="7169940" y="1359087"/>
                  <a:pt x="7169940" y="1367109"/>
                </a:cubicBezTo>
                <a:cubicBezTo>
                  <a:pt x="7169940" y="1374402"/>
                  <a:pt x="7163714" y="1378777"/>
                  <a:pt x="7155152" y="1378777"/>
                </a:cubicBezTo>
                <a:cubicBezTo>
                  <a:pt x="7146590" y="1378777"/>
                  <a:pt x="7140364" y="1374402"/>
                  <a:pt x="7140364" y="1367109"/>
                </a:cubicBezTo>
                <a:cubicBezTo>
                  <a:pt x="7140364" y="1359087"/>
                  <a:pt x="7146590" y="1352524"/>
                  <a:pt x="7155152" y="1352524"/>
                </a:cubicBezTo>
                <a:close/>
                <a:moveTo>
                  <a:pt x="7084322" y="1352524"/>
                </a:moveTo>
                <a:cubicBezTo>
                  <a:pt x="7092106" y="1352524"/>
                  <a:pt x="7099111" y="1359087"/>
                  <a:pt x="7099111" y="1367109"/>
                </a:cubicBezTo>
                <a:cubicBezTo>
                  <a:pt x="7099111" y="1374402"/>
                  <a:pt x="7092106" y="1378777"/>
                  <a:pt x="7084322" y="1378777"/>
                </a:cubicBezTo>
                <a:cubicBezTo>
                  <a:pt x="7075760" y="1378777"/>
                  <a:pt x="7069533" y="1374402"/>
                  <a:pt x="7069533" y="1367109"/>
                </a:cubicBezTo>
                <a:cubicBezTo>
                  <a:pt x="7069533" y="1359087"/>
                  <a:pt x="7075760" y="1352524"/>
                  <a:pt x="7084322" y="1352524"/>
                </a:cubicBezTo>
                <a:close/>
                <a:moveTo>
                  <a:pt x="7013492" y="1352524"/>
                </a:moveTo>
                <a:cubicBezTo>
                  <a:pt x="7021275" y="1352524"/>
                  <a:pt x="7028280" y="1359087"/>
                  <a:pt x="7028280" y="1367109"/>
                </a:cubicBezTo>
                <a:cubicBezTo>
                  <a:pt x="7028280" y="1374402"/>
                  <a:pt x="7021275" y="1378777"/>
                  <a:pt x="7013492" y="1378777"/>
                </a:cubicBezTo>
                <a:cubicBezTo>
                  <a:pt x="7004930" y="1378777"/>
                  <a:pt x="6998704" y="1374402"/>
                  <a:pt x="6998704" y="1367109"/>
                </a:cubicBezTo>
                <a:cubicBezTo>
                  <a:pt x="6998704" y="1359087"/>
                  <a:pt x="7004930" y="1352524"/>
                  <a:pt x="7013492" y="1352524"/>
                </a:cubicBezTo>
                <a:close/>
                <a:moveTo>
                  <a:pt x="6939085" y="1352524"/>
                </a:moveTo>
                <a:cubicBezTo>
                  <a:pt x="6946378" y="1352524"/>
                  <a:pt x="6950753" y="1359354"/>
                  <a:pt x="6950753" y="1367701"/>
                </a:cubicBezTo>
                <a:cubicBezTo>
                  <a:pt x="6950753" y="1375290"/>
                  <a:pt x="6946378" y="1382120"/>
                  <a:pt x="6939085" y="1382120"/>
                </a:cubicBezTo>
                <a:cubicBezTo>
                  <a:pt x="6931063" y="1382120"/>
                  <a:pt x="6924500" y="1375290"/>
                  <a:pt x="6924500" y="1367701"/>
                </a:cubicBezTo>
                <a:cubicBezTo>
                  <a:pt x="6924500" y="1359354"/>
                  <a:pt x="6931063" y="1352524"/>
                  <a:pt x="6939085" y="1352524"/>
                </a:cubicBezTo>
                <a:close/>
                <a:moveTo>
                  <a:pt x="6867525" y="1352524"/>
                </a:moveTo>
                <a:cubicBezTo>
                  <a:pt x="6874088" y="1352524"/>
                  <a:pt x="6879922" y="1359354"/>
                  <a:pt x="6879922" y="1367701"/>
                </a:cubicBezTo>
                <a:cubicBezTo>
                  <a:pt x="6879922" y="1375290"/>
                  <a:pt x="6874088" y="1382120"/>
                  <a:pt x="6867525" y="1382120"/>
                </a:cubicBezTo>
                <a:cubicBezTo>
                  <a:pt x="6860232" y="1382120"/>
                  <a:pt x="6853669" y="1375290"/>
                  <a:pt x="6853669" y="1367701"/>
                </a:cubicBezTo>
                <a:cubicBezTo>
                  <a:pt x="6853669" y="1359354"/>
                  <a:pt x="6860232" y="1352524"/>
                  <a:pt x="6867525" y="1352524"/>
                </a:cubicBezTo>
                <a:close/>
                <a:moveTo>
                  <a:pt x="6796696" y="1352524"/>
                </a:moveTo>
                <a:cubicBezTo>
                  <a:pt x="6803259" y="1352524"/>
                  <a:pt x="6809093" y="1359354"/>
                  <a:pt x="6809093" y="1367701"/>
                </a:cubicBezTo>
                <a:cubicBezTo>
                  <a:pt x="6809093" y="1375290"/>
                  <a:pt x="6803259" y="1382120"/>
                  <a:pt x="6796696" y="1382120"/>
                </a:cubicBezTo>
                <a:cubicBezTo>
                  <a:pt x="6789403" y="1382120"/>
                  <a:pt x="6782840" y="1375290"/>
                  <a:pt x="6782840" y="1367701"/>
                </a:cubicBezTo>
                <a:cubicBezTo>
                  <a:pt x="6782840" y="1359354"/>
                  <a:pt x="6789403" y="1352524"/>
                  <a:pt x="6796696" y="1352524"/>
                </a:cubicBezTo>
                <a:close/>
                <a:moveTo>
                  <a:pt x="6724405" y="1352524"/>
                </a:moveTo>
                <a:cubicBezTo>
                  <a:pt x="6732427" y="1352524"/>
                  <a:pt x="6738261" y="1359354"/>
                  <a:pt x="6738261" y="1367701"/>
                </a:cubicBezTo>
                <a:cubicBezTo>
                  <a:pt x="6738261" y="1375290"/>
                  <a:pt x="6732427" y="1382120"/>
                  <a:pt x="6724405" y="1382120"/>
                </a:cubicBezTo>
                <a:cubicBezTo>
                  <a:pt x="6718571" y="1382120"/>
                  <a:pt x="6712008" y="1375290"/>
                  <a:pt x="6712008" y="1367701"/>
                </a:cubicBezTo>
                <a:cubicBezTo>
                  <a:pt x="6712008" y="1359354"/>
                  <a:pt x="6718571" y="1352524"/>
                  <a:pt x="6724405" y="1352524"/>
                </a:cubicBezTo>
                <a:close/>
                <a:moveTo>
                  <a:pt x="6653576" y="1352524"/>
                </a:moveTo>
                <a:cubicBezTo>
                  <a:pt x="6660869" y="1352524"/>
                  <a:pt x="6667432" y="1359354"/>
                  <a:pt x="6667432" y="1367701"/>
                </a:cubicBezTo>
                <a:cubicBezTo>
                  <a:pt x="6667432" y="1375290"/>
                  <a:pt x="6660869" y="1382120"/>
                  <a:pt x="6653576" y="1382120"/>
                </a:cubicBezTo>
                <a:cubicBezTo>
                  <a:pt x="6647013" y="1382120"/>
                  <a:pt x="6641179" y="1375290"/>
                  <a:pt x="6641179" y="1367701"/>
                </a:cubicBezTo>
                <a:cubicBezTo>
                  <a:pt x="6641179" y="1359354"/>
                  <a:pt x="6647013" y="1352524"/>
                  <a:pt x="6653576" y="1352524"/>
                </a:cubicBezTo>
                <a:close/>
                <a:moveTo>
                  <a:pt x="7223591" y="1281693"/>
                </a:moveTo>
                <a:cubicBezTo>
                  <a:pt x="7231613" y="1281693"/>
                  <a:pt x="7237447" y="1288256"/>
                  <a:pt x="7237447" y="1295549"/>
                </a:cubicBezTo>
                <a:cubicBezTo>
                  <a:pt x="7237447" y="1302112"/>
                  <a:pt x="7231613" y="1307946"/>
                  <a:pt x="7223591" y="1307946"/>
                </a:cubicBezTo>
                <a:cubicBezTo>
                  <a:pt x="7215569" y="1307946"/>
                  <a:pt x="7211194" y="1302112"/>
                  <a:pt x="7211194" y="1295549"/>
                </a:cubicBezTo>
                <a:cubicBezTo>
                  <a:pt x="7211194" y="1288256"/>
                  <a:pt x="7215569" y="1281693"/>
                  <a:pt x="7223591" y="1281693"/>
                </a:cubicBezTo>
                <a:close/>
                <a:moveTo>
                  <a:pt x="7155152" y="1281693"/>
                </a:moveTo>
                <a:cubicBezTo>
                  <a:pt x="7163714" y="1281693"/>
                  <a:pt x="7169940" y="1288256"/>
                  <a:pt x="7169940" y="1295549"/>
                </a:cubicBezTo>
                <a:cubicBezTo>
                  <a:pt x="7169940" y="1302112"/>
                  <a:pt x="7163714" y="1307946"/>
                  <a:pt x="7155152" y="1307946"/>
                </a:cubicBezTo>
                <a:cubicBezTo>
                  <a:pt x="7146590" y="1307946"/>
                  <a:pt x="7140364" y="1302112"/>
                  <a:pt x="7140364" y="1295549"/>
                </a:cubicBezTo>
                <a:cubicBezTo>
                  <a:pt x="7140364" y="1288256"/>
                  <a:pt x="7146590" y="1281693"/>
                  <a:pt x="7155152" y="1281693"/>
                </a:cubicBezTo>
                <a:close/>
                <a:moveTo>
                  <a:pt x="7084322" y="1281693"/>
                </a:moveTo>
                <a:cubicBezTo>
                  <a:pt x="7092106" y="1281693"/>
                  <a:pt x="7099111" y="1288256"/>
                  <a:pt x="7099111" y="1295549"/>
                </a:cubicBezTo>
                <a:cubicBezTo>
                  <a:pt x="7099111" y="1302112"/>
                  <a:pt x="7092106" y="1307946"/>
                  <a:pt x="7084322" y="1307946"/>
                </a:cubicBezTo>
                <a:cubicBezTo>
                  <a:pt x="7075760" y="1307946"/>
                  <a:pt x="7069533" y="1303571"/>
                  <a:pt x="7069533" y="1295549"/>
                </a:cubicBezTo>
                <a:cubicBezTo>
                  <a:pt x="7069533" y="1288256"/>
                  <a:pt x="7075760" y="1281693"/>
                  <a:pt x="7084322" y="1281693"/>
                </a:cubicBezTo>
                <a:close/>
                <a:moveTo>
                  <a:pt x="7013492" y="1281693"/>
                </a:moveTo>
                <a:cubicBezTo>
                  <a:pt x="7021275" y="1281693"/>
                  <a:pt x="7028280" y="1288256"/>
                  <a:pt x="7028280" y="1295549"/>
                </a:cubicBezTo>
                <a:cubicBezTo>
                  <a:pt x="7028280" y="1303571"/>
                  <a:pt x="7021275" y="1307946"/>
                  <a:pt x="7013492" y="1307946"/>
                </a:cubicBezTo>
                <a:cubicBezTo>
                  <a:pt x="7004930" y="1307946"/>
                  <a:pt x="6998704" y="1303571"/>
                  <a:pt x="6998704" y="1295549"/>
                </a:cubicBezTo>
                <a:cubicBezTo>
                  <a:pt x="6998704" y="1288256"/>
                  <a:pt x="7004930" y="1281693"/>
                  <a:pt x="7013492" y="1281693"/>
                </a:cubicBezTo>
                <a:close/>
                <a:moveTo>
                  <a:pt x="6939085" y="1281693"/>
                </a:moveTo>
                <a:cubicBezTo>
                  <a:pt x="6946378" y="1281693"/>
                  <a:pt x="6950753" y="1288256"/>
                  <a:pt x="6950753" y="1295549"/>
                </a:cubicBezTo>
                <a:cubicBezTo>
                  <a:pt x="6950753" y="1303571"/>
                  <a:pt x="6946378" y="1307946"/>
                  <a:pt x="6939085" y="1307946"/>
                </a:cubicBezTo>
                <a:cubicBezTo>
                  <a:pt x="6931063" y="1307946"/>
                  <a:pt x="6924500" y="1303571"/>
                  <a:pt x="6924500" y="1295549"/>
                </a:cubicBezTo>
                <a:cubicBezTo>
                  <a:pt x="6924500" y="1288256"/>
                  <a:pt x="6931063" y="1281693"/>
                  <a:pt x="6939085" y="1281693"/>
                </a:cubicBezTo>
                <a:close/>
                <a:moveTo>
                  <a:pt x="6867525" y="1281693"/>
                </a:moveTo>
                <a:cubicBezTo>
                  <a:pt x="6874088" y="1281693"/>
                  <a:pt x="6879922" y="1288256"/>
                  <a:pt x="6879922" y="1295549"/>
                </a:cubicBezTo>
                <a:cubicBezTo>
                  <a:pt x="6879922" y="1303571"/>
                  <a:pt x="6874088" y="1307946"/>
                  <a:pt x="6867525" y="1307946"/>
                </a:cubicBezTo>
                <a:cubicBezTo>
                  <a:pt x="6860232" y="1307946"/>
                  <a:pt x="6853669" y="1303571"/>
                  <a:pt x="6853669" y="1295549"/>
                </a:cubicBezTo>
                <a:cubicBezTo>
                  <a:pt x="6853669" y="1288256"/>
                  <a:pt x="6860232" y="1281693"/>
                  <a:pt x="6867525" y="1281693"/>
                </a:cubicBezTo>
                <a:close/>
                <a:moveTo>
                  <a:pt x="6796696" y="1281693"/>
                </a:moveTo>
                <a:cubicBezTo>
                  <a:pt x="6803259" y="1281693"/>
                  <a:pt x="6809093" y="1288256"/>
                  <a:pt x="6809093" y="1295549"/>
                </a:cubicBezTo>
                <a:cubicBezTo>
                  <a:pt x="6809093" y="1303571"/>
                  <a:pt x="6803259" y="1307946"/>
                  <a:pt x="6796696" y="1307946"/>
                </a:cubicBezTo>
                <a:cubicBezTo>
                  <a:pt x="6789403" y="1307946"/>
                  <a:pt x="6782840" y="1303571"/>
                  <a:pt x="6782840" y="1295549"/>
                </a:cubicBezTo>
                <a:cubicBezTo>
                  <a:pt x="6782840" y="1288256"/>
                  <a:pt x="6789403" y="1281693"/>
                  <a:pt x="6796696" y="1281693"/>
                </a:cubicBezTo>
                <a:close/>
                <a:moveTo>
                  <a:pt x="6724405" y="1281693"/>
                </a:moveTo>
                <a:cubicBezTo>
                  <a:pt x="6732427" y="1281693"/>
                  <a:pt x="6738261" y="1288256"/>
                  <a:pt x="6738261" y="1295549"/>
                </a:cubicBezTo>
                <a:cubicBezTo>
                  <a:pt x="6738261" y="1303571"/>
                  <a:pt x="6732427" y="1307946"/>
                  <a:pt x="6724405" y="1307946"/>
                </a:cubicBezTo>
                <a:cubicBezTo>
                  <a:pt x="6718571" y="1307946"/>
                  <a:pt x="6712008" y="1303571"/>
                  <a:pt x="6712008" y="1295549"/>
                </a:cubicBezTo>
                <a:cubicBezTo>
                  <a:pt x="6712008" y="1288256"/>
                  <a:pt x="6718571" y="1281693"/>
                  <a:pt x="6724405" y="1281693"/>
                </a:cubicBezTo>
                <a:close/>
                <a:moveTo>
                  <a:pt x="6653576" y="1281693"/>
                </a:moveTo>
                <a:cubicBezTo>
                  <a:pt x="6660869" y="1281693"/>
                  <a:pt x="6667432" y="1288256"/>
                  <a:pt x="6667432" y="1295549"/>
                </a:cubicBezTo>
                <a:cubicBezTo>
                  <a:pt x="6667432" y="1303571"/>
                  <a:pt x="6660869" y="1307946"/>
                  <a:pt x="6653576" y="1307946"/>
                </a:cubicBezTo>
                <a:cubicBezTo>
                  <a:pt x="6647013" y="1307946"/>
                  <a:pt x="6641179" y="1303571"/>
                  <a:pt x="6641179" y="1295549"/>
                </a:cubicBezTo>
                <a:cubicBezTo>
                  <a:pt x="6641179" y="1288256"/>
                  <a:pt x="6647013" y="1281693"/>
                  <a:pt x="6653576" y="1281693"/>
                </a:cubicBezTo>
                <a:close/>
                <a:moveTo>
                  <a:pt x="6582745" y="1281693"/>
                </a:moveTo>
                <a:cubicBezTo>
                  <a:pt x="6590038" y="1281693"/>
                  <a:pt x="6596601" y="1288256"/>
                  <a:pt x="6596601" y="1295549"/>
                </a:cubicBezTo>
                <a:cubicBezTo>
                  <a:pt x="6596601" y="1303571"/>
                  <a:pt x="6590038" y="1307946"/>
                  <a:pt x="6582745" y="1307946"/>
                </a:cubicBezTo>
                <a:cubicBezTo>
                  <a:pt x="6574723" y="1307946"/>
                  <a:pt x="6570348" y="1303571"/>
                  <a:pt x="6570348" y="1295549"/>
                </a:cubicBezTo>
                <a:cubicBezTo>
                  <a:pt x="6570348" y="1288256"/>
                  <a:pt x="6574723" y="1281693"/>
                  <a:pt x="6582745" y="1281693"/>
                </a:cubicBezTo>
                <a:close/>
                <a:moveTo>
                  <a:pt x="6510933" y="1281693"/>
                </a:moveTo>
                <a:cubicBezTo>
                  <a:pt x="6518717" y="1281693"/>
                  <a:pt x="6525722" y="1288256"/>
                  <a:pt x="6525722" y="1295549"/>
                </a:cubicBezTo>
                <a:cubicBezTo>
                  <a:pt x="6525722" y="1303571"/>
                  <a:pt x="6518717" y="1307946"/>
                  <a:pt x="6510933" y="1307946"/>
                </a:cubicBezTo>
                <a:cubicBezTo>
                  <a:pt x="6502371" y="1307946"/>
                  <a:pt x="6496144" y="1303571"/>
                  <a:pt x="6496144" y="1295549"/>
                </a:cubicBezTo>
                <a:cubicBezTo>
                  <a:pt x="6496144" y="1288256"/>
                  <a:pt x="6502371" y="1281693"/>
                  <a:pt x="6510933" y="1281693"/>
                </a:cubicBezTo>
                <a:close/>
                <a:moveTo>
                  <a:pt x="6440492" y="1281693"/>
                </a:moveTo>
                <a:cubicBezTo>
                  <a:pt x="6448081" y="1281693"/>
                  <a:pt x="6454911" y="1288256"/>
                  <a:pt x="6454911" y="1295549"/>
                </a:cubicBezTo>
                <a:cubicBezTo>
                  <a:pt x="6454911" y="1303571"/>
                  <a:pt x="6448081" y="1307946"/>
                  <a:pt x="6440492" y="1307946"/>
                </a:cubicBezTo>
                <a:cubicBezTo>
                  <a:pt x="6432145" y="1307946"/>
                  <a:pt x="6425315" y="1303571"/>
                  <a:pt x="6425315" y="1295549"/>
                </a:cubicBezTo>
                <a:cubicBezTo>
                  <a:pt x="6425315" y="1288256"/>
                  <a:pt x="6432145" y="1281693"/>
                  <a:pt x="6440492" y="1281693"/>
                </a:cubicBezTo>
                <a:close/>
                <a:moveTo>
                  <a:pt x="6369273" y="1281693"/>
                </a:moveTo>
                <a:cubicBezTo>
                  <a:pt x="6377835" y="1281693"/>
                  <a:pt x="6384062" y="1288698"/>
                  <a:pt x="6384062" y="1296482"/>
                </a:cubicBezTo>
                <a:cubicBezTo>
                  <a:pt x="6384062" y="1305044"/>
                  <a:pt x="6377835" y="1311271"/>
                  <a:pt x="6369273" y="1311271"/>
                </a:cubicBezTo>
                <a:cubicBezTo>
                  <a:pt x="6361489" y="1311271"/>
                  <a:pt x="6354484" y="1305044"/>
                  <a:pt x="6354484" y="1296482"/>
                </a:cubicBezTo>
                <a:cubicBezTo>
                  <a:pt x="6354484" y="1288698"/>
                  <a:pt x="6361489" y="1281693"/>
                  <a:pt x="6369273" y="1281693"/>
                </a:cubicBezTo>
                <a:close/>
                <a:moveTo>
                  <a:pt x="5799257" y="1281693"/>
                </a:moveTo>
                <a:cubicBezTo>
                  <a:pt x="5807819" y="1281693"/>
                  <a:pt x="5814045" y="1288698"/>
                  <a:pt x="5814045" y="1296482"/>
                </a:cubicBezTo>
                <a:cubicBezTo>
                  <a:pt x="5814045" y="1305044"/>
                  <a:pt x="5807819" y="1311271"/>
                  <a:pt x="5799257" y="1311271"/>
                </a:cubicBezTo>
                <a:cubicBezTo>
                  <a:pt x="5791474" y="1311271"/>
                  <a:pt x="5784469" y="1305044"/>
                  <a:pt x="5784469" y="1296482"/>
                </a:cubicBezTo>
                <a:cubicBezTo>
                  <a:pt x="5784469" y="1288698"/>
                  <a:pt x="5791474" y="1281693"/>
                  <a:pt x="5799257" y="1281693"/>
                </a:cubicBezTo>
                <a:close/>
                <a:moveTo>
                  <a:pt x="5724122" y="1281693"/>
                </a:moveTo>
                <a:cubicBezTo>
                  <a:pt x="5732144" y="1281693"/>
                  <a:pt x="5736519" y="1288698"/>
                  <a:pt x="5736519" y="1296482"/>
                </a:cubicBezTo>
                <a:cubicBezTo>
                  <a:pt x="5736519" y="1305044"/>
                  <a:pt x="5732144" y="1311271"/>
                  <a:pt x="5724122" y="1311271"/>
                </a:cubicBezTo>
                <a:cubicBezTo>
                  <a:pt x="5716100" y="1311271"/>
                  <a:pt x="5710266" y="1305044"/>
                  <a:pt x="5710266" y="1296482"/>
                </a:cubicBezTo>
                <a:cubicBezTo>
                  <a:pt x="5710266" y="1288698"/>
                  <a:pt x="5716100" y="1281693"/>
                  <a:pt x="5724122" y="1281693"/>
                </a:cubicBezTo>
                <a:close/>
                <a:moveTo>
                  <a:pt x="5653291" y="1281693"/>
                </a:moveTo>
                <a:cubicBezTo>
                  <a:pt x="5659125" y="1281693"/>
                  <a:pt x="5665688" y="1288698"/>
                  <a:pt x="5665688" y="1296482"/>
                </a:cubicBezTo>
                <a:cubicBezTo>
                  <a:pt x="5665688" y="1305044"/>
                  <a:pt x="5659125" y="1311271"/>
                  <a:pt x="5653291" y="1311271"/>
                </a:cubicBezTo>
                <a:cubicBezTo>
                  <a:pt x="5645269" y="1311271"/>
                  <a:pt x="5639435" y="1305044"/>
                  <a:pt x="5639435" y="1296482"/>
                </a:cubicBezTo>
                <a:cubicBezTo>
                  <a:pt x="5639435" y="1288698"/>
                  <a:pt x="5645269" y="1281693"/>
                  <a:pt x="5653291" y="1281693"/>
                </a:cubicBezTo>
                <a:close/>
                <a:moveTo>
                  <a:pt x="5582461" y="1281693"/>
                </a:moveTo>
                <a:cubicBezTo>
                  <a:pt x="5588295" y="1281693"/>
                  <a:pt x="5594858" y="1288698"/>
                  <a:pt x="5594858" y="1296482"/>
                </a:cubicBezTo>
                <a:cubicBezTo>
                  <a:pt x="5594858" y="1305044"/>
                  <a:pt x="5588295" y="1311271"/>
                  <a:pt x="5582461" y="1311271"/>
                </a:cubicBezTo>
                <a:cubicBezTo>
                  <a:pt x="5574439" y="1311271"/>
                  <a:pt x="5568605" y="1305044"/>
                  <a:pt x="5568605" y="1296482"/>
                </a:cubicBezTo>
                <a:cubicBezTo>
                  <a:pt x="5568605" y="1288698"/>
                  <a:pt x="5574439" y="1281693"/>
                  <a:pt x="5582461" y="1281693"/>
                </a:cubicBezTo>
                <a:close/>
                <a:moveTo>
                  <a:pt x="5510171" y="1281693"/>
                </a:moveTo>
                <a:cubicBezTo>
                  <a:pt x="5517464" y="1281693"/>
                  <a:pt x="5524027" y="1288698"/>
                  <a:pt x="5524027" y="1296482"/>
                </a:cubicBezTo>
                <a:cubicBezTo>
                  <a:pt x="5524027" y="1305044"/>
                  <a:pt x="5517464" y="1311271"/>
                  <a:pt x="5510171" y="1311271"/>
                </a:cubicBezTo>
                <a:cubicBezTo>
                  <a:pt x="5503608" y="1311271"/>
                  <a:pt x="5497774" y="1305044"/>
                  <a:pt x="5497774" y="1296482"/>
                </a:cubicBezTo>
                <a:cubicBezTo>
                  <a:pt x="5497774" y="1288698"/>
                  <a:pt x="5503608" y="1281693"/>
                  <a:pt x="5510171" y="1281693"/>
                </a:cubicBezTo>
                <a:close/>
                <a:moveTo>
                  <a:pt x="5438937" y="1281693"/>
                </a:moveTo>
                <a:cubicBezTo>
                  <a:pt x="5447182" y="1281693"/>
                  <a:pt x="5453178" y="1288698"/>
                  <a:pt x="5453178" y="1296482"/>
                </a:cubicBezTo>
                <a:cubicBezTo>
                  <a:pt x="5453178" y="1305044"/>
                  <a:pt x="5447182" y="1311271"/>
                  <a:pt x="5438937" y="1311271"/>
                </a:cubicBezTo>
                <a:cubicBezTo>
                  <a:pt x="5432941" y="1311271"/>
                  <a:pt x="5426945" y="1305044"/>
                  <a:pt x="5426945" y="1296482"/>
                </a:cubicBezTo>
                <a:cubicBezTo>
                  <a:pt x="5426945" y="1288698"/>
                  <a:pt x="5432941" y="1281693"/>
                  <a:pt x="5438937" y="1281693"/>
                </a:cubicBezTo>
                <a:close/>
                <a:moveTo>
                  <a:pt x="5368510" y="1281693"/>
                </a:moveTo>
                <a:cubicBezTo>
                  <a:pt x="5376532" y="1281693"/>
                  <a:pt x="5382366" y="1288698"/>
                  <a:pt x="5382366" y="1296482"/>
                </a:cubicBezTo>
                <a:cubicBezTo>
                  <a:pt x="5382366" y="1305044"/>
                  <a:pt x="5376532" y="1311271"/>
                  <a:pt x="5368510" y="1311271"/>
                </a:cubicBezTo>
                <a:cubicBezTo>
                  <a:pt x="5361218" y="1311271"/>
                  <a:pt x="5356113" y="1305044"/>
                  <a:pt x="5356113" y="1296482"/>
                </a:cubicBezTo>
                <a:cubicBezTo>
                  <a:pt x="5356113" y="1288698"/>
                  <a:pt x="5361218" y="1281693"/>
                  <a:pt x="5368510" y="1281693"/>
                </a:cubicBezTo>
                <a:close/>
                <a:moveTo>
                  <a:pt x="5296699" y="1281693"/>
                </a:moveTo>
                <a:cubicBezTo>
                  <a:pt x="5305261" y="1281693"/>
                  <a:pt x="5311488" y="1288698"/>
                  <a:pt x="5311488" y="1296482"/>
                </a:cubicBezTo>
                <a:cubicBezTo>
                  <a:pt x="5311488" y="1305044"/>
                  <a:pt x="5305261" y="1311271"/>
                  <a:pt x="5296699" y="1311271"/>
                </a:cubicBezTo>
                <a:cubicBezTo>
                  <a:pt x="5288915" y="1311271"/>
                  <a:pt x="5281910" y="1305044"/>
                  <a:pt x="5281910" y="1296482"/>
                </a:cubicBezTo>
                <a:cubicBezTo>
                  <a:pt x="5281910" y="1288698"/>
                  <a:pt x="5288915" y="1281693"/>
                  <a:pt x="5296699" y="1281693"/>
                </a:cubicBezTo>
                <a:close/>
                <a:moveTo>
                  <a:pt x="5225869" y="1281693"/>
                </a:moveTo>
                <a:cubicBezTo>
                  <a:pt x="5234431" y="1281693"/>
                  <a:pt x="5240657" y="1288698"/>
                  <a:pt x="5240657" y="1296482"/>
                </a:cubicBezTo>
                <a:cubicBezTo>
                  <a:pt x="5240657" y="1305044"/>
                  <a:pt x="5234431" y="1311271"/>
                  <a:pt x="5225869" y="1311271"/>
                </a:cubicBezTo>
                <a:cubicBezTo>
                  <a:pt x="5217307" y="1311271"/>
                  <a:pt x="5211081" y="1305044"/>
                  <a:pt x="5211081" y="1296482"/>
                </a:cubicBezTo>
                <a:cubicBezTo>
                  <a:pt x="5211081" y="1288698"/>
                  <a:pt x="5217307" y="1281693"/>
                  <a:pt x="5225869" y="1281693"/>
                </a:cubicBezTo>
                <a:close/>
                <a:moveTo>
                  <a:pt x="5154105" y="1281693"/>
                </a:moveTo>
                <a:cubicBezTo>
                  <a:pt x="5162127" y="1281693"/>
                  <a:pt x="5166502" y="1288698"/>
                  <a:pt x="5166502" y="1296482"/>
                </a:cubicBezTo>
                <a:cubicBezTo>
                  <a:pt x="5166502" y="1305044"/>
                  <a:pt x="5162127" y="1311271"/>
                  <a:pt x="5154105" y="1311271"/>
                </a:cubicBezTo>
                <a:cubicBezTo>
                  <a:pt x="5146083" y="1311271"/>
                  <a:pt x="5140249" y="1305044"/>
                  <a:pt x="5140249" y="1296482"/>
                </a:cubicBezTo>
                <a:cubicBezTo>
                  <a:pt x="5140249" y="1288698"/>
                  <a:pt x="5146083" y="1281693"/>
                  <a:pt x="5154105" y="1281693"/>
                </a:cubicBezTo>
                <a:close/>
                <a:moveTo>
                  <a:pt x="5083276" y="1281693"/>
                </a:moveTo>
                <a:cubicBezTo>
                  <a:pt x="5089110" y="1281693"/>
                  <a:pt x="5095673" y="1288698"/>
                  <a:pt x="5095673" y="1296482"/>
                </a:cubicBezTo>
                <a:cubicBezTo>
                  <a:pt x="5095673" y="1305044"/>
                  <a:pt x="5089110" y="1311271"/>
                  <a:pt x="5083276" y="1311271"/>
                </a:cubicBezTo>
                <a:cubicBezTo>
                  <a:pt x="5075254" y="1311271"/>
                  <a:pt x="5069420" y="1305044"/>
                  <a:pt x="5069420" y="1296482"/>
                </a:cubicBezTo>
                <a:cubicBezTo>
                  <a:pt x="5069420" y="1288698"/>
                  <a:pt x="5075254" y="1281693"/>
                  <a:pt x="5083276" y="1281693"/>
                </a:cubicBezTo>
                <a:close/>
                <a:moveTo>
                  <a:pt x="5012445" y="1281693"/>
                </a:moveTo>
                <a:cubicBezTo>
                  <a:pt x="5018279" y="1281693"/>
                  <a:pt x="5024842" y="1288698"/>
                  <a:pt x="5024842" y="1296482"/>
                </a:cubicBezTo>
                <a:cubicBezTo>
                  <a:pt x="5024842" y="1305044"/>
                  <a:pt x="5018279" y="1311271"/>
                  <a:pt x="5012445" y="1311271"/>
                </a:cubicBezTo>
                <a:cubicBezTo>
                  <a:pt x="5004423" y="1311271"/>
                  <a:pt x="4998589" y="1305044"/>
                  <a:pt x="4998589" y="1296482"/>
                </a:cubicBezTo>
                <a:cubicBezTo>
                  <a:pt x="4998589" y="1288698"/>
                  <a:pt x="5004423" y="1281693"/>
                  <a:pt x="5012445" y="1281693"/>
                </a:cubicBezTo>
                <a:close/>
                <a:moveTo>
                  <a:pt x="4940157" y="1281693"/>
                </a:moveTo>
                <a:cubicBezTo>
                  <a:pt x="4948179" y="1281693"/>
                  <a:pt x="4954013" y="1288698"/>
                  <a:pt x="4954013" y="1296482"/>
                </a:cubicBezTo>
                <a:cubicBezTo>
                  <a:pt x="4954013" y="1305044"/>
                  <a:pt x="4948179" y="1311271"/>
                  <a:pt x="4940157" y="1311271"/>
                </a:cubicBezTo>
                <a:cubicBezTo>
                  <a:pt x="4934323" y="1311271"/>
                  <a:pt x="4927760" y="1305044"/>
                  <a:pt x="4927760" y="1296482"/>
                </a:cubicBezTo>
                <a:cubicBezTo>
                  <a:pt x="4927760" y="1288698"/>
                  <a:pt x="4934323" y="1281693"/>
                  <a:pt x="4940157" y="1281693"/>
                </a:cubicBezTo>
                <a:close/>
                <a:moveTo>
                  <a:pt x="4865953" y="1281693"/>
                </a:moveTo>
                <a:cubicBezTo>
                  <a:pt x="4873975" y="1281693"/>
                  <a:pt x="4879809" y="1288698"/>
                  <a:pt x="4879809" y="1296482"/>
                </a:cubicBezTo>
                <a:cubicBezTo>
                  <a:pt x="4879809" y="1305044"/>
                  <a:pt x="4873975" y="1311271"/>
                  <a:pt x="4865953" y="1311271"/>
                </a:cubicBezTo>
                <a:cubicBezTo>
                  <a:pt x="4860119" y="1311271"/>
                  <a:pt x="4853556" y="1305044"/>
                  <a:pt x="4853556" y="1296482"/>
                </a:cubicBezTo>
                <a:cubicBezTo>
                  <a:pt x="4853556" y="1288698"/>
                  <a:pt x="4860119" y="1281693"/>
                  <a:pt x="4865953" y="1281693"/>
                </a:cubicBezTo>
                <a:close/>
                <a:moveTo>
                  <a:pt x="4795122" y="1281693"/>
                </a:moveTo>
                <a:cubicBezTo>
                  <a:pt x="4803144" y="1281693"/>
                  <a:pt x="4808978" y="1288698"/>
                  <a:pt x="4808978" y="1296482"/>
                </a:cubicBezTo>
                <a:cubicBezTo>
                  <a:pt x="4808978" y="1305044"/>
                  <a:pt x="4803144" y="1311271"/>
                  <a:pt x="4795122" y="1311271"/>
                </a:cubicBezTo>
                <a:cubicBezTo>
                  <a:pt x="4787830" y="1311271"/>
                  <a:pt x="4782725" y="1305044"/>
                  <a:pt x="4782725" y="1296482"/>
                </a:cubicBezTo>
                <a:cubicBezTo>
                  <a:pt x="4782725" y="1288698"/>
                  <a:pt x="4787830" y="1281693"/>
                  <a:pt x="4795122" y="1281693"/>
                </a:cubicBezTo>
                <a:close/>
                <a:moveTo>
                  <a:pt x="4726684" y="1281693"/>
                </a:moveTo>
                <a:cubicBezTo>
                  <a:pt x="4735246" y="1281693"/>
                  <a:pt x="4741472" y="1288698"/>
                  <a:pt x="4741472" y="1296482"/>
                </a:cubicBezTo>
                <a:cubicBezTo>
                  <a:pt x="4741472" y="1305044"/>
                  <a:pt x="4735246" y="1311271"/>
                  <a:pt x="4726684" y="1311271"/>
                </a:cubicBezTo>
                <a:cubicBezTo>
                  <a:pt x="4718122" y="1311271"/>
                  <a:pt x="4711896" y="1305044"/>
                  <a:pt x="4711896" y="1296482"/>
                </a:cubicBezTo>
                <a:cubicBezTo>
                  <a:pt x="4711896" y="1288698"/>
                  <a:pt x="4718122" y="1281693"/>
                  <a:pt x="4726684" y="1281693"/>
                </a:cubicBezTo>
                <a:close/>
                <a:moveTo>
                  <a:pt x="4655853" y="1281693"/>
                </a:moveTo>
                <a:cubicBezTo>
                  <a:pt x="4663637" y="1281693"/>
                  <a:pt x="4670642" y="1286798"/>
                  <a:pt x="4670642" y="1294090"/>
                </a:cubicBezTo>
                <a:cubicBezTo>
                  <a:pt x="4670642" y="1302112"/>
                  <a:pt x="4663637" y="1307946"/>
                  <a:pt x="4655853" y="1307946"/>
                </a:cubicBezTo>
                <a:cubicBezTo>
                  <a:pt x="4647291" y="1307946"/>
                  <a:pt x="4641064" y="1302112"/>
                  <a:pt x="4641064" y="1294090"/>
                </a:cubicBezTo>
                <a:cubicBezTo>
                  <a:pt x="4641064" y="1286798"/>
                  <a:pt x="4647291" y="1281693"/>
                  <a:pt x="4655853" y="1281693"/>
                </a:cubicBezTo>
                <a:close/>
                <a:moveTo>
                  <a:pt x="4585023" y="1281693"/>
                </a:moveTo>
                <a:cubicBezTo>
                  <a:pt x="4592806" y="1281693"/>
                  <a:pt x="4599811" y="1286798"/>
                  <a:pt x="4599811" y="1294090"/>
                </a:cubicBezTo>
                <a:cubicBezTo>
                  <a:pt x="4599811" y="1302112"/>
                  <a:pt x="4592806" y="1307946"/>
                  <a:pt x="4585023" y="1307946"/>
                </a:cubicBezTo>
                <a:cubicBezTo>
                  <a:pt x="4576461" y="1307946"/>
                  <a:pt x="4570235" y="1302112"/>
                  <a:pt x="4570235" y="1294090"/>
                </a:cubicBezTo>
                <a:cubicBezTo>
                  <a:pt x="4570235" y="1286798"/>
                  <a:pt x="4576461" y="1281693"/>
                  <a:pt x="4585023" y="1281693"/>
                </a:cubicBezTo>
                <a:close/>
                <a:moveTo>
                  <a:pt x="226355" y="1281693"/>
                </a:moveTo>
                <a:cubicBezTo>
                  <a:pt x="232189" y="1281693"/>
                  <a:pt x="238753" y="1288523"/>
                  <a:pt x="238753" y="1296871"/>
                </a:cubicBezTo>
                <a:cubicBezTo>
                  <a:pt x="238753" y="1304461"/>
                  <a:pt x="232189" y="1311291"/>
                  <a:pt x="226355" y="1311291"/>
                </a:cubicBezTo>
                <a:cubicBezTo>
                  <a:pt x="218333" y="1311291"/>
                  <a:pt x="212499" y="1304461"/>
                  <a:pt x="212499" y="1296871"/>
                </a:cubicBezTo>
                <a:cubicBezTo>
                  <a:pt x="212499" y="1288523"/>
                  <a:pt x="218333" y="1281693"/>
                  <a:pt x="226355" y="1281693"/>
                </a:cubicBezTo>
                <a:close/>
                <a:moveTo>
                  <a:pt x="155522" y="1281693"/>
                </a:moveTo>
                <a:cubicBezTo>
                  <a:pt x="161356" y="1281693"/>
                  <a:pt x="167919" y="1288523"/>
                  <a:pt x="167919" y="1296871"/>
                </a:cubicBezTo>
                <a:cubicBezTo>
                  <a:pt x="167919" y="1304461"/>
                  <a:pt x="161356" y="1311291"/>
                  <a:pt x="155522" y="1311291"/>
                </a:cubicBezTo>
                <a:cubicBezTo>
                  <a:pt x="147500" y="1311291"/>
                  <a:pt x="141666" y="1304461"/>
                  <a:pt x="141666" y="1296871"/>
                </a:cubicBezTo>
                <a:cubicBezTo>
                  <a:pt x="141666" y="1288523"/>
                  <a:pt x="147500" y="1281693"/>
                  <a:pt x="155522" y="1281693"/>
                </a:cubicBezTo>
                <a:close/>
                <a:moveTo>
                  <a:pt x="83234" y="1281693"/>
                </a:moveTo>
                <a:cubicBezTo>
                  <a:pt x="90526" y="1281693"/>
                  <a:pt x="97090" y="1288523"/>
                  <a:pt x="97090" y="1296871"/>
                </a:cubicBezTo>
                <a:cubicBezTo>
                  <a:pt x="97090" y="1304461"/>
                  <a:pt x="90526" y="1311291"/>
                  <a:pt x="83234" y="1311291"/>
                </a:cubicBezTo>
                <a:cubicBezTo>
                  <a:pt x="76670" y="1311291"/>
                  <a:pt x="70836" y="1304461"/>
                  <a:pt x="70836" y="1296871"/>
                </a:cubicBezTo>
                <a:cubicBezTo>
                  <a:pt x="70836" y="1288523"/>
                  <a:pt x="76670" y="1281693"/>
                  <a:pt x="83234" y="1281693"/>
                </a:cubicBezTo>
                <a:close/>
                <a:moveTo>
                  <a:pt x="11998" y="1281693"/>
                </a:moveTo>
                <a:cubicBezTo>
                  <a:pt x="20243" y="1281693"/>
                  <a:pt x="26239" y="1288523"/>
                  <a:pt x="26239" y="1296871"/>
                </a:cubicBezTo>
                <a:cubicBezTo>
                  <a:pt x="26239" y="1304461"/>
                  <a:pt x="20243" y="1311291"/>
                  <a:pt x="11998" y="1311291"/>
                </a:cubicBezTo>
                <a:cubicBezTo>
                  <a:pt x="6002" y="1311291"/>
                  <a:pt x="5" y="1304461"/>
                  <a:pt x="5" y="1296871"/>
                </a:cubicBezTo>
                <a:cubicBezTo>
                  <a:pt x="5" y="1288523"/>
                  <a:pt x="4503" y="1281693"/>
                  <a:pt x="11998" y="1281693"/>
                </a:cubicBezTo>
                <a:close/>
                <a:moveTo>
                  <a:pt x="7084322" y="1210863"/>
                </a:moveTo>
                <a:cubicBezTo>
                  <a:pt x="7092106" y="1210863"/>
                  <a:pt x="7099111" y="1217426"/>
                  <a:pt x="7099111" y="1224719"/>
                </a:cubicBezTo>
                <a:cubicBezTo>
                  <a:pt x="7099111" y="1231282"/>
                  <a:pt x="7092106" y="1237116"/>
                  <a:pt x="7084322" y="1237116"/>
                </a:cubicBezTo>
                <a:cubicBezTo>
                  <a:pt x="7075760" y="1237116"/>
                  <a:pt x="7069533" y="1231282"/>
                  <a:pt x="7069533" y="1224719"/>
                </a:cubicBezTo>
                <a:cubicBezTo>
                  <a:pt x="7069533" y="1217426"/>
                  <a:pt x="7075760" y="1210863"/>
                  <a:pt x="7084322" y="1210863"/>
                </a:cubicBezTo>
                <a:close/>
                <a:moveTo>
                  <a:pt x="7013492" y="1210863"/>
                </a:moveTo>
                <a:cubicBezTo>
                  <a:pt x="7021275" y="1210863"/>
                  <a:pt x="7028280" y="1217426"/>
                  <a:pt x="7028280" y="1224719"/>
                </a:cubicBezTo>
                <a:cubicBezTo>
                  <a:pt x="7028280" y="1231282"/>
                  <a:pt x="7021275" y="1237116"/>
                  <a:pt x="7013492" y="1237116"/>
                </a:cubicBezTo>
                <a:cubicBezTo>
                  <a:pt x="7004930" y="1237116"/>
                  <a:pt x="6998704" y="1231282"/>
                  <a:pt x="6998704" y="1224719"/>
                </a:cubicBezTo>
                <a:cubicBezTo>
                  <a:pt x="6998704" y="1217426"/>
                  <a:pt x="7004930" y="1210863"/>
                  <a:pt x="7013492" y="1210863"/>
                </a:cubicBezTo>
                <a:close/>
                <a:moveTo>
                  <a:pt x="6939085" y="1210863"/>
                </a:moveTo>
                <a:cubicBezTo>
                  <a:pt x="6946378" y="1210863"/>
                  <a:pt x="6950753" y="1217426"/>
                  <a:pt x="6950753" y="1224719"/>
                </a:cubicBezTo>
                <a:cubicBezTo>
                  <a:pt x="6950753" y="1231282"/>
                  <a:pt x="6946378" y="1237116"/>
                  <a:pt x="6939085" y="1237116"/>
                </a:cubicBezTo>
                <a:cubicBezTo>
                  <a:pt x="6931063" y="1237116"/>
                  <a:pt x="6924500" y="1231282"/>
                  <a:pt x="6924500" y="1224719"/>
                </a:cubicBezTo>
                <a:cubicBezTo>
                  <a:pt x="6924500" y="1217426"/>
                  <a:pt x="6931063" y="1210863"/>
                  <a:pt x="6939085" y="1210863"/>
                </a:cubicBezTo>
                <a:close/>
                <a:moveTo>
                  <a:pt x="6867525" y="1210863"/>
                </a:moveTo>
                <a:cubicBezTo>
                  <a:pt x="6874088" y="1210863"/>
                  <a:pt x="6879922" y="1217426"/>
                  <a:pt x="6879922" y="1224719"/>
                </a:cubicBezTo>
                <a:cubicBezTo>
                  <a:pt x="6879922" y="1231282"/>
                  <a:pt x="6874088" y="1237116"/>
                  <a:pt x="6867525" y="1237116"/>
                </a:cubicBezTo>
                <a:cubicBezTo>
                  <a:pt x="6860232" y="1237116"/>
                  <a:pt x="6853669" y="1231282"/>
                  <a:pt x="6853669" y="1224719"/>
                </a:cubicBezTo>
                <a:cubicBezTo>
                  <a:pt x="6853669" y="1217426"/>
                  <a:pt x="6860232" y="1210863"/>
                  <a:pt x="6867525" y="1210863"/>
                </a:cubicBezTo>
                <a:close/>
                <a:moveTo>
                  <a:pt x="6796696" y="1210863"/>
                </a:moveTo>
                <a:cubicBezTo>
                  <a:pt x="6803259" y="1210863"/>
                  <a:pt x="6809093" y="1217426"/>
                  <a:pt x="6809093" y="1224719"/>
                </a:cubicBezTo>
                <a:cubicBezTo>
                  <a:pt x="6809093" y="1231282"/>
                  <a:pt x="6803259" y="1237116"/>
                  <a:pt x="6796696" y="1237116"/>
                </a:cubicBezTo>
                <a:cubicBezTo>
                  <a:pt x="6789403" y="1237116"/>
                  <a:pt x="6782840" y="1231282"/>
                  <a:pt x="6782840" y="1224719"/>
                </a:cubicBezTo>
                <a:cubicBezTo>
                  <a:pt x="6782840" y="1217426"/>
                  <a:pt x="6789403" y="1210863"/>
                  <a:pt x="6796696" y="1210863"/>
                </a:cubicBezTo>
                <a:close/>
                <a:moveTo>
                  <a:pt x="6724405" y="1210863"/>
                </a:moveTo>
                <a:cubicBezTo>
                  <a:pt x="6732427" y="1210863"/>
                  <a:pt x="6738261" y="1217426"/>
                  <a:pt x="6738261" y="1224719"/>
                </a:cubicBezTo>
                <a:cubicBezTo>
                  <a:pt x="6738261" y="1231282"/>
                  <a:pt x="6732427" y="1237116"/>
                  <a:pt x="6724405" y="1237116"/>
                </a:cubicBezTo>
                <a:cubicBezTo>
                  <a:pt x="6718571" y="1237116"/>
                  <a:pt x="6712008" y="1231282"/>
                  <a:pt x="6712008" y="1224719"/>
                </a:cubicBezTo>
                <a:cubicBezTo>
                  <a:pt x="6712008" y="1217426"/>
                  <a:pt x="6718571" y="1210863"/>
                  <a:pt x="6724405" y="1210863"/>
                </a:cubicBezTo>
                <a:close/>
                <a:moveTo>
                  <a:pt x="6653576" y="1210863"/>
                </a:moveTo>
                <a:cubicBezTo>
                  <a:pt x="6660869" y="1210863"/>
                  <a:pt x="6667432" y="1217426"/>
                  <a:pt x="6667432" y="1224719"/>
                </a:cubicBezTo>
                <a:cubicBezTo>
                  <a:pt x="6667432" y="1231282"/>
                  <a:pt x="6660869" y="1237116"/>
                  <a:pt x="6653576" y="1237116"/>
                </a:cubicBezTo>
                <a:cubicBezTo>
                  <a:pt x="6647013" y="1237116"/>
                  <a:pt x="6641179" y="1231282"/>
                  <a:pt x="6641179" y="1224719"/>
                </a:cubicBezTo>
                <a:cubicBezTo>
                  <a:pt x="6641179" y="1217426"/>
                  <a:pt x="6647013" y="1210863"/>
                  <a:pt x="6653576" y="1210863"/>
                </a:cubicBezTo>
                <a:close/>
                <a:moveTo>
                  <a:pt x="6582745" y="1210863"/>
                </a:moveTo>
                <a:cubicBezTo>
                  <a:pt x="6590038" y="1210863"/>
                  <a:pt x="6596601" y="1217426"/>
                  <a:pt x="6596601" y="1224719"/>
                </a:cubicBezTo>
                <a:cubicBezTo>
                  <a:pt x="6596601" y="1231282"/>
                  <a:pt x="6590038" y="1237116"/>
                  <a:pt x="6582745" y="1237116"/>
                </a:cubicBezTo>
                <a:cubicBezTo>
                  <a:pt x="6574723" y="1237116"/>
                  <a:pt x="6570348" y="1231282"/>
                  <a:pt x="6570348" y="1224719"/>
                </a:cubicBezTo>
                <a:cubicBezTo>
                  <a:pt x="6570348" y="1217426"/>
                  <a:pt x="6574723" y="1210863"/>
                  <a:pt x="6582745" y="1210863"/>
                </a:cubicBezTo>
                <a:close/>
                <a:moveTo>
                  <a:pt x="6510933" y="1210863"/>
                </a:moveTo>
                <a:cubicBezTo>
                  <a:pt x="6518717" y="1210863"/>
                  <a:pt x="6525722" y="1217426"/>
                  <a:pt x="6525722" y="1224719"/>
                </a:cubicBezTo>
                <a:cubicBezTo>
                  <a:pt x="6525722" y="1231282"/>
                  <a:pt x="6518717" y="1237116"/>
                  <a:pt x="6510933" y="1237116"/>
                </a:cubicBezTo>
                <a:cubicBezTo>
                  <a:pt x="6502371" y="1237116"/>
                  <a:pt x="6496144" y="1231282"/>
                  <a:pt x="6496144" y="1224719"/>
                </a:cubicBezTo>
                <a:cubicBezTo>
                  <a:pt x="6496144" y="1217426"/>
                  <a:pt x="6502371" y="1210863"/>
                  <a:pt x="6510933" y="1210863"/>
                </a:cubicBezTo>
                <a:close/>
                <a:moveTo>
                  <a:pt x="6440492" y="1210863"/>
                </a:moveTo>
                <a:cubicBezTo>
                  <a:pt x="6448081" y="1210863"/>
                  <a:pt x="6454911" y="1217426"/>
                  <a:pt x="6454911" y="1224719"/>
                </a:cubicBezTo>
                <a:cubicBezTo>
                  <a:pt x="6454911" y="1231282"/>
                  <a:pt x="6448081" y="1237116"/>
                  <a:pt x="6440492" y="1237116"/>
                </a:cubicBezTo>
                <a:cubicBezTo>
                  <a:pt x="6432145" y="1237116"/>
                  <a:pt x="6425315" y="1232741"/>
                  <a:pt x="6425315" y="1224719"/>
                </a:cubicBezTo>
                <a:cubicBezTo>
                  <a:pt x="6425315" y="1217426"/>
                  <a:pt x="6432145" y="1210863"/>
                  <a:pt x="6440492" y="1210863"/>
                </a:cubicBezTo>
                <a:close/>
                <a:moveTo>
                  <a:pt x="6368340" y="1210863"/>
                </a:moveTo>
                <a:cubicBezTo>
                  <a:pt x="6376362" y="1210863"/>
                  <a:pt x="6380737" y="1217426"/>
                  <a:pt x="6380737" y="1224719"/>
                </a:cubicBezTo>
                <a:cubicBezTo>
                  <a:pt x="6380737" y="1232741"/>
                  <a:pt x="6376362" y="1237116"/>
                  <a:pt x="6368340" y="1237116"/>
                </a:cubicBezTo>
                <a:cubicBezTo>
                  <a:pt x="6361047" y="1237116"/>
                  <a:pt x="6354484" y="1232741"/>
                  <a:pt x="6354484" y="1224719"/>
                </a:cubicBezTo>
                <a:cubicBezTo>
                  <a:pt x="6354484" y="1217426"/>
                  <a:pt x="6361047" y="1210863"/>
                  <a:pt x="6368340" y="1210863"/>
                </a:cubicBezTo>
                <a:close/>
                <a:moveTo>
                  <a:pt x="6297511" y="1210863"/>
                </a:moveTo>
                <a:cubicBezTo>
                  <a:pt x="6304074" y="1210863"/>
                  <a:pt x="6309908" y="1217426"/>
                  <a:pt x="6309908" y="1224719"/>
                </a:cubicBezTo>
                <a:cubicBezTo>
                  <a:pt x="6309908" y="1232741"/>
                  <a:pt x="6304074" y="1237116"/>
                  <a:pt x="6297511" y="1237116"/>
                </a:cubicBezTo>
                <a:cubicBezTo>
                  <a:pt x="6290218" y="1237116"/>
                  <a:pt x="6283655" y="1232741"/>
                  <a:pt x="6283655" y="1224719"/>
                </a:cubicBezTo>
                <a:cubicBezTo>
                  <a:pt x="6283655" y="1217426"/>
                  <a:pt x="6290218" y="1210863"/>
                  <a:pt x="6297511" y="1210863"/>
                </a:cubicBezTo>
                <a:close/>
                <a:moveTo>
                  <a:pt x="6226679" y="1210863"/>
                </a:moveTo>
                <a:cubicBezTo>
                  <a:pt x="6233242" y="1210863"/>
                  <a:pt x="6239076" y="1217426"/>
                  <a:pt x="6239076" y="1224719"/>
                </a:cubicBezTo>
                <a:cubicBezTo>
                  <a:pt x="6239076" y="1232741"/>
                  <a:pt x="6233242" y="1237116"/>
                  <a:pt x="6226679" y="1237116"/>
                </a:cubicBezTo>
                <a:cubicBezTo>
                  <a:pt x="6219386" y="1237116"/>
                  <a:pt x="6212823" y="1232741"/>
                  <a:pt x="6212823" y="1224719"/>
                </a:cubicBezTo>
                <a:cubicBezTo>
                  <a:pt x="6212823" y="1217426"/>
                  <a:pt x="6219386" y="1210863"/>
                  <a:pt x="6226679" y="1210863"/>
                </a:cubicBezTo>
                <a:close/>
                <a:moveTo>
                  <a:pt x="6154391" y="1210863"/>
                </a:moveTo>
                <a:cubicBezTo>
                  <a:pt x="6161684" y="1210863"/>
                  <a:pt x="6168247" y="1217426"/>
                  <a:pt x="6168247" y="1224719"/>
                </a:cubicBezTo>
                <a:cubicBezTo>
                  <a:pt x="6168247" y="1232741"/>
                  <a:pt x="6161684" y="1237116"/>
                  <a:pt x="6154391" y="1237116"/>
                </a:cubicBezTo>
                <a:cubicBezTo>
                  <a:pt x="6147828" y="1237116"/>
                  <a:pt x="6141994" y="1232741"/>
                  <a:pt x="6141994" y="1224719"/>
                </a:cubicBezTo>
                <a:cubicBezTo>
                  <a:pt x="6141994" y="1217426"/>
                  <a:pt x="6147828" y="1210863"/>
                  <a:pt x="6154391" y="1210863"/>
                </a:cubicBezTo>
                <a:close/>
                <a:moveTo>
                  <a:pt x="6083559" y="1210863"/>
                </a:moveTo>
                <a:cubicBezTo>
                  <a:pt x="6090852" y="1210863"/>
                  <a:pt x="6097415" y="1217426"/>
                  <a:pt x="6097415" y="1224719"/>
                </a:cubicBezTo>
                <a:cubicBezTo>
                  <a:pt x="6097415" y="1232741"/>
                  <a:pt x="6090852" y="1237116"/>
                  <a:pt x="6083559" y="1237116"/>
                </a:cubicBezTo>
                <a:cubicBezTo>
                  <a:pt x="6076996" y="1237116"/>
                  <a:pt x="6071162" y="1232741"/>
                  <a:pt x="6071162" y="1224719"/>
                </a:cubicBezTo>
                <a:cubicBezTo>
                  <a:pt x="6071162" y="1217426"/>
                  <a:pt x="6076996" y="1210863"/>
                  <a:pt x="6083559" y="1210863"/>
                </a:cubicBezTo>
                <a:close/>
                <a:moveTo>
                  <a:pt x="6009356" y="1210863"/>
                </a:moveTo>
                <a:cubicBezTo>
                  <a:pt x="6016649" y="1210863"/>
                  <a:pt x="6023212" y="1217426"/>
                  <a:pt x="6023212" y="1224719"/>
                </a:cubicBezTo>
                <a:cubicBezTo>
                  <a:pt x="6023212" y="1232741"/>
                  <a:pt x="6016649" y="1237116"/>
                  <a:pt x="6009356" y="1237116"/>
                </a:cubicBezTo>
                <a:cubicBezTo>
                  <a:pt x="6001334" y="1237116"/>
                  <a:pt x="5996959" y="1232741"/>
                  <a:pt x="5996959" y="1224719"/>
                </a:cubicBezTo>
                <a:cubicBezTo>
                  <a:pt x="5996959" y="1217426"/>
                  <a:pt x="6001334" y="1210863"/>
                  <a:pt x="6009356" y="1210863"/>
                </a:cubicBezTo>
                <a:close/>
                <a:moveTo>
                  <a:pt x="5940548" y="1210863"/>
                </a:moveTo>
                <a:cubicBezTo>
                  <a:pt x="5948896" y="1210863"/>
                  <a:pt x="5955726" y="1217426"/>
                  <a:pt x="5955726" y="1224719"/>
                </a:cubicBezTo>
                <a:cubicBezTo>
                  <a:pt x="5955726" y="1232741"/>
                  <a:pt x="5948896" y="1237116"/>
                  <a:pt x="5940548" y="1237116"/>
                </a:cubicBezTo>
                <a:cubicBezTo>
                  <a:pt x="5932960" y="1237116"/>
                  <a:pt x="5926130" y="1232741"/>
                  <a:pt x="5926130" y="1224719"/>
                </a:cubicBezTo>
                <a:cubicBezTo>
                  <a:pt x="5926130" y="1217426"/>
                  <a:pt x="5932960" y="1210863"/>
                  <a:pt x="5940548" y="1210863"/>
                </a:cubicBezTo>
                <a:close/>
                <a:moveTo>
                  <a:pt x="5870088" y="1210863"/>
                </a:moveTo>
                <a:cubicBezTo>
                  <a:pt x="5878650" y="1210863"/>
                  <a:pt x="5884877" y="1217426"/>
                  <a:pt x="5884877" y="1224719"/>
                </a:cubicBezTo>
                <a:cubicBezTo>
                  <a:pt x="5884877" y="1232741"/>
                  <a:pt x="5878650" y="1237116"/>
                  <a:pt x="5870088" y="1237116"/>
                </a:cubicBezTo>
                <a:cubicBezTo>
                  <a:pt x="5862304" y="1237116"/>
                  <a:pt x="5855299" y="1232741"/>
                  <a:pt x="5855299" y="1224719"/>
                </a:cubicBezTo>
                <a:cubicBezTo>
                  <a:pt x="5855299" y="1217426"/>
                  <a:pt x="5862304" y="1210863"/>
                  <a:pt x="5870088" y="1210863"/>
                </a:cubicBezTo>
                <a:close/>
                <a:moveTo>
                  <a:pt x="5799257" y="1210863"/>
                </a:moveTo>
                <a:cubicBezTo>
                  <a:pt x="5807819" y="1210863"/>
                  <a:pt x="5814045" y="1217426"/>
                  <a:pt x="5814045" y="1224719"/>
                </a:cubicBezTo>
                <a:cubicBezTo>
                  <a:pt x="5814045" y="1232741"/>
                  <a:pt x="5807819" y="1237116"/>
                  <a:pt x="5799257" y="1237116"/>
                </a:cubicBezTo>
                <a:cubicBezTo>
                  <a:pt x="5791474" y="1237116"/>
                  <a:pt x="5784469" y="1232741"/>
                  <a:pt x="5784469" y="1224719"/>
                </a:cubicBezTo>
                <a:cubicBezTo>
                  <a:pt x="5784469" y="1217426"/>
                  <a:pt x="5791474" y="1210863"/>
                  <a:pt x="5799257" y="1210863"/>
                </a:cubicBezTo>
                <a:close/>
                <a:moveTo>
                  <a:pt x="5724122" y="1210863"/>
                </a:moveTo>
                <a:cubicBezTo>
                  <a:pt x="5732144" y="1210863"/>
                  <a:pt x="5736519" y="1217868"/>
                  <a:pt x="5736519" y="1225651"/>
                </a:cubicBezTo>
                <a:cubicBezTo>
                  <a:pt x="5736519" y="1234213"/>
                  <a:pt x="5732144" y="1240439"/>
                  <a:pt x="5724122" y="1240439"/>
                </a:cubicBezTo>
                <a:cubicBezTo>
                  <a:pt x="5716100" y="1240439"/>
                  <a:pt x="5710266" y="1234213"/>
                  <a:pt x="5710266" y="1225651"/>
                </a:cubicBezTo>
                <a:cubicBezTo>
                  <a:pt x="5710266" y="1217868"/>
                  <a:pt x="5716100" y="1210863"/>
                  <a:pt x="5724122" y="1210863"/>
                </a:cubicBezTo>
                <a:close/>
                <a:moveTo>
                  <a:pt x="5653291" y="1210863"/>
                </a:moveTo>
                <a:cubicBezTo>
                  <a:pt x="5659125" y="1210863"/>
                  <a:pt x="5665688" y="1217868"/>
                  <a:pt x="5665688" y="1225651"/>
                </a:cubicBezTo>
                <a:cubicBezTo>
                  <a:pt x="5665688" y="1234213"/>
                  <a:pt x="5659125" y="1240439"/>
                  <a:pt x="5653291" y="1240439"/>
                </a:cubicBezTo>
                <a:cubicBezTo>
                  <a:pt x="5645269" y="1240439"/>
                  <a:pt x="5639435" y="1234213"/>
                  <a:pt x="5639435" y="1225651"/>
                </a:cubicBezTo>
                <a:cubicBezTo>
                  <a:pt x="5639435" y="1217868"/>
                  <a:pt x="5645269" y="1210863"/>
                  <a:pt x="5653291" y="1210863"/>
                </a:cubicBezTo>
                <a:close/>
                <a:moveTo>
                  <a:pt x="5582461" y="1210863"/>
                </a:moveTo>
                <a:cubicBezTo>
                  <a:pt x="5588295" y="1210863"/>
                  <a:pt x="5594858" y="1217868"/>
                  <a:pt x="5594858" y="1225651"/>
                </a:cubicBezTo>
                <a:cubicBezTo>
                  <a:pt x="5594858" y="1234213"/>
                  <a:pt x="5588295" y="1240439"/>
                  <a:pt x="5582461" y="1240439"/>
                </a:cubicBezTo>
                <a:cubicBezTo>
                  <a:pt x="5574439" y="1240439"/>
                  <a:pt x="5568605" y="1234213"/>
                  <a:pt x="5568605" y="1225651"/>
                </a:cubicBezTo>
                <a:cubicBezTo>
                  <a:pt x="5568605" y="1217868"/>
                  <a:pt x="5574439" y="1210863"/>
                  <a:pt x="5582461" y="1210863"/>
                </a:cubicBezTo>
                <a:close/>
                <a:moveTo>
                  <a:pt x="5510171" y="1210863"/>
                </a:moveTo>
                <a:cubicBezTo>
                  <a:pt x="5517464" y="1210863"/>
                  <a:pt x="5524027" y="1217868"/>
                  <a:pt x="5524027" y="1225651"/>
                </a:cubicBezTo>
                <a:cubicBezTo>
                  <a:pt x="5524027" y="1234213"/>
                  <a:pt x="5517464" y="1240439"/>
                  <a:pt x="5510171" y="1240439"/>
                </a:cubicBezTo>
                <a:cubicBezTo>
                  <a:pt x="5503608" y="1240439"/>
                  <a:pt x="5497774" y="1234213"/>
                  <a:pt x="5497774" y="1225651"/>
                </a:cubicBezTo>
                <a:cubicBezTo>
                  <a:pt x="5497774" y="1217868"/>
                  <a:pt x="5503608" y="1210863"/>
                  <a:pt x="5510171" y="1210863"/>
                </a:cubicBezTo>
                <a:close/>
                <a:moveTo>
                  <a:pt x="5438937" y="1210863"/>
                </a:moveTo>
                <a:cubicBezTo>
                  <a:pt x="5447182" y="1210863"/>
                  <a:pt x="5453178" y="1217868"/>
                  <a:pt x="5453178" y="1225651"/>
                </a:cubicBezTo>
                <a:cubicBezTo>
                  <a:pt x="5453178" y="1234213"/>
                  <a:pt x="5447182" y="1240439"/>
                  <a:pt x="5438937" y="1240439"/>
                </a:cubicBezTo>
                <a:cubicBezTo>
                  <a:pt x="5431442" y="1240439"/>
                  <a:pt x="5426945" y="1234213"/>
                  <a:pt x="5426945" y="1225651"/>
                </a:cubicBezTo>
                <a:cubicBezTo>
                  <a:pt x="5426945" y="1217868"/>
                  <a:pt x="5431442" y="1210863"/>
                  <a:pt x="5438937" y="1210863"/>
                </a:cubicBezTo>
                <a:close/>
                <a:moveTo>
                  <a:pt x="5367530" y="1210863"/>
                </a:moveTo>
                <a:cubicBezTo>
                  <a:pt x="5376092" y="1210863"/>
                  <a:pt x="5382318" y="1217868"/>
                  <a:pt x="5382318" y="1225651"/>
                </a:cubicBezTo>
                <a:cubicBezTo>
                  <a:pt x="5382318" y="1234213"/>
                  <a:pt x="5376092" y="1240439"/>
                  <a:pt x="5367530" y="1240439"/>
                </a:cubicBezTo>
                <a:cubicBezTo>
                  <a:pt x="5359747" y="1240439"/>
                  <a:pt x="5352742" y="1234213"/>
                  <a:pt x="5352742" y="1225651"/>
                </a:cubicBezTo>
                <a:cubicBezTo>
                  <a:pt x="5352742" y="1217868"/>
                  <a:pt x="5359747" y="1210863"/>
                  <a:pt x="5367530" y="1210863"/>
                </a:cubicBezTo>
                <a:close/>
                <a:moveTo>
                  <a:pt x="5296699" y="1210863"/>
                </a:moveTo>
                <a:cubicBezTo>
                  <a:pt x="5305261" y="1210863"/>
                  <a:pt x="5311488" y="1217868"/>
                  <a:pt x="5311488" y="1225651"/>
                </a:cubicBezTo>
                <a:cubicBezTo>
                  <a:pt x="5311488" y="1234213"/>
                  <a:pt x="5305261" y="1240439"/>
                  <a:pt x="5296699" y="1240439"/>
                </a:cubicBezTo>
                <a:cubicBezTo>
                  <a:pt x="5288915" y="1240439"/>
                  <a:pt x="5281910" y="1234213"/>
                  <a:pt x="5281910" y="1225651"/>
                </a:cubicBezTo>
                <a:cubicBezTo>
                  <a:pt x="5281910" y="1217868"/>
                  <a:pt x="5288915" y="1210863"/>
                  <a:pt x="5296699" y="1210863"/>
                </a:cubicBezTo>
                <a:close/>
                <a:moveTo>
                  <a:pt x="5225869" y="1210863"/>
                </a:moveTo>
                <a:cubicBezTo>
                  <a:pt x="5234431" y="1210863"/>
                  <a:pt x="5240657" y="1217868"/>
                  <a:pt x="5240657" y="1225651"/>
                </a:cubicBezTo>
                <a:cubicBezTo>
                  <a:pt x="5240657" y="1234213"/>
                  <a:pt x="5234431" y="1240439"/>
                  <a:pt x="5225869" y="1240439"/>
                </a:cubicBezTo>
                <a:cubicBezTo>
                  <a:pt x="5217307" y="1240439"/>
                  <a:pt x="5211081" y="1234213"/>
                  <a:pt x="5211081" y="1225651"/>
                </a:cubicBezTo>
                <a:cubicBezTo>
                  <a:pt x="5211081" y="1217868"/>
                  <a:pt x="5217307" y="1210863"/>
                  <a:pt x="5225869" y="1210863"/>
                </a:cubicBezTo>
                <a:close/>
                <a:moveTo>
                  <a:pt x="5154105" y="1210863"/>
                </a:moveTo>
                <a:cubicBezTo>
                  <a:pt x="5162127" y="1210863"/>
                  <a:pt x="5166502" y="1217868"/>
                  <a:pt x="5166502" y="1225651"/>
                </a:cubicBezTo>
                <a:cubicBezTo>
                  <a:pt x="5166502" y="1234213"/>
                  <a:pt x="5162127" y="1240439"/>
                  <a:pt x="5154105" y="1240439"/>
                </a:cubicBezTo>
                <a:cubicBezTo>
                  <a:pt x="5146083" y="1240439"/>
                  <a:pt x="5140249" y="1234213"/>
                  <a:pt x="5140249" y="1225651"/>
                </a:cubicBezTo>
                <a:cubicBezTo>
                  <a:pt x="5140249" y="1217868"/>
                  <a:pt x="5146083" y="1210863"/>
                  <a:pt x="5154105" y="1210863"/>
                </a:cubicBezTo>
                <a:close/>
                <a:moveTo>
                  <a:pt x="5083276" y="1210863"/>
                </a:moveTo>
                <a:cubicBezTo>
                  <a:pt x="5089110" y="1210863"/>
                  <a:pt x="5095673" y="1217868"/>
                  <a:pt x="5095673" y="1225651"/>
                </a:cubicBezTo>
                <a:cubicBezTo>
                  <a:pt x="5095673" y="1234213"/>
                  <a:pt x="5089110" y="1240439"/>
                  <a:pt x="5083276" y="1240439"/>
                </a:cubicBezTo>
                <a:cubicBezTo>
                  <a:pt x="5075254" y="1240439"/>
                  <a:pt x="5069420" y="1234213"/>
                  <a:pt x="5069420" y="1225651"/>
                </a:cubicBezTo>
                <a:cubicBezTo>
                  <a:pt x="5069420" y="1217868"/>
                  <a:pt x="5075254" y="1210863"/>
                  <a:pt x="5083276" y="1210863"/>
                </a:cubicBezTo>
                <a:close/>
                <a:moveTo>
                  <a:pt x="5012445" y="1210863"/>
                </a:moveTo>
                <a:cubicBezTo>
                  <a:pt x="5018279" y="1210863"/>
                  <a:pt x="5024842" y="1217868"/>
                  <a:pt x="5024842" y="1225651"/>
                </a:cubicBezTo>
                <a:cubicBezTo>
                  <a:pt x="5024842" y="1234213"/>
                  <a:pt x="5018279" y="1240439"/>
                  <a:pt x="5012445" y="1240439"/>
                </a:cubicBezTo>
                <a:cubicBezTo>
                  <a:pt x="5004423" y="1240439"/>
                  <a:pt x="4998589" y="1234213"/>
                  <a:pt x="4998589" y="1225651"/>
                </a:cubicBezTo>
                <a:cubicBezTo>
                  <a:pt x="4998589" y="1217868"/>
                  <a:pt x="5004423" y="1210863"/>
                  <a:pt x="5012445" y="1210863"/>
                </a:cubicBezTo>
                <a:close/>
                <a:moveTo>
                  <a:pt x="4940157" y="1210863"/>
                </a:moveTo>
                <a:cubicBezTo>
                  <a:pt x="4948179" y="1210863"/>
                  <a:pt x="4954013" y="1217868"/>
                  <a:pt x="4954013" y="1225651"/>
                </a:cubicBezTo>
                <a:cubicBezTo>
                  <a:pt x="4954013" y="1234213"/>
                  <a:pt x="4948179" y="1240439"/>
                  <a:pt x="4940157" y="1240439"/>
                </a:cubicBezTo>
                <a:cubicBezTo>
                  <a:pt x="4934323" y="1240439"/>
                  <a:pt x="4927760" y="1234213"/>
                  <a:pt x="4927760" y="1225651"/>
                </a:cubicBezTo>
                <a:cubicBezTo>
                  <a:pt x="4927760" y="1217868"/>
                  <a:pt x="4934323" y="1210863"/>
                  <a:pt x="4940157" y="1210863"/>
                </a:cubicBezTo>
                <a:close/>
                <a:moveTo>
                  <a:pt x="4865953" y="1210863"/>
                </a:moveTo>
                <a:cubicBezTo>
                  <a:pt x="4873975" y="1210863"/>
                  <a:pt x="4879809" y="1217868"/>
                  <a:pt x="4879809" y="1225651"/>
                </a:cubicBezTo>
                <a:cubicBezTo>
                  <a:pt x="4879809" y="1234213"/>
                  <a:pt x="4873975" y="1240439"/>
                  <a:pt x="4865953" y="1240439"/>
                </a:cubicBezTo>
                <a:cubicBezTo>
                  <a:pt x="4860119" y="1240439"/>
                  <a:pt x="4853556" y="1234213"/>
                  <a:pt x="4853556" y="1225651"/>
                </a:cubicBezTo>
                <a:cubicBezTo>
                  <a:pt x="4853556" y="1217868"/>
                  <a:pt x="4860119" y="1210863"/>
                  <a:pt x="4865953" y="1210863"/>
                </a:cubicBezTo>
                <a:close/>
                <a:moveTo>
                  <a:pt x="4795122" y="1210863"/>
                </a:moveTo>
                <a:cubicBezTo>
                  <a:pt x="4803144" y="1210863"/>
                  <a:pt x="4808978" y="1217868"/>
                  <a:pt x="4808978" y="1225651"/>
                </a:cubicBezTo>
                <a:cubicBezTo>
                  <a:pt x="4808978" y="1234213"/>
                  <a:pt x="4803144" y="1240439"/>
                  <a:pt x="4795122" y="1240439"/>
                </a:cubicBezTo>
                <a:cubicBezTo>
                  <a:pt x="4787830" y="1240439"/>
                  <a:pt x="4782725" y="1234213"/>
                  <a:pt x="4782725" y="1225651"/>
                </a:cubicBezTo>
                <a:cubicBezTo>
                  <a:pt x="4782725" y="1217868"/>
                  <a:pt x="4787830" y="1210863"/>
                  <a:pt x="4795122" y="1210863"/>
                </a:cubicBezTo>
                <a:close/>
                <a:moveTo>
                  <a:pt x="4726684" y="1210863"/>
                </a:moveTo>
                <a:cubicBezTo>
                  <a:pt x="4735246" y="1210863"/>
                  <a:pt x="4741472" y="1217868"/>
                  <a:pt x="4741472" y="1225651"/>
                </a:cubicBezTo>
                <a:cubicBezTo>
                  <a:pt x="4741472" y="1234213"/>
                  <a:pt x="4735246" y="1240439"/>
                  <a:pt x="4726684" y="1240439"/>
                </a:cubicBezTo>
                <a:cubicBezTo>
                  <a:pt x="4718122" y="1240439"/>
                  <a:pt x="4711896" y="1234213"/>
                  <a:pt x="4711896" y="1225651"/>
                </a:cubicBezTo>
                <a:cubicBezTo>
                  <a:pt x="4711896" y="1217868"/>
                  <a:pt x="4718122" y="1210863"/>
                  <a:pt x="4726684" y="1210863"/>
                </a:cubicBezTo>
                <a:close/>
                <a:moveTo>
                  <a:pt x="4655853" y="1210863"/>
                </a:moveTo>
                <a:cubicBezTo>
                  <a:pt x="4663637" y="1210863"/>
                  <a:pt x="4670642" y="1217868"/>
                  <a:pt x="4670642" y="1225651"/>
                </a:cubicBezTo>
                <a:cubicBezTo>
                  <a:pt x="4670642" y="1234213"/>
                  <a:pt x="4663637" y="1240439"/>
                  <a:pt x="4655853" y="1240439"/>
                </a:cubicBezTo>
                <a:cubicBezTo>
                  <a:pt x="4647291" y="1240439"/>
                  <a:pt x="4641064" y="1234213"/>
                  <a:pt x="4641064" y="1225651"/>
                </a:cubicBezTo>
                <a:cubicBezTo>
                  <a:pt x="4641064" y="1217868"/>
                  <a:pt x="4647291" y="1210863"/>
                  <a:pt x="4655853" y="1210863"/>
                </a:cubicBezTo>
                <a:close/>
                <a:moveTo>
                  <a:pt x="4585023" y="1210863"/>
                </a:moveTo>
                <a:cubicBezTo>
                  <a:pt x="4592806" y="1210863"/>
                  <a:pt x="4599811" y="1217868"/>
                  <a:pt x="4599811" y="1225651"/>
                </a:cubicBezTo>
                <a:cubicBezTo>
                  <a:pt x="4599811" y="1234213"/>
                  <a:pt x="4592806" y="1240439"/>
                  <a:pt x="4585023" y="1240439"/>
                </a:cubicBezTo>
                <a:cubicBezTo>
                  <a:pt x="4576461" y="1240439"/>
                  <a:pt x="4570235" y="1234213"/>
                  <a:pt x="4570235" y="1225651"/>
                </a:cubicBezTo>
                <a:cubicBezTo>
                  <a:pt x="4570235" y="1217868"/>
                  <a:pt x="4576461" y="1210863"/>
                  <a:pt x="4585023" y="1210863"/>
                </a:cubicBezTo>
                <a:close/>
                <a:moveTo>
                  <a:pt x="4513260" y="1210863"/>
                </a:moveTo>
                <a:cubicBezTo>
                  <a:pt x="4520553" y="1210863"/>
                  <a:pt x="4525657" y="1217868"/>
                  <a:pt x="4525657" y="1225651"/>
                </a:cubicBezTo>
                <a:cubicBezTo>
                  <a:pt x="4525657" y="1234213"/>
                  <a:pt x="4520553" y="1240439"/>
                  <a:pt x="4513260" y="1240439"/>
                </a:cubicBezTo>
                <a:cubicBezTo>
                  <a:pt x="4505238" y="1240439"/>
                  <a:pt x="4499404" y="1234213"/>
                  <a:pt x="4499404" y="1225651"/>
                </a:cubicBezTo>
                <a:cubicBezTo>
                  <a:pt x="4499404" y="1217868"/>
                  <a:pt x="4505238" y="1210863"/>
                  <a:pt x="4513260" y="1210863"/>
                </a:cubicBezTo>
                <a:close/>
                <a:moveTo>
                  <a:pt x="4439056" y="1210863"/>
                </a:moveTo>
                <a:cubicBezTo>
                  <a:pt x="4445619" y="1210863"/>
                  <a:pt x="4451453" y="1217868"/>
                  <a:pt x="4451453" y="1225651"/>
                </a:cubicBezTo>
                <a:cubicBezTo>
                  <a:pt x="4451453" y="1234213"/>
                  <a:pt x="4445619" y="1240439"/>
                  <a:pt x="4439056" y="1240439"/>
                </a:cubicBezTo>
                <a:cubicBezTo>
                  <a:pt x="4431763" y="1240439"/>
                  <a:pt x="4425200" y="1234213"/>
                  <a:pt x="4425200" y="1225651"/>
                </a:cubicBezTo>
                <a:cubicBezTo>
                  <a:pt x="4425200" y="1217868"/>
                  <a:pt x="4431763" y="1210863"/>
                  <a:pt x="4439056" y="1210863"/>
                </a:cubicBezTo>
                <a:close/>
                <a:moveTo>
                  <a:pt x="4366768" y="1210863"/>
                </a:moveTo>
                <a:cubicBezTo>
                  <a:pt x="4374790" y="1210863"/>
                  <a:pt x="4380624" y="1217868"/>
                  <a:pt x="4380624" y="1225651"/>
                </a:cubicBezTo>
                <a:cubicBezTo>
                  <a:pt x="4380624" y="1234213"/>
                  <a:pt x="4374790" y="1240439"/>
                  <a:pt x="4366768" y="1240439"/>
                </a:cubicBezTo>
                <a:cubicBezTo>
                  <a:pt x="4360934" y="1240439"/>
                  <a:pt x="4354371" y="1234213"/>
                  <a:pt x="4354371" y="1225651"/>
                </a:cubicBezTo>
                <a:cubicBezTo>
                  <a:pt x="4354371" y="1217868"/>
                  <a:pt x="4360934" y="1210863"/>
                  <a:pt x="4366768" y="1210863"/>
                </a:cubicBezTo>
                <a:close/>
                <a:moveTo>
                  <a:pt x="4295937" y="1210863"/>
                </a:moveTo>
                <a:cubicBezTo>
                  <a:pt x="4303959" y="1210863"/>
                  <a:pt x="4309793" y="1217868"/>
                  <a:pt x="4309793" y="1225651"/>
                </a:cubicBezTo>
                <a:cubicBezTo>
                  <a:pt x="4309793" y="1234213"/>
                  <a:pt x="4303959" y="1240439"/>
                  <a:pt x="4295937" y="1240439"/>
                </a:cubicBezTo>
                <a:cubicBezTo>
                  <a:pt x="4290103" y="1240439"/>
                  <a:pt x="4283540" y="1234213"/>
                  <a:pt x="4283540" y="1225651"/>
                </a:cubicBezTo>
                <a:cubicBezTo>
                  <a:pt x="4283540" y="1217868"/>
                  <a:pt x="4290103" y="1210863"/>
                  <a:pt x="4295937" y="1210863"/>
                </a:cubicBezTo>
                <a:close/>
                <a:moveTo>
                  <a:pt x="368953" y="1210863"/>
                </a:moveTo>
                <a:cubicBezTo>
                  <a:pt x="377515" y="1210863"/>
                  <a:pt x="383742" y="1217868"/>
                  <a:pt x="383742" y="1225651"/>
                </a:cubicBezTo>
                <a:cubicBezTo>
                  <a:pt x="383742" y="1234213"/>
                  <a:pt x="377515" y="1240439"/>
                  <a:pt x="368953" y="1240439"/>
                </a:cubicBezTo>
                <a:cubicBezTo>
                  <a:pt x="361170" y="1240439"/>
                  <a:pt x="354165" y="1234213"/>
                  <a:pt x="354165" y="1225651"/>
                </a:cubicBezTo>
                <a:cubicBezTo>
                  <a:pt x="354165" y="1217868"/>
                  <a:pt x="361170" y="1210863"/>
                  <a:pt x="368953" y="1210863"/>
                </a:cubicBezTo>
                <a:close/>
                <a:moveTo>
                  <a:pt x="297189" y="1210863"/>
                </a:moveTo>
                <a:cubicBezTo>
                  <a:pt x="305211" y="1210863"/>
                  <a:pt x="309586" y="1217868"/>
                  <a:pt x="309586" y="1225651"/>
                </a:cubicBezTo>
                <a:cubicBezTo>
                  <a:pt x="309586" y="1234213"/>
                  <a:pt x="305211" y="1240439"/>
                  <a:pt x="297189" y="1240439"/>
                </a:cubicBezTo>
                <a:cubicBezTo>
                  <a:pt x="289897" y="1240439"/>
                  <a:pt x="283334" y="1234213"/>
                  <a:pt x="283334" y="1225651"/>
                </a:cubicBezTo>
                <a:cubicBezTo>
                  <a:pt x="283334" y="1217868"/>
                  <a:pt x="289897" y="1210863"/>
                  <a:pt x="297189" y="1210863"/>
                </a:cubicBezTo>
                <a:close/>
                <a:moveTo>
                  <a:pt x="226361" y="1210863"/>
                </a:moveTo>
                <a:cubicBezTo>
                  <a:pt x="232195" y="1210863"/>
                  <a:pt x="238759" y="1217868"/>
                  <a:pt x="238759" y="1225651"/>
                </a:cubicBezTo>
                <a:cubicBezTo>
                  <a:pt x="238759" y="1234213"/>
                  <a:pt x="232195" y="1240439"/>
                  <a:pt x="226361" y="1240439"/>
                </a:cubicBezTo>
                <a:cubicBezTo>
                  <a:pt x="218338" y="1240439"/>
                  <a:pt x="212504" y="1234213"/>
                  <a:pt x="212504" y="1225651"/>
                </a:cubicBezTo>
                <a:cubicBezTo>
                  <a:pt x="212504" y="1217868"/>
                  <a:pt x="218338" y="1210863"/>
                  <a:pt x="226361" y="1210863"/>
                </a:cubicBezTo>
                <a:close/>
                <a:moveTo>
                  <a:pt x="155527" y="1210863"/>
                </a:moveTo>
                <a:cubicBezTo>
                  <a:pt x="161361" y="1210863"/>
                  <a:pt x="167924" y="1217868"/>
                  <a:pt x="167924" y="1225651"/>
                </a:cubicBezTo>
                <a:cubicBezTo>
                  <a:pt x="167924" y="1234213"/>
                  <a:pt x="161361" y="1240439"/>
                  <a:pt x="155527" y="1240439"/>
                </a:cubicBezTo>
                <a:cubicBezTo>
                  <a:pt x="147505" y="1240439"/>
                  <a:pt x="141671" y="1234213"/>
                  <a:pt x="141671" y="1225651"/>
                </a:cubicBezTo>
                <a:cubicBezTo>
                  <a:pt x="141671" y="1217868"/>
                  <a:pt x="147505" y="1210863"/>
                  <a:pt x="155527" y="1210863"/>
                </a:cubicBezTo>
                <a:close/>
                <a:moveTo>
                  <a:pt x="83239" y="1210863"/>
                </a:moveTo>
                <a:cubicBezTo>
                  <a:pt x="90531" y="1210863"/>
                  <a:pt x="97095" y="1217868"/>
                  <a:pt x="97095" y="1225651"/>
                </a:cubicBezTo>
                <a:cubicBezTo>
                  <a:pt x="97095" y="1234213"/>
                  <a:pt x="90531" y="1240439"/>
                  <a:pt x="83239" y="1240439"/>
                </a:cubicBezTo>
                <a:cubicBezTo>
                  <a:pt x="76675" y="1240439"/>
                  <a:pt x="70841" y="1234213"/>
                  <a:pt x="70841" y="1225651"/>
                </a:cubicBezTo>
                <a:cubicBezTo>
                  <a:pt x="70841" y="1217868"/>
                  <a:pt x="76675" y="1210863"/>
                  <a:pt x="83239" y="1210863"/>
                </a:cubicBezTo>
                <a:close/>
                <a:moveTo>
                  <a:pt x="12003" y="1210863"/>
                </a:moveTo>
                <a:cubicBezTo>
                  <a:pt x="20248" y="1210863"/>
                  <a:pt x="26244" y="1217868"/>
                  <a:pt x="26244" y="1225651"/>
                </a:cubicBezTo>
                <a:cubicBezTo>
                  <a:pt x="26244" y="1234213"/>
                  <a:pt x="20248" y="1240439"/>
                  <a:pt x="12003" y="1240439"/>
                </a:cubicBezTo>
                <a:cubicBezTo>
                  <a:pt x="4508" y="1240439"/>
                  <a:pt x="10" y="1234213"/>
                  <a:pt x="10" y="1225651"/>
                </a:cubicBezTo>
                <a:cubicBezTo>
                  <a:pt x="10" y="1217868"/>
                  <a:pt x="4508" y="1210863"/>
                  <a:pt x="12003" y="1210863"/>
                </a:cubicBezTo>
                <a:close/>
                <a:moveTo>
                  <a:pt x="7013492" y="1140032"/>
                </a:moveTo>
                <a:cubicBezTo>
                  <a:pt x="7021275" y="1140032"/>
                  <a:pt x="7028280" y="1146595"/>
                  <a:pt x="7028280" y="1152429"/>
                </a:cubicBezTo>
                <a:cubicBezTo>
                  <a:pt x="7028280" y="1160451"/>
                  <a:pt x="7021275" y="1166286"/>
                  <a:pt x="7013492" y="1166286"/>
                </a:cubicBezTo>
                <a:cubicBezTo>
                  <a:pt x="7004930" y="1166286"/>
                  <a:pt x="6998704" y="1160451"/>
                  <a:pt x="6998704" y="1152429"/>
                </a:cubicBezTo>
                <a:cubicBezTo>
                  <a:pt x="6998704" y="1146595"/>
                  <a:pt x="7004930" y="1140032"/>
                  <a:pt x="7013492" y="1140032"/>
                </a:cubicBezTo>
                <a:close/>
                <a:moveTo>
                  <a:pt x="6939085" y="1140032"/>
                </a:moveTo>
                <a:cubicBezTo>
                  <a:pt x="6946378" y="1140032"/>
                  <a:pt x="6950753" y="1146595"/>
                  <a:pt x="6950753" y="1152429"/>
                </a:cubicBezTo>
                <a:cubicBezTo>
                  <a:pt x="6950753" y="1160451"/>
                  <a:pt x="6946378" y="1166286"/>
                  <a:pt x="6939085" y="1166286"/>
                </a:cubicBezTo>
                <a:cubicBezTo>
                  <a:pt x="6931063" y="1166286"/>
                  <a:pt x="6924500" y="1160451"/>
                  <a:pt x="6924500" y="1152429"/>
                </a:cubicBezTo>
                <a:cubicBezTo>
                  <a:pt x="6924500" y="1146595"/>
                  <a:pt x="6931063" y="1140032"/>
                  <a:pt x="6939085" y="1140032"/>
                </a:cubicBezTo>
                <a:close/>
                <a:moveTo>
                  <a:pt x="6867525" y="1140032"/>
                </a:moveTo>
                <a:cubicBezTo>
                  <a:pt x="6874088" y="1140032"/>
                  <a:pt x="6879922" y="1146595"/>
                  <a:pt x="6879922" y="1153888"/>
                </a:cubicBezTo>
                <a:cubicBezTo>
                  <a:pt x="6879922" y="1160451"/>
                  <a:pt x="6874088" y="1166286"/>
                  <a:pt x="6867525" y="1166286"/>
                </a:cubicBezTo>
                <a:cubicBezTo>
                  <a:pt x="6860232" y="1166286"/>
                  <a:pt x="6853669" y="1160451"/>
                  <a:pt x="6853669" y="1153888"/>
                </a:cubicBezTo>
                <a:cubicBezTo>
                  <a:pt x="6853669" y="1146595"/>
                  <a:pt x="6860232" y="1140032"/>
                  <a:pt x="6867525" y="1140032"/>
                </a:cubicBezTo>
                <a:close/>
                <a:moveTo>
                  <a:pt x="6796696" y="1140032"/>
                </a:moveTo>
                <a:cubicBezTo>
                  <a:pt x="6803259" y="1140032"/>
                  <a:pt x="6809093" y="1146595"/>
                  <a:pt x="6809093" y="1153888"/>
                </a:cubicBezTo>
                <a:cubicBezTo>
                  <a:pt x="6809093" y="1160451"/>
                  <a:pt x="6803259" y="1166286"/>
                  <a:pt x="6796696" y="1166286"/>
                </a:cubicBezTo>
                <a:cubicBezTo>
                  <a:pt x="6789403" y="1166286"/>
                  <a:pt x="6782840" y="1160451"/>
                  <a:pt x="6782840" y="1153888"/>
                </a:cubicBezTo>
                <a:cubicBezTo>
                  <a:pt x="6782840" y="1146595"/>
                  <a:pt x="6789403" y="1140032"/>
                  <a:pt x="6796696" y="1140032"/>
                </a:cubicBezTo>
                <a:close/>
                <a:moveTo>
                  <a:pt x="6724405" y="1140032"/>
                </a:moveTo>
                <a:cubicBezTo>
                  <a:pt x="6732427" y="1140032"/>
                  <a:pt x="6738261" y="1146595"/>
                  <a:pt x="6738261" y="1153888"/>
                </a:cubicBezTo>
                <a:cubicBezTo>
                  <a:pt x="6738261" y="1160451"/>
                  <a:pt x="6732427" y="1166286"/>
                  <a:pt x="6724405" y="1166286"/>
                </a:cubicBezTo>
                <a:cubicBezTo>
                  <a:pt x="6718571" y="1166286"/>
                  <a:pt x="6712008" y="1160451"/>
                  <a:pt x="6712008" y="1153888"/>
                </a:cubicBezTo>
                <a:cubicBezTo>
                  <a:pt x="6712008" y="1146595"/>
                  <a:pt x="6718571" y="1140032"/>
                  <a:pt x="6724405" y="1140032"/>
                </a:cubicBezTo>
                <a:close/>
                <a:moveTo>
                  <a:pt x="6653576" y="1140032"/>
                </a:moveTo>
                <a:cubicBezTo>
                  <a:pt x="6660869" y="1140032"/>
                  <a:pt x="6667432" y="1146595"/>
                  <a:pt x="6667432" y="1153888"/>
                </a:cubicBezTo>
                <a:cubicBezTo>
                  <a:pt x="6667432" y="1160451"/>
                  <a:pt x="6660869" y="1166286"/>
                  <a:pt x="6653576" y="1166286"/>
                </a:cubicBezTo>
                <a:cubicBezTo>
                  <a:pt x="6645554" y="1166286"/>
                  <a:pt x="6641179" y="1160451"/>
                  <a:pt x="6641179" y="1153888"/>
                </a:cubicBezTo>
                <a:cubicBezTo>
                  <a:pt x="6641179" y="1146595"/>
                  <a:pt x="6645554" y="1140032"/>
                  <a:pt x="6653576" y="1140032"/>
                </a:cubicBezTo>
                <a:close/>
                <a:moveTo>
                  <a:pt x="6581764" y="1140032"/>
                </a:moveTo>
                <a:cubicBezTo>
                  <a:pt x="6589547" y="1140032"/>
                  <a:pt x="6596552" y="1146595"/>
                  <a:pt x="6596552" y="1153888"/>
                </a:cubicBezTo>
                <a:cubicBezTo>
                  <a:pt x="6596552" y="1160451"/>
                  <a:pt x="6589547" y="1166286"/>
                  <a:pt x="6581764" y="1166286"/>
                </a:cubicBezTo>
                <a:cubicBezTo>
                  <a:pt x="6573202" y="1166286"/>
                  <a:pt x="6566976" y="1160451"/>
                  <a:pt x="6566976" y="1153888"/>
                </a:cubicBezTo>
                <a:cubicBezTo>
                  <a:pt x="6566976" y="1146595"/>
                  <a:pt x="6573202" y="1140032"/>
                  <a:pt x="6581764" y="1140032"/>
                </a:cubicBezTo>
                <a:close/>
                <a:moveTo>
                  <a:pt x="6510933" y="1140032"/>
                </a:moveTo>
                <a:cubicBezTo>
                  <a:pt x="6518717" y="1140032"/>
                  <a:pt x="6525722" y="1146595"/>
                  <a:pt x="6525722" y="1153888"/>
                </a:cubicBezTo>
                <a:cubicBezTo>
                  <a:pt x="6525722" y="1160451"/>
                  <a:pt x="6518717" y="1166286"/>
                  <a:pt x="6510933" y="1166286"/>
                </a:cubicBezTo>
                <a:cubicBezTo>
                  <a:pt x="6502371" y="1166286"/>
                  <a:pt x="6496144" y="1160451"/>
                  <a:pt x="6496144" y="1153888"/>
                </a:cubicBezTo>
                <a:cubicBezTo>
                  <a:pt x="6496144" y="1146595"/>
                  <a:pt x="6502371" y="1140032"/>
                  <a:pt x="6510933" y="1140032"/>
                </a:cubicBezTo>
                <a:close/>
                <a:moveTo>
                  <a:pt x="6440492" y="1140032"/>
                </a:moveTo>
                <a:cubicBezTo>
                  <a:pt x="6448081" y="1140032"/>
                  <a:pt x="6454911" y="1146595"/>
                  <a:pt x="6454911" y="1153888"/>
                </a:cubicBezTo>
                <a:cubicBezTo>
                  <a:pt x="6454911" y="1160451"/>
                  <a:pt x="6448081" y="1166286"/>
                  <a:pt x="6440492" y="1166286"/>
                </a:cubicBezTo>
                <a:cubicBezTo>
                  <a:pt x="6432145" y="1166286"/>
                  <a:pt x="6425315" y="1160451"/>
                  <a:pt x="6425315" y="1153888"/>
                </a:cubicBezTo>
                <a:cubicBezTo>
                  <a:pt x="6425315" y="1146595"/>
                  <a:pt x="6432145" y="1140032"/>
                  <a:pt x="6440492" y="1140032"/>
                </a:cubicBezTo>
                <a:close/>
                <a:moveTo>
                  <a:pt x="6368340" y="1140032"/>
                </a:moveTo>
                <a:cubicBezTo>
                  <a:pt x="6376362" y="1140032"/>
                  <a:pt x="6380737" y="1146595"/>
                  <a:pt x="6380737" y="1153888"/>
                </a:cubicBezTo>
                <a:cubicBezTo>
                  <a:pt x="6380737" y="1160451"/>
                  <a:pt x="6376362" y="1166286"/>
                  <a:pt x="6368340" y="1166286"/>
                </a:cubicBezTo>
                <a:cubicBezTo>
                  <a:pt x="6361047" y="1166286"/>
                  <a:pt x="6354484" y="1160451"/>
                  <a:pt x="6354484" y="1153888"/>
                </a:cubicBezTo>
                <a:cubicBezTo>
                  <a:pt x="6354484" y="1146595"/>
                  <a:pt x="6361047" y="1140032"/>
                  <a:pt x="6368340" y="1140032"/>
                </a:cubicBezTo>
                <a:close/>
                <a:moveTo>
                  <a:pt x="6297511" y="1140032"/>
                </a:moveTo>
                <a:cubicBezTo>
                  <a:pt x="6304074" y="1140032"/>
                  <a:pt x="6309908" y="1146595"/>
                  <a:pt x="6309908" y="1153888"/>
                </a:cubicBezTo>
                <a:cubicBezTo>
                  <a:pt x="6309908" y="1160451"/>
                  <a:pt x="6304074" y="1166286"/>
                  <a:pt x="6297511" y="1166286"/>
                </a:cubicBezTo>
                <a:cubicBezTo>
                  <a:pt x="6290218" y="1166286"/>
                  <a:pt x="6283655" y="1160451"/>
                  <a:pt x="6283655" y="1153888"/>
                </a:cubicBezTo>
                <a:cubicBezTo>
                  <a:pt x="6283655" y="1146595"/>
                  <a:pt x="6290218" y="1140032"/>
                  <a:pt x="6297511" y="1140032"/>
                </a:cubicBezTo>
                <a:close/>
                <a:moveTo>
                  <a:pt x="6226679" y="1140032"/>
                </a:moveTo>
                <a:cubicBezTo>
                  <a:pt x="6233242" y="1140032"/>
                  <a:pt x="6239076" y="1146595"/>
                  <a:pt x="6239076" y="1153888"/>
                </a:cubicBezTo>
                <a:cubicBezTo>
                  <a:pt x="6239076" y="1160451"/>
                  <a:pt x="6233242" y="1166286"/>
                  <a:pt x="6226679" y="1166286"/>
                </a:cubicBezTo>
                <a:cubicBezTo>
                  <a:pt x="6219386" y="1166286"/>
                  <a:pt x="6212823" y="1160451"/>
                  <a:pt x="6212823" y="1153888"/>
                </a:cubicBezTo>
                <a:cubicBezTo>
                  <a:pt x="6212823" y="1146595"/>
                  <a:pt x="6219386" y="1140032"/>
                  <a:pt x="6226679" y="1140032"/>
                </a:cubicBezTo>
                <a:close/>
                <a:moveTo>
                  <a:pt x="6154391" y="1140032"/>
                </a:moveTo>
                <a:cubicBezTo>
                  <a:pt x="6161684" y="1140032"/>
                  <a:pt x="6168247" y="1146595"/>
                  <a:pt x="6168247" y="1153888"/>
                </a:cubicBezTo>
                <a:cubicBezTo>
                  <a:pt x="6168247" y="1160451"/>
                  <a:pt x="6161684" y="1166286"/>
                  <a:pt x="6154391" y="1166286"/>
                </a:cubicBezTo>
                <a:cubicBezTo>
                  <a:pt x="6147828" y="1166286"/>
                  <a:pt x="6141994" y="1160451"/>
                  <a:pt x="6141994" y="1153888"/>
                </a:cubicBezTo>
                <a:cubicBezTo>
                  <a:pt x="6141994" y="1146595"/>
                  <a:pt x="6147828" y="1140032"/>
                  <a:pt x="6154391" y="1140032"/>
                </a:cubicBezTo>
                <a:close/>
                <a:moveTo>
                  <a:pt x="6083559" y="1140032"/>
                </a:moveTo>
                <a:cubicBezTo>
                  <a:pt x="6090852" y="1140032"/>
                  <a:pt x="6097415" y="1146595"/>
                  <a:pt x="6097415" y="1153888"/>
                </a:cubicBezTo>
                <a:cubicBezTo>
                  <a:pt x="6097415" y="1160451"/>
                  <a:pt x="6090852" y="1166286"/>
                  <a:pt x="6083559" y="1166286"/>
                </a:cubicBezTo>
                <a:cubicBezTo>
                  <a:pt x="6076996" y="1166286"/>
                  <a:pt x="6071162" y="1160451"/>
                  <a:pt x="6071162" y="1153888"/>
                </a:cubicBezTo>
                <a:cubicBezTo>
                  <a:pt x="6071162" y="1146595"/>
                  <a:pt x="6076996" y="1140032"/>
                  <a:pt x="6083559" y="1140032"/>
                </a:cubicBezTo>
                <a:close/>
                <a:moveTo>
                  <a:pt x="6009356" y="1140032"/>
                </a:moveTo>
                <a:cubicBezTo>
                  <a:pt x="6016649" y="1140032"/>
                  <a:pt x="6023212" y="1146595"/>
                  <a:pt x="6023212" y="1153888"/>
                </a:cubicBezTo>
                <a:cubicBezTo>
                  <a:pt x="6023212" y="1160451"/>
                  <a:pt x="6016649" y="1166286"/>
                  <a:pt x="6009356" y="1166286"/>
                </a:cubicBezTo>
                <a:cubicBezTo>
                  <a:pt x="6001334" y="1166286"/>
                  <a:pt x="5996959" y="1160451"/>
                  <a:pt x="5996959" y="1153888"/>
                </a:cubicBezTo>
                <a:cubicBezTo>
                  <a:pt x="5996959" y="1146595"/>
                  <a:pt x="6001334" y="1140032"/>
                  <a:pt x="6009356" y="1140032"/>
                </a:cubicBezTo>
                <a:close/>
                <a:moveTo>
                  <a:pt x="5940548" y="1140032"/>
                </a:moveTo>
                <a:cubicBezTo>
                  <a:pt x="5948896" y="1140032"/>
                  <a:pt x="5955726" y="1146595"/>
                  <a:pt x="5955726" y="1153888"/>
                </a:cubicBezTo>
                <a:cubicBezTo>
                  <a:pt x="5955726" y="1160451"/>
                  <a:pt x="5948896" y="1166286"/>
                  <a:pt x="5940548" y="1166286"/>
                </a:cubicBezTo>
                <a:cubicBezTo>
                  <a:pt x="5932960" y="1166286"/>
                  <a:pt x="5926130" y="1160451"/>
                  <a:pt x="5926130" y="1153888"/>
                </a:cubicBezTo>
                <a:cubicBezTo>
                  <a:pt x="5926130" y="1146595"/>
                  <a:pt x="5932960" y="1140032"/>
                  <a:pt x="5940548" y="1140032"/>
                </a:cubicBezTo>
                <a:close/>
                <a:moveTo>
                  <a:pt x="5870088" y="1140032"/>
                </a:moveTo>
                <a:cubicBezTo>
                  <a:pt x="5878650" y="1140032"/>
                  <a:pt x="5884877" y="1146595"/>
                  <a:pt x="5884877" y="1153888"/>
                </a:cubicBezTo>
                <a:cubicBezTo>
                  <a:pt x="5884877" y="1160451"/>
                  <a:pt x="5878650" y="1166286"/>
                  <a:pt x="5870088" y="1166286"/>
                </a:cubicBezTo>
                <a:cubicBezTo>
                  <a:pt x="5862304" y="1166286"/>
                  <a:pt x="5855299" y="1161910"/>
                  <a:pt x="5855299" y="1153888"/>
                </a:cubicBezTo>
                <a:cubicBezTo>
                  <a:pt x="5855299" y="1146595"/>
                  <a:pt x="5862304" y="1140032"/>
                  <a:pt x="5870088" y="1140032"/>
                </a:cubicBezTo>
                <a:close/>
                <a:moveTo>
                  <a:pt x="5799257" y="1140032"/>
                </a:moveTo>
                <a:cubicBezTo>
                  <a:pt x="5807819" y="1140032"/>
                  <a:pt x="5814045" y="1146595"/>
                  <a:pt x="5814045" y="1153888"/>
                </a:cubicBezTo>
                <a:cubicBezTo>
                  <a:pt x="5814045" y="1161910"/>
                  <a:pt x="5807819" y="1166286"/>
                  <a:pt x="5799257" y="1166286"/>
                </a:cubicBezTo>
                <a:cubicBezTo>
                  <a:pt x="5791474" y="1166286"/>
                  <a:pt x="5784469" y="1161910"/>
                  <a:pt x="5784469" y="1153888"/>
                </a:cubicBezTo>
                <a:cubicBezTo>
                  <a:pt x="5784469" y="1146595"/>
                  <a:pt x="5791474" y="1140032"/>
                  <a:pt x="5799257" y="1140032"/>
                </a:cubicBezTo>
                <a:close/>
                <a:moveTo>
                  <a:pt x="5724122" y="1140032"/>
                </a:moveTo>
                <a:cubicBezTo>
                  <a:pt x="5732144" y="1140032"/>
                  <a:pt x="5736519" y="1146595"/>
                  <a:pt x="5736519" y="1153888"/>
                </a:cubicBezTo>
                <a:cubicBezTo>
                  <a:pt x="5736519" y="1161910"/>
                  <a:pt x="5732144" y="1166286"/>
                  <a:pt x="5724122" y="1166286"/>
                </a:cubicBezTo>
                <a:cubicBezTo>
                  <a:pt x="5716100" y="1166286"/>
                  <a:pt x="5710266" y="1161910"/>
                  <a:pt x="5710266" y="1153888"/>
                </a:cubicBezTo>
                <a:cubicBezTo>
                  <a:pt x="5710266" y="1146595"/>
                  <a:pt x="5716100" y="1140032"/>
                  <a:pt x="5724122" y="1140032"/>
                </a:cubicBezTo>
                <a:close/>
                <a:moveTo>
                  <a:pt x="5653291" y="1140032"/>
                </a:moveTo>
                <a:cubicBezTo>
                  <a:pt x="5659125" y="1140032"/>
                  <a:pt x="5665688" y="1146595"/>
                  <a:pt x="5665688" y="1153888"/>
                </a:cubicBezTo>
                <a:cubicBezTo>
                  <a:pt x="5665688" y="1161910"/>
                  <a:pt x="5659125" y="1166286"/>
                  <a:pt x="5653291" y="1166286"/>
                </a:cubicBezTo>
                <a:cubicBezTo>
                  <a:pt x="5645269" y="1166286"/>
                  <a:pt x="5639435" y="1161910"/>
                  <a:pt x="5639435" y="1153888"/>
                </a:cubicBezTo>
                <a:cubicBezTo>
                  <a:pt x="5639435" y="1146595"/>
                  <a:pt x="5645269" y="1140032"/>
                  <a:pt x="5653291" y="1140032"/>
                </a:cubicBezTo>
                <a:close/>
                <a:moveTo>
                  <a:pt x="5581002" y="1140032"/>
                </a:moveTo>
                <a:cubicBezTo>
                  <a:pt x="5588295" y="1140032"/>
                  <a:pt x="5594858" y="1146595"/>
                  <a:pt x="5594858" y="1153888"/>
                </a:cubicBezTo>
                <a:cubicBezTo>
                  <a:pt x="5594858" y="1161910"/>
                  <a:pt x="5588295" y="1166286"/>
                  <a:pt x="5581002" y="1166286"/>
                </a:cubicBezTo>
                <a:cubicBezTo>
                  <a:pt x="5574439" y="1166286"/>
                  <a:pt x="5568605" y="1161910"/>
                  <a:pt x="5568605" y="1153888"/>
                </a:cubicBezTo>
                <a:cubicBezTo>
                  <a:pt x="5568605" y="1146595"/>
                  <a:pt x="5574439" y="1140032"/>
                  <a:pt x="5581002" y="1140032"/>
                </a:cubicBezTo>
                <a:close/>
                <a:moveTo>
                  <a:pt x="5510171" y="1140032"/>
                </a:moveTo>
                <a:cubicBezTo>
                  <a:pt x="5517464" y="1140032"/>
                  <a:pt x="5524027" y="1146595"/>
                  <a:pt x="5524027" y="1153888"/>
                </a:cubicBezTo>
                <a:cubicBezTo>
                  <a:pt x="5524027" y="1161910"/>
                  <a:pt x="5517464" y="1166286"/>
                  <a:pt x="5510171" y="1166286"/>
                </a:cubicBezTo>
                <a:cubicBezTo>
                  <a:pt x="5503608" y="1166286"/>
                  <a:pt x="5497774" y="1161910"/>
                  <a:pt x="5497774" y="1153888"/>
                </a:cubicBezTo>
                <a:cubicBezTo>
                  <a:pt x="5497774" y="1146595"/>
                  <a:pt x="5503608" y="1140032"/>
                  <a:pt x="5510171" y="1140032"/>
                </a:cubicBezTo>
                <a:close/>
                <a:moveTo>
                  <a:pt x="5438937" y="1140032"/>
                </a:moveTo>
                <a:cubicBezTo>
                  <a:pt x="5447182" y="1140032"/>
                  <a:pt x="5453178" y="1146595"/>
                  <a:pt x="5453178" y="1153888"/>
                </a:cubicBezTo>
                <a:cubicBezTo>
                  <a:pt x="5453178" y="1161910"/>
                  <a:pt x="5447182" y="1166286"/>
                  <a:pt x="5438937" y="1166286"/>
                </a:cubicBezTo>
                <a:cubicBezTo>
                  <a:pt x="5431442" y="1166286"/>
                  <a:pt x="5426945" y="1161910"/>
                  <a:pt x="5426945" y="1153888"/>
                </a:cubicBezTo>
                <a:cubicBezTo>
                  <a:pt x="5426945" y="1146595"/>
                  <a:pt x="5431442" y="1140032"/>
                  <a:pt x="5438937" y="1140032"/>
                </a:cubicBezTo>
                <a:close/>
                <a:moveTo>
                  <a:pt x="5367530" y="1140032"/>
                </a:moveTo>
                <a:cubicBezTo>
                  <a:pt x="5376092" y="1140032"/>
                  <a:pt x="5382318" y="1146595"/>
                  <a:pt x="5382318" y="1153888"/>
                </a:cubicBezTo>
                <a:cubicBezTo>
                  <a:pt x="5382318" y="1161910"/>
                  <a:pt x="5376092" y="1166286"/>
                  <a:pt x="5367530" y="1166286"/>
                </a:cubicBezTo>
                <a:cubicBezTo>
                  <a:pt x="5359747" y="1166286"/>
                  <a:pt x="5352742" y="1161910"/>
                  <a:pt x="5352742" y="1153888"/>
                </a:cubicBezTo>
                <a:cubicBezTo>
                  <a:pt x="5352742" y="1146595"/>
                  <a:pt x="5359747" y="1140032"/>
                  <a:pt x="5367530" y="1140032"/>
                </a:cubicBezTo>
                <a:close/>
                <a:moveTo>
                  <a:pt x="5296699" y="1140032"/>
                </a:moveTo>
                <a:cubicBezTo>
                  <a:pt x="5305261" y="1140032"/>
                  <a:pt x="5311488" y="1146595"/>
                  <a:pt x="5311488" y="1153888"/>
                </a:cubicBezTo>
                <a:cubicBezTo>
                  <a:pt x="5311488" y="1161910"/>
                  <a:pt x="5305261" y="1166286"/>
                  <a:pt x="5296699" y="1166286"/>
                </a:cubicBezTo>
                <a:cubicBezTo>
                  <a:pt x="5288915" y="1166286"/>
                  <a:pt x="5281910" y="1161910"/>
                  <a:pt x="5281910" y="1153888"/>
                </a:cubicBezTo>
                <a:cubicBezTo>
                  <a:pt x="5281910" y="1146595"/>
                  <a:pt x="5288915" y="1140032"/>
                  <a:pt x="5296699" y="1140032"/>
                </a:cubicBezTo>
                <a:close/>
                <a:moveTo>
                  <a:pt x="5225869" y="1140032"/>
                </a:moveTo>
                <a:cubicBezTo>
                  <a:pt x="5234431" y="1140032"/>
                  <a:pt x="5240657" y="1146595"/>
                  <a:pt x="5240657" y="1153888"/>
                </a:cubicBezTo>
                <a:cubicBezTo>
                  <a:pt x="5240657" y="1161910"/>
                  <a:pt x="5234431" y="1166286"/>
                  <a:pt x="5225869" y="1166286"/>
                </a:cubicBezTo>
                <a:cubicBezTo>
                  <a:pt x="5217307" y="1166286"/>
                  <a:pt x="5211081" y="1161910"/>
                  <a:pt x="5211081" y="1153888"/>
                </a:cubicBezTo>
                <a:cubicBezTo>
                  <a:pt x="5211081" y="1146595"/>
                  <a:pt x="5217307" y="1140032"/>
                  <a:pt x="5225869" y="1140032"/>
                </a:cubicBezTo>
                <a:close/>
                <a:moveTo>
                  <a:pt x="5154105" y="1140032"/>
                </a:moveTo>
                <a:cubicBezTo>
                  <a:pt x="5162127" y="1140032"/>
                  <a:pt x="5166502" y="1147037"/>
                  <a:pt x="5166502" y="1154821"/>
                </a:cubicBezTo>
                <a:cubicBezTo>
                  <a:pt x="5166502" y="1163383"/>
                  <a:pt x="5162127" y="1169610"/>
                  <a:pt x="5154105" y="1169610"/>
                </a:cubicBezTo>
                <a:cubicBezTo>
                  <a:pt x="5146083" y="1169610"/>
                  <a:pt x="5140249" y="1163383"/>
                  <a:pt x="5140249" y="1154821"/>
                </a:cubicBezTo>
                <a:cubicBezTo>
                  <a:pt x="5140249" y="1147037"/>
                  <a:pt x="5146083" y="1140032"/>
                  <a:pt x="5154105" y="1140032"/>
                </a:cubicBezTo>
                <a:close/>
                <a:moveTo>
                  <a:pt x="5083276" y="1140032"/>
                </a:moveTo>
                <a:cubicBezTo>
                  <a:pt x="5089110" y="1140032"/>
                  <a:pt x="5095673" y="1147037"/>
                  <a:pt x="5095673" y="1154821"/>
                </a:cubicBezTo>
                <a:cubicBezTo>
                  <a:pt x="5095673" y="1163383"/>
                  <a:pt x="5089110" y="1169610"/>
                  <a:pt x="5083276" y="1169610"/>
                </a:cubicBezTo>
                <a:cubicBezTo>
                  <a:pt x="5075254" y="1169610"/>
                  <a:pt x="5069420" y="1163383"/>
                  <a:pt x="5069420" y="1154821"/>
                </a:cubicBezTo>
                <a:cubicBezTo>
                  <a:pt x="5069420" y="1147037"/>
                  <a:pt x="5075254" y="1140032"/>
                  <a:pt x="5083276" y="1140032"/>
                </a:cubicBezTo>
                <a:close/>
                <a:moveTo>
                  <a:pt x="5012445" y="1140032"/>
                </a:moveTo>
                <a:cubicBezTo>
                  <a:pt x="5018279" y="1140032"/>
                  <a:pt x="5024842" y="1147037"/>
                  <a:pt x="5024842" y="1154821"/>
                </a:cubicBezTo>
                <a:cubicBezTo>
                  <a:pt x="5024842" y="1163383"/>
                  <a:pt x="5018279" y="1169610"/>
                  <a:pt x="5012445" y="1169610"/>
                </a:cubicBezTo>
                <a:cubicBezTo>
                  <a:pt x="5004423" y="1169610"/>
                  <a:pt x="4998589" y="1163383"/>
                  <a:pt x="4998589" y="1154821"/>
                </a:cubicBezTo>
                <a:cubicBezTo>
                  <a:pt x="4998589" y="1147037"/>
                  <a:pt x="5004423" y="1140032"/>
                  <a:pt x="5012445" y="1140032"/>
                </a:cubicBezTo>
                <a:close/>
                <a:moveTo>
                  <a:pt x="4940157" y="1140032"/>
                </a:moveTo>
                <a:cubicBezTo>
                  <a:pt x="4948179" y="1140032"/>
                  <a:pt x="4954013" y="1147037"/>
                  <a:pt x="4954013" y="1154821"/>
                </a:cubicBezTo>
                <a:cubicBezTo>
                  <a:pt x="4954013" y="1163383"/>
                  <a:pt x="4948179" y="1169610"/>
                  <a:pt x="4940157" y="1169610"/>
                </a:cubicBezTo>
                <a:cubicBezTo>
                  <a:pt x="4934323" y="1169610"/>
                  <a:pt x="4927760" y="1163383"/>
                  <a:pt x="4927760" y="1154821"/>
                </a:cubicBezTo>
                <a:cubicBezTo>
                  <a:pt x="4927760" y="1147037"/>
                  <a:pt x="4934323" y="1140032"/>
                  <a:pt x="4940157" y="1140032"/>
                </a:cubicBezTo>
                <a:close/>
                <a:moveTo>
                  <a:pt x="4865953" y="1140032"/>
                </a:moveTo>
                <a:cubicBezTo>
                  <a:pt x="4873975" y="1140032"/>
                  <a:pt x="4879809" y="1147037"/>
                  <a:pt x="4879809" y="1154821"/>
                </a:cubicBezTo>
                <a:cubicBezTo>
                  <a:pt x="4879809" y="1163383"/>
                  <a:pt x="4873975" y="1169610"/>
                  <a:pt x="4865953" y="1169610"/>
                </a:cubicBezTo>
                <a:cubicBezTo>
                  <a:pt x="4860119" y="1169610"/>
                  <a:pt x="4853556" y="1163383"/>
                  <a:pt x="4853556" y="1154821"/>
                </a:cubicBezTo>
                <a:cubicBezTo>
                  <a:pt x="4853556" y="1147037"/>
                  <a:pt x="4860119" y="1140032"/>
                  <a:pt x="4865953" y="1140032"/>
                </a:cubicBezTo>
                <a:close/>
                <a:moveTo>
                  <a:pt x="4795122" y="1140032"/>
                </a:moveTo>
                <a:cubicBezTo>
                  <a:pt x="4803144" y="1140032"/>
                  <a:pt x="4808978" y="1147037"/>
                  <a:pt x="4808978" y="1154821"/>
                </a:cubicBezTo>
                <a:cubicBezTo>
                  <a:pt x="4808978" y="1163383"/>
                  <a:pt x="4803144" y="1169610"/>
                  <a:pt x="4795122" y="1169610"/>
                </a:cubicBezTo>
                <a:cubicBezTo>
                  <a:pt x="4787830" y="1169610"/>
                  <a:pt x="4782725" y="1163383"/>
                  <a:pt x="4782725" y="1154821"/>
                </a:cubicBezTo>
                <a:cubicBezTo>
                  <a:pt x="4782725" y="1147037"/>
                  <a:pt x="4787830" y="1140032"/>
                  <a:pt x="4795122" y="1140032"/>
                </a:cubicBezTo>
                <a:close/>
                <a:moveTo>
                  <a:pt x="4726684" y="1140032"/>
                </a:moveTo>
                <a:cubicBezTo>
                  <a:pt x="4735246" y="1140032"/>
                  <a:pt x="4741472" y="1147037"/>
                  <a:pt x="4741472" y="1154821"/>
                </a:cubicBezTo>
                <a:cubicBezTo>
                  <a:pt x="4741472" y="1163383"/>
                  <a:pt x="4735246" y="1169610"/>
                  <a:pt x="4726684" y="1169610"/>
                </a:cubicBezTo>
                <a:cubicBezTo>
                  <a:pt x="4718122" y="1169610"/>
                  <a:pt x="4711896" y="1163383"/>
                  <a:pt x="4711896" y="1154821"/>
                </a:cubicBezTo>
                <a:cubicBezTo>
                  <a:pt x="4711896" y="1147037"/>
                  <a:pt x="4718122" y="1140032"/>
                  <a:pt x="4726684" y="1140032"/>
                </a:cubicBezTo>
                <a:close/>
                <a:moveTo>
                  <a:pt x="4655853" y="1140032"/>
                </a:moveTo>
                <a:cubicBezTo>
                  <a:pt x="4663637" y="1140032"/>
                  <a:pt x="4670642" y="1147037"/>
                  <a:pt x="4670642" y="1154821"/>
                </a:cubicBezTo>
                <a:cubicBezTo>
                  <a:pt x="4670642" y="1163383"/>
                  <a:pt x="4663637" y="1169610"/>
                  <a:pt x="4655853" y="1169610"/>
                </a:cubicBezTo>
                <a:cubicBezTo>
                  <a:pt x="4647291" y="1169610"/>
                  <a:pt x="4641064" y="1163383"/>
                  <a:pt x="4641064" y="1154821"/>
                </a:cubicBezTo>
                <a:cubicBezTo>
                  <a:pt x="4641064" y="1147037"/>
                  <a:pt x="4647291" y="1140032"/>
                  <a:pt x="4655853" y="1140032"/>
                </a:cubicBezTo>
                <a:close/>
                <a:moveTo>
                  <a:pt x="4585023" y="1140032"/>
                </a:moveTo>
                <a:cubicBezTo>
                  <a:pt x="4592806" y="1140032"/>
                  <a:pt x="4599811" y="1147037"/>
                  <a:pt x="4599811" y="1154821"/>
                </a:cubicBezTo>
                <a:cubicBezTo>
                  <a:pt x="4599811" y="1163383"/>
                  <a:pt x="4592806" y="1169610"/>
                  <a:pt x="4585023" y="1169610"/>
                </a:cubicBezTo>
                <a:cubicBezTo>
                  <a:pt x="4576461" y="1169610"/>
                  <a:pt x="4570235" y="1163383"/>
                  <a:pt x="4570235" y="1154821"/>
                </a:cubicBezTo>
                <a:cubicBezTo>
                  <a:pt x="4570235" y="1147037"/>
                  <a:pt x="4576461" y="1140032"/>
                  <a:pt x="4585023" y="1140032"/>
                </a:cubicBezTo>
                <a:close/>
                <a:moveTo>
                  <a:pt x="4513260" y="1140032"/>
                </a:moveTo>
                <a:cubicBezTo>
                  <a:pt x="4520553" y="1140032"/>
                  <a:pt x="4525657" y="1147037"/>
                  <a:pt x="4525657" y="1154821"/>
                </a:cubicBezTo>
                <a:cubicBezTo>
                  <a:pt x="4525657" y="1163383"/>
                  <a:pt x="4520553" y="1169610"/>
                  <a:pt x="4513260" y="1169610"/>
                </a:cubicBezTo>
                <a:cubicBezTo>
                  <a:pt x="4505238" y="1169610"/>
                  <a:pt x="4499404" y="1163383"/>
                  <a:pt x="4499404" y="1154821"/>
                </a:cubicBezTo>
                <a:cubicBezTo>
                  <a:pt x="4499404" y="1147037"/>
                  <a:pt x="4505238" y="1140032"/>
                  <a:pt x="4513260" y="1140032"/>
                </a:cubicBezTo>
                <a:close/>
                <a:moveTo>
                  <a:pt x="4439056" y="1140032"/>
                </a:moveTo>
                <a:cubicBezTo>
                  <a:pt x="4445619" y="1140032"/>
                  <a:pt x="4451453" y="1147037"/>
                  <a:pt x="4451453" y="1154821"/>
                </a:cubicBezTo>
                <a:cubicBezTo>
                  <a:pt x="4451453" y="1163383"/>
                  <a:pt x="4445619" y="1169610"/>
                  <a:pt x="4439056" y="1169610"/>
                </a:cubicBezTo>
                <a:cubicBezTo>
                  <a:pt x="4431763" y="1169610"/>
                  <a:pt x="4425200" y="1163383"/>
                  <a:pt x="4425200" y="1154821"/>
                </a:cubicBezTo>
                <a:cubicBezTo>
                  <a:pt x="4425200" y="1147037"/>
                  <a:pt x="4431763" y="1140032"/>
                  <a:pt x="4439056" y="1140032"/>
                </a:cubicBezTo>
                <a:close/>
                <a:moveTo>
                  <a:pt x="4366768" y="1140032"/>
                </a:moveTo>
                <a:cubicBezTo>
                  <a:pt x="4374790" y="1140032"/>
                  <a:pt x="4380624" y="1147037"/>
                  <a:pt x="4380624" y="1154821"/>
                </a:cubicBezTo>
                <a:cubicBezTo>
                  <a:pt x="4380624" y="1163383"/>
                  <a:pt x="4374790" y="1169610"/>
                  <a:pt x="4366768" y="1169610"/>
                </a:cubicBezTo>
                <a:cubicBezTo>
                  <a:pt x="4360934" y="1169610"/>
                  <a:pt x="4354371" y="1163383"/>
                  <a:pt x="4354371" y="1154821"/>
                </a:cubicBezTo>
                <a:cubicBezTo>
                  <a:pt x="4354371" y="1147037"/>
                  <a:pt x="4360934" y="1140032"/>
                  <a:pt x="4366768" y="1140032"/>
                </a:cubicBezTo>
                <a:close/>
                <a:moveTo>
                  <a:pt x="4295937" y="1140032"/>
                </a:moveTo>
                <a:cubicBezTo>
                  <a:pt x="4303959" y="1140032"/>
                  <a:pt x="4309793" y="1147037"/>
                  <a:pt x="4309793" y="1154821"/>
                </a:cubicBezTo>
                <a:cubicBezTo>
                  <a:pt x="4309793" y="1163383"/>
                  <a:pt x="4303959" y="1169610"/>
                  <a:pt x="4295937" y="1169610"/>
                </a:cubicBezTo>
                <a:cubicBezTo>
                  <a:pt x="4290103" y="1169610"/>
                  <a:pt x="4283540" y="1163383"/>
                  <a:pt x="4283540" y="1154821"/>
                </a:cubicBezTo>
                <a:cubicBezTo>
                  <a:pt x="4283540" y="1147037"/>
                  <a:pt x="4290103" y="1140032"/>
                  <a:pt x="4295937" y="1140032"/>
                </a:cubicBezTo>
                <a:close/>
                <a:moveTo>
                  <a:pt x="4225107" y="1140032"/>
                </a:moveTo>
                <a:cubicBezTo>
                  <a:pt x="4233129" y="1140032"/>
                  <a:pt x="4238963" y="1147037"/>
                  <a:pt x="4238963" y="1154821"/>
                </a:cubicBezTo>
                <a:cubicBezTo>
                  <a:pt x="4238963" y="1163383"/>
                  <a:pt x="4233129" y="1169610"/>
                  <a:pt x="4225107" y="1169610"/>
                </a:cubicBezTo>
                <a:cubicBezTo>
                  <a:pt x="4217085" y="1169610"/>
                  <a:pt x="4212710" y="1163383"/>
                  <a:pt x="4212710" y="1154821"/>
                </a:cubicBezTo>
                <a:cubicBezTo>
                  <a:pt x="4212710" y="1147037"/>
                  <a:pt x="4217085" y="1140032"/>
                  <a:pt x="4225107" y="1140032"/>
                </a:cubicBezTo>
                <a:close/>
                <a:moveTo>
                  <a:pt x="4153295" y="1140032"/>
                </a:moveTo>
                <a:cubicBezTo>
                  <a:pt x="4161078" y="1140032"/>
                  <a:pt x="4168083" y="1147037"/>
                  <a:pt x="4168083" y="1154821"/>
                </a:cubicBezTo>
                <a:cubicBezTo>
                  <a:pt x="4168083" y="1163383"/>
                  <a:pt x="4161078" y="1169610"/>
                  <a:pt x="4153295" y="1169610"/>
                </a:cubicBezTo>
                <a:cubicBezTo>
                  <a:pt x="4144733" y="1169610"/>
                  <a:pt x="4138507" y="1163383"/>
                  <a:pt x="4138507" y="1154821"/>
                </a:cubicBezTo>
                <a:cubicBezTo>
                  <a:pt x="4138507" y="1147037"/>
                  <a:pt x="4144733" y="1140032"/>
                  <a:pt x="4153295" y="1140032"/>
                </a:cubicBezTo>
                <a:close/>
                <a:moveTo>
                  <a:pt x="4082465" y="1140032"/>
                </a:moveTo>
                <a:cubicBezTo>
                  <a:pt x="4090249" y="1140032"/>
                  <a:pt x="4097254" y="1147037"/>
                  <a:pt x="4097254" y="1154821"/>
                </a:cubicBezTo>
                <a:cubicBezTo>
                  <a:pt x="4097254" y="1163383"/>
                  <a:pt x="4090249" y="1169610"/>
                  <a:pt x="4082465" y="1169610"/>
                </a:cubicBezTo>
                <a:cubicBezTo>
                  <a:pt x="4073903" y="1169610"/>
                  <a:pt x="4067676" y="1163383"/>
                  <a:pt x="4067676" y="1154821"/>
                </a:cubicBezTo>
                <a:cubicBezTo>
                  <a:pt x="4067676" y="1147037"/>
                  <a:pt x="4073903" y="1140032"/>
                  <a:pt x="4082465" y="1140032"/>
                </a:cubicBezTo>
                <a:close/>
                <a:moveTo>
                  <a:pt x="439789" y="1140032"/>
                </a:moveTo>
                <a:cubicBezTo>
                  <a:pt x="448351" y="1140032"/>
                  <a:pt x="454579" y="1146595"/>
                  <a:pt x="454579" y="1153888"/>
                </a:cubicBezTo>
                <a:cubicBezTo>
                  <a:pt x="454579" y="1161910"/>
                  <a:pt x="448351" y="1166286"/>
                  <a:pt x="439789" y="1166286"/>
                </a:cubicBezTo>
                <a:cubicBezTo>
                  <a:pt x="432006" y="1166286"/>
                  <a:pt x="425001" y="1161910"/>
                  <a:pt x="425001" y="1153888"/>
                </a:cubicBezTo>
                <a:cubicBezTo>
                  <a:pt x="425001" y="1146595"/>
                  <a:pt x="432006" y="1140032"/>
                  <a:pt x="439789" y="1140032"/>
                </a:cubicBezTo>
                <a:close/>
                <a:moveTo>
                  <a:pt x="368960" y="1140032"/>
                </a:moveTo>
                <a:cubicBezTo>
                  <a:pt x="377521" y="1140032"/>
                  <a:pt x="383747" y="1146595"/>
                  <a:pt x="383747" y="1153888"/>
                </a:cubicBezTo>
                <a:cubicBezTo>
                  <a:pt x="383747" y="1161910"/>
                  <a:pt x="377521" y="1166286"/>
                  <a:pt x="368960" y="1166286"/>
                </a:cubicBezTo>
                <a:cubicBezTo>
                  <a:pt x="361176" y="1166286"/>
                  <a:pt x="354172" y="1161910"/>
                  <a:pt x="354172" y="1153888"/>
                </a:cubicBezTo>
                <a:cubicBezTo>
                  <a:pt x="354172" y="1146595"/>
                  <a:pt x="361176" y="1140032"/>
                  <a:pt x="368960" y="1140032"/>
                </a:cubicBezTo>
                <a:close/>
                <a:moveTo>
                  <a:pt x="297194" y="1140032"/>
                </a:moveTo>
                <a:cubicBezTo>
                  <a:pt x="305217" y="1140032"/>
                  <a:pt x="309592" y="1146595"/>
                  <a:pt x="309592" y="1153888"/>
                </a:cubicBezTo>
                <a:cubicBezTo>
                  <a:pt x="309592" y="1161910"/>
                  <a:pt x="305217" y="1166286"/>
                  <a:pt x="297194" y="1166286"/>
                </a:cubicBezTo>
                <a:cubicBezTo>
                  <a:pt x="289902" y="1166286"/>
                  <a:pt x="283339" y="1161910"/>
                  <a:pt x="283339" y="1153888"/>
                </a:cubicBezTo>
                <a:cubicBezTo>
                  <a:pt x="283339" y="1146595"/>
                  <a:pt x="289902" y="1140032"/>
                  <a:pt x="297194" y="1140032"/>
                </a:cubicBezTo>
                <a:close/>
                <a:moveTo>
                  <a:pt x="226366" y="1140032"/>
                </a:moveTo>
                <a:cubicBezTo>
                  <a:pt x="232201" y="1140032"/>
                  <a:pt x="238764" y="1146595"/>
                  <a:pt x="238764" y="1153888"/>
                </a:cubicBezTo>
                <a:cubicBezTo>
                  <a:pt x="238764" y="1161910"/>
                  <a:pt x="232201" y="1166286"/>
                  <a:pt x="226366" y="1166286"/>
                </a:cubicBezTo>
                <a:cubicBezTo>
                  <a:pt x="218344" y="1166286"/>
                  <a:pt x="212510" y="1161910"/>
                  <a:pt x="212510" y="1153888"/>
                </a:cubicBezTo>
                <a:cubicBezTo>
                  <a:pt x="212510" y="1146595"/>
                  <a:pt x="218344" y="1140032"/>
                  <a:pt x="226366" y="1140032"/>
                </a:cubicBezTo>
                <a:close/>
                <a:moveTo>
                  <a:pt x="155532" y="1140032"/>
                </a:moveTo>
                <a:cubicBezTo>
                  <a:pt x="161366" y="1140032"/>
                  <a:pt x="167930" y="1146595"/>
                  <a:pt x="167930" y="1153888"/>
                </a:cubicBezTo>
                <a:cubicBezTo>
                  <a:pt x="167930" y="1161910"/>
                  <a:pt x="161366" y="1166286"/>
                  <a:pt x="155532" y="1166286"/>
                </a:cubicBezTo>
                <a:cubicBezTo>
                  <a:pt x="147510" y="1166286"/>
                  <a:pt x="141676" y="1161910"/>
                  <a:pt x="141676" y="1153888"/>
                </a:cubicBezTo>
                <a:cubicBezTo>
                  <a:pt x="141676" y="1146595"/>
                  <a:pt x="147510" y="1140032"/>
                  <a:pt x="155532" y="1140032"/>
                </a:cubicBezTo>
                <a:close/>
                <a:moveTo>
                  <a:pt x="83244" y="1140032"/>
                </a:moveTo>
                <a:cubicBezTo>
                  <a:pt x="90536" y="1140032"/>
                  <a:pt x="97100" y="1146595"/>
                  <a:pt x="97100" y="1153888"/>
                </a:cubicBezTo>
                <a:cubicBezTo>
                  <a:pt x="97100" y="1161910"/>
                  <a:pt x="90536" y="1166286"/>
                  <a:pt x="83244" y="1166286"/>
                </a:cubicBezTo>
                <a:cubicBezTo>
                  <a:pt x="76680" y="1166286"/>
                  <a:pt x="70846" y="1161910"/>
                  <a:pt x="70846" y="1153888"/>
                </a:cubicBezTo>
                <a:cubicBezTo>
                  <a:pt x="70846" y="1146595"/>
                  <a:pt x="76680" y="1140032"/>
                  <a:pt x="83244" y="1140032"/>
                </a:cubicBezTo>
                <a:close/>
                <a:moveTo>
                  <a:pt x="12008" y="1140032"/>
                </a:moveTo>
                <a:cubicBezTo>
                  <a:pt x="20253" y="1140032"/>
                  <a:pt x="26249" y="1146595"/>
                  <a:pt x="26249" y="1153888"/>
                </a:cubicBezTo>
                <a:cubicBezTo>
                  <a:pt x="26249" y="1161910"/>
                  <a:pt x="20253" y="1166286"/>
                  <a:pt x="12008" y="1166286"/>
                </a:cubicBezTo>
                <a:cubicBezTo>
                  <a:pt x="4513" y="1166286"/>
                  <a:pt x="16" y="1161910"/>
                  <a:pt x="16" y="1153888"/>
                </a:cubicBezTo>
                <a:cubicBezTo>
                  <a:pt x="16" y="1146595"/>
                  <a:pt x="4513" y="1140032"/>
                  <a:pt x="12008" y="1140032"/>
                </a:cubicBezTo>
                <a:close/>
                <a:moveTo>
                  <a:pt x="6867525" y="1069203"/>
                </a:moveTo>
                <a:cubicBezTo>
                  <a:pt x="6874088" y="1069203"/>
                  <a:pt x="6879922" y="1075037"/>
                  <a:pt x="6879922" y="1081600"/>
                </a:cubicBezTo>
                <a:cubicBezTo>
                  <a:pt x="6879922" y="1088893"/>
                  <a:pt x="6874088" y="1095457"/>
                  <a:pt x="6867525" y="1095457"/>
                </a:cubicBezTo>
                <a:cubicBezTo>
                  <a:pt x="6860232" y="1095457"/>
                  <a:pt x="6853669" y="1088893"/>
                  <a:pt x="6853669" y="1081600"/>
                </a:cubicBezTo>
                <a:cubicBezTo>
                  <a:pt x="6853669" y="1075037"/>
                  <a:pt x="6860232" y="1069203"/>
                  <a:pt x="6867525" y="1069203"/>
                </a:cubicBezTo>
                <a:close/>
                <a:moveTo>
                  <a:pt x="6795237" y="1069203"/>
                </a:moveTo>
                <a:cubicBezTo>
                  <a:pt x="6803259" y="1069203"/>
                  <a:pt x="6809093" y="1075037"/>
                  <a:pt x="6809093" y="1081600"/>
                </a:cubicBezTo>
                <a:cubicBezTo>
                  <a:pt x="6809093" y="1088893"/>
                  <a:pt x="6803259" y="1095457"/>
                  <a:pt x="6796696" y="1095457"/>
                </a:cubicBezTo>
                <a:cubicBezTo>
                  <a:pt x="6789403" y="1095457"/>
                  <a:pt x="6782840" y="1088893"/>
                  <a:pt x="6782840" y="1081600"/>
                </a:cubicBezTo>
                <a:cubicBezTo>
                  <a:pt x="6782840" y="1075037"/>
                  <a:pt x="6789403" y="1069203"/>
                  <a:pt x="6795237" y="1069203"/>
                </a:cubicBezTo>
                <a:close/>
                <a:moveTo>
                  <a:pt x="6724405" y="1069203"/>
                </a:moveTo>
                <a:cubicBezTo>
                  <a:pt x="6732427" y="1069203"/>
                  <a:pt x="6738261" y="1075037"/>
                  <a:pt x="6738261" y="1081600"/>
                </a:cubicBezTo>
                <a:cubicBezTo>
                  <a:pt x="6738261" y="1088893"/>
                  <a:pt x="6732427" y="1095457"/>
                  <a:pt x="6724405" y="1095457"/>
                </a:cubicBezTo>
                <a:cubicBezTo>
                  <a:pt x="6718571" y="1095457"/>
                  <a:pt x="6712008" y="1088893"/>
                  <a:pt x="6712008" y="1081600"/>
                </a:cubicBezTo>
                <a:cubicBezTo>
                  <a:pt x="6712008" y="1075037"/>
                  <a:pt x="6718571" y="1069203"/>
                  <a:pt x="6724405" y="1069203"/>
                </a:cubicBezTo>
                <a:close/>
                <a:moveTo>
                  <a:pt x="6653576" y="1069203"/>
                </a:moveTo>
                <a:cubicBezTo>
                  <a:pt x="6660869" y="1069203"/>
                  <a:pt x="6667432" y="1075037"/>
                  <a:pt x="6667432" y="1081600"/>
                </a:cubicBezTo>
                <a:cubicBezTo>
                  <a:pt x="6667432" y="1088893"/>
                  <a:pt x="6660869" y="1095457"/>
                  <a:pt x="6653576" y="1095457"/>
                </a:cubicBezTo>
                <a:cubicBezTo>
                  <a:pt x="6645554" y="1095457"/>
                  <a:pt x="6641179" y="1088893"/>
                  <a:pt x="6641179" y="1081600"/>
                </a:cubicBezTo>
                <a:cubicBezTo>
                  <a:pt x="6641179" y="1075037"/>
                  <a:pt x="6645554" y="1069203"/>
                  <a:pt x="6653576" y="1069203"/>
                </a:cubicBezTo>
                <a:close/>
                <a:moveTo>
                  <a:pt x="6581764" y="1069203"/>
                </a:moveTo>
                <a:cubicBezTo>
                  <a:pt x="6589547" y="1069203"/>
                  <a:pt x="6596552" y="1075037"/>
                  <a:pt x="6596552" y="1081600"/>
                </a:cubicBezTo>
                <a:cubicBezTo>
                  <a:pt x="6596552" y="1088893"/>
                  <a:pt x="6589547" y="1095457"/>
                  <a:pt x="6581764" y="1095457"/>
                </a:cubicBezTo>
                <a:cubicBezTo>
                  <a:pt x="6573202" y="1095457"/>
                  <a:pt x="6566976" y="1088893"/>
                  <a:pt x="6566976" y="1081600"/>
                </a:cubicBezTo>
                <a:cubicBezTo>
                  <a:pt x="6566976" y="1075037"/>
                  <a:pt x="6573202" y="1069203"/>
                  <a:pt x="6581764" y="1069203"/>
                </a:cubicBezTo>
                <a:close/>
                <a:moveTo>
                  <a:pt x="6510933" y="1069203"/>
                </a:moveTo>
                <a:cubicBezTo>
                  <a:pt x="6518717" y="1069203"/>
                  <a:pt x="6525722" y="1075037"/>
                  <a:pt x="6525722" y="1081600"/>
                </a:cubicBezTo>
                <a:cubicBezTo>
                  <a:pt x="6525722" y="1088893"/>
                  <a:pt x="6518717" y="1095457"/>
                  <a:pt x="6510933" y="1095457"/>
                </a:cubicBezTo>
                <a:cubicBezTo>
                  <a:pt x="6502371" y="1095457"/>
                  <a:pt x="6496144" y="1088893"/>
                  <a:pt x="6496144" y="1081600"/>
                </a:cubicBezTo>
                <a:cubicBezTo>
                  <a:pt x="6496144" y="1075037"/>
                  <a:pt x="6502371" y="1069203"/>
                  <a:pt x="6510933" y="1069203"/>
                </a:cubicBezTo>
                <a:close/>
                <a:moveTo>
                  <a:pt x="6440492" y="1069203"/>
                </a:moveTo>
                <a:cubicBezTo>
                  <a:pt x="6448081" y="1069203"/>
                  <a:pt x="6454911" y="1075037"/>
                  <a:pt x="6454911" y="1081600"/>
                </a:cubicBezTo>
                <a:cubicBezTo>
                  <a:pt x="6454911" y="1088893"/>
                  <a:pt x="6448081" y="1095457"/>
                  <a:pt x="6440492" y="1095457"/>
                </a:cubicBezTo>
                <a:cubicBezTo>
                  <a:pt x="6432145" y="1095457"/>
                  <a:pt x="6425315" y="1088893"/>
                  <a:pt x="6425315" y="1081600"/>
                </a:cubicBezTo>
                <a:cubicBezTo>
                  <a:pt x="6425315" y="1075037"/>
                  <a:pt x="6432145" y="1069203"/>
                  <a:pt x="6440492" y="1069203"/>
                </a:cubicBezTo>
                <a:close/>
                <a:moveTo>
                  <a:pt x="6368340" y="1069203"/>
                </a:moveTo>
                <a:cubicBezTo>
                  <a:pt x="6376362" y="1069203"/>
                  <a:pt x="6380737" y="1075037"/>
                  <a:pt x="6380737" y="1081600"/>
                </a:cubicBezTo>
                <a:cubicBezTo>
                  <a:pt x="6380737" y="1088893"/>
                  <a:pt x="6376362" y="1095457"/>
                  <a:pt x="6368340" y="1095457"/>
                </a:cubicBezTo>
                <a:cubicBezTo>
                  <a:pt x="6361047" y="1095457"/>
                  <a:pt x="6354484" y="1088893"/>
                  <a:pt x="6354484" y="1081600"/>
                </a:cubicBezTo>
                <a:cubicBezTo>
                  <a:pt x="6354484" y="1075037"/>
                  <a:pt x="6361047" y="1069203"/>
                  <a:pt x="6368340" y="1069203"/>
                </a:cubicBezTo>
                <a:close/>
                <a:moveTo>
                  <a:pt x="6297511" y="1069203"/>
                </a:moveTo>
                <a:cubicBezTo>
                  <a:pt x="6304074" y="1069203"/>
                  <a:pt x="6309908" y="1075037"/>
                  <a:pt x="6309908" y="1081600"/>
                </a:cubicBezTo>
                <a:cubicBezTo>
                  <a:pt x="6309908" y="1088893"/>
                  <a:pt x="6304074" y="1095457"/>
                  <a:pt x="6297511" y="1095457"/>
                </a:cubicBezTo>
                <a:cubicBezTo>
                  <a:pt x="6290218" y="1095457"/>
                  <a:pt x="6283655" y="1088893"/>
                  <a:pt x="6283655" y="1081600"/>
                </a:cubicBezTo>
                <a:cubicBezTo>
                  <a:pt x="6283655" y="1075037"/>
                  <a:pt x="6290218" y="1069203"/>
                  <a:pt x="6297511" y="1069203"/>
                </a:cubicBezTo>
                <a:close/>
                <a:moveTo>
                  <a:pt x="6226679" y="1069203"/>
                </a:moveTo>
                <a:cubicBezTo>
                  <a:pt x="6233242" y="1069203"/>
                  <a:pt x="6239076" y="1075037"/>
                  <a:pt x="6239076" y="1081600"/>
                </a:cubicBezTo>
                <a:cubicBezTo>
                  <a:pt x="6239076" y="1088893"/>
                  <a:pt x="6233242" y="1095457"/>
                  <a:pt x="6226679" y="1095457"/>
                </a:cubicBezTo>
                <a:cubicBezTo>
                  <a:pt x="6219386" y="1095457"/>
                  <a:pt x="6212823" y="1088893"/>
                  <a:pt x="6212823" y="1083059"/>
                </a:cubicBezTo>
                <a:cubicBezTo>
                  <a:pt x="6212823" y="1075037"/>
                  <a:pt x="6219386" y="1069203"/>
                  <a:pt x="6226679" y="1069203"/>
                </a:cubicBezTo>
                <a:close/>
                <a:moveTo>
                  <a:pt x="6154391" y="1069203"/>
                </a:moveTo>
                <a:cubicBezTo>
                  <a:pt x="6161684" y="1069203"/>
                  <a:pt x="6168247" y="1075037"/>
                  <a:pt x="6168247" y="1083059"/>
                </a:cubicBezTo>
                <a:cubicBezTo>
                  <a:pt x="6168247" y="1088893"/>
                  <a:pt x="6161684" y="1095457"/>
                  <a:pt x="6154391" y="1095457"/>
                </a:cubicBezTo>
                <a:cubicBezTo>
                  <a:pt x="6147828" y="1095457"/>
                  <a:pt x="6141994" y="1088893"/>
                  <a:pt x="6141994" y="1083059"/>
                </a:cubicBezTo>
                <a:cubicBezTo>
                  <a:pt x="6141994" y="1075037"/>
                  <a:pt x="6147828" y="1069203"/>
                  <a:pt x="6154391" y="1069203"/>
                </a:cubicBezTo>
                <a:close/>
                <a:moveTo>
                  <a:pt x="6083559" y="1069203"/>
                </a:moveTo>
                <a:cubicBezTo>
                  <a:pt x="6090852" y="1069203"/>
                  <a:pt x="6097415" y="1075037"/>
                  <a:pt x="6097415" y="1083059"/>
                </a:cubicBezTo>
                <a:cubicBezTo>
                  <a:pt x="6097415" y="1088893"/>
                  <a:pt x="6090852" y="1095457"/>
                  <a:pt x="6083559" y="1095457"/>
                </a:cubicBezTo>
                <a:cubicBezTo>
                  <a:pt x="6076996" y="1095457"/>
                  <a:pt x="6071162" y="1088893"/>
                  <a:pt x="6071162" y="1083059"/>
                </a:cubicBezTo>
                <a:cubicBezTo>
                  <a:pt x="6071162" y="1075037"/>
                  <a:pt x="6076996" y="1069203"/>
                  <a:pt x="6083559" y="1069203"/>
                </a:cubicBezTo>
                <a:close/>
                <a:moveTo>
                  <a:pt x="6009356" y="1069203"/>
                </a:moveTo>
                <a:cubicBezTo>
                  <a:pt x="6016649" y="1069203"/>
                  <a:pt x="6023212" y="1075037"/>
                  <a:pt x="6023212" y="1083059"/>
                </a:cubicBezTo>
                <a:cubicBezTo>
                  <a:pt x="6023212" y="1088893"/>
                  <a:pt x="6016649" y="1095457"/>
                  <a:pt x="6009356" y="1095457"/>
                </a:cubicBezTo>
                <a:cubicBezTo>
                  <a:pt x="6001334" y="1095457"/>
                  <a:pt x="5996959" y="1088893"/>
                  <a:pt x="5996959" y="1083059"/>
                </a:cubicBezTo>
                <a:cubicBezTo>
                  <a:pt x="5996959" y="1075037"/>
                  <a:pt x="6001334" y="1069203"/>
                  <a:pt x="6009356" y="1069203"/>
                </a:cubicBezTo>
                <a:close/>
                <a:moveTo>
                  <a:pt x="5940548" y="1069203"/>
                </a:moveTo>
                <a:cubicBezTo>
                  <a:pt x="5948896" y="1069203"/>
                  <a:pt x="5955726" y="1075037"/>
                  <a:pt x="5955726" y="1083059"/>
                </a:cubicBezTo>
                <a:cubicBezTo>
                  <a:pt x="5955726" y="1088893"/>
                  <a:pt x="5948896" y="1095457"/>
                  <a:pt x="5940548" y="1095457"/>
                </a:cubicBezTo>
                <a:cubicBezTo>
                  <a:pt x="5932960" y="1095457"/>
                  <a:pt x="5926130" y="1088893"/>
                  <a:pt x="5926130" y="1083059"/>
                </a:cubicBezTo>
                <a:cubicBezTo>
                  <a:pt x="5926130" y="1075037"/>
                  <a:pt x="5932960" y="1069203"/>
                  <a:pt x="5940548" y="1069203"/>
                </a:cubicBezTo>
                <a:close/>
                <a:moveTo>
                  <a:pt x="5870088" y="1069203"/>
                </a:moveTo>
                <a:cubicBezTo>
                  <a:pt x="5878650" y="1069203"/>
                  <a:pt x="5884877" y="1075037"/>
                  <a:pt x="5884877" y="1083059"/>
                </a:cubicBezTo>
                <a:cubicBezTo>
                  <a:pt x="5884877" y="1088893"/>
                  <a:pt x="5878650" y="1095457"/>
                  <a:pt x="5870088" y="1095457"/>
                </a:cubicBezTo>
                <a:cubicBezTo>
                  <a:pt x="5862304" y="1095457"/>
                  <a:pt x="5855299" y="1088893"/>
                  <a:pt x="5855299" y="1083059"/>
                </a:cubicBezTo>
                <a:cubicBezTo>
                  <a:pt x="5855299" y="1075037"/>
                  <a:pt x="5862304" y="1069203"/>
                  <a:pt x="5870088" y="1069203"/>
                </a:cubicBezTo>
                <a:close/>
                <a:moveTo>
                  <a:pt x="5799257" y="1069203"/>
                </a:moveTo>
                <a:cubicBezTo>
                  <a:pt x="5807819" y="1069203"/>
                  <a:pt x="5814045" y="1075037"/>
                  <a:pt x="5814045" y="1083059"/>
                </a:cubicBezTo>
                <a:cubicBezTo>
                  <a:pt x="5814045" y="1088893"/>
                  <a:pt x="5807819" y="1095457"/>
                  <a:pt x="5799257" y="1095457"/>
                </a:cubicBezTo>
                <a:cubicBezTo>
                  <a:pt x="5791474" y="1095457"/>
                  <a:pt x="5784469" y="1088893"/>
                  <a:pt x="5784469" y="1083059"/>
                </a:cubicBezTo>
                <a:cubicBezTo>
                  <a:pt x="5784469" y="1075037"/>
                  <a:pt x="5791474" y="1069203"/>
                  <a:pt x="5799257" y="1069203"/>
                </a:cubicBezTo>
                <a:close/>
                <a:moveTo>
                  <a:pt x="5724122" y="1069203"/>
                </a:moveTo>
                <a:cubicBezTo>
                  <a:pt x="5732144" y="1069203"/>
                  <a:pt x="5736519" y="1075037"/>
                  <a:pt x="5736519" y="1083059"/>
                </a:cubicBezTo>
                <a:cubicBezTo>
                  <a:pt x="5736519" y="1088893"/>
                  <a:pt x="5732144" y="1095457"/>
                  <a:pt x="5724122" y="1095457"/>
                </a:cubicBezTo>
                <a:cubicBezTo>
                  <a:pt x="5716100" y="1095457"/>
                  <a:pt x="5710266" y="1088893"/>
                  <a:pt x="5710266" y="1083059"/>
                </a:cubicBezTo>
                <a:cubicBezTo>
                  <a:pt x="5710266" y="1075037"/>
                  <a:pt x="5716100" y="1069203"/>
                  <a:pt x="5724122" y="1069203"/>
                </a:cubicBezTo>
                <a:close/>
                <a:moveTo>
                  <a:pt x="5653291" y="1069203"/>
                </a:moveTo>
                <a:cubicBezTo>
                  <a:pt x="5659125" y="1069203"/>
                  <a:pt x="5665688" y="1075037"/>
                  <a:pt x="5665688" y="1083059"/>
                </a:cubicBezTo>
                <a:cubicBezTo>
                  <a:pt x="5665688" y="1088893"/>
                  <a:pt x="5659125" y="1095457"/>
                  <a:pt x="5653291" y="1095457"/>
                </a:cubicBezTo>
                <a:cubicBezTo>
                  <a:pt x="5645269" y="1095457"/>
                  <a:pt x="5639435" y="1088893"/>
                  <a:pt x="5639435" y="1083059"/>
                </a:cubicBezTo>
                <a:cubicBezTo>
                  <a:pt x="5639435" y="1075037"/>
                  <a:pt x="5645269" y="1069203"/>
                  <a:pt x="5653291" y="1069203"/>
                </a:cubicBezTo>
                <a:close/>
                <a:moveTo>
                  <a:pt x="5581002" y="1069203"/>
                </a:moveTo>
                <a:cubicBezTo>
                  <a:pt x="5588295" y="1069203"/>
                  <a:pt x="5594858" y="1075037"/>
                  <a:pt x="5594858" y="1083059"/>
                </a:cubicBezTo>
                <a:cubicBezTo>
                  <a:pt x="5594858" y="1088893"/>
                  <a:pt x="5588295" y="1095457"/>
                  <a:pt x="5581002" y="1095457"/>
                </a:cubicBezTo>
                <a:cubicBezTo>
                  <a:pt x="5574439" y="1095457"/>
                  <a:pt x="5568605" y="1088893"/>
                  <a:pt x="5568605" y="1083059"/>
                </a:cubicBezTo>
                <a:cubicBezTo>
                  <a:pt x="5568605" y="1075037"/>
                  <a:pt x="5574439" y="1069203"/>
                  <a:pt x="5581002" y="1069203"/>
                </a:cubicBezTo>
                <a:close/>
                <a:moveTo>
                  <a:pt x="5510171" y="1069203"/>
                </a:moveTo>
                <a:cubicBezTo>
                  <a:pt x="5517464" y="1069203"/>
                  <a:pt x="5524027" y="1075037"/>
                  <a:pt x="5524027" y="1083059"/>
                </a:cubicBezTo>
                <a:cubicBezTo>
                  <a:pt x="5524027" y="1088893"/>
                  <a:pt x="5517464" y="1095457"/>
                  <a:pt x="5510171" y="1095457"/>
                </a:cubicBezTo>
                <a:cubicBezTo>
                  <a:pt x="5503608" y="1095457"/>
                  <a:pt x="5497774" y="1088893"/>
                  <a:pt x="5497774" y="1083059"/>
                </a:cubicBezTo>
                <a:cubicBezTo>
                  <a:pt x="5497774" y="1075037"/>
                  <a:pt x="5503608" y="1069203"/>
                  <a:pt x="5510171" y="1069203"/>
                </a:cubicBezTo>
                <a:close/>
                <a:moveTo>
                  <a:pt x="5438937" y="1069203"/>
                </a:moveTo>
                <a:cubicBezTo>
                  <a:pt x="5447182" y="1069203"/>
                  <a:pt x="5453178" y="1075037"/>
                  <a:pt x="5453178" y="1083059"/>
                </a:cubicBezTo>
                <a:cubicBezTo>
                  <a:pt x="5453178" y="1088893"/>
                  <a:pt x="5447182" y="1095457"/>
                  <a:pt x="5438937" y="1095457"/>
                </a:cubicBezTo>
                <a:cubicBezTo>
                  <a:pt x="5431442" y="1095457"/>
                  <a:pt x="5426945" y="1088893"/>
                  <a:pt x="5426945" y="1083059"/>
                </a:cubicBezTo>
                <a:cubicBezTo>
                  <a:pt x="5426945" y="1075037"/>
                  <a:pt x="5431442" y="1069203"/>
                  <a:pt x="5438937" y="1069203"/>
                </a:cubicBezTo>
                <a:close/>
                <a:moveTo>
                  <a:pt x="5367530" y="1069203"/>
                </a:moveTo>
                <a:cubicBezTo>
                  <a:pt x="5376092" y="1069203"/>
                  <a:pt x="5382318" y="1075037"/>
                  <a:pt x="5382318" y="1083059"/>
                </a:cubicBezTo>
                <a:cubicBezTo>
                  <a:pt x="5382318" y="1088893"/>
                  <a:pt x="5376092" y="1095457"/>
                  <a:pt x="5367530" y="1095457"/>
                </a:cubicBezTo>
                <a:cubicBezTo>
                  <a:pt x="5359747" y="1095457"/>
                  <a:pt x="5352742" y="1088893"/>
                  <a:pt x="5352742" y="1083059"/>
                </a:cubicBezTo>
                <a:cubicBezTo>
                  <a:pt x="5352742" y="1075037"/>
                  <a:pt x="5359747" y="1069203"/>
                  <a:pt x="5367530" y="1069203"/>
                </a:cubicBezTo>
                <a:close/>
                <a:moveTo>
                  <a:pt x="5296699" y="1069203"/>
                </a:moveTo>
                <a:cubicBezTo>
                  <a:pt x="5305261" y="1069203"/>
                  <a:pt x="5311488" y="1075037"/>
                  <a:pt x="5311488" y="1083059"/>
                </a:cubicBezTo>
                <a:cubicBezTo>
                  <a:pt x="5311488" y="1088893"/>
                  <a:pt x="5305261" y="1095457"/>
                  <a:pt x="5296699" y="1095457"/>
                </a:cubicBezTo>
                <a:cubicBezTo>
                  <a:pt x="5288915" y="1095457"/>
                  <a:pt x="5281910" y="1088893"/>
                  <a:pt x="5281910" y="1083059"/>
                </a:cubicBezTo>
                <a:cubicBezTo>
                  <a:pt x="5281910" y="1075037"/>
                  <a:pt x="5288915" y="1069203"/>
                  <a:pt x="5296699" y="1069203"/>
                </a:cubicBezTo>
                <a:close/>
                <a:moveTo>
                  <a:pt x="5225869" y="1069203"/>
                </a:moveTo>
                <a:cubicBezTo>
                  <a:pt x="5234431" y="1069203"/>
                  <a:pt x="5240657" y="1075037"/>
                  <a:pt x="5240657" y="1083059"/>
                </a:cubicBezTo>
                <a:cubicBezTo>
                  <a:pt x="5240657" y="1088893"/>
                  <a:pt x="5234431" y="1095457"/>
                  <a:pt x="5225869" y="1095457"/>
                </a:cubicBezTo>
                <a:cubicBezTo>
                  <a:pt x="5217307" y="1095457"/>
                  <a:pt x="5211081" y="1088893"/>
                  <a:pt x="5211081" y="1083059"/>
                </a:cubicBezTo>
                <a:cubicBezTo>
                  <a:pt x="5211081" y="1075037"/>
                  <a:pt x="5217307" y="1069203"/>
                  <a:pt x="5225869" y="1069203"/>
                </a:cubicBezTo>
                <a:close/>
                <a:moveTo>
                  <a:pt x="5154105" y="1069203"/>
                </a:moveTo>
                <a:cubicBezTo>
                  <a:pt x="5162127" y="1069203"/>
                  <a:pt x="5166502" y="1075037"/>
                  <a:pt x="5166502" y="1083059"/>
                </a:cubicBezTo>
                <a:cubicBezTo>
                  <a:pt x="5166502" y="1091081"/>
                  <a:pt x="5162127" y="1095457"/>
                  <a:pt x="5154105" y="1095457"/>
                </a:cubicBezTo>
                <a:cubicBezTo>
                  <a:pt x="5146083" y="1095457"/>
                  <a:pt x="5140249" y="1091081"/>
                  <a:pt x="5140249" y="1083059"/>
                </a:cubicBezTo>
                <a:cubicBezTo>
                  <a:pt x="5140249" y="1075037"/>
                  <a:pt x="5146083" y="1069203"/>
                  <a:pt x="5154105" y="1069203"/>
                </a:cubicBezTo>
                <a:close/>
                <a:moveTo>
                  <a:pt x="5083276" y="1069203"/>
                </a:moveTo>
                <a:cubicBezTo>
                  <a:pt x="5089110" y="1069203"/>
                  <a:pt x="5095673" y="1075037"/>
                  <a:pt x="5095673" y="1083059"/>
                </a:cubicBezTo>
                <a:cubicBezTo>
                  <a:pt x="5095673" y="1091081"/>
                  <a:pt x="5089110" y="1095457"/>
                  <a:pt x="5083276" y="1095457"/>
                </a:cubicBezTo>
                <a:cubicBezTo>
                  <a:pt x="5075254" y="1095457"/>
                  <a:pt x="5069420" y="1091081"/>
                  <a:pt x="5069420" y="1083059"/>
                </a:cubicBezTo>
                <a:cubicBezTo>
                  <a:pt x="5069420" y="1075037"/>
                  <a:pt x="5075254" y="1069203"/>
                  <a:pt x="5083276" y="1069203"/>
                </a:cubicBezTo>
                <a:close/>
                <a:moveTo>
                  <a:pt x="5012445" y="1069203"/>
                </a:moveTo>
                <a:cubicBezTo>
                  <a:pt x="5018279" y="1069203"/>
                  <a:pt x="5024842" y="1075037"/>
                  <a:pt x="5024842" y="1083059"/>
                </a:cubicBezTo>
                <a:cubicBezTo>
                  <a:pt x="5024842" y="1091081"/>
                  <a:pt x="5018279" y="1095457"/>
                  <a:pt x="5012445" y="1095457"/>
                </a:cubicBezTo>
                <a:cubicBezTo>
                  <a:pt x="5004423" y="1095457"/>
                  <a:pt x="4998589" y="1091081"/>
                  <a:pt x="4998589" y="1083059"/>
                </a:cubicBezTo>
                <a:cubicBezTo>
                  <a:pt x="4998589" y="1075037"/>
                  <a:pt x="5004423" y="1069203"/>
                  <a:pt x="5012445" y="1069203"/>
                </a:cubicBezTo>
                <a:close/>
                <a:moveTo>
                  <a:pt x="4940157" y="1069203"/>
                </a:moveTo>
                <a:cubicBezTo>
                  <a:pt x="4948179" y="1069203"/>
                  <a:pt x="4954013" y="1075037"/>
                  <a:pt x="4954013" y="1083059"/>
                </a:cubicBezTo>
                <a:cubicBezTo>
                  <a:pt x="4954013" y="1091081"/>
                  <a:pt x="4948179" y="1095457"/>
                  <a:pt x="4940157" y="1095457"/>
                </a:cubicBezTo>
                <a:cubicBezTo>
                  <a:pt x="4934323" y="1095457"/>
                  <a:pt x="4927760" y="1091081"/>
                  <a:pt x="4927760" y="1083059"/>
                </a:cubicBezTo>
                <a:cubicBezTo>
                  <a:pt x="4927760" y="1075037"/>
                  <a:pt x="4934323" y="1069203"/>
                  <a:pt x="4940157" y="1069203"/>
                </a:cubicBezTo>
                <a:close/>
                <a:moveTo>
                  <a:pt x="4865953" y="1069203"/>
                </a:moveTo>
                <a:cubicBezTo>
                  <a:pt x="4873975" y="1069203"/>
                  <a:pt x="4879809" y="1075037"/>
                  <a:pt x="4879809" y="1083059"/>
                </a:cubicBezTo>
                <a:cubicBezTo>
                  <a:pt x="4879809" y="1091081"/>
                  <a:pt x="4873975" y="1095457"/>
                  <a:pt x="4865953" y="1095457"/>
                </a:cubicBezTo>
                <a:cubicBezTo>
                  <a:pt x="4860119" y="1095457"/>
                  <a:pt x="4853556" y="1091081"/>
                  <a:pt x="4853556" y="1083059"/>
                </a:cubicBezTo>
                <a:cubicBezTo>
                  <a:pt x="4853556" y="1075037"/>
                  <a:pt x="4860119" y="1069203"/>
                  <a:pt x="4865953" y="1069203"/>
                </a:cubicBezTo>
                <a:close/>
                <a:moveTo>
                  <a:pt x="4795122" y="1069203"/>
                </a:moveTo>
                <a:cubicBezTo>
                  <a:pt x="4803144" y="1069203"/>
                  <a:pt x="4808978" y="1075037"/>
                  <a:pt x="4808978" y="1083059"/>
                </a:cubicBezTo>
                <a:cubicBezTo>
                  <a:pt x="4808978" y="1091081"/>
                  <a:pt x="4803144" y="1095457"/>
                  <a:pt x="4795122" y="1095457"/>
                </a:cubicBezTo>
                <a:cubicBezTo>
                  <a:pt x="4787830" y="1095457"/>
                  <a:pt x="4782725" y="1091081"/>
                  <a:pt x="4782725" y="1083059"/>
                </a:cubicBezTo>
                <a:cubicBezTo>
                  <a:pt x="4782725" y="1075037"/>
                  <a:pt x="4787830" y="1069203"/>
                  <a:pt x="4795122" y="1069203"/>
                </a:cubicBezTo>
                <a:close/>
                <a:moveTo>
                  <a:pt x="4726684" y="1069203"/>
                </a:moveTo>
                <a:cubicBezTo>
                  <a:pt x="4735246" y="1069203"/>
                  <a:pt x="4741472" y="1075037"/>
                  <a:pt x="4741472" y="1083059"/>
                </a:cubicBezTo>
                <a:cubicBezTo>
                  <a:pt x="4741472" y="1091081"/>
                  <a:pt x="4735246" y="1095457"/>
                  <a:pt x="4726684" y="1095457"/>
                </a:cubicBezTo>
                <a:cubicBezTo>
                  <a:pt x="4718122" y="1095457"/>
                  <a:pt x="4711896" y="1091081"/>
                  <a:pt x="4711896" y="1083059"/>
                </a:cubicBezTo>
                <a:cubicBezTo>
                  <a:pt x="4711896" y="1075037"/>
                  <a:pt x="4718122" y="1069203"/>
                  <a:pt x="4726684" y="1069203"/>
                </a:cubicBezTo>
                <a:close/>
                <a:moveTo>
                  <a:pt x="4655853" y="1069203"/>
                </a:moveTo>
                <a:cubicBezTo>
                  <a:pt x="4663637" y="1069203"/>
                  <a:pt x="4670642" y="1075037"/>
                  <a:pt x="4670642" y="1083059"/>
                </a:cubicBezTo>
                <a:cubicBezTo>
                  <a:pt x="4670642" y="1091081"/>
                  <a:pt x="4663637" y="1095457"/>
                  <a:pt x="4655853" y="1095457"/>
                </a:cubicBezTo>
                <a:cubicBezTo>
                  <a:pt x="4647291" y="1095457"/>
                  <a:pt x="4641064" y="1091081"/>
                  <a:pt x="4641064" y="1083059"/>
                </a:cubicBezTo>
                <a:cubicBezTo>
                  <a:pt x="4641064" y="1075037"/>
                  <a:pt x="4647291" y="1069203"/>
                  <a:pt x="4655853" y="1069203"/>
                </a:cubicBezTo>
                <a:close/>
                <a:moveTo>
                  <a:pt x="4585023" y="1069203"/>
                </a:moveTo>
                <a:cubicBezTo>
                  <a:pt x="4592806" y="1069203"/>
                  <a:pt x="4599811" y="1075037"/>
                  <a:pt x="4599811" y="1083059"/>
                </a:cubicBezTo>
                <a:cubicBezTo>
                  <a:pt x="4599811" y="1091081"/>
                  <a:pt x="4592806" y="1095457"/>
                  <a:pt x="4585023" y="1095457"/>
                </a:cubicBezTo>
                <a:cubicBezTo>
                  <a:pt x="4576461" y="1095457"/>
                  <a:pt x="4570235" y="1091081"/>
                  <a:pt x="4570235" y="1083059"/>
                </a:cubicBezTo>
                <a:cubicBezTo>
                  <a:pt x="4570235" y="1075037"/>
                  <a:pt x="4576461" y="1069203"/>
                  <a:pt x="4585023" y="1069203"/>
                </a:cubicBezTo>
                <a:close/>
                <a:moveTo>
                  <a:pt x="4513260" y="1069203"/>
                </a:moveTo>
                <a:cubicBezTo>
                  <a:pt x="4519094" y="1069203"/>
                  <a:pt x="4525657" y="1075430"/>
                  <a:pt x="4525657" y="1083991"/>
                </a:cubicBezTo>
                <a:cubicBezTo>
                  <a:pt x="4525657" y="1092553"/>
                  <a:pt x="4519094" y="1098780"/>
                  <a:pt x="4513260" y="1098780"/>
                </a:cubicBezTo>
                <a:cubicBezTo>
                  <a:pt x="4505238" y="1098780"/>
                  <a:pt x="4499404" y="1092553"/>
                  <a:pt x="4499404" y="1083991"/>
                </a:cubicBezTo>
                <a:cubicBezTo>
                  <a:pt x="4499404" y="1075430"/>
                  <a:pt x="4505238" y="1069203"/>
                  <a:pt x="4513260" y="1069203"/>
                </a:cubicBezTo>
                <a:close/>
                <a:moveTo>
                  <a:pt x="4439056" y="1069203"/>
                </a:moveTo>
                <a:cubicBezTo>
                  <a:pt x="4445619" y="1069203"/>
                  <a:pt x="4451453" y="1075430"/>
                  <a:pt x="4451453" y="1083991"/>
                </a:cubicBezTo>
                <a:cubicBezTo>
                  <a:pt x="4451453" y="1092553"/>
                  <a:pt x="4445619" y="1098780"/>
                  <a:pt x="4439056" y="1098780"/>
                </a:cubicBezTo>
                <a:cubicBezTo>
                  <a:pt x="4431763" y="1098780"/>
                  <a:pt x="4425200" y="1092553"/>
                  <a:pt x="4425200" y="1083991"/>
                </a:cubicBezTo>
                <a:cubicBezTo>
                  <a:pt x="4425200" y="1075430"/>
                  <a:pt x="4431763" y="1069203"/>
                  <a:pt x="4439056" y="1069203"/>
                </a:cubicBezTo>
                <a:close/>
                <a:moveTo>
                  <a:pt x="4366768" y="1069203"/>
                </a:moveTo>
                <a:cubicBezTo>
                  <a:pt x="4374790" y="1069203"/>
                  <a:pt x="4380624" y="1075430"/>
                  <a:pt x="4380624" y="1083991"/>
                </a:cubicBezTo>
                <a:cubicBezTo>
                  <a:pt x="4380624" y="1092553"/>
                  <a:pt x="4374790" y="1098780"/>
                  <a:pt x="4366768" y="1098780"/>
                </a:cubicBezTo>
                <a:cubicBezTo>
                  <a:pt x="4360934" y="1098780"/>
                  <a:pt x="4354371" y="1092553"/>
                  <a:pt x="4354371" y="1083991"/>
                </a:cubicBezTo>
                <a:cubicBezTo>
                  <a:pt x="4354371" y="1075430"/>
                  <a:pt x="4360934" y="1069203"/>
                  <a:pt x="4366768" y="1069203"/>
                </a:cubicBezTo>
                <a:close/>
                <a:moveTo>
                  <a:pt x="4295937" y="1069203"/>
                </a:moveTo>
                <a:cubicBezTo>
                  <a:pt x="4303959" y="1069203"/>
                  <a:pt x="4309793" y="1075430"/>
                  <a:pt x="4309793" y="1083991"/>
                </a:cubicBezTo>
                <a:cubicBezTo>
                  <a:pt x="4309793" y="1092553"/>
                  <a:pt x="4303959" y="1098780"/>
                  <a:pt x="4295937" y="1098780"/>
                </a:cubicBezTo>
                <a:cubicBezTo>
                  <a:pt x="4290103" y="1098780"/>
                  <a:pt x="4283540" y="1092553"/>
                  <a:pt x="4283540" y="1083991"/>
                </a:cubicBezTo>
                <a:cubicBezTo>
                  <a:pt x="4283540" y="1075430"/>
                  <a:pt x="4290103" y="1069203"/>
                  <a:pt x="4295937" y="1069203"/>
                </a:cubicBezTo>
                <a:close/>
                <a:moveTo>
                  <a:pt x="4225107" y="1069203"/>
                </a:moveTo>
                <a:cubicBezTo>
                  <a:pt x="4233129" y="1069203"/>
                  <a:pt x="4238963" y="1075430"/>
                  <a:pt x="4238963" y="1083991"/>
                </a:cubicBezTo>
                <a:cubicBezTo>
                  <a:pt x="4238963" y="1092553"/>
                  <a:pt x="4233129" y="1098780"/>
                  <a:pt x="4225107" y="1098780"/>
                </a:cubicBezTo>
                <a:cubicBezTo>
                  <a:pt x="4217085" y="1098780"/>
                  <a:pt x="4212710" y="1092553"/>
                  <a:pt x="4212710" y="1083991"/>
                </a:cubicBezTo>
                <a:cubicBezTo>
                  <a:pt x="4212710" y="1075430"/>
                  <a:pt x="4217085" y="1069203"/>
                  <a:pt x="4225107" y="1069203"/>
                </a:cubicBezTo>
                <a:close/>
                <a:moveTo>
                  <a:pt x="4153295" y="1069203"/>
                </a:moveTo>
                <a:cubicBezTo>
                  <a:pt x="4161078" y="1069203"/>
                  <a:pt x="4168083" y="1075430"/>
                  <a:pt x="4168083" y="1083991"/>
                </a:cubicBezTo>
                <a:cubicBezTo>
                  <a:pt x="4168083" y="1092553"/>
                  <a:pt x="4161078" y="1098780"/>
                  <a:pt x="4153295" y="1098780"/>
                </a:cubicBezTo>
                <a:cubicBezTo>
                  <a:pt x="4144733" y="1098780"/>
                  <a:pt x="4138507" y="1092553"/>
                  <a:pt x="4138507" y="1083991"/>
                </a:cubicBezTo>
                <a:cubicBezTo>
                  <a:pt x="4138507" y="1075430"/>
                  <a:pt x="4144733" y="1069203"/>
                  <a:pt x="4153295" y="1069203"/>
                </a:cubicBezTo>
                <a:close/>
                <a:moveTo>
                  <a:pt x="4082465" y="1069203"/>
                </a:moveTo>
                <a:cubicBezTo>
                  <a:pt x="4090249" y="1069203"/>
                  <a:pt x="4097254" y="1075430"/>
                  <a:pt x="4097254" y="1083991"/>
                </a:cubicBezTo>
                <a:cubicBezTo>
                  <a:pt x="4097254" y="1092553"/>
                  <a:pt x="4090249" y="1098780"/>
                  <a:pt x="4082465" y="1098780"/>
                </a:cubicBezTo>
                <a:cubicBezTo>
                  <a:pt x="4073903" y="1098780"/>
                  <a:pt x="4067676" y="1092553"/>
                  <a:pt x="4067676" y="1083991"/>
                </a:cubicBezTo>
                <a:cubicBezTo>
                  <a:pt x="4067676" y="1075430"/>
                  <a:pt x="4073903" y="1069203"/>
                  <a:pt x="4082465" y="1069203"/>
                </a:cubicBezTo>
                <a:close/>
                <a:moveTo>
                  <a:pt x="4011635" y="1069203"/>
                </a:moveTo>
                <a:cubicBezTo>
                  <a:pt x="4019418" y="1069203"/>
                  <a:pt x="4026423" y="1075430"/>
                  <a:pt x="4026423" y="1083991"/>
                </a:cubicBezTo>
                <a:cubicBezTo>
                  <a:pt x="4026423" y="1092553"/>
                  <a:pt x="4019418" y="1098780"/>
                  <a:pt x="4011635" y="1098780"/>
                </a:cubicBezTo>
                <a:cubicBezTo>
                  <a:pt x="4003073" y="1098780"/>
                  <a:pt x="3996847" y="1092553"/>
                  <a:pt x="3996847" y="1083991"/>
                </a:cubicBezTo>
                <a:cubicBezTo>
                  <a:pt x="3996847" y="1075430"/>
                  <a:pt x="4003073" y="1069203"/>
                  <a:pt x="4011635" y="1069203"/>
                </a:cubicBezTo>
                <a:close/>
                <a:moveTo>
                  <a:pt x="3939871" y="1069203"/>
                </a:moveTo>
                <a:cubicBezTo>
                  <a:pt x="3947893" y="1069203"/>
                  <a:pt x="3952268" y="1075430"/>
                  <a:pt x="3952268" y="1083991"/>
                </a:cubicBezTo>
                <a:cubicBezTo>
                  <a:pt x="3952268" y="1092553"/>
                  <a:pt x="3947893" y="1098780"/>
                  <a:pt x="3939871" y="1098780"/>
                </a:cubicBezTo>
                <a:cubicBezTo>
                  <a:pt x="3932578" y="1098780"/>
                  <a:pt x="3926015" y="1092553"/>
                  <a:pt x="3926015" y="1083991"/>
                </a:cubicBezTo>
                <a:cubicBezTo>
                  <a:pt x="3926015" y="1075430"/>
                  <a:pt x="3932578" y="1069203"/>
                  <a:pt x="3939871" y="1069203"/>
                </a:cubicBezTo>
                <a:close/>
                <a:moveTo>
                  <a:pt x="582439" y="1069203"/>
                </a:moveTo>
                <a:cubicBezTo>
                  <a:pt x="589732" y="1069203"/>
                  <a:pt x="596295" y="1075766"/>
                  <a:pt x="596295" y="1083059"/>
                </a:cubicBezTo>
                <a:cubicBezTo>
                  <a:pt x="596295" y="1089622"/>
                  <a:pt x="589732" y="1095457"/>
                  <a:pt x="582439" y="1095457"/>
                </a:cubicBezTo>
                <a:cubicBezTo>
                  <a:pt x="574416" y="1095457"/>
                  <a:pt x="570041" y="1089622"/>
                  <a:pt x="570041" y="1083059"/>
                </a:cubicBezTo>
                <a:cubicBezTo>
                  <a:pt x="570041" y="1075766"/>
                  <a:pt x="574416" y="1069203"/>
                  <a:pt x="582439" y="1069203"/>
                </a:cubicBezTo>
                <a:close/>
                <a:moveTo>
                  <a:pt x="513628" y="1069203"/>
                </a:moveTo>
                <a:cubicBezTo>
                  <a:pt x="521977" y="1069203"/>
                  <a:pt x="528807" y="1075766"/>
                  <a:pt x="528807" y="1083059"/>
                </a:cubicBezTo>
                <a:cubicBezTo>
                  <a:pt x="528807" y="1089622"/>
                  <a:pt x="521977" y="1095457"/>
                  <a:pt x="513628" y="1095457"/>
                </a:cubicBezTo>
                <a:cubicBezTo>
                  <a:pt x="506040" y="1095457"/>
                  <a:pt x="499209" y="1089622"/>
                  <a:pt x="499209" y="1083059"/>
                </a:cubicBezTo>
                <a:cubicBezTo>
                  <a:pt x="499209" y="1075766"/>
                  <a:pt x="506040" y="1069203"/>
                  <a:pt x="513628" y="1069203"/>
                </a:cubicBezTo>
                <a:close/>
                <a:moveTo>
                  <a:pt x="439795" y="1069203"/>
                </a:moveTo>
                <a:cubicBezTo>
                  <a:pt x="448358" y="1069203"/>
                  <a:pt x="454585" y="1075766"/>
                  <a:pt x="454585" y="1083059"/>
                </a:cubicBezTo>
                <a:cubicBezTo>
                  <a:pt x="454585" y="1089622"/>
                  <a:pt x="448358" y="1095457"/>
                  <a:pt x="439795" y="1095457"/>
                </a:cubicBezTo>
                <a:cubicBezTo>
                  <a:pt x="432012" y="1095457"/>
                  <a:pt x="425007" y="1089622"/>
                  <a:pt x="425007" y="1083059"/>
                </a:cubicBezTo>
                <a:cubicBezTo>
                  <a:pt x="425007" y="1075766"/>
                  <a:pt x="432012" y="1069203"/>
                  <a:pt x="439795" y="1069203"/>
                </a:cubicBezTo>
                <a:close/>
                <a:moveTo>
                  <a:pt x="368965" y="1069203"/>
                </a:moveTo>
                <a:cubicBezTo>
                  <a:pt x="377527" y="1069203"/>
                  <a:pt x="383754" y="1075766"/>
                  <a:pt x="383754" y="1083059"/>
                </a:cubicBezTo>
                <a:cubicBezTo>
                  <a:pt x="383754" y="1089622"/>
                  <a:pt x="377527" y="1095457"/>
                  <a:pt x="368965" y="1095457"/>
                </a:cubicBezTo>
                <a:cubicBezTo>
                  <a:pt x="361182" y="1095457"/>
                  <a:pt x="354177" y="1089622"/>
                  <a:pt x="354177" y="1083059"/>
                </a:cubicBezTo>
                <a:cubicBezTo>
                  <a:pt x="354177" y="1075766"/>
                  <a:pt x="361182" y="1069203"/>
                  <a:pt x="368965" y="1069203"/>
                </a:cubicBezTo>
                <a:close/>
                <a:moveTo>
                  <a:pt x="297201" y="1069203"/>
                </a:moveTo>
                <a:cubicBezTo>
                  <a:pt x="305223" y="1069203"/>
                  <a:pt x="309599" y="1075766"/>
                  <a:pt x="309599" y="1083059"/>
                </a:cubicBezTo>
                <a:cubicBezTo>
                  <a:pt x="309599" y="1089622"/>
                  <a:pt x="305223" y="1095457"/>
                  <a:pt x="297201" y="1095457"/>
                </a:cubicBezTo>
                <a:cubicBezTo>
                  <a:pt x="289909" y="1095457"/>
                  <a:pt x="283346" y="1089622"/>
                  <a:pt x="283346" y="1083059"/>
                </a:cubicBezTo>
                <a:cubicBezTo>
                  <a:pt x="283346" y="1075766"/>
                  <a:pt x="289909" y="1069203"/>
                  <a:pt x="297201" y="1069203"/>
                </a:cubicBezTo>
                <a:close/>
                <a:moveTo>
                  <a:pt x="226372" y="1069203"/>
                </a:moveTo>
                <a:cubicBezTo>
                  <a:pt x="232207" y="1069203"/>
                  <a:pt x="238771" y="1075766"/>
                  <a:pt x="238771" y="1083059"/>
                </a:cubicBezTo>
                <a:cubicBezTo>
                  <a:pt x="238771" y="1089622"/>
                  <a:pt x="232207" y="1095457"/>
                  <a:pt x="226372" y="1095457"/>
                </a:cubicBezTo>
                <a:cubicBezTo>
                  <a:pt x="218350" y="1095457"/>
                  <a:pt x="212516" y="1089622"/>
                  <a:pt x="212516" y="1083059"/>
                </a:cubicBezTo>
                <a:cubicBezTo>
                  <a:pt x="212516" y="1075766"/>
                  <a:pt x="218350" y="1069203"/>
                  <a:pt x="226372" y="1069203"/>
                </a:cubicBezTo>
                <a:close/>
                <a:moveTo>
                  <a:pt x="154079" y="1069203"/>
                </a:moveTo>
                <a:cubicBezTo>
                  <a:pt x="161372" y="1069203"/>
                  <a:pt x="167935" y="1075766"/>
                  <a:pt x="167935" y="1083059"/>
                </a:cubicBezTo>
                <a:cubicBezTo>
                  <a:pt x="167935" y="1089622"/>
                  <a:pt x="161372" y="1095457"/>
                  <a:pt x="154079" y="1095457"/>
                </a:cubicBezTo>
                <a:cubicBezTo>
                  <a:pt x="147516" y="1095457"/>
                  <a:pt x="141682" y="1089622"/>
                  <a:pt x="141682" y="1083059"/>
                </a:cubicBezTo>
                <a:cubicBezTo>
                  <a:pt x="141682" y="1075766"/>
                  <a:pt x="147516" y="1069203"/>
                  <a:pt x="154079" y="1069203"/>
                </a:cubicBezTo>
                <a:close/>
                <a:moveTo>
                  <a:pt x="83249" y="1069203"/>
                </a:moveTo>
                <a:cubicBezTo>
                  <a:pt x="90542" y="1069203"/>
                  <a:pt x="97105" y="1075766"/>
                  <a:pt x="97105" y="1083059"/>
                </a:cubicBezTo>
                <a:cubicBezTo>
                  <a:pt x="97105" y="1089622"/>
                  <a:pt x="90542" y="1095457"/>
                  <a:pt x="83249" y="1095457"/>
                </a:cubicBezTo>
                <a:cubicBezTo>
                  <a:pt x="76686" y="1095457"/>
                  <a:pt x="70852" y="1089622"/>
                  <a:pt x="70852" y="1083059"/>
                </a:cubicBezTo>
                <a:cubicBezTo>
                  <a:pt x="70852" y="1075766"/>
                  <a:pt x="76686" y="1069203"/>
                  <a:pt x="83249" y="1069203"/>
                </a:cubicBezTo>
                <a:close/>
                <a:moveTo>
                  <a:pt x="12014" y="1069203"/>
                </a:moveTo>
                <a:cubicBezTo>
                  <a:pt x="20258" y="1069203"/>
                  <a:pt x="26255" y="1075766"/>
                  <a:pt x="26255" y="1083059"/>
                </a:cubicBezTo>
                <a:cubicBezTo>
                  <a:pt x="26255" y="1091081"/>
                  <a:pt x="20258" y="1095457"/>
                  <a:pt x="12014" y="1095457"/>
                </a:cubicBezTo>
                <a:cubicBezTo>
                  <a:pt x="4518" y="1095457"/>
                  <a:pt x="21" y="1091081"/>
                  <a:pt x="21" y="1083059"/>
                </a:cubicBezTo>
                <a:cubicBezTo>
                  <a:pt x="21" y="1075766"/>
                  <a:pt x="4518" y="1069203"/>
                  <a:pt x="12014" y="1069203"/>
                </a:cubicBezTo>
                <a:close/>
                <a:moveTo>
                  <a:pt x="6724405" y="998371"/>
                </a:moveTo>
                <a:cubicBezTo>
                  <a:pt x="6732427" y="998371"/>
                  <a:pt x="6738261" y="1004205"/>
                  <a:pt x="6738261" y="1010768"/>
                </a:cubicBezTo>
                <a:cubicBezTo>
                  <a:pt x="6738261" y="1018061"/>
                  <a:pt x="6732427" y="1024625"/>
                  <a:pt x="6724405" y="1024625"/>
                </a:cubicBezTo>
                <a:cubicBezTo>
                  <a:pt x="6718571" y="1024625"/>
                  <a:pt x="6712008" y="1018061"/>
                  <a:pt x="6712008" y="1010768"/>
                </a:cubicBezTo>
                <a:cubicBezTo>
                  <a:pt x="6712008" y="1004205"/>
                  <a:pt x="6718571" y="998371"/>
                  <a:pt x="6724405" y="998371"/>
                </a:cubicBezTo>
                <a:close/>
                <a:moveTo>
                  <a:pt x="6653576" y="998371"/>
                </a:moveTo>
                <a:cubicBezTo>
                  <a:pt x="6660869" y="998371"/>
                  <a:pt x="6667432" y="1004205"/>
                  <a:pt x="6667432" y="1010768"/>
                </a:cubicBezTo>
                <a:cubicBezTo>
                  <a:pt x="6667432" y="1018061"/>
                  <a:pt x="6660869" y="1024625"/>
                  <a:pt x="6653576" y="1024625"/>
                </a:cubicBezTo>
                <a:cubicBezTo>
                  <a:pt x="6645554" y="1024625"/>
                  <a:pt x="6641179" y="1018061"/>
                  <a:pt x="6641179" y="1010768"/>
                </a:cubicBezTo>
                <a:cubicBezTo>
                  <a:pt x="6641179" y="1004205"/>
                  <a:pt x="6645554" y="998371"/>
                  <a:pt x="6653576" y="998371"/>
                </a:cubicBezTo>
                <a:close/>
                <a:moveTo>
                  <a:pt x="6581764" y="998371"/>
                </a:moveTo>
                <a:cubicBezTo>
                  <a:pt x="6589547" y="998371"/>
                  <a:pt x="6596552" y="1004205"/>
                  <a:pt x="6596552" y="1010768"/>
                </a:cubicBezTo>
                <a:cubicBezTo>
                  <a:pt x="6596552" y="1018061"/>
                  <a:pt x="6589547" y="1024625"/>
                  <a:pt x="6581764" y="1024625"/>
                </a:cubicBezTo>
                <a:cubicBezTo>
                  <a:pt x="6573202" y="1024625"/>
                  <a:pt x="6566976" y="1018061"/>
                  <a:pt x="6566976" y="1010768"/>
                </a:cubicBezTo>
                <a:cubicBezTo>
                  <a:pt x="6566976" y="1004205"/>
                  <a:pt x="6573202" y="998371"/>
                  <a:pt x="6581764" y="998371"/>
                </a:cubicBezTo>
                <a:close/>
                <a:moveTo>
                  <a:pt x="6510933" y="998371"/>
                </a:moveTo>
                <a:cubicBezTo>
                  <a:pt x="6518717" y="998371"/>
                  <a:pt x="6525722" y="1004205"/>
                  <a:pt x="6525722" y="1010768"/>
                </a:cubicBezTo>
                <a:cubicBezTo>
                  <a:pt x="6525722" y="1018061"/>
                  <a:pt x="6518717" y="1024625"/>
                  <a:pt x="6510933" y="1024625"/>
                </a:cubicBezTo>
                <a:cubicBezTo>
                  <a:pt x="6502371" y="1024625"/>
                  <a:pt x="6496144" y="1018061"/>
                  <a:pt x="6496144" y="1010768"/>
                </a:cubicBezTo>
                <a:cubicBezTo>
                  <a:pt x="6496144" y="1004205"/>
                  <a:pt x="6502371" y="998371"/>
                  <a:pt x="6510933" y="998371"/>
                </a:cubicBezTo>
                <a:close/>
                <a:moveTo>
                  <a:pt x="6440492" y="998371"/>
                </a:moveTo>
                <a:cubicBezTo>
                  <a:pt x="6448081" y="998371"/>
                  <a:pt x="6454911" y="1004205"/>
                  <a:pt x="6454911" y="1010768"/>
                </a:cubicBezTo>
                <a:cubicBezTo>
                  <a:pt x="6454911" y="1018061"/>
                  <a:pt x="6448081" y="1024625"/>
                  <a:pt x="6440492" y="1024625"/>
                </a:cubicBezTo>
                <a:cubicBezTo>
                  <a:pt x="6432145" y="1024625"/>
                  <a:pt x="6425315" y="1018061"/>
                  <a:pt x="6425315" y="1010768"/>
                </a:cubicBezTo>
                <a:cubicBezTo>
                  <a:pt x="6425315" y="1004205"/>
                  <a:pt x="6432145" y="998371"/>
                  <a:pt x="6440492" y="998371"/>
                </a:cubicBezTo>
                <a:close/>
                <a:moveTo>
                  <a:pt x="6368340" y="998371"/>
                </a:moveTo>
                <a:cubicBezTo>
                  <a:pt x="6376362" y="998371"/>
                  <a:pt x="6380737" y="1004205"/>
                  <a:pt x="6380737" y="1010768"/>
                </a:cubicBezTo>
                <a:cubicBezTo>
                  <a:pt x="6380737" y="1018061"/>
                  <a:pt x="6376362" y="1024625"/>
                  <a:pt x="6368340" y="1024625"/>
                </a:cubicBezTo>
                <a:cubicBezTo>
                  <a:pt x="6361047" y="1024625"/>
                  <a:pt x="6354484" y="1018061"/>
                  <a:pt x="6354484" y="1010768"/>
                </a:cubicBezTo>
                <a:cubicBezTo>
                  <a:pt x="6354484" y="1004205"/>
                  <a:pt x="6361047" y="998371"/>
                  <a:pt x="6368340" y="998371"/>
                </a:cubicBezTo>
                <a:close/>
                <a:moveTo>
                  <a:pt x="6297511" y="998371"/>
                </a:moveTo>
                <a:cubicBezTo>
                  <a:pt x="6304074" y="998371"/>
                  <a:pt x="6309908" y="1004205"/>
                  <a:pt x="6309908" y="1010768"/>
                </a:cubicBezTo>
                <a:cubicBezTo>
                  <a:pt x="6309908" y="1018061"/>
                  <a:pt x="6304074" y="1024625"/>
                  <a:pt x="6297511" y="1024625"/>
                </a:cubicBezTo>
                <a:cubicBezTo>
                  <a:pt x="6290218" y="1024625"/>
                  <a:pt x="6283655" y="1018061"/>
                  <a:pt x="6283655" y="1010768"/>
                </a:cubicBezTo>
                <a:cubicBezTo>
                  <a:pt x="6283655" y="1004205"/>
                  <a:pt x="6290218" y="998371"/>
                  <a:pt x="6297511" y="998371"/>
                </a:cubicBezTo>
                <a:close/>
                <a:moveTo>
                  <a:pt x="6226679" y="998371"/>
                </a:moveTo>
                <a:cubicBezTo>
                  <a:pt x="6233242" y="998371"/>
                  <a:pt x="6239076" y="1004205"/>
                  <a:pt x="6239076" y="1010768"/>
                </a:cubicBezTo>
                <a:cubicBezTo>
                  <a:pt x="6239076" y="1018061"/>
                  <a:pt x="6233242" y="1024625"/>
                  <a:pt x="6226679" y="1024625"/>
                </a:cubicBezTo>
                <a:cubicBezTo>
                  <a:pt x="6219386" y="1024625"/>
                  <a:pt x="6212823" y="1018061"/>
                  <a:pt x="6212823" y="1010768"/>
                </a:cubicBezTo>
                <a:cubicBezTo>
                  <a:pt x="6212823" y="1004205"/>
                  <a:pt x="6219386" y="998371"/>
                  <a:pt x="6226679" y="998371"/>
                </a:cubicBezTo>
                <a:close/>
                <a:moveTo>
                  <a:pt x="6154391" y="998371"/>
                </a:moveTo>
                <a:cubicBezTo>
                  <a:pt x="6161684" y="998371"/>
                  <a:pt x="6168247" y="1004205"/>
                  <a:pt x="6168247" y="1010768"/>
                </a:cubicBezTo>
                <a:cubicBezTo>
                  <a:pt x="6168247" y="1018061"/>
                  <a:pt x="6161684" y="1024625"/>
                  <a:pt x="6154391" y="1024625"/>
                </a:cubicBezTo>
                <a:cubicBezTo>
                  <a:pt x="6147828" y="1024625"/>
                  <a:pt x="6141994" y="1018061"/>
                  <a:pt x="6141994" y="1010768"/>
                </a:cubicBezTo>
                <a:cubicBezTo>
                  <a:pt x="6141994" y="1004205"/>
                  <a:pt x="6147828" y="998371"/>
                  <a:pt x="6154391" y="998371"/>
                </a:cubicBezTo>
                <a:close/>
                <a:moveTo>
                  <a:pt x="6083559" y="998371"/>
                </a:moveTo>
                <a:cubicBezTo>
                  <a:pt x="6090852" y="998371"/>
                  <a:pt x="6097415" y="1004205"/>
                  <a:pt x="6097415" y="1010768"/>
                </a:cubicBezTo>
                <a:cubicBezTo>
                  <a:pt x="6097415" y="1018061"/>
                  <a:pt x="6090852" y="1024625"/>
                  <a:pt x="6083559" y="1024625"/>
                </a:cubicBezTo>
                <a:cubicBezTo>
                  <a:pt x="6076996" y="1024625"/>
                  <a:pt x="6071162" y="1018061"/>
                  <a:pt x="6071162" y="1010768"/>
                </a:cubicBezTo>
                <a:cubicBezTo>
                  <a:pt x="6071162" y="1004205"/>
                  <a:pt x="6076996" y="998371"/>
                  <a:pt x="6083559" y="998371"/>
                </a:cubicBezTo>
                <a:close/>
                <a:moveTo>
                  <a:pt x="6009356" y="998371"/>
                </a:moveTo>
                <a:cubicBezTo>
                  <a:pt x="6016649" y="998371"/>
                  <a:pt x="6023212" y="1004205"/>
                  <a:pt x="6023212" y="1010768"/>
                </a:cubicBezTo>
                <a:cubicBezTo>
                  <a:pt x="6023212" y="1018061"/>
                  <a:pt x="6016649" y="1024625"/>
                  <a:pt x="6009356" y="1024625"/>
                </a:cubicBezTo>
                <a:cubicBezTo>
                  <a:pt x="6001334" y="1024625"/>
                  <a:pt x="5996959" y="1018061"/>
                  <a:pt x="5996959" y="1010768"/>
                </a:cubicBezTo>
                <a:cubicBezTo>
                  <a:pt x="5996959" y="1004205"/>
                  <a:pt x="6001334" y="998371"/>
                  <a:pt x="6009356" y="998371"/>
                </a:cubicBezTo>
                <a:close/>
                <a:moveTo>
                  <a:pt x="5940548" y="998371"/>
                </a:moveTo>
                <a:cubicBezTo>
                  <a:pt x="5948896" y="998371"/>
                  <a:pt x="5955726" y="1004205"/>
                  <a:pt x="5955726" y="1010768"/>
                </a:cubicBezTo>
                <a:cubicBezTo>
                  <a:pt x="5955726" y="1018061"/>
                  <a:pt x="5948896" y="1024625"/>
                  <a:pt x="5940548" y="1024625"/>
                </a:cubicBezTo>
                <a:cubicBezTo>
                  <a:pt x="5932960" y="1024625"/>
                  <a:pt x="5926130" y="1018061"/>
                  <a:pt x="5926130" y="1010768"/>
                </a:cubicBezTo>
                <a:cubicBezTo>
                  <a:pt x="5926130" y="1004205"/>
                  <a:pt x="5932960" y="998371"/>
                  <a:pt x="5940548" y="998371"/>
                </a:cubicBezTo>
                <a:close/>
                <a:moveTo>
                  <a:pt x="5870088" y="998371"/>
                </a:moveTo>
                <a:cubicBezTo>
                  <a:pt x="5878650" y="998371"/>
                  <a:pt x="5884877" y="1004205"/>
                  <a:pt x="5884877" y="1010768"/>
                </a:cubicBezTo>
                <a:cubicBezTo>
                  <a:pt x="5884877" y="1018061"/>
                  <a:pt x="5878650" y="1024625"/>
                  <a:pt x="5870088" y="1024625"/>
                </a:cubicBezTo>
                <a:cubicBezTo>
                  <a:pt x="5862304" y="1024625"/>
                  <a:pt x="5855299" y="1018061"/>
                  <a:pt x="5855299" y="1010768"/>
                </a:cubicBezTo>
                <a:cubicBezTo>
                  <a:pt x="5855299" y="1004205"/>
                  <a:pt x="5862304" y="998371"/>
                  <a:pt x="5870088" y="998371"/>
                </a:cubicBezTo>
                <a:close/>
                <a:moveTo>
                  <a:pt x="5799257" y="998371"/>
                </a:moveTo>
                <a:cubicBezTo>
                  <a:pt x="5807819" y="998371"/>
                  <a:pt x="5814045" y="1004205"/>
                  <a:pt x="5814045" y="1010768"/>
                </a:cubicBezTo>
                <a:cubicBezTo>
                  <a:pt x="5814045" y="1018061"/>
                  <a:pt x="5807819" y="1024625"/>
                  <a:pt x="5799257" y="1024625"/>
                </a:cubicBezTo>
                <a:cubicBezTo>
                  <a:pt x="5791474" y="1024625"/>
                  <a:pt x="5784469" y="1018061"/>
                  <a:pt x="5784469" y="1010768"/>
                </a:cubicBezTo>
                <a:cubicBezTo>
                  <a:pt x="5784469" y="1004205"/>
                  <a:pt x="5791474" y="998371"/>
                  <a:pt x="5799257" y="998371"/>
                </a:cubicBezTo>
                <a:close/>
                <a:moveTo>
                  <a:pt x="5724122" y="998371"/>
                </a:moveTo>
                <a:cubicBezTo>
                  <a:pt x="5730685" y="998371"/>
                  <a:pt x="5736519" y="1004205"/>
                  <a:pt x="5736519" y="1010768"/>
                </a:cubicBezTo>
                <a:cubicBezTo>
                  <a:pt x="5736519" y="1018061"/>
                  <a:pt x="5730685" y="1024625"/>
                  <a:pt x="5724122" y="1024625"/>
                </a:cubicBezTo>
                <a:cubicBezTo>
                  <a:pt x="5716100" y="1024625"/>
                  <a:pt x="5710266" y="1018061"/>
                  <a:pt x="5710266" y="1010768"/>
                </a:cubicBezTo>
                <a:cubicBezTo>
                  <a:pt x="5710266" y="1004205"/>
                  <a:pt x="5716100" y="998371"/>
                  <a:pt x="5724122" y="998371"/>
                </a:cubicBezTo>
                <a:close/>
                <a:moveTo>
                  <a:pt x="5653291" y="998371"/>
                </a:moveTo>
                <a:cubicBezTo>
                  <a:pt x="5659125" y="998371"/>
                  <a:pt x="5665688" y="1004205"/>
                  <a:pt x="5665688" y="1012227"/>
                </a:cubicBezTo>
                <a:cubicBezTo>
                  <a:pt x="5665688" y="1018061"/>
                  <a:pt x="5659125" y="1024625"/>
                  <a:pt x="5653291" y="1024625"/>
                </a:cubicBezTo>
                <a:cubicBezTo>
                  <a:pt x="5645269" y="1024625"/>
                  <a:pt x="5639435" y="1018061"/>
                  <a:pt x="5639435" y="1012227"/>
                </a:cubicBezTo>
                <a:cubicBezTo>
                  <a:pt x="5639435" y="1004205"/>
                  <a:pt x="5645269" y="998371"/>
                  <a:pt x="5653291" y="998371"/>
                </a:cubicBezTo>
                <a:close/>
                <a:moveTo>
                  <a:pt x="5581002" y="998371"/>
                </a:moveTo>
                <a:cubicBezTo>
                  <a:pt x="5588295" y="998371"/>
                  <a:pt x="5594858" y="1004205"/>
                  <a:pt x="5594858" y="1012227"/>
                </a:cubicBezTo>
                <a:cubicBezTo>
                  <a:pt x="5594858" y="1018061"/>
                  <a:pt x="5588295" y="1024625"/>
                  <a:pt x="5581002" y="1024625"/>
                </a:cubicBezTo>
                <a:cubicBezTo>
                  <a:pt x="5574439" y="1024625"/>
                  <a:pt x="5568605" y="1018061"/>
                  <a:pt x="5568605" y="1012227"/>
                </a:cubicBezTo>
                <a:cubicBezTo>
                  <a:pt x="5568605" y="1004205"/>
                  <a:pt x="5574439" y="998371"/>
                  <a:pt x="5581002" y="998371"/>
                </a:cubicBezTo>
                <a:close/>
                <a:moveTo>
                  <a:pt x="5510171" y="998371"/>
                </a:moveTo>
                <a:cubicBezTo>
                  <a:pt x="5517464" y="998371"/>
                  <a:pt x="5524027" y="1004205"/>
                  <a:pt x="5524027" y="1012227"/>
                </a:cubicBezTo>
                <a:cubicBezTo>
                  <a:pt x="5524027" y="1018061"/>
                  <a:pt x="5517464" y="1024625"/>
                  <a:pt x="5510171" y="1024625"/>
                </a:cubicBezTo>
                <a:cubicBezTo>
                  <a:pt x="5503608" y="1024625"/>
                  <a:pt x="5497774" y="1018061"/>
                  <a:pt x="5497774" y="1012227"/>
                </a:cubicBezTo>
                <a:cubicBezTo>
                  <a:pt x="5497774" y="1004205"/>
                  <a:pt x="5503608" y="998371"/>
                  <a:pt x="5510171" y="998371"/>
                </a:cubicBezTo>
                <a:close/>
                <a:moveTo>
                  <a:pt x="5438937" y="998371"/>
                </a:moveTo>
                <a:cubicBezTo>
                  <a:pt x="5447182" y="998371"/>
                  <a:pt x="5453178" y="1004205"/>
                  <a:pt x="5453178" y="1012227"/>
                </a:cubicBezTo>
                <a:cubicBezTo>
                  <a:pt x="5453178" y="1018061"/>
                  <a:pt x="5447182" y="1024625"/>
                  <a:pt x="5438937" y="1024625"/>
                </a:cubicBezTo>
                <a:cubicBezTo>
                  <a:pt x="5431442" y="1024625"/>
                  <a:pt x="5426945" y="1018061"/>
                  <a:pt x="5426945" y="1012227"/>
                </a:cubicBezTo>
                <a:cubicBezTo>
                  <a:pt x="5426945" y="1004205"/>
                  <a:pt x="5431442" y="998371"/>
                  <a:pt x="5438937" y="998371"/>
                </a:cubicBezTo>
                <a:close/>
                <a:moveTo>
                  <a:pt x="5367530" y="998371"/>
                </a:moveTo>
                <a:cubicBezTo>
                  <a:pt x="5376092" y="998371"/>
                  <a:pt x="5382318" y="1004205"/>
                  <a:pt x="5382318" y="1012227"/>
                </a:cubicBezTo>
                <a:cubicBezTo>
                  <a:pt x="5382318" y="1018061"/>
                  <a:pt x="5376092" y="1024625"/>
                  <a:pt x="5367530" y="1024625"/>
                </a:cubicBezTo>
                <a:cubicBezTo>
                  <a:pt x="5359747" y="1024625"/>
                  <a:pt x="5352742" y="1018061"/>
                  <a:pt x="5352742" y="1012227"/>
                </a:cubicBezTo>
                <a:cubicBezTo>
                  <a:pt x="5352742" y="1004205"/>
                  <a:pt x="5359747" y="998371"/>
                  <a:pt x="5367530" y="998371"/>
                </a:cubicBezTo>
                <a:close/>
                <a:moveTo>
                  <a:pt x="5296699" y="998371"/>
                </a:moveTo>
                <a:cubicBezTo>
                  <a:pt x="5305261" y="998371"/>
                  <a:pt x="5311488" y="1004205"/>
                  <a:pt x="5311488" y="1012227"/>
                </a:cubicBezTo>
                <a:cubicBezTo>
                  <a:pt x="5311488" y="1018061"/>
                  <a:pt x="5305261" y="1024625"/>
                  <a:pt x="5296699" y="1024625"/>
                </a:cubicBezTo>
                <a:cubicBezTo>
                  <a:pt x="5288915" y="1024625"/>
                  <a:pt x="5281910" y="1018061"/>
                  <a:pt x="5281910" y="1012227"/>
                </a:cubicBezTo>
                <a:cubicBezTo>
                  <a:pt x="5281910" y="1004205"/>
                  <a:pt x="5288915" y="998371"/>
                  <a:pt x="5296699" y="998371"/>
                </a:cubicBezTo>
                <a:close/>
                <a:moveTo>
                  <a:pt x="5225869" y="998371"/>
                </a:moveTo>
                <a:cubicBezTo>
                  <a:pt x="5234431" y="998371"/>
                  <a:pt x="5240657" y="1004205"/>
                  <a:pt x="5240657" y="1012227"/>
                </a:cubicBezTo>
                <a:cubicBezTo>
                  <a:pt x="5240657" y="1018061"/>
                  <a:pt x="5234431" y="1024625"/>
                  <a:pt x="5225869" y="1024625"/>
                </a:cubicBezTo>
                <a:cubicBezTo>
                  <a:pt x="5217307" y="1024625"/>
                  <a:pt x="5211081" y="1018061"/>
                  <a:pt x="5211081" y="1012227"/>
                </a:cubicBezTo>
                <a:cubicBezTo>
                  <a:pt x="5211081" y="1004205"/>
                  <a:pt x="5217307" y="998371"/>
                  <a:pt x="5225869" y="998371"/>
                </a:cubicBezTo>
                <a:close/>
                <a:moveTo>
                  <a:pt x="5154105" y="998371"/>
                </a:moveTo>
                <a:cubicBezTo>
                  <a:pt x="5162127" y="998371"/>
                  <a:pt x="5166502" y="1004205"/>
                  <a:pt x="5166502" y="1012227"/>
                </a:cubicBezTo>
                <a:cubicBezTo>
                  <a:pt x="5166502" y="1018061"/>
                  <a:pt x="5162127" y="1024625"/>
                  <a:pt x="5154105" y="1024625"/>
                </a:cubicBezTo>
                <a:cubicBezTo>
                  <a:pt x="5146083" y="1024625"/>
                  <a:pt x="5140249" y="1018061"/>
                  <a:pt x="5140249" y="1012227"/>
                </a:cubicBezTo>
                <a:cubicBezTo>
                  <a:pt x="5140249" y="1004205"/>
                  <a:pt x="5146083" y="998371"/>
                  <a:pt x="5154105" y="998371"/>
                </a:cubicBezTo>
                <a:close/>
                <a:moveTo>
                  <a:pt x="5083276" y="998371"/>
                </a:moveTo>
                <a:cubicBezTo>
                  <a:pt x="5089110" y="998371"/>
                  <a:pt x="5095673" y="1004205"/>
                  <a:pt x="5095673" y="1012227"/>
                </a:cubicBezTo>
                <a:cubicBezTo>
                  <a:pt x="5095673" y="1018061"/>
                  <a:pt x="5089110" y="1024625"/>
                  <a:pt x="5083276" y="1024625"/>
                </a:cubicBezTo>
                <a:cubicBezTo>
                  <a:pt x="5075254" y="1024625"/>
                  <a:pt x="5069420" y="1018061"/>
                  <a:pt x="5069420" y="1012227"/>
                </a:cubicBezTo>
                <a:cubicBezTo>
                  <a:pt x="5069420" y="1004205"/>
                  <a:pt x="5075254" y="998371"/>
                  <a:pt x="5083276" y="998371"/>
                </a:cubicBezTo>
                <a:close/>
                <a:moveTo>
                  <a:pt x="5012445" y="998371"/>
                </a:moveTo>
                <a:cubicBezTo>
                  <a:pt x="5018279" y="998371"/>
                  <a:pt x="5024842" y="1004205"/>
                  <a:pt x="5024842" y="1012227"/>
                </a:cubicBezTo>
                <a:cubicBezTo>
                  <a:pt x="5024842" y="1018061"/>
                  <a:pt x="5018279" y="1024625"/>
                  <a:pt x="5012445" y="1024625"/>
                </a:cubicBezTo>
                <a:cubicBezTo>
                  <a:pt x="5004423" y="1024625"/>
                  <a:pt x="4998589" y="1018061"/>
                  <a:pt x="4998589" y="1012227"/>
                </a:cubicBezTo>
                <a:cubicBezTo>
                  <a:pt x="4998589" y="1004205"/>
                  <a:pt x="5004423" y="998371"/>
                  <a:pt x="5012445" y="998371"/>
                </a:cubicBezTo>
                <a:close/>
                <a:moveTo>
                  <a:pt x="4940157" y="998371"/>
                </a:moveTo>
                <a:cubicBezTo>
                  <a:pt x="4948179" y="998371"/>
                  <a:pt x="4954013" y="1004205"/>
                  <a:pt x="4954013" y="1012227"/>
                </a:cubicBezTo>
                <a:cubicBezTo>
                  <a:pt x="4954013" y="1018061"/>
                  <a:pt x="4948179" y="1024625"/>
                  <a:pt x="4940157" y="1024625"/>
                </a:cubicBezTo>
                <a:cubicBezTo>
                  <a:pt x="4934323" y="1024625"/>
                  <a:pt x="4927760" y="1018061"/>
                  <a:pt x="4927760" y="1012227"/>
                </a:cubicBezTo>
                <a:cubicBezTo>
                  <a:pt x="4927760" y="1004205"/>
                  <a:pt x="4934323" y="998371"/>
                  <a:pt x="4940157" y="998371"/>
                </a:cubicBezTo>
                <a:close/>
                <a:moveTo>
                  <a:pt x="4865953" y="998371"/>
                </a:moveTo>
                <a:cubicBezTo>
                  <a:pt x="4873975" y="998371"/>
                  <a:pt x="4879809" y="1004205"/>
                  <a:pt x="4879809" y="1012227"/>
                </a:cubicBezTo>
                <a:cubicBezTo>
                  <a:pt x="4879809" y="1018061"/>
                  <a:pt x="4873975" y="1024625"/>
                  <a:pt x="4865953" y="1024625"/>
                </a:cubicBezTo>
                <a:cubicBezTo>
                  <a:pt x="4860119" y="1024625"/>
                  <a:pt x="4853556" y="1018061"/>
                  <a:pt x="4853556" y="1012227"/>
                </a:cubicBezTo>
                <a:cubicBezTo>
                  <a:pt x="4853556" y="1004205"/>
                  <a:pt x="4860119" y="998371"/>
                  <a:pt x="4865953" y="998371"/>
                </a:cubicBezTo>
                <a:close/>
                <a:moveTo>
                  <a:pt x="4797514" y="998371"/>
                </a:moveTo>
                <a:cubicBezTo>
                  <a:pt x="4806076" y="998371"/>
                  <a:pt x="4812303" y="1004205"/>
                  <a:pt x="4812303" y="1012227"/>
                </a:cubicBezTo>
                <a:cubicBezTo>
                  <a:pt x="4812303" y="1018061"/>
                  <a:pt x="4806076" y="1024625"/>
                  <a:pt x="4797514" y="1024625"/>
                </a:cubicBezTo>
                <a:cubicBezTo>
                  <a:pt x="4789730" y="1024625"/>
                  <a:pt x="4784282" y="1018061"/>
                  <a:pt x="4782725" y="1012227"/>
                </a:cubicBezTo>
                <a:cubicBezTo>
                  <a:pt x="4782725" y="1004205"/>
                  <a:pt x="4789730" y="998371"/>
                  <a:pt x="4797514" y="998371"/>
                </a:cubicBezTo>
                <a:close/>
                <a:moveTo>
                  <a:pt x="4726684" y="998371"/>
                </a:moveTo>
                <a:cubicBezTo>
                  <a:pt x="4735246" y="998371"/>
                  <a:pt x="4741472" y="1004205"/>
                  <a:pt x="4741472" y="1012227"/>
                </a:cubicBezTo>
                <a:cubicBezTo>
                  <a:pt x="4741472" y="1018061"/>
                  <a:pt x="4735246" y="1024625"/>
                  <a:pt x="4726684" y="1024625"/>
                </a:cubicBezTo>
                <a:cubicBezTo>
                  <a:pt x="4718122" y="1024625"/>
                  <a:pt x="4711896" y="1018061"/>
                  <a:pt x="4711896" y="1012227"/>
                </a:cubicBezTo>
                <a:cubicBezTo>
                  <a:pt x="4711896" y="1004205"/>
                  <a:pt x="4718122" y="998371"/>
                  <a:pt x="4726684" y="998371"/>
                </a:cubicBezTo>
                <a:close/>
                <a:moveTo>
                  <a:pt x="4655853" y="998371"/>
                </a:moveTo>
                <a:cubicBezTo>
                  <a:pt x="4663637" y="998371"/>
                  <a:pt x="4670642" y="1004205"/>
                  <a:pt x="4670642" y="1012227"/>
                </a:cubicBezTo>
                <a:cubicBezTo>
                  <a:pt x="4670642" y="1018061"/>
                  <a:pt x="4663637" y="1024625"/>
                  <a:pt x="4655853" y="1024625"/>
                </a:cubicBezTo>
                <a:cubicBezTo>
                  <a:pt x="4647291" y="1024625"/>
                  <a:pt x="4641064" y="1018061"/>
                  <a:pt x="4641064" y="1012227"/>
                </a:cubicBezTo>
                <a:cubicBezTo>
                  <a:pt x="4641064" y="1004205"/>
                  <a:pt x="4647291" y="998371"/>
                  <a:pt x="4655853" y="998371"/>
                </a:cubicBezTo>
                <a:close/>
                <a:moveTo>
                  <a:pt x="4584091" y="998371"/>
                </a:moveTo>
                <a:cubicBezTo>
                  <a:pt x="4591384" y="998371"/>
                  <a:pt x="4596488" y="1004205"/>
                  <a:pt x="4596488" y="1012227"/>
                </a:cubicBezTo>
                <a:cubicBezTo>
                  <a:pt x="4596488" y="1018061"/>
                  <a:pt x="4591384" y="1024625"/>
                  <a:pt x="4584091" y="1024625"/>
                </a:cubicBezTo>
                <a:cubicBezTo>
                  <a:pt x="4576069" y="1024625"/>
                  <a:pt x="4570235" y="1018061"/>
                  <a:pt x="4570235" y="1012227"/>
                </a:cubicBezTo>
                <a:cubicBezTo>
                  <a:pt x="4570235" y="1004205"/>
                  <a:pt x="4576069" y="998371"/>
                  <a:pt x="4584091" y="998371"/>
                </a:cubicBezTo>
                <a:close/>
                <a:moveTo>
                  <a:pt x="4513260" y="998371"/>
                </a:moveTo>
                <a:cubicBezTo>
                  <a:pt x="4519094" y="998371"/>
                  <a:pt x="4525657" y="1004205"/>
                  <a:pt x="4525657" y="1012227"/>
                </a:cubicBezTo>
                <a:cubicBezTo>
                  <a:pt x="4525657" y="1019520"/>
                  <a:pt x="4519094" y="1024625"/>
                  <a:pt x="4513260" y="1024625"/>
                </a:cubicBezTo>
                <a:cubicBezTo>
                  <a:pt x="4505238" y="1024625"/>
                  <a:pt x="4499404" y="1019520"/>
                  <a:pt x="4499404" y="1012227"/>
                </a:cubicBezTo>
                <a:cubicBezTo>
                  <a:pt x="4499404" y="1004205"/>
                  <a:pt x="4505238" y="998371"/>
                  <a:pt x="4513260" y="998371"/>
                </a:cubicBezTo>
                <a:close/>
                <a:moveTo>
                  <a:pt x="4439056" y="998371"/>
                </a:moveTo>
                <a:cubicBezTo>
                  <a:pt x="4445619" y="998371"/>
                  <a:pt x="4451453" y="1004205"/>
                  <a:pt x="4451453" y="1012227"/>
                </a:cubicBezTo>
                <a:cubicBezTo>
                  <a:pt x="4451453" y="1019520"/>
                  <a:pt x="4445619" y="1024625"/>
                  <a:pt x="4439056" y="1024625"/>
                </a:cubicBezTo>
                <a:cubicBezTo>
                  <a:pt x="4431763" y="1024625"/>
                  <a:pt x="4425200" y="1019520"/>
                  <a:pt x="4425200" y="1012227"/>
                </a:cubicBezTo>
                <a:cubicBezTo>
                  <a:pt x="4425200" y="1004205"/>
                  <a:pt x="4431763" y="998371"/>
                  <a:pt x="4439056" y="998371"/>
                </a:cubicBezTo>
                <a:close/>
                <a:moveTo>
                  <a:pt x="4366768" y="998371"/>
                </a:moveTo>
                <a:cubicBezTo>
                  <a:pt x="4374790" y="998371"/>
                  <a:pt x="4380624" y="1004205"/>
                  <a:pt x="4380624" y="1012227"/>
                </a:cubicBezTo>
                <a:cubicBezTo>
                  <a:pt x="4380624" y="1019520"/>
                  <a:pt x="4374790" y="1024625"/>
                  <a:pt x="4366768" y="1024625"/>
                </a:cubicBezTo>
                <a:cubicBezTo>
                  <a:pt x="4360934" y="1024625"/>
                  <a:pt x="4354371" y="1019520"/>
                  <a:pt x="4354371" y="1012227"/>
                </a:cubicBezTo>
                <a:cubicBezTo>
                  <a:pt x="4354371" y="1004205"/>
                  <a:pt x="4360934" y="998371"/>
                  <a:pt x="4366768" y="998371"/>
                </a:cubicBezTo>
                <a:close/>
                <a:moveTo>
                  <a:pt x="4295937" y="998371"/>
                </a:moveTo>
                <a:cubicBezTo>
                  <a:pt x="4303959" y="998371"/>
                  <a:pt x="4309793" y="1004205"/>
                  <a:pt x="4309793" y="1012227"/>
                </a:cubicBezTo>
                <a:cubicBezTo>
                  <a:pt x="4309793" y="1019520"/>
                  <a:pt x="4303959" y="1024625"/>
                  <a:pt x="4295937" y="1024625"/>
                </a:cubicBezTo>
                <a:cubicBezTo>
                  <a:pt x="4290103" y="1024625"/>
                  <a:pt x="4283540" y="1019520"/>
                  <a:pt x="4283540" y="1012227"/>
                </a:cubicBezTo>
                <a:cubicBezTo>
                  <a:pt x="4283540" y="1004205"/>
                  <a:pt x="4290103" y="998371"/>
                  <a:pt x="4295937" y="998371"/>
                </a:cubicBezTo>
                <a:close/>
                <a:moveTo>
                  <a:pt x="4225107" y="998371"/>
                </a:moveTo>
                <a:cubicBezTo>
                  <a:pt x="4233129" y="998371"/>
                  <a:pt x="4238963" y="1004205"/>
                  <a:pt x="4238963" y="1012227"/>
                </a:cubicBezTo>
                <a:cubicBezTo>
                  <a:pt x="4238963" y="1019520"/>
                  <a:pt x="4233129" y="1024625"/>
                  <a:pt x="4225107" y="1024625"/>
                </a:cubicBezTo>
                <a:cubicBezTo>
                  <a:pt x="4217085" y="1024625"/>
                  <a:pt x="4212710" y="1019520"/>
                  <a:pt x="4212710" y="1012227"/>
                </a:cubicBezTo>
                <a:cubicBezTo>
                  <a:pt x="4212710" y="1004205"/>
                  <a:pt x="4217085" y="998371"/>
                  <a:pt x="4225107" y="998371"/>
                </a:cubicBezTo>
                <a:close/>
                <a:moveTo>
                  <a:pt x="4153295" y="998371"/>
                </a:moveTo>
                <a:cubicBezTo>
                  <a:pt x="4161078" y="998371"/>
                  <a:pt x="4168083" y="1004205"/>
                  <a:pt x="4168083" y="1012227"/>
                </a:cubicBezTo>
                <a:cubicBezTo>
                  <a:pt x="4168083" y="1019520"/>
                  <a:pt x="4161078" y="1024625"/>
                  <a:pt x="4153295" y="1024625"/>
                </a:cubicBezTo>
                <a:cubicBezTo>
                  <a:pt x="4144733" y="1024625"/>
                  <a:pt x="4138507" y="1019520"/>
                  <a:pt x="4138507" y="1012227"/>
                </a:cubicBezTo>
                <a:cubicBezTo>
                  <a:pt x="4138507" y="1004205"/>
                  <a:pt x="4144733" y="998371"/>
                  <a:pt x="4153295" y="998371"/>
                </a:cubicBezTo>
                <a:close/>
                <a:moveTo>
                  <a:pt x="4082465" y="998371"/>
                </a:moveTo>
                <a:cubicBezTo>
                  <a:pt x="4090249" y="998371"/>
                  <a:pt x="4097254" y="1004205"/>
                  <a:pt x="4097254" y="1012227"/>
                </a:cubicBezTo>
                <a:cubicBezTo>
                  <a:pt x="4097254" y="1019520"/>
                  <a:pt x="4090249" y="1024625"/>
                  <a:pt x="4082465" y="1024625"/>
                </a:cubicBezTo>
                <a:cubicBezTo>
                  <a:pt x="4073903" y="1024625"/>
                  <a:pt x="4067676" y="1019520"/>
                  <a:pt x="4067676" y="1012227"/>
                </a:cubicBezTo>
                <a:cubicBezTo>
                  <a:pt x="4067676" y="1004205"/>
                  <a:pt x="4073903" y="998371"/>
                  <a:pt x="4082465" y="998371"/>
                </a:cubicBezTo>
                <a:close/>
                <a:moveTo>
                  <a:pt x="4011635" y="998371"/>
                </a:moveTo>
                <a:cubicBezTo>
                  <a:pt x="4019418" y="998371"/>
                  <a:pt x="4026423" y="1004205"/>
                  <a:pt x="4026423" y="1012227"/>
                </a:cubicBezTo>
                <a:cubicBezTo>
                  <a:pt x="4026423" y="1019520"/>
                  <a:pt x="4019418" y="1024625"/>
                  <a:pt x="4011635" y="1024625"/>
                </a:cubicBezTo>
                <a:cubicBezTo>
                  <a:pt x="4003073" y="1024625"/>
                  <a:pt x="3996847" y="1019520"/>
                  <a:pt x="3996847" y="1012227"/>
                </a:cubicBezTo>
                <a:cubicBezTo>
                  <a:pt x="3996847" y="1004205"/>
                  <a:pt x="4003073" y="998371"/>
                  <a:pt x="4011635" y="998371"/>
                </a:cubicBezTo>
                <a:close/>
                <a:moveTo>
                  <a:pt x="3939871" y="998371"/>
                </a:moveTo>
                <a:cubicBezTo>
                  <a:pt x="3947893" y="998371"/>
                  <a:pt x="3952268" y="1004205"/>
                  <a:pt x="3952268" y="1012227"/>
                </a:cubicBezTo>
                <a:cubicBezTo>
                  <a:pt x="3952268" y="1019520"/>
                  <a:pt x="3947893" y="1024625"/>
                  <a:pt x="3939871" y="1024625"/>
                </a:cubicBezTo>
                <a:cubicBezTo>
                  <a:pt x="3932578" y="1024625"/>
                  <a:pt x="3926015" y="1019520"/>
                  <a:pt x="3926015" y="1012227"/>
                </a:cubicBezTo>
                <a:cubicBezTo>
                  <a:pt x="3926015" y="1004205"/>
                  <a:pt x="3932578" y="998371"/>
                  <a:pt x="3939871" y="998371"/>
                </a:cubicBezTo>
                <a:close/>
                <a:moveTo>
                  <a:pt x="3869042" y="998371"/>
                </a:moveTo>
                <a:cubicBezTo>
                  <a:pt x="3875605" y="998371"/>
                  <a:pt x="3881439" y="1004598"/>
                  <a:pt x="3881439" y="1013160"/>
                </a:cubicBezTo>
                <a:cubicBezTo>
                  <a:pt x="3881439" y="1020944"/>
                  <a:pt x="3875605" y="1027949"/>
                  <a:pt x="3869042" y="1027949"/>
                </a:cubicBezTo>
                <a:cubicBezTo>
                  <a:pt x="3861749" y="1027949"/>
                  <a:pt x="3855186" y="1020944"/>
                  <a:pt x="3855186" y="1013160"/>
                </a:cubicBezTo>
                <a:cubicBezTo>
                  <a:pt x="3855186" y="1004598"/>
                  <a:pt x="3861749" y="998371"/>
                  <a:pt x="3869042" y="998371"/>
                </a:cubicBezTo>
                <a:close/>
                <a:moveTo>
                  <a:pt x="3798211" y="998371"/>
                </a:moveTo>
                <a:cubicBezTo>
                  <a:pt x="3804774" y="998371"/>
                  <a:pt x="3810608" y="1004598"/>
                  <a:pt x="3810608" y="1013160"/>
                </a:cubicBezTo>
                <a:cubicBezTo>
                  <a:pt x="3810608" y="1020944"/>
                  <a:pt x="3804774" y="1027949"/>
                  <a:pt x="3798211" y="1027949"/>
                </a:cubicBezTo>
                <a:cubicBezTo>
                  <a:pt x="3790918" y="1027949"/>
                  <a:pt x="3784355" y="1020944"/>
                  <a:pt x="3784355" y="1013160"/>
                </a:cubicBezTo>
                <a:cubicBezTo>
                  <a:pt x="3784355" y="1004598"/>
                  <a:pt x="3790918" y="998371"/>
                  <a:pt x="3798211" y="998371"/>
                </a:cubicBezTo>
                <a:close/>
                <a:moveTo>
                  <a:pt x="3725922" y="998371"/>
                </a:moveTo>
                <a:cubicBezTo>
                  <a:pt x="3733944" y="998371"/>
                  <a:pt x="3739778" y="1004598"/>
                  <a:pt x="3739778" y="1013160"/>
                </a:cubicBezTo>
                <a:cubicBezTo>
                  <a:pt x="3739778" y="1020944"/>
                  <a:pt x="3733944" y="1027949"/>
                  <a:pt x="3725922" y="1027949"/>
                </a:cubicBezTo>
                <a:cubicBezTo>
                  <a:pt x="3719359" y="1027949"/>
                  <a:pt x="3713525" y="1020944"/>
                  <a:pt x="3713525" y="1013160"/>
                </a:cubicBezTo>
                <a:cubicBezTo>
                  <a:pt x="3713525" y="1004598"/>
                  <a:pt x="3719359" y="998371"/>
                  <a:pt x="3725922" y="998371"/>
                </a:cubicBezTo>
                <a:close/>
                <a:moveTo>
                  <a:pt x="724105" y="998371"/>
                </a:moveTo>
                <a:cubicBezTo>
                  <a:pt x="731398" y="998371"/>
                  <a:pt x="737962" y="1004205"/>
                  <a:pt x="737962" y="1010768"/>
                </a:cubicBezTo>
                <a:cubicBezTo>
                  <a:pt x="737962" y="1018061"/>
                  <a:pt x="731398" y="1024625"/>
                  <a:pt x="724105" y="1024625"/>
                </a:cubicBezTo>
                <a:cubicBezTo>
                  <a:pt x="717541" y="1024625"/>
                  <a:pt x="711707" y="1018061"/>
                  <a:pt x="711707" y="1010768"/>
                </a:cubicBezTo>
                <a:cubicBezTo>
                  <a:pt x="711707" y="1004205"/>
                  <a:pt x="717541" y="998371"/>
                  <a:pt x="724105" y="998371"/>
                </a:cubicBezTo>
                <a:close/>
                <a:moveTo>
                  <a:pt x="653274" y="998371"/>
                </a:moveTo>
                <a:cubicBezTo>
                  <a:pt x="660567" y="998371"/>
                  <a:pt x="667129" y="1004205"/>
                  <a:pt x="667129" y="1010768"/>
                </a:cubicBezTo>
                <a:cubicBezTo>
                  <a:pt x="667129" y="1018061"/>
                  <a:pt x="660567" y="1024625"/>
                  <a:pt x="653274" y="1024625"/>
                </a:cubicBezTo>
                <a:cubicBezTo>
                  <a:pt x="646711" y="1024625"/>
                  <a:pt x="640877" y="1018061"/>
                  <a:pt x="640877" y="1010768"/>
                </a:cubicBezTo>
                <a:cubicBezTo>
                  <a:pt x="640877" y="1004205"/>
                  <a:pt x="646711" y="998371"/>
                  <a:pt x="653274" y="998371"/>
                </a:cubicBezTo>
                <a:close/>
                <a:moveTo>
                  <a:pt x="582446" y="998371"/>
                </a:moveTo>
                <a:cubicBezTo>
                  <a:pt x="589738" y="998371"/>
                  <a:pt x="596301" y="1004205"/>
                  <a:pt x="596301" y="1010768"/>
                </a:cubicBezTo>
                <a:cubicBezTo>
                  <a:pt x="596301" y="1018061"/>
                  <a:pt x="589738" y="1024625"/>
                  <a:pt x="582446" y="1024625"/>
                </a:cubicBezTo>
                <a:cubicBezTo>
                  <a:pt x="574423" y="1024625"/>
                  <a:pt x="570047" y="1018061"/>
                  <a:pt x="570047" y="1010768"/>
                </a:cubicBezTo>
                <a:cubicBezTo>
                  <a:pt x="570047" y="1004205"/>
                  <a:pt x="574423" y="998371"/>
                  <a:pt x="582446" y="998371"/>
                </a:cubicBezTo>
                <a:close/>
                <a:moveTo>
                  <a:pt x="513636" y="998371"/>
                </a:moveTo>
                <a:cubicBezTo>
                  <a:pt x="521983" y="998371"/>
                  <a:pt x="528813" y="1004205"/>
                  <a:pt x="528813" y="1010768"/>
                </a:cubicBezTo>
                <a:cubicBezTo>
                  <a:pt x="528813" y="1018061"/>
                  <a:pt x="521983" y="1024625"/>
                  <a:pt x="513636" y="1024625"/>
                </a:cubicBezTo>
                <a:cubicBezTo>
                  <a:pt x="506046" y="1024625"/>
                  <a:pt x="499216" y="1018061"/>
                  <a:pt x="499216" y="1010768"/>
                </a:cubicBezTo>
                <a:cubicBezTo>
                  <a:pt x="499216" y="1004205"/>
                  <a:pt x="506046" y="998371"/>
                  <a:pt x="513636" y="998371"/>
                </a:cubicBezTo>
                <a:close/>
                <a:moveTo>
                  <a:pt x="439802" y="998371"/>
                </a:moveTo>
                <a:cubicBezTo>
                  <a:pt x="448365" y="998371"/>
                  <a:pt x="454592" y="1004205"/>
                  <a:pt x="454592" y="1010768"/>
                </a:cubicBezTo>
                <a:cubicBezTo>
                  <a:pt x="454592" y="1018061"/>
                  <a:pt x="448365" y="1024625"/>
                  <a:pt x="439802" y="1024625"/>
                </a:cubicBezTo>
                <a:cubicBezTo>
                  <a:pt x="432019" y="1024625"/>
                  <a:pt x="425014" y="1018061"/>
                  <a:pt x="425014" y="1010768"/>
                </a:cubicBezTo>
                <a:cubicBezTo>
                  <a:pt x="425014" y="1004205"/>
                  <a:pt x="432019" y="998371"/>
                  <a:pt x="439802" y="998371"/>
                </a:cubicBezTo>
                <a:close/>
                <a:moveTo>
                  <a:pt x="368040" y="998371"/>
                </a:moveTo>
                <a:cubicBezTo>
                  <a:pt x="376061" y="998371"/>
                  <a:pt x="380438" y="1004205"/>
                  <a:pt x="380438" y="1012227"/>
                </a:cubicBezTo>
                <a:cubicBezTo>
                  <a:pt x="380438" y="1018061"/>
                  <a:pt x="376061" y="1024625"/>
                  <a:pt x="368040" y="1024625"/>
                </a:cubicBezTo>
                <a:cubicBezTo>
                  <a:pt x="360747" y="1024625"/>
                  <a:pt x="354183" y="1018061"/>
                  <a:pt x="354183" y="1012227"/>
                </a:cubicBezTo>
                <a:cubicBezTo>
                  <a:pt x="354183" y="1004205"/>
                  <a:pt x="360747" y="998371"/>
                  <a:pt x="368040" y="998371"/>
                </a:cubicBezTo>
                <a:close/>
                <a:moveTo>
                  <a:pt x="297208" y="998371"/>
                </a:moveTo>
                <a:cubicBezTo>
                  <a:pt x="303771" y="998371"/>
                  <a:pt x="309606" y="1004205"/>
                  <a:pt x="309606" y="1012227"/>
                </a:cubicBezTo>
                <a:cubicBezTo>
                  <a:pt x="309606" y="1018061"/>
                  <a:pt x="303771" y="1024625"/>
                  <a:pt x="297208" y="1024625"/>
                </a:cubicBezTo>
                <a:cubicBezTo>
                  <a:pt x="289916" y="1024625"/>
                  <a:pt x="283352" y="1018061"/>
                  <a:pt x="283352" y="1012227"/>
                </a:cubicBezTo>
                <a:cubicBezTo>
                  <a:pt x="283352" y="1004205"/>
                  <a:pt x="289916" y="998371"/>
                  <a:pt x="297208" y="998371"/>
                </a:cubicBezTo>
                <a:close/>
                <a:moveTo>
                  <a:pt x="226379" y="998371"/>
                </a:moveTo>
                <a:cubicBezTo>
                  <a:pt x="232214" y="998371"/>
                  <a:pt x="238778" y="1004205"/>
                  <a:pt x="238778" y="1012227"/>
                </a:cubicBezTo>
                <a:cubicBezTo>
                  <a:pt x="238778" y="1018061"/>
                  <a:pt x="232214" y="1024625"/>
                  <a:pt x="226379" y="1024625"/>
                </a:cubicBezTo>
                <a:cubicBezTo>
                  <a:pt x="218357" y="1024625"/>
                  <a:pt x="212523" y="1018061"/>
                  <a:pt x="212523" y="1012227"/>
                </a:cubicBezTo>
                <a:cubicBezTo>
                  <a:pt x="212523" y="1004205"/>
                  <a:pt x="218357" y="998371"/>
                  <a:pt x="226379" y="998371"/>
                </a:cubicBezTo>
                <a:close/>
                <a:moveTo>
                  <a:pt x="154085" y="998371"/>
                </a:moveTo>
                <a:cubicBezTo>
                  <a:pt x="161377" y="998371"/>
                  <a:pt x="167941" y="1004205"/>
                  <a:pt x="167941" y="1012227"/>
                </a:cubicBezTo>
                <a:cubicBezTo>
                  <a:pt x="167941" y="1018061"/>
                  <a:pt x="161377" y="1024625"/>
                  <a:pt x="154085" y="1024625"/>
                </a:cubicBezTo>
                <a:cubicBezTo>
                  <a:pt x="147521" y="1024625"/>
                  <a:pt x="141687" y="1018061"/>
                  <a:pt x="141687" y="1012227"/>
                </a:cubicBezTo>
                <a:cubicBezTo>
                  <a:pt x="141687" y="1004205"/>
                  <a:pt x="147521" y="998371"/>
                  <a:pt x="154085" y="998371"/>
                </a:cubicBezTo>
                <a:close/>
                <a:moveTo>
                  <a:pt x="83255" y="998371"/>
                </a:moveTo>
                <a:cubicBezTo>
                  <a:pt x="90548" y="998371"/>
                  <a:pt x="97111" y="1004205"/>
                  <a:pt x="97111" y="1012227"/>
                </a:cubicBezTo>
                <a:cubicBezTo>
                  <a:pt x="97111" y="1018061"/>
                  <a:pt x="90548" y="1024625"/>
                  <a:pt x="83255" y="1024625"/>
                </a:cubicBezTo>
                <a:cubicBezTo>
                  <a:pt x="76692" y="1024625"/>
                  <a:pt x="70858" y="1018061"/>
                  <a:pt x="70858" y="1012227"/>
                </a:cubicBezTo>
                <a:cubicBezTo>
                  <a:pt x="70858" y="1004205"/>
                  <a:pt x="76692" y="998371"/>
                  <a:pt x="83255" y="998371"/>
                </a:cubicBezTo>
                <a:close/>
                <a:moveTo>
                  <a:pt x="12019" y="998371"/>
                </a:moveTo>
                <a:cubicBezTo>
                  <a:pt x="20264" y="998371"/>
                  <a:pt x="26260" y="1004205"/>
                  <a:pt x="26260" y="1012227"/>
                </a:cubicBezTo>
                <a:cubicBezTo>
                  <a:pt x="26260" y="1018061"/>
                  <a:pt x="20264" y="1024625"/>
                  <a:pt x="12019" y="1024625"/>
                </a:cubicBezTo>
                <a:cubicBezTo>
                  <a:pt x="4524" y="1024625"/>
                  <a:pt x="27" y="1018061"/>
                  <a:pt x="27" y="1012227"/>
                </a:cubicBezTo>
                <a:cubicBezTo>
                  <a:pt x="27" y="1004205"/>
                  <a:pt x="4524" y="998371"/>
                  <a:pt x="12019" y="998371"/>
                </a:cubicBezTo>
                <a:close/>
                <a:moveTo>
                  <a:pt x="870603" y="927542"/>
                </a:moveTo>
                <a:cubicBezTo>
                  <a:pt x="877167" y="927542"/>
                  <a:pt x="883001" y="933376"/>
                  <a:pt x="883001" y="939939"/>
                </a:cubicBezTo>
                <a:cubicBezTo>
                  <a:pt x="883001" y="947232"/>
                  <a:pt x="877167" y="953796"/>
                  <a:pt x="870603" y="953796"/>
                </a:cubicBezTo>
                <a:cubicBezTo>
                  <a:pt x="863310" y="953796"/>
                  <a:pt x="856747" y="947232"/>
                  <a:pt x="856747" y="939939"/>
                </a:cubicBezTo>
                <a:cubicBezTo>
                  <a:pt x="856747" y="933376"/>
                  <a:pt x="863310" y="927542"/>
                  <a:pt x="870603" y="927542"/>
                </a:cubicBezTo>
                <a:close/>
                <a:moveTo>
                  <a:pt x="799773" y="927542"/>
                </a:moveTo>
                <a:cubicBezTo>
                  <a:pt x="806337" y="927542"/>
                  <a:pt x="812171" y="933376"/>
                  <a:pt x="812171" y="939939"/>
                </a:cubicBezTo>
                <a:cubicBezTo>
                  <a:pt x="812171" y="947232"/>
                  <a:pt x="806337" y="953796"/>
                  <a:pt x="799773" y="953796"/>
                </a:cubicBezTo>
                <a:cubicBezTo>
                  <a:pt x="792481" y="953796"/>
                  <a:pt x="785917" y="947232"/>
                  <a:pt x="785917" y="939939"/>
                </a:cubicBezTo>
                <a:cubicBezTo>
                  <a:pt x="785917" y="933376"/>
                  <a:pt x="792481" y="927542"/>
                  <a:pt x="799773" y="927542"/>
                </a:cubicBezTo>
                <a:close/>
                <a:moveTo>
                  <a:pt x="724112" y="927542"/>
                </a:moveTo>
                <a:cubicBezTo>
                  <a:pt x="731405" y="927542"/>
                  <a:pt x="737968" y="933376"/>
                  <a:pt x="737968" y="939939"/>
                </a:cubicBezTo>
                <a:cubicBezTo>
                  <a:pt x="737968" y="947232"/>
                  <a:pt x="731405" y="953796"/>
                  <a:pt x="724112" y="953796"/>
                </a:cubicBezTo>
                <a:cubicBezTo>
                  <a:pt x="717548" y="953796"/>
                  <a:pt x="711714" y="947232"/>
                  <a:pt x="711714" y="939939"/>
                </a:cubicBezTo>
                <a:cubicBezTo>
                  <a:pt x="711714" y="933376"/>
                  <a:pt x="717548" y="927542"/>
                  <a:pt x="724112" y="927542"/>
                </a:cubicBezTo>
                <a:close/>
                <a:moveTo>
                  <a:pt x="653281" y="927542"/>
                </a:moveTo>
                <a:cubicBezTo>
                  <a:pt x="660573" y="927542"/>
                  <a:pt x="667137" y="933376"/>
                  <a:pt x="667137" y="939939"/>
                </a:cubicBezTo>
                <a:cubicBezTo>
                  <a:pt x="667137" y="947232"/>
                  <a:pt x="660573" y="953796"/>
                  <a:pt x="653281" y="953796"/>
                </a:cubicBezTo>
                <a:cubicBezTo>
                  <a:pt x="646718" y="953796"/>
                  <a:pt x="640884" y="947232"/>
                  <a:pt x="640884" y="939939"/>
                </a:cubicBezTo>
                <a:cubicBezTo>
                  <a:pt x="640884" y="933376"/>
                  <a:pt x="645259" y="927542"/>
                  <a:pt x="653281" y="927542"/>
                </a:cubicBezTo>
                <a:close/>
                <a:moveTo>
                  <a:pt x="582453" y="927542"/>
                </a:moveTo>
                <a:cubicBezTo>
                  <a:pt x="589745" y="927542"/>
                  <a:pt x="596309" y="933376"/>
                  <a:pt x="596309" y="939939"/>
                </a:cubicBezTo>
                <a:cubicBezTo>
                  <a:pt x="596309" y="947232"/>
                  <a:pt x="589745" y="953796"/>
                  <a:pt x="582453" y="953796"/>
                </a:cubicBezTo>
                <a:cubicBezTo>
                  <a:pt x="574430" y="953796"/>
                  <a:pt x="570054" y="947232"/>
                  <a:pt x="570054" y="939939"/>
                </a:cubicBezTo>
                <a:cubicBezTo>
                  <a:pt x="570054" y="933376"/>
                  <a:pt x="574430" y="927542"/>
                  <a:pt x="582453" y="927542"/>
                </a:cubicBezTo>
                <a:close/>
                <a:moveTo>
                  <a:pt x="513642" y="927542"/>
                </a:moveTo>
                <a:cubicBezTo>
                  <a:pt x="521990" y="927542"/>
                  <a:pt x="528820" y="933376"/>
                  <a:pt x="528820" y="939939"/>
                </a:cubicBezTo>
                <a:cubicBezTo>
                  <a:pt x="528820" y="947232"/>
                  <a:pt x="521990" y="953796"/>
                  <a:pt x="513642" y="953796"/>
                </a:cubicBezTo>
                <a:cubicBezTo>
                  <a:pt x="506053" y="953796"/>
                  <a:pt x="499223" y="947232"/>
                  <a:pt x="499223" y="939939"/>
                </a:cubicBezTo>
                <a:cubicBezTo>
                  <a:pt x="499223" y="933376"/>
                  <a:pt x="506053" y="927542"/>
                  <a:pt x="513642" y="927542"/>
                </a:cubicBezTo>
                <a:close/>
                <a:moveTo>
                  <a:pt x="439809" y="927542"/>
                </a:moveTo>
                <a:cubicBezTo>
                  <a:pt x="448372" y="927542"/>
                  <a:pt x="454599" y="933376"/>
                  <a:pt x="454599" y="939939"/>
                </a:cubicBezTo>
                <a:cubicBezTo>
                  <a:pt x="454599" y="947232"/>
                  <a:pt x="448372" y="953796"/>
                  <a:pt x="439809" y="953796"/>
                </a:cubicBezTo>
                <a:cubicBezTo>
                  <a:pt x="432026" y="953796"/>
                  <a:pt x="425021" y="947232"/>
                  <a:pt x="425021" y="939939"/>
                </a:cubicBezTo>
                <a:cubicBezTo>
                  <a:pt x="425021" y="933376"/>
                  <a:pt x="432026" y="927542"/>
                  <a:pt x="439809" y="927542"/>
                </a:cubicBezTo>
                <a:close/>
                <a:moveTo>
                  <a:pt x="368046" y="927542"/>
                </a:moveTo>
                <a:cubicBezTo>
                  <a:pt x="376068" y="927542"/>
                  <a:pt x="380444" y="933376"/>
                  <a:pt x="380444" y="939939"/>
                </a:cubicBezTo>
                <a:cubicBezTo>
                  <a:pt x="380444" y="947232"/>
                  <a:pt x="376068" y="953796"/>
                  <a:pt x="368046" y="953796"/>
                </a:cubicBezTo>
                <a:cubicBezTo>
                  <a:pt x="360754" y="953796"/>
                  <a:pt x="354191" y="947232"/>
                  <a:pt x="354191" y="939939"/>
                </a:cubicBezTo>
                <a:cubicBezTo>
                  <a:pt x="354191" y="933376"/>
                  <a:pt x="360754" y="927542"/>
                  <a:pt x="368046" y="927542"/>
                </a:cubicBezTo>
                <a:close/>
                <a:moveTo>
                  <a:pt x="297214" y="927542"/>
                </a:moveTo>
                <a:cubicBezTo>
                  <a:pt x="303777" y="927542"/>
                  <a:pt x="309612" y="933376"/>
                  <a:pt x="309612" y="939939"/>
                </a:cubicBezTo>
                <a:cubicBezTo>
                  <a:pt x="309612" y="947232"/>
                  <a:pt x="303777" y="953796"/>
                  <a:pt x="297214" y="953796"/>
                </a:cubicBezTo>
                <a:cubicBezTo>
                  <a:pt x="289922" y="953796"/>
                  <a:pt x="283359" y="947232"/>
                  <a:pt x="283359" y="939939"/>
                </a:cubicBezTo>
                <a:cubicBezTo>
                  <a:pt x="283359" y="933376"/>
                  <a:pt x="289922" y="927542"/>
                  <a:pt x="297214" y="927542"/>
                </a:cubicBezTo>
                <a:close/>
                <a:moveTo>
                  <a:pt x="226386" y="927542"/>
                </a:moveTo>
                <a:cubicBezTo>
                  <a:pt x="232220" y="927542"/>
                  <a:pt x="238784" y="933376"/>
                  <a:pt x="238784" y="939939"/>
                </a:cubicBezTo>
                <a:cubicBezTo>
                  <a:pt x="238784" y="947232"/>
                  <a:pt x="232220" y="953796"/>
                  <a:pt x="226386" y="953796"/>
                </a:cubicBezTo>
                <a:cubicBezTo>
                  <a:pt x="218363" y="953796"/>
                  <a:pt x="212530" y="947232"/>
                  <a:pt x="212530" y="939939"/>
                </a:cubicBezTo>
                <a:cubicBezTo>
                  <a:pt x="212530" y="933376"/>
                  <a:pt x="218363" y="927542"/>
                  <a:pt x="226386" y="927542"/>
                </a:cubicBezTo>
                <a:close/>
                <a:moveTo>
                  <a:pt x="154091" y="927542"/>
                </a:moveTo>
                <a:cubicBezTo>
                  <a:pt x="161383" y="927542"/>
                  <a:pt x="167947" y="933376"/>
                  <a:pt x="167947" y="939939"/>
                </a:cubicBezTo>
                <a:cubicBezTo>
                  <a:pt x="167947" y="947232"/>
                  <a:pt x="161383" y="953796"/>
                  <a:pt x="154091" y="953796"/>
                </a:cubicBezTo>
                <a:cubicBezTo>
                  <a:pt x="147527" y="953796"/>
                  <a:pt x="141693" y="947232"/>
                  <a:pt x="141693" y="939939"/>
                </a:cubicBezTo>
                <a:cubicBezTo>
                  <a:pt x="141693" y="933376"/>
                  <a:pt x="147527" y="927542"/>
                  <a:pt x="154091" y="927542"/>
                </a:cubicBezTo>
                <a:close/>
                <a:moveTo>
                  <a:pt x="83261" y="927542"/>
                </a:moveTo>
                <a:cubicBezTo>
                  <a:pt x="90554" y="927542"/>
                  <a:pt x="97117" y="933376"/>
                  <a:pt x="97117" y="939939"/>
                </a:cubicBezTo>
                <a:cubicBezTo>
                  <a:pt x="97117" y="947232"/>
                  <a:pt x="90554" y="953796"/>
                  <a:pt x="83261" y="953796"/>
                </a:cubicBezTo>
                <a:cubicBezTo>
                  <a:pt x="76698" y="953796"/>
                  <a:pt x="70864" y="947232"/>
                  <a:pt x="70864" y="939939"/>
                </a:cubicBezTo>
                <a:cubicBezTo>
                  <a:pt x="70864" y="933376"/>
                  <a:pt x="76698" y="927542"/>
                  <a:pt x="83261" y="927542"/>
                </a:cubicBezTo>
                <a:close/>
                <a:moveTo>
                  <a:pt x="12025" y="927542"/>
                </a:moveTo>
                <a:cubicBezTo>
                  <a:pt x="20270" y="927542"/>
                  <a:pt x="26266" y="933376"/>
                  <a:pt x="26266" y="939939"/>
                </a:cubicBezTo>
                <a:cubicBezTo>
                  <a:pt x="26266" y="947232"/>
                  <a:pt x="20270" y="953796"/>
                  <a:pt x="12025" y="953796"/>
                </a:cubicBezTo>
                <a:cubicBezTo>
                  <a:pt x="4530" y="953796"/>
                  <a:pt x="33" y="947232"/>
                  <a:pt x="33" y="939939"/>
                </a:cubicBezTo>
                <a:cubicBezTo>
                  <a:pt x="33" y="933376"/>
                  <a:pt x="4530" y="927542"/>
                  <a:pt x="12025" y="927542"/>
                </a:cubicBezTo>
                <a:close/>
                <a:moveTo>
                  <a:pt x="6581764" y="924168"/>
                </a:moveTo>
                <a:cubicBezTo>
                  <a:pt x="6589547" y="924168"/>
                  <a:pt x="6596552" y="928543"/>
                  <a:pt x="6596552" y="936565"/>
                </a:cubicBezTo>
                <a:cubicBezTo>
                  <a:pt x="6596552" y="943858"/>
                  <a:pt x="6589547" y="950422"/>
                  <a:pt x="6581764" y="950422"/>
                </a:cubicBezTo>
                <a:cubicBezTo>
                  <a:pt x="6573202" y="950422"/>
                  <a:pt x="6566976" y="943858"/>
                  <a:pt x="6566976" y="936565"/>
                </a:cubicBezTo>
                <a:cubicBezTo>
                  <a:pt x="6566976" y="928543"/>
                  <a:pt x="6573202" y="924168"/>
                  <a:pt x="6581764" y="924168"/>
                </a:cubicBezTo>
                <a:close/>
                <a:moveTo>
                  <a:pt x="6510933" y="924168"/>
                </a:moveTo>
                <a:cubicBezTo>
                  <a:pt x="6518717" y="924168"/>
                  <a:pt x="6525722" y="928543"/>
                  <a:pt x="6525722" y="936565"/>
                </a:cubicBezTo>
                <a:cubicBezTo>
                  <a:pt x="6525722" y="943858"/>
                  <a:pt x="6518717" y="950422"/>
                  <a:pt x="6510933" y="950422"/>
                </a:cubicBezTo>
                <a:cubicBezTo>
                  <a:pt x="6502371" y="950422"/>
                  <a:pt x="6496144" y="943858"/>
                  <a:pt x="6496144" y="936565"/>
                </a:cubicBezTo>
                <a:cubicBezTo>
                  <a:pt x="6496144" y="928543"/>
                  <a:pt x="6502371" y="924168"/>
                  <a:pt x="6510933" y="924168"/>
                </a:cubicBezTo>
                <a:close/>
                <a:moveTo>
                  <a:pt x="6440492" y="924168"/>
                </a:moveTo>
                <a:cubicBezTo>
                  <a:pt x="6448081" y="924168"/>
                  <a:pt x="6454911" y="928543"/>
                  <a:pt x="6454911" y="936565"/>
                </a:cubicBezTo>
                <a:cubicBezTo>
                  <a:pt x="6454911" y="943858"/>
                  <a:pt x="6448081" y="950422"/>
                  <a:pt x="6440492" y="950422"/>
                </a:cubicBezTo>
                <a:cubicBezTo>
                  <a:pt x="6432145" y="950422"/>
                  <a:pt x="6425315" y="943858"/>
                  <a:pt x="6425315" y="936565"/>
                </a:cubicBezTo>
                <a:cubicBezTo>
                  <a:pt x="6425315" y="928543"/>
                  <a:pt x="6432145" y="924168"/>
                  <a:pt x="6440492" y="924168"/>
                </a:cubicBezTo>
                <a:close/>
                <a:moveTo>
                  <a:pt x="6368340" y="924168"/>
                </a:moveTo>
                <a:cubicBezTo>
                  <a:pt x="6376362" y="924168"/>
                  <a:pt x="6380737" y="928543"/>
                  <a:pt x="6380737" y="936565"/>
                </a:cubicBezTo>
                <a:cubicBezTo>
                  <a:pt x="6380737" y="943858"/>
                  <a:pt x="6376362" y="950422"/>
                  <a:pt x="6368340" y="950422"/>
                </a:cubicBezTo>
                <a:cubicBezTo>
                  <a:pt x="6361047" y="950422"/>
                  <a:pt x="6354484" y="943858"/>
                  <a:pt x="6354484" y="936565"/>
                </a:cubicBezTo>
                <a:cubicBezTo>
                  <a:pt x="6354484" y="928543"/>
                  <a:pt x="6361047" y="924168"/>
                  <a:pt x="6368340" y="924168"/>
                </a:cubicBezTo>
                <a:close/>
                <a:moveTo>
                  <a:pt x="6297511" y="924168"/>
                </a:moveTo>
                <a:cubicBezTo>
                  <a:pt x="6304074" y="924168"/>
                  <a:pt x="6309908" y="928543"/>
                  <a:pt x="6309908" y="936565"/>
                </a:cubicBezTo>
                <a:cubicBezTo>
                  <a:pt x="6309908" y="943858"/>
                  <a:pt x="6304074" y="950422"/>
                  <a:pt x="6297511" y="950422"/>
                </a:cubicBezTo>
                <a:cubicBezTo>
                  <a:pt x="6290218" y="950422"/>
                  <a:pt x="6283655" y="943858"/>
                  <a:pt x="6283655" y="936565"/>
                </a:cubicBezTo>
                <a:cubicBezTo>
                  <a:pt x="6283655" y="928543"/>
                  <a:pt x="6290218" y="924168"/>
                  <a:pt x="6297511" y="924168"/>
                </a:cubicBezTo>
                <a:close/>
                <a:moveTo>
                  <a:pt x="6226679" y="924168"/>
                </a:moveTo>
                <a:cubicBezTo>
                  <a:pt x="6233242" y="924168"/>
                  <a:pt x="6239076" y="928543"/>
                  <a:pt x="6239076" y="936565"/>
                </a:cubicBezTo>
                <a:cubicBezTo>
                  <a:pt x="6239076" y="943858"/>
                  <a:pt x="6233242" y="950422"/>
                  <a:pt x="6226679" y="950422"/>
                </a:cubicBezTo>
                <a:cubicBezTo>
                  <a:pt x="6219386" y="950422"/>
                  <a:pt x="6212823" y="943858"/>
                  <a:pt x="6212823" y="936565"/>
                </a:cubicBezTo>
                <a:cubicBezTo>
                  <a:pt x="6212823" y="928543"/>
                  <a:pt x="6219386" y="924168"/>
                  <a:pt x="6226679" y="924168"/>
                </a:cubicBezTo>
                <a:close/>
                <a:moveTo>
                  <a:pt x="6154391" y="924168"/>
                </a:moveTo>
                <a:cubicBezTo>
                  <a:pt x="6161684" y="924168"/>
                  <a:pt x="6168247" y="928543"/>
                  <a:pt x="6168247" y="936565"/>
                </a:cubicBezTo>
                <a:cubicBezTo>
                  <a:pt x="6168247" y="943858"/>
                  <a:pt x="6161684" y="950422"/>
                  <a:pt x="6154391" y="950422"/>
                </a:cubicBezTo>
                <a:cubicBezTo>
                  <a:pt x="6147828" y="950422"/>
                  <a:pt x="6141994" y="943858"/>
                  <a:pt x="6141994" y="936565"/>
                </a:cubicBezTo>
                <a:cubicBezTo>
                  <a:pt x="6141994" y="928543"/>
                  <a:pt x="6147828" y="924168"/>
                  <a:pt x="6154391" y="924168"/>
                </a:cubicBezTo>
                <a:close/>
                <a:moveTo>
                  <a:pt x="6083559" y="924168"/>
                </a:moveTo>
                <a:cubicBezTo>
                  <a:pt x="6090852" y="924168"/>
                  <a:pt x="6097415" y="930002"/>
                  <a:pt x="6097415" y="936565"/>
                </a:cubicBezTo>
                <a:cubicBezTo>
                  <a:pt x="6097415" y="943858"/>
                  <a:pt x="6090852" y="950422"/>
                  <a:pt x="6083559" y="950422"/>
                </a:cubicBezTo>
                <a:cubicBezTo>
                  <a:pt x="6076996" y="950422"/>
                  <a:pt x="6071162" y="943858"/>
                  <a:pt x="6071162" y="936565"/>
                </a:cubicBezTo>
                <a:cubicBezTo>
                  <a:pt x="6071162" y="930002"/>
                  <a:pt x="6076996" y="924168"/>
                  <a:pt x="6083559" y="924168"/>
                </a:cubicBezTo>
                <a:close/>
                <a:moveTo>
                  <a:pt x="6011748" y="924168"/>
                </a:moveTo>
                <a:cubicBezTo>
                  <a:pt x="6019532" y="924168"/>
                  <a:pt x="6026537" y="930002"/>
                  <a:pt x="6026537" y="936565"/>
                </a:cubicBezTo>
                <a:cubicBezTo>
                  <a:pt x="6026537" y="943858"/>
                  <a:pt x="6019532" y="950422"/>
                  <a:pt x="6011748" y="950422"/>
                </a:cubicBezTo>
                <a:cubicBezTo>
                  <a:pt x="6003186" y="950422"/>
                  <a:pt x="5998516" y="943858"/>
                  <a:pt x="5996959" y="936565"/>
                </a:cubicBezTo>
                <a:cubicBezTo>
                  <a:pt x="5996959" y="930002"/>
                  <a:pt x="6003186" y="924168"/>
                  <a:pt x="6011748" y="924168"/>
                </a:cubicBezTo>
                <a:close/>
                <a:moveTo>
                  <a:pt x="5940548" y="924168"/>
                </a:moveTo>
                <a:cubicBezTo>
                  <a:pt x="5948896" y="924168"/>
                  <a:pt x="5955726" y="930002"/>
                  <a:pt x="5955726" y="936565"/>
                </a:cubicBezTo>
                <a:cubicBezTo>
                  <a:pt x="5955726" y="943858"/>
                  <a:pt x="5948896" y="950422"/>
                  <a:pt x="5940548" y="950422"/>
                </a:cubicBezTo>
                <a:cubicBezTo>
                  <a:pt x="5932960" y="950422"/>
                  <a:pt x="5926130" y="943858"/>
                  <a:pt x="5926130" y="936565"/>
                </a:cubicBezTo>
                <a:cubicBezTo>
                  <a:pt x="5926130" y="930002"/>
                  <a:pt x="5932960" y="924168"/>
                  <a:pt x="5940548" y="924168"/>
                </a:cubicBezTo>
                <a:close/>
                <a:moveTo>
                  <a:pt x="5870088" y="924168"/>
                </a:moveTo>
                <a:cubicBezTo>
                  <a:pt x="5878650" y="924168"/>
                  <a:pt x="5884877" y="930002"/>
                  <a:pt x="5884877" y="936565"/>
                </a:cubicBezTo>
                <a:cubicBezTo>
                  <a:pt x="5884877" y="943858"/>
                  <a:pt x="5878650" y="950422"/>
                  <a:pt x="5870088" y="950422"/>
                </a:cubicBezTo>
                <a:cubicBezTo>
                  <a:pt x="5862304" y="950422"/>
                  <a:pt x="5855299" y="943858"/>
                  <a:pt x="5855299" y="936565"/>
                </a:cubicBezTo>
                <a:cubicBezTo>
                  <a:pt x="5855299" y="930002"/>
                  <a:pt x="5862304" y="924168"/>
                  <a:pt x="5870088" y="924168"/>
                </a:cubicBezTo>
                <a:close/>
                <a:moveTo>
                  <a:pt x="5798325" y="924168"/>
                </a:moveTo>
                <a:cubicBezTo>
                  <a:pt x="5806347" y="924168"/>
                  <a:pt x="5810722" y="930002"/>
                  <a:pt x="5810722" y="936565"/>
                </a:cubicBezTo>
                <a:cubicBezTo>
                  <a:pt x="5810722" y="943858"/>
                  <a:pt x="5806347" y="950422"/>
                  <a:pt x="5798325" y="950422"/>
                </a:cubicBezTo>
                <a:cubicBezTo>
                  <a:pt x="5791032" y="950422"/>
                  <a:pt x="5784469" y="943858"/>
                  <a:pt x="5784469" y="936565"/>
                </a:cubicBezTo>
                <a:cubicBezTo>
                  <a:pt x="5784469" y="930002"/>
                  <a:pt x="5791032" y="924168"/>
                  <a:pt x="5798325" y="924168"/>
                </a:cubicBezTo>
                <a:close/>
                <a:moveTo>
                  <a:pt x="5724122" y="924168"/>
                </a:moveTo>
                <a:cubicBezTo>
                  <a:pt x="5730685" y="924168"/>
                  <a:pt x="5736519" y="930002"/>
                  <a:pt x="5736519" y="936565"/>
                </a:cubicBezTo>
                <a:cubicBezTo>
                  <a:pt x="5736519" y="943858"/>
                  <a:pt x="5730685" y="950422"/>
                  <a:pt x="5724122" y="950422"/>
                </a:cubicBezTo>
                <a:cubicBezTo>
                  <a:pt x="5716100" y="950422"/>
                  <a:pt x="5710266" y="943858"/>
                  <a:pt x="5710266" y="936565"/>
                </a:cubicBezTo>
                <a:cubicBezTo>
                  <a:pt x="5710266" y="930002"/>
                  <a:pt x="5716100" y="924168"/>
                  <a:pt x="5724122" y="924168"/>
                </a:cubicBezTo>
                <a:close/>
                <a:moveTo>
                  <a:pt x="5653291" y="924168"/>
                </a:moveTo>
                <a:cubicBezTo>
                  <a:pt x="5659125" y="924168"/>
                  <a:pt x="5665688" y="930002"/>
                  <a:pt x="5665688" y="936565"/>
                </a:cubicBezTo>
                <a:cubicBezTo>
                  <a:pt x="5665688" y="943858"/>
                  <a:pt x="5659125" y="950422"/>
                  <a:pt x="5653291" y="950422"/>
                </a:cubicBezTo>
                <a:cubicBezTo>
                  <a:pt x="5645269" y="950422"/>
                  <a:pt x="5639435" y="943858"/>
                  <a:pt x="5639435" y="936565"/>
                </a:cubicBezTo>
                <a:cubicBezTo>
                  <a:pt x="5639435" y="930002"/>
                  <a:pt x="5645269" y="924168"/>
                  <a:pt x="5653291" y="924168"/>
                </a:cubicBezTo>
                <a:close/>
                <a:moveTo>
                  <a:pt x="5581002" y="924168"/>
                </a:moveTo>
                <a:cubicBezTo>
                  <a:pt x="5588295" y="924168"/>
                  <a:pt x="5594858" y="930002"/>
                  <a:pt x="5594858" y="936565"/>
                </a:cubicBezTo>
                <a:cubicBezTo>
                  <a:pt x="5594858" y="943858"/>
                  <a:pt x="5588295" y="950422"/>
                  <a:pt x="5581002" y="950422"/>
                </a:cubicBezTo>
                <a:cubicBezTo>
                  <a:pt x="5574439" y="950422"/>
                  <a:pt x="5568605" y="943858"/>
                  <a:pt x="5568605" y="936565"/>
                </a:cubicBezTo>
                <a:cubicBezTo>
                  <a:pt x="5568605" y="930002"/>
                  <a:pt x="5574439" y="924168"/>
                  <a:pt x="5581002" y="924168"/>
                </a:cubicBezTo>
                <a:close/>
                <a:moveTo>
                  <a:pt x="5510171" y="924168"/>
                </a:moveTo>
                <a:cubicBezTo>
                  <a:pt x="5517464" y="924168"/>
                  <a:pt x="5524027" y="930002"/>
                  <a:pt x="5524027" y="936565"/>
                </a:cubicBezTo>
                <a:cubicBezTo>
                  <a:pt x="5524027" y="943858"/>
                  <a:pt x="5517464" y="950422"/>
                  <a:pt x="5510171" y="950422"/>
                </a:cubicBezTo>
                <a:cubicBezTo>
                  <a:pt x="5503608" y="950422"/>
                  <a:pt x="5497774" y="943858"/>
                  <a:pt x="5497774" y="936565"/>
                </a:cubicBezTo>
                <a:cubicBezTo>
                  <a:pt x="5497774" y="930002"/>
                  <a:pt x="5503608" y="924168"/>
                  <a:pt x="5510171" y="924168"/>
                </a:cubicBezTo>
                <a:close/>
                <a:moveTo>
                  <a:pt x="5438937" y="924168"/>
                </a:moveTo>
                <a:cubicBezTo>
                  <a:pt x="5447182" y="924168"/>
                  <a:pt x="5453178" y="930002"/>
                  <a:pt x="5453178" y="936565"/>
                </a:cubicBezTo>
                <a:cubicBezTo>
                  <a:pt x="5453178" y="943858"/>
                  <a:pt x="5447182" y="950422"/>
                  <a:pt x="5438937" y="950422"/>
                </a:cubicBezTo>
                <a:cubicBezTo>
                  <a:pt x="5431442" y="950422"/>
                  <a:pt x="5426945" y="943858"/>
                  <a:pt x="5426945" y="936565"/>
                </a:cubicBezTo>
                <a:cubicBezTo>
                  <a:pt x="5426945" y="930002"/>
                  <a:pt x="5431442" y="924168"/>
                  <a:pt x="5438937" y="924168"/>
                </a:cubicBezTo>
                <a:close/>
                <a:moveTo>
                  <a:pt x="5367530" y="924168"/>
                </a:moveTo>
                <a:cubicBezTo>
                  <a:pt x="5376092" y="924168"/>
                  <a:pt x="5382318" y="930002"/>
                  <a:pt x="5382318" y="936565"/>
                </a:cubicBezTo>
                <a:cubicBezTo>
                  <a:pt x="5382318" y="943858"/>
                  <a:pt x="5376092" y="950422"/>
                  <a:pt x="5367530" y="950422"/>
                </a:cubicBezTo>
                <a:cubicBezTo>
                  <a:pt x="5359747" y="950422"/>
                  <a:pt x="5352742" y="943858"/>
                  <a:pt x="5352742" y="936565"/>
                </a:cubicBezTo>
                <a:cubicBezTo>
                  <a:pt x="5352742" y="930002"/>
                  <a:pt x="5359747" y="924168"/>
                  <a:pt x="5367530" y="924168"/>
                </a:cubicBezTo>
                <a:close/>
                <a:moveTo>
                  <a:pt x="5296699" y="924168"/>
                </a:moveTo>
                <a:cubicBezTo>
                  <a:pt x="5305261" y="924168"/>
                  <a:pt x="5311488" y="930002"/>
                  <a:pt x="5311488" y="936565"/>
                </a:cubicBezTo>
                <a:cubicBezTo>
                  <a:pt x="5311488" y="943858"/>
                  <a:pt x="5305261" y="950422"/>
                  <a:pt x="5296699" y="950422"/>
                </a:cubicBezTo>
                <a:cubicBezTo>
                  <a:pt x="5288915" y="950422"/>
                  <a:pt x="5281910" y="943858"/>
                  <a:pt x="5281910" y="936565"/>
                </a:cubicBezTo>
                <a:cubicBezTo>
                  <a:pt x="5281910" y="930002"/>
                  <a:pt x="5288915" y="924168"/>
                  <a:pt x="5296699" y="924168"/>
                </a:cubicBezTo>
                <a:close/>
                <a:moveTo>
                  <a:pt x="5225869" y="924168"/>
                </a:moveTo>
                <a:cubicBezTo>
                  <a:pt x="5234431" y="924168"/>
                  <a:pt x="5240657" y="930002"/>
                  <a:pt x="5240657" y="936565"/>
                </a:cubicBezTo>
                <a:cubicBezTo>
                  <a:pt x="5240657" y="943858"/>
                  <a:pt x="5234431" y="950422"/>
                  <a:pt x="5225869" y="950422"/>
                </a:cubicBezTo>
                <a:cubicBezTo>
                  <a:pt x="5217307" y="950422"/>
                  <a:pt x="5211081" y="943858"/>
                  <a:pt x="5211081" y="936565"/>
                </a:cubicBezTo>
                <a:cubicBezTo>
                  <a:pt x="5211081" y="930002"/>
                  <a:pt x="5217307" y="924168"/>
                  <a:pt x="5225869" y="924168"/>
                </a:cubicBezTo>
                <a:close/>
                <a:moveTo>
                  <a:pt x="5154105" y="924168"/>
                </a:moveTo>
                <a:cubicBezTo>
                  <a:pt x="5162127" y="924168"/>
                  <a:pt x="5166502" y="930002"/>
                  <a:pt x="5166502" y="936565"/>
                </a:cubicBezTo>
                <a:cubicBezTo>
                  <a:pt x="5166502" y="943858"/>
                  <a:pt x="5162127" y="950422"/>
                  <a:pt x="5154105" y="950422"/>
                </a:cubicBezTo>
                <a:cubicBezTo>
                  <a:pt x="5146083" y="950422"/>
                  <a:pt x="5140249" y="943858"/>
                  <a:pt x="5140249" y="936565"/>
                </a:cubicBezTo>
                <a:cubicBezTo>
                  <a:pt x="5140249" y="930002"/>
                  <a:pt x="5146083" y="924168"/>
                  <a:pt x="5154105" y="924168"/>
                </a:cubicBezTo>
                <a:close/>
                <a:moveTo>
                  <a:pt x="5083276" y="924168"/>
                </a:moveTo>
                <a:cubicBezTo>
                  <a:pt x="5089110" y="924168"/>
                  <a:pt x="5095673" y="930002"/>
                  <a:pt x="5095673" y="936565"/>
                </a:cubicBezTo>
                <a:cubicBezTo>
                  <a:pt x="5095673" y="943858"/>
                  <a:pt x="5089110" y="950422"/>
                  <a:pt x="5083276" y="950422"/>
                </a:cubicBezTo>
                <a:cubicBezTo>
                  <a:pt x="5075254" y="950422"/>
                  <a:pt x="5069420" y="943858"/>
                  <a:pt x="5069420" y="936565"/>
                </a:cubicBezTo>
                <a:cubicBezTo>
                  <a:pt x="5069420" y="930002"/>
                  <a:pt x="5075254" y="924168"/>
                  <a:pt x="5083276" y="924168"/>
                </a:cubicBezTo>
                <a:close/>
                <a:moveTo>
                  <a:pt x="5012445" y="924168"/>
                </a:moveTo>
                <a:cubicBezTo>
                  <a:pt x="5018279" y="924168"/>
                  <a:pt x="5024842" y="930002"/>
                  <a:pt x="5024842" y="936565"/>
                </a:cubicBezTo>
                <a:cubicBezTo>
                  <a:pt x="5024842" y="943858"/>
                  <a:pt x="5018279" y="950422"/>
                  <a:pt x="5012445" y="950422"/>
                </a:cubicBezTo>
                <a:cubicBezTo>
                  <a:pt x="5004423" y="950422"/>
                  <a:pt x="4998589" y="943858"/>
                  <a:pt x="4998589" y="938024"/>
                </a:cubicBezTo>
                <a:cubicBezTo>
                  <a:pt x="4998589" y="930002"/>
                  <a:pt x="5004423" y="924168"/>
                  <a:pt x="5012445" y="924168"/>
                </a:cubicBezTo>
                <a:close/>
                <a:moveTo>
                  <a:pt x="4940157" y="924168"/>
                </a:moveTo>
                <a:cubicBezTo>
                  <a:pt x="4948179" y="924168"/>
                  <a:pt x="4954013" y="930002"/>
                  <a:pt x="4954013" y="938024"/>
                </a:cubicBezTo>
                <a:cubicBezTo>
                  <a:pt x="4954013" y="943858"/>
                  <a:pt x="4948179" y="950422"/>
                  <a:pt x="4940157" y="950422"/>
                </a:cubicBezTo>
                <a:cubicBezTo>
                  <a:pt x="4934323" y="950422"/>
                  <a:pt x="4927760" y="943858"/>
                  <a:pt x="4927760" y="938024"/>
                </a:cubicBezTo>
                <a:cubicBezTo>
                  <a:pt x="4927760" y="930002"/>
                  <a:pt x="4934323" y="924168"/>
                  <a:pt x="4940157" y="924168"/>
                </a:cubicBezTo>
                <a:close/>
                <a:moveTo>
                  <a:pt x="4865953" y="924168"/>
                </a:moveTo>
                <a:cubicBezTo>
                  <a:pt x="4873975" y="924168"/>
                  <a:pt x="4879809" y="930002"/>
                  <a:pt x="4879809" y="938024"/>
                </a:cubicBezTo>
                <a:cubicBezTo>
                  <a:pt x="4879809" y="943858"/>
                  <a:pt x="4873975" y="950422"/>
                  <a:pt x="4865953" y="950422"/>
                </a:cubicBezTo>
                <a:cubicBezTo>
                  <a:pt x="4860119" y="950422"/>
                  <a:pt x="4853556" y="943858"/>
                  <a:pt x="4853556" y="938024"/>
                </a:cubicBezTo>
                <a:cubicBezTo>
                  <a:pt x="4853556" y="930002"/>
                  <a:pt x="4858661" y="924168"/>
                  <a:pt x="4865953" y="924168"/>
                </a:cubicBezTo>
                <a:close/>
                <a:moveTo>
                  <a:pt x="4797514" y="924168"/>
                </a:moveTo>
                <a:cubicBezTo>
                  <a:pt x="4806076" y="924168"/>
                  <a:pt x="4812303" y="930002"/>
                  <a:pt x="4812303" y="938024"/>
                </a:cubicBezTo>
                <a:cubicBezTo>
                  <a:pt x="4812303" y="943858"/>
                  <a:pt x="4806076" y="950422"/>
                  <a:pt x="4797514" y="950422"/>
                </a:cubicBezTo>
                <a:cubicBezTo>
                  <a:pt x="4789730" y="950422"/>
                  <a:pt x="4782725" y="943858"/>
                  <a:pt x="4782725" y="938024"/>
                </a:cubicBezTo>
                <a:cubicBezTo>
                  <a:pt x="4782725" y="930002"/>
                  <a:pt x="4789730" y="924168"/>
                  <a:pt x="4797514" y="924168"/>
                </a:cubicBezTo>
                <a:close/>
                <a:moveTo>
                  <a:pt x="4726684" y="924168"/>
                </a:moveTo>
                <a:cubicBezTo>
                  <a:pt x="4735246" y="924168"/>
                  <a:pt x="4741472" y="930002"/>
                  <a:pt x="4741472" y="938024"/>
                </a:cubicBezTo>
                <a:cubicBezTo>
                  <a:pt x="4741472" y="943858"/>
                  <a:pt x="4735246" y="950422"/>
                  <a:pt x="4726684" y="950422"/>
                </a:cubicBezTo>
                <a:cubicBezTo>
                  <a:pt x="4718122" y="950422"/>
                  <a:pt x="4711896" y="943858"/>
                  <a:pt x="4711896" y="938024"/>
                </a:cubicBezTo>
                <a:cubicBezTo>
                  <a:pt x="4711896" y="930002"/>
                  <a:pt x="4718122" y="924168"/>
                  <a:pt x="4726684" y="924168"/>
                </a:cubicBezTo>
                <a:close/>
                <a:moveTo>
                  <a:pt x="4655853" y="924168"/>
                </a:moveTo>
                <a:cubicBezTo>
                  <a:pt x="4663637" y="924168"/>
                  <a:pt x="4670642" y="930002"/>
                  <a:pt x="4670642" y="938024"/>
                </a:cubicBezTo>
                <a:cubicBezTo>
                  <a:pt x="4670642" y="943858"/>
                  <a:pt x="4663637" y="950422"/>
                  <a:pt x="4655853" y="950422"/>
                </a:cubicBezTo>
                <a:cubicBezTo>
                  <a:pt x="4647291" y="950422"/>
                  <a:pt x="4641064" y="943858"/>
                  <a:pt x="4641064" y="938024"/>
                </a:cubicBezTo>
                <a:cubicBezTo>
                  <a:pt x="4641064" y="930002"/>
                  <a:pt x="4647291" y="924168"/>
                  <a:pt x="4655853" y="924168"/>
                </a:cubicBezTo>
                <a:close/>
                <a:moveTo>
                  <a:pt x="4584091" y="924168"/>
                </a:moveTo>
                <a:cubicBezTo>
                  <a:pt x="4591384" y="924168"/>
                  <a:pt x="4596488" y="930002"/>
                  <a:pt x="4596488" y="938024"/>
                </a:cubicBezTo>
                <a:cubicBezTo>
                  <a:pt x="4596488" y="943858"/>
                  <a:pt x="4591384" y="950422"/>
                  <a:pt x="4584091" y="950422"/>
                </a:cubicBezTo>
                <a:cubicBezTo>
                  <a:pt x="4576069" y="950422"/>
                  <a:pt x="4570235" y="943858"/>
                  <a:pt x="4570235" y="938024"/>
                </a:cubicBezTo>
                <a:cubicBezTo>
                  <a:pt x="4570235" y="930002"/>
                  <a:pt x="4576069" y="924168"/>
                  <a:pt x="4584091" y="924168"/>
                </a:cubicBezTo>
                <a:close/>
                <a:moveTo>
                  <a:pt x="4513260" y="924168"/>
                </a:moveTo>
                <a:cubicBezTo>
                  <a:pt x="4519094" y="924168"/>
                  <a:pt x="4525657" y="930002"/>
                  <a:pt x="4525657" y="938024"/>
                </a:cubicBezTo>
                <a:cubicBezTo>
                  <a:pt x="4525657" y="943858"/>
                  <a:pt x="4519094" y="950422"/>
                  <a:pt x="4513260" y="950422"/>
                </a:cubicBezTo>
                <a:cubicBezTo>
                  <a:pt x="4505238" y="950422"/>
                  <a:pt x="4499404" y="943858"/>
                  <a:pt x="4499404" y="938024"/>
                </a:cubicBezTo>
                <a:cubicBezTo>
                  <a:pt x="4499404" y="930002"/>
                  <a:pt x="4505238" y="924168"/>
                  <a:pt x="4513260" y="924168"/>
                </a:cubicBezTo>
                <a:close/>
                <a:moveTo>
                  <a:pt x="4439056" y="924168"/>
                </a:moveTo>
                <a:cubicBezTo>
                  <a:pt x="4445619" y="924168"/>
                  <a:pt x="4451453" y="930002"/>
                  <a:pt x="4451453" y="938024"/>
                </a:cubicBezTo>
                <a:cubicBezTo>
                  <a:pt x="4451453" y="943858"/>
                  <a:pt x="4445619" y="950422"/>
                  <a:pt x="4439056" y="950422"/>
                </a:cubicBezTo>
                <a:cubicBezTo>
                  <a:pt x="4431763" y="950422"/>
                  <a:pt x="4425200" y="943858"/>
                  <a:pt x="4425200" y="938024"/>
                </a:cubicBezTo>
                <a:cubicBezTo>
                  <a:pt x="4425200" y="930002"/>
                  <a:pt x="4431763" y="924168"/>
                  <a:pt x="4439056" y="924168"/>
                </a:cubicBezTo>
                <a:close/>
                <a:moveTo>
                  <a:pt x="4366768" y="924168"/>
                </a:moveTo>
                <a:cubicBezTo>
                  <a:pt x="4374790" y="924168"/>
                  <a:pt x="4380624" y="930002"/>
                  <a:pt x="4380624" y="938024"/>
                </a:cubicBezTo>
                <a:cubicBezTo>
                  <a:pt x="4380624" y="943858"/>
                  <a:pt x="4374790" y="950422"/>
                  <a:pt x="4366768" y="950422"/>
                </a:cubicBezTo>
                <a:cubicBezTo>
                  <a:pt x="4360934" y="950422"/>
                  <a:pt x="4354371" y="943858"/>
                  <a:pt x="4354371" y="938024"/>
                </a:cubicBezTo>
                <a:cubicBezTo>
                  <a:pt x="4354371" y="930002"/>
                  <a:pt x="4360934" y="924168"/>
                  <a:pt x="4366768" y="924168"/>
                </a:cubicBezTo>
                <a:close/>
                <a:moveTo>
                  <a:pt x="4295937" y="924168"/>
                </a:moveTo>
                <a:cubicBezTo>
                  <a:pt x="4303959" y="924168"/>
                  <a:pt x="4309793" y="930002"/>
                  <a:pt x="4309793" y="938024"/>
                </a:cubicBezTo>
                <a:cubicBezTo>
                  <a:pt x="4309793" y="943858"/>
                  <a:pt x="4303959" y="950422"/>
                  <a:pt x="4295937" y="950422"/>
                </a:cubicBezTo>
                <a:cubicBezTo>
                  <a:pt x="4290103" y="950422"/>
                  <a:pt x="4283540" y="943858"/>
                  <a:pt x="4283540" y="938024"/>
                </a:cubicBezTo>
                <a:cubicBezTo>
                  <a:pt x="4283540" y="930002"/>
                  <a:pt x="4290103" y="924168"/>
                  <a:pt x="4295937" y="924168"/>
                </a:cubicBezTo>
                <a:close/>
                <a:moveTo>
                  <a:pt x="4225107" y="924168"/>
                </a:moveTo>
                <a:cubicBezTo>
                  <a:pt x="4233129" y="924168"/>
                  <a:pt x="4238963" y="930002"/>
                  <a:pt x="4238963" y="938024"/>
                </a:cubicBezTo>
                <a:cubicBezTo>
                  <a:pt x="4238963" y="943858"/>
                  <a:pt x="4233129" y="950422"/>
                  <a:pt x="4225107" y="950422"/>
                </a:cubicBezTo>
                <a:cubicBezTo>
                  <a:pt x="4217085" y="950422"/>
                  <a:pt x="4212710" y="943858"/>
                  <a:pt x="4212710" y="938024"/>
                </a:cubicBezTo>
                <a:cubicBezTo>
                  <a:pt x="4212710" y="930002"/>
                  <a:pt x="4217085" y="924168"/>
                  <a:pt x="4225107" y="924168"/>
                </a:cubicBezTo>
                <a:close/>
                <a:moveTo>
                  <a:pt x="4153295" y="924168"/>
                </a:moveTo>
                <a:cubicBezTo>
                  <a:pt x="4161078" y="924168"/>
                  <a:pt x="4168083" y="930002"/>
                  <a:pt x="4168083" y="938024"/>
                </a:cubicBezTo>
                <a:cubicBezTo>
                  <a:pt x="4168083" y="943858"/>
                  <a:pt x="4161078" y="950422"/>
                  <a:pt x="4153295" y="950422"/>
                </a:cubicBezTo>
                <a:cubicBezTo>
                  <a:pt x="4144733" y="950422"/>
                  <a:pt x="4138507" y="943858"/>
                  <a:pt x="4138507" y="938024"/>
                </a:cubicBezTo>
                <a:cubicBezTo>
                  <a:pt x="4138507" y="930002"/>
                  <a:pt x="4144733" y="924168"/>
                  <a:pt x="4153295" y="924168"/>
                </a:cubicBezTo>
                <a:close/>
                <a:moveTo>
                  <a:pt x="4082465" y="924168"/>
                </a:moveTo>
                <a:cubicBezTo>
                  <a:pt x="4090249" y="924168"/>
                  <a:pt x="4097254" y="930002"/>
                  <a:pt x="4097254" y="938024"/>
                </a:cubicBezTo>
                <a:cubicBezTo>
                  <a:pt x="4097254" y="943858"/>
                  <a:pt x="4090249" y="950422"/>
                  <a:pt x="4082465" y="950422"/>
                </a:cubicBezTo>
                <a:cubicBezTo>
                  <a:pt x="4073903" y="950422"/>
                  <a:pt x="4067676" y="943858"/>
                  <a:pt x="4067676" y="938024"/>
                </a:cubicBezTo>
                <a:cubicBezTo>
                  <a:pt x="4067676" y="930002"/>
                  <a:pt x="4073903" y="924168"/>
                  <a:pt x="4082465" y="924168"/>
                </a:cubicBezTo>
                <a:close/>
                <a:moveTo>
                  <a:pt x="4011635" y="924168"/>
                </a:moveTo>
                <a:cubicBezTo>
                  <a:pt x="4019418" y="924168"/>
                  <a:pt x="4026423" y="930002"/>
                  <a:pt x="4026423" y="938024"/>
                </a:cubicBezTo>
                <a:cubicBezTo>
                  <a:pt x="4026423" y="943858"/>
                  <a:pt x="4019418" y="950422"/>
                  <a:pt x="4011635" y="950422"/>
                </a:cubicBezTo>
                <a:cubicBezTo>
                  <a:pt x="4003073" y="950422"/>
                  <a:pt x="3996847" y="943858"/>
                  <a:pt x="3996847" y="938024"/>
                </a:cubicBezTo>
                <a:cubicBezTo>
                  <a:pt x="3996847" y="930002"/>
                  <a:pt x="4003073" y="924168"/>
                  <a:pt x="4011635" y="924168"/>
                </a:cubicBezTo>
                <a:close/>
                <a:moveTo>
                  <a:pt x="3939871" y="924168"/>
                </a:moveTo>
                <a:cubicBezTo>
                  <a:pt x="3947893" y="924168"/>
                  <a:pt x="3952268" y="930002"/>
                  <a:pt x="3952268" y="938024"/>
                </a:cubicBezTo>
                <a:cubicBezTo>
                  <a:pt x="3952268" y="945317"/>
                  <a:pt x="3947893" y="950422"/>
                  <a:pt x="3939871" y="950422"/>
                </a:cubicBezTo>
                <a:cubicBezTo>
                  <a:pt x="3932578" y="950422"/>
                  <a:pt x="3926015" y="945317"/>
                  <a:pt x="3926015" y="938024"/>
                </a:cubicBezTo>
                <a:cubicBezTo>
                  <a:pt x="3926015" y="930002"/>
                  <a:pt x="3932578" y="924168"/>
                  <a:pt x="3939871" y="924168"/>
                </a:cubicBezTo>
                <a:close/>
                <a:moveTo>
                  <a:pt x="3869042" y="924168"/>
                </a:moveTo>
                <a:cubicBezTo>
                  <a:pt x="3875605" y="924168"/>
                  <a:pt x="3881439" y="930002"/>
                  <a:pt x="3881439" y="938024"/>
                </a:cubicBezTo>
                <a:cubicBezTo>
                  <a:pt x="3881439" y="945317"/>
                  <a:pt x="3875605" y="950422"/>
                  <a:pt x="3869042" y="950422"/>
                </a:cubicBezTo>
                <a:cubicBezTo>
                  <a:pt x="3861749" y="950422"/>
                  <a:pt x="3855186" y="945317"/>
                  <a:pt x="3855186" y="938024"/>
                </a:cubicBezTo>
                <a:cubicBezTo>
                  <a:pt x="3855186" y="930002"/>
                  <a:pt x="3861749" y="924168"/>
                  <a:pt x="3869042" y="924168"/>
                </a:cubicBezTo>
                <a:close/>
                <a:moveTo>
                  <a:pt x="3798211" y="924168"/>
                </a:moveTo>
                <a:cubicBezTo>
                  <a:pt x="3804774" y="924168"/>
                  <a:pt x="3810608" y="930002"/>
                  <a:pt x="3810608" y="938024"/>
                </a:cubicBezTo>
                <a:cubicBezTo>
                  <a:pt x="3810608" y="945317"/>
                  <a:pt x="3804774" y="950422"/>
                  <a:pt x="3798211" y="950422"/>
                </a:cubicBezTo>
                <a:cubicBezTo>
                  <a:pt x="3790918" y="950422"/>
                  <a:pt x="3784355" y="945317"/>
                  <a:pt x="3784355" y="938024"/>
                </a:cubicBezTo>
                <a:cubicBezTo>
                  <a:pt x="3784355" y="930002"/>
                  <a:pt x="3790918" y="924168"/>
                  <a:pt x="3798211" y="924168"/>
                </a:cubicBezTo>
                <a:close/>
                <a:moveTo>
                  <a:pt x="3725922" y="924168"/>
                </a:moveTo>
                <a:cubicBezTo>
                  <a:pt x="3733944" y="924168"/>
                  <a:pt x="3739778" y="930002"/>
                  <a:pt x="3739778" y="938024"/>
                </a:cubicBezTo>
                <a:cubicBezTo>
                  <a:pt x="3739778" y="945317"/>
                  <a:pt x="3733944" y="950422"/>
                  <a:pt x="3725922" y="950422"/>
                </a:cubicBezTo>
                <a:cubicBezTo>
                  <a:pt x="3719359" y="950422"/>
                  <a:pt x="3713525" y="945317"/>
                  <a:pt x="3713525" y="938024"/>
                </a:cubicBezTo>
                <a:cubicBezTo>
                  <a:pt x="3713525" y="930002"/>
                  <a:pt x="3719359" y="924168"/>
                  <a:pt x="3725922" y="924168"/>
                </a:cubicBezTo>
                <a:close/>
                <a:moveTo>
                  <a:pt x="3655091" y="924168"/>
                </a:moveTo>
                <a:cubicBezTo>
                  <a:pt x="3662384" y="924168"/>
                  <a:pt x="3668947" y="930002"/>
                  <a:pt x="3668947" y="938024"/>
                </a:cubicBezTo>
                <a:cubicBezTo>
                  <a:pt x="3668947" y="945317"/>
                  <a:pt x="3662384" y="950422"/>
                  <a:pt x="3655091" y="950422"/>
                </a:cubicBezTo>
                <a:cubicBezTo>
                  <a:pt x="3647069" y="950422"/>
                  <a:pt x="3642694" y="945317"/>
                  <a:pt x="3642694" y="938024"/>
                </a:cubicBezTo>
                <a:cubicBezTo>
                  <a:pt x="3642694" y="930002"/>
                  <a:pt x="3647069" y="924168"/>
                  <a:pt x="3655091" y="924168"/>
                </a:cubicBezTo>
                <a:close/>
                <a:moveTo>
                  <a:pt x="3583280" y="924168"/>
                </a:moveTo>
                <a:cubicBezTo>
                  <a:pt x="3591064" y="924168"/>
                  <a:pt x="3598069" y="930002"/>
                  <a:pt x="3598069" y="938024"/>
                </a:cubicBezTo>
                <a:cubicBezTo>
                  <a:pt x="3598069" y="945317"/>
                  <a:pt x="3591064" y="950422"/>
                  <a:pt x="3583280" y="950422"/>
                </a:cubicBezTo>
                <a:cubicBezTo>
                  <a:pt x="3574718" y="950422"/>
                  <a:pt x="3568491" y="945317"/>
                  <a:pt x="3568491" y="938024"/>
                </a:cubicBezTo>
                <a:cubicBezTo>
                  <a:pt x="3568491" y="930002"/>
                  <a:pt x="3574718" y="924168"/>
                  <a:pt x="3583280" y="924168"/>
                </a:cubicBezTo>
                <a:close/>
                <a:moveTo>
                  <a:pt x="941441" y="856710"/>
                </a:moveTo>
                <a:cubicBezTo>
                  <a:pt x="949463" y="856710"/>
                  <a:pt x="953839" y="861085"/>
                  <a:pt x="953839" y="869107"/>
                </a:cubicBezTo>
                <a:cubicBezTo>
                  <a:pt x="953839" y="876400"/>
                  <a:pt x="949463" y="882964"/>
                  <a:pt x="941441" y="882964"/>
                </a:cubicBezTo>
                <a:cubicBezTo>
                  <a:pt x="934149" y="882964"/>
                  <a:pt x="927585" y="876400"/>
                  <a:pt x="927585" y="869107"/>
                </a:cubicBezTo>
                <a:cubicBezTo>
                  <a:pt x="927585" y="861085"/>
                  <a:pt x="934149" y="856710"/>
                  <a:pt x="941441" y="856710"/>
                </a:cubicBezTo>
                <a:close/>
                <a:moveTo>
                  <a:pt x="870610" y="856710"/>
                </a:moveTo>
                <a:cubicBezTo>
                  <a:pt x="877174" y="856710"/>
                  <a:pt x="883008" y="861085"/>
                  <a:pt x="883008" y="869107"/>
                </a:cubicBezTo>
                <a:cubicBezTo>
                  <a:pt x="883008" y="876400"/>
                  <a:pt x="877174" y="882964"/>
                  <a:pt x="870610" y="882964"/>
                </a:cubicBezTo>
                <a:cubicBezTo>
                  <a:pt x="863318" y="882964"/>
                  <a:pt x="856754" y="876400"/>
                  <a:pt x="856754" y="869107"/>
                </a:cubicBezTo>
                <a:cubicBezTo>
                  <a:pt x="856754" y="861085"/>
                  <a:pt x="863318" y="856710"/>
                  <a:pt x="870610" y="856710"/>
                </a:cubicBezTo>
                <a:close/>
                <a:moveTo>
                  <a:pt x="799780" y="856710"/>
                </a:moveTo>
                <a:cubicBezTo>
                  <a:pt x="806344" y="856710"/>
                  <a:pt x="812178" y="861085"/>
                  <a:pt x="812178" y="869107"/>
                </a:cubicBezTo>
                <a:cubicBezTo>
                  <a:pt x="812178" y="876400"/>
                  <a:pt x="806344" y="882964"/>
                  <a:pt x="799780" y="882964"/>
                </a:cubicBezTo>
                <a:cubicBezTo>
                  <a:pt x="792487" y="882964"/>
                  <a:pt x="785924" y="876400"/>
                  <a:pt x="785924" y="869107"/>
                </a:cubicBezTo>
                <a:cubicBezTo>
                  <a:pt x="785924" y="861085"/>
                  <a:pt x="792487" y="856710"/>
                  <a:pt x="799780" y="856710"/>
                </a:cubicBezTo>
                <a:close/>
                <a:moveTo>
                  <a:pt x="724119" y="856710"/>
                </a:moveTo>
                <a:cubicBezTo>
                  <a:pt x="731411" y="856710"/>
                  <a:pt x="737976" y="861085"/>
                  <a:pt x="737976" y="869107"/>
                </a:cubicBezTo>
                <a:cubicBezTo>
                  <a:pt x="737976" y="876400"/>
                  <a:pt x="731411" y="882964"/>
                  <a:pt x="724119" y="882964"/>
                </a:cubicBezTo>
                <a:cubicBezTo>
                  <a:pt x="717555" y="882964"/>
                  <a:pt x="711721" y="876400"/>
                  <a:pt x="711721" y="869107"/>
                </a:cubicBezTo>
                <a:cubicBezTo>
                  <a:pt x="711721" y="861085"/>
                  <a:pt x="717555" y="856710"/>
                  <a:pt x="724119" y="856710"/>
                </a:cubicBezTo>
                <a:close/>
                <a:moveTo>
                  <a:pt x="653288" y="856710"/>
                </a:moveTo>
                <a:cubicBezTo>
                  <a:pt x="660580" y="856710"/>
                  <a:pt x="667144" y="861085"/>
                  <a:pt x="667144" y="869107"/>
                </a:cubicBezTo>
                <a:cubicBezTo>
                  <a:pt x="667144" y="876400"/>
                  <a:pt x="660580" y="882964"/>
                  <a:pt x="653288" y="882964"/>
                </a:cubicBezTo>
                <a:cubicBezTo>
                  <a:pt x="645266" y="882964"/>
                  <a:pt x="640891" y="876400"/>
                  <a:pt x="640891" y="869107"/>
                </a:cubicBezTo>
                <a:cubicBezTo>
                  <a:pt x="640891" y="861085"/>
                  <a:pt x="645266" y="856710"/>
                  <a:pt x="653288" y="856710"/>
                </a:cubicBezTo>
                <a:close/>
                <a:moveTo>
                  <a:pt x="584851" y="856710"/>
                </a:moveTo>
                <a:cubicBezTo>
                  <a:pt x="592633" y="856710"/>
                  <a:pt x="599638" y="861085"/>
                  <a:pt x="599638" y="869107"/>
                </a:cubicBezTo>
                <a:cubicBezTo>
                  <a:pt x="599638" y="876400"/>
                  <a:pt x="592633" y="882964"/>
                  <a:pt x="584851" y="882964"/>
                </a:cubicBezTo>
                <a:cubicBezTo>
                  <a:pt x="576288" y="882964"/>
                  <a:pt x="570061" y="876400"/>
                  <a:pt x="570061" y="869107"/>
                </a:cubicBezTo>
                <a:cubicBezTo>
                  <a:pt x="570061" y="861085"/>
                  <a:pt x="576288" y="856710"/>
                  <a:pt x="584851" y="856710"/>
                </a:cubicBezTo>
                <a:close/>
                <a:moveTo>
                  <a:pt x="513649" y="856710"/>
                </a:moveTo>
                <a:cubicBezTo>
                  <a:pt x="521998" y="856710"/>
                  <a:pt x="528826" y="861085"/>
                  <a:pt x="528826" y="869107"/>
                </a:cubicBezTo>
                <a:cubicBezTo>
                  <a:pt x="528826" y="876400"/>
                  <a:pt x="521998" y="882964"/>
                  <a:pt x="513649" y="882964"/>
                </a:cubicBezTo>
                <a:cubicBezTo>
                  <a:pt x="506060" y="882964"/>
                  <a:pt x="499230" y="876400"/>
                  <a:pt x="499230" y="869107"/>
                </a:cubicBezTo>
                <a:cubicBezTo>
                  <a:pt x="499230" y="861085"/>
                  <a:pt x="506060" y="856710"/>
                  <a:pt x="513649" y="856710"/>
                </a:cubicBezTo>
                <a:close/>
                <a:moveTo>
                  <a:pt x="439816" y="856710"/>
                </a:moveTo>
                <a:cubicBezTo>
                  <a:pt x="448379" y="856710"/>
                  <a:pt x="454606" y="861085"/>
                  <a:pt x="454606" y="869107"/>
                </a:cubicBezTo>
                <a:cubicBezTo>
                  <a:pt x="454606" y="876400"/>
                  <a:pt x="448379" y="882964"/>
                  <a:pt x="439816" y="882964"/>
                </a:cubicBezTo>
                <a:cubicBezTo>
                  <a:pt x="432032" y="882964"/>
                  <a:pt x="425028" y="876400"/>
                  <a:pt x="425028" y="869107"/>
                </a:cubicBezTo>
                <a:cubicBezTo>
                  <a:pt x="425028" y="861085"/>
                  <a:pt x="432032" y="856710"/>
                  <a:pt x="439816" y="856710"/>
                </a:cubicBezTo>
                <a:close/>
                <a:moveTo>
                  <a:pt x="368053" y="856710"/>
                </a:moveTo>
                <a:cubicBezTo>
                  <a:pt x="376076" y="856710"/>
                  <a:pt x="380451" y="861085"/>
                  <a:pt x="380451" y="869107"/>
                </a:cubicBezTo>
                <a:cubicBezTo>
                  <a:pt x="380451" y="876400"/>
                  <a:pt x="376076" y="882964"/>
                  <a:pt x="368053" y="882964"/>
                </a:cubicBezTo>
                <a:cubicBezTo>
                  <a:pt x="360761" y="882964"/>
                  <a:pt x="354198" y="876400"/>
                  <a:pt x="354198" y="869107"/>
                </a:cubicBezTo>
                <a:cubicBezTo>
                  <a:pt x="354198" y="861085"/>
                  <a:pt x="360761" y="856710"/>
                  <a:pt x="368053" y="856710"/>
                </a:cubicBezTo>
                <a:close/>
                <a:moveTo>
                  <a:pt x="297222" y="856710"/>
                </a:moveTo>
                <a:cubicBezTo>
                  <a:pt x="303785" y="856710"/>
                  <a:pt x="309618" y="861085"/>
                  <a:pt x="309618" y="869107"/>
                </a:cubicBezTo>
                <a:cubicBezTo>
                  <a:pt x="309618" y="876400"/>
                  <a:pt x="303785" y="882964"/>
                  <a:pt x="297222" y="882964"/>
                </a:cubicBezTo>
                <a:cubicBezTo>
                  <a:pt x="289929" y="882964"/>
                  <a:pt x="283366" y="876400"/>
                  <a:pt x="283366" y="869107"/>
                </a:cubicBezTo>
                <a:cubicBezTo>
                  <a:pt x="283366" y="862544"/>
                  <a:pt x="289929" y="856710"/>
                  <a:pt x="297222" y="856710"/>
                </a:cubicBezTo>
                <a:close/>
                <a:moveTo>
                  <a:pt x="226393" y="856710"/>
                </a:moveTo>
                <a:cubicBezTo>
                  <a:pt x="232228" y="856710"/>
                  <a:pt x="238791" y="862544"/>
                  <a:pt x="238791" y="869107"/>
                </a:cubicBezTo>
                <a:cubicBezTo>
                  <a:pt x="238791" y="876400"/>
                  <a:pt x="232228" y="882964"/>
                  <a:pt x="226393" y="882964"/>
                </a:cubicBezTo>
                <a:cubicBezTo>
                  <a:pt x="218370" y="882964"/>
                  <a:pt x="212537" y="876400"/>
                  <a:pt x="212537" y="869107"/>
                </a:cubicBezTo>
                <a:cubicBezTo>
                  <a:pt x="212537" y="862544"/>
                  <a:pt x="218370" y="856710"/>
                  <a:pt x="226393" y="856710"/>
                </a:cubicBezTo>
                <a:close/>
                <a:moveTo>
                  <a:pt x="154097" y="856710"/>
                </a:moveTo>
                <a:cubicBezTo>
                  <a:pt x="161389" y="856710"/>
                  <a:pt x="167953" y="862544"/>
                  <a:pt x="167953" y="869107"/>
                </a:cubicBezTo>
                <a:cubicBezTo>
                  <a:pt x="167953" y="876400"/>
                  <a:pt x="161389" y="882964"/>
                  <a:pt x="154097" y="882964"/>
                </a:cubicBezTo>
                <a:cubicBezTo>
                  <a:pt x="147533" y="882964"/>
                  <a:pt x="141699" y="876400"/>
                  <a:pt x="141699" y="869107"/>
                </a:cubicBezTo>
                <a:cubicBezTo>
                  <a:pt x="141699" y="862544"/>
                  <a:pt x="147533" y="856710"/>
                  <a:pt x="154097" y="856710"/>
                </a:cubicBezTo>
                <a:close/>
                <a:moveTo>
                  <a:pt x="83267" y="856710"/>
                </a:moveTo>
                <a:cubicBezTo>
                  <a:pt x="90560" y="856710"/>
                  <a:pt x="97123" y="862544"/>
                  <a:pt x="97123" y="869107"/>
                </a:cubicBezTo>
                <a:cubicBezTo>
                  <a:pt x="97123" y="876400"/>
                  <a:pt x="90560" y="882964"/>
                  <a:pt x="83267" y="882964"/>
                </a:cubicBezTo>
                <a:cubicBezTo>
                  <a:pt x="76704" y="882964"/>
                  <a:pt x="70870" y="876400"/>
                  <a:pt x="70870" y="869107"/>
                </a:cubicBezTo>
                <a:cubicBezTo>
                  <a:pt x="70870" y="862544"/>
                  <a:pt x="76704" y="856710"/>
                  <a:pt x="83267" y="856710"/>
                </a:cubicBezTo>
                <a:close/>
                <a:moveTo>
                  <a:pt x="12032" y="856710"/>
                </a:moveTo>
                <a:cubicBezTo>
                  <a:pt x="20276" y="856710"/>
                  <a:pt x="26273" y="862544"/>
                  <a:pt x="26273" y="869107"/>
                </a:cubicBezTo>
                <a:cubicBezTo>
                  <a:pt x="26273" y="876400"/>
                  <a:pt x="20276" y="882964"/>
                  <a:pt x="12032" y="882964"/>
                </a:cubicBezTo>
                <a:cubicBezTo>
                  <a:pt x="4536" y="882964"/>
                  <a:pt x="39" y="876400"/>
                  <a:pt x="39" y="869107"/>
                </a:cubicBezTo>
                <a:cubicBezTo>
                  <a:pt x="39" y="862544"/>
                  <a:pt x="4536" y="856710"/>
                  <a:pt x="12032" y="856710"/>
                </a:cubicBezTo>
                <a:close/>
                <a:moveTo>
                  <a:pt x="6368340" y="853339"/>
                </a:moveTo>
                <a:cubicBezTo>
                  <a:pt x="6376362" y="853339"/>
                  <a:pt x="6380737" y="860169"/>
                  <a:pt x="6380737" y="867757"/>
                </a:cubicBezTo>
                <a:cubicBezTo>
                  <a:pt x="6380737" y="876105"/>
                  <a:pt x="6376362" y="882935"/>
                  <a:pt x="6368340" y="882935"/>
                </a:cubicBezTo>
                <a:cubicBezTo>
                  <a:pt x="6361047" y="882935"/>
                  <a:pt x="6354484" y="876105"/>
                  <a:pt x="6354484" y="867757"/>
                </a:cubicBezTo>
                <a:cubicBezTo>
                  <a:pt x="6354484" y="860169"/>
                  <a:pt x="6361047" y="853339"/>
                  <a:pt x="6368340" y="853339"/>
                </a:cubicBezTo>
                <a:close/>
                <a:moveTo>
                  <a:pt x="6297511" y="853339"/>
                </a:moveTo>
                <a:cubicBezTo>
                  <a:pt x="6304074" y="853339"/>
                  <a:pt x="6309908" y="860169"/>
                  <a:pt x="6309908" y="867757"/>
                </a:cubicBezTo>
                <a:cubicBezTo>
                  <a:pt x="6309908" y="876105"/>
                  <a:pt x="6304074" y="882935"/>
                  <a:pt x="6297511" y="882935"/>
                </a:cubicBezTo>
                <a:cubicBezTo>
                  <a:pt x="6290218" y="882935"/>
                  <a:pt x="6283655" y="876105"/>
                  <a:pt x="6283655" y="867757"/>
                </a:cubicBezTo>
                <a:cubicBezTo>
                  <a:pt x="6283655" y="860169"/>
                  <a:pt x="6290218" y="853339"/>
                  <a:pt x="6297511" y="853339"/>
                </a:cubicBezTo>
                <a:close/>
                <a:moveTo>
                  <a:pt x="6226679" y="853339"/>
                </a:moveTo>
                <a:cubicBezTo>
                  <a:pt x="6233242" y="853339"/>
                  <a:pt x="6239076" y="860169"/>
                  <a:pt x="6239076" y="867757"/>
                </a:cubicBezTo>
                <a:cubicBezTo>
                  <a:pt x="6239076" y="876105"/>
                  <a:pt x="6233242" y="882935"/>
                  <a:pt x="6226679" y="882935"/>
                </a:cubicBezTo>
                <a:cubicBezTo>
                  <a:pt x="6219386" y="882935"/>
                  <a:pt x="6212823" y="876105"/>
                  <a:pt x="6212823" y="867757"/>
                </a:cubicBezTo>
                <a:cubicBezTo>
                  <a:pt x="6212823" y="860169"/>
                  <a:pt x="6219386" y="855615"/>
                  <a:pt x="6226679" y="853339"/>
                </a:cubicBezTo>
                <a:close/>
                <a:moveTo>
                  <a:pt x="6154391" y="853339"/>
                </a:moveTo>
                <a:cubicBezTo>
                  <a:pt x="6161684" y="853339"/>
                  <a:pt x="6168247" y="857714"/>
                  <a:pt x="6168247" y="865007"/>
                </a:cubicBezTo>
                <a:cubicBezTo>
                  <a:pt x="6168247" y="873029"/>
                  <a:pt x="6161684" y="879593"/>
                  <a:pt x="6154391" y="879593"/>
                </a:cubicBezTo>
                <a:cubicBezTo>
                  <a:pt x="6147828" y="879593"/>
                  <a:pt x="6141994" y="873029"/>
                  <a:pt x="6141994" y="865007"/>
                </a:cubicBezTo>
                <a:cubicBezTo>
                  <a:pt x="6141994" y="857714"/>
                  <a:pt x="6147828" y="853339"/>
                  <a:pt x="6154391" y="853339"/>
                </a:cubicBezTo>
                <a:close/>
                <a:moveTo>
                  <a:pt x="6083559" y="853339"/>
                </a:moveTo>
                <a:cubicBezTo>
                  <a:pt x="6090852" y="853339"/>
                  <a:pt x="6097415" y="857714"/>
                  <a:pt x="6097415" y="865007"/>
                </a:cubicBezTo>
                <a:cubicBezTo>
                  <a:pt x="6097415" y="873029"/>
                  <a:pt x="6090852" y="879593"/>
                  <a:pt x="6083559" y="879593"/>
                </a:cubicBezTo>
                <a:cubicBezTo>
                  <a:pt x="6076996" y="879593"/>
                  <a:pt x="6071162" y="873029"/>
                  <a:pt x="6071162" y="865007"/>
                </a:cubicBezTo>
                <a:cubicBezTo>
                  <a:pt x="6071162" y="857714"/>
                  <a:pt x="6075537" y="853339"/>
                  <a:pt x="6083559" y="853339"/>
                </a:cubicBezTo>
                <a:close/>
                <a:moveTo>
                  <a:pt x="6011748" y="853339"/>
                </a:moveTo>
                <a:cubicBezTo>
                  <a:pt x="6019532" y="853339"/>
                  <a:pt x="6026537" y="857714"/>
                  <a:pt x="6026537" y="865007"/>
                </a:cubicBezTo>
                <a:cubicBezTo>
                  <a:pt x="6026537" y="873029"/>
                  <a:pt x="6019532" y="879593"/>
                  <a:pt x="6011748" y="879593"/>
                </a:cubicBezTo>
                <a:cubicBezTo>
                  <a:pt x="6003186" y="879593"/>
                  <a:pt x="5996959" y="873029"/>
                  <a:pt x="5996959" y="865007"/>
                </a:cubicBezTo>
                <a:cubicBezTo>
                  <a:pt x="5996959" y="857714"/>
                  <a:pt x="6003186" y="853339"/>
                  <a:pt x="6011748" y="853339"/>
                </a:cubicBezTo>
                <a:close/>
                <a:moveTo>
                  <a:pt x="5940548" y="853339"/>
                </a:moveTo>
                <a:cubicBezTo>
                  <a:pt x="5948896" y="853339"/>
                  <a:pt x="5955726" y="857714"/>
                  <a:pt x="5955726" y="865007"/>
                </a:cubicBezTo>
                <a:cubicBezTo>
                  <a:pt x="5955726" y="873029"/>
                  <a:pt x="5948896" y="879593"/>
                  <a:pt x="5940548" y="879593"/>
                </a:cubicBezTo>
                <a:cubicBezTo>
                  <a:pt x="5932960" y="879593"/>
                  <a:pt x="5926130" y="873029"/>
                  <a:pt x="5926130" y="865007"/>
                </a:cubicBezTo>
                <a:cubicBezTo>
                  <a:pt x="5926130" y="857714"/>
                  <a:pt x="5932960" y="853339"/>
                  <a:pt x="5940548" y="853339"/>
                </a:cubicBezTo>
                <a:close/>
                <a:moveTo>
                  <a:pt x="5870088" y="853339"/>
                </a:moveTo>
                <a:cubicBezTo>
                  <a:pt x="5878650" y="853339"/>
                  <a:pt x="5884877" y="857714"/>
                  <a:pt x="5884877" y="865007"/>
                </a:cubicBezTo>
                <a:cubicBezTo>
                  <a:pt x="5884877" y="873029"/>
                  <a:pt x="5878650" y="879593"/>
                  <a:pt x="5870088" y="879593"/>
                </a:cubicBezTo>
                <a:cubicBezTo>
                  <a:pt x="5862304" y="879593"/>
                  <a:pt x="5855299" y="873029"/>
                  <a:pt x="5855299" y="865007"/>
                </a:cubicBezTo>
                <a:cubicBezTo>
                  <a:pt x="5855299" y="857714"/>
                  <a:pt x="5862304" y="853339"/>
                  <a:pt x="5870088" y="853339"/>
                </a:cubicBezTo>
                <a:close/>
                <a:moveTo>
                  <a:pt x="5798325" y="853339"/>
                </a:moveTo>
                <a:cubicBezTo>
                  <a:pt x="5806347" y="853339"/>
                  <a:pt x="5810722" y="857714"/>
                  <a:pt x="5810722" y="865007"/>
                </a:cubicBezTo>
                <a:cubicBezTo>
                  <a:pt x="5810722" y="873029"/>
                  <a:pt x="5806347" y="879593"/>
                  <a:pt x="5798325" y="879593"/>
                </a:cubicBezTo>
                <a:cubicBezTo>
                  <a:pt x="5791032" y="879593"/>
                  <a:pt x="5784469" y="873029"/>
                  <a:pt x="5784469" y="865007"/>
                </a:cubicBezTo>
                <a:cubicBezTo>
                  <a:pt x="5784469" y="857714"/>
                  <a:pt x="5791032" y="853339"/>
                  <a:pt x="5798325" y="853339"/>
                </a:cubicBezTo>
                <a:close/>
                <a:moveTo>
                  <a:pt x="5724122" y="853339"/>
                </a:moveTo>
                <a:cubicBezTo>
                  <a:pt x="5730685" y="853339"/>
                  <a:pt x="5736519" y="857714"/>
                  <a:pt x="5736519" y="865007"/>
                </a:cubicBezTo>
                <a:cubicBezTo>
                  <a:pt x="5736519" y="873029"/>
                  <a:pt x="5730685" y="879593"/>
                  <a:pt x="5724122" y="879593"/>
                </a:cubicBezTo>
                <a:cubicBezTo>
                  <a:pt x="5716100" y="879593"/>
                  <a:pt x="5710266" y="873029"/>
                  <a:pt x="5710266" y="865007"/>
                </a:cubicBezTo>
                <a:cubicBezTo>
                  <a:pt x="5710266" y="857714"/>
                  <a:pt x="5716100" y="853339"/>
                  <a:pt x="5724122" y="853339"/>
                </a:cubicBezTo>
                <a:close/>
                <a:moveTo>
                  <a:pt x="5653291" y="853339"/>
                </a:moveTo>
                <a:cubicBezTo>
                  <a:pt x="5659125" y="853339"/>
                  <a:pt x="5665688" y="857714"/>
                  <a:pt x="5665688" y="865007"/>
                </a:cubicBezTo>
                <a:cubicBezTo>
                  <a:pt x="5665688" y="873029"/>
                  <a:pt x="5659125" y="879593"/>
                  <a:pt x="5653291" y="879593"/>
                </a:cubicBezTo>
                <a:cubicBezTo>
                  <a:pt x="5645269" y="879593"/>
                  <a:pt x="5639435" y="873029"/>
                  <a:pt x="5639435" y="865007"/>
                </a:cubicBezTo>
                <a:cubicBezTo>
                  <a:pt x="5639435" y="857714"/>
                  <a:pt x="5645269" y="853339"/>
                  <a:pt x="5653291" y="853339"/>
                </a:cubicBezTo>
                <a:close/>
                <a:moveTo>
                  <a:pt x="5581002" y="853339"/>
                </a:moveTo>
                <a:cubicBezTo>
                  <a:pt x="5588295" y="853339"/>
                  <a:pt x="5594858" y="857714"/>
                  <a:pt x="5594858" y="865007"/>
                </a:cubicBezTo>
                <a:cubicBezTo>
                  <a:pt x="5594858" y="873029"/>
                  <a:pt x="5588295" y="879593"/>
                  <a:pt x="5581002" y="879593"/>
                </a:cubicBezTo>
                <a:cubicBezTo>
                  <a:pt x="5574439" y="879593"/>
                  <a:pt x="5568605" y="873029"/>
                  <a:pt x="5568605" y="865007"/>
                </a:cubicBezTo>
                <a:cubicBezTo>
                  <a:pt x="5568605" y="859173"/>
                  <a:pt x="5574439" y="853339"/>
                  <a:pt x="5581002" y="853339"/>
                </a:cubicBezTo>
                <a:close/>
                <a:moveTo>
                  <a:pt x="5510171" y="853339"/>
                </a:moveTo>
                <a:cubicBezTo>
                  <a:pt x="5517464" y="853339"/>
                  <a:pt x="5524027" y="859173"/>
                  <a:pt x="5524027" y="865007"/>
                </a:cubicBezTo>
                <a:cubicBezTo>
                  <a:pt x="5524027" y="873029"/>
                  <a:pt x="5517464" y="879593"/>
                  <a:pt x="5510171" y="879593"/>
                </a:cubicBezTo>
                <a:cubicBezTo>
                  <a:pt x="5503608" y="879593"/>
                  <a:pt x="5497774" y="873029"/>
                  <a:pt x="5497774" y="865007"/>
                </a:cubicBezTo>
                <a:cubicBezTo>
                  <a:pt x="5497774" y="859173"/>
                  <a:pt x="5503608" y="853339"/>
                  <a:pt x="5510171" y="853339"/>
                </a:cubicBezTo>
                <a:close/>
                <a:moveTo>
                  <a:pt x="5438937" y="853339"/>
                </a:moveTo>
                <a:cubicBezTo>
                  <a:pt x="5447182" y="853339"/>
                  <a:pt x="5453178" y="859173"/>
                  <a:pt x="5453178" y="865007"/>
                </a:cubicBezTo>
                <a:cubicBezTo>
                  <a:pt x="5453178" y="873029"/>
                  <a:pt x="5447182" y="879593"/>
                  <a:pt x="5438937" y="879593"/>
                </a:cubicBezTo>
                <a:cubicBezTo>
                  <a:pt x="5431442" y="879593"/>
                  <a:pt x="5426945" y="873029"/>
                  <a:pt x="5426945" y="865007"/>
                </a:cubicBezTo>
                <a:cubicBezTo>
                  <a:pt x="5426945" y="859173"/>
                  <a:pt x="5431442" y="853339"/>
                  <a:pt x="5438937" y="853339"/>
                </a:cubicBezTo>
                <a:close/>
                <a:moveTo>
                  <a:pt x="5367530" y="853339"/>
                </a:moveTo>
                <a:cubicBezTo>
                  <a:pt x="5376092" y="853339"/>
                  <a:pt x="5382318" y="859173"/>
                  <a:pt x="5382318" y="865007"/>
                </a:cubicBezTo>
                <a:cubicBezTo>
                  <a:pt x="5382318" y="873029"/>
                  <a:pt x="5376092" y="879593"/>
                  <a:pt x="5367530" y="879593"/>
                </a:cubicBezTo>
                <a:cubicBezTo>
                  <a:pt x="5359747" y="879593"/>
                  <a:pt x="5352742" y="873029"/>
                  <a:pt x="5352742" y="865007"/>
                </a:cubicBezTo>
                <a:cubicBezTo>
                  <a:pt x="5352742" y="859173"/>
                  <a:pt x="5359747" y="853339"/>
                  <a:pt x="5367530" y="853339"/>
                </a:cubicBezTo>
                <a:close/>
                <a:moveTo>
                  <a:pt x="5296699" y="853339"/>
                </a:moveTo>
                <a:cubicBezTo>
                  <a:pt x="5305261" y="853339"/>
                  <a:pt x="5311488" y="859173"/>
                  <a:pt x="5311488" y="865007"/>
                </a:cubicBezTo>
                <a:cubicBezTo>
                  <a:pt x="5311488" y="873029"/>
                  <a:pt x="5305261" y="879593"/>
                  <a:pt x="5296699" y="879593"/>
                </a:cubicBezTo>
                <a:cubicBezTo>
                  <a:pt x="5288915" y="879593"/>
                  <a:pt x="5281910" y="873029"/>
                  <a:pt x="5281910" y="865007"/>
                </a:cubicBezTo>
                <a:cubicBezTo>
                  <a:pt x="5281910" y="859173"/>
                  <a:pt x="5288915" y="853339"/>
                  <a:pt x="5296699" y="853339"/>
                </a:cubicBezTo>
                <a:close/>
                <a:moveTo>
                  <a:pt x="5225869" y="853339"/>
                </a:moveTo>
                <a:cubicBezTo>
                  <a:pt x="5234431" y="853339"/>
                  <a:pt x="5240657" y="859173"/>
                  <a:pt x="5240657" y="865007"/>
                </a:cubicBezTo>
                <a:cubicBezTo>
                  <a:pt x="5240657" y="873029"/>
                  <a:pt x="5234431" y="879593"/>
                  <a:pt x="5225869" y="879593"/>
                </a:cubicBezTo>
                <a:cubicBezTo>
                  <a:pt x="5217307" y="879593"/>
                  <a:pt x="5211081" y="873029"/>
                  <a:pt x="5211081" y="865007"/>
                </a:cubicBezTo>
                <a:cubicBezTo>
                  <a:pt x="5211081" y="859173"/>
                  <a:pt x="5217307" y="853339"/>
                  <a:pt x="5225869" y="853339"/>
                </a:cubicBezTo>
                <a:close/>
                <a:moveTo>
                  <a:pt x="5154105" y="853339"/>
                </a:moveTo>
                <a:cubicBezTo>
                  <a:pt x="5162127" y="853339"/>
                  <a:pt x="5166502" y="859173"/>
                  <a:pt x="5166502" y="865007"/>
                </a:cubicBezTo>
                <a:cubicBezTo>
                  <a:pt x="5166502" y="873029"/>
                  <a:pt x="5162127" y="879593"/>
                  <a:pt x="5154105" y="879593"/>
                </a:cubicBezTo>
                <a:cubicBezTo>
                  <a:pt x="5146083" y="879593"/>
                  <a:pt x="5140249" y="873029"/>
                  <a:pt x="5140249" y="865007"/>
                </a:cubicBezTo>
                <a:cubicBezTo>
                  <a:pt x="5140249" y="859173"/>
                  <a:pt x="5146083" y="853339"/>
                  <a:pt x="5154105" y="853339"/>
                </a:cubicBezTo>
                <a:close/>
                <a:moveTo>
                  <a:pt x="5083276" y="853339"/>
                </a:moveTo>
                <a:cubicBezTo>
                  <a:pt x="5089110" y="853339"/>
                  <a:pt x="5095673" y="859173"/>
                  <a:pt x="5095673" y="865007"/>
                </a:cubicBezTo>
                <a:cubicBezTo>
                  <a:pt x="5095673" y="873029"/>
                  <a:pt x="5089110" y="879593"/>
                  <a:pt x="5083276" y="879593"/>
                </a:cubicBezTo>
                <a:cubicBezTo>
                  <a:pt x="5075254" y="879593"/>
                  <a:pt x="5069420" y="873029"/>
                  <a:pt x="5069420" y="865007"/>
                </a:cubicBezTo>
                <a:cubicBezTo>
                  <a:pt x="5069420" y="859173"/>
                  <a:pt x="5075254" y="853339"/>
                  <a:pt x="5083276" y="853339"/>
                </a:cubicBezTo>
                <a:close/>
                <a:moveTo>
                  <a:pt x="5012445" y="853339"/>
                </a:moveTo>
                <a:cubicBezTo>
                  <a:pt x="5018279" y="853339"/>
                  <a:pt x="5024842" y="859173"/>
                  <a:pt x="5024842" y="865007"/>
                </a:cubicBezTo>
                <a:cubicBezTo>
                  <a:pt x="5024842" y="873029"/>
                  <a:pt x="5018279" y="879593"/>
                  <a:pt x="5012445" y="879593"/>
                </a:cubicBezTo>
                <a:cubicBezTo>
                  <a:pt x="5004423" y="879593"/>
                  <a:pt x="4998589" y="873029"/>
                  <a:pt x="4998589" y="865007"/>
                </a:cubicBezTo>
                <a:cubicBezTo>
                  <a:pt x="4998589" y="859173"/>
                  <a:pt x="5004423" y="853339"/>
                  <a:pt x="5012445" y="853339"/>
                </a:cubicBezTo>
                <a:close/>
                <a:moveTo>
                  <a:pt x="4940157" y="853339"/>
                </a:moveTo>
                <a:cubicBezTo>
                  <a:pt x="4948179" y="853339"/>
                  <a:pt x="4954013" y="859173"/>
                  <a:pt x="4954013" y="865007"/>
                </a:cubicBezTo>
                <a:cubicBezTo>
                  <a:pt x="4954013" y="873029"/>
                  <a:pt x="4948179" y="879593"/>
                  <a:pt x="4940157" y="879593"/>
                </a:cubicBezTo>
                <a:cubicBezTo>
                  <a:pt x="4934323" y="879593"/>
                  <a:pt x="4927760" y="873029"/>
                  <a:pt x="4927760" y="865007"/>
                </a:cubicBezTo>
                <a:cubicBezTo>
                  <a:pt x="4927760" y="859173"/>
                  <a:pt x="4934323" y="853339"/>
                  <a:pt x="4940157" y="853339"/>
                </a:cubicBezTo>
                <a:close/>
                <a:moveTo>
                  <a:pt x="4865953" y="853339"/>
                </a:moveTo>
                <a:cubicBezTo>
                  <a:pt x="4873975" y="853339"/>
                  <a:pt x="4879809" y="859173"/>
                  <a:pt x="4879809" y="865007"/>
                </a:cubicBezTo>
                <a:cubicBezTo>
                  <a:pt x="4879809" y="873029"/>
                  <a:pt x="4873975" y="879593"/>
                  <a:pt x="4865953" y="879593"/>
                </a:cubicBezTo>
                <a:cubicBezTo>
                  <a:pt x="4858661" y="879593"/>
                  <a:pt x="4853556" y="873029"/>
                  <a:pt x="4853556" y="865007"/>
                </a:cubicBezTo>
                <a:cubicBezTo>
                  <a:pt x="4853556" y="859173"/>
                  <a:pt x="4858661" y="853339"/>
                  <a:pt x="4865953" y="853339"/>
                </a:cubicBezTo>
                <a:close/>
                <a:moveTo>
                  <a:pt x="4797514" y="853339"/>
                </a:moveTo>
                <a:cubicBezTo>
                  <a:pt x="4806076" y="853339"/>
                  <a:pt x="4812303" y="859173"/>
                  <a:pt x="4812303" y="865007"/>
                </a:cubicBezTo>
                <a:cubicBezTo>
                  <a:pt x="4812303" y="873029"/>
                  <a:pt x="4806076" y="879593"/>
                  <a:pt x="4797514" y="879593"/>
                </a:cubicBezTo>
                <a:cubicBezTo>
                  <a:pt x="4789730" y="879593"/>
                  <a:pt x="4782725" y="873029"/>
                  <a:pt x="4782725" y="865007"/>
                </a:cubicBezTo>
                <a:cubicBezTo>
                  <a:pt x="4782725" y="859173"/>
                  <a:pt x="4789730" y="853339"/>
                  <a:pt x="4797514" y="853339"/>
                </a:cubicBezTo>
                <a:close/>
                <a:moveTo>
                  <a:pt x="4726684" y="853339"/>
                </a:moveTo>
                <a:cubicBezTo>
                  <a:pt x="4735246" y="853339"/>
                  <a:pt x="4741472" y="859173"/>
                  <a:pt x="4741472" y="865007"/>
                </a:cubicBezTo>
                <a:cubicBezTo>
                  <a:pt x="4741472" y="873029"/>
                  <a:pt x="4735246" y="879593"/>
                  <a:pt x="4726684" y="879593"/>
                </a:cubicBezTo>
                <a:cubicBezTo>
                  <a:pt x="4718122" y="879593"/>
                  <a:pt x="4711896" y="873029"/>
                  <a:pt x="4711896" y="865007"/>
                </a:cubicBezTo>
                <a:cubicBezTo>
                  <a:pt x="4711896" y="859173"/>
                  <a:pt x="4718122" y="853339"/>
                  <a:pt x="4726684" y="853339"/>
                </a:cubicBezTo>
                <a:close/>
                <a:moveTo>
                  <a:pt x="4655853" y="853339"/>
                </a:moveTo>
                <a:cubicBezTo>
                  <a:pt x="4663637" y="853339"/>
                  <a:pt x="4670642" y="859173"/>
                  <a:pt x="4670642" y="865007"/>
                </a:cubicBezTo>
                <a:cubicBezTo>
                  <a:pt x="4670642" y="873029"/>
                  <a:pt x="4663637" y="879593"/>
                  <a:pt x="4655853" y="879593"/>
                </a:cubicBezTo>
                <a:cubicBezTo>
                  <a:pt x="4647291" y="879593"/>
                  <a:pt x="4641064" y="873029"/>
                  <a:pt x="4641064" y="865007"/>
                </a:cubicBezTo>
                <a:cubicBezTo>
                  <a:pt x="4641064" y="859173"/>
                  <a:pt x="4647291" y="853339"/>
                  <a:pt x="4655853" y="853339"/>
                </a:cubicBezTo>
                <a:close/>
                <a:moveTo>
                  <a:pt x="4584091" y="853339"/>
                </a:moveTo>
                <a:cubicBezTo>
                  <a:pt x="4591384" y="853339"/>
                  <a:pt x="4596488" y="859173"/>
                  <a:pt x="4596488" y="865007"/>
                </a:cubicBezTo>
                <a:cubicBezTo>
                  <a:pt x="4596488" y="873029"/>
                  <a:pt x="4591384" y="879593"/>
                  <a:pt x="4584091" y="879593"/>
                </a:cubicBezTo>
                <a:cubicBezTo>
                  <a:pt x="4576069" y="879593"/>
                  <a:pt x="4570235" y="873029"/>
                  <a:pt x="4570235" y="865007"/>
                </a:cubicBezTo>
                <a:cubicBezTo>
                  <a:pt x="4570235" y="859173"/>
                  <a:pt x="4576069" y="853339"/>
                  <a:pt x="4584091" y="853339"/>
                </a:cubicBezTo>
                <a:close/>
                <a:moveTo>
                  <a:pt x="4513260" y="853339"/>
                </a:moveTo>
                <a:cubicBezTo>
                  <a:pt x="4519094" y="853339"/>
                  <a:pt x="4525657" y="859173"/>
                  <a:pt x="4525657" y="865007"/>
                </a:cubicBezTo>
                <a:cubicBezTo>
                  <a:pt x="4525657" y="873029"/>
                  <a:pt x="4519094" y="879593"/>
                  <a:pt x="4513260" y="879593"/>
                </a:cubicBezTo>
                <a:cubicBezTo>
                  <a:pt x="4505238" y="879593"/>
                  <a:pt x="4499404" y="873029"/>
                  <a:pt x="4499404" y="865007"/>
                </a:cubicBezTo>
                <a:cubicBezTo>
                  <a:pt x="4499404" y="859173"/>
                  <a:pt x="4505238" y="853339"/>
                  <a:pt x="4513260" y="853339"/>
                </a:cubicBezTo>
                <a:close/>
                <a:moveTo>
                  <a:pt x="4439056" y="853339"/>
                </a:moveTo>
                <a:cubicBezTo>
                  <a:pt x="4445619" y="853339"/>
                  <a:pt x="4451453" y="859173"/>
                  <a:pt x="4451453" y="865007"/>
                </a:cubicBezTo>
                <a:cubicBezTo>
                  <a:pt x="4451453" y="873029"/>
                  <a:pt x="4445619" y="879593"/>
                  <a:pt x="4439056" y="879593"/>
                </a:cubicBezTo>
                <a:cubicBezTo>
                  <a:pt x="4431763" y="879593"/>
                  <a:pt x="4425200" y="873029"/>
                  <a:pt x="4425200" y="865007"/>
                </a:cubicBezTo>
                <a:cubicBezTo>
                  <a:pt x="4425200" y="859173"/>
                  <a:pt x="4431763" y="853339"/>
                  <a:pt x="4439056" y="853339"/>
                </a:cubicBezTo>
                <a:close/>
                <a:moveTo>
                  <a:pt x="4366768" y="853339"/>
                </a:moveTo>
                <a:cubicBezTo>
                  <a:pt x="4374790" y="853339"/>
                  <a:pt x="4380624" y="859173"/>
                  <a:pt x="4380624" y="865007"/>
                </a:cubicBezTo>
                <a:cubicBezTo>
                  <a:pt x="4380624" y="873029"/>
                  <a:pt x="4374790" y="879593"/>
                  <a:pt x="4366768" y="879593"/>
                </a:cubicBezTo>
                <a:cubicBezTo>
                  <a:pt x="4360934" y="879593"/>
                  <a:pt x="4354371" y="873029"/>
                  <a:pt x="4354371" y="867195"/>
                </a:cubicBezTo>
                <a:cubicBezTo>
                  <a:pt x="4354371" y="859173"/>
                  <a:pt x="4360934" y="853339"/>
                  <a:pt x="4366768" y="853339"/>
                </a:cubicBezTo>
                <a:close/>
                <a:moveTo>
                  <a:pt x="4295937" y="853339"/>
                </a:moveTo>
                <a:cubicBezTo>
                  <a:pt x="4303959" y="853339"/>
                  <a:pt x="4309793" y="859173"/>
                  <a:pt x="4309793" y="867195"/>
                </a:cubicBezTo>
                <a:cubicBezTo>
                  <a:pt x="4309793" y="873029"/>
                  <a:pt x="4303959" y="879593"/>
                  <a:pt x="4295937" y="879593"/>
                </a:cubicBezTo>
                <a:cubicBezTo>
                  <a:pt x="4290103" y="879593"/>
                  <a:pt x="4283540" y="873029"/>
                  <a:pt x="4283540" y="867195"/>
                </a:cubicBezTo>
                <a:cubicBezTo>
                  <a:pt x="4283540" y="859173"/>
                  <a:pt x="4290103" y="853339"/>
                  <a:pt x="4295937" y="853339"/>
                </a:cubicBezTo>
                <a:close/>
                <a:moveTo>
                  <a:pt x="4225107" y="853339"/>
                </a:moveTo>
                <a:cubicBezTo>
                  <a:pt x="4233129" y="853339"/>
                  <a:pt x="4238963" y="859173"/>
                  <a:pt x="4238963" y="867195"/>
                </a:cubicBezTo>
                <a:cubicBezTo>
                  <a:pt x="4238963" y="873029"/>
                  <a:pt x="4233129" y="879593"/>
                  <a:pt x="4225107" y="879593"/>
                </a:cubicBezTo>
                <a:cubicBezTo>
                  <a:pt x="4217085" y="879593"/>
                  <a:pt x="4212710" y="873029"/>
                  <a:pt x="4212710" y="867195"/>
                </a:cubicBezTo>
                <a:cubicBezTo>
                  <a:pt x="4212710" y="859173"/>
                  <a:pt x="4217085" y="853339"/>
                  <a:pt x="4225107" y="853339"/>
                </a:cubicBezTo>
                <a:close/>
                <a:moveTo>
                  <a:pt x="4153295" y="853339"/>
                </a:moveTo>
                <a:cubicBezTo>
                  <a:pt x="4161078" y="853339"/>
                  <a:pt x="4168083" y="859173"/>
                  <a:pt x="4168083" y="867195"/>
                </a:cubicBezTo>
                <a:cubicBezTo>
                  <a:pt x="4168083" y="873029"/>
                  <a:pt x="4161078" y="879593"/>
                  <a:pt x="4153295" y="879593"/>
                </a:cubicBezTo>
                <a:cubicBezTo>
                  <a:pt x="4144733" y="879593"/>
                  <a:pt x="4138507" y="873029"/>
                  <a:pt x="4138507" y="867195"/>
                </a:cubicBezTo>
                <a:cubicBezTo>
                  <a:pt x="4138507" y="859173"/>
                  <a:pt x="4144733" y="853339"/>
                  <a:pt x="4153295" y="853339"/>
                </a:cubicBezTo>
                <a:close/>
                <a:moveTo>
                  <a:pt x="4082465" y="853339"/>
                </a:moveTo>
                <a:cubicBezTo>
                  <a:pt x="4090249" y="853339"/>
                  <a:pt x="4097254" y="859173"/>
                  <a:pt x="4097254" y="867195"/>
                </a:cubicBezTo>
                <a:cubicBezTo>
                  <a:pt x="4097254" y="873029"/>
                  <a:pt x="4090249" y="879593"/>
                  <a:pt x="4082465" y="879593"/>
                </a:cubicBezTo>
                <a:cubicBezTo>
                  <a:pt x="4073903" y="879593"/>
                  <a:pt x="4067676" y="873029"/>
                  <a:pt x="4067676" y="867195"/>
                </a:cubicBezTo>
                <a:cubicBezTo>
                  <a:pt x="4067676" y="859173"/>
                  <a:pt x="4073903" y="853339"/>
                  <a:pt x="4082465" y="853339"/>
                </a:cubicBezTo>
                <a:close/>
                <a:moveTo>
                  <a:pt x="4011635" y="853339"/>
                </a:moveTo>
                <a:cubicBezTo>
                  <a:pt x="4019418" y="853339"/>
                  <a:pt x="4026423" y="859173"/>
                  <a:pt x="4026423" y="867195"/>
                </a:cubicBezTo>
                <a:cubicBezTo>
                  <a:pt x="4026423" y="873029"/>
                  <a:pt x="4019418" y="879593"/>
                  <a:pt x="4011635" y="879593"/>
                </a:cubicBezTo>
                <a:cubicBezTo>
                  <a:pt x="4003073" y="879593"/>
                  <a:pt x="3996847" y="873029"/>
                  <a:pt x="3996847" y="867195"/>
                </a:cubicBezTo>
                <a:cubicBezTo>
                  <a:pt x="3996847" y="859173"/>
                  <a:pt x="4003073" y="853339"/>
                  <a:pt x="4011635" y="853339"/>
                </a:cubicBezTo>
                <a:close/>
                <a:moveTo>
                  <a:pt x="3939871" y="853339"/>
                </a:moveTo>
                <a:cubicBezTo>
                  <a:pt x="3947893" y="853339"/>
                  <a:pt x="3952268" y="859173"/>
                  <a:pt x="3952268" y="867195"/>
                </a:cubicBezTo>
                <a:cubicBezTo>
                  <a:pt x="3952268" y="873029"/>
                  <a:pt x="3947893" y="879593"/>
                  <a:pt x="3939871" y="879593"/>
                </a:cubicBezTo>
                <a:cubicBezTo>
                  <a:pt x="3932578" y="879593"/>
                  <a:pt x="3926015" y="873029"/>
                  <a:pt x="3926015" y="867195"/>
                </a:cubicBezTo>
                <a:cubicBezTo>
                  <a:pt x="3926015" y="859173"/>
                  <a:pt x="3932578" y="853339"/>
                  <a:pt x="3939871" y="853339"/>
                </a:cubicBezTo>
                <a:close/>
                <a:moveTo>
                  <a:pt x="3869042" y="853339"/>
                </a:moveTo>
                <a:cubicBezTo>
                  <a:pt x="3875605" y="853339"/>
                  <a:pt x="3881439" y="859173"/>
                  <a:pt x="3881439" y="867195"/>
                </a:cubicBezTo>
                <a:cubicBezTo>
                  <a:pt x="3881439" y="873029"/>
                  <a:pt x="3875605" y="879593"/>
                  <a:pt x="3869042" y="879593"/>
                </a:cubicBezTo>
                <a:cubicBezTo>
                  <a:pt x="3861749" y="879593"/>
                  <a:pt x="3855186" y="873029"/>
                  <a:pt x="3855186" y="867195"/>
                </a:cubicBezTo>
                <a:cubicBezTo>
                  <a:pt x="3855186" y="859173"/>
                  <a:pt x="3861749" y="853339"/>
                  <a:pt x="3869042" y="853339"/>
                </a:cubicBezTo>
                <a:close/>
                <a:moveTo>
                  <a:pt x="3796752" y="853339"/>
                </a:moveTo>
                <a:cubicBezTo>
                  <a:pt x="3804774" y="853339"/>
                  <a:pt x="3810608" y="859173"/>
                  <a:pt x="3810608" y="867195"/>
                </a:cubicBezTo>
                <a:cubicBezTo>
                  <a:pt x="3810608" y="873029"/>
                  <a:pt x="3804774" y="879593"/>
                  <a:pt x="3796752" y="879593"/>
                </a:cubicBezTo>
                <a:cubicBezTo>
                  <a:pt x="3790918" y="879593"/>
                  <a:pt x="3784355" y="873029"/>
                  <a:pt x="3784355" y="867195"/>
                </a:cubicBezTo>
                <a:cubicBezTo>
                  <a:pt x="3784355" y="859173"/>
                  <a:pt x="3790918" y="853339"/>
                  <a:pt x="3796752" y="853339"/>
                </a:cubicBezTo>
                <a:close/>
                <a:moveTo>
                  <a:pt x="3725922" y="853339"/>
                </a:moveTo>
                <a:cubicBezTo>
                  <a:pt x="3733944" y="853339"/>
                  <a:pt x="3739778" y="859173"/>
                  <a:pt x="3739778" y="867195"/>
                </a:cubicBezTo>
                <a:cubicBezTo>
                  <a:pt x="3739778" y="873029"/>
                  <a:pt x="3733944" y="879593"/>
                  <a:pt x="3725922" y="879593"/>
                </a:cubicBezTo>
                <a:cubicBezTo>
                  <a:pt x="3719359" y="879593"/>
                  <a:pt x="3713525" y="873029"/>
                  <a:pt x="3713525" y="867195"/>
                </a:cubicBezTo>
                <a:cubicBezTo>
                  <a:pt x="3713525" y="859173"/>
                  <a:pt x="3719359" y="853339"/>
                  <a:pt x="3725922" y="853339"/>
                </a:cubicBezTo>
                <a:close/>
                <a:moveTo>
                  <a:pt x="3655091" y="853339"/>
                </a:moveTo>
                <a:cubicBezTo>
                  <a:pt x="3662384" y="853339"/>
                  <a:pt x="3668947" y="859173"/>
                  <a:pt x="3668947" y="867195"/>
                </a:cubicBezTo>
                <a:cubicBezTo>
                  <a:pt x="3668947" y="873029"/>
                  <a:pt x="3662384" y="879593"/>
                  <a:pt x="3655091" y="879593"/>
                </a:cubicBezTo>
                <a:cubicBezTo>
                  <a:pt x="3647069" y="879593"/>
                  <a:pt x="3642694" y="873029"/>
                  <a:pt x="3642694" y="867195"/>
                </a:cubicBezTo>
                <a:cubicBezTo>
                  <a:pt x="3642694" y="859173"/>
                  <a:pt x="3647069" y="853339"/>
                  <a:pt x="3655091" y="853339"/>
                </a:cubicBezTo>
                <a:close/>
                <a:moveTo>
                  <a:pt x="3583280" y="853339"/>
                </a:moveTo>
                <a:cubicBezTo>
                  <a:pt x="3591064" y="853339"/>
                  <a:pt x="3598069" y="859173"/>
                  <a:pt x="3598069" y="867195"/>
                </a:cubicBezTo>
                <a:cubicBezTo>
                  <a:pt x="3598069" y="873029"/>
                  <a:pt x="3591064" y="879593"/>
                  <a:pt x="3583280" y="879593"/>
                </a:cubicBezTo>
                <a:cubicBezTo>
                  <a:pt x="3574718" y="879593"/>
                  <a:pt x="3568491" y="873029"/>
                  <a:pt x="3568491" y="867195"/>
                </a:cubicBezTo>
                <a:cubicBezTo>
                  <a:pt x="3568491" y="859173"/>
                  <a:pt x="3574718" y="853339"/>
                  <a:pt x="3583280" y="853339"/>
                </a:cubicBezTo>
                <a:close/>
                <a:moveTo>
                  <a:pt x="3512449" y="853339"/>
                </a:moveTo>
                <a:cubicBezTo>
                  <a:pt x="3520232" y="853339"/>
                  <a:pt x="3527237" y="859173"/>
                  <a:pt x="3527237" y="867195"/>
                </a:cubicBezTo>
                <a:cubicBezTo>
                  <a:pt x="3527237" y="873029"/>
                  <a:pt x="3520232" y="879593"/>
                  <a:pt x="3512449" y="879593"/>
                </a:cubicBezTo>
                <a:cubicBezTo>
                  <a:pt x="3503887" y="879593"/>
                  <a:pt x="3497661" y="873029"/>
                  <a:pt x="3497661" y="867195"/>
                </a:cubicBezTo>
                <a:cubicBezTo>
                  <a:pt x="3497661" y="859173"/>
                  <a:pt x="3503887" y="853339"/>
                  <a:pt x="3512449" y="853339"/>
                </a:cubicBezTo>
                <a:close/>
                <a:moveTo>
                  <a:pt x="3441619" y="853339"/>
                </a:moveTo>
                <a:cubicBezTo>
                  <a:pt x="3450181" y="853339"/>
                  <a:pt x="3456408" y="859173"/>
                  <a:pt x="3456408" y="867195"/>
                </a:cubicBezTo>
                <a:cubicBezTo>
                  <a:pt x="3456408" y="873029"/>
                  <a:pt x="3450181" y="879593"/>
                  <a:pt x="3441619" y="879593"/>
                </a:cubicBezTo>
                <a:cubicBezTo>
                  <a:pt x="3433835" y="879593"/>
                  <a:pt x="3426830" y="873029"/>
                  <a:pt x="3426830" y="867195"/>
                </a:cubicBezTo>
                <a:cubicBezTo>
                  <a:pt x="3426830" y="859173"/>
                  <a:pt x="3433835" y="853339"/>
                  <a:pt x="3441619" y="853339"/>
                </a:cubicBezTo>
                <a:close/>
                <a:moveTo>
                  <a:pt x="3369857" y="853339"/>
                </a:moveTo>
                <a:cubicBezTo>
                  <a:pt x="3377879" y="853339"/>
                  <a:pt x="3382254" y="859173"/>
                  <a:pt x="3382254" y="867195"/>
                </a:cubicBezTo>
                <a:cubicBezTo>
                  <a:pt x="3382254" y="873029"/>
                  <a:pt x="3377879" y="879593"/>
                  <a:pt x="3369857" y="879593"/>
                </a:cubicBezTo>
                <a:cubicBezTo>
                  <a:pt x="3362564" y="879593"/>
                  <a:pt x="3356001" y="873029"/>
                  <a:pt x="3356001" y="867195"/>
                </a:cubicBezTo>
                <a:cubicBezTo>
                  <a:pt x="3356001" y="859173"/>
                  <a:pt x="3362564" y="853339"/>
                  <a:pt x="3369857" y="853339"/>
                </a:cubicBezTo>
                <a:close/>
                <a:moveTo>
                  <a:pt x="1013589" y="853339"/>
                </a:moveTo>
                <a:cubicBezTo>
                  <a:pt x="1021181" y="853339"/>
                  <a:pt x="1028011" y="859566"/>
                  <a:pt x="1028011" y="868127"/>
                </a:cubicBezTo>
                <a:cubicBezTo>
                  <a:pt x="1028011" y="875911"/>
                  <a:pt x="1021181" y="882916"/>
                  <a:pt x="1013589" y="882916"/>
                </a:cubicBezTo>
                <a:cubicBezTo>
                  <a:pt x="1005243" y="882916"/>
                  <a:pt x="998413" y="875911"/>
                  <a:pt x="998413" y="868127"/>
                </a:cubicBezTo>
                <a:cubicBezTo>
                  <a:pt x="998413" y="859566"/>
                  <a:pt x="1005243" y="853339"/>
                  <a:pt x="1013589" y="853339"/>
                </a:cubicBezTo>
                <a:close/>
                <a:moveTo>
                  <a:pt x="368059" y="785881"/>
                </a:moveTo>
                <a:cubicBezTo>
                  <a:pt x="376081" y="785881"/>
                  <a:pt x="380456" y="790256"/>
                  <a:pt x="380456" y="797549"/>
                </a:cubicBezTo>
                <a:cubicBezTo>
                  <a:pt x="380456" y="805571"/>
                  <a:pt x="376081" y="812135"/>
                  <a:pt x="368059" y="812135"/>
                </a:cubicBezTo>
                <a:cubicBezTo>
                  <a:pt x="360766" y="812135"/>
                  <a:pt x="354203" y="805571"/>
                  <a:pt x="354203" y="797549"/>
                </a:cubicBezTo>
                <a:cubicBezTo>
                  <a:pt x="354203" y="790256"/>
                  <a:pt x="360766" y="785881"/>
                  <a:pt x="368059" y="785881"/>
                </a:cubicBezTo>
                <a:close/>
                <a:moveTo>
                  <a:pt x="297226" y="785881"/>
                </a:moveTo>
                <a:cubicBezTo>
                  <a:pt x="303791" y="785881"/>
                  <a:pt x="309624" y="790256"/>
                  <a:pt x="309624" y="797549"/>
                </a:cubicBezTo>
                <a:cubicBezTo>
                  <a:pt x="309624" y="805571"/>
                  <a:pt x="303791" y="812135"/>
                  <a:pt x="297226" y="812135"/>
                </a:cubicBezTo>
                <a:cubicBezTo>
                  <a:pt x="289933" y="812135"/>
                  <a:pt x="283371" y="805571"/>
                  <a:pt x="283371" y="797549"/>
                </a:cubicBezTo>
                <a:cubicBezTo>
                  <a:pt x="283371" y="790256"/>
                  <a:pt x="289933" y="785881"/>
                  <a:pt x="297226" y="785881"/>
                </a:cubicBezTo>
                <a:close/>
                <a:moveTo>
                  <a:pt x="226398" y="785881"/>
                </a:moveTo>
                <a:cubicBezTo>
                  <a:pt x="232233" y="785881"/>
                  <a:pt x="238797" y="790256"/>
                  <a:pt x="238797" y="797549"/>
                </a:cubicBezTo>
                <a:cubicBezTo>
                  <a:pt x="238797" y="805571"/>
                  <a:pt x="232233" y="812135"/>
                  <a:pt x="226398" y="812135"/>
                </a:cubicBezTo>
                <a:cubicBezTo>
                  <a:pt x="218375" y="812135"/>
                  <a:pt x="212542" y="805571"/>
                  <a:pt x="212542" y="797549"/>
                </a:cubicBezTo>
                <a:cubicBezTo>
                  <a:pt x="212542" y="790256"/>
                  <a:pt x="218375" y="785881"/>
                  <a:pt x="226398" y="785881"/>
                </a:cubicBezTo>
                <a:close/>
                <a:moveTo>
                  <a:pt x="154101" y="785881"/>
                </a:moveTo>
                <a:cubicBezTo>
                  <a:pt x="161394" y="785881"/>
                  <a:pt x="167957" y="790256"/>
                  <a:pt x="167957" y="797549"/>
                </a:cubicBezTo>
                <a:cubicBezTo>
                  <a:pt x="167957" y="805571"/>
                  <a:pt x="161394" y="812135"/>
                  <a:pt x="154101" y="812135"/>
                </a:cubicBezTo>
                <a:cubicBezTo>
                  <a:pt x="147538" y="812135"/>
                  <a:pt x="141704" y="805571"/>
                  <a:pt x="141704" y="797549"/>
                </a:cubicBezTo>
                <a:cubicBezTo>
                  <a:pt x="141704" y="790256"/>
                  <a:pt x="147538" y="785881"/>
                  <a:pt x="154101" y="785881"/>
                </a:cubicBezTo>
                <a:close/>
                <a:moveTo>
                  <a:pt x="83272" y="785881"/>
                </a:moveTo>
                <a:cubicBezTo>
                  <a:pt x="90564" y="785881"/>
                  <a:pt x="97128" y="790256"/>
                  <a:pt x="97128" y="797549"/>
                </a:cubicBezTo>
                <a:cubicBezTo>
                  <a:pt x="97128" y="805571"/>
                  <a:pt x="90564" y="812135"/>
                  <a:pt x="83272" y="812135"/>
                </a:cubicBezTo>
                <a:cubicBezTo>
                  <a:pt x="76708" y="812135"/>
                  <a:pt x="70874" y="805571"/>
                  <a:pt x="70874" y="797549"/>
                </a:cubicBezTo>
                <a:cubicBezTo>
                  <a:pt x="70874" y="790256"/>
                  <a:pt x="76708" y="785881"/>
                  <a:pt x="83272" y="785881"/>
                </a:cubicBezTo>
                <a:close/>
                <a:moveTo>
                  <a:pt x="12036" y="785881"/>
                </a:moveTo>
                <a:cubicBezTo>
                  <a:pt x="20281" y="785881"/>
                  <a:pt x="26277" y="790256"/>
                  <a:pt x="26277" y="797549"/>
                </a:cubicBezTo>
                <a:cubicBezTo>
                  <a:pt x="26277" y="805571"/>
                  <a:pt x="20281" y="812135"/>
                  <a:pt x="12036" y="812135"/>
                </a:cubicBezTo>
                <a:cubicBezTo>
                  <a:pt x="4541" y="812135"/>
                  <a:pt x="44" y="805571"/>
                  <a:pt x="44" y="797549"/>
                </a:cubicBezTo>
                <a:cubicBezTo>
                  <a:pt x="44" y="790256"/>
                  <a:pt x="4541" y="785881"/>
                  <a:pt x="12036" y="785881"/>
                </a:cubicBezTo>
                <a:close/>
                <a:moveTo>
                  <a:pt x="4726684" y="782507"/>
                </a:moveTo>
                <a:cubicBezTo>
                  <a:pt x="4735246" y="782507"/>
                  <a:pt x="4741472" y="789070"/>
                  <a:pt x="4741472" y="794904"/>
                </a:cubicBezTo>
                <a:cubicBezTo>
                  <a:pt x="4741472" y="802926"/>
                  <a:pt x="4735246" y="808761"/>
                  <a:pt x="4726684" y="808761"/>
                </a:cubicBezTo>
                <a:cubicBezTo>
                  <a:pt x="4718122" y="808761"/>
                  <a:pt x="4711896" y="802926"/>
                  <a:pt x="4711896" y="794904"/>
                </a:cubicBezTo>
                <a:cubicBezTo>
                  <a:pt x="4711896" y="789070"/>
                  <a:pt x="4718122" y="782507"/>
                  <a:pt x="4726684" y="782507"/>
                </a:cubicBezTo>
                <a:close/>
                <a:moveTo>
                  <a:pt x="4655853" y="782507"/>
                </a:moveTo>
                <a:cubicBezTo>
                  <a:pt x="4663637" y="782507"/>
                  <a:pt x="4670642" y="789070"/>
                  <a:pt x="4670642" y="794904"/>
                </a:cubicBezTo>
                <a:cubicBezTo>
                  <a:pt x="4670642" y="802926"/>
                  <a:pt x="4663637" y="808761"/>
                  <a:pt x="4655853" y="808761"/>
                </a:cubicBezTo>
                <a:cubicBezTo>
                  <a:pt x="4647291" y="808761"/>
                  <a:pt x="4641064" y="802926"/>
                  <a:pt x="4641064" y="794904"/>
                </a:cubicBezTo>
                <a:cubicBezTo>
                  <a:pt x="4641064" y="789070"/>
                  <a:pt x="4647291" y="782507"/>
                  <a:pt x="4655853" y="782507"/>
                </a:cubicBezTo>
                <a:close/>
                <a:moveTo>
                  <a:pt x="4584091" y="782507"/>
                </a:moveTo>
                <a:cubicBezTo>
                  <a:pt x="4591384" y="782507"/>
                  <a:pt x="4596488" y="789070"/>
                  <a:pt x="4596488" y="794904"/>
                </a:cubicBezTo>
                <a:cubicBezTo>
                  <a:pt x="4596488" y="802926"/>
                  <a:pt x="4591384" y="808761"/>
                  <a:pt x="4584091" y="808761"/>
                </a:cubicBezTo>
                <a:cubicBezTo>
                  <a:pt x="4576069" y="808761"/>
                  <a:pt x="4570235" y="802926"/>
                  <a:pt x="4570235" y="794904"/>
                </a:cubicBezTo>
                <a:cubicBezTo>
                  <a:pt x="4570235" y="789070"/>
                  <a:pt x="4576069" y="782507"/>
                  <a:pt x="4584091" y="782507"/>
                </a:cubicBezTo>
                <a:close/>
                <a:moveTo>
                  <a:pt x="4513260" y="782507"/>
                </a:moveTo>
                <a:cubicBezTo>
                  <a:pt x="4519094" y="782507"/>
                  <a:pt x="4525657" y="789070"/>
                  <a:pt x="4525657" y="794904"/>
                </a:cubicBezTo>
                <a:cubicBezTo>
                  <a:pt x="4525657" y="802926"/>
                  <a:pt x="4519094" y="808761"/>
                  <a:pt x="4513260" y="808761"/>
                </a:cubicBezTo>
                <a:cubicBezTo>
                  <a:pt x="4505238" y="808761"/>
                  <a:pt x="4499404" y="802926"/>
                  <a:pt x="4499404" y="794904"/>
                </a:cubicBezTo>
                <a:cubicBezTo>
                  <a:pt x="4499404" y="789070"/>
                  <a:pt x="4505238" y="782507"/>
                  <a:pt x="4513260" y="782507"/>
                </a:cubicBezTo>
                <a:close/>
                <a:moveTo>
                  <a:pt x="4439056" y="782507"/>
                </a:moveTo>
                <a:cubicBezTo>
                  <a:pt x="4445619" y="782507"/>
                  <a:pt x="4451453" y="789070"/>
                  <a:pt x="4451453" y="794904"/>
                </a:cubicBezTo>
                <a:cubicBezTo>
                  <a:pt x="4451453" y="802926"/>
                  <a:pt x="4445619" y="808761"/>
                  <a:pt x="4439056" y="808761"/>
                </a:cubicBezTo>
                <a:cubicBezTo>
                  <a:pt x="4431763" y="808761"/>
                  <a:pt x="4425200" y="802926"/>
                  <a:pt x="4425200" y="794904"/>
                </a:cubicBezTo>
                <a:cubicBezTo>
                  <a:pt x="4425200" y="789070"/>
                  <a:pt x="4431763" y="782507"/>
                  <a:pt x="4439056" y="782507"/>
                </a:cubicBezTo>
                <a:close/>
                <a:moveTo>
                  <a:pt x="4366768" y="782507"/>
                </a:moveTo>
                <a:cubicBezTo>
                  <a:pt x="4374790" y="782507"/>
                  <a:pt x="4380624" y="789070"/>
                  <a:pt x="4380624" y="794904"/>
                </a:cubicBezTo>
                <a:cubicBezTo>
                  <a:pt x="4380624" y="802926"/>
                  <a:pt x="4374790" y="808761"/>
                  <a:pt x="4366768" y="808761"/>
                </a:cubicBezTo>
                <a:cubicBezTo>
                  <a:pt x="4360934" y="808761"/>
                  <a:pt x="4354371" y="802926"/>
                  <a:pt x="4354371" y="794904"/>
                </a:cubicBezTo>
                <a:cubicBezTo>
                  <a:pt x="4354371" y="789070"/>
                  <a:pt x="4360934" y="782507"/>
                  <a:pt x="4366768" y="782507"/>
                </a:cubicBezTo>
                <a:close/>
                <a:moveTo>
                  <a:pt x="4295937" y="782507"/>
                </a:moveTo>
                <a:cubicBezTo>
                  <a:pt x="4303959" y="782507"/>
                  <a:pt x="4309793" y="789070"/>
                  <a:pt x="4309793" y="794904"/>
                </a:cubicBezTo>
                <a:cubicBezTo>
                  <a:pt x="4309793" y="802926"/>
                  <a:pt x="4303959" y="808761"/>
                  <a:pt x="4295937" y="808761"/>
                </a:cubicBezTo>
                <a:cubicBezTo>
                  <a:pt x="4290103" y="808761"/>
                  <a:pt x="4283540" y="802926"/>
                  <a:pt x="4283540" y="794904"/>
                </a:cubicBezTo>
                <a:cubicBezTo>
                  <a:pt x="4283540" y="789070"/>
                  <a:pt x="4290103" y="782507"/>
                  <a:pt x="4295937" y="782507"/>
                </a:cubicBezTo>
                <a:close/>
                <a:moveTo>
                  <a:pt x="4225107" y="782507"/>
                </a:moveTo>
                <a:cubicBezTo>
                  <a:pt x="4233129" y="782507"/>
                  <a:pt x="4238963" y="789070"/>
                  <a:pt x="4238963" y="794904"/>
                </a:cubicBezTo>
                <a:cubicBezTo>
                  <a:pt x="4238963" y="802926"/>
                  <a:pt x="4233129" y="808761"/>
                  <a:pt x="4225107" y="808761"/>
                </a:cubicBezTo>
                <a:cubicBezTo>
                  <a:pt x="4217085" y="808761"/>
                  <a:pt x="4212710" y="802926"/>
                  <a:pt x="4212710" y="794904"/>
                </a:cubicBezTo>
                <a:cubicBezTo>
                  <a:pt x="4212710" y="789070"/>
                  <a:pt x="4217085" y="782507"/>
                  <a:pt x="4225107" y="782507"/>
                </a:cubicBezTo>
                <a:close/>
                <a:moveTo>
                  <a:pt x="4153295" y="782507"/>
                </a:moveTo>
                <a:cubicBezTo>
                  <a:pt x="4161078" y="782507"/>
                  <a:pt x="4168083" y="789070"/>
                  <a:pt x="4168083" y="794904"/>
                </a:cubicBezTo>
                <a:cubicBezTo>
                  <a:pt x="4168083" y="802926"/>
                  <a:pt x="4161078" y="808761"/>
                  <a:pt x="4153295" y="808761"/>
                </a:cubicBezTo>
                <a:cubicBezTo>
                  <a:pt x="4144733" y="808761"/>
                  <a:pt x="4138507" y="802926"/>
                  <a:pt x="4138507" y="794904"/>
                </a:cubicBezTo>
                <a:cubicBezTo>
                  <a:pt x="4138507" y="789070"/>
                  <a:pt x="4144733" y="782507"/>
                  <a:pt x="4153295" y="782507"/>
                </a:cubicBezTo>
                <a:close/>
                <a:moveTo>
                  <a:pt x="4082465" y="782507"/>
                </a:moveTo>
                <a:cubicBezTo>
                  <a:pt x="4090249" y="782507"/>
                  <a:pt x="4097254" y="789070"/>
                  <a:pt x="4097254" y="794904"/>
                </a:cubicBezTo>
                <a:cubicBezTo>
                  <a:pt x="4097254" y="802926"/>
                  <a:pt x="4090249" y="808761"/>
                  <a:pt x="4082465" y="808761"/>
                </a:cubicBezTo>
                <a:cubicBezTo>
                  <a:pt x="4073903" y="808761"/>
                  <a:pt x="4067676" y="802926"/>
                  <a:pt x="4067676" y="794904"/>
                </a:cubicBezTo>
                <a:cubicBezTo>
                  <a:pt x="4067676" y="789070"/>
                  <a:pt x="4073903" y="782507"/>
                  <a:pt x="4082465" y="782507"/>
                </a:cubicBezTo>
                <a:close/>
                <a:moveTo>
                  <a:pt x="4010703" y="782507"/>
                </a:moveTo>
                <a:cubicBezTo>
                  <a:pt x="4017996" y="782507"/>
                  <a:pt x="4023100" y="789070"/>
                  <a:pt x="4023100" y="794904"/>
                </a:cubicBezTo>
                <a:cubicBezTo>
                  <a:pt x="4023100" y="802926"/>
                  <a:pt x="4017996" y="808761"/>
                  <a:pt x="4010703" y="808761"/>
                </a:cubicBezTo>
                <a:cubicBezTo>
                  <a:pt x="4002681" y="808761"/>
                  <a:pt x="3996847" y="802926"/>
                  <a:pt x="3996847" y="794904"/>
                </a:cubicBezTo>
                <a:cubicBezTo>
                  <a:pt x="3996847" y="789070"/>
                  <a:pt x="4002681" y="782507"/>
                  <a:pt x="4010703" y="782507"/>
                </a:cubicBezTo>
                <a:close/>
                <a:moveTo>
                  <a:pt x="3939871" y="782507"/>
                </a:moveTo>
                <a:cubicBezTo>
                  <a:pt x="3946434" y="782507"/>
                  <a:pt x="3952268" y="789070"/>
                  <a:pt x="3952268" y="794904"/>
                </a:cubicBezTo>
                <a:cubicBezTo>
                  <a:pt x="3952268" y="802926"/>
                  <a:pt x="3946434" y="808761"/>
                  <a:pt x="3939871" y="808761"/>
                </a:cubicBezTo>
                <a:cubicBezTo>
                  <a:pt x="3932578" y="808761"/>
                  <a:pt x="3926015" y="802926"/>
                  <a:pt x="3926015" y="794904"/>
                </a:cubicBezTo>
                <a:cubicBezTo>
                  <a:pt x="3926015" y="789070"/>
                  <a:pt x="3932578" y="782507"/>
                  <a:pt x="3939871" y="782507"/>
                </a:cubicBezTo>
                <a:close/>
                <a:moveTo>
                  <a:pt x="3869042" y="782507"/>
                </a:moveTo>
                <a:cubicBezTo>
                  <a:pt x="3875605" y="782507"/>
                  <a:pt x="3881439" y="789070"/>
                  <a:pt x="3881439" y="794904"/>
                </a:cubicBezTo>
                <a:cubicBezTo>
                  <a:pt x="3881439" y="802926"/>
                  <a:pt x="3875605" y="808761"/>
                  <a:pt x="3869042" y="808761"/>
                </a:cubicBezTo>
                <a:cubicBezTo>
                  <a:pt x="3861749" y="808761"/>
                  <a:pt x="3855186" y="802926"/>
                  <a:pt x="3855186" y="794904"/>
                </a:cubicBezTo>
                <a:cubicBezTo>
                  <a:pt x="3855186" y="789070"/>
                  <a:pt x="3861749" y="782507"/>
                  <a:pt x="3869042" y="782507"/>
                </a:cubicBezTo>
                <a:close/>
                <a:moveTo>
                  <a:pt x="3796752" y="782507"/>
                </a:moveTo>
                <a:cubicBezTo>
                  <a:pt x="3804774" y="782507"/>
                  <a:pt x="3810608" y="789070"/>
                  <a:pt x="3810608" y="796363"/>
                </a:cubicBezTo>
                <a:cubicBezTo>
                  <a:pt x="3810608" y="802926"/>
                  <a:pt x="3804774" y="808761"/>
                  <a:pt x="3796752" y="808761"/>
                </a:cubicBezTo>
                <a:cubicBezTo>
                  <a:pt x="3790918" y="808761"/>
                  <a:pt x="3784355" y="802926"/>
                  <a:pt x="3784355" y="796363"/>
                </a:cubicBezTo>
                <a:cubicBezTo>
                  <a:pt x="3784355" y="789070"/>
                  <a:pt x="3790918" y="782507"/>
                  <a:pt x="3796752" y="782507"/>
                </a:cubicBezTo>
                <a:close/>
                <a:moveTo>
                  <a:pt x="3725922" y="782507"/>
                </a:moveTo>
                <a:cubicBezTo>
                  <a:pt x="3733944" y="782507"/>
                  <a:pt x="3739778" y="789070"/>
                  <a:pt x="3739778" y="796363"/>
                </a:cubicBezTo>
                <a:cubicBezTo>
                  <a:pt x="3739778" y="802926"/>
                  <a:pt x="3733944" y="808761"/>
                  <a:pt x="3725922" y="808761"/>
                </a:cubicBezTo>
                <a:cubicBezTo>
                  <a:pt x="3719359" y="808761"/>
                  <a:pt x="3713525" y="802926"/>
                  <a:pt x="3713525" y="796363"/>
                </a:cubicBezTo>
                <a:cubicBezTo>
                  <a:pt x="3713525" y="789070"/>
                  <a:pt x="3719359" y="782507"/>
                  <a:pt x="3725922" y="782507"/>
                </a:cubicBezTo>
                <a:close/>
                <a:moveTo>
                  <a:pt x="3655091" y="782507"/>
                </a:moveTo>
                <a:cubicBezTo>
                  <a:pt x="3662384" y="782507"/>
                  <a:pt x="3668947" y="789070"/>
                  <a:pt x="3668947" y="796363"/>
                </a:cubicBezTo>
                <a:cubicBezTo>
                  <a:pt x="3668947" y="802926"/>
                  <a:pt x="3662384" y="808761"/>
                  <a:pt x="3655091" y="808761"/>
                </a:cubicBezTo>
                <a:cubicBezTo>
                  <a:pt x="3647069" y="808761"/>
                  <a:pt x="3642694" y="802926"/>
                  <a:pt x="3642694" y="796363"/>
                </a:cubicBezTo>
                <a:cubicBezTo>
                  <a:pt x="3642694" y="789070"/>
                  <a:pt x="3647069" y="782507"/>
                  <a:pt x="3655091" y="782507"/>
                </a:cubicBezTo>
                <a:close/>
                <a:moveTo>
                  <a:pt x="3583280" y="782507"/>
                </a:moveTo>
                <a:cubicBezTo>
                  <a:pt x="3591064" y="782507"/>
                  <a:pt x="3598069" y="789070"/>
                  <a:pt x="3598069" y="796363"/>
                </a:cubicBezTo>
                <a:cubicBezTo>
                  <a:pt x="3598069" y="802926"/>
                  <a:pt x="3591064" y="808761"/>
                  <a:pt x="3583280" y="808761"/>
                </a:cubicBezTo>
                <a:cubicBezTo>
                  <a:pt x="3574718" y="808761"/>
                  <a:pt x="3568491" y="802926"/>
                  <a:pt x="3568491" y="796363"/>
                </a:cubicBezTo>
                <a:cubicBezTo>
                  <a:pt x="3568491" y="789070"/>
                  <a:pt x="3574718" y="782507"/>
                  <a:pt x="3583280" y="782507"/>
                </a:cubicBezTo>
                <a:close/>
                <a:moveTo>
                  <a:pt x="3512449" y="782507"/>
                </a:moveTo>
                <a:cubicBezTo>
                  <a:pt x="3520232" y="782507"/>
                  <a:pt x="3527237" y="789070"/>
                  <a:pt x="3527237" y="796363"/>
                </a:cubicBezTo>
                <a:cubicBezTo>
                  <a:pt x="3527237" y="802926"/>
                  <a:pt x="3520232" y="808761"/>
                  <a:pt x="3512449" y="808761"/>
                </a:cubicBezTo>
                <a:cubicBezTo>
                  <a:pt x="3503887" y="808761"/>
                  <a:pt x="3497661" y="802926"/>
                  <a:pt x="3497661" y="796363"/>
                </a:cubicBezTo>
                <a:cubicBezTo>
                  <a:pt x="3497661" y="789070"/>
                  <a:pt x="3503887" y="782507"/>
                  <a:pt x="3512449" y="782507"/>
                </a:cubicBezTo>
                <a:close/>
                <a:moveTo>
                  <a:pt x="3441619" y="782507"/>
                </a:moveTo>
                <a:cubicBezTo>
                  <a:pt x="3450181" y="782507"/>
                  <a:pt x="3456408" y="789070"/>
                  <a:pt x="3456408" y="796363"/>
                </a:cubicBezTo>
                <a:cubicBezTo>
                  <a:pt x="3456408" y="802926"/>
                  <a:pt x="3450181" y="808761"/>
                  <a:pt x="3441619" y="808761"/>
                </a:cubicBezTo>
                <a:cubicBezTo>
                  <a:pt x="3433835" y="808761"/>
                  <a:pt x="3426830" y="802926"/>
                  <a:pt x="3426830" y="796363"/>
                </a:cubicBezTo>
                <a:cubicBezTo>
                  <a:pt x="3426830" y="789070"/>
                  <a:pt x="3433835" y="782507"/>
                  <a:pt x="3441619" y="782507"/>
                </a:cubicBezTo>
                <a:close/>
                <a:moveTo>
                  <a:pt x="3369857" y="782507"/>
                </a:moveTo>
                <a:cubicBezTo>
                  <a:pt x="3377879" y="782507"/>
                  <a:pt x="3382254" y="789070"/>
                  <a:pt x="3382254" y="796363"/>
                </a:cubicBezTo>
                <a:cubicBezTo>
                  <a:pt x="3382254" y="802926"/>
                  <a:pt x="3377879" y="808761"/>
                  <a:pt x="3369857" y="808761"/>
                </a:cubicBezTo>
                <a:cubicBezTo>
                  <a:pt x="3362564" y="808761"/>
                  <a:pt x="3356001" y="802926"/>
                  <a:pt x="3356001" y="796363"/>
                </a:cubicBezTo>
                <a:cubicBezTo>
                  <a:pt x="3356001" y="789070"/>
                  <a:pt x="3362564" y="782507"/>
                  <a:pt x="3369857" y="782507"/>
                </a:cubicBezTo>
                <a:close/>
                <a:moveTo>
                  <a:pt x="3299083" y="782507"/>
                </a:moveTo>
                <a:cubicBezTo>
                  <a:pt x="3305645" y="782507"/>
                  <a:pt x="3311480" y="789070"/>
                  <a:pt x="3311480" y="796363"/>
                </a:cubicBezTo>
                <a:cubicBezTo>
                  <a:pt x="3311480" y="802926"/>
                  <a:pt x="3305645" y="808761"/>
                  <a:pt x="3299083" y="808761"/>
                </a:cubicBezTo>
                <a:cubicBezTo>
                  <a:pt x="3291789" y="808761"/>
                  <a:pt x="3285229" y="802926"/>
                  <a:pt x="3285229" y="796363"/>
                </a:cubicBezTo>
                <a:cubicBezTo>
                  <a:pt x="3285229" y="789070"/>
                  <a:pt x="3291789" y="782507"/>
                  <a:pt x="3299083" y="782507"/>
                </a:cubicBezTo>
                <a:close/>
                <a:moveTo>
                  <a:pt x="3228250" y="782507"/>
                </a:moveTo>
                <a:cubicBezTo>
                  <a:pt x="3234814" y="782507"/>
                  <a:pt x="3240649" y="789070"/>
                  <a:pt x="3240649" y="796363"/>
                </a:cubicBezTo>
                <a:cubicBezTo>
                  <a:pt x="3240649" y="802926"/>
                  <a:pt x="3234814" y="808761"/>
                  <a:pt x="3228250" y="808761"/>
                </a:cubicBezTo>
                <a:cubicBezTo>
                  <a:pt x="3220230" y="808761"/>
                  <a:pt x="3214395" y="802926"/>
                  <a:pt x="3214395" y="796363"/>
                </a:cubicBezTo>
                <a:cubicBezTo>
                  <a:pt x="3214395" y="789070"/>
                  <a:pt x="3220230" y="782507"/>
                  <a:pt x="3228250" y="782507"/>
                </a:cubicBezTo>
                <a:close/>
                <a:moveTo>
                  <a:pt x="3152591" y="782507"/>
                </a:moveTo>
                <a:cubicBezTo>
                  <a:pt x="3159884" y="782507"/>
                  <a:pt x="3166447" y="789070"/>
                  <a:pt x="3166447" y="796363"/>
                </a:cubicBezTo>
                <a:cubicBezTo>
                  <a:pt x="3166447" y="802926"/>
                  <a:pt x="3159884" y="808761"/>
                  <a:pt x="3152591" y="808761"/>
                </a:cubicBezTo>
                <a:cubicBezTo>
                  <a:pt x="3146027" y="808761"/>
                  <a:pt x="3140193" y="802926"/>
                  <a:pt x="3140193" y="796363"/>
                </a:cubicBezTo>
                <a:cubicBezTo>
                  <a:pt x="3140193" y="789070"/>
                  <a:pt x="3146027" y="782507"/>
                  <a:pt x="3152591" y="782507"/>
                </a:cubicBezTo>
                <a:close/>
                <a:moveTo>
                  <a:pt x="1226672" y="782507"/>
                </a:moveTo>
                <a:cubicBezTo>
                  <a:pt x="1233964" y="782507"/>
                  <a:pt x="1240529" y="789337"/>
                  <a:pt x="1240529" y="796926"/>
                </a:cubicBezTo>
                <a:cubicBezTo>
                  <a:pt x="1240529" y="805275"/>
                  <a:pt x="1233964" y="812105"/>
                  <a:pt x="1226672" y="812105"/>
                </a:cubicBezTo>
                <a:cubicBezTo>
                  <a:pt x="1218658" y="812105"/>
                  <a:pt x="1214283" y="805275"/>
                  <a:pt x="1214283" y="796926"/>
                </a:cubicBezTo>
                <a:cubicBezTo>
                  <a:pt x="1214283" y="789337"/>
                  <a:pt x="1218658" y="782507"/>
                  <a:pt x="1226672" y="782507"/>
                </a:cubicBezTo>
                <a:close/>
                <a:moveTo>
                  <a:pt x="1154869" y="782507"/>
                </a:moveTo>
                <a:cubicBezTo>
                  <a:pt x="1162652" y="782507"/>
                  <a:pt x="1169658" y="789337"/>
                  <a:pt x="1169658" y="796926"/>
                </a:cubicBezTo>
                <a:cubicBezTo>
                  <a:pt x="1169658" y="805275"/>
                  <a:pt x="1162652" y="812105"/>
                  <a:pt x="1154869" y="812105"/>
                </a:cubicBezTo>
                <a:cubicBezTo>
                  <a:pt x="1146307" y="812105"/>
                  <a:pt x="1140080" y="805275"/>
                  <a:pt x="1140080" y="796926"/>
                </a:cubicBezTo>
                <a:cubicBezTo>
                  <a:pt x="1140080" y="789337"/>
                  <a:pt x="1146307" y="782507"/>
                  <a:pt x="1154869" y="782507"/>
                </a:cubicBezTo>
                <a:close/>
                <a:moveTo>
                  <a:pt x="1084040" y="782507"/>
                </a:moveTo>
                <a:cubicBezTo>
                  <a:pt x="1091822" y="782507"/>
                  <a:pt x="1098826" y="789337"/>
                  <a:pt x="1098826" y="796926"/>
                </a:cubicBezTo>
                <a:cubicBezTo>
                  <a:pt x="1098826" y="805275"/>
                  <a:pt x="1091822" y="812105"/>
                  <a:pt x="1084040" y="812105"/>
                </a:cubicBezTo>
                <a:cubicBezTo>
                  <a:pt x="1075478" y="812105"/>
                  <a:pt x="1069250" y="805275"/>
                  <a:pt x="1069250" y="796926"/>
                </a:cubicBezTo>
                <a:cubicBezTo>
                  <a:pt x="1069250" y="789337"/>
                  <a:pt x="1075478" y="782507"/>
                  <a:pt x="1084040" y="782507"/>
                </a:cubicBezTo>
                <a:close/>
                <a:moveTo>
                  <a:pt x="1013594" y="782507"/>
                </a:moveTo>
                <a:cubicBezTo>
                  <a:pt x="1021186" y="782507"/>
                  <a:pt x="1028015" y="789337"/>
                  <a:pt x="1028015" y="796926"/>
                </a:cubicBezTo>
                <a:cubicBezTo>
                  <a:pt x="1028015" y="805275"/>
                  <a:pt x="1021186" y="812105"/>
                  <a:pt x="1013594" y="812105"/>
                </a:cubicBezTo>
                <a:cubicBezTo>
                  <a:pt x="1005249" y="812105"/>
                  <a:pt x="998417" y="805275"/>
                  <a:pt x="998417" y="796926"/>
                </a:cubicBezTo>
                <a:cubicBezTo>
                  <a:pt x="998417" y="789337"/>
                  <a:pt x="1005249" y="782507"/>
                  <a:pt x="1013594" y="782507"/>
                </a:cubicBezTo>
                <a:close/>
                <a:moveTo>
                  <a:pt x="941447" y="782507"/>
                </a:moveTo>
                <a:cubicBezTo>
                  <a:pt x="949468" y="782507"/>
                  <a:pt x="953844" y="789337"/>
                  <a:pt x="953844" y="796926"/>
                </a:cubicBezTo>
                <a:cubicBezTo>
                  <a:pt x="953844" y="805275"/>
                  <a:pt x="949468" y="812105"/>
                  <a:pt x="941447" y="812105"/>
                </a:cubicBezTo>
                <a:cubicBezTo>
                  <a:pt x="934155" y="812105"/>
                  <a:pt x="927591" y="805275"/>
                  <a:pt x="927591" y="796926"/>
                </a:cubicBezTo>
                <a:cubicBezTo>
                  <a:pt x="927591" y="789337"/>
                  <a:pt x="934155" y="782507"/>
                  <a:pt x="941447" y="782507"/>
                </a:cubicBezTo>
                <a:close/>
                <a:moveTo>
                  <a:pt x="870615" y="782507"/>
                </a:moveTo>
                <a:cubicBezTo>
                  <a:pt x="877179" y="782507"/>
                  <a:pt x="883013" y="789337"/>
                  <a:pt x="883013" y="796926"/>
                </a:cubicBezTo>
                <a:cubicBezTo>
                  <a:pt x="883013" y="805275"/>
                  <a:pt x="877179" y="812105"/>
                  <a:pt x="870615" y="812105"/>
                </a:cubicBezTo>
                <a:cubicBezTo>
                  <a:pt x="863322" y="812105"/>
                  <a:pt x="856759" y="805275"/>
                  <a:pt x="856759" y="796926"/>
                </a:cubicBezTo>
                <a:cubicBezTo>
                  <a:pt x="856759" y="789337"/>
                  <a:pt x="863322" y="782507"/>
                  <a:pt x="870615" y="782507"/>
                </a:cubicBezTo>
                <a:close/>
                <a:moveTo>
                  <a:pt x="799784" y="782507"/>
                </a:moveTo>
                <a:cubicBezTo>
                  <a:pt x="806349" y="782507"/>
                  <a:pt x="812183" y="789337"/>
                  <a:pt x="812183" y="796926"/>
                </a:cubicBezTo>
                <a:cubicBezTo>
                  <a:pt x="812183" y="805275"/>
                  <a:pt x="806349" y="812105"/>
                  <a:pt x="799784" y="812105"/>
                </a:cubicBezTo>
                <a:cubicBezTo>
                  <a:pt x="792492" y="812105"/>
                  <a:pt x="785929" y="805275"/>
                  <a:pt x="785929" y="796926"/>
                </a:cubicBezTo>
                <a:cubicBezTo>
                  <a:pt x="785929" y="789337"/>
                  <a:pt x="792492" y="782507"/>
                  <a:pt x="799784" y="782507"/>
                </a:cubicBezTo>
                <a:close/>
                <a:moveTo>
                  <a:pt x="724123" y="782507"/>
                </a:moveTo>
                <a:cubicBezTo>
                  <a:pt x="731417" y="782507"/>
                  <a:pt x="737981" y="789337"/>
                  <a:pt x="737981" y="796926"/>
                </a:cubicBezTo>
                <a:cubicBezTo>
                  <a:pt x="737981" y="805275"/>
                  <a:pt x="731417" y="812105"/>
                  <a:pt x="724123" y="812105"/>
                </a:cubicBezTo>
                <a:cubicBezTo>
                  <a:pt x="717559" y="812105"/>
                  <a:pt x="711726" y="805275"/>
                  <a:pt x="711726" y="796926"/>
                </a:cubicBezTo>
                <a:cubicBezTo>
                  <a:pt x="711726" y="789337"/>
                  <a:pt x="717559" y="782507"/>
                  <a:pt x="724123" y="782507"/>
                </a:cubicBezTo>
                <a:close/>
                <a:moveTo>
                  <a:pt x="653293" y="782507"/>
                </a:moveTo>
                <a:cubicBezTo>
                  <a:pt x="660586" y="782507"/>
                  <a:pt x="667149" y="789337"/>
                  <a:pt x="667149" y="796926"/>
                </a:cubicBezTo>
                <a:cubicBezTo>
                  <a:pt x="667149" y="805275"/>
                  <a:pt x="660586" y="812105"/>
                  <a:pt x="653293" y="812105"/>
                </a:cubicBezTo>
                <a:cubicBezTo>
                  <a:pt x="645271" y="812105"/>
                  <a:pt x="640896" y="805275"/>
                  <a:pt x="640896" y="796926"/>
                </a:cubicBezTo>
                <a:cubicBezTo>
                  <a:pt x="640896" y="789337"/>
                  <a:pt x="645271" y="782507"/>
                  <a:pt x="653293" y="782507"/>
                </a:cubicBezTo>
                <a:close/>
                <a:moveTo>
                  <a:pt x="584855" y="782507"/>
                </a:moveTo>
                <a:cubicBezTo>
                  <a:pt x="592639" y="782507"/>
                  <a:pt x="599643" y="789337"/>
                  <a:pt x="599643" y="796926"/>
                </a:cubicBezTo>
                <a:cubicBezTo>
                  <a:pt x="599643" y="805275"/>
                  <a:pt x="592639" y="812105"/>
                  <a:pt x="584855" y="812105"/>
                </a:cubicBezTo>
                <a:cubicBezTo>
                  <a:pt x="576293" y="812105"/>
                  <a:pt x="570066" y="805275"/>
                  <a:pt x="570066" y="796926"/>
                </a:cubicBezTo>
                <a:cubicBezTo>
                  <a:pt x="570066" y="789337"/>
                  <a:pt x="576293" y="782507"/>
                  <a:pt x="584855" y="782507"/>
                </a:cubicBezTo>
                <a:close/>
                <a:moveTo>
                  <a:pt x="513654" y="782507"/>
                </a:moveTo>
                <a:cubicBezTo>
                  <a:pt x="522003" y="782507"/>
                  <a:pt x="528831" y="789337"/>
                  <a:pt x="528831" y="796926"/>
                </a:cubicBezTo>
                <a:cubicBezTo>
                  <a:pt x="528831" y="805275"/>
                  <a:pt x="522003" y="812105"/>
                  <a:pt x="513654" y="812105"/>
                </a:cubicBezTo>
                <a:cubicBezTo>
                  <a:pt x="506065" y="812105"/>
                  <a:pt x="499235" y="805275"/>
                  <a:pt x="499235" y="796926"/>
                </a:cubicBezTo>
                <a:cubicBezTo>
                  <a:pt x="499235" y="789337"/>
                  <a:pt x="506065" y="782507"/>
                  <a:pt x="513654" y="782507"/>
                </a:cubicBezTo>
                <a:close/>
                <a:moveTo>
                  <a:pt x="439821" y="782507"/>
                </a:moveTo>
                <a:cubicBezTo>
                  <a:pt x="448384" y="782507"/>
                  <a:pt x="454611" y="789337"/>
                  <a:pt x="454611" y="796926"/>
                </a:cubicBezTo>
                <a:cubicBezTo>
                  <a:pt x="454611" y="805275"/>
                  <a:pt x="448384" y="812105"/>
                  <a:pt x="439821" y="812105"/>
                </a:cubicBezTo>
                <a:cubicBezTo>
                  <a:pt x="432038" y="812105"/>
                  <a:pt x="425033" y="805275"/>
                  <a:pt x="425033" y="796926"/>
                </a:cubicBezTo>
                <a:cubicBezTo>
                  <a:pt x="425033" y="789337"/>
                  <a:pt x="432038" y="782507"/>
                  <a:pt x="439821" y="782507"/>
                </a:cubicBezTo>
                <a:close/>
                <a:moveTo>
                  <a:pt x="4439056" y="711678"/>
                </a:moveTo>
                <a:cubicBezTo>
                  <a:pt x="4445619" y="711678"/>
                  <a:pt x="4451453" y="716783"/>
                  <a:pt x="4451453" y="724075"/>
                </a:cubicBezTo>
                <a:cubicBezTo>
                  <a:pt x="4451453" y="732097"/>
                  <a:pt x="4445619" y="737932"/>
                  <a:pt x="4439056" y="737932"/>
                </a:cubicBezTo>
                <a:cubicBezTo>
                  <a:pt x="4431763" y="737932"/>
                  <a:pt x="4425200" y="732097"/>
                  <a:pt x="4425200" y="724075"/>
                </a:cubicBezTo>
                <a:cubicBezTo>
                  <a:pt x="4425200" y="716783"/>
                  <a:pt x="4431763" y="711678"/>
                  <a:pt x="4439056" y="711678"/>
                </a:cubicBezTo>
                <a:close/>
                <a:moveTo>
                  <a:pt x="4366768" y="711678"/>
                </a:moveTo>
                <a:cubicBezTo>
                  <a:pt x="4374790" y="711678"/>
                  <a:pt x="4380624" y="716783"/>
                  <a:pt x="4380624" y="724075"/>
                </a:cubicBezTo>
                <a:cubicBezTo>
                  <a:pt x="4380624" y="732097"/>
                  <a:pt x="4374790" y="737932"/>
                  <a:pt x="4366768" y="737932"/>
                </a:cubicBezTo>
                <a:cubicBezTo>
                  <a:pt x="4360934" y="737932"/>
                  <a:pt x="4354371" y="732097"/>
                  <a:pt x="4354371" y="724075"/>
                </a:cubicBezTo>
                <a:cubicBezTo>
                  <a:pt x="4354371" y="716783"/>
                  <a:pt x="4360934" y="711678"/>
                  <a:pt x="4366768" y="711678"/>
                </a:cubicBezTo>
                <a:close/>
                <a:moveTo>
                  <a:pt x="4295937" y="711678"/>
                </a:moveTo>
                <a:cubicBezTo>
                  <a:pt x="4303959" y="711678"/>
                  <a:pt x="4309793" y="716783"/>
                  <a:pt x="4309793" y="724075"/>
                </a:cubicBezTo>
                <a:cubicBezTo>
                  <a:pt x="4309793" y="732097"/>
                  <a:pt x="4303959" y="737932"/>
                  <a:pt x="4295937" y="737932"/>
                </a:cubicBezTo>
                <a:cubicBezTo>
                  <a:pt x="4290103" y="737932"/>
                  <a:pt x="4283540" y="732097"/>
                  <a:pt x="4283540" y="724075"/>
                </a:cubicBezTo>
                <a:cubicBezTo>
                  <a:pt x="4283540" y="716783"/>
                  <a:pt x="4290103" y="711678"/>
                  <a:pt x="4295937" y="711678"/>
                </a:cubicBezTo>
                <a:close/>
                <a:moveTo>
                  <a:pt x="4225107" y="711678"/>
                </a:moveTo>
                <a:cubicBezTo>
                  <a:pt x="4233129" y="711678"/>
                  <a:pt x="4238963" y="718241"/>
                  <a:pt x="4238963" y="724075"/>
                </a:cubicBezTo>
                <a:cubicBezTo>
                  <a:pt x="4238963" y="732097"/>
                  <a:pt x="4233129" y="737932"/>
                  <a:pt x="4225107" y="737932"/>
                </a:cubicBezTo>
                <a:cubicBezTo>
                  <a:pt x="4217085" y="737932"/>
                  <a:pt x="4212710" y="732097"/>
                  <a:pt x="4212710" y="724075"/>
                </a:cubicBezTo>
                <a:cubicBezTo>
                  <a:pt x="4212710" y="718241"/>
                  <a:pt x="4217085" y="711678"/>
                  <a:pt x="4225107" y="711678"/>
                </a:cubicBezTo>
                <a:close/>
                <a:moveTo>
                  <a:pt x="4153295" y="711678"/>
                </a:moveTo>
                <a:cubicBezTo>
                  <a:pt x="4161078" y="711678"/>
                  <a:pt x="4168083" y="718241"/>
                  <a:pt x="4168083" y="724075"/>
                </a:cubicBezTo>
                <a:cubicBezTo>
                  <a:pt x="4168083" y="732097"/>
                  <a:pt x="4161078" y="737932"/>
                  <a:pt x="4153295" y="737932"/>
                </a:cubicBezTo>
                <a:cubicBezTo>
                  <a:pt x="4144733" y="737932"/>
                  <a:pt x="4138507" y="732097"/>
                  <a:pt x="4138507" y="724075"/>
                </a:cubicBezTo>
                <a:cubicBezTo>
                  <a:pt x="4138507" y="718241"/>
                  <a:pt x="4144733" y="711678"/>
                  <a:pt x="4153295" y="711678"/>
                </a:cubicBezTo>
                <a:close/>
                <a:moveTo>
                  <a:pt x="4082465" y="711678"/>
                </a:moveTo>
                <a:cubicBezTo>
                  <a:pt x="4090249" y="711678"/>
                  <a:pt x="4097254" y="718241"/>
                  <a:pt x="4097254" y="724075"/>
                </a:cubicBezTo>
                <a:cubicBezTo>
                  <a:pt x="4097254" y="732097"/>
                  <a:pt x="4090249" y="737932"/>
                  <a:pt x="4082465" y="737932"/>
                </a:cubicBezTo>
                <a:cubicBezTo>
                  <a:pt x="4073903" y="737932"/>
                  <a:pt x="4067676" y="732097"/>
                  <a:pt x="4067676" y="724075"/>
                </a:cubicBezTo>
                <a:cubicBezTo>
                  <a:pt x="4067676" y="718241"/>
                  <a:pt x="4073903" y="711678"/>
                  <a:pt x="4082465" y="711678"/>
                </a:cubicBezTo>
                <a:close/>
                <a:moveTo>
                  <a:pt x="4010703" y="711678"/>
                </a:moveTo>
                <a:cubicBezTo>
                  <a:pt x="4017996" y="711678"/>
                  <a:pt x="4023100" y="718241"/>
                  <a:pt x="4023100" y="724075"/>
                </a:cubicBezTo>
                <a:cubicBezTo>
                  <a:pt x="4023100" y="732097"/>
                  <a:pt x="4017996" y="737932"/>
                  <a:pt x="4010703" y="737932"/>
                </a:cubicBezTo>
                <a:cubicBezTo>
                  <a:pt x="4002681" y="737932"/>
                  <a:pt x="3996847" y="732097"/>
                  <a:pt x="3996847" y="724075"/>
                </a:cubicBezTo>
                <a:cubicBezTo>
                  <a:pt x="3996847" y="718241"/>
                  <a:pt x="4002681" y="711678"/>
                  <a:pt x="4010703" y="711678"/>
                </a:cubicBezTo>
                <a:close/>
                <a:moveTo>
                  <a:pt x="3939871" y="711678"/>
                </a:moveTo>
                <a:cubicBezTo>
                  <a:pt x="3946434" y="711678"/>
                  <a:pt x="3952268" y="718241"/>
                  <a:pt x="3952268" y="724075"/>
                </a:cubicBezTo>
                <a:cubicBezTo>
                  <a:pt x="3952268" y="732097"/>
                  <a:pt x="3946434" y="737932"/>
                  <a:pt x="3939871" y="737932"/>
                </a:cubicBezTo>
                <a:cubicBezTo>
                  <a:pt x="3932578" y="737932"/>
                  <a:pt x="3926015" y="732097"/>
                  <a:pt x="3926015" y="724075"/>
                </a:cubicBezTo>
                <a:cubicBezTo>
                  <a:pt x="3926015" y="718241"/>
                  <a:pt x="3932578" y="711678"/>
                  <a:pt x="3939871" y="711678"/>
                </a:cubicBezTo>
                <a:close/>
                <a:moveTo>
                  <a:pt x="3869042" y="711678"/>
                </a:moveTo>
                <a:cubicBezTo>
                  <a:pt x="3875605" y="711678"/>
                  <a:pt x="3881439" y="718241"/>
                  <a:pt x="3881439" y="724075"/>
                </a:cubicBezTo>
                <a:cubicBezTo>
                  <a:pt x="3881439" y="732097"/>
                  <a:pt x="3875605" y="737932"/>
                  <a:pt x="3869042" y="737932"/>
                </a:cubicBezTo>
                <a:cubicBezTo>
                  <a:pt x="3861749" y="737932"/>
                  <a:pt x="3855186" y="732097"/>
                  <a:pt x="3855186" y="724075"/>
                </a:cubicBezTo>
                <a:cubicBezTo>
                  <a:pt x="3855186" y="718241"/>
                  <a:pt x="3861749" y="711678"/>
                  <a:pt x="3869042" y="711678"/>
                </a:cubicBezTo>
                <a:close/>
                <a:moveTo>
                  <a:pt x="3796752" y="711678"/>
                </a:moveTo>
                <a:cubicBezTo>
                  <a:pt x="3804774" y="711678"/>
                  <a:pt x="3810608" y="718241"/>
                  <a:pt x="3810608" y="724075"/>
                </a:cubicBezTo>
                <a:cubicBezTo>
                  <a:pt x="3810608" y="732097"/>
                  <a:pt x="3804774" y="737932"/>
                  <a:pt x="3796752" y="737932"/>
                </a:cubicBezTo>
                <a:cubicBezTo>
                  <a:pt x="3790918" y="737932"/>
                  <a:pt x="3784355" y="732097"/>
                  <a:pt x="3784355" y="724075"/>
                </a:cubicBezTo>
                <a:cubicBezTo>
                  <a:pt x="3784355" y="718241"/>
                  <a:pt x="3790918" y="711678"/>
                  <a:pt x="3796752" y="711678"/>
                </a:cubicBezTo>
                <a:close/>
                <a:moveTo>
                  <a:pt x="3725922" y="711678"/>
                </a:moveTo>
                <a:cubicBezTo>
                  <a:pt x="3733944" y="711678"/>
                  <a:pt x="3739778" y="718241"/>
                  <a:pt x="3739778" y="724075"/>
                </a:cubicBezTo>
                <a:cubicBezTo>
                  <a:pt x="3739778" y="732097"/>
                  <a:pt x="3733944" y="737932"/>
                  <a:pt x="3725922" y="737932"/>
                </a:cubicBezTo>
                <a:cubicBezTo>
                  <a:pt x="3719359" y="737932"/>
                  <a:pt x="3713525" y="732097"/>
                  <a:pt x="3713525" y="724075"/>
                </a:cubicBezTo>
                <a:cubicBezTo>
                  <a:pt x="3713525" y="718241"/>
                  <a:pt x="3719359" y="711678"/>
                  <a:pt x="3725922" y="711678"/>
                </a:cubicBezTo>
                <a:close/>
                <a:moveTo>
                  <a:pt x="3655091" y="711678"/>
                </a:moveTo>
                <a:cubicBezTo>
                  <a:pt x="3662384" y="711678"/>
                  <a:pt x="3668947" y="718241"/>
                  <a:pt x="3668947" y="724075"/>
                </a:cubicBezTo>
                <a:cubicBezTo>
                  <a:pt x="3668947" y="732097"/>
                  <a:pt x="3662384" y="737932"/>
                  <a:pt x="3655091" y="737932"/>
                </a:cubicBezTo>
                <a:cubicBezTo>
                  <a:pt x="3647069" y="737932"/>
                  <a:pt x="3642694" y="732097"/>
                  <a:pt x="3642694" y="724075"/>
                </a:cubicBezTo>
                <a:cubicBezTo>
                  <a:pt x="3642694" y="718241"/>
                  <a:pt x="3647069" y="711678"/>
                  <a:pt x="3655091" y="711678"/>
                </a:cubicBezTo>
                <a:close/>
                <a:moveTo>
                  <a:pt x="3583280" y="711678"/>
                </a:moveTo>
                <a:cubicBezTo>
                  <a:pt x="3591064" y="711678"/>
                  <a:pt x="3598069" y="718241"/>
                  <a:pt x="3598069" y="724075"/>
                </a:cubicBezTo>
                <a:cubicBezTo>
                  <a:pt x="3598069" y="732097"/>
                  <a:pt x="3591064" y="737932"/>
                  <a:pt x="3583280" y="737932"/>
                </a:cubicBezTo>
                <a:cubicBezTo>
                  <a:pt x="3574718" y="737932"/>
                  <a:pt x="3568491" y="732097"/>
                  <a:pt x="3568491" y="724075"/>
                </a:cubicBezTo>
                <a:cubicBezTo>
                  <a:pt x="3568491" y="718241"/>
                  <a:pt x="3574718" y="711678"/>
                  <a:pt x="3583280" y="711678"/>
                </a:cubicBezTo>
                <a:close/>
                <a:moveTo>
                  <a:pt x="3512449" y="711678"/>
                </a:moveTo>
                <a:cubicBezTo>
                  <a:pt x="3520232" y="711678"/>
                  <a:pt x="3527237" y="718241"/>
                  <a:pt x="3527237" y="724075"/>
                </a:cubicBezTo>
                <a:cubicBezTo>
                  <a:pt x="3527237" y="732097"/>
                  <a:pt x="3520232" y="737932"/>
                  <a:pt x="3512449" y="737932"/>
                </a:cubicBezTo>
                <a:cubicBezTo>
                  <a:pt x="3503887" y="737932"/>
                  <a:pt x="3497661" y="732097"/>
                  <a:pt x="3497661" y="724075"/>
                </a:cubicBezTo>
                <a:cubicBezTo>
                  <a:pt x="3497661" y="718241"/>
                  <a:pt x="3503887" y="711678"/>
                  <a:pt x="3512449" y="711678"/>
                </a:cubicBezTo>
                <a:close/>
                <a:moveTo>
                  <a:pt x="3441619" y="711678"/>
                </a:moveTo>
                <a:cubicBezTo>
                  <a:pt x="3450181" y="711678"/>
                  <a:pt x="3456408" y="718241"/>
                  <a:pt x="3456408" y="724075"/>
                </a:cubicBezTo>
                <a:cubicBezTo>
                  <a:pt x="3456408" y="732097"/>
                  <a:pt x="3450181" y="737932"/>
                  <a:pt x="3441619" y="737932"/>
                </a:cubicBezTo>
                <a:cubicBezTo>
                  <a:pt x="3433835" y="737932"/>
                  <a:pt x="3426830" y="732097"/>
                  <a:pt x="3426830" y="724075"/>
                </a:cubicBezTo>
                <a:cubicBezTo>
                  <a:pt x="3426830" y="718241"/>
                  <a:pt x="3433835" y="711678"/>
                  <a:pt x="3441619" y="711678"/>
                </a:cubicBezTo>
                <a:close/>
                <a:moveTo>
                  <a:pt x="3369857" y="711678"/>
                </a:moveTo>
                <a:cubicBezTo>
                  <a:pt x="3377879" y="711678"/>
                  <a:pt x="3382254" y="718241"/>
                  <a:pt x="3382254" y="724075"/>
                </a:cubicBezTo>
                <a:cubicBezTo>
                  <a:pt x="3382254" y="732097"/>
                  <a:pt x="3377879" y="737932"/>
                  <a:pt x="3369857" y="737932"/>
                </a:cubicBezTo>
                <a:cubicBezTo>
                  <a:pt x="3362564" y="737932"/>
                  <a:pt x="3356001" y="732097"/>
                  <a:pt x="3356001" y="724075"/>
                </a:cubicBezTo>
                <a:cubicBezTo>
                  <a:pt x="3356001" y="718241"/>
                  <a:pt x="3362564" y="711678"/>
                  <a:pt x="3369857" y="711678"/>
                </a:cubicBezTo>
                <a:close/>
                <a:moveTo>
                  <a:pt x="3299086" y="711678"/>
                </a:moveTo>
                <a:cubicBezTo>
                  <a:pt x="3305651" y="711678"/>
                  <a:pt x="3311485" y="718241"/>
                  <a:pt x="3311485" y="724075"/>
                </a:cubicBezTo>
                <a:cubicBezTo>
                  <a:pt x="3311485" y="732097"/>
                  <a:pt x="3305651" y="737932"/>
                  <a:pt x="3299086" y="737932"/>
                </a:cubicBezTo>
                <a:cubicBezTo>
                  <a:pt x="3291794" y="737932"/>
                  <a:pt x="3285234" y="732097"/>
                  <a:pt x="3285234" y="724075"/>
                </a:cubicBezTo>
                <a:cubicBezTo>
                  <a:pt x="3285234" y="718241"/>
                  <a:pt x="3291794" y="711678"/>
                  <a:pt x="3299086" y="711678"/>
                </a:cubicBezTo>
                <a:close/>
                <a:moveTo>
                  <a:pt x="3228255" y="711678"/>
                </a:moveTo>
                <a:cubicBezTo>
                  <a:pt x="3234819" y="711678"/>
                  <a:pt x="3240654" y="718241"/>
                  <a:pt x="3240654" y="724075"/>
                </a:cubicBezTo>
                <a:cubicBezTo>
                  <a:pt x="3240654" y="732097"/>
                  <a:pt x="3234819" y="737932"/>
                  <a:pt x="3228255" y="737932"/>
                </a:cubicBezTo>
                <a:cubicBezTo>
                  <a:pt x="3220233" y="737932"/>
                  <a:pt x="3214398" y="732097"/>
                  <a:pt x="3214398" y="724075"/>
                </a:cubicBezTo>
                <a:cubicBezTo>
                  <a:pt x="3214398" y="718241"/>
                  <a:pt x="3220233" y="711678"/>
                  <a:pt x="3228255" y="711678"/>
                </a:cubicBezTo>
                <a:close/>
                <a:moveTo>
                  <a:pt x="3152594" y="711678"/>
                </a:moveTo>
                <a:cubicBezTo>
                  <a:pt x="3159889" y="711678"/>
                  <a:pt x="3166451" y="718241"/>
                  <a:pt x="3166451" y="724075"/>
                </a:cubicBezTo>
                <a:cubicBezTo>
                  <a:pt x="3166451" y="732097"/>
                  <a:pt x="3159889" y="737932"/>
                  <a:pt x="3152594" y="737932"/>
                </a:cubicBezTo>
                <a:cubicBezTo>
                  <a:pt x="3146031" y="737932"/>
                  <a:pt x="3140198" y="732097"/>
                  <a:pt x="3140198" y="725534"/>
                </a:cubicBezTo>
                <a:cubicBezTo>
                  <a:pt x="3140198" y="718241"/>
                  <a:pt x="3146031" y="711678"/>
                  <a:pt x="3152594" y="711678"/>
                </a:cubicBezTo>
                <a:close/>
                <a:moveTo>
                  <a:pt x="3081763" y="711678"/>
                </a:moveTo>
                <a:cubicBezTo>
                  <a:pt x="3089057" y="711678"/>
                  <a:pt x="3095617" y="718241"/>
                  <a:pt x="3095617" y="725534"/>
                </a:cubicBezTo>
                <a:cubicBezTo>
                  <a:pt x="3095617" y="732097"/>
                  <a:pt x="3089057" y="737932"/>
                  <a:pt x="3081763" y="737932"/>
                </a:cubicBezTo>
                <a:cubicBezTo>
                  <a:pt x="3073740" y="737932"/>
                  <a:pt x="3069364" y="732097"/>
                  <a:pt x="3069364" y="725534"/>
                </a:cubicBezTo>
                <a:cubicBezTo>
                  <a:pt x="3069364" y="718241"/>
                  <a:pt x="3073740" y="711678"/>
                  <a:pt x="3081763" y="711678"/>
                </a:cubicBezTo>
                <a:close/>
                <a:moveTo>
                  <a:pt x="3013707" y="711678"/>
                </a:moveTo>
                <a:cubicBezTo>
                  <a:pt x="3021299" y="711678"/>
                  <a:pt x="3028128" y="718241"/>
                  <a:pt x="3028128" y="725534"/>
                </a:cubicBezTo>
                <a:cubicBezTo>
                  <a:pt x="3028128" y="732097"/>
                  <a:pt x="3021299" y="737932"/>
                  <a:pt x="3013707" y="737932"/>
                </a:cubicBezTo>
                <a:cubicBezTo>
                  <a:pt x="3005360" y="737932"/>
                  <a:pt x="2998531" y="732097"/>
                  <a:pt x="2998531" y="725534"/>
                </a:cubicBezTo>
                <a:cubicBezTo>
                  <a:pt x="2998531" y="718241"/>
                  <a:pt x="3005360" y="711678"/>
                  <a:pt x="3013707" y="711678"/>
                </a:cubicBezTo>
                <a:close/>
                <a:moveTo>
                  <a:pt x="2942485" y="711678"/>
                </a:moveTo>
                <a:cubicBezTo>
                  <a:pt x="2951045" y="711678"/>
                  <a:pt x="2957280" y="718241"/>
                  <a:pt x="2957280" y="725534"/>
                </a:cubicBezTo>
                <a:cubicBezTo>
                  <a:pt x="2957280" y="732097"/>
                  <a:pt x="2951045" y="737932"/>
                  <a:pt x="2942485" y="737932"/>
                </a:cubicBezTo>
                <a:cubicBezTo>
                  <a:pt x="2934705" y="737932"/>
                  <a:pt x="2927700" y="732097"/>
                  <a:pt x="2927700" y="725534"/>
                </a:cubicBezTo>
                <a:cubicBezTo>
                  <a:pt x="2927700" y="718241"/>
                  <a:pt x="2934705" y="711678"/>
                  <a:pt x="2942485" y="711678"/>
                </a:cubicBezTo>
                <a:close/>
                <a:moveTo>
                  <a:pt x="1440620" y="711678"/>
                </a:moveTo>
                <a:cubicBezTo>
                  <a:pt x="1447182" y="711678"/>
                  <a:pt x="1453017" y="718683"/>
                  <a:pt x="1453017" y="726466"/>
                </a:cubicBezTo>
                <a:cubicBezTo>
                  <a:pt x="1453017" y="735028"/>
                  <a:pt x="1447182" y="741255"/>
                  <a:pt x="1440620" y="741255"/>
                </a:cubicBezTo>
                <a:cubicBezTo>
                  <a:pt x="1433328" y="741255"/>
                  <a:pt x="1426765" y="735028"/>
                  <a:pt x="1426765" y="726466"/>
                </a:cubicBezTo>
                <a:cubicBezTo>
                  <a:pt x="1426765" y="718683"/>
                  <a:pt x="1433328" y="711678"/>
                  <a:pt x="1440620" y="711678"/>
                </a:cubicBezTo>
                <a:close/>
                <a:moveTo>
                  <a:pt x="1368338" y="711678"/>
                </a:moveTo>
                <a:cubicBezTo>
                  <a:pt x="1376356" y="711678"/>
                  <a:pt x="1382190" y="718683"/>
                  <a:pt x="1382190" y="726466"/>
                </a:cubicBezTo>
                <a:cubicBezTo>
                  <a:pt x="1382190" y="735028"/>
                  <a:pt x="1376356" y="741255"/>
                  <a:pt x="1368338" y="741255"/>
                </a:cubicBezTo>
                <a:cubicBezTo>
                  <a:pt x="1362502" y="741255"/>
                  <a:pt x="1355939" y="735028"/>
                  <a:pt x="1355939" y="726466"/>
                </a:cubicBezTo>
                <a:cubicBezTo>
                  <a:pt x="1355939" y="718683"/>
                  <a:pt x="1362502" y="711678"/>
                  <a:pt x="1368338" y="711678"/>
                </a:cubicBezTo>
                <a:close/>
                <a:moveTo>
                  <a:pt x="1297509" y="711678"/>
                </a:moveTo>
                <a:cubicBezTo>
                  <a:pt x="1305532" y="711678"/>
                  <a:pt x="1311366" y="718683"/>
                  <a:pt x="1311366" y="726466"/>
                </a:cubicBezTo>
                <a:cubicBezTo>
                  <a:pt x="1311366" y="735028"/>
                  <a:pt x="1305532" y="741255"/>
                  <a:pt x="1297509" y="741255"/>
                </a:cubicBezTo>
                <a:cubicBezTo>
                  <a:pt x="1291675" y="741255"/>
                  <a:pt x="1285113" y="735028"/>
                  <a:pt x="1285113" y="726466"/>
                </a:cubicBezTo>
                <a:cubicBezTo>
                  <a:pt x="1285113" y="718683"/>
                  <a:pt x="1291675" y="711678"/>
                  <a:pt x="1297509" y="711678"/>
                </a:cubicBezTo>
                <a:close/>
                <a:moveTo>
                  <a:pt x="1226678" y="711678"/>
                </a:moveTo>
                <a:cubicBezTo>
                  <a:pt x="1233970" y="711678"/>
                  <a:pt x="1240535" y="718683"/>
                  <a:pt x="1240535" y="726466"/>
                </a:cubicBezTo>
                <a:cubicBezTo>
                  <a:pt x="1240535" y="735028"/>
                  <a:pt x="1233970" y="741255"/>
                  <a:pt x="1226678" y="741255"/>
                </a:cubicBezTo>
                <a:cubicBezTo>
                  <a:pt x="1218663" y="741255"/>
                  <a:pt x="1214288" y="735028"/>
                  <a:pt x="1214288" y="726466"/>
                </a:cubicBezTo>
                <a:cubicBezTo>
                  <a:pt x="1214288" y="718683"/>
                  <a:pt x="1218663" y="711678"/>
                  <a:pt x="1226678" y="711678"/>
                </a:cubicBezTo>
                <a:close/>
                <a:moveTo>
                  <a:pt x="1154874" y="711678"/>
                </a:moveTo>
                <a:cubicBezTo>
                  <a:pt x="1162657" y="711678"/>
                  <a:pt x="1169663" y="718683"/>
                  <a:pt x="1169663" y="726466"/>
                </a:cubicBezTo>
                <a:cubicBezTo>
                  <a:pt x="1169663" y="735028"/>
                  <a:pt x="1162657" y="741255"/>
                  <a:pt x="1154874" y="741255"/>
                </a:cubicBezTo>
                <a:cubicBezTo>
                  <a:pt x="1146312" y="741255"/>
                  <a:pt x="1140086" y="735028"/>
                  <a:pt x="1140086" y="726466"/>
                </a:cubicBezTo>
                <a:cubicBezTo>
                  <a:pt x="1140086" y="718683"/>
                  <a:pt x="1146312" y="711678"/>
                  <a:pt x="1154874" y="711678"/>
                </a:cubicBezTo>
                <a:close/>
                <a:moveTo>
                  <a:pt x="1084045" y="711678"/>
                </a:moveTo>
                <a:cubicBezTo>
                  <a:pt x="1091827" y="711678"/>
                  <a:pt x="1098833" y="718683"/>
                  <a:pt x="1098833" y="726466"/>
                </a:cubicBezTo>
                <a:cubicBezTo>
                  <a:pt x="1098833" y="735028"/>
                  <a:pt x="1091827" y="741255"/>
                  <a:pt x="1084045" y="741255"/>
                </a:cubicBezTo>
                <a:cubicBezTo>
                  <a:pt x="1075483" y="741255"/>
                  <a:pt x="1069255" y="735028"/>
                  <a:pt x="1069255" y="726466"/>
                </a:cubicBezTo>
                <a:cubicBezTo>
                  <a:pt x="1069255" y="718683"/>
                  <a:pt x="1075483" y="711678"/>
                  <a:pt x="1084045" y="711678"/>
                </a:cubicBezTo>
                <a:close/>
                <a:moveTo>
                  <a:pt x="1013599" y="711678"/>
                </a:moveTo>
                <a:cubicBezTo>
                  <a:pt x="1021190" y="711678"/>
                  <a:pt x="1028021" y="718683"/>
                  <a:pt x="1028021" y="726466"/>
                </a:cubicBezTo>
                <a:cubicBezTo>
                  <a:pt x="1028021" y="735028"/>
                  <a:pt x="1021190" y="741255"/>
                  <a:pt x="1013599" y="741255"/>
                </a:cubicBezTo>
                <a:cubicBezTo>
                  <a:pt x="1005254" y="741255"/>
                  <a:pt x="998423" y="735028"/>
                  <a:pt x="998423" y="726466"/>
                </a:cubicBezTo>
                <a:cubicBezTo>
                  <a:pt x="998423" y="718683"/>
                  <a:pt x="1005254" y="711678"/>
                  <a:pt x="1013599" y="711678"/>
                </a:cubicBezTo>
                <a:close/>
                <a:moveTo>
                  <a:pt x="941452" y="711678"/>
                </a:moveTo>
                <a:cubicBezTo>
                  <a:pt x="949474" y="711678"/>
                  <a:pt x="953848" y="718683"/>
                  <a:pt x="953848" y="726466"/>
                </a:cubicBezTo>
                <a:cubicBezTo>
                  <a:pt x="953848" y="735028"/>
                  <a:pt x="949474" y="741255"/>
                  <a:pt x="941452" y="741255"/>
                </a:cubicBezTo>
                <a:cubicBezTo>
                  <a:pt x="934159" y="741255"/>
                  <a:pt x="927596" y="735028"/>
                  <a:pt x="927596" y="726466"/>
                </a:cubicBezTo>
                <a:cubicBezTo>
                  <a:pt x="927596" y="718683"/>
                  <a:pt x="934159" y="711678"/>
                  <a:pt x="941452" y="711678"/>
                </a:cubicBezTo>
                <a:close/>
                <a:moveTo>
                  <a:pt x="870620" y="711678"/>
                </a:moveTo>
                <a:cubicBezTo>
                  <a:pt x="877183" y="711678"/>
                  <a:pt x="883018" y="718683"/>
                  <a:pt x="883018" y="726466"/>
                </a:cubicBezTo>
                <a:cubicBezTo>
                  <a:pt x="883018" y="735028"/>
                  <a:pt x="877183" y="741255"/>
                  <a:pt x="870620" y="741255"/>
                </a:cubicBezTo>
                <a:cubicBezTo>
                  <a:pt x="863327" y="741255"/>
                  <a:pt x="856764" y="735028"/>
                  <a:pt x="856764" y="726466"/>
                </a:cubicBezTo>
                <a:cubicBezTo>
                  <a:pt x="856764" y="718683"/>
                  <a:pt x="863327" y="711678"/>
                  <a:pt x="870620" y="711678"/>
                </a:cubicBezTo>
                <a:close/>
                <a:moveTo>
                  <a:pt x="798331" y="711678"/>
                </a:moveTo>
                <a:cubicBezTo>
                  <a:pt x="806354" y="711678"/>
                  <a:pt x="812189" y="718683"/>
                  <a:pt x="812189" y="726466"/>
                </a:cubicBezTo>
                <a:cubicBezTo>
                  <a:pt x="812189" y="735028"/>
                  <a:pt x="806354" y="741255"/>
                  <a:pt x="798331" y="741255"/>
                </a:cubicBezTo>
                <a:cubicBezTo>
                  <a:pt x="792497" y="741255"/>
                  <a:pt x="785934" y="735028"/>
                  <a:pt x="785934" y="726466"/>
                </a:cubicBezTo>
                <a:cubicBezTo>
                  <a:pt x="785934" y="718683"/>
                  <a:pt x="792497" y="711678"/>
                  <a:pt x="798331" y="711678"/>
                </a:cubicBezTo>
                <a:close/>
                <a:moveTo>
                  <a:pt x="724129" y="711678"/>
                </a:moveTo>
                <a:cubicBezTo>
                  <a:pt x="731422" y="711678"/>
                  <a:pt x="737986" y="718683"/>
                  <a:pt x="737986" y="726466"/>
                </a:cubicBezTo>
                <a:cubicBezTo>
                  <a:pt x="737986" y="735028"/>
                  <a:pt x="731422" y="741255"/>
                  <a:pt x="724129" y="741255"/>
                </a:cubicBezTo>
                <a:cubicBezTo>
                  <a:pt x="717565" y="741255"/>
                  <a:pt x="711732" y="735028"/>
                  <a:pt x="711732" y="726466"/>
                </a:cubicBezTo>
                <a:cubicBezTo>
                  <a:pt x="711732" y="718683"/>
                  <a:pt x="717565" y="711678"/>
                  <a:pt x="724129" y="711678"/>
                </a:cubicBezTo>
                <a:close/>
                <a:moveTo>
                  <a:pt x="653298" y="711678"/>
                </a:moveTo>
                <a:cubicBezTo>
                  <a:pt x="660590" y="711678"/>
                  <a:pt x="667154" y="718683"/>
                  <a:pt x="667154" y="726466"/>
                </a:cubicBezTo>
                <a:cubicBezTo>
                  <a:pt x="667154" y="735028"/>
                  <a:pt x="660590" y="741255"/>
                  <a:pt x="653298" y="741255"/>
                </a:cubicBezTo>
                <a:cubicBezTo>
                  <a:pt x="645277" y="741255"/>
                  <a:pt x="640901" y="735028"/>
                  <a:pt x="640901" y="726466"/>
                </a:cubicBezTo>
                <a:cubicBezTo>
                  <a:pt x="640901" y="718683"/>
                  <a:pt x="645277" y="711678"/>
                  <a:pt x="653298" y="711678"/>
                </a:cubicBezTo>
                <a:close/>
                <a:moveTo>
                  <a:pt x="584861" y="711678"/>
                </a:moveTo>
                <a:cubicBezTo>
                  <a:pt x="592644" y="711678"/>
                  <a:pt x="599648" y="718683"/>
                  <a:pt x="599648" y="726466"/>
                </a:cubicBezTo>
                <a:cubicBezTo>
                  <a:pt x="599648" y="735028"/>
                  <a:pt x="592644" y="741255"/>
                  <a:pt x="584861" y="741255"/>
                </a:cubicBezTo>
                <a:cubicBezTo>
                  <a:pt x="576299" y="741255"/>
                  <a:pt x="570071" y="735028"/>
                  <a:pt x="570071" y="726466"/>
                </a:cubicBezTo>
                <a:cubicBezTo>
                  <a:pt x="570071" y="718683"/>
                  <a:pt x="576299" y="711678"/>
                  <a:pt x="584861" y="711678"/>
                </a:cubicBezTo>
                <a:close/>
                <a:moveTo>
                  <a:pt x="513660" y="711678"/>
                </a:moveTo>
                <a:cubicBezTo>
                  <a:pt x="522008" y="711678"/>
                  <a:pt x="528837" y="718683"/>
                  <a:pt x="528837" y="726466"/>
                </a:cubicBezTo>
                <a:cubicBezTo>
                  <a:pt x="528837" y="735028"/>
                  <a:pt x="522008" y="741255"/>
                  <a:pt x="513660" y="741255"/>
                </a:cubicBezTo>
                <a:cubicBezTo>
                  <a:pt x="506071" y="741255"/>
                  <a:pt x="499241" y="735028"/>
                  <a:pt x="499241" y="726466"/>
                </a:cubicBezTo>
                <a:cubicBezTo>
                  <a:pt x="499241" y="718683"/>
                  <a:pt x="506071" y="711678"/>
                  <a:pt x="513660" y="711678"/>
                </a:cubicBezTo>
                <a:close/>
                <a:moveTo>
                  <a:pt x="439826" y="711678"/>
                </a:moveTo>
                <a:cubicBezTo>
                  <a:pt x="448389" y="711678"/>
                  <a:pt x="454616" y="718683"/>
                  <a:pt x="454616" y="726466"/>
                </a:cubicBezTo>
                <a:cubicBezTo>
                  <a:pt x="454616" y="735028"/>
                  <a:pt x="448389" y="741255"/>
                  <a:pt x="439826" y="741255"/>
                </a:cubicBezTo>
                <a:cubicBezTo>
                  <a:pt x="432043" y="741255"/>
                  <a:pt x="425038" y="735028"/>
                  <a:pt x="425038" y="726466"/>
                </a:cubicBezTo>
                <a:cubicBezTo>
                  <a:pt x="425038" y="718683"/>
                  <a:pt x="432043" y="711678"/>
                  <a:pt x="439826" y="711678"/>
                </a:cubicBezTo>
                <a:close/>
                <a:moveTo>
                  <a:pt x="368064" y="711678"/>
                </a:moveTo>
                <a:cubicBezTo>
                  <a:pt x="376085" y="711678"/>
                  <a:pt x="380462" y="718683"/>
                  <a:pt x="380462" y="726466"/>
                </a:cubicBezTo>
                <a:cubicBezTo>
                  <a:pt x="380462" y="735028"/>
                  <a:pt x="376085" y="741255"/>
                  <a:pt x="368064" y="741255"/>
                </a:cubicBezTo>
                <a:cubicBezTo>
                  <a:pt x="360772" y="741255"/>
                  <a:pt x="354207" y="735028"/>
                  <a:pt x="354207" y="726466"/>
                </a:cubicBezTo>
                <a:cubicBezTo>
                  <a:pt x="354207" y="718683"/>
                  <a:pt x="360772" y="711678"/>
                  <a:pt x="368064" y="711678"/>
                </a:cubicBezTo>
                <a:close/>
                <a:moveTo>
                  <a:pt x="297232" y="711678"/>
                </a:moveTo>
                <a:cubicBezTo>
                  <a:pt x="303795" y="711678"/>
                  <a:pt x="309630" y="718683"/>
                  <a:pt x="309630" y="726466"/>
                </a:cubicBezTo>
                <a:cubicBezTo>
                  <a:pt x="309630" y="735028"/>
                  <a:pt x="303795" y="741255"/>
                  <a:pt x="297232" y="741255"/>
                </a:cubicBezTo>
                <a:cubicBezTo>
                  <a:pt x="289939" y="741255"/>
                  <a:pt x="283376" y="735028"/>
                  <a:pt x="283376" y="726466"/>
                </a:cubicBezTo>
                <a:cubicBezTo>
                  <a:pt x="283376" y="718683"/>
                  <a:pt x="289939" y="711678"/>
                  <a:pt x="297232" y="711678"/>
                </a:cubicBezTo>
                <a:close/>
                <a:moveTo>
                  <a:pt x="226403" y="711678"/>
                </a:moveTo>
                <a:cubicBezTo>
                  <a:pt x="232238" y="711678"/>
                  <a:pt x="238801" y="718683"/>
                  <a:pt x="238801" y="726466"/>
                </a:cubicBezTo>
                <a:cubicBezTo>
                  <a:pt x="238801" y="735028"/>
                  <a:pt x="232238" y="741255"/>
                  <a:pt x="226403" y="741255"/>
                </a:cubicBezTo>
                <a:cubicBezTo>
                  <a:pt x="218381" y="741255"/>
                  <a:pt x="212548" y="735028"/>
                  <a:pt x="212548" y="726466"/>
                </a:cubicBezTo>
                <a:cubicBezTo>
                  <a:pt x="212548" y="718683"/>
                  <a:pt x="218381" y="711678"/>
                  <a:pt x="226403" y="711678"/>
                </a:cubicBezTo>
                <a:close/>
                <a:moveTo>
                  <a:pt x="154106" y="711678"/>
                </a:moveTo>
                <a:cubicBezTo>
                  <a:pt x="161398" y="711678"/>
                  <a:pt x="167962" y="718683"/>
                  <a:pt x="167962" y="726466"/>
                </a:cubicBezTo>
                <a:cubicBezTo>
                  <a:pt x="167962" y="735028"/>
                  <a:pt x="161398" y="741255"/>
                  <a:pt x="154106" y="741255"/>
                </a:cubicBezTo>
                <a:cubicBezTo>
                  <a:pt x="147542" y="741255"/>
                  <a:pt x="141708" y="735028"/>
                  <a:pt x="141708" y="726466"/>
                </a:cubicBezTo>
                <a:cubicBezTo>
                  <a:pt x="141708" y="718683"/>
                  <a:pt x="147542" y="711678"/>
                  <a:pt x="154106" y="711678"/>
                </a:cubicBezTo>
                <a:close/>
                <a:moveTo>
                  <a:pt x="4227498" y="640846"/>
                </a:moveTo>
                <a:cubicBezTo>
                  <a:pt x="4236060" y="640846"/>
                  <a:pt x="4242286" y="645221"/>
                  <a:pt x="4242286" y="653243"/>
                </a:cubicBezTo>
                <a:cubicBezTo>
                  <a:pt x="4242286" y="661265"/>
                  <a:pt x="4236060" y="667100"/>
                  <a:pt x="4227498" y="667100"/>
                </a:cubicBezTo>
                <a:cubicBezTo>
                  <a:pt x="4218936" y="667100"/>
                  <a:pt x="4212710" y="661265"/>
                  <a:pt x="4212710" y="653243"/>
                </a:cubicBezTo>
                <a:cubicBezTo>
                  <a:pt x="4212710" y="645221"/>
                  <a:pt x="4218936" y="640846"/>
                  <a:pt x="4227498" y="640846"/>
                </a:cubicBezTo>
                <a:close/>
                <a:moveTo>
                  <a:pt x="4153295" y="640846"/>
                </a:moveTo>
                <a:cubicBezTo>
                  <a:pt x="4161078" y="640846"/>
                  <a:pt x="4168083" y="645221"/>
                  <a:pt x="4168083" y="653243"/>
                </a:cubicBezTo>
                <a:cubicBezTo>
                  <a:pt x="4168083" y="661265"/>
                  <a:pt x="4161078" y="667100"/>
                  <a:pt x="4153295" y="667100"/>
                </a:cubicBezTo>
                <a:cubicBezTo>
                  <a:pt x="4144733" y="667100"/>
                  <a:pt x="4138507" y="661265"/>
                  <a:pt x="4138507" y="653243"/>
                </a:cubicBezTo>
                <a:cubicBezTo>
                  <a:pt x="4138507" y="645221"/>
                  <a:pt x="4144733" y="640846"/>
                  <a:pt x="4153295" y="640846"/>
                </a:cubicBezTo>
                <a:close/>
                <a:moveTo>
                  <a:pt x="4082465" y="640846"/>
                </a:moveTo>
                <a:cubicBezTo>
                  <a:pt x="4090249" y="640846"/>
                  <a:pt x="4097254" y="645221"/>
                  <a:pt x="4097254" y="653243"/>
                </a:cubicBezTo>
                <a:cubicBezTo>
                  <a:pt x="4097254" y="661265"/>
                  <a:pt x="4090249" y="667100"/>
                  <a:pt x="4082465" y="667100"/>
                </a:cubicBezTo>
                <a:cubicBezTo>
                  <a:pt x="4073903" y="667100"/>
                  <a:pt x="4067676" y="661265"/>
                  <a:pt x="4067676" y="653243"/>
                </a:cubicBezTo>
                <a:cubicBezTo>
                  <a:pt x="4067676" y="645221"/>
                  <a:pt x="4073903" y="640846"/>
                  <a:pt x="4082465" y="640846"/>
                </a:cubicBezTo>
                <a:close/>
                <a:moveTo>
                  <a:pt x="4010703" y="640846"/>
                </a:moveTo>
                <a:cubicBezTo>
                  <a:pt x="4017996" y="640846"/>
                  <a:pt x="4023100" y="645221"/>
                  <a:pt x="4023100" y="653243"/>
                </a:cubicBezTo>
                <a:cubicBezTo>
                  <a:pt x="4023100" y="661265"/>
                  <a:pt x="4017996" y="667100"/>
                  <a:pt x="4010703" y="667100"/>
                </a:cubicBezTo>
                <a:cubicBezTo>
                  <a:pt x="4002681" y="667100"/>
                  <a:pt x="3996847" y="661265"/>
                  <a:pt x="3996847" y="653243"/>
                </a:cubicBezTo>
                <a:cubicBezTo>
                  <a:pt x="3996847" y="645221"/>
                  <a:pt x="4002681" y="640846"/>
                  <a:pt x="4010703" y="640846"/>
                </a:cubicBezTo>
                <a:close/>
                <a:moveTo>
                  <a:pt x="3939871" y="640846"/>
                </a:moveTo>
                <a:cubicBezTo>
                  <a:pt x="3946434" y="640846"/>
                  <a:pt x="3952268" y="645221"/>
                  <a:pt x="3952268" y="653243"/>
                </a:cubicBezTo>
                <a:cubicBezTo>
                  <a:pt x="3952268" y="661265"/>
                  <a:pt x="3946434" y="667100"/>
                  <a:pt x="3939871" y="667100"/>
                </a:cubicBezTo>
                <a:cubicBezTo>
                  <a:pt x="3932578" y="667100"/>
                  <a:pt x="3926015" y="661265"/>
                  <a:pt x="3926015" y="653243"/>
                </a:cubicBezTo>
                <a:cubicBezTo>
                  <a:pt x="3926015" y="645221"/>
                  <a:pt x="3932578" y="640846"/>
                  <a:pt x="3939871" y="640846"/>
                </a:cubicBezTo>
                <a:close/>
                <a:moveTo>
                  <a:pt x="3869042" y="640846"/>
                </a:moveTo>
                <a:cubicBezTo>
                  <a:pt x="3875605" y="640846"/>
                  <a:pt x="3881439" y="645221"/>
                  <a:pt x="3881439" y="653243"/>
                </a:cubicBezTo>
                <a:cubicBezTo>
                  <a:pt x="3881439" y="661265"/>
                  <a:pt x="3875605" y="667100"/>
                  <a:pt x="3869042" y="667100"/>
                </a:cubicBezTo>
                <a:cubicBezTo>
                  <a:pt x="3861749" y="667100"/>
                  <a:pt x="3855186" y="661265"/>
                  <a:pt x="3855186" y="653243"/>
                </a:cubicBezTo>
                <a:cubicBezTo>
                  <a:pt x="3855186" y="645221"/>
                  <a:pt x="3861749" y="640846"/>
                  <a:pt x="3869042" y="640846"/>
                </a:cubicBezTo>
                <a:close/>
                <a:moveTo>
                  <a:pt x="3796752" y="640846"/>
                </a:moveTo>
                <a:cubicBezTo>
                  <a:pt x="3804774" y="640846"/>
                  <a:pt x="3810608" y="645221"/>
                  <a:pt x="3810608" y="653243"/>
                </a:cubicBezTo>
                <a:cubicBezTo>
                  <a:pt x="3810608" y="661265"/>
                  <a:pt x="3804774" y="667100"/>
                  <a:pt x="3796752" y="667100"/>
                </a:cubicBezTo>
                <a:cubicBezTo>
                  <a:pt x="3790918" y="667100"/>
                  <a:pt x="3784355" y="661265"/>
                  <a:pt x="3784355" y="653243"/>
                </a:cubicBezTo>
                <a:cubicBezTo>
                  <a:pt x="3784355" y="645221"/>
                  <a:pt x="3790918" y="640846"/>
                  <a:pt x="3796752" y="640846"/>
                </a:cubicBezTo>
                <a:close/>
                <a:moveTo>
                  <a:pt x="3725922" y="640846"/>
                </a:moveTo>
                <a:cubicBezTo>
                  <a:pt x="3733944" y="640846"/>
                  <a:pt x="3739778" y="645221"/>
                  <a:pt x="3739778" y="653243"/>
                </a:cubicBezTo>
                <a:cubicBezTo>
                  <a:pt x="3739778" y="661265"/>
                  <a:pt x="3733944" y="667100"/>
                  <a:pt x="3725922" y="667100"/>
                </a:cubicBezTo>
                <a:cubicBezTo>
                  <a:pt x="3719359" y="667100"/>
                  <a:pt x="3713525" y="661265"/>
                  <a:pt x="3713525" y="653243"/>
                </a:cubicBezTo>
                <a:cubicBezTo>
                  <a:pt x="3713525" y="645221"/>
                  <a:pt x="3719359" y="640846"/>
                  <a:pt x="3725922" y="640846"/>
                </a:cubicBezTo>
                <a:close/>
                <a:moveTo>
                  <a:pt x="3655091" y="640846"/>
                </a:moveTo>
                <a:cubicBezTo>
                  <a:pt x="3662384" y="640846"/>
                  <a:pt x="3668947" y="647409"/>
                  <a:pt x="3668947" y="653243"/>
                </a:cubicBezTo>
                <a:cubicBezTo>
                  <a:pt x="3668947" y="661265"/>
                  <a:pt x="3662384" y="667100"/>
                  <a:pt x="3655091" y="667100"/>
                </a:cubicBezTo>
                <a:cubicBezTo>
                  <a:pt x="3647069" y="667100"/>
                  <a:pt x="3642694" y="661265"/>
                  <a:pt x="3642694" y="653243"/>
                </a:cubicBezTo>
                <a:cubicBezTo>
                  <a:pt x="3642694" y="647409"/>
                  <a:pt x="3647069" y="640846"/>
                  <a:pt x="3655091" y="640846"/>
                </a:cubicBezTo>
                <a:close/>
                <a:moveTo>
                  <a:pt x="3583280" y="640846"/>
                </a:moveTo>
                <a:cubicBezTo>
                  <a:pt x="3591064" y="640846"/>
                  <a:pt x="3598069" y="647409"/>
                  <a:pt x="3598069" y="653243"/>
                </a:cubicBezTo>
                <a:cubicBezTo>
                  <a:pt x="3598069" y="661265"/>
                  <a:pt x="3591064" y="667100"/>
                  <a:pt x="3583280" y="667100"/>
                </a:cubicBezTo>
                <a:cubicBezTo>
                  <a:pt x="3574718" y="667100"/>
                  <a:pt x="3568491" y="661265"/>
                  <a:pt x="3568491" y="653243"/>
                </a:cubicBezTo>
                <a:cubicBezTo>
                  <a:pt x="3568491" y="647409"/>
                  <a:pt x="3574718" y="640846"/>
                  <a:pt x="3583280" y="640846"/>
                </a:cubicBezTo>
                <a:close/>
                <a:moveTo>
                  <a:pt x="3512449" y="640846"/>
                </a:moveTo>
                <a:cubicBezTo>
                  <a:pt x="3520232" y="640846"/>
                  <a:pt x="3527237" y="647409"/>
                  <a:pt x="3527237" y="653243"/>
                </a:cubicBezTo>
                <a:cubicBezTo>
                  <a:pt x="3527237" y="661265"/>
                  <a:pt x="3520232" y="667100"/>
                  <a:pt x="3512449" y="667100"/>
                </a:cubicBezTo>
                <a:cubicBezTo>
                  <a:pt x="3503887" y="667100"/>
                  <a:pt x="3497661" y="661265"/>
                  <a:pt x="3497661" y="653243"/>
                </a:cubicBezTo>
                <a:cubicBezTo>
                  <a:pt x="3497661" y="647409"/>
                  <a:pt x="3503887" y="640846"/>
                  <a:pt x="3512449" y="640846"/>
                </a:cubicBezTo>
                <a:close/>
                <a:moveTo>
                  <a:pt x="3441619" y="640846"/>
                </a:moveTo>
                <a:cubicBezTo>
                  <a:pt x="3450181" y="640846"/>
                  <a:pt x="3456408" y="647409"/>
                  <a:pt x="3456408" y="653243"/>
                </a:cubicBezTo>
                <a:cubicBezTo>
                  <a:pt x="3456408" y="661265"/>
                  <a:pt x="3450181" y="667100"/>
                  <a:pt x="3441619" y="667100"/>
                </a:cubicBezTo>
                <a:cubicBezTo>
                  <a:pt x="3433835" y="667100"/>
                  <a:pt x="3426830" y="661265"/>
                  <a:pt x="3426830" y="653243"/>
                </a:cubicBezTo>
                <a:cubicBezTo>
                  <a:pt x="3426830" y="647409"/>
                  <a:pt x="3433835" y="640846"/>
                  <a:pt x="3441619" y="640846"/>
                </a:cubicBezTo>
                <a:close/>
                <a:moveTo>
                  <a:pt x="3369857" y="640846"/>
                </a:moveTo>
                <a:cubicBezTo>
                  <a:pt x="3377879" y="640846"/>
                  <a:pt x="3382254" y="647409"/>
                  <a:pt x="3382254" y="653243"/>
                </a:cubicBezTo>
                <a:cubicBezTo>
                  <a:pt x="3382254" y="661265"/>
                  <a:pt x="3377879" y="667100"/>
                  <a:pt x="3369857" y="667100"/>
                </a:cubicBezTo>
                <a:cubicBezTo>
                  <a:pt x="3362564" y="667100"/>
                  <a:pt x="3356001" y="661265"/>
                  <a:pt x="3356001" y="653243"/>
                </a:cubicBezTo>
                <a:cubicBezTo>
                  <a:pt x="3356001" y="647409"/>
                  <a:pt x="3362564" y="640846"/>
                  <a:pt x="3369857" y="640846"/>
                </a:cubicBezTo>
                <a:close/>
                <a:moveTo>
                  <a:pt x="3299091" y="640846"/>
                </a:moveTo>
                <a:cubicBezTo>
                  <a:pt x="3305653" y="640846"/>
                  <a:pt x="3311488" y="647409"/>
                  <a:pt x="3311488" y="653243"/>
                </a:cubicBezTo>
                <a:cubicBezTo>
                  <a:pt x="3311488" y="661265"/>
                  <a:pt x="3305653" y="667100"/>
                  <a:pt x="3299091" y="667100"/>
                </a:cubicBezTo>
                <a:cubicBezTo>
                  <a:pt x="3291796" y="667100"/>
                  <a:pt x="3285237" y="661265"/>
                  <a:pt x="3285237" y="653243"/>
                </a:cubicBezTo>
                <a:cubicBezTo>
                  <a:pt x="3285237" y="647409"/>
                  <a:pt x="3291796" y="640846"/>
                  <a:pt x="3299091" y="640846"/>
                </a:cubicBezTo>
                <a:close/>
                <a:moveTo>
                  <a:pt x="3228258" y="640846"/>
                </a:moveTo>
                <a:cubicBezTo>
                  <a:pt x="3234823" y="640846"/>
                  <a:pt x="3240658" y="647409"/>
                  <a:pt x="3240658" y="653243"/>
                </a:cubicBezTo>
                <a:cubicBezTo>
                  <a:pt x="3240658" y="661265"/>
                  <a:pt x="3234823" y="667100"/>
                  <a:pt x="3228258" y="667100"/>
                </a:cubicBezTo>
                <a:cubicBezTo>
                  <a:pt x="3220236" y="667100"/>
                  <a:pt x="3214403" y="661265"/>
                  <a:pt x="3214403" y="653243"/>
                </a:cubicBezTo>
                <a:cubicBezTo>
                  <a:pt x="3214403" y="647409"/>
                  <a:pt x="3220236" y="640846"/>
                  <a:pt x="3228258" y="640846"/>
                </a:cubicBezTo>
                <a:close/>
                <a:moveTo>
                  <a:pt x="3152597" y="640846"/>
                </a:moveTo>
                <a:cubicBezTo>
                  <a:pt x="3159891" y="640846"/>
                  <a:pt x="3166454" y="647409"/>
                  <a:pt x="3166454" y="653243"/>
                </a:cubicBezTo>
                <a:cubicBezTo>
                  <a:pt x="3166454" y="661265"/>
                  <a:pt x="3159891" y="667100"/>
                  <a:pt x="3152597" y="667100"/>
                </a:cubicBezTo>
                <a:cubicBezTo>
                  <a:pt x="3146035" y="667100"/>
                  <a:pt x="3140200" y="661265"/>
                  <a:pt x="3140200" y="653243"/>
                </a:cubicBezTo>
                <a:cubicBezTo>
                  <a:pt x="3140200" y="647409"/>
                  <a:pt x="3146035" y="640846"/>
                  <a:pt x="3152597" y="640846"/>
                </a:cubicBezTo>
                <a:close/>
                <a:moveTo>
                  <a:pt x="3081767" y="640846"/>
                </a:moveTo>
                <a:cubicBezTo>
                  <a:pt x="3089058" y="640846"/>
                  <a:pt x="3095620" y="647409"/>
                  <a:pt x="3095620" y="653243"/>
                </a:cubicBezTo>
                <a:cubicBezTo>
                  <a:pt x="3095620" y="661265"/>
                  <a:pt x="3089058" y="667100"/>
                  <a:pt x="3081767" y="667100"/>
                </a:cubicBezTo>
                <a:cubicBezTo>
                  <a:pt x="3073743" y="667100"/>
                  <a:pt x="3069366" y="661265"/>
                  <a:pt x="3069366" y="653243"/>
                </a:cubicBezTo>
                <a:cubicBezTo>
                  <a:pt x="3069366" y="647409"/>
                  <a:pt x="3073743" y="640846"/>
                  <a:pt x="3081767" y="640846"/>
                </a:cubicBezTo>
                <a:close/>
                <a:moveTo>
                  <a:pt x="3013710" y="640846"/>
                </a:moveTo>
                <a:cubicBezTo>
                  <a:pt x="3021299" y="640846"/>
                  <a:pt x="3028129" y="647409"/>
                  <a:pt x="3028129" y="653243"/>
                </a:cubicBezTo>
                <a:cubicBezTo>
                  <a:pt x="3028129" y="661265"/>
                  <a:pt x="3021299" y="667100"/>
                  <a:pt x="3013710" y="667100"/>
                </a:cubicBezTo>
                <a:cubicBezTo>
                  <a:pt x="3005363" y="667100"/>
                  <a:pt x="2998534" y="661265"/>
                  <a:pt x="2998534" y="653243"/>
                </a:cubicBezTo>
                <a:cubicBezTo>
                  <a:pt x="2998534" y="647409"/>
                  <a:pt x="3005363" y="640846"/>
                  <a:pt x="3013710" y="640846"/>
                </a:cubicBezTo>
                <a:close/>
                <a:moveTo>
                  <a:pt x="2942488" y="640846"/>
                </a:moveTo>
                <a:cubicBezTo>
                  <a:pt x="2951049" y="640846"/>
                  <a:pt x="2957280" y="647409"/>
                  <a:pt x="2957280" y="653243"/>
                </a:cubicBezTo>
                <a:cubicBezTo>
                  <a:pt x="2957280" y="661265"/>
                  <a:pt x="2951049" y="667100"/>
                  <a:pt x="2942488" y="667100"/>
                </a:cubicBezTo>
                <a:cubicBezTo>
                  <a:pt x="2934708" y="667100"/>
                  <a:pt x="2927703" y="661265"/>
                  <a:pt x="2927703" y="653243"/>
                </a:cubicBezTo>
                <a:cubicBezTo>
                  <a:pt x="2927703" y="647409"/>
                  <a:pt x="2934708" y="640846"/>
                  <a:pt x="2942488" y="640846"/>
                </a:cubicBezTo>
                <a:close/>
                <a:moveTo>
                  <a:pt x="2868288" y="640846"/>
                </a:moveTo>
                <a:cubicBezTo>
                  <a:pt x="2876853" y="640846"/>
                  <a:pt x="2883082" y="647409"/>
                  <a:pt x="2883082" y="653243"/>
                </a:cubicBezTo>
                <a:cubicBezTo>
                  <a:pt x="2883082" y="661265"/>
                  <a:pt x="2876853" y="667100"/>
                  <a:pt x="2868288" y="667100"/>
                </a:cubicBezTo>
                <a:cubicBezTo>
                  <a:pt x="2860506" y="667100"/>
                  <a:pt x="2853498" y="661265"/>
                  <a:pt x="2853498" y="653243"/>
                </a:cubicBezTo>
                <a:cubicBezTo>
                  <a:pt x="2853498" y="647409"/>
                  <a:pt x="2860506" y="640846"/>
                  <a:pt x="2868288" y="640846"/>
                </a:cubicBezTo>
                <a:close/>
                <a:moveTo>
                  <a:pt x="2796532" y="640846"/>
                </a:moveTo>
                <a:cubicBezTo>
                  <a:pt x="2804550" y="640846"/>
                  <a:pt x="2808926" y="647409"/>
                  <a:pt x="2808926" y="653243"/>
                </a:cubicBezTo>
                <a:cubicBezTo>
                  <a:pt x="2808926" y="661265"/>
                  <a:pt x="2804550" y="667100"/>
                  <a:pt x="2796532" y="667100"/>
                </a:cubicBezTo>
                <a:cubicBezTo>
                  <a:pt x="2789237" y="667100"/>
                  <a:pt x="2782673" y="661265"/>
                  <a:pt x="2782673" y="653243"/>
                </a:cubicBezTo>
                <a:cubicBezTo>
                  <a:pt x="2782673" y="647409"/>
                  <a:pt x="2789237" y="640846"/>
                  <a:pt x="2796532" y="640846"/>
                </a:cubicBezTo>
                <a:close/>
                <a:moveTo>
                  <a:pt x="2725692" y="640846"/>
                </a:moveTo>
                <a:cubicBezTo>
                  <a:pt x="2731527" y="640846"/>
                  <a:pt x="2738097" y="647409"/>
                  <a:pt x="2738097" y="653243"/>
                </a:cubicBezTo>
                <a:cubicBezTo>
                  <a:pt x="2738097" y="661265"/>
                  <a:pt x="2731527" y="667100"/>
                  <a:pt x="2725692" y="667100"/>
                </a:cubicBezTo>
                <a:cubicBezTo>
                  <a:pt x="2717681" y="667100"/>
                  <a:pt x="2711843" y="661265"/>
                  <a:pt x="2711843" y="653243"/>
                </a:cubicBezTo>
                <a:cubicBezTo>
                  <a:pt x="2711843" y="647409"/>
                  <a:pt x="2717681" y="640846"/>
                  <a:pt x="2725692" y="640846"/>
                </a:cubicBezTo>
                <a:close/>
                <a:moveTo>
                  <a:pt x="2654867" y="640846"/>
                </a:moveTo>
                <a:cubicBezTo>
                  <a:pt x="2660705" y="640846"/>
                  <a:pt x="2667266" y="647409"/>
                  <a:pt x="2667266" y="653243"/>
                </a:cubicBezTo>
                <a:cubicBezTo>
                  <a:pt x="2667266" y="661265"/>
                  <a:pt x="2660705" y="667100"/>
                  <a:pt x="2654867" y="667100"/>
                </a:cubicBezTo>
                <a:cubicBezTo>
                  <a:pt x="2646847" y="667100"/>
                  <a:pt x="2641013" y="661265"/>
                  <a:pt x="2641013" y="653243"/>
                </a:cubicBezTo>
                <a:cubicBezTo>
                  <a:pt x="2641013" y="647409"/>
                  <a:pt x="2646847" y="640846"/>
                  <a:pt x="2654867" y="640846"/>
                </a:cubicBezTo>
                <a:close/>
                <a:moveTo>
                  <a:pt x="2582577" y="640846"/>
                </a:moveTo>
                <a:cubicBezTo>
                  <a:pt x="2589870" y="640846"/>
                  <a:pt x="2596432" y="647409"/>
                  <a:pt x="2596432" y="654702"/>
                </a:cubicBezTo>
                <a:cubicBezTo>
                  <a:pt x="2596432" y="661265"/>
                  <a:pt x="2589870" y="667100"/>
                  <a:pt x="2582577" y="667100"/>
                </a:cubicBezTo>
                <a:cubicBezTo>
                  <a:pt x="2576016" y="667100"/>
                  <a:pt x="2570181" y="661265"/>
                  <a:pt x="2570181" y="654702"/>
                </a:cubicBezTo>
                <a:cubicBezTo>
                  <a:pt x="2570181" y="647409"/>
                  <a:pt x="2576016" y="640846"/>
                  <a:pt x="2582577" y="640846"/>
                </a:cubicBezTo>
                <a:close/>
                <a:moveTo>
                  <a:pt x="1728254" y="640846"/>
                </a:moveTo>
                <a:cubicBezTo>
                  <a:pt x="1736820" y="640846"/>
                  <a:pt x="1743044" y="647409"/>
                  <a:pt x="1743044" y="654702"/>
                </a:cubicBezTo>
                <a:cubicBezTo>
                  <a:pt x="1743044" y="661265"/>
                  <a:pt x="1736820" y="667100"/>
                  <a:pt x="1728254" y="667100"/>
                </a:cubicBezTo>
                <a:cubicBezTo>
                  <a:pt x="1719691" y="667100"/>
                  <a:pt x="1713464" y="661265"/>
                  <a:pt x="1713464" y="654702"/>
                </a:cubicBezTo>
                <a:cubicBezTo>
                  <a:pt x="1713464" y="647409"/>
                  <a:pt x="1719691" y="640846"/>
                  <a:pt x="1728254" y="640846"/>
                </a:cubicBezTo>
                <a:close/>
                <a:moveTo>
                  <a:pt x="1657423" y="640846"/>
                </a:moveTo>
                <a:cubicBezTo>
                  <a:pt x="1665208" y="640846"/>
                  <a:pt x="1672215" y="647409"/>
                  <a:pt x="1672215" y="654702"/>
                </a:cubicBezTo>
                <a:cubicBezTo>
                  <a:pt x="1672215" y="661265"/>
                  <a:pt x="1665208" y="667100"/>
                  <a:pt x="1657423" y="667100"/>
                </a:cubicBezTo>
                <a:cubicBezTo>
                  <a:pt x="1648867" y="667100"/>
                  <a:pt x="1642644" y="661265"/>
                  <a:pt x="1642644" y="654702"/>
                </a:cubicBezTo>
                <a:cubicBezTo>
                  <a:pt x="1642644" y="647409"/>
                  <a:pt x="1648867" y="640846"/>
                  <a:pt x="1657423" y="640846"/>
                </a:cubicBezTo>
                <a:close/>
                <a:moveTo>
                  <a:pt x="1582290" y="640846"/>
                </a:moveTo>
                <a:cubicBezTo>
                  <a:pt x="1589584" y="640846"/>
                  <a:pt x="1594694" y="647409"/>
                  <a:pt x="1594694" y="654702"/>
                </a:cubicBezTo>
                <a:cubicBezTo>
                  <a:pt x="1594694" y="661265"/>
                  <a:pt x="1589584" y="667100"/>
                  <a:pt x="1582290" y="667100"/>
                </a:cubicBezTo>
                <a:cubicBezTo>
                  <a:pt x="1574268" y="667100"/>
                  <a:pt x="1568435" y="661265"/>
                  <a:pt x="1568435" y="654702"/>
                </a:cubicBezTo>
                <a:cubicBezTo>
                  <a:pt x="1568435" y="647409"/>
                  <a:pt x="1574268" y="640846"/>
                  <a:pt x="1582290" y="640846"/>
                </a:cubicBezTo>
                <a:close/>
                <a:moveTo>
                  <a:pt x="1512190" y="640846"/>
                </a:moveTo>
                <a:cubicBezTo>
                  <a:pt x="1518025" y="640846"/>
                  <a:pt x="1523859" y="647409"/>
                  <a:pt x="1523859" y="654702"/>
                </a:cubicBezTo>
                <a:cubicBezTo>
                  <a:pt x="1523859" y="661265"/>
                  <a:pt x="1518025" y="667100"/>
                  <a:pt x="1512190" y="667100"/>
                </a:cubicBezTo>
                <a:cubicBezTo>
                  <a:pt x="1504169" y="667100"/>
                  <a:pt x="1497604" y="662724"/>
                  <a:pt x="1497604" y="654702"/>
                </a:cubicBezTo>
                <a:cubicBezTo>
                  <a:pt x="1497604" y="647409"/>
                  <a:pt x="1504169" y="640846"/>
                  <a:pt x="1512190" y="640846"/>
                </a:cubicBezTo>
                <a:close/>
                <a:moveTo>
                  <a:pt x="1440623" y="640846"/>
                </a:moveTo>
                <a:cubicBezTo>
                  <a:pt x="1447182" y="640846"/>
                  <a:pt x="1453017" y="647409"/>
                  <a:pt x="1453017" y="654702"/>
                </a:cubicBezTo>
                <a:cubicBezTo>
                  <a:pt x="1453017" y="662724"/>
                  <a:pt x="1447182" y="667100"/>
                  <a:pt x="1440623" y="667100"/>
                </a:cubicBezTo>
                <a:cubicBezTo>
                  <a:pt x="1433331" y="667100"/>
                  <a:pt x="1426767" y="662724"/>
                  <a:pt x="1426767" y="654702"/>
                </a:cubicBezTo>
                <a:cubicBezTo>
                  <a:pt x="1426767" y="647409"/>
                  <a:pt x="1433331" y="640846"/>
                  <a:pt x="1440623" y="640846"/>
                </a:cubicBezTo>
                <a:close/>
                <a:moveTo>
                  <a:pt x="1368339" y="640846"/>
                </a:moveTo>
                <a:cubicBezTo>
                  <a:pt x="1376363" y="640846"/>
                  <a:pt x="1382194" y="647409"/>
                  <a:pt x="1382194" y="654702"/>
                </a:cubicBezTo>
                <a:cubicBezTo>
                  <a:pt x="1382194" y="662724"/>
                  <a:pt x="1376363" y="667100"/>
                  <a:pt x="1368339" y="667100"/>
                </a:cubicBezTo>
                <a:cubicBezTo>
                  <a:pt x="1362505" y="667100"/>
                  <a:pt x="1355943" y="662724"/>
                  <a:pt x="1355943" y="654702"/>
                </a:cubicBezTo>
                <a:cubicBezTo>
                  <a:pt x="1355943" y="647409"/>
                  <a:pt x="1362505" y="640846"/>
                  <a:pt x="1368339" y="640846"/>
                </a:cubicBezTo>
                <a:close/>
                <a:moveTo>
                  <a:pt x="1297512" y="640846"/>
                </a:moveTo>
                <a:cubicBezTo>
                  <a:pt x="1305535" y="640846"/>
                  <a:pt x="1311369" y="647409"/>
                  <a:pt x="1311369" y="654702"/>
                </a:cubicBezTo>
                <a:cubicBezTo>
                  <a:pt x="1311369" y="662724"/>
                  <a:pt x="1305535" y="667100"/>
                  <a:pt x="1297512" y="667100"/>
                </a:cubicBezTo>
                <a:cubicBezTo>
                  <a:pt x="1291678" y="667100"/>
                  <a:pt x="1285116" y="662724"/>
                  <a:pt x="1285116" y="654702"/>
                </a:cubicBezTo>
                <a:cubicBezTo>
                  <a:pt x="1285116" y="647409"/>
                  <a:pt x="1291678" y="640846"/>
                  <a:pt x="1297512" y="640846"/>
                </a:cubicBezTo>
                <a:close/>
                <a:moveTo>
                  <a:pt x="1226680" y="640846"/>
                </a:moveTo>
                <a:cubicBezTo>
                  <a:pt x="1233973" y="640846"/>
                  <a:pt x="1240537" y="647409"/>
                  <a:pt x="1240537" y="654702"/>
                </a:cubicBezTo>
                <a:cubicBezTo>
                  <a:pt x="1240537" y="662724"/>
                  <a:pt x="1233973" y="667100"/>
                  <a:pt x="1226680" y="667100"/>
                </a:cubicBezTo>
                <a:cubicBezTo>
                  <a:pt x="1218667" y="667100"/>
                  <a:pt x="1214291" y="662724"/>
                  <a:pt x="1214291" y="654702"/>
                </a:cubicBezTo>
                <a:cubicBezTo>
                  <a:pt x="1214291" y="647409"/>
                  <a:pt x="1218667" y="640846"/>
                  <a:pt x="1226680" y="640846"/>
                </a:cubicBezTo>
                <a:close/>
                <a:moveTo>
                  <a:pt x="1154878" y="640846"/>
                </a:moveTo>
                <a:cubicBezTo>
                  <a:pt x="1162660" y="640846"/>
                  <a:pt x="1169666" y="647409"/>
                  <a:pt x="1169666" y="654702"/>
                </a:cubicBezTo>
                <a:cubicBezTo>
                  <a:pt x="1169666" y="662724"/>
                  <a:pt x="1162660" y="667100"/>
                  <a:pt x="1154878" y="667100"/>
                </a:cubicBezTo>
                <a:cubicBezTo>
                  <a:pt x="1146318" y="667100"/>
                  <a:pt x="1140088" y="662724"/>
                  <a:pt x="1140088" y="654702"/>
                </a:cubicBezTo>
                <a:cubicBezTo>
                  <a:pt x="1140088" y="647409"/>
                  <a:pt x="1146318" y="640846"/>
                  <a:pt x="1154878" y="640846"/>
                </a:cubicBezTo>
                <a:close/>
                <a:moveTo>
                  <a:pt x="1084051" y="640846"/>
                </a:moveTo>
                <a:cubicBezTo>
                  <a:pt x="1091834" y="640846"/>
                  <a:pt x="1098838" y="647409"/>
                  <a:pt x="1098838" y="654702"/>
                </a:cubicBezTo>
                <a:cubicBezTo>
                  <a:pt x="1098838" y="662724"/>
                  <a:pt x="1091834" y="667100"/>
                  <a:pt x="1084051" y="667100"/>
                </a:cubicBezTo>
                <a:cubicBezTo>
                  <a:pt x="1075486" y="667100"/>
                  <a:pt x="1069261" y="662724"/>
                  <a:pt x="1069261" y="654702"/>
                </a:cubicBezTo>
                <a:cubicBezTo>
                  <a:pt x="1069261" y="647409"/>
                  <a:pt x="1075486" y="640846"/>
                  <a:pt x="1084051" y="640846"/>
                </a:cubicBezTo>
                <a:close/>
                <a:moveTo>
                  <a:pt x="1013010" y="640846"/>
                </a:moveTo>
                <a:cubicBezTo>
                  <a:pt x="1020306" y="640846"/>
                  <a:pt x="1024682" y="647409"/>
                  <a:pt x="1024682" y="654702"/>
                </a:cubicBezTo>
                <a:cubicBezTo>
                  <a:pt x="1024682" y="662724"/>
                  <a:pt x="1020306" y="667100"/>
                  <a:pt x="1013010" y="667100"/>
                </a:cubicBezTo>
                <a:cubicBezTo>
                  <a:pt x="1004989" y="667100"/>
                  <a:pt x="998429" y="662724"/>
                  <a:pt x="998429" y="654702"/>
                </a:cubicBezTo>
                <a:cubicBezTo>
                  <a:pt x="998429" y="647409"/>
                  <a:pt x="1004989" y="640846"/>
                  <a:pt x="1013010" y="640846"/>
                </a:cubicBezTo>
                <a:close/>
                <a:moveTo>
                  <a:pt x="941457" y="640846"/>
                </a:moveTo>
                <a:cubicBezTo>
                  <a:pt x="948018" y="640846"/>
                  <a:pt x="953852" y="647409"/>
                  <a:pt x="953852" y="654702"/>
                </a:cubicBezTo>
                <a:cubicBezTo>
                  <a:pt x="953852" y="662724"/>
                  <a:pt x="948018" y="667100"/>
                  <a:pt x="941457" y="667100"/>
                </a:cubicBezTo>
                <a:cubicBezTo>
                  <a:pt x="934166" y="667100"/>
                  <a:pt x="927599" y="662724"/>
                  <a:pt x="927599" y="654702"/>
                </a:cubicBezTo>
                <a:cubicBezTo>
                  <a:pt x="927599" y="647409"/>
                  <a:pt x="934166" y="640846"/>
                  <a:pt x="941457" y="640846"/>
                </a:cubicBezTo>
                <a:close/>
                <a:moveTo>
                  <a:pt x="870622" y="640846"/>
                </a:moveTo>
                <a:cubicBezTo>
                  <a:pt x="877190" y="640846"/>
                  <a:pt x="883024" y="647409"/>
                  <a:pt x="883024" y="654702"/>
                </a:cubicBezTo>
                <a:cubicBezTo>
                  <a:pt x="883024" y="662724"/>
                  <a:pt x="877190" y="667100"/>
                  <a:pt x="870622" y="667100"/>
                </a:cubicBezTo>
                <a:cubicBezTo>
                  <a:pt x="863332" y="667100"/>
                  <a:pt x="856770" y="662724"/>
                  <a:pt x="856770" y="654702"/>
                </a:cubicBezTo>
                <a:cubicBezTo>
                  <a:pt x="856770" y="647409"/>
                  <a:pt x="863332" y="640846"/>
                  <a:pt x="870622" y="640846"/>
                </a:cubicBezTo>
                <a:close/>
                <a:moveTo>
                  <a:pt x="798337" y="640846"/>
                </a:moveTo>
                <a:cubicBezTo>
                  <a:pt x="806358" y="640846"/>
                  <a:pt x="812191" y="647851"/>
                  <a:pt x="812191" y="655635"/>
                </a:cubicBezTo>
                <a:cubicBezTo>
                  <a:pt x="812191" y="664197"/>
                  <a:pt x="806358" y="670424"/>
                  <a:pt x="798337" y="670424"/>
                </a:cubicBezTo>
                <a:cubicBezTo>
                  <a:pt x="792503" y="670424"/>
                  <a:pt x="785937" y="664197"/>
                  <a:pt x="785937" y="655635"/>
                </a:cubicBezTo>
                <a:cubicBezTo>
                  <a:pt x="785937" y="647851"/>
                  <a:pt x="792503" y="640846"/>
                  <a:pt x="798337" y="640846"/>
                </a:cubicBezTo>
                <a:close/>
                <a:moveTo>
                  <a:pt x="724134" y="640846"/>
                </a:moveTo>
                <a:cubicBezTo>
                  <a:pt x="731428" y="640846"/>
                  <a:pt x="737989" y="647851"/>
                  <a:pt x="737989" y="655635"/>
                </a:cubicBezTo>
                <a:cubicBezTo>
                  <a:pt x="737989" y="664197"/>
                  <a:pt x="731428" y="670424"/>
                  <a:pt x="724134" y="670424"/>
                </a:cubicBezTo>
                <a:cubicBezTo>
                  <a:pt x="717567" y="670424"/>
                  <a:pt x="711735" y="664197"/>
                  <a:pt x="711735" y="655635"/>
                </a:cubicBezTo>
                <a:cubicBezTo>
                  <a:pt x="711735" y="647851"/>
                  <a:pt x="717567" y="640846"/>
                  <a:pt x="724134" y="640846"/>
                </a:cubicBezTo>
                <a:close/>
                <a:moveTo>
                  <a:pt x="653301" y="640846"/>
                </a:moveTo>
                <a:cubicBezTo>
                  <a:pt x="660594" y="640846"/>
                  <a:pt x="667160" y="647851"/>
                  <a:pt x="667160" y="655635"/>
                </a:cubicBezTo>
                <a:cubicBezTo>
                  <a:pt x="667160" y="664197"/>
                  <a:pt x="660594" y="670424"/>
                  <a:pt x="653301" y="670424"/>
                </a:cubicBezTo>
                <a:cubicBezTo>
                  <a:pt x="645283" y="670424"/>
                  <a:pt x="640907" y="664197"/>
                  <a:pt x="640907" y="655635"/>
                </a:cubicBezTo>
                <a:cubicBezTo>
                  <a:pt x="640907" y="647851"/>
                  <a:pt x="645283" y="640846"/>
                  <a:pt x="653301" y="640846"/>
                </a:cubicBezTo>
                <a:close/>
                <a:moveTo>
                  <a:pt x="584864" y="640846"/>
                </a:moveTo>
                <a:cubicBezTo>
                  <a:pt x="592646" y="640846"/>
                  <a:pt x="599651" y="647851"/>
                  <a:pt x="599651" y="655635"/>
                </a:cubicBezTo>
                <a:cubicBezTo>
                  <a:pt x="599651" y="664197"/>
                  <a:pt x="592646" y="670424"/>
                  <a:pt x="584864" y="670424"/>
                </a:cubicBezTo>
                <a:cubicBezTo>
                  <a:pt x="576304" y="670424"/>
                  <a:pt x="570075" y="664197"/>
                  <a:pt x="570075" y="655635"/>
                </a:cubicBezTo>
                <a:cubicBezTo>
                  <a:pt x="570075" y="647851"/>
                  <a:pt x="576304" y="640846"/>
                  <a:pt x="584864" y="640846"/>
                </a:cubicBezTo>
                <a:close/>
                <a:moveTo>
                  <a:pt x="513663" y="640846"/>
                </a:moveTo>
                <a:cubicBezTo>
                  <a:pt x="522010" y="640846"/>
                  <a:pt x="528843" y="647851"/>
                  <a:pt x="528843" y="655635"/>
                </a:cubicBezTo>
                <a:cubicBezTo>
                  <a:pt x="528843" y="664197"/>
                  <a:pt x="522010" y="670424"/>
                  <a:pt x="513663" y="670424"/>
                </a:cubicBezTo>
                <a:cubicBezTo>
                  <a:pt x="506076" y="670424"/>
                  <a:pt x="499246" y="664197"/>
                  <a:pt x="499246" y="655635"/>
                </a:cubicBezTo>
                <a:cubicBezTo>
                  <a:pt x="499246" y="647851"/>
                  <a:pt x="506076" y="640846"/>
                  <a:pt x="513663" y="640846"/>
                </a:cubicBezTo>
                <a:close/>
                <a:moveTo>
                  <a:pt x="439832" y="640846"/>
                </a:moveTo>
                <a:cubicBezTo>
                  <a:pt x="448391" y="640846"/>
                  <a:pt x="454622" y="647851"/>
                  <a:pt x="454622" y="655635"/>
                </a:cubicBezTo>
                <a:cubicBezTo>
                  <a:pt x="454622" y="664197"/>
                  <a:pt x="448391" y="670424"/>
                  <a:pt x="439832" y="670424"/>
                </a:cubicBezTo>
                <a:cubicBezTo>
                  <a:pt x="432049" y="670424"/>
                  <a:pt x="425044" y="664197"/>
                  <a:pt x="425044" y="655635"/>
                </a:cubicBezTo>
                <a:cubicBezTo>
                  <a:pt x="425044" y="647851"/>
                  <a:pt x="432049" y="640846"/>
                  <a:pt x="439832" y="640846"/>
                </a:cubicBezTo>
                <a:close/>
                <a:moveTo>
                  <a:pt x="368070" y="640846"/>
                </a:moveTo>
                <a:cubicBezTo>
                  <a:pt x="376088" y="640846"/>
                  <a:pt x="380465" y="647851"/>
                  <a:pt x="380465" y="655635"/>
                </a:cubicBezTo>
                <a:cubicBezTo>
                  <a:pt x="380465" y="664197"/>
                  <a:pt x="376088" y="670424"/>
                  <a:pt x="368070" y="670424"/>
                </a:cubicBezTo>
                <a:cubicBezTo>
                  <a:pt x="360777" y="670424"/>
                  <a:pt x="354211" y="664197"/>
                  <a:pt x="354211" y="655635"/>
                </a:cubicBezTo>
                <a:cubicBezTo>
                  <a:pt x="354211" y="647851"/>
                  <a:pt x="360777" y="640846"/>
                  <a:pt x="368070" y="640846"/>
                </a:cubicBezTo>
                <a:close/>
                <a:moveTo>
                  <a:pt x="297235" y="640846"/>
                </a:moveTo>
                <a:cubicBezTo>
                  <a:pt x="303798" y="640846"/>
                  <a:pt x="309631" y="647851"/>
                  <a:pt x="309631" y="655635"/>
                </a:cubicBezTo>
                <a:cubicBezTo>
                  <a:pt x="309631" y="664197"/>
                  <a:pt x="303798" y="670424"/>
                  <a:pt x="297235" y="670424"/>
                </a:cubicBezTo>
                <a:cubicBezTo>
                  <a:pt x="289944" y="670424"/>
                  <a:pt x="283379" y="664197"/>
                  <a:pt x="283379" y="655635"/>
                </a:cubicBezTo>
                <a:cubicBezTo>
                  <a:pt x="283379" y="647851"/>
                  <a:pt x="289944" y="640846"/>
                  <a:pt x="297235" y="640846"/>
                </a:cubicBezTo>
                <a:close/>
                <a:moveTo>
                  <a:pt x="4082465" y="570017"/>
                </a:moveTo>
                <a:cubicBezTo>
                  <a:pt x="4090249" y="570017"/>
                  <a:pt x="4097254" y="576244"/>
                  <a:pt x="4097254" y="584805"/>
                </a:cubicBezTo>
                <a:cubicBezTo>
                  <a:pt x="4097254" y="593367"/>
                  <a:pt x="4090249" y="599594"/>
                  <a:pt x="4082465" y="599594"/>
                </a:cubicBezTo>
                <a:cubicBezTo>
                  <a:pt x="4073903" y="599594"/>
                  <a:pt x="4067676" y="593367"/>
                  <a:pt x="4067676" y="584805"/>
                </a:cubicBezTo>
                <a:cubicBezTo>
                  <a:pt x="4067676" y="576244"/>
                  <a:pt x="4073903" y="570017"/>
                  <a:pt x="4082465" y="570017"/>
                </a:cubicBezTo>
                <a:close/>
                <a:moveTo>
                  <a:pt x="4010703" y="570017"/>
                </a:moveTo>
                <a:cubicBezTo>
                  <a:pt x="4017996" y="570017"/>
                  <a:pt x="4023100" y="576244"/>
                  <a:pt x="4023100" y="584805"/>
                </a:cubicBezTo>
                <a:cubicBezTo>
                  <a:pt x="4023100" y="593367"/>
                  <a:pt x="4017996" y="599594"/>
                  <a:pt x="4010703" y="599594"/>
                </a:cubicBezTo>
                <a:cubicBezTo>
                  <a:pt x="4002681" y="599594"/>
                  <a:pt x="3996847" y="593367"/>
                  <a:pt x="3996847" y="584805"/>
                </a:cubicBezTo>
                <a:cubicBezTo>
                  <a:pt x="3996847" y="576244"/>
                  <a:pt x="4002681" y="570017"/>
                  <a:pt x="4010703" y="570017"/>
                </a:cubicBezTo>
                <a:close/>
                <a:moveTo>
                  <a:pt x="3939871" y="570017"/>
                </a:moveTo>
                <a:cubicBezTo>
                  <a:pt x="3946434" y="570017"/>
                  <a:pt x="3952268" y="576244"/>
                  <a:pt x="3952268" y="584805"/>
                </a:cubicBezTo>
                <a:cubicBezTo>
                  <a:pt x="3952268" y="593367"/>
                  <a:pt x="3946434" y="599594"/>
                  <a:pt x="3939871" y="599594"/>
                </a:cubicBezTo>
                <a:cubicBezTo>
                  <a:pt x="3932578" y="599594"/>
                  <a:pt x="3926015" y="593367"/>
                  <a:pt x="3926015" y="584805"/>
                </a:cubicBezTo>
                <a:cubicBezTo>
                  <a:pt x="3926015" y="576244"/>
                  <a:pt x="3932578" y="570017"/>
                  <a:pt x="3939871" y="570017"/>
                </a:cubicBezTo>
                <a:close/>
                <a:moveTo>
                  <a:pt x="3869042" y="570017"/>
                </a:moveTo>
                <a:cubicBezTo>
                  <a:pt x="3875605" y="570017"/>
                  <a:pt x="3881439" y="576244"/>
                  <a:pt x="3881439" y="584805"/>
                </a:cubicBezTo>
                <a:cubicBezTo>
                  <a:pt x="3881439" y="593367"/>
                  <a:pt x="3875605" y="599594"/>
                  <a:pt x="3869042" y="599594"/>
                </a:cubicBezTo>
                <a:cubicBezTo>
                  <a:pt x="3861749" y="599594"/>
                  <a:pt x="3855186" y="593367"/>
                  <a:pt x="3855186" y="584805"/>
                </a:cubicBezTo>
                <a:cubicBezTo>
                  <a:pt x="3855186" y="576244"/>
                  <a:pt x="3861749" y="570017"/>
                  <a:pt x="3869042" y="570017"/>
                </a:cubicBezTo>
                <a:close/>
                <a:moveTo>
                  <a:pt x="3796752" y="570017"/>
                </a:moveTo>
                <a:cubicBezTo>
                  <a:pt x="3804774" y="570017"/>
                  <a:pt x="3810608" y="576244"/>
                  <a:pt x="3810608" y="584805"/>
                </a:cubicBezTo>
                <a:cubicBezTo>
                  <a:pt x="3810608" y="593367"/>
                  <a:pt x="3804774" y="599594"/>
                  <a:pt x="3796752" y="599594"/>
                </a:cubicBezTo>
                <a:cubicBezTo>
                  <a:pt x="3790918" y="599594"/>
                  <a:pt x="3784355" y="593367"/>
                  <a:pt x="3784355" y="584805"/>
                </a:cubicBezTo>
                <a:cubicBezTo>
                  <a:pt x="3784355" y="576244"/>
                  <a:pt x="3790918" y="570017"/>
                  <a:pt x="3796752" y="570017"/>
                </a:cubicBezTo>
                <a:close/>
                <a:moveTo>
                  <a:pt x="3725922" y="570017"/>
                </a:moveTo>
                <a:cubicBezTo>
                  <a:pt x="3733944" y="570017"/>
                  <a:pt x="3739778" y="576244"/>
                  <a:pt x="3739778" y="584805"/>
                </a:cubicBezTo>
                <a:cubicBezTo>
                  <a:pt x="3739778" y="593367"/>
                  <a:pt x="3733944" y="599594"/>
                  <a:pt x="3725922" y="599594"/>
                </a:cubicBezTo>
                <a:cubicBezTo>
                  <a:pt x="3719359" y="599594"/>
                  <a:pt x="3713525" y="593367"/>
                  <a:pt x="3713525" y="584805"/>
                </a:cubicBezTo>
                <a:cubicBezTo>
                  <a:pt x="3713525" y="576244"/>
                  <a:pt x="3719359" y="570017"/>
                  <a:pt x="3725922" y="570017"/>
                </a:cubicBezTo>
                <a:close/>
                <a:moveTo>
                  <a:pt x="3655091" y="570017"/>
                </a:moveTo>
                <a:cubicBezTo>
                  <a:pt x="3662384" y="570017"/>
                  <a:pt x="3668947" y="574392"/>
                  <a:pt x="3668947" y="582414"/>
                </a:cubicBezTo>
                <a:cubicBezTo>
                  <a:pt x="3668947" y="590436"/>
                  <a:pt x="3662384" y="596271"/>
                  <a:pt x="3655091" y="596271"/>
                </a:cubicBezTo>
                <a:cubicBezTo>
                  <a:pt x="3647069" y="596271"/>
                  <a:pt x="3642694" y="590436"/>
                  <a:pt x="3642694" y="582414"/>
                </a:cubicBezTo>
                <a:cubicBezTo>
                  <a:pt x="3642694" y="574392"/>
                  <a:pt x="3647069" y="570017"/>
                  <a:pt x="3655091" y="570017"/>
                </a:cubicBezTo>
                <a:close/>
                <a:moveTo>
                  <a:pt x="3583280" y="570017"/>
                </a:moveTo>
                <a:cubicBezTo>
                  <a:pt x="3591064" y="570017"/>
                  <a:pt x="3598069" y="574392"/>
                  <a:pt x="3598069" y="582414"/>
                </a:cubicBezTo>
                <a:cubicBezTo>
                  <a:pt x="3598069" y="590436"/>
                  <a:pt x="3591064" y="596271"/>
                  <a:pt x="3583280" y="596271"/>
                </a:cubicBezTo>
                <a:cubicBezTo>
                  <a:pt x="3574718" y="596271"/>
                  <a:pt x="3568491" y="590436"/>
                  <a:pt x="3568491" y="582414"/>
                </a:cubicBezTo>
                <a:cubicBezTo>
                  <a:pt x="3568491" y="574392"/>
                  <a:pt x="3574718" y="570017"/>
                  <a:pt x="3583280" y="570017"/>
                </a:cubicBezTo>
                <a:close/>
                <a:moveTo>
                  <a:pt x="3512449" y="570017"/>
                </a:moveTo>
                <a:cubicBezTo>
                  <a:pt x="3520232" y="570017"/>
                  <a:pt x="3527237" y="574392"/>
                  <a:pt x="3527237" y="582414"/>
                </a:cubicBezTo>
                <a:cubicBezTo>
                  <a:pt x="3527237" y="590436"/>
                  <a:pt x="3520232" y="596271"/>
                  <a:pt x="3512449" y="596271"/>
                </a:cubicBezTo>
                <a:cubicBezTo>
                  <a:pt x="3503887" y="596271"/>
                  <a:pt x="3497661" y="590436"/>
                  <a:pt x="3497661" y="582414"/>
                </a:cubicBezTo>
                <a:cubicBezTo>
                  <a:pt x="3497661" y="574392"/>
                  <a:pt x="3503887" y="570017"/>
                  <a:pt x="3512449" y="570017"/>
                </a:cubicBezTo>
                <a:close/>
                <a:moveTo>
                  <a:pt x="3441619" y="570017"/>
                </a:moveTo>
                <a:cubicBezTo>
                  <a:pt x="3450181" y="570017"/>
                  <a:pt x="3456408" y="574392"/>
                  <a:pt x="3456408" y="582414"/>
                </a:cubicBezTo>
                <a:cubicBezTo>
                  <a:pt x="3456408" y="590436"/>
                  <a:pt x="3450181" y="596271"/>
                  <a:pt x="3441619" y="596271"/>
                </a:cubicBezTo>
                <a:cubicBezTo>
                  <a:pt x="3433835" y="596271"/>
                  <a:pt x="3426830" y="590436"/>
                  <a:pt x="3426830" y="582414"/>
                </a:cubicBezTo>
                <a:cubicBezTo>
                  <a:pt x="3426830" y="574392"/>
                  <a:pt x="3433835" y="570017"/>
                  <a:pt x="3441619" y="570017"/>
                </a:cubicBezTo>
                <a:close/>
                <a:moveTo>
                  <a:pt x="3369857" y="570017"/>
                </a:moveTo>
                <a:cubicBezTo>
                  <a:pt x="3377879" y="570017"/>
                  <a:pt x="3382254" y="574392"/>
                  <a:pt x="3382254" y="582414"/>
                </a:cubicBezTo>
                <a:cubicBezTo>
                  <a:pt x="3382254" y="590436"/>
                  <a:pt x="3377879" y="596271"/>
                  <a:pt x="3369857" y="596271"/>
                </a:cubicBezTo>
                <a:cubicBezTo>
                  <a:pt x="3362564" y="596271"/>
                  <a:pt x="3356001" y="590436"/>
                  <a:pt x="3356001" y="582414"/>
                </a:cubicBezTo>
                <a:cubicBezTo>
                  <a:pt x="3356001" y="574392"/>
                  <a:pt x="3362564" y="570017"/>
                  <a:pt x="3369857" y="570017"/>
                </a:cubicBezTo>
                <a:close/>
                <a:moveTo>
                  <a:pt x="3299091" y="570017"/>
                </a:moveTo>
                <a:cubicBezTo>
                  <a:pt x="3305656" y="570017"/>
                  <a:pt x="3311491" y="574392"/>
                  <a:pt x="3311491" y="582414"/>
                </a:cubicBezTo>
                <a:cubicBezTo>
                  <a:pt x="3311491" y="590436"/>
                  <a:pt x="3305656" y="596271"/>
                  <a:pt x="3299091" y="596271"/>
                </a:cubicBezTo>
                <a:cubicBezTo>
                  <a:pt x="3291802" y="596271"/>
                  <a:pt x="3285240" y="590436"/>
                  <a:pt x="3285240" y="582414"/>
                </a:cubicBezTo>
                <a:cubicBezTo>
                  <a:pt x="3285240" y="574392"/>
                  <a:pt x="3291802" y="570017"/>
                  <a:pt x="3299091" y="570017"/>
                </a:cubicBezTo>
                <a:close/>
                <a:moveTo>
                  <a:pt x="3226803" y="570017"/>
                </a:moveTo>
                <a:cubicBezTo>
                  <a:pt x="3234823" y="570017"/>
                  <a:pt x="3240660" y="574392"/>
                  <a:pt x="3240660" y="582414"/>
                </a:cubicBezTo>
                <a:cubicBezTo>
                  <a:pt x="3240660" y="590436"/>
                  <a:pt x="3234823" y="596271"/>
                  <a:pt x="3226803" y="596271"/>
                </a:cubicBezTo>
                <a:cubicBezTo>
                  <a:pt x="3220242" y="596271"/>
                  <a:pt x="3214406" y="590436"/>
                  <a:pt x="3214406" y="582414"/>
                </a:cubicBezTo>
                <a:cubicBezTo>
                  <a:pt x="3214406" y="574392"/>
                  <a:pt x="3220242" y="570017"/>
                  <a:pt x="3226803" y="570017"/>
                </a:cubicBezTo>
                <a:close/>
                <a:moveTo>
                  <a:pt x="3152600" y="570017"/>
                </a:moveTo>
                <a:cubicBezTo>
                  <a:pt x="3159892" y="570017"/>
                  <a:pt x="3166454" y="574392"/>
                  <a:pt x="3166454" y="582414"/>
                </a:cubicBezTo>
                <a:cubicBezTo>
                  <a:pt x="3166454" y="590436"/>
                  <a:pt x="3159892" y="596271"/>
                  <a:pt x="3152600" y="596271"/>
                </a:cubicBezTo>
                <a:cubicBezTo>
                  <a:pt x="3146037" y="596271"/>
                  <a:pt x="3140203" y="590436"/>
                  <a:pt x="3140203" y="582414"/>
                </a:cubicBezTo>
                <a:cubicBezTo>
                  <a:pt x="3140203" y="574392"/>
                  <a:pt x="3146037" y="570017"/>
                  <a:pt x="3152600" y="570017"/>
                </a:cubicBezTo>
                <a:close/>
                <a:moveTo>
                  <a:pt x="3081770" y="570017"/>
                </a:moveTo>
                <a:cubicBezTo>
                  <a:pt x="3089064" y="570017"/>
                  <a:pt x="3095622" y="575851"/>
                  <a:pt x="3095622" y="582414"/>
                </a:cubicBezTo>
                <a:cubicBezTo>
                  <a:pt x="3095622" y="590436"/>
                  <a:pt x="3089064" y="596271"/>
                  <a:pt x="3081770" y="596271"/>
                </a:cubicBezTo>
                <a:cubicBezTo>
                  <a:pt x="3073746" y="596271"/>
                  <a:pt x="3069369" y="590436"/>
                  <a:pt x="3069369" y="582414"/>
                </a:cubicBezTo>
                <a:cubicBezTo>
                  <a:pt x="3069369" y="575851"/>
                  <a:pt x="3073746" y="570017"/>
                  <a:pt x="3081770" y="570017"/>
                </a:cubicBezTo>
                <a:close/>
                <a:moveTo>
                  <a:pt x="3013712" y="570017"/>
                </a:moveTo>
                <a:cubicBezTo>
                  <a:pt x="3021305" y="570017"/>
                  <a:pt x="3028132" y="575851"/>
                  <a:pt x="3028132" y="582414"/>
                </a:cubicBezTo>
                <a:cubicBezTo>
                  <a:pt x="3028132" y="590436"/>
                  <a:pt x="3021305" y="596271"/>
                  <a:pt x="3013712" y="596271"/>
                </a:cubicBezTo>
                <a:cubicBezTo>
                  <a:pt x="3005366" y="596271"/>
                  <a:pt x="2998537" y="590436"/>
                  <a:pt x="2998537" y="582414"/>
                </a:cubicBezTo>
                <a:cubicBezTo>
                  <a:pt x="2998537" y="575851"/>
                  <a:pt x="3005366" y="570017"/>
                  <a:pt x="3013712" y="570017"/>
                </a:cubicBezTo>
                <a:close/>
                <a:moveTo>
                  <a:pt x="2942491" y="570017"/>
                </a:moveTo>
                <a:cubicBezTo>
                  <a:pt x="2951049" y="570017"/>
                  <a:pt x="2957285" y="575851"/>
                  <a:pt x="2957285" y="582414"/>
                </a:cubicBezTo>
                <a:cubicBezTo>
                  <a:pt x="2957285" y="590436"/>
                  <a:pt x="2951049" y="596271"/>
                  <a:pt x="2942491" y="596271"/>
                </a:cubicBezTo>
                <a:cubicBezTo>
                  <a:pt x="2934710" y="596271"/>
                  <a:pt x="2927705" y="590436"/>
                  <a:pt x="2927705" y="582414"/>
                </a:cubicBezTo>
                <a:cubicBezTo>
                  <a:pt x="2927705" y="575851"/>
                  <a:pt x="2934710" y="570017"/>
                  <a:pt x="2942491" y="570017"/>
                </a:cubicBezTo>
                <a:close/>
                <a:moveTo>
                  <a:pt x="2868288" y="570017"/>
                </a:moveTo>
                <a:cubicBezTo>
                  <a:pt x="2876856" y="570017"/>
                  <a:pt x="2883082" y="575851"/>
                  <a:pt x="2883082" y="582414"/>
                </a:cubicBezTo>
                <a:cubicBezTo>
                  <a:pt x="2883082" y="590436"/>
                  <a:pt x="2876856" y="596271"/>
                  <a:pt x="2868288" y="596271"/>
                </a:cubicBezTo>
                <a:cubicBezTo>
                  <a:pt x="2860506" y="596271"/>
                  <a:pt x="2853502" y="590436"/>
                  <a:pt x="2853502" y="582414"/>
                </a:cubicBezTo>
                <a:cubicBezTo>
                  <a:pt x="2853502" y="575851"/>
                  <a:pt x="2860506" y="570017"/>
                  <a:pt x="2868288" y="570017"/>
                </a:cubicBezTo>
                <a:close/>
                <a:moveTo>
                  <a:pt x="2796532" y="570017"/>
                </a:moveTo>
                <a:cubicBezTo>
                  <a:pt x="2804552" y="570017"/>
                  <a:pt x="2808931" y="575851"/>
                  <a:pt x="2808931" y="582414"/>
                </a:cubicBezTo>
                <a:cubicBezTo>
                  <a:pt x="2808931" y="590436"/>
                  <a:pt x="2804552" y="596271"/>
                  <a:pt x="2796532" y="596271"/>
                </a:cubicBezTo>
                <a:cubicBezTo>
                  <a:pt x="2789240" y="596271"/>
                  <a:pt x="2782675" y="590436"/>
                  <a:pt x="2782675" y="582414"/>
                </a:cubicBezTo>
                <a:cubicBezTo>
                  <a:pt x="2782675" y="575851"/>
                  <a:pt x="2789240" y="570017"/>
                  <a:pt x="2796532" y="570017"/>
                </a:cubicBezTo>
                <a:close/>
                <a:moveTo>
                  <a:pt x="2725695" y="570017"/>
                </a:moveTo>
                <a:cubicBezTo>
                  <a:pt x="2731529" y="570017"/>
                  <a:pt x="2738097" y="575851"/>
                  <a:pt x="2738097" y="582414"/>
                </a:cubicBezTo>
                <a:cubicBezTo>
                  <a:pt x="2738097" y="590436"/>
                  <a:pt x="2731529" y="596271"/>
                  <a:pt x="2725695" y="596271"/>
                </a:cubicBezTo>
                <a:cubicBezTo>
                  <a:pt x="2717681" y="596271"/>
                  <a:pt x="2711843" y="590436"/>
                  <a:pt x="2711843" y="582414"/>
                </a:cubicBezTo>
                <a:cubicBezTo>
                  <a:pt x="2711843" y="575851"/>
                  <a:pt x="2717681" y="570017"/>
                  <a:pt x="2725695" y="570017"/>
                </a:cubicBezTo>
                <a:close/>
                <a:moveTo>
                  <a:pt x="2654867" y="570017"/>
                </a:moveTo>
                <a:cubicBezTo>
                  <a:pt x="2660705" y="570017"/>
                  <a:pt x="2667266" y="575851"/>
                  <a:pt x="2667266" y="582414"/>
                </a:cubicBezTo>
                <a:cubicBezTo>
                  <a:pt x="2667266" y="590436"/>
                  <a:pt x="2660705" y="596271"/>
                  <a:pt x="2654867" y="596271"/>
                </a:cubicBezTo>
                <a:cubicBezTo>
                  <a:pt x="2646847" y="596271"/>
                  <a:pt x="2641013" y="590436"/>
                  <a:pt x="2641013" y="582414"/>
                </a:cubicBezTo>
                <a:cubicBezTo>
                  <a:pt x="2641013" y="575851"/>
                  <a:pt x="2646847" y="570017"/>
                  <a:pt x="2654867" y="570017"/>
                </a:cubicBezTo>
                <a:close/>
                <a:moveTo>
                  <a:pt x="2582580" y="570017"/>
                </a:moveTo>
                <a:cubicBezTo>
                  <a:pt x="2589873" y="570017"/>
                  <a:pt x="2596435" y="575851"/>
                  <a:pt x="2596435" y="582414"/>
                </a:cubicBezTo>
                <a:cubicBezTo>
                  <a:pt x="2596435" y="590436"/>
                  <a:pt x="2589873" y="596271"/>
                  <a:pt x="2582580" y="596271"/>
                </a:cubicBezTo>
                <a:cubicBezTo>
                  <a:pt x="2576018" y="596271"/>
                  <a:pt x="2570184" y="590436"/>
                  <a:pt x="2570184" y="582414"/>
                </a:cubicBezTo>
                <a:cubicBezTo>
                  <a:pt x="2570184" y="575851"/>
                  <a:pt x="2576018" y="570017"/>
                  <a:pt x="2582580" y="570017"/>
                </a:cubicBezTo>
                <a:close/>
                <a:moveTo>
                  <a:pt x="2511026" y="570017"/>
                </a:moveTo>
                <a:cubicBezTo>
                  <a:pt x="2519047" y="570017"/>
                  <a:pt x="2525610" y="575851"/>
                  <a:pt x="2525610" y="582414"/>
                </a:cubicBezTo>
                <a:cubicBezTo>
                  <a:pt x="2525610" y="590436"/>
                  <a:pt x="2519047" y="596271"/>
                  <a:pt x="2511026" y="596271"/>
                </a:cubicBezTo>
                <a:cubicBezTo>
                  <a:pt x="2505193" y="596271"/>
                  <a:pt x="2499358" y="590436"/>
                  <a:pt x="2499358" y="582414"/>
                </a:cubicBezTo>
                <a:cubicBezTo>
                  <a:pt x="2499358" y="575851"/>
                  <a:pt x="2505193" y="570017"/>
                  <a:pt x="2511026" y="570017"/>
                </a:cubicBezTo>
                <a:close/>
                <a:moveTo>
                  <a:pt x="2440921" y="570017"/>
                </a:moveTo>
                <a:cubicBezTo>
                  <a:pt x="2448943" y="570017"/>
                  <a:pt x="2454778" y="575851"/>
                  <a:pt x="2454778" y="582414"/>
                </a:cubicBezTo>
                <a:cubicBezTo>
                  <a:pt x="2454778" y="590436"/>
                  <a:pt x="2448943" y="596271"/>
                  <a:pt x="2440921" y="596271"/>
                </a:cubicBezTo>
                <a:cubicBezTo>
                  <a:pt x="2433632" y="596271"/>
                  <a:pt x="2428525" y="590436"/>
                  <a:pt x="2428525" y="582414"/>
                </a:cubicBezTo>
                <a:cubicBezTo>
                  <a:pt x="2428525" y="575851"/>
                  <a:pt x="2433632" y="570017"/>
                  <a:pt x="2440921" y="570017"/>
                </a:cubicBezTo>
                <a:close/>
                <a:moveTo>
                  <a:pt x="2369108" y="570017"/>
                </a:moveTo>
                <a:cubicBezTo>
                  <a:pt x="2377669" y="570017"/>
                  <a:pt x="2383896" y="575851"/>
                  <a:pt x="2383896" y="582414"/>
                </a:cubicBezTo>
                <a:cubicBezTo>
                  <a:pt x="2383896" y="590436"/>
                  <a:pt x="2377669" y="596271"/>
                  <a:pt x="2369108" y="596271"/>
                </a:cubicBezTo>
                <a:cubicBezTo>
                  <a:pt x="2361324" y="596271"/>
                  <a:pt x="2354319" y="590436"/>
                  <a:pt x="2354319" y="582414"/>
                </a:cubicBezTo>
                <a:cubicBezTo>
                  <a:pt x="2354319" y="575851"/>
                  <a:pt x="2361324" y="570017"/>
                  <a:pt x="2369108" y="570017"/>
                </a:cubicBezTo>
                <a:close/>
                <a:moveTo>
                  <a:pt x="2298275" y="570017"/>
                </a:moveTo>
                <a:cubicBezTo>
                  <a:pt x="2306839" y="570017"/>
                  <a:pt x="2313064" y="575851"/>
                  <a:pt x="2313064" y="582414"/>
                </a:cubicBezTo>
                <a:cubicBezTo>
                  <a:pt x="2313064" y="590436"/>
                  <a:pt x="2306839" y="596271"/>
                  <a:pt x="2298275" y="596271"/>
                </a:cubicBezTo>
                <a:cubicBezTo>
                  <a:pt x="2290494" y="596271"/>
                  <a:pt x="2283487" y="590436"/>
                  <a:pt x="2283487" y="582414"/>
                </a:cubicBezTo>
                <a:cubicBezTo>
                  <a:pt x="2283487" y="575851"/>
                  <a:pt x="2290494" y="570017"/>
                  <a:pt x="2298275" y="570017"/>
                </a:cubicBezTo>
                <a:close/>
                <a:moveTo>
                  <a:pt x="2226512" y="570017"/>
                </a:moveTo>
                <a:cubicBezTo>
                  <a:pt x="2234534" y="570017"/>
                  <a:pt x="2238911" y="575851"/>
                  <a:pt x="2238911" y="582414"/>
                </a:cubicBezTo>
                <a:cubicBezTo>
                  <a:pt x="2238911" y="590436"/>
                  <a:pt x="2234534" y="596271"/>
                  <a:pt x="2226512" y="596271"/>
                </a:cubicBezTo>
                <a:cubicBezTo>
                  <a:pt x="2218490" y="596271"/>
                  <a:pt x="2212655" y="590436"/>
                  <a:pt x="2212655" y="582414"/>
                </a:cubicBezTo>
                <a:cubicBezTo>
                  <a:pt x="2212655" y="575851"/>
                  <a:pt x="2218490" y="570017"/>
                  <a:pt x="2226512" y="570017"/>
                </a:cubicBezTo>
                <a:close/>
                <a:moveTo>
                  <a:pt x="2155680" y="570017"/>
                </a:moveTo>
                <a:cubicBezTo>
                  <a:pt x="2161514" y="570017"/>
                  <a:pt x="2168079" y="575851"/>
                  <a:pt x="2168079" y="582414"/>
                </a:cubicBezTo>
                <a:cubicBezTo>
                  <a:pt x="2168079" y="590436"/>
                  <a:pt x="2161514" y="596271"/>
                  <a:pt x="2155680" y="596271"/>
                </a:cubicBezTo>
                <a:cubicBezTo>
                  <a:pt x="2147658" y="596271"/>
                  <a:pt x="2141823" y="590436"/>
                  <a:pt x="2141823" y="582414"/>
                </a:cubicBezTo>
                <a:cubicBezTo>
                  <a:pt x="2141823" y="575851"/>
                  <a:pt x="2147658" y="570017"/>
                  <a:pt x="2155680" y="570017"/>
                </a:cubicBezTo>
                <a:close/>
                <a:moveTo>
                  <a:pt x="2084846" y="570017"/>
                </a:moveTo>
                <a:cubicBezTo>
                  <a:pt x="2090680" y="570017"/>
                  <a:pt x="2097246" y="575851"/>
                  <a:pt x="2097246" y="582414"/>
                </a:cubicBezTo>
                <a:cubicBezTo>
                  <a:pt x="2097246" y="590436"/>
                  <a:pt x="2090680" y="596271"/>
                  <a:pt x="2084846" y="596271"/>
                </a:cubicBezTo>
                <a:cubicBezTo>
                  <a:pt x="2076824" y="596271"/>
                  <a:pt x="2070989" y="590436"/>
                  <a:pt x="2070989" y="582414"/>
                </a:cubicBezTo>
                <a:cubicBezTo>
                  <a:pt x="2070989" y="575851"/>
                  <a:pt x="2076824" y="570017"/>
                  <a:pt x="2084846" y="570017"/>
                </a:cubicBezTo>
                <a:close/>
                <a:moveTo>
                  <a:pt x="2011831" y="570017"/>
                </a:moveTo>
                <a:cubicBezTo>
                  <a:pt x="2019854" y="570017"/>
                  <a:pt x="2026416" y="575851"/>
                  <a:pt x="2026416" y="582414"/>
                </a:cubicBezTo>
                <a:cubicBezTo>
                  <a:pt x="2026416" y="590436"/>
                  <a:pt x="2019854" y="596271"/>
                  <a:pt x="2011831" y="596271"/>
                </a:cubicBezTo>
                <a:cubicBezTo>
                  <a:pt x="2005997" y="596271"/>
                  <a:pt x="2000163" y="590436"/>
                  <a:pt x="2000163" y="582414"/>
                </a:cubicBezTo>
                <a:cubicBezTo>
                  <a:pt x="2000163" y="575851"/>
                  <a:pt x="2005997" y="570017"/>
                  <a:pt x="2011831" y="570017"/>
                </a:cubicBezTo>
                <a:close/>
                <a:moveTo>
                  <a:pt x="1938359" y="570017"/>
                </a:moveTo>
                <a:cubicBezTo>
                  <a:pt x="1946379" y="570017"/>
                  <a:pt x="1952216" y="575851"/>
                  <a:pt x="1952216" y="583873"/>
                </a:cubicBezTo>
                <a:cubicBezTo>
                  <a:pt x="1952216" y="590436"/>
                  <a:pt x="1946379" y="596271"/>
                  <a:pt x="1938359" y="596271"/>
                </a:cubicBezTo>
                <a:cubicBezTo>
                  <a:pt x="1932525" y="596271"/>
                  <a:pt x="1925962" y="590436"/>
                  <a:pt x="1925962" y="583873"/>
                </a:cubicBezTo>
                <a:cubicBezTo>
                  <a:pt x="1925962" y="575851"/>
                  <a:pt x="1932525" y="570017"/>
                  <a:pt x="1938359" y="570017"/>
                </a:cubicBezTo>
                <a:close/>
                <a:moveTo>
                  <a:pt x="1867522" y="570017"/>
                </a:moveTo>
                <a:cubicBezTo>
                  <a:pt x="1875545" y="570017"/>
                  <a:pt x="1881382" y="575851"/>
                  <a:pt x="1881382" y="583873"/>
                </a:cubicBezTo>
                <a:cubicBezTo>
                  <a:pt x="1881382" y="590436"/>
                  <a:pt x="1875545" y="596271"/>
                  <a:pt x="1867522" y="596271"/>
                </a:cubicBezTo>
                <a:cubicBezTo>
                  <a:pt x="1860229" y="596271"/>
                  <a:pt x="1855124" y="590436"/>
                  <a:pt x="1855124" y="583873"/>
                </a:cubicBezTo>
                <a:cubicBezTo>
                  <a:pt x="1855124" y="575851"/>
                  <a:pt x="1860229" y="570017"/>
                  <a:pt x="1867522" y="570017"/>
                </a:cubicBezTo>
                <a:close/>
                <a:moveTo>
                  <a:pt x="1799082" y="570017"/>
                </a:moveTo>
                <a:cubicBezTo>
                  <a:pt x="1807643" y="570017"/>
                  <a:pt x="1813871" y="575851"/>
                  <a:pt x="1813871" y="583873"/>
                </a:cubicBezTo>
                <a:cubicBezTo>
                  <a:pt x="1813871" y="590436"/>
                  <a:pt x="1807643" y="596271"/>
                  <a:pt x="1799082" y="596271"/>
                </a:cubicBezTo>
                <a:cubicBezTo>
                  <a:pt x="1790521" y="596271"/>
                  <a:pt x="1784295" y="590436"/>
                  <a:pt x="1784295" y="583873"/>
                </a:cubicBezTo>
                <a:cubicBezTo>
                  <a:pt x="1784295" y="575851"/>
                  <a:pt x="1790521" y="570017"/>
                  <a:pt x="1799082" y="570017"/>
                </a:cubicBezTo>
                <a:close/>
                <a:moveTo>
                  <a:pt x="1728257" y="570017"/>
                </a:moveTo>
                <a:cubicBezTo>
                  <a:pt x="1736820" y="570017"/>
                  <a:pt x="1743046" y="575851"/>
                  <a:pt x="1743046" y="583873"/>
                </a:cubicBezTo>
                <a:cubicBezTo>
                  <a:pt x="1743046" y="590436"/>
                  <a:pt x="1736820" y="596271"/>
                  <a:pt x="1728257" y="596271"/>
                </a:cubicBezTo>
                <a:cubicBezTo>
                  <a:pt x="1719694" y="596271"/>
                  <a:pt x="1713467" y="590436"/>
                  <a:pt x="1713467" y="583873"/>
                </a:cubicBezTo>
                <a:cubicBezTo>
                  <a:pt x="1713467" y="575851"/>
                  <a:pt x="1719694" y="570017"/>
                  <a:pt x="1728257" y="570017"/>
                </a:cubicBezTo>
                <a:close/>
                <a:moveTo>
                  <a:pt x="1657426" y="570017"/>
                </a:moveTo>
                <a:cubicBezTo>
                  <a:pt x="1665210" y="570017"/>
                  <a:pt x="1672218" y="575851"/>
                  <a:pt x="1672218" y="583873"/>
                </a:cubicBezTo>
                <a:cubicBezTo>
                  <a:pt x="1672218" y="590436"/>
                  <a:pt x="1665210" y="596271"/>
                  <a:pt x="1657426" y="596271"/>
                </a:cubicBezTo>
                <a:cubicBezTo>
                  <a:pt x="1648867" y="596271"/>
                  <a:pt x="1642647" y="590436"/>
                  <a:pt x="1642647" y="583873"/>
                </a:cubicBezTo>
                <a:cubicBezTo>
                  <a:pt x="1642647" y="575851"/>
                  <a:pt x="1648867" y="570017"/>
                  <a:pt x="1657426" y="570017"/>
                </a:cubicBezTo>
                <a:close/>
                <a:moveTo>
                  <a:pt x="1582294" y="570017"/>
                </a:moveTo>
                <a:cubicBezTo>
                  <a:pt x="1589587" y="570017"/>
                  <a:pt x="1594694" y="575851"/>
                  <a:pt x="1594694" y="583873"/>
                </a:cubicBezTo>
                <a:cubicBezTo>
                  <a:pt x="1594694" y="590436"/>
                  <a:pt x="1589587" y="596271"/>
                  <a:pt x="1582294" y="596271"/>
                </a:cubicBezTo>
                <a:cubicBezTo>
                  <a:pt x="1574271" y="596271"/>
                  <a:pt x="1568438" y="590436"/>
                  <a:pt x="1568438" y="583873"/>
                </a:cubicBezTo>
                <a:cubicBezTo>
                  <a:pt x="1568438" y="575851"/>
                  <a:pt x="1574271" y="570017"/>
                  <a:pt x="1582294" y="570017"/>
                </a:cubicBezTo>
                <a:close/>
                <a:moveTo>
                  <a:pt x="1512190" y="570017"/>
                </a:moveTo>
                <a:cubicBezTo>
                  <a:pt x="1518025" y="570017"/>
                  <a:pt x="1523859" y="575851"/>
                  <a:pt x="1523859" y="583873"/>
                </a:cubicBezTo>
                <a:cubicBezTo>
                  <a:pt x="1523859" y="590436"/>
                  <a:pt x="1518025" y="596271"/>
                  <a:pt x="1512190" y="596271"/>
                </a:cubicBezTo>
                <a:cubicBezTo>
                  <a:pt x="1504169" y="596271"/>
                  <a:pt x="1497607" y="590436"/>
                  <a:pt x="1497607" y="583873"/>
                </a:cubicBezTo>
                <a:cubicBezTo>
                  <a:pt x="1497607" y="575851"/>
                  <a:pt x="1504169" y="570017"/>
                  <a:pt x="1512190" y="570017"/>
                </a:cubicBezTo>
                <a:close/>
                <a:moveTo>
                  <a:pt x="1440623" y="570017"/>
                </a:moveTo>
                <a:cubicBezTo>
                  <a:pt x="1447188" y="570017"/>
                  <a:pt x="1453020" y="575851"/>
                  <a:pt x="1453020" y="583873"/>
                </a:cubicBezTo>
                <a:cubicBezTo>
                  <a:pt x="1453020" y="590436"/>
                  <a:pt x="1447188" y="596271"/>
                  <a:pt x="1440623" y="596271"/>
                </a:cubicBezTo>
                <a:cubicBezTo>
                  <a:pt x="1433333" y="596271"/>
                  <a:pt x="1426771" y="590436"/>
                  <a:pt x="1426771" y="583873"/>
                </a:cubicBezTo>
                <a:cubicBezTo>
                  <a:pt x="1426771" y="575851"/>
                  <a:pt x="1433333" y="570017"/>
                  <a:pt x="1440623" y="570017"/>
                </a:cubicBezTo>
                <a:close/>
                <a:moveTo>
                  <a:pt x="1368341" y="570017"/>
                </a:moveTo>
                <a:cubicBezTo>
                  <a:pt x="1376363" y="570017"/>
                  <a:pt x="1382194" y="575851"/>
                  <a:pt x="1382194" y="583873"/>
                </a:cubicBezTo>
                <a:cubicBezTo>
                  <a:pt x="1382194" y="590436"/>
                  <a:pt x="1376363" y="596271"/>
                  <a:pt x="1368341" y="596271"/>
                </a:cubicBezTo>
                <a:cubicBezTo>
                  <a:pt x="1362508" y="596271"/>
                  <a:pt x="1355945" y="590436"/>
                  <a:pt x="1355945" y="583873"/>
                </a:cubicBezTo>
                <a:cubicBezTo>
                  <a:pt x="1355945" y="575851"/>
                  <a:pt x="1362508" y="570017"/>
                  <a:pt x="1368341" y="570017"/>
                </a:cubicBezTo>
                <a:close/>
                <a:moveTo>
                  <a:pt x="1297515" y="570017"/>
                </a:moveTo>
                <a:cubicBezTo>
                  <a:pt x="1305535" y="570017"/>
                  <a:pt x="1311369" y="575851"/>
                  <a:pt x="1311369" y="583873"/>
                </a:cubicBezTo>
                <a:cubicBezTo>
                  <a:pt x="1311369" y="590436"/>
                  <a:pt x="1305535" y="596271"/>
                  <a:pt x="1297515" y="596271"/>
                </a:cubicBezTo>
                <a:cubicBezTo>
                  <a:pt x="1291680" y="596271"/>
                  <a:pt x="1285116" y="590436"/>
                  <a:pt x="1285116" y="583873"/>
                </a:cubicBezTo>
                <a:cubicBezTo>
                  <a:pt x="1285116" y="575851"/>
                  <a:pt x="1289492" y="570017"/>
                  <a:pt x="1297515" y="570017"/>
                </a:cubicBezTo>
                <a:close/>
                <a:moveTo>
                  <a:pt x="1226680" y="570017"/>
                </a:moveTo>
                <a:cubicBezTo>
                  <a:pt x="1233973" y="570017"/>
                  <a:pt x="1240537" y="575851"/>
                  <a:pt x="1240537" y="583873"/>
                </a:cubicBezTo>
                <a:cubicBezTo>
                  <a:pt x="1240537" y="590436"/>
                  <a:pt x="1233973" y="596271"/>
                  <a:pt x="1226680" y="596271"/>
                </a:cubicBezTo>
                <a:cubicBezTo>
                  <a:pt x="1218671" y="596271"/>
                  <a:pt x="1214296" y="590436"/>
                  <a:pt x="1214296" y="583873"/>
                </a:cubicBezTo>
                <a:cubicBezTo>
                  <a:pt x="1214296" y="575851"/>
                  <a:pt x="1218671" y="570017"/>
                  <a:pt x="1226680" y="570017"/>
                </a:cubicBezTo>
                <a:close/>
                <a:moveTo>
                  <a:pt x="1154879" y="570017"/>
                </a:moveTo>
                <a:cubicBezTo>
                  <a:pt x="1162662" y="570017"/>
                  <a:pt x="1169669" y="575851"/>
                  <a:pt x="1169669" y="583873"/>
                </a:cubicBezTo>
                <a:cubicBezTo>
                  <a:pt x="1169669" y="590436"/>
                  <a:pt x="1162662" y="596271"/>
                  <a:pt x="1154879" y="596271"/>
                </a:cubicBezTo>
                <a:cubicBezTo>
                  <a:pt x="1146319" y="596271"/>
                  <a:pt x="1140090" y="590436"/>
                  <a:pt x="1140090" y="583873"/>
                </a:cubicBezTo>
                <a:cubicBezTo>
                  <a:pt x="1140090" y="575851"/>
                  <a:pt x="1146319" y="570017"/>
                  <a:pt x="1154879" y="570017"/>
                </a:cubicBezTo>
                <a:close/>
                <a:moveTo>
                  <a:pt x="1084053" y="570017"/>
                </a:moveTo>
                <a:cubicBezTo>
                  <a:pt x="1091836" y="570017"/>
                  <a:pt x="1098840" y="575851"/>
                  <a:pt x="1098840" y="583873"/>
                </a:cubicBezTo>
                <a:cubicBezTo>
                  <a:pt x="1098840" y="590436"/>
                  <a:pt x="1091836" y="596271"/>
                  <a:pt x="1084053" y="596271"/>
                </a:cubicBezTo>
                <a:cubicBezTo>
                  <a:pt x="1075487" y="596271"/>
                  <a:pt x="1069263" y="590436"/>
                  <a:pt x="1069263" y="583873"/>
                </a:cubicBezTo>
                <a:cubicBezTo>
                  <a:pt x="1069263" y="575851"/>
                  <a:pt x="1075487" y="570017"/>
                  <a:pt x="1084053" y="570017"/>
                </a:cubicBezTo>
                <a:close/>
                <a:moveTo>
                  <a:pt x="1013010" y="570017"/>
                </a:moveTo>
                <a:cubicBezTo>
                  <a:pt x="1020306" y="570017"/>
                  <a:pt x="1024682" y="575851"/>
                  <a:pt x="1024682" y="583873"/>
                </a:cubicBezTo>
                <a:cubicBezTo>
                  <a:pt x="1024682" y="590436"/>
                  <a:pt x="1020306" y="596271"/>
                  <a:pt x="1013010" y="596271"/>
                </a:cubicBezTo>
                <a:cubicBezTo>
                  <a:pt x="1004991" y="596271"/>
                  <a:pt x="998433" y="590436"/>
                  <a:pt x="998433" y="583873"/>
                </a:cubicBezTo>
                <a:cubicBezTo>
                  <a:pt x="998433" y="575851"/>
                  <a:pt x="1004991" y="570017"/>
                  <a:pt x="1013010" y="570017"/>
                </a:cubicBezTo>
                <a:close/>
                <a:moveTo>
                  <a:pt x="941458" y="570017"/>
                </a:moveTo>
                <a:cubicBezTo>
                  <a:pt x="948019" y="570017"/>
                  <a:pt x="953857" y="575851"/>
                  <a:pt x="953857" y="583873"/>
                </a:cubicBezTo>
                <a:cubicBezTo>
                  <a:pt x="953857" y="590436"/>
                  <a:pt x="948019" y="596271"/>
                  <a:pt x="941458" y="596271"/>
                </a:cubicBezTo>
                <a:cubicBezTo>
                  <a:pt x="934166" y="596271"/>
                  <a:pt x="927601" y="590436"/>
                  <a:pt x="927601" y="583873"/>
                </a:cubicBezTo>
                <a:cubicBezTo>
                  <a:pt x="927601" y="575851"/>
                  <a:pt x="934166" y="570017"/>
                  <a:pt x="941458" y="570017"/>
                </a:cubicBezTo>
                <a:close/>
                <a:moveTo>
                  <a:pt x="870626" y="570017"/>
                </a:moveTo>
                <a:cubicBezTo>
                  <a:pt x="877192" y="570017"/>
                  <a:pt x="883027" y="575851"/>
                  <a:pt x="883027" y="583873"/>
                </a:cubicBezTo>
                <a:cubicBezTo>
                  <a:pt x="883027" y="590436"/>
                  <a:pt x="877192" y="596271"/>
                  <a:pt x="870626" y="596271"/>
                </a:cubicBezTo>
                <a:cubicBezTo>
                  <a:pt x="863333" y="596271"/>
                  <a:pt x="856772" y="591895"/>
                  <a:pt x="856772" y="583873"/>
                </a:cubicBezTo>
                <a:cubicBezTo>
                  <a:pt x="856772" y="575851"/>
                  <a:pt x="863333" y="570017"/>
                  <a:pt x="870626" y="570017"/>
                </a:cubicBezTo>
                <a:close/>
                <a:moveTo>
                  <a:pt x="798340" y="570017"/>
                </a:moveTo>
                <a:cubicBezTo>
                  <a:pt x="806360" y="570017"/>
                  <a:pt x="812193" y="575851"/>
                  <a:pt x="812193" y="583873"/>
                </a:cubicBezTo>
                <a:cubicBezTo>
                  <a:pt x="812193" y="591895"/>
                  <a:pt x="806360" y="596271"/>
                  <a:pt x="798340" y="596271"/>
                </a:cubicBezTo>
                <a:cubicBezTo>
                  <a:pt x="792504" y="596271"/>
                  <a:pt x="785941" y="591895"/>
                  <a:pt x="785941" y="583873"/>
                </a:cubicBezTo>
                <a:cubicBezTo>
                  <a:pt x="785941" y="575851"/>
                  <a:pt x="792504" y="570017"/>
                  <a:pt x="798340" y="570017"/>
                </a:cubicBezTo>
                <a:close/>
                <a:moveTo>
                  <a:pt x="724135" y="570017"/>
                </a:moveTo>
                <a:cubicBezTo>
                  <a:pt x="731429" y="570017"/>
                  <a:pt x="737991" y="575851"/>
                  <a:pt x="737991" y="583873"/>
                </a:cubicBezTo>
                <a:cubicBezTo>
                  <a:pt x="737991" y="591895"/>
                  <a:pt x="731429" y="596271"/>
                  <a:pt x="724135" y="596271"/>
                </a:cubicBezTo>
                <a:cubicBezTo>
                  <a:pt x="717571" y="596271"/>
                  <a:pt x="711737" y="591895"/>
                  <a:pt x="711737" y="583873"/>
                </a:cubicBezTo>
                <a:cubicBezTo>
                  <a:pt x="711737" y="575851"/>
                  <a:pt x="717571" y="570017"/>
                  <a:pt x="724135" y="570017"/>
                </a:cubicBezTo>
                <a:close/>
                <a:moveTo>
                  <a:pt x="653306" y="570017"/>
                </a:moveTo>
                <a:cubicBezTo>
                  <a:pt x="660598" y="570017"/>
                  <a:pt x="667161" y="575851"/>
                  <a:pt x="667161" y="583873"/>
                </a:cubicBezTo>
                <a:cubicBezTo>
                  <a:pt x="667161" y="591895"/>
                  <a:pt x="660598" y="596271"/>
                  <a:pt x="653306" y="596271"/>
                </a:cubicBezTo>
                <a:cubicBezTo>
                  <a:pt x="645286" y="596271"/>
                  <a:pt x="640910" y="591895"/>
                  <a:pt x="640910" y="583873"/>
                </a:cubicBezTo>
                <a:cubicBezTo>
                  <a:pt x="640910" y="575851"/>
                  <a:pt x="645286" y="570017"/>
                  <a:pt x="653306" y="570017"/>
                </a:cubicBezTo>
                <a:close/>
                <a:moveTo>
                  <a:pt x="584865" y="570017"/>
                </a:moveTo>
                <a:cubicBezTo>
                  <a:pt x="592648" y="570017"/>
                  <a:pt x="599654" y="575851"/>
                  <a:pt x="599654" y="583873"/>
                </a:cubicBezTo>
                <a:cubicBezTo>
                  <a:pt x="599654" y="591895"/>
                  <a:pt x="592648" y="596271"/>
                  <a:pt x="584865" y="596271"/>
                </a:cubicBezTo>
                <a:cubicBezTo>
                  <a:pt x="576307" y="596271"/>
                  <a:pt x="570076" y="591895"/>
                  <a:pt x="570076" y="583873"/>
                </a:cubicBezTo>
                <a:cubicBezTo>
                  <a:pt x="570076" y="575851"/>
                  <a:pt x="576307" y="570017"/>
                  <a:pt x="584865" y="570017"/>
                </a:cubicBezTo>
                <a:close/>
                <a:moveTo>
                  <a:pt x="513668" y="570017"/>
                </a:moveTo>
                <a:cubicBezTo>
                  <a:pt x="522015" y="570017"/>
                  <a:pt x="528846" y="575851"/>
                  <a:pt x="528846" y="583873"/>
                </a:cubicBezTo>
                <a:cubicBezTo>
                  <a:pt x="528846" y="591895"/>
                  <a:pt x="522015" y="596271"/>
                  <a:pt x="513668" y="596271"/>
                </a:cubicBezTo>
                <a:cubicBezTo>
                  <a:pt x="506076" y="596271"/>
                  <a:pt x="499248" y="591895"/>
                  <a:pt x="499248" y="583873"/>
                </a:cubicBezTo>
                <a:cubicBezTo>
                  <a:pt x="499248" y="575851"/>
                  <a:pt x="506076" y="570017"/>
                  <a:pt x="513668" y="570017"/>
                </a:cubicBezTo>
                <a:close/>
                <a:moveTo>
                  <a:pt x="439833" y="570017"/>
                </a:moveTo>
                <a:cubicBezTo>
                  <a:pt x="448394" y="570017"/>
                  <a:pt x="454623" y="575851"/>
                  <a:pt x="454623" y="583873"/>
                </a:cubicBezTo>
                <a:cubicBezTo>
                  <a:pt x="454623" y="591895"/>
                  <a:pt x="448394" y="596271"/>
                  <a:pt x="439833" y="596271"/>
                </a:cubicBezTo>
                <a:cubicBezTo>
                  <a:pt x="432049" y="596271"/>
                  <a:pt x="425044" y="591895"/>
                  <a:pt x="425044" y="583873"/>
                </a:cubicBezTo>
                <a:cubicBezTo>
                  <a:pt x="425044" y="575851"/>
                  <a:pt x="432049" y="570017"/>
                  <a:pt x="439833" y="570017"/>
                </a:cubicBezTo>
                <a:close/>
                <a:moveTo>
                  <a:pt x="368072" y="570017"/>
                </a:moveTo>
                <a:cubicBezTo>
                  <a:pt x="376089" y="570017"/>
                  <a:pt x="380467" y="575851"/>
                  <a:pt x="380467" y="583873"/>
                </a:cubicBezTo>
                <a:cubicBezTo>
                  <a:pt x="380467" y="591895"/>
                  <a:pt x="376089" y="596271"/>
                  <a:pt x="368072" y="596271"/>
                </a:cubicBezTo>
                <a:cubicBezTo>
                  <a:pt x="360778" y="596271"/>
                  <a:pt x="354211" y="591895"/>
                  <a:pt x="354211" y="583873"/>
                </a:cubicBezTo>
                <a:cubicBezTo>
                  <a:pt x="354211" y="575851"/>
                  <a:pt x="360778" y="570017"/>
                  <a:pt x="368072" y="570017"/>
                </a:cubicBezTo>
                <a:close/>
                <a:moveTo>
                  <a:pt x="3081772" y="499186"/>
                </a:moveTo>
                <a:cubicBezTo>
                  <a:pt x="3089064" y="499186"/>
                  <a:pt x="3095622" y="503561"/>
                  <a:pt x="3095622" y="511583"/>
                </a:cubicBezTo>
                <a:cubicBezTo>
                  <a:pt x="3095622" y="518876"/>
                  <a:pt x="3089064" y="525440"/>
                  <a:pt x="3081772" y="525440"/>
                </a:cubicBezTo>
                <a:cubicBezTo>
                  <a:pt x="3073748" y="525440"/>
                  <a:pt x="3069372" y="518876"/>
                  <a:pt x="3069372" y="511583"/>
                </a:cubicBezTo>
                <a:cubicBezTo>
                  <a:pt x="3069372" y="503561"/>
                  <a:pt x="3073748" y="499186"/>
                  <a:pt x="3081772" y="499186"/>
                </a:cubicBezTo>
                <a:close/>
                <a:moveTo>
                  <a:pt x="3013712" y="499186"/>
                </a:moveTo>
                <a:cubicBezTo>
                  <a:pt x="3021305" y="499186"/>
                  <a:pt x="3028135" y="503561"/>
                  <a:pt x="3028135" y="511583"/>
                </a:cubicBezTo>
                <a:cubicBezTo>
                  <a:pt x="3028135" y="518876"/>
                  <a:pt x="3021305" y="525440"/>
                  <a:pt x="3013712" y="525440"/>
                </a:cubicBezTo>
                <a:cubicBezTo>
                  <a:pt x="3005368" y="525440"/>
                  <a:pt x="2998539" y="518876"/>
                  <a:pt x="2998539" y="511583"/>
                </a:cubicBezTo>
                <a:cubicBezTo>
                  <a:pt x="2998539" y="503561"/>
                  <a:pt x="3005368" y="499186"/>
                  <a:pt x="3013712" y="499186"/>
                </a:cubicBezTo>
                <a:close/>
                <a:moveTo>
                  <a:pt x="2942491" y="499186"/>
                </a:moveTo>
                <a:cubicBezTo>
                  <a:pt x="2951052" y="499186"/>
                  <a:pt x="2957285" y="503561"/>
                  <a:pt x="2957285" y="511583"/>
                </a:cubicBezTo>
                <a:cubicBezTo>
                  <a:pt x="2957285" y="518876"/>
                  <a:pt x="2951052" y="525440"/>
                  <a:pt x="2942491" y="525440"/>
                </a:cubicBezTo>
                <a:cubicBezTo>
                  <a:pt x="2934710" y="525440"/>
                  <a:pt x="2927705" y="518876"/>
                  <a:pt x="2927705" y="511583"/>
                </a:cubicBezTo>
                <a:cubicBezTo>
                  <a:pt x="2927705" y="503561"/>
                  <a:pt x="2934710" y="499186"/>
                  <a:pt x="2942491" y="499186"/>
                </a:cubicBezTo>
                <a:close/>
                <a:moveTo>
                  <a:pt x="2868291" y="499186"/>
                </a:moveTo>
                <a:cubicBezTo>
                  <a:pt x="2876856" y="499186"/>
                  <a:pt x="2883082" y="503561"/>
                  <a:pt x="2883082" y="511583"/>
                </a:cubicBezTo>
                <a:cubicBezTo>
                  <a:pt x="2883082" y="518876"/>
                  <a:pt x="2876856" y="525440"/>
                  <a:pt x="2868291" y="525440"/>
                </a:cubicBezTo>
                <a:cubicBezTo>
                  <a:pt x="2860509" y="525440"/>
                  <a:pt x="2853502" y="518876"/>
                  <a:pt x="2853502" y="511583"/>
                </a:cubicBezTo>
                <a:cubicBezTo>
                  <a:pt x="2853502" y="503561"/>
                  <a:pt x="2860509" y="499186"/>
                  <a:pt x="2868291" y="499186"/>
                </a:cubicBezTo>
                <a:close/>
                <a:moveTo>
                  <a:pt x="2796533" y="499186"/>
                </a:moveTo>
                <a:cubicBezTo>
                  <a:pt x="2804555" y="499186"/>
                  <a:pt x="2808931" y="503561"/>
                  <a:pt x="2808931" y="511583"/>
                </a:cubicBezTo>
                <a:cubicBezTo>
                  <a:pt x="2808931" y="518876"/>
                  <a:pt x="2804555" y="525440"/>
                  <a:pt x="2796533" y="525440"/>
                </a:cubicBezTo>
                <a:cubicBezTo>
                  <a:pt x="2789240" y="525440"/>
                  <a:pt x="2782678" y="518876"/>
                  <a:pt x="2782678" y="511583"/>
                </a:cubicBezTo>
                <a:cubicBezTo>
                  <a:pt x="2782678" y="503561"/>
                  <a:pt x="2789240" y="499186"/>
                  <a:pt x="2796533" y="499186"/>
                </a:cubicBezTo>
                <a:close/>
                <a:moveTo>
                  <a:pt x="2725695" y="499186"/>
                </a:moveTo>
                <a:cubicBezTo>
                  <a:pt x="2731532" y="499186"/>
                  <a:pt x="2738097" y="503561"/>
                  <a:pt x="2738097" y="511583"/>
                </a:cubicBezTo>
                <a:cubicBezTo>
                  <a:pt x="2738097" y="518876"/>
                  <a:pt x="2731532" y="525440"/>
                  <a:pt x="2725695" y="525440"/>
                </a:cubicBezTo>
                <a:cubicBezTo>
                  <a:pt x="2717681" y="525440"/>
                  <a:pt x="2711846" y="518876"/>
                  <a:pt x="2711846" y="511583"/>
                </a:cubicBezTo>
                <a:cubicBezTo>
                  <a:pt x="2711846" y="503561"/>
                  <a:pt x="2717681" y="499186"/>
                  <a:pt x="2725695" y="499186"/>
                </a:cubicBezTo>
                <a:close/>
                <a:moveTo>
                  <a:pt x="2654870" y="499186"/>
                </a:moveTo>
                <a:cubicBezTo>
                  <a:pt x="2660705" y="499186"/>
                  <a:pt x="2667266" y="503561"/>
                  <a:pt x="2667266" y="511583"/>
                </a:cubicBezTo>
                <a:cubicBezTo>
                  <a:pt x="2667266" y="518876"/>
                  <a:pt x="2660705" y="525440"/>
                  <a:pt x="2654870" y="525440"/>
                </a:cubicBezTo>
                <a:cubicBezTo>
                  <a:pt x="2646847" y="525440"/>
                  <a:pt x="2641013" y="518876"/>
                  <a:pt x="2641013" y="511583"/>
                </a:cubicBezTo>
                <a:cubicBezTo>
                  <a:pt x="2641013" y="503561"/>
                  <a:pt x="2646847" y="499186"/>
                  <a:pt x="2654870" y="499186"/>
                </a:cubicBezTo>
                <a:close/>
                <a:moveTo>
                  <a:pt x="2582580" y="499186"/>
                </a:moveTo>
                <a:cubicBezTo>
                  <a:pt x="2589873" y="499186"/>
                  <a:pt x="2596435" y="503561"/>
                  <a:pt x="2596435" y="511583"/>
                </a:cubicBezTo>
                <a:cubicBezTo>
                  <a:pt x="2596435" y="518876"/>
                  <a:pt x="2589873" y="525440"/>
                  <a:pt x="2582580" y="525440"/>
                </a:cubicBezTo>
                <a:cubicBezTo>
                  <a:pt x="2576018" y="525440"/>
                  <a:pt x="2570184" y="518876"/>
                  <a:pt x="2570184" y="511583"/>
                </a:cubicBezTo>
                <a:cubicBezTo>
                  <a:pt x="2570184" y="503561"/>
                  <a:pt x="2576018" y="499186"/>
                  <a:pt x="2582580" y="499186"/>
                </a:cubicBezTo>
                <a:close/>
                <a:moveTo>
                  <a:pt x="2511026" y="499186"/>
                </a:moveTo>
                <a:cubicBezTo>
                  <a:pt x="2519047" y="499186"/>
                  <a:pt x="2525610" y="503561"/>
                  <a:pt x="2525610" y="511583"/>
                </a:cubicBezTo>
                <a:cubicBezTo>
                  <a:pt x="2525610" y="518876"/>
                  <a:pt x="2519047" y="525440"/>
                  <a:pt x="2511026" y="525440"/>
                </a:cubicBezTo>
                <a:cubicBezTo>
                  <a:pt x="2505194" y="525440"/>
                  <a:pt x="2499361" y="518876"/>
                  <a:pt x="2499361" y="511583"/>
                </a:cubicBezTo>
                <a:cubicBezTo>
                  <a:pt x="2499361" y="503561"/>
                  <a:pt x="2503735" y="499186"/>
                  <a:pt x="2511026" y="499186"/>
                </a:cubicBezTo>
                <a:close/>
                <a:moveTo>
                  <a:pt x="2440924" y="499186"/>
                </a:moveTo>
                <a:cubicBezTo>
                  <a:pt x="2448944" y="499186"/>
                  <a:pt x="2454781" y="505020"/>
                  <a:pt x="2454781" y="511583"/>
                </a:cubicBezTo>
                <a:cubicBezTo>
                  <a:pt x="2454781" y="518876"/>
                  <a:pt x="2448944" y="525440"/>
                  <a:pt x="2440924" y="525440"/>
                </a:cubicBezTo>
                <a:cubicBezTo>
                  <a:pt x="2433632" y="525440"/>
                  <a:pt x="2428527" y="518876"/>
                  <a:pt x="2428527" y="511583"/>
                </a:cubicBezTo>
                <a:cubicBezTo>
                  <a:pt x="2428527" y="505020"/>
                  <a:pt x="2433632" y="499186"/>
                  <a:pt x="2440924" y="499186"/>
                </a:cubicBezTo>
                <a:close/>
                <a:moveTo>
                  <a:pt x="2369108" y="499186"/>
                </a:moveTo>
                <a:cubicBezTo>
                  <a:pt x="2377672" y="499186"/>
                  <a:pt x="2383898" y="505020"/>
                  <a:pt x="2383898" y="511583"/>
                </a:cubicBezTo>
                <a:cubicBezTo>
                  <a:pt x="2383898" y="518876"/>
                  <a:pt x="2377672" y="525440"/>
                  <a:pt x="2369108" y="525440"/>
                </a:cubicBezTo>
                <a:cubicBezTo>
                  <a:pt x="2361327" y="525440"/>
                  <a:pt x="2354319" y="518876"/>
                  <a:pt x="2354319" y="511583"/>
                </a:cubicBezTo>
                <a:cubicBezTo>
                  <a:pt x="2354319" y="505020"/>
                  <a:pt x="2361327" y="499186"/>
                  <a:pt x="2369108" y="499186"/>
                </a:cubicBezTo>
                <a:close/>
                <a:moveTo>
                  <a:pt x="2298278" y="499186"/>
                </a:moveTo>
                <a:cubicBezTo>
                  <a:pt x="2306839" y="499186"/>
                  <a:pt x="2313066" y="505020"/>
                  <a:pt x="2313066" y="511583"/>
                </a:cubicBezTo>
                <a:cubicBezTo>
                  <a:pt x="2313066" y="518876"/>
                  <a:pt x="2306839" y="525440"/>
                  <a:pt x="2298278" y="525440"/>
                </a:cubicBezTo>
                <a:cubicBezTo>
                  <a:pt x="2290494" y="525440"/>
                  <a:pt x="2283488" y="518876"/>
                  <a:pt x="2283488" y="511583"/>
                </a:cubicBezTo>
                <a:cubicBezTo>
                  <a:pt x="2283488" y="505020"/>
                  <a:pt x="2290494" y="499186"/>
                  <a:pt x="2298278" y="499186"/>
                </a:cubicBezTo>
                <a:close/>
                <a:moveTo>
                  <a:pt x="2226514" y="499186"/>
                </a:moveTo>
                <a:cubicBezTo>
                  <a:pt x="2234534" y="499186"/>
                  <a:pt x="2238914" y="505020"/>
                  <a:pt x="2238914" y="511583"/>
                </a:cubicBezTo>
                <a:cubicBezTo>
                  <a:pt x="2238914" y="518876"/>
                  <a:pt x="2234534" y="525440"/>
                  <a:pt x="2226514" y="525440"/>
                </a:cubicBezTo>
                <a:cubicBezTo>
                  <a:pt x="2218492" y="525440"/>
                  <a:pt x="2212655" y="518876"/>
                  <a:pt x="2212655" y="511583"/>
                </a:cubicBezTo>
                <a:cubicBezTo>
                  <a:pt x="2212655" y="505020"/>
                  <a:pt x="2218492" y="499186"/>
                  <a:pt x="2226514" y="499186"/>
                </a:cubicBezTo>
                <a:close/>
                <a:moveTo>
                  <a:pt x="2155680" y="499186"/>
                </a:moveTo>
                <a:cubicBezTo>
                  <a:pt x="2161514" y="499186"/>
                  <a:pt x="2168079" y="505020"/>
                  <a:pt x="2168079" y="511583"/>
                </a:cubicBezTo>
                <a:cubicBezTo>
                  <a:pt x="2168079" y="518876"/>
                  <a:pt x="2161514" y="525440"/>
                  <a:pt x="2155680" y="525440"/>
                </a:cubicBezTo>
                <a:cubicBezTo>
                  <a:pt x="2147658" y="525440"/>
                  <a:pt x="2141823" y="518876"/>
                  <a:pt x="2141823" y="511583"/>
                </a:cubicBezTo>
                <a:cubicBezTo>
                  <a:pt x="2141823" y="505020"/>
                  <a:pt x="2147658" y="499186"/>
                  <a:pt x="2155680" y="499186"/>
                </a:cubicBezTo>
                <a:close/>
                <a:moveTo>
                  <a:pt x="2084846" y="499186"/>
                </a:moveTo>
                <a:cubicBezTo>
                  <a:pt x="2090680" y="499186"/>
                  <a:pt x="2097246" y="505020"/>
                  <a:pt x="2097246" y="511583"/>
                </a:cubicBezTo>
                <a:cubicBezTo>
                  <a:pt x="2097246" y="518876"/>
                  <a:pt x="2090680" y="525440"/>
                  <a:pt x="2084846" y="525440"/>
                </a:cubicBezTo>
                <a:cubicBezTo>
                  <a:pt x="2076824" y="525440"/>
                  <a:pt x="2070991" y="518876"/>
                  <a:pt x="2070991" y="511583"/>
                </a:cubicBezTo>
                <a:cubicBezTo>
                  <a:pt x="2070991" y="505020"/>
                  <a:pt x="2076824" y="499186"/>
                  <a:pt x="2084846" y="499186"/>
                </a:cubicBezTo>
                <a:close/>
                <a:moveTo>
                  <a:pt x="2011831" y="499186"/>
                </a:moveTo>
                <a:cubicBezTo>
                  <a:pt x="2019855" y="499186"/>
                  <a:pt x="2026416" y="505020"/>
                  <a:pt x="2026416" y="511583"/>
                </a:cubicBezTo>
                <a:cubicBezTo>
                  <a:pt x="2026416" y="518876"/>
                  <a:pt x="2019855" y="525440"/>
                  <a:pt x="2011831" y="525440"/>
                </a:cubicBezTo>
                <a:cubicBezTo>
                  <a:pt x="2005998" y="525440"/>
                  <a:pt x="2000165" y="518876"/>
                  <a:pt x="2000165" y="511583"/>
                </a:cubicBezTo>
                <a:cubicBezTo>
                  <a:pt x="2000165" y="505020"/>
                  <a:pt x="2005998" y="499186"/>
                  <a:pt x="2011831" y="499186"/>
                </a:cubicBezTo>
                <a:close/>
                <a:moveTo>
                  <a:pt x="1938362" y="499186"/>
                </a:moveTo>
                <a:cubicBezTo>
                  <a:pt x="1946382" y="499186"/>
                  <a:pt x="1952216" y="505020"/>
                  <a:pt x="1952216" y="511583"/>
                </a:cubicBezTo>
                <a:cubicBezTo>
                  <a:pt x="1952216" y="518876"/>
                  <a:pt x="1946382" y="525440"/>
                  <a:pt x="1938362" y="525440"/>
                </a:cubicBezTo>
                <a:cubicBezTo>
                  <a:pt x="1932525" y="525440"/>
                  <a:pt x="1925965" y="518876"/>
                  <a:pt x="1925965" y="511583"/>
                </a:cubicBezTo>
                <a:cubicBezTo>
                  <a:pt x="1925965" y="505020"/>
                  <a:pt x="1932525" y="499186"/>
                  <a:pt x="1938362" y="499186"/>
                </a:cubicBezTo>
                <a:close/>
                <a:moveTo>
                  <a:pt x="1867525" y="499186"/>
                </a:moveTo>
                <a:cubicBezTo>
                  <a:pt x="1875547" y="499186"/>
                  <a:pt x="1881384" y="505020"/>
                  <a:pt x="1881384" y="511583"/>
                </a:cubicBezTo>
                <a:cubicBezTo>
                  <a:pt x="1881384" y="518876"/>
                  <a:pt x="1875547" y="525440"/>
                  <a:pt x="1867525" y="525440"/>
                </a:cubicBezTo>
                <a:cubicBezTo>
                  <a:pt x="1860232" y="525440"/>
                  <a:pt x="1855126" y="518876"/>
                  <a:pt x="1855126" y="511583"/>
                </a:cubicBezTo>
                <a:cubicBezTo>
                  <a:pt x="1855126" y="505020"/>
                  <a:pt x="1860232" y="499186"/>
                  <a:pt x="1867525" y="499186"/>
                </a:cubicBezTo>
                <a:close/>
                <a:moveTo>
                  <a:pt x="1799085" y="499186"/>
                </a:moveTo>
                <a:cubicBezTo>
                  <a:pt x="1807644" y="499186"/>
                  <a:pt x="1813871" y="505020"/>
                  <a:pt x="1813871" y="511583"/>
                </a:cubicBezTo>
                <a:cubicBezTo>
                  <a:pt x="1813871" y="518876"/>
                  <a:pt x="1807644" y="525440"/>
                  <a:pt x="1799085" y="525440"/>
                </a:cubicBezTo>
                <a:cubicBezTo>
                  <a:pt x="1790521" y="525440"/>
                  <a:pt x="1784295" y="518876"/>
                  <a:pt x="1784295" y="511583"/>
                </a:cubicBezTo>
                <a:cubicBezTo>
                  <a:pt x="1784295" y="505020"/>
                  <a:pt x="1790521" y="499186"/>
                  <a:pt x="1799085" y="499186"/>
                </a:cubicBezTo>
                <a:close/>
                <a:moveTo>
                  <a:pt x="1728257" y="499186"/>
                </a:moveTo>
                <a:cubicBezTo>
                  <a:pt x="1736822" y="499186"/>
                  <a:pt x="1743046" y="505020"/>
                  <a:pt x="1743046" y="511583"/>
                </a:cubicBezTo>
                <a:cubicBezTo>
                  <a:pt x="1743046" y="518876"/>
                  <a:pt x="1736822" y="525440"/>
                  <a:pt x="1728257" y="525440"/>
                </a:cubicBezTo>
                <a:cubicBezTo>
                  <a:pt x="1719694" y="525440"/>
                  <a:pt x="1713469" y="518876"/>
                  <a:pt x="1713469" y="511583"/>
                </a:cubicBezTo>
                <a:cubicBezTo>
                  <a:pt x="1713469" y="505020"/>
                  <a:pt x="1719694" y="499186"/>
                  <a:pt x="1728257" y="499186"/>
                </a:cubicBezTo>
                <a:close/>
                <a:moveTo>
                  <a:pt x="1657426" y="499186"/>
                </a:moveTo>
                <a:cubicBezTo>
                  <a:pt x="1665210" y="499186"/>
                  <a:pt x="1672218" y="505020"/>
                  <a:pt x="1672218" y="511583"/>
                </a:cubicBezTo>
                <a:cubicBezTo>
                  <a:pt x="1672218" y="518876"/>
                  <a:pt x="1665210" y="525440"/>
                  <a:pt x="1657426" y="525440"/>
                </a:cubicBezTo>
                <a:cubicBezTo>
                  <a:pt x="1648867" y="525440"/>
                  <a:pt x="1642647" y="518876"/>
                  <a:pt x="1642647" y="511583"/>
                </a:cubicBezTo>
                <a:cubicBezTo>
                  <a:pt x="1642647" y="505020"/>
                  <a:pt x="1648867" y="499186"/>
                  <a:pt x="1657426" y="499186"/>
                </a:cubicBezTo>
                <a:close/>
                <a:moveTo>
                  <a:pt x="1582294" y="499186"/>
                </a:moveTo>
                <a:cubicBezTo>
                  <a:pt x="1589590" y="499186"/>
                  <a:pt x="1594694" y="505020"/>
                  <a:pt x="1594694" y="511583"/>
                </a:cubicBezTo>
                <a:cubicBezTo>
                  <a:pt x="1594694" y="518876"/>
                  <a:pt x="1589590" y="525440"/>
                  <a:pt x="1582294" y="525440"/>
                </a:cubicBezTo>
                <a:cubicBezTo>
                  <a:pt x="1574271" y="525440"/>
                  <a:pt x="1568438" y="518876"/>
                  <a:pt x="1568438" y="511583"/>
                </a:cubicBezTo>
                <a:cubicBezTo>
                  <a:pt x="1568438" y="505020"/>
                  <a:pt x="1574271" y="499186"/>
                  <a:pt x="1582294" y="499186"/>
                </a:cubicBezTo>
                <a:close/>
                <a:moveTo>
                  <a:pt x="1512192" y="499186"/>
                </a:moveTo>
                <a:cubicBezTo>
                  <a:pt x="1518025" y="499186"/>
                  <a:pt x="1523862" y="505020"/>
                  <a:pt x="1523862" y="511583"/>
                </a:cubicBezTo>
                <a:cubicBezTo>
                  <a:pt x="1523862" y="518876"/>
                  <a:pt x="1518025" y="525440"/>
                  <a:pt x="1512192" y="525440"/>
                </a:cubicBezTo>
                <a:cubicBezTo>
                  <a:pt x="1504169" y="525440"/>
                  <a:pt x="1497607" y="518876"/>
                  <a:pt x="1497607" y="511583"/>
                </a:cubicBezTo>
                <a:cubicBezTo>
                  <a:pt x="1497607" y="505020"/>
                  <a:pt x="1504169" y="499186"/>
                  <a:pt x="1512192" y="499186"/>
                </a:cubicBezTo>
                <a:close/>
                <a:moveTo>
                  <a:pt x="1440623" y="499186"/>
                </a:moveTo>
                <a:cubicBezTo>
                  <a:pt x="1447188" y="499186"/>
                  <a:pt x="1453023" y="505020"/>
                  <a:pt x="1453023" y="511583"/>
                </a:cubicBezTo>
                <a:cubicBezTo>
                  <a:pt x="1453023" y="518876"/>
                  <a:pt x="1447188" y="525440"/>
                  <a:pt x="1440623" y="525440"/>
                </a:cubicBezTo>
                <a:cubicBezTo>
                  <a:pt x="1433333" y="525440"/>
                  <a:pt x="1426771" y="518876"/>
                  <a:pt x="1426771" y="511583"/>
                </a:cubicBezTo>
                <a:cubicBezTo>
                  <a:pt x="1426771" y="505020"/>
                  <a:pt x="1433333" y="499186"/>
                  <a:pt x="1440623" y="499186"/>
                </a:cubicBezTo>
                <a:close/>
                <a:moveTo>
                  <a:pt x="1368341" y="499186"/>
                </a:moveTo>
                <a:cubicBezTo>
                  <a:pt x="1376363" y="499186"/>
                  <a:pt x="1382196" y="505020"/>
                  <a:pt x="1382196" y="511583"/>
                </a:cubicBezTo>
                <a:cubicBezTo>
                  <a:pt x="1382196" y="518876"/>
                  <a:pt x="1376363" y="525440"/>
                  <a:pt x="1368341" y="525440"/>
                </a:cubicBezTo>
                <a:cubicBezTo>
                  <a:pt x="1362508" y="525440"/>
                  <a:pt x="1355948" y="518876"/>
                  <a:pt x="1355948" y="511583"/>
                </a:cubicBezTo>
                <a:cubicBezTo>
                  <a:pt x="1355948" y="505020"/>
                  <a:pt x="1362508" y="499186"/>
                  <a:pt x="1368341" y="499186"/>
                </a:cubicBezTo>
                <a:close/>
                <a:moveTo>
                  <a:pt x="1297515" y="499186"/>
                </a:moveTo>
                <a:cubicBezTo>
                  <a:pt x="1305538" y="499186"/>
                  <a:pt x="1311369" y="505020"/>
                  <a:pt x="1311369" y="513042"/>
                </a:cubicBezTo>
                <a:cubicBezTo>
                  <a:pt x="1311369" y="518876"/>
                  <a:pt x="1305538" y="525440"/>
                  <a:pt x="1297515" y="525440"/>
                </a:cubicBezTo>
                <a:cubicBezTo>
                  <a:pt x="1289492" y="525440"/>
                  <a:pt x="1285118" y="518876"/>
                  <a:pt x="1285118" y="513042"/>
                </a:cubicBezTo>
                <a:cubicBezTo>
                  <a:pt x="1285118" y="505020"/>
                  <a:pt x="1289492" y="499186"/>
                  <a:pt x="1297515" y="499186"/>
                </a:cubicBezTo>
                <a:close/>
                <a:moveTo>
                  <a:pt x="1225700" y="499186"/>
                </a:moveTo>
                <a:cubicBezTo>
                  <a:pt x="1233484" y="499186"/>
                  <a:pt x="1240491" y="505020"/>
                  <a:pt x="1240491" y="513042"/>
                </a:cubicBezTo>
                <a:cubicBezTo>
                  <a:pt x="1240491" y="518876"/>
                  <a:pt x="1233484" y="525440"/>
                  <a:pt x="1225700" y="525440"/>
                </a:cubicBezTo>
                <a:cubicBezTo>
                  <a:pt x="1217156" y="525440"/>
                  <a:pt x="1210925" y="518876"/>
                  <a:pt x="1210925" y="513042"/>
                </a:cubicBezTo>
                <a:cubicBezTo>
                  <a:pt x="1210925" y="505020"/>
                  <a:pt x="1217156" y="499186"/>
                  <a:pt x="1225700" y="499186"/>
                </a:cubicBezTo>
                <a:close/>
                <a:moveTo>
                  <a:pt x="1154881" y="499186"/>
                </a:moveTo>
                <a:cubicBezTo>
                  <a:pt x="1162665" y="499186"/>
                  <a:pt x="1169669" y="505020"/>
                  <a:pt x="1169669" y="513042"/>
                </a:cubicBezTo>
                <a:cubicBezTo>
                  <a:pt x="1169669" y="518876"/>
                  <a:pt x="1162665" y="525440"/>
                  <a:pt x="1154881" y="525440"/>
                </a:cubicBezTo>
                <a:cubicBezTo>
                  <a:pt x="1146323" y="525440"/>
                  <a:pt x="1140095" y="518876"/>
                  <a:pt x="1140095" y="513042"/>
                </a:cubicBezTo>
                <a:cubicBezTo>
                  <a:pt x="1140095" y="505020"/>
                  <a:pt x="1146323" y="499186"/>
                  <a:pt x="1154881" y="499186"/>
                </a:cubicBezTo>
                <a:close/>
                <a:moveTo>
                  <a:pt x="1084053" y="499186"/>
                </a:moveTo>
                <a:cubicBezTo>
                  <a:pt x="1091836" y="499186"/>
                  <a:pt x="1098842" y="505020"/>
                  <a:pt x="1098842" y="513042"/>
                </a:cubicBezTo>
                <a:cubicBezTo>
                  <a:pt x="1098842" y="518876"/>
                  <a:pt x="1091836" y="525440"/>
                  <a:pt x="1084053" y="525440"/>
                </a:cubicBezTo>
                <a:cubicBezTo>
                  <a:pt x="1075492" y="525440"/>
                  <a:pt x="1069267" y="518876"/>
                  <a:pt x="1069267" y="513042"/>
                </a:cubicBezTo>
                <a:cubicBezTo>
                  <a:pt x="1069267" y="505020"/>
                  <a:pt x="1075492" y="499186"/>
                  <a:pt x="1084053" y="499186"/>
                </a:cubicBezTo>
                <a:close/>
                <a:moveTo>
                  <a:pt x="1013012" y="499186"/>
                </a:moveTo>
                <a:cubicBezTo>
                  <a:pt x="1020310" y="499186"/>
                  <a:pt x="1024685" y="505020"/>
                  <a:pt x="1024685" y="513042"/>
                </a:cubicBezTo>
                <a:cubicBezTo>
                  <a:pt x="1024685" y="518876"/>
                  <a:pt x="1020310" y="525440"/>
                  <a:pt x="1013012" y="525440"/>
                </a:cubicBezTo>
                <a:cubicBezTo>
                  <a:pt x="1004998" y="525440"/>
                  <a:pt x="998433" y="518876"/>
                  <a:pt x="998433" y="513042"/>
                </a:cubicBezTo>
                <a:cubicBezTo>
                  <a:pt x="998433" y="505020"/>
                  <a:pt x="1004998" y="499186"/>
                  <a:pt x="1013012" y="499186"/>
                </a:cubicBezTo>
                <a:close/>
                <a:moveTo>
                  <a:pt x="941461" y="499186"/>
                </a:moveTo>
                <a:cubicBezTo>
                  <a:pt x="948026" y="499186"/>
                  <a:pt x="953861" y="505020"/>
                  <a:pt x="953861" y="513042"/>
                </a:cubicBezTo>
                <a:cubicBezTo>
                  <a:pt x="953861" y="518876"/>
                  <a:pt x="948026" y="525440"/>
                  <a:pt x="941461" y="525440"/>
                </a:cubicBezTo>
                <a:cubicBezTo>
                  <a:pt x="934167" y="525440"/>
                  <a:pt x="927607" y="518876"/>
                  <a:pt x="927607" y="513042"/>
                </a:cubicBezTo>
                <a:cubicBezTo>
                  <a:pt x="927607" y="505020"/>
                  <a:pt x="934167" y="499186"/>
                  <a:pt x="941461" y="499186"/>
                </a:cubicBezTo>
                <a:close/>
                <a:moveTo>
                  <a:pt x="870626" y="499186"/>
                </a:moveTo>
                <a:cubicBezTo>
                  <a:pt x="877192" y="499186"/>
                  <a:pt x="883027" y="505020"/>
                  <a:pt x="883027" y="513042"/>
                </a:cubicBezTo>
                <a:cubicBezTo>
                  <a:pt x="883027" y="518876"/>
                  <a:pt x="877192" y="525440"/>
                  <a:pt x="870626" y="525440"/>
                </a:cubicBezTo>
                <a:cubicBezTo>
                  <a:pt x="863340" y="525440"/>
                  <a:pt x="856774" y="518876"/>
                  <a:pt x="856774" y="513042"/>
                </a:cubicBezTo>
                <a:cubicBezTo>
                  <a:pt x="856774" y="505020"/>
                  <a:pt x="863340" y="499186"/>
                  <a:pt x="870626" y="499186"/>
                </a:cubicBezTo>
                <a:close/>
                <a:moveTo>
                  <a:pt x="798340" y="499186"/>
                </a:moveTo>
                <a:cubicBezTo>
                  <a:pt x="806362" y="499186"/>
                  <a:pt x="812196" y="505020"/>
                  <a:pt x="812196" y="513042"/>
                </a:cubicBezTo>
                <a:cubicBezTo>
                  <a:pt x="812196" y="518876"/>
                  <a:pt x="806362" y="525440"/>
                  <a:pt x="798340" y="525440"/>
                </a:cubicBezTo>
                <a:cubicBezTo>
                  <a:pt x="792508" y="525440"/>
                  <a:pt x="785941" y="518876"/>
                  <a:pt x="785941" y="513042"/>
                </a:cubicBezTo>
                <a:cubicBezTo>
                  <a:pt x="785941" y="505020"/>
                  <a:pt x="792508" y="499186"/>
                  <a:pt x="798340" y="499186"/>
                </a:cubicBezTo>
                <a:close/>
                <a:moveTo>
                  <a:pt x="724135" y="499186"/>
                </a:moveTo>
                <a:cubicBezTo>
                  <a:pt x="731429" y="499186"/>
                  <a:pt x="737991" y="505020"/>
                  <a:pt x="737991" y="513042"/>
                </a:cubicBezTo>
                <a:cubicBezTo>
                  <a:pt x="737991" y="518876"/>
                  <a:pt x="731429" y="525440"/>
                  <a:pt x="724135" y="525440"/>
                </a:cubicBezTo>
                <a:cubicBezTo>
                  <a:pt x="717574" y="525440"/>
                  <a:pt x="711744" y="518876"/>
                  <a:pt x="711744" y="513042"/>
                </a:cubicBezTo>
                <a:cubicBezTo>
                  <a:pt x="711744" y="505020"/>
                  <a:pt x="717574" y="499186"/>
                  <a:pt x="724135" y="499186"/>
                </a:cubicBezTo>
                <a:close/>
                <a:moveTo>
                  <a:pt x="653306" y="499186"/>
                </a:moveTo>
                <a:cubicBezTo>
                  <a:pt x="660598" y="499186"/>
                  <a:pt x="667164" y="505020"/>
                  <a:pt x="667164" y="513042"/>
                </a:cubicBezTo>
                <a:cubicBezTo>
                  <a:pt x="667164" y="518876"/>
                  <a:pt x="660598" y="525440"/>
                  <a:pt x="653306" y="525440"/>
                </a:cubicBezTo>
                <a:cubicBezTo>
                  <a:pt x="645287" y="525440"/>
                  <a:pt x="640910" y="518876"/>
                  <a:pt x="640910" y="513042"/>
                </a:cubicBezTo>
                <a:cubicBezTo>
                  <a:pt x="640910" y="505020"/>
                  <a:pt x="645287" y="499186"/>
                  <a:pt x="653306" y="499186"/>
                </a:cubicBezTo>
                <a:close/>
                <a:moveTo>
                  <a:pt x="584869" y="499186"/>
                </a:moveTo>
                <a:cubicBezTo>
                  <a:pt x="592652" y="499186"/>
                  <a:pt x="599654" y="505020"/>
                  <a:pt x="599654" y="513042"/>
                </a:cubicBezTo>
                <a:cubicBezTo>
                  <a:pt x="599654" y="518876"/>
                  <a:pt x="592652" y="525440"/>
                  <a:pt x="584869" y="525440"/>
                </a:cubicBezTo>
                <a:cubicBezTo>
                  <a:pt x="576309" y="525440"/>
                  <a:pt x="570076" y="518876"/>
                  <a:pt x="570076" y="513042"/>
                </a:cubicBezTo>
                <a:cubicBezTo>
                  <a:pt x="570076" y="505020"/>
                  <a:pt x="576309" y="499186"/>
                  <a:pt x="584869" y="499186"/>
                </a:cubicBezTo>
                <a:close/>
                <a:moveTo>
                  <a:pt x="513670" y="499186"/>
                </a:moveTo>
                <a:cubicBezTo>
                  <a:pt x="522020" y="499186"/>
                  <a:pt x="528846" y="505020"/>
                  <a:pt x="528846" y="513042"/>
                </a:cubicBezTo>
                <a:cubicBezTo>
                  <a:pt x="528846" y="518876"/>
                  <a:pt x="522020" y="525440"/>
                  <a:pt x="513670" y="525440"/>
                </a:cubicBezTo>
                <a:cubicBezTo>
                  <a:pt x="506076" y="525440"/>
                  <a:pt x="499248" y="518876"/>
                  <a:pt x="499248" y="513042"/>
                </a:cubicBezTo>
                <a:cubicBezTo>
                  <a:pt x="499248" y="505020"/>
                  <a:pt x="506076" y="499186"/>
                  <a:pt x="513670" y="499186"/>
                </a:cubicBezTo>
                <a:close/>
                <a:moveTo>
                  <a:pt x="3939871" y="495814"/>
                </a:moveTo>
                <a:cubicBezTo>
                  <a:pt x="3946434" y="495814"/>
                  <a:pt x="3952268" y="502041"/>
                  <a:pt x="3952268" y="510602"/>
                </a:cubicBezTo>
                <a:cubicBezTo>
                  <a:pt x="3952268" y="518386"/>
                  <a:pt x="3946434" y="525391"/>
                  <a:pt x="3939871" y="525391"/>
                </a:cubicBezTo>
                <a:cubicBezTo>
                  <a:pt x="3932578" y="525391"/>
                  <a:pt x="3926015" y="518386"/>
                  <a:pt x="3926015" y="510602"/>
                </a:cubicBezTo>
                <a:cubicBezTo>
                  <a:pt x="3926015" y="502041"/>
                  <a:pt x="3932578" y="495814"/>
                  <a:pt x="3939871" y="495814"/>
                </a:cubicBezTo>
                <a:close/>
                <a:moveTo>
                  <a:pt x="3869042" y="495814"/>
                </a:moveTo>
                <a:cubicBezTo>
                  <a:pt x="3875605" y="495814"/>
                  <a:pt x="3881439" y="502041"/>
                  <a:pt x="3881439" y="510602"/>
                </a:cubicBezTo>
                <a:cubicBezTo>
                  <a:pt x="3881439" y="518386"/>
                  <a:pt x="3875605" y="525391"/>
                  <a:pt x="3869042" y="525391"/>
                </a:cubicBezTo>
                <a:cubicBezTo>
                  <a:pt x="3861749" y="525391"/>
                  <a:pt x="3855186" y="518386"/>
                  <a:pt x="3855186" y="510602"/>
                </a:cubicBezTo>
                <a:cubicBezTo>
                  <a:pt x="3855186" y="502041"/>
                  <a:pt x="3861749" y="495814"/>
                  <a:pt x="3869042" y="495814"/>
                </a:cubicBezTo>
                <a:close/>
                <a:moveTo>
                  <a:pt x="3796752" y="495814"/>
                </a:moveTo>
                <a:cubicBezTo>
                  <a:pt x="3804774" y="495814"/>
                  <a:pt x="3810608" y="502041"/>
                  <a:pt x="3810608" y="510602"/>
                </a:cubicBezTo>
                <a:cubicBezTo>
                  <a:pt x="3810608" y="518386"/>
                  <a:pt x="3804774" y="525391"/>
                  <a:pt x="3796752" y="525391"/>
                </a:cubicBezTo>
                <a:cubicBezTo>
                  <a:pt x="3790918" y="525391"/>
                  <a:pt x="3784355" y="518386"/>
                  <a:pt x="3784355" y="510602"/>
                </a:cubicBezTo>
                <a:cubicBezTo>
                  <a:pt x="3784355" y="502041"/>
                  <a:pt x="3790918" y="495814"/>
                  <a:pt x="3796752" y="495814"/>
                </a:cubicBezTo>
                <a:close/>
                <a:moveTo>
                  <a:pt x="3725922" y="495814"/>
                </a:moveTo>
                <a:cubicBezTo>
                  <a:pt x="3733944" y="495814"/>
                  <a:pt x="3739778" y="502041"/>
                  <a:pt x="3739778" y="510602"/>
                </a:cubicBezTo>
                <a:cubicBezTo>
                  <a:pt x="3739778" y="518386"/>
                  <a:pt x="3733944" y="525391"/>
                  <a:pt x="3725922" y="525391"/>
                </a:cubicBezTo>
                <a:cubicBezTo>
                  <a:pt x="3719359" y="525391"/>
                  <a:pt x="3713525" y="518386"/>
                  <a:pt x="3713525" y="510602"/>
                </a:cubicBezTo>
                <a:cubicBezTo>
                  <a:pt x="3713525" y="502041"/>
                  <a:pt x="3719359" y="495814"/>
                  <a:pt x="3725922" y="495814"/>
                </a:cubicBezTo>
                <a:close/>
                <a:moveTo>
                  <a:pt x="3655091" y="495814"/>
                </a:moveTo>
                <a:cubicBezTo>
                  <a:pt x="3662384" y="495814"/>
                  <a:pt x="3668947" y="502041"/>
                  <a:pt x="3668947" y="510602"/>
                </a:cubicBezTo>
                <a:cubicBezTo>
                  <a:pt x="3668947" y="518386"/>
                  <a:pt x="3662384" y="525391"/>
                  <a:pt x="3655091" y="525391"/>
                </a:cubicBezTo>
                <a:cubicBezTo>
                  <a:pt x="3647069" y="525391"/>
                  <a:pt x="3642694" y="518386"/>
                  <a:pt x="3642694" y="510602"/>
                </a:cubicBezTo>
                <a:cubicBezTo>
                  <a:pt x="3642694" y="502041"/>
                  <a:pt x="3647069" y="495814"/>
                  <a:pt x="3655091" y="495814"/>
                </a:cubicBezTo>
                <a:close/>
                <a:moveTo>
                  <a:pt x="3583280" y="495814"/>
                </a:moveTo>
                <a:cubicBezTo>
                  <a:pt x="3591064" y="495814"/>
                  <a:pt x="3598069" y="502041"/>
                  <a:pt x="3598069" y="510602"/>
                </a:cubicBezTo>
                <a:cubicBezTo>
                  <a:pt x="3598069" y="518386"/>
                  <a:pt x="3591064" y="525391"/>
                  <a:pt x="3583280" y="525391"/>
                </a:cubicBezTo>
                <a:cubicBezTo>
                  <a:pt x="3574718" y="525391"/>
                  <a:pt x="3568491" y="518386"/>
                  <a:pt x="3568491" y="510602"/>
                </a:cubicBezTo>
                <a:cubicBezTo>
                  <a:pt x="3568491" y="502041"/>
                  <a:pt x="3574718" y="495814"/>
                  <a:pt x="3583280" y="495814"/>
                </a:cubicBezTo>
                <a:close/>
                <a:moveTo>
                  <a:pt x="3512449" y="495814"/>
                </a:moveTo>
                <a:cubicBezTo>
                  <a:pt x="3520232" y="495814"/>
                  <a:pt x="3527237" y="502041"/>
                  <a:pt x="3527237" y="510602"/>
                </a:cubicBezTo>
                <a:cubicBezTo>
                  <a:pt x="3527237" y="518386"/>
                  <a:pt x="3520232" y="525391"/>
                  <a:pt x="3512449" y="525391"/>
                </a:cubicBezTo>
                <a:cubicBezTo>
                  <a:pt x="3503887" y="525391"/>
                  <a:pt x="3497661" y="518386"/>
                  <a:pt x="3497661" y="510602"/>
                </a:cubicBezTo>
                <a:cubicBezTo>
                  <a:pt x="3497661" y="502041"/>
                  <a:pt x="3503887" y="495814"/>
                  <a:pt x="3512449" y="495814"/>
                </a:cubicBezTo>
                <a:close/>
                <a:moveTo>
                  <a:pt x="3440686" y="495814"/>
                </a:moveTo>
                <a:cubicBezTo>
                  <a:pt x="3448708" y="495814"/>
                  <a:pt x="3453083" y="502041"/>
                  <a:pt x="3453083" y="510602"/>
                </a:cubicBezTo>
                <a:cubicBezTo>
                  <a:pt x="3453083" y="518386"/>
                  <a:pt x="3448708" y="525391"/>
                  <a:pt x="3440686" y="525391"/>
                </a:cubicBezTo>
                <a:cubicBezTo>
                  <a:pt x="3433393" y="525391"/>
                  <a:pt x="3426830" y="518386"/>
                  <a:pt x="3426830" y="510602"/>
                </a:cubicBezTo>
                <a:cubicBezTo>
                  <a:pt x="3426830" y="502041"/>
                  <a:pt x="3433393" y="495814"/>
                  <a:pt x="3440686" y="495814"/>
                </a:cubicBezTo>
                <a:close/>
                <a:moveTo>
                  <a:pt x="3369857" y="495814"/>
                </a:moveTo>
                <a:cubicBezTo>
                  <a:pt x="3376420" y="495814"/>
                  <a:pt x="3382254" y="502041"/>
                  <a:pt x="3382254" y="510602"/>
                </a:cubicBezTo>
                <a:cubicBezTo>
                  <a:pt x="3382254" y="518386"/>
                  <a:pt x="3376420" y="525391"/>
                  <a:pt x="3369857" y="525391"/>
                </a:cubicBezTo>
                <a:cubicBezTo>
                  <a:pt x="3362564" y="525391"/>
                  <a:pt x="3356001" y="518386"/>
                  <a:pt x="3356001" y="510602"/>
                </a:cubicBezTo>
                <a:cubicBezTo>
                  <a:pt x="3356001" y="502041"/>
                  <a:pt x="3362564" y="495814"/>
                  <a:pt x="3369857" y="495814"/>
                </a:cubicBezTo>
                <a:close/>
                <a:moveTo>
                  <a:pt x="3299094" y="495814"/>
                </a:moveTo>
                <a:cubicBezTo>
                  <a:pt x="3305656" y="495814"/>
                  <a:pt x="3311491" y="502041"/>
                  <a:pt x="3311491" y="510602"/>
                </a:cubicBezTo>
                <a:cubicBezTo>
                  <a:pt x="3311491" y="518386"/>
                  <a:pt x="3305656" y="525391"/>
                  <a:pt x="3299094" y="525391"/>
                </a:cubicBezTo>
                <a:cubicBezTo>
                  <a:pt x="3291802" y="525391"/>
                  <a:pt x="3285240" y="518386"/>
                  <a:pt x="3285240" y="510602"/>
                </a:cubicBezTo>
                <a:cubicBezTo>
                  <a:pt x="3285240" y="502041"/>
                  <a:pt x="3291802" y="495814"/>
                  <a:pt x="3299094" y="495814"/>
                </a:cubicBezTo>
                <a:close/>
                <a:moveTo>
                  <a:pt x="3226805" y="495814"/>
                </a:moveTo>
                <a:cubicBezTo>
                  <a:pt x="3234825" y="495814"/>
                  <a:pt x="3240660" y="502041"/>
                  <a:pt x="3240660" y="510602"/>
                </a:cubicBezTo>
                <a:cubicBezTo>
                  <a:pt x="3240660" y="518386"/>
                  <a:pt x="3234825" y="525391"/>
                  <a:pt x="3226805" y="525391"/>
                </a:cubicBezTo>
                <a:cubicBezTo>
                  <a:pt x="3220242" y="525391"/>
                  <a:pt x="3214406" y="518386"/>
                  <a:pt x="3214406" y="510602"/>
                </a:cubicBezTo>
                <a:cubicBezTo>
                  <a:pt x="3214406" y="502041"/>
                  <a:pt x="3220242" y="495814"/>
                  <a:pt x="3226805" y="495814"/>
                </a:cubicBezTo>
                <a:close/>
                <a:moveTo>
                  <a:pt x="3152602" y="495814"/>
                </a:moveTo>
                <a:cubicBezTo>
                  <a:pt x="3159895" y="495814"/>
                  <a:pt x="3166454" y="502041"/>
                  <a:pt x="3166454" y="510602"/>
                </a:cubicBezTo>
                <a:cubicBezTo>
                  <a:pt x="3166454" y="518386"/>
                  <a:pt x="3159895" y="525391"/>
                  <a:pt x="3152602" y="525391"/>
                </a:cubicBezTo>
                <a:cubicBezTo>
                  <a:pt x="3146038" y="525391"/>
                  <a:pt x="3140203" y="518386"/>
                  <a:pt x="3140203" y="510602"/>
                </a:cubicBezTo>
                <a:cubicBezTo>
                  <a:pt x="3140203" y="502041"/>
                  <a:pt x="3146038" y="495814"/>
                  <a:pt x="3152602" y="495814"/>
                </a:cubicBezTo>
                <a:close/>
                <a:moveTo>
                  <a:pt x="2439944" y="428356"/>
                </a:moveTo>
                <a:cubicBezTo>
                  <a:pt x="2448502" y="428356"/>
                  <a:pt x="2454729" y="432731"/>
                  <a:pt x="2454729" y="440753"/>
                </a:cubicBezTo>
                <a:cubicBezTo>
                  <a:pt x="2454729" y="448046"/>
                  <a:pt x="2448502" y="454610"/>
                  <a:pt x="2439944" y="454610"/>
                </a:cubicBezTo>
                <a:cubicBezTo>
                  <a:pt x="2432159" y="454610"/>
                  <a:pt x="2425156" y="448046"/>
                  <a:pt x="2425156" y="440753"/>
                </a:cubicBezTo>
                <a:cubicBezTo>
                  <a:pt x="2425156" y="432731"/>
                  <a:pt x="2432159" y="428356"/>
                  <a:pt x="2439944" y="428356"/>
                </a:cubicBezTo>
                <a:close/>
                <a:moveTo>
                  <a:pt x="2369110" y="428356"/>
                </a:moveTo>
                <a:cubicBezTo>
                  <a:pt x="2377672" y="428356"/>
                  <a:pt x="2383898" y="432731"/>
                  <a:pt x="2383898" y="440753"/>
                </a:cubicBezTo>
                <a:cubicBezTo>
                  <a:pt x="2383898" y="448046"/>
                  <a:pt x="2377672" y="454610"/>
                  <a:pt x="2369110" y="454610"/>
                </a:cubicBezTo>
                <a:cubicBezTo>
                  <a:pt x="2361327" y="454610"/>
                  <a:pt x="2354319" y="448046"/>
                  <a:pt x="2354319" y="440753"/>
                </a:cubicBezTo>
                <a:cubicBezTo>
                  <a:pt x="2354319" y="432731"/>
                  <a:pt x="2361327" y="428356"/>
                  <a:pt x="2369110" y="428356"/>
                </a:cubicBezTo>
                <a:close/>
                <a:moveTo>
                  <a:pt x="2298278" y="428356"/>
                </a:moveTo>
                <a:cubicBezTo>
                  <a:pt x="2306842" y="428356"/>
                  <a:pt x="2313066" y="432731"/>
                  <a:pt x="2313066" y="440753"/>
                </a:cubicBezTo>
                <a:cubicBezTo>
                  <a:pt x="2313066" y="448046"/>
                  <a:pt x="2306842" y="454610"/>
                  <a:pt x="2298278" y="454610"/>
                </a:cubicBezTo>
                <a:cubicBezTo>
                  <a:pt x="2290494" y="454610"/>
                  <a:pt x="2283490" y="448046"/>
                  <a:pt x="2283490" y="440753"/>
                </a:cubicBezTo>
                <a:cubicBezTo>
                  <a:pt x="2283490" y="432731"/>
                  <a:pt x="2290494" y="428356"/>
                  <a:pt x="2298278" y="428356"/>
                </a:cubicBezTo>
                <a:close/>
                <a:moveTo>
                  <a:pt x="2226514" y="428356"/>
                </a:moveTo>
                <a:cubicBezTo>
                  <a:pt x="2234537" y="428356"/>
                  <a:pt x="2238914" y="432731"/>
                  <a:pt x="2238914" y="440753"/>
                </a:cubicBezTo>
                <a:cubicBezTo>
                  <a:pt x="2238914" y="448046"/>
                  <a:pt x="2234537" y="454610"/>
                  <a:pt x="2226514" y="454610"/>
                </a:cubicBezTo>
                <a:cubicBezTo>
                  <a:pt x="2218492" y="454610"/>
                  <a:pt x="2212656" y="448046"/>
                  <a:pt x="2212656" y="440753"/>
                </a:cubicBezTo>
                <a:cubicBezTo>
                  <a:pt x="2212656" y="432731"/>
                  <a:pt x="2218492" y="428356"/>
                  <a:pt x="2226514" y="428356"/>
                </a:cubicBezTo>
                <a:close/>
                <a:moveTo>
                  <a:pt x="2155682" y="428356"/>
                </a:moveTo>
                <a:cubicBezTo>
                  <a:pt x="2161517" y="428356"/>
                  <a:pt x="2168079" y="432731"/>
                  <a:pt x="2168079" y="440753"/>
                </a:cubicBezTo>
                <a:cubicBezTo>
                  <a:pt x="2168079" y="448046"/>
                  <a:pt x="2161517" y="454610"/>
                  <a:pt x="2155682" y="454610"/>
                </a:cubicBezTo>
                <a:cubicBezTo>
                  <a:pt x="2147658" y="454610"/>
                  <a:pt x="2141825" y="448046"/>
                  <a:pt x="2141825" y="440753"/>
                </a:cubicBezTo>
                <a:cubicBezTo>
                  <a:pt x="2141825" y="432731"/>
                  <a:pt x="2147658" y="428356"/>
                  <a:pt x="2155682" y="428356"/>
                </a:cubicBezTo>
                <a:close/>
                <a:moveTo>
                  <a:pt x="2084846" y="428356"/>
                </a:moveTo>
                <a:cubicBezTo>
                  <a:pt x="2090682" y="428356"/>
                  <a:pt x="2097246" y="432731"/>
                  <a:pt x="2097246" y="440753"/>
                </a:cubicBezTo>
                <a:cubicBezTo>
                  <a:pt x="2097246" y="448046"/>
                  <a:pt x="2090682" y="454610"/>
                  <a:pt x="2084846" y="454610"/>
                </a:cubicBezTo>
                <a:cubicBezTo>
                  <a:pt x="2076827" y="454610"/>
                  <a:pt x="2070991" y="448046"/>
                  <a:pt x="2070991" y="440753"/>
                </a:cubicBezTo>
                <a:cubicBezTo>
                  <a:pt x="2070991" y="432731"/>
                  <a:pt x="2076827" y="428356"/>
                  <a:pt x="2084846" y="428356"/>
                </a:cubicBezTo>
                <a:close/>
                <a:moveTo>
                  <a:pt x="2011832" y="428356"/>
                </a:moveTo>
                <a:cubicBezTo>
                  <a:pt x="2019855" y="428356"/>
                  <a:pt x="2026418" y="432731"/>
                  <a:pt x="2026418" y="440753"/>
                </a:cubicBezTo>
                <a:cubicBezTo>
                  <a:pt x="2026418" y="448046"/>
                  <a:pt x="2019855" y="454610"/>
                  <a:pt x="2011832" y="454610"/>
                </a:cubicBezTo>
                <a:cubicBezTo>
                  <a:pt x="2005999" y="454610"/>
                  <a:pt x="2000165" y="448046"/>
                  <a:pt x="2000165" y="440753"/>
                </a:cubicBezTo>
                <a:cubicBezTo>
                  <a:pt x="2000165" y="432731"/>
                  <a:pt x="2005999" y="428356"/>
                  <a:pt x="2011832" y="428356"/>
                </a:cubicBezTo>
                <a:close/>
                <a:moveTo>
                  <a:pt x="1938362" y="428356"/>
                </a:moveTo>
                <a:cubicBezTo>
                  <a:pt x="1946382" y="428356"/>
                  <a:pt x="1952216" y="432731"/>
                  <a:pt x="1952216" y="440753"/>
                </a:cubicBezTo>
                <a:cubicBezTo>
                  <a:pt x="1952216" y="448046"/>
                  <a:pt x="1946382" y="454610"/>
                  <a:pt x="1938362" y="454610"/>
                </a:cubicBezTo>
                <a:cubicBezTo>
                  <a:pt x="1932525" y="454610"/>
                  <a:pt x="1925965" y="448046"/>
                  <a:pt x="1925965" y="440753"/>
                </a:cubicBezTo>
                <a:cubicBezTo>
                  <a:pt x="1925965" y="432731"/>
                  <a:pt x="1932525" y="428356"/>
                  <a:pt x="1938362" y="428356"/>
                </a:cubicBezTo>
                <a:close/>
                <a:moveTo>
                  <a:pt x="1867525" y="428356"/>
                </a:moveTo>
                <a:cubicBezTo>
                  <a:pt x="1875547" y="428356"/>
                  <a:pt x="1881384" y="432731"/>
                  <a:pt x="1881384" y="440753"/>
                </a:cubicBezTo>
                <a:cubicBezTo>
                  <a:pt x="1881384" y="448046"/>
                  <a:pt x="1875547" y="454610"/>
                  <a:pt x="1867525" y="454610"/>
                </a:cubicBezTo>
                <a:cubicBezTo>
                  <a:pt x="1860232" y="454610"/>
                  <a:pt x="1855126" y="448046"/>
                  <a:pt x="1855126" y="440753"/>
                </a:cubicBezTo>
                <a:cubicBezTo>
                  <a:pt x="1855126" y="432731"/>
                  <a:pt x="1860232" y="428356"/>
                  <a:pt x="1867525" y="428356"/>
                </a:cubicBezTo>
                <a:close/>
                <a:moveTo>
                  <a:pt x="1799085" y="428356"/>
                </a:moveTo>
                <a:cubicBezTo>
                  <a:pt x="1807644" y="428356"/>
                  <a:pt x="1813873" y="434190"/>
                  <a:pt x="1813873" y="440753"/>
                </a:cubicBezTo>
                <a:cubicBezTo>
                  <a:pt x="1813873" y="448046"/>
                  <a:pt x="1807644" y="454610"/>
                  <a:pt x="1799085" y="454610"/>
                </a:cubicBezTo>
                <a:cubicBezTo>
                  <a:pt x="1790521" y="454610"/>
                  <a:pt x="1784298" y="448046"/>
                  <a:pt x="1784298" y="440753"/>
                </a:cubicBezTo>
                <a:cubicBezTo>
                  <a:pt x="1784298" y="434190"/>
                  <a:pt x="1790521" y="428356"/>
                  <a:pt x="1799085" y="428356"/>
                </a:cubicBezTo>
                <a:close/>
                <a:moveTo>
                  <a:pt x="1728260" y="428356"/>
                </a:moveTo>
                <a:cubicBezTo>
                  <a:pt x="1736822" y="428356"/>
                  <a:pt x="1743046" y="434190"/>
                  <a:pt x="1743046" y="440753"/>
                </a:cubicBezTo>
                <a:cubicBezTo>
                  <a:pt x="1743046" y="448046"/>
                  <a:pt x="1736822" y="454610"/>
                  <a:pt x="1728260" y="454610"/>
                </a:cubicBezTo>
                <a:cubicBezTo>
                  <a:pt x="1719694" y="454610"/>
                  <a:pt x="1713469" y="448046"/>
                  <a:pt x="1713469" y="440753"/>
                </a:cubicBezTo>
                <a:cubicBezTo>
                  <a:pt x="1713469" y="434190"/>
                  <a:pt x="1719694" y="428356"/>
                  <a:pt x="1728260" y="428356"/>
                </a:cubicBezTo>
                <a:close/>
                <a:moveTo>
                  <a:pt x="1657426" y="428356"/>
                </a:moveTo>
                <a:cubicBezTo>
                  <a:pt x="1665212" y="428356"/>
                  <a:pt x="1672218" y="434190"/>
                  <a:pt x="1672218" y="440753"/>
                </a:cubicBezTo>
                <a:cubicBezTo>
                  <a:pt x="1672218" y="448046"/>
                  <a:pt x="1665212" y="454610"/>
                  <a:pt x="1657426" y="454610"/>
                </a:cubicBezTo>
                <a:cubicBezTo>
                  <a:pt x="1648870" y="454610"/>
                  <a:pt x="1642647" y="448046"/>
                  <a:pt x="1642647" y="440753"/>
                </a:cubicBezTo>
                <a:cubicBezTo>
                  <a:pt x="1642647" y="434190"/>
                  <a:pt x="1648870" y="428356"/>
                  <a:pt x="1657426" y="428356"/>
                </a:cubicBezTo>
                <a:close/>
                <a:moveTo>
                  <a:pt x="1582294" y="428356"/>
                </a:moveTo>
                <a:cubicBezTo>
                  <a:pt x="1589590" y="428356"/>
                  <a:pt x="1594697" y="434190"/>
                  <a:pt x="1594697" y="440753"/>
                </a:cubicBezTo>
                <a:cubicBezTo>
                  <a:pt x="1594697" y="448046"/>
                  <a:pt x="1589590" y="454610"/>
                  <a:pt x="1582294" y="454610"/>
                </a:cubicBezTo>
                <a:cubicBezTo>
                  <a:pt x="1574274" y="454610"/>
                  <a:pt x="1568438" y="448046"/>
                  <a:pt x="1568438" y="440753"/>
                </a:cubicBezTo>
                <a:cubicBezTo>
                  <a:pt x="1568438" y="434190"/>
                  <a:pt x="1574274" y="428356"/>
                  <a:pt x="1582294" y="428356"/>
                </a:cubicBezTo>
                <a:close/>
                <a:moveTo>
                  <a:pt x="1512195" y="428356"/>
                </a:moveTo>
                <a:cubicBezTo>
                  <a:pt x="1518027" y="428356"/>
                  <a:pt x="1523862" y="434190"/>
                  <a:pt x="1523862" y="440753"/>
                </a:cubicBezTo>
                <a:cubicBezTo>
                  <a:pt x="1523862" y="448046"/>
                  <a:pt x="1518027" y="454610"/>
                  <a:pt x="1512195" y="454610"/>
                </a:cubicBezTo>
                <a:cubicBezTo>
                  <a:pt x="1504171" y="454610"/>
                  <a:pt x="1497610" y="448046"/>
                  <a:pt x="1497610" y="440753"/>
                </a:cubicBezTo>
                <a:cubicBezTo>
                  <a:pt x="1497610" y="434190"/>
                  <a:pt x="1504171" y="428356"/>
                  <a:pt x="1512195" y="428356"/>
                </a:cubicBezTo>
                <a:close/>
                <a:moveTo>
                  <a:pt x="1439171" y="428356"/>
                </a:moveTo>
                <a:cubicBezTo>
                  <a:pt x="1447188" y="428356"/>
                  <a:pt x="1453023" y="434190"/>
                  <a:pt x="1453023" y="440753"/>
                </a:cubicBezTo>
                <a:cubicBezTo>
                  <a:pt x="1453023" y="448046"/>
                  <a:pt x="1447188" y="454610"/>
                  <a:pt x="1439171" y="454610"/>
                </a:cubicBezTo>
                <a:cubicBezTo>
                  <a:pt x="1433336" y="454610"/>
                  <a:pt x="1426771" y="448046"/>
                  <a:pt x="1426771" y="440753"/>
                </a:cubicBezTo>
                <a:cubicBezTo>
                  <a:pt x="1426771" y="434190"/>
                  <a:pt x="1433336" y="428356"/>
                  <a:pt x="1439171" y="428356"/>
                </a:cubicBezTo>
                <a:close/>
                <a:moveTo>
                  <a:pt x="1368344" y="428356"/>
                </a:moveTo>
                <a:cubicBezTo>
                  <a:pt x="1376365" y="428356"/>
                  <a:pt x="1382196" y="434190"/>
                  <a:pt x="1382196" y="440753"/>
                </a:cubicBezTo>
                <a:cubicBezTo>
                  <a:pt x="1382196" y="448046"/>
                  <a:pt x="1376365" y="454610"/>
                  <a:pt x="1368344" y="454610"/>
                </a:cubicBezTo>
                <a:cubicBezTo>
                  <a:pt x="1362508" y="454610"/>
                  <a:pt x="1355948" y="448046"/>
                  <a:pt x="1355948" y="440753"/>
                </a:cubicBezTo>
                <a:cubicBezTo>
                  <a:pt x="1355948" y="434190"/>
                  <a:pt x="1362508" y="428356"/>
                  <a:pt x="1368344" y="428356"/>
                </a:cubicBezTo>
                <a:close/>
                <a:moveTo>
                  <a:pt x="1297515" y="428356"/>
                </a:moveTo>
                <a:cubicBezTo>
                  <a:pt x="1305538" y="428356"/>
                  <a:pt x="1311372" y="434190"/>
                  <a:pt x="1311372" y="440753"/>
                </a:cubicBezTo>
                <a:cubicBezTo>
                  <a:pt x="1311372" y="448046"/>
                  <a:pt x="1305538" y="454610"/>
                  <a:pt x="1297515" y="454610"/>
                </a:cubicBezTo>
                <a:cubicBezTo>
                  <a:pt x="1289495" y="454610"/>
                  <a:pt x="1285118" y="448046"/>
                  <a:pt x="1285118" y="440753"/>
                </a:cubicBezTo>
                <a:cubicBezTo>
                  <a:pt x="1285118" y="434190"/>
                  <a:pt x="1289495" y="428356"/>
                  <a:pt x="1297515" y="428356"/>
                </a:cubicBezTo>
                <a:close/>
                <a:moveTo>
                  <a:pt x="1225703" y="428356"/>
                </a:moveTo>
                <a:cubicBezTo>
                  <a:pt x="1233487" y="428356"/>
                  <a:pt x="1240491" y="434190"/>
                  <a:pt x="1240491" y="440753"/>
                </a:cubicBezTo>
                <a:cubicBezTo>
                  <a:pt x="1240491" y="448046"/>
                  <a:pt x="1233487" y="454610"/>
                  <a:pt x="1225703" y="454610"/>
                </a:cubicBezTo>
                <a:cubicBezTo>
                  <a:pt x="1217156" y="454610"/>
                  <a:pt x="1210925" y="448046"/>
                  <a:pt x="1210925" y="440753"/>
                </a:cubicBezTo>
                <a:cubicBezTo>
                  <a:pt x="1210925" y="434190"/>
                  <a:pt x="1217156" y="428356"/>
                  <a:pt x="1225703" y="428356"/>
                </a:cubicBezTo>
                <a:close/>
                <a:moveTo>
                  <a:pt x="1154886" y="428356"/>
                </a:moveTo>
                <a:cubicBezTo>
                  <a:pt x="1162673" y="428356"/>
                  <a:pt x="1169676" y="434190"/>
                  <a:pt x="1169676" y="440753"/>
                </a:cubicBezTo>
                <a:cubicBezTo>
                  <a:pt x="1169676" y="448046"/>
                  <a:pt x="1162673" y="454610"/>
                  <a:pt x="1154886" y="454610"/>
                </a:cubicBezTo>
                <a:cubicBezTo>
                  <a:pt x="1146323" y="454610"/>
                  <a:pt x="1140096" y="448046"/>
                  <a:pt x="1140096" y="440753"/>
                </a:cubicBezTo>
                <a:cubicBezTo>
                  <a:pt x="1140096" y="434190"/>
                  <a:pt x="1146323" y="428356"/>
                  <a:pt x="1154886" y="428356"/>
                </a:cubicBezTo>
                <a:close/>
                <a:moveTo>
                  <a:pt x="1084056" y="428356"/>
                </a:moveTo>
                <a:cubicBezTo>
                  <a:pt x="1091840" y="428356"/>
                  <a:pt x="1098844" y="434190"/>
                  <a:pt x="1098844" y="440753"/>
                </a:cubicBezTo>
                <a:cubicBezTo>
                  <a:pt x="1098844" y="448046"/>
                  <a:pt x="1091840" y="454610"/>
                  <a:pt x="1084056" y="454610"/>
                </a:cubicBezTo>
                <a:cubicBezTo>
                  <a:pt x="1075492" y="454610"/>
                  <a:pt x="1069267" y="448046"/>
                  <a:pt x="1069267" y="440753"/>
                </a:cubicBezTo>
                <a:cubicBezTo>
                  <a:pt x="1069267" y="434190"/>
                  <a:pt x="1075492" y="428356"/>
                  <a:pt x="1084056" y="428356"/>
                </a:cubicBezTo>
                <a:close/>
                <a:moveTo>
                  <a:pt x="1013015" y="428356"/>
                </a:moveTo>
                <a:cubicBezTo>
                  <a:pt x="1020312" y="428356"/>
                  <a:pt x="1024685" y="434190"/>
                  <a:pt x="1024685" y="440753"/>
                </a:cubicBezTo>
                <a:cubicBezTo>
                  <a:pt x="1024685" y="448046"/>
                  <a:pt x="1020312" y="454610"/>
                  <a:pt x="1013015" y="454610"/>
                </a:cubicBezTo>
                <a:cubicBezTo>
                  <a:pt x="1004998" y="454610"/>
                  <a:pt x="998434" y="448046"/>
                  <a:pt x="998434" y="440753"/>
                </a:cubicBezTo>
                <a:cubicBezTo>
                  <a:pt x="998434" y="434190"/>
                  <a:pt x="1004998" y="428356"/>
                  <a:pt x="1013015" y="428356"/>
                </a:cubicBezTo>
                <a:close/>
                <a:moveTo>
                  <a:pt x="941465" y="428356"/>
                </a:moveTo>
                <a:cubicBezTo>
                  <a:pt x="948030" y="428356"/>
                  <a:pt x="953864" y="434190"/>
                  <a:pt x="953864" y="440753"/>
                </a:cubicBezTo>
                <a:cubicBezTo>
                  <a:pt x="953864" y="448046"/>
                  <a:pt x="948030" y="454610"/>
                  <a:pt x="941465" y="454610"/>
                </a:cubicBezTo>
                <a:cubicBezTo>
                  <a:pt x="934168" y="454610"/>
                  <a:pt x="927611" y="448046"/>
                  <a:pt x="927611" y="440753"/>
                </a:cubicBezTo>
                <a:cubicBezTo>
                  <a:pt x="927611" y="434190"/>
                  <a:pt x="934168" y="428356"/>
                  <a:pt x="941465" y="428356"/>
                </a:cubicBezTo>
                <a:close/>
                <a:moveTo>
                  <a:pt x="870633" y="428356"/>
                </a:moveTo>
                <a:cubicBezTo>
                  <a:pt x="877194" y="428356"/>
                  <a:pt x="883030" y="434190"/>
                  <a:pt x="883030" y="440753"/>
                </a:cubicBezTo>
                <a:cubicBezTo>
                  <a:pt x="883030" y="448046"/>
                  <a:pt x="877194" y="454610"/>
                  <a:pt x="870633" y="454610"/>
                </a:cubicBezTo>
                <a:cubicBezTo>
                  <a:pt x="863341" y="454610"/>
                  <a:pt x="856774" y="448046"/>
                  <a:pt x="856774" y="440753"/>
                </a:cubicBezTo>
                <a:cubicBezTo>
                  <a:pt x="856774" y="434190"/>
                  <a:pt x="863341" y="428356"/>
                  <a:pt x="870633" y="428356"/>
                </a:cubicBezTo>
                <a:close/>
                <a:moveTo>
                  <a:pt x="798344" y="428356"/>
                </a:moveTo>
                <a:cubicBezTo>
                  <a:pt x="806370" y="428356"/>
                  <a:pt x="812196" y="434190"/>
                  <a:pt x="812196" y="440753"/>
                </a:cubicBezTo>
                <a:cubicBezTo>
                  <a:pt x="812196" y="448046"/>
                  <a:pt x="806370" y="454610"/>
                  <a:pt x="798344" y="454610"/>
                </a:cubicBezTo>
                <a:cubicBezTo>
                  <a:pt x="792510" y="454610"/>
                  <a:pt x="785947" y="448046"/>
                  <a:pt x="785947" y="440753"/>
                </a:cubicBezTo>
                <a:cubicBezTo>
                  <a:pt x="785947" y="434190"/>
                  <a:pt x="792510" y="428356"/>
                  <a:pt x="798344" y="428356"/>
                </a:cubicBezTo>
                <a:close/>
                <a:moveTo>
                  <a:pt x="724138" y="428356"/>
                </a:moveTo>
                <a:cubicBezTo>
                  <a:pt x="731434" y="428356"/>
                  <a:pt x="738002" y="434190"/>
                  <a:pt x="738002" y="442212"/>
                </a:cubicBezTo>
                <a:cubicBezTo>
                  <a:pt x="738002" y="448046"/>
                  <a:pt x="731434" y="454610"/>
                  <a:pt x="724138" y="454610"/>
                </a:cubicBezTo>
                <a:cubicBezTo>
                  <a:pt x="717578" y="454610"/>
                  <a:pt x="711747" y="448046"/>
                  <a:pt x="711747" y="442212"/>
                </a:cubicBezTo>
                <a:cubicBezTo>
                  <a:pt x="711747" y="434190"/>
                  <a:pt x="717578" y="428356"/>
                  <a:pt x="724138" y="428356"/>
                </a:cubicBezTo>
                <a:close/>
                <a:moveTo>
                  <a:pt x="653312" y="428356"/>
                </a:moveTo>
                <a:cubicBezTo>
                  <a:pt x="660604" y="428356"/>
                  <a:pt x="667165" y="434190"/>
                  <a:pt x="667165" y="442212"/>
                </a:cubicBezTo>
                <a:cubicBezTo>
                  <a:pt x="667165" y="448046"/>
                  <a:pt x="660604" y="454610"/>
                  <a:pt x="653312" y="454610"/>
                </a:cubicBezTo>
                <a:cubicBezTo>
                  <a:pt x="645288" y="454610"/>
                  <a:pt x="640912" y="448046"/>
                  <a:pt x="640912" y="442212"/>
                </a:cubicBezTo>
                <a:cubicBezTo>
                  <a:pt x="640912" y="434190"/>
                  <a:pt x="645288" y="428356"/>
                  <a:pt x="653312" y="428356"/>
                </a:cubicBezTo>
                <a:close/>
                <a:moveTo>
                  <a:pt x="3796752" y="424982"/>
                </a:moveTo>
                <a:cubicBezTo>
                  <a:pt x="3804774" y="424982"/>
                  <a:pt x="3810608" y="431209"/>
                  <a:pt x="3810608" y="439771"/>
                </a:cubicBezTo>
                <a:cubicBezTo>
                  <a:pt x="3810608" y="447555"/>
                  <a:pt x="3804774" y="454560"/>
                  <a:pt x="3796752" y="454560"/>
                </a:cubicBezTo>
                <a:cubicBezTo>
                  <a:pt x="3790918" y="454560"/>
                  <a:pt x="3784355" y="447555"/>
                  <a:pt x="3784355" y="439771"/>
                </a:cubicBezTo>
                <a:cubicBezTo>
                  <a:pt x="3784355" y="431209"/>
                  <a:pt x="3790918" y="424982"/>
                  <a:pt x="3796752" y="424982"/>
                </a:cubicBezTo>
                <a:close/>
                <a:moveTo>
                  <a:pt x="3725922" y="424982"/>
                </a:moveTo>
                <a:cubicBezTo>
                  <a:pt x="3733944" y="424982"/>
                  <a:pt x="3739778" y="431209"/>
                  <a:pt x="3739778" y="439771"/>
                </a:cubicBezTo>
                <a:cubicBezTo>
                  <a:pt x="3739778" y="447555"/>
                  <a:pt x="3733944" y="454560"/>
                  <a:pt x="3725922" y="454560"/>
                </a:cubicBezTo>
                <a:cubicBezTo>
                  <a:pt x="3719359" y="454560"/>
                  <a:pt x="3713525" y="447555"/>
                  <a:pt x="3713525" y="439771"/>
                </a:cubicBezTo>
                <a:cubicBezTo>
                  <a:pt x="3713525" y="431209"/>
                  <a:pt x="3717900" y="424982"/>
                  <a:pt x="3725922" y="424982"/>
                </a:cubicBezTo>
                <a:close/>
                <a:moveTo>
                  <a:pt x="3655091" y="424982"/>
                </a:moveTo>
                <a:cubicBezTo>
                  <a:pt x="3662384" y="424982"/>
                  <a:pt x="3668947" y="431209"/>
                  <a:pt x="3668947" y="439771"/>
                </a:cubicBezTo>
                <a:cubicBezTo>
                  <a:pt x="3668947" y="447555"/>
                  <a:pt x="3662384" y="454560"/>
                  <a:pt x="3655091" y="454560"/>
                </a:cubicBezTo>
                <a:cubicBezTo>
                  <a:pt x="3647069" y="454560"/>
                  <a:pt x="3642694" y="447555"/>
                  <a:pt x="3642694" y="439771"/>
                </a:cubicBezTo>
                <a:cubicBezTo>
                  <a:pt x="3642694" y="431209"/>
                  <a:pt x="3647069" y="424982"/>
                  <a:pt x="3655091" y="424982"/>
                </a:cubicBezTo>
                <a:close/>
                <a:moveTo>
                  <a:pt x="3583280" y="424982"/>
                </a:moveTo>
                <a:cubicBezTo>
                  <a:pt x="3591064" y="424982"/>
                  <a:pt x="3598069" y="431209"/>
                  <a:pt x="3598069" y="439771"/>
                </a:cubicBezTo>
                <a:cubicBezTo>
                  <a:pt x="3598069" y="447555"/>
                  <a:pt x="3591064" y="454560"/>
                  <a:pt x="3583280" y="454560"/>
                </a:cubicBezTo>
                <a:cubicBezTo>
                  <a:pt x="3574718" y="454560"/>
                  <a:pt x="3568491" y="447555"/>
                  <a:pt x="3568491" y="439771"/>
                </a:cubicBezTo>
                <a:cubicBezTo>
                  <a:pt x="3568491" y="431209"/>
                  <a:pt x="3574718" y="424982"/>
                  <a:pt x="3583280" y="424982"/>
                </a:cubicBezTo>
                <a:close/>
                <a:moveTo>
                  <a:pt x="3512449" y="424982"/>
                </a:moveTo>
                <a:cubicBezTo>
                  <a:pt x="3520232" y="424982"/>
                  <a:pt x="3527237" y="431209"/>
                  <a:pt x="3527237" y="439771"/>
                </a:cubicBezTo>
                <a:cubicBezTo>
                  <a:pt x="3527237" y="447555"/>
                  <a:pt x="3520232" y="454560"/>
                  <a:pt x="3512449" y="454560"/>
                </a:cubicBezTo>
                <a:cubicBezTo>
                  <a:pt x="3503887" y="454560"/>
                  <a:pt x="3497661" y="447555"/>
                  <a:pt x="3497661" y="439771"/>
                </a:cubicBezTo>
                <a:cubicBezTo>
                  <a:pt x="3497661" y="431209"/>
                  <a:pt x="3503887" y="424982"/>
                  <a:pt x="3512449" y="424982"/>
                </a:cubicBezTo>
                <a:close/>
                <a:moveTo>
                  <a:pt x="3440686" y="424982"/>
                </a:moveTo>
                <a:cubicBezTo>
                  <a:pt x="3448708" y="424982"/>
                  <a:pt x="3453083" y="431209"/>
                  <a:pt x="3453083" y="439771"/>
                </a:cubicBezTo>
                <a:cubicBezTo>
                  <a:pt x="3453083" y="447555"/>
                  <a:pt x="3448708" y="454560"/>
                  <a:pt x="3440686" y="454560"/>
                </a:cubicBezTo>
                <a:cubicBezTo>
                  <a:pt x="3433393" y="454560"/>
                  <a:pt x="3426830" y="447555"/>
                  <a:pt x="3426830" y="439771"/>
                </a:cubicBezTo>
                <a:cubicBezTo>
                  <a:pt x="3426830" y="431209"/>
                  <a:pt x="3433393" y="424982"/>
                  <a:pt x="3440686" y="424982"/>
                </a:cubicBezTo>
                <a:close/>
                <a:moveTo>
                  <a:pt x="3369857" y="424982"/>
                </a:moveTo>
                <a:cubicBezTo>
                  <a:pt x="3376420" y="424982"/>
                  <a:pt x="3382254" y="431209"/>
                  <a:pt x="3382254" y="439771"/>
                </a:cubicBezTo>
                <a:cubicBezTo>
                  <a:pt x="3382254" y="447555"/>
                  <a:pt x="3376420" y="454560"/>
                  <a:pt x="3369857" y="454560"/>
                </a:cubicBezTo>
                <a:cubicBezTo>
                  <a:pt x="3362564" y="454560"/>
                  <a:pt x="3356001" y="447555"/>
                  <a:pt x="3356001" y="439771"/>
                </a:cubicBezTo>
                <a:cubicBezTo>
                  <a:pt x="3356001" y="431209"/>
                  <a:pt x="3362564" y="424982"/>
                  <a:pt x="3369857" y="424982"/>
                </a:cubicBezTo>
                <a:close/>
                <a:moveTo>
                  <a:pt x="3299097" y="424982"/>
                </a:moveTo>
                <a:cubicBezTo>
                  <a:pt x="3305656" y="424982"/>
                  <a:pt x="3311491" y="431209"/>
                  <a:pt x="3311491" y="439771"/>
                </a:cubicBezTo>
                <a:cubicBezTo>
                  <a:pt x="3311491" y="447555"/>
                  <a:pt x="3305656" y="454560"/>
                  <a:pt x="3299097" y="454560"/>
                </a:cubicBezTo>
                <a:cubicBezTo>
                  <a:pt x="3291802" y="454560"/>
                  <a:pt x="3285240" y="447555"/>
                  <a:pt x="3285240" y="439771"/>
                </a:cubicBezTo>
                <a:cubicBezTo>
                  <a:pt x="3285240" y="431209"/>
                  <a:pt x="3291802" y="424982"/>
                  <a:pt x="3299097" y="424982"/>
                </a:cubicBezTo>
                <a:close/>
                <a:moveTo>
                  <a:pt x="3226805" y="424982"/>
                </a:moveTo>
                <a:cubicBezTo>
                  <a:pt x="3234825" y="424982"/>
                  <a:pt x="3240664" y="431209"/>
                  <a:pt x="3240664" y="439771"/>
                </a:cubicBezTo>
                <a:cubicBezTo>
                  <a:pt x="3240664" y="447555"/>
                  <a:pt x="3234825" y="454560"/>
                  <a:pt x="3226805" y="454560"/>
                </a:cubicBezTo>
                <a:cubicBezTo>
                  <a:pt x="3220242" y="454560"/>
                  <a:pt x="3214406" y="447555"/>
                  <a:pt x="3214406" y="439771"/>
                </a:cubicBezTo>
                <a:cubicBezTo>
                  <a:pt x="3214406" y="431209"/>
                  <a:pt x="3220242" y="424982"/>
                  <a:pt x="3226805" y="424982"/>
                </a:cubicBezTo>
                <a:close/>
                <a:moveTo>
                  <a:pt x="3152602" y="424982"/>
                </a:moveTo>
                <a:cubicBezTo>
                  <a:pt x="3159895" y="424982"/>
                  <a:pt x="3166460" y="431209"/>
                  <a:pt x="3166460" y="439771"/>
                </a:cubicBezTo>
                <a:cubicBezTo>
                  <a:pt x="3166460" y="447555"/>
                  <a:pt x="3159895" y="454560"/>
                  <a:pt x="3152602" y="454560"/>
                </a:cubicBezTo>
                <a:cubicBezTo>
                  <a:pt x="3146038" y="454560"/>
                  <a:pt x="3140203" y="447555"/>
                  <a:pt x="3140203" y="439771"/>
                </a:cubicBezTo>
                <a:cubicBezTo>
                  <a:pt x="3140203" y="431209"/>
                  <a:pt x="3146038" y="424982"/>
                  <a:pt x="3152602" y="424982"/>
                </a:cubicBezTo>
                <a:close/>
                <a:moveTo>
                  <a:pt x="3081772" y="424982"/>
                </a:moveTo>
                <a:cubicBezTo>
                  <a:pt x="3089064" y="424982"/>
                  <a:pt x="3095624" y="431209"/>
                  <a:pt x="3095624" y="439771"/>
                </a:cubicBezTo>
                <a:cubicBezTo>
                  <a:pt x="3095624" y="447555"/>
                  <a:pt x="3089064" y="454560"/>
                  <a:pt x="3081772" y="454560"/>
                </a:cubicBezTo>
                <a:cubicBezTo>
                  <a:pt x="3073748" y="454560"/>
                  <a:pt x="3069372" y="447555"/>
                  <a:pt x="3069372" y="439771"/>
                </a:cubicBezTo>
                <a:cubicBezTo>
                  <a:pt x="3069372" y="431209"/>
                  <a:pt x="3073748" y="424982"/>
                  <a:pt x="3081772" y="424982"/>
                </a:cubicBezTo>
                <a:close/>
                <a:moveTo>
                  <a:pt x="3013715" y="424982"/>
                </a:moveTo>
                <a:cubicBezTo>
                  <a:pt x="3021305" y="424982"/>
                  <a:pt x="3028135" y="431209"/>
                  <a:pt x="3028135" y="439771"/>
                </a:cubicBezTo>
                <a:cubicBezTo>
                  <a:pt x="3028135" y="447555"/>
                  <a:pt x="3021305" y="454560"/>
                  <a:pt x="3013715" y="454560"/>
                </a:cubicBezTo>
                <a:cubicBezTo>
                  <a:pt x="3005368" y="454560"/>
                  <a:pt x="2998539" y="447555"/>
                  <a:pt x="2998539" y="439771"/>
                </a:cubicBezTo>
                <a:cubicBezTo>
                  <a:pt x="2998539" y="431209"/>
                  <a:pt x="3005368" y="424982"/>
                  <a:pt x="3013715" y="424982"/>
                </a:cubicBezTo>
                <a:close/>
                <a:moveTo>
                  <a:pt x="2942491" y="424982"/>
                </a:moveTo>
                <a:cubicBezTo>
                  <a:pt x="2951052" y="424982"/>
                  <a:pt x="2957286" y="431209"/>
                  <a:pt x="2957286" y="439771"/>
                </a:cubicBezTo>
                <a:cubicBezTo>
                  <a:pt x="2957286" y="447555"/>
                  <a:pt x="2951052" y="454560"/>
                  <a:pt x="2942491" y="454560"/>
                </a:cubicBezTo>
                <a:cubicBezTo>
                  <a:pt x="2934710" y="454560"/>
                  <a:pt x="2927708" y="447555"/>
                  <a:pt x="2927708" y="439771"/>
                </a:cubicBezTo>
                <a:cubicBezTo>
                  <a:pt x="2927708" y="431209"/>
                  <a:pt x="2934710" y="424982"/>
                  <a:pt x="2942491" y="424982"/>
                </a:cubicBezTo>
                <a:close/>
                <a:moveTo>
                  <a:pt x="2868291" y="424982"/>
                </a:moveTo>
                <a:cubicBezTo>
                  <a:pt x="2876858" y="424982"/>
                  <a:pt x="2883085" y="431209"/>
                  <a:pt x="2883085" y="439771"/>
                </a:cubicBezTo>
                <a:cubicBezTo>
                  <a:pt x="2883085" y="447555"/>
                  <a:pt x="2876858" y="454560"/>
                  <a:pt x="2868291" y="454560"/>
                </a:cubicBezTo>
                <a:cubicBezTo>
                  <a:pt x="2860509" y="454560"/>
                  <a:pt x="2853504" y="447555"/>
                  <a:pt x="2853504" y="439771"/>
                </a:cubicBezTo>
                <a:cubicBezTo>
                  <a:pt x="2853504" y="431209"/>
                  <a:pt x="2860509" y="424982"/>
                  <a:pt x="2868291" y="424982"/>
                </a:cubicBezTo>
                <a:close/>
                <a:moveTo>
                  <a:pt x="2796533" y="424982"/>
                </a:moveTo>
                <a:cubicBezTo>
                  <a:pt x="2804555" y="424982"/>
                  <a:pt x="2808932" y="431209"/>
                  <a:pt x="2808932" y="439771"/>
                </a:cubicBezTo>
                <a:cubicBezTo>
                  <a:pt x="2808932" y="447555"/>
                  <a:pt x="2804555" y="454560"/>
                  <a:pt x="2796533" y="454560"/>
                </a:cubicBezTo>
                <a:cubicBezTo>
                  <a:pt x="2789240" y="454560"/>
                  <a:pt x="2782678" y="447555"/>
                  <a:pt x="2782678" y="439771"/>
                </a:cubicBezTo>
                <a:cubicBezTo>
                  <a:pt x="2782678" y="431209"/>
                  <a:pt x="2789240" y="424982"/>
                  <a:pt x="2796533" y="424982"/>
                </a:cubicBezTo>
                <a:close/>
                <a:moveTo>
                  <a:pt x="2725695" y="424982"/>
                </a:moveTo>
                <a:cubicBezTo>
                  <a:pt x="2731532" y="424982"/>
                  <a:pt x="2738097" y="431209"/>
                  <a:pt x="2738097" y="439771"/>
                </a:cubicBezTo>
                <a:cubicBezTo>
                  <a:pt x="2738097" y="447555"/>
                  <a:pt x="2731532" y="454560"/>
                  <a:pt x="2725695" y="454560"/>
                </a:cubicBezTo>
                <a:cubicBezTo>
                  <a:pt x="2717681" y="454560"/>
                  <a:pt x="2711846" y="447555"/>
                  <a:pt x="2711846" y="439771"/>
                </a:cubicBezTo>
                <a:cubicBezTo>
                  <a:pt x="2711846" y="431209"/>
                  <a:pt x="2717681" y="424982"/>
                  <a:pt x="2725695" y="424982"/>
                </a:cubicBezTo>
                <a:close/>
                <a:moveTo>
                  <a:pt x="2654870" y="424982"/>
                </a:moveTo>
                <a:cubicBezTo>
                  <a:pt x="2660705" y="424982"/>
                  <a:pt x="2667270" y="431209"/>
                  <a:pt x="2667270" y="439771"/>
                </a:cubicBezTo>
                <a:cubicBezTo>
                  <a:pt x="2667270" y="447555"/>
                  <a:pt x="2660705" y="454560"/>
                  <a:pt x="2654870" y="454560"/>
                </a:cubicBezTo>
                <a:cubicBezTo>
                  <a:pt x="2646850" y="454560"/>
                  <a:pt x="2641018" y="447555"/>
                  <a:pt x="2641018" y="439771"/>
                </a:cubicBezTo>
                <a:cubicBezTo>
                  <a:pt x="2641018" y="431209"/>
                  <a:pt x="2646850" y="424982"/>
                  <a:pt x="2654870" y="424982"/>
                </a:cubicBezTo>
                <a:close/>
                <a:moveTo>
                  <a:pt x="2582580" y="424982"/>
                </a:moveTo>
                <a:cubicBezTo>
                  <a:pt x="2589875" y="424982"/>
                  <a:pt x="2596437" y="431209"/>
                  <a:pt x="2596437" y="439771"/>
                </a:cubicBezTo>
                <a:cubicBezTo>
                  <a:pt x="2596437" y="447555"/>
                  <a:pt x="2589875" y="454560"/>
                  <a:pt x="2582580" y="454560"/>
                </a:cubicBezTo>
                <a:cubicBezTo>
                  <a:pt x="2576019" y="454560"/>
                  <a:pt x="2570184" y="447555"/>
                  <a:pt x="2570184" y="439771"/>
                </a:cubicBezTo>
                <a:cubicBezTo>
                  <a:pt x="2570184" y="431209"/>
                  <a:pt x="2576019" y="424982"/>
                  <a:pt x="2582580" y="424982"/>
                </a:cubicBezTo>
                <a:close/>
                <a:moveTo>
                  <a:pt x="2511026" y="424982"/>
                </a:moveTo>
                <a:cubicBezTo>
                  <a:pt x="2519047" y="424982"/>
                  <a:pt x="2525610" y="431209"/>
                  <a:pt x="2525610" y="439771"/>
                </a:cubicBezTo>
                <a:cubicBezTo>
                  <a:pt x="2525610" y="447555"/>
                  <a:pt x="2519047" y="454560"/>
                  <a:pt x="2511026" y="454560"/>
                </a:cubicBezTo>
                <a:cubicBezTo>
                  <a:pt x="2503735" y="454560"/>
                  <a:pt x="2499361" y="447555"/>
                  <a:pt x="2499361" y="439771"/>
                </a:cubicBezTo>
                <a:cubicBezTo>
                  <a:pt x="2499361" y="431209"/>
                  <a:pt x="2503735" y="424982"/>
                  <a:pt x="2511026" y="424982"/>
                </a:cubicBezTo>
                <a:close/>
                <a:moveTo>
                  <a:pt x="1799085" y="357525"/>
                </a:moveTo>
                <a:cubicBezTo>
                  <a:pt x="1807647" y="357525"/>
                  <a:pt x="1813873" y="361900"/>
                  <a:pt x="1813873" y="369922"/>
                </a:cubicBezTo>
                <a:cubicBezTo>
                  <a:pt x="1813873" y="377215"/>
                  <a:pt x="1807647" y="383779"/>
                  <a:pt x="1799085" y="383779"/>
                </a:cubicBezTo>
                <a:cubicBezTo>
                  <a:pt x="1790525" y="383779"/>
                  <a:pt x="1784300" y="377215"/>
                  <a:pt x="1784300" y="369922"/>
                </a:cubicBezTo>
                <a:cubicBezTo>
                  <a:pt x="1784300" y="361900"/>
                  <a:pt x="1790525" y="357525"/>
                  <a:pt x="1799085" y="357525"/>
                </a:cubicBezTo>
                <a:close/>
                <a:moveTo>
                  <a:pt x="1728262" y="357525"/>
                </a:moveTo>
                <a:cubicBezTo>
                  <a:pt x="1736825" y="357525"/>
                  <a:pt x="1743049" y="361900"/>
                  <a:pt x="1743049" y="369922"/>
                </a:cubicBezTo>
                <a:cubicBezTo>
                  <a:pt x="1743049" y="377215"/>
                  <a:pt x="1736825" y="383779"/>
                  <a:pt x="1728262" y="383779"/>
                </a:cubicBezTo>
                <a:cubicBezTo>
                  <a:pt x="1719697" y="383779"/>
                  <a:pt x="1713470" y="377215"/>
                  <a:pt x="1713470" y="369922"/>
                </a:cubicBezTo>
                <a:cubicBezTo>
                  <a:pt x="1713470" y="361900"/>
                  <a:pt x="1719697" y="357525"/>
                  <a:pt x="1728262" y="357525"/>
                </a:cubicBezTo>
                <a:close/>
                <a:moveTo>
                  <a:pt x="1657429" y="357525"/>
                </a:moveTo>
                <a:cubicBezTo>
                  <a:pt x="1665215" y="357525"/>
                  <a:pt x="1672220" y="361900"/>
                  <a:pt x="1672220" y="369922"/>
                </a:cubicBezTo>
                <a:cubicBezTo>
                  <a:pt x="1672220" y="377215"/>
                  <a:pt x="1665215" y="383779"/>
                  <a:pt x="1657429" y="383779"/>
                </a:cubicBezTo>
                <a:cubicBezTo>
                  <a:pt x="1648870" y="383779"/>
                  <a:pt x="1642650" y="377215"/>
                  <a:pt x="1642650" y="369922"/>
                </a:cubicBezTo>
                <a:cubicBezTo>
                  <a:pt x="1642650" y="361900"/>
                  <a:pt x="1648870" y="357525"/>
                  <a:pt x="1657429" y="357525"/>
                </a:cubicBezTo>
                <a:close/>
                <a:moveTo>
                  <a:pt x="1582296" y="357525"/>
                </a:moveTo>
                <a:cubicBezTo>
                  <a:pt x="1589593" y="357525"/>
                  <a:pt x="1594704" y="361900"/>
                  <a:pt x="1594704" y="369922"/>
                </a:cubicBezTo>
                <a:cubicBezTo>
                  <a:pt x="1594704" y="377215"/>
                  <a:pt x="1589593" y="383779"/>
                  <a:pt x="1582296" y="383779"/>
                </a:cubicBezTo>
                <a:cubicBezTo>
                  <a:pt x="1574274" y="383779"/>
                  <a:pt x="1568441" y="377215"/>
                  <a:pt x="1568441" y="369922"/>
                </a:cubicBezTo>
                <a:cubicBezTo>
                  <a:pt x="1568441" y="361900"/>
                  <a:pt x="1574274" y="357525"/>
                  <a:pt x="1582296" y="357525"/>
                </a:cubicBezTo>
                <a:close/>
                <a:moveTo>
                  <a:pt x="1512195" y="357525"/>
                </a:moveTo>
                <a:cubicBezTo>
                  <a:pt x="1518030" y="357525"/>
                  <a:pt x="1523863" y="361900"/>
                  <a:pt x="1523863" y="369922"/>
                </a:cubicBezTo>
                <a:cubicBezTo>
                  <a:pt x="1523863" y="377215"/>
                  <a:pt x="1518030" y="383779"/>
                  <a:pt x="1512195" y="383779"/>
                </a:cubicBezTo>
                <a:cubicBezTo>
                  <a:pt x="1504171" y="383779"/>
                  <a:pt x="1497612" y="377215"/>
                  <a:pt x="1497612" y="369922"/>
                </a:cubicBezTo>
                <a:cubicBezTo>
                  <a:pt x="1497612" y="361900"/>
                  <a:pt x="1504171" y="357525"/>
                  <a:pt x="1512195" y="357525"/>
                </a:cubicBezTo>
                <a:close/>
                <a:moveTo>
                  <a:pt x="1439171" y="357525"/>
                </a:moveTo>
                <a:cubicBezTo>
                  <a:pt x="1447188" y="357525"/>
                  <a:pt x="1453023" y="361900"/>
                  <a:pt x="1453023" y="369922"/>
                </a:cubicBezTo>
                <a:cubicBezTo>
                  <a:pt x="1453023" y="377215"/>
                  <a:pt x="1447188" y="383779"/>
                  <a:pt x="1439171" y="383779"/>
                </a:cubicBezTo>
                <a:cubicBezTo>
                  <a:pt x="1433336" y="383779"/>
                  <a:pt x="1426774" y="377215"/>
                  <a:pt x="1426774" y="369922"/>
                </a:cubicBezTo>
                <a:cubicBezTo>
                  <a:pt x="1426774" y="361900"/>
                  <a:pt x="1433336" y="357525"/>
                  <a:pt x="1439171" y="357525"/>
                </a:cubicBezTo>
                <a:close/>
                <a:moveTo>
                  <a:pt x="1368347" y="357525"/>
                </a:moveTo>
                <a:cubicBezTo>
                  <a:pt x="1376368" y="357525"/>
                  <a:pt x="1382199" y="361900"/>
                  <a:pt x="1382199" y="369922"/>
                </a:cubicBezTo>
                <a:cubicBezTo>
                  <a:pt x="1382199" y="377215"/>
                  <a:pt x="1376368" y="383779"/>
                  <a:pt x="1368347" y="383779"/>
                </a:cubicBezTo>
                <a:cubicBezTo>
                  <a:pt x="1362508" y="383779"/>
                  <a:pt x="1355949" y="377215"/>
                  <a:pt x="1355949" y="369922"/>
                </a:cubicBezTo>
                <a:cubicBezTo>
                  <a:pt x="1355949" y="361900"/>
                  <a:pt x="1362508" y="357525"/>
                  <a:pt x="1368347" y="357525"/>
                </a:cubicBezTo>
                <a:close/>
                <a:moveTo>
                  <a:pt x="1297518" y="357525"/>
                </a:moveTo>
                <a:cubicBezTo>
                  <a:pt x="1305540" y="357525"/>
                  <a:pt x="1311374" y="361900"/>
                  <a:pt x="1311374" y="369922"/>
                </a:cubicBezTo>
                <a:cubicBezTo>
                  <a:pt x="1311374" y="377215"/>
                  <a:pt x="1305540" y="383779"/>
                  <a:pt x="1297518" y="383779"/>
                </a:cubicBezTo>
                <a:cubicBezTo>
                  <a:pt x="1289495" y="383779"/>
                  <a:pt x="1285121" y="377215"/>
                  <a:pt x="1285121" y="369922"/>
                </a:cubicBezTo>
                <a:cubicBezTo>
                  <a:pt x="1285121" y="361900"/>
                  <a:pt x="1289495" y="357525"/>
                  <a:pt x="1297518" y="357525"/>
                </a:cubicBezTo>
                <a:close/>
                <a:moveTo>
                  <a:pt x="1225703" y="357525"/>
                </a:moveTo>
                <a:cubicBezTo>
                  <a:pt x="1233487" y="357525"/>
                  <a:pt x="1240493" y="363359"/>
                  <a:pt x="1240493" y="369922"/>
                </a:cubicBezTo>
                <a:cubicBezTo>
                  <a:pt x="1240493" y="377215"/>
                  <a:pt x="1233487" y="383779"/>
                  <a:pt x="1225703" y="383779"/>
                </a:cubicBezTo>
                <a:cubicBezTo>
                  <a:pt x="1217156" y="383779"/>
                  <a:pt x="1210926" y="377215"/>
                  <a:pt x="1210926" y="369922"/>
                </a:cubicBezTo>
                <a:cubicBezTo>
                  <a:pt x="1210926" y="363359"/>
                  <a:pt x="1217156" y="357525"/>
                  <a:pt x="1225703" y="357525"/>
                </a:cubicBezTo>
                <a:close/>
                <a:moveTo>
                  <a:pt x="1154890" y="357525"/>
                </a:moveTo>
                <a:cubicBezTo>
                  <a:pt x="1162673" y="357525"/>
                  <a:pt x="1169676" y="363359"/>
                  <a:pt x="1169676" y="369922"/>
                </a:cubicBezTo>
                <a:cubicBezTo>
                  <a:pt x="1169676" y="377215"/>
                  <a:pt x="1162673" y="383779"/>
                  <a:pt x="1154890" y="383779"/>
                </a:cubicBezTo>
                <a:cubicBezTo>
                  <a:pt x="1146325" y="383779"/>
                  <a:pt x="1140096" y="377215"/>
                  <a:pt x="1140096" y="369922"/>
                </a:cubicBezTo>
                <a:cubicBezTo>
                  <a:pt x="1140096" y="363359"/>
                  <a:pt x="1146325" y="357525"/>
                  <a:pt x="1154890" y="357525"/>
                </a:cubicBezTo>
                <a:close/>
                <a:moveTo>
                  <a:pt x="1084059" y="357525"/>
                </a:moveTo>
                <a:cubicBezTo>
                  <a:pt x="1091842" y="357525"/>
                  <a:pt x="1098844" y="363359"/>
                  <a:pt x="1098844" y="369922"/>
                </a:cubicBezTo>
                <a:cubicBezTo>
                  <a:pt x="1098844" y="377215"/>
                  <a:pt x="1091842" y="383779"/>
                  <a:pt x="1084059" y="383779"/>
                </a:cubicBezTo>
                <a:cubicBezTo>
                  <a:pt x="1075492" y="383779"/>
                  <a:pt x="1069268" y="377215"/>
                  <a:pt x="1069268" y="369922"/>
                </a:cubicBezTo>
                <a:cubicBezTo>
                  <a:pt x="1069268" y="363359"/>
                  <a:pt x="1075492" y="357525"/>
                  <a:pt x="1084059" y="357525"/>
                </a:cubicBezTo>
                <a:close/>
                <a:moveTo>
                  <a:pt x="1013015" y="357525"/>
                </a:moveTo>
                <a:cubicBezTo>
                  <a:pt x="1020312" y="357525"/>
                  <a:pt x="1024685" y="363359"/>
                  <a:pt x="1024685" y="369922"/>
                </a:cubicBezTo>
                <a:cubicBezTo>
                  <a:pt x="1024685" y="377215"/>
                  <a:pt x="1020312" y="383779"/>
                  <a:pt x="1013015" y="383779"/>
                </a:cubicBezTo>
                <a:cubicBezTo>
                  <a:pt x="1005003" y="383779"/>
                  <a:pt x="998434" y="377215"/>
                  <a:pt x="998434" y="369922"/>
                </a:cubicBezTo>
                <a:cubicBezTo>
                  <a:pt x="998434" y="363359"/>
                  <a:pt x="1005003" y="357525"/>
                  <a:pt x="1013015" y="357525"/>
                </a:cubicBezTo>
                <a:close/>
                <a:moveTo>
                  <a:pt x="941465" y="357525"/>
                </a:moveTo>
                <a:cubicBezTo>
                  <a:pt x="948030" y="357525"/>
                  <a:pt x="953864" y="363359"/>
                  <a:pt x="953864" y="369922"/>
                </a:cubicBezTo>
                <a:cubicBezTo>
                  <a:pt x="953864" y="377215"/>
                  <a:pt x="948030" y="383779"/>
                  <a:pt x="941465" y="383779"/>
                </a:cubicBezTo>
                <a:cubicBezTo>
                  <a:pt x="934173" y="383779"/>
                  <a:pt x="927611" y="377215"/>
                  <a:pt x="927611" y="369922"/>
                </a:cubicBezTo>
                <a:cubicBezTo>
                  <a:pt x="927611" y="363359"/>
                  <a:pt x="934173" y="357525"/>
                  <a:pt x="941465" y="357525"/>
                </a:cubicBezTo>
                <a:close/>
                <a:moveTo>
                  <a:pt x="870633" y="357525"/>
                </a:moveTo>
                <a:cubicBezTo>
                  <a:pt x="877194" y="357525"/>
                  <a:pt x="883034" y="363359"/>
                  <a:pt x="883034" y="369922"/>
                </a:cubicBezTo>
                <a:cubicBezTo>
                  <a:pt x="883034" y="377215"/>
                  <a:pt x="877194" y="383779"/>
                  <a:pt x="870633" y="383779"/>
                </a:cubicBezTo>
                <a:cubicBezTo>
                  <a:pt x="863344" y="383779"/>
                  <a:pt x="856777" y="377215"/>
                  <a:pt x="856777" y="369922"/>
                </a:cubicBezTo>
                <a:cubicBezTo>
                  <a:pt x="856777" y="363359"/>
                  <a:pt x="863344" y="357525"/>
                  <a:pt x="870633" y="357525"/>
                </a:cubicBezTo>
                <a:close/>
                <a:moveTo>
                  <a:pt x="798346" y="357525"/>
                </a:moveTo>
                <a:cubicBezTo>
                  <a:pt x="806370" y="357525"/>
                  <a:pt x="812203" y="363359"/>
                  <a:pt x="812203" y="369922"/>
                </a:cubicBezTo>
                <a:cubicBezTo>
                  <a:pt x="812203" y="377215"/>
                  <a:pt x="806370" y="383779"/>
                  <a:pt x="798346" y="383779"/>
                </a:cubicBezTo>
                <a:cubicBezTo>
                  <a:pt x="792510" y="383779"/>
                  <a:pt x="785947" y="377215"/>
                  <a:pt x="785947" y="369922"/>
                </a:cubicBezTo>
                <a:cubicBezTo>
                  <a:pt x="785947" y="363359"/>
                  <a:pt x="792510" y="357525"/>
                  <a:pt x="798346" y="357525"/>
                </a:cubicBezTo>
                <a:close/>
                <a:moveTo>
                  <a:pt x="3654110" y="354153"/>
                </a:moveTo>
                <a:cubicBezTo>
                  <a:pt x="3661893" y="354153"/>
                  <a:pt x="3668898" y="360716"/>
                  <a:pt x="3668898" y="368738"/>
                </a:cubicBezTo>
                <a:cubicBezTo>
                  <a:pt x="3668898" y="376031"/>
                  <a:pt x="3661893" y="380407"/>
                  <a:pt x="3654110" y="380407"/>
                </a:cubicBezTo>
                <a:cubicBezTo>
                  <a:pt x="3645548" y="380407"/>
                  <a:pt x="3639322" y="376031"/>
                  <a:pt x="3639322" y="368738"/>
                </a:cubicBezTo>
                <a:cubicBezTo>
                  <a:pt x="3639322" y="360716"/>
                  <a:pt x="3645548" y="354153"/>
                  <a:pt x="3654110" y="354153"/>
                </a:cubicBezTo>
                <a:close/>
                <a:moveTo>
                  <a:pt x="3583280" y="354153"/>
                </a:moveTo>
                <a:cubicBezTo>
                  <a:pt x="3591064" y="354153"/>
                  <a:pt x="3598069" y="360716"/>
                  <a:pt x="3598069" y="368738"/>
                </a:cubicBezTo>
                <a:cubicBezTo>
                  <a:pt x="3598069" y="376031"/>
                  <a:pt x="3591064" y="380407"/>
                  <a:pt x="3583280" y="380407"/>
                </a:cubicBezTo>
                <a:cubicBezTo>
                  <a:pt x="3574718" y="380407"/>
                  <a:pt x="3568491" y="376031"/>
                  <a:pt x="3568491" y="368738"/>
                </a:cubicBezTo>
                <a:cubicBezTo>
                  <a:pt x="3568491" y="360716"/>
                  <a:pt x="3574718" y="354153"/>
                  <a:pt x="3583280" y="354153"/>
                </a:cubicBezTo>
                <a:close/>
                <a:moveTo>
                  <a:pt x="3512449" y="354153"/>
                </a:moveTo>
                <a:cubicBezTo>
                  <a:pt x="3520232" y="354153"/>
                  <a:pt x="3527237" y="360983"/>
                  <a:pt x="3527237" y="369330"/>
                </a:cubicBezTo>
                <a:cubicBezTo>
                  <a:pt x="3527237" y="376919"/>
                  <a:pt x="3520232" y="383749"/>
                  <a:pt x="3512449" y="383749"/>
                </a:cubicBezTo>
                <a:cubicBezTo>
                  <a:pt x="3503887" y="383749"/>
                  <a:pt x="3497661" y="376919"/>
                  <a:pt x="3497661" y="369330"/>
                </a:cubicBezTo>
                <a:cubicBezTo>
                  <a:pt x="3497661" y="360983"/>
                  <a:pt x="3503887" y="354153"/>
                  <a:pt x="3512449" y="354153"/>
                </a:cubicBezTo>
                <a:close/>
                <a:moveTo>
                  <a:pt x="3440686" y="354153"/>
                </a:moveTo>
                <a:cubicBezTo>
                  <a:pt x="3448708" y="354153"/>
                  <a:pt x="3453083" y="360983"/>
                  <a:pt x="3453083" y="369330"/>
                </a:cubicBezTo>
                <a:cubicBezTo>
                  <a:pt x="3453083" y="376919"/>
                  <a:pt x="3448708" y="383749"/>
                  <a:pt x="3440686" y="383749"/>
                </a:cubicBezTo>
                <a:cubicBezTo>
                  <a:pt x="3433393" y="383749"/>
                  <a:pt x="3426830" y="376919"/>
                  <a:pt x="3426830" y="369330"/>
                </a:cubicBezTo>
                <a:cubicBezTo>
                  <a:pt x="3426830" y="360983"/>
                  <a:pt x="3433393" y="354153"/>
                  <a:pt x="3440686" y="354153"/>
                </a:cubicBezTo>
                <a:close/>
                <a:moveTo>
                  <a:pt x="3369857" y="354153"/>
                </a:moveTo>
                <a:cubicBezTo>
                  <a:pt x="3376420" y="354153"/>
                  <a:pt x="3382254" y="360983"/>
                  <a:pt x="3382254" y="369330"/>
                </a:cubicBezTo>
                <a:cubicBezTo>
                  <a:pt x="3382254" y="376919"/>
                  <a:pt x="3376420" y="383749"/>
                  <a:pt x="3369857" y="383749"/>
                </a:cubicBezTo>
                <a:cubicBezTo>
                  <a:pt x="3362564" y="383749"/>
                  <a:pt x="3356001" y="376919"/>
                  <a:pt x="3356001" y="369330"/>
                </a:cubicBezTo>
                <a:cubicBezTo>
                  <a:pt x="3356001" y="360983"/>
                  <a:pt x="3362564" y="354153"/>
                  <a:pt x="3369857" y="354153"/>
                </a:cubicBezTo>
                <a:close/>
                <a:moveTo>
                  <a:pt x="3299097" y="354153"/>
                </a:moveTo>
                <a:cubicBezTo>
                  <a:pt x="3305662" y="354153"/>
                  <a:pt x="3311496" y="360983"/>
                  <a:pt x="3311496" y="369330"/>
                </a:cubicBezTo>
                <a:cubicBezTo>
                  <a:pt x="3311496" y="376919"/>
                  <a:pt x="3305662" y="383749"/>
                  <a:pt x="3299097" y="383749"/>
                </a:cubicBezTo>
                <a:cubicBezTo>
                  <a:pt x="3291804" y="383749"/>
                  <a:pt x="3285242" y="376919"/>
                  <a:pt x="3285242" y="369330"/>
                </a:cubicBezTo>
                <a:cubicBezTo>
                  <a:pt x="3285242" y="360983"/>
                  <a:pt x="3291804" y="354153"/>
                  <a:pt x="3299097" y="354153"/>
                </a:cubicBezTo>
                <a:close/>
                <a:moveTo>
                  <a:pt x="3226808" y="354153"/>
                </a:moveTo>
                <a:cubicBezTo>
                  <a:pt x="3234828" y="354153"/>
                  <a:pt x="3240664" y="360983"/>
                  <a:pt x="3240664" y="369330"/>
                </a:cubicBezTo>
                <a:cubicBezTo>
                  <a:pt x="3240664" y="376919"/>
                  <a:pt x="3234828" y="383749"/>
                  <a:pt x="3226808" y="383749"/>
                </a:cubicBezTo>
                <a:cubicBezTo>
                  <a:pt x="3220245" y="383749"/>
                  <a:pt x="3214410" y="376919"/>
                  <a:pt x="3214410" y="369330"/>
                </a:cubicBezTo>
                <a:cubicBezTo>
                  <a:pt x="3214410" y="360983"/>
                  <a:pt x="3220245" y="354153"/>
                  <a:pt x="3226808" y="354153"/>
                </a:cubicBezTo>
                <a:close/>
                <a:moveTo>
                  <a:pt x="3152605" y="354153"/>
                </a:moveTo>
                <a:cubicBezTo>
                  <a:pt x="3159898" y="354153"/>
                  <a:pt x="3166462" y="360983"/>
                  <a:pt x="3166462" y="369330"/>
                </a:cubicBezTo>
                <a:cubicBezTo>
                  <a:pt x="3166462" y="376919"/>
                  <a:pt x="3159898" y="383749"/>
                  <a:pt x="3152605" y="383749"/>
                </a:cubicBezTo>
                <a:cubicBezTo>
                  <a:pt x="3146040" y="383749"/>
                  <a:pt x="3140206" y="376919"/>
                  <a:pt x="3140206" y="369330"/>
                </a:cubicBezTo>
                <a:cubicBezTo>
                  <a:pt x="3140206" y="360983"/>
                  <a:pt x="3146040" y="354153"/>
                  <a:pt x="3152605" y="354153"/>
                </a:cubicBezTo>
                <a:close/>
                <a:moveTo>
                  <a:pt x="3081774" y="354153"/>
                </a:moveTo>
                <a:cubicBezTo>
                  <a:pt x="3089066" y="354153"/>
                  <a:pt x="3095627" y="360983"/>
                  <a:pt x="3095627" y="369330"/>
                </a:cubicBezTo>
                <a:cubicBezTo>
                  <a:pt x="3095627" y="376919"/>
                  <a:pt x="3089066" y="383749"/>
                  <a:pt x="3081774" y="383749"/>
                </a:cubicBezTo>
                <a:cubicBezTo>
                  <a:pt x="3073750" y="383749"/>
                  <a:pt x="3069375" y="376919"/>
                  <a:pt x="3069375" y="369330"/>
                </a:cubicBezTo>
                <a:cubicBezTo>
                  <a:pt x="3069375" y="360983"/>
                  <a:pt x="3073750" y="354153"/>
                  <a:pt x="3081774" y="354153"/>
                </a:cubicBezTo>
                <a:close/>
                <a:moveTo>
                  <a:pt x="3013715" y="354153"/>
                </a:moveTo>
                <a:cubicBezTo>
                  <a:pt x="3021307" y="354153"/>
                  <a:pt x="3028135" y="360983"/>
                  <a:pt x="3028135" y="369330"/>
                </a:cubicBezTo>
                <a:cubicBezTo>
                  <a:pt x="3028135" y="376919"/>
                  <a:pt x="3021307" y="383749"/>
                  <a:pt x="3013715" y="383749"/>
                </a:cubicBezTo>
                <a:cubicBezTo>
                  <a:pt x="3005368" y="383749"/>
                  <a:pt x="2998539" y="376919"/>
                  <a:pt x="2998539" y="369330"/>
                </a:cubicBezTo>
                <a:cubicBezTo>
                  <a:pt x="2998539" y="360983"/>
                  <a:pt x="3005368" y="354153"/>
                  <a:pt x="3013715" y="354153"/>
                </a:cubicBezTo>
                <a:close/>
                <a:moveTo>
                  <a:pt x="2942494" y="354153"/>
                </a:moveTo>
                <a:cubicBezTo>
                  <a:pt x="2951055" y="354153"/>
                  <a:pt x="2957288" y="360983"/>
                  <a:pt x="2957288" y="369330"/>
                </a:cubicBezTo>
                <a:cubicBezTo>
                  <a:pt x="2957288" y="376919"/>
                  <a:pt x="2951055" y="383749"/>
                  <a:pt x="2942494" y="383749"/>
                </a:cubicBezTo>
                <a:cubicBezTo>
                  <a:pt x="2934713" y="383749"/>
                  <a:pt x="2927708" y="376919"/>
                  <a:pt x="2927708" y="369330"/>
                </a:cubicBezTo>
                <a:cubicBezTo>
                  <a:pt x="2927708" y="360983"/>
                  <a:pt x="2934713" y="354153"/>
                  <a:pt x="2942494" y="354153"/>
                </a:cubicBezTo>
                <a:close/>
                <a:moveTo>
                  <a:pt x="2868293" y="354153"/>
                </a:moveTo>
                <a:cubicBezTo>
                  <a:pt x="2876858" y="354153"/>
                  <a:pt x="2883085" y="360983"/>
                  <a:pt x="2883085" y="369330"/>
                </a:cubicBezTo>
                <a:cubicBezTo>
                  <a:pt x="2883085" y="376919"/>
                  <a:pt x="2876858" y="383749"/>
                  <a:pt x="2868293" y="383749"/>
                </a:cubicBezTo>
                <a:cubicBezTo>
                  <a:pt x="2860512" y="383749"/>
                  <a:pt x="2853504" y="376919"/>
                  <a:pt x="2853504" y="369330"/>
                </a:cubicBezTo>
                <a:cubicBezTo>
                  <a:pt x="2853504" y="360983"/>
                  <a:pt x="2860512" y="354153"/>
                  <a:pt x="2868293" y="354153"/>
                </a:cubicBezTo>
                <a:close/>
                <a:moveTo>
                  <a:pt x="2796535" y="354153"/>
                </a:moveTo>
                <a:cubicBezTo>
                  <a:pt x="2804558" y="354153"/>
                  <a:pt x="2808932" y="360983"/>
                  <a:pt x="2808932" y="369330"/>
                </a:cubicBezTo>
                <a:cubicBezTo>
                  <a:pt x="2808932" y="376919"/>
                  <a:pt x="2804558" y="383749"/>
                  <a:pt x="2796535" y="383749"/>
                </a:cubicBezTo>
                <a:cubicBezTo>
                  <a:pt x="2789243" y="383749"/>
                  <a:pt x="2782678" y="376919"/>
                  <a:pt x="2782678" y="369330"/>
                </a:cubicBezTo>
                <a:cubicBezTo>
                  <a:pt x="2782678" y="360983"/>
                  <a:pt x="2789243" y="354153"/>
                  <a:pt x="2796535" y="354153"/>
                </a:cubicBezTo>
                <a:close/>
                <a:moveTo>
                  <a:pt x="2725695" y="354153"/>
                </a:moveTo>
                <a:cubicBezTo>
                  <a:pt x="2731532" y="354153"/>
                  <a:pt x="2738100" y="360983"/>
                  <a:pt x="2738100" y="369330"/>
                </a:cubicBezTo>
                <a:cubicBezTo>
                  <a:pt x="2738100" y="376919"/>
                  <a:pt x="2731532" y="383749"/>
                  <a:pt x="2725695" y="383749"/>
                </a:cubicBezTo>
                <a:cubicBezTo>
                  <a:pt x="2717681" y="383749"/>
                  <a:pt x="2711846" y="376919"/>
                  <a:pt x="2711846" y="369330"/>
                </a:cubicBezTo>
                <a:cubicBezTo>
                  <a:pt x="2711846" y="360983"/>
                  <a:pt x="2717681" y="354153"/>
                  <a:pt x="2725695" y="354153"/>
                </a:cubicBezTo>
                <a:close/>
                <a:moveTo>
                  <a:pt x="2653415" y="354153"/>
                </a:moveTo>
                <a:cubicBezTo>
                  <a:pt x="2660705" y="354153"/>
                  <a:pt x="2667270" y="360983"/>
                  <a:pt x="2667270" y="369330"/>
                </a:cubicBezTo>
                <a:cubicBezTo>
                  <a:pt x="2667270" y="376919"/>
                  <a:pt x="2660705" y="383749"/>
                  <a:pt x="2653415" y="383749"/>
                </a:cubicBezTo>
                <a:cubicBezTo>
                  <a:pt x="2646857" y="383749"/>
                  <a:pt x="2641021" y="376919"/>
                  <a:pt x="2641021" y="369330"/>
                </a:cubicBezTo>
                <a:cubicBezTo>
                  <a:pt x="2641021" y="360983"/>
                  <a:pt x="2646857" y="354153"/>
                  <a:pt x="2653415" y="354153"/>
                </a:cubicBezTo>
                <a:close/>
                <a:moveTo>
                  <a:pt x="2582583" y="354153"/>
                </a:moveTo>
                <a:cubicBezTo>
                  <a:pt x="2589875" y="354153"/>
                  <a:pt x="2596439" y="360983"/>
                  <a:pt x="2596439" y="369330"/>
                </a:cubicBezTo>
                <a:cubicBezTo>
                  <a:pt x="2596439" y="376919"/>
                  <a:pt x="2589875" y="383749"/>
                  <a:pt x="2582583" y="383749"/>
                </a:cubicBezTo>
                <a:cubicBezTo>
                  <a:pt x="2576019" y="383749"/>
                  <a:pt x="2570184" y="376919"/>
                  <a:pt x="2570184" y="369330"/>
                </a:cubicBezTo>
                <a:cubicBezTo>
                  <a:pt x="2570184" y="360983"/>
                  <a:pt x="2576019" y="354153"/>
                  <a:pt x="2582583" y="354153"/>
                </a:cubicBezTo>
                <a:close/>
                <a:moveTo>
                  <a:pt x="2511029" y="354153"/>
                </a:moveTo>
                <a:cubicBezTo>
                  <a:pt x="2519050" y="354153"/>
                  <a:pt x="2525613" y="360983"/>
                  <a:pt x="2525613" y="369330"/>
                </a:cubicBezTo>
                <a:cubicBezTo>
                  <a:pt x="2525613" y="376919"/>
                  <a:pt x="2519050" y="383749"/>
                  <a:pt x="2511029" y="383749"/>
                </a:cubicBezTo>
                <a:cubicBezTo>
                  <a:pt x="2503737" y="383749"/>
                  <a:pt x="2499361" y="376919"/>
                  <a:pt x="2499361" y="369330"/>
                </a:cubicBezTo>
                <a:cubicBezTo>
                  <a:pt x="2499361" y="360983"/>
                  <a:pt x="2503737" y="354153"/>
                  <a:pt x="2511029" y="354153"/>
                </a:cubicBezTo>
                <a:close/>
                <a:moveTo>
                  <a:pt x="2439946" y="354153"/>
                </a:moveTo>
                <a:cubicBezTo>
                  <a:pt x="2448505" y="354153"/>
                  <a:pt x="2454732" y="360983"/>
                  <a:pt x="2454732" y="369330"/>
                </a:cubicBezTo>
                <a:cubicBezTo>
                  <a:pt x="2454732" y="376919"/>
                  <a:pt x="2448505" y="383749"/>
                  <a:pt x="2439946" y="383749"/>
                </a:cubicBezTo>
                <a:cubicBezTo>
                  <a:pt x="2432160" y="383749"/>
                  <a:pt x="2425156" y="376919"/>
                  <a:pt x="2425156" y="369330"/>
                </a:cubicBezTo>
                <a:cubicBezTo>
                  <a:pt x="2425156" y="360983"/>
                  <a:pt x="2432160" y="354153"/>
                  <a:pt x="2439946" y="354153"/>
                </a:cubicBezTo>
                <a:close/>
                <a:moveTo>
                  <a:pt x="2369110" y="354153"/>
                </a:moveTo>
                <a:cubicBezTo>
                  <a:pt x="2377672" y="354153"/>
                  <a:pt x="2383899" y="360983"/>
                  <a:pt x="2383899" y="369330"/>
                </a:cubicBezTo>
                <a:cubicBezTo>
                  <a:pt x="2383899" y="376919"/>
                  <a:pt x="2377672" y="383749"/>
                  <a:pt x="2369110" y="383749"/>
                </a:cubicBezTo>
                <a:cubicBezTo>
                  <a:pt x="2361327" y="383749"/>
                  <a:pt x="2354319" y="376919"/>
                  <a:pt x="2354319" y="369330"/>
                </a:cubicBezTo>
                <a:cubicBezTo>
                  <a:pt x="2354319" y="360983"/>
                  <a:pt x="2361327" y="354153"/>
                  <a:pt x="2369110" y="354153"/>
                </a:cubicBezTo>
                <a:close/>
                <a:moveTo>
                  <a:pt x="2298280" y="354153"/>
                </a:moveTo>
                <a:cubicBezTo>
                  <a:pt x="2306842" y="354153"/>
                  <a:pt x="2313068" y="360983"/>
                  <a:pt x="2313068" y="369330"/>
                </a:cubicBezTo>
                <a:cubicBezTo>
                  <a:pt x="2313068" y="376919"/>
                  <a:pt x="2306842" y="383749"/>
                  <a:pt x="2298280" y="383749"/>
                </a:cubicBezTo>
                <a:cubicBezTo>
                  <a:pt x="2290497" y="383749"/>
                  <a:pt x="2283490" y="376919"/>
                  <a:pt x="2283490" y="369330"/>
                </a:cubicBezTo>
                <a:cubicBezTo>
                  <a:pt x="2283490" y="360983"/>
                  <a:pt x="2290497" y="354153"/>
                  <a:pt x="2298280" y="354153"/>
                </a:cubicBezTo>
                <a:close/>
                <a:moveTo>
                  <a:pt x="2226517" y="354153"/>
                </a:moveTo>
                <a:cubicBezTo>
                  <a:pt x="2234538" y="354153"/>
                  <a:pt x="2238914" y="360983"/>
                  <a:pt x="2238914" y="369330"/>
                </a:cubicBezTo>
                <a:cubicBezTo>
                  <a:pt x="2238914" y="376919"/>
                  <a:pt x="2234538" y="383749"/>
                  <a:pt x="2226517" y="383749"/>
                </a:cubicBezTo>
                <a:cubicBezTo>
                  <a:pt x="2218495" y="383749"/>
                  <a:pt x="2212658" y="376919"/>
                  <a:pt x="2212658" y="369330"/>
                </a:cubicBezTo>
                <a:cubicBezTo>
                  <a:pt x="2212658" y="360983"/>
                  <a:pt x="2218495" y="354153"/>
                  <a:pt x="2226517" y="354153"/>
                </a:cubicBezTo>
                <a:close/>
                <a:moveTo>
                  <a:pt x="2155683" y="354153"/>
                </a:moveTo>
                <a:cubicBezTo>
                  <a:pt x="2161519" y="354153"/>
                  <a:pt x="2168081" y="360983"/>
                  <a:pt x="2168081" y="369330"/>
                </a:cubicBezTo>
                <a:cubicBezTo>
                  <a:pt x="2168081" y="376919"/>
                  <a:pt x="2161519" y="383749"/>
                  <a:pt x="2155683" y="383749"/>
                </a:cubicBezTo>
                <a:cubicBezTo>
                  <a:pt x="2147663" y="383749"/>
                  <a:pt x="2141827" y="376919"/>
                  <a:pt x="2141827" y="369330"/>
                </a:cubicBezTo>
                <a:cubicBezTo>
                  <a:pt x="2141827" y="360983"/>
                  <a:pt x="2147663" y="354153"/>
                  <a:pt x="2155683" y="354153"/>
                </a:cubicBezTo>
                <a:close/>
                <a:moveTo>
                  <a:pt x="2084849" y="354153"/>
                </a:moveTo>
                <a:cubicBezTo>
                  <a:pt x="2090683" y="354153"/>
                  <a:pt x="2097248" y="360983"/>
                  <a:pt x="2097248" y="369330"/>
                </a:cubicBezTo>
                <a:cubicBezTo>
                  <a:pt x="2097248" y="376919"/>
                  <a:pt x="2090683" y="383749"/>
                  <a:pt x="2084849" y="383749"/>
                </a:cubicBezTo>
                <a:cubicBezTo>
                  <a:pt x="2076828" y="383749"/>
                  <a:pt x="2070994" y="376919"/>
                  <a:pt x="2070994" y="369330"/>
                </a:cubicBezTo>
                <a:cubicBezTo>
                  <a:pt x="2070994" y="360983"/>
                  <a:pt x="2076828" y="354153"/>
                  <a:pt x="2084849" y="354153"/>
                </a:cubicBezTo>
                <a:close/>
                <a:moveTo>
                  <a:pt x="2011835" y="354153"/>
                </a:moveTo>
                <a:cubicBezTo>
                  <a:pt x="2019855" y="354153"/>
                  <a:pt x="2026421" y="360983"/>
                  <a:pt x="2026421" y="369330"/>
                </a:cubicBezTo>
                <a:cubicBezTo>
                  <a:pt x="2026421" y="376919"/>
                  <a:pt x="2019855" y="383749"/>
                  <a:pt x="2011835" y="383749"/>
                </a:cubicBezTo>
                <a:cubicBezTo>
                  <a:pt x="2006000" y="383749"/>
                  <a:pt x="2000166" y="376919"/>
                  <a:pt x="2000166" y="369330"/>
                </a:cubicBezTo>
                <a:cubicBezTo>
                  <a:pt x="2000166" y="360983"/>
                  <a:pt x="2006000" y="354153"/>
                  <a:pt x="2011835" y="354153"/>
                </a:cubicBezTo>
                <a:close/>
                <a:moveTo>
                  <a:pt x="1938362" y="354153"/>
                </a:moveTo>
                <a:cubicBezTo>
                  <a:pt x="1946385" y="354153"/>
                  <a:pt x="1952222" y="360983"/>
                  <a:pt x="1952222" y="369330"/>
                </a:cubicBezTo>
                <a:cubicBezTo>
                  <a:pt x="1952222" y="376919"/>
                  <a:pt x="1946385" y="383749"/>
                  <a:pt x="1938362" y="383749"/>
                </a:cubicBezTo>
                <a:cubicBezTo>
                  <a:pt x="1932528" y="383749"/>
                  <a:pt x="1925968" y="376919"/>
                  <a:pt x="1925968" y="369330"/>
                </a:cubicBezTo>
                <a:cubicBezTo>
                  <a:pt x="1925968" y="360983"/>
                  <a:pt x="1932528" y="354153"/>
                  <a:pt x="1938362" y="354153"/>
                </a:cubicBezTo>
                <a:close/>
                <a:moveTo>
                  <a:pt x="1867527" y="354153"/>
                </a:moveTo>
                <a:cubicBezTo>
                  <a:pt x="1875550" y="354153"/>
                  <a:pt x="1881384" y="360983"/>
                  <a:pt x="1881384" y="369330"/>
                </a:cubicBezTo>
                <a:cubicBezTo>
                  <a:pt x="1881384" y="376919"/>
                  <a:pt x="1875550" y="383749"/>
                  <a:pt x="1867527" y="383749"/>
                </a:cubicBezTo>
                <a:cubicBezTo>
                  <a:pt x="1860235" y="383749"/>
                  <a:pt x="1855129" y="376919"/>
                  <a:pt x="1855129" y="369330"/>
                </a:cubicBezTo>
                <a:cubicBezTo>
                  <a:pt x="1855129" y="360983"/>
                  <a:pt x="1860235" y="354153"/>
                  <a:pt x="1867527" y="354153"/>
                </a:cubicBezTo>
                <a:close/>
                <a:moveTo>
                  <a:pt x="1225708" y="284879"/>
                </a:moveTo>
                <a:cubicBezTo>
                  <a:pt x="1233489" y="283322"/>
                  <a:pt x="1240493" y="290327"/>
                  <a:pt x="1240493" y="298111"/>
                </a:cubicBezTo>
                <a:cubicBezTo>
                  <a:pt x="1240493" y="306673"/>
                  <a:pt x="1233489" y="312900"/>
                  <a:pt x="1225708" y="312900"/>
                </a:cubicBezTo>
                <a:cubicBezTo>
                  <a:pt x="1217159" y="312900"/>
                  <a:pt x="1210931" y="306673"/>
                  <a:pt x="1210931" y="298111"/>
                </a:cubicBezTo>
                <a:cubicBezTo>
                  <a:pt x="1210931" y="290327"/>
                  <a:pt x="1217159" y="284879"/>
                  <a:pt x="1225708" y="284879"/>
                </a:cubicBezTo>
                <a:close/>
                <a:moveTo>
                  <a:pt x="3440686" y="283322"/>
                </a:moveTo>
                <a:cubicBezTo>
                  <a:pt x="3448708" y="283322"/>
                  <a:pt x="3453083" y="289885"/>
                  <a:pt x="3453083" y="297178"/>
                </a:cubicBezTo>
                <a:cubicBezTo>
                  <a:pt x="3453083" y="305200"/>
                  <a:pt x="3448708" y="309576"/>
                  <a:pt x="3440686" y="309576"/>
                </a:cubicBezTo>
                <a:cubicBezTo>
                  <a:pt x="3433393" y="309576"/>
                  <a:pt x="3426830" y="305200"/>
                  <a:pt x="3426830" y="297178"/>
                </a:cubicBezTo>
                <a:cubicBezTo>
                  <a:pt x="3426830" y="289885"/>
                  <a:pt x="3433393" y="283322"/>
                  <a:pt x="3440686" y="283322"/>
                </a:cubicBezTo>
                <a:close/>
                <a:moveTo>
                  <a:pt x="3369857" y="283322"/>
                </a:moveTo>
                <a:cubicBezTo>
                  <a:pt x="3376420" y="283322"/>
                  <a:pt x="3382254" y="289885"/>
                  <a:pt x="3382254" y="297178"/>
                </a:cubicBezTo>
                <a:cubicBezTo>
                  <a:pt x="3382254" y="305200"/>
                  <a:pt x="3376420" y="309576"/>
                  <a:pt x="3369857" y="309576"/>
                </a:cubicBezTo>
                <a:cubicBezTo>
                  <a:pt x="3362564" y="309576"/>
                  <a:pt x="3356001" y="305200"/>
                  <a:pt x="3356001" y="297178"/>
                </a:cubicBezTo>
                <a:cubicBezTo>
                  <a:pt x="3356001" y="289885"/>
                  <a:pt x="3362564" y="283322"/>
                  <a:pt x="3369857" y="283322"/>
                </a:cubicBezTo>
                <a:close/>
                <a:moveTo>
                  <a:pt x="3299100" y="283322"/>
                </a:moveTo>
                <a:cubicBezTo>
                  <a:pt x="3305662" y="283322"/>
                  <a:pt x="3311496" y="289885"/>
                  <a:pt x="3311496" y="297178"/>
                </a:cubicBezTo>
                <a:cubicBezTo>
                  <a:pt x="3311496" y="305200"/>
                  <a:pt x="3305662" y="309576"/>
                  <a:pt x="3299100" y="309576"/>
                </a:cubicBezTo>
                <a:cubicBezTo>
                  <a:pt x="3291804" y="309576"/>
                  <a:pt x="3285242" y="305200"/>
                  <a:pt x="3285242" y="297178"/>
                </a:cubicBezTo>
                <a:cubicBezTo>
                  <a:pt x="3285242" y="289885"/>
                  <a:pt x="3291804" y="283322"/>
                  <a:pt x="3299100" y="283322"/>
                </a:cubicBezTo>
                <a:close/>
                <a:moveTo>
                  <a:pt x="3226808" y="283322"/>
                </a:moveTo>
                <a:cubicBezTo>
                  <a:pt x="3234828" y="283322"/>
                  <a:pt x="3240664" y="289885"/>
                  <a:pt x="3240664" y="297178"/>
                </a:cubicBezTo>
                <a:cubicBezTo>
                  <a:pt x="3240664" y="305200"/>
                  <a:pt x="3234828" y="309576"/>
                  <a:pt x="3226808" y="309576"/>
                </a:cubicBezTo>
                <a:cubicBezTo>
                  <a:pt x="3220245" y="309576"/>
                  <a:pt x="3214410" y="305200"/>
                  <a:pt x="3214410" y="297178"/>
                </a:cubicBezTo>
                <a:cubicBezTo>
                  <a:pt x="3214410" y="289885"/>
                  <a:pt x="3220245" y="283322"/>
                  <a:pt x="3226808" y="283322"/>
                </a:cubicBezTo>
                <a:close/>
                <a:moveTo>
                  <a:pt x="3152605" y="283322"/>
                </a:moveTo>
                <a:cubicBezTo>
                  <a:pt x="3159898" y="283322"/>
                  <a:pt x="3166462" y="289885"/>
                  <a:pt x="3166462" y="297178"/>
                </a:cubicBezTo>
                <a:cubicBezTo>
                  <a:pt x="3166462" y="305200"/>
                  <a:pt x="3159898" y="309576"/>
                  <a:pt x="3152605" y="309576"/>
                </a:cubicBezTo>
                <a:cubicBezTo>
                  <a:pt x="3146041" y="309576"/>
                  <a:pt x="3140209" y="305200"/>
                  <a:pt x="3140209" y="297178"/>
                </a:cubicBezTo>
                <a:cubicBezTo>
                  <a:pt x="3140209" y="289885"/>
                  <a:pt x="3146041" y="283322"/>
                  <a:pt x="3152605" y="283322"/>
                </a:cubicBezTo>
                <a:close/>
                <a:moveTo>
                  <a:pt x="3081774" y="283322"/>
                </a:moveTo>
                <a:cubicBezTo>
                  <a:pt x="3089066" y="283322"/>
                  <a:pt x="3095628" y="289885"/>
                  <a:pt x="3095628" y="297178"/>
                </a:cubicBezTo>
                <a:cubicBezTo>
                  <a:pt x="3095628" y="305200"/>
                  <a:pt x="3089066" y="309576"/>
                  <a:pt x="3081774" y="309576"/>
                </a:cubicBezTo>
                <a:cubicBezTo>
                  <a:pt x="3073750" y="309576"/>
                  <a:pt x="3069375" y="305200"/>
                  <a:pt x="3069375" y="297178"/>
                </a:cubicBezTo>
                <a:cubicBezTo>
                  <a:pt x="3069375" y="289885"/>
                  <a:pt x="3073750" y="283322"/>
                  <a:pt x="3081774" y="283322"/>
                </a:cubicBezTo>
                <a:close/>
                <a:moveTo>
                  <a:pt x="3013717" y="283322"/>
                </a:moveTo>
                <a:cubicBezTo>
                  <a:pt x="3021307" y="283322"/>
                  <a:pt x="3028135" y="289885"/>
                  <a:pt x="3028135" y="297178"/>
                </a:cubicBezTo>
                <a:cubicBezTo>
                  <a:pt x="3028135" y="305200"/>
                  <a:pt x="3021307" y="309576"/>
                  <a:pt x="3013717" y="309576"/>
                </a:cubicBezTo>
                <a:cubicBezTo>
                  <a:pt x="3005371" y="309576"/>
                  <a:pt x="2998539" y="305200"/>
                  <a:pt x="2998539" y="297178"/>
                </a:cubicBezTo>
                <a:cubicBezTo>
                  <a:pt x="2998539" y="289885"/>
                  <a:pt x="3005371" y="283322"/>
                  <a:pt x="3013717" y="283322"/>
                </a:cubicBezTo>
                <a:close/>
                <a:moveTo>
                  <a:pt x="2942494" y="283322"/>
                </a:moveTo>
                <a:cubicBezTo>
                  <a:pt x="2951055" y="283322"/>
                  <a:pt x="2957288" y="290327"/>
                  <a:pt x="2957288" y="298111"/>
                </a:cubicBezTo>
                <a:cubicBezTo>
                  <a:pt x="2957288" y="306673"/>
                  <a:pt x="2951055" y="312900"/>
                  <a:pt x="2942494" y="312900"/>
                </a:cubicBezTo>
                <a:cubicBezTo>
                  <a:pt x="2934713" y="312900"/>
                  <a:pt x="2927711" y="306673"/>
                  <a:pt x="2927711" y="298111"/>
                </a:cubicBezTo>
                <a:cubicBezTo>
                  <a:pt x="2927711" y="290327"/>
                  <a:pt x="2934713" y="283322"/>
                  <a:pt x="2942494" y="283322"/>
                </a:cubicBezTo>
                <a:close/>
                <a:moveTo>
                  <a:pt x="2868293" y="283322"/>
                </a:moveTo>
                <a:cubicBezTo>
                  <a:pt x="2876858" y="283322"/>
                  <a:pt x="2883087" y="290327"/>
                  <a:pt x="2883087" y="298111"/>
                </a:cubicBezTo>
                <a:cubicBezTo>
                  <a:pt x="2883087" y="306673"/>
                  <a:pt x="2876858" y="312900"/>
                  <a:pt x="2868293" y="312900"/>
                </a:cubicBezTo>
                <a:cubicBezTo>
                  <a:pt x="2860512" y="312900"/>
                  <a:pt x="2853507" y="306673"/>
                  <a:pt x="2853507" y="298111"/>
                </a:cubicBezTo>
                <a:cubicBezTo>
                  <a:pt x="2853507" y="290327"/>
                  <a:pt x="2860512" y="283322"/>
                  <a:pt x="2868293" y="283322"/>
                </a:cubicBezTo>
                <a:close/>
                <a:moveTo>
                  <a:pt x="2796535" y="283322"/>
                </a:moveTo>
                <a:cubicBezTo>
                  <a:pt x="2804558" y="283322"/>
                  <a:pt x="2808934" y="290327"/>
                  <a:pt x="2808934" y="298111"/>
                </a:cubicBezTo>
                <a:cubicBezTo>
                  <a:pt x="2808934" y="306673"/>
                  <a:pt x="2804558" y="312900"/>
                  <a:pt x="2796535" y="312900"/>
                </a:cubicBezTo>
                <a:cubicBezTo>
                  <a:pt x="2789243" y="312900"/>
                  <a:pt x="2782678" y="306673"/>
                  <a:pt x="2782678" y="298111"/>
                </a:cubicBezTo>
                <a:cubicBezTo>
                  <a:pt x="2782678" y="290327"/>
                  <a:pt x="2789243" y="283322"/>
                  <a:pt x="2796535" y="283322"/>
                </a:cubicBezTo>
                <a:close/>
                <a:moveTo>
                  <a:pt x="2725698" y="283322"/>
                </a:moveTo>
                <a:cubicBezTo>
                  <a:pt x="2731532" y="283322"/>
                  <a:pt x="2738100" y="290327"/>
                  <a:pt x="2738100" y="298111"/>
                </a:cubicBezTo>
                <a:cubicBezTo>
                  <a:pt x="2738100" y="306673"/>
                  <a:pt x="2731532" y="312900"/>
                  <a:pt x="2725698" y="312900"/>
                </a:cubicBezTo>
                <a:cubicBezTo>
                  <a:pt x="2717681" y="312900"/>
                  <a:pt x="2711846" y="306673"/>
                  <a:pt x="2711846" y="298111"/>
                </a:cubicBezTo>
                <a:cubicBezTo>
                  <a:pt x="2711846" y="290327"/>
                  <a:pt x="2717681" y="283322"/>
                  <a:pt x="2725698" y="283322"/>
                </a:cubicBezTo>
                <a:close/>
                <a:moveTo>
                  <a:pt x="2653415" y="283322"/>
                </a:moveTo>
                <a:cubicBezTo>
                  <a:pt x="2660705" y="283322"/>
                  <a:pt x="2667270" y="290327"/>
                  <a:pt x="2667270" y="298111"/>
                </a:cubicBezTo>
                <a:cubicBezTo>
                  <a:pt x="2667270" y="306673"/>
                  <a:pt x="2660705" y="312900"/>
                  <a:pt x="2653415" y="312900"/>
                </a:cubicBezTo>
                <a:cubicBezTo>
                  <a:pt x="2646857" y="312900"/>
                  <a:pt x="2641021" y="306673"/>
                  <a:pt x="2641021" y="298111"/>
                </a:cubicBezTo>
                <a:cubicBezTo>
                  <a:pt x="2641021" y="290327"/>
                  <a:pt x="2646857" y="283322"/>
                  <a:pt x="2653415" y="283322"/>
                </a:cubicBezTo>
                <a:close/>
                <a:moveTo>
                  <a:pt x="2582583" y="283322"/>
                </a:moveTo>
                <a:cubicBezTo>
                  <a:pt x="2589875" y="283322"/>
                  <a:pt x="2596439" y="290327"/>
                  <a:pt x="2596439" y="298111"/>
                </a:cubicBezTo>
                <a:cubicBezTo>
                  <a:pt x="2596439" y="306673"/>
                  <a:pt x="2589875" y="312900"/>
                  <a:pt x="2582583" y="312900"/>
                </a:cubicBezTo>
                <a:cubicBezTo>
                  <a:pt x="2576019" y="312900"/>
                  <a:pt x="2570189" y="306673"/>
                  <a:pt x="2570189" y="298111"/>
                </a:cubicBezTo>
                <a:cubicBezTo>
                  <a:pt x="2570189" y="290327"/>
                  <a:pt x="2576019" y="283322"/>
                  <a:pt x="2582583" y="283322"/>
                </a:cubicBezTo>
                <a:close/>
                <a:moveTo>
                  <a:pt x="2511029" y="283322"/>
                </a:moveTo>
                <a:cubicBezTo>
                  <a:pt x="2519050" y="283322"/>
                  <a:pt x="2525613" y="290327"/>
                  <a:pt x="2525613" y="298111"/>
                </a:cubicBezTo>
                <a:cubicBezTo>
                  <a:pt x="2525613" y="306673"/>
                  <a:pt x="2519050" y="312900"/>
                  <a:pt x="2511029" y="312900"/>
                </a:cubicBezTo>
                <a:cubicBezTo>
                  <a:pt x="2503740" y="312900"/>
                  <a:pt x="2499361" y="306673"/>
                  <a:pt x="2499361" y="298111"/>
                </a:cubicBezTo>
                <a:cubicBezTo>
                  <a:pt x="2499361" y="290327"/>
                  <a:pt x="2503740" y="283322"/>
                  <a:pt x="2511029" y="283322"/>
                </a:cubicBezTo>
                <a:close/>
                <a:moveTo>
                  <a:pt x="2439946" y="283322"/>
                </a:moveTo>
                <a:cubicBezTo>
                  <a:pt x="2448505" y="283322"/>
                  <a:pt x="2454732" y="290327"/>
                  <a:pt x="2454732" y="298111"/>
                </a:cubicBezTo>
                <a:cubicBezTo>
                  <a:pt x="2454732" y="306673"/>
                  <a:pt x="2448505" y="312900"/>
                  <a:pt x="2439946" y="312900"/>
                </a:cubicBezTo>
                <a:cubicBezTo>
                  <a:pt x="2432160" y="312900"/>
                  <a:pt x="2425156" y="306673"/>
                  <a:pt x="2425156" y="298111"/>
                </a:cubicBezTo>
                <a:cubicBezTo>
                  <a:pt x="2425156" y="290327"/>
                  <a:pt x="2432160" y="283322"/>
                  <a:pt x="2439946" y="283322"/>
                </a:cubicBezTo>
                <a:close/>
                <a:moveTo>
                  <a:pt x="2369110" y="283322"/>
                </a:moveTo>
                <a:cubicBezTo>
                  <a:pt x="2377672" y="283322"/>
                  <a:pt x="2383899" y="290327"/>
                  <a:pt x="2383899" y="298111"/>
                </a:cubicBezTo>
                <a:cubicBezTo>
                  <a:pt x="2383899" y="306673"/>
                  <a:pt x="2377672" y="312900"/>
                  <a:pt x="2369110" y="312900"/>
                </a:cubicBezTo>
                <a:cubicBezTo>
                  <a:pt x="2361327" y="312900"/>
                  <a:pt x="2354319" y="306673"/>
                  <a:pt x="2354319" y="298111"/>
                </a:cubicBezTo>
                <a:cubicBezTo>
                  <a:pt x="2354319" y="290327"/>
                  <a:pt x="2361327" y="283322"/>
                  <a:pt x="2369110" y="283322"/>
                </a:cubicBezTo>
                <a:close/>
                <a:moveTo>
                  <a:pt x="2298280" y="283322"/>
                </a:moveTo>
                <a:cubicBezTo>
                  <a:pt x="2306842" y="283322"/>
                  <a:pt x="2313068" y="290327"/>
                  <a:pt x="2313068" y="298111"/>
                </a:cubicBezTo>
                <a:cubicBezTo>
                  <a:pt x="2313068" y="306673"/>
                  <a:pt x="2306842" y="312900"/>
                  <a:pt x="2298280" y="312900"/>
                </a:cubicBezTo>
                <a:cubicBezTo>
                  <a:pt x="2290497" y="312900"/>
                  <a:pt x="2283490" y="306673"/>
                  <a:pt x="2283490" y="298111"/>
                </a:cubicBezTo>
                <a:cubicBezTo>
                  <a:pt x="2283490" y="290327"/>
                  <a:pt x="2290497" y="283322"/>
                  <a:pt x="2298280" y="283322"/>
                </a:cubicBezTo>
                <a:close/>
                <a:moveTo>
                  <a:pt x="2226517" y="283322"/>
                </a:moveTo>
                <a:cubicBezTo>
                  <a:pt x="2234538" y="283322"/>
                  <a:pt x="2238914" y="290327"/>
                  <a:pt x="2238914" y="298111"/>
                </a:cubicBezTo>
                <a:cubicBezTo>
                  <a:pt x="2238914" y="306673"/>
                  <a:pt x="2234538" y="312900"/>
                  <a:pt x="2226517" y="312900"/>
                </a:cubicBezTo>
                <a:cubicBezTo>
                  <a:pt x="2218495" y="312900"/>
                  <a:pt x="2212658" y="306673"/>
                  <a:pt x="2212658" y="298111"/>
                </a:cubicBezTo>
                <a:cubicBezTo>
                  <a:pt x="2212658" y="290327"/>
                  <a:pt x="2218495" y="283322"/>
                  <a:pt x="2226517" y="283322"/>
                </a:cubicBezTo>
                <a:close/>
                <a:moveTo>
                  <a:pt x="2155683" y="283322"/>
                </a:moveTo>
                <a:cubicBezTo>
                  <a:pt x="2161519" y="283322"/>
                  <a:pt x="2168081" y="290327"/>
                  <a:pt x="2168081" y="298111"/>
                </a:cubicBezTo>
                <a:cubicBezTo>
                  <a:pt x="2168081" y="306673"/>
                  <a:pt x="2161519" y="312900"/>
                  <a:pt x="2155683" y="312900"/>
                </a:cubicBezTo>
                <a:cubicBezTo>
                  <a:pt x="2147663" y="312900"/>
                  <a:pt x="2141827" y="306673"/>
                  <a:pt x="2141827" y="298111"/>
                </a:cubicBezTo>
                <a:cubicBezTo>
                  <a:pt x="2141827" y="290327"/>
                  <a:pt x="2147663" y="283322"/>
                  <a:pt x="2155683" y="283322"/>
                </a:cubicBezTo>
                <a:close/>
                <a:moveTo>
                  <a:pt x="2084849" y="283322"/>
                </a:moveTo>
                <a:cubicBezTo>
                  <a:pt x="2090685" y="283322"/>
                  <a:pt x="2097248" y="290327"/>
                  <a:pt x="2097248" y="298111"/>
                </a:cubicBezTo>
                <a:cubicBezTo>
                  <a:pt x="2097248" y="306673"/>
                  <a:pt x="2090685" y="312900"/>
                  <a:pt x="2084849" y="312900"/>
                </a:cubicBezTo>
                <a:cubicBezTo>
                  <a:pt x="2076828" y="312900"/>
                  <a:pt x="2070994" y="306673"/>
                  <a:pt x="2070994" y="298111"/>
                </a:cubicBezTo>
                <a:cubicBezTo>
                  <a:pt x="2070994" y="290327"/>
                  <a:pt x="2076828" y="283322"/>
                  <a:pt x="2084849" y="283322"/>
                </a:cubicBezTo>
                <a:close/>
                <a:moveTo>
                  <a:pt x="2011835" y="283322"/>
                </a:moveTo>
                <a:cubicBezTo>
                  <a:pt x="2019855" y="283322"/>
                  <a:pt x="2026421" y="290327"/>
                  <a:pt x="2026421" y="298111"/>
                </a:cubicBezTo>
                <a:cubicBezTo>
                  <a:pt x="2026421" y="306673"/>
                  <a:pt x="2019855" y="312900"/>
                  <a:pt x="2011835" y="312900"/>
                </a:cubicBezTo>
                <a:cubicBezTo>
                  <a:pt x="2006002" y="312900"/>
                  <a:pt x="2000168" y="306673"/>
                  <a:pt x="2000168" y="298111"/>
                </a:cubicBezTo>
                <a:cubicBezTo>
                  <a:pt x="2000168" y="290327"/>
                  <a:pt x="2006002" y="283322"/>
                  <a:pt x="2011835" y="283322"/>
                </a:cubicBezTo>
                <a:close/>
                <a:moveTo>
                  <a:pt x="1938362" y="283322"/>
                </a:moveTo>
                <a:cubicBezTo>
                  <a:pt x="1946385" y="283322"/>
                  <a:pt x="1952222" y="290327"/>
                  <a:pt x="1952222" y="298111"/>
                </a:cubicBezTo>
                <a:cubicBezTo>
                  <a:pt x="1952222" y="306673"/>
                  <a:pt x="1946385" y="312900"/>
                  <a:pt x="1938362" y="312900"/>
                </a:cubicBezTo>
                <a:cubicBezTo>
                  <a:pt x="1932531" y="312900"/>
                  <a:pt x="1925968" y="306673"/>
                  <a:pt x="1925968" y="298111"/>
                </a:cubicBezTo>
                <a:cubicBezTo>
                  <a:pt x="1925968" y="290327"/>
                  <a:pt x="1932531" y="283322"/>
                  <a:pt x="1938362" y="283322"/>
                </a:cubicBezTo>
                <a:close/>
                <a:moveTo>
                  <a:pt x="1867527" y="283322"/>
                </a:moveTo>
                <a:cubicBezTo>
                  <a:pt x="1875550" y="283322"/>
                  <a:pt x="1881384" y="290327"/>
                  <a:pt x="1881384" y="298111"/>
                </a:cubicBezTo>
                <a:cubicBezTo>
                  <a:pt x="1881384" y="306673"/>
                  <a:pt x="1875550" y="312900"/>
                  <a:pt x="1867527" y="312900"/>
                </a:cubicBezTo>
                <a:cubicBezTo>
                  <a:pt x="1860235" y="312900"/>
                  <a:pt x="1855129" y="306673"/>
                  <a:pt x="1855129" y="298111"/>
                </a:cubicBezTo>
                <a:cubicBezTo>
                  <a:pt x="1855129" y="290327"/>
                  <a:pt x="1860235" y="283322"/>
                  <a:pt x="1867527" y="283322"/>
                </a:cubicBezTo>
                <a:close/>
                <a:moveTo>
                  <a:pt x="1799085" y="283322"/>
                </a:moveTo>
                <a:cubicBezTo>
                  <a:pt x="1807647" y="283322"/>
                  <a:pt x="1813876" y="290327"/>
                  <a:pt x="1813876" y="298111"/>
                </a:cubicBezTo>
                <a:cubicBezTo>
                  <a:pt x="1813876" y="306673"/>
                  <a:pt x="1807647" y="312900"/>
                  <a:pt x="1799085" y="312900"/>
                </a:cubicBezTo>
                <a:cubicBezTo>
                  <a:pt x="1790525" y="312900"/>
                  <a:pt x="1784300" y="306673"/>
                  <a:pt x="1784300" y="298111"/>
                </a:cubicBezTo>
                <a:cubicBezTo>
                  <a:pt x="1784300" y="290327"/>
                  <a:pt x="1790525" y="283322"/>
                  <a:pt x="1799085" y="283322"/>
                </a:cubicBezTo>
                <a:close/>
                <a:moveTo>
                  <a:pt x="1728262" y="283322"/>
                </a:moveTo>
                <a:cubicBezTo>
                  <a:pt x="1736825" y="283322"/>
                  <a:pt x="1743052" y="290327"/>
                  <a:pt x="1743052" y="298111"/>
                </a:cubicBezTo>
                <a:cubicBezTo>
                  <a:pt x="1743052" y="306673"/>
                  <a:pt x="1736825" y="312900"/>
                  <a:pt x="1728262" y="312900"/>
                </a:cubicBezTo>
                <a:cubicBezTo>
                  <a:pt x="1719697" y="312900"/>
                  <a:pt x="1713472" y="306673"/>
                  <a:pt x="1713472" y="298111"/>
                </a:cubicBezTo>
                <a:cubicBezTo>
                  <a:pt x="1713472" y="290327"/>
                  <a:pt x="1719697" y="283322"/>
                  <a:pt x="1728262" y="283322"/>
                </a:cubicBezTo>
                <a:close/>
                <a:moveTo>
                  <a:pt x="1656498" y="283322"/>
                </a:moveTo>
                <a:cubicBezTo>
                  <a:pt x="1663792" y="283322"/>
                  <a:pt x="1668897" y="290327"/>
                  <a:pt x="1668897" y="298111"/>
                </a:cubicBezTo>
                <a:cubicBezTo>
                  <a:pt x="1668897" y="306673"/>
                  <a:pt x="1663792" y="312900"/>
                  <a:pt x="1656498" y="312900"/>
                </a:cubicBezTo>
                <a:cubicBezTo>
                  <a:pt x="1648481" y="312900"/>
                  <a:pt x="1642650" y="306673"/>
                  <a:pt x="1642650" y="298111"/>
                </a:cubicBezTo>
                <a:cubicBezTo>
                  <a:pt x="1642650" y="290327"/>
                  <a:pt x="1648481" y="283322"/>
                  <a:pt x="1656498" y="283322"/>
                </a:cubicBezTo>
                <a:close/>
                <a:moveTo>
                  <a:pt x="1582299" y="283322"/>
                </a:moveTo>
                <a:cubicBezTo>
                  <a:pt x="1588131" y="283322"/>
                  <a:pt x="1594704" y="290327"/>
                  <a:pt x="1594704" y="298111"/>
                </a:cubicBezTo>
                <a:cubicBezTo>
                  <a:pt x="1594704" y="306673"/>
                  <a:pt x="1588131" y="312900"/>
                  <a:pt x="1582299" y="312900"/>
                </a:cubicBezTo>
                <a:cubicBezTo>
                  <a:pt x="1574277" y="312900"/>
                  <a:pt x="1568441" y="306673"/>
                  <a:pt x="1568441" y="298111"/>
                </a:cubicBezTo>
                <a:cubicBezTo>
                  <a:pt x="1568441" y="290327"/>
                  <a:pt x="1574277" y="283322"/>
                  <a:pt x="1582299" y="283322"/>
                </a:cubicBezTo>
                <a:close/>
                <a:moveTo>
                  <a:pt x="1512198" y="283322"/>
                </a:moveTo>
                <a:cubicBezTo>
                  <a:pt x="1518032" y="283322"/>
                  <a:pt x="1523865" y="290327"/>
                  <a:pt x="1523865" y="298111"/>
                </a:cubicBezTo>
                <a:cubicBezTo>
                  <a:pt x="1523865" y="306673"/>
                  <a:pt x="1518032" y="312900"/>
                  <a:pt x="1512198" y="312900"/>
                </a:cubicBezTo>
                <a:cubicBezTo>
                  <a:pt x="1504174" y="312900"/>
                  <a:pt x="1497612" y="306673"/>
                  <a:pt x="1497612" y="298111"/>
                </a:cubicBezTo>
                <a:cubicBezTo>
                  <a:pt x="1497612" y="290327"/>
                  <a:pt x="1504174" y="283322"/>
                  <a:pt x="1512198" y="283322"/>
                </a:cubicBezTo>
                <a:close/>
                <a:moveTo>
                  <a:pt x="1439173" y="283322"/>
                </a:moveTo>
                <a:cubicBezTo>
                  <a:pt x="1447191" y="283322"/>
                  <a:pt x="1453026" y="290327"/>
                  <a:pt x="1453026" y="298111"/>
                </a:cubicBezTo>
                <a:cubicBezTo>
                  <a:pt x="1453026" y="306673"/>
                  <a:pt x="1447191" y="312900"/>
                  <a:pt x="1439173" y="312900"/>
                </a:cubicBezTo>
                <a:cubicBezTo>
                  <a:pt x="1433336" y="312900"/>
                  <a:pt x="1426777" y="306673"/>
                  <a:pt x="1426777" y="298111"/>
                </a:cubicBezTo>
                <a:cubicBezTo>
                  <a:pt x="1426777" y="290327"/>
                  <a:pt x="1433336" y="283322"/>
                  <a:pt x="1439173" y="283322"/>
                </a:cubicBezTo>
                <a:close/>
                <a:moveTo>
                  <a:pt x="1368347" y="283322"/>
                </a:moveTo>
                <a:cubicBezTo>
                  <a:pt x="1376368" y="283322"/>
                  <a:pt x="1382200" y="290327"/>
                  <a:pt x="1382200" y="298111"/>
                </a:cubicBezTo>
                <a:cubicBezTo>
                  <a:pt x="1382200" y="306673"/>
                  <a:pt x="1376368" y="312900"/>
                  <a:pt x="1368347" y="312900"/>
                </a:cubicBezTo>
                <a:cubicBezTo>
                  <a:pt x="1362513" y="312900"/>
                  <a:pt x="1355949" y="306673"/>
                  <a:pt x="1355949" y="298111"/>
                </a:cubicBezTo>
                <a:cubicBezTo>
                  <a:pt x="1355949" y="290327"/>
                  <a:pt x="1362513" y="283322"/>
                  <a:pt x="1368347" y="283322"/>
                </a:cubicBezTo>
                <a:close/>
                <a:moveTo>
                  <a:pt x="1297518" y="283322"/>
                </a:moveTo>
                <a:cubicBezTo>
                  <a:pt x="1305540" y="283322"/>
                  <a:pt x="1311374" y="290327"/>
                  <a:pt x="1311374" y="298111"/>
                </a:cubicBezTo>
                <a:cubicBezTo>
                  <a:pt x="1311374" y="306673"/>
                  <a:pt x="1305540" y="312900"/>
                  <a:pt x="1297518" y="312900"/>
                </a:cubicBezTo>
                <a:cubicBezTo>
                  <a:pt x="1289498" y="312900"/>
                  <a:pt x="1285121" y="306673"/>
                  <a:pt x="1285121" y="298111"/>
                </a:cubicBezTo>
                <a:cubicBezTo>
                  <a:pt x="1285121" y="290327"/>
                  <a:pt x="1289498" y="283322"/>
                  <a:pt x="1297518" y="283322"/>
                </a:cubicBezTo>
                <a:close/>
                <a:moveTo>
                  <a:pt x="1154890" y="283322"/>
                </a:moveTo>
                <a:cubicBezTo>
                  <a:pt x="1162674" y="283322"/>
                  <a:pt x="1169683" y="288427"/>
                  <a:pt x="1169683" y="295719"/>
                </a:cubicBezTo>
                <a:cubicBezTo>
                  <a:pt x="1169683" y="303741"/>
                  <a:pt x="1162674" y="309576"/>
                  <a:pt x="1154890" y="309576"/>
                </a:cubicBezTo>
                <a:cubicBezTo>
                  <a:pt x="1146329" y="309576"/>
                  <a:pt x="1140101" y="303741"/>
                  <a:pt x="1140101" y="295719"/>
                </a:cubicBezTo>
                <a:cubicBezTo>
                  <a:pt x="1140101" y="288427"/>
                  <a:pt x="1146329" y="283322"/>
                  <a:pt x="1154890" y="283322"/>
                </a:cubicBezTo>
                <a:close/>
                <a:moveTo>
                  <a:pt x="1084059" y="283322"/>
                </a:moveTo>
                <a:cubicBezTo>
                  <a:pt x="1091842" y="283322"/>
                  <a:pt x="1098847" y="288427"/>
                  <a:pt x="1098847" y="295719"/>
                </a:cubicBezTo>
                <a:cubicBezTo>
                  <a:pt x="1098847" y="303741"/>
                  <a:pt x="1091842" y="309576"/>
                  <a:pt x="1084059" y="309576"/>
                </a:cubicBezTo>
                <a:cubicBezTo>
                  <a:pt x="1075503" y="309576"/>
                  <a:pt x="1069272" y="303741"/>
                  <a:pt x="1069272" y="295719"/>
                </a:cubicBezTo>
                <a:cubicBezTo>
                  <a:pt x="1069272" y="288427"/>
                  <a:pt x="1075503" y="283322"/>
                  <a:pt x="1084059" y="283322"/>
                </a:cubicBezTo>
                <a:close/>
                <a:moveTo>
                  <a:pt x="1013024" y="283322"/>
                </a:moveTo>
                <a:cubicBezTo>
                  <a:pt x="1020314" y="283322"/>
                  <a:pt x="1024691" y="288427"/>
                  <a:pt x="1024691" y="295719"/>
                </a:cubicBezTo>
                <a:cubicBezTo>
                  <a:pt x="1024691" y="303741"/>
                  <a:pt x="1020314" y="309576"/>
                  <a:pt x="1013024" y="309576"/>
                </a:cubicBezTo>
                <a:cubicBezTo>
                  <a:pt x="1005003" y="309576"/>
                  <a:pt x="998442" y="303741"/>
                  <a:pt x="998442" y="295719"/>
                </a:cubicBezTo>
                <a:cubicBezTo>
                  <a:pt x="998442" y="288427"/>
                  <a:pt x="1005003" y="283322"/>
                  <a:pt x="1013024" y="283322"/>
                </a:cubicBezTo>
                <a:close/>
                <a:moveTo>
                  <a:pt x="941467" y="283322"/>
                </a:moveTo>
                <a:cubicBezTo>
                  <a:pt x="948032" y="283322"/>
                  <a:pt x="953869" y="288427"/>
                  <a:pt x="953869" y="295719"/>
                </a:cubicBezTo>
                <a:cubicBezTo>
                  <a:pt x="953869" y="303741"/>
                  <a:pt x="948032" y="309576"/>
                  <a:pt x="941467" y="309576"/>
                </a:cubicBezTo>
                <a:cubicBezTo>
                  <a:pt x="934173" y="309576"/>
                  <a:pt x="927612" y="303741"/>
                  <a:pt x="927612" y="295719"/>
                </a:cubicBezTo>
                <a:cubicBezTo>
                  <a:pt x="927612" y="288427"/>
                  <a:pt x="934173" y="283322"/>
                  <a:pt x="941467" y="283322"/>
                </a:cubicBezTo>
                <a:close/>
                <a:moveTo>
                  <a:pt x="3299102" y="212492"/>
                </a:moveTo>
                <a:cubicBezTo>
                  <a:pt x="3305664" y="212492"/>
                  <a:pt x="3311499" y="219055"/>
                  <a:pt x="3311499" y="226348"/>
                </a:cubicBezTo>
                <a:cubicBezTo>
                  <a:pt x="3311499" y="232911"/>
                  <a:pt x="3305664" y="238746"/>
                  <a:pt x="3299102" y="238746"/>
                </a:cubicBezTo>
                <a:cubicBezTo>
                  <a:pt x="3291807" y="238746"/>
                  <a:pt x="3285245" y="232911"/>
                  <a:pt x="3285245" y="226348"/>
                </a:cubicBezTo>
                <a:cubicBezTo>
                  <a:pt x="3285245" y="219055"/>
                  <a:pt x="3291807" y="212492"/>
                  <a:pt x="3299102" y="212492"/>
                </a:cubicBezTo>
                <a:close/>
                <a:moveTo>
                  <a:pt x="3226811" y="212492"/>
                </a:moveTo>
                <a:cubicBezTo>
                  <a:pt x="3234831" y="212492"/>
                  <a:pt x="3240667" y="219055"/>
                  <a:pt x="3240667" y="226348"/>
                </a:cubicBezTo>
                <a:cubicBezTo>
                  <a:pt x="3240667" y="232911"/>
                  <a:pt x="3234831" y="238746"/>
                  <a:pt x="3226811" y="238746"/>
                </a:cubicBezTo>
                <a:cubicBezTo>
                  <a:pt x="3220250" y="238746"/>
                  <a:pt x="3214412" y="232911"/>
                  <a:pt x="3214412" y="226348"/>
                </a:cubicBezTo>
                <a:cubicBezTo>
                  <a:pt x="3214412" y="219055"/>
                  <a:pt x="3220250" y="212492"/>
                  <a:pt x="3226811" y="212492"/>
                </a:cubicBezTo>
                <a:close/>
                <a:moveTo>
                  <a:pt x="3152608" y="212492"/>
                </a:moveTo>
                <a:cubicBezTo>
                  <a:pt x="3159900" y="212492"/>
                  <a:pt x="3166462" y="219055"/>
                  <a:pt x="3166462" y="226348"/>
                </a:cubicBezTo>
                <a:cubicBezTo>
                  <a:pt x="3166462" y="232911"/>
                  <a:pt x="3159900" y="238746"/>
                  <a:pt x="3152608" y="238746"/>
                </a:cubicBezTo>
                <a:cubicBezTo>
                  <a:pt x="3146043" y="238746"/>
                  <a:pt x="3140211" y="232911"/>
                  <a:pt x="3140211" y="226348"/>
                </a:cubicBezTo>
                <a:cubicBezTo>
                  <a:pt x="3140211" y="219055"/>
                  <a:pt x="3146043" y="212492"/>
                  <a:pt x="3152608" y="212492"/>
                </a:cubicBezTo>
                <a:close/>
                <a:moveTo>
                  <a:pt x="3081775" y="212492"/>
                </a:moveTo>
                <a:cubicBezTo>
                  <a:pt x="3089069" y="212492"/>
                  <a:pt x="3095628" y="219055"/>
                  <a:pt x="3095628" y="226348"/>
                </a:cubicBezTo>
                <a:cubicBezTo>
                  <a:pt x="3095628" y="232911"/>
                  <a:pt x="3089069" y="238746"/>
                  <a:pt x="3081775" y="238746"/>
                </a:cubicBezTo>
                <a:cubicBezTo>
                  <a:pt x="3073753" y="238746"/>
                  <a:pt x="3069375" y="232911"/>
                  <a:pt x="3069375" y="226348"/>
                </a:cubicBezTo>
                <a:cubicBezTo>
                  <a:pt x="3069375" y="219055"/>
                  <a:pt x="3073753" y="212492"/>
                  <a:pt x="3081775" y="212492"/>
                </a:cubicBezTo>
                <a:close/>
                <a:moveTo>
                  <a:pt x="3013720" y="212492"/>
                </a:moveTo>
                <a:cubicBezTo>
                  <a:pt x="3021310" y="212492"/>
                  <a:pt x="3028140" y="219055"/>
                  <a:pt x="3028140" y="226348"/>
                </a:cubicBezTo>
                <a:cubicBezTo>
                  <a:pt x="3028140" y="232911"/>
                  <a:pt x="3021310" y="238746"/>
                  <a:pt x="3013720" y="238746"/>
                </a:cubicBezTo>
                <a:cubicBezTo>
                  <a:pt x="3005373" y="238746"/>
                  <a:pt x="2998542" y="234370"/>
                  <a:pt x="2998542" y="226348"/>
                </a:cubicBezTo>
                <a:cubicBezTo>
                  <a:pt x="2998542" y="219055"/>
                  <a:pt x="3005373" y="212492"/>
                  <a:pt x="3013720" y="212492"/>
                </a:cubicBezTo>
                <a:close/>
                <a:moveTo>
                  <a:pt x="2942497" y="212492"/>
                </a:moveTo>
                <a:cubicBezTo>
                  <a:pt x="2951061" y="212492"/>
                  <a:pt x="2957293" y="219055"/>
                  <a:pt x="2957293" y="226348"/>
                </a:cubicBezTo>
                <a:cubicBezTo>
                  <a:pt x="2957293" y="234370"/>
                  <a:pt x="2951061" y="238746"/>
                  <a:pt x="2942497" y="238746"/>
                </a:cubicBezTo>
                <a:cubicBezTo>
                  <a:pt x="2934719" y="238746"/>
                  <a:pt x="2927716" y="234370"/>
                  <a:pt x="2927716" y="226348"/>
                </a:cubicBezTo>
                <a:cubicBezTo>
                  <a:pt x="2927716" y="219055"/>
                  <a:pt x="2934719" y="212492"/>
                  <a:pt x="2942497" y="212492"/>
                </a:cubicBezTo>
                <a:close/>
                <a:moveTo>
                  <a:pt x="2867363" y="212492"/>
                </a:moveTo>
                <a:cubicBezTo>
                  <a:pt x="2875389" y="212492"/>
                  <a:pt x="2879765" y="219055"/>
                  <a:pt x="2879765" y="226348"/>
                </a:cubicBezTo>
                <a:cubicBezTo>
                  <a:pt x="2879765" y="234370"/>
                  <a:pt x="2875389" y="238746"/>
                  <a:pt x="2867363" y="238746"/>
                </a:cubicBezTo>
                <a:cubicBezTo>
                  <a:pt x="2860073" y="238746"/>
                  <a:pt x="2853510" y="234370"/>
                  <a:pt x="2853510" y="226348"/>
                </a:cubicBezTo>
                <a:cubicBezTo>
                  <a:pt x="2853510" y="219055"/>
                  <a:pt x="2860073" y="212492"/>
                  <a:pt x="2867363" y="212492"/>
                </a:cubicBezTo>
                <a:close/>
                <a:moveTo>
                  <a:pt x="2796538" y="212492"/>
                </a:moveTo>
                <a:cubicBezTo>
                  <a:pt x="2803103" y="212492"/>
                  <a:pt x="2808934" y="219055"/>
                  <a:pt x="2808934" y="226348"/>
                </a:cubicBezTo>
                <a:cubicBezTo>
                  <a:pt x="2808934" y="234370"/>
                  <a:pt x="2803103" y="238746"/>
                  <a:pt x="2796538" y="238746"/>
                </a:cubicBezTo>
                <a:cubicBezTo>
                  <a:pt x="2789246" y="238746"/>
                  <a:pt x="2782680" y="234370"/>
                  <a:pt x="2782680" y="226348"/>
                </a:cubicBezTo>
                <a:cubicBezTo>
                  <a:pt x="2782680" y="219055"/>
                  <a:pt x="2789246" y="212492"/>
                  <a:pt x="2796538" y="212492"/>
                </a:cubicBezTo>
                <a:close/>
                <a:moveTo>
                  <a:pt x="2725698" y="212492"/>
                </a:moveTo>
                <a:cubicBezTo>
                  <a:pt x="2731538" y="212492"/>
                  <a:pt x="2738102" y="219055"/>
                  <a:pt x="2738102" y="226348"/>
                </a:cubicBezTo>
                <a:cubicBezTo>
                  <a:pt x="2738102" y="234370"/>
                  <a:pt x="2731538" y="238746"/>
                  <a:pt x="2725698" y="238746"/>
                </a:cubicBezTo>
                <a:cubicBezTo>
                  <a:pt x="2717686" y="238746"/>
                  <a:pt x="2711852" y="234370"/>
                  <a:pt x="2711852" y="226348"/>
                </a:cubicBezTo>
                <a:cubicBezTo>
                  <a:pt x="2711852" y="219055"/>
                  <a:pt x="2717686" y="212492"/>
                  <a:pt x="2725698" y="212492"/>
                </a:cubicBezTo>
                <a:close/>
                <a:moveTo>
                  <a:pt x="2653420" y="212492"/>
                </a:moveTo>
                <a:cubicBezTo>
                  <a:pt x="2660711" y="212492"/>
                  <a:pt x="2667273" y="219055"/>
                  <a:pt x="2667273" y="226348"/>
                </a:cubicBezTo>
                <a:cubicBezTo>
                  <a:pt x="2667273" y="234370"/>
                  <a:pt x="2660711" y="238746"/>
                  <a:pt x="2653420" y="238746"/>
                </a:cubicBezTo>
                <a:cubicBezTo>
                  <a:pt x="2646857" y="238746"/>
                  <a:pt x="2641021" y="234370"/>
                  <a:pt x="2641021" y="226348"/>
                </a:cubicBezTo>
                <a:cubicBezTo>
                  <a:pt x="2641021" y="219055"/>
                  <a:pt x="2646857" y="212492"/>
                  <a:pt x="2653420" y="212492"/>
                </a:cubicBezTo>
                <a:close/>
                <a:moveTo>
                  <a:pt x="2582586" y="212492"/>
                </a:moveTo>
                <a:cubicBezTo>
                  <a:pt x="2589878" y="212492"/>
                  <a:pt x="2596439" y="219055"/>
                  <a:pt x="2596439" y="226348"/>
                </a:cubicBezTo>
                <a:cubicBezTo>
                  <a:pt x="2596439" y="234370"/>
                  <a:pt x="2589878" y="238746"/>
                  <a:pt x="2582586" y="238746"/>
                </a:cubicBezTo>
                <a:cubicBezTo>
                  <a:pt x="2576024" y="238746"/>
                  <a:pt x="2570189" y="234370"/>
                  <a:pt x="2570189" y="226348"/>
                </a:cubicBezTo>
                <a:cubicBezTo>
                  <a:pt x="2570189" y="219055"/>
                  <a:pt x="2576024" y="212492"/>
                  <a:pt x="2582586" y="212492"/>
                </a:cubicBezTo>
                <a:close/>
                <a:moveTo>
                  <a:pt x="2511029" y="212492"/>
                </a:moveTo>
                <a:cubicBezTo>
                  <a:pt x="2519052" y="212492"/>
                  <a:pt x="2525616" y="219055"/>
                  <a:pt x="2525616" y="226348"/>
                </a:cubicBezTo>
                <a:cubicBezTo>
                  <a:pt x="2525616" y="234370"/>
                  <a:pt x="2519052" y="238746"/>
                  <a:pt x="2511029" y="238746"/>
                </a:cubicBezTo>
                <a:cubicBezTo>
                  <a:pt x="2503740" y="238746"/>
                  <a:pt x="2499364" y="234370"/>
                  <a:pt x="2499364" y="226348"/>
                </a:cubicBezTo>
                <a:cubicBezTo>
                  <a:pt x="2499364" y="219055"/>
                  <a:pt x="2503740" y="212492"/>
                  <a:pt x="2511029" y="212492"/>
                </a:cubicBezTo>
                <a:close/>
                <a:moveTo>
                  <a:pt x="2439946" y="212492"/>
                </a:moveTo>
                <a:cubicBezTo>
                  <a:pt x="2448505" y="212492"/>
                  <a:pt x="2454732" y="219055"/>
                  <a:pt x="2454732" y="226348"/>
                </a:cubicBezTo>
                <a:cubicBezTo>
                  <a:pt x="2454732" y="234370"/>
                  <a:pt x="2448505" y="238746"/>
                  <a:pt x="2439946" y="238746"/>
                </a:cubicBezTo>
                <a:cubicBezTo>
                  <a:pt x="2432163" y="238746"/>
                  <a:pt x="2425156" y="234370"/>
                  <a:pt x="2425156" y="226348"/>
                </a:cubicBezTo>
                <a:cubicBezTo>
                  <a:pt x="2425156" y="219055"/>
                  <a:pt x="2432163" y="212492"/>
                  <a:pt x="2439946" y="212492"/>
                </a:cubicBezTo>
                <a:close/>
                <a:moveTo>
                  <a:pt x="2369110" y="212492"/>
                </a:moveTo>
                <a:cubicBezTo>
                  <a:pt x="2377672" y="212492"/>
                  <a:pt x="2383900" y="219055"/>
                  <a:pt x="2383900" y="226348"/>
                </a:cubicBezTo>
                <a:cubicBezTo>
                  <a:pt x="2383900" y="234370"/>
                  <a:pt x="2377672" y="238746"/>
                  <a:pt x="2369110" y="238746"/>
                </a:cubicBezTo>
                <a:cubicBezTo>
                  <a:pt x="2361329" y="238746"/>
                  <a:pt x="2354323" y="234370"/>
                  <a:pt x="2354323" y="226348"/>
                </a:cubicBezTo>
                <a:cubicBezTo>
                  <a:pt x="2354323" y="219055"/>
                  <a:pt x="2361329" y="212492"/>
                  <a:pt x="2369110" y="212492"/>
                </a:cubicBezTo>
                <a:close/>
                <a:moveTo>
                  <a:pt x="2298283" y="212492"/>
                </a:moveTo>
                <a:cubicBezTo>
                  <a:pt x="2306842" y="212492"/>
                  <a:pt x="2313070" y="219497"/>
                  <a:pt x="2313070" y="227280"/>
                </a:cubicBezTo>
                <a:cubicBezTo>
                  <a:pt x="2313070" y="235842"/>
                  <a:pt x="2306842" y="242069"/>
                  <a:pt x="2298283" y="242069"/>
                </a:cubicBezTo>
                <a:cubicBezTo>
                  <a:pt x="2290497" y="242069"/>
                  <a:pt x="2283493" y="235842"/>
                  <a:pt x="2283493" y="227280"/>
                </a:cubicBezTo>
                <a:cubicBezTo>
                  <a:pt x="2283493" y="219497"/>
                  <a:pt x="2290497" y="212492"/>
                  <a:pt x="2298283" y="212492"/>
                </a:cubicBezTo>
                <a:close/>
                <a:moveTo>
                  <a:pt x="2226517" y="212492"/>
                </a:moveTo>
                <a:cubicBezTo>
                  <a:pt x="2234540" y="212492"/>
                  <a:pt x="2238916" y="219497"/>
                  <a:pt x="2238916" y="227280"/>
                </a:cubicBezTo>
                <a:cubicBezTo>
                  <a:pt x="2238916" y="235842"/>
                  <a:pt x="2234540" y="242069"/>
                  <a:pt x="2226517" y="242069"/>
                </a:cubicBezTo>
                <a:cubicBezTo>
                  <a:pt x="2218495" y="242069"/>
                  <a:pt x="2212659" y="235842"/>
                  <a:pt x="2212659" y="227280"/>
                </a:cubicBezTo>
                <a:cubicBezTo>
                  <a:pt x="2212659" y="219497"/>
                  <a:pt x="2218495" y="212492"/>
                  <a:pt x="2226517" y="212492"/>
                </a:cubicBezTo>
                <a:close/>
                <a:moveTo>
                  <a:pt x="2155683" y="212492"/>
                </a:moveTo>
                <a:cubicBezTo>
                  <a:pt x="2161519" y="212492"/>
                  <a:pt x="2168081" y="219497"/>
                  <a:pt x="2168081" y="227280"/>
                </a:cubicBezTo>
                <a:cubicBezTo>
                  <a:pt x="2168081" y="235842"/>
                  <a:pt x="2161519" y="242069"/>
                  <a:pt x="2155683" y="242069"/>
                </a:cubicBezTo>
                <a:cubicBezTo>
                  <a:pt x="2147663" y="242069"/>
                  <a:pt x="2141827" y="235842"/>
                  <a:pt x="2141827" y="227280"/>
                </a:cubicBezTo>
                <a:cubicBezTo>
                  <a:pt x="2141827" y="219497"/>
                  <a:pt x="2147663" y="212492"/>
                  <a:pt x="2155683" y="212492"/>
                </a:cubicBezTo>
                <a:close/>
                <a:moveTo>
                  <a:pt x="2084851" y="212492"/>
                </a:moveTo>
                <a:cubicBezTo>
                  <a:pt x="2090686" y="212492"/>
                  <a:pt x="2097249" y="219497"/>
                  <a:pt x="2097249" y="227280"/>
                </a:cubicBezTo>
                <a:cubicBezTo>
                  <a:pt x="2097249" y="235842"/>
                  <a:pt x="2090686" y="242069"/>
                  <a:pt x="2084851" y="242069"/>
                </a:cubicBezTo>
                <a:cubicBezTo>
                  <a:pt x="2076829" y="242069"/>
                  <a:pt x="2070995" y="235842"/>
                  <a:pt x="2070995" y="227280"/>
                </a:cubicBezTo>
                <a:cubicBezTo>
                  <a:pt x="2070995" y="219497"/>
                  <a:pt x="2076829" y="212492"/>
                  <a:pt x="2084851" y="212492"/>
                </a:cubicBezTo>
                <a:close/>
                <a:moveTo>
                  <a:pt x="2011835" y="212492"/>
                </a:moveTo>
                <a:cubicBezTo>
                  <a:pt x="2019855" y="212492"/>
                  <a:pt x="2026421" y="219497"/>
                  <a:pt x="2026421" y="227280"/>
                </a:cubicBezTo>
                <a:cubicBezTo>
                  <a:pt x="2026421" y="235842"/>
                  <a:pt x="2019855" y="242069"/>
                  <a:pt x="2011835" y="242069"/>
                </a:cubicBezTo>
                <a:cubicBezTo>
                  <a:pt x="2006003" y="242069"/>
                  <a:pt x="2000168" y="235842"/>
                  <a:pt x="2000168" y="227280"/>
                </a:cubicBezTo>
                <a:cubicBezTo>
                  <a:pt x="2000168" y="219497"/>
                  <a:pt x="2006003" y="212492"/>
                  <a:pt x="2011835" y="212492"/>
                </a:cubicBezTo>
                <a:close/>
                <a:moveTo>
                  <a:pt x="1938362" y="212492"/>
                </a:moveTo>
                <a:cubicBezTo>
                  <a:pt x="1946388" y="212492"/>
                  <a:pt x="1952222" y="219497"/>
                  <a:pt x="1952222" y="227280"/>
                </a:cubicBezTo>
                <a:cubicBezTo>
                  <a:pt x="1952222" y="235842"/>
                  <a:pt x="1946388" y="242069"/>
                  <a:pt x="1938362" y="242069"/>
                </a:cubicBezTo>
                <a:cubicBezTo>
                  <a:pt x="1932531" y="242069"/>
                  <a:pt x="1925971" y="235842"/>
                  <a:pt x="1925971" y="227280"/>
                </a:cubicBezTo>
                <a:cubicBezTo>
                  <a:pt x="1925971" y="219497"/>
                  <a:pt x="1931072" y="212492"/>
                  <a:pt x="1938362" y="212492"/>
                </a:cubicBezTo>
                <a:close/>
                <a:moveTo>
                  <a:pt x="1867530" y="212492"/>
                </a:moveTo>
                <a:cubicBezTo>
                  <a:pt x="1875550" y="212492"/>
                  <a:pt x="1881387" y="219497"/>
                  <a:pt x="1881387" y="227280"/>
                </a:cubicBezTo>
                <a:cubicBezTo>
                  <a:pt x="1881387" y="235842"/>
                  <a:pt x="1875550" y="242069"/>
                  <a:pt x="1867530" y="242069"/>
                </a:cubicBezTo>
                <a:cubicBezTo>
                  <a:pt x="1860238" y="242069"/>
                  <a:pt x="1855129" y="235842"/>
                  <a:pt x="1855129" y="227280"/>
                </a:cubicBezTo>
                <a:cubicBezTo>
                  <a:pt x="1855129" y="219497"/>
                  <a:pt x="1860238" y="212492"/>
                  <a:pt x="1867530" y="212492"/>
                </a:cubicBezTo>
                <a:close/>
                <a:moveTo>
                  <a:pt x="1799087" y="212492"/>
                </a:moveTo>
                <a:cubicBezTo>
                  <a:pt x="1807649" y="212492"/>
                  <a:pt x="1813879" y="219497"/>
                  <a:pt x="1813879" y="227280"/>
                </a:cubicBezTo>
                <a:cubicBezTo>
                  <a:pt x="1813879" y="235842"/>
                  <a:pt x="1807649" y="242069"/>
                  <a:pt x="1799087" y="242069"/>
                </a:cubicBezTo>
                <a:cubicBezTo>
                  <a:pt x="1790527" y="242069"/>
                  <a:pt x="1784303" y="235842"/>
                  <a:pt x="1784303" y="227280"/>
                </a:cubicBezTo>
                <a:cubicBezTo>
                  <a:pt x="1784303" y="219497"/>
                  <a:pt x="1790527" y="212492"/>
                  <a:pt x="1799087" y="212492"/>
                </a:cubicBezTo>
                <a:close/>
                <a:moveTo>
                  <a:pt x="1728262" y="212492"/>
                </a:moveTo>
                <a:cubicBezTo>
                  <a:pt x="1736828" y="212492"/>
                  <a:pt x="1743052" y="219497"/>
                  <a:pt x="1743052" y="227280"/>
                </a:cubicBezTo>
                <a:cubicBezTo>
                  <a:pt x="1743052" y="235842"/>
                  <a:pt x="1736828" y="242069"/>
                  <a:pt x="1728262" y="242069"/>
                </a:cubicBezTo>
                <a:cubicBezTo>
                  <a:pt x="1719700" y="242069"/>
                  <a:pt x="1713472" y="235842"/>
                  <a:pt x="1713472" y="227280"/>
                </a:cubicBezTo>
                <a:cubicBezTo>
                  <a:pt x="1713472" y="219497"/>
                  <a:pt x="1719700" y="212492"/>
                  <a:pt x="1728262" y="212492"/>
                </a:cubicBezTo>
                <a:close/>
                <a:moveTo>
                  <a:pt x="1656498" y="212492"/>
                </a:moveTo>
                <a:cubicBezTo>
                  <a:pt x="1663792" y="212492"/>
                  <a:pt x="1668900" y="219497"/>
                  <a:pt x="1668900" y="227280"/>
                </a:cubicBezTo>
                <a:cubicBezTo>
                  <a:pt x="1668900" y="235842"/>
                  <a:pt x="1663792" y="242069"/>
                  <a:pt x="1656498" y="242069"/>
                </a:cubicBezTo>
                <a:cubicBezTo>
                  <a:pt x="1648481" y="242069"/>
                  <a:pt x="1642655" y="235842"/>
                  <a:pt x="1642655" y="227280"/>
                </a:cubicBezTo>
                <a:cubicBezTo>
                  <a:pt x="1642655" y="219497"/>
                  <a:pt x="1648481" y="212492"/>
                  <a:pt x="1656498" y="212492"/>
                </a:cubicBezTo>
                <a:close/>
                <a:moveTo>
                  <a:pt x="1582299" y="212492"/>
                </a:moveTo>
                <a:cubicBezTo>
                  <a:pt x="1588134" y="212492"/>
                  <a:pt x="1594704" y="219497"/>
                  <a:pt x="1594704" y="227280"/>
                </a:cubicBezTo>
                <a:cubicBezTo>
                  <a:pt x="1594704" y="235842"/>
                  <a:pt x="1588134" y="242069"/>
                  <a:pt x="1582299" y="242069"/>
                </a:cubicBezTo>
                <a:cubicBezTo>
                  <a:pt x="1574277" y="242069"/>
                  <a:pt x="1568441" y="235842"/>
                  <a:pt x="1568441" y="227280"/>
                </a:cubicBezTo>
                <a:cubicBezTo>
                  <a:pt x="1568441" y="219497"/>
                  <a:pt x="1574277" y="212492"/>
                  <a:pt x="1582299" y="212492"/>
                </a:cubicBezTo>
                <a:close/>
                <a:moveTo>
                  <a:pt x="1512198" y="212492"/>
                </a:moveTo>
                <a:cubicBezTo>
                  <a:pt x="1518035" y="212492"/>
                  <a:pt x="1523867" y="219497"/>
                  <a:pt x="1523867" y="227280"/>
                </a:cubicBezTo>
                <a:cubicBezTo>
                  <a:pt x="1523867" y="235842"/>
                  <a:pt x="1518035" y="242069"/>
                  <a:pt x="1512198" y="242069"/>
                </a:cubicBezTo>
                <a:cubicBezTo>
                  <a:pt x="1504174" y="242069"/>
                  <a:pt x="1497612" y="235842"/>
                  <a:pt x="1497612" y="227280"/>
                </a:cubicBezTo>
                <a:cubicBezTo>
                  <a:pt x="1497612" y="219497"/>
                  <a:pt x="1504174" y="212492"/>
                  <a:pt x="1512198" y="212492"/>
                </a:cubicBezTo>
                <a:close/>
                <a:moveTo>
                  <a:pt x="1439173" y="212492"/>
                </a:moveTo>
                <a:cubicBezTo>
                  <a:pt x="1447191" y="212492"/>
                  <a:pt x="1453026" y="219497"/>
                  <a:pt x="1453026" y="227280"/>
                </a:cubicBezTo>
                <a:cubicBezTo>
                  <a:pt x="1453026" y="235842"/>
                  <a:pt x="1447191" y="242069"/>
                  <a:pt x="1439173" y="242069"/>
                </a:cubicBezTo>
                <a:cubicBezTo>
                  <a:pt x="1433339" y="242069"/>
                  <a:pt x="1426777" y="235842"/>
                  <a:pt x="1426777" y="227280"/>
                </a:cubicBezTo>
                <a:cubicBezTo>
                  <a:pt x="1426777" y="219497"/>
                  <a:pt x="1433339" y="212492"/>
                  <a:pt x="1439173" y="212492"/>
                </a:cubicBezTo>
                <a:close/>
                <a:moveTo>
                  <a:pt x="1368349" y="212492"/>
                </a:moveTo>
                <a:cubicBezTo>
                  <a:pt x="1376368" y="212492"/>
                  <a:pt x="1382203" y="219497"/>
                  <a:pt x="1382203" y="227280"/>
                </a:cubicBezTo>
                <a:cubicBezTo>
                  <a:pt x="1382203" y="235842"/>
                  <a:pt x="1376368" y="242069"/>
                  <a:pt x="1368349" y="242069"/>
                </a:cubicBezTo>
                <a:cubicBezTo>
                  <a:pt x="1362513" y="242069"/>
                  <a:pt x="1355950" y="235842"/>
                  <a:pt x="1355950" y="227280"/>
                </a:cubicBezTo>
                <a:cubicBezTo>
                  <a:pt x="1355950" y="219497"/>
                  <a:pt x="1362513" y="212492"/>
                  <a:pt x="1368349" y="212492"/>
                </a:cubicBezTo>
                <a:close/>
                <a:moveTo>
                  <a:pt x="1297520" y="212492"/>
                </a:moveTo>
                <a:cubicBezTo>
                  <a:pt x="1305540" y="212492"/>
                  <a:pt x="1311374" y="219497"/>
                  <a:pt x="1311374" y="227280"/>
                </a:cubicBezTo>
                <a:cubicBezTo>
                  <a:pt x="1311374" y="235842"/>
                  <a:pt x="1305540" y="242069"/>
                  <a:pt x="1297520" y="242069"/>
                </a:cubicBezTo>
                <a:cubicBezTo>
                  <a:pt x="1289498" y="242069"/>
                  <a:pt x="1285121" y="235842"/>
                  <a:pt x="1285121" y="227280"/>
                </a:cubicBezTo>
                <a:cubicBezTo>
                  <a:pt x="1285121" y="219497"/>
                  <a:pt x="1289498" y="212492"/>
                  <a:pt x="1297520" y="212492"/>
                </a:cubicBezTo>
                <a:close/>
                <a:moveTo>
                  <a:pt x="1225708" y="212492"/>
                </a:moveTo>
                <a:cubicBezTo>
                  <a:pt x="1233489" y="212492"/>
                  <a:pt x="1240496" y="219497"/>
                  <a:pt x="1240496" y="227280"/>
                </a:cubicBezTo>
                <a:cubicBezTo>
                  <a:pt x="1240496" y="235842"/>
                  <a:pt x="1233489" y="242069"/>
                  <a:pt x="1225708" y="242069"/>
                </a:cubicBezTo>
                <a:cubicBezTo>
                  <a:pt x="1217159" y="242069"/>
                  <a:pt x="1210934" y="235842"/>
                  <a:pt x="1210934" y="227280"/>
                </a:cubicBezTo>
                <a:cubicBezTo>
                  <a:pt x="1210934" y="219497"/>
                  <a:pt x="1217159" y="212492"/>
                  <a:pt x="1225708" y="212492"/>
                </a:cubicBezTo>
                <a:close/>
                <a:moveTo>
                  <a:pt x="1154891" y="212492"/>
                </a:moveTo>
                <a:cubicBezTo>
                  <a:pt x="1162674" y="212492"/>
                  <a:pt x="1169683" y="219497"/>
                  <a:pt x="1169683" y="227280"/>
                </a:cubicBezTo>
                <a:cubicBezTo>
                  <a:pt x="1169683" y="235842"/>
                  <a:pt x="1162674" y="242069"/>
                  <a:pt x="1154891" y="242069"/>
                </a:cubicBezTo>
                <a:cubicBezTo>
                  <a:pt x="1146329" y="242069"/>
                  <a:pt x="1140105" y="235842"/>
                  <a:pt x="1140105" y="227280"/>
                </a:cubicBezTo>
                <a:cubicBezTo>
                  <a:pt x="1140105" y="219497"/>
                  <a:pt x="1146329" y="212492"/>
                  <a:pt x="1154891" y="212492"/>
                </a:cubicBezTo>
                <a:close/>
                <a:moveTo>
                  <a:pt x="1084063" y="212492"/>
                </a:moveTo>
                <a:cubicBezTo>
                  <a:pt x="1091842" y="212492"/>
                  <a:pt x="1098847" y="219497"/>
                  <a:pt x="1098847" y="227280"/>
                </a:cubicBezTo>
                <a:cubicBezTo>
                  <a:pt x="1098847" y="235842"/>
                  <a:pt x="1091842" y="242069"/>
                  <a:pt x="1084063" y="242069"/>
                </a:cubicBezTo>
                <a:cubicBezTo>
                  <a:pt x="1075503" y="242069"/>
                  <a:pt x="1069276" y="235842"/>
                  <a:pt x="1069276" y="227280"/>
                </a:cubicBezTo>
                <a:cubicBezTo>
                  <a:pt x="1069276" y="219497"/>
                  <a:pt x="1075503" y="212492"/>
                  <a:pt x="1084063" y="212492"/>
                </a:cubicBezTo>
                <a:close/>
                <a:moveTo>
                  <a:pt x="3013723" y="141661"/>
                </a:moveTo>
                <a:cubicBezTo>
                  <a:pt x="3021310" y="141661"/>
                  <a:pt x="3028140" y="148224"/>
                  <a:pt x="3028140" y="155517"/>
                </a:cubicBezTo>
                <a:cubicBezTo>
                  <a:pt x="3028140" y="162080"/>
                  <a:pt x="3021310" y="167915"/>
                  <a:pt x="3013723" y="167915"/>
                </a:cubicBezTo>
                <a:cubicBezTo>
                  <a:pt x="3005376" y="167915"/>
                  <a:pt x="2998545" y="162080"/>
                  <a:pt x="2998545" y="155517"/>
                </a:cubicBezTo>
                <a:cubicBezTo>
                  <a:pt x="2998545" y="148224"/>
                  <a:pt x="3005376" y="141661"/>
                  <a:pt x="3013723" y="141661"/>
                </a:cubicBezTo>
                <a:close/>
                <a:moveTo>
                  <a:pt x="2942497" y="141661"/>
                </a:moveTo>
                <a:cubicBezTo>
                  <a:pt x="2951061" y="141661"/>
                  <a:pt x="2957293" y="148224"/>
                  <a:pt x="2957293" y="155517"/>
                </a:cubicBezTo>
                <a:cubicBezTo>
                  <a:pt x="2957293" y="162080"/>
                  <a:pt x="2951061" y="167915"/>
                  <a:pt x="2942497" y="167915"/>
                </a:cubicBezTo>
                <a:cubicBezTo>
                  <a:pt x="2934719" y="167915"/>
                  <a:pt x="2927716" y="162080"/>
                  <a:pt x="2927716" y="155517"/>
                </a:cubicBezTo>
                <a:cubicBezTo>
                  <a:pt x="2927716" y="148224"/>
                  <a:pt x="2934719" y="141661"/>
                  <a:pt x="2942497" y="141661"/>
                </a:cubicBezTo>
                <a:close/>
                <a:moveTo>
                  <a:pt x="2867363" y="141661"/>
                </a:moveTo>
                <a:cubicBezTo>
                  <a:pt x="2875389" y="141661"/>
                  <a:pt x="2879765" y="148224"/>
                  <a:pt x="2879765" y="155517"/>
                </a:cubicBezTo>
                <a:cubicBezTo>
                  <a:pt x="2879765" y="162080"/>
                  <a:pt x="2875389" y="167915"/>
                  <a:pt x="2867363" y="167915"/>
                </a:cubicBezTo>
                <a:cubicBezTo>
                  <a:pt x="2860073" y="167915"/>
                  <a:pt x="2853510" y="162080"/>
                  <a:pt x="2853510" y="155517"/>
                </a:cubicBezTo>
                <a:cubicBezTo>
                  <a:pt x="2853510" y="148224"/>
                  <a:pt x="2860073" y="141661"/>
                  <a:pt x="2867363" y="141661"/>
                </a:cubicBezTo>
                <a:close/>
                <a:moveTo>
                  <a:pt x="2796538" y="141661"/>
                </a:moveTo>
                <a:cubicBezTo>
                  <a:pt x="2803103" y="141661"/>
                  <a:pt x="2808940" y="148224"/>
                  <a:pt x="2808940" y="155517"/>
                </a:cubicBezTo>
                <a:cubicBezTo>
                  <a:pt x="2808940" y="162080"/>
                  <a:pt x="2803103" y="167915"/>
                  <a:pt x="2796538" y="167915"/>
                </a:cubicBezTo>
                <a:cubicBezTo>
                  <a:pt x="2789246" y="167915"/>
                  <a:pt x="2782683" y="162080"/>
                  <a:pt x="2782683" y="155517"/>
                </a:cubicBezTo>
                <a:cubicBezTo>
                  <a:pt x="2782683" y="148224"/>
                  <a:pt x="2789246" y="141661"/>
                  <a:pt x="2796538" y="141661"/>
                </a:cubicBezTo>
                <a:close/>
                <a:moveTo>
                  <a:pt x="2725703" y="141661"/>
                </a:moveTo>
                <a:cubicBezTo>
                  <a:pt x="2731538" y="141661"/>
                  <a:pt x="2738105" y="148224"/>
                  <a:pt x="2738105" y="155517"/>
                </a:cubicBezTo>
                <a:cubicBezTo>
                  <a:pt x="2738105" y="162080"/>
                  <a:pt x="2731538" y="167915"/>
                  <a:pt x="2725703" y="167915"/>
                </a:cubicBezTo>
                <a:cubicBezTo>
                  <a:pt x="2717686" y="167915"/>
                  <a:pt x="2711852" y="162080"/>
                  <a:pt x="2711852" y="155517"/>
                </a:cubicBezTo>
                <a:cubicBezTo>
                  <a:pt x="2711852" y="148224"/>
                  <a:pt x="2717686" y="141661"/>
                  <a:pt x="2725703" y="141661"/>
                </a:cubicBezTo>
                <a:close/>
                <a:moveTo>
                  <a:pt x="2653420" y="141661"/>
                </a:moveTo>
                <a:cubicBezTo>
                  <a:pt x="2660711" y="141661"/>
                  <a:pt x="2667273" y="148224"/>
                  <a:pt x="2667273" y="155517"/>
                </a:cubicBezTo>
                <a:cubicBezTo>
                  <a:pt x="2667273" y="162080"/>
                  <a:pt x="2660711" y="167915"/>
                  <a:pt x="2653420" y="167915"/>
                </a:cubicBezTo>
                <a:cubicBezTo>
                  <a:pt x="2646857" y="167915"/>
                  <a:pt x="2641021" y="162080"/>
                  <a:pt x="2641021" y="155517"/>
                </a:cubicBezTo>
                <a:cubicBezTo>
                  <a:pt x="2641021" y="148224"/>
                  <a:pt x="2646857" y="141661"/>
                  <a:pt x="2653420" y="141661"/>
                </a:cubicBezTo>
                <a:close/>
                <a:moveTo>
                  <a:pt x="2582586" y="141661"/>
                </a:moveTo>
                <a:cubicBezTo>
                  <a:pt x="2589878" y="141661"/>
                  <a:pt x="2596442" y="148224"/>
                  <a:pt x="2596442" y="155517"/>
                </a:cubicBezTo>
                <a:cubicBezTo>
                  <a:pt x="2596442" y="162080"/>
                  <a:pt x="2589878" y="167915"/>
                  <a:pt x="2582586" y="167915"/>
                </a:cubicBezTo>
                <a:cubicBezTo>
                  <a:pt x="2576024" y="167915"/>
                  <a:pt x="2570189" y="162080"/>
                  <a:pt x="2570189" y="155517"/>
                </a:cubicBezTo>
                <a:cubicBezTo>
                  <a:pt x="2570189" y="148224"/>
                  <a:pt x="2576024" y="141661"/>
                  <a:pt x="2582586" y="141661"/>
                </a:cubicBezTo>
                <a:close/>
                <a:moveTo>
                  <a:pt x="2511034" y="141661"/>
                </a:moveTo>
                <a:cubicBezTo>
                  <a:pt x="2519052" y="141661"/>
                  <a:pt x="2525616" y="148224"/>
                  <a:pt x="2525616" y="155517"/>
                </a:cubicBezTo>
                <a:cubicBezTo>
                  <a:pt x="2525616" y="162080"/>
                  <a:pt x="2519052" y="167915"/>
                  <a:pt x="2511034" y="167915"/>
                </a:cubicBezTo>
                <a:cubicBezTo>
                  <a:pt x="2503743" y="167915"/>
                  <a:pt x="2499364" y="162080"/>
                  <a:pt x="2499364" y="155517"/>
                </a:cubicBezTo>
                <a:cubicBezTo>
                  <a:pt x="2499364" y="148224"/>
                  <a:pt x="2503743" y="141661"/>
                  <a:pt x="2511034" y="141661"/>
                </a:cubicBezTo>
                <a:close/>
                <a:moveTo>
                  <a:pt x="2439946" y="141661"/>
                </a:moveTo>
                <a:cubicBezTo>
                  <a:pt x="2448505" y="141661"/>
                  <a:pt x="2454734" y="148224"/>
                  <a:pt x="2454734" y="155517"/>
                </a:cubicBezTo>
                <a:cubicBezTo>
                  <a:pt x="2454734" y="162080"/>
                  <a:pt x="2448505" y="167915"/>
                  <a:pt x="2439946" y="167915"/>
                </a:cubicBezTo>
                <a:cubicBezTo>
                  <a:pt x="2432165" y="167915"/>
                  <a:pt x="2425159" y="162080"/>
                  <a:pt x="2425159" y="155517"/>
                </a:cubicBezTo>
                <a:cubicBezTo>
                  <a:pt x="2425159" y="148224"/>
                  <a:pt x="2432165" y="141661"/>
                  <a:pt x="2439946" y="141661"/>
                </a:cubicBezTo>
                <a:close/>
                <a:moveTo>
                  <a:pt x="2369114" y="141661"/>
                </a:moveTo>
                <a:cubicBezTo>
                  <a:pt x="2377674" y="141661"/>
                  <a:pt x="2383900" y="148224"/>
                  <a:pt x="2383900" y="155517"/>
                </a:cubicBezTo>
                <a:cubicBezTo>
                  <a:pt x="2383900" y="162080"/>
                  <a:pt x="2377674" y="167915"/>
                  <a:pt x="2369114" y="167915"/>
                </a:cubicBezTo>
                <a:cubicBezTo>
                  <a:pt x="2361331" y="167915"/>
                  <a:pt x="2354323" y="163539"/>
                  <a:pt x="2354323" y="155517"/>
                </a:cubicBezTo>
                <a:cubicBezTo>
                  <a:pt x="2354323" y="148224"/>
                  <a:pt x="2361331" y="141661"/>
                  <a:pt x="2369114" y="141661"/>
                </a:cubicBezTo>
                <a:close/>
                <a:moveTo>
                  <a:pt x="2298283" y="141661"/>
                </a:moveTo>
                <a:cubicBezTo>
                  <a:pt x="2306842" y="141661"/>
                  <a:pt x="2313070" y="148224"/>
                  <a:pt x="2313070" y="155517"/>
                </a:cubicBezTo>
                <a:cubicBezTo>
                  <a:pt x="2313070" y="163539"/>
                  <a:pt x="2306842" y="167915"/>
                  <a:pt x="2298283" y="167915"/>
                </a:cubicBezTo>
                <a:cubicBezTo>
                  <a:pt x="2290497" y="167915"/>
                  <a:pt x="2283493" y="163539"/>
                  <a:pt x="2283493" y="155517"/>
                </a:cubicBezTo>
                <a:cubicBezTo>
                  <a:pt x="2283493" y="148224"/>
                  <a:pt x="2290497" y="141661"/>
                  <a:pt x="2298283" y="141661"/>
                </a:cubicBezTo>
                <a:close/>
                <a:moveTo>
                  <a:pt x="2226517" y="141661"/>
                </a:moveTo>
                <a:cubicBezTo>
                  <a:pt x="2234542" y="141661"/>
                  <a:pt x="2238916" y="148224"/>
                  <a:pt x="2238916" y="155517"/>
                </a:cubicBezTo>
                <a:cubicBezTo>
                  <a:pt x="2238916" y="163539"/>
                  <a:pt x="2234542" y="167915"/>
                  <a:pt x="2226517" y="167915"/>
                </a:cubicBezTo>
                <a:cubicBezTo>
                  <a:pt x="2218495" y="167915"/>
                  <a:pt x="2212659" y="163539"/>
                  <a:pt x="2212659" y="155517"/>
                </a:cubicBezTo>
                <a:cubicBezTo>
                  <a:pt x="2212659" y="148224"/>
                  <a:pt x="2218495" y="141661"/>
                  <a:pt x="2226517" y="141661"/>
                </a:cubicBezTo>
                <a:close/>
                <a:moveTo>
                  <a:pt x="2155683" y="141661"/>
                </a:moveTo>
                <a:cubicBezTo>
                  <a:pt x="2161520" y="141661"/>
                  <a:pt x="2168084" y="148224"/>
                  <a:pt x="2168084" y="155517"/>
                </a:cubicBezTo>
                <a:cubicBezTo>
                  <a:pt x="2168084" y="163539"/>
                  <a:pt x="2161520" y="167915"/>
                  <a:pt x="2155683" y="167915"/>
                </a:cubicBezTo>
                <a:cubicBezTo>
                  <a:pt x="2147663" y="167915"/>
                  <a:pt x="2141827" y="163539"/>
                  <a:pt x="2141827" y="155517"/>
                </a:cubicBezTo>
                <a:cubicBezTo>
                  <a:pt x="2141827" y="148224"/>
                  <a:pt x="2147663" y="141661"/>
                  <a:pt x="2155683" y="141661"/>
                </a:cubicBezTo>
                <a:close/>
                <a:moveTo>
                  <a:pt x="2084851" y="141661"/>
                </a:moveTo>
                <a:cubicBezTo>
                  <a:pt x="2090686" y="141661"/>
                  <a:pt x="2097249" y="148224"/>
                  <a:pt x="2097249" y="155517"/>
                </a:cubicBezTo>
                <a:cubicBezTo>
                  <a:pt x="2097249" y="163539"/>
                  <a:pt x="2090686" y="167915"/>
                  <a:pt x="2084851" y="167915"/>
                </a:cubicBezTo>
                <a:cubicBezTo>
                  <a:pt x="2076829" y="167915"/>
                  <a:pt x="2070995" y="163539"/>
                  <a:pt x="2070995" y="155517"/>
                </a:cubicBezTo>
                <a:cubicBezTo>
                  <a:pt x="2070995" y="148224"/>
                  <a:pt x="2076829" y="141661"/>
                  <a:pt x="2084851" y="141661"/>
                </a:cubicBezTo>
                <a:close/>
                <a:moveTo>
                  <a:pt x="2011835" y="141661"/>
                </a:moveTo>
                <a:cubicBezTo>
                  <a:pt x="2019855" y="141661"/>
                  <a:pt x="2026421" y="148224"/>
                  <a:pt x="2026421" y="155517"/>
                </a:cubicBezTo>
                <a:cubicBezTo>
                  <a:pt x="2026421" y="163539"/>
                  <a:pt x="2019855" y="167915"/>
                  <a:pt x="2011835" y="167915"/>
                </a:cubicBezTo>
                <a:cubicBezTo>
                  <a:pt x="2006003" y="167915"/>
                  <a:pt x="2000168" y="163539"/>
                  <a:pt x="2000168" y="155517"/>
                </a:cubicBezTo>
                <a:cubicBezTo>
                  <a:pt x="2000168" y="148224"/>
                  <a:pt x="2006003" y="141661"/>
                  <a:pt x="2011835" y="141661"/>
                </a:cubicBezTo>
                <a:close/>
                <a:moveTo>
                  <a:pt x="1938365" y="141661"/>
                </a:moveTo>
                <a:cubicBezTo>
                  <a:pt x="1946388" y="141661"/>
                  <a:pt x="1952222" y="148224"/>
                  <a:pt x="1952222" y="155517"/>
                </a:cubicBezTo>
                <a:cubicBezTo>
                  <a:pt x="1952222" y="163539"/>
                  <a:pt x="1946388" y="167915"/>
                  <a:pt x="1938365" y="167915"/>
                </a:cubicBezTo>
                <a:cubicBezTo>
                  <a:pt x="1931072" y="167915"/>
                  <a:pt x="1925971" y="163539"/>
                  <a:pt x="1925971" y="155517"/>
                </a:cubicBezTo>
                <a:cubicBezTo>
                  <a:pt x="1925971" y="148224"/>
                  <a:pt x="1931072" y="141661"/>
                  <a:pt x="1938365" y="141661"/>
                </a:cubicBezTo>
                <a:close/>
                <a:moveTo>
                  <a:pt x="1869922" y="141661"/>
                </a:moveTo>
                <a:cubicBezTo>
                  <a:pt x="1878483" y="141661"/>
                  <a:pt x="1884712" y="148224"/>
                  <a:pt x="1884712" y="155517"/>
                </a:cubicBezTo>
                <a:cubicBezTo>
                  <a:pt x="1884712" y="163539"/>
                  <a:pt x="1878483" y="167915"/>
                  <a:pt x="1869922" y="167915"/>
                </a:cubicBezTo>
                <a:cubicBezTo>
                  <a:pt x="1862138" y="167915"/>
                  <a:pt x="1855131" y="163539"/>
                  <a:pt x="1855131" y="155517"/>
                </a:cubicBezTo>
                <a:cubicBezTo>
                  <a:pt x="1855131" y="148224"/>
                  <a:pt x="1862138" y="141661"/>
                  <a:pt x="1869922" y="141661"/>
                </a:cubicBezTo>
                <a:close/>
                <a:moveTo>
                  <a:pt x="1799087" y="141661"/>
                </a:moveTo>
                <a:cubicBezTo>
                  <a:pt x="1807649" y="141661"/>
                  <a:pt x="1813879" y="148224"/>
                  <a:pt x="1813879" y="155517"/>
                </a:cubicBezTo>
                <a:cubicBezTo>
                  <a:pt x="1813879" y="163539"/>
                  <a:pt x="1807649" y="167915"/>
                  <a:pt x="1799087" y="167915"/>
                </a:cubicBezTo>
                <a:cubicBezTo>
                  <a:pt x="1790527" y="167915"/>
                  <a:pt x="1784303" y="163539"/>
                  <a:pt x="1784303" y="155517"/>
                </a:cubicBezTo>
                <a:cubicBezTo>
                  <a:pt x="1784303" y="148224"/>
                  <a:pt x="1790527" y="141661"/>
                  <a:pt x="1799087" y="141661"/>
                </a:cubicBezTo>
                <a:close/>
                <a:moveTo>
                  <a:pt x="1728262" y="141661"/>
                </a:moveTo>
                <a:cubicBezTo>
                  <a:pt x="1736828" y="141661"/>
                  <a:pt x="1743052" y="148224"/>
                  <a:pt x="1743052" y="155517"/>
                </a:cubicBezTo>
                <a:cubicBezTo>
                  <a:pt x="1743052" y="163539"/>
                  <a:pt x="1736828" y="167915"/>
                  <a:pt x="1728262" y="167915"/>
                </a:cubicBezTo>
                <a:cubicBezTo>
                  <a:pt x="1719700" y="167915"/>
                  <a:pt x="1713474" y="163539"/>
                  <a:pt x="1713474" y="155517"/>
                </a:cubicBezTo>
                <a:cubicBezTo>
                  <a:pt x="1713474" y="148224"/>
                  <a:pt x="1719700" y="141661"/>
                  <a:pt x="1728262" y="141661"/>
                </a:cubicBezTo>
                <a:close/>
                <a:moveTo>
                  <a:pt x="1656501" y="141661"/>
                </a:moveTo>
                <a:cubicBezTo>
                  <a:pt x="1663792" y="141661"/>
                  <a:pt x="1668900" y="148666"/>
                  <a:pt x="1668900" y="156450"/>
                </a:cubicBezTo>
                <a:cubicBezTo>
                  <a:pt x="1668900" y="165012"/>
                  <a:pt x="1663792" y="171239"/>
                  <a:pt x="1656501" y="171239"/>
                </a:cubicBezTo>
                <a:cubicBezTo>
                  <a:pt x="1648481" y="171239"/>
                  <a:pt x="1642655" y="165012"/>
                  <a:pt x="1642655" y="156450"/>
                </a:cubicBezTo>
                <a:cubicBezTo>
                  <a:pt x="1642655" y="148666"/>
                  <a:pt x="1648481" y="141661"/>
                  <a:pt x="1656501" y="141661"/>
                </a:cubicBezTo>
                <a:close/>
                <a:moveTo>
                  <a:pt x="1582299" y="141661"/>
                </a:moveTo>
                <a:cubicBezTo>
                  <a:pt x="1588134" y="141661"/>
                  <a:pt x="1594704" y="148666"/>
                  <a:pt x="1594704" y="156450"/>
                </a:cubicBezTo>
                <a:cubicBezTo>
                  <a:pt x="1594704" y="165012"/>
                  <a:pt x="1588134" y="171239"/>
                  <a:pt x="1582299" y="171239"/>
                </a:cubicBezTo>
                <a:cubicBezTo>
                  <a:pt x="1574277" y="171239"/>
                  <a:pt x="1568444" y="165012"/>
                  <a:pt x="1568444" y="156450"/>
                </a:cubicBezTo>
                <a:cubicBezTo>
                  <a:pt x="1568444" y="148666"/>
                  <a:pt x="1574277" y="141661"/>
                  <a:pt x="1582299" y="141661"/>
                </a:cubicBezTo>
                <a:close/>
                <a:moveTo>
                  <a:pt x="1512199" y="141661"/>
                </a:moveTo>
                <a:cubicBezTo>
                  <a:pt x="1518035" y="141661"/>
                  <a:pt x="1523867" y="148666"/>
                  <a:pt x="1523867" y="156450"/>
                </a:cubicBezTo>
                <a:cubicBezTo>
                  <a:pt x="1523867" y="165012"/>
                  <a:pt x="1518035" y="171239"/>
                  <a:pt x="1512199" y="171239"/>
                </a:cubicBezTo>
                <a:cubicBezTo>
                  <a:pt x="1504174" y="171239"/>
                  <a:pt x="1497612" y="165012"/>
                  <a:pt x="1497612" y="156450"/>
                </a:cubicBezTo>
                <a:cubicBezTo>
                  <a:pt x="1497612" y="148666"/>
                  <a:pt x="1504174" y="141661"/>
                  <a:pt x="1512199" y="141661"/>
                </a:cubicBezTo>
                <a:close/>
                <a:moveTo>
                  <a:pt x="1439173" y="141661"/>
                </a:moveTo>
                <a:cubicBezTo>
                  <a:pt x="1447191" y="141661"/>
                  <a:pt x="1453026" y="148666"/>
                  <a:pt x="1453026" y="156450"/>
                </a:cubicBezTo>
                <a:cubicBezTo>
                  <a:pt x="1453026" y="165012"/>
                  <a:pt x="1447191" y="171239"/>
                  <a:pt x="1439173" y="171239"/>
                </a:cubicBezTo>
                <a:cubicBezTo>
                  <a:pt x="1433339" y="171239"/>
                  <a:pt x="1426777" y="165012"/>
                  <a:pt x="1426777" y="156450"/>
                </a:cubicBezTo>
                <a:cubicBezTo>
                  <a:pt x="1426777" y="148666"/>
                  <a:pt x="1433339" y="141661"/>
                  <a:pt x="1439173" y="141661"/>
                </a:cubicBezTo>
                <a:close/>
                <a:moveTo>
                  <a:pt x="1368349" y="141661"/>
                </a:moveTo>
                <a:cubicBezTo>
                  <a:pt x="1376368" y="141661"/>
                  <a:pt x="1382203" y="148666"/>
                  <a:pt x="1382203" y="156450"/>
                </a:cubicBezTo>
                <a:cubicBezTo>
                  <a:pt x="1382203" y="165012"/>
                  <a:pt x="1376368" y="171239"/>
                  <a:pt x="1368349" y="171239"/>
                </a:cubicBezTo>
                <a:cubicBezTo>
                  <a:pt x="1362516" y="171239"/>
                  <a:pt x="1355953" y="165012"/>
                  <a:pt x="1355953" y="156450"/>
                </a:cubicBezTo>
                <a:cubicBezTo>
                  <a:pt x="1355953" y="148666"/>
                  <a:pt x="1362516" y="141661"/>
                  <a:pt x="1368349" y="141661"/>
                </a:cubicBezTo>
                <a:close/>
                <a:moveTo>
                  <a:pt x="1297520" y="141661"/>
                </a:moveTo>
                <a:cubicBezTo>
                  <a:pt x="1305540" y="141661"/>
                  <a:pt x="1311374" y="148666"/>
                  <a:pt x="1311374" y="156450"/>
                </a:cubicBezTo>
                <a:cubicBezTo>
                  <a:pt x="1311374" y="165012"/>
                  <a:pt x="1305540" y="171239"/>
                  <a:pt x="1297520" y="171239"/>
                </a:cubicBezTo>
                <a:cubicBezTo>
                  <a:pt x="1289498" y="171239"/>
                  <a:pt x="1285121" y="165012"/>
                  <a:pt x="1285121" y="156450"/>
                </a:cubicBezTo>
                <a:cubicBezTo>
                  <a:pt x="1285121" y="148666"/>
                  <a:pt x="1289498" y="141661"/>
                  <a:pt x="1297520" y="141661"/>
                </a:cubicBezTo>
                <a:close/>
                <a:moveTo>
                  <a:pt x="2796538" y="70831"/>
                </a:moveTo>
                <a:cubicBezTo>
                  <a:pt x="2803103" y="70831"/>
                  <a:pt x="2808940" y="76665"/>
                  <a:pt x="2808940" y="84687"/>
                </a:cubicBezTo>
                <a:cubicBezTo>
                  <a:pt x="2808940" y="90521"/>
                  <a:pt x="2803103" y="97085"/>
                  <a:pt x="2796538" y="97085"/>
                </a:cubicBezTo>
                <a:cubicBezTo>
                  <a:pt x="2789246" y="97085"/>
                  <a:pt x="2782683" y="90521"/>
                  <a:pt x="2782683" y="84687"/>
                </a:cubicBezTo>
                <a:cubicBezTo>
                  <a:pt x="2782683" y="76665"/>
                  <a:pt x="2789246" y="70831"/>
                  <a:pt x="2796538" y="70831"/>
                </a:cubicBezTo>
                <a:close/>
                <a:moveTo>
                  <a:pt x="2725703" y="70831"/>
                </a:moveTo>
                <a:cubicBezTo>
                  <a:pt x="2731538" y="70831"/>
                  <a:pt x="2738105" y="76665"/>
                  <a:pt x="2738105" y="84687"/>
                </a:cubicBezTo>
                <a:cubicBezTo>
                  <a:pt x="2738105" y="90521"/>
                  <a:pt x="2731538" y="97085"/>
                  <a:pt x="2725703" y="97085"/>
                </a:cubicBezTo>
                <a:cubicBezTo>
                  <a:pt x="2717686" y="97085"/>
                  <a:pt x="2711852" y="90521"/>
                  <a:pt x="2711852" y="84687"/>
                </a:cubicBezTo>
                <a:cubicBezTo>
                  <a:pt x="2711852" y="76665"/>
                  <a:pt x="2717686" y="70831"/>
                  <a:pt x="2725703" y="70831"/>
                </a:cubicBezTo>
                <a:close/>
                <a:moveTo>
                  <a:pt x="2653420" y="70831"/>
                </a:moveTo>
                <a:cubicBezTo>
                  <a:pt x="2660711" y="70831"/>
                  <a:pt x="2667273" y="76665"/>
                  <a:pt x="2667273" y="84687"/>
                </a:cubicBezTo>
                <a:cubicBezTo>
                  <a:pt x="2667273" y="90521"/>
                  <a:pt x="2660711" y="97085"/>
                  <a:pt x="2653420" y="97085"/>
                </a:cubicBezTo>
                <a:cubicBezTo>
                  <a:pt x="2646857" y="97085"/>
                  <a:pt x="2641021" y="90521"/>
                  <a:pt x="2641021" y="84687"/>
                </a:cubicBezTo>
                <a:cubicBezTo>
                  <a:pt x="2641021" y="76665"/>
                  <a:pt x="2646857" y="70831"/>
                  <a:pt x="2653420" y="70831"/>
                </a:cubicBezTo>
                <a:close/>
                <a:moveTo>
                  <a:pt x="2582586" y="70831"/>
                </a:moveTo>
                <a:cubicBezTo>
                  <a:pt x="2589878" y="70831"/>
                  <a:pt x="2596442" y="76665"/>
                  <a:pt x="2596442" y="84687"/>
                </a:cubicBezTo>
                <a:cubicBezTo>
                  <a:pt x="2596442" y="90521"/>
                  <a:pt x="2589878" y="97085"/>
                  <a:pt x="2582586" y="97085"/>
                </a:cubicBezTo>
                <a:cubicBezTo>
                  <a:pt x="2576024" y="97085"/>
                  <a:pt x="2570189" y="90521"/>
                  <a:pt x="2570189" y="84687"/>
                </a:cubicBezTo>
                <a:cubicBezTo>
                  <a:pt x="2570189" y="76665"/>
                  <a:pt x="2576024" y="70831"/>
                  <a:pt x="2582586" y="70831"/>
                </a:cubicBezTo>
                <a:close/>
                <a:moveTo>
                  <a:pt x="2511034" y="70831"/>
                </a:moveTo>
                <a:cubicBezTo>
                  <a:pt x="2519052" y="70831"/>
                  <a:pt x="2525616" y="76665"/>
                  <a:pt x="2525616" y="84687"/>
                </a:cubicBezTo>
                <a:cubicBezTo>
                  <a:pt x="2525616" y="90521"/>
                  <a:pt x="2519052" y="97085"/>
                  <a:pt x="2511034" y="97085"/>
                </a:cubicBezTo>
                <a:cubicBezTo>
                  <a:pt x="2503743" y="97085"/>
                  <a:pt x="2499364" y="90521"/>
                  <a:pt x="2499364" y="84687"/>
                </a:cubicBezTo>
                <a:cubicBezTo>
                  <a:pt x="2499364" y="76665"/>
                  <a:pt x="2503743" y="70831"/>
                  <a:pt x="2511034" y="70831"/>
                </a:cubicBezTo>
                <a:close/>
                <a:moveTo>
                  <a:pt x="2439946" y="70831"/>
                </a:moveTo>
                <a:cubicBezTo>
                  <a:pt x="2448505" y="70831"/>
                  <a:pt x="2454737" y="76665"/>
                  <a:pt x="2454737" y="84687"/>
                </a:cubicBezTo>
                <a:cubicBezTo>
                  <a:pt x="2454737" y="90521"/>
                  <a:pt x="2448505" y="97085"/>
                  <a:pt x="2439946" y="97085"/>
                </a:cubicBezTo>
                <a:cubicBezTo>
                  <a:pt x="2432165" y="97085"/>
                  <a:pt x="2425159" y="90521"/>
                  <a:pt x="2425159" y="84687"/>
                </a:cubicBezTo>
                <a:cubicBezTo>
                  <a:pt x="2425159" y="76665"/>
                  <a:pt x="2432165" y="70831"/>
                  <a:pt x="2439946" y="70831"/>
                </a:cubicBezTo>
                <a:close/>
                <a:moveTo>
                  <a:pt x="2369114" y="70831"/>
                </a:moveTo>
                <a:cubicBezTo>
                  <a:pt x="2377674" y="70831"/>
                  <a:pt x="2383900" y="76665"/>
                  <a:pt x="2383900" y="84687"/>
                </a:cubicBezTo>
                <a:cubicBezTo>
                  <a:pt x="2383900" y="90521"/>
                  <a:pt x="2377674" y="97085"/>
                  <a:pt x="2369114" y="97085"/>
                </a:cubicBezTo>
                <a:cubicBezTo>
                  <a:pt x="2361331" y="97085"/>
                  <a:pt x="2354323" y="90521"/>
                  <a:pt x="2354323" y="84687"/>
                </a:cubicBezTo>
                <a:cubicBezTo>
                  <a:pt x="2354323" y="76665"/>
                  <a:pt x="2361331" y="70831"/>
                  <a:pt x="2369114" y="70831"/>
                </a:cubicBezTo>
                <a:close/>
                <a:moveTo>
                  <a:pt x="2298283" y="70831"/>
                </a:moveTo>
                <a:cubicBezTo>
                  <a:pt x="2306842" y="70831"/>
                  <a:pt x="2313070" y="76665"/>
                  <a:pt x="2313070" y="84687"/>
                </a:cubicBezTo>
                <a:cubicBezTo>
                  <a:pt x="2313070" y="90521"/>
                  <a:pt x="2306842" y="97085"/>
                  <a:pt x="2298283" y="97085"/>
                </a:cubicBezTo>
                <a:cubicBezTo>
                  <a:pt x="2290497" y="97085"/>
                  <a:pt x="2283493" y="90521"/>
                  <a:pt x="2283493" y="84687"/>
                </a:cubicBezTo>
                <a:cubicBezTo>
                  <a:pt x="2283493" y="76665"/>
                  <a:pt x="2290497" y="70831"/>
                  <a:pt x="2298283" y="70831"/>
                </a:cubicBezTo>
                <a:close/>
                <a:moveTo>
                  <a:pt x="2226517" y="70831"/>
                </a:moveTo>
                <a:cubicBezTo>
                  <a:pt x="2234542" y="70831"/>
                  <a:pt x="2238916" y="76665"/>
                  <a:pt x="2238916" y="84687"/>
                </a:cubicBezTo>
                <a:cubicBezTo>
                  <a:pt x="2238916" y="90521"/>
                  <a:pt x="2234542" y="97085"/>
                  <a:pt x="2226517" y="97085"/>
                </a:cubicBezTo>
                <a:cubicBezTo>
                  <a:pt x="2218495" y="97085"/>
                  <a:pt x="2212659" y="90521"/>
                  <a:pt x="2212659" y="84687"/>
                </a:cubicBezTo>
                <a:cubicBezTo>
                  <a:pt x="2212659" y="76665"/>
                  <a:pt x="2218495" y="70831"/>
                  <a:pt x="2226517" y="70831"/>
                </a:cubicBezTo>
                <a:close/>
                <a:moveTo>
                  <a:pt x="2155683" y="70831"/>
                </a:moveTo>
                <a:cubicBezTo>
                  <a:pt x="2161520" y="70831"/>
                  <a:pt x="2168084" y="76665"/>
                  <a:pt x="2168084" y="84687"/>
                </a:cubicBezTo>
                <a:cubicBezTo>
                  <a:pt x="2168084" y="90521"/>
                  <a:pt x="2161520" y="97085"/>
                  <a:pt x="2155683" y="97085"/>
                </a:cubicBezTo>
                <a:cubicBezTo>
                  <a:pt x="2147663" y="97085"/>
                  <a:pt x="2141827" y="90521"/>
                  <a:pt x="2141827" y="84687"/>
                </a:cubicBezTo>
                <a:cubicBezTo>
                  <a:pt x="2141827" y="76665"/>
                  <a:pt x="2147663" y="70831"/>
                  <a:pt x="2155683" y="70831"/>
                </a:cubicBezTo>
                <a:close/>
                <a:moveTo>
                  <a:pt x="2083393" y="70831"/>
                </a:moveTo>
                <a:cubicBezTo>
                  <a:pt x="2090686" y="70831"/>
                  <a:pt x="2097249" y="76665"/>
                  <a:pt x="2097249" y="84687"/>
                </a:cubicBezTo>
                <a:cubicBezTo>
                  <a:pt x="2097249" y="90521"/>
                  <a:pt x="2090686" y="97085"/>
                  <a:pt x="2083393" y="97085"/>
                </a:cubicBezTo>
                <a:cubicBezTo>
                  <a:pt x="2076829" y="97085"/>
                  <a:pt x="2070995" y="90521"/>
                  <a:pt x="2070995" y="84687"/>
                </a:cubicBezTo>
                <a:cubicBezTo>
                  <a:pt x="2070995" y="76665"/>
                  <a:pt x="2076829" y="70831"/>
                  <a:pt x="2083393" y="70831"/>
                </a:cubicBezTo>
                <a:close/>
                <a:moveTo>
                  <a:pt x="2011835" y="70831"/>
                </a:moveTo>
                <a:cubicBezTo>
                  <a:pt x="2019855" y="70831"/>
                  <a:pt x="2026421" y="76665"/>
                  <a:pt x="2026421" y="84687"/>
                </a:cubicBezTo>
                <a:cubicBezTo>
                  <a:pt x="2026421" y="90521"/>
                  <a:pt x="2019855" y="97085"/>
                  <a:pt x="2011835" y="97085"/>
                </a:cubicBezTo>
                <a:cubicBezTo>
                  <a:pt x="2006003" y="97085"/>
                  <a:pt x="2000168" y="90521"/>
                  <a:pt x="2000168" y="84687"/>
                </a:cubicBezTo>
                <a:cubicBezTo>
                  <a:pt x="2000168" y="76665"/>
                  <a:pt x="2006003" y="70831"/>
                  <a:pt x="2011835" y="70831"/>
                </a:cubicBezTo>
                <a:close/>
                <a:moveTo>
                  <a:pt x="1938365" y="70831"/>
                </a:moveTo>
                <a:cubicBezTo>
                  <a:pt x="1946388" y="70831"/>
                  <a:pt x="1952222" y="76665"/>
                  <a:pt x="1952222" y="84687"/>
                </a:cubicBezTo>
                <a:cubicBezTo>
                  <a:pt x="1952222" y="90521"/>
                  <a:pt x="1946388" y="97085"/>
                  <a:pt x="1938365" y="97085"/>
                </a:cubicBezTo>
                <a:cubicBezTo>
                  <a:pt x="1931072" y="97085"/>
                  <a:pt x="1925971" y="90521"/>
                  <a:pt x="1925971" y="84687"/>
                </a:cubicBezTo>
                <a:cubicBezTo>
                  <a:pt x="1925971" y="76665"/>
                  <a:pt x="1931072" y="70831"/>
                  <a:pt x="1938365" y="70831"/>
                </a:cubicBezTo>
                <a:close/>
                <a:moveTo>
                  <a:pt x="1869922" y="70831"/>
                </a:moveTo>
                <a:cubicBezTo>
                  <a:pt x="1878483" y="70831"/>
                  <a:pt x="1884712" y="76665"/>
                  <a:pt x="1884712" y="84687"/>
                </a:cubicBezTo>
                <a:cubicBezTo>
                  <a:pt x="1884712" y="90521"/>
                  <a:pt x="1878483" y="97085"/>
                  <a:pt x="1869922" y="97085"/>
                </a:cubicBezTo>
                <a:cubicBezTo>
                  <a:pt x="1862138" y="97085"/>
                  <a:pt x="1855131" y="90521"/>
                  <a:pt x="1855131" y="84687"/>
                </a:cubicBezTo>
                <a:cubicBezTo>
                  <a:pt x="1855131" y="76665"/>
                  <a:pt x="1862138" y="70831"/>
                  <a:pt x="1869922" y="70831"/>
                </a:cubicBezTo>
                <a:close/>
                <a:moveTo>
                  <a:pt x="1799087" y="70831"/>
                </a:moveTo>
                <a:cubicBezTo>
                  <a:pt x="1807649" y="70831"/>
                  <a:pt x="1813879" y="76665"/>
                  <a:pt x="1813879" y="84687"/>
                </a:cubicBezTo>
                <a:cubicBezTo>
                  <a:pt x="1813879" y="90521"/>
                  <a:pt x="1807649" y="97085"/>
                  <a:pt x="1799087" y="97085"/>
                </a:cubicBezTo>
                <a:cubicBezTo>
                  <a:pt x="1790527" y="97085"/>
                  <a:pt x="1784303" y="92709"/>
                  <a:pt x="1784303" y="84687"/>
                </a:cubicBezTo>
                <a:cubicBezTo>
                  <a:pt x="1784303" y="76665"/>
                  <a:pt x="1790527" y="70831"/>
                  <a:pt x="1799087" y="70831"/>
                </a:cubicBezTo>
                <a:close/>
                <a:moveTo>
                  <a:pt x="1728262" y="70831"/>
                </a:moveTo>
                <a:cubicBezTo>
                  <a:pt x="1736828" y="70831"/>
                  <a:pt x="1743052" y="76665"/>
                  <a:pt x="1743052" y="84687"/>
                </a:cubicBezTo>
                <a:cubicBezTo>
                  <a:pt x="1743052" y="92709"/>
                  <a:pt x="1736828" y="97085"/>
                  <a:pt x="1728262" y="97085"/>
                </a:cubicBezTo>
                <a:cubicBezTo>
                  <a:pt x="1719700" y="97085"/>
                  <a:pt x="1713474" y="92709"/>
                  <a:pt x="1713474" y="84687"/>
                </a:cubicBezTo>
                <a:cubicBezTo>
                  <a:pt x="1713474" y="76665"/>
                  <a:pt x="1719700" y="70831"/>
                  <a:pt x="1728262" y="70831"/>
                </a:cubicBezTo>
                <a:close/>
                <a:moveTo>
                  <a:pt x="1656501" y="70831"/>
                </a:moveTo>
                <a:cubicBezTo>
                  <a:pt x="1663792" y="70831"/>
                  <a:pt x="1668900" y="76665"/>
                  <a:pt x="1668900" y="84687"/>
                </a:cubicBezTo>
                <a:cubicBezTo>
                  <a:pt x="1668900" y="92709"/>
                  <a:pt x="1663792" y="97085"/>
                  <a:pt x="1656501" y="97085"/>
                </a:cubicBezTo>
                <a:cubicBezTo>
                  <a:pt x="1648481" y="97085"/>
                  <a:pt x="1642655" y="92709"/>
                  <a:pt x="1642655" y="84687"/>
                </a:cubicBezTo>
                <a:cubicBezTo>
                  <a:pt x="1642655" y="76665"/>
                  <a:pt x="1648481" y="70831"/>
                  <a:pt x="1656501" y="70831"/>
                </a:cubicBezTo>
                <a:close/>
                <a:moveTo>
                  <a:pt x="1582299" y="70831"/>
                </a:moveTo>
                <a:cubicBezTo>
                  <a:pt x="1588134" y="70831"/>
                  <a:pt x="1594704" y="76665"/>
                  <a:pt x="1594704" y="84687"/>
                </a:cubicBezTo>
                <a:cubicBezTo>
                  <a:pt x="1594704" y="92709"/>
                  <a:pt x="1588134" y="97085"/>
                  <a:pt x="1582299" y="97085"/>
                </a:cubicBezTo>
                <a:cubicBezTo>
                  <a:pt x="1574277" y="97085"/>
                  <a:pt x="1568444" y="92709"/>
                  <a:pt x="1568444" y="84687"/>
                </a:cubicBezTo>
                <a:cubicBezTo>
                  <a:pt x="1568444" y="76665"/>
                  <a:pt x="1574277" y="70831"/>
                  <a:pt x="1582299" y="70831"/>
                </a:cubicBezTo>
                <a:close/>
                <a:moveTo>
                  <a:pt x="2796538" y="0"/>
                </a:moveTo>
                <a:cubicBezTo>
                  <a:pt x="2803103" y="0"/>
                  <a:pt x="2808940" y="5834"/>
                  <a:pt x="2808940" y="12397"/>
                </a:cubicBezTo>
                <a:cubicBezTo>
                  <a:pt x="2808940" y="19690"/>
                  <a:pt x="2803103" y="26254"/>
                  <a:pt x="2796538" y="26254"/>
                </a:cubicBezTo>
                <a:cubicBezTo>
                  <a:pt x="2789246" y="26254"/>
                  <a:pt x="2782683" y="19690"/>
                  <a:pt x="2782683" y="12397"/>
                </a:cubicBezTo>
                <a:cubicBezTo>
                  <a:pt x="2782683" y="5834"/>
                  <a:pt x="2789246" y="0"/>
                  <a:pt x="2796538" y="0"/>
                </a:cubicBezTo>
                <a:close/>
                <a:moveTo>
                  <a:pt x="2725703" y="0"/>
                </a:moveTo>
                <a:cubicBezTo>
                  <a:pt x="2731538" y="0"/>
                  <a:pt x="2738105" y="5834"/>
                  <a:pt x="2738105" y="12397"/>
                </a:cubicBezTo>
                <a:cubicBezTo>
                  <a:pt x="2738105" y="19690"/>
                  <a:pt x="2731538" y="26254"/>
                  <a:pt x="2725703" y="26254"/>
                </a:cubicBezTo>
                <a:cubicBezTo>
                  <a:pt x="2717686" y="26254"/>
                  <a:pt x="2711852" y="19690"/>
                  <a:pt x="2711852" y="12397"/>
                </a:cubicBezTo>
                <a:cubicBezTo>
                  <a:pt x="2711852" y="5834"/>
                  <a:pt x="2717686" y="0"/>
                  <a:pt x="2725703" y="0"/>
                </a:cubicBezTo>
                <a:close/>
                <a:moveTo>
                  <a:pt x="2653420" y="0"/>
                </a:moveTo>
                <a:cubicBezTo>
                  <a:pt x="2660711" y="0"/>
                  <a:pt x="2667273" y="5834"/>
                  <a:pt x="2667273" y="12397"/>
                </a:cubicBezTo>
                <a:cubicBezTo>
                  <a:pt x="2667273" y="19690"/>
                  <a:pt x="2660711" y="26254"/>
                  <a:pt x="2653420" y="26254"/>
                </a:cubicBezTo>
                <a:cubicBezTo>
                  <a:pt x="2646857" y="26254"/>
                  <a:pt x="2641021" y="19690"/>
                  <a:pt x="2641021" y="12397"/>
                </a:cubicBezTo>
                <a:cubicBezTo>
                  <a:pt x="2641021" y="5834"/>
                  <a:pt x="2646857" y="0"/>
                  <a:pt x="2653420" y="0"/>
                </a:cubicBezTo>
                <a:close/>
                <a:moveTo>
                  <a:pt x="2582586" y="0"/>
                </a:moveTo>
                <a:cubicBezTo>
                  <a:pt x="2589878" y="0"/>
                  <a:pt x="2596442" y="5834"/>
                  <a:pt x="2596442" y="12397"/>
                </a:cubicBezTo>
                <a:cubicBezTo>
                  <a:pt x="2596442" y="19690"/>
                  <a:pt x="2589878" y="26254"/>
                  <a:pt x="2582586" y="26254"/>
                </a:cubicBezTo>
                <a:cubicBezTo>
                  <a:pt x="2576024" y="26254"/>
                  <a:pt x="2570189" y="19690"/>
                  <a:pt x="2570189" y="12397"/>
                </a:cubicBezTo>
                <a:cubicBezTo>
                  <a:pt x="2570189" y="5834"/>
                  <a:pt x="2576024" y="0"/>
                  <a:pt x="2582586" y="0"/>
                </a:cubicBezTo>
                <a:close/>
                <a:moveTo>
                  <a:pt x="2511034" y="0"/>
                </a:moveTo>
                <a:cubicBezTo>
                  <a:pt x="2519052" y="0"/>
                  <a:pt x="2525616" y="5834"/>
                  <a:pt x="2525616" y="12397"/>
                </a:cubicBezTo>
                <a:cubicBezTo>
                  <a:pt x="2525616" y="19690"/>
                  <a:pt x="2519052" y="26254"/>
                  <a:pt x="2511034" y="26254"/>
                </a:cubicBezTo>
                <a:cubicBezTo>
                  <a:pt x="2503743" y="26254"/>
                  <a:pt x="2499364" y="19690"/>
                  <a:pt x="2499364" y="12397"/>
                </a:cubicBezTo>
                <a:cubicBezTo>
                  <a:pt x="2499364" y="5834"/>
                  <a:pt x="2503743" y="0"/>
                  <a:pt x="2511034" y="0"/>
                </a:cubicBezTo>
                <a:close/>
                <a:moveTo>
                  <a:pt x="2439946" y="0"/>
                </a:moveTo>
                <a:cubicBezTo>
                  <a:pt x="2448505" y="0"/>
                  <a:pt x="2454737" y="5834"/>
                  <a:pt x="2454737" y="12397"/>
                </a:cubicBezTo>
                <a:cubicBezTo>
                  <a:pt x="2454737" y="19690"/>
                  <a:pt x="2448505" y="26254"/>
                  <a:pt x="2439946" y="26254"/>
                </a:cubicBezTo>
                <a:cubicBezTo>
                  <a:pt x="2432165" y="26254"/>
                  <a:pt x="2425159" y="19690"/>
                  <a:pt x="2425159" y="12397"/>
                </a:cubicBezTo>
                <a:cubicBezTo>
                  <a:pt x="2425159" y="5834"/>
                  <a:pt x="2432165" y="0"/>
                  <a:pt x="2439946" y="0"/>
                </a:cubicBezTo>
                <a:close/>
                <a:moveTo>
                  <a:pt x="2369114" y="0"/>
                </a:moveTo>
                <a:cubicBezTo>
                  <a:pt x="2377674" y="0"/>
                  <a:pt x="2383900" y="5834"/>
                  <a:pt x="2383900" y="12397"/>
                </a:cubicBezTo>
                <a:cubicBezTo>
                  <a:pt x="2383900" y="19690"/>
                  <a:pt x="2377674" y="26254"/>
                  <a:pt x="2369114" y="26254"/>
                </a:cubicBezTo>
                <a:cubicBezTo>
                  <a:pt x="2361331" y="26254"/>
                  <a:pt x="2354323" y="19690"/>
                  <a:pt x="2354323" y="12397"/>
                </a:cubicBezTo>
                <a:cubicBezTo>
                  <a:pt x="2354323" y="5834"/>
                  <a:pt x="2361331" y="0"/>
                  <a:pt x="2369114" y="0"/>
                </a:cubicBezTo>
                <a:close/>
                <a:moveTo>
                  <a:pt x="2298283" y="0"/>
                </a:moveTo>
                <a:cubicBezTo>
                  <a:pt x="2306842" y="0"/>
                  <a:pt x="2313070" y="5834"/>
                  <a:pt x="2313070" y="12397"/>
                </a:cubicBezTo>
                <a:cubicBezTo>
                  <a:pt x="2313070" y="19690"/>
                  <a:pt x="2306842" y="26254"/>
                  <a:pt x="2298283" y="26254"/>
                </a:cubicBezTo>
                <a:cubicBezTo>
                  <a:pt x="2290497" y="26254"/>
                  <a:pt x="2283493" y="19690"/>
                  <a:pt x="2283493" y="12397"/>
                </a:cubicBezTo>
                <a:cubicBezTo>
                  <a:pt x="2283493" y="5834"/>
                  <a:pt x="2290497" y="0"/>
                  <a:pt x="2298283" y="0"/>
                </a:cubicBezTo>
                <a:close/>
                <a:moveTo>
                  <a:pt x="2226517" y="0"/>
                </a:moveTo>
                <a:cubicBezTo>
                  <a:pt x="2234542" y="0"/>
                  <a:pt x="2238916" y="5834"/>
                  <a:pt x="2238916" y="13856"/>
                </a:cubicBezTo>
                <a:cubicBezTo>
                  <a:pt x="2238916" y="19690"/>
                  <a:pt x="2234542" y="26254"/>
                  <a:pt x="2226517" y="26254"/>
                </a:cubicBezTo>
                <a:cubicBezTo>
                  <a:pt x="2218495" y="26254"/>
                  <a:pt x="2212659" y="19690"/>
                  <a:pt x="2212659" y="13856"/>
                </a:cubicBezTo>
                <a:cubicBezTo>
                  <a:pt x="2212659" y="5834"/>
                  <a:pt x="2218495" y="0"/>
                  <a:pt x="2226517" y="0"/>
                </a:cubicBezTo>
                <a:close/>
                <a:moveTo>
                  <a:pt x="2155683" y="0"/>
                </a:moveTo>
                <a:cubicBezTo>
                  <a:pt x="2161520" y="0"/>
                  <a:pt x="2168084" y="5834"/>
                  <a:pt x="2168084" y="13856"/>
                </a:cubicBezTo>
                <a:cubicBezTo>
                  <a:pt x="2168084" y="19690"/>
                  <a:pt x="2161520" y="26254"/>
                  <a:pt x="2155683" y="26254"/>
                </a:cubicBezTo>
                <a:cubicBezTo>
                  <a:pt x="2147663" y="26254"/>
                  <a:pt x="2141827" y="19690"/>
                  <a:pt x="2141827" y="13856"/>
                </a:cubicBezTo>
                <a:cubicBezTo>
                  <a:pt x="2141827" y="5834"/>
                  <a:pt x="2147663" y="0"/>
                  <a:pt x="2155683" y="0"/>
                </a:cubicBezTo>
                <a:close/>
                <a:moveTo>
                  <a:pt x="2083393" y="0"/>
                </a:moveTo>
                <a:cubicBezTo>
                  <a:pt x="2090686" y="0"/>
                  <a:pt x="2097249" y="5834"/>
                  <a:pt x="2097249" y="13856"/>
                </a:cubicBezTo>
                <a:cubicBezTo>
                  <a:pt x="2097249" y="19690"/>
                  <a:pt x="2090686" y="26254"/>
                  <a:pt x="2083393" y="26254"/>
                </a:cubicBezTo>
                <a:cubicBezTo>
                  <a:pt x="2076829" y="26254"/>
                  <a:pt x="2070995" y="19690"/>
                  <a:pt x="2070995" y="13856"/>
                </a:cubicBezTo>
                <a:cubicBezTo>
                  <a:pt x="2070995" y="5834"/>
                  <a:pt x="2076829" y="0"/>
                  <a:pt x="2083393" y="0"/>
                </a:cubicBezTo>
                <a:close/>
                <a:moveTo>
                  <a:pt x="2011835" y="0"/>
                </a:moveTo>
                <a:cubicBezTo>
                  <a:pt x="2019855" y="0"/>
                  <a:pt x="2026421" y="5834"/>
                  <a:pt x="2026421" y="13856"/>
                </a:cubicBezTo>
                <a:cubicBezTo>
                  <a:pt x="2026421" y="19690"/>
                  <a:pt x="2019855" y="26254"/>
                  <a:pt x="2011835" y="26254"/>
                </a:cubicBezTo>
                <a:cubicBezTo>
                  <a:pt x="2006003" y="26254"/>
                  <a:pt x="2000168" y="19690"/>
                  <a:pt x="2000168" y="13856"/>
                </a:cubicBezTo>
                <a:cubicBezTo>
                  <a:pt x="2000168" y="5834"/>
                  <a:pt x="2006003" y="0"/>
                  <a:pt x="2011835" y="0"/>
                </a:cubicBezTo>
                <a:close/>
                <a:moveTo>
                  <a:pt x="1938365" y="0"/>
                </a:moveTo>
                <a:cubicBezTo>
                  <a:pt x="1946388" y="0"/>
                  <a:pt x="1952222" y="5834"/>
                  <a:pt x="1952222" y="13856"/>
                </a:cubicBezTo>
                <a:cubicBezTo>
                  <a:pt x="1952222" y="19690"/>
                  <a:pt x="1946388" y="26254"/>
                  <a:pt x="1938365" y="26254"/>
                </a:cubicBezTo>
                <a:cubicBezTo>
                  <a:pt x="1931072" y="26254"/>
                  <a:pt x="1925971" y="19690"/>
                  <a:pt x="1925971" y="13856"/>
                </a:cubicBezTo>
                <a:cubicBezTo>
                  <a:pt x="1925971" y="5834"/>
                  <a:pt x="1931072" y="0"/>
                  <a:pt x="1938365" y="0"/>
                </a:cubicBezTo>
                <a:close/>
                <a:moveTo>
                  <a:pt x="1869922" y="0"/>
                </a:moveTo>
                <a:cubicBezTo>
                  <a:pt x="1878483" y="0"/>
                  <a:pt x="1884712" y="5834"/>
                  <a:pt x="1884712" y="13856"/>
                </a:cubicBezTo>
                <a:cubicBezTo>
                  <a:pt x="1884712" y="19690"/>
                  <a:pt x="1878483" y="26254"/>
                  <a:pt x="1869922" y="26254"/>
                </a:cubicBezTo>
                <a:cubicBezTo>
                  <a:pt x="1862138" y="26254"/>
                  <a:pt x="1855131" y="19690"/>
                  <a:pt x="1855131" y="13856"/>
                </a:cubicBezTo>
                <a:cubicBezTo>
                  <a:pt x="1855131" y="5834"/>
                  <a:pt x="1862138" y="0"/>
                  <a:pt x="1869922" y="0"/>
                </a:cubicBezTo>
                <a:close/>
                <a:moveTo>
                  <a:pt x="1799087" y="0"/>
                </a:moveTo>
                <a:cubicBezTo>
                  <a:pt x="1807649" y="0"/>
                  <a:pt x="1813879" y="5834"/>
                  <a:pt x="1813879" y="13856"/>
                </a:cubicBezTo>
                <a:cubicBezTo>
                  <a:pt x="1813879" y="19690"/>
                  <a:pt x="1807649" y="26254"/>
                  <a:pt x="1799087" y="26254"/>
                </a:cubicBezTo>
                <a:cubicBezTo>
                  <a:pt x="1790527" y="26254"/>
                  <a:pt x="1784303" y="19690"/>
                  <a:pt x="1784303" y="13856"/>
                </a:cubicBezTo>
                <a:cubicBezTo>
                  <a:pt x="1784303" y="5834"/>
                  <a:pt x="1790527" y="0"/>
                  <a:pt x="1799087" y="0"/>
                </a:cubicBezTo>
                <a:close/>
                <a:moveTo>
                  <a:pt x="1728262" y="0"/>
                </a:moveTo>
                <a:cubicBezTo>
                  <a:pt x="1736828" y="0"/>
                  <a:pt x="1743052" y="5834"/>
                  <a:pt x="1743052" y="13856"/>
                </a:cubicBezTo>
                <a:cubicBezTo>
                  <a:pt x="1743052" y="19690"/>
                  <a:pt x="1736828" y="26254"/>
                  <a:pt x="1728262" y="26254"/>
                </a:cubicBezTo>
                <a:cubicBezTo>
                  <a:pt x="1719700" y="26254"/>
                  <a:pt x="1713474" y="19690"/>
                  <a:pt x="1713474" y="13856"/>
                </a:cubicBezTo>
                <a:cubicBezTo>
                  <a:pt x="1713474" y="5834"/>
                  <a:pt x="1719700" y="0"/>
                  <a:pt x="1728262" y="0"/>
                </a:cubicBezTo>
                <a:close/>
                <a:moveTo>
                  <a:pt x="1656501" y="0"/>
                </a:moveTo>
                <a:cubicBezTo>
                  <a:pt x="1663792" y="0"/>
                  <a:pt x="1668900" y="5834"/>
                  <a:pt x="1668900" y="13856"/>
                </a:cubicBezTo>
                <a:cubicBezTo>
                  <a:pt x="1668900" y="19690"/>
                  <a:pt x="1663792" y="26254"/>
                  <a:pt x="1656501" y="26254"/>
                </a:cubicBezTo>
                <a:cubicBezTo>
                  <a:pt x="1648481" y="26254"/>
                  <a:pt x="1642655" y="19690"/>
                  <a:pt x="1642655" y="13856"/>
                </a:cubicBezTo>
                <a:cubicBezTo>
                  <a:pt x="1642655" y="5834"/>
                  <a:pt x="1648481" y="0"/>
                  <a:pt x="1656501" y="0"/>
                </a:cubicBezTo>
                <a:close/>
                <a:moveTo>
                  <a:pt x="1582299" y="0"/>
                </a:moveTo>
                <a:cubicBezTo>
                  <a:pt x="1588134" y="0"/>
                  <a:pt x="1594704" y="5834"/>
                  <a:pt x="1594704" y="13856"/>
                </a:cubicBezTo>
                <a:cubicBezTo>
                  <a:pt x="1594704" y="19690"/>
                  <a:pt x="1588134" y="26254"/>
                  <a:pt x="1582299" y="26254"/>
                </a:cubicBezTo>
                <a:cubicBezTo>
                  <a:pt x="1574277" y="26254"/>
                  <a:pt x="1568444" y="19690"/>
                  <a:pt x="1568444" y="13856"/>
                </a:cubicBezTo>
                <a:cubicBezTo>
                  <a:pt x="1568444" y="5834"/>
                  <a:pt x="1574277" y="0"/>
                  <a:pt x="1582299" y="0"/>
                </a:cubicBezTo>
                <a:close/>
              </a:path>
            </a:pathLst>
          </a:custGeom>
          <a:solidFill>
            <a:schemeClr val="accent6"/>
          </a:solidFill>
          <a:ln>
            <a:noFill/>
          </a:ln>
          <a:effectLst/>
        </p:spPr>
        <p:txBody>
          <a:bodyPr wrap="square" anchor="ctr">
            <a:noAutofit/>
          </a:bodyPr>
          <a:lstStyle/>
          <a:p>
            <a:endParaRPr lang="en-US" sz="6532" dirty="0">
              <a:latin typeface="Nunito Sans ExtraLight" pitchFamily="2" charset="77"/>
            </a:endParaRPr>
          </a:p>
        </p:txBody>
      </p:sp>
      <p:sp>
        <p:nvSpPr>
          <p:cNvPr id="25" name="Freeform 24">
            <a:extLst>
              <a:ext uri="{FF2B5EF4-FFF2-40B4-BE49-F238E27FC236}">
                <a16:creationId xmlns:a16="http://schemas.microsoft.com/office/drawing/2014/main" id="{FB2658A4-CD53-134D-91D5-E257C9C412F6}"/>
              </a:ext>
            </a:extLst>
          </p:cNvPr>
          <p:cNvSpPr>
            <a:spLocks noChangeArrowheads="1"/>
          </p:cNvSpPr>
          <p:nvPr/>
        </p:nvSpPr>
        <p:spPr bwMode="auto">
          <a:xfrm rot="16200000">
            <a:off x="17225422" y="6624120"/>
            <a:ext cx="12351606" cy="3664722"/>
          </a:xfrm>
          <a:custGeom>
            <a:avLst/>
            <a:gdLst>
              <a:gd name="connsiteX0" fmla="*/ 8010930 w 8023328"/>
              <a:gd name="connsiteY0" fmla="*/ 2354267 h 2380521"/>
              <a:gd name="connsiteX1" fmla="*/ 8023328 w 8023328"/>
              <a:gd name="connsiteY1" fmla="*/ 2366665 h 2380521"/>
              <a:gd name="connsiteX2" fmla="*/ 8010930 w 8023328"/>
              <a:gd name="connsiteY2" fmla="*/ 2380521 h 2380521"/>
              <a:gd name="connsiteX3" fmla="*/ 7997074 w 8023328"/>
              <a:gd name="connsiteY3" fmla="*/ 2366665 h 2380521"/>
              <a:gd name="connsiteX4" fmla="*/ 8010930 w 8023328"/>
              <a:gd name="connsiteY4" fmla="*/ 2354267 h 2380521"/>
              <a:gd name="connsiteX5" fmla="*/ 7940099 w 8023328"/>
              <a:gd name="connsiteY5" fmla="*/ 2354267 h 2380521"/>
              <a:gd name="connsiteX6" fmla="*/ 7952497 w 8023328"/>
              <a:gd name="connsiteY6" fmla="*/ 2366665 h 2380521"/>
              <a:gd name="connsiteX7" fmla="*/ 7940099 w 8023328"/>
              <a:gd name="connsiteY7" fmla="*/ 2380521 h 2380521"/>
              <a:gd name="connsiteX8" fmla="*/ 7926243 w 8023328"/>
              <a:gd name="connsiteY8" fmla="*/ 2366665 h 2380521"/>
              <a:gd name="connsiteX9" fmla="*/ 7940099 w 8023328"/>
              <a:gd name="connsiteY9" fmla="*/ 2354267 h 2380521"/>
              <a:gd name="connsiteX10" fmla="*/ 7869269 w 8023328"/>
              <a:gd name="connsiteY10" fmla="*/ 2354267 h 2380521"/>
              <a:gd name="connsiteX11" fmla="*/ 7881667 w 8023328"/>
              <a:gd name="connsiteY11" fmla="*/ 2366665 h 2380521"/>
              <a:gd name="connsiteX12" fmla="*/ 7869269 w 8023328"/>
              <a:gd name="connsiteY12" fmla="*/ 2380521 h 2380521"/>
              <a:gd name="connsiteX13" fmla="*/ 7855413 w 8023328"/>
              <a:gd name="connsiteY13" fmla="*/ 2366665 h 2380521"/>
              <a:gd name="connsiteX14" fmla="*/ 7869269 w 8023328"/>
              <a:gd name="connsiteY14" fmla="*/ 2354267 h 2380521"/>
              <a:gd name="connsiteX15" fmla="*/ 7796980 w 8023328"/>
              <a:gd name="connsiteY15" fmla="*/ 2354267 h 2380521"/>
              <a:gd name="connsiteX16" fmla="*/ 7810836 w 8023328"/>
              <a:gd name="connsiteY16" fmla="*/ 2366665 h 2380521"/>
              <a:gd name="connsiteX17" fmla="*/ 7796980 w 8023328"/>
              <a:gd name="connsiteY17" fmla="*/ 2380521 h 2380521"/>
              <a:gd name="connsiteX18" fmla="*/ 7784582 w 8023328"/>
              <a:gd name="connsiteY18" fmla="*/ 2366665 h 2380521"/>
              <a:gd name="connsiteX19" fmla="*/ 7796980 w 8023328"/>
              <a:gd name="connsiteY19" fmla="*/ 2354267 h 2380521"/>
              <a:gd name="connsiteX20" fmla="*/ 8010930 w 8023328"/>
              <a:gd name="connsiteY20" fmla="*/ 2283438 h 2380521"/>
              <a:gd name="connsiteX21" fmla="*/ 8023328 w 8023328"/>
              <a:gd name="connsiteY21" fmla="*/ 2295835 h 2380521"/>
              <a:gd name="connsiteX22" fmla="*/ 8010930 w 8023328"/>
              <a:gd name="connsiteY22" fmla="*/ 2309691 h 2380521"/>
              <a:gd name="connsiteX23" fmla="*/ 7997074 w 8023328"/>
              <a:gd name="connsiteY23" fmla="*/ 2295835 h 2380521"/>
              <a:gd name="connsiteX24" fmla="*/ 8010930 w 8023328"/>
              <a:gd name="connsiteY24" fmla="*/ 2283438 h 2380521"/>
              <a:gd name="connsiteX25" fmla="*/ 7940099 w 8023328"/>
              <a:gd name="connsiteY25" fmla="*/ 2283438 h 2380521"/>
              <a:gd name="connsiteX26" fmla="*/ 7952497 w 8023328"/>
              <a:gd name="connsiteY26" fmla="*/ 2295835 h 2380521"/>
              <a:gd name="connsiteX27" fmla="*/ 7940099 w 8023328"/>
              <a:gd name="connsiteY27" fmla="*/ 2309691 h 2380521"/>
              <a:gd name="connsiteX28" fmla="*/ 7926243 w 8023328"/>
              <a:gd name="connsiteY28" fmla="*/ 2295835 h 2380521"/>
              <a:gd name="connsiteX29" fmla="*/ 7940099 w 8023328"/>
              <a:gd name="connsiteY29" fmla="*/ 2283438 h 2380521"/>
              <a:gd name="connsiteX30" fmla="*/ 7869269 w 8023328"/>
              <a:gd name="connsiteY30" fmla="*/ 2283438 h 2380521"/>
              <a:gd name="connsiteX31" fmla="*/ 7881667 w 8023328"/>
              <a:gd name="connsiteY31" fmla="*/ 2295835 h 2380521"/>
              <a:gd name="connsiteX32" fmla="*/ 7869269 w 8023328"/>
              <a:gd name="connsiteY32" fmla="*/ 2309691 h 2380521"/>
              <a:gd name="connsiteX33" fmla="*/ 7855413 w 8023328"/>
              <a:gd name="connsiteY33" fmla="*/ 2295835 h 2380521"/>
              <a:gd name="connsiteX34" fmla="*/ 7869269 w 8023328"/>
              <a:gd name="connsiteY34" fmla="*/ 2283438 h 2380521"/>
              <a:gd name="connsiteX35" fmla="*/ 7796980 w 8023328"/>
              <a:gd name="connsiteY35" fmla="*/ 2283438 h 2380521"/>
              <a:gd name="connsiteX36" fmla="*/ 7810836 w 8023328"/>
              <a:gd name="connsiteY36" fmla="*/ 2295835 h 2380521"/>
              <a:gd name="connsiteX37" fmla="*/ 7796980 w 8023328"/>
              <a:gd name="connsiteY37" fmla="*/ 2309691 h 2380521"/>
              <a:gd name="connsiteX38" fmla="*/ 7784582 w 8023328"/>
              <a:gd name="connsiteY38" fmla="*/ 2295835 h 2380521"/>
              <a:gd name="connsiteX39" fmla="*/ 7796980 w 8023328"/>
              <a:gd name="connsiteY39" fmla="*/ 2283438 h 2380521"/>
              <a:gd name="connsiteX40" fmla="*/ 7726151 w 8023328"/>
              <a:gd name="connsiteY40" fmla="*/ 2283438 h 2380521"/>
              <a:gd name="connsiteX41" fmla="*/ 7740007 w 8023328"/>
              <a:gd name="connsiteY41" fmla="*/ 2295835 h 2380521"/>
              <a:gd name="connsiteX42" fmla="*/ 7726151 w 8023328"/>
              <a:gd name="connsiteY42" fmla="*/ 2309691 h 2380521"/>
              <a:gd name="connsiteX43" fmla="*/ 7713753 w 8023328"/>
              <a:gd name="connsiteY43" fmla="*/ 2295835 h 2380521"/>
              <a:gd name="connsiteX44" fmla="*/ 7726151 w 8023328"/>
              <a:gd name="connsiteY44" fmla="*/ 2283438 h 2380521"/>
              <a:gd name="connsiteX45" fmla="*/ 7940099 w 8023328"/>
              <a:gd name="connsiteY45" fmla="*/ 2209234 h 2380521"/>
              <a:gd name="connsiteX46" fmla="*/ 7952497 w 8023328"/>
              <a:gd name="connsiteY46" fmla="*/ 2224022 h 2380521"/>
              <a:gd name="connsiteX47" fmla="*/ 7940099 w 8023328"/>
              <a:gd name="connsiteY47" fmla="*/ 2238810 h 2380521"/>
              <a:gd name="connsiteX48" fmla="*/ 7926243 w 8023328"/>
              <a:gd name="connsiteY48" fmla="*/ 2224022 h 2380521"/>
              <a:gd name="connsiteX49" fmla="*/ 7940099 w 8023328"/>
              <a:gd name="connsiteY49" fmla="*/ 2209234 h 2380521"/>
              <a:gd name="connsiteX50" fmla="*/ 7867811 w 8023328"/>
              <a:gd name="connsiteY50" fmla="*/ 2209234 h 2380521"/>
              <a:gd name="connsiteX51" fmla="*/ 7881667 w 8023328"/>
              <a:gd name="connsiteY51" fmla="*/ 2224022 h 2380521"/>
              <a:gd name="connsiteX52" fmla="*/ 7867811 w 8023328"/>
              <a:gd name="connsiteY52" fmla="*/ 2238810 h 2380521"/>
              <a:gd name="connsiteX53" fmla="*/ 7855413 w 8023328"/>
              <a:gd name="connsiteY53" fmla="*/ 2224022 h 2380521"/>
              <a:gd name="connsiteX54" fmla="*/ 7867811 w 8023328"/>
              <a:gd name="connsiteY54" fmla="*/ 2209234 h 2380521"/>
              <a:gd name="connsiteX55" fmla="*/ 7796980 w 8023328"/>
              <a:gd name="connsiteY55" fmla="*/ 2209234 h 2380521"/>
              <a:gd name="connsiteX56" fmla="*/ 7810836 w 8023328"/>
              <a:gd name="connsiteY56" fmla="*/ 2224022 h 2380521"/>
              <a:gd name="connsiteX57" fmla="*/ 7796980 w 8023328"/>
              <a:gd name="connsiteY57" fmla="*/ 2238810 h 2380521"/>
              <a:gd name="connsiteX58" fmla="*/ 7784582 w 8023328"/>
              <a:gd name="connsiteY58" fmla="*/ 2224022 h 2380521"/>
              <a:gd name="connsiteX59" fmla="*/ 7796980 w 8023328"/>
              <a:gd name="connsiteY59" fmla="*/ 2209234 h 2380521"/>
              <a:gd name="connsiteX60" fmla="*/ 7726151 w 8023328"/>
              <a:gd name="connsiteY60" fmla="*/ 2209234 h 2380521"/>
              <a:gd name="connsiteX61" fmla="*/ 7740007 w 8023328"/>
              <a:gd name="connsiteY61" fmla="*/ 2224022 h 2380521"/>
              <a:gd name="connsiteX62" fmla="*/ 7726151 w 8023328"/>
              <a:gd name="connsiteY62" fmla="*/ 2238810 h 2380521"/>
              <a:gd name="connsiteX63" fmla="*/ 7713753 w 8023328"/>
              <a:gd name="connsiteY63" fmla="*/ 2224022 h 2380521"/>
              <a:gd name="connsiteX64" fmla="*/ 7726151 w 8023328"/>
              <a:gd name="connsiteY64" fmla="*/ 2209234 h 2380521"/>
              <a:gd name="connsiteX65" fmla="*/ 7940099 w 8023328"/>
              <a:gd name="connsiteY65" fmla="*/ 2138403 h 2380521"/>
              <a:gd name="connsiteX66" fmla="*/ 7952497 w 8023328"/>
              <a:gd name="connsiteY66" fmla="*/ 2153192 h 2380521"/>
              <a:gd name="connsiteX67" fmla="*/ 7940099 w 8023328"/>
              <a:gd name="connsiteY67" fmla="*/ 2167981 h 2380521"/>
              <a:gd name="connsiteX68" fmla="*/ 7926243 w 8023328"/>
              <a:gd name="connsiteY68" fmla="*/ 2153192 h 2380521"/>
              <a:gd name="connsiteX69" fmla="*/ 7940099 w 8023328"/>
              <a:gd name="connsiteY69" fmla="*/ 2138403 h 2380521"/>
              <a:gd name="connsiteX70" fmla="*/ 7867811 w 8023328"/>
              <a:gd name="connsiteY70" fmla="*/ 2138403 h 2380521"/>
              <a:gd name="connsiteX71" fmla="*/ 7881667 w 8023328"/>
              <a:gd name="connsiteY71" fmla="*/ 2153192 h 2380521"/>
              <a:gd name="connsiteX72" fmla="*/ 7867811 w 8023328"/>
              <a:gd name="connsiteY72" fmla="*/ 2167981 h 2380521"/>
              <a:gd name="connsiteX73" fmla="*/ 7855413 w 8023328"/>
              <a:gd name="connsiteY73" fmla="*/ 2153192 h 2380521"/>
              <a:gd name="connsiteX74" fmla="*/ 7867811 w 8023328"/>
              <a:gd name="connsiteY74" fmla="*/ 2138403 h 2380521"/>
              <a:gd name="connsiteX75" fmla="*/ 7796980 w 8023328"/>
              <a:gd name="connsiteY75" fmla="*/ 2138403 h 2380521"/>
              <a:gd name="connsiteX76" fmla="*/ 7810836 w 8023328"/>
              <a:gd name="connsiteY76" fmla="*/ 2153192 h 2380521"/>
              <a:gd name="connsiteX77" fmla="*/ 7796980 w 8023328"/>
              <a:gd name="connsiteY77" fmla="*/ 2167981 h 2380521"/>
              <a:gd name="connsiteX78" fmla="*/ 7784582 w 8023328"/>
              <a:gd name="connsiteY78" fmla="*/ 2153192 h 2380521"/>
              <a:gd name="connsiteX79" fmla="*/ 7796980 w 8023328"/>
              <a:gd name="connsiteY79" fmla="*/ 2138403 h 2380521"/>
              <a:gd name="connsiteX80" fmla="*/ 7726151 w 8023328"/>
              <a:gd name="connsiteY80" fmla="*/ 2138403 h 2380521"/>
              <a:gd name="connsiteX81" fmla="*/ 7740007 w 8023328"/>
              <a:gd name="connsiteY81" fmla="*/ 2153192 h 2380521"/>
              <a:gd name="connsiteX82" fmla="*/ 7726151 w 8023328"/>
              <a:gd name="connsiteY82" fmla="*/ 2167981 h 2380521"/>
              <a:gd name="connsiteX83" fmla="*/ 7713753 w 8023328"/>
              <a:gd name="connsiteY83" fmla="*/ 2153192 h 2380521"/>
              <a:gd name="connsiteX84" fmla="*/ 7726151 w 8023328"/>
              <a:gd name="connsiteY84" fmla="*/ 2138403 h 2380521"/>
              <a:gd name="connsiteX85" fmla="*/ 7654337 w 8023328"/>
              <a:gd name="connsiteY85" fmla="*/ 2138403 h 2380521"/>
              <a:gd name="connsiteX86" fmla="*/ 7669126 w 8023328"/>
              <a:gd name="connsiteY86" fmla="*/ 2153192 h 2380521"/>
              <a:gd name="connsiteX87" fmla="*/ 7654337 w 8023328"/>
              <a:gd name="connsiteY87" fmla="*/ 2167981 h 2380521"/>
              <a:gd name="connsiteX88" fmla="*/ 7639549 w 8023328"/>
              <a:gd name="connsiteY88" fmla="*/ 2153192 h 2380521"/>
              <a:gd name="connsiteX89" fmla="*/ 7654337 w 8023328"/>
              <a:gd name="connsiteY89" fmla="*/ 2138403 h 2380521"/>
              <a:gd name="connsiteX90" fmla="*/ 7867811 w 8023328"/>
              <a:gd name="connsiteY90" fmla="*/ 2067574 h 2380521"/>
              <a:gd name="connsiteX91" fmla="*/ 7881667 w 8023328"/>
              <a:gd name="connsiteY91" fmla="*/ 2082362 h 2380521"/>
              <a:gd name="connsiteX92" fmla="*/ 7867811 w 8023328"/>
              <a:gd name="connsiteY92" fmla="*/ 2097150 h 2380521"/>
              <a:gd name="connsiteX93" fmla="*/ 7855413 w 8023328"/>
              <a:gd name="connsiteY93" fmla="*/ 2082362 h 2380521"/>
              <a:gd name="connsiteX94" fmla="*/ 7867811 w 8023328"/>
              <a:gd name="connsiteY94" fmla="*/ 2067574 h 2380521"/>
              <a:gd name="connsiteX95" fmla="*/ 7796980 w 8023328"/>
              <a:gd name="connsiteY95" fmla="*/ 2067574 h 2380521"/>
              <a:gd name="connsiteX96" fmla="*/ 7810836 w 8023328"/>
              <a:gd name="connsiteY96" fmla="*/ 2082362 h 2380521"/>
              <a:gd name="connsiteX97" fmla="*/ 7796980 w 8023328"/>
              <a:gd name="connsiteY97" fmla="*/ 2097150 h 2380521"/>
              <a:gd name="connsiteX98" fmla="*/ 7784582 w 8023328"/>
              <a:gd name="connsiteY98" fmla="*/ 2082362 h 2380521"/>
              <a:gd name="connsiteX99" fmla="*/ 7796980 w 8023328"/>
              <a:gd name="connsiteY99" fmla="*/ 2067574 h 2380521"/>
              <a:gd name="connsiteX100" fmla="*/ 7726151 w 8023328"/>
              <a:gd name="connsiteY100" fmla="*/ 2067574 h 2380521"/>
              <a:gd name="connsiteX101" fmla="*/ 7740007 w 8023328"/>
              <a:gd name="connsiteY101" fmla="*/ 2082362 h 2380521"/>
              <a:gd name="connsiteX102" fmla="*/ 7726151 w 8023328"/>
              <a:gd name="connsiteY102" fmla="*/ 2097150 h 2380521"/>
              <a:gd name="connsiteX103" fmla="*/ 7713753 w 8023328"/>
              <a:gd name="connsiteY103" fmla="*/ 2082362 h 2380521"/>
              <a:gd name="connsiteX104" fmla="*/ 7726151 w 8023328"/>
              <a:gd name="connsiteY104" fmla="*/ 2067574 h 2380521"/>
              <a:gd name="connsiteX105" fmla="*/ 7654337 w 8023328"/>
              <a:gd name="connsiteY105" fmla="*/ 2067574 h 2380521"/>
              <a:gd name="connsiteX106" fmla="*/ 7669126 w 8023328"/>
              <a:gd name="connsiteY106" fmla="*/ 2082362 h 2380521"/>
              <a:gd name="connsiteX107" fmla="*/ 7654337 w 8023328"/>
              <a:gd name="connsiteY107" fmla="*/ 2097150 h 2380521"/>
              <a:gd name="connsiteX108" fmla="*/ 7639549 w 8023328"/>
              <a:gd name="connsiteY108" fmla="*/ 2082362 h 2380521"/>
              <a:gd name="connsiteX109" fmla="*/ 7654337 w 8023328"/>
              <a:gd name="connsiteY109" fmla="*/ 2067574 h 2380521"/>
              <a:gd name="connsiteX110" fmla="*/ 7583507 w 8023328"/>
              <a:gd name="connsiteY110" fmla="*/ 2067574 h 2380521"/>
              <a:gd name="connsiteX111" fmla="*/ 7598297 w 8023328"/>
              <a:gd name="connsiteY111" fmla="*/ 2082362 h 2380521"/>
              <a:gd name="connsiteX112" fmla="*/ 7583507 w 8023328"/>
              <a:gd name="connsiteY112" fmla="*/ 2097150 h 2380521"/>
              <a:gd name="connsiteX113" fmla="*/ 7568718 w 8023328"/>
              <a:gd name="connsiteY113" fmla="*/ 2082362 h 2380521"/>
              <a:gd name="connsiteX114" fmla="*/ 7583507 w 8023328"/>
              <a:gd name="connsiteY114" fmla="*/ 2067574 h 2380521"/>
              <a:gd name="connsiteX115" fmla="*/ 7867811 w 8023328"/>
              <a:gd name="connsiteY115" fmla="*/ 1996742 h 2380521"/>
              <a:gd name="connsiteX116" fmla="*/ 7881667 w 8023328"/>
              <a:gd name="connsiteY116" fmla="*/ 2010598 h 2380521"/>
              <a:gd name="connsiteX117" fmla="*/ 7867811 w 8023328"/>
              <a:gd name="connsiteY117" fmla="*/ 2022995 h 2380521"/>
              <a:gd name="connsiteX118" fmla="*/ 7855413 w 8023328"/>
              <a:gd name="connsiteY118" fmla="*/ 2010598 h 2380521"/>
              <a:gd name="connsiteX119" fmla="*/ 7867811 w 8023328"/>
              <a:gd name="connsiteY119" fmla="*/ 1996742 h 2380521"/>
              <a:gd name="connsiteX120" fmla="*/ 7796980 w 8023328"/>
              <a:gd name="connsiteY120" fmla="*/ 1996742 h 2380521"/>
              <a:gd name="connsiteX121" fmla="*/ 7810836 w 8023328"/>
              <a:gd name="connsiteY121" fmla="*/ 2010598 h 2380521"/>
              <a:gd name="connsiteX122" fmla="*/ 7796980 w 8023328"/>
              <a:gd name="connsiteY122" fmla="*/ 2022995 h 2380521"/>
              <a:gd name="connsiteX123" fmla="*/ 7784582 w 8023328"/>
              <a:gd name="connsiteY123" fmla="*/ 2010598 h 2380521"/>
              <a:gd name="connsiteX124" fmla="*/ 7796980 w 8023328"/>
              <a:gd name="connsiteY124" fmla="*/ 1996742 h 2380521"/>
              <a:gd name="connsiteX125" fmla="*/ 7726151 w 8023328"/>
              <a:gd name="connsiteY125" fmla="*/ 1996742 h 2380521"/>
              <a:gd name="connsiteX126" fmla="*/ 7740007 w 8023328"/>
              <a:gd name="connsiteY126" fmla="*/ 2010598 h 2380521"/>
              <a:gd name="connsiteX127" fmla="*/ 7726151 w 8023328"/>
              <a:gd name="connsiteY127" fmla="*/ 2022995 h 2380521"/>
              <a:gd name="connsiteX128" fmla="*/ 7713753 w 8023328"/>
              <a:gd name="connsiteY128" fmla="*/ 2010598 h 2380521"/>
              <a:gd name="connsiteX129" fmla="*/ 7726151 w 8023328"/>
              <a:gd name="connsiteY129" fmla="*/ 1996742 h 2380521"/>
              <a:gd name="connsiteX130" fmla="*/ 7654337 w 8023328"/>
              <a:gd name="connsiteY130" fmla="*/ 1996742 h 2380521"/>
              <a:gd name="connsiteX131" fmla="*/ 7669126 w 8023328"/>
              <a:gd name="connsiteY131" fmla="*/ 2010598 h 2380521"/>
              <a:gd name="connsiteX132" fmla="*/ 7654337 w 8023328"/>
              <a:gd name="connsiteY132" fmla="*/ 2022995 h 2380521"/>
              <a:gd name="connsiteX133" fmla="*/ 7639549 w 8023328"/>
              <a:gd name="connsiteY133" fmla="*/ 2010598 h 2380521"/>
              <a:gd name="connsiteX134" fmla="*/ 7654337 w 8023328"/>
              <a:gd name="connsiteY134" fmla="*/ 1996742 h 2380521"/>
              <a:gd name="connsiteX135" fmla="*/ 7583507 w 8023328"/>
              <a:gd name="connsiteY135" fmla="*/ 1996742 h 2380521"/>
              <a:gd name="connsiteX136" fmla="*/ 7598297 w 8023328"/>
              <a:gd name="connsiteY136" fmla="*/ 2010598 h 2380521"/>
              <a:gd name="connsiteX137" fmla="*/ 7583507 w 8023328"/>
              <a:gd name="connsiteY137" fmla="*/ 2022995 h 2380521"/>
              <a:gd name="connsiteX138" fmla="*/ 7568718 w 8023328"/>
              <a:gd name="connsiteY138" fmla="*/ 2010598 h 2380521"/>
              <a:gd name="connsiteX139" fmla="*/ 7583507 w 8023328"/>
              <a:gd name="connsiteY139" fmla="*/ 1996742 h 2380521"/>
              <a:gd name="connsiteX140" fmla="*/ 7512677 w 8023328"/>
              <a:gd name="connsiteY140" fmla="*/ 1996742 h 2380521"/>
              <a:gd name="connsiteX141" fmla="*/ 7527466 w 8023328"/>
              <a:gd name="connsiteY141" fmla="*/ 2010598 h 2380521"/>
              <a:gd name="connsiteX142" fmla="*/ 7512677 w 8023328"/>
              <a:gd name="connsiteY142" fmla="*/ 2022995 h 2380521"/>
              <a:gd name="connsiteX143" fmla="*/ 7497889 w 8023328"/>
              <a:gd name="connsiteY143" fmla="*/ 2010598 h 2380521"/>
              <a:gd name="connsiteX144" fmla="*/ 7512677 w 8023328"/>
              <a:gd name="connsiteY144" fmla="*/ 1996742 h 2380521"/>
              <a:gd name="connsiteX145" fmla="*/ 7796980 w 8023328"/>
              <a:gd name="connsiteY145" fmla="*/ 1925913 h 2380521"/>
              <a:gd name="connsiteX146" fmla="*/ 7810836 w 8023328"/>
              <a:gd name="connsiteY146" fmla="*/ 1939769 h 2380521"/>
              <a:gd name="connsiteX147" fmla="*/ 7796980 w 8023328"/>
              <a:gd name="connsiteY147" fmla="*/ 1952166 h 2380521"/>
              <a:gd name="connsiteX148" fmla="*/ 7784582 w 8023328"/>
              <a:gd name="connsiteY148" fmla="*/ 1939769 h 2380521"/>
              <a:gd name="connsiteX149" fmla="*/ 7796980 w 8023328"/>
              <a:gd name="connsiteY149" fmla="*/ 1925913 h 2380521"/>
              <a:gd name="connsiteX150" fmla="*/ 7726151 w 8023328"/>
              <a:gd name="connsiteY150" fmla="*/ 1925913 h 2380521"/>
              <a:gd name="connsiteX151" fmla="*/ 7740007 w 8023328"/>
              <a:gd name="connsiteY151" fmla="*/ 1939769 h 2380521"/>
              <a:gd name="connsiteX152" fmla="*/ 7726151 w 8023328"/>
              <a:gd name="connsiteY152" fmla="*/ 1952166 h 2380521"/>
              <a:gd name="connsiteX153" fmla="*/ 7713753 w 8023328"/>
              <a:gd name="connsiteY153" fmla="*/ 1939769 h 2380521"/>
              <a:gd name="connsiteX154" fmla="*/ 7726151 w 8023328"/>
              <a:gd name="connsiteY154" fmla="*/ 1925913 h 2380521"/>
              <a:gd name="connsiteX155" fmla="*/ 7654337 w 8023328"/>
              <a:gd name="connsiteY155" fmla="*/ 1925913 h 2380521"/>
              <a:gd name="connsiteX156" fmla="*/ 7669126 w 8023328"/>
              <a:gd name="connsiteY156" fmla="*/ 1939769 h 2380521"/>
              <a:gd name="connsiteX157" fmla="*/ 7654337 w 8023328"/>
              <a:gd name="connsiteY157" fmla="*/ 1952166 h 2380521"/>
              <a:gd name="connsiteX158" fmla="*/ 7639549 w 8023328"/>
              <a:gd name="connsiteY158" fmla="*/ 1939769 h 2380521"/>
              <a:gd name="connsiteX159" fmla="*/ 7654337 w 8023328"/>
              <a:gd name="connsiteY159" fmla="*/ 1925913 h 2380521"/>
              <a:gd name="connsiteX160" fmla="*/ 7583507 w 8023328"/>
              <a:gd name="connsiteY160" fmla="*/ 1925913 h 2380521"/>
              <a:gd name="connsiteX161" fmla="*/ 7598297 w 8023328"/>
              <a:gd name="connsiteY161" fmla="*/ 1939769 h 2380521"/>
              <a:gd name="connsiteX162" fmla="*/ 7583507 w 8023328"/>
              <a:gd name="connsiteY162" fmla="*/ 1952166 h 2380521"/>
              <a:gd name="connsiteX163" fmla="*/ 7568718 w 8023328"/>
              <a:gd name="connsiteY163" fmla="*/ 1939769 h 2380521"/>
              <a:gd name="connsiteX164" fmla="*/ 7583507 w 8023328"/>
              <a:gd name="connsiteY164" fmla="*/ 1925913 h 2380521"/>
              <a:gd name="connsiteX165" fmla="*/ 7512677 w 8023328"/>
              <a:gd name="connsiteY165" fmla="*/ 1925913 h 2380521"/>
              <a:gd name="connsiteX166" fmla="*/ 7527466 w 8023328"/>
              <a:gd name="connsiteY166" fmla="*/ 1939769 h 2380521"/>
              <a:gd name="connsiteX167" fmla="*/ 7512677 w 8023328"/>
              <a:gd name="connsiteY167" fmla="*/ 1952166 h 2380521"/>
              <a:gd name="connsiteX168" fmla="*/ 7497889 w 8023328"/>
              <a:gd name="connsiteY168" fmla="*/ 1939769 h 2380521"/>
              <a:gd name="connsiteX169" fmla="*/ 7512677 w 8023328"/>
              <a:gd name="connsiteY169" fmla="*/ 1925913 h 2380521"/>
              <a:gd name="connsiteX170" fmla="*/ 7440913 w 8023328"/>
              <a:gd name="connsiteY170" fmla="*/ 1925913 h 2380521"/>
              <a:gd name="connsiteX171" fmla="*/ 7453310 w 8023328"/>
              <a:gd name="connsiteY171" fmla="*/ 1939769 h 2380521"/>
              <a:gd name="connsiteX172" fmla="*/ 7440913 w 8023328"/>
              <a:gd name="connsiteY172" fmla="*/ 1952166 h 2380521"/>
              <a:gd name="connsiteX173" fmla="*/ 7427057 w 8023328"/>
              <a:gd name="connsiteY173" fmla="*/ 1939769 h 2380521"/>
              <a:gd name="connsiteX174" fmla="*/ 7440913 w 8023328"/>
              <a:gd name="connsiteY174" fmla="*/ 1925913 h 2380521"/>
              <a:gd name="connsiteX175" fmla="*/ 7726151 w 8023328"/>
              <a:gd name="connsiteY175" fmla="*/ 1855081 h 2380521"/>
              <a:gd name="connsiteX176" fmla="*/ 7740007 w 8023328"/>
              <a:gd name="connsiteY176" fmla="*/ 1868937 h 2380521"/>
              <a:gd name="connsiteX177" fmla="*/ 7726151 w 8023328"/>
              <a:gd name="connsiteY177" fmla="*/ 1881334 h 2380521"/>
              <a:gd name="connsiteX178" fmla="*/ 7713753 w 8023328"/>
              <a:gd name="connsiteY178" fmla="*/ 1868937 h 2380521"/>
              <a:gd name="connsiteX179" fmla="*/ 7726151 w 8023328"/>
              <a:gd name="connsiteY179" fmla="*/ 1855081 h 2380521"/>
              <a:gd name="connsiteX180" fmla="*/ 7654337 w 8023328"/>
              <a:gd name="connsiteY180" fmla="*/ 1855081 h 2380521"/>
              <a:gd name="connsiteX181" fmla="*/ 7669126 w 8023328"/>
              <a:gd name="connsiteY181" fmla="*/ 1868937 h 2380521"/>
              <a:gd name="connsiteX182" fmla="*/ 7654337 w 8023328"/>
              <a:gd name="connsiteY182" fmla="*/ 1881334 h 2380521"/>
              <a:gd name="connsiteX183" fmla="*/ 7639549 w 8023328"/>
              <a:gd name="connsiteY183" fmla="*/ 1868937 h 2380521"/>
              <a:gd name="connsiteX184" fmla="*/ 7654337 w 8023328"/>
              <a:gd name="connsiteY184" fmla="*/ 1855081 h 2380521"/>
              <a:gd name="connsiteX185" fmla="*/ 7583507 w 8023328"/>
              <a:gd name="connsiteY185" fmla="*/ 1855081 h 2380521"/>
              <a:gd name="connsiteX186" fmla="*/ 7598297 w 8023328"/>
              <a:gd name="connsiteY186" fmla="*/ 1868937 h 2380521"/>
              <a:gd name="connsiteX187" fmla="*/ 7583507 w 8023328"/>
              <a:gd name="connsiteY187" fmla="*/ 1881334 h 2380521"/>
              <a:gd name="connsiteX188" fmla="*/ 7568718 w 8023328"/>
              <a:gd name="connsiteY188" fmla="*/ 1868937 h 2380521"/>
              <a:gd name="connsiteX189" fmla="*/ 7583507 w 8023328"/>
              <a:gd name="connsiteY189" fmla="*/ 1855081 h 2380521"/>
              <a:gd name="connsiteX190" fmla="*/ 7512677 w 8023328"/>
              <a:gd name="connsiteY190" fmla="*/ 1855081 h 2380521"/>
              <a:gd name="connsiteX191" fmla="*/ 7527466 w 8023328"/>
              <a:gd name="connsiteY191" fmla="*/ 1868937 h 2380521"/>
              <a:gd name="connsiteX192" fmla="*/ 7512677 w 8023328"/>
              <a:gd name="connsiteY192" fmla="*/ 1881334 h 2380521"/>
              <a:gd name="connsiteX193" fmla="*/ 7497889 w 8023328"/>
              <a:gd name="connsiteY193" fmla="*/ 1868937 h 2380521"/>
              <a:gd name="connsiteX194" fmla="*/ 7512677 w 8023328"/>
              <a:gd name="connsiteY194" fmla="*/ 1855081 h 2380521"/>
              <a:gd name="connsiteX195" fmla="*/ 7440913 w 8023328"/>
              <a:gd name="connsiteY195" fmla="*/ 1855081 h 2380521"/>
              <a:gd name="connsiteX196" fmla="*/ 7453310 w 8023328"/>
              <a:gd name="connsiteY196" fmla="*/ 1868937 h 2380521"/>
              <a:gd name="connsiteX197" fmla="*/ 7440913 w 8023328"/>
              <a:gd name="connsiteY197" fmla="*/ 1881334 h 2380521"/>
              <a:gd name="connsiteX198" fmla="*/ 7427057 w 8023328"/>
              <a:gd name="connsiteY198" fmla="*/ 1868937 h 2380521"/>
              <a:gd name="connsiteX199" fmla="*/ 7440913 w 8023328"/>
              <a:gd name="connsiteY199" fmla="*/ 1855081 h 2380521"/>
              <a:gd name="connsiteX200" fmla="*/ 7654337 w 8023328"/>
              <a:gd name="connsiteY200" fmla="*/ 1780878 h 2380521"/>
              <a:gd name="connsiteX201" fmla="*/ 7669126 w 8023328"/>
              <a:gd name="connsiteY201" fmla="*/ 1793275 h 2380521"/>
              <a:gd name="connsiteX202" fmla="*/ 7654337 w 8023328"/>
              <a:gd name="connsiteY202" fmla="*/ 1807131 h 2380521"/>
              <a:gd name="connsiteX203" fmla="*/ 7639549 w 8023328"/>
              <a:gd name="connsiteY203" fmla="*/ 1793275 h 2380521"/>
              <a:gd name="connsiteX204" fmla="*/ 7654337 w 8023328"/>
              <a:gd name="connsiteY204" fmla="*/ 1780878 h 2380521"/>
              <a:gd name="connsiteX205" fmla="*/ 7583507 w 8023328"/>
              <a:gd name="connsiteY205" fmla="*/ 1780878 h 2380521"/>
              <a:gd name="connsiteX206" fmla="*/ 7598297 w 8023328"/>
              <a:gd name="connsiteY206" fmla="*/ 1793275 h 2380521"/>
              <a:gd name="connsiteX207" fmla="*/ 7583507 w 8023328"/>
              <a:gd name="connsiteY207" fmla="*/ 1807131 h 2380521"/>
              <a:gd name="connsiteX208" fmla="*/ 7568718 w 8023328"/>
              <a:gd name="connsiteY208" fmla="*/ 1793275 h 2380521"/>
              <a:gd name="connsiteX209" fmla="*/ 7583507 w 8023328"/>
              <a:gd name="connsiteY209" fmla="*/ 1780878 h 2380521"/>
              <a:gd name="connsiteX210" fmla="*/ 7511745 w 8023328"/>
              <a:gd name="connsiteY210" fmla="*/ 1780878 h 2380521"/>
              <a:gd name="connsiteX211" fmla="*/ 7524143 w 8023328"/>
              <a:gd name="connsiteY211" fmla="*/ 1793275 h 2380521"/>
              <a:gd name="connsiteX212" fmla="*/ 7511745 w 8023328"/>
              <a:gd name="connsiteY212" fmla="*/ 1807131 h 2380521"/>
              <a:gd name="connsiteX213" fmla="*/ 7497889 w 8023328"/>
              <a:gd name="connsiteY213" fmla="*/ 1793275 h 2380521"/>
              <a:gd name="connsiteX214" fmla="*/ 7511745 w 8023328"/>
              <a:gd name="connsiteY214" fmla="*/ 1780878 h 2380521"/>
              <a:gd name="connsiteX215" fmla="*/ 7440913 w 8023328"/>
              <a:gd name="connsiteY215" fmla="*/ 1780878 h 2380521"/>
              <a:gd name="connsiteX216" fmla="*/ 7453310 w 8023328"/>
              <a:gd name="connsiteY216" fmla="*/ 1793275 h 2380521"/>
              <a:gd name="connsiteX217" fmla="*/ 7440913 w 8023328"/>
              <a:gd name="connsiteY217" fmla="*/ 1807131 h 2380521"/>
              <a:gd name="connsiteX218" fmla="*/ 7427057 w 8023328"/>
              <a:gd name="connsiteY218" fmla="*/ 1793275 h 2380521"/>
              <a:gd name="connsiteX219" fmla="*/ 7440913 w 8023328"/>
              <a:gd name="connsiteY219" fmla="*/ 1780878 h 2380521"/>
              <a:gd name="connsiteX220" fmla="*/ 7370084 w 8023328"/>
              <a:gd name="connsiteY220" fmla="*/ 1780878 h 2380521"/>
              <a:gd name="connsiteX221" fmla="*/ 7382481 w 8023328"/>
              <a:gd name="connsiteY221" fmla="*/ 1793275 h 2380521"/>
              <a:gd name="connsiteX222" fmla="*/ 7370084 w 8023328"/>
              <a:gd name="connsiteY222" fmla="*/ 1807131 h 2380521"/>
              <a:gd name="connsiteX223" fmla="*/ 7356228 w 8023328"/>
              <a:gd name="connsiteY223" fmla="*/ 1793275 h 2380521"/>
              <a:gd name="connsiteX224" fmla="*/ 7370084 w 8023328"/>
              <a:gd name="connsiteY224" fmla="*/ 1780878 h 2380521"/>
              <a:gd name="connsiteX225" fmla="*/ 7294422 w 8023328"/>
              <a:gd name="connsiteY225" fmla="*/ 1780878 h 2380521"/>
              <a:gd name="connsiteX226" fmla="*/ 7308278 w 8023328"/>
              <a:gd name="connsiteY226" fmla="*/ 1793275 h 2380521"/>
              <a:gd name="connsiteX227" fmla="*/ 7294422 w 8023328"/>
              <a:gd name="connsiteY227" fmla="*/ 1807131 h 2380521"/>
              <a:gd name="connsiteX228" fmla="*/ 7282025 w 8023328"/>
              <a:gd name="connsiteY228" fmla="*/ 1793275 h 2380521"/>
              <a:gd name="connsiteX229" fmla="*/ 7294422 w 8023328"/>
              <a:gd name="connsiteY229" fmla="*/ 1780878 h 2380521"/>
              <a:gd name="connsiteX230" fmla="*/ 7654337 w 8023328"/>
              <a:gd name="connsiteY230" fmla="*/ 1710049 h 2380521"/>
              <a:gd name="connsiteX231" fmla="*/ 7669126 w 8023328"/>
              <a:gd name="connsiteY231" fmla="*/ 1722446 h 2380521"/>
              <a:gd name="connsiteX232" fmla="*/ 7654337 w 8023328"/>
              <a:gd name="connsiteY232" fmla="*/ 1736302 h 2380521"/>
              <a:gd name="connsiteX233" fmla="*/ 7639549 w 8023328"/>
              <a:gd name="connsiteY233" fmla="*/ 1722446 h 2380521"/>
              <a:gd name="connsiteX234" fmla="*/ 7654337 w 8023328"/>
              <a:gd name="connsiteY234" fmla="*/ 1710049 h 2380521"/>
              <a:gd name="connsiteX235" fmla="*/ 7583507 w 8023328"/>
              <a:gd name="connsiteY235" fmla="*/ 1710049 h 2380521"/>
              <a:gd name="connsiteX236" fmla="*/ 7598297 w 8023328"/>
              <a:gd name="connsiteY236" fmla="*/ 1722446 h 2380521"/>
              <a:gd name="connsiteX237" fmla="*/ 7583507 w 8023328"/>
              <a:gd name="connsiteY237" fmla="*/ 1736302 h 2380521"/>
              <a:gd name="connsiteX238" fmla="*/ 7568718 w 8023328"/>
              <a:gd name="connsiteY238" fmla="*/ 1722446 h 2380521"/>
              <a:gd name="connsiteX239" fmla="*/ 7583507 w 8023328"/>
              <a:gd name="connsiteY239" fmla="*/ 1710049 h 2380521"/>
              <a:gd name="connsiteX240" fmla="*/ 7511745 w 8023328"/>
              <a:gd name="connsiteY240" fmla="*/ 1710049 h 2380521"/>
              <a:gd name="connsiteX241" fmla="*/ 7524143 w 8023328"/>
              <a:gd name="connsiteY241" fmla="*/ 1722446 h 2380521"/>
              <a:gd name="connsiteX242" fmla="*/ 7511745 w 8023328"/>
              <a:gd name="connsiteY242" fmla="*/ 1736302 h 2380521"/>
              <a:gd name="connsiteX243" fmla="*/ 7497889 w 8023328"/>
              <a:gd name="connsiteY243" fmla="*/ 1722446 h 2380521"/>
              <a:gd name="connsiteX244" fmla="*/ 7511745 w 8023328"/>
              <a:gd name="connsiteY244" fmla="*/ 1710049 h 2380521"/>
              <a:gd name="connsiteX245" fmla="*/ 7440913 w 8023328"/>
              <a:gd name="connsiteY245" fmla="*/ 1710049 h 2380521"/>
              <a:gd name="connsiteX246" fmla="*/ 7453310 w 8023328"/>
              <a:gd name="connsiteY246" fmla="*/ 1722446 h 2380521"/>
              <a:gd name="connsiteX247" fmla="*/ 7440913 w 8023328"/>
              <a:gd name="connsiteY247" fmla="*/ 1736302 h 2380521"/>
              <a:gd name="connsiteX248" fmla="*/ 7427057 w 8023328"/>
              <a:gd name="connsiteY248" fmla="*/ 1722446 h 2380521"/>
              <a:gd name="connsiteX249" fmla="*/ 7440913 w 8023328"/>
              <a:gd name="connsiteY249" fmla="*/ 1710049 h 2380521"/>
              <a:gd name="connsiteX250" fmla="*/ 7370084 w 8023328"/>
              <a:gd name="connsiteY250" fmla="*/ 1710049 h 2380521"/>
              <a:gd name="connsiteX251" fmla="*/ 7382481 w 8023328"/>
              <a:gd name="connsiteY251" fmla="*/ 1722446 h 2380521"/>
              <a:gd name="connsiteX252" fmla="*/ 7370084 w 8023328"/>
              <a:gd name="connsiteY252" fmla="*/ 1736302 h 2380521"/>
              <a:gd name="connsiteX253" fmla="*/ 7356228 w 8023328"/>
              <a:gd name="connsiteY253" fmla="*/ 1722446 h 2380521"/>
              <a:gd name="connsiteX254" fmla="*/ 7370084 w 8023328"/>
              <a:gd name="connsiteY254" fmla="*/ 1710049 h 2380521"/>
              <a:gd name="connsiteX255" fmla="*/ 7294422 w 8023328"/>
              <a:gd name="connsiteY255" fmla="*/ 1710049 h 2380521"/>
              <a:gd name="connsiteX256" fmla="*/ 7308278 w 8023328"/>
              <a:gd name="connsiteY256" fmla="*/ 1722446 h 2380521"/>
              <a:gd name="connsiteX257" fmla="*/ 7294422 w 8023328"/>
              <a:gd name="connsiteY257" fmla="*/ 1736302 h 2380521"/>
              <a:gd name="connsiteX258" fmla="*/ 7282025 w 8023328"/>
              <a:gd name="connsiteY258" fmla="*/ 1722446 h 2380521"/>
              <a:gd name="connsiteX259" fmla="*/ 7294422 w 8023328"/>
              <a:gd name="connsiteY259" fmla="*/ 1710049 h 2380521"/>
              <a:gd name="connsiteX260" fmla="*/ 7223591 w 8023328"/>
              <a:gd name="connsiteY260" fmla="*/ 1710049 h 2380521"/>
              <a:gd name="connsiteX261" fmla="*/ 7237447 w 8023328"/>
              <a:gd name="connsiteY261" fmla="*/ 1722446 h 2380521"/>
              <a:gd name="connsiteX262" fmla="*/ 7223591 w 8023328"/>
              <a:gd name="connsiteY262" fmla="*/ 1736302 h 2380521"/>
              <a:gd name="connsiteX263" fmla="*/ 7211194 w 8023328"/>
              <a:gd name="connsiteY263" fmla="*/ 1722446 h 2380521"/>
              <a:gd name="connsiteX264" fmla="*/ 7223591 w 8023328"/>
              <a:gd name="connsiteY264" fmla="*/ 1710049 h 2380521"/>
              <a:gd name="connsiteX265" fmla="*/ 7583507 w 8023328"/>
              <a:gd name="connsiteY265" fmla="*/ 1639217 h 2380521"/>
              <a:gd name="connsiteX266" fmla="*/ 7598297 w 8023328"/>
              <a:gd name="connsiteY266" fmla="*/ 1651614 h 2380521"/>
              <a:gd name="connsiteX267" fmla="*/ 7583507 w 8023328"/>
              <a:gd name="connsiteY267" fmla="*/ 1665470 h 2380521"/>
              <a:gd name="connsiteX268" fmla="*/ 7568718 w 8023328"/>
              <a:gd name="connsiteY268" fmla="*/ 1651614 h 2380521"/>
              <a:gd name="connsiteX269" fmla="*/ 7583507 w 8023328"/>
              <a:gd name="connsiteY269" fmla="*/ 1639217 h 2380521"/>
              <a:gd name="connsiteX270" fmla="*/ 7511745 w 8023328"/>
              <a:gd name="connsiteY270" fmla="*/ 1639217 h 2380521"/>
              <a:gd name="connsiteX271" fmla="*/ 7524143 w 8023328"/>
              <a:gd name="connsiteY271" fmla="*/ 1651614 h 2380521"/>
              <a:gd name="connsiteX272" fmla="*/ 7511745 w 8023328"/>
              <a:gd name="connsiteY272" fmla="*/ 1665470 h 2380521"/>
              <a:gd name="connsiteX273" fmla="*/ 7497889 w 8023328"/>
              <a:gd name="connsiteY273" fmla="*/ 1651614 h 2380521"/>
              <a:gd name="connsiteX274" fmla="*/ 7511745 w 8023328"/>
              <a:gd name="connsiteY274" fmla="*/ 1639217 h 2380521"/>
              <a:gd name="connsiteX275" fmla="*/ 7440913 w 8023328"/>
              <a:gd name="connsiteY275" fmla="*/ 1639217 h 2380521"/>
              <a:gd name="connsiteX276" fmla="*/ 7453310 w 8023328"/>
              <a:gd name="connsiteY276" fmla="*/ 1651614 h 2380521"/>
              <a:gd name="connsiteX277" fmla="*/ 7440913 w 8023328"/>
              <a:gd name="connsiteY277" fmla="*/ 1665470 h 2380521"/>
              <a:gd name="connsiteX278" fmla="*/ 7427057 w 8023328"/>
              <a:gd name="connsiteY278" fmla="*/ 1651614 h 2380521"/>
              <a:gd name="connsiteX279" fmla="*/ 7440913 w 8023328"/>
              <a:gd name="connsiteY279" fmla="*/ 1639217 h 2380521"/>
              <a:gd name="connsiteX280" fmla="*/ 7370084 w 8023328"/>
              <a:gd name="connsiteY280" fmla="*/ 1639217 h 2380521"/>
              <a:gd name="connsiteX281" fmla="*/ 7382481 w 8023328"/>
              <a:gd name="connsiteY281" fmla="*/ 1651614 h 2380521"/>
              <a:gd name="connsiteX282" fmla="*/ 7370084 w 8023328"/>
              <a:gd name="connsiteY282" fmla="*/ 1665470 h 2380521"/>
              <a:gd name="connsiteX283" fmla="*/ 7356228 w 8023328"/>
              <a:gd name="connsiteY283" fmla="*/ 1651614 h 2380521"/>
              <a:gd name="connsiteX284" fmla="*/ 7370084 w 8023328"/>
              <a:gd name="connsiteY284" fmla="*/ 1639217 h 2380521"/>
              <a:gd name="connsiteX285" fmla="*/ 7294422 w 8023328"/>
              <a:gd name="connsiteY285" fmla="*/ 1639217 h 2380521"/>
              <a:gd name="connsiteX286" fmla="*/ 7308278 w 8023328"/>
              <a:gd name="connsiteY286" fmla="*/ 1651614 h 2380521"/>
              <a:gd name="connsiteX287" fmla="*/ 7294422 w 8023328"/>
              <a:gd name="connsiteY287" fmla="*/ 1665470 h 2380521"/>
              <a:gd name="connsiteX288" fmla="*/ 7282025 w 8023328"/>
              <a:gd name="connsiteY288" fmla="*/ 1651614 h 2380521"/>
              <a:gd name="connsiteX289" fmla="*/ 7294422 w 8023328"/>
              <a:gd name="connsiteY289" fmla="*/ 1639217 h 2380521"/>
              <a:gd name="connsiteX290" fmla="*/ 7223591 w 8023328"/>
              <a:gd name="connsiteY290" fmla="*/ 1639217 h 2380521"/>
              <a:gd name="connsiteX291" fmla="*/ 7237447 w 8023328"/>
              <a:gd name="connsiteY291" fmla="*/ 1651614 h 2380521"/>
              <a:gd name="connsiteX292" fmla="*/ 7223591 w 8023328"/>
              <a:gd name="connsiteY292" fmla="*/ 1665470 h 2380521"/>
              <a:gd name="connsiteX293" fmla="*/ 7211194 w 8023328"/>
              <a:gd name="connsiteY293" fmla="*/ 1651614 h 2380521"/>
              <a:gd name="connsiteX294" fmla="*/ 7223591 w 8023328"/>
              <a:gd name="connsiteY294" fmla="*/ 1639217 h 2380521"/>
              <a:gd name="connsiteX295" fmla="*/ 7152761 w 8023328"/>
              <a:gd name="connsiteY295" fmla="*/ 1639217 h 2380521"/>
              <a:gd name="connsiteX296" fmla="*/ 7166617 w 8023328"/>
              <a:gd name="connsiteY296" fmla="*/ 1651614 h 2380521"/>
              <a:gd name="connsiteX297" fmla="*/ 7152761 w 8023328"/>
              <a:gd name="connsiteY297" fmla="*/ 1665470 h 2380521"/>
              <a:gd name="connsiteX298" fmla="*/ 7140364 w 8023328"/>
              <a:gd name="connsiteY298" fmla="*/ 1651614 h 2380521"/>
              <a:gd name="connsiteX299" fmla="*/ 7152761 w 8023328"/>
              <a:gd name="connsiteY299" fmla="*/ 1639217 h 2380521"/>
              <a:gd name="connsiteX300" fmla="*/ 7511745 w 8023328"/>
              <a:gd name="connsiteY300" fmla="*/ 1568388 h 2380521"/>
              <a:gd name="connsiteX301" fmla="*/ 7524143 w 8023328"/>
              <a:gd name="connsiteY301" fmla="*/ 1583176 h 2380521"/>
              <a:gd name="connsiteX302" fmla="*/ 7511745 w 8023328"/>
              <a:gd name="connsiteY302" fmla="*/ 1597964 h 2380521"/>
              <a:gd name="connsiteX303" fmla="*/ 7497889 w 8023328"/>
              <a:gd name="connsiteY303" fmla="*/ 1583176 h 2380521"/>
              <a:gd name="connsiteX304" fmla="*/ 7511745 w 8023328"/>
              <a:gd name="connsiteY304" fmla="*/ 1568388 h 2380521"/>
              <a:gd name="connsiteX305" fmla="*/ 7440913 w 8023328"/>
              <a:gd name="connsiteY305" fmla="*/ 1568388 h 2380521"/>
              <a:gd name="connsiteX306" fmla="*/ 7453310 w 8023328"/>
              <a:gd name="connsiteY306" fmla="*/ 1583176 h 2380521"/>
              <a:gd name="connsiteX307" fmla="*/ 7440913 w 8023328"/>
              <a:gd name="connsiteY307" fmla="*/ 1597964 h 2380521"/>
              <a:gd name="connsiteX308" fmla="*/ 7427057 w 8023328"/>
              <a:gd name="connsiteY308" fmla="*/ 1583176 h 2380521"/>
              <a:gd name="connsiteX309" fmla="*/ 7440913 w 8023328"/>
              <a:gd name="connsiteY309" fmla="*/ 1568388 h 2380521"/>
              <a:gd name="connsiteX310" fmla="*/ 7370084 w 8023328"/>
              <a:gd name="connsiteY310" fmla="*/ 1568388 h 2380521"/>
              <a:gd name="connsiteX311" fmla="*/ 7382481 w 8023328"/>
              <a:gd name="connsiteY311" fmla="*/ 1583176 h 2380521"/>
              <a:gd name="connsiteX312" fmla="*/ 7370084 w 8023328"/>
              <a:gd name="connsiteY312" fmla="*/ 1597964 h 2380521"/>
              <a:gd name="connsiteX313" fmla="*/ 7356228 w 8023328"/>
              <a:gd name="connsiteY313" fmla="*/ 1583176 h 2380521"/>
              <a:gd name="connsiteX314" fmla="*/ 7370084 w 8023328"/>
              <a:gd name="connsiteY314" fmla="*/ 1568388 h 2380521"/>
              <a:gd name="connsiteX315" fmla="*/ 7294422 w 8023328"/>
              <a:gd name="connsiteY315" fmla="*/ 1568388 h 2380521"/>
              <a:gd name="connsiteX316" fmla="*/ 7308278 w 8023328"/>
              <a:gd name="connsiteY316" fmla="*/ 1583176 h 2380521"/>
              <a:gd name="connsiteX317" fmla="*/ 7294422 w 8023328"/>
              <a:gd name="connsiteY317" fmla="*/ 1597964 h 2380521"/>
              <a:gd name="connsiteX318" fmla="*/ 7282025 w 8023328"/>
              <a:gd name="connsiteY318" fmla="*/ 1583176 h 2380521"/>
              <a:gd name="connsiteX319" fmla="*/ 7294422 w 8023328"/>
              <a:gd name="connsiteY319" fmla="*/ 1568388 h 2380521"/>
              <a:gd name="connsiteX320" fmla="*/ 7223591 w 8023328"/>
              <a:gd name="connsiteY320" fmla="*/ 1568388 h 2380521"/>
              <a:gd name="connsiteX321" fmla="*/ 7237447 w 8023328"/>
              <a:gd name="connsiteY321" fmla="*/ 1583176 h 2380521"/>
              <a:gd name="connsiteX322" fmla="*/ 7223591 w 8023328"/>
              <a:gd name="connsiteY322" fmla="*/ 1597964 h 2380521"/>
              <a:gd name="connsiteX323" fmla="*/ 7211194 w 8023328"/>
              <a:gd name="connsiteY323" fmla="*/ 1583176 h 2380521"/>
              <a:gd name="connsiteX324" fmla="*/ 7223591 w 8023328"/>
              <a:gd name="connsiteY324" fmla="*/ 1568388 h 2380521"/>
              <a:gd name="connsiteX325" fmla="*/ 7152761 w 8023328"/>
              <a:gd name="connsiteY325" fmla="*/ 1568388 h 2380521"/>
              <a:gd name="connsiteX326" fmla="*/ 7166617 w 8023328"/>
              <a:gd name="connsiteY326" fmla="*/ 1580785 h 2380521"/>
              <a:gd name="connsiteX327" fmla="*/ 7152761 w 8023328"/>
              <a:gd name="connsiteY327" fmla="*/ 1594641 h 2380521"/>
              <a:gd name="connsiteX328" fmla="*/ 7140364 w 8023328"/>
              <a:gd name="connsiteY328" fmla="*/ 1580785 h 2380521"/>
              <a:gd name="connsiteX329" fmla="*/ 7152761 w 8023328"/>
              <a:gd name="connsiteY329" fmla="*/ 1568388 h 2380521"/>
              <a:gd name="connsiteX330" fmla="*/ 7084322 w 8023328"/>
              <a:gd name="connsiteY330" fmla="*/ 1568388 h 2380521"/>
              <a:gd name="connsiteX331" fmla="*/ 7099111 w 8023328"/>
              <a:gd name="connsiteY331" fmla="*/ 1580785 h 2380521"/>
              <a:gd name="connsiteX332" fmla="*/ 7084322 w 8023328"/>
              <a:gd name="connsiteY332" fmla="*/ 1594641 h 2380521"/>
              <a:gd name="connsiteX333" fmla="*/ 7069533 w 8023328"/>
              <a:gd name="connsiteY333" fmla="*/ 1580785 h 2380521"/>
              <a:gd name="connsiteX334" fmla="*/ 7084322 w 8023328"/>
              <a:gd name="connsiteY334" fmla="*/ 1568388 h 2380521"/>
              <a:gd name="connsiteX335" fmla="*/ 7440913 w 8023328"/>
              <a:gd name="connsiteY335" fmla="*/ 1494185 h 2380521"/>
              <a:gd name="connsiteX336" fmla="*/ 7453310 w 8023328"/>
              <a:gd name="connsiteY336" fmla="*/ 1508973 h 2380521"/>
              <a:gd name="connsiteX337" fmla="*/ 7440913 w 8023328"/>
              <a:gd name="connsiteY337" fmla="*/ 1523761 h 2380521"/>
              <a:gd name="connsiteX338" fmla="*/ 7427057 w 8023328"/>
              <a:gd name="connsiteY338" fmla="*/ 1508973 h 2380521"/>
              <a:gd name="connsiteX339" fmla="*/ 7440913 w 8023328"/>
              <a:gd name="connsiteY339" fmla="*/ 1494185 h 2380521"/>
              <a:gd name="connsiteX340" fmla="*/ 7370084 w 8023328"/>
              <a:gd name="connsiteY340" fmla="*/ 1494185 h 2380521"/>
              <a:gd name="connsiteX341" fmla="*/ 7382481 w 8023328"/>
              <a:gd name="connsiteY341" fmla="*/ 1508973 h 2380521"/>
              <a:gd name="connsiteX342" fmla="*/ 7370084 w 8023328"/>
              <a:gd name="connsiteY342" fmla="*/ 1523761 h 2380521"/>
              <a:gd name="connsiteX343" fmla="*/ 7356228 w 8023328"/>
              <a:gd name="connsiteY343" fmla="*/ 1508973 h 2380521"/>
              <a:gd name="connsiteX344" fmla="*/ 7370084 w 8023328"/>
              <a:gd name="connsiteY344" fmla="*/ 1494185 h 2380521"/>
              <a:gd name="connsiteX345" fmla="*/ 7294422 w 8023328"/>
              <a:gd name="connsiteY345" fmla="*/ 1494185 h 2380521"/>
              <a:gd name="connsiteX346" fmla="*/ 7308278 w 8023328"/>
              <a:gd name="connsiteY346" fmla="*/ 1508973 h 2380521"/>
              <a:gd name="connsiteX347" fmla="*/ 7294422 w 8023328"/>
              <a:gd name="connsiteY347" fmla="*/ 1523761 h 2380521"/>
              <a:gd name="connsiteX348" fmla="*/ 7282025 w 8023328"/>
              <a:gd name="connsiteY348" fmla="*/ 1508973 h 2380521"/>
              <a:gd name="connsiteX349" fmla="*/ 7294422 w 8023328"/>
              <a:gd name="connsiteY349" fmla="*/ 1494185 h 2380521"/>
              <a:gd name="connsiteX350" fmla="*/ 7223591 w 8023328"/>
              <a:gd name="connsiteY350" fmla="*/ 1494185 h 2380521"/>
              <a:gd name="connsiteX351" fmla="*/ 7237447 w 8023328"/>
              <a:gd name="connsiteY351" fmla="*/ 1508973 h 2380521"/>
              <a:gd name="connsiteX352" fmla="*/ 7223591 w 8023328"/>
              <a:gd name="connsiteY352" fmla="*/ 1523761 h 2380521"/>
              <a:gd name="connsiteX353" fmla="*/ 7211194 w 8023328"/>
              <a:gd name="connsiteY353" fmla="*/ 1508973 h 2380521"/>
              <a:gd name="connsiteX354" fmla="*/ 7223591 w 8023328"/>
              <a:gd name="connsiteY354" fmla="*/ 1494185 h 2380521"/>
              <a:gd name="connsiteX355" fmla="*/ 7152761 w 8023328"/>
              <a:gd name="connsiteY355" fmla="*/ 1494185 h 2380521"/>
              <a:gd name="connsiteX356" fmla="*/ 7166617 w 8023328"/>
              <a:gd name="connsiteY356" fmla="*/ 1508973 h 2380521"/>
              <a:gd name="connsiteX357" fmla="*/ 7152761 w 8023328"/>
              <a:gd name="connsiteY357" fmla="*/ 1523761 h 2380521"/>
              <a:gd name="connsiteX358" fmla="*/ 7140364 w 8023328"/>
              <a:gd name="connsiteY358" fmla="*/ 1508973 h 2380521"/>
              <a:gd name="connsiteX359" fmla="*/ 7152761 w 8023328"/>
              <a:gd name="connsiteY359" fmla="*/ 1494185 h 2380521"/>
              <a:gd name="connsiteX360" fmla="*/ 7084322 w 8023328"/>
              <a:gd name="connsiteY360" fmla="*/ 1494185 h 2380521"/>
              <a:gd name="connsiteX361" fmla="*/ 7099111 w 8023328"/>
              <a:gd name="connsiteY361" fmla="*/ 1508973 h 2380521"/>
              <a:gd name="connsiteX362" fmla="*/ 7084322 w 8023328"/>
              <a:gd name="connsiteY362" fmla="*/ 1523761 h 2380521"/>
              <a:gd name="connsiteX363" fmla="*/ 7069533 w 8023328"/>
              <a:gd name="connsiteY363" fmla="*/ 1508973 h 2380521"/>
              <a:gd name="connsiteX364" fmla="*/ 7084322 w 8023328"/>
              <a:gd name="connsiteY364" fmla="*/ 1494185 h 2380521"/>
              <a:gd name="connsiteX365" fmla="*/ 7013492 w 8023328"/>
              <a:gd name="connsiteY365" fmla="*/ 1494185 h 2380521"/>
              <a:gd name="connsiteX366" fmla="*/ 7028280 w 8023328"/>
              <a:gd name="connsiteY366" fmla="*/ 1508973 h 2380521"/>
              <a:gd name="connsiteX367" fmla="*/ 7013492 w 8023328"/>
              <a:gd name="connsiteY367" fmla="*/ 1523761 h 2380521"/>
              <a:gd name="connsiteX368" fmla="*/ 6998704 w 8023328"/>
              <a:gd name="connsiteY368" fmla="*/ 1508973 h 2380521"/>
              <a:gd name="connsiteX369" fmla="*/ 7013492 w 8023328"/>
              <a:gd name="connsiteY369" fmla="*/ 1494185 h 2380521"/>
              <a:gd name="connsiteX370" fmla="*/ 6939085 w 8023328"/>
              <a:gd name="connsiteY370" fmla="*/ 1494185 h 2380521"/>
              <a:gd name="connsiteX371" fmla="*/ 6950753 w 8023328"/>
              <a:gd name="connsiteY371" fmla="*/ 1508973 h 2380521"/>
              <a:gd name="connsiteX372" fmla="*/ 6939085 w 8023328"/>
              <a:gd name="connsiteY372" fmla="*/ 1523761 h 2380521"/>
              <a:gd name="connsiteX373" fmla="*/ 6924500 w 8023328"/>
              <a:gd name="connsiteY373" fmla="*/ 1508973 h 2380521"/>
              <a:gd name="connsiteX374" fmla="*/ 6939085 w 8023328"/>
              <a:gd name="connsiteY374" fmla="*/ 1494185 h 2380521"/>
              <a:gd name="connsiteX375" fmla="*/ 83229 w 8023328"/>
              <a:gd name="connsiteY375" fmla="*/ 1426727 h 2380521"/>
              <a:gd name="connsiteX376" fmla="*/ 97085 w 8023328"/>
              <a:gd name="connsiteY376" fmla="*/ 1439124 h 2380521"/>
              <a:gd name="connsiteX377" fmla="*/ 83229 w 8023328"/>
              <a:gd name="connsiteY377" fmla="*/ 1452980 h 2380521"/>
              <a:gd name="connsiteX378" fmla="*/ 70831 w 8023328"/>
              <a:gd name="connsiteY378" fmla="*/ 1439124 h 2380521"/>
              <a:gd name="connsiteX379" fmla="*/ 83229 w 8023328"/>
              <a:gd name="connsiteY379" fmla="*/ 1426727 h 2380521"/>
              <a:gd name="connsiteX380" fmla="*/ 11993 w 8023328"/>
              <a:gd name="connsiteY380" fmla="*/ 1426727 h 2380521"/>
              <a:gd name="connsiteX381" fmla="*/ 26234 w 8023328"/>
              <a:gd name="connsiteY381" fmla="*/ 1439124 h 2380521"/>
              <a:gd name="connsiteX382" fmla="*/ 11993 w 8023328"/>
              <a:gd name="connsiteY382" fmla="*/ 1452980 h 2380521"/>
              <a:gd name="connsiteX383" fmla="*/ 0 w 8023328"/>
              <a:gd name="connsiteY383" fmla="*/ 1439124 h 2380521"/>
              <a:gd name="connsiteX384" fmla="*/ 11993 w 8023328"/>
              <a:gd name="connsiteY384" fmla="*/ 1426727 h 2380521"/>
              <a:gd name="connsiteX385" fmla="*/ 7370084 w 8023328"/>
              <a:gd name="connsiteY385" fmla="*/ 1423353 h 2380521"/>
              <a:gd name="connsiteX386" fmla="*/ 7382481 w 8023328"/>
              <a:gd name="connsiteY386" fmla="*/ 1438142 h 2380521"/>
              <a:gd name="connsiteX387" fmla="*/ 7370084 w 8023328"/>
              <a:gd name="connsiteY387" fmla="*/ 1452931 h 2380521"/>
              <a:gd name="connsiteX388" fmla="*/ 7356228 w 8023328"/>
              <a:gd name="connsiteY388" fmla="*/ 1438142 h 2380521"/>
              <a:gd name="connsiteX389" fmla="*/ 7370084 w 8023328"/>
              <a:gd name="connsiteY389" fmla="*/ 1423353 h 2380521"/>
              <a:gd name="connsiteX390" fmla="*/ 7294422 w 8023328"/>
              <a:gd name="connsiteY390" fmla="*/ 1423353 h 2380521"/>
              <a:gd name="connsiteX391" fmla="*/ 7308278 w 8023328"/>
              <a:gd name="connsiteY391" fmla="*/ 1438142 h 2380521"/>
              <a:gd name="connsiteX392" fmla="*/ 7294422 w 8023328"/>
              <a:gd name="connsiteY392" fmla="*/ 1452931 h 2380521"/>
              <a:gd name="connsiteX393" fmla="*/ 7282025 w 8023328"/>
              <a:gd name="connsiteY393" fmla="*/ 1438142 h 2380521"/>
              <a:gd name="connsiteX394" fmla="*/ 7294422 w 8023328"/>
              <a:gd name="connsiteY394" fmla="*/ 1423353 h 2380521"/>
              <a:gd name="connsiteX395" fmla="*/ 7223591 w 8023328"/>
              <a:gd name="connsiteY395" fmla="*/ 1423353 h 2380521"/>
              <a:gd name="connsiteX396" fmla="*/ 7237447 w 8023328"/>
              <a:gd name="connsiteY396" fmla="*/ 1438142 h 2380521"/>
              <a:gd name="connsiteX397" fmla="*/ 7223591 w 8023328"/>
              <a:gd name="connsiteY397" fmla="*/ 1452931 h 2380521"/>
              <a:gd name="connsiteX398" fmla="*/ 7211194 w 8023328"/>
              <a:gd name="connsiteY398" fmla="*/ 1438142 h 2380521"/>
              <a:gd name="connsiteX399" fmla="*/ 7223591 w 8023328"/>
              <a:gd name="connsiteY399" fmla="*/ 1423353 h 2380521"/>
              <a:gd name="connsiteX400" fmla="*/ 7155152 w 8023328"/>
              <a:gd name="connsiteY400" fmla="*/ 1423353 h 2380521"/>
              <a:gd name="connsiteX401" fmla="*/ 7169940 w 8023328"/>
              <a:gd name="connsiteY401" fmla="*/ 1438142 h 2380521"/>
              <a:gd name="connsiteX402" fmla="*/ 7155152 w 8023328"/>
              <a:gd name="connsiteY402" fmla="*/ 1452931 h 2380521"/>
              <a:gd name="connsiteX403" fmla="*/ 7141920 w 8023328"/>
              <a:gd name="connsiteY403" fmla="*/ 1438142 h 2380521"/>
              <a:gd name="connsiteX404" fmla="*/ 7155152 w 8023328"/>
              <a:gd name="connsiteY404" fmla="*/ 1423353 h 2380521"/>
              <a:gd name="connsiteX405" fmla="*/ 7084322 w 8023328"/>
              <a:gd name="connsiteY405" fmla="*/ 1423353 h 2380521"/>
              <a:gd name="connsiteX406" fmla="*/ 7099111 w 8023328"/>
              <a:gd name="connsiteY406" fmla="*/ 1438142 h 2380521"/>
              <a:gd name="connsiteX407" fmla="*/ 7084322 w 8023328"/>
              <a:gd name="connsiteY407" fmla="*/ 1452931 h 2380521"/>
              <a:gd name="connsiteX408" fmla="*/ 7069533 w 8023328"/>
              <a:gd name="connsiteY408" fmla="*/ 1438142 h 2380521"/>
              <a:gd name="connsiteX409" fmla="*/ 7084322 w 8023328"/>
              <a:gd name="connsiteY409" fmla="*/ 1423353 h 2380521"/>
              <a:gd name="connsiteX410" fmla="*/ 7013492 w 8023328"/>
              <a:gd name="connsiteY410" fmla="*/ 1423353 h 2380521"/>
              <a:gd name="connsiteX411" fmla="*/ 7028280 w 8023328"/>
              <a:gd name="connsiteY411" fmla="*/ 1438142 h 2380521"/>
              <a:gd name="connsiteX412" fmla="*/ 7013492 w 8023328"/>
              <a:gd name="connsiteY412" fmla="*/ 1452931 h 2380521"/>
              <a:gd name="connsiteX413" fmla="*/ 6998704 w 8023328"/>
              <a:gd name="connsiteY413" fmla="*/ 1438142 h 2380521"/>
              <a:gd name="connsiteX414" fmla="*/ 7013492 w 8023328"/>
              <a:gd name="connsiteY414" fmla="*/ 1423353 h 2380521"/>
              <a:gd name="connsiteX415" fmla="*/ 6939085 w 8023328"/>
              <a:gd name="connsiteY415" fmla="*/ 1423353 h 2380521"/>
              <a:gd name="connsiteX416" fmla="*/ 6950753 w 8023328"/>
              <a:gd name="connsiteY416" fmla="*/ 1438142 h 2380521"/>
              <a:gd name="connsiteX417" fmla="*/ 6939085 w 8023328"/>
              <a:gd name="connsiteY417" fmla="*/ 1452931 h 2380521"/>
              <a:gd name="connsiteX418" fmla="*/ 6924500 w 8023328"/>
              <a:gd name="connsiteY418" fmla="*/ 1438142 h 2380521"/>
              <a:gd name="connsiteX419" fmla="*/ 6939085 w 8023328"/>
              <a:gd name="connsiteY419" fmla="*/ 1423353 h 2380521"/>
              <a:gd name="connsiteX420" fmla="*/ 6867525 w 8023328"/>
              <a:gd name="connsiteY420" fmla="*/ 1423353 h 2380521"/>
              <a:gd name="connsiteX421" fmla="*/ 6879922 w 8023328"/>
              <a:gd name="connsiteY421" fmla="*/ 1438142 h 2380521"/>
              <a:gd name="connsiteX422" fmla="*/ 6867525 w 8023328"/>
              <a:gd name="connsiteY422" fmla="*/ 1452931 h 2380521"/>
              <a:gd name="connsiteX423" fmla="*/ 6853669 w 8023328"/>
              <a:gd name="connsiteY423" fmla="*/ 1438142 h 2380521"/>
              <a:gd name="connsiteX424" fmla="*/ 6867525 w 8023328"/>
              <a:gd name="connsiteY424" fmla="*/ 1423353 h 2380521"/>
              <a:gd name="connsiteX425" fmla="*/ 6796696 w 8023328"/>
              <a:gd name="connsiteY425" fmla="*/ 1423353 h 2380521"/>
              <a:gd name="connsiteX426" fmla="*/ 6809093 w 8023328"/>
              <a:gd name="connsiteY426" fmla="*/ 1438142 h 2380521"/>
              <a:gd name="connsiteX427" fmla="*/ 6796696 w 8023328"/>
              <a:gd name="connsiteY427" fmla="*/ 1452931 h 2380521"/>
              <a:gd name="connsiteX428" fmla="*/ 6782840 w 8023328"/>
              <a:gd name="connsiteY428" fmla="*/ 1438142 h 2380521"/>
              <a:gd name="connsiteX429" fmla="*/ 6796696 w 8023328"/>
              <a:gd name="connsiteY429" fmla="*/ 1423353 h 2380521"/>
              <a:gd name="connsiteX430" fmla="*/ 155518 w 8023328"/>
              <a:gd name="connsiteY430" fmla="*/ 1355896 h 2380521"/>
              <a:gd name="connsiteX431" fmla="*/ 167916 w 8023328"/>
              <a:gd name="connsiteY431" fmla="*/ 1368293 h 2380521"/>
              <a:gd name="connsiteX432" fmla="*/ 155518 w 8023328"/>
              <a:gd name="connsiteY432" fmla="*/ 1382149 h 2380521"/>
              <a:gd name="connsiteX433" fmla="*/ 141662 w 8023328"/>
              <a:gd name="connsiteY433" fmla="*/ 1368293 h 2380521"/>
              <a:gd name="connsiteX434" fmla="*/ 155518 w 8023328"/>
              <a:gd name="connsiteY434" fmla="*/ 1355896 h 2380521"/>
              <a:gd name="connsiteX435" fmla="*/ 83230 w 8023328"/>
              <a:gd name="connsiteY435" fmla="*/ 1355896 h 2380521"/>
              <a:gd name="connsiteX436" fmla="*/ 97086 w 8023328"/>
              <a:gd name="connsiteY436" fmla="*/ 1368293 h 2380521"/>
              <a:gd name="connsiteX437" fmla="*/ 83230 w 8023328"/>
              <a:gd name="connsiteY437" fmla="*/ 1382149 h 2380521"/>
              <a:gd name="connsiteX438" fmla="*/ 70832 w 8023328"/>
              <a:gd name="connsiteY438" fmla="*/ 1368293 h 2380521"/>
              <a:gd name="connsiteX439" fmla="*/ 83230 w 8023328"/>
              <a:gd name="connsiteY439" fmla="*/ 1355896 h 2380521"/>
              <a:gd name="connsiteX440" fmla="*/ 11994 w 8023328"/>
              <a:gd name="connsiteY440" fmla="*/ 1355896 h 2380521"/>
              <a:gd name="connsiteX441" fmla="*/ 26235 w 8023328"/>
              <a:gd name="connsiteY441" fmla="*/ 1368293 h 2380521"/>
              <a:gd name="connsiteX442" fmla="*/ 11994 w 8023328"/>
              <a:gd name="connsiteY442" fmla="*/ 1382149 h 2380521"/>
              <a:gd name="connsiteX443" fmla="*/ 2 w 8023328"/>
              <a:gd name="connsiteY443" fmla="*/ 1368293 h 2380521"/>
              <a:gd name="connsiteX444" fmla="*/ 11994 w 8023328"/>
              <a:gd name="connsiteY444" fmla="*/ 1355896 h 2380521"/>
              <a:gd name="connsiteX445" fmla="*/ 7294422 w 8023328"/>
              <a:gd name="connsiteY445" fmla="*/ 1352524 h 2380521"/>
              <a:gd name="connsiteX446" fmla="*/ 7308278 w 8023328"/>
              <a:gd name="connsiteY446" fmla="*/ 1367109 h 2380521"/>
              <a:gd name="connsiteX447" fmla="*/ 7294422 w 8023328"/>
              <a:gd name="connsiteY447" fmla="*/ 1378777 h 2380521"/>
              <a:gd name="connsiteX448" fmla="*/ 7282025 w 8023328"/>
              <a:gd name="connsiteY448" fmla="*/ 1367109 h 2380521"/>
              <a:gd name="connsiteX449" fmla="*/ 7294422 w 8023328"/>
              <a:gd name="connsiteY449" fmla="*/ 1352524 h 2380521"/>
              <a:gd name="connsiteX450" fmla="*/ 7223591 w 8023328"/>
              <a:gd name="connsiteY450" fmla="*/ 1352524 h 2380521"/>
              <a:gd name="connsiteX451" fmla="*/ 7237447 w 8023328"/>
              <a:gd name="connsiteY451" fmla="*/ 1367109 h 2380521"/>
              <a:gd name="connsiteX452" fmla="*/ 7223591 w 8023328"/>
              <a:gd name="connsiteY452" fmla="*/ 1378777 h 2380521"/>
              <a:gd name="connsiteX453" fmla="*/ 7211194 w 8023328"/>
              <a:gd name="connsiteY453" fmla="*/ 1367109 h 2380521"/>
              <a:gd name="connsiteX454" fmla="*/ 7223591 w 8023328"/>
              <a:gd name="connsiteY454" fmla="*/ 1352524 h 2380521"/>
              <a:gd name="connsiteX455" fmla="*/ 7155152 w 8023328"/>
              <a:gd name="connsiteY455" fmla="*/ 1352524 h 2380521"/>
              <a:gd name="connsiteX456" fmla="*/ 7169940 w 8023328"/>
              <a:gd name="connsiteY456" fmla="*/ 1367109 h 2380521"/>
              <a:gd name="connsiteX457" fmla="*/ 7155152 w 8023328"/>
              <a:gd name="connsiteY457" fmla="*/ 1378777 h 2380521"/>
              <a:gd name="connsiteX458" fmla="*/ 7140364 w 8023328"/>
              <a:gd name="connsiteY458" fmla="*/ 1367109 h 2380521"/>
              <a:gd name="connsiteX459" fmla="*/ 7155152 w 8023328"/>
              <a:gd name="connsiteY459" fmla="*/ 1352524 h 2380521"/>
              <a:gd name="connsiteX460" fmla="*/ 7084322 w 8023328"/>
              <a:gd name="connsiteY460" fmla="*/ 1352524 h 2380521"/>
              <a:gd name="connsiteX461" fmla="*/ 7099111 w 8023328"/>
              <a:gd name="connsiteY461" fmla="*/ 1367109 h 2380521"/>
              <a:gd name="connsiteX462" fmla="*/ 7084322 w 8023328"/>
              <a:gd name="connsiteY462" fmla="*/ 1378777 h 2380521"/>
              <a:gd name="connsiteX463" fmla="*/ 7069533 w 8023328"/>
              <a:gd name="connsiteY463" fmla="*/ 1367109 h 2380521"/>
              <a:gd name="connsiteX464" fmla="*/ 7084322 w 8023328"/>
              <a:gd name="connsiteY464" fmla="*/ 1352524 h 2380521"/>
              <a:gd name="connsiteX465" fmla="*/ 7013492 w 8023328"/>
              <a:gd name="connsiteY465" fmla="*/ 1352524 h 2380521"/>
              <a:gd name="connsiteX466" fmla="*/ 7028280 w 8023328"/>
              <a:gd name="connsiteY466" fmla="*/ 1367109 h 2380521"/>
              <a:gd name="connsiteX467" fmla="*/ 7013492 w 8023328"/>
              <a:gd name="connsiteY467" fmla="*/ 1378777 h 2380521"/>
              <a:gd name="connsiteX468" fmla="*/ 6998704 w 8023328"/>
              <a:gd name="connsiteY468" fmla="*/ 1367109 h 2380521"/>
              <a:gd name="connsiteX469" fmla="*/ 7013492 w 8023328"/>
              <a:gd name="connsiteY469" fmla="*/ 1352524 h 2380521"/>
              <a:gd name="connsiteX470" fmla="*/ 6939085 w 8023328"/>
              <a:gd name="connsiteY470" fmla="*/ 1352524 h 2380521"/>
              <a:gd name="connsiteX471" fmla="*/ 6950753 w 8023328"/>
              <a:gd name="connsiteY471" fmla="*/ 1367701 h 2380521"/>
              <a:gd name="connsiteX472" fmla="*/ 6939085 w 8023328"/>
              <a:gd name="connsiteY472" fmla="*/ 1382120 h 2380521"/>
              <a:gd name="connsiteX473" fmla="*/ 6924500 w 8023328"/>
              <a:gd name="connsiteY473" fmla="*/ 1367701 h 2380521"/>
              <a:gd name="connsiteX474" fmla="*/ 6939085 w 8023328"/>
              <a:gd name="connsiteY474" fmla="*/ 1352524 h 2380521"/>
              <a:gd name="connsiteX475" fmla="*/ 6867525 w 8023328"/>
              <a:gd name="connsiteY475" fmla="*/ 1352524 h 2380521"/>
              <a:gd name="connsiteX476" fmla="*/ 6879922 w 8023328"/>
              <a:gd name="connsiteY476" fmla="*/ 1367701 h 2380521"/>
              <a:gd name="connsiteX477" fmla="*/ 6867525 w 8023328"/>
              <a:gd name="connsiteY477" fmla="*/ 1382120 h 2380521"/>
              <a:gd name="connsiteX478" fmla="*/ 6853669 w 8023328"/>
              <a:gd name="connsiteY478" fmla="*/ 1367701 h 2380521"/>
              <a:gd name="connsiteX479" fmla="*/ 6867525 w 8023328"/>
              <a:gd name="connsiteY479" fmla="*/ 1352524 h 2380521"/>
              <a:gd name="connsiteX480" fmla="*/ 6796696 w 8023328"/>
              <a:gd name="connsiteY480" fmla="*/ 1352524 h 2380521"/>
              <a:gd name="connsiteX481" fmla="*/ 6809093 w 8023328"/>
              <a:gd name="connsiteY481" fmla="*/ 1367701 h 2380521"/>
              <a:gd name="connsiteX482" fmla="*/ 6796696 w 8023328"/>
              <a:gd name="connsiteY482" fmla="*/ 1382120 h 2380521"/>
              <a:gd name="connsiteX483" fmla="*/ 6782840 w 8023328"/>
              <a:gd name="connsiteY483" fmla="*/ 1367701 h 2380521"/>
              <a:gd name="connsiteX484" fmla="*/ 6796696 w 8023328"/>
              <a:gd name="connsiteY484" fmla="*/ 1352524 h 2380521"/>
              <a:gd name="connsiteX485" fmla="*/ 6724405 w 8023328"/>
              <a:gd name="connsiteY485" fmla="*/ 1352524 h 2380521"/>
              <a:gd name="connsiteX486" fmla="*/ 6738261 w 8023328"/>
              <a:gd name="connsiteY486" fmla="*/ 1367701 h 2380521"/>
              <a:gd name="connsiteX487" fmla="*/ 6724405 w 8023328"/>
              <a:gd name="connsiteY487" fmla="*/ 1382120 h 2380521"/>
              <a:gd name="connsiteX488" fmla="*/ 6712008 w 8023328"/>
              <a:gd name="connsiteY488" fmla="*/ 1367701 h 2380521"/>
              <a:gd name="connsiteX489" fmla="*/ 6724405 w 8023328"/>
              <a:gd name="connsiteY489" fmla="*/ 1352524 h 2380521"/>
              <a:gd name="connsiteX490" fmla="*/ 6653576 w 8023328"/>
              <a:gd name="connsiteY490" fmla="*/ 1352524 h 2380521"/>
              <a:gd name="connsiteX491" fmla="*/ 6667432 w 8023328"/>
              <a:gd name="connsiteY491" fmla="*/ 1367701 h 2380521"/>
              <a:gd name="connsiteX492" fmla="*/ 6653576 w 8023328"/>
              <a:gd name="connsiteY492" fmla="*/ 1382120 h 2380521"/>
              <a:gd name="connsiteX493" fmla="*/ 6641179 w 8023328"/>
              <a:gd name="connsiteY493" fmla="*/ 1367701 h 2380521"/>
              <a:gd name="connsiteX494" fmla="*/ 6653576 w 8023328"/>
              <a:gd name="connsiteY494" fmla="*/ 1352524 h 2380521"/>
              <a:gd name="connsiteX495" fmla="*/ 7223591 w 8023328"/>
              <a:gd name="connsiteY495" fmla="*/ 1281693 h 2380521"/>
              <a:gd name="connsiteX496" fmla="*/ 7237447 w 8023328"/>
              <a:gd name="connsiteY496" fmla="*/ 1295549 h 2380521"/>
              <a:gd name="connsiteX497" fmla="*/ 7223591 w 8023328"/>
              <a:gd name="connsiteY497" fmla="*/ 1307946 h 2380521"/>
              <a:gd name="connsiteX498" fmla="*/ 7211194 w 8023328"/>
              <a:gd name="connsiteY498" fmla="*/ 1295549 h 2380521"/>
              <a:gd name="connsiteX499" fmla="*/ 7223591 w 8023328"/>
              <a:gd name="connsiteY499" fmla="*/ 1281693 h 2380521"/>
              <a:gd name="connsiteX500" fmla="*/ 7155152 w 8023328"/>
              <a:gd name="connsiteY500" fmla="*/ 1281693 h 2380521"/>
              <a:gd name="connsiteX501" fmla="*/ 7169940 w 8023328"/>
              <a:gd name="connsiteY501" fmla="*/ 1295549 h 2380521"/>
              <a:gd name="connsiteX502" fmla="*/ 7155152 w 8023328"/>
              <a:gd name="connsiteY502" fmla="*/ 1307946 h 2380521"/>
              <a:gd name="connsiteX503" fmla="*/ 7140364 w 8023328"/>
              <a:gd name="connsiteY503" fmla="*/ 1295549 h 2380521"/>
              <a:gd name="connsiteX504" fmla="*/ 7155152 w 8023328"/>
              <a:gd name="connsiteY504" fmla="*/ 1281693 h 2380521"/>
              <a:gd name="connsiteX505" fmla="*/ 7084322 w 8023328"/>
              <a:gd name="connsiteY505" fmla="*/ 1281693 h 2380521"/>
              <a:gd name="connsiteX506" fmla="*/ 7099111 w 8023328"/>
              <a:gd name="connsiteY506" fmla="*/ 1295549 h 2380521"/>
              <a:gd name="connsiteX507" fmla="*/ 7084322 w 8023328"/>
              <a:gd name="connsiteY507" fmla="*/ 1307946 h 2380521"/>
              <a:gd name="connsiteX508" fmla="*/ 7069533 w 8023328"/>
              <a:gd name="connsiteY508" fmla="*/ 1295549 h 2380521"/>
              <a:gd name="connsiteX509" fmla="*/ 7084322 w 8023328"/>
              <a:gd name="connsiteY509" fmla="*/ 1281693 h 2380521"/>
              <a:gd name="connsiteX510" fmla="*/ 7013492 w 8023328"/>
              <a:gd name="connsiteY510" fmla="*/ 1281693 h 2380521"/>
              <a:gd name="connsiteX511" fmla="*/ 7028280 w 8023328"/>
              <a:gd name="connsiteY511" fmla="*/ 1295549 h 2380521"/>
              <a:gd name="connsiteX512" fmla="*/ 7013492 w 8023328"/>
              <a:gd name="connsiteY512" fmla="*/ 1307946 h 2380521"/>
              <a:gd name="connsiteX513" fmla="*/ 6998704 w 8023328"/>
              <a:gd name="connsiteY513" fmla="*/ 1295549 h 2380521"/>
              <a:gd name="connsiteX514" fmla="*/ 7013492 w 8023328"/>
              <a:gd name="connsiteY514" fmla="*/ 1281693 h 2380521"/>
              <a:gd name="connsiteX515" fmla="*/ 6939085 w 8023328"/>
              <a:gd name="connsiteY515" fmla="*/ 1281693 h 2380521"/>
              <a:gd name="connsiteX516" fmla="*/ 6950753 w 8023328"/>
              <a:gd name="connsiteY516" fmla="*/ 1295549 h 2380521"/>
              <a:gd name="connsiteX517" fmla="*/ 6939085 w 8023328"/>
              <a:gd name="connsiteY517" fmla="*/ 1307946 h 2380521"/>
              <a:gd name="connsiteX518" fmla="*/ 6924500 w 8023328"/>
              <a:gd name="connsiteY518" fmla="*/ 1295549 h 2380521"/>
              <a:gd name="connsiteX519" fmla="*/ 6939085 w 8023328"/>
              <a:gd name="connsiteY519" fmla="*/ 1281693 h 2380521"/>
              <a:gd name="connsiteX520" fmla="*/ 6867525 w 8023328"/>
              <a:gd name="connsiteY520" fmla="*/ 1281693 h 2380521"/>
              <a:gd name="connsiteX521" fmla="*/ 6879922 w 8023328"/>
              <a:gd name="connsiteY521" fmla="*/ 1295549 h 2380521"/>
              <a:gd name="connsiteX522" fmla="*/ 6867525 w 8023328"/>
              <a:gd name="connsiteY522" fmla="*/ 1307946 h 2380521"/>
              <a:gd name="connsiteX523" fmla="*/ 6853669 w 8023328"/>
              <a:gd name="connsiteY523" fmla="*/ 1295549 h 2380521"/>
              <a:gd name="connsiteX524" fmla="*/ 6867525 w 8023328"/>
              <a:gd name="connsiteY524" fmla="*/ 1281693 h 2380521"/>
              <a:gd name="connsiteX525" fmla="*/ 6796696 w 8023328"/>
              <a:gd name="connsiteY525" fmla="*/ 1281693 h 2380521"/>
              <a:gd name="connsiteX526" fmla="*/ 6809093 w 8023328"/>
              <a:gd name="connsiteY526" fmla="*/ 1295549 h 2380521"/>
              <a:gd name="connsiteX527" fmla="*/ 6796696 w 8023328"/>
              <a:gd name="connsiteY527" fmla="*/ 1307946 h 2380521"/>
              <a:gd name="connsiteX528" fmla="*/ 6782840 w 8023328"/>
              <a:gd name="connsiteY528" fmla="*/ 1295549 h 2380521"/>
              <a:gd name="connsiteX529" fmla="*/ 6796696 w 8023328"/>
              <a:gd name="connsiteY529" fmla="*/ 1281693 h 2380521"/>
              <a:gd name="connsiteX530" fmla="*/ 6724405 w 8023328"/>
              <a:gd name="connsiteY530" fmla="*/ 1281693 h 2380521"/>
              <a:gd name="connsiteX531" fmla="*/ 6738261 w 8023328"/>
              <a:gd name="connsiteY531" fmla="*/ 1295549 h 2380521"/>
              <a:gd name="connsiteX532" fmla="*/ 6724405 w 8023328"/>
              <a:gd name="connsiteY532" fmla="*/ 1307946 h 2380521"/>
              <a:gd name="connsiteX533" fmla="*/ 6712008 w 8023328"/>
              <a:gd name="connsiteY533" fmla="*/ 1295549 h 2380521"/>
              <a:gd name="connsiteX534" fmla="*/ 6724405 w 8023328"/>
              <a:gd name="connsiteY534" fmla="*/ 1281693 h 2380521"/>
              <a:gd name="connsiteX535" fmla="*/ 6653576 w 8023328"/>
              <a:gd name="connsiteY535" fmla="*/ 1281693 h 2380521"/>
              <a:gd name="connsiteX536" fmla="*/ 6667432 w 8023328"/>
              <a:gd name="connsiteY536" fmla="*/ 1295549 h 2380521"/>
              <a:gd name="connsiteX537" fmla="*/ 6653576 w 8023328"/>
              <a:gd name="connsiteY537" fmla="*/ 1307946 h 2380521"/>
              <a:gd name="connsiteX538" fmla="*/ 6641179 w 8023328"/>
              <a:gd name="connsiteY538" fmla="*/ 1295549 h 2380521"/>
              <a:gd name="connsiteX539" fmla="*/ 6653576 w 8023328"/>
              <a:gd name="connsiteY539" fmla="*/ 1281693 h 2380521"/>
              <a:gd name="connsiteX540" fmla="*/ 6582745 w 8023328"/>
              <a:gd name="connsiteY540" fmla="*/ 1281693 h 2380521"/>
              <a:gd name="connsiteX541" fmla="*/ 6596601 w 8023328"/>
              <a:gd name="connsiteY541" fmla="*/ 1295549 h 2380521"/>
              <a:gd name="connsiteX542" fmla="*/ 6582745 w 8023328"/>
              <a:gd name="connsiteY542" fmla="*/ 1307946 h 2380521"/>
              <a:gd name="connsiteX543" fmla="*/ 6570348 w 8023328"/>
              <a:gd name="connsiteY543" fmla="*/ 1295549 h 2380521"/>
              <a:gd name="connsiteX544" fmla="*/ 6582745 w 8023328"/>
              <a:gd name="connsiteY544" fmla="*/ 1281693 h 2380521"/>
              <a:gd name="connsiteX545" fmla="*/ 6510933 w 8023328"/>
              <a:gd name="connsiteY545" fmla="*/ 1281693 h 2380521"/>
              <a:gd name="connsiteX546" fmla="*/ 6525722 w 8023328"/>
              <a:gd name="connsiteY546" fmla="*/ 1295549 h 2380521"/>
              <a:gd name="connsiteX547" fmla="*/ 6510933 w 8023328"/>
              <a:gd name="connsiteY547" fmla="*/ 1307946 h 2380521"/>
              <a:gd name="connsiteX548" fmla="*/ 6496144 w 8023328"/>
              <a:gd name="connsiteY548" fmla="*/ 1295549 h 2380521"/>
              <a:gd name="connsiteX549" fmla="*/ 6510933 w 8023328"/>
              <a:gd name="connsiteY549" fmla="*/ 1281693 h 2380521"/>
              <a:gd name="connsiteX550" fmla="*/ 6440492 w 8023328"/>
              <a:gd name="connsiteY550" fmla="*/ 1281693 h 2380521"/>
              <a:gd name="connsiteX551" fmla="*/ 6454911 w 8023328"/>
              <a:gd name="connsiteY551" fmla="*/ 1295549 h 2380521"/>
              <a:gd name="connsiteX552" fmla="*/ 6440492 w 8023328"/>
              <a:gd name="connsiteY552" fmla="*/ 1307946 h 2380521"/>
              <a:gd name="connsiteX553" fmla="*/ 6425315 w 8023328"/>
              <a:gd name="connsiteY553" fmla="*/ 1295549 h 2380521"/>
              <a:gd name="connsiteX554" fmla="*/ 6440492 w 8023328"/>
              <a:gd name="connsiteY554" fmla="*/ 1281693 h 2380521"/>
              <a:gd name="connsiteX555" fmla="*/ 6369273 w 8023328"/>
              <a:gd name="connsiteY555" fmla="*/ 1281693 h 2380521"/>
              <a:gd name="connsiteX556" fmla="*/ 6384062 w 8023328"/>
              <a:gd name="connsiteY556" fmla="*/ 1296482 h 2380521"/>
              <a:gd name="connsiteX557" fmla="*/ 6369273 w 8023328"/>
              <a:gd name="connsiteY557" fmla="*/ 1311271 h 2380521"/>
              <a:gd name="connsiteX558" fmla="*/ 6354484 w 8023328"/>
              <a:gd name="connsiteY558" fmla="*/ 1296482 h 2380521"/>
              <a:gd name="connsiteX559" fmla="*/ 6369273 w 8023328"/>
              <a:gd name="connsiteY559" fmla="*/ 1281693 h 2380521"/>
              <a:gd name="connsiteX560" fmla="*/ 5799257 w 8023328"/>
              <a:gd name="connsiteY560" fmla="*/ 1281693 h 2380521"/>
              <a:gd name="connsiteX561" fmla="*/ 5814045 w 8023328"/>
              <a:gd name="connsiteY561" fmla="*/ 1296482 h 2380521"/>
              <a:gd name="connsiteX562" fmla="*/ 5799257 w 8023328"/>
              <a:gd name="connsiteY562" fmla="*/ 1311271 h 2380521"/>
              <a:gd name="connsiteX563" fmla="*/ 5784469 w 8023328"/>
              <a:gd name="connsiteY563" fmla="*/ 1296482 h 2380521"/>
              <a:gd name="connsiteX564" fmla="*/ 5799257 w 8023328"/>
              <a:gd name="connsiteY564" fmla="*/ 1281693 h 2380521"/>
              <a:gd name="connsiteX565" fmla="*/ 5724122 w 8023328"/>
              <a:gd name="connsiteY565" fmla="*/ 1281693 h 2380521"/>
              <a:gd name="connsiteX566" fmla="*/ 5736519 w 8023328"/>
              <a:gd name="connsiteY566" fmla="*/ 1296482 h 2380521"/>
              <a:gd name="connsiteX567" fmla="*/ 5724122 w 8023328"/>
              <a:gd name="connsiteY567" fmla="*/ 1311271 h 2380521"/>
              <a:gd name="connsiteX568" fmla="*/ 5710266 w 8023328"/>
              <a:gd name="connsiteY568" fmla="*/ 1296482 h 2380521"/>
              <a:gd name="connsiteX569" fmla="*/ 5724122 w 8023328"/>
              <a:gd name="connsiteY569" fmla="*/ 1281693 h 2380521"/>
              <a:gd name="connsiteX570" fmla="*/ 5653291 w 8023328"/>
              <a:gd name="connsiteY570" fmla="*/ 1281693 h 2380521"/>
              <a:gd name="connsiteX571" fmla="*/ 5665688 w 8023328"/>
              <a:gd name="connsiteY571" fmla="*/ 1296482 h 2380521"/>
              <a:gd name="connsiteX572" fmla="*/ 5653291 w 8023328"/>
              <a:gd name="connsiteY572" fmla="*/ 1311271 h 2380521"/>
              <a:gd name="connsiteX573" fmla="*/ 5639435 w 8023328"/>
              <a:gd name="connsiteY573" fmla="*/ 1296482 h 2380521"/>
              <a:gd name="connsiteX574" fmla="*/ 5653291 w 8023328"/>
              <a:gd name="connsiteY574" fmla="*/ 1281693 h 2380521"/>
              <a:gd name="connsiteX575" fmla="*/ 5582461 w 8023328"/>
              <a:gd name="connsiteY575" fmla="*/ 1281693 h 2380521"/>
              <a:gd name="connsiteX576" fmla="*/ 5594858 w 8023328"/>
              <a:gd name="connsiteY576" fmla="*/ 1296482 h 2380521"/>
              <a:gd name="connsiteX577" fmla="*/ 5582461 w 8023328"/>
              <a:gd name="connsiteY577" fmla="*/ 1311271 h 2380521"/>
              <a:gd name="connsiteX578" fmla="*/ 5568605 w 8023328"/>
              <a:gd name="connsiteY578" fmla="*/ 1296482 h 2380521"/>
              <a:gd name="connsiteX579" fmla="*/ 5582461 w 8023328"/>
              <a:gd name="connsiteY579" fmla="*/ 1281693 h 2380521"/>
              <a:gd name="connsiteX580" fmla="*/ 5510171 w 8023328"/>
              <a:gd name="connsiteY580" fmla="*/ 1281693 h 2380521"/>
              <a:gd name="connsiteX581" fmla="*/ 5524027 w 8023328"/>
              <a:gd name="connsiteY581" fmla="*/ 1296482 h 2380521"/>
              <a:gd name="connsiteX582" fmla="*/ 5510171 w 8023328"/>
              <a:gd name="connsiteY582" fmla="*/ 1311271 h 2380521"/>
              <a:gd name="connsiteX583" fmla="*/ 5497774 w 8023328"/>
              <a:gd name="connsiteY583" fmla="*/ 1296482 h 2380521"/>
              <a:gd name="connsiteX584" fmla="*/ 5510171 w 8023328"/>
              <a:gd name="connsiteY584" fmla="*/ 1281693 h 2380521"/>
              <a:gd name="connsiteX585" fmla="*/ 5438937 w 8023328"/>
              <a:gd name="connsiteY585" fmla="*/ 1281693 h 2380521"/>
              <a:gd name="connsiteX586" fmla="*/ 5453178 w 8023328"/>
              <a:gd name="connsiteY586" fmla="*/ 1296482 h 2380521"/>
              <a:gd name="connsiteX587" fmla="*/ 5438937 w 8023328"/>
              <a:gd name="connsiteY587" fmla="*/ 1311271 h 2380521"/>
              <a:gd name="connsiteX588" fmla="*/ 5426945 w 8023328"/>
              <a:gd name="connsiteY588" fmla="*/ 1296482 h 2380521"/>
              <a:gd name="connsiteX589" fmla="*/ 5438937 w 8023328"/>
              <a:gd name="connsiteY589" fmla="*/ 1281693 h 2380521"/>
              <a:gd name="connsiteX590" fmla="*/ 5368510 w 8023328"/>
              <a:gd name="connsiteY590" fmla="*/ 1281693 h 2380521"/>
              <a:gd name="connsiteX591" fmla="*/ 5382366 w 8023328"/>
              <a:gd name="connsiteY591" fmla="*/ 1296482 h 2380521"/>
              <a:gd name="connsiteX592" fmla="*/ 5368510 w 8023328"/>
              <a:gd name="connsiteY592" fmla="*/ 1311271 h 2380521"/>
              <a:gd name="connsiteX593" fmla="*/ 5356113 w 8023328"/>
              <a:gd name="connsiteY593" fmla="*/ 1296482 h 2380521"/>
              <a:gd name="connsiteX594" fmla="*/ 5368510 w 8023328"/>
              <a:gd name="connsiteY594" fmla="*/ 1281693 h 2380521"/>
              <a:gd name="connsiteX595" fmla="*/ 5296699 w 8023328"/>
              <a:gd name="connsiteY595" fmla="*/ 1281693 h 2380521"/>
              <a:gd name="connsiteX596" fmla="*/ 5311488 w 8023328"/>
              <a:gd name="connsiteY596" fmla="*/ 1296482 h 2380521"/>
              <a:gd name="connsiteX597" fmla="*/ 5296699 w 8023328"/>
              <a:gd name="connsiteY597" fmla="*/ 1311271 h 2380521"/>
              <a:gd name="connsiteX598" fmla="*/ 5281910 w 8023328"/>
              <a:gd name="connsiteY598" fmla="*/ 1296482 h 2380521"/>
              <a:gd name="connsiteX599" fmla="*/ 5296699 w 8023328"/>
              <a:gd name="connsiteY599" fmla="*/ 1281693 h 2380521"/>
              <a:gd name="connsiteX600" fmla="*/ 5225869 w 8023328"/>
              <a:gd name="connsiteY600" fmla="*/ 1281693 h 2380521"/>
              <a:gd name="connsiteX601" fmla="*/ 5240657 w 8023328"/>
              <a:gd name="connsiteY601" fmla="*/ 1296482 h 2380521"/>
              <a:gd name="connsiteX602" fmla="*/ 5225869 w 8023328"/>
              <a:gd name="connsiteY602" fmla="*/ 1311271 h 2380521"/>
              <a:gd name="connsiteX603" fmla="*/ 5211081 w 8023328"/>
              <a:gd name="connsiteY603" fmla="*/ 1296482 h 2380521"/>
              <a:gd name="connsiteX604" fmla="*/ 5225869 w 8023328"/>
              <a:gd name="connsiteY604" fmla="*/ 1281693 h 2380521"/>
              <a:gd name="connsiteX605" fmla="*/ 5154105 w 8023328"/>
              <a:gd name="connsiteY605" fmla="*/ 1281693 h 2380521"/>
              <a:gd name="connsiteX606" fmla="*/ 5166502 w 8023328"/>
              <a:gd name="connsiteY606" fmla="*/ 1296482 h 2380521"/>
              <a:gd name="connsiteX607" fmla="*/ 5154105 w 8023328"/>
              <a:gd name="connsiteY607" fmla="*/ 1311271 h 2380521"/>
              <a:gd name="connsiteX608" fmla="*/ 5140249 w 8023328"/>
              <a:gd name="connsiteY608" fmla="*/ 1296482 h 2380521"/>
              <a:gd name="connsiteX609" fmla="*/ 5154105 w 8023328"/>
              <a:gd name="connsiteY609" fmla="*/ 1281693 h 2380521"/>
              <a:gd name="connsiteX610" fmla="*/ 5083276 w 8023328"/>
              <a:gd name="connsiteY610" fmla="*/ 1281693 h 2380521"/>
              <a:gd name="connsiteX611" fmla="*/ 5095673 w 8023328"/>
              <a:gd name="connsiteY611" fmla="*/ 1296482 h 2380521"/>
              <a:gd name="connsiteX612" fmla="*/ 5083276 w 8023328"/>
              <a:gd name="connsiteY612" fmla="*/ 1311271 h 2380521"/>
              <a:gd name="connsiteX613" fmla="*/ 5069420 w 8023328"/>
              <a:gd name="connsiteY613" fmla="*/ 1296482 h 2380521"/>
              <a:gd name="connsiteX614" fmla="*/ 5083276 w 8023328"/>
              <a:gd name="connsiteY614" fmla="*/ 1281693 h 2380521"/>
              <a:gd name="connsiteX615" fmla="*/ 5012445 w 8023328"/>
              <a:gd name="connsiteY615" fmla="*/ 1281693 h 2380521"/>
              <a:gd name="connsiteX616" fmla="*/ 5024842 w 8023328"/>
              <a:gd name="connsiteY616" fmla="*/ 1296482 h 2380521"/>
              <a:gd name="connsiteX617" fmla="*/ 5012445 w 8023328"/>
              <a:gd name="connsiteY617" fmla="*/ 1311271 h 2380521"/>
              <a:gd name="connsiteX618" fmla="*/ 4998589 w 8023328"/>
              <a:gd name="connsiteY618" fmla="*/ 1296482 h 2380521"/>
              <a:gd name="connsiteX619" fmla="*/ 5012445 w 8023328"/>
              <a:gd name="connsiteY619" fmla="*/ 1281693 h 2380521"/>
              <a:gd name="connsiteX620" fmla="*/ 4940157 w 8023328"/>
              <a:gd name="connsiteY620" fmla="*/ 1281693 h 2380521"/>
              <a:gd name="connsiteX621" fmla="*/ 4954013 w 8023328"/>
              <a:gd name="connsiteY621" fmla="*/ 1296482 h 2380521"/>
              <a:gd name="connsiteX622" fmla="*/ 4940157 w 8023328"/>
              <a:gd name="connsiteY622" fmla="*/ 1311271 h 2380521"/>
              <a:gd name="connsiteX623" fmla="*/ 4927760 w 8023328"/>
              <a:gd name="connsiteY623" fmla="*/ 1296482 h 2380521"/>
              <a:gd name="connsiteX624" fmla="*/ 4940157 w 8023328"/>
              <a:gd name="connsiteY624" fmla="*/ 1281693 h 2380521"/>
              <a:gd name="connsiteX625" fmla="*/ 4865953 w 8023328"/>
              <a:gd name="connsiteY625" fmla="*/ 1281693 h 2380521"/>
              <a:gd name="connsiteX626" fmla="*/ 4879809 w 8023328"/>
              <a:gd name="connsiteY626" fmla="*/ 1296482 h 2380521"/>
              <a:gd name="connsiteX627" fmla="*/ 4865953 w 8023328"/>
              <a:gd name="connsiteY627" fmla="*/ 1311271 h 2380521"/>
              <a:gd name="connsiteX628" fmla="*/ 4853556 w 8023328"/>
              <a:gd name="connsiteY628" fmla="*/ 1296482 h 2380521"/>
              <a:gd name="connsiteX629" fmla="*/ 4865953 w 8023328"/>
              <a:gd name="connsiteY629" fmla="*/ 1281693 h 2380521"/>
              <a:gd name="connsiteX630" fmla="*/ 4795122 w 8023328"/>
              <a:gd name="connsiteY630" fmla="*/ 1281693 h 2380521"/>
              <a:gd name="connsiteX631" fmla="*/ 4808978 w 8023328"/>
              <a:gd name="connsiteY631" fmla="*/ 1296482 h 2380521"/>
              <a:gd name="connsiteX632" fmla="*/ 4795122 w 8023328"/>
              <a:gd name="connsiteY632" fmla="*/ 1311271 h 2380521"/>
              <a:gd name="connsiteX633" fmla="*/ 4782725 w 8023328"/>
              <a:gd name="connsiteY633" fmla="*/ 1296482 h 2380521"/>
              <a:gd name="connsiteX634" fmla="*/ 4795122 w 8023328"/>
              <a:gd name="connsiteY634" fmla="*/ 1281693 h 2380521"/>
              <a:gd name="connsiteX635" fmla="*/ 4726684 w 8023328"/>
              <a:gd name="connsiteY635" fmla="*/ 1281693 h 2380521"/>
              <a:gd name="connsiteX636" fmla="*/ 4741472 w 8023328"/>
              <a:gd name="connsiteY636" fmla="*/ 1296482 h 2380521"/>
              <a:gd name="connsiteX637" fmla="*/ 4726684 w 8023328"/>
              <a:gd name="connsiteY637" fmla="*/ 1311271 h 2380521"/>
              <a:gd name="connsiteX638" fmla="*/ 4711896 w 8023328"/>
              <a:gd name="connsiteY638" fmla="*/ 1296482 h 2380521"/>
              <a:gd name="connsiteX639" fmla="*/ 4726684 w 8023328"/>
              <a:gd name="connsiteY639" fmla="*/ 1281693 h 2380521"/>
              <a:gd name="connsiteX640" fmla="*/ 4655853 w 8023328"/>
              <a:gd name="connsiteY640" fmla="*/ 1281693 h 2380521"/>
              <a:gd name="connsiteX641" fmla="*/ 4670642 w 8023328"/>
              <a:gd name="connsiteY641" fmla="*/ 1294090 h 2380521"/>
              <a:gd name="connsiteX642" fmla="*/ 4655853 w 8023328"/>
              <a:gd name="connsiteY642" fmla="*/ 1307946 h 2380521"/>
              <a:gd name="connsiteX643" fmla="*/ 4641064 w 8023328"/>
              <a:gd name="connsiteY643" fmla="*/ 1294090 h 2380521"/>
              <a:gd name="connsiteX644" fmla="*/ 4655853 w 8023328"/>
              <a:gd name="connsiteY644" fmla="*/ 1281693 h 2380521"/>
              <a:gd name="connsiteX645" fmla="*/ 4585023 w 8023328"/>
              <a:gd name="connsiteY645" fmla="*/ 1281693 h 2380521"/>
              <a:gd name="connsiteX646" fmla="*/ 4599811 w 8023328"/>
              <a:gd name="connsiteY646" fmla="*/ 1294090 h 2380521"/>
              <a:gd name="connsiteX647" fmla="*/ 4585023 w 8023328"/>
              <a:gd name="connsiteY647" fmla="*/ 1307946 h 2380521"/>
              <a:gd name="connsiteX648" fmla="*/ 4570235 w 8023328"/>
              <a:gd name="connsiteY648" fmla="*/ 1294090 h 2380521"/>
              <a:gd name="connsiteX649" fmla="*/ 4585023 w 8023328"/>
              <a:gd name="connsiteY649" fmla="*/ 1281693 h 2380521"/>
              <a:gd name="connsiteX650" fmla="*/ 226355 w 8023328"/>
              <a:gd name="connsiteY650" fmla="*/ 1281693 h 2380521"/>
              <a:gd name="connsiteX651" fmla="*/ 238753 w 8023328"/>
              <a:gd name="connsiteY651" fmla="*/ 1296871 h 2380521"/>
              <a:gd name="connsiteX652" fmla="*/ 226355 w 8023328"/>
              <a:gd name="connsiteY652" fmla="*/ 1311291 h 2380521"/>
              <a:gd name="connsiteX653" fmla="*/ 212499 w 8023328"/>
              <a:gd name="connsiteY653" fmla="*/ 1296871 h 2380521"/>
              <a:gd name="connsiteX654" fmla="*/ 226355 w 8023328"/>
              <a:gd name="connsiteY654" fmla="*/ 1281693 h 2380521"/>
              <a:gd name="connsiteX655" fmla="*/ 155522 w 8023328"/>
              <a:gd name="connsiteY655" fmla="*/ 1281693 h 2380521"/>
              <a:gd name="connsiteX656" fmla="*/ 167919 w 8023328"/>
              <a:gd name="connsiteY656" fmla="*/ 1296871 h 2380521"/>
              <a:gd name="connsiteX657" fmla="*/ 155522 w 8023328"/>
              <a:gd name="connsiteY657" fmla="*/ 1311291 h 2380521"/>
              <a:gd name="connsiteX658" fmla="*/ 141666 w 8023328"/>
              <a:gd name="connsiteY658" fmla="*/ 1296871 h 2380521"/>
              <a:gd name="connsiteX659" fmla="*/ 155522 w 8023328"/>
              <a:gd name="connsiteY659" fmla="*/ 1281693 h 2380521"/>
              <a:gd name="connsiteX660" fmla="*/ 83234 w 8023328"/>
              <a:gd name="connsiteY660" fmla="*/ 1281693 h 2380521"/>
              <a:gd name="connsiteX661" fmla="*/ 97090 w 8023328"/>
              <a:gd name="connsiteY661" fmla="*/ 1296871 h 2380521"/>
              <a:gd name="connsiteX662" fmla="*/ 83234 w 8023328"/>
              <a:gd name="connsiteY662" fmla="*/ 1311291 h 2380521"/>
              <a:gd name="connsiteX663" fmla="*/ 70836 w 8023328"/>
              <a:gd name="connsiteY663" fmla="*/ 1296871 h 2380521"/>
              <a:gd name="connsiteX664" fmla="*/ 83234 w 8023328"/>
              <a:gd name="connsiteY664" fmla="*/ 1281693 h 2380521"/>
              <a:gd name="connsiteX665" fmla="*/ 11998 w 8023328"/>
              <a:gd name="connsiteY665" fmla="*/ 1281693 h 2380521"/>
              <a:gd name="connsiteX666" fmla="*/ 26239 w 8023328"/>
              <a:gd name="connsiteY666" fmla="*/ 1296871 h 2380521"/>
              <a:gd name="connsiteX667" fmla="*/ 11998 w 8023328"/>
              <a:gd name="connsiteY667" fmla="*/ 1311291 h 2380521"/>
              <a:gd name="connsiteX668" fmla="*/ 5 w 8023328"/>
              <a:gd name="connsiteY668" fmla="*/ 1296871 h 2380521"/>
              <a:gd name="connsiteX669" fmla="*/ 11998 w 8023328"/>
              <a:gd name="connsiteY669" fmla="*/ 1281693 h 2380521"/>
              <a:gd name="connsiteX670" fmla="*/ 7084322 w 8023328"/>
              <a:gd name="connsiteY670" fmla="*/ 1210863 h 2380521"/>
              <a:gd name="connsiteX671" fmla="*/ 7099111 w 8023328"/>
              <a:gd name="connsiteY671" fmla="*/ 1224719 h 2380521"/>
              <a:gd name="connsiteX672" fmla="*/ 7084322 w 8023328"/>
              <a:gd name="connsiteY672" fmla="*/ 1237116 h 2380521"/>
              <a:gd name="connsiteX673" fmla="*/ 7069533 w 8023328"/>
              <a:gd name="connsiteY673" fmla="*/ 1224719 h 2380521"/>
              <a:gd name="connsiteX674" fmla="*/ 7084322 w 8023328"/>
              <a:gd name="connsiteY674" fmla="*/ 1210863 h 2380521"/>
              <a:gd name="connsiteX675" fmla="*/ 7013492 w 8023328"/>
              <a:gd name="connsiteY675" fmla="*/ 1210863 h 2380521"/>
              <a:gd name="connsiteX676" fmla="*/ 7028280 w 8023328"/>
              <a:gd name="connsiteY676" fmla="*/ 1224719 h 2380521"/>
              <a:gd name="connsiteX677" fmla="*/ 7013492 w 8023328"/>
              <a:gd name="connsiteY677" fmla="*/ 1237116 h 2380521"/>
              <a:gd name="connsiteX678" fmla="*/ 6998704 w 8023328"/>
              <a:gd name="connsiteY678" fmla="*/ 1224719 h 2380521"/>
              <a:gd name="connsiteX679" fmla="*/ 7013492 w 8023328"/>
              <a:gd name="connsiteY679" fmla="*/ 1210863 h 2380521"/>
              <a:gd name="connsiteX680" fmla="*/ 6939085 w 8023328"/>
              <a:gd name="connsiteY680" fmla="*/ 1210863 h 2380521"/>
              <a:gd name="connsiteX681" fmla="*/ 6950753 w 8023328"/>
              <a:gd name="connsiteY681" fmla="*/ 1224719 h 2380521"/>
              <a:gd name="connsiteX682" fmla="*/ 6939085 w 8023328"/>
              <a:gd name="connsiteY682" fmla="*/ 1237116 h 2380521"/>
              <a:gd name="connsiteX683" fmla="*/ 6924500 w 8023328"/>
              <a:gd name="connsiteY683" fmla="*/ 1224719 h 2380521"/>
              <a:gd name="connsiteX684" fmla="*/ 6939085 w 8023328"/>
              <a:gd name="connsiteY684" fmla="*/ 1210863 h 2380521"/>
              <a:gd name="connsiteX685" fmla="*/ 6867525 w 8023328"/>
              <a:gd name="connsiteY685" fmla="*/ 1210863 h 2380521"/>
              <a:gd name="connsiteX686" fmla="*/ 6879922 w 8023328"/>
              <a:gd name="connsiteY686" fmla="*/ 1224719 h 2380521"/>
              <a:gd name="connsiteX687" fmla="*/ 6867525 w 8023328"/>
              <a:gd name="connsiteY687" fmla="*/ 1237116 h 2380521"/>
              <a:gd name="connsiteX688" fmla="*/ 6853669 w 8023328"/>
              <a:gd name="connsiteY688" fmla="*/ 1224719 h 2380521"/>
              <a:gd name="connsiteX689" fmla="*/ 6867525 w 8023328"/>
              <a:gd name="connsiteY689" fmla="*/ 1210863 h 2380521"/>
              <a:gd name="connsiteX690" fmla="*/ 6796696 w 8023328"/>
              <a:gd name="connsiteY690" fmla="*/ 1210863 h 2380521"/>
              <a:gd name="connsiteX691" fmla="*/ 6809093 w 8023328"/>
              <a:gd name="connsiteY691" fmla="*/ 1224719 h 2380521"/>
              <a:gd name="connsiteX692" fmla="*/ 6796696 w 8023328"/>
              <a:gd name="connsiteY692" fmla="*/ 1237116 h 2380521"/>
              <a:gd name="connsiteX693" fmla="*/ 6782840 w 8023328"/>
              <a:gd name="connsiteY693" fmla="*/ 1224719 h 2380521"/>
              <a:gd name="connsiteX694" fmla="*/ 6796696 w 8023328"/>
              <a:gd name="connsiteY694" fmla="*/ 1210863 h 2380521"/>
              <a:gd name="connsiteX695" fmla="*/ 6724405 w 8023328"/>
              <a:gd name="connsiteY695" fmla="*/ 1210863 h 2380521"/>
              <a:gd name="connsiteX696" fmla="*/ 6738261 w 8023328"/>
              <a:gd name="connsiteY696" fmla="*/ 1224719 h 2380521"/>
              <a:gd name="connsiteX697" fmla="*/ 6724405 w 8023328"/>
              <a:gd name="connsiteY697" fmla="*/ 1237116 h 2380521"/>
              <a:gd name="connsiteX698" fmla="*/ 6712008 w 8023328"/>
              <a:gd name="connsiteY698" fmla="*/ 1224719 h 2380521"/>
              <a:gd name="connsiteX699" fmla="*/ 6724405 w 8023328"/>
              <a:gd name="connsiteY699" fmla="*/ 1210863 h 2380521"/>
              <a:gd name="connsiteX700" fmla="*/ 6653576 w 8023328"/>
              <a:gd name="connsiteY700" fmla="*/ 1210863 h 2380521"/>
              <a:gd name="connsiteX701" fmla="*/ 6667432 w 8023328"/>
              <a:gd name="connsiteY701" fmla="*/ 1224719 h 2380521"/>
              <a:gd name="connsiteX702" fmla="*/ 6653576 w 8023328"/>
              <a:gd name="connsiteY702" fmla="*/ 1237116 h 2380521"/>
              <a:gd name="connsiteX703" fmla="*/ 6641179 w 8023328"/>
              <a:gd name="connsiteY703" fmla="*/ 1224719 h 2380521"/>
              <a:gd name="connsiteX704" fmla="*/ 6653576 w 8023328"/>
              <a:gd name="connsiteY704" fmla="*/ 1210863 h 2380521"/>
              <a:gd name="connsiteX705" fmla="*/ 6582745 w 8023328"/>
              <a:gd name="connsiteY705" fmla="*/ 1210863 h 2380521"/>
              <a:gd name="connsiteX706" fmla="*/ 6596601 w 8023328"/>
              <a:gd name="connsiteY706" fmla="*/ 1224719 h 2380521"/>
              <a:gd name="connsiteX707" fmla="*/ 6582745 w 8023328"/>
              <a:gd name="connsiteY707" fmla="*/ 1237116 h 2380521"/>
              <a:gd name="connsiteX708" fmla="*/ 6570348 w 8023328"/>
              <a:gd name="connsiteY708" fmla="*/ 1224719 h 2380521"/>
              <a:gd name="connsiteX709" fmla="*/ 6582745 w 8023328"/>
              <a:gd name="connsiteY709" fmla="*/ 1210863 h 2380521"/>
              <a:gd name="connsiteX710" fmla="*/ 6510933 w 8023328"/>
              <a:gd name="connsiteY710" fmla="*/ 1210863 h 2380521"/>
              <a:gd name="connsiteX711" fmla="*/ 6525722 w 8023328"/>
              <a:gd name="connsiteY711" fmla="*/ 1224719 h 2380521"/>
              <a:gd name="connsiteX712" fmla="*/ 6510933 w 8023328"/>
              <a:gd name="connsiteY712" fmla="*/ 1237116 h 2380521"/>
              <a:gd name="connsiteX713" fmla="*/ 6496144 w 8023328"/>
              <a:gd name="connsiteY713" fmla="*/ 1224719 h 2380521"/>
              <a:gd name="connsiteX714" fmla="*/ 6510933 w 8023328"/>
              <a:gd name="connsiteY714" fmla="*/ 1210863 h 2380521"/>
              <a:gd name="connsiteX715" fmla="*/ 6440492 w 8023328"/>
              <a:gd name="connsiteY715" fmla="*/ 1210863 h 2380521"/>
              <a:gd name="connsiteX716" fmla="*/ 6454911 w 8023328"/>
              <a:gd name="connsiteY716" fmla="*/ 1224719 h 2380521"/>
              <a:gd name="connsiteX717" fmla="*/ 6440492 w 8023328"/>
              <a:gd name="connsiteY717" fmla="*/ 1237116 h 2380521"/>
              <a:gd name="connsiteX718" fmla="*/ 6425315 w 8023328"/>
              <a:gd name="connsiteY718" fmla="*/ 1224719 h 2380521"/>
              <a:gd name="connsiteX719" fmla="*/ 6440492 w 8023328"/>
              <a:gd name="connsiteY719" fmla="*/ 1210863 h 2380521"/>
              <a:gd name="connsiteX720" fmla="*/ 6368340 w 8023328"/>
              <a:gd name="connsiteY720" fmla="*/ 1210863 h 2380521"/>
              <a:gd name="connsiteX721" fmla="*/ 6380737 w 8023328"/>
              <a:gd name="connsiteY721" fmla="*/ 1224719 h 2380521"/>
              <a:gd name="connsiteX722" fmla="*/ 6368340 w 8023328"/>
              <a:gd name="connsiteY722" fmla="*/ 1237116 h 2380521"/>
              <a:gd name="connsiteX723" fmla="*/ 6354484 w 8023328"/>
              <a:gd name="connsiteY723" fmla="*/ 1224719 h 2380521"/>
              <a:gd name="connsiteX724" fmla="*/ 6368340 w 8023328"/>
              <a:gd name="connsiteY724" fmla="*/ 1210863 h 2380521"/>
              <a:gd name="connsiteX725" fmla="*/ 6297511 w 8023328"/>
              <a:gd name="connsiteY725" fmla="*/ 1210863 h 2380521"/>
              <a:gd name="connsiteX726" fmla="*/ 6309908 w 8023328"/>
              <a:gd name="connsiteY726" fmla="*/ 1224719 h 2380521"/>
              <a:gd name="connsiteX727" fmla="*/ 6297511 w 8023328"/>
              <a:gd name="connsiteY727" fmla="*/ 1237116 h 2380521"/>
              <a:gd name="connsiteX728" fmla="*/ 6283655 w 8023328"/>
              <a:gd name="connsiteY728" fmla="*/ 1224719 h 2380521"/>
              <a:gd name="connsiteX729" fmla="*/ 6297511 w 8023328"/>
              <a:gd name="connsiteY729" fmla="*/ 1210863 h 2380521"/>
              <a:gd name="connsiteX730" fmla="*/ 6226679 w 8023328"/>
              <a:gd name="connsiteY730" fmla="*/ 1210863 h 2380521"/>
              <a:gd name="connsiteX731" fmla="*/ 6239076 w 8023328"/>
              <a:gd name="connsiteY731" fmla="*/ 1224719 h 2380521"/>
              <a:gd name="connsiteX732" fmla="*/ 6226679 w 8023328"/>
              <a:gd name="connsiteY732" fmla="*/ 1237116 h 2380521"/>
              <a:gd name="connsiteX733" fmla="*/ 6212823 w 8023328"/>
              <a:gd name="connsiteY733" fmla="*/ 1224719 h 2380521"/>
              <a:gd name="connsiteX734" fmla="*/ 6226679 w 8023328"/>
              <a:gd name="connsiteY734" fmla="*/ 1210863 h 2380521"/>
              <a:gd name="connsiteX735" fmla="*/ 6154391 w 8023328"/>
              <a:gd name="connsiteY735" fmla="*/ 1210863 h 2380521"/>
              <a:gd name="connsiteX736" fmla="*/ 6168247 w 8023328"/>
              <a:gd name="connsiteY736" fmla="*/ 1224719 h 2380521"/>
              <a:gd name="connsiteX737" fmla="*/ 6154391 w 8023328"/>
              <a:gd name="connsiteY737" fmla="*/ 1237116 h 2380521"/>
              <a:gd name="connsiteX738" fmla="*/ 6141994 w 8023328"/>
              <a:gd name="connsiteY738" fmla="*/ 1224719 h 2380521"/>
              <a:gd name="connsiteX739" fmla="*/ 6154391 w 8023328"/>
              <a:gd name="connsiteY739" fmla="*/ 1210863 h 2380521"/>
              <a:gd name="connsiteX740" fmla="*/ 6083559 w 8023328"/>
              <a:gd name="connsiteY740" fmla="*/ 1210863 h 2380521"/>
              <a:gd name="connsiteX741" fmla="*/ 6097415 w 8023328"/>
              <a:gd name="connsiteY741" fmla="*/ 1224719 h 2380521"/>
              <a:gd name="connsiteX742" fmla="*/ 6083559 w 8023328"/>
              <a:gd name="connsiteY742" fmla="*/ 1237116 h 2380521"/>
              <a:gd name="connsiteX743" fmla="*/ 6071162 w 8023328"/>
              <a:gd name="connsiteY743" fmla="*/ 1224719 h 2380521"/>
              <a:gd name="connsiteX744" fmla="*/ 6083559 w 8023328"/>
              <a:gd name="connsiteY744" fmla="*/ 1210863 h 2380521"/>
              <a:gd name="connsiteX745" fmla="*/ 6009356 w 8023328"/>
              <a:gd name="connsiteY745" fmla="*/ 1210863 h 2380521"/>
              <a:gd name="connsiteX746" fmla="*/ 6023212 w 8023328"/>
              <a:gd name="connsiteY746" fmla="*/ 1224719 h 2380521"/>
              <a:gd name="connsiteX747" fmla="*/ 6009356 w 8023328"/>
              <a:gd name="connsiteY747" fmla="*/ 1237116 h 2380521"/>
              <a:gd name="connsiteX748" fmla="*/ 5996959 w 8023328"/>
              <a:gd name="connsiteY748" fmla="*/ 1224719 h 2380521"/>
              <a:gd name="connsiteX749" fmla="*/ 6009356 w 8023328"/>
              <a:gd name="connsiteY749" fmla="*/ 1210863 h 2380521"/>
              <a:gd name="connsiteX750" fmla="*/ 5940548 w 8023328"/>
              <a:gd name="connsiteY750" fmla="*/ 1210863 h 2380521"/>
              <a:gd name="connsiteX751" fmla="*/ 5955726 w 8023328"/>
              <a:gd name="connsiteY751" fmla="*/ 1224719 h 2380521"/>
              <a:gd name="connsiteX752" fmla="*/ 5940548 w 8023328"/>
              <a:gd name="connsiteY752" fmla="*/ 1237116 h 2380521"/>
              <a:gd name="connsiteX753" fmla="*/ 5926130 w 8023328"/>
              <a:gd name="connsiteY753" fmla="*/ 1224719 h 2380521"/>
              <a:gd name="connsiteX754" fmla="*/ 5940548 w 8023328"/>
              <a:gd name="connsiteY754" fmla="*/ 1210863 h 2380521"/>
              <a:gd name="connsiteX755" fmla="*/ 5870088 w 8023328"/>
              <a:gd name="connsiteY755" fmla="*/ 1210863 h 2380521"/>
              <a:gd name="connsiteX756" fmla="*/ 5884877 w 8023328"/>
              <a:gd name="connsiteY756" fmla="*/ 1224719 h 2380521"/>
              <a:gd name="connsiteX757" fmla="*/ 5870088 w 8023328"/>
              <a:gd name="connsiteY757" fmla="*/ 1237116 h 2380521"/>
              <a:gd name="connsiteX758" fmla="*/ 5855299 w 8023328"/>
              <a:gd name="connsiteY758" fmla="*/ 1224719 h 2380521"/>
              <a:gd name="connsiteX759" fmla="*/ 5870088 w 8023328"/>
              <a:gd name="connsiteY759" fmla="*/ 1210863 h 2380521"/>
              <a:gd name="connsiteX760" fmla="*/ 5799257 w 8023328"/>
              <a:gd name="connsiteY760" fmla="*/ 1210863 h 2380521"/>
              <a:gd name="connsiteX761" fmla="*/ 5814045 w 8023328"/>
              <a:gd name="connsiteY761" fmla="*/ 1224719 h 2380521"/>
              <a:gd name="connsiteX762" fmla="*/ 5799257 w 8023328"/>
              <a:gd name="connsiteY762" fmla="*/ 1237116 h 2380521"/>
              <a:gd name="connsiteX763" fmla="*/ 5784469 w 8023328"/>
              <a:gd name="connsiteY763" fmla="*/ 1224719 h 2380521"/>
              <a:gd name="connsiteX764" fmla="*/ 5799257 w 8023328"/>
              <a:gd name="connsiteY764" fmla="*/ 1210863 h 2380521"/>
              <a:gd name="connsiteX765" fmla="*/ 5724122 w 8023328"/>
              <a:gd name="connsiteY765" fmla="*/ 1210863 h 2380521"/>
              <a:gd name="connsiteX766" fmla="*/ 5736519 w 8023328"/>
              <a:gd name="connsiteY766" fmla="*/ 1225651 h 2380521"/>
              <a:gd name="connsiteX767" fmla="*/ 5724122 w 8023328"/>
              <a:gd name="connsiteY767" fmla="*/ 1240439 h 2380521"/>
              <a:gd name="connsiteX768" fmla="*/ 5710266 w 8023328"/>
              <a:gd name="connsiteY768" fmla="*/ 1225651 h 2380521"/>
              <a:gd name="connsiteX769" fmla="*/ 5724122 w 8023328"/>
              <a:gd name="connsiteY769" fmla="*/ 1210863 h 2380521"/>
              <a:gd name="connsiteX770" fmla="*/ 5653291 w 8023328"/>
              <a:gd name="connsiteY770" fmla="*/ 1210863 h 2380521"/>
              <a:gd name="connsiteX771" fmla="*/ 5665688 w 8023328"/>
              <a:gd name="connsiteY771" fmla="*/ 1225651 h 2380521"/>
              <a:gd name="connsiteX772" fmla="*/ 5653291 w 8023328"/>
              <a:gd name="connsiteY772" fmla="*/ 1240439 h 2380521"/>
              <a:gd name="connsiteX773" fmla="*/ 5639435 w 8023328"/>
              <a:gd name="connsiteY773" fmla="*/ 1225651 h 2380521"/>
              <a:gd name="connsiteX774" fmla="*/ 5653291 w 8023328"/>
              <a:gd name="connsiteY774" fmla="*/ 1210863 h 2380521"/>
              <a:gd name="connsiteX775" fmla="*/ 5582461 w 8023328"/>
              <a:gd name="connsiteY775" fmla="*/ 1210863 h 2380521"/>
              <a:gd name="connsiteX776" fmla="*/ 5594858 w 8023328"/>
              <a:gd name="connsiteY776" fmla="*/ 1225651 h 2380521"/>
              <a:gd name="connsiteX777" fmla="*/ 5582461 w 8023328"/>
              <a:gd name="connsiteY777" fmla="*/ 1240439 h 2380521"/>
              <a:gd name="connsiteX778" fmla="*/ 5568605 w 8023328"/>
              <a:gd name="connsiteY778" fmla="*/ 1225651 h 2380521"/>
              <a:gd name="connsiteX779" fmla="*/ 5582461 w 8023328"/>
              <a:gd name="connsiteY779" fmla="*/ 1210863 h 2380521"/>
              <a:gd name="connsiteX780" fmla="*/ 5510171 w 8023328"/>
              <a:gd name="connsiteY780" fmla="*/ 1210863 h 2380521"/>
              <a:gd name="connsiteX781" fmla="*/ 5524027 w 8023328"/>
              <a:gd name="connsiteY781" fmla="*/ 1225651 h 2380521"/>
              <a:gd name="connsiteX782" fmla="*/ 5510171 w 8023328"/>
              <a:gd name="connsiteY782" fmla="*/ 1240439 h 2380521"/>
              <a:gd name="connsiteX783" fmla="*/ 5497774 w 8023328"/>
              <a:gd name="connsiteY783" fmla="*/ 1225651 h 2380521"/>
              <a:gd name="connsiteX784" fmla="*/ 5510171 w 8023328"/>
              <a:gd name="connsiteY784" fmla="*/ 1210863 h 2380521"/>
              <a:gd name="connsiteX785" fmla="*/ 5438937 w 8023328"/>
              <a:gd name="connsiteY785" fmla="*/ 1210863 h 2380521"/>
              <a:gd name="connsiteX786" fmla="*/ 5453178 w 8023328"/>
              <a:gd name="connsiteY786" fmla="*/ 1225651 h 2380521"/>
              <a:gd name="connsiteX787" fmla="*/ 5438937 w 8023328"/>
              <a:gd name="connsiteY787" fmla="*/ 1240439 h 2380521"/>
              <a:gd name="connsiteX788" fmla="*/ 5426945 w 8023328"/>
              <a:gd name="connsiteY788" fmla="*/ 1225651 h 2380521"/>
              <a:gd name="connsiteX789" fmla="*/ 5438937 w 8023328"/>
              <a:gd name="connsiteY789" fmla="*/ 1210863 h 2380521"/>
              <a:gd name="connsiteX790" fmla="*/ 5367530 w 8023328"/>
              <a:gd name="connsiteY790" fmla="*/ 1210863 h 2380521"/>
              <a:gd name="connsiteX791" fmla="*/ 5382318 w 8023328"/>
              <a:gd name="connsiteY791" fmla="*/ 1225651 h 2380521"/>
              <a:gd name="connsiteX792" fmla="*/ 5367530 w 8023328"/>
              <a:gd name="connsiteY792" fmla="*/ 1240439 h 2380521"/>
              <a:gd name="connsiteX793" fmla="*/ 5352742 w 8023328"/>
              <a:gd name="connsiteY793" fmla="*/ 1225651 h 2380521"/>
              <a:gd name="connsiteX794" fmla="*/ 5367530 w 8023328"/>
              <a:gd name="connsiteY794" fmla="*/ 1210863 h 2380521"/>
              <a:gd name="connsiteX795" fmla="*/ 5296699 w 8023328"/>
              <a:gd name="connsiteY795" fmla="*/ 1210863 h 2380521"/>
              <a:gd name="connsiteX796" fmla="*/ 5311488 w 8023328"/>
              <a:gd name="connsiteY796" fmla="*/ 1225651 h 2380521"/>
              <a:gd name="connsiteX797" fmla="*/ 5296699 w 8023328"/>
              <a:gd name="connsiteY797" fmla="*/ 1240439 h 2380521"/>
              <a:gd name="connsiteX798" fmla="*/ 5281910 w 8023328"/>
              <a:gd name="connsiteY798" fmla="*/ 1225651 h 2380521"/>
              <a:gd name="connsiteX799" fmla="*/ 5296699 w 8023328"/>
              <a:gd name="connsiteY799" fmla="*/ 1210863 h 2380521"/>
              <a:gd name="connsiteX800" fmla="*/ 5225869 w 8023328"/>
              <a:gd name="connsiteY800" fmla="*/ 1210863 h 2380521"/>
              <a:gd name="connsiteX801" fmla="*/ 5240657 w 8023328"/>
              <a:gd name="connsiteY801" fmla="*/ 1225651 h 2380521"/>
              <a:gd name="connsiteX802" fmla="*/ 5225869 w 8023328"/>
              <a:gd name="connsiteY802" fmla="*/ 1240439 h 2380521"/>
              <a:gd name="connsiteX803" fmla="*/ 5211081 w 8023328"/>
              <a:gd name="connsiteY803" fmla="*/ 1225651 h 2380521"/>
              <a:gd name="connsiteX804" fmla="*/ 5225869 w 8023328"/>
              <a:gd name="connsiteY804" fmla="*/ 1210863 h 2380521"/>
              <a:gd name="connsiteX805" fmla="*/ 5154105 w 8023328"/>
              <a:gd name="connsiteY805" fmla="*/ 1210863 h 2380521"/>
              <a:gd name="connsiteX806" fmla="*/ 5166502 w 8023328"/>
              <a:gd name="connsiteY806" fmla="*/ 1225651 h 2380521"/>
              <a:gd name="connsiteX807" fmla="*/ 5154105 w 8023328"/>
              <a:gd name="connsiteY807" fmla="*/ 1240439 h 2380521"/>
              <a:gd name="connsiteX808" fmla="*/ 5140249 w 8023328"/>
              <a:gd name="connsiteY808" fmla="*/ 1225651 h 2380521"/>
              <a:gd name="connsiteX809" fmla="*/ 5154105 w 8023328"/>
              <a:gd name="connsiteY809" fmla="*/ 1210863 h 2380521"/>
              <a:gd name="connsiteX810" fmla="*/ 5083276 w 8023328"/>
              <a:gd name="connsiteY810" fmla="*/ 1210863 h 2380521"/>
              <a:gd name="connsiteX811" fmla="*/ 5095673 w 8023328"/>
              <a:gd name="connsiteY811" fmla="*/ 1225651 h 2380521"/>
              <a:gd name="connsiteX812" fmla="*/ 5083276 w 8023328"/>
              <a:gd name="connsiteY812" fmla="*/ 1240439 h 2380521"/>
              <a:gd name="connsiteX813" fmla="*/ 5069420 w 8023328"/>
              <a:gd name="connsiteY813" fmla="*/ 1225651 h 2380521"/>
              <a:gd name="connsiteX814" fmla="*/ 5083276 w 8023328"/>
              <a:gd name="connsiteY814" fmla="*/ 1210863 h 2380521"/>
              <a:gd name="connsiteX815" fmla="*/ 5012445 w 8023328"/>
              <a:gd name="connsiteY815" fmla="*/ 1210863 h 2380521"/>
              <a:gd name="connsiteX816" fmla="*/ 5024842 w 8023328"/>
              <a:gd name="connsiteY816" fmla="*/ 1225651 h 2380521"/>
              <a:gd name="connsiteX817" fmla="*/ 5012445 w 8023328"/>
              <a:gd name="connsiteY817" fmla="*/ 1240439 h 2380521"/>
              <a:gd name="connsiteX818" fmla="*/ 4998589 w 8023328"/>
              <a:gd name="connsiteY818" fmla="*/ 1225651 h 2380521"/>
              <a:gd name="connsiteX819" fmla="*/ 5012445 w 8023328"/>
              <a:gd name="connsiteY819" fmla="*/ 1210863 h 2380521"/>
              <a:gd name="connsiteX820" fmla="*/ 4940157 w 8023328"/>
              <a:gd name="connsiteY820" fmla="*/ 1210863 h 2380521"/>
              <a:gd name="connsiteX821" fmla="*/ 4954013 w 8023328"/>
              <a:gd name="connsiteY821" fmla="*/ 1225651 h 2380521"/>
              <a:gd name="connsiteX822" fmla="*/ 4940157 w 8023328"/>
              <a:gd name="connsiteY822" fmla="*/ 1240439 h 2380521"/>
              <a:gd name="connsiteX823" fmla="*/ 4927760 w 8023328"/>
              <a:gd name="connsiteY823" fmla="*/ 1225651 h 2380521"/>
              <a:gd name="connsiteX824" fmla="*/ 4940157 w 8023328"/>
              <a:gd name="connsiteY824" fmla="*/ 1210863 h 2380521"/>
              <a:gd name="connsiteX825" fmla="*/ 4865953 w 8023328"/>
              <a:gd name="connsiteY825" fmla="*/ 1210863 h 2380521"/>
              <a:gd name="connsiteX826" fmla="*/ 4879809 w 8023328"/>
              <a:gd name="connsiteY826" fmla="*/ 1225651 h 2380521"/>
              <a:gd name="connsiteX827" fmla="*/ 4865953 w 8023328"/>
              <a:gd name="connsiteY827" fmla="*/ 1240439 h 2380521"/>
              <a:gd name="connsiteX828" fmla="*/ 4853556 w 8023328"/>
              <a:gd name="connsiteY828" fmla="*/ 1225651 h 2380521"/>
              <a:gd name="connsiteX829" fmla="*/ 4865953 w 8023328"/>
              <a:gd name="connsiteY829" fmla="*/ 1210863 h 2380521"/>
              <a:gd name="connsiteX830" fmla="*/ 4795122 w 8023328"/>
              <a:gd name="connsiteY830" fmla="*/ 1210863 h 2380521"/>
              <a:gd name="connsiteX831" fmla="*/ 4808978 w 8023328"/>
              <a:gd name="connsiteY831" fmla="*/ 1225651 h 2380521"/>
              <a:gd name="connsiteX832" fmla="*/ 4795122 w 8023328"/>
              <a:gd name="connsiteY832" fmla="*/ 1240439 h 2380521"/>
              <a:gd name="connsiteX833" fmla="*/ 4782725 w 8023328"/>
              <a:gd name="connsiteY833" fmla="*/ 1225651 h 2380521"/>
              <a:gd name="connsiteX834" fmla="*/ 4795122 w 8023328"/>
              <a:gd name="connsiteY834" fmla="*/ 1210863 h 2380521"/>
              <a:gd name="connsiteX835" fmla="*/ 4726684 w 8023328"/>
              <a:gd name="connsiteY835" fmla="*/ 1210863 h 2380521"/>
              <a:gd name="connsiteX836" fmla="*/ 4741472 w 8023328"/>
              <a:gd name="connsiteY836" fmla="*/ 1225651 h 2380521"/>
              <a:gd name="connsiteX837" fmla="*/ 4726684 w 8023328"/>
              <a:gd name="connsiteY837" fmla="*/ 1240439 h 2380521"/>
              <a:gd name="connsiteX838" fmla="*/ 4711896 w 8023328"/>
              <a:gd name="connsiteY838" fmla="*/ 1225651 h 2380521"/>
              <a:gd name="connsiteX839" fmla="*/ 4726684 w 8023328"/>
              <a:gd name="connsiteY839" fmla="*/ 1210863 h 2380521"/>
              <a:gd name="connsiteX840" fmla="*/ 4655853 w 8023328"/>
              <a:gd name="connsiteY840" fmla="*/ 1210863 h 2380521"/>
              <a:gd name="connsiteX841" fmla="*/ 4670642 w 8023328"/>
              <a:gd name="connsiteY841" fmla="*/ 1225651 h 2380521"/>
              <a:gd name="connsiteX842" fmla="*/ 4655853 w 8023328"/>
              <a:gd name="connsiteY842" fmla="*/ 1240439 h 2380521"/>
              <a:gd name="connsiteX843" fmla="*/ 4641064 w 8023328"/>
              <a:gd name="connsiteY843" fmla="*/ 1225651 h 2380521"/>
              <a:gd name="connsiteX844" fmla="*/ 4655853 w 8023328"/>
              <a:gd name="connsiteY844" fmla="*/ 1210863 h 2380521"/>
              <a:gd name="connsiteX845" fmla="*/ 4585023 w 8023328"/>
              <a:gd name="connsiteY845" fmla="*/ 1210863 h 2380521"/>
              <a:gd name="connsiteX846" fmla="*/ 4599811 w 8023328"/>
              <a:gd name="connsiteY846" fmla="*/ 1225651 h 2380521"/>
              <a:gd name="connsiteX847" fmla="*/ 4585023 w 8023328"/>
              <a:gd name="connsiteY847" fmla="*/ 1240439 h 2380521"/>
              <a:gd name="connsiteX848" fmla="*/ 4570235 w 8023328"/>
              <a:gd name="connsiteY848" fmla="*/ 1225651 h 2380521"/>
              <a:gd name="connsiteX849" fmla="*/ 4585023 w 8023328"/>
              <a:gd name="connsiteY849" fmla="*/ 1210863 h 2380521"/>
              <a:gd name="connsiteX850" fmla="*/ 4513260 w 8023328"/>
              <a:gd name="connsiteY850" fmla="*/ 1210863 h 2380521"/>
              <a:gd name="connsiteX851" fmla="*/ 4525657 w 8023328"/>
              <a:gd name="connsiteY851" fmla="*/ 1225651 h 2380521"/>
              <a:gd name="connsiteX852" fmla="*/ 4513260 w 8023328"/>
              <a:gd name="connsiteY852" fmla="*/ 1240439 h 2380521"/>
              <a:gd name="connsiteX853" fmla="*/ 4499404 w 8023328"/>
              <a:gd name="connsiteY853" fmla="*/ 1225651 h 2380521"/>
              <a:gd name="connsiteX854" fmla="*/ 4513260 w 8023328"/>
              <a:gd name="connsiteY854" fmla="*/ 1210863 h 2380521"/>
              <a:gd name="connsiteX855" fmla="*/ 4439056 w 8023328"/>
              <a:gd name="connsiteY855" fmla="*/ 1210863 h 2380521"/>
              <a:gd name="connsiteX856" fmla="*/ 4451453 w 8023328"/>
              <a:gd name="connsiteY856" fmla="*/ 1225651 h 2380521"/>
              <a:gd name="connsiteX857" fmla="*/ 4439056 w 8023328"/>
              <a:gd name="connsiteY857" fmla="*/ 1240439 h 2380521"/>
              <a:gd name="connsiteX858" fmla="*/ 4425200 w 8023328"/>
              <a:gd name="connsiteY858" fmla="*/ 1225651 h 2380521"/>
              <a:gd name="connsiteX859" fmla="*/ 4439056 w 8023328"/>
              <a:gd name="connsiteY859" fmla="*/ 1210863 h 2380521"/>
              <a:gd name="connsiteX860" fmla="*/ 4366768 w 8023328"/>
              <a:gd name="connsiteY860" fmla="*/ 1210863 h 2380521"/>
              <a:gd name="connsiteX861" fmla="*/ 4380624 w 8023328"/>
              <a:gd name="connsiteY861" fmla="*/ 1225651 h 2380521"/>
              <a:gd name="connsiteX862" fmla="*/ 4366768 w 8023328"/>
              <a:gd name="connsiteY862" fmla="*/ 1240439 h 2380521"/>
              <a:gd name="connsiteX863" fmla="*/ 4354371 w 8023328"/>
              <a:gd name="connsiteY863" fmla="*/ 1225651 h 2380521"/>
              <a:gd name="connsiteX864" fmla="*/ 4366768 w 8023328"/>
              <a:gd name="connsiteY864" fmla="*/ 1210863 h 2380521"/>
              <a:gd name="connsiteX865" fmla="*/ 4295937 w 8023328"/>
              <a:gd name="connsiteY865" fmla="*/ 1210863 h 2380521"/>
              <a:gd name="connsiteX866" fmla="*/ 4309793 w 8023328"/>
              <a:gd name="connsiteY866" fmla="*/ 1225651 h 2380521"/>
              <a:gd name="connsiteX867" fmla="*/ 4295937 w 8023328"/>
              <a:gd name="connsiteY867" fmla="*/ 1240439 h 2380521"/>
              <a:gd name="connsiteX868" fmla="*/ 4283540 w 8023328"/>
              <a:gd name="connsiteY868" fmla="*/ 1225651 h 2380521"/>
              <a:gd name="connsiteX869" fmla="*/ 4295937 w 8023328"/>
              <a:gd name="connsiteY869" fmla="*/ 1210863 h 2380521"/>
              <a:gd name="connsiteX870" fmla="*/ 368953 w 8023328"/>
              <a:gd name="connsiteY870" fmla="*/ 1210863 h 2380521"/>
              <a:gd name="connsiteX871" fmla="*/ 383742 w 8023328"/>
              <a:gd name="connsiteY871" fmla="*/ 1225651 h 2380521"/>
              <a:gd name="connsiteX872" fmla="*/ 368953 w 8023328"/>
              <a:gd name="connsiteY872" fmla="*/ 1240439 h 2380521"/>
              <a:gd name="connsiteX873" fmla="*/ 354165 w 8023328"/>
              <a:gd name="connsiteY873" fmla="*/ 1225651 h 2380521"/>
              <a:gd name="connsiteX874" fmla="*/ 368953 w 8023328"/>
              <a:gd name="connsiteY874" fmla="*/ 1210863 h 2380521"/>
              <a:gd name="connsiteX875" fmla="*/ 297189 w 8023328"/>
              <a:gd name="connsiteY875" fmla="*/ 1210863 h 2380521"/>
              <a:gd name="connsiteX876" fmla="*/ 309586 w 8023328"/>
              <a:gd name="connsiteY876" fmla="*/ 1225651 h 2380521"/>
              <a:gd name="connsiteX877" fmla="*/ 297189 w 8023328"/>
              <a:gd name="connsiteY877" fmla="*/ 1240439 h 2380521"/>
              <a:gd name="connsiteX878" fmla="*/ 283334 w 8023328"/>
              <a:gd name="connsiteY878" fmla="*/ 1225651 h 2380521"/>
              <a:gd name="connsiteX879" fmla="*/ 297189 w 8023328"/>
              <a:gd name="connsiteY879" fmla="*/ 1210863 h 2380521"/>
              <a:gd name="connsiteX880" fmla="*/ 226361 w 8023328"/>
              <a:gd name="connsiteY880" fmla="*/ 1210863 h 2380521"/>
              <a:gd name="connsiteX881" fmla="*/ 238759 w 8023328"/>
              <a:gd name="connsiteY881" fmla="*/ 1225651 h 2380521"/>
              <a:gd name="connsiteX882" fmla="*/ 226361 w 8023328"/>
              <a:gd name="connsiteY882" fmla="*/ 1240439 h 2380521"/>
              <a:gd name="connsiteX883" fmla="*/ 212504 w 8023328"/>
              <a:gd name="connsiteY883" fmla="*/ 1225651 h 2380521"/>
              <a:gd name="connsiteX884" fmla="*/ 226361 w 8023328"/>
              <a:gd name="connsiteY884" fmla="*/ 1210863 h 2380521"/>
              <a:gd name="connsiteX885" fmla="*/ 155527 w 8023328"/>
              <a:gd name="connsiteY885" fmla="*/ 1210863 h 2380521"/>
              <a:gd name="connsiteX886" fmla="*/ 167924 w 8023328"/>
              <a:gd name="connsiteY886" fmla="*/ 1225651 h 2380521"/>
              <a:gd name="connsiteX887" fmla="*/ 155527 w 8023328"/>
              <a:gd name="connsiteY887" fmla="*/ 1240439 h 2380521"/>
              <a:gd name="connsiteX888" fmla="*/ 141671 w 8023328"/>
              <a:gd name="connsiteY888" fmla="*/ 1225651 h 2380521"/>
              <a:gd name="connsiteX889" fmla="*/ 155527 w 8023328"/>
              <a:gd name="connsiteY889" fmla="*/ 1210863 h 2380521"/>
              <a:gd name="connsiteX890" fmla="*/ 83239 w 8023328"/>
              <a:gd name="connsiteY890" fmla="*/ 1210863 h 2380521"/>
              <a:gd name="connsiteX891" fmla="*/ 97095 w 8023328"/>
              <a:gd name="connsiteY891" fmla="*/ 1225651 h 2380521"/>
              <a:gd name="connsiteX892" fmla="*/ 83239 w 8023328"/>
              <a:gd name="connsiteY892" fmla="*/ 1240439 h 2380521"/>
              <a:gd name="connsiteX893" fmla="*/ 70841 w 8023328"/>
              <a:gd name="connsiteY893" fmla="*/ 1225651 h 2380521"/>
              <a:gd name="connsiteX894" fmla="*/ 83239 w 8023328"/>
              <a:gd name="connsiteY894" fmla="*/ 1210863 h 2380521"/>
              <a:gd name="connsiteX895" fmla="*/ 12003 w 8023328"/>
              <a:gd name="connsiteY895" fmla="*/ 1210863 h 2380521"/>
              <a:gd name="connsiteX896" fmla="*/ 26244 w 8023328"/>
              <a:gd name="connsiteY896" fmla="*/ 1225651 h 2380521"/>
              <a:gd name="connsiteX897" fmla="*/ 12003 w 8023328"/>
              <a:gd name="connsiteY897" fmla="*/ 1240439 h 2380521"/>
              <a:gd name="connsiteX898" fmla="*/ 10 w 8023328"/>
              <a:gd name="connsiteY898" fmla="*/ 1225651 h 2380521"/>
              <a:gd name="connsiteX899" fmla="*/ 12003 w 8023328"/>
              <a:gd name="connsiteY899" fmla="*/ 1210863 h 2380521"/>
              <a:gd name="connsiteX900" fmla="*/ 7013492 w 8023328"/>
              <a:gd name="connsiteY900" fmla="*/ 1140032 h 2380521"/>
              <a:gd name="connsiteX901" fmla="*/ 7028280 w 8023328"/>
              <a:gd name="connsiteY901" fmla="*/ 1152429 h 2380521"/>
              <a:gd name="connsiteX902" fmla="*/ 7013492 w 8023328"/>
              <a:gd name="connsiteY902" fmla="*/ 1166286 h 2380521"/>
              <a:gd name="connsiteX903" fmla="*/ 6998704 w 8023328"/>
              <a:gd name="connsiteY903" fmla="*/ 1152429 h 2380521"/>
              <a:gd name="connsiteX904" fmla="*/ 7013492 w 8023328"/>
              <a:gd name="connsiteY904" fmla="*/ 1140032 h 2380521"/>
              <a:gd name="connsiteX905" fmla="*/ 6939085 w 8023328"/>
              <a:gd name="connsiteY905" fmla="*/ 1140032 h 2380521"/>
              <a:gd name="connsiteX906" fmla="*/ 6950753 w 8023328"/>
              <a:gd name="connsiteY906" fmla="*/ 1152429 h 2380521"/>
              <a:gd name="connsiteX907" fmla="*/ 6939085 w 8023328"/>
              <a:gd name="connsiteY907" fmla="*/ 1166286 h 2380521"/>
              <a:gd name="connsiteX908" fmla="*/ 6924500 w 8023328"/>
              <a:gd name="connsiteY908" fmla="*/ 1152429 h 2380521"/>
              <a:gd name="connsiteX909" fmla="*/ 6939085 w 8023328"/>
              <a:gd name="connsiteY909" fmla="*/ 1140032 h 2380521"/>
              <a:gd name="connsiteX910" fmla="*/ 6867525 w 8023328"/>
              <a:gd name="connsiteY910" fmla="*/ 1140032 h 2380521"/>
              <a:gd name="connsiteX911" fmla="*/ 6879922 w 8023328"/>
              <a:gd name="connsiteY911" fmla="*/ 1153888 h 2380521"/>
              <a:gd name="connsiteX912" fmla="*/ 6867525 w 8023328"/>
              <a:gd name="connsiteY912" fmla="*/ 1166286 h 2380521"/>
              <a:gd name="connsiteX913" fmla="*/ 6853669 w 8023328"/>
              <a:gd name="connsiteY913" fmla="*/ 1153888 h 2380521"/>
              <a:gd name="connsiteX914" fmla="*/ 6867525 w 8023328"/>
              <a:gd name="connsiteY914" fmla="*/ 1140032 h 2380521"/>
              <a:gd name="connsiteX915" fmla="*/ 6796696 w 8023328"/>
              <a:gd name="connsiteY915" fmla="*/ 1140032 h 2380521"/>
              <a:gd name="connsiteX916" fmla="*/ 6809093 w 8023328"/>
              <a:gd name="connsiteY916" fmla="*/ 1153888 h 2380521"/>
              <a:gd name="connsiteX917" fmla="*/ 6796696 w 8023328"/>
              <a:gd name="connsiteY917" fmla="*/ 1166286 h 2380521"/>
              <a:gd name="connsiteX918" fmla="*/ 6782840 w 8023328"/>
              <a:gd name="connsiteY918" fmla="*/ 1153888 h 2380521"/>
              <a:gd name="connsiteX919" fmla="*/ 6796696 w 8023328"/>
              <a:gd name="connsiteY919" fmla="*/ 1140032 h 2380521"/>
              <a:gd name="connsiteX920" fmla="*/ 6724405 w 8023328"/>
              <a:gd name="connsiteY920" fmla="*/ 1140032 h 2380521"/>
              <a:gd name="connsiteX921" fmla="*/ 6738261 w 8023328"/>
              <a:gd name="connsiteY921" fmla="*/ 1153888 h 2380521"/>
              <a:gd name="connsiteX922" fmla="*/ 6724405 w 8023328"/>
              <a:gd name="connsiteY922" fmla="*/ 1166286 h 2380521"/>
              <a:gd name="connsiteX923" fmla="*/ 6712008 w 8023328"/>
              <a:gd name="connsiteY923" fmla="*/ 1153888 h 2380521"/>
              <a:gd name="connsiteX924" fmla="*/ 6724405 w 8023328"/>
              <a:gd name="connsiteY924" fmla="*/ 1140032 h 2380521"/>
              <a:gd name="connsiteX925" fmla="*/ 6653576 w 8023328"/>
              <a:gd name="connsiteY925" fmla="*/ 1140032 h 2380521"/>
              <a:gd name="connsiteX926" fmla="*/ 6667432 w 8023328"/>
              <a:gd name="connsiteY926" fmla="*/ 1153888 h 2380521"/>
              <a:gd name="connsiteX927" fmla="*/ 6653576 w 8023328"/>
              <a:gd name="connsiteY927" fmla="*/ 1166286 h 2380521"/>
              <a:gd name="connsiteX928" fmla="*/ 6641179 w 8023328"/>
              <a:gd name="connsiteY928" fmla="*/ 1153888 h 2380521"/>
              <a:gd name="connsiteX929" fmla="*/ 6653576 w 8023328"/>
              <a:gd name="connsiteY929" fmla="*/ 1140032 h 2380521"/>
              <a:gd name="connsiteX930" fmla="*/ 6581764 w 8023328"/>
              <a:gd name="connsiteY930" fmla="*/ 1140032 h 2380521"/>
              <a:gd name="connsiteX931" fmla="*/ 6596552 w 8023328"/>
              <a:gd name="connsiteY931" fmla="*/ 1153888 h 2380521"/>
              <a:gd name="connsiteX932" fmla="*/ 6581764 w 8023328"/>
              <a:gd name="connsiteY932" fmla="*/ 1166286 h 2380521"/>
              <a:gd name="connsiteX933" fmla="*/ 6566976 w 8023328"/>
              <a:gd name="connsiteY933" fmla="*/ 1153888 h 2380521"/>
              <a:gd name="connsiteX934" fmla="*/ 6581764 w 8023328"/>
              <a:gd name="connsiteY934" fmla="*/ 1140032 h 2380521"/>
              <a:gd name="connsiteX935" fmla="*/ 6510933 w 8023328"/>
              <a:gd name="connsiteY935" fmla="*/ 1140032 h 2380521"/>
              <a:gd name="connsiteX936" fmla="*/ 6525722 w 8023328"/>
              <a:gd name="connsiteY936" fmla="*/ 1153888 h 2380521"/>
              <a:gd name="connsiteX937" fmla="*/ 6510933 w 8023328"/>
              <a:gd name="connsiteY937" fmla="*/ 1166286 h 2380521"/>
              <a:gd name="connsiteX938" fmla="*/ 6496144 w 8023328"/>
              <a:gd name="connsiteY938" fmla="*/ 1153888 h 2380521"/>
              <a:gd name="connsiteX939" fmla="*/ 6510933 w 8023328"/>
              <a:gd name="connsiteY939" fmla="*/ 1140032 h 2380521"/>
              <a:gd name="connsiteX940" fmla="*/ 6440492 w 8023328"/>
              <a:gd name="connsiteY940" fmla="*/ 1140032 h 2380521"/>
              <a:gd name="connsiteX941" fmla="*/ 6454911 w 8023328"/>
              <a:gd name="connsiteY941" fmla="*/ 1153888 h 2380521"/>
              <a:gd name="connsiteX942" fmla="*/ 6440492 w 8023328"/>
              <a:gd name="connsiteY942" fmla="*/ 1166286 h 2380521"/>
              <a:gd name="connsiteX943" fmla="*/ 6425315 w 8023328"/>
              <a:gd name="connsiteY943" fmla="*/ 1153888 h 2380521"/>
              <a:gd name="connsiteX944" fmla="*/ 6440492 w 8023328"/>
              <a:gd name="connsiteY944" fmla="*/ 1140032 h 2380521"/>
              <a:gd name="connsiteX945" fmla="*/ 6368340 w 8023328"/>
              <a:gd name="connsiteY945" fmla="*/ 1140032 h 2380521"/>
              <a:gd name="connsiteX946" fmla="*/ 6380737 w 8023328"/>
              <a:gd name="connsiteY946" fmla="*/ 1153888 h 2380521"/>
              <a:gd name="connsiteX947" fmla="*/ 6368340 w 8023328"/>
              <a:gd name="connsiteY947" fmla="*/ 1166286 h 2380521"/>
              <a:gd name="connsiteX948" fmla="*/ 6354484 w 8023328"/>
              <a:gd name="connsiteY948" fmla="*/ 1153888 h 2380521"/>
              <a:gd name="connsiteX949" fmla="*/ 6368340 w 8023328"/>
              <a:gd name="connsiteY949" fmla="*/ 1140032 h 2380521"/>
              <a:gd name="connsiteX950" fmla="*/ 6297511 w 8023328"/>
              <a:gd name="connsiteY950" fmla="*/ 1140032 h 2380521"/>
              <a:gd name="connsiteX951" fmla="*/ 6309908 w 8023328"/>
              <a:gd name="connsiteY951" fmla="*/ 1153888 h 2380521"/>
              <a:gd name="connsiteX952" fmla="*/ 6297511 w 8023328"/>
              <a:gd name="connsiteY952" fmla="*/ 1166286 h 2380521"/>
              <a:gd name="connsiteX953" fmla="*/ 6283655 w 8023328"/>
              <a:gd name="connsiteY953" fmla="*/ 1153888 h 2380521"/>
              <a:gd name="connsiteX954" fmla="*/ 6297511 w 8023328"/>
              <a:gd name="connsiteY954" fmla="*/ 1140032 h 2380521"/>
              <a:gd name="connsiteX955" fmla="*/ 6226679 w 8023328"/>
              <a:gd name="connsiteY955" fmla="*/ 1140032 h 2380521"/>
              <a:gd name="connsiteX956" fmla="*/ 6239076 w 8023328"/>
              <a:gd name="connsiteY956" fmla="*/ 1153888 h 2380521"/>
              <a:gd name="connsiteX957" fmla="*/ 6226679 w 8023328"/>
              <a:gd name="connsiteY957" fmla="*/ 1166286 h 2380521"/>
              <a:gd name="connsiteX958" fmla="*/ 6212823 w 8023328"/>
              <a:gd name="connsiteY958" fmla="*/ 1153888 h 2380521"/>
              <a:gd name="connsiteX959" fmla="*/ 6226679 w 8023328"/>
              <a:gd name="connsiteY959" fmla="*/ 1140032 h 2380521"/>
              <a:gd name="connsiteX960" fmla="*/ 6154391 w 8023328"/>
              <a:gd name="connsiteY960" fmla="*/ 1140032 h 2380521"/>
              <a:gd name="connsiteX961" fmla="*/ 6168247 w 8023328"/>
              <a:gd name="connsiteY961" fmla="*/ 1153888 h 2380521"/>
              <a:gd name="connsiteX962" fmla="*/ 6154391 w 8023328"/>
              <a:gd name="connsiteY962" fmla="*/ 1166286 h 2380521"/>
              <a:gd name="connsiteX963" fmla="*/ 6141994 w 8023328"/>
              <a:gd name="connsiteY963" fmla="*/ 1153888 h 2380521"/>
              <a:gd name="connsiteX964" fmla="*/ 6154391 w 8023328"/>
              <a:gd name="connsiteY964" fmla="*/ 1140032 h 2380521"/>
              <a:gd name="connsiteX965" fmla="*/ 6083559 w 8023328"/>
              <a:gd name="connsiteY965" fmla="*/ 1140032 h 2380521"/>
              <a:gd name="connsiteX966" fmla="*/ 6097415 w 8023328"/>
              <a:gd name="connsiteY966" fmla="*/ 1153888 h 2380521"/>
              <a:gd name="connsiteX967" fmla="*/ 6083559 w 8023328"/>
              <a:gd name="connsiteY967" fmla="*/ 1166286 h 2380521"/>
              <a:gd name="connsiteX968" fmla="*/ 6071162 w 8023328"/>
              <a:gd name="connsiteY968" fmla="*/ 1153888 h 2380521"/>
              <a:gd name="connsiteX969" fmla="*/ 6083559 w 8023328"/>
              <a:gd name="connsiteY969" fmla="*/ 1140032 h 2380521"/>
              <a:gd name="connsiteX970" fmla="*/ 6009356 w 8023328"/>
              <a:gd name="connsiteY970" fmla="*/ 1140032 h 2380521"/>
              <a:gd name="connsiteX971" fmla="*/ 6023212 w 8023328"/>
              <a:gd name="connsiteY971" fmla="*/ 1153888 h 2380521"/>
              <a:gd name="connsiteX972" fmla="*/ 6009356 w 8023328"/>
              <a:gd name="connsiteY972" fmla="*/ 1166286 h 2380521"/>
              <a:gd name="connsiteX973" fmla="*/ 5996959 w 8023328"/>
              <a:gd name="connsiteY973" fmla="*/ 1153888 h 2380521"/>
              <a:gd name="connsiteX974" fmla="*/ 6009356 w 8023328"/>
              <a:gd name="connsiteY974" fmla="*/ 1140032 h 2380521"/>
              <a:gd name="connsiteX975" fmla="*/ 5940548 w 8023328"/>
              <a:gd name="connsiteY975" fmla="*/ 1140032 h 2380521"/>
              <a:gd name="connsiteX976" fmla="*/ 5955726 w 8023328"/>
              <a:gd name="connsiteY976" fmla="*/ 1153888 h 2380521"/>
              <a:gd name="connsiteX977" fmla="*/ 5940548 w 8023328"/>
              <a:gd name="connsiteY977" fmla="*/ 1166286 h 2380521"/>
              <a:gd name="connsiteX978" fmla="*/ 5926130 w 8023328"/>
              <a:gd name="connsiteY978" fmla="*/ 1153888 h 2380521"/>
              <a:gd name="connsiteX979" fmla="*/ 5940548 w 8023328"/>
              <a:gd name="connsiteY979" fmla="*/ 1140032 h 2380521"/>
              <a:gd name="connsiteX980" fmla="*/ 5870088 w 8023328"/>
              <a:gd name="connsiteY980" fmla="*/ 1140032 h 2380521"/>
              <a:gd name="connsiteX981" fmla="*/ 5884877 w 8023328"/>
              <a:gd name="connsiteY981" fmla="*/ 1153888 h 2380521"/>
              <a:gd name="connsiteX982" fmla="*/ 5870088 w 8023328"/>
              <a:gd name="connsiteY982" fmla="*/ 1166286 h 2380521"/>
              <a:gd name="connsiteX983" fmla="*/ 5855299 w 8023328"/>
              <a:gd name="connsiteY983" fmla="*/ 1153888 h 2380521"/>
              <a:gd name="connsiteX984" fmla="*/ 5870088 w 8023328"/>
              <a:gd name="connsiteY984" fmla="*/ 1140032 h 2380521"/>
              <a:gd name="connsiteX985" fmla="*/ 5799257 w 8023328"/>
              <a:gd name="connsiteY985" fmla="*/ 1140032 h 2380521"/>
              <a:gd name="connsiteX986" fmla="*/ 5814045 w 8023328"/>
              <a:gd name="connsiteY986" fmla="*/ 1153888 h 2380521"/>
              <a:gd name="connsiteX987" fmla="*/ 5799257 w 8023328"/>
              <a:gd name="connsiteY987" fmla="*/ 1166286 h 2380521"/>
              <a:gd name="connsiteX988" fmla="*/ 5784469 w 8023328"/>
              <a:gd name="connsiteY988" fmla="*/ 1153888 h 2380521"/>
              <a:gd name="connsiteX989" fmla="*/ 5799257 w 8023328"/>
              <a:gd name="connsiteY989" fmla="*/ 1140032 h 2380521"/>
              <a:gd name="connsiteX990" fmla="*/ 5724122 w 8023328"/>
              <a:gd name="connsiteY990" fmla="*/ 1140032 h 2380521"/>
              <a:gd name="connsiteX991" fmla="*/ 5736519 w 8023328"/>
              <a:gd name="connsiteY991" fmla="*/ 1153888 h 2380521"/>
              <a:gd name="connsiteX992" fmla="*/ 5724122 w 8023328"/>
              <a:gd name="connsiteY992" fmla="*/ 1166286 h 2380521"/>
              <a:gd name="connsiteX993" fmla="*/ 5710266 w 8023328"/>
              <a:gd name="connsiteY993" fmla="*/ 1153888 h 2380521"/>
              <a:gd name="connsiteX994" fmla="*/ 5724122 w 8023328"/>
              <a:gd name="connsiteY994" fmla="*/ 1140032 h 2380521"/>
              <a:gd name="connsiteX995" fmla="*/ 5653291 w 8023328"/>
              <a:gd name="connsiteY995" fmla="*/ 1140032 h 2380521"/>
              <a:gd name="connsiteX996" fmla="*/ 5665688 w 8023328"/>
              <a:gd name="connsiteY996" fmla="*/ 1153888 h 2380521"/>
              <a:gd name="connsiteX997" fmla="*/ 5653291 w 8023328"/>
              <a:gd name="connsiteY997" fmla="*/ 1166286 h 2380521"/>
              <a:gd name="connsiteX998" fmla="*/ 5639435 w 8023328"/>
              <a:gd name="connsiteY998" fmla="*/ 1153888 h 2380521"/>
              <a:gd name="connsiteX999" fmla="*/ 5653291 w 8023328"/>
              <a:gd name="connsiteY999" fmla="*/ 1140032 h 2380521"/>
              <a:gd name="connsiteX1000" fmla="*/ 5581002 w 8023328"/>
              <a:gd name="connsiteY1000" fmla="*/ 1140032 h 2380521"/>
              <a:gd name="connsiteX1001" fmla="*/ 5594858 w 8023328"/>
              <a:gd name="connsiteY1001" fmla="*/ 1153888 h 2380521"/>
              <a:gd name="connsiteX1002" fmla="*/ 5581002 w 8023328"/>
              <a:gd name="connsiteY1002" fmla="*/ 1166286 h 2380521"/>
              <a:gd name="connsiteX1003" fmla="*/ 5568605 w 8023328"/>
              <a:gd name="connsiteY1003" fmla="*/ 1153888 h 2380521"/>
              <a:gd name="connsiteX1004" fmla="*/ 5581002 w 8023328"/>
              <a:gd name="connsiteY1004" fmla="*/ 1140032 h 2380521"/>
              <a:gd name="connsiteX1005" fmla="*/ 5510171 w 8023328"/>
              <a:gd name="connsiteY1005" fmla="*/ 1140032 h 2380521"/>
              <a:gd name="connsiteX1006" fmla="*/ 5524027 w 8023328"/>
              <a:gd name="connsiteY1006" fmla="*/ 1153888 h 2380521"/>
              <a:gd name="connsiteX1007" fmla="*/ 5510171 w 8023328"/>
              <a:gd name="connsiteY1007" fmla="*/ 1166286 h 2380521"/>
              <a:gd name="connsiteX1008" fmla="*/ 5497774 w 8023328"/>
              <a:gd name="connsiteY1008" fmla="*/ 1153888 h 2380521"/>
              <a:gd name="connsiteX1009" fmla="*/ 5510171 w 8023328"/>
              <a:gd name="connsiteY1009" fmla="*/ 1140032 h 2380521"/>
              <a:gd name="connsiteX1010" fmla="*/ 5438937 w 8023328"/>
              <a:gd name="connsiteY1010" fmla="*/ 1140032 h 2380521"/>
              <a:gd name="connsiteX1011" fmla="*/ 5453178 w 8023328"/>
              <a:gd name="connsiteY1011" fmla="*/ 1153888 h 2380521"/>
              <a:gd name="connsiteX1012" fmla="*/ 5438937 w 8023328"/>
              <a:gd name="connsiteY1012" fmla="*/ 1166286 h 2380521"/>
              <a:gd name="connsiteX1013" fmla="*/ 5426945 w 8023328"/>
              <a:gd name="connsiteY1013" fmla="*/ 1153888 h 2380521"/>
              <a:gd name="connsiteX1014" fmla="*/ 5438937 w 8023328"/>
              <a:gd name="connsiteY1014" fmla="*/ 1140032 h 2380521"/>
              <a:gd name="connsiteX1015" fmla="*/ 5367530 w 8023328"/>
              <a:gd name="connsiteY1015" fmla="*/ 1140032 h 2380521"/>
              <a:gd name="connsiteX1016" fmla="*/ 5382318 w 8023328"/>
              <a:gd name="connsiteY1016" fmla="*/ 1153888 h 2380521"/>
              <a:gd name="connsiteX1017" fmla="*/ 5367530 w 8023328"/>
              <a:gd name="connsiteY1017" fmla="*/ 1166286 h 2380521"/>
              <a:gd name="connsiteX1018" fmla="*/ 5352742 w 8023328"/>
              <a:gd name="connsiteY1018" fmla="*/ 1153888 h 2380521"/>
              <a:gd name="connsiteX1019" fmla="*/ 5367530 w 8023328"/>
              <a:gd name="connsiteY1019" fmla="*/ 1140032 h 2380521"/>
              <a:gd name="connsiteX1020" fmla="*/ 5296699 w 8023328"/>
              <a:gd name="connsiteY1020" fmla="*/ 1140032 h 2380521"/>
              <a:gd name="connsiteX1021" fmla="*/ 5311488 w 8023328"/>
              <a:gd name="connsiteY1021" fmla="*/ 1153888 h 2380521"/>
              <a:gd name="connsiteX1022" fmla="*/ 5296699 w 8023328"/>
              <a:gd name="connsiteY1022" fmla="*/ 1166286 h 2380521"/>
              <a:gd name="connsiteX1023" fmla="*/ 5281910 w 8023328"/>
              <a:gd name="connsiteY1023" fmla="*/ 1153888 h 2380521"/>
              <a:gd name="connsiteX1024" fmla="*/ 5296699 w 8023328"/>
              <a:gd name="connsiteY1024" fmla="*/ 1140032 h 2380521"/>
              <a:gd name="connsiteX1025" fmla="*/ 5225869 w 8023328"/>
              <a:gd name="connsiteY1025" fmla="*/ 1140032 h 2380521"/>
              <a:gd name="connsiteX1026" fmla="*/ 5240657 w 8023328"/>
              <a:gd name="connsiteY1026" fmla="*/ 1153888 h 2380521"/>
              <a:gd name="connsiteX1027" fmla="*/ 5225869 w 8023328"/>
              <a:gd name="connsiteY1027" fmla="*/ 1166286 h 2380521"/>
              <a:gd name="connsiteX1028" fmla="*/ 5211081 w 8023328"/>
              <a:gd name="connsiteY1028" fmla="*/ 1153888 h 2380521"/>
              <a:gd name="connsiteX1029" fmla="*/ 5225869 w 8023328"/>
              <a:gd name="connsiteY1029" fmla="*/ 1140032 h 2380521"/>
              <a:gd name="connsiteX1030" fmla="*/ 5154105 w 8023328"/>
              <a:gd name="connsiteY1030" fmla="*/ 1140032 h 2380521"/>
              <a:gd name="connsiteX1031" fmla="*/ 5166502 w 8023328"/>
              <a:gd name="connsiteY1031" fmla="*/ 1154821 h 2380521"/>
              <a:gd name="connsiteX1032" fmla="*/ 5154105 w 8023328"/>
              <a:gd name="connsiteY1032" fmla="*/ 1169610 h 2380521"/>
              <a:gd name="connsiteX1033" fmla="*/ 5140249 w 8023328"/>
              <a:gd name="connsiteY1033" fmla="*/ 1154821 h 2380521"/>
              <a:gd name="connsiteX1034" fmla="*/ 5154105 w 8023328"/>
              <a:gd name="connsiteY1034" fmla="*/ 1140032 h 2380521"/>
              <a:gd name="connsiteX1035" fmla="*/ 5083276 w 8023328"/>
              <a:gd name="connsiteY1035" fmla="*/ 1140032 h 2380521"/>
              <a:gd name="connsiteX1036" fmla="*/ 5095673 w 8023328"/>
              <a:gd name="connsiteY1036" fmla="*/ 1154821 h 2380521"/>
              <a:gd name="connsiteX1037" fmla="*/ 5083276 w 8023328"/>
              <a:gd name="connsiteY1037" fmla="*/ 1169610 h 2380521"/>
              <a:gd name="connsiteX1038" fmla="*/ 5069420 w 8023328"/>
              <a:gd name="connsiteY1038" fmla="*/ 1154821 h 2380521"/>
              <a:gd name="connsiteX1039" fmla="*/ 5083276 w 8023328"/>
              <a:gd name="connsiteY1039" fmla="*/ 1140032 h 2380521"/>
              <a:gd name="connsiteX1040" fmla="*/ 5012445 w 8023328"/>
              <a:gd name="connsiteY1040" fmla="*/ 1140032 h 2380521"/>
              <a:gd name="connsiteX1041" fmla="*/ 5024842 w 8023328"/>
              <a:gd name="connsiteY1041" fmla="*/ 1154821 h 2380521"/>
              <a:gd name="connsiteX1042" fmla="*/ 5012445 w 8023328"/>
              <a:gd name="connsiteY1042" fmla="*/ 1169610 h 2380521"/>
              <a:gd name="connsiteX1043" fmla="*/ 4998589 w 8023328"/>
              <a:gd name="connsiteY1043" fmla="*/ 1154821 h 2380521"/>
              <a:gd name="connsiteX1044" fmla="*/ 5012445 w 8023328"/>
              <a:gd name="connsiteY1044" fmla="*/ 1140032 h 2380521"/>
              <a:gd name="connsiteX1045" fmla="*/ 4940157 w 8023328"/>
              <a:gd name="connsiteY1045" fmla="*/ 1140032 h 2380521"/>
              <a:gd name="connsiteX1046" fmla="*/ 4954013 w 8023328"/>
              <a:gd name="connsiteY1046" fmla="*/ 1154821 h 2380521"/>
              <a:gd name="connsiteX1047" fmla="*/ 4940157 w 8023328"/>
              <a:gd name="connsiteY1047" fmla="*/ 1169610 h 2380521"/>
              <a:gd name="connsiteX1048" fmla="*/ 4927760 w 8023328"/>
              <a:gd name="connsiteY1048" fmla="*/ 1154821 h 2380521"/>
              <a:gd name="connsiteX1049" fmla="*/ 4940157 w 8023328"/>
              <a:gd name="connsiteY1049" fmla="*/ 1140032 h 2380521"/>
              <a:gd name="connsiteX1050" fmla="*/ 4865953 w 8023328"/>
              <a:gd name="connsiteY1050" fmla="*/ 1140032 h 2380521"/>
              <a:gd name="connsiteX1051" fmla="*/ 4879809 w 8023328"/>
              <a:gd name="connsiteY1051" fmla="*/ 1154821 h 2380521"/>
              <a:gd name="connsiteX1052" fmla="*/ 4865953 w 8023328"/>
              <a:gd name="connsiteY1052" fmla="*/ 1169610 h 2380521"/>
              <a:gd name="connsiteX1053" fmla="*/ 4853556 w 8023328"/>
              <a:gd name="connsiteY1053" fmla="*/ 1154821 h 2380521"/>
              <a:gd name="connsiteX1054" fmla="*/ 4865953 w 8023328"/>
              <a:gd name="connsiteY1054" fmla="*/ 1140032 h 2380521"/>
              <a:gd name="connsiteX1055" fmla="*/ 4795122 w 8023328"/>
              <a:gd name="connsiteY1055" fmla="*/ 1140032 h 2380521"/>
              <a:gd name="connsiteX1056" fmla="*/ 4808978 w 8023328"/>
              <a:gd name="connsiteY1056" fmla="*/ 1154821 h 2380521"/>
              <a:gd name="connsiteX1057" fmla="*/ 4795122 w 8023328"/>
              <a:gd name="connsiteY1057" fmla="*/ 1169610 h 2380521"/>
              <a:gd name="connsiteX1058" fmla="*/ 4782725 w 8023328"/>
              <a:gd name="connsiteY1058" fmla="*/ 1154821 h 2380521"/>
              <a:gd name="connsiteX1059" fmla="*/ 4795122 w 8023328"/>
              <a:gd name="connsiteY1059" fmla="*/ 1140032 h 2380521"/>
              <a:gd name="connsiteX1060" fmla="*/ 4726684 w 8023328"/>
              <a:gd name="connsiteY1060" fmla="*/ 1140032 h 2380521"/>
              <a:gd name="connsiteX1061" fmla="*/ 4741472 w 8023328"/>
              <a:gd name="connsiteY1061" fmla="*/ 1154821 h 2380521"/>
              <a:gd name="connsiteX1062" fmla="*/ 4726684 w 8023328"/>
              <a:gd name="connsiteY1062" fmla="*/ 1169610 h 2380521"/>
              <a:gd name="connsiteX1063" fmla="*/ 4711896 w 8023328"/>
              <a:gd name="connsiteY1063" fmla="*/ 1154821 h 2380521"/>
              <a:gd name="connsiteX1064" fmla="*/ 4726684 w 8023328"/>
              <a:gd name="connsiteY1064" fmla="*/ 1140032 h 2380521"/>
              <a:gd name="connsiteX1065" fmla="*/ 4655853 w 8023328"/>
              <a:gd name="connsiteY1065" fmla="*/ 1140032 h 2380521"/>
              <a:gd name="connsiteX1066" fmla="*/ 4670642 w 8023328"/>
              <a:gd name="connsiteY1066" fmla="*/ 1154821 h 2380521"/>
              <a:gd name="connsiteX1067" fmla="*/ 4655853 w 8023328"/>
              <a:gd name="connsiteY1067" fmla="*/ 1169610 h 2380521"/>
              <a:gd name="connsiteX1068" fmla="*/ 4641064 w 8023328"/>
              <a:gd name="connsiteY1068" fmla="*/ 1154821 h 2380521"/>
              <a:gd name="connsiteX1069" fmla="*/ 4655853 w 8023328"/>
              <a:gd name="connsiteY1069" fmla="*/ 1140032 h 2380521"/>
              <a:gd name="connsiteX1070" fmla="*/ 4585023 w 8023328"/>
              <a:gd name="connsiteY1070" fmla="*/ 1140032 h 2380521"/>
              <a:gd name="connsiteX1071" fmla="*/ 4599811 w 8023328"/>
              <a:gd name="connsiteY1071" fmla="*/ 1154821 h 2380521"/>
              <a:gd name="connsiteX1072" fmla="*/ 4585023 w 8023328"/>
              <a:gd name="connsiteY1072" fmla="*/ 1169610 h 2380521"/>
              <a:gd name="connsiteX1073" fmla="*/ 4570235 w 8023328"/>
              <a:gd name="connsiteY1073" fmla="*/ 1154821 h 2380521"/>
              <a:gd name="connsiteX1074" fmla="*/ 4585023 w 8023328"/>
              <a:gd name="connsiteY1074" fmla="*/ 1140032 h 2380521"/>
              <a:gd name="connsiteX1075" fmla="*/ 4513260 w 8023328"/>
              <a:gd name="connsiteY1075" fmla="*/ 1140032 h 2380521"/>
              <a:gd name="connsiteX1076" fmla="*/ 4525657 w 8023328"/>
              <a:gd name="connsiteY1076" fmla="*/ 1154821 h 2380521"/>
              <a:gd name="connsiteX1077" fmla="*/ 4513260 w 8023328"/>
              <a:gd name="connsiteY1077" fmla="*/ 1169610 h 2380521"/>
              <a:gd name="connsiteX1078" fmla="*/ 4499404 w 8023328"/>
              <a:gd name="connsiteY1078" fmla="*/ 1154821 h 2380521"/>
              <a:gd name="connsiteX1079" fmla="*/ 4513260 w 8023328"/>
              <a:gd name="connsiteY1079" fmla="*/ 1140032 h 2380521"/>
              <a:gd name="connsiteX1080" fmla="*/ 4439056 w 8023328"/>
              <a:gd name="connsiteY1080" fmla="*/ 1140032 h 2380521"/>
              <a:gd name="connsiteX1081" fmla="*/ 4451453 w 8023328"/>
              <a:gd name="connsiteY1081" fmla="*/ 1154821 h 2380521"/>
              <a:gd name="connsiteX1082" fmla="*/ 4439056 w 8023328"/>
              <a:gd name="connsiteY1082" fmla="*/ 1169610 h 2380521"/>
              <a:gd name="connsiteX1083" fmla="*/ 4425200 w 8023328"/>
              <a:gd name="connsiteY1083" fmla="*/ 1154821 h 2380521"/>
              <a:gd name="connsiteX1084" fmla="*/ 4439056 w 8023328"/>
              <a:gd name="connsiteY1084" fmla="*/ 1140032 h 2380521"/>
              <a:gd name="connsiteX1085" fmla="*/ 4366768 w 8023328"/>
              <a:gd name="connsiteY1085" fmla="*/ 1140032 h 2380521"/>
              <a:gd name="connsiteX1086" fmla="*/ 4380624 w 8023328"/>
              <a:gd name="connsiteY1086" fmla="*/ 1154821 h 2380521"/>
              <a:gd name="connsiteX1087" fmla="*/ 4366768 w 8023328"/>
              <a:gd name="connsiteY1087" fmla="*/ 1169610 h 2380521"/>
              <a:gd name="connsiteX1088" fmla="*/ 4354371 w 8023328"/>
              <a:gd name="connsiteY1088" fmla="*/ 1154821 h 2380521"/>
              <a:gd name="connsiteX1089" fmla="*/ 4366768 w 8023328"/>
              <a:gd name="connsiteY1089" fmla="*/ 1140032 h 2380521"/>
              <a:gd name="connsiteX1090" fmla="*/ 4295937 w 8023328"/>
              <a:gd name="connsiteY1090" fmla="*/ 1140032 h 2380521"/>
              <a:gd name="connsiteX1091" fmla="*/ 4309793 w 8023328"/>
              <a:gd name="connsiteY1091" fmla="*/ 1154821 h 2380521"/>
              <a:gd name="connsiteX1092" fmla="*/ 4295937 w 8023328"/>
              <a:gd name="connsiteY1092" fmla="*/ 1169610 h 2380521"/>
              <a:gd name="connsiteX1093" fmla="*/ 4283540 w 8023328"/>
              <a:gd name="connsiteY1093" fmla="*/ 1154821 h 2380521"/>
              <a:gd name="connsiteX1094" fmla="*/ 4295937 w 8023328"/>
              <a:gd name="connsiteY1094" fmla="*/ 1140032 h 2380521"/>
              <a:gd name="connsiteX1095" fmla="*/ 4225107 w 8023328"/>
              <a:gd name="connsiteY1095" fmla="*/ 1140032 h 2380521"/>
              <a:gd name="connsiteX1096" fmla="*/ 4238963 w 8023328"/>
              <a:gd name="connsiteY1096" fmla="*/ 1154821 h 2380521"/>
              <a:gd name="connsiteX1097" fmla="*/ 4225107 w 8023328"/>
              <a:gd name="connsiteY1097" fmla="*/ 1169610 h 2380521"/>
              <a:gd name="connsiteX1098" fmla="*/ 4212710 w 8023328"/>
              <a:gd name="connsiteY1098" fmla="*/ 1154821 h 2380521"/>
              <a:gd name="connsiteX1099" fmla="*/ 4225107 w 8023328"/>
              <a:gd name="connsiteY1099" fmla="*/ 1140032 h 2380521"/>
              <a:gd name="connsiteX1100" fmla="*/ 4153295 w 8023328"/>
              <a:gd name="connsiteY1100" fmla="*/ 1140032 h 2380521"/>
              <a:gd name="connsiteX1101" fmla="*/ 4168083 w 8023328"/>
              <a:gd name="connsiteY1101" fmla="*/ 1154821 h 2380521"/>
              <a:gd name="connsiteX1102" fmla="*/ 4153295 w 8023328"/>
              <a:gd name="connsiteY1102" fmla="*/ 1169610 h 2380521"/>
              <a:gd name="connsiteX1103" fmla="*/ 4138507 w 8023328"/>
              <a:gd name="connsiteY1103" fmla="*/ 1154821 h 2380521"/>
              <a:gd name="connsiteX1104" fmla="*/ 4153295 w 8023328"/>
              <a:gd name="connsiteY1104" fmla="*/ 1140032 h 2380521"/>
              <a:gd name="connsiteX1105" fmla="*/ 4082465 w 8023328"/>
              <a:gd name="connsiteY1105" fmla="*/ 1140032 h 2380521"/>
              <a:gd name="connsiteX1106" fmla="*/ 4097254 w 8023328"/>
              <a:gd name="connsiteY1106" fmla="*/ 1154821 h 2380521"/>
              <a:gd name="connsiteX1107" fmla="*/ 4082465 w 8023328"/>
              <a:gd name="connsiteY1107" fmla="*/ 1169610 h 2380521"/>
              <a:gd name="connsiteX1108" fmla="*/ 4067676 w 8023328"/>
              <a:gd name="connsiteY1108" fmla="*/ 1154821 h 2380521"/>
              <a:gd name="connsiteX1109" fmla="*/ 4082465 w 8023328"/>
              <a:gd name="connsiteY1109" fmla="*/ 1140032 h 2380521"/>
              <a:gd name="connsiteX1110" fmla="*/ 439789 w 8023328"/>
              <a:gd name="connsiteY1110" fmla="*/ 1140032 h 2380521"/>
              <a:gd name="connsiteX1111" fmla="*/ 454579 w 8023328"/>
              <a:gd name="connsiteY1111" fmla="*/ 1153888 h 2380521"/>
              <a:gd name="connsiteX1112" fmla="*/ 439789 w 8023328"/>
              <a:gd name="connsiteY1112" fmla="*/ 1166286 h 2380521"/>
              <a:gd name="connsiteX1113" fmla="*/ 425001 w 8023328"/>
              <a:gd name="connsiteY1113" fmla="*/ 1153888 h 2380521"/>
              <a:gd name="connsiteX1114" fmla="*/ 439789 w 8023328"/>
              <a:gd name="connsiteY1114" fmla="*/ 1140032 h 2380521"/>
              <a:gd name="connsiteX1115" fmla="*/ 368960 w 8023328"/>
              <a:gd name="connsiteY1115" fmla="*/ 1140032 h 2380521"/>
              <a:gd name="connsiteX1116" fmla="*/ 383747 w 8023328"/>
              <a:gd name="connsiteY1116" fmla="*/ 1153888 h 2380521"/>
              <a:gd name="connsiteX1117" fmla="*/ 368960 w 8023328"/>
              <a:gd name="connsiteY1117" fmla="*/ 1166286 h 2380521"/>
              <a:gd name="connsiteX1118" fmla="*/ 354172 w 8023328"/>
              <a:gd name="connsiteY1118" fmla="*/ 1153888 h 2380521"/>
              <a:gd name="connsiteX1119" fmla="*/ 368960 w 8023328"/>
              <a:gd name="connsiteY1119" fmla="*/ 1140032 h 2380521"/>
              <a:gd name="connsiteX1120" fmla="*/ 297194 w 8023328"/>
              <a:gd name="connsiteY1120" fmla="*/ 1140032 h 2380521"/>
              <a:gd name="connsiteX1121" fmla="*/ 309592 w 8023328"/>
              <a:gd name="connsiteY1121" fmla="*/ 1153888 h 2380521"/>
              <a:gd name="connsiteX1122" fmla="*/ 297194 w 8023328"/>
              <a:gd name="connsiteY1122" fmla="*/ 1166286 h 2380521"/>
              <a:gd name="connsiteX1123" fmla="*/ 283339 w 8023328"/>
              <a:gd name="connsiteY1123" fmla="*/ 1153888 h 2380521"/>
              <a:gd name="connsiteX1124" fmla="*/ 297194 w 8023328"/>
              <a:gd name="connsiteY1124" fmla="*/ 1140032 h 2380521"/>
              <a:gd name="connsiteX1125" fmla="*/ 226366 w 8023328"/>
              <a:gd name="connsiteY1125" fmla="*/ 1140032 h 2380521"/>
              <a:gd name="connsiteX1126" fmla="*/ 238764 w 8023328"/>
              <a:gd name="connsiteY1126" fmla="*/ 1153888 h 2380521"/>
              <a:gd name="connsiteX1127" fmla="*/ 226366 w 8023328"/>
              <a:gd name="connsiteY1127" fmla="*/ 1166286 h 2380521"/>
              <a:gd name="connsiteX1128" fmla="*/ 212510 w 8023328"/>
              <a:gd name="connsiteY1128" fmla="*/ 1153888 h 2380521"/>
              <a:gd name="connsiteX1129" fmla="*/ 226366 w 8023328"/>
              <a:gd name="connsiteY1129" fmla="*/ 1140032 h 2380521"/>
              <a:gd name="connsiteX1130" fmla="*/ 155532 w 8023328"/>
              <a:gd name="connsiteY1130" fmla="*/ 1140032 h 2380521"/>
              <a:gd name="connsiteX1131" fmla="*/ 167930 w 8023328"/>
              <a:gd name="connsiteY1131" fmla="*/ 1153888 h 2380521"/>
              <a:gd name="connsiteX1132" fmla="*/ 155532 w 8023328"/>
              <a:gd name="connsiteY1132" fmla="*/ 1166286 h 2380521"/>
              <a:gd name="connsiteX1133" fmla="*/ 141676 w 8023328"/>
              <a:gd name="connsiteY1133" fmla="*/ 1153888 h 2380521"/>
              <a:gd name="connsiteX1134" fmla="*/ 155532 w 8023328"/>
              <a:gd name="connsiteY1134" fmla="*/ 1140032 h 2380521"/>
              <a:gd name="connsiteX1135" fmla="*/ 83244 w 8023328"/>
              <a:gd name="connsiteY1135" fmla="*/ 1140032 h 2380521"/>
              <a:gd name="connsiteX1136" fmla="*/ 97100 w 8023328"/>
              <a:gd name="connsiteY1136" fmla="*/ 1153888 h 2380521"/>
              <a:gd name="connsiteX1137" fmla="*/ 83244 w 8023328"/>
              <a:gd name="connsiteY1137" fmla="*/ 1166286 h 2380521"/>
              <a:gd name="connsiteX1138" fmla="*/ 70846 w 8023328"/>
              <a:gd name="connsiteY1138" fmla="*/ 1153888 h 2380521"/>
              <a:gd name="connsiteX1139" fmla="*/ 83244 w 8023328"/>
              <a:gd name="connsiteY1139" fmla="*/ 1140032 h 2380521"/>
              <a:gd name="connsiteX1140" fmla="*/ 12008 w 8023328"/>
              <a:gd name="connsiteY1140" fmla="*/ 1140032 h 2380521"/>
              <a:gd name="connsiteX1141" fmla="*/ 26249 w 8023328"/>
              <a:gd name="connsiteY1141" fmla="*/ 1153888 h 2380521"/>
              <a:gd name="connsiteX1142" fmla="*/ 12008 w 8023328"/>
              <a:gd name="connsiteY1142" fmla="*/ 1166286 h 2380521"/>
              <a:gd name="connsiteX1143" fmla="*/ 16 w 8023328"/>
              <a:gd name="connsiteY1143" fmla="*/ 1153888 h 2380521"/>
              <a:gd name="connsiteX1144" fmla="*/ 12008 w 8023328"/>
              <a:gd name="connsiteY1144" fmla="*/ 1140032 h 2380521"/>
              <a:gd name="connsiteX1145" fmla="*/ 6867525 w 8023328"/>
              <a:gd name="connsiteY1145" fmla="*/ 1069203 h 2380521"/>
              <a:gd name="connsiteX1146" fmla="*/ 6879922 w 8023328"/>
              <a:gd name="connsiteY1146" fmla="*/ 1081600 h 2380521"/>
              <a:gd name="connsiteX1147" fmla="*/ 6867525 w 8023328"/>
              <a:gd name="connsiteY1147" fmla="*/ 1095457 h 2380521"/>
              <a:gd name="connsiteX1148" fmla="*/ 6853669 w 8023328"/>
              <a:gd name="connsiteY1148" fmla="*/ 1081600 h 2380521"/>
              <a:gd name="connsiteX1149" fmla="*/ 6867525 w 8023328"/>
              <a:gd name="connsiteY1149" fmla="*/ 1069203 h 2380521"/>
              <a:gd name="connsiteX1150" fmla="*/ 6795237 w 8023328"/>
              <a:gd name="connsiteY1150" fmla="*/ 1069203 h 2380521"/>
              <a:gd name="connsiteX1151" fmla="*/ 6809093 w 8023328"/>
              <a:gd name="connsiteY1151" fmla="*/ 1081600 h 2380521"/>
              <a:gd name="connsiteX1152" fmla="*/ 6796696 w 8023328"/>
              <a:gd name="connsiteY1152" fmla="*/ 1095457 h 2380521"/>
              <a:gd name="connsiteX1153" fmla="*/ 6782840 w 8023328"/>
              <a:gd name="connsiteY1153" fmla="*/ 1081600 h 2380521"/>
              <a:gd name="connsiteX1154" fmla="*/ 6795237 w 8023328"/>
              <a:gd name="connsiteY1154" fmla="*/ 1069203 h 2380521"/>
              <a:gd name="connsiteX1155" fmla="*/ 6724405 w 8023328"/>
              <a:gd name="connsiteY1155" fmla="*/ 1069203 h 2380521"/>
              <a:gd name="connsiteX1156" fmla="*/ 6738261 w 8023328"/>
              <a:gd name="connsiteY1156" fmla="*/ 1081600 h 2380521"/>
              <a:gd name="connsiteX1157" fmla="*/ 6724405 w 8023328"/>
              <a:gd name="connsiteY1157" fmla="*/ 1095457 h 2380521"/>
              <a:gd name="connsiteX1158" fmla="*/ 6712008 w 8023328"/>
              <a:gd name="connsiteY1158" fmla="*/ 1081600 h 2380521"/>
              <a:gd name="connsiteX1159" fmla="*/ 6724405 w 8023328"/>
              <a:gd name="connsiteY1159" fmla="*/ 1069203 h 2380521"/>
              <a:gd name="connsiteX1160" fmla="*/ 6653576 w 8023328"/>
              <a:gd name="connsiteY1160" fmla="*/ 1069203 h 2380521"/>
              <a:gd name="connsiteX1161" fmla="*/ 6667432 w 8023328"/>
              <a:gd name="connsiteY1161" fmla="*/ 1081600 h 2380521"/>
              <a:gd name="connsiteX1162" fmla="*/ 6653576 w 8023328"/>
              <a:gd name="connsiteY1162" fmla="*/ 1095457 h 2380521"/>
              <a:gd name="connsiteX1163" fmla="*/ 6641179 w 8023328"/>
              <a:gd name="connsiteY1163" fmla="*/ 1081600 h 2380521"/>
              <a:gd name="connsiteX1164" fmla="*/ 6653576 w 8023328"/>
              <a:gd name="connsiteY1164" fmla="*/ 1069203 h 2380521"/>
              <a:gd name="connsiteX1165" fmla="*/ 6581764 w 8023328"/>
              <a:gd name="connsiteY1165" fmla="*/ 1069203 h 2380521"/>
              <a:gd name="connsiteX1166" fmla="*/ 6596552 w 8023328"/>
              <a:gd name="connsiteY1166" fmla="*/ 1081600 h 2380521"/>
              <a:gd name="connsiteX1167" fmla="*/ 6581764 w 8023328"/>
              <a:gd name="connsiteY1167" fmla="*/ 1095457 h 2380521"/>
              <a:gd name="connsiteX1168" fmla="*/ 6566976 w 8023328"/>
              <a:gd name="connsiteY1168" fmla="*/ 1081600 h 2380521"/>
              <a:gd name="connsiteX1169" fmla="*/ 6581764 w 8023328"/>
              <a:gd name="connsiteY1169" fmla="*/ 1069203 h 2380521"/>
              <a:gd name="connsiteX1170" fmla="*/ 6510933 w 8023328"/>
              <a:gd name="connsiteY1170" fmla="*/ 1069203 h 2380521"/>
              <a:gd name="connsiteX1171" fmla="*/ 6525722 w 8023328"/>
              <a:gd name="connsiteY1171" fmla="*/ 1081600 h 2380521"/>
              <a:gd name="connsiteX1172" fmla="*/ 6510933 w 8023328"/>
              <a:gd name="connsiteY1172" fmla="*/ 1095457 h 2380521"/>
              <a:gd name="connsiteX1173" fmla="*/ 6496144 w 8023328"/>
              <a:gd name="connsiteY1173" fmla="*/ 1081600 h 2380521"/>
              <a:gd name="connsiteX1174" fmla="*/ 6510933 w 8023328"/>
              <a:gd name="connsiteY1174" fmla="*/ 1069203 h 2380521"/>
              <a:gd name="connsiteX1175" fmla="*/ 6440492 w 8023328"/>
              <a:gd name="connsiteY1175" fmla="*/ 1069203 h 2380521"/>
              <a:gd name="connsiteX1176" fmla="*/ 6454911 w 8023328"/>
              <a:gd name="connsiteY1176" fmla="*/ 1081600 h 2380521"/>
              <a:gd name="connsiteX1177" fmla="*/ 6440492 w 8023328"/>
              <a:gd name="connsiteY1177" fmla="*/ 1095457 h 2380521"/>
              <a:gd name="connsiteX1178" fmla="*/ 6425315 w 8023328"/>
              <a:gd name="connsiteY1178" fmla="*/ 1081600 h 2380521"/>
              <a:gd name="connsiteX1179" fmla="*/ 6440492 w 8023328"/>
              <a:gd name="connsiteY1179" fmla="*/ 1069203 h 2380521"/>
              <a:gd name="connsiteX1180" fmla="*/ 6368340 w 8023328"/>
              <a:gd name="connsiteY1180" fmla="*/ 1069203 h 2380521"/>
              <a:gd name="connsiteX1181" fmla="*/ 6380737 w 8023328"/>
              <a:gd name="connsiteY1181" fmla="*/ 1081600 h 2380521"/>
              <a:gd name="connsiteX1182" fmla="*/ 6368340 w 8023328"/>
              <a:gd name="connsiteY1182" fmla="*/ 1095457 h 2380521"/>
              <a:gd name="connsiteX1183" fmla="*/ 6354484 w 8023328"/>
              <a:gd name="connsiteY1183" fmla="*/ 1081600 h 2380521"/>
              <a:gd name="connsiteX1184" fmla="*/ 6368340 w 8023328"/>
              <a:gd name="connsiteY1184" fmla="*/ 1069203 h 2380521"/>
              <a:gd name="connsiteX1185" fmla="*/ 6297511 w 8023328"/>
              <a:gd name="connsiteY1185" fmla="*/ 1069203 h 2380521"/>
              <a:gd name="connsiteX1186" fmla="*/ 6309908 w 8023328"/>
              <a:gd name="connsiteY1186" fmla="*/ 1081600 h 2380521"/>
              <a:gd name="connsiteX1187" fmla="*/ 6297511 w 8023328"/>
              <a:gd name="connsiteY1187" fmla="*/ 1095457 h 2380521"/>
              <a:gd name="connsiteX1188" fmla="*/ 6283655 w 8023328"/>
              <a:gd name="connsiteY1188" fmla="*/ 1081600 h 2380521"/>
              <a:gd name="connsiteX1189" fmla="*/ 6297511 w 8023328"/>
              <a:gd name="connsiteY1189" fmla="*/ 1069203 h 2380521"/>
              <a:gd name="connsiteX1190" fmla="*/ 6226679 w 8023328"/>
              <a:gd name="connsiteY1190" fmla="*/ 1069203 h 2380521"/>
              <a:gd name="connsiteX1191" fmla="*/ 6239076 w 8023328"/>
              <a:gd name="connsiteY1191" fmla="*/ 1081600 h 2380521"/>
              <a:gd name="connsiteX1192" fmla="*/ 6226679 w 8023328"/>
              <a:gd name="connsiteY1192" fmla="*/ 1095457 h 2380521"/>
              <a:gd name="connsiteX1193" fmla="*/ 6212823 w 8023328"/>
              <a:gd name="connsiteY1193" fmla="*/ 1083059 h 2380521"/>
              <a:gd name="connsiteX1194" fmla="*/ 6226679 w 8023328"/>
              <a:gd name="connsiteY1194" fmla="*/ 1069203 h 2380521"/>
              <a:gd name="connsiteX1195" fmla="*/ 6154391 w 8023328"/>
              <a:gd name="connsiteY1195" fmla="*/ 1069203 h 2380521"/>
              <a:gd name="connsiteX1196" fmla="*/ 6168247 w 8023328"/>
              <a:gd name="connsiteY1196" fmla="*/ 1083059 h 2380521"/>
              <a:gd name="connsiteX1197" fmla="*/ 6154391 w 8023328"/>
              <a:gd name="connsiteY1197" fmla="*/ 1095457 h 2380521"/>
              <a:gd name="connsiteX1198" fmla="*/ 6141994 w 8023328"/>
              <a:gd name="connsiteY1198" fmla="*/ 1083059 h 2380521"/>
              <a:gd name="connsiteX1199" fmla="*/ 6154391 w 8023328"/>
              <a:gd name="connsiteY1199" fmla="*/ 1069203 h 2380521"/>
              <a:gd name="connsiteX1200" fmla="*/ 6083559 w 8023328"/>
              <a:gd name="connsiteY1200" fmla="*/ 1069203 h 2380521"/>
              <a:gd name="connsiteX1201" fmla="*/ 6097415 w 8023328"/>
              <a:gd name="connsiteY1201" fmla="*/ 1083059 h 2380521"/>
              <a:gd name="connsiteX1202" fmla="*/ 6083559 w 8023328"/>
              <a:gd name="connsiteY1202" fmla="*/ 1095457 h 2380521"/>
              <a:gd name="connsiteX1203" fmla="*/ 6071162 w 8023328"/>
              <a:gd name="connsiteY1203" fmla="*/ 1083059 h 2380521"/>
              <a:gd name="connsiteX1204" fmla="*/ 6083559 w 8023328"/>
              <a:gd name="connsiteY1204" fmla="*/ 1069203 h 2380521"/>
              <a:gd name="connsiteX1205" fmla="*/ 6009356 w 8023328"/>
              <a:gd name="connsiteY1205" fmla="*/ 1069203 h 2380521"/>
              <a:gd name="connsiteX1206" fmla="*/ 6023212 w 8023328"/>
              <a:gd name="connsiteY1206" fmla="*/ 1083059 h 2380521"/>
              <a:gd name="connsiteX1207" fmla="*/ 6009356 w 8023328"/>
              <a:gd name="connsiteY1207" fmla="*/ 1095457 h 2380521"/>
              <a:gd name="connsiteX1208" fmla="*/ 5996959 w 8023328"/>
              <a:gd name="connsiteY1208" fmla="*/ 1083059 h 2380521"/>
              <a:gd name="connsiteX1209" fmla="*/ 6009356 w 8023328"/>
              <a:gd name="connsiteY1209" fmla="*/ 1069203 h 2380521"/>
              <a:gd name="connsiteX1210" fmla="*/ 5940548 w 8023328"/>
              <a:gd name="connsiteY1210" fmla="*/ 1069203 h 2380521"/>
              <a:gd name="connsiteX1211" fmla="*/ 5955726 w 8023328"/>
              <a:gd name="connsiteY1211" fmla="*/ 1083059 h 2380521"/>
              <a:gd name="connsiteX1212" fmla="*/ 5940548 w 8023328"/>
              <a:gd name="connsiteY1212" fmla="*/ 1095457 h 2380521"/>
              <a:gd name="connsiteX1213" fmla="*/ 5926130 w 8023328"/>
              <a:gd name="connsiteY1213" fmla="*/ 1083059 h 2380521"/>
              <a:gd name="connsiteX1214" fmla="*/ 5940548 w 8023328"/>
              <a:gd name="connsiteY1214" fmla="*/ 1069203 h 2380521"/>
              <a:gd name="connsiteX1215" fmla="*/ 5870088 w 8023328"/>
              <a:gd name="connsiteY1215" fmla="*/ 1069203 h 2380521"/>
              <a:gd name="connsiteX1216" fmla="*/ 5884877 w 8023328"/>
              <a:gd name="connsiteY1216" fmla="*/ 1083059 h 2380521"/>
              <a:gd name="connsiteX1217" fmla="*/ 5870088 w 8023328"/>
              <a:gd name="connsiteY1217" fmla="*/ 1095457 h 2380521"/>
              <a:gd name="connsiteX1218" fmla="*/ 5855299 w 8023328"/>
              <a:gd name="connsiteY1218" fmla="*/ 1083059 h 2380521"/>
              <a:gd name="connsiteX1219" fmla="*/ 5870088 w 8023328"/>
              <a:gd name="connsiteY1219" fmla="*/ 1069203 h 2380521"/>
              <a:gd name="connsiteX1220" fmla="*/ 5799257 w 8023328"/>
              <a:gd name="connsiteY1220" fmla="*/ 1069203 h 2380521"/>
              <a:gd name="connsiteX1221" fmla="*/ 5814045 w 8023328"/>
              <a:gd name="connsiteY1221" fmla="*/ 1083059 h 2380521"/>
              <a:gd name="connsiteX1222" fmla="*/ 5799257 w 8023328"/>
              <a:gd name="connsiteY1222" fmla="*/ 1095457 h 2380521"/>
              <a:gd name="connsiteX1223" fmla="*/ 5784469 w 8023328"/>
              <a:gd name="connsiteY1223" fmla="*/ 1083059 h 2380521"/>
              <a:gd name="connsiteX1224" fmla="*/ 5799257 w 8023328"/>
              <a:gd name="connsiteY1224" fmla="*/ 1069203 h 2380521"/>
              <a:gd name="connsiteX1225" fmla="*/ 5724122 w 8023328"/>
              <a:gd name="connsiteY1225" fmla="*/ 1069203 h 2380521"/>
              <a:gd name="connsiteX1226" fmla="*/ 5736519 w 8023328"/>
              <a:gd name="connsiteY1226" fmla="*/ 1083059 h 2380521"/>
              <a:gd name="connsiteX1227" fmla="*/ 5724122 w 8023328"/>
              <a:gd name="connsiteY1227" fmla="*/ 1095457 h 2380521"/>
              <a:gd name="connsiteX1228" fmla="*/ 5710266 w 8023328"/>
              <a:gd name="connsiteY1228" fmla="*/ 1083059 h 2380521"/>
              <a:gd name="connsiteX1229" fmla="*/ 5724122 w 8023328"/>
              <a:gd name="connsiteY1229" fmla="*/ 1069203 h 2380521"/>
              <a:gd name="connsiteX1230" fmla="*/ 5653291 w 8023328"/>
              <a:gd name="connsiteY1230" fmla="*/ 1069203 h 2380521"/>
              <a:gd name="connsiteX1231" fmla="*/ 5665688 w 8023328"/>
              <a:gd name="connsiteY1231" fmla="*/ 1083059 h 2380521"/>
              <a:gd name="connsiteX1232" fmla="*/ 5653291 w 8023328"/>
              <a:gd name="connsiteY1232" fmla="*/ 1095457 h 2380521"/>
              <a:gd name="connsiteX1233" fmla="*/ 5639435 w 8023328"/>
              <a:gd name="connsiteY1233" fmla="*/ 1083059 h 2380521"/>
              <a:gd name="connsiteX1234" fmla="*/ 5653291 w 8023328"/>
              <a:gd name="connsiteY1234" fmla="*/ 1069203 h 2380521"/>
              <a:gd name="connsiteX1235" fmla="*/ 5581002 w 8023328"/>
              <a:gd name="connsiteY1235" fmla="*/ 1069203 h 2380521"/>
              <a:gd name="connsiteX1236" fmla="*/ 5594858 w 8023328"/>
              <a:gd name="connsiteY1236" fmla="*/ 1083059 h 2380521"/>
              <a:gd name="connsiteX1237" fmla="*/ 5581002 w 8023328"/>
              <a:gd name="connsiteY1237" fmla="*/ 1095457 h 2380521"/>
              <a:gd name="connsiteX1238" fmla="*/ 5568605 w 8023328"/>
              <a:gd name="connsiteY1238" fmla="*/ 1083059 h 2380521"/>
              <a:gd name="connsiteX1239" fmla="*/ 5581002 w 8023328"/>
              <a:gd name="connsiteY1239" fmla="*/ 1069203 h 2380521"/>
              <a:gd name="connsiteX1240" fmla="*/ 5510171 w 8023328"/>
              <a:gd name="connsiteY1240" fmla="*/ 1069203 h 2380521"/>
              <a:gd name="connsiteX1241" fmla="*/ 5524027 w 8023328"/>
              <a:gd name="connsiteY1241" fmla="*/ 1083059 h 2380521"/>
              <a:gd name="connsiteX1242" fmla="*/ 5510171 w 8023328"/>
              <a:gd name="connsiteY1242" fmla="*/ 1095457 h 2380521"/>
              <a:gd name="connsiteX1243" fmla="*/ 5497774 w 8023328"/>
              <a:gd name="connsiteY1243" fmla="*/ 1083059 h 2380521"/>
              <a:gd name="connsiteX1244" fmla="*/ 5510171 w 8023328"/>
              <a:gd name="connsiteY1244" fmla="*/ 1069203 h 2380521"/>
              <a:gd name="connsiteX1245" fmla="*/ 5438937 w 8023328"/>
              <a:gd name="connsiteY1245" fmla="*/ 1069203 h 2380521"/>
              <a:gd name="connsiteX1246" fmla="*/ 5453178 w 8023328"/>
              <a:gd name="connsiteY1246" fmla="*/ 1083059 h 2380521"/>
              <a:gd name="connsiteX1247" fmla="*/ 5438937 w 8023328"/>
              <a:gd name="connsiteY1247" fmla="*/ 1095457 h 2380521"/>
              <a:gd name="connsiteX1248" fmla="*/ 5426945 w 8023328"/>
              <a:gd name="connsiteY1248" fmla="*/ 1083059 h 2380521"/>
              <a:gd name="connsiteX1249" fmla="*/ 5438937 w 8023328"/>
              <a:gd name="connsiteY1249" fmla="*/ 1069203 h 2380521"/>
              <a:gd name="connsiteX1250" fmla="*/ 5367530 w 8023328"/>
              <a:gd name="connsiteY1250" fmla="*/ 1069203 h 2380521"/>
              <a:gd name="connsiteX1251" fmla="*/ 5382318 w 8023328"/>
              <a:gd name="connsiteY1251" fmla="*/ 1083059 h 2380521"/>
              <a:gd name="connsiteX1252" fmla="*/ 5367530 w 8023328"/>
              <a:gd name="connsiteY1252" fmla="*/ 1095457 h 2380521"/>
              <a:gd name="connsiteX1253" fmla="*/ 5352742 w 8023328"/>
              <a:gd name="connsiteY1253" fmla="*/ 1083059 h 2380521"/>
              <a:gd name="connsiteX1254" fmla="*/ 5367530 w 8023328"/>
              <a:gd name="connsiteY1254" fmla="*/ 1069203 h 2380521"/>
              <a:gd name="connsiteX1255" fmla="*/ 5296699 w 8023328"/>
              <a:gd name="connsiteY1255" fmla="*/ 1069203 h 2380521"/>
              <a:gd name="connsiteX1256" fmla="*/ 5311488 w 8023328"/>
              <a:gd name="connsiteY1256" fmla="*/ 1083059 h 2380521"/>
              <a:gd name="connsiteX1257" fmla="*/ 5296699 w 8023328"/>
              <a:gd name="connsiteY1257" fmla="*/ 1095457 h 2380521"/>
              <a:gd name="connsiteX1258" fmla="*/ 5281910 w 8023328"/>
              <a:gd name="connsiteY1258" fmla="*/ 1083059 h 2380521"/>
              <a:gd name="connsiteX1259" fmla="*/ 5296699 w 8023328"/>
              <a:gd name="connsiteY1259" fmla="*/ 1069203 h 2380521"/>
              <a:gd name="connsiteX1260" fmla="*/ 5225869 w 8023328"/>
              <a:gd name="connsiteY1260" fmla="*/ 1069203 h 2380521"/>
              <a:gd name="connsiteX1261" fmla="*/ 5240657 w 8023328"/>
              <a:gd name="connsiteY1261" fmla="*/ 1083059 h 2380521"/>
              <a:gd name="connsiteX1262" fmla="*/ 5225869 w 8023328"/>
              <a:gd name="connsiteY1262" fmla="*/ 1095457 h 2380521"/>
              <a:gd name="connsiteX1263" fmla="*/ 5211081 w 8023328"/>
              <a:gd name="connsiteY1263" fmla="*/ 1083059 h 2380521"/>
              <a:gd name="connsiteX1264" fmla="*/ 5225869 w 8023328"/>
              <a:gd name="connsiteY1264" fmla="*/ 1069203 h 2380521"/>
              <a:gd name="connsiteX1265" fmla="*/ 5154105 w 8023328"/>
              <a:gd name="connsiteY1265" fmla="*/ 1069203 h 2380521"/>
              <a:gd name="connsiteX1266" fmla="*/ 5166502 w 8023328"/>
              <a:gd name="connsiteY1266" fmla="*/ 1083059 h 2380521"/>
              <a:gd name="connsiteX1267" fmla="*/ 5154105 w 8023328"/>
              <a:gd name="connsiteY1267" fmla="*/ 1095457 h 2380521"/>
              <a:gd name="connsiteX1268" fmla="*/ 5140249 w 8023328"/>
              <a:gd name="connsiteY1268" fmla="*/ 1083059 h 2380521"/>
              <a:gd name="connsiteX1269" fmla="*/ 5154105 w 8023328"/>
              <a:gd name="connsiteY1269" fmla="*/ 1069203 h 2380521"/>
              <a:gd name="connsiteX1270" fmla="*/ 5083276 w 8023328"/>
              <a:gd name="connsiteY1270" fmla="*/ 1069203 h 2380521"/>
              <a:gd name="connsiteX1271" fmla="*/ 5095673 w 8023328"/>
              <a:gd name="connsiteY1271" fmla="*/ 1083059 h 2380521"/>
              <a:gd name="connsiteX1272" fmla="*/ 5083276 w 8023328"/>
              <a:gd name="connsiteY1272" fmla="*/ 1095457 h 2380521"/>
              <a:gd name="connsiteX1273" fmla="*/ 5069420 w 8023328"/>
              <a:gd name="connsiteY1273" fmla="*/ 1083059 h 2380521"/>
              <a:gd name="connsiteX1274" fmla="*/ 5083276 w 8023328"/>
              <a:gd name="connsiteY1274" fmla="*/ 1069203 h 2380521"/>
              <a:gd name="connsiteX1275" fmla="*/ 5012445 w 8023328"/>
              <a:gd name="connsiteY1275" fmla="*/ 1069203 h 2380521"/>
              <a:gd name="connsiteX1276" fmla="*/ 5024842 w 8023328"/>
              <a:gd name="connsiteY1276" fmla="*/ 1083059 h 2380521"/>
              <a:gd name="connsiteX1277" fmla="*/ 5012445 w 8023328"/>
              <a:gd name="connsiteY1277" fmla="*/ 1095457 h 2380521"/>
              <a:gd name="connsiteX1278" fmla="*/ 4998589 w 8023328"/>
              <a:gd name="connsiteY1278" fmla="*/ 1083059 h 2380521"/>
              <a:gd name="connsiteX1279" fmla="*/ 5012445 w 8023328"/>
              <a:gd name="connsiteY1279" fmla="*/ 1069203 h 2380521"/>
              <a:gd name="connsiteX1280" fmla="*/ 4940157 w 8023328"/>
              <a:gd name="connsiteY1280" fmla="*/ 1069203 h 2380521"/>
              <a:gd name="connsiteX1281" fmla="*/ 4954013 w 8023328"/>
              <a:gd name="connsiteY1281" fmla="*/ 1083059 h 2380521"/>
              <a:gd name="connsiteX1282" fmla="*/ 4940157 w 8023328"/>
              <a:gd name="connsiteY1282" fmla="*/ 1095457 h 2380521"/>
              <a:gd name="connsiteX1283" fmla="*/ 4927760 w 8023328"/>
              <a:gd name="connsiteY1283" fmla="*/ 1083059 h 2380521"/>
              <a:gd name="connsiteX1284" fmla="*/ 4940157 w 8023328"/>
              <a:gd name="connsiteY1284" fmla="*/ 1069203 h 2380521"/>
              <a:gd name="connsiteX1285" fmla="*/ 4865953 w 8023328"/>
              <a:gd name="connsiteY1285" fmla="*/ 1069203 h 2380521"/>
              <a:gd name="connsiteX1286" fmla="*/ 4879809 w 8023328"/>
              <a:gd name="connsiteY1286" fmla="*/ 1083059 h 2380521"/>
              <a:gd name="connsiteX1287" fmla="*/ 4865953 w 8023328"/>
              <a:gd name="connsiteY1287" fmla="*/ 1095457 h 2380521"/>
              <a:gd name="connsiteX1288" fmla="*/ 4853556 w 8023328"/>
              <a:gd name="connsiteY1288" fmla="*/ 1083059 h 2380521"/>
              <a:gd name="connsiteX1289" fmla="*/ 4865953 w 8023328"/>
              <a:gd name="connsiteY1289" fmla="*/ 1069203 h 2380521"/>
              <a:gd name="connsiteX1290" fmla="*/ 4795122 w 8023328"/>
              <a:gd name="connsiteY1290" fmla="*/ 1069203 h 2380521"/>
              <a:gd name="connsiteX1291" fmla="*/ 4808978 w 8023328"/>
              <a:gd name="connsiteY1291" fmla="*/ 1083059 h 2380521"/>
              <a:gd name="connsiteX1292" fmla="*/ 4795122 w 8023328"/>
              <a:gd name="connsiteY1292" fmla="*/ 1095457 h 2380521"/>
              <a:gd name="connsiteX1293" fmla="*/ 4782725 w 8023328"/>
              <a:gd name="connsiteY1293" fmla="*/ 1083059 h 2380521"/>
              <a:gd name="connsiteX1294" fmla="*/ 4795122 w 8023328"/>
              <a:gd name="connsiteY1294" fmla="*/ 1069203 h 2380521"/>
              <a:gd name="connsiteX1295" fmla="*/ 4726684 w 8023328"/>
              <a:gd name="connsiteY1295" fmla="*/ 1069203 h 2380521"/>
              <a:gd name="connsiteX1296" fmla="*/ 4741472 w 8023328"/>
              <a:gd name="connsiteY1296" fmla="*/ 1083059 h 2380521"/>
              <a:gd name="connsiteX1297" fmla="*/ 4726684 w 8023328"/>
              <a:gd name="connsiteY1297" fmla="*/ 1095457 h 2380521"/>
              <a:gd name="connsiteX1298" fmla="*/ 4711896 w 8023328"/>
              <a:gd name="connsiteY1298" fmla="*/ 1083059 h 2380521"/>
              <a:gd name="connsiteX1299" fmla="*/ 4726684 w 8023328"/>
              <a:gd name="connsiteY1299" fmla="*/ 1069203 h 2380521"/>
              <a:gd name="connsiteX1300" fmla="*/ 4655853 w 8023328"/>
              <a:gd name="connsiteY1300" fmla="*/ 1069203 h 2380521"/>
              <a:gd name="connsiteX1301" fmla="*/ 4670642 w 8023328"/>
              <a:gd name="connsiteY1301" fmla="*/ 1083059 h 2380521"/>
              <a:gd name="connsiteX1302" fmla="*/ 4655853 w 8023328"/>
              <a:gd name="connsiteY1302" fmla="*/ 1095457 h 2380521"/>
              <a:gd name="connsiteX1303" fmla="*/ 4641064 w 8023328"/>
              <a:gd name="connsiteY1303" fmla="*/ 1083059 h 2380521"/>
              <a:gd name="connsiteX1304" fmla="*/ 4655853 w 8023328"/>
              <a:gd name="connsiteY1304" fmla="*/ 1069203 h 2380521"/>
              <a:gd name="connsiteX1305" fmla="*/ 4585023 w 8023328"/>
              <a:gd name="connsiteY1305" fmla="*/ 1069203 h 2380521"/>
              <a:gd name="connsiteX1306" fmla="*/ 4599811 w 8023328"/>
              <a:gd name="connsiteY1306" fmla="*/ 1083059 h 2380521"/>
              <a:gd name="connsiteX1307" fmla="*/ 4585023 w 8023328"/>
              <a:gd name="connsiteY1307" fmla="*/ 1095457 h 2380521"/>
              <a:gd name="connsiteX1308" fmla="*/ 4570235 w 8023328"/>
              <a:gd name="connsiteY1308" fmla="*/ 1083059 h 2380521"/>
              <a:gd name="connsiteX1309" fmla="*/ 4585023 w 8023328"/>
              <a:gd name="connsiteY1309" fmla="*/ 1069203 h 2380521"/>
              <a:gd name="connsiteX1310" fmla="*/ 4513260 w 8023328"/>
              <a:gd name="connsiteY1310" fmla="*/ 1069203 h 2380521"/>
              <a:gd name="connsiteX1311" fmla="*/ 4525657 w 8023328"/>
              <a:gd name="connsiteY1311" fmla="*/ 1083991 h 2380521"/>
              <a:gd name="connsiteX1312" fmla="*/ 4513260 w 8023328"/>
              <a:gd name="connsiteY1312" fmla="*/ 1098780 h 2380521"/>
              <a:gd name="connsiteX1313" fmla="*/ 4499404 w 8023328"/>
              <a:gd name="connsiteY1313" fmla="*/ 1083991 h 2380521"/>
              <a:gd name="connsiteX1314" fmla="*/ 4513260 w 8023328"/>
              <a:gd name="connsiteY1314" fmla="*/ 1069203 h 2380521"/>
              <a:gd name="connsiteX1315" fmla="*/ 4439056 w 8023328"/>
              <a:gd name="connsiteY1315" fmla="*/ 1069203 h 2380521"/>
              <a:gd name="connsiteX1316" fmla="*/ 4451453 w 8023328"/>
              <a:gd name="connsiteY1316" fmla="*/ 1083991 h 2380521"/>
              <a:gd name="connsiteX1317" fmla="*/ 4439056 w 8023328"/>
              <a:gd name="connsiteY1317" fmla="*/ 1098780 h 2380521"/>
              <a:gd name="connsiteX1318" fmla="*/ 4425200 w 8023328"/>
              <a:gd name="connsiteY1318" fmla="*/ 1083991 h 2380521"/>
              <a:gd name="connsiteX1319" fmla="*/ 4439056 w 8023328"/>
              <a:gd name="connsiteY1319" fmla="*/ 1069203 h 2380521"/>
              <a:gd name="connsiteX1320" fmla="*/ 4366768 w 8023328"/>
              <a:gd name="connsiteY1320" fmla="*/ 1069203 h 2380521"/>
              <a:gd name="connsiteX1321" fmla="*/ 4380624 w 8023328"/>
              <a:gd name="connsiteY1321" fmla="*/ 1083991 h 2380521"/>
              <a:gd name="connsiteX1322" fmla="*/ 4366768 w 8023328"/>
              <a:gd name="connsiteY1322" fmla="*/ 1098780 h 2380521"/>
              <a:gd name="connsiteX1323" fmla="*/ 4354371 w 8023328"/>
              <a:gd name="connsiteY1323" fmla="*/ 1083991 h 2380521"/>
              <a:gd name="connsiteX1324" fmla="*/ 4366768 w 8023328"/>
              <a:gd name="connsiteY1324" fmla="*/ 1069203 h 2380521"/>
              <a:gd name="connsiteX1325" fmla="*/ 4295937 w 8023328"/>
              <a:gd name="connsiteY1325" fmla="*/ 1069203 h 2380521"/>
              <a:gd name="connsiteX1326" fmla="*/ 4309793 w 8023328"/>
              <a:gd name="connsiteY1326" fmla="*/ 1083991 h 2380521"/>
              <a:gd name="connsiteX1327" fmla="*/ 4295937 w 8023328"/>
              <a:gd name="connsiteY1327" fmla="*/ 1098780 h 2380521"/>
              <a:gd name="connsiteX1328" fmla="*/ 4283540 w 8023328"/>
              <a:gd name="connsiteY1328" fmla="*/ 1083991 h 2380521"/>
              <a:gd name="connsiteX1329" fmla="*/ 4295937 w 8023328"/>
              <a:gd name="connsiteY1329" fmla="*/ 1069203 h 2380521"/>
              <a:gd name="connsiteX1330" fmla="*/ 4225107 w 8023328"/>
              <a:gd name="connsiteY1330" fmla="*/ 1069203 h 2380521"/>
              <a:gd name="connsiteX1331" fmla="*/ 4238963 w 8023328"/>
              <a:gd name="connsiteY1331" fmla="*/ 1083991 h 2380521"/>
              <a:gd name="connsiteX1332" fmla="*/ 4225107 w 8023328"/>
              <a:gd name="connsiteY1332" fmla="*/ 1098780 h 2380521"/>
              <a:gd name="connsiteX1333" fmla="*/ 4212710 w 8023328"/>
              <a:gd name="connsiteY1333" fmla="*/ 1083991 h 2380521"/>
              <a:gd name="connsiteX1334" fmla="*/ 4225107 w 8023328"/>
              <a:gd name="connsiteY1334" fmla="*/ 1069203 h 2380521"/>
              <a:gd name="connsiteX1335" fmla="*/ 4153295 w 8023328"/>
              <a:gd name="connsiteY1335" fmla="*/ 1069203 h 2380521"/>
              <a:gd name="connsiteX1336" fmla="*/ 4168083 w 8023328"/>
              <a:gd name="connsiteY1336" fmla="*/ 1083991 h 2380521"/>
              <a:gd name="connsiteX1337" fmla="*/ 4153295 w 8023328"/>
              <a:gd name="connsiteY1337" fmla="*/ 1098780 h 2380521"/>
              <a:gd name="connsiteX1338" fmla="*/ 4138507 w 8023328"/>
              <a:gd name="connsiteY1338" fmla="*/ 1083991 h 2380521"/>
              <a:gd name="connsiteX1339" fmla="*/ 4153295 w 8023328"/>
              <a:gd name="connsiteY1339" fmla="*/ 1069203 h 2380521"/>
              <a:gd name="connsiteX1340" fmla="*/ 4082465 w 8023328"/>
              <a:gd name="connsiteY1340" fmla="*/ 1069203 h 2380521"/>
              <a:gd name="connsiteX1341" fmla="*/ 4097254 w 8023328"/>
              <a:gd name="connsiteY1341" fmla="*/ 1083991 h 2380521"/>
              <a:gd name="connsiteX1342" fmla="*/ 4082465 w 8023328"/>
              <a:gd name="connsiteY1342" fmla="*/ 1098780 h 2380521"/>
              <a:gd name="connsiteX1343" fmla="*/ 4067676 w 8023328"/>
              <a:gd name="connsiteY1343" fmla="*/ 1083991 h 2380521"/>
              <a:gd name="connsiteX1344" fmla="*/ 4082465 w 8023328"/>
              <a:gd name="connsiteY1344" fmla="*/ 1069203 h 2380521"/>
              <a:gd name="connsiteX1345" fmla="*/ 4011635 w 8023328"/>
              <a:gd name="connsiteY1345" fmla="*/ 1069203 h 2380521"/>
              <a:gd name="connsiteX1346" fmla="*/ 4026423 w 8023328"/>
              <a:gd name="connsiteY1346" fmla="*/ 1083991 h 2380521"/>
              <a:gd name="connsiteX1347" fmla="*/ 4011635 w 8023328"/>
              <a:gd name="connsiteY1347" fmla="*/ 1098780 h 2380521"/>
              <a:gd name="connsiteX1348" fmla="*/ 3996847 w 8023328"/>
              <a:gd name="connsiteY1348" fmla="*/ 1083991 h 2380521"/>
              <a:gd name="connsiteX1349" fmla="*/ 4011635 w 8023328"/>
              <a:gd name="connsiteY1349" fmla="*/ 1069203 h 2380521"/>
              <a:gd name="connsiteX1350" fmla="*/ 3939871 w 8023328"/>
              <a:gd name="connsiteY1350" fmla="*/ 1069203 h 2380521"/>
              <a:gd name="connsiteX1351" fmla="*/ 3952268 w 8023328"/>
              <a:gd name="connsiteY1351" fmla="*/ 1083991 h 2380521"/>
              <a:gd name="connsiteX1352" fmla="*/ 3939871 w 8023328"/>
              <a:gd name="connsiteY1352" fmla="*/ 1098780 h 2380521"/>
              <a:gd name="connsiteX1353" fmla="*/ 3926015 w 8023328"/>
              <a:gd name="connsiteY1353" fmla="*/ 1083991 h 2380521"/>
              <a:gd name="connsiteX1354" fmla="*/ 3939871 w 8023328"/>
              <a:gd name="connsiteY1354" fmla="*/ 1069203 h 2380521"/>
              <a:gd name="connsiteX1355" fmla="*/ 582439 w 8023328"/>
              <a:gd name="connsiteY1355" fmla="*/ 1069203 h 2380521"/>
              <a:gd name="connsiteX1356" fmla="*/ 596295 w 8023328"/>
              <a:gd name="connsiteY1356" fmla="*/ 1083059 h 2380521"/>
              <a:gd name="connsiteX1357" fmla="*/ 582439 w 8023328"/>
              <a:gd name="connsiteY1357" fmla="*/ 1095457 h 2380521"/>
              <a:gd name="connsiteX1358" fmla="*/ 570041 w 8023328"/>
              <a:gd name="connsiteY1358" fmla="*/ 1083059 h 2380521"/>
              <a:gd name="connsiteX1359" fmla="*/ 582439 w 8023328"/>
              <a:gd name="connsiteY1359" fmla="*/ 1069203 h 2380521"/>
              <a:gd name="connsiteX1360" fmla="*/ 513628 w 8023328"/>
              <a:gd name="connsiteY1360" fmla="*/ 1069203 h 2380521"/>
              <a:gd name="connsiteX1361" fmla="*/ 528807 w 8023328"/>
              <a:gd name="connsiteY1361" fmla="*/ 1083059 h 2380521"/>
              <a:gd name="connsiteX1362" fmla="*/ 513628 w 8023328"/>
              <a:gd name="connsiteY1362" fmla="*/ 1095457 h 2380521"/>
              <a:gd name="connsiteX1363" fmla="*/ 499209 w 8023328"/>
              <a:gd name="connsiteY1363" fmla="*/ 1083059 h 2380521"/>
              <a:gd name="connsiteX1364" fmla="*/ 513628 w 8023328"/>
              <a:gd name="connsiteY1364" fmla="*/ 1069203 h 2380521"/>
              <a:gd name="connsiteX1365" fmla="*/ 439795 w 8023328"/>
              <a:gd name="connsiteY1365" fmla="*/ 1069203 h 2380521"/>
              <a:gd name="connsiteX1366" fmla="*/ 454585 w 8023328"/>
              <a:gd name="connsiteY1366" fmla="*/ 1083059 h 2380521"/>
              <a:gd name="connsiteX1367" fmla="*/ 439795 w 8023328"/>
              <a:gd name="connsiteY1367" fmla="*/ 1095457 h 2380521"/>
              <a:gd name="connsiteX1368" fmla="*/ 425007 w 8023328"/>
              <a:gd name="connsiteY1368" fmla="*/ 1083059 h 2380521"/>
              <a:gd name="connsiteX1369" fmla="*/ 439795 w 8023328"/>
              <a:gd name="connsiteY1369" fmla="*/ 1069203 h 2380521"/>
              <a:gd name="connsiteX1370" fmla="*/ 368965 w 8023328"/>
              <a:gd name="connsiteY1370" fmla="*/ 1069203 h 2380521"/>
              <a:gd name="connsiteX1371" fmla="*/ 383754 w 8023328"/>
              <a:gd name="connsiteY1371" fmla="*/ 1083059 h 2380521"/>
              <a:gd name="connsiteX1372" fmla="*/ 368965 w 8023328"/>
              <a:gd name="connsiteY1372" fmla="*/ 1095457 h 2380521"/>
              <a:gd name="connsiteX1373" fmla="*/ 354177 w 8023328"/>
              <a:gd name="connsiteY1373" fmla="*/ 1083059 h 2380521"/>
              <a:gd name="connsiteX1374" fmla="*/ 368965 w 8023328"/>
              <a:gd name="connsiteY1374" fmla="*/ 1069203 h 2380521"/>
              <a:gd name="connsiteX1375" fmla="*/ 297201 w 8023328"/>
              <a:gd name="connsiteY1375" fmla="*/ 1069203 h 2380521"/>
              <a:gd name="connsiteX1376" fmla="*/ 309599 w 8023328"/>
              <a:gd name="connsiteY1376" fmla="*/ 1083059 h 2380521"/>
              <a:gd name="connsiteX1377" fmla="*/ 297201 w 8023328"/>
              <a:gd name="connsiteY1377" fmla="*/ 1095457 h 2380521"/>
              <a:gd name="connsiteX1378" fmla="*/ 283346 w 8023328"/>
              <a:gd name="connsiteY1378" fmla="*/ 1083059 h 2380521"/>
              <a:gd name="connsiteX1379" fmla="*/ 297201 w 8023328"/>
              <a:gd name="connsiteY1379" fmla="*/ 1069203 h 2380521"/>
              <a:gd name="connsiteX1380" fmla="*/ 226372 w 8023328"/>
              <a:gd name="connsiteY1380" fmla="*/ 1069203 h 2380521"/>
              <a:gd name="connsiteX1381" fmla="*/ 238771 w 8023328"/>
              <a:gd name="connsiteY1381" fmla="*/ 1083059 h 2380521"/>
              <a:gd name="connsiteX1382" fmla="*/ 226372 w 8023328"/>
              <a:gd name="connsiteY1382" fmla="*/ 1095457 h 2380521"/>
              <a:gd name="connsiteX1383" fmla="*/ 212516 w 8023328"/>
              <a:gd name="connsiteY1383" fmla="*/ 1083059 h 2380521"/>
              <a:gd name="connsiteX1384" fmla="*/ 226372 w 8023328"/>
              <a:gd name="connsiteY1384" fmla="*/ 1069203 h 2380521"/>
              <a:gd name="connsiteX1385" fmla="*/ 154079 w 8023328"/>
              <a:gd name="connsiteY1385" fmla="*/ 1069203 h 2380521"/>
              <a:gd name="connsiteX1386" fmla="*/ 167935 w 8023328"/>
              <a:gd name="connsiteY1386" fmla="*/ 1083059 h 2380521"/>
              <a:gd name="connsiteX1387" fmla="*/ 154079 w 8023328"/>
              <a:gd name="connsiteY1387" fmla="*/ 1095457 h 2380521"/>
              <a:gd name="connsiteX1388" fmla="*/ 141682 w 8023328"/>
              <a:gd name="connsiteY1388" fmla="*/ 1083059 h 2380521"/>
              <a:gd name="connsiteX1389" fmla="*/ 154079 w 8023328"/>
              <a:gd name="connsiteY1389" fmla="*/ 1069203 h 2380521"/>
              <a:gd name="connsiteX1390" fmla="*/ 83249 w 8023328"/>
              <a:gd name="connsiteY1390" fmla="*/ 1069203 h 2380521"/>
              <a:gd name="connsiteX1391" fmla="*/ 97105 w 8023328"/>
              <a:gd name="connsiteY1391" fmla="*/ 1083059 h 2380521"/>
              <a:gd name="connsiteX1392" fmla="*/ 83249 w 8023328"/>
              <a:gd name="connsiteY1392" fmla="*/ 1095457 h 2380521"/>
              <a:gd name="connsiteX1393" fmla="*/ 70852 w 8023328"/>
              <a:gd name="connsiteY1393" fmla="*/ 1083059 h 2380521"/>
              <a:gd name="connsiteX1394" fmla="*/ 83249 w 8023328"/>
              <a:gd name="connsiteY1394" fmla="*/ 1069203 h 2380521"/>
              <a:gd name="connsiteX1395" fmla="*/ 12014 w 8023328"/>
              <a:gd name="connsiteY1395" fmla="*/ 1069203 h 2380521"/>
              <a:gd name="connsiteX1396" fmla="*/ 26255 w 8023328"/>
              <a:gd name="connsiteY1396" fmla="*/ 1083059 h 2380521"/>
              <a:gd name="connsiteX1397" fmla="*/ 12014 w 8023328"/>
              <a:gd name="connsiteY1397" fmla="*/ 1095457 h 2380521"/>
              <a:gd name="connsiteX1398" fmla="*/ 21 w 8023328"/>
              <a:gd name="connsiteY1398" fmla="*/ 1083059 h 2380521"/>
              <a:gd name="connsiteX1399" fmla="*/ 12014 w 8023328"/>
              <a:gd name="connsiteY1399" fmla="*/ 1069203 h 2380521"/>
              <a:gd name="connsiteX1400" fmla="*/ 6724405 w 8023328"/>
              <a:gd name="connsiteY1400" fmla="*/ 998371 h 2380521"/>
              <a:gd name="connsiteX1401" fmla="*/ 6738261 w 8023328"/>
              <a:gd name="connsiteY1401" fmla="*/ 1010768 h 2380521"/>
              <a:gd name="connsiteX1402" fmla="*/ 6724405 w 8023328"/>
              <a:gd name="connsiteY1402" fmla="*/ 1024625 h 2380521"/>
              <a:gd name="connsiteX1403" fmla="*/ 6712008 w 8023328"/>
              <a:gd name="connsiteY1403" fmla="*/ 1010768 h 2380521"/>
              <a:gd name="connsiteX1404" fmla="*/ 6724405 w 8023328"/>
              <a:gd name="connsiteY1404" fmla="*/ 998371 h 2380521"/>
              <a:gd name="connsiteX1405" fmla="*/ 6653576 w 8023328"/>
              <a:gd name="connsiteY1405" fmla="*/ 998371 h 2380521"/>
              <a:gd name="connsiteX1406" fmla="*/ 6667432 w 8023328"/>
              <a:gd name="connsiteY1406" fmla="*/ 1010768 h 2380521"/>
              <a:gd name="connsiteX1407" fmla="*/ 6653576 w 8023328"/>
              <a:gd name="connsiteY1407" fmla="*/ 1024625 h 2380521"/>
              <a:gd name="connsiteX1408" fmla="*/ 6641179 w 8023328"/>
              <a:gd name="connsiteY1408" fmla="*/ 1010768 h 2380521"/>
              <a:gd name="connsiteX1409" fmla="*/ 6653576 w 8023328"/>
              <a:gd name="connsiteY1409" fmla="*/ 998371 h 2380521"/>
              <a:gd name="connsiteX1410" fmla="*/ 6581764 w 8023328"/>
              <a:gd name="connsiteY1410" fmla="*/ 998371 h 2380521"/>
              <a:gd name="connsiteX1411" fmla="*/ 6596552 w 8023328"/>
              <a:gd name="connsiteY1411" fmla="*/ 1010768 h 2380521"/>
              <a:gd name="connsiteX1412" fmla="*/ 6581764 w 8023328"/>
              <a:gd name="connsiteY1412" fmla="*/ 1024625 h 2380521"/>
              <a:gd name="connsiteX1413" fmla="*/ 6566976 w 8023328"/>
              <a:gd name="connsiteY1413" fmla="*/ 1010768 h 2380521"/>
              <a:gd name="connsiteX1414" fmla="*/ 6581764 w 8023328"/>
              <a:gd name="connsiteY1414" fmla="*/ 998371 h 2380521"/>
              <a:gd name="connsiteX1415" fmla="*/ 6510933 w 8023328"/>
              <a:gd name="connsiteY1415" fmla="*/ 998371 h 2380521"/>
              <a:gd name="connsiteX1416" fmla="*/ 6525722 w 8023328"/>
              <a:gd name="connsiteY1416" fmla="*/ 1010768 h 2380521"/>
              <a:gd name="connsiteX1417" fmla="*/ 6510933 w 8023328"/>
              <a:gd name="connsiteY1417" fmla="*/ 1024625 h 2380521"/>
              <a:gd name="connsiteX1418" fmla="*/ 6496144 w 8023328"/>
              <a:gd name="connsiteY1418" fmla="*/ 1010768 h 2380521"/>
              <a:gd name="connsiteX1419" fmla="*/ 6510933 w 8023328"/>
              <a:gd name="connsiteY1419" fmla="*/ 998371 h 2380521"/>
              <a:gd name="connsiteX1420" fmla="*/ 6440492 w 8023328"/>
              <a:gd name="connsiteY1420" fmla="*/ 998371 h 2380521"/>
              <a:gd name="connsiteX1421" fmla="*/ 6454911 w 8023328"/>
              <a:gd name="connsiteY1421" fmla="*/ 1010768 h 2380521"/>
              <a:gd name="connsiteX1422" fmla="*/ 6440492 w 8023328"/>
              <a:gd name="connsiteY1422" fmla="*/ 1024625 h 2380521"/>
              <a:gd name="connsiteX1423" fmla="*/ 6425315 w 8023328"/>
              <a:gd name="connsiteY1423" fmla="*/ 1010768 h 2380521"/>
              <a:gd name="connsiteX1424" fmla="*/ 6440492 w 8023328"/>
              <a:gd name="connsiteY1424" fmla="*/ 998371 h 2380521"/>
              <a:gd name="connsiteX1425" fmla="*/ 6368340 w 8023328"/>
              <a:gd name="connsiteY1425" fmla="*/ 998371 h 2380521"/>
              <a:gd name="connsiteX1426" fmla="*/ 6380737 w 8023328"/>
              <a:gd name="connsiteY1426" fmla="*/ 1010768 h 2380521"/>
              <a:gd name="connsiteX1427" fmla="*/ 6368340 w 8023328"/>
              <a:gd name="connsiteY1427" fmla="*/ 1024625 h 2380521"/>
              <a:gd name="connsiteX1428" fmla="*/ 6354484 w 8023328"/>
              <a:gd name="connsiteY1428" fmla="*/ 1010768 h 2380521"/>
              <a:gd name="connsiteX1429" fmla="*/ 6368340 w 8023328"/>
              <a:gd name="connsiteY1429" fmla="*/ 998371 h 2380521"/>
              <a:gd name="connsiteX1430" fmla="*/ 6297511 w 8023328"/>
              <a:gd name="connsiteY1430" fmla="*/ 998371 h 2380521"/>
              <a:gd name="connsiteX1431" fmla="*/ 6309908 w 8023328"/>
              <a:gd name="connsiteY1431" fmla="*/ 1010768 h 2380521"/>
              <a:gd name="connsiteX1432" fmla="*/ 6297511 w 8023328"/>
              <a:gd name="connsiteY1432" fmla="*/ 1024625 h 2380521"/>
              <a:gd name="connsiteX1433" fmla="*/ 6283655 w 8023328"/>
              <a:gd name="connsiteY1433" fmla="*/ 1010768 h 2380521"/>
              <a:gd name="connsiteX1434" fmla="*/ 6297511 w 8023328"/>
              <a:gd name="connsiteY1434" fmla="*/ 998371 h 2380521"/>
              <a:gd name="connsiteX1435" fmla="*/ 6226679 w 8023328"/>
              <a:gd name="connsiteY1435" fmla="*/ 998371 h 2380521"/>
              <a:gd name="connsiteX1436" fmla="*/ 6239076 w 8023328"/>
              <a:gd name="connsiteY1436" fmla="*/ 1010768 h 2380521"/>
              <a:gd name="connsiteX1437" fmla="*/ 6226679 w 8023328"/>
              <a:gd name="connsiteY1437" fmla="*/ 1024625 h 2380521"/>
              <a:gd name="connsiteX1438" fmla="*/ 6212823 w 8023328"/>
              <a:gd name="connsiteY1438" fmla="*/ 1010768 h 2380521"/>
              <a:gd name="connsiteX1439" fmla="*/ 6226679 w 8023328"/>
              <a:gd name="connsiteY1439" fmla="*/ 998371 h 2380521"/>
              <a:gd name="connsiteX1440" fmla="*/ 6154391 w 8023328"/>
              <a:gd name="connsiteY1440" fmla="*/ 998371 h 2380521"/>
              <a:gd name="connsiteX1441" fmla="*/ 6168247 w 8023328"/>
              <a:gd name="connsiteY1441" fmla="*/ 1010768 h 2380521"/>
              <a:gd name="connsiteX1442" fmla="*/ 6154391 w 8023328"/>
              <a:gd name="connsiteY1442" fmla="*/ 1024625 h 2380521"/>
              <a:gd name="connsiteX1443" fmla="*/ 6141994 w 8023328"/>
              <a:gd name="connsiteY1443" fmla="*/ 1010768 h 2380521"/>
              <a:gd name="connsiteX1444" fmla="*/ 6154391 w 8023328"/>
              <a:gd name="connsiteY1444" fmla="*/ 998371 h 2380521"/>
              <a:gd name="connsiteX1445" fmla="*/ 6083559 w 8023328"/>
              <a:gd name="connsiteY1445" fmla="*/ 998371 h 2380521"/>
              <a:gd name="connsiteX1446" fmla="*/ 6097415 w 8023328"/>
              <a:gd name="connsiteY1446" fmla="*/ 1010768 h 2380521"/>
              <a:gd name="connsiteX1447" fmla="*/ 6083559 w 8023328"/>
              <a:gd name="connsiteY1447" fmla="*/ 1024625 h 2380521"/>
              <a:gd name="connsiteX1448" fmla="*/ 6071162 w 8023328"/>
              <a:gd name="connsiteY1448" fmla="*/ 1010768 h 2380521"/>
              <a:gd name="connsiteX1449" fmla="*/ 6083559 w 8023328"/>
              <a:gd name="connsiteY1449" fmla="*/ 998371 h 2380521"/>
              <a:gd name="connsiteX1450" fmla="*/ 6009356 w 8023328"/>
              <a:gd name="connsiteY1450" fmla="*/ 998371 h 2380521"/>
              <a:gd name="connsiteX1451" fmla="*/ 6023212 w 8023328"/>
              <a:gd name="connsiteY1451" fmla="*/ 1010768 h 2380521"/>
              <a:gd name="connsiteX1452" fmla="*/ 6009356 w 8023328"/>
              <a:gd name="connsiteY1452" fmla="*/ 1024625 h 2380521"/>
              <a:gd name="connsiteX1453" fmla="*/ 5996959 w 8023328"/>
              <a:gd name="connsiteY1453" fmla="*/ 1010768 h 2380521"/>
              <a:gd name="connsiteX1454" fmla="*/ 6009356 w 8023328"/>
              <a:gd name="connsiteY1454" fmla="*/ 998371 h 2380521"/>
              <a:gd name="connsiteX1455" fmla="*/ 5940548 w 8023328"/>
              <a:gd name="connsiteY1455" fmla="*/ 998371 h 2380521"/>
              <a:gd name="connsiteX1456" fmla="*/ 5955726 w 8023328"/>
              <a:gd name="connsiteY1456" fmla="*/ 1010768 h 2380521"/>
              <a:gd name="connsiteX1457" fmla="*/ 5940548 w 8023328"/>
              <a:gd name="connsiteY1457" fmla="*/ 1024625 h 2380521"/>
              <a:gd name="connsiteX1458" fmla="*/ 5926130 w 8023328"/>
              <a:gd name="connsiteY1458" fmla="*/ 1010768 h 2380521"/>
              <a:gd name="connsiteX1459" fmla="*/ 5940548 w 8023328"/>
              <a:gd name="connsiteY1459" fmla="*/ 998371 h 2380521"/>
              <a:gd name="connsiteX1460" fmla="*/ 5870088 w 8023328"/>
              <a:gd name="connsiteY1460" fmla="*/ 998371 h 2380521"/>
              <a:gd name="connsiteX1461" fmla="*/ 5884877 w 8023328"/>
              <a:gd name="connsiteY1461" fmla="*/ 1010768 h 2380521"/>
              <a:gd name="connsiteX1462" fmla="*/ 5870088 w 8023328"/>
              <a:gd name="connsiteY1462" fmla="*/ 1024625 h 2380521"/>
              <a:gd name="connsiteX1463" fmla="*/ 5855299 w 8023328"/>
              <a:gd name="connsiteY1463" fmla="*/ 1010768 h 2380521"/>
              <a:gd name="connsiteX1464" fmla="*/ 5870088 w 8023328"/>
              <a:gd name="connsiteY1464" fmla="*/ 998371 h 2380521"/>
              <a:gd name="connsiteX1465" fmla="*/ 5799257 w 8023328"/>
              <a:gd name="connsiteY1465" fmla="*/ 998371 h 2380521"/>
              <a:gd name="connsiteX1466" fmla="*/ 5814045 w 8023328"/>
              <a:gd name="connsiteY1466" fmla="*/ 1010768 h 2380521"/>
              <a:gd name="connsiteX1467" fmla="*/ 5799257 w 8023328"/>
              <a:gd name="connsiteY1467" fmla="*/ 1024625 h 2380521"/>
              <a:gd name="connsiteX1468" fmla="*/ 5784469 w 8023328"/>
              <a:gd name="connsiteY1468" fmla="*/ 1010768 h 2380521"/>
              <a:gd name="connsiteX1469" fmla="*/ 5799257 w 8023328"/>
              <a:gd name="connsiteY1469" fmla="*/ 998371 h 2380521"/>
              <a:gd name="connsiteX1470" fmla="*/ 5724122 w 8023328"/>
              <a:gd name="connsiteY1470" fmla="*/ 998371 h 2380521"/>
              <a:gd name="connsiteX1471" fmla="*/ 5736519 w 8023328"/>
              <a:gd name="connsiteY1471" fmla="*/ 1010768 h 2380521"/>
              <a:gd name="connsiteX1472" fmla="*/ 5724122 w 8023328"/>
              <a:gd name="connsiteY1472" fmla="*/ 1024625 h 2380521"/>
              <a:gd name="connsiteX1473" fmla="*/ 5710266 w 8023328"/>
              <a:gd name="connsiteY1473" fmla="*/ 1010768 h 2380521"/>
              <a:gd name="connsiteX1474" fmla="*/ 5724122 w 8023328"/>
              <a:gd name="connsiteY1474" fmla="*/ 998371 h 2380521"/>
              <a:gd name="connsiteX1475" fmla="*/ 5653291 w 8023328"/>
              <a:gd name="connsiteY1475" fmla="*/ 998371 h 2380521"/>
              <a:gd name="connsiteX1476" fmla="*/ 5665688 w 8023328"/>
              <a:gd name="connsiteY1476" fmla="*/ 1012227 h 2380521"/>
              <a:gd name="connsiteX1477" fmla="*/ 5653291 w 8023328"/>
              <a:gd name="connsiteY1477" fmla="*/ 1024625 h 2380521"/>
              <a:gd name="connsiteX1478" fmla="*/ 5639435 w 8023328"/>
              <a:gd name="connsiteY1478" fmla="*/ 1012227 h 2380521"/>
              <a:gd name="connsiteX1479" fmla="*/ 5653291 w 8023328"/>
              <a:gd name="connsiteY1479" fmla="*/ 998371 h 2380521"/>
              <a:gd name="connsiteX1480" fmla="*/ 5581002 w 8023328"/>
              <a:gd name="connsiteY1480" fmla="*/ 998371 h 2380521"/>
              <a:gd name="connsiteX1481" fmla="*/ 5594858 w 8023328"/>
              <a:gd name="connsiteY1481" fmla="*/ 1012227 h 2380521"/>
              <a:gd name="connsiteX1482" fmla="*/ 5581002 w 8023328"/>
              <a:gd name="connsiteY1482" fmla="*/ 1024625 h 2380521"/>
              <a:gd name="connsiteX1483" fmla="*/ 5568605 w 8023328"/>
              <a:gd name="connsiteY1483" fmla="*/ 1012227 h 2380521"/>
              <a:gd name="connsiteX1484" fmla="*/ 5581002 w 8023328"/>
              <a:gd name="connsiteY1484" fmla="*/ 998371 h 2380521"/>
              <a:gd name="connsiteX1485" fmla="*/ 5510171 w 8023328"/>
              <a:gd name="connsiteY1485" fmla="*/ 998371 h 2380521"/>
              <a:gd name="connsiteX1486" fmla="*/ 5524027 w 8023328"/>
              <a:gd name="connsiteY1486" fmla="*/ 1012227 h 2380521"/>
              <a:gd name="connsiteX1487" fmla="*/ 5510171 w 8023328"/>
              <a:gd name="connsiteY1487" fmla="*/ 1024625 h 2380521"/>
              <a:gd name="connsiteX1488" fmla="*/ 5497774 w 8023328"/>
              <a:gd name="connsiteY1488" fmla="*/ 1012227 h 2380521"/>
              <a:gd name="connsiteX1489" fmla="*/ 5510171 w 8023328"/>
              <a:gd name="connsiteY1489" fmla="*/ 998371 h 2380521"/>
              <a:gd name="connsiteX1490" fmla="*/ 5438937 w 8023328"/>
              <a:gd name="connsiteY1490" fmla="*/ 998371 h 2380521"/>
              <a:gd name="connsiteX1491" fmla="*/ 5453178 w 8023328"/>
              <a:gd name="connsiteY1491" fmla="*/ 1012227 h 2380521"/>
              <a:gd name="connsiteX1492" fmla="*/ 5438937 w 8023328"/>
              <a:gd name="connsiteY1492" fmla="*/ 1024625 h 2380521"/>
              <a:gd name="connsiteX1493" fmla="*/ 5426945 w 8023328"/>
              <a:gd name="connsiteY1493" fmla="*/ 1012227 h 2380521"/>
              <a:gd name="connsiteX1494" fmla="*/ 5438937 w 8023328"/>
              <a:gd name="connsiteY1494" fmla="*/ 998371 h 2380521"/>
              <a:gd name="connsiteX1495" fmla="*/ 5367530 w 8023328"/>
              <a:gd name="connsiteY1495" fmla="*/ 998371 h 2380521"/>
              <a:gd name="connsiteX1496" fmla="*/ 5382318 w 8023328"/>
              <a:gd name="connsiteY1496" fmla="*/ 1012227 h 2380521"/>
              <a:gd name="connsiteX1497" fmla="*/ 5367530 w 8023328"/>
              <a:gd name="connsiteY1497" fmla="*/ 1024625 h 2380521"/>
              <a:gd name="connsiteX1498" fmla="*/ 5352742 w 8023328"/>
              <a:gd name="connsiteY1498" fmla="*/ 1012227 h 2380521"/>
              <a:gd name="connsiteX1499" fmla="*/ 5367530 w 8023328"/>
              <a:gd name="connsiteY1499" fmla="*/ 998371 h 2380521"/>
              <a:gd name="connsiteX1500" fmla="*/ 5296699 w 8023328"/>
              <a:gd name="connsiteY1500" fmla="*/ 998371 h 2380521"/>
              <a:gd name="connsiteX1501" fmla="*/ 5311488 w 8023328"/>
              <a:gd name="connsiteY1501" fmla="*/ 1012227 h 2380521"/>
              <a:gd name="connsiteX1502" fmla="*/ 5296699 w 8023328"/>
              <a:gd name="connsiteY1502" fmla="*/ 1024625 h 2380521"/>
              <a:gd name="connsiteX1503" fmla="*/ 5281910 w 8023328"/>
              <a:gd name="connsiteY1503" fmla="*/ 1012227 h 2380521"/>
              <a:gd name="connsiteX1504" fmla="*/ 5296699 w 8023328"/>
              <a:gd name="connsiteY1504" fmla="*/ 998371 h 2380521"/>
              <a:gd name="connsiteX1505" fmla="*/ 5225869 w 8023328"/>
              <a:gd name="connsiteY1505" fmla="*/ 998371 h 2380521"/>
              <a:gd name="connsiteX1506" fmla="*/ 5240657 w 8023328"/>
              <a:gd name="connsiteY1506" fmla="*/ 1012227 h 2380521"/>
              <a:gd name="connsiteX1507" fmla="*/ 5225869 w 8023328"/>
              <a:gd name="connsiteY1507" fmla="*/ 1024625 h 2380521"/>
              <a:gd name="connsiteX1508" fmla="*/ 5211081 w 8023328"/>
              <a:gd name="connsiteY1508" fmla="*/ 1012227 h 2380521"/>
              <a:gd name="connsiteX1509" fmla="*/ 5225869 w 8023328"/>
              <a:gd name="connsiteY1509" fmla="*/ 998371 h 2380521"/>
              <a:gd name="connsiteX1510" fmla="*/ 5154105 w 8023328"/>
              <a:gd name="connsiteY1510" fmla="*/ 998371 h 2380521"/>
              <a:gd name="connsiteX1511" fmla="*/ 5166502 w 8023328"/>
              <a:gd name="connsiteY1511" fmla="*/ 1012227 h 2380521"/>
              <a:gd name="connsiteX1512" fmla="*/ 5154105 w 8023328"/>
              <a:gd name="connsiteY1512" fmla="*/ 1024625 h 2380521"/>
              <a:gd name="connsiteX1513" fmla="*/ 5140249 w 8023328"/>
              <a:gd name="connsiteY1513" fmla="*/ 1012227 h 2380521"/>
              <a:gd name="connsiteX1514" fmla="*/ 5154105 w 8023328"/>
              <a:gd name="connsiteY1514" fmla="*/ 998371 h 2380521"/>
              <a:gd name="connsiteX1515" fmla="*/ 5083276 w 8023328"/>
              <a:gd name="connsiteY1515" fmla="*/ 998371 h 2380521"/>
              <a:gd name="connsiteX1516" fmla="*/ 5095673 w 8023328"/>
              <a:gd name="connsiteY1516" fmla="*/ 1012227 h 2380521"/>
              <a:gd name="connsiteX1517" fmla="*/ 5083276 w 8023328"/>
              <a:gd name="connsiteY1517" fmla="*/ 1024625 h 2380521"/>
              <a:gd name="connsiteX1518" fmla="*/ 5069420 w 8023328"/>
              <a:gd name="connsiteY1518" fmla="*/ 1012227 h 2380521"/>
              <a:gd name="connsiteX1519" fmla="*/ 5083276 w 8023328"/>
              <a:gd name="connsiteY1519" fmla="*/ 998371 h 2380521"/>
              <a:gd name="connsiteX1520" fmla="*/ 5012445 w 8023328"/>
              <a:gd name="connsiteY1520" fmla="*/ 998371 h 2380521"/>
              <a:gd name="connsiteX1521" fmla="*/ 5024842 w 8023328"/>
              <a:gd name="connsiteY1521" fmla="*/ 1012227 h 2380521"/>
              <a:gd name="connsiteX1522" fmla="*/ 5012445 w 8023328"/>
              <a:gd name="connsiteY1522" fmla="*/ 1024625 h 2380521"/>
              <a:gd name="connsiteX1523" fmla="*/ 4998589 w 8023328"/>
              <a:gd name="connsiteY1523" fmla="*/ 1012227 h 2380521"/>
              <a:gd name="connsiteX1524" fmla="*/ 5012445 w 8023328"/>
              <a:gd name="connsiteY1524" fmla="*/ 998371 h 2380521"/>
              <a:gd name="connsiteX1525" fmla="*/ 4940157 w 8023328"/>
              <a:gd name="connsiteY1525" fmla="*/ 998371 h 2380521"/>
              <a:gd name="connsiteX1526" fmla="*/ 4954013 w 8023328"/>
              <a:gd name="connsiteY1526" fmla="*/ 1012227 h 2380521"/>
              <a:gd name="connsiteX1527" fmla="*/ 4940157 w 8023328"/>
              <a:gd name="connsiteY1527" fmla="*/ 1024625 h 2380521"/>
              <a:gd name="connsiteX1528" fmla="*/ 4927760 w 8023328"/>
              <a:gd name="connsiteY1528" fmla="*/ 1012227 h 2380521"/>
              <a:gd name="connsiteX1529" fmla="*/ 4940157 w 8023328"/>
              <a:gd name="connsiteY1529" fmla="*/ 998371 h 2380521"/>
              <a:gd name="connsiteX1530" fmla="*/ 4865953 w 8023328"/>
              <a:gd name="connsiteY1530" fmla="*/ 998371 h 2380521"/>
              <a:gd name="connsiteX1531" fmla="*/ 4879809 w 8023328"/>
              <a:gd name="connsiteY1531" fmla="*/ 1012227 h 2380521"/>
              <a:gd name="connsiteX1532" fmla="*/ 4865953 w 8023328"/>
              <a:gd name="connsiteY1532" fmla="*/ 1024625 h 2380521"/>
              <a:gd name="connsiteX1533" fmla="*/ 4853556 w 8023328"/>
              <a:gd name="connsiteY1533" fmla="*/ 1012227 h 2380521"/>
              <a:gd name="connsiteX1534" fmla="*/ 4865953 w 8023328"/>
              <a:gd name="connsiteY1534" fmla="*/ 998371 h 2380521"/>
              <a:gd name="connsiteX1535" fmla="*/ 4797514 w 8023328"/>
              <a:gd name="connsiteY1535" fmla="*/ 998371 h 2380521"/>
              <a:gd name="connsiteX1536" fmla="*/ 4812303 w 8023328"/>
              <a:gd name="connsiteY1536" fmla="*/ 1012227 h 2380521"/>
              <a:gd name="connsiteX1537" fmla="*/ 4797514 w 8023328"/>
              <a:gd name="connsiteY1537" fmla="*/ 1024625 h 2380521"/>
              <a:gd name="connsiteX1538" fmla="*/ 4782725 w 8023328"/>
              <a:gd name="connsiteY1538" fmla="*/ 1012227 h 2380521"/>
              <a:gd name="connsiteX1539" fmla="*/ 4797514 w 8023328"/>
              <a:gd name="connsiteY1539" fmla="*/ 998371 h 2380521"/>
              <a:gd name="connsiteX1540" fmla="*/ 4726684 w 8023328"/>
              <a:gd name="connsiteY1540" fmla="*/ 998371 h 2380521"/>
              <a:gd name="connsiteX1541" fmla="*/ 4741472 w 8023328"/>
              <a:gd name="connsiteY1541" fmla="*/ 1012227 h 2380521"/>
              <a:gd name="connsiteX1542" fmla="*/ 4726684 w 8023328"/>
              <a:gd name="connsiteY1542" fmla="*/ 1024625 h 2380521"/>
              <a:gd name="connsiteX1543" fmla="*/ 4711896 w 8023328"/>
              <a:gd name="connsiteY1543" fmla="*/ 1012227 h 2380521"/>
              <a:gd name="connsiteX1544" fmla="*/ 4726684 w 8023328"/>
              <a:gd name="connsiteY1544" fmla="*/ 998371 h 2380521"/>
              <a:gd name="connsiteX1545" fmla="*/ 4655853 w 8023328"/>
              <a:gd name="connsiteY1545" fmla="*/ 998371 h 2380521"/>
              <a:gd name="connsiteX1546" fmla="*/ 4670642 w 8023328"/>
              <a:gd name="connsiteY1546" fmla="*/ 1012227 h 2380521"/>
              <a:gd name="connsiteX1547" fmla="*/ 4655853 w 8023328"/>
              <a:gd name="connsiteY1547" fmla="*/ 1024625 h 2380521"/>
              <a:gd name="connsiteX1548" fmla="*/ 4641064 w 8023328"/>
              <a:gd name="connsiteY1548" fmla="*/ 1012227 h 2380521"/>
              <a:gd name="connsiteX1549" fmla="*/ 4655853 w 8023328"/>
              <a:gd name="connsiteY1549" fmla="*/ 998371 h 2380521"/>
              <a:gd name="connsiteX1550" fmla="*/ 4584091 w 8023328"/>
              <a:gd name="connsiteY1550" fmla="*/ 998371 h 2380521"/>
              <a:gd name="connsiteX1551" fmla="*/ 4596488 w 8023328"/>
              <a:gd name="connsiteY1551" fmla="*/ 1012227 h 2380521"/>
              <a:gd name="connsiteX1552" fmla="*/ 4584091 w 8023328"/>
              <a:gd name="connsiteY1552" fmla="*/ 1024625 h 2380521"/>
              <a:gd name="connsiteX1553" fmla="*/ 4570235 w 8023328"/>
              <a:gd name="connsiteY1553" fmla="*/ 1012227 h 2380521"/>
              <a:gd name="connsiteX1554" fmla="*/ 4584091 w 8023328"/>
              <a:gd name="connsiteY1554" fmla="*/ 998371 h 2380521"/>
              <a:gd name="connsiteX1555" fmla="*/ 4513260 w 8023328"/>
              <a:gd name="connsiteY1555" fmla="*/ 998371 h 2380521"/>
              <a:gd name="connsiteX1556" fmla="*/ 4525657 w 8023328"/>
              <a:gd name="connsiteY1556" fmla="*/ 1012227 h 2380521"/>
              <a:gd name="connsiteX1557" fmla="*/ 4513260 w 8023328"/>
              <a:gd name="connsiteY1557" fmla="*/ 1024625 h 2380521"/>
              <a:gd name="connsiteX1558" fmla="*/ 4499404 w 8023328"/>
              <a:gd name="connsiteY1558" fmla="*/ 1012227 h 2380521"/>
              <a:gd name="connsiteX1559" fmla="*/ 4513260 w 8023328"/>
              <a:gd name="connsiteY1559" fmla="*/ 998371 h 2380521"/>
              <a:gd name="connsiteX1560" fmla="*/ 4439056 w 8023328"/>
              <a:gd name="connsiteY1560" fmla="*/ 998371 h 2380521"/>
              <a:gd name="connsiteX1561" fmla="*/ 4451453 w 8023328"/>
              <a:gd name="connsiteY1561" fmla="*/ 1012227 h 2380521"/>
              <a:gd name="connsiteX1562" fmla="*/ 4439056 w 8023328"/>
              <a:gd name="connsiteY1562" fmla="*/ 1024625 h 2380521"/>
              <a:gd name="connsiteX1563" fmla="*/ 4425200 w 8023328"/>
              <a:gd name="connsiteY1563" fmla="*/ 1012227 h 2380521"/>
              <a:gd name="connsiteX1564" fmla="*/ 4439056 w 8023328"/>
              <a:gd name="connsiteY1564" fmla="*/ 998371 h 2380521"/>
              <a:gd name="connsiteX1565" fmla="*/ 4366768 w 8023328"/>
              <a:gd name="connsiteY1565" fmla="*/ 998371 h 2380521"/>
              <a:gd name="connsiteX1566" fmla="*/ 4380624 w 8023328"/>
              <a:gd name="connsiteY1566" fmla="*/ 1012227 h 2380521"/>
              <a:gd name="connsiteX1567" fmla="*/ 4366768 w 8023328"/>
              <a:gd name="connsiteY1567" fmla="*/ 1024625 h 2380521"/>
              <a:gd name="connsiteX1568" fmla="*/ 4354371 w 8023328"/>
              <a:gd name="connsiteY1568" fmla="*/ 1012227 h 2380521"/>
              <a:gd name="connsiteX1569" fmla="*/ 4366768 w 8023328"/>
              <a:gd name="connsiteY1569" fmla="*/ 998371 h 2380521"/>
              <a:gd name="connsiteX1570" fmla="*/ 4295937 w 8023328"/>
              <a:gd name="connsiteY1570" fmla="*/ 998371 h 2380521"/>
              <a:gd name="connsiteX1571" fmla="*/ 4309793 w 8023328"/>
              <a:gd name="connsiteY1571" fmla="*/ 1012227 h 2380521"/>
              <a:gd name="connsiteX1572" fmla="*/ 4295937 w 8023328"/>
              <a:gd name="connsiteY1572" fmla="*/ 1024625 h 2380521"/>
              <a:gd name="connsiteX1573" fmla="*/ 4283540 w 8023328"/>
              <a:gd name="connsiteY1573" fmla="*/ 1012227 h 2380521"/>
              <a:gd name="connsiteX1574" fmla="*/ 4295937 w 8023328"/>
              <a:gd name="connsiteY1574" fmla="*/ 998371 h 2380521"/>
              <a:gd name="connsiteX1575" fmla="*/ 4225107 w 8023328"/>
              <a:gd name="connsiteY1575" fmla="*/ 998371 h 2380521"/>
              <a:gd name="connsiteX1576" fmla="*/ 4238963 w 8023328"/>
              <a:gd name="connsiteY1576" fmla="*/ 1012227 h 2380521"/>
              <a:gd name="connsiteX1577" fmla="*/ 4225107 w 8023328"/>
              <a:gd name="connsiteY1577" fmla="*/ 1024625 h 2380521"/>
              <a:gd name="connsiteX1578" fmla="*/ 4212710 w 8023328"/>
              <a:gd name="connsiteY1578" fmla="*/ 1012227 h 2380521"/>
              <a:gd name="connsiteX1579" fmla="*/ 4225107 w 8023328"/>
              <a:gd name="connsiteY1579" fmla="*/ 998371 h 2380521"/>
              <a:gd name="connsiteX1580" fmla="*/ 4153295 w 8023328"/>
              <a:gd name="connsiteY1580" fmla="*/ 998371 h 2380521"/>
              <a:gd name="connsiteX1581" fmla="*/ 4168083 w 8023328"/>
              <a:gd name="connsiteY1581" fmla="*/ 1012227 h 2380521"/>
              <a:gd name="connsiteX1582" fmla="*/ 4153295 w 8023328"/>
              <a:gd name="connsiteY1582" fmla="*/ 1024625 h 2380521"/>
              <a:gd name="connsiteX1583" fmla="*/ 4138507 w 8023328"/>
              <a:gd name="connsiteY1583" fmla="*/ 1012227 h 2380521"/>
              <a:gd name="connsiteX1584" fmla="*/ 4153295 w 8023328"/>
              <a:gd name="connsiteY1584" fmla="*/ 998371 h 2380521"/>
              <a:gd name="connsiteX1585" fmla="*/ 4082465 w 8023328"/>
              <a:gd name="connsiteY1585" fmla="*/ 998371 h 2380521"/>
              <a:gd name="connsiteX1586" fmla="*/ 4097254 w 8023328"/>
              <a:gd name="connsiteY1586" fmla="*/ 1012227 h 2380521"/>
              <a:gd name="connsiteX1587" fmla="*/ 4082465 w 8023328"/>
              <a:gd name="connsiteY1587" fmla="*/ 1024625 h 2380521"/>
              <a:gd name="connsiteX1588" fmla="*/ 4067676 w 8023328"/>
              <a:gd name="connsiteY1588" fmla="*/ 1012227 h 2380521"/>
              <a:gd name="connsiteX1589" fmla="*/ 4082465 w 8023328"/>
              <a:gd name="connsiteY1589" fmla="*/ 998371 h 2380521"/>
              <a:gd name="connsiteX1590" fmla="*/ 4011635 w 8023328"/>
              <a:gd name="connsiteY1590" fmla="*/ 998371 h 2380521"/>
              <a:gd name="connsiteX1591" fmla="*/ 4026423 w 8023328"/>
              <a:gd name="connsiteY1591" fmla="*/ 1012227 h 2380521"/>
              <a:gd name="connsiteX1592" fmla="*/ 4011635 w 8023328"/>
              <a:gd name="connsiteY1592" fmla="*/ 1024625 h 2380521"/>
              <a:gd name="connsiteX1593" fmla="*/ 3996847 w 8023328"/>
              <a:gd name="connsiteY1593" fmla="*/ 1012227 h 2380521"/>
              <a:gd name="connsiteX1594" fmla="*/ 4011635 w 8023328"/>
              <a:gd name="connsiteY1594" fmla="*/ 998371 h 2380521"/>
              <a:gd name="connsiteX1595" fmla="*/ 3939871 w 8023328"/>
              <a:gd name="connsiteY1595" fmla="*/ 998371 h 2380521"/>
              <a:gd name="connsiteX1596" fmla="*/ 3952268 w 8023328"/>
              <a:gd name="connsiteY1596" fmla="*/ 1012227 h 2380521"/>
              <a:gd name="connsiteX1597" fmla="*/ 3939871 w 8023328"/>
              <a:gd name="connsiteY1597" fmla="*/ 1024625 h 2380521"/>
              <a:gd name="connsiteX1598" fmla="*/ 3926015 w 8023328"/>
              <a:gd name="connsiteY1598" fmla="*/ 1012227 h 2380521"/>
              <a:gd name="connsiteX1599" fmla="*/ 3939871 w 8023328"/>
              <a:gd name="connsiteY1599" fmla="*/ 998371 h 2380521"/>
              <a:gd name="connsiteX1600" fmla="*/ 3869042 w 8023328"/>
              <a:gd name="connsiteY1600" fmla="*/ 998371 h 2380521"/>
              <a:gd name="connsiteX1601" fmla="*/ 3881439 w 8023328"/>
              <a:gd name="connsiteY1601" fmla="*/ 1013160 h 2380521"/>
              <a:gd name="connsiteX1602" fmla="*/ 3869042 w 8023328"/>
              <a:gd name="connsiteY1602" fmla="*/ 1027949 h 2380521"/>
              <a:gd name="connsiteX1603" fmla="*/ 3855186 w 8023328"/>
              <a:gd name="connsiteY1603" fmla="*/ 1013160 h 2380521"/>
              <a:gd name="connsiteX1604" fmla="*/ 3869042 w 8023328"/>
              <a:gd name="connsiteY1604" fmla="*/ 998371 h 2380521"/>
              <a:gd name="connsiteX1605" fmla="*/ 3798211 w 8023328"/>
              <a:gd name="connsiteY1605" fmla="*/ 998371 h 2380521"/>
              <a:gd name="connsiteX1606" fmla="*/ 3810608 w 8023328"/>
              <a:gd name="connsiteY1606" fmla="*/ 1013160 h 2380521"/>
              <a:gd name="connsiteX1607" fmla="*/ 3798211 w 8023328"/>
              <a:gd name="connsiteY1607" fmla="*/ 1027949 h 2380521"/>
              <a:gd name="connsiteX1608" fmla="*/ 3784355 w 8023328"/>
              <a:gd name="connsiteY1608" fmla="*/ 1013160 h 2380521"/>
              <a:gd name="connsiteX1609" fmla="*/ 3798211 w 8023328"/>
              <a:gd name="connsiteY1609" fmla="*/ 998371 h 2380521"/>
              <a:gd name="connsiteX1610" fmla="*/ 3725922 w 8023328"/>
              <a:gd name="connsiteY1610" fmla="*/ 998371 h 2380521"/>
              <a:gd name="connsiteX1611" fmla="*/ 3739778 w 8023328"/>
              <a:gd name="connsiteY1611" fmla="*/ 1013160 h 2380521"/>
              <a:gd name="connsiteX1612" fmla="*/ 3725922 w 8023328"/>
              <a:gd name="connsiteY1612" fmla="*/ 1027949 h 2380521"/>
              <a:gd name="connsiteX1613" fmla="*/ 3713525 w 8023328"/>
              <a:gd name="connsiteY1613" fmla="*/ 1013160 h 2380521"/>
              <a:gd name="connsiteX1614" fmla="*/ 3725922 w 8023328"/>
              <a:gd name="connsiteY1614" fmla="*/ 998371 h 2380521"/>
              <a:gd name="connsiteX1615" fmla="*/ 724105 w 8023328"/>
              <a:gd name="connsiteY1615" fmla="*/ 998371 h 2380521"/>
              <a:gd name="connsiteX1616" fmla="*/ 737962 w 8023328"/>
              <a:gd name="connsiteY1616" fmla="*/ 1010768 h 2380521"/>
              <a:gd name="connsiteX1617" fmla="*/ 724105 w 8023328"/>
              <a:gd name="connsiteY1617" fmla="*/ 1024625 h 2380521"/>
              <a:gd name="connsiteX1618" fmla="*/ 711707 w 8023328"/>
              <a:gd name="connsiteY1618" fmla="*/ 1010768 h 2380521"/>
              <a:gd name="connsiteX1619" fmla="*/ 724105 w 8023328"/>
              <a:gd name="connsiteY1619" fmla="*/ 998371 h 2380521"/>
              <a:gd name="connsiteX1620" fmla="*/ 653274 w 8023328"/>
              <a:gd name="connsiteY1620" fmla="*/ 998371 h 2380521"/>
              <a:gd name="connsiteX1621" fmla="*/ 667129 w 8023328"/>
              <a:gd name="connsiteY1621" fmla="*/ 1010768 h 2380521"/>
              <a:gd name="connsiteX1622" fmla="*/ 653274 w 8023328"/>
              <a:gd name="connsiteY1622" fmla="*/ 1024625 h 2380521"/>
              <a:gd name="connsiteX1623" fmla="*/ 640877 w 8023328"/>
              <a:gd name="connsiteY1623" fmla="*/ 1010768 h 2380521"/>
              <a:gd name="connsiteX1624" fmla="*/ 653274 w 8023328"/>
              <a:gd name="connsiteY1624" fmla="*/ 998371 h 2380521"/>
              <a:gd name="connsiteX1625" fmla="*/ 582446 w 8023328"/>
              <a:gd name="connsiteY1625" fmla="*/ 998371 h 2380521"/>
              <a:gd name="connsiteX1626" fmla="*/ 596301 w 8023328"/>
              <a:gd name="connsiteY1626" fmla="*/ 1010768 h 2380521"/>
              <a:gd name="connsiteX1627" fmla="*/ 582446 w 8023328"/>
              <a:gd name="connsiteY1627" fmla="*/ 1024625 h 2380521"/>
              <a:gd name="connsiteX1628" fmla="*/ 570047 w 8023328"/>
              <a:gd name="connsiteY1628" fmla="*/ 1010768 h 2380521"/>
              <a:gd name="connsiteX1629" fmla="*/ 582446 w 8023328"/>
              <a:gd name="connsiteY1629" fmla="*/ 998371 h 2380521"/>
              <a:gd name="connsiteX1630" fmla="*/ 513636 w 8023328"/>
              <a:gd name="connsiteY1630" fmla="*/ 998371 h 2380521"/>
              <a:gd name="connsiteX1631" fmla="*/ 528813 w 8023328"/>
              <a:gd name="connsiteY1631" fmla="*/ 1010768 h 2380521"/>
              <a:gd name="connsiteX1632" fmla="*/ 513636 w 8023328"/>
              <a:gd name="connsiteY1632" fmla="*/ 1024625 h 2380521"/>
              <a:gd name="connsiteX1633" fmla="*/ 499216 w 8023328"/>
              <a:gd name="connsiteY1633" fmla="*/ 1010768 h 2380521"/>
              <a:gd name="connsiteX1634" fmla="*/ 513636 w 8023328"/>
              <a:gd name="connsiteY1634" fmla="*/ 998371 h 2380521"/>
              <a:gd name="connsiteX1635" fmla="*/ 439802 w 8023328"/>
              <a:gd name="connsiteY1635" fmla="*/ 998371 h 2380521"/>
              <a:gd name="connsiteX1636" fmla="*/ 454592 w 8023328"/>
              <a:gd name="connsiteY1636" fmla="*/ 1010768 h 2380521"/>
              <a:gd name="connsiteX1637" fmla="*/ 439802 w 8023328"/>
              <a:gd name="connsiteY1637" fmla="*/ 1024625 h 2380521"/>
              <a:gd name="connsiteX1638" fmla="*/ 425014 w 8023328"/>
              <a:gd name="connsiteY1638" fmla="*/ 1010768 h 2380521"/>
              <a:gd name="connsiteX1639" fmla="*/ 439802 w 8023328"/>
              <a:gd name="connsiteY1639" fmla="*/ 998371 h 2380521"/>
              <a:gd name="connsiteX1640" fmla="*/ 368040 w 8023328"/>
              <a:gd name="connsiteY1640" fmla="*/ 998371 h 2380521"/>
              <a:gd name="connsiteX1641" fmla="*/ 380438 w 8023328"/>
              <a:gd name="connsiteY1641" fmla="*/ 1012227 h 2380521"/>
              <a:gd name="connsiteX1642" fmla="*/ 368040 w 8023328"/>
              <a:gd name="connsiteY1642" fmla="*/ 1024625 h 2380521"/>
              <a:gd name="connsiteX1643" fmla="*/ 354183 w 8023328"/>
              <a:gd name="connsiteY1643" fmla="*/ 1012227 h 2380521"/>
              <a:gd name="connsiteX1644" fmla="*/ 368040 w 8023328"/>
              <a:gd name="connsiteY1644" fmla="*/ 998371 h 2380521"/>
              <a:gd name="connsiteX1645" fmla="*/ 297208 w 8023328"/>
              <a:gd name="connsiteY1645" fmla="*/ 998371 h 2380521"/>
              <a:gd name="connsiteX1646" fmla="*/ 309606 w 8023328"/>
              <a:gd name="connsiteY1646" fmla="*/ 1012227 h 2380521"/>
              <a:gd name="connsiteX1647" fmla="*/ 297208 w 8023328"/>
              <a:gd name="connsiteY1647" fmla="*/ 1024625 h 2380521"/>
              <a:gd name="connsiteX1648" fmla="*/ 283352 w 8023328"/>
              <a:gd name="connsiteY1648" fmla="*/ 1012227 h 2380521"/>
              <a:gd name="connsiteX1649" fmla="*/ 297208 w 8023328"/>
              <a:gd name="connsiteY1649" fmla="*/ 998371 h 2380521"/>
              <a:gd name="connsiteX1650" fmla="*/ 226379 w 8023328"/>
              <a:gd name="connsiteY1650" fmla="*/ 998371 h 2380521"/>
              <a:gd name="connsiteX1651" fmla="*/ 238778 w 8023328"/>
              <a:gd name="connsiteY1651" fmla="*/ 1012227 h 2380521"/>
              <a:gd name="connsiteX1652" fmla="*/ 226379 w 8023328"/>
              <a:gd name="connsiteY1652" fmla="*/ 1024625 h 2380521"/>
              <a:gd name="connsiteX1653" fmla="*/ 212523 w 8023328"/>
              <a:gd name="connsiteY1653" fmla="*/ 1012227 h 2380521"/>
              <a:gd name="connsiteX1654" fmla="*/ 226379 w 8023328"/>
              <a:gd name="connsiteY1654" fmla="*/ 998371 h 2380521"/>
              <a:gd name="connsiteX1655" fmla="*/ 154085 w 8023328"/>
              <a:gd name="connsiteY1655" fmla="*/ 998371 h 2380521"/>
              <a:gd name="connsiteX1656" fmla="*/ 167941 w 8023328"/>
              <a:gd name="connsiteY1656" fmla="*/ 1012227 h 2380521"/>
              <a:gd name="connsiteX1657" fmla="*/ 154085 w 8023328"/>
              <a:gd name="connsiteY1657" fmla="*/ 1024625 h 2380521"/>
              <a:gd name="connsiteX1658" fmla="*/ 141687 w 8023328"/>
              <a:gd name="connsiteY1658" fmla="*/ 1012227 h 2380521"/>
              <a:gd name="connsiteX1659" fmla="*/ 154085 w 8023328"/>
              <a:gd name="connsiteY1659" fmla="*/ 998371 h 2380521"/>
              <a:gd name="connsiteX1660" fmla="*/ 83255 w 8023328"/>
              <a:gd name="connsiteY1660" fmla="*/ 998371 h 2380521"/>
              <a:gd name="connsiteX1661" fmla="*/ 97111 w 8023328"/>
              <a:gd name="connsiteY1661" fmla="*/ 1012227 h 2380521"/>
              <a:gd name="connsiteX1662" fmla="*/ 83255 w 8023328"/>
              <a:gd name="connsiteY1662" fmla="*/ 1024625 h 2380521"/>
              <a:gd name="connsiteX1663" fmla="*/ 70858 w 8023328"/>
              <a:gd name="connsiteY1663" fmla="*/ 1012227 h 2380521"/>
              <a:gd name="connsiteX1664" fmla="*/ 83255 w 8023328"/>
              <a:gd name="connsiteY1664" fmla="*/ 998371 h 2380521"/>
              <a:gd name="connsiteX1665" fmla="*/ 12019 w 8023328"/>
              <a:gd name="connsiteY1665" fmla="*/ 998371 h 2380521"/>
              <a:gd name="connsiteX1666" fmla="*/ 26260 w 8023328"/>
              <a:gd name="connsiteY1666" fmla="*/ 1012227 h 2380521"/>
              <a:gd name="connsiteX1667" fmla="*/ 12019 w 8023328"/>
              <a:gd name="connsiteY1667" fmla="*/ 1024625 h 2380521"/>
              <a:gd name="connsiteX1668" fmla="*/ 27 w 8023328"/>
              <a:gd name="connsiteY1668" fmla="*/ 1012227 h 2380521"/>
              <a:gd name="connsiteX1669" fmla="*/ 12019 w 8023328"/>
              <a:gd name="connsiteY1669" fmla="*/ 998371 h 2380521"/>
              <a:gd name="connsiteX1670" fmla="*/ 870603 w 8023328"/>
              <a:gd name="connsiteY1670" fmla="*/ 927542 h 2380521"/>
              <a:gd name="connsiteX1671" fmla="*/ 883001 w 8023328"/>
              <a:gd name="connsiteY1671" fmla="*/ 939939 h 2380521"/>
              <a:gd name="connsiteX1672" fmla="*/ 870603 w 8023328"/>
              <a:gd name="connsiteY1672" fmla="*/ 953796 h 2380521"/>
              <a:gd name="connsiteX1673" fmla="*/ 856747 w 8023328"/>
              <a:gd name="connsiteY1673" fmla="*/ 939939 h 2380521"/>
              <a:gd name="connsiteX1674" fmla="*/ 870603 w 8023328"/>
              <a:gd name="connsiteY1674" fmla="*/ 927542 h 2380521"/>
              <a:gd name="connsiteX1675" fmla="*/ 799773 w 8023328"/>
              <a:gd name="connsiteY1675" fmla="*/ 927542 h 2380521"/>
              <a:gd name="connsiteX1676" fmla="*/ 812171 w 8023328"/>
              <a:gd name="connsiteY1676" fmla="*/ 939939 h 2380521"/>
              <a:gd name="connsiteX1677" fmla="*/ 799773 w 8023328"/>
              <a:gd name="connsiteY1677" fmla="*/ 953796 h 2380521"/>
              <a:gd name="connsiteX1678" fmla="*/ 785917 w 8023328"/>
              <a:gd name="connsiteY1678" fmla="*/ 939939 h 2380521"/>
              <a:gd name="connsiteX1679" fmla="*/ 799773 w 8023328"/>
              <a:gd name="connsiteY1679" fmla="*/ 927542 h 2380521"/>
              <a:gd name="connsiteX1680" fmla="*/ 724112 w 8023328"/>
              <a:gd name="connsiteY1680" fmla="*/ 927542 h 2380521"/>
              <a:gd name="connsiteX1681" fmla="*/ 737968 w 8023328"/>
              <a:gd name="connsiteY1681" fmla="*/ 939939 h 2380521"/>
              <a:gd name="connsiteX1682" fmla="*/ 724112 w 8023328"/>
              <a:gd name="connsiteY1682" fmla="*/ 953796 h 2380521"/>
              <a:gd name="connsiteX1683" fmla="*/ 711714 w 8023328"/>
              <a:gd name="connsiteY1683" fmla="*/ 939939 h 2380521"/>
              <a:gd name="connsiteX1684" fmla="*/ 724112 w 8023328"/>
              <a:gd name="connsiteY1684" fmla="*/ 927542 h 2380521"/>
              <a:gd name="connsiteX1685" fmla="*/ 653281 w 8023328"/>
              <a:gd name="connsiteY1685" fmla="*/ 927542 h 2380521"/>
              <a:gd name="connsiteX1686" fmla="*/ 667137 w 8023328"/>
              <a:gd name="connsiteY1686" fmla="*/ 939939 h 2380521"/>
              <a:gd name="connsiteX1687" fmla="*/ 653281 w 8023328"/>
              <a:gd name="connsiteY1687" fmla="*/ 953796 h 2380521"/>
              <a:gd name="connsiteX1688" fmla="*/ 640884 w 8023328"/>
              <a:gd name="connsiteY1688" fmla="*/ 939939 h 2380521"/>
              <a:gd name="connsiteX1689" fmla="*/ 653281 w 8023328"/>
              <a:gd name="connsiteY1689" fmla="*/ 927542 h 2380521"/>
              <a:gd name="connsiteX1690" fmla="*/ 582453 w 8023328"/>
              <a:gd name="connsiteY1690" fmla="*/ 927542 h 2380521"/>
              <a:gd name="connsiteX1691" fmla="*/ 596309 w 8023328"/>
              <a:gd name="connsiteY1691" fmla="*/ 939939 h 2380521"/>
              <a:gd name="connsiteX1692" fmla="*/ 582453 w 8023328"/>
              <a:gd name="connsiteY1692" fmla="*/ 953796 h 2380521"/>
              <a:gd name="connsiteX1693" fmla="*/ 570054 w 8023328"/>
              <a:gd name="connsiteY1693" fmla="*/ 939939 h 2380521"/>
              <a:gd name="connsiteX1694" fmla="*/ 582453 w 8023328"/>
              <a:gd name="connsiteY1694" fmla="*/ 927542 h 2380521"/>
              <a:gd name="connsiteX1695" fmla="*/ 513642 w 8023328"/>
              <a:gd name="connsiteY1695" fmla="*/ 927542 h 2380521"/>
              <a:gd name="connsiteX1696" fmla="*/ 528820 w 8023328"/>
              <a:gd name="connsiteY1696" fmla="*/ 939939 h 2380521"/>
              <a:gd name="connsiteX1697" fmla="*/ 513642 w 8023328"/>
              <a:gd name="connsiteY1697" fmla="*/ 953796 h 2380521"/>
              <a:gd name="connsiteX1698" fmla="*/ 499223 w 8023328"/>
              <a:gd name="connsiteY1698" fmla="*/ 939939 h 2380521"/>
              <a:gd name="connsiteX1699" fmla="*/ 513642 w 8023328"/>
              <a:gd name="connsiteY1699" fmla="*/ 927542 h 2380521"/>
              <a:gd name="connsiteX1700" fmla="*/ 439809 w 8023328"/>
              <a:gd name="connsiteY1700" fmla="*/ 927542 h 2380521"/>
              <a:gd name="connsiteX1701" fmla="*/ 454599 w 8023328"/>
              <a:gd name="connsiteY1701" fmla="*/ 939939 h 2380521"/>
              <a:gd name="connsiteX1702" fmla="*/ 439809 w 8023328"/>
              <a:gd name="connsiteY1702" fmla="*/ 953796 h 2380521"/>
              <a:gd name="connsiteX1703" fmla="*/ 425021 w 8023328"/>
              <a:gd name="connsiteY1703" fmla="*/ 939939 h 2380521"/>
              <a:gd name="connsiteX1704" fmla="*/ 439809 w 8023328"/>
              <a:gd name="connsiteY1704" fmla="*/ 927542 h 2380521"/>
              <a:gd name="connsiteX1705" fmla="*/ 368046 w 8023328"/>
              <a:gd name="connsiteY1705" fmla="*/ 927542 h 2380521"/>
              <a:gd name="connsiteX1706" fmla="*/ 380444 w 8023328"/>
              <a:gd name="connsiteY1706" fmla="*/ 939939 h 2380521"/>
              <a:gd name="connsiteX1707" fmla="*/ 368046 w 8023328"/>
              <a:gd name="connsiteY1707" fmla="*/ 953796 h 2380521"/>
              <a:gd name="connsiteX1708" fmla="*/ 354191 w 8023328"/>
              <a:gd name="connsiteY1708" fmla="*/ 939939 h 2380521"/>
              <a:gd name="connsiteX1709" fmla="*/ 368046 w 8023328"/>
              <a:gd name="connsiteY1709" fmla="*/ 927542 h 2380521"/>
              <a:gd name="connsiteX1710" fmla="*/ 297214 w 8023328"/>
              <a:gd name="connsiteY1710" fmla="*/ 927542 h 2380521"/>
              <a:gd name="connsiteX1711" fmla="*/ 309612 w 8023328"/>
              <a:gd name="connsiteY1711" fmla="*/ 939939 h 2380521"/>
              <a:gd name="connsiteX1712" fmla="*/ 297214 w 8023328"/>
              <a:gd name="connsiteY1712" fmla="*/ 953796 h 2380521"/>
              <a:gd name="connsiteX1713" fmla="*/ 283359 w 8023328"/>
              <a:gd name="connsiteY1713" fmla="*/ 939939 h 2380521"/>
              <a:gd name="connsiteX1714" fmla="*/ 297214 w 8023328"/>
              <a:gd name="connsiteY1714" fmla="*/ 927542 h 2380521"/>
              <a:gd name="connsiteX1715" fmla="*/ 226386 w 8023328"/>
              <a:gd name="connsiteY1715" fmla="*/ 927542 h 2380521"/>
              <a:gd name="connsiteX1716" fmla="*/ 238784 w 8023328"/>
              <a:gd name="connsiteY1716" fmla="*/ 939939 h 2380521"/>
              <a:gd name="connsiteX1717" fmla="*/ 226386 w 8023328"/>
              <a:gd name="connsiteY1717" fmla="*/ 953796 h 2380521"/>
              <a:gd name="connsiteX1718" fmla="*/ 212530 w 8023328"/>
              <a:gd name="connsiteY1718" fmla="*/ 939939 h 2380521"/>
              <a:gd name="connsiteX1719" fmla="*/ 226386 w 8023328"/>
              <a:gd name="connsiteY1719" fmla="*/ 927542 h 2380521"/>
              <a:gd name="connsiteX1720" fmla="*/ 154091 w 8023328"/>
              <a:gd name="connsiteY1720" fmla="*/ 927542 h 2380521"/>
              <a:gd name="connsiteX1721" fmla="*/ 167947 w 8023328"/>
              <a:gd name="connsiteY1721" fmla="*/ 939939 h 2380521"/>
              <a:gd name="connsiteX1722" fmla="*/ 154091 w 8023328"/>
              <a:gd name="connsiteY1722" fmla="*/ 953796 h 2380521"/>
              <a:gd name="connsiteX1723" fmla="*/ 141693 w 8023328"/>
              <a:gd name="connsiteY1723" fmla="*/ 939939 h 2380521"/>
              <a:gd name="connsiteX1724" fmla="*/ 154091 w 8023328"/>
              <a:gd name="connsiteY1724" fmla="*/ 927542 h 2380521"/>
              <a:gd name="connsiteX1725" fmla="*/ 83261 w 8023328"/>
              <a:gd name="connsiteY1725" fmla="*/ 927542 h 2380521"/>
              <a:gd name="connsiteX1726" fmla="*/ 97117 w 8023328"/>
              <a:gd name="connsiteY1726" fmla="*/ 939939 h 2380521"/>
              <a:gd name="connsiteX1727" fmla="*/ 83261 w 8023328"/>
              <a:gd name="connsiteY1727" fmla="*/ 953796 h 2380521"/>
              <a:gd name="connsiteX1728" fmla="*/ 70864 w 8023328"/>
              <a:gd name="connsiteY1728" fmla="*/ 939939 h 2380521"/>
              <a:gd name="connsiteX1729" fmla="*/ 83261 w 8023328"/>
              <a:gd name="connsiteY1729" fmla="*/ 927542 h 2380521"/>
              <a:gd name="connsiteX1730" fmla="*/ 12025 w 8023328"/>
              <a:gd name="connsiteY1730" fmla="*/ 927542 h 2380521"/>
              <a:gd name="connsiteX1731" fmla="*/ 26266 w 8023328"/>
              <a:gd name="connsiteY1731" fmla="*/ 939939 h 2380521"/>
              <a:gd name="connsiteX1732" fmla="*/ 12025 w 8023328"/>
              <a:gd name="connsiteY1732" fmla="*/ 953796 h 2380521"/>
              <a:gd name="connsiteX1733" fmla="*/ 33 w 8023328"/>
              <a:gd name="connsiteY1733" fmla="*/ 939939 h 2380521"/>
              <a:gd name="connsiteX1734" fmla="*/ 12025 w 8023328"/>
              <a:gd name="connsiteY1734" fmla="*/ 927542 h 2380521"/>
              <a:gd name="connsiteX1735" fmla="*/ 6581764 w 8023328"/>
              <a:gd name="connsiteY1735" fmla="*/ 924168 h 2380521"/>
              <a:gd name="connsiteX1736" fmla="*/ 6596552 w 8023328"/>
              <a:gd name="connsiteY1736" fmla="*/ 936565 h 2380521"/>
              <a:gd name="connsiteX1737" fmla="*/ 6581764 w 8023328"/>
              <a:gd name="connsiteY1737" fmla="*/ 950422 h 2380521"/>
              <a:gd name="connsiteX1738" fmla="*/ 6566976 w 8023328"/>
              <a:gd name="connsiteY1738" fmla="*/ 936565 h 2380521"/>
              <a:gd name="connsiteX1739" fmla="*/ 6581764 w 8023328"/>
              <a:gd name="connsiteY1739" fmla="*/ 924168 h 2380521"/>
              <a:gd name="connsiteX1740" fmla="*/ 6510933 w 8023328"/>
              <a:gd name="connsiteY1740" fmla="*/ 924168 h 2380521"/>
              <a:gd name="connsiteX1741" fmla="*/ 6525722 w 8023328"/>
              <a:gd name="connsiteY1741" fmla="*/ 936565 h 2380521"/>
              <a:gd name="connsiteX1742" fmla="*/ 6510933 w 8023328"/>
              <a:gd name="connsiteY1742" fmla="*/ 950422 h 2380521"/>
              <a:gd name="connsiteX1743" fmla="*/ 6496144 w 8023328"/>
              <a:gd name="connsiteY1743" fmla="*/ 936565 h 2380521"/>
              <a:gd name="connsiteX1744" fmla="*/ 6510933 w 8023328"/>
              <a:gd name="connsiteY1744" fmla="*/ 924168 h 2380521"/>
              <a:gd name="connsiteX1745" fmla="*/ 6440492 w 8023328"/>
              <a:gd name="connsiteY1745" fmla="*/ 924168 h 2380521"/>
              <a:gd name="connsiteX1746" fmla="*/ 6454911 w 8023328"/>
              <a:gd name="connsiteY1746" fmla="*/ 936565 h 2380521"/>
              <a:gd name="connsiteX1747" fmla="*/ 6440492 w 8023328"/>
              <a:gd name="connsiteY1747" fmla="*/ 950422 h 2380521"/>
              <a:gd name="connsiteX1748" fmla="*/ 6425315 w 8023328"/>
              <a:gd name="connsiteY1748" fmla="*/ 936565 h 2380521"/>
              <a:gd name="connsiteX1749" fmla="*/ 6440492 w 8023328"/>
              <a:gd name="connsiteY1749" fmla="*/ 924168 h 2380521"/>
              <a:gd name="connsiteX1750" fmla="*/ 6368340 w 8023328"/>
              <a:gd name="connsiteY1750" fmla="*/ 924168 h 2380521"/>
              <a:gd name="connsiteX1751" fmla="*/ 6380737 w 8023328"/>
              <a:gd name="connsiteY1751" fmla="*/ 936565 h 2380521"/>
              <a:gd name="connsiteX1752" fmla="*/ 6368340 w 8023328"/>
              <a:gd name="connsiteY1752" fmla="*/ 950422 h 2380521"/>
              <a:gd name="connsiteX1753" fmla="*/ 6354484 w 8023328"/>
              <a:gd name="connsiteY1753" fmla="*/ 936565 h 2380521"/>
              <a:gd name="connsiteX1754" fmla="*/ 6368340 w 8023328"/>
              <a:gd name="connsiteY1754" fmla="*/ 924168 h 2380521"/>
              <a:gd name="connsiteX1755" fmla="*/ 6297511 w 8023328"/>
              <a:gd name="connsiteY1755" fmla="*/ 924168 h 2380521"/>
              <a:gd name="connsiteX1756" fmla="*/ 6309908 w 8023328"/>
              <a:gd name="connsiteY1756" fmla="*/ 936565 h 2380521"/>
              <a:gd name="connsiteX1757" fmla="*/ 6297511 w 8023328"/>
              <a:gd name="connsiteY1757" fmla="*/ 950422 h 2380521"/>
              <a:gd name="connsiteX1758" fmla="*/ 6283655 w 8023328"/>
              <a:gd name="connsiteY1758" fmla="*/ 936565 h 2380521"/>
              <a:gd name="connsiteX1759" fmla="*/ 6297511 w 8023328"/>
              <a:gd name="connsiteY1759" fmla="*/ 924168 h 2380521"/>
              <a:gd name="connsiteX1760" fmla="*/ 6226679 w 8023328"/>
              <a:gd name="connsiteY1760" fmla="*/ 924168 h 2380521"/>
              <a:gd name="connsiteX1761" fmla="*/ 6239076 w 8023328"/>
              <a:gd name="connsiteY1761" fmla="*/ 936565 h 2380521"/>
              <a:gd name="connsiteX1762" fmla="*/ 6226679 w 8023328"/>
              <a:gd name="connsiteY1762" fmla="*/ 950422 h 2380521"/>
              <a:gd name="connsiteX1763" fmla="*/ 6212823 w 8023328"/>
              <a:gd name="connsiteY1763" fmla="*/ 936565 h 2380521"/>
              <a:gd name="connsiteX1764" fmla="*/ 6226679 w 8023328"/>
              <a:gd name="connsiteY1764" fmla="*/ 924168 h 2380521"/>
              <a:gd name="connsiteX1765" fmla="*/ 6154391 w 8023328"/>
              <a:gd name="connsiteY1765" fmla="*/ 924168 h 2380521"/>
              <a:gd name="connsiteX1766" fmla="*/ 6168247 w 8023328"/>
              <a:gd name="connsiteY1766" fmla="*/ 936565 h 2380521"/>
              <a:gd name="connsiteX1767" fmla="*/ 6154391 w 8023328"/>
              <a:gd name="connsiteY1767" fmla="*/ 950422 h 2380521"/>
              <a:gd name="connsiteX1768" fmla="*/ 6141994 w 8023328"/>
              <a:gd name="connsiteY1768" fmla="*/ 936565 h 2380521"/>
              <a:gd name="connsiteX1769" fmla="*/ 6154391 w 8023328"/>
              <a:gd name="connsiteY1769" fmla="*/ 924168 h 2380521"/>
              <a:gd name="connsiteX1770" fmla="*/ 6083559 w 8023328"/>
              <a:gd name="connsiteY1770" fmla="*/ 924168 h 2380521"/>
              <a:gd name="connsiteX1771" fmla="*/ 6097415 w 8023328"/>
              <a:gd name="connsiteY1771" fmla="*/ 936565 h 2380521"/>
              <a:gd name="connsiteX1772" fmla="*/ 6083559 w 8023328"/>
              <a:gd name="connsiteY1772" fmla="*/ 950422 h 2380521"/>
              <a:gd name="connsiteX1773" fmla="*/ 6071162 w 8023328"/>
              <a:gd name="connsiteY1773" fmla="*/ 936565 h 2380521"/>
              <a:gd name="connsiteX1774" fmla="*/ 6083559 w 8023328"/>
              <a:gd name="connsiteY1774" fmla="*/ 924168 h 2380521"/>
              <a:gd name="connsiteX1775" fmla="*/ 6011748 w 8023328"/>
              <a:gd name="connsiteY1775" fmla="*/ 924168 h 2380521"/>
              <a:gd name="connsiteX1776" fmla="*/ 6026537 w 8023328"/>
              <a:gd name="connsiteY1776" fmla="*/ 936565 h 2380521"/>
              <a:gd name="connsiteX1777" fmla="*/ 6011748 w 8023328"/>
              <a:gd name="connsiteY1777" fmla="*/ 950422 h 2380521"/>
              <a:gd name="connsiteX1778" fmla="*/ 5996959 w 8023328"/>
              <a:gd name="connsiteY1778" fmla="*/ 936565 h 2380521"/>
              <a:gd name="connsiteX1779" fmla="*/ 6011748 w 8023328"/>
              <a:gd name="connsiteY1779" fmla="*/ 924168 h 2380521"/>
              <a:gd name="connsiteX1780" fmla="*/ 5940548 w 8023328"/>
              <a:gd name="connsiteY1780" fmla="*/ 924168 h 2380521"/>
              <a:gd name="connsiteX1781" fmla="*/ 5955726 w 8023328"/>
              <a:gd name="connsiteY1781" fmla="*/ 936565 h 2380521"/>
              <a:gd name="connsiteX1782" fmla="*/ 5940548 w 8023328"/>
              <a:gd name="connsiteY1782" fmla="*/ 950422 h 2380521"/>
              <a:gd name="connsiteX1783" fmla="*/ 5926130 w 8023328"/>
              <a:gd name="connsiteY1783" fmla="*/ 936565 h 2380521"/>
              <a:gd name="connsiteX1784" fmla="*/ 5940548 w 8023328"/>
              <a:gd name="connsiteY1784" fmla="*/ 924168 h 2380521"/>
              <a:gd name="connsiteX1785" fmla="*/ 5870088 w 8023328"/>
              <a:gd name="connsiteY1785" fmla="*/ 924168 h 2380521"/>
              <a:gd name="connsiteX1786" fmla="*/ 5884877 w 8023328"/>
              <a:gd name="connsiteY1786" fmla="*/ 936565 h 2380521"/>
              <a:gd name="connsiteX1787" fmla="*/ 5870088 w 8023328"/>
              <a:gd name="connsiteY1787" fmla="*/ 950422 h 2380521"/>
              <a:gd name="connsiteX1788" fmla="*/ 5855299 w 8023328"/>
              <a:gd name="connsiteY1788" fmla="*/ 936565 h 2380521"/>
              <a:gd name="connsiteX1789" fmla="*/ 5870088 w 8023328"/>
              <a:gd name="connsiteY1789" fmla="*/ 924168 h 2380521"/>
              <a:gd name="connsiteX1790" fmla="*/ 5798325 w 8023328"/>
              <a:gd name="connsiteY1790" fmla="*/ 924168 h 2380521"/>
              <a:gd name="connsiteX1791" fmla="*/ 5810722 w 8023328"/>
              <a:gd name="connsiteY1791" fmla="*/ 936565 h 2380521"/>
              <a:gd name="connsiteX1792" fmla="*/ 5798325 w 8023328"/>
              <a:gd name="connsiteY1792" fmla="*/ 950422 h 2380521"/>
              <a:gd name="connsiteX1793" fmla="*/ 5784469 w 8023328"/>
              <a:gd name="connsiteY1793" fmla="*/ 936565 h 2380521"/>
              <a:gd name="connsiteX1794" fmla="*/ 5798325 w 8023328"/>
              <a:gd name="connsiteY1794" fmla="*/ 924168 h 2380521"/>
              <a:gd name="connsiteX1795" fmla="*/ 5724122 w 8023328"/>
              <a:gd name="connsiteY1795" fmla="*/ 924168 h 2380521"/>
              <a:gd name="connsiteX1796" fmla="*/ 5736519 w 8023328"/>
              <a:gd name="connsiteY1796" fmla="*/ 936565 h 2380521"/>
              <a:gd name="connsiteX1797" fmla="*/ 5724122 w 8023328"/>
              <a:gd name="connsiteY1797" fmla="*/ 950422 h 2380521"/>
              <a:gd name="connsiteX1798" fmla="*/ 5710266 w 8023328"/>
              <a:gd name="connsiteY1798" fmla="*/ 936565 h 2380521"/>
              <a:gd name="connsiteX1799" fmla="*/ 5724122 w 8023328"/>
              <a:gd name="connsiteY1799" fmla="*/ 924168 h 2380521"/>
              <a:gd name="connsiteX1800" fmla="*/ 5653291 w 8023328"/>
              <a:gd name="connsiteY1800" fmla="*/ 924168 h 2380521"/>
              <a:gd name="connsiteX1801" fmla="*/ 5665688 w 8023328"/>
              <a:gd name="connsiteY1801" fmla="*/ 936565 h 2380521"/>
              <a:gd name="connsiteX1802" fmla="*/ 5653291 w 8023328"/>
              <a:gd name="connsiteY1802" fmla="*/ 950422 h 2380521"/>
              <a:gd name="connsiteX1803" fmla="*/ 5639435 w 8023328"/>
              <a:gd name="connsiteY1803" fmla="*/ 936565 h 2380521"/>
              <a:gd name="connsiteX1804" fmla="*/ 5653291 w 8023328"/>
              <a:gd name="connsiteY1804" fmla="*/ 924168 h 2380521"/>
              <a:gd name="connsiteX1805" fmla="*/ 5581002 w 8023328"/>
              <a:gd name="connsiteY1805" fmla="*/ 924168 h 2380521"/>
              <a:gd name="connsiteX1806" fmla="*/ 5594858 w 8023328"/>
              <a:gd name="connsiteY1806" fmla="*/ 936565 h 2380521"/>
              <a:gd name="connsiteX1807" fmla="*/ 5581002 w 8023328"/>
              <a:gd name="connsiteY1807" fmla="*/ 950422 h 2380521"/>
              <a:gd name="connsiteX1808" fmla="*/ 5568605 w 8023328"/>
              <a:gd name="connsiteY1808" fmla="*/ 936565 h 2380521"/>
              <a:gd name="connsiteX1809" fmla="*/ 5581002 w 8023328"/>
              <a:gd name="connsiteY1809" fmla="*/ 924168 h 2380521"/>
              <a:gd name="connsiteX1810" fmla="*/ 5510171 w 8023328"/>
              <a:gd name="connsiteY1810" fmla="*/ 924168 h 2380521"/>
              <a:gd name="connsiteX1811" fmla="*/ 5524027 w 8023328"/>
              <a:gd name="connsiteY1811" fmla="*/ 936565 h 2380521"/>
              <a:gd name="connsiteX1812" fmla="*/ 5510171 w 8023328"/>
              <a:gd name="connsiteY1812" fmla="*/ 950422 h 2380521"/>
              <a:gd name="connsiteX1813" fmla="*/ 5497774 w 8023328"/>
              <a:gd name="connsiteY1813" fmla="*/ 936565 h 2380521"/>
              <a:gd name="connsiteX1814" fmla="*/ 5510171 w 8023328"/>
              <a:gd name="connsiteY1814" fmla="*/ 924168 h 2380521"/>
              <a:gd name="connsiteX1815" fmla="*/ 5438937 w 8023328"/>
              <a:gd name="connsiteY1815" fmla="*/ 924168 h 2380521"/>
              <a:gd name="connsiteX1816" fmla="*/ 5453178 w 8023328"/>
              <a:gd name="connsiteY1816" fmla="*/ 936565 h 2380521"/>
              <a:gd name="connsiteX1817" fmla="*/ 5438937 w 8023328"/>
              <a:gd name="connsiteY1817" fmla="*/ 950422 h 2380521"/>
              <a:gd name="connsiteX1818" fmla="*/ 5426945 w 8023328"/>
              <a:gd name="connsiteY1818" fmla="*/ 936565 h 2380521"/>
              <a:gd name="connsiteX1819" fmla="*/ 5438937 w 8023328"/>
              <a:gd name="connsiteY1819" fmla="*/ 924168 h 2380521"/>
              <a:gd name="connsiteX1820" fmla="*/ 5367530 w 8023328"/>
              <a:gd name="connsiteY1820" fmla="*/ 924168 h 2380521"/>
              <a:gd name="connsiteX1821" fmla="*/ 5382318 w 8023328"/>
              <a:gd name="connsiteY1821" fmla="*/ 936565 h 2380521"/>
              <a:gd name="connsiteX1822" fmla="*/ 5367530 w 8023328"/>
              <a:gd name="connsiteY1822" fmla="*/ 950422 h 2380521"/>
              <a:gd name="connsiteX1823" fmla="*/ 5352742 w 8023328"/>
              <a:gd name="connsiteY1823" fmla="*/ 936565 h 2380521"/>
              <a:gd name="connsiteX1824" fmla="*/ 5367530 w 8023328"/>
              <a:gd name="connsiteY1824" fmla="*/ 924168 h 2380521"/>
              <a:gd name="connsiteX1825" fmla="*/ 5296699 w 8023328"/>
              <a:gd name="connsiteY1825" fmla="*/ 924168 h 2380521"/>
              <a:gd name="connsiteX1826" fmla="*/ 5311488 w 8023328"/>
              <a:gd name="connsiteY1826" fmla="*/ 936565 h 2380521"/>
              <a:gd name="connsiteX1827" fmla="*/ 5296699 w 8023328"/>
              <a:gd name="connsiteY1827" fmla="*/ 950422 h 2380521"/>
              <a:gd name="connsiteX1828" fmla="*/ 5281910 w 8023328"/>
              <a:gd name="connsiteY1828" fmla="*/ 936565 h 2380521"/>
              <a:gd name="connsiteX1829" fmla="*/ 5296699 w 8023328"/>
              <a:gd name="connsiteY1829" fmla="*/ 924168 h 2380521"/>
              <a:gd name="connsiteX1830" fmla="*/ 5225869 w 8023328"/>
              <a:gd name="connsiteY1830" fmla="*/ 924168 h 2380521"/>
              <a:gd name="connsiteX1831" fmla="*/ 5240657 w 8023328"/>
              <a:gd name="connsiteY1831" fmla="*/ 936565 h 2380521"/>
              <a:gd name="connsiteX1832" fmla="*/ 5225869 w 8023328"/>
              <a:gd name="connsiteY1832" fmla="*/ 950422 h 2380521"/>
              <a:gd name="connsiteX1833" fmla="*/ 5211081 w 8023328"/>
              <a:gd name="connsiteY1833" fmla="*/ 936565 h 2380521"/>
              <a:gd name="connsiteX1834" fmla="*/ 5225869 w 8023328"/>
              <a:gd name="connsiteY1834" fmla="*/ 924168 h 2380521"/>
              <a:gd name="connsiteX1835" fmla="*/ 5154105 w 8023328"/>
              <a:gd name="connsiteY1835" fmla="*/ 924168 h 2380521"/>
              <a:gd name="connsiteX1836" fmla="*/ 5166502 w 8023328"/>
              <a:gd name="connsiteY1836" fmla="*/ 936565 h 2380521"/>
              <a:gd name="connsiteX1837" fmla="*/ 5154105 w 8023328"/>
              <a:gd name="connsiteY1837" fmla="*/ 950422 h 2380521"/>
              <a:gd name="connsiteX1838" fmla="*/ 5140249 w 8023328"/>
              <a:gd name="connsiteY1838" fmla="*/ 936565 h 2380521"/>
              <a:gd name="connsiteX1839" fmla="*/ 5154105 w 8023328"/>
              <a:gd name="connsiteY1839" fmla="*/ 924168 h 2380521"/>
              <a:gd name="connsiteX1840" fmla="*/ 5083276 w 8023328"/>
              <a:gd name="connsiteY1840" fmla="*/ 924168 h 2380521"/>
              <a:gd name="connsiteX1841" fmla="*/ 5095673 w 8023328"/>
              <a:gd name="connsiteY1841" fmla="*/ 936565 h 2380521"/>
              <a:gd name="connsiteX1842" fmla="*/ 5083276 w 8023328"/>
              <a:gd name="connsiteY1842" fmla="*/ 950422 h 2380521"/>
              <a:gd name="connsiteX1843" fmla="*/ 5069420 w 8023328"/>
              <a:gd name="connsiteY1843" fmla="*/ 936565 h 2380521"/>
              <a:gd name="connsiteX1844" fmla="*/ 5083276 w 8023328"/>
              <a:gd name="connsiteY1844" fmla="*/ 924168 h 2380521"/>
              <a:gd name="connsiteX1845" fmla="*/ 5012445 w 8023328"/>
              <a:gd name="connsiteY1845" fmla="*/ 924168 h 2380521"/>
              <a:gd name="connsiteX1846" fmla="*/ 5024842 w 8023328"/>
              <a:gd name="connsiteY1846" fmla="*/ 936565 h 2380521"/>
              <a:gd name="connsiteX1847" fmla="*/ 5012445 w 8023328"/>
              <a:gd name="connsiteY1847" fmla="*/ 950422 h 2380521"/>
              <a:gd name="connsiteX1848" fmla="*/ 4998589 w 8023328"/>
              <a:gd name="connsiteY1848" fmla="*/ 938024 h 2380521"/>
              <a:gd name="connsiteX1849" fmla="*/ 5012445 w 8023328"/>
              <a:gd name="connsiteY1849" fmla="*/ 924168 h 2380521"/>
              <a:gd name="connsiteX1850" fmla="*/ 4940157 w 8023328"/>
              <a:gd name="connsiteY1850" fmla="*/ 924168 h 2380521"/>
              <a:gd name="connsiteX1851" fmla="*/ 4954013 w 8023328"/>
              <a:gd name="connsiteY1851" fmla="*/ 938024 h 2380521"/>
              <a:gd name="connsiteX1852" fmla="*/ 4940157 w 8023328"/>
              <a:gd name="connsiteY1852" fmla="*/ 950422 h 2380521"/>
              <a:gd name="connsiteX1853" fmla="*/ 4927760 w 8023328"/>
              <a:gd name="connsiteY1853" fmla="*/ 938024 h 2380521"/>
              <a:gd name="connsiteX1854" fmla="*/ 4940157 w 8023328"/>
              <a:gd name="connsiteY1854" fmla="*/ 924168 h 2380521"/>
              <a:gd name="connsiteX1855" fmla="*/ 4865953 w 8023328"/>
              <a:gd name="connsiteY1855" fmla="*/ 924168 h 2380521"/>
              <a:gd name="connsiteX1856" fmla="*/ 4879809 w 8023328"/>
              <a:gd name="connsiteY1856" fmla="*/ 938024 h 2380521"/>
              <a:gd name="connsiteX1857" fmla="*/ 4865953 w 8023328"/>
              <a:gd name="connsiteY1857" fmla="*/ 950422 h 2380521"/>
              <a:gd name="connsiteX1858" fmla="*/ 4853556 w 8023328"/>
              <a:gd name="connsiteY1858" fmla="*/ 938024 h 2380521"/>
              <a:gd name="connsiteX1859" fmla="*/ 4865953 w 8023328"/>
              <a:gd name="connsiteY1859" fmla="*/ 924168 h 2380521"/>
              <a:gd name="connsiteX1860" fmla="*/ 4797514 w 8023328"/>
              <a:gd name="connsiteY1860" fmla="*/ 924168 h 2380521"/>
              <a:gd name="connsiteX1861" fmla="*/ 4812303 w 8023328"/>
              <a:gd name="connsiteY1861" fmla="*/ 938024 h 2380521"/>
              <a:gd name="connsiteX1862" fmla="*/ 4797514 w 8023328"/>
              <a:gd name="connsiteY1862" fmla="*/ 950422 h 2380521"/>
              <a:gd name="connsiteX1863" fmla="*/ 4782725 w 8023328"/>
              <a:gd name="connsiteY1863" fmla="*/ 938024 h 2380521"/>
              <a:gd name="connsiteX1864" fmla="*/ 4797514 w 8023328"/>
              <a:gd name="connsiteY1864" fmla="*/ 924168 h 2380521"/>
              <a:gd name="connsiteX1865" fmla="*/ 4726684 w 8023328"/>
              <a:gd name="connsiteY1865" fmla="*/ 924168 h 2380521"/>
              <a:gd name="connsiteX1866" fmla="*/ 4741472 w 8023328"/>
              <a:gd name="connsiteY1866" fmla="*/ 938024 h 2380521"/>
              <a:gd name="connsiteX1867" fmla="*/ 4726684 w 8023328"/>
              <a:gd name="connsiteY1867" fmla="*/ 950422 h 2380521"/>
              <a:gd name="connsiteX1868" fmla="*/ 4711896 w 8023328"/>
              <a:gd name="connsiteY1868" fmla="*/ 938024 h 2380521"/>
              <a:gd name="connsiteX1869" fmla="*/ 4726684 w 8023328"/>
              <a:gd name="connsiteY1869" fmla="*/ 924168 h 2380521"/>
              <a:gd name="connsiteX1870" fmla="*/ 4655853 w 8023328"/>
              <a:gd name="connsiteY1870" fmla="*/ 924168 h 2380521"/>
              <a:gd name="connsiteX1871" fmla="*/ 4670642 w 8023328"/>
              <a:gd name="connsiteY1871" fmla="*/ 938024 h 2380521"/>
              <a:gd name="connsiteX1872" fmla="*/ 4655853 w 8023328"/>
              <a:gd name="connsiteY1872" fmla="*/ 950422 h 2380521"/>
              <a:gd name="connsiteX1873" fmla="*/ 4641064 w 8023328"/>
              <a:gd name="connsiteY1873" fmla="*/ 938024 h 2380521"/>
              <a:gd name="connsiteX1874" fmla="*/ 4655853 w 8023328"/>
              <a:gd name="connsiteY1874" fmla="*/ 924168 h 2380521"/>
              <a:gd name="connsiteX1875" fmla="*/ 4584091 w 8023328"/>
              <a:gd name="connsiteY1875" fmla="*/ 924168 h 2380521"/>
              <a:gd name="connsiteX1876" fmla="*/ 4596488 w 8023328"/>
              <a:gd name="connsiteY1876" fmla="*/ 938024 h 2380521"/>
              <a:gd name="connsiteX1877" fmla="*/ 4584091 w 8023328"/>
              <a:gd name="connsiteY1877" fmla="*/ 950422 h 2380521"/>
              <a:gd name="connsiteX1878" fmla="*/ 4570235 w 8023328"/>
              <a:gd name="connsiteY1878" fmla="*/ 938024 h 2380521"/>
              <a:gd name="connsiteX1879" fmla="*/ 4584091 w 8023328"/>
              <a:gd name="connsiteY1879" fmla="*/ 924168 h 2380521"/>
              <a:gd name="connsiteX1880" fmla="*/ 4513260 w 8023328"/>
              <a:gd name="connsiteY1880" fmla="*/ 924168 h 2380521"/>
              <a:gd name="connsiteX1881" fmla="*/ 4525657 w 8023328"/>
              <a:gd name="connsiteY1881" fmla="*/ 938024 h 2380521"/>
              <a:gd name="connsiteX1882" fmla="*/ 4513260 w 8023328"/>
              <a:gd name="connsiteY1882" fmla="*/ 950422 h 2380521"/>
              <a:gd name="connsiteX1883" fmla="*/ 4499404 w 8023328"/>
              <a:gd name="connsiteY1883" fmla="*/ 938024 h 2380521"/>
              <a:gd name="connsiteX1884" fmla="*/ 4513260 w 8023328"/>
              <a:gd name="connsiteY1884" fmla="*/ 924168 h 2380521"/>
              <a:gd name="connsiteX1885" fmla="*/ 4439056 w 8023328"/>
              <a:gd name="connsiteY1885" fmla="*/ 924168 h 2380521"/>
              <a:gd name="connsiteX1886" fmla="*/ 4451453 w 8023328"/>
              <a:gd name="connsiteY1886" fmla="*/ 938024 h 2380521"/>
              <a:gd name="connsiteX1887" fmla="*/ 4439056 w 8023328"/>
              <a:gd name="connsiteY1887" fmla="*/ 950422 h 2380521"/>
              <a:gd name="connsiteX1888" fmla="*/ 4425200 w 8023328"/>
              <a:gd name="connsiteY1888" fmla="*/ 938024 h 2380521"/>
              <a:gd name="connsiteX1889" fmla="*/ 4439056 w 8023328"/>
              <a:gd name="connsiteY1889" fmla="*/ 924168 h 2380521"/>
              <a:gd name="connsiteX1890" fmla="*/ 4366768 w 8023328"/>
              <a:gd name="connsiteY1890" fmla="*/ 924168 h 2380521"/>
              <a:gd name="connsiteX1891" fmla="*/ 4380624 w 8023328"/>
              <a:gd name="connsiteY1891" fmla="*/ 938024 h 2380521"/>
              <a:gd name="connsiteX1892" fmla="*/ 4366768 w 8023328"/>
              <a:gd name="connsiteY1892" fmla="*/ 950422 h 2380521"/>
              <a:gd name="connsiteX1893" fmla="*/ 4354371 w 8023328"/>
              <a:gd name="connsiteY1893" fmla="*/ 938024 h 2380521"/>
              <a:gd name="connsiteX1894" fmla="*/ 4366768 w 8023328"/>
              <a:gd name="connsiteY1894" fmla="*/ 924168 h 2380521"/>
              <a:gd name="connsiteX1895" fmla="*/ 4295937 w 8023328"/>
              <a:gd name="connsiteY1895" fmla="*/ 924168 h 2380521"/>
              <a:gd name="connsiteX1896" fmla="*/ 4309793 w 8023328"/>
              <a:gd name="connsiteY1896" fmla="*/ 938024 h 2380521"/>
              <a:gd name="connsiteX1897" fmla="*/ 4295937 w 8023328"/>
              <a:gd name="connsiteY1897" fmla="*/ 950422 h 2380521"/>
              <a:gd name="connsiteX1898" fmla="*/ 4283540 w 8023328"/>
              <a:gd name="connsiteY1898" fmla="*/ 938024 h 2380521"/>
              <a:gd name="connsiteX1899" fmla="*/ 4295937 w 8023328"/>
              <a:gd name="connsiteY1899" fmla="*/ 924168 h 2380521"/>
              <a:gd name="connsiteX1900" fmla="*/ 4225107 w 8023328"/>
              <a:gd name="connsiteY1900" fmla="*/ 924168 h 2380521"/>
              <a:gd name="connsiteX1901" fmla="*/ 4238963 w 8023328"/>
              <a:gd name="connsiteY1901" fmla="*/ 938024 h 2380521"/>
              <a:gd name="connsiteX1902" fmla="*/ 4225107 w 8023328"/>
              <a:gd name="connsiteY1902" fmla="*/ 950422 h 2380521"/>
              <a:gd name="connsiteX1903" fmla="*/ 4212710 w 8023328"/>
              <a:gd name="connsiteY1903" fmla="*/ 938024 h 2380521"/>
              <a:gd name="connsiteX1904" fmla="*/ 4225107 w 8023328"/>
              <a:gd name="connsiteY1904" fmla="*/ 924168 h 2380521"/>
              <a:gd name="connsiteX1905" fmla="*/ 4153295 w 8023328"/>
              <a:gd name="connsiteY1905" fmla="*/ 924168 h 2380521"/>
              <a:gd name="connsiteX1906" fmla="*/ 4168083 w 8023328"/>
              <a:gd name="connsiteY1906" fmla="*/ 938024 h 2380521"/>
              <a:gd name="connsiteX1907" fmla="*/ 4153295 w 8023328"/>
              <a:gd name="connsiteY1907" fmla="*/ 950422 h 2380521"/>
              <a:gd name="connsiteX1908" fmla="*/ 4138507 w 8023328"/>
              <a:gd name="connsiteY1908" fmla="*/ 938024 h 2380521"/>
              <a:gd name="connsiteX1909" fmla="*/ 4153295 w 8023328"/>
              <a:gd name="connsiteY1909" fmla="*/ 924168 h 2380521"/>
              <a:gd name="connsiteX1910" fmla="*/ 4082465 w 8023328"/>
              <a:gd name="connsiteY1910" fmla="*/ 924168 h 2380521"/>
              <a:gd name="connsiteX1911" fmla="*/ 4097254 w 8023328"/>
              <a:gd name="connsiteY1911" fmla="*/ 938024 h 2380521"/>
              <a:gd name="connsiteX1912" fmla="*/ 4082465 w 8023328"/>
              <a:gd name="connsiteY1912" fmla="*/ 950422 h 2380521"/>
              <a:gd name="connsiteX1913" fmla="*/ 4067676 w 8023328"/>
              <a:gd name="connsiteY1913" fmla="*/ 938024 h 2380521"/>
              <a:gd name="connsiteX1914" fmla="*/ 4082465 w 8023328"/>
              <a:gd name="connsiteY1914" fmla="*/ 924168 h 2380521"/>
              <a:gd name="connsiteX1915" fmla="*/ 4011635 w 8023328"/>
              <a:gd name="connsiteY1915" fmla="*/ 924168 h 2380521"/>
              <a:gd name="connsiteX1916" fmla="*/ 4026423 w 8023328"/>
              <a:gd name="connsiteY1916" fmla="*/ 938024 h 2380521"/>
              <a:gd name="connsiteX1917" fmla="*/ 4011635 w 8023328"/>
              <a:gd name="connsiteY1917" fmla="*/ 950422 h 2380521"/>
              <a:gd name="connsiteX1918" fmla="*/ 3996847 w 8023328"/>
              <a:gd name="connsiteY1918" fmla="*/ 938024 h 2380521"/>
              <a:gd name="connsiteX1919" fmla="*/ 4011635 w 8023328"/>
              <a:gd name="connsiteY1919" fmla="*/ 924168 h 2380521"/>
              <a:gd name="connsiteX1920" fmla="*/ 3939871 w 8023328"/>
              <a:gd name="connsiteY1920" fmla="*/ 924168 h 2380521"/>
              <a:gd name="connsiteX1921" fmla="*/ 3952268 w 8023328"/>
              <a:gd name="connsiteY1921" fmla="*/ 938024 h 2380521"/>
              <a:gd name="connsiteX1922" fmla="*/ 3939871 w 8023328"/>
              <a:gd name="connsiteY1922" fmla="*/ 950422 h 2380521"/>
              <a:gd name="connsiteX1923" fmla="*/ 3926015 w 8023328"/>
              <a:gd name="connsiteY1923" fmla="*/ 938024 h 2380521"/>
              <a:gd name="connsiteX1924" fmla="*/ 3939871 w 8023328"/>
              <a:gd name="connsiteY1924" fmla="*/ 924168 h 2380521"/>
              <a:gd name="connsiteX1925" fmla="*/ 3869042 w 8023328"/>
              <a:gd name="connsiteY1925" fmla="*/ 924168 h 2380521"/>
              <a:gd name="connsiteX1926" fmla="*/ 3881439 w 8023328"/>
              <a:gd name="connsiteY1926" fmla="*/ 938024 h 2380521"/>
              <a:gd name="connsiteX1927" fmla="*/ 3869042 w 8023328"/>
              <a:gd name="connsiteY1927" fmla="*/ 950422 h 2380521"/>
              <a:gd name="connsiteX1928" fmla="*/ 3855186 w 8023328"/>
              <a:gd name="connsiteY1928" fmla="*/ 938024 h 2380521"/>
              <a:gd name="connsiteX1929" fmla="*/ 3869042 w 8023328"/>
              <a:gd name="connsiteY1929" fmla="*/ 924168 h 2380521"/>
              <a:gd name="connsiteX1930" fmla="*/ 3798211 w 8023328"/>
              <a:gd name="connsiteY1930" fmla="*/ 924168 h 2380521"/>
              <a:gd name="connsiteX1931" fmla="*/ 3810608 w 8023328"/>
              <a:gd name="connsiteY1931" fmla="*/ 938024 h 2380521"/>
              <a:gd name="connsiteX1932" fmla="*/ 3798211 w 8023328"/>
              <a:gd name="connsiteY1932" fmla="*/ 950422 h 2380521"/>
              <a:gd name="connsiteX1933" fmla="*/ 3784355 w 8023328"/>
              <a:gd name="connsiteY1933" fmla="*/ 938024 h 2380521"/>
              <a:gd name="connsiteX1934" fmla="*/ 3798211 w 8023328"/>
              <a:gd name="connsiteY1934" fmla="*/ 924168 h 2380521"/>
              <a:gd name="connsiteX1935" fmla="*/ 3725922 w 8023328"/>
              <a:gd name="connsiteY1935" fmla="*/ 924168 h 2380521"/>
              <a:gd name="connsiteX1936" fmla="*/ 3739778 w 8023328"/>
              <a:gd name="connsiteY1936" fmla="*/ 938024 h 2380521"/>
              <a:gd name="connsiteX1937" fmla="*/ 3725922 w 8023328"/>
              <a:gd name="connsiteY1937" fmla="*/ 950422 h 2380521"/>
              <a:gd name="connsiteX1938" fmla="*/ 3713525 w 8023328"/>
              <a:gd name="connsiteY1938" fmla="*/ 938024 h 2380521"/>
              <a:gd name="connsiteX1939" fmla="*/ 3725922 w 8023328"/>
              <a:gd name="connsiteY1939" fmla="*/ 924168 h 2380521"/>
              <a:gd name="connsiteX1940" fmla="*/ 3655091 w 8023328"/>
              <a:gd name="connsiteY1940" fmla="*/ 924168 h 2380521"/>
              <a:gd name="connsiteX1941" fmla="*/ 3668947 w 8023328"/>
              <a:gd name="connsiteY1941" fmla="*/ 938024 h 2380521"/>
              <a:gd name="connsiteX1942" fmla="*/ 3655091 w 8023328"/>
              <a:gd name="connsiteY1942" fmla="*/ 950422 h 2380521"/>
              <a:gd name="connsiteX1943" fmla="*/ 3642694 w 8023328"/>
              <a:gd name="connsiteY1943" fmla="*/ 938024 h 2380521"/>
              <a:gd name="connsiteX1944" fmla="*/ 3655091 w 8023328"/>
              <a:gd name="connsiteY1944" fmla="*/ 924168 h 2380521"/>
              <a:gd name="connsiteX1945" fmla="*/ 3583280 w 8023328"/>
              <a:gd name="connsiteY1945" fmla="*/ 924168 h 2380521"/>
              <a:gd name="connsiteX1946" fmla="*/ 3598069 w 8023328"/>
              <a:gd name="connsiteY1946" fmla="*/ 938024 h 2380521"/>
              <a:gd name="connsiteX1947" fmla="*/ 3583280 w 8023328"/>
              <a:gd name="connsiteY1947" fmla="*/ 950422 h 2380521"/>
              <a:gd name="connsiteX1948" fmla="*/ 3568491 w 8023328"/>
              <a:gd name="connsiteY1948" fmla="*/ 938024 h 2380521"/>
              <a:gd name="connsiteX1949" fmla="*/ 3583280 w 8023328"/>
              <a:gd name="connsiteY1949" fmla="*/ 924168 h 2380521"/>
              <a:gd name="connsiteX1950" fmla="*/ 941441 w 8023328"/>
              <a:gd name="connsiteY1950" fmla="*/ 856710 h 2380521"/>
              <a:gd name="connsiteX1951" fmla="*/ 953839 w 8023328"/>
              <a:gd name="connsiteY1951" fmla="*/ 869107 h 2380521"/>
              <a:gd name="connsiteX1952" fmla="*/ 941441 w 8023328"/>
              <a:gd name="connsiteY1952" fmla="*/ 882964 h 2380521"/>
              <a:gd name="connsiteX1953" fmla="*/ 927585 w 8023328"/>
              <a:gd name="connsiteY1953" fmla="*/ 869107 h 2380521"/>
              <a:gd name="connsiteX1954" fmla="*/ 941441 w 8023328"/>
              <a:gd name="connsiteY1954" fmla="*/ 856710 h 2380521"/>
              <a:gd name="connsiteX1955" fmla="*/ 870610 w 8023328"/>
              <a:gd name="connsiteY1955" fmla="*/ 856710 h 2380521"/>
              <a:gd name="connsiteX1956" fmla="*/ 883008 w 8023328"/>
              <a:gd name="connsiteY1956" fmla="*/ 869107 h 2380521"/>
              <a:gd name="connsiteX1957" fmla="*/ 870610 w 8023328"/>
              <a:gd name="connsiteY1957" fmla="*/ 882964 h 2380521"/>
              <a:gd name="connsiteX1958" fmla="*/ 856754 w 8023328"/>
              <a:gd name="connsiteY1958" fmla="*/ 869107 h 2380521"/>
              <a:gd name="connsiteX1959" fmla="*/ 870610 w 8023328"/>
              <a:gd name="connsiteY1959" fmla="*/ 856710 h 2380521"/>
              <a:gd name="connsiteX1960" fmla="*/ 799780 w 8023328"/>
              <a:gd name="connsiteY1960" fmla="*/ 856710 h 2380521"/>
              <a:gd name="connsiteX1961" fmla="*/ 812178 w 8023328"/>
              <a:gd name="connsiteY1961" fmla="*/ 869107 h 2380521"/>
              <a:gd name="connsiteX1962" fmla="*/ 799780 w 8023328"/>
              <a:gd name="connsiteY1962" fmla="*/ 882964 h 2380521"/>
              <a:gd name="connsiteX1963" fmla="*/ 785924 w 8023328"/>
              <a:gd name="connsiteY1963" fmla="*/ 869107 h 2380521"/>
              <a:gd name="connsiteX1964" fmla="*/ 799780 w 8023328"/>
              <a:gd name="connsiteY1964" fmla="*/ 856710 h 2380521"/>
              <a:gd name="connsiteX1965" fmla="*/ 724119 w 8023328"/>
              <a:gd name="connsiteY1965" fmla="*/ 856710 h 2380521"/>
              <a:gd name="connsiteX1966" fmla="*/ 737976 w 8023328"/>
              <a:gd name="connsiteY1966" fmla="*/ 869107 h 2380521"/>
              <a:gd name="connsiteX1967" fmla="*/ 724119 w 8023328"/>
              <a:gd name="connsiteY1967" fmla="*/ 882964 h 2380521"/>
              <a:gd name="connsiteX1968" fmla="*/ 711721 w 8023328"/>
              <a:gd name="connsiteY1968" fmla="*/ 869107 h 2380521"/>
              <a:gd name="connsiteX1969" fmla="*/ 724119 w 8023328"/>
              <a:gd name="connsiteY1969" fmla="*/ 856710 h 2380521"/>
              <a:gd name="connsiteX1970" fmla="*/ 653288 w 8023328"/>
              <a:gd name="connsiteY1970" fmla="*/ 856710 h 2380521"/>
              <a:gd name="connsiteX1971" fmla="*/ 667144 w 8023328"/>
              <a:gd name="connsiteY1971" fmla="*/ 869107 h 2380521"/>
              <a:gd name="connsiteX1972" fmla="*/ 653288 w 8023328"/>
              <a:gd name="connsiteY1972" fmla="*/ 882964 h 2380521"/>
              <a:gd name="connsiteX1973" fmla="*/ 640891 w 8023328"/>
              <a:gd name="connsiteY1973" fmla="*/ 869107 h 2380521"/>
              <a:gd name="connsiteX1974" fmla="*/ 653288 w 8023328"/>
              <a:gd name="connsiteY1974" fmla="*/ 856710 h 2380521"/>
              <a:gd name="connsiteX1975" fmla="*/ 584851 w 8023328"/>
              <a:gd name="connsiteY1975" fmla="*/ 856710 h 2380521"/>
              <a:gd name="connsiteX1976" fmla="*/ 599638 w 8023328"/>
              <a:gd name="connsiteY1976" fmla="*/ 869107 h 2380521"/>
              <a:gd name="connsiteX1977" fmla="*/ 584851 w 8023328"/>
              <a:gd name="connsiteY1977" fmla="*/ 882964 h 2380521"/>
              <a:gd name="connsiteX1978" fmla="*/ 570061 w 8023328"/>
              <a:gd name="connsiteY1978" fmla="*/ 869107 h 2380521"/>
              <a:gd name="connsiteX1979" fmla="*/ 584851 w 8023328"/>
              <a:gd name="connsiteY1979" fmla="*/ 856710 h 2380521"/>
              <a:gd name="connsiteX1980" fmla="*/ 513649 w 8023328"/>
              <a:gd name="connsiteY1980" fmla="*/ 856710 h 2380521"/>
              <a:gd name="connsiteX1981" fmla="*/ 528826 w 8023328"/>
              <a:gd name="connsiteY1981" fmla="*/ 869107 h 2380521"/>
              <a:gd name="connsiteX1982" fmla="*/ 513649 w 8023328"/>
              <a:gd name="connsiteY1982" fmla="*/ 882964 h 2380521"/>
              <a:gd name="connsiteX1983" fmla="*/ 499230 w 8023328"/>
              <a:gd name="connsiteY1983" fmla="*/ 869107 h 2380521"/>
              <a:gd name="connsiteX1984" fmla="*/ 513649 w 8023328"/>
              <a:gd name="connsiteY1984" fmla="*/ 856710 h 2380521"/>
              <a:gd name="connsiteX1985" fmla="*/ 439816 w 8023328"/>
              <a:gd name="connsiteY1985" fmla="*/ 856710 h 2380521"/>
              <a:gd name="connsiteX1986" fmla="*/ 454606 w 8023328"/>
              <a:gd name="connsiteY1986" fmla="*/ 869107 h 2380521"/>
              <a:gd name="connsiteX1987" fmla="*/ 439816 w 8023328"/>
              <a:gd name="connsiteY1987" fmla="*/ 882964 h 2380521"/>
              <a:gd name="connsiteX1988" fmla="*/ 425028 w 8023328"/>
              <a:gd name="connsiteY1988" fmla="*/ 869107 h 2380521"/>
              <a:gd name="connsiteX1989" fmla="*/ 439816 w 8023328"/>
              <a:gd name="connsiteY1989" fmla="*/ 856710 h 2380521"/>
              <a:gd name="connsiteX1990" fmla="*/ 368053 w 8023328"/>
              <a:gd name="connsiteY1990" fmla="*/ 856710 h 2380521"/>
              <a:gd name="connsiteX1991" fmla="*/ 380451 w 8023328"/>
              <a:gd name="connsiteY1991" fmla="*/ 869107 h 2380521"/>
              <a:gd name="connsiteX1992" fmla="*/ 368053 w 8023328"/>
              <a:gd name="connsiteY1992" fmla="*/ 882964 h 2380521"/>
              <a:gd name="connsiteX1993" fmla="*/ 354198 w 8023328"/>
              <a:gd name="connsiteY1993" fmla="*/ 869107 h 2380521"/>
              <a:gd name="connsiteX1994" fmla="*/ 368053 w 8023328"/>
              <a:gd name="connsiteY1994" fmla="*/ 856710 h 2380521"/>
              <a:gd name="connsiteX1995" fmla="*/ 297222 w 8023328"/>
              <a:gd name="connsiteY1995" fmla="*/ 856710 h 2380521"/>
              <a:gd name="connsiteX1996" fmla="*/ 309618 w 8023328"/>
              <a:gd name="connsiteY1996" fmla="*/ 869107 h 2380521"/>
              <a:gd name="connsiteX1997" fmla="*/ 297222 w 8023328"/>
              <a:gd name="connsiteY1997" fmla="*/ 882964 h 2380521"/>
              <a:gd name="connsiteX1998" fmla="*/ 283366 w 8023328"/>
              <a:gd name="connsiteY1998" fmla="*/ 869107 h 2380521"/>
              <a:gd name="connsiteX1999" fmla="*/ 297222 w 8023328"/>
              <a:gd name="connsiteY1999" fmla="*/ 856710 h 2380521"/>
              <a:gd name="connsiteX2000" fmla="*/ 226393 w 8023328"/>
              <a:gd name="connsiteY2000" fmla="*/ 856710 h 2380521"/>
              <a:gd name="connsiteX2001" fmla="*/ 238791 w 8023328"/>
              <a:gd name="connsiteY2001" fmla="*/ 869107 h 2380521"/>
              <a:gd name="connsiteX2002" fmla="*/ 226393 w 8023328"/>
              <a:gd name="connsiteY2002" fmla="*/ 882964 h 2380521"/>
              <a:gd name="connsiteX2003" fmla="*/ 212537 w 8023328"/>
              <a:gd name="connsiteY2003" fmla="*/ 869107 h 2380521"/>
              <a:gd name="connsiteX2004" fmla="*/ 226393 w 8023328"/>
              <a:gd name="connsiteY2004" fmla="*/ 856710 h 2380521"/>
              <a:gd name="connsiteX2005" fmla="*/ 154097 w 8023328"/>
              <a:gd name="connsiteY2005" fmla="*/ 856710 h 2380521"/>
              <a:gd name="connsiteX2006" fmla="*/ 167953 w 8023328"/>
              <a:gd name="connsiteY2006" fmla="*/ 869107 h 2380521"/>
              <a:gd name="connsiteX2007" fmla="*/ 154097 w 8023328"/>
              <a:gd name="connsiteY2007" fmla="*/ 882964 h 2380521"/>
              <a:gd name="connsiteX2008" fmla="*/ 141699 w 8023328"/>
              <a:gd name="connsiteY2008" fmla="*/ 869107 h 2380521"/>
              <a:gd name="connsiteX2009" fmla="*/ 154097 w 8023328"/>
              <a:gd name="connsiteY2009" fmla="*/ 856710 h 2380521"/>
              <a:gd name="connsiteX2010" fmla="*/ 83267 w 8023328"/>
              <a:gd name="connsiteY2010" fmla="*/ 856710 h 2380521"/>
              <a:gd name="connsiteX2011" fmla="*/ 97123 w 8023328"/>
              <a:gd name="connsiteY2011" fmla="*/ 869107 h 2380521"/>
              <a:gd name="connsiteX2012" fmla="*/ 83267 w 8023328"/>
              <a:gd name="connsiteY2012" fmla="*/ 882964 h 2380521"/>
              <a:gd name="connsiteX2013" fmla="*/ 70870 w 8023328"/>
              <a:gd name="connsiteY2013" fmla="*/ 869107 h 2380521"/>
              <a:gd name="connsiteX2014" fmla="*/ 83267 w 8023328"/>
              <a:gd name="connsiteY2014" fmla="*/ 856710 h 2380521"/>
              <a:gd name="connsiteX2015" fmla="*/ 12032 w 8023328"/>
              <a:gd name="connsiteY2015" fmla="*/ 856710 h 2380521"/>
              <a:gd name="connsiteX2016" fmla="*/ 26273 w 8023328"/>
              <a:gd name="connsiteY2016" fmla="*/ 869107 h 2380521"/>
              <a:gd name="connsiteX2017" fmla="*/ 12032 w 8023328"/>
              <a:gd name="connsiteY2017" fmla="*/ 882964 h 2380521"/>
              <a:gd name="connsiteX2018" fmla="*/ 39 w 8023328"/>
              <a:gd name="connsiteY2018" fmla="*/ 869107 h 2380521"/>
              <a:gd name="connsiteX2019" fmla="*/ 12032 w 8023328"/>
              <a:gd name="connsiteY2019" fmla="*/ 856710 h 2380521"/>
              <a:gd name="connsiteX2020" fmla="*/ 6368340 w 8023328"/>
              <a:gd name="connsiteY2020" fmla="*/ 853339 h 2380521"/>
              <a:gd name="connsiteX2021" fmla="*/ 6380737 w 8023328"/>
              <a:gd name="connsiteY2021" fmla="*/ 867757 h 2380521"/>
              <a:gd name="connsiteX2022" fmla="*/ 6368340 w 8023328"/>
              <a:gd name="connsiteY2022" fmla="*/ 882935 h 2380521"/>
              <a:gd name="connsiteX2023" fmla="*/ 6354484 w 8023328"/>
              <a:gd name="connsiteY2023" fmla="*/ 867757 h 2380521"/>
              <a:gd name="connsiteX2024" fmla="*/ 6368340 w 8023328"/>
              <a:gd name="connsiteY2024" fmla="*/ 853339 h 2380521"/>
              <a:gd name="connsiteX2025" fmla="*/ 6297511 w 8023328"/>
              <a:gd name="connsiteY2025" fmla="*/ 853339 h 2380521"/>
              <a:gd name="connsiteX2026" fmla="*/ 6309908 w 8023328"/>
              <a:gd name="connsiteY2026" fmla="*/ 867757 h 2380521"/>
              <a:gd name="connsiteX2027" fmla="*/ 6297511 w 8023328"/>
              <a:gd name="connsiteY2027" fmla="*/ 882935 h 2380521"/>
              <a:gd name="connsiteX2028" fmla="*/ 6283655 w 8023328"/>
              <a:gd name="connsiteY2028" fmla="*/ 867757 h 2380521"/>
              <a:gd name="connsiteX2029" fmla="*/ 6297511 w 8023328"/>
              <a:gd name="connsiteY2029" fmla="*/ 853339 h 2380521"/>
              <a:gd name="connsiteX2030" fmla="*/ 6226679 w 8023328"/>
              <a:gd name="connsiteY2030" fmla="*/ 853339 h 2380521"/>
              <a:gd name="connsiteX2031" fmla="*/ 6239076 w 8023328"/>
              <a:gd name="connsiteY2031" fmla="*/ 867757 h 2380521"/>
              <a:gd name="connsiteX2032" fmla="*/ 6226679 w 8023328"/>
              <a:gd name="connsiteY2032" fmla="*/ 882935 h 2380521"/>
              <a:gd name="connsiteX2033" fmla="*/ 6212823 w 8023328"/>
              <a:gd name="connsiteY2033" fmla="*/ 867757 h 2380521"/>
              <a:gd name="connsiteX2034" fmla="*/ 6226679 w 8023328"/>
              <a:gd name="connsiteY2034" fmla="*/ 853339 h 2380521"/>
              <a:gd name="connsiteX2035" fmla="*/ 6154391 w 8023328"/>
              <a:gd name="connsiteY2035" fmla="*/ 853339 h 2380521"/>
              <a:gd name="connsiteX2036" fmla="*/ 6168247 w 8023328"/>
              <a:gd name="connsiteY2036" fmla="*/ 865007 h 2380521"/>
              <a:gd name="connsiteX2037" fmla="*/ 6154391 w 8023328"/>
              <a:gd name="connsiteY2037" fmla="*/ 879593 h 2380521"/>
              <a:gd name="connsiteX2038" fmla="*/ 6141994 w 8023328"/>
              <a:gd name="connsiteY2038" fmla="*/ 865007 h 2380521"/>
              <a:gd name="connsiteX2039" fmla="*/ 6154391 w 8023328"/>
              <a:gd name="connsiteY2039" fmla="*/ 853339 h 2380521"/>
              <a:gd name="connsiteX2040" fmla="*/ 6083559 w 8023328"/>
              <a:gd name="connsiteY2040" fmla="*/ 853339 h 2380521"/>
              <a:gd name="connsiteX2041" fmla="*/ 6097415 w 8023328"/>
              <a:gd name="connsiteY2041" fmla="*/ 865007 h 2380521"/>
              <a:gd name="connsiteX2042" fmla="*/ 6083559 w 8023328"/>
              <a:gd name="connsiteY2042" fmla="*/ 879593 h 2380521"/>
              <a:gd name="connsiteX2043" fmla="*/ 6071162 w 8023328"/>
              <a:gd name="connsiteY2043" fmla="*/ 865007 h 2380521"/>
              <a:gd name="connsiteX2044" fmla="*/ 6083559 w 8023328"/>
              <a:gd name="connsiteY2044" fmla="*/ 853339 h 2380521"/>
              <a:gd name="connsiteX2045" fmla="*/ 6011748 w 8023328"/>
              <a:gd name="connsiteY2045" fmla="*/ 853339 h 2380521"/>
              <a:gd name="connsiteX2046" fmla="*/ 6026537 w 8023328"/>
              <a:gd name="connsiteY2046" fmla="*/ 865007 h 2380521"/>
              <a:gd name="connsiteX2047" fmla="*/ 6011748 w 8023328"/>
              <a:gd name="connsiteY2047" fmla="*/ 879593 h 2380521"/>
              <a:gd name="connsiteX2048" fmla="*/ 5996959 w 8023328"/>
              <a:gd name="connsiteY2048" fmla="*/ 865007 h 2380521"/>
              <a:gd name="connsiteX2049" fmla="*/ 6011748 w 8023328"/>
              <a:gd name="connsiteY2049" fmla="*/ 853339 h 2380521"/>
              <a:gd name="connsiteX2050" fmla="*/ 5940548 w 8023328"/>
              <a:gd name="connsiteY2050" fmla="*/ 853339 h 2380521"/>
              <a:gd name="connsiteX2051" fmla="*/ 5955726 w 8023328"/>
              <a:gd name="connsiteY2051" fmla="*/ 865007 h 2380521"/>
              <a:gd name="connsiteX2052" fmla="*/ 5940548 w 8023328"/>
              <a:gd name="connsiteY2052" fmla="*/ 879593 h 2380521"/>
              <a:gd name="connsiteX2053" fmla="*/ 5926130 w 8023328"/>
              <a:gd name="connsiteY2053" fmla="*/ 865007 h 2380521"/>
              <a:gd name="connsiteX2054" fmla="*/ 5940548 w 8023328"/>
              <a:gd name="connsiteY2054" fmla="*/ 853339 h 2380521"/>
              <a:gd name="connsiteX2055" fmla="*/ 5870088 w 8023328"/>
              <a:gd name="connsiteY2055" fmla="*/ 853339 h 2380521"/>
              <a:gd name="connsiteX2056" fmla="*/ 5884877 w 8023328"/>
              <a:gd name="connsiteY2056" fmla="*/ 865007 h 2380521"/>
              <a:gd name="connsiteX2057" fmla="*/ 5870088 w 8023328"/>
              <a:gd name="connsiteY2057" fmla="*/ 879593 h 2380521"/>
              <a:gd name="connsiteX2058" fmla="*/ 5855299 w 8023328"/>
              <a:gd name="connsiteY2058" fmla="*/ 865007 h 2380521"/>
              <a:gd name="connsiteX2059" fmla="*/ 5870088 w 8023328"/>
              <a:gd name="connsiteY2059" fmla="*/ 853339 h 2380521"/>
              <a:gd name="connsiteX2060" fmla="*/ 5798325 w 8023328"/>
              <a:gd name="connsiteY2060" fmla="*/ 853339 h 2380521"/>
              <a:gd name="connsiteX2061" fmla="*/ 5810722 w 8023328"/>
              <a:gd name="connsiteY2061" fmla="*/ 865007 h 2380521"/>
              <a:gd name="connsiteX2062" fmla="*/ 5798325 w 8023328"/>
              <a:gd name="connsiteY2062" fmla="*/ 879593 h 2380521"/>
              <a:gd name="connsiteX2063" fmla="*/ 5784469 w 8023328"/>
              <a:gd name="connsiteY2063" fmla="*/ 865007 h 2380521"/>
              <a:gd name="connsiteX2064" fmla="*/ 5798325 w 8023328"/>
              <a:gd name="connsiteY2064" fmla="*/ 853339 h 2380521"/>
              <a:gd name="connsiteX2065" fmla="*/ 5724122 w 8023328"/>
              <a:gd name="connsiteY2065" fmla="*/ 853339 h 2380521"/>
              <a:gd name="connsiteX2066" fmla="*/ 5736519 w 8023328"/>
              <a:gd name="connsiteY2066" fmla="*/ 865007 h 2380521"/>
              <a:gd name="connsiteX2067" fmla="*/ 5724122 w 8023328"/>
              <a:gd name="connsiteY2067" fmla="*/ 879593 h 2380521"/>
              <a:gd name="connsiteX2068" fmla="*/ 5710266 w 8023328"/>
              <a:gd name="connsiteY2068" fmla="*/ 865007 h 2380521"/>
              <a:gd name="connsiteX2069" fmla="*/ 5724122 w 8023328"/>
              <a:gd name="connsiteY2069" fmla="*/ 853339 h 2380521"/>
              <a:gd name="connsiteX2070" fmla="*/ 5653291 w 8023328"/>
              <a:gd name="connsiteY2070" fmla="*/ 853339 h 2380521"/>
              <a:gd name="connsiteX2071" fmla="*/ 5665688 w 8023328"/>
              <a:gd name="connsiteY2071" fmla="*/ 865007 h 2380521"/>
              <a:gd name="connsiteX2072" fmla="*/ 5653291 w 8023328"/>
              <a:gd name="connsiteY2072" fmla="*/ 879593 h 2380521"/>
              <a:gd name="connsiteX2073" fmla="*/ 5639435 w 8023328"/>
              <a:gd name="connsiteY2073" fmla="*/ 865007 h 2380521"/>
              <a:gd name="connsiteX2074" fmla="*/ 5653291 w 8023328"/>
              <a:gd name="connsiteY2074" fmla="*/ 853339 h 2380521"/>
              <a:gd name="connsiteX2075" fmla="*/ 5581002 w 8023328"/>
              <a:gd name="connsiteY2075" fmla="*/ 853339 h 2380521"/>
              <a:gd name="connsiteX2076" fmla="*/ 5594858 w 8023328"/>
              <a:gd name="connsiteY2076" fmla="*/ 865007 h 2380521"/>
              <a:gd name="connsiteX2077" fmla="*/ 5581002 w 8023328"/>
              <a:gd name="connsiteY2077" fmla="*/ 879593 h 2380521"/>
              <a:gd name="connsiteX2078" fmla="*/ 5568605 w 8023328"/>
              <a:gd name="connsiteY2078" fmla="*/ 865007 h 2380521"/>
              <a:gd name="connsiteX2079" fmla="*/ 5581002 w 8023328"/>
              <a:gd name="connsiteY2079" fmla="*/ 853339 h 2380521"/>
              <a:gd name="connsiteX2080" fmla="*/ 5510171 w 8023328"/>
              <a:gd name="connsiteY2080" fmla="*/ 853339 h 2380521"/>
              <a:gd name="connsiteX2081" fmla="*/ 5524027 w 8023328"/>
              <a:gd name="connsiteY2081" fmla="*/ 865007 h 2380521"/>
              <a:gd name="connsiteX2082" fmla="*/ 5510171 w 8023328"/>
              <a:gd name="connsiteY2082" fmla="*/ 879593 h 2380521"/>
              <a:gd name="connsiteX2083" fmla="*/ 5497774 w 8023328"/>
              <a:gd name="connsiteY2083" fmla="*/ 865007 h 2380521"/>
              <a:gd name="connsiteX2084" fmla="*/ 5510171 w 8023328"/>
              <a:gd name="connsiteY2084" fmla="*/ 853339 h 2380521"/>
              <a:gd name="connsiteX2085" fmla="*/ 5438937 w 8023328"/>
              <a:gd name="connsiteY2085" fmla="*/ 853339 h 2380521"/>
              <a:gd name="connsiteX2086" fmla="*/ 5453178 w 8023328"/>
              <a:gd name="connsiteY2086" fmla="*/ 865007 h 2380521"/>
              <a:gd name="connsiteX2087" fmla="*/ 5438937 w 8023328"/>
              <a:gd name="connsiteY2087" fmla="*/ 879593 h 2380521"/>
              <a:gd name="connsiteX2088" fmla="*/ 5426945 w 8023328"/>
              <a:gd name="connsiteY2088" fmla="*/ 865007 h 2380521"/>
              <a:gd name="connsiteX2089" fmla="*/ 5438937 w 8023328"/>
              <a:gd name="connsiteY2089" fmla="*/ 853339 h 2380521"/>
              <a:gd name="connsiteX2090" fmla="*/ 5367530 w 8023328"/>
              <a:gd name="connsiteY2090" fmla="*/ 853339 h 2380521"/>
              <a:gd name="connsiteX2091" fmla="*/ 5382318 w 8023328"/>
              <a:gd name="connsiteY2091" fmla="*/ 865007 h 2380521"/>
              <a:gd name="connsiteX2092" fmla="*/ 5367530 w 8023328"/>
              <a:gd name="connsiteY2092" fmla="*/ 879593 h 2380521"/>
              <a:gd name="connsiteX2093" fmla="*/ 5352742 w 8023328"/>
              <a:gd name="connsiteY2093" fmla="*/ 865007 h 2380521"/>
              <a:gd name="connsiteX2094" fmla="*/ 5367530 w 8023328"/>
              <a:gd name="connsiteY2094" fmla="*/ 853339 h 2380521"/>
              <a:gd name="connsiteX2095" fmla="*/ 5296699 w 8023328"/>
              <a:gd name="connsiteY2095" fmla="*/ 853339 h 2380521"/>
              <a:gd name="connsiteX2096" fmla="*/ 5311488 w 8023328"/>
              <a:gd name="connsiteY2096" fmla="*/ 865007 h 2380521"/>
              <a:gd name="connsiteX2097" fmla="*/ 5296699 w 8023328"/>
              <a:gd name="connsiteY2097" fmla="*/ 879593 h 2380521"/>
              <a:gd name="connsiteX2098" fmla="*/ 5281910 w 8023328"/>
              <a:gd name="connsiteY2098" fmla="*/ 865007 h 2380521"/>
              <a:gd name="connsiteX2099" fmla="*/ 5296699 w 8023328"/>
              <a:gd name="connsiteY2099" fmla="*/ 853339 h 2380521"/>
              <a:gd name="connsiteX2100" fmla="*/ 5225869 w 8023328"/>
              <a:gd name="connsiteY2100" fmla="*/ 853339 h 2380521"/>
              <a:gd name="connsiteX2101" fmla="*/ 5240657 w 8023328"/>
              <a:gd name="connsiteY2101" fmla="*/ 865007 h 2380521"/>
              <a:gd name="connsiteX2102" fmla="*/ 5225869 w 8023328"/>
              <a:gd name="connsiteY2102" fmla="*/ 879593 h 2380521"/>
              <a:gd name="connsiteX2103" fmla="*/ 5211081 w 8023328"/>
              <a:gd name="connsiteY2103" fmla="*/ 865007 h 2380521"/>
              <a:gd name="connsiteX2104" fmla="*/ 5225869 w 8023328"/>
              <a:gd name="connsiteY2104" fmla="*/ 853339 h 2380521"/>
              <a:gd name="connsiteX2105" fmla="*/ 5154105 w 8023328"/>
              <a:gd name="connsiteY2105" fmla="*/ 853339 h 2380521"/>
              <a:gd name="connsiteX2106" fmla="*/ 5166502 w 8023328"/>
              <a:gd name="connsiteY2106" fmla="*/ 865007 h 2380521"/>
              <a:gd name="connsiteX2107" fmla="*/ 5154105 w 8023328"/>
              <a:gd name="connsiteY2107" fmla="*/ 879593 h 2380521"/>
              <a:gd name="connsiteX2108" fmla="*/ 5140249 w 8023328"/>
              <a:gd name="connsiteY2108" fmla="*/ 865007 h 2380521"/>
              <a:gd name="connsiteX2109" fmla="*/ 5154105 w 8023328"/>
              <a:gd name="connsiteY2109" fmla="*/ 853339 h 2380521"/>
              <a:gd name="connsiteX2110" fmla="*/ 5083276 w 8023328"/>
              <a:gd name="connsiteY2110" fmla="*/ 853339 h 2380521"/>
              <a:gd name="connsiteX2111" fmla="*/ 5095673 w 8023328"/>
              <a:gd name="connsiteY2111" fmla="*/ 865007 h 2380521"/>
              <a:gd name="connsiteX2112" fmla="*/ 5083276 w 8023328"/>
              <a:gd name="connsiteY2112" fmla="*/ 879593 h 2380521"/>
              <a:gd name="connsiteX2113" fmla="*/ 5069420 w 8023328"/>
              <a:gd name="connsiteY2113" fmla="*/ 865007 h 2380521"/>
              <a:gd name="connsiteX2114" fmla="*/ 5083276 w 8023328"/>
              <a:gd name="connsiteY2114" fmla="*/ 853339 h 2380521"/>
              <a:gd name="connsiteX2115" fmla="*/ 5012445 w 8023328"/>
              <a:gd name="connsiteY2115" fmla="*/ 853339 h 2380521"/>
              <a:gd name="connsiteX2116" fmla="*/ 5024842 w 8023328"/>
              <a:gd name="connsiteY2116" fmla="*/ 865007 h 2380521"/>
              <a:gd name="connsiteX2117" fmla="*/ 5012445 w 8023328"/>
              <a:gd name="connsiteY2117" fmla="*/ 879593 h 2380521"/>
              <a:gd name="connsiteX2118" fmla="*/ 4998589 w 8023328"/>
              <a:gd name="connsiteY2118" fmla="*/ 865007 h 2380521"/>
              <a:gd name="connsiteX2119" fmla="*/ 5012445 w 8023328"/>
              <a:gd name="connsiteY2119" fmla="*/ 853339 h 2380521"/>
              <a:gd name="connsiteX2120" fmla="*/ 4940157 w 8023328"/>
              <a:gd name="connsiteY2120" fmla="*/ 853339 h 2380521"/>
              <a:gd name="connsiteX2121" fmla="*/ 4954013 w 8023328"/>
              <a:gd name="connsiteY2121" fmla="*/ 865007 h 2380521"/>
              <a:gd name="connsiteX2122" fmla="*/ 4940157 w 8023328"/>
              <a:gd name="connsiteY2122" fmla="*/ 879593 h 2380521"/>
              <a:gd name="connsiteX2123" fmla="*/ 4927760 w 8023328"/>
              <a:gd name="connsiteY2123" fmla="*/ 865007 h 2380521"/>
              <a:gd name="connsiteX2124" fmla="*/ 4940157 w 8023328"/>
              <a:gd name="connsiteY2124" fmla="*/ 853339 h 2380521"/>
              <a:gd name="connsiteX2125" fmla="*/ 4865953 w 8023328"/>
              <a:gd name="connsiteY2125" fmla="*/ 853339 h 2380521"/>
              <a:gd name="connsiteX2126" fmla="*/ 4879809 w 8023328"/>
              <a:gd name="connsiteY2126" fmla="*/ 865007 h 2380521"/>
              <a:gd name="connsiteX2127" fmla="*/ 4865953 w 8023328"/>
              <a:gd name="connsiteY2127" fmla="*/ 879593 h 2380521"/>
              <a:gd name="connsiteX2128" fmla="*/ 4853556 w 8023328"/>
              <a:gd name="connsiteY2128" fmla="*/ 865007 h 2380521"/>
              <a:gd name="connsiteX2129" fmla="*/ 4865953 w 8023328"/>
              <a:gd name="connsiteY2129" fmla="*/ 853339 h 2380521"/>
              <a:gd name="connsiteX2130" fmla="*/ 4797514 w 8023328"/>
              <a:gd name="connsiteY2130" fmla="*/ 853339 h 2380521"/>
              <a:gd name="connsiteX2131" fmla="*/ 4812303 w 8023328"/>
              <a:gd name="connsiteY2131" fmla="*/ 865007 h 2380521"/>
              <a:gd name="connsiteX2132" fmla="*/ 4797514 w 8023328"/>
              <a:gd name="connsiteY2132" fmla="*/ 879593 h 2380521"/>
              <a:gd name="connsiteX2133" fmla="*/ 4782725 w 8023328"/>
              <a:gd name="connsiteY2133" fmla="*/ 865007 h 2380521"/>
              <a:gd name="connsiteX2134" fmla="*/ 4797514 w 8023328"/>
              <a:gd name="connsiteY2134" fmla="*/ 853339 h 2380521"/>
              <a:gd name="connsiteX2135" fmla="*/ 4726684 w 8023328"/>
              <a:gd name="connsiteY2135" fmla="*/ 853339 h 2380521"/>
              <a:gd name="connsiteX2136" fmla="*/ 4741472 w 8023328"/>
              <a:gd name="connsiteY2136" fmla="*/ 865007 h 2380521"/>
              <a:gd name="connsiteX2137" fmla="*/ 4726684 w 8023328"/>
              <a:gd name="connsiteY2137" fmla="*/ 879593 h 2380521"/>
              <a:gd name="connsiteX2138" fmla="*/ 4711896 w 8023328"/>
              <a:gd name="connsiteY2138" fmla="*/ 865007 h 2380521"/>
              <a:gd name="connsiteX2139" fmla="*/ 4726684 w 8023328"/>
              <a:gd name="connsiteY2139" fmla="*/ 853339 h 2380521"/>
              <a:gd name="connsiteX2140" fmla="*/ 4655853 w 8023328"/>
              <a:gd name="connsiteY2140" fmla="*/ 853339 h 2380521"/>
              <a:gd name="connsiteX2141" fmla="*/ 4670642 w 8023328"/>
              <a:gd name="connsiteY2141" fmla="*/ 865007 h 2380521"/>
              <a:gd name="connsiteX2142" fmla="*/ 4655853 w 8023328"/>
              <a:gd name="connsiteY2142" fmla="*/ 879593 h 2380521"/>
              <a:gd name="connsiteX2143" fmla="*/ 4641064 w 8023328"/>
              <a:gd name="connsiteY2143" fmla="*/ 865007 h 2380521"/>
              <a:gd name="connsiteX2144" fmla="*/ 4655853 w 8023328"/>
              <a:gd name="connsiteY2144" fmla="*/ 853339 h 2380521"/>
              <a:gd name="connsiteX2145" fmla="*/ 4584091 w 8023328"/>
              <a:gd name="connsiteY2145" fmla="*/ 853339 h 2380521"/>
              <a:gd name="connsiteX2146" fmla="*/ 4596488 w 8023328"/>
              <a:gd name="connsiteY2146" fmla="*/ 865007 h 2380521"/>
              <a:gd name="connsiteX2147" fmla="*/ 4584091 w 8023328"/>
              <a:gd name="connsiteY2147" fmla="*/ 879593 h 2380521"/>
              <a:gd name="connsiteX2148" fmla="*/ 4570235 w 8023328"/>
              <a:gd name="connsiteY2148" fmla="*/ 865007 h 2380521"/>
              <a:gd name="connsiteX2149" fmla="*/ 4584091 w 8023328"/>
              <a:gd name="connsiteY2149" fmla="*/ 853339 h 2380521"/>
              <a:gd name="connsiteX2150" fmla="*/ 4513260 w 8023328"/>
              <a:gd name="connsiteY2150" fmla="*/ 853339 h 2380521"/>
              <a:gd name="connsiteX2151" fmla="*/ 4525657 w 8023328"/>
              <a:gd name="connsiteY2151" fmla="*/ 865007 h 2380521"/>
              <a:gd name="connsiteX2152" fmla="*/ 4513260 w 8023328"/>
              <a:gd name="connsiteY2152" fmla="*/ 879593 h 2380521"/>
              <a:gd name="connsiteX2153" fmla="*/ 4499404 w 8023328"/>
              <a:gd name="connsiteY2153" fmla="*/ 865007 h 2380521"/>
              <a:gd name="connsiteX2154" fmla="*/ 4513260 w 8023328"/>
              <a:gd name="connsiteY2154" fmla="*/ 853339 h 2380521"/>
              <a:gd name="connsiteX2155" fmla="*/ 4439056 w 8023328"/>
              <a:gd name="connsiteY2155" fmla="*/ 853339 h 2380521"/>
              <a:gd name="connsiteX2156" fmla="*/ 4451453 w 8023328"/>
              <a:gd name="connsiteY2156" fmla="*/ 865007 h 2380521"/>
              <a:gd name="connsiteX2157" fmla="*/ 4439056 w 8023328"/>
              <a:gd name="connsiteY2157" fmla="*/ 879593 h 2380521"/>
              <a:gd name="connsiteX2158" fmla="*/ 4425200 w 8023328"/>
              <a:gd name="connsiteY2158" fmla="*/ 865007 h 2380521"/>
              <a:gd name="connsiteX2159" fmla="*/ 4439056 w 8023328"/>
              <a:gd name="connsiteY2159" fmla="*/ 853339 h 2380521"/>
              <a:gd name="connsiteX2160" fmla="*/ 4366768 w 8023328"/>
              <a:gd name="connsiteY2160" fmla="*/ 853339 h 2380521"/>
              <a:gd name="connsiteX2161" fmla="*/ 4380624 w 8023328"/>
              <a:gd name="connsiteY2161" fmla="*/ 865007 h 2380521"/>
              <a:gd name="connsiteX2162" fmla="*/ 4366768 w 8023328"/>
              <a:gd name="connsiteY2162" fmla="*/ 879593 h 2380521"/>
              <a:gd name="connsiteX2163" fmla="*/ 4354371 w 8023328"/>
              <a:gd name="connsiteY2163" fmla="*/ 867195 h 2380521"/>
              <a:gd name="connsiteX2164" fmla="*/ 4366768 w 8023328"/>
              <a:gd name="connsiteY2164" fmla="*/ 853339 h 2380521"/>
              <a:gd name="connsiteX2165" fmla="*/ 4295937 w 8023328"/>
              <a:gd name="connsiteY2165" fmla="*/ 853339 h 2380521"/>
              <a:gd name="connsiteX2166" fmla="*/ 4309793 w 8023328"/>
              <a:gd name="connsiteY2166" fmla="*/ 867195 h 2380521"/>
              <a:gd name="connsiteX2167" fmla="*/ 4295937 w 8023328"/>
              <a:gd name="connsiteY2167" fmla="*/ 879593 h 2380521"/>
              <a:gd name="connsiteX2168" fmla="*/ 4283540 w 8023328"/>
              <a:gd name="connsiteY2168" fmla="*/ 867195 h 2380521"/>
              <a:gd name="connsiteX2169" fmla="*/ 4295937 w 8023328"/>
              <a:gd name="connsiteY2169" fmla="*/ 853339 h 2380521"/>
              <a:gd name="connsiteX2170" fmla="*/ 4225107 w 8023328"/>
              <a:gd name="connsiteY2170" fmla="*/ 853339 h 2380521"/>
              <a:gd name="connsiteX2171" fmla="*/ 4238963 w 8023328"/>
              <a:gd name="connsiteY2171" fmla="*/ 867195 h 2380521"/>
              <a:gd name="connsiteX2172" fmla="*/ 4225107 w 8023328"/>
              <a:gd name="connsiteY2172" fmla="*/ 879593 h 2380521"/>
              <a:gd name="connsiteX2173" fmla="*/ 4212710 w 8023328"/>
              <a:gd name="connsiteY2173" fmla="*/ 867195 h 2380521"/>
              <a:gd name="connsiteX2174" fmla="*/ 4225107 w 8023328"/>
              <a:gd name="connsiteY2174" fmla="*/ 853339 h 2380521"/>
              <a:gd name="connsiteX2175" fmla="*/ 4153295 w 8023328"/>
              <a:gd name="connsiteY2175" fmla="*/ 853339 h 2380521"/>
              <a:gd name="connsiteX2176" fmla="*/ 4168083 w 8023328"/>
              <a:gd name="connsiteY2176" fmla="*/ 867195 h 2380521"/>
              <a:gd name="connsiteX2177" fmla="*/ 4153295 w 8023328"/>
              <a:gd name="connsiteY2177" fmla="*/ 879593 h 2380521"/>
              <a:gd name="connsiteX2178" fmla="*/ 4138507 w 8023328"/>
              <a:gd name="connsiteY2178" fmla="*/ 867195 h 2380521"/>
              <a:gd name="connsiteX2179" fmla="*/ 4153295 w 8023328"/>
              <a:gd name="connsiteY2179" fmla="*/ 853339 h 2380521"/>
              <a:gd name="connsiteX2180" fmla="*/ 4082465 w 8023328"/>
              <a:gd name="connsiteY2180" fmla="*/ 853339 h 2380521"/>
              <a:gd name="connsiteX2181" fmla="*/ 4097254 w 8023328"/>
              <a:gd name="connsiteY2181" fmla="*/ 867195 h 2380521"/>
              <a:gd name="connsiteX2182" fmla="*/ 4082465 w 8023328"/>
              <a:gd name="connsiteY2182" fmla="*/ 879593 h 2380521"/>
              <a:gd name="connsiteX2183" fmla="*/ 4067676 w 8023328"/>
              <a:gd name="connsiteY2183" fmla="*/ 867195 h 2380521"/>
              <a:gd name="connsiteX2184" fmla="*/ 4082465 w 8023328"/>
              <a:gd name="connsiteY2184" fmla="*/ 853339 h 2380521"/>
              <a:gd name="connsiteX2185" fmla="*/ 4011635 w 8023328"/>
              <a:gd name="connsiteY2185" fmla="*/ 853339 h 2380521"/>
              <a:gd name="connsiteX2186" fmla="*/ 4026423 w 8023328"/>
              <a:gd name="connsiteY2186" fmla="*/ 867195 h 2380521"/>
              <a:gd name="connsiteX2187" fmla="*/ 4011635 w 8023328"/>
              <a:gd name="connsiteY2187" fmla="*/ 879593 h 2380521"/>
              <a:gd name="connsiteX2188" fmla="*/ 3996847 w 8023328"/>
              <a:gd name="connsiteY2188" fmla="*/ 867195 h 2380521"/>
              <a:gd name="connsiteX2189" fmla="*/ 4011635 w 8023328"/>
              <a:gd name="connsiteY2189" fmla="*/ 853339 h 2380521"/>
              <a:gd name="connsiteX2190" fmla="*/ 3939871 w 8023328"/>
              <a:gd name="connsiteY2190" fmla="*/ 853339 h 2380521"/>
              <a:gd name="connsiteX2191" fmla="*/ 3952268 w 8023328"/>
              <a:gd name="connsiteY2191" fmla="*/ 867195 h 2380521"/>
              <a:gd name="connsiteX2192" fmla="*/ 3939871 w 8023328"/>
              <a:gd name="connsiteY2192" fmla="*/ 879593 h 2380521"/>
              <a:gd name="connsiteX2193" fmla="*/ 3926015 w 8023328"/>
              <a:gd name="connsiteY2193" fmla="*/ 867195 h 2380521"/>
              <a:gd name="connsiteX2194" fmla="*/ 3939871 w 8023328"/>
              <a:gd name="connsiteY2194" fmla="*/ 853339 h 2380521"/>
              <a:gd name="connsiteX2195" fmla="*/ 3869042 w 8023328"/>
              <a:gd name="connsiteY2195" fmla="*/ 853339 h 2380521"/>
              <a:gd name="connsiteX2196" fmla="*/ 3881439 w 8023328"/>
              <a:gd name="connsiteY2196" fmla="*/ 867195 h 2380521"/>
              <a:gd name="connsiteX2197" fmla="*/ 3869042 w 8023328"/>
              <a:gd name="connsiteY2197" fmla="*/ 879593 h 2380521"/>
              <a:gd name="connsiteX2198" fmla="*/ 3855186 w 8023328"/>
              <a:gd name="connsiteY2198" fmla="*/ 867195 h 2380521"/>
              <a:gd name="connsiteX2199" fmla="*/ 3869042 w 8023328"/>
              <a:gd name="connsiteY2199" fmla="*/ 853339 h 2380521"/>
              <a:gd name="connsiteX2200" fmla="*/ 3796752 w 8023328"/>
              <a:gd name="connsiteY2200" fmla="*/ 853339 h 2380521"/>
              <a:gd name="connsiteX2201" fmla="*/ 3810608 w 8023328"/>
              <a:gd name="connsiteY2201" fmla="*/ 867195 h 2380521"/>
              <a:gd name="connsiteX2202" fmla="*/ 3796752 w 8023328"/>
              <a:gd name="connsiteY2202" fmla="*/ 879593 h 2380521"/>
              <a:gd name="connsiteX2203" fmla="*/ 3784355 w 8023328"/>
              <a:gd name="connsiteY2203" fmla="*/ 867195 h 2380521"/>
              <a:gd name="connsiteX2204" fmla="*/ 3796752 w 8023328"/>
              <a:gd name="connsiteY2204" fmla="*/ 853339 h 2380521"/>
              <a:gd name="connsiteX2205" fmla="*/ 3725922 w 8023328"/>
              <a:gd name="connsiteY2205" fmla="*/ 853339 h 2380521"/>
              <a:gd name="connsiteX2206" fmla="*/ 3739778 w 8023328"/>
              <a:gd name="connsiteY2206" fmla="*/ 867195 h 2380521"/>
              <a:gd name="connsiteX2207" fmla="*/ 3725922 w 8023328"/>
              <a:gd name="connsiteY2207" fmla="*/ 879593 h 2380521"/>
              <a:gd name="connsiteX2208" fmla="*/ 3713525 w 8023328"/>
              <a:gd name="connsiteY2208" fmla="*/ 867195 h 2380521"/>
              <a:gd name="connsiteX2209" fmla="*/ 3725922 w 8023328"/>
              <a:gd name="connsiteY2209" fmla="*/ 853339 h 2380521"/>
              <a:gd name="connsiteX2210" fmla="*/ 3655091 w 8023328"/>
              <a:gd name="connsiteY2210" fmla="*/ 853339 h 2380521"/>
              <a:gd name="connsiteX2211" fmla="*/ 3668947 w 8023328"/>
              <a:gd name="connsiteY2211" fmla="*/ 867195 h 2380521"/>
              <a:gd name="connsiteX2212" fmla="*/ 3655091 w 8023328"/>
              <a:gd name="connsiteY2212" fmla="*/ 879593 h 2380521"/>
              <a:gd name="connsiteX2213" fmla="*/ 3642694 w 8023328"/>
              <a:gd name="connsiteY2213" fmla="*/ 867195 h 2380521"/>
              <a:gd name="connsiteX2214" fmla="*/ 3655091 w 8023328"/>
              <a:gd name="connsiteY2214" fmla="*/ 853339 h 2380521"/>
              <a:gd name="connsiteX2215" fmla="*/ 3583280 w 8023328"/>
              <a:gd name="connsiteY2215" fmla="*/ 853339 h 2380521"/>
              <a:gd name="connsiteX2216" fmla="*/ 3598069 w 8023328"/>
              <a:gd name="connsiteY2216" fmla="*/ 867195 h 2380521"/>
              <a:gd name="connsiteX2217" fmla="*/ 3583280 w 8023328"/>
              <a:gd name="connsiteY2217" fmla="*/ 879593 h 2380521"/>
              <a:gd name="connsiteX2218" fmla="*/ 3568491 w 8023328"/>
              <a:gd name="connsiteY2218" fmla="*/ 867195 h 2380521"/>
              <a:gd name="connsiteX2219" fmla="*/ 3583280 w 8023328"/>
              <a:gd name="connsiteY2219" fmla="*/ 853339 h 2380521"/>
              <a:gd name="connsiteX2220" fmla="*/ 3512449 w 8023328"/>
              <a:gd name="connsiteY2220" fmla="*/ 853339 h 2380521"/>
              <a:gd name="connsiteX2221" fmla="*/ 3527237 w 8023328"/>
              <a:gd name="connsiteY2221" fmla="*/ 867195 h 2380521"/>
              <a:gd name="connsiteX2222" fmla="*/ 3512449 w 8023328"/>
              <a:gd name="connsiteY2222" fmla="*/ 879593 h 2380521"/>
              <a:gd name="connsiteX2223" fmla="*/ 3497661 w 8023328"/>
              <a:gd name="connsiteY2223" fmla="*/ 867195 h 2380521"/>
              <a:gd name="connsiteX2224" fmla="*/ 3512449 w 8023328"/>
              <a:gd name="connsiteY2224" fmla="*/ 853339 h 2380521"/>
              <a:gd name="connsiteX2225" fmla="*/ 3441619 w 8023328"/>
              <a:gd name="connsiteY2225" fmla="*/ 853339 h 2380521"/>
              <a:gd name="connsiteX2226" fmla="*/ 3456408 w 8023328"/>
              <a:gd name="connsiteY2226" fmla="*/ 867195 h 2380521"/>
              <a:gd name="connsiteX2227" fmla="*/ 3441619 w 8023328"/>
              <a:gd name="connsiteY2227" fmla="*/ 879593 h 2380521"/>
              <a:gd name="connsiteX2228" fmla="*/ 3426830 w 8023328"/>
              <a:gd name="connsiteY2228" fmla="*/ 867195 h 2380521"/>
              <a:gd name="connsiteX2229" fmla="*/ 3441619 w 8023328"/>
              <a:gd name="connsiteY2229" fmla="*/ 853339 h 2380521"/>
              <a:gd name="connsiteX2230" fmla="*/ 3369857 w 8023328"/>
              <a:gd name="connsiteY2230" fmla="*/ 853339 h 2380521"/>
              <a:gd name="connsiteX2231" fmla="*/ 3382254 w 8023328"/>
              <a:gd name="connsiteY2231" fmla="*/ 867195 h 2380521"/>
              <a:gd name="connsiteX2232" fmla="*/ 3369857 w 8023328"/>
              <a:gd name="connsiteY2232" fmla="*/ 879593 h 2380521"/>
              <a:gd name="connsiteX2233" fmla="*/ 3356001 w 8023328"/>
              <a:gd name="connsiteY2233" fmla="*/ 867195 h 2380521"/>
              <a:gd name="connsiteX2234" fmla="*/ 3369857 w 8023328"/>
              <a:gd name="connsiteY2234" fmla="*/ 853339 h 2380521"/>
              <a:gd name="connsiteX2235" fmla="*/ 1013589 w 8023328"/>
              <a:gd name="connsiteY2235" fmla="*/ 853339 h 2380521"/>
              <a:gd name="connsiteX2236" fmla="*/ 1028011 w 8023328"/>
              <a:gd name="connsiteY2236" fmla="*/ 868127 h 2380521"/>
              <a:gd name="connsiteX2237" fmla="*/ 1013589 w 8023328"/>
              <a:gd name="connsiteY2237" fmla="*/ 882916 h 2380521"/>
              <a:gd name="connsiteX2238" fmla="*/ 998413 w 8023328"/>
              <a:gd name="connsiteY2238" fmla="*/ 868127 h 2380521"/>
              <a:gd name="connsiteX2239" fmla="*/ 1013589 w 8023328"/>
              <a:gd name="connsiteY2239" fmla="*/ 853339 h 2380521"/>
              <a:gd name="connsiteX2240" fmla="*/ 368059 w 8023328"/>
              <a:gd name="connsiteY2240" fmla="*/ 785881 h 2380521"/>
              <a:gd name="connsiteX2241" fmla="*/ 380456 w 8023328"/>
              <a:gd name="connsiteY2241" fmla="*/ 797549 h 2380521"/>
              <a:gd name="connsiteX2242" fmla="*/ 368059 w 8023328"/>
              <a:gd name="connsiteY2242" fmla="*/ 812135 h 2380521"/>
              <a:gd name="connsiteX2243" fmla="*/ 354203 w 8023328"/>
              <a:gd name="connsiteY2243" fmla="*/ 797549 h 2380521"/>
              <a:gd name="connsiteX2244" fmla="*/ 368059 w 8023328"/>
              <a:gd name="connsiteY2244" fmla="*/ 785881 h 2380521"/>
              <a:gd name="connsiteX2245" fmla="*/ 297226 w 8023328"/>
              <a:gd name="connsiteY2245" fmla="*/ 785881 h 2380521"/>
              <a:gd name="connsiteX2246" fmla="*/ 309624 w 8023328"/>
              <a:gd name="connsiteY2246" fmla="*/ 797549 h 2380521"/>
              <a:gd name="connsiteX2247" fmla="*/ 297226 w 8023328"/>
              <a:gd name="connsiteY2247" fmla="*/ 812135 h 2380521"/>
              <a:gd name="connsiteX2248" fmla="*/ 283371 w 8023328"/>
              <a:gd name="connsiteY2248" fmla="*/ 797549 h 2380521"/>
              <a:gd name="connsiteX2249" fmla="*/ 297226 w 8023328"/>
              <a:gd name="connsiteY2249" fmla="*/ 785881 h 2380521"/>
              <a:gd name="connsiteX2250" fmla="*/ 226398 w 8023328"/>
              <a:gd name="connsiteY2250" fmla="*/ 785881 h 2380521"/>
              <a:gd name="connsiteX2251" fmla="*/ 238797 w 8023328"/>
              <a:gd name="connsiteY2251" fmla="*/ 797549 h 2380521"/>
              <a:gd name="connsiteX2252" fmla="*/ 226398 w 8023328"/>
              <a:gd name="connsiteY2252" fmla="*/ 812135 h 2380521"/>
              <a:gd name="connsiteX2253" fmla="*/ 212542 w 8023328"/>
              <a:gd name="connsiteY2253" fmla="*/ 797549 h 2380521"/>
              <a:gd name="connsiteX2254" fmla="*/ 226398 w 8023328"/>
              <a:gd name="connsiteY2254" fmla="*/ 785881 h 2380521"/>
              <a:gd name="connsiteX2255" fmla="*/ 154101 w 8023328"/>
              <a:gd name="connsiteY2255" fmla="*/ 785881 h 2380521"/>
              <a:gd name="connsiteX2256" fmla="*/ 167957 w 8023328"/>
              <a:gd name="connsiteY2256" fmla="*/ 797549 h 2380521"/>
              <a:gd name="connsiteX2257" fmla="*/ 154101 w 8023328"/>
              <a:gd name="connsiteY2257" fmla="*/ 812135 h 2380521"/>
              <a:gd name="connsiteX2258" fmla="*/ 141704 w 8023328"/>
              <a:gd name="connsiteY2258" fmla="*/ 797549 h 2380521"/>
              <a:gd name="connsiteX2259" fmla="*/ 154101 w 8023328"/>
              <a:gd name="connsiteY2259" fmla="*/ 785881 h 2380521"/>
              <a:gd name="connsiteX2260" fmla="*/ 83272 w 8023328"/>
              <a:gd name="connsiteY2260" fmla="*/ 785881 h 2380521"/>
              <a:gd name="connsiteX2261" fmla="*/ 97128 w 8023328"/>
              <a:gd name="connsiteY2261" fmla="*/ 797549 h 2380521"/>
              <a:gd name="connsiteX2262" fmla="*/ 83272 w 8023328"/>
              <a:gd name="connsiteY2262" fmla="*/ 812135 h 2380521"/>
              <a:gd name="connsiteX2263" fmla="*/ 70874 w 8023328"/>
              <a:gd name="connsiteY2263" fmla="*/ 797549 h 2380521"/>
              <a:gd name="connsiteX2264" fmla="*/ 83272 w 8023328"/>
              <a:gd name="connsiteY2264" fmla="*/ 785881 h 2380521"/>
              <a:gd name="connsiteX2265" fmla="*/ 12036 w 8023328"/>
              <a:gd name="connsiteY2265" fmla="*/ 785881 h 2380521"/>
              <a:gd name="connsiteX2266" fmla="*/ 26277 w 8023328"/>
              <a:gd name="connsiteY2266" fmla="*/ 797549 h 2380521"/>
              <a:gd name="connsiteX2267" fmla="*/ 12036 w 8023328"/>
              <a:gd name="connsiteY2267" fmla="*/ 812135 h 2380521"/>
              <a:gd name="connsiteX2268" fmla="*/ 44 w 8023328"/>
              <a:gd name="connsiteY2268" fmla="*/ 797549 h 2380521"/>
              <a:gd name="connsiteX2269" fmla="*/ 12036 w 8023328"/>
              <a:gd name="connsiteY2269" fmla="*/ 785881 h 2380521"/>
              <a:gd name="connsiteX2270" fmla="*/ 4726684 w 8023328"/>
              <a:gd name="connsiteY2270" fmla="*/ 782507 h 2380521"/>
              <a:gd name="connsiteX2271" fmla="*/ 4741472 w 8023328"/>
              <a:gd name="connsiteY2271" fmla="*/ 794904 h 2380521"/>
              <a:gd name="connsiteX2272" fmla="*/ 4726684 w 8023328"/>
              <a:gd name="connsiteY2272" fmla="*/ 808761 h 2380521"/>
              <a:gd name="connsiteX2273" fmla="*/ 4711896 w 8023328"/>
              <a:gd name="connsiteY2273" fmla="*/ 794904 h 2380521"/>
              <a:gd name="connsiteX2274" fmla="*/ 4726684 w 8023328"/>
              <a:gd name="connsiteY2274" fmla="*/ 782507 h 2380521"/>
              <a:gd name="connsiteX2275" fmla="*/ 4655853 w 8023328"/>
              <a:gd name="connsiteY2275" fmla="*/ 782507 h 2380521"/>
              <a:gd name="connsiteX2276" fmla="*/ 4670642 w 8023328"/>
              <a:gd name="connsiteY2276" fmla="*/ 794904 h 2380521"/>
              <a:gd name="connsiteX2277" fmla="*/ 4655853 w 8023328"/>
              <a:gd name="connsiteY2277" fmla="*/ 808761 h 2380521"/>
              <a:gd name="connsiteX2278" fmla="*/ 4641064 w 8023328"/>
              <a:gd name="connsiteY2278" fmla="*/ 794904 h 2380521"/>
              <a:gd name="connsiteX2279" fmla="*/ 4655853 w 8023328"/>
              <a:gd name="connsiteY2279" fmla="*/ 782507 h 2380521"/>
              <a:gd name="connsiteX2280" fmla="*/ 4584091 w 8023328"/>
              <a:gd name="connsiteY2280" fmla="*/ 782507 h 2380521"/>
              <a:gd name="connsiteX2281" fmla="*/ 4596488 w 8023328"/>
              <a:gd name="connsiteY2281" fmla="*/ 794904 h 2380521"/>
              <a:gd name="connsiteX2282" fmla="*/ 4584091 w 8023328"/>
              <a:gd name="connsiteY2282" fmla="*/ 808761 h 2380521"/>
              <a:gd name="connsiteX2283" fmla="*/ 4570235 w 8023328"/>
              <a:gd name="connsiteY2283" fmla="*/ 794904 h 2380521"/>
              <a:gd name="connsiteX2284" fmla="*/ 4584091 w 8023328"/>
              <a:gd name="connsiteY2284" fmla="*/ 782507 h 2380521"/>
              <a:gd name="connsiteX2285" fmla="*/ 4513260 w 8023328"/>
              <a:gd name="connsiteY2285" fmla="*/ 782507 h 2380521"/>
              <a:gd name="connsiteX2286" fmla="*/ 4525657 w 8023328"/>
              <a:gd name="connsiteY2286" fmla="*/ 794904 h 2380521"/>
              <a:gd name="connsiteX2287" fmla="*/ 4513260 w 8023328"/>
              <a:gd name="connsiteY2287" fmla="*/ 808761 h 2380521"/>
              <a:gd name="connsiteX2288" fmla="*/ 4499404 w 8023328"/>
              <a:gd name="connsiteY2288" fmla="*/ 794904 h 2380521"/>
              <a:gd name="connsiteX2289" fmla="*/ 4513260 w 8023328"/>
              <a:gd name="connsiteY2289" fmla="*/ 782507 h 2380521"/>
              <a:gd name="connsiteX2290" fmla="*/ 4439056 w 8023328"/>
              <a:gd name="connsiteY2290" fmla="*/ 782507 h 2380521"/>
              <a:gd name="connsiteX2291" fmla="*/ 4451453 w 8023328"/>
              <a:gd name="connsiteY2291" fmla="*/ 794904 h 2380521"/>
              <a:gd name="connsiteX2292" fmla="*/ 4439056 w 8023328"/>
              <a:gd name="connsiteY2292" fmla="*/ 808761 h 2380521"/>
              <a:gd name="connsiteX2293" fmla="*/ 4425200 w 8023328"/>
              <a:gd name="connsiteY2293" fmla="*/ 794904 h 2380521"/>
              <a:gd name="connsiteX2294" fmla="*/ 4439056 w 8023328"/>
              <a:gd name="connsiteY2294" fmla="*/ 782507 h 2380521"/>
              <a:gd name="connsiteX2295" fmla="*/ 4366768 w 8023328"/>
              <a:gd name="connsiteY2295" fmla="*/ 782507 h 2380521"/>
              <a:gd name="connsiteX2296" fmla="*/ 4380624 w 8023328"/>
              <a:gd name="connsiteY2296" fmla="*/ 794904 h 2380521"/>
              <a:gd name="connsiteX2297" fmla="*/ 4366768 w 8023328"/>
              <a:gd name="connsiteY2297" fmla="*/ 808761 h 2380521"/>
              <a:gd name="connsiteX2298" fmla="*/ 4354371 w 8023328"/>
              <a:gd name="connsiteY2298" fmla="*/ 794904 h 2380521"/>
              <a:gd name="connsiteX2299" fmla="*/ 4366768 w 8023328"/>
              <a:gd name="connsiteY2299" fmla="*/ 782507 h 2380521"/>
              <a:gd name="connsiteX2300" fmla="*/ 4295937 w 8023328"/>
              <a:gd name="connsiteY2300" fmla="*/ 782507 h 2380521"/>
              <a:gd name="connsiteX2301" fmla="*/ 4309793 w 8023328"/>
              <a:gd name="connsiteY2301" fmla="*/ 794904 h 2380521"/>
              <a:gd name="connsiteX2302" fmla="*/ 4295937 w 8023328"/>
              <a:gd name="connsiteY2302" fmla="*/ 808761 h 2380521"/>
              <a:gd name="connsiteX2303" fmla="*/ 4283540 w 8023328"/>
              <a:gd name="connsiteY2303" fmla="*/ 794904 h 2380521"/>
              <a:gd name="connsiteX2304" fmla="*/ 4295937 w 8023328"/>
              <a:gd name="connsiteY2304" fmla="*/ 782507 h 2380521"/>
              <a:gd name="connsiteX2305" fmla="*/ 4225107 w 8023328"/>
              <a:gd name="connsiteY2305" fmla="*/ 782507 h 2380521"/>
              <a:gd name="connsiteX2306" fmla="*/ 4238963 w 8023328"/>
              <a:gd name="connsiteY2306" fmla="*/ 794904 h 2380521"/>
              <a:gd name="connsiteX2307" fmla="*/ 4225107 w 8023328"/>
              <a:gd name="connsiteY2307" fmla="*/ 808761 h 2380521"/>
              <a:gd name="connsiteX2308" fmla="*/ 4212710 w 8023328"/>
              <a:gd name="connsiteY2308" fmla="*/ 794904 h 2380521"/>
              <a:gd name="connsiteX2309" fmla="*/ 4225107 w 8023328"/>
              <a:gd name="connsiteY2309" fmla="*/ 782507 h 2380521"/>
              <a:gd name="connsiteX2310" fmla="*/ 4153295 w 8023328"/>
              <a:gd name="connsiteY2310" fmla="*/ 782507 h 2380521"/>
              <a:gd name="connsiteX2311" fmla="*/ 4168083 w 8023328"/>
              <a:gd name="connsiteY2311" fmla="*/ 794904 h 2380521"/>
              <a:gd name="connsiteX2312" fmla="*/ 4153295 w 8023328"/>
              <a:gd name="connsiteY2312" fmla="*/ 808761 h 2380521"/>
              <a:gd name="connsiteX2313" fmla="*/ 4138507 w 8023328"/>
              <a:gd name="connsiteY2313" fmla="*/ 794904 h 2380521"/>
              <a:gd name="connsiteX2314" fmla="*/ 4153295 w 8023328"/>
              <a:gd name="connsiteY2314" fmla="*/ 782507 h 2380521"/>
              <a:gd name="connsiteX2315" fmla="*/ 4082465 w 8023328"/>
              <a:gd name="connsiteY2315" fmla="*/ 782507 h 2380521"/>
              <a:gd name="connsiteX2316" fmla="*/ 4097254 w 8023328"/>
              <a:gd name="connsiteY2316" fmla="*/ 794904 h 2380521"/>
              <a:gd name="connsiteX2317" fmla="*/ 4082465 w 8023328"/>
              <a:gd name="connsiteY2317" fmla="*/ 808761 h 2380521"/>
              <a:gd name="connsiteX2318" fmla="*/ 4067676 w 8023328"/>
              <a:gd name="connsiteY2318" fmla="*/ 794904 h 2380521"/>
              <a:gd name="connsiteX2319" fmla="*/ 4082465 w 8023328"/>
              <a:gd name="connsiteY2319" fmla="*/ 782507 h 2380521"/>
              <a:gd name="connsiteX2320" fmla="*/ 4010703 w 8023328"/>
              <a:gd name="connsiteY2320" fmla="*/ 782507 h 2380521"/>
              <a:gd name="connsiteX2321" fmla="*/ 4023100 w 8023328"/>
              <a:gd name="connsiteY2321" fmla="*/ 794904 h 2380521"/>
              <a:gd name="connsiteX2322" fmla="*/ 4010703 w 8023328"/>
              <a:gd name="connsiteY2322" fmla="*/ 808761 h 2380521"/>
              <a:gd name="connsiteX2323" fmla="*/ 3996847 w 8023328"/>
              <a:gd name="connsiteY2323" fmla="*/ 794904 h 2380521"/>
              <a:gd name="connsiteX2324" fmla="*/ 4010703 w 8023328"/>
              <a:gd name="connsiteY2324" fmla="*/ 782507 h 2380521"/>
              <a:gd name="connsiteX2325" fmla="*/ 3939871 w 8023328"/>
              <a:gd name="connsiteY2325" fmla="*/ 782507 h 2380521"/>
              <a:gd name="connsiteX2326" fmla="*/ 3952268 w 8023328"/>
              <a:gd name="connsiteY2326" fmla="*/ 794904 h 2380521"/>
              <a:gd name="connsiteX2327" fmla="*/ 3939871 w 8023328"/>
              <a:gd name="connsiteY2327" fmla="*/ 808761 h 2380521"/>
              <a:gd name="connsiteX2328" fmla="*/ 3926015 w 8023328"/>
              <a:gd name="connsiteY2328" fmla="*/ 794904 h 2380521"/>
              <a:gd name="connsiteX2329" fmla="*/ 3939871 w 8023328"/>
              <a:gd name="connsiteY2329" fmla="*/ 782507 h 2380521"/>
              <a:gd name="connsiteX2330" fmla="*/ 3869042 w 8023328"/>
              <a:gd name="connsiteY2330" fmla="*/ 782507 h 2380521"/>
              <a:gd name="connsiteX2331" fmla="*/ 3881439 w 8023328"/>
              <a:gd name="connsiteY2331" fmla="*/ 794904 h 2380521"/>
              <a:gd name="connsiteX2332" fmla="*/ 3869042 w 8023328"/>
              <a:gd name="connsiteY2332" fmla="*/ 808761 h 2380521"/>
              <a:gd name="connsiteX2333" fmla="*/ 3855186 w 8023328"/>
              <a:gd name="connsiteY2333" fmla="*/ 794904 h 2380521"/>
              <a:gd name="connsiteX2334" fmla="*/ 3869042 w 8023328"/>
              <a:gd name="connsiteY2334" fmla="*/ 782507 h 2380521"/>
              <a:gd name="connsiteX2335" fmla="*/ 3796752 w 8023328"/>
              <a:gd name="connsiteY2335" fmla="*/ 782507 h 2380521"/>
              <a:gd name="connsiteX2336" fmla="*/ 3810608 w 8023328"/>
              <a:gd name="connsiteY2336" fmla="*/ 796363 h 2380521"/>
              <a:gd name="connsiteX2337" fmla="*/ 3796752 w 8023328"/>
              <a:gd name="connsiteY2337" fmla="*/ 808761 h 2380521"/>
              <a:gd name="connsiteX2338" fmla="*/ 3784355 w 8023328"/>
              <a:gd name="connsiteY2338" fmla="*/ 796363 h 2380521"/>
              <a:gd name="connsiteX2339" fmla="*/ 3796752 w 8023328"/>
              <a:gd name="connsiteY2339" fmla="*/ 782507 h 2380521"/>
              <a:gd name="connsiteX2340" fmla="*/ 3725922 w 8023328"/>
              <a:gd name="connsiteY2340" fmla="*/ 782507 h 2380521"/>
              <a:gd name="connsiteX2341" fmla="*/ 3739778 w 8023328"/>
              <a:gd name="connsiteY2341" fmla="*/ 796363 h 2380521"/>
              <a:gd name="connsiteX2342" fmla="*/ 3725922 w 8023328"/>
              <a:gd name="connsiteY2342" fmla="*/ 808761 h 2380521"/>
              <a:gd name="connsiteX2343" fmla="*/ 3713525 w 8023328"/>
              <a:gd name="connsiteY2343" fmla="*/ 796363 h 2380521"/>
              <a:gd name="connsiteX2344" fmla="*/ 3725922 w 8023328"/>
              <a:gd name="connsiteY2344" fmla="*/ 782507 h 2380521"/>
              <a:gd name="connsiteX2345" fmla="*/ 3655091 w 8023328"/>
              <a:gd name="connsiteY2345" fmla="*/ 782507 h 2380521"/>
              <a:gd name="connsiteX2346" fmla="*/ 3668947 w 8023328"/>
              <a:gd name="connsiteY2346" fmla="*/ 796363 h 2380521"/>
              <a:gd name="connsiteX2347" fmla="*/ 3655091 w 8023328"/>
              <a:gd name="connsiteY2347" fmla="*/ 808761 h 2380521"/>
              <a:gd name="connsiteX2348" fmla="*/ 3642694 w 8023328"/>
              <a:gd name="connsiteY2348" fmla="*/ 796363 h 2380521"/>
              <a:gd name="connsiteX2349" fmla="*/ 3655091 w 8023328"/>
              <a:gd name="connsiteY2349" fmla="*/ 782507 h 2380521"/>
              <a:gd name="connsiteX2350" fmla="*/ 3583280 w 8023328"/>
              <a:gd name="connsiteY2350" fmla="*/ 782507 h 2380521"/>
              <a:gd name="connsiteX2351" fmla="*/ 3598069 w 8023328"/>
              <a:gd name="connsiteY2351" fmla="*/ 796363 h 2380521"/>
              <a:gd name="connsiteX2352" fmla="*/ 3583280 w 8023328"/>
              <a:gd name="connsiteY2352" fmla="*/ 808761 h 2380521"/>
              <a:gd name="connsiteX2353" fmla="*/ 3568491 w 8023328"/>
              <a:gd name="connsiteY2353" fmla="*/ 796363 h 2380521"/>
              <a:gd name="connsiteX2354" fmla="*/ 3583280 w 8023328"/>
              <a:gd name="connsiteY2354" fmla="*/ 782507 h 2380521"/>
              <a:gd name="connsiteX2355" fmla="*/ 3512449 w 8023328"/>
              <a:gd name="connsiteY2355" fmla="*/ 782507 h 2380521"/>
              <a:gd name="connsiteX2356" fmla="*/ 3527237 w 8023328"/>
              <a:gd name="connsiteY2356" fmla="*/ 796363 h 2380521"/>
              <a:gd name="connsiteX2357" fmla="*/ 3512449 w 8023328"/>
              <a:gd name="connsiteY2357" fmla="*/ 808761 h 2380521"/>
              <a:gd name="connsiteX2358" fmla="*/ 3497661 w 8023328"/>
              <a:gd name="connsiteY2358" fmla="*/ 796363 h 2380521"/>
              <a:gd name="connsiteX2359" fmla="*/ 3512449 w 8023328"/>
              <a:gd name="connsiteY2359" fmla="*/ 782507 h 2380521"/>
              <a:gd name="connsiteX2360" fmla="*/ 3441619 w 8023328"/>
              <a:gd name="connsiteY2360" fmla="*/ 782507 h 2380521"/>
              <a:gd name="connsiteX2361" fmla="*/ 3456408 w 8023328"/>
              <a:gd name="connsiteY2361" fmla="*/ 796363 h 2380521"/>
              <a:gd name="connsiteX2362" fmla="*/ 3441619 w 8023328"/>
              <a:gd name="connsiteY2362" fmla="*/ 808761 h 2380521"/>
              <a:gd name="connsiteX2363" fmla="*/ 3426830 w 8023328"/>
              <a:gd name="connsiteY2363" fmla="*/ 796363 h 2380521"/>
              <a:gd name="connsiteX2364" fmla="*/ 3441619 w 8023328"/>
              <a:gd name="connsiteY2364" fmla="*/ 782507 h 2380521"/>
              <a:gd name="connsiteX2365" fmla="*/ 3369857 w 8023328"/>
              <a:gd name="connsiteY2365" fmla="*/ 782507 h 2380521"/>
              <a:gd name="connsiteX2366" fmla="*/ 3382254 w 8023328"/>
              <a:gd name="connsiteY2366" fmla="*/ 796363 h 2380521"/>
              <a:gd name="connsiteX2367" fmla="*/ 3369857 w 8023328"/>
              <a:gd name="connsiteY2367" fmla="*/ 808761 h 2380521"/>
              <a:gd name="connsiteX2368" fmla="*/ 3356001 w 8023328"/>
              <a:gd name="connsiteY2368" fmla="*/ 796363 h 2380521"/>
              <a:gd name="connsiteX2369" fmla="*/ 3369857 w 8023328"/>
              <a:gd name="connsiteY2369" fmla="*/ 782507 h 2380521"/>
              <a:gd name="connsiteX2370" fmla="*/ 3299083 w 8023328"/>
              <a:gd name="connsiteY2370" fmla="*/ 782507 h 2380521"/>
              <a:gd name="connsiteX2371" fmla="*/ 3311480 w 8023328"/>
              <a:gd name="connsiteY2371" fmla="*/ 796363 h 2380521"/>
              <a:gd name="connsiteX2372" fmla="*/ 3299083 w 8023328"/>
              <a:gd name="connsiteY2372" fmla="*/ 808761 h 2380521"/>
              <a:gd name="connsiteX2373" fmla="*/ 3285229 w 8023328"/>
              <a:gd name="connsiteY2373" fmla="*/ 796363 h 2380521"/>
              <a:gd name="connsiteX2374" fmla="*/ 3299083 w 8023328"/>
              <a:gd name="connsiteY2374" fmla="*/ 782507 h 2380521"/>
              <a:gd name="connsiteX2375" fmla="*/ 3228250 w 8023328"/>
              <a:gd name="connsiteY2375" fmla="*/ 782507 h 2380521"/>
              <a:gd name="connsiteX2376" fmla="*/ 3240649 w 8023328"/>
              <a:gd name="connsiteY2376" fmla="*/ 796363 h 2380521"/>
              <a:gd name="connsiteX2377" fmla="*/ 3228250 w 8023328"/>
              <a:gd name="connsiteY2377" fmla="*/ 808761 h 2380521"/>
              <a:gd name="connsiteX2378" fmla="*/ 3214395 w 8023328"/>
              <a:gd name="connsiteY2378" fmla="*/ 796363 h 2380521"/>
              <a:gd name="connsiteX2379" fmla="*/ 3228250 w 8023328"/>
              <a:gd name="connsiteY2379" fmla="*/ 782507 h 2380521"/>
              <a:gd name="connsiteX2380" fmla="*/ 3152591 w 8023328"/>
              <a:gd name="connsiteY2380" fmla="*/ 782507 h 2380521"/>
              <a:gd name="connsiteX2381" fmla="*/ 3166447 w 8023328"/>
              <a:gd name="connsiteY2381" fmla="*/ 796363 h 2380521"/>
              <a:gd name="connsiteX2382" fmla="*/ 3152591 w 8023328"/>
              <a:gd name="connsiteY2382" fmla="*/ 808761 h 2380521"/>
              <a:gd name="connsiteX2383" fmla="*/ 3140193 w 8023328"/>
              <a:gd name="connsiteY2383" fmla="*/ 796363 h 2380521"/>
              <a:gd name="connsiteX2384" fmla="*/ 3152591 w 8023328"/>
              <a:gd name="connsiteY2384" fmla="*/ 782507 h 2380521"/>
              <a:gd name="connsiteX2385" fmla="*/ 1226672 w 8023328"/>
              <a:gd name="connsiteY2385" fmla="*/ 782507 h 2380521"/>
              <a:gd name="connsiteX2386" fmla="*/ 1240529 w 8023328"/>
              <a:gd name="connsiteY2386" fmla="*/ 796926 h 2380521"/>
              <a:gd name="connsiteX2387" fmla="*/ 1226672 w 8023328"/>
              <a:gd name="connsiteY2387" fmla="*/ 812105 h 2380521"/>
              <a:gd name="connsiteX2388" fmla="*/ 1214283 w 8023328"/>
              <a:gd name="connsiteY2388" fmla="*/ 796926 h 2380521"/>
              <a:gd name="connsiteX2389" fmla="*/ 1226672 w 8023328"/>
              <a:gd name="connsiteY2389" fmla="*/ 782507 h 2380521"/>
              <a:gd name="connsiteX2390" fmla="*/ 1154869 w 8023328"/>
              <a:gd name="connsiteY2390" fmla="*/ 782507 h 2380521"/>
              <a:gd name="connsiteX2391" fmla="*/ 1169658 w 8023328"/>
              <a:gd name="connsiteY2391" fmla="*/ 796926 h 2380521"/>
              <a:gd name="connsiteX2392" fmla="*/ 1154869 w 8023328"/>
              <a:gd name="connsiteY2392" fmla="*/ 812105 h 2380521"/>
              <a:gd name="connsiteX2393" fmla="*/ 1140080 w 8023328"/>
              <a:gd name="connsiteY2393" fmla="*/ 796926 h 2380521"/>
              <a:gd name="connsiteX2394" fmla="*/ 1154869 w 8023328"/>
              <a:gd name="connsiteY2394" fmla="*/ 782507 h 2380521"/>
              <a:gd name="connsiteX2395" fmla="*/ 1084040 w 8023328"/>
              <a:gd name="connsiteY2395" fmla="*/ 782507 h 2380521"/>
              <a:gd name="connsiteX2396" fmla="*/ 1098826 w 8023328"/>
              <a:gd name="connsiteY2396" fmla="*/ 796926 h 2380521"/>
              <a:gd name="connsiteX2397" fmla="*/ 1084040 w 8023328"/>
              <a:gd name="connsiteY2397" fmla="*/ 812105 h 2380521"/>
              <a:gd name="connsiteX2398" fmla="*/ 1069250 w 8023328"/>
              <a:gd name="connsiteY2398" fmla="*/ 796926 h 2380521"/>
              <a:gd name="connsiteX2399" fmla="*/ 1084040 w 8023328"/>
              <a:gd name="connsiteY2399" fmla="*/ 782507 h 2380521"/>
              <a:gd name="connsiteX2400" fmla="*/ 1013594 w 8023328"/>
              <a:gd name="connsiteY2400" fmla="*/ 782507 h 2380521"/>
              <a:gd name="connsiteX2401" fmla="*/ 1028015 w 8023328"/>
              <a:gd name="connsiteY2401" fmla="*/ 796926 h 2380521"/>
              <a:gd name="connsiteX2402" fmla="*/ 1013594 w 8023328"/>
              <a:gd name="connsiteY2402" fmla="*/ 812105 h 2380521"/>
              <a:gd name="connsiteX2403" fmla="*/ 998417 w 8023328"/>
              <a:gd name="connsiteY2403" fmla="*/ 796926 h 2380521"/>
              <a:gd name="connsiteX2404" fmla="*/ 1013594 w 8023328"/>
              <a:gd name="connsiteY2404" fmla="*/ 782507 h 2380521"/>
              <a:gd name="connsiteX2405" fmla="*/ 941447 w 8023328"/>
              <a:gd name="connsiteY2405" fmla="*/ 782507 h 2380521"/>
              <a:gd name="connsiteX2406" fmla="*/ 953844 w 8023328"/>
              <a:gd name="connsiteY2406" fmla="*/ 796926 h 2380521"/>
              <a:gd name="connsiteX2407" fmla="*/ 941447 w 8023328"/>
              <a:gd name="connsiteY2407" fmla="*/ 812105 h 2380521"/>
              <a:gd name="connsiteX2408" fmla="*/ 927591 w 8023328"/>
              <a:gd name="connsiteY2408" fmla="*/ 796926 h 2380521"/>
              <a:gd name="connsiteX2409" fmla="*/ 941447 w 8023328"/>
              <a:gd name="connsiteY2409" fmla="*/ 782507 h 2380521"/>
              <a:gd name="connsiteX2410" fmla="*/ 870615 w 8023328"/>
              <a:gd name="connsiteY2410" fmla="*/ 782507 h 2380521"/>
              <a:gd name="connsiteX2411" fmla="*/ 883013 w 8023328"/>
              <a:gd name="connsiteY2411" fmla="*/ 796926 h 2380521"/>
              <a:gd name="connsiteX2412" fmla="*/ 870615 w 8023328"/>
              <a:gd name="connsiteY2412" fmla="*/ 812105 h 2380521"/>
              <a:gd name="connsiteX2413" fmla="*/ 856759 w 8023328"/>
              <a:gd name="connsiteY2413" fmla="*/ 796926 h 2380521"/>
              <a:gd name="connsiteX2414" fmla="*/ 870615 w 8023328"/>
              <a:gd name="connsiteY2414" fmla="*/ 782507 h 2380521"/>
              <a:gd name="connsiteX2415" fmla="*/ 799784 w 8023328"/>
              <a:gd name="connsiteY2415" fmla="*/ 782507 h 2380521"/>
              <a:gd name="connsiteX2416" fmla="*/ 812183 w 8023328"/>
              <a:gd name="connsiteY2416" fmla="*/ 796926 h 2380521"/>
              <a:gd name="connsiteX2417" fmla="*/ 799784 w 8023328"/>
              <a:gd name="connsiteY2417" fmla="*/ 812105 h 2380521"/>
              <a:gd name="connsiteX2418" fmla="*/ 785929 w 8023328"/>
              <a:gd name="connsiteY2418" fmla="*/ 796926 h 2380521"/>
              <a:gd name="connsiteX2419" fmla="*/ 799784 w 8023328"/>
              <a:gd name="connsiteY2419" fmla="*/ 782507 h 2380521"/>
              <a:gd name="connsiteX2420" fmla="*/ 724123 w 8023328"/>
              <a:gd name="connsiteY2420" fmla="*/ 782507 h 2380521"/>
              <a:gd name="connsiteX2421" fmla="*/ 737981 w 8023328"/>
              <a:gd name="connsiteY2421" fmla="*/ 796926 h 2380521"/>
              <a:gd name="connsiteX2422" fmla="*/ 724123 w 8023328"/>
              <a:gd name="connsiteY2422" fmla="*/ 812105 h 2380521"/>
              <a:gd name="connsiteX2423" fmla="*/ 711726 w 8023328"/>
              <a:gd name="connsiteY2423" fmla="*/ 796926 h 2380521"/>
              <a:gd name="connsiteX2424" fmla="*/ 724123 w 8023328"/>
              <a:gd name="connsiteY2424" fmla="*/ 782507 h 2380521"/>
              <a:gd name="connsiteX2425" fmla="*/ 653293 w 8023328"/>
              <a:gd name="connsiteY2425" fmla="*/ 782507 h 2380521"/>
              <a:gd name="connsiteX2426" fmla="*/ 667149 w 8023328"/>
              <a:gd name="connsiteY2426" fmla="*/ 796926 h 2380521"/>
              <a:gd name="connsiteX2427" fmla="*/ 653293 w 8023328"/>
              <a:gd name="connsiteY2427" fmla="*/ 812105 h 2380521"/>
              <a:gd name="connsiteX2428" fmla="*/ 640896 w 8023328"/>
              <a:gd name="connsiteY2428" fmla="*/ 796926 h 2380521"/>
              <a:gd name="connsiteX2429" fmla="*/ 653293 w 8023328"/>
              <a:gd name="connsiteY2429" fmla="*/ 782507 h 2380521"/>
              <a:gd name="connsiteX2430" fmla="*/ 584855 w 8023328"/>
              <a:gd name="connsiteY2430" fmla="*/ 782507 h 2380521"/>
              <a:gd name="connsiteX2431" fmla="*/ 599643 w 8023328"/>
              <a:gd name="connsiteY2431" fmla="*/ 796926 h 2380521"/>
              <a:gd name="connsiteX2432" fmla="*/ 584855 w 8023328"/>
              <a:gd name="connsiteY2432" fmla="*/ 812105 h 2380521"/>
              <a:gd name="connsiteX2433" fmla="*/ 570066 w 8023328"/>
              <a:gd name="connsiteY2433" fmla="*/ 796926 h 2380521"/>
              <a:gd name="connsiteX2434" fmla="*/ 584855 w 8023328"/>
              <a:gd name="connsiteY2434" fmla="*/ 782507 h 2380521"/>
              <a:gd name="connsiteX2435" fmla="*/ 513654 w 8023328"/>
              <a:gd name="connsiteY2435" fmla="*/ 782507 h 2380521"/>
              <a:gd name="connsiteX2436" fmla="*/ 528831 w 8023328"/>
              <a:gd name="connsiteY2436" fmla="*/ 796926 h 2380521"/>
              <a:gd name="connsiteX2437" fmla="*/ 513654 w 8023328"/>
              <a:gd name="connsiteY2437" fmla="*/ 812105 h 2380521"/>
              <a:gd name="connsiteX2438" fmla="*/ 499235 w 8023328"/>
              <a:gd name="connsiteY2438" fmla="*/ 796926 h 2380521"/>
              <a:gd name="connsiteX2439" fmla="*/ 513654 w 8023328"/>
              <a:gd name="connsiteY2439" fmla="*/ 782507 h 2380521"/>
              <a:gd name="connsiteX2440" fmla="*/ 439821 w 8023328"/>
              <a:gd name="connsiteY2440" fmla="*/ 782507 h 2380521"/>
              <a:gd name="connsiteX2441" fmla="*/ 454611 w 8023328"/>
              <a:gd name="connsiteY2441" fmla="*/ 796926 h 2380521"/>
              <a:gd name="connsiteX2442" fmla="*/ 439821 w 8023328"/>
              <a:gd name="connsiteY2442" fmla="*/ 812105 h 2380521"/>
              <a:gd name="connsiteX2443" fmla="*/ 425033 w 8023328"/>
              <a:gd name="connsiteY2443" fmla="*/ 796926 h 2380521"/>
              <a:gd name="connsiteX2444" fmla="*/ 439821 w 8023328"/>
              <a:gd name="connsiteY2444" fmla="*/ 782507 h 2380521"/>
              <a:gd name="connsiteX2445" fmla="*/ 4439056 w 8023328"/>
              <a:gd name="connsiteY2445" fmla="*/ 711678 h 2380521"/>
              <a:gd name="connsiteX2446" fmla="*/ 4451453 w 8023328"/>
              <a:gd name="connsiteY2446" fmla="*/ 724075 h 2380521"/>
              <a:gd name="connsiteX2447" fmla="*/ 4439056 w 8023328"/>
              <a:gd name="connsiteY2447" fmla="*/ 737932 h 2380521"/>
              <a:gd name="connsiteX2448" fmla="*/ 4425200 w 8023328"/>
              <a:gd name="connsiteY2448" fmla="*/ 724075 h 2380521"/>
              <a:gd name="connsiteX2449" fmla="*/ 4439056 w 8023328"/>
              <a:gd name="connsiteY2449" fmla="*/ 711678 h 2380521"/>
              <a:gd name="connsiteX2450" fmla="*/ 4366768 w 8023328"/>
              <a:gd name="connsiteY2450" fmla="*/ 711678 h 2380521"/>
              <a:gd name="connsiteX2451" fmla="*/ 4380624 w 8023328"/>
              <a:gd name="connsiteY2451" fmla="*/ 724075 h 2380521"/>
              <a:gd name="connsiteX2452" fmla="*/ 4366768 w 8023328"/>
              <a:gd name="connsiteY2452" fmla="*/ 737932 h 2380521"/>
              <a:gd name="connsiteX2453" fmla="*/ 4354371 w 8023328"/>
              <a:gd name="connsiteY2453" fmla="*/ 724075 h 2380521"/>
              <a:gd name="connsiteX2454" fmla="*/ 4366768 w 8023328"/>
              <a:gd name="connsiteY2454" fmla="*/ 711678 h 2380521"/>
              <a:gd name="connsiteX2455" fmla="*/ 4295937 w 8023328"/>
              <a:gd name="connsiteY2455" fmla="*/ 711678 h 2380521"/>
              <a:gd name="connsiteX2456" fmla="*/ 4309793 w 8023328"/>
              <a:gd name="connsiteY2456" fmla="*/ 724075 h 2380521"/>
              <a:gd name="connsiteX2457" fmla="*/ 4295937 w 8023328"/>
              <a:gd name="connsiteY2457" fmla="*/ 737932 h 2380521"/>
              <a:gd name="connsiteX2458" fmla="*/ 4283540 w 8023328"/>
              <a:gd name="connsiteY2458" fmla="*/ 724075 h 2380521"/>
              <a:gd name="connsiteX2459" fmla="*/ 4295937 w 8023328"/>
              <a:gd name="connsiteY2459" fmla="*/ 711678 h 2380521"/>
              <a:gd name="connsiteX2460" fmla="*/ 4225107 w 8023328"/>
              <a:gd name="connsiteY2460" fmla="*/ 711678 h 2380521"/>
              <a:gd name="connsiteX2461" fmla="*/ 4238963 w 8023328"/>
              <a:gd name="connsiteY2461" fmla="*/ 724075 h 2380521"/>
              <a:gd name="connsiteX2462" fmla="*/ 4225107 w 8023328"/>
              <a:gd name="connsiteY2462" fmla="*/ 737932 h 2380521"/>
              <a:gd name="connsiteX2463" fmla="*/ 4212710 w 8023328"/>
              <a:gd name="connsiteY2463" fmla="*/ 724075 h 2380521"/>
              <a:gd name="connsiteX2464" fmla="*/ 4225107 w 8023328"/>
              <a:gd name="connsiteY2464" fmla="*/ 711678 h 2380521"/>
              <a:gd name="connsiteX2465" fmla="*/ 4153295 w 8023328"/>
              <a:gd name="connsiteY2465" fmla="*/ 711678 h 2380521"/>
              <a:gd name="connsiteX2466" fmla="*/ 4168083 w 8023328"/>
              <a:gd name="connsiteY2466" fmla="*/ 724075 h 2380521"/>
              <a:gd name="connsiteX2467" fmla="*/ 4153295 w 8023328"/>
              <a:gd name="connsiteY2467" fmla="*/ 737932 h 2380521"/>
              <a:gd name="connsiteX2468" fmla="*/ 4138507 w 8023328"/>
              <a:gd name="connsiteY2468" fmla="*/ 724075 h 2380521"/>
              <a:gd name="connsiteX2469" fmla="*/ 4153295 w 8023328"/>
              <a:gd name="connsiteY2469" fmla="*/ 711678 h 2380521"/>
              <a:gd name="connsiteX2470" fmla="*/ 4082465 w 8023328"/>
              <a:gd name="connsiteY2470" fmla="*/ 711678 h 2380521"/>
              <a:gd name="connsiteX2471" fmla="*/ 4097254 w 8023328"/>
              <a:gd name="connsiteY2471" fmla="*/ 724075 h 2380521"/>
              <a:gd name="connsiteX2472" fmla="*/ 4082465 w 8023328"/>
              <a:gd name="connsiteY2472" fmla="*/ 737932 h 2380521"/>
              <a:gd name="connsiteX2473" fmla="*/ 4067676 w 8023328"/>
              <a:gd name="connsiteY2473" fmla="*/ 724075 h 2380521"/>
              <a:gd name="connsiteX2474" fmla="*/ 4082465 w 8023328"/>
              <a:gd name="connsiteY2474" fmla="*/ 711678 h 2380521"/>
              <a:gd name="connsiteX2475" fmla="*/ 4010703 w 8023328"/>
              <a:gd name="connsiteY2475" fmla="*/ 711678 h 2380521"/>
              <a:gd name="connsiteX2476" fmla="*/ 4023100 w 8023328"/>
              <a:gd name="connsiteY2476" fmla="*/ 724075 h 2380521"/>
              <a:gd name="connsiteX2477" fmla="*/ 4010703 w 8023328"/>
              <a:gd name="connsiteY2477" fmla="*/ 737932 h 2380521"/>
              <a:gd name="connsiteX2478" fmla="*/ 3996847 w 8023328"/>
              <a:gd name="connsiteY2478" fmla="*/ 724075 h 2380521"/>
              <a:gd name="connsiteX2479" fmla="*/ 4010703 w 8023328"/>
              <a:gd name="connsiteY2479" fmla="*/ 711678 h 2380521"/>
              <a:gd name="connsiteX2480" fmla="*/ 3939871 w 8023328"/>
              <a:gd name="connsiteY2480" fmla="*/ 711678 h 2380521"/>
              <a:gd name="connsiteX2481" fmla="*/ 3952268 w 8023328"/>
              <a:gd name="connsiteY2481" fmla="*/ 724075 h 2380521"/>
              <a:gd name="connsiteX2482" fmla="*/ 3939871 w 8023328"/>
              <a:gd name="connsiteY2482" fmla="*/ 737932 h 2380521"/>
              <a:gd name="connsiteX2483" fmla="*/ 3926015 w 8023328"/>
              <a:gd name="connsiteY2483" fmla="*/ 724075 h 2380521"/>
              <a:gd name="connsiteX2484" fmla="*/ 3939871 w 8023328"/>
              <a:gd name="connsiteY2484" fmla="*/ 711678 h 2380521"/>
              <a:gd name="connsiteX2485" fmla="*/ 3869042 w 8023328"/>
              <a:gd name="connsiteY2485" fmla="*/ 711678 h 2380521"/>
              <a:gd name="connsiteX2486" fmla="*/ 3881439 w 8023328"/>
              <a:gd name="connsiteY2486" fmla="*/ 724075 h 2380521"/>
              <a:gd name="connsiteX2487" fmla="*/ 3869042 w 8023328"/>
              <a:gd name="connsiteY2487" fmla="*/ 737932 h 2380521"/>
              <a:gd name="connsiteX2488" fmla="*/ 3855186 w 8023328"/>
              <a:gd name="connsiteY2488" fmla="*/ 724075 h 2380521"/>
              <a:gd name="connsiteX2489" fmla="*/ 3869042 w 8023328"/>
              <a:gd name="connsiteY2489" fmla="*/ 711678 h 2380521"/>
              <a:gd name="connsiteX2490" fmla="*/ 3796752 w 8023328"/>
              <a:gd name="connsiteY2490" fmla="*/ 711678 h 2380521"/>
              <a:gd name="connsiteX2491" fmla="*/ 3810608 w 8023328"/>
              <a:gd name="connsiteY2491" fmla="*/ 724075 h 2380521"/>
              <a:gd name="connsiteX2492" fmla="*/ 3796752 w 8023328"/>
              <a:gd name="connsiteY2492" fmla="*/ 737932 h 2380521"/>
              <a:gd name="connsiteX2493" fmla="*/ 3784355 w 8023328"/>
              <a:gd name="connsiteY2493" fmla="*/ 724075 h 2380521"/>
              <a:gd name="connsiteX2494" fmla="*/ 3796752 w 8023328"/>
              <a:gd name="connsiteY2494" fmla="*/ 711678 h 2380521"/>
              <a:gd name="connsiteX2495" fmla="*/ 3725922 w 8023328"/>
              <a:gd name="connsiteY2495" fmla="*/ 711678 h 2380521"/>
              <a:gd name="connsiteX2496" fmla="*/ 3739778 w 8023328"/>
              <a:gd name="connsiteY2496" fmla="*/ 724075 h 2380521"/>
              <a:gd name="connsiteX2497" fmla="*/ 3725922 w 8023328"/>
              <a:gd name="connsiteY2497" fmla="*/ 737932 h 2380521"/>
              <a:gd name="connsiteX2498" fmla="*/ 3713525 w 8023328"/>
              <a:gd name="connsiteY2498" fmla="*/ 724075 h 2380521"/>
              <a:gd name="connsiteX2499" fmla="*/ 3725922 w 8023328"/>
              <a:gd name="connsiteY2499" fmla="*/ 711678 h 2380521"/>
              <a:gd name="connsiteX2500" fmla="*/ 3655091 w 8023328"/>
              <a:gd name="connsiteY2500" fmla="*/ 711678 h 2380521"/>
              <a:gd name="connsiteX2501" fmla="*/ 3668947 w 8023328"/>
              <a:gd name="connsiteY2501" fmla="*/ 724075 h 2380521"/>
              <a:gd name="connsiteX2502" fmla="*/ 3655091 w 8023328"/>
              <a:gd name="connsiteY2502" fmla="*/ 737932 h 2380521"/>
              <a:gd name="connsiteX2503" fmla="*/ 3642694 w 8023328"/>
              <a:gd name="connsiteY2503" fmla="*/ 724075 h 2380521"/>
              <a:gd name="connsiteX2504" fmla="*/ 3655091 w 8023328"/>
              <a:gd name="connsiteY2504" fmla="*/ 711678 h 2380521"/>
              <a:gd name="connsiteX2505" fmla="*/ 3583280 w 8023328"/>
              <a:gd name="connsiteY2505" fmla="*/ 711678 h 2380521"/>
              <a:gd name="connsiteX2506" fmla="*/ 3598069 w 8023328"/>
              <a:gd name="connsiteY2506" fmla="*/ 724075 h 2380521"/>
              <a:gd name="connsiteX2507" fmla="*/ 3583280 w 8023328"/>
              <a:gd name="connsiteY2507" fmla="*/ 737932 h 2380521"/>
              <a:gd name="connsiteX2508" fmla="*/ 3568491 w 8023328"/>
              <a:gd name="connsiteY2508" fmla="*/ 724075 h 2380521"/>
              <a:gd name="connsiteX2509" fmla="*/ 3583280 w 8023328"/>
              <a:gd name="connsiteY2509" fmla="*/ 711678 h 2380521"/>
              <a:gd name="connsiteX2510" fmla="*/ 3512449 w 8023328"/>
              <a:gd name="connsiteY2510" fmla="*/ 711678 h 2380521"/>
              <a:gd name="connsiteX2511" fmla="*/ 3527237 w 8023328"/>
              <a:gd name="connsiteY2511" fmla="*/ 724075 h 2380521"/>
              <a:gd name="connsiteX2512" fmla="*/ 3512449 w 8023328"/>
              <a:gd name="connsiteY2512" fmla="*/ 737932 h 2380521"/>
              <a:gd name="connsiteX2513" fmla="*/ 3497661 w 8023328"/>
              <a:gd name="connsiteY2513" fmla="*/ 724075 h 2380521"/>
              <a:gd name="connsiteX2514" fmla="*/ 3512449 w 8023328"/>
              <a:gd name="connsiteY2514" fmla="*/ 711678 h 2380521"/>
              <a:gd name="connsiteX2515" fmla="*/ 3441619 w 8023328"/>
              <a:gd name="connsiteY2515" fmla="*/ 711678 h 2380521"/>
              <a:gd name="connsiteX2516" fmla="*/ 3456408 w 8023328"/>
              <a:gd name="connsiteY2516" fmla="*/ 724075 h 2380521"/>
              <a:gd name="connsiteX2517" fmla="*/ 3441619 w 8023328"/>
              <a:gd name="connsiteY2517" fmla="*/ 737932 h 2380521"/>
              <a:gd name="connsiteX2518" fmla="*/ 3426830 w 8023328"/>
              <a:gd name="connsiteY2518" fmla="*/ 724075 h 2380521"/>
              <a:gd name="connsiteX2519" fmla="*/ 3441619 w 8023328"/>
              <a:gd name="connsiteY2519" fmla="*/ 711678 h 2380521"/>
              <a:gd name="connsiteX2520" fmla="*/ 3369857 w 8023328"/>
              <a:gd name="connsiteY2520" fmla="*/ 711678 h 2380521"/>
              <a:gd name="connsiteX2521" fmla="*/ 3382254 w 8023328"/>
              <a:gd name="connsiteY2521" fmla="*/ 724075 h 2380521"/>
              <a:gd name="connsiteX2522" fmla="*/ 3369857 w 8023328"/>
              <a:gd name="connsiteY2522" fmla="*/ 737932 h 2380521"/>
              <a:gd name="connsiteX2523" fmla="*/ 3356001 w 8023328"/>
              <a:gd name="connsiteY2523" fmla="*/ 724075 h 2380521"/>
              <a:gd name="connsiteX2524" fmla="*/ 3369857 w 8023328"/>
              <a:gd name="connsiteY2524" fmla="*/ 711678 h 2380521"/>
              <a:gd name="connsiteX2525" fmla="*/ 3299086 w 8023328"/>
              <a:gd name="connsiteY2525" fmla="*/ 711678 h 2380521"/>
              <a:gd name="connsiteX2526" fmla="*/ 3311485 w 8023328"/>
              <a:gd name="connsiteY2526" fmla="*/ 724075 h 2380521"/>
              <a:gd name="connsiteX2527" fmla="*/ 3299086 w 8023328"/>
              <a:gd name="connsiteY2527" fmla="*/ 737932 h 2380521"/>
              <a:gd name="connsiteX2528" fmla="*/ 3285234 w 8023328"/>
              <a:gd name="connsiteY2528" fmla="*/ 724075 h 2380521"/>
              <a:gd name="connsiteX2529" fmla="*/ 3299086 w 8023328"/>
              <a:gd name="connsiteY2529" fmla="*/ 711678 h 2380521"/>
              <a:gd name="connsiteX2530" fmla="*/ 3228255 w 8023328"/>
              <a:gd name="connsiteY2530" fmla="*/ 711678 h 2380521"/>
              <a:gd name="connsiteX2531" fmla="*/ 3240654 w 8023328"/>
              <a:gd name="connsiteY2531" fmla="*/ 724075 h 2380521"/>
              <a:gd name="connsiteX2532" fmla="*/ 3228255 w 8023328"/>
              <a:gd name="connsiteY2532" fmla="*/ 737932 h 2380521"/>
              <a:gd name="connsiteX2533" fmla="*/ 3214398 w 8023328"/>
              <a:gd name="connsiteY2533" fmla="*/ 724075 h 2380521"/>
              <a:gd name="connsiteX2534" fmla="*/ 3228255 w 8023328"/>
              <a:gd name="connsiteY2534" fmla="*/ 711678 h 2380521"/>
              <a:gd name="connsiteX2535" fmla="*/ 3152594 w 8023328"/>
              <a:gd name="connsiteY2535" fmla="*/ 711678 h 2380521"/>
              <a:gd name="connsiteX2536" fmla="*/ 3166451 w 8023328"/>
              <a:gd name="connsiteY2536" fmla="*/ 724075 h 2380521"/>
              <a:gd name="connsiteX2537" fmla="*/ 3152594 w 8023328"/>
              <a:gd name="connsiteY2537" fmla="*/ 737932 h 2380521"/>
              <a:gd name="connsiteX2538" fmla="*/ 3140198 w 8023328"/>
              <a:gd name="connsiteY2538" fmla="*/ 725534 h 2380521"/>
              <a:gd name="connsiteX2539" fmla="*/ 3152594 w 8023328"/>
              <a:gd name="connsiteY2539" fmla="*/ 711678 h 2380521"/>
              <a:gd name="connsiteX2540" fmla="*/ 3081763 w 8023328"/>
              <a:gd name="connsiteY2540" fmla="*/ 711678 h 2380521"/>
              <a:gd name="connsiteX2541" fmla="*/ 3095617 w 8023328"/>
              <a:gd name="connsiteY2541" fmla="*/ 725534 h 2380521"/>
              <a:gd name="connsiteX2542" fmla="*/ 3081763 w 8023328"/>
              <a:gd name="connsiteY2542" fmla="*/ 737932 h 2380521"/>
              <a:gd name="connsiteX2543" fmla="*/ 3069364 w 8023328"/>
              <a:gd name="connsiteY2543" fmla="*/ 725534 h 2380521"/>
              <a:gd name="connsiteX2544" fmla="*/ 3081763 w 8023328"/>
              <a:gd name="connsiteY2544" fmla="*/ 711678 h 2380521"/>
              <a:gd name="connsiteX2545" fmla="*/ 3013707 w 8023328"/>
              <a:gd name="connsiteY2545" fmla="*/ 711678 h 2380521"/>
              <a:gd name="connsiteX2546" fmla="*/ 3028128 w 8023328"/>
              <a:gd name="connsiteY2546" fmla="*/ 725534 h 2380521"/>
              <a:gd name="connsiteX2547" fmla="*/ 3013707 w 8023328"/>
              <a:gd name="connsiteY2547" fmla="*/ 737932 h 2380521"/>
              <a:gd name="connsiteX2548" fmla="*/ 2998531 w 8023328"/>
              <a:gd name="connsiteY2548" fmla="*/ 725534 h 2380521"/>
              <a:gd name="connsiteX2549" fmla="*/ 3013707 w 8023328"/>
              <a:gd name="connsiteY2549" fmla="*/ 711678 h 2380521"/>
              <a:gd name="connsiteX2550" fmla="*/ 2942485 w 8023328"/>
              <a:gd name="connsiteY2550" fmla="*/ 711678 h 2380521"/>
              <a:gd name="connsiteX2551" fmla="*/ 2957280 w 8023328"/>
              <a:gd name="connsiteY2551" fmla="*/ 725534 h 2380521"/>
              <a:gd name="connsiteX2552" fmla="*/ 2942485 w 8023328"/>
              <a:gd name="connsiteY2552" fmla="*/ 737932 h 2380521"/>
              <a:gd name="connsiteX2553" fmla="*/ 2927700 w 8023328"/>
              <a:gd name="connsiteY2553" fmla="*/ 725534 h 2380521"/>
              <a:gd name="connsiteX2554" fmla="*/ 2942485 w 8023328"/>
              <a:gd name="connsiteY2554" fmla="*/ 711678 h 2380521"/>
              <a:gd name="connsiteX2555" fmla="*/ 1440620 w 8023328"/>
              <a:gd name="connsiteY2555" fmla="*/ 711678 h 2380521"/>
              <a:gd name="connsiteX2556" fmla="*/ 1453017 w 8023328"/>
              <a:gd name="connsiteY2556" fmla="*/ 726466 h 2380521"/>
              <a:gd name="connsiteX2557" fmla="*/ 1440620 w 8023328"/>
              <a:gd name="connsiteY2557" fmla="*/ 741255 h 2380521"/>
              <a:gd name="connsiteX2558" fmla="*/ 1426765 w 8023328"/>
              <a:gd name="connsiteY2558" fmla="*/ 726466 h 2380521"/>
              <a:gd name="connsiteX2559" fmla="*/ 1440620 w 8023328"/>
              <a:gd name="connsiteY2559" fmla="*/ 711678 h 2380521"/>
              <a:gd name="connsiteX2560" fmla="*/ 1368338 w 8023328"/>
              <a:gd name="connsiteY2560" fmla="*/ 711678 h 2380521"/>
              <a:gd name="connsiteX2561" fmla="*/ 1382190 w 8023328"/>
              <a:gd name="connsiteY2561" fmla="*/ 726466 h 2380521"/>
              <a:gd name="connsiteX2562" fmla="*/ 1368338 w 8023328"/>
              <a:gd name="connsiteY2562" fmla="*/ 741255 h 2380521"/>
              <a:gd name="connsiteX2563" fmla="*/ 1355939 w 8023328"/>
              <a:gd name="connsiteY2563" fmla="*/ 726466 h 2380521"/>
              <a:gd name="connsiteX2564" fmla="*/ 1368338 w 8023328"/>
              <a:gd name="connsiteY2564" fmla="*/ 711678 h 2380521"/>
              <a:gd name="connsiteX2565" fmla="*/ 1297509 w 8023328"/>
              <a:gd name="connsiteY2565" fmla="*/ 711678 h 2380521"/>
              <a:gd name="connsiteX2566" fmla="*/ 1311366 w 8023328"/>
              <a:gd name="connsiteY2566" fmla="*/ 726466 h 2380521"/>
              <a:gd name="connsiteX2567" fmla="*/ 1297509 w 8023328"/>
              <a:gd name="connsiteY2567" fmla="*/ 741255 h 2380521"/>
              <a:gd name="connsiteX2568" fmla="*/ 1285113 w 8023328"/>
              <a:gd name="connsiteY2568" fmla="*/ 726466 h 2380521"/>
              <a:gd name="connsiteX2569" fmla="*/ 1297509 w 8023328"/>
              <a:gd name="connsiteY2569" fmla="*/ 711678 h 2380521"/>
              <a:gd name="connsiteX2570" fmla="*/ 1226678 w 8023328"/>
              <a:gd name="connsiteY2570" fmla="*/ 711678 h 2380521"/>
              <a:gd name="connsiteX2571" fmla="*/ 1240535 w 8023328"/>
              <a:gd name="connsiteY2571" fmla="*/ 726466 h 2380521"/>
              <a:gd name="connsiteX2572" fmla="*/ 1226678 w 8023328"/>
              <a:gd name="connsiteY2572" fmla="*/ 741255 h 2380521"/>
              <a:gd name="connsiteX2573" fmla="*/ 1214288 w 8023328"/>
              <a:gd name="connsiteY2573" fmla="*/ 726466 h 2380521"/>
              <a:gd name="connsiteX2574" fmla="*/ 1226678 w 8023328"/>
              <a:gd name="connsiteY2574" fmla="*/ 711678 h 2380521"/>
              <a:gd name="connsiteX2575" fmla="*/ 1154874 w 8023328"/>
              <a:gd name="connsiteY2575" fmla="*/ 711678 h 2380521"/>
              <a:gd name="connsiteX2576" fmla="*/ 1169663 w 8023328"/>
              <a:gd name="connsiteY2576" fmla="*/ 726466 h 2380521"/>
              <a:gd name="connsiteX2577" fmla="*/ 1154874 w 8023328"/>
              <a:gd name="connsiteY2577" fmla="*/ 741255 h 2380521"/>
              <a:gd name="connsiteX2578" fmla="*/ 1140086 w 8023328"/>
              <a:gd name="connsiteY2578" fmla="*/ 726466 h 2380521"/>
              <a:gd name="connsiteX2579" fmla="*/ 1154874 w 8023328"/>
              <a:gd name="connsiteY2579" fmla="*/ 711678 h 2380521"/>
              <a:gd name="connsiteX2580" fmla="*/ 1084045 w 8023328"/>
              <a:gd name="connsiteY2580" fmla="*/ 711678 h 2380521"/>
              <a:gd name="connsiteX2581" fmla="*/ 1098833 w 8023328"/>
              <a:gd name="connsiteY2581" fmla="*/ 726466 h 2380521"/>
              <a:gd name="connsiteX2582" fmla="*/ 1084045 w 8023328"/>
              <a:gd name="connsiteY2582" fmla="*/ 741255 h 2380521"/>
              <a:gd name="connsiteX2583" fmla="*/ 1069255 w 8023328"/>
              <a:gd name="connsiteY2583" fmla="*/ 726466 h 2380521"/>
              <a:gd name="connsiteX2584" fmla="*/ 1084045 w 8023328"/>
              <a:gd name="connsiteY2584" fmla="*/ 711678 h 2380521"/>
              <a:gd name="connsiteX2585" fmla="*/ 1013599 w 8023328"/>
              <a:gd name="connsiteY2585" fmla="*/ 711678 h 2380521"/>
              <a:gd name="connsiteX2586" fmla="*/ 1028021 w 8023328"/>
              <a:gd name="connsiteY2586" fmla="*/ 726466 h 2380521"/>
              <a:gd name="connsiteX2587" fmla="*/ 1013599 w 8023328"/>
              <a:gd name="connsiteY2587" fmla="*/ 741255 h 2380521"/>
              <a:gd name="connsiteX2588" fmla="*/ 998423 w 8023328"/>
              <a:gd name="connsiteY2588" fmla="*/ 726466 h 2380521"/>
              <a:gd name="connsiteX2589" fmla="*/ 1013599 w 8023328"/>
              <a:gd name="connsiteY2589" fmla="*/ 711678 h 2380521"/>
              <a:gd name="connsiteX2590" fmla="*/ 941452 w 8023328"/>
              <a:gd name="connsiteY2590" fmla="*/ 711678 h 2380521"/>
              <a:gd name="connsiteX2591" fmla="*/ 953848 w 8023328"/>
              <a:gd name="connsiteY2591" fmla="*/ 726466 h 2380521"/>
              <a:gd name="connsiteX2592" fmla="*/ 941452 w 8023328"/>
              <a:gd name="connsiteY2592" fmla="*/ 741255 h 2380521"/>
              <a:gd name="connsiteX2593" fmla="*/ 927596 w 8023328"/>
              <a:gd name="connsiteY2593" fmla="*/ 726466 h 2380521"/>
              <a:gd name="connsiteX2594" fmla="*/ 941452 w 8023328"/>
              <a:gd name="connsiteY2594" fmla="*/ 711678 h 2380521"/>
              <a:gd name="connsiteX2595" fmla="*/ 870620 w 8023328"/>
              <a:gd name="connsiteY2595" fmla="*/ 711678 h 2380521"/>
              <a:gd name="connsiteX2596" fmla="*/ 883018 w 8023328"/>
              <a:gd name="connsiteY2596" fmla="*/ 726466 h 2380521"/>
              <a:gd name="connsiteX2597" fmla="*/ 870620 w 8023328"/>
              <a:gd name="connsiteY2597" fmla="*/ 741255 h 2380521"/>
              <a:gd name="connsiteX2598" fmla="*/ 856764 w 8023328"/>
              <a:gd name="connsiteY2598" fmla="*/ 726466 h 2380521"/>
              <a:gd name="connsiteX2599" fmla="*/ 870620 w 8023328"/>
              <a:gd name="connsiteY2599" fmla="*/ 711678 h 2380521"/>
              <a:gd name="connsiteX2600" fmla="*/ 798331 w 8023328"/>
              <a:gd name="connsiteY2600" fmla="*/ 711678 h 2380521"/>
              <a:gd name="connsiteX2601" fmla="*/ 812189 w 8023328"/>
              <a:gd name="connsiteY2601" fmla="*/ 726466 h 2380521"/>
              <a:gd name="connsiteX2602" fmla="*/ 798331 w 8023328"/>
              <a:gd name="connsiteY2602" fmla="*/ 741255 h 2380521"/>
              <a:gd name="connsiteX2603" fmla="*/ 785934 w 8023328"/>
              <a:gd name="connsiteY2603" fmla="*/ 726466 h 2380521"/>
              <a:gd name="connsiteX2604" fmla="*/ 798331 w 8023328"/>
              <a:gd name="connsiteY2604" fmla="*/ 711678 h 2380521"/>
              <a:gd name="connsiteX2605" fmla="*/ 724129 w 8023328"/>
              <a:gd name="connsiteY2605" fmla="*/ 711678 h 2380521"/>
              <a:gd name="connsiteX2606" fmla="*/ 737986 w 8023328"/>
              <a:gd name="connsiteY2606" fmla="*/ 726466 h 2380521"/>
              <a:gd name="connsiteX2607" fmla="*/ 724129 w 8023328"/>
              <a:gd name="connsiteY2607" fmla="*/ 741255 h 2380521"/>
              <a:gd name="connsiteX2608" fmla="*/ 711732 w 8023328"/>
              <a:gd name="connsiteY2608" fmla="*/ 726466 h 2380521"/>
              <a:gd name="connsiteX2609" fmla="*/ 724129 w 8023328"/>
              <a:gd name="connsiteY2609" fmla="*/ 711678 h 2380521"/>
              <a:gd name="connsiteX2610" fmla="*/ 653298 w 8023328"/>
              <a:gd name="connsiteY2610" fmla="*/ 711678 h 2380521"/>
              <a:gd name="connsiteX2611" fmla="*/ 667154 w 8023328"/>
              <a:gd name="connsiteY2611" fmla="*/ 726466 h 2380521"/>
              <a:gd name="connsiteX2612" fmla="*/ 653298 w 8023328"/>
              <a:gd name="connsiteY2612" fmla="*/ 741255 h 2380521"/>
              <a:gd name="connsiteX2613" fmla="*/ 640901 w 8023328"/>
              <a:gd name="connsiteY2613" fmla="*/ 726466 h 2380521"/>
              <a:gd name="connsiteX2614" fmla="*/ 653298 w 8023328"/>
              <a:gd name="connsiteY2614" fmla="*/ 711678 h 2380521"/>
              <a:gd name="connsiteX2615" fmla="*/ 584861 w 8023328"/>
              <a:gd name="connsiteY2615" fmla="*/ 711678 h 2380521"/>
              <a:gd name="connsiteX2616" fmla="*/ 599648 w 8023328"/>
              <a:gd name="connsiteY2616" fmla="*/ 726466 h 2380521"/>
              <a:gd name="connsiteX2617" fmla="*/ 584861 w 8023328"/>
              <a:gd name="connsiteY2617" fmla="*/ 741255 h 2380521"/>
              <a:gd name="connsiteX2618" fmla="*/ 570071 w 8023328"/>
              <a:gd name="connsiteY2618" fmla="*/ 726466 h 2380521"/>
              <a:gd name="connsiteX2619" fmla="*/ 584861 w 8023328"/>
              <a:gd name="connsiteY2619" fmla="*/ 711678 h 2380521"/>
              <a:gd name="connsiteX2620" fmla="*/ 513660 w 8023328"/>
              <a:gd name="connsiteY2620" fmla="*/ 711678 h 2380521"/>
              <a:gd name="connsiteX2621" fmla="*/ 528837 w 8023328"/>
              <a:gd name="connsiteY2621" fmla="*/ 726466 h 2380521"/>
              <a:gd name="connsiteX2622" fmla="*/ 513660 w 8023328"/>
              <a:gd name="connsiteY2622" fmla="*/ 741255 h 2380521"/>
              <a:gd name="connsiteX2623" fmla="*/ 499241 w 8023328"/>
              <a:gd name="connsiteY2623" fmla="*/ 726466 h 2380521"/>
              <a:gd name="connsiteX2624" fmla="*/ 513660 w 8023328"/>
              <a:gd name="connsiteY2624" fmla="*/ 711678 h 2380521"/>
              <a:gd name="connsiteX2625" fmla="*/ 439826 w 8023328"/>
              <a:gd name="connsiteY2625" fmla="*/ 711678 h 2380521"/>
              <a:gd name="connsiteX2626" fmla="*/ 454616 w 8023328"/>
              <a:gd name="connsiteY2626" fmla="*/ 726466 h 2380521"/>
              <a:gd name="connsiteX2627" fmla="*/ 439826 w 8023328"/>
              <a:gd name="connsiteY2627" fmla="*/ 741255 h 2380521"/>
              <a:gd name="connsiteX2628" fmla="*/ 425038 w 8023328"/>
              <a:gd name="connsiteY2628" fmla="*/ 726466 h 2380521"/>
              <a:gd name="connsiteX2629" fmla="*/ 439826 w 8023328"/>
              <a:gd name="connsiteY2629" fmla="*/ 711678 h 2380521"/>
              <a:gd name="connsiteX2630" fmla="*/ 368064 w 8023328"/>
              <a:gd name="connsiteY2630" fmla="*/ 711678 h 2380521"/>
              <a:gd name="connsiteX2631" fmla="*/ 380462 w 8023328"/>
              <a:gd name="connsiteY2631" fmla="*/ 726466 h 2380521"/>
              <a:gd name="connsiteX2632" fmla="*/ 368064 w 8023328"/>
              <a:gd name="connsiteY2632" fmla="*/ 741255 h 2380521"/>
              <a:gd name="connsiteX2633" fmla="*/ 354207 w 8023328"/>
              <a:gd name="connsiteY2633" fmla="*/ 726466 h 2380521"/>
              <a:gd name="connsiteX2634" fmla="*/ 368064 w 8023328"/>
              <a:gd name="connsiteY2634" fmla="*/ 711678 h 2380521"/>
              <a:gd name="connsiteX2635" fmla="*/ 297232 w 8023328"/>
              <a:gd name="connsiteY2635" fmla="*/ 711678 h 2380521"/>
              <a:gd name="connsiteX2636" fmla="*/ 309630 w 8023328"/>
              <a:gd name="connsiteY2636" fmla="*/ 726466 h 2380521"/>
              <a:gd name="connsiteX2637" fmla="*/ 297232 w 8023328"/>
              <a:gd name="connsiteY2637" fmla="*/ 741255 h 2380521"/>
              <a:gd name="connsiteX2638" fmla="*/ 283376 w 8023328"/>
              <a:gd name="connsiteY2638" fmla="*/ 726466 h 2380521"/>
              <a:gd name="connsiteX2639" fmla="*/ 297232 w 8023328"/>
              <a:gd name="connsiteY2639" fmla="*/ 711678 h 2380521"/>
              <a:gd name="connsiteX2640" fmla="*/ 226403 w 8023328"/>
              <a:gd name="connsiteY2640" fmla="*/ 711678 h 2380521"/>
              <a:gd name="connsiteX2641" fmla="*/ 238801 w 8023328"/>
              <a:gd name="connsiteY2641" fmla="*/ 726466 h 2380521"/>
              <a:gd name="connsiteX2642" fmla="*/ 226403 w 8023328"/>
              <a:gd name="connsiteY2642" fmla="*/ 741255 h 2380521"/>
              <a:gd name="connsiteX2643" fmla="*/ 212548 w 8023328"/>
              <a:gd name="connsiteY2643" fmla="*/ 726466 h 2380521"/>
              <a:gd name="connsiteX2644" fmla="*/ 226403 w 8023328"/>
              <a:gd name="connsiteY2644" fmla="*/ 711678 h 2380521"/>
              <a:gd name="connsiteX2645" fmla="*/ 154106 w 8023328"/>
              <a:gd name="connsiteY2645" fmla="*/ 711678 h 2380521"/>
              <a:gd name="connsiteX2646" fmla="*/ 167962 w 8023328"/>
              <a:gd name="connsiteY2646" fmla="*/ 726466 h 2380521"/>
              <a:gd name="connsiteX2647" fmla="*/ 154106 w 8023328"/>
              <a:gd name="connsiteY2647" fmla="*/ 741255 h 2380521"/>
              <a:gd name="connsiteX2648" fmla="*/ 141708 w 8023328"/>
              <a:gd name="connsiteY2648" fmla="*/ 726466 h 2380521"/>
              <a:gd name="connsiteX2649" fmla="*/ 154106 w 8023328"/>
              <a:gd name="connsiteY2649" fmla="*/ 711678 h 2380521"/>
              <a:gd name="connsiteX2650" fmla="*/ 4227498 w 8023328"/>
              <a:gd name="connsiteY2650" fmla="*/ 640846 h 2380521"/>
              <a:gd name="connsiteX2651" fmla="*/ 4242286 w 8023328"/>
              <a:gd name="connsiteY2651" fmla="*/ 653243 h 2380521"/>
              <a:gd name="connsiteX2652" fmla="*/ 4227498 w 8023328"/>
              <a:gd name="connsiteY2652" fmla="*/ 667100 h 2380521"/>
              <a:gd name="connsiteX2653" fmla="*/ 4212710 w 8023328"/>
              <a:gd name="connsiteY2653" fmla="*/ 653243 h 2380521"/>
              <a:gd name="connsiteX2654" fmla="*/ 4227498 w 8023328"/>
              <a:gd name="connsiteY2654" fmla="*/ 640846 h 2380521"/>
              <a:gd name="connsiteX2655" fmla="*/ 4153295 w 8023328"/>
              <a:gd name="connsiteY2655" fmla="*/ 640846 h 2380521"/>
              <a:gd name="connsiteX2656" fmla="*/ 4168083 w 8023328"/>
              <a:gd name="connsiteY2656" fmla="*/ 653243 h 2380521"/>
              <a:gd name="connsiteX2657" fmla="*/ 4153295 w 8023328"/>
              <a:gd name="connsiteY2657" fmla="*/ 667100 h 2380521"/>
              <a:gd name="connsiteX2658" fmla="*/ 4138507 w 8023328"/>
              <a:gd name="connsiteY2658" fmla="*/ 653243 h 2380521"/>
              <a:gd name="connsiteX2659" fmla="*/ 4153295 w 8023328"/>
              <a:gd name="connsiteY2659" fmla="*/ 640846 h 2380521"/>
              <a:gd name="connsiteX2660" fmla="*/ 4082465 w 8023328"/>
              <a:gd name="connsiteY2660" fmla="*/ 640846 h 2380521"/>
              <a:gd name="connsiteX2661" fmla="*/ 4097254 w 8023328"/>
              <a:gd name="connsiteY2661" fmla="*/ 653243 h 2380521"/>
              <a:gd name="connsiteX2662" fmla="*/ 4082465 w 8023328"/>
              <a:gd name="connsiteY2662" fmla="*/ 667100 h 2380521"/>
              <a:gd name="connsiteX2663" fmla="*/ 4067676 w 8023328"/>
              <a:gd name="connsiteY2663" fmla="*/ 653243 h 2380521"/>
              <a:gd name="connsiteX2664" fmla="*/ 4082465 w 8023328"/>
              <a:gd name="connsiteY2664" fmla="*/ 640846 h 2380521"/>
              <a:gd name="connsiteX2665" fmla="*/ 4010703 w 8023328"/>
              <a:gd name="connsiteY2665" fmla="*/ 640846 h 2380521"/>
              <a:gd name="connsiteX2666" fmla="*/ 4023100 w 8023328"/>
              <a:gd name="connsiteY2666" fmla="*/ 653243 h 2380521"/>
              <a:gd name="connsiteX2667" fmla="*/ 4010703 w 8023328"/>
              <a:gd name="connsiteY2667" fmla="*/ 667100 h 2380521"/>
              <a:gd name="connsiteX2668" fmla="*/ 3996847 w 8023328"/>
              <a:gd name="connsiteY2668" fmla="*/ 653243 h 2380521"/>
              <a:gd name="connsiteX2669" fmla="*/ 4010703 w 8023328"/>
              <a:gd name="connsiteY2669" fmla="*/ 640846 h 2380521"/>
              <a:gd name="connsiteX2670" fmla="*/ 3939871 w 8023328"/>
              <a:gd name="connsiteY2670" fmla="*/ 640846 h 2380521"/>
              <a:gd name="connsiteX2671" fmla="*/ 3952268 w 8023328"/>
              <a:gd name="connsiteY2671" fmla="*/ 653243 h 2380521"/>
              <a:gd name="connsiteX2672" fmla="*/ 3939871 w 8023328"/>
              <a:gd name="connsiteY2672" fmla="*/ 667100 h 2380521"/>
              <a:gd name="connsiteX2673" fmla="*/ 3926015 w 8023328"/>
              <a:gd name="connsiteY2673" fmla="*/ 653243 h 2380521"/>
              <a:gd name="connsiteX2674" fmla="*/ 3939871 w 8023328"/>
              <a:gd name="connsiteY2674" fmla="*/ 640846 h 2380521"/>
              <a:gd name="connsiteX2675" fmla="*/ 3869042 w 8023328"/>
              <a:gd name="connsiteY2675" fmla="*/ 640846 h 2380521"/>
              <a:gd name="connsiteX2676" fmla="*/ 3881439 w 8023328"/>
              <a:gd name="connsiteY2676" fmla="*/ 653243 h 2380521"/>
              <a:gd name="connsiteX2677" fmla="*/ 3869042 w 8023328"/>
              <a:gd name="connsiteY2677" fmla="*/ 667100 h 2380521"/>
              <a:gd name="connsiteX2678" fmla="*/ 3855186 w 8023328"/>
              <a:gd name="connsiteY2678" fmla="*/ 653243 h 2380521"/>
              <a:gd name="connsiteX2679" fmla="*/ 3869042 w 8023328"/>
              <a:gd name="connsiteY2679" fmla="*/ 640846 h 2380521"/>
              <a:gd name="connsiteX2680" fmla="*/ 3796752 w 8023328"/>
              <a:gd name="connsiteY2680" fmla="*/ 640846 h 2380521"/>
              <a:gd name="connsiteX2681" fmla="*/ 3810608 w 8023328"/>
              <a:gd name="connsiteY2681" fmla="*/ 653243 h 2380521"/>
              <a:gd name="connsiteX2682" fmla="*/ 3796752 w 8023328"/>
              <a:gd name="connsiteY2682" fmla="*/ 667100 h 2380521"/>
              <a:gd name="connsiteX2683" fmla="*/ 3784355 w 8023328"/>
              <a:gd name="connsiteY2683" fmla="*/ 653243 h 2380521"/>
              <a:gd name="connsiteX2684" fmla="*/ 3796752 w 8023328"/>
              <a:gd name="connsiteY2684" fmla="*/ 640846 h 2380521"/>
              <a:gd name="connsiteX2685" fmla="*/ 3725922 w 8023328"/>
              <a:gd name="connsiteY2685" fmla="*/ 640846 h 2380521"/>
              <a:gd name="connsiteX2686" fmla="*/ 3739778 w 8023328"/>
              <a:gd name="connsiteY2686" fmla="*/ 653243 h 2380521"/>
              <a:gd name="connsiteX2687" fmla="*/ 3725922 w 8023328"/>
              <a:gd name="connsiteY2687" fmla="*/ 667100 h 2380521"/>
              <a:gd name="connsiteX2688" fmla="*/ 3713525 w 8023328"/>
              <a:gd name="connsiteY2688" fmla="*/ 653243 h 2380521"/>
              <a:gd name="connsiteX2689" fmla="*/ 3725922 w 8023328"/>
              <a:gd name="connsiteY2689" fmla="*/ 640846 h 2380521"/>
              <a:gd name="connsiteX2690" fmla="*/ 3655091 w 8023328"/>
              <a:gd name="connsiteY2690" fmla="*/ 640846 h 2380521"/>
              <a:gd name="connsiteX2691" fmla="*/ 3668947 w 8023328"/>
              <a:gd name="connsiteY2691" fmla="*/ 653243 h 2380521"/>
              <a:gd name="connsiteX2692" fmla="*/ 3655091 w 8023328"/>
              <a:gd name="connsiteY2692" fmla="*/ 667100 h 2380521"/>
              <a:gd name="connsiteX2693" fmla="*/ 3642694 w 8023328"/>
              <a:gd name="connsiteY2693" fmla="*/ 653243 h 2380521"/>
              <a:gd name="connsiteX2694" fmla="*/ 3655091 w 8023328"/>
              <a:gd name="connsiteY2694" fmla="*/ 640846 h 2380521"/>
              <a:gd name="connsiteX2695" fmla="*/ 3583280 w 8023328"/>
              <a:gd name="connsiteY2695" fmla="*/ 640846 h 2380521"/>
              <a:gd name="connsiteX2696" fmla="*/ 3598069 w 8023328"/>
              <a:gd name="connsiteY2696" fmla="*/ 653243 h 2380521"/>
              <a:gd name="connsiteX2697" fmla="*/ 3583280 w 8023328"/>
              <a:gd name="connsiteY2697" fmla="*/ 667100 h 2380521"/>
              <a:gd name="connsiteX2698" fmla="*/ 3568491 w 8023328"/>
              <a:gd name="connsiteY2698" fmla="*/ 653243 h 2380521"/>
              <a:gd name="connsiteX2699" fmla="*/ 3583280 w 8023328"/>
              <a:gd name="connsiteY2699" fmla="*/ 640846 h 2380521"/>
              <a:gd name="connsiteX2700" fmla="*/ 3512449 w 8023328"/>
              <a:gd name="connsiteY2700" fmla="*/ 640846 h 2380521"/>
              <a:gd name="connsiteX2701" fmla="*/ 3527237 w 8023328"/>
              <a:gd name="connsiteY2701" fmla="*/ 653243 h 2380521"/>
              <a:gd name="connsiteX2702" fmla="*/ 3512449 w 8023328"/>
              <a:gd name="connsiteY2702" fmla="*/ 667100 h 2380521"/>
              <a:gd name="connsiteX2703" fmla="*/ 3497661 w 8023328"/>
              <a:gd name="connsiteY2703" fmla="*/ 653243 h 2380521"/>
              <a:gd name="connsiteX2704" fmla="*/ 3512449 w 8023328"/>
              <a:gd name="connsiteY2704" fmla="*/ 640846 h 2380521"/>
              <a:gd name="connsiteX2705" fmla="*/ 3441619 w 8023328"/>
              <a:gd name="connsiteY2705" fmla="*/ 640846 h 2380521"/>
              <a:gd name="connsiteX2706" fmla="*/ 3456408 w 8023328"/>
              <a:gd name="connsiteY2706" fmla="*/ 653243 h 2380521"/>
              <a:gd name="connsiteX2707" fmla="*/ 3441619 w 8023328"/>
              <a:gd name="connsiteY2707" fmla="*/ 667100 h 2380521"/>
              <a:gd name="connsiteX2708" fmla="*/ 3426830 w 8023328"/>
              <a:gd name="connsiteY2708" fmla="*/ 653243 h 2380521"/>
              <a:gd name="connsiteX2709" fmla="*/ 3441619 w 8023328"/>
              <a:gd name="connsiteY2709" fmla="*/ 640846 h 2380521"/>
              <a:gd name="connsiteX2710" fmla="*/ 3369857 w 8023328"/>
              <a:gd name="connsiteY2710" fmla="*/ 640846 h 2380521"/>
              <a:gd name="connsiteX2711" fmla="*/ 3382254 w 8023328"/>
              <a:gd name="connsiteY2711" fmla="*/ 653243 h 2380521"/>
              <a:gd name="connsiteX2712" fmla="*/ 3369857 w 8023328"/>
              <a:gd name="connsiteY2712" fmla="*/ 667100 h 2380521"/>
              <a:gd name="connsiteX2713" fmla="*/ 3356001 w 8023328"/>
              <a:gd name="connsiteY2713" fmla="*/ 653243 h 2380521"/>
              <a:gd name="connsiteX2714" fmla="*/ 3369857 w 8023328"/>
              <a:gd name="connsiteY2714" fmla="*/ 640846 h 2380521"/>
              <a:gd name="connsiteX2715" fmla="*/ 3299091 w 8023328"/>
              <a:gd name="connsiteY2715" fmla="*/ 640846 h 2380521"/>
              <a:gd name="connsiteX2716" fmla="*/ 3311488 w 8023328"/>
              <a:gd name="connsiteY2716" fmla="*/ 653243 h 2380521"/>
              <a:gd name="connsiteX2717" fmla="*/ 3299091 w 8023328"/>
              <a:gd name="connsiteY2717" fmla="*/ 667100 h 2380521"/>
              <a:gd name="connsiteX2718" fmla="*/ 3285237 w 8023328"/>
              <a:gd name="connsiteY2718" fmla="*/ 653243 h 2380521"/>
              <a:gd name="connsiteX2719" fmla="*/ 3299091 w 8023328"/>
              <a:gd name="connsiteY2719" fmla="*/ 640846 h 2380521"/>
              <a:gd name="connsiteX2720" fmla="*/ 3228258 w 8023328"/>
              <a:gd name="connsiteY2720" fmla="*/ 640846 h 2380521"/>
              <a:gd name="connsiteX2721" fmla="*/ 3240658 w 8023328"/>
              <a:gd name="connsiteY2721" fmla="*/ 653243 h 2380521"/>
              <a:gd name="connsiteX2722" fmla="*/ 3228258 w 8023328"/>
              <a:gd name="connsiteY2722" fmla="*/ 667100 h 2380521"/>
              <a:gd name="connsiteX2723" fmla="*/ 3214403 w 8023328"/>
              <a:gd name="connsiteY2723" fmla="*/ 653243 h 2380521"/>
              <a:gd name="connsiteX2724" fmla="*/ 3228258 w 8023328"/>
              <a:gd name="connsiteY2724" fmla="*/ 640846 h 2380521"/>
              <a:gd name="connsiteX2725" fmla="*/ 3152597 w 8023328"/>
              <a:gd name="connsiteY2725" fmla="*/ 640846 h 2380521"/>
              <a:gd name="connsiteX2726" fmla="*/ 3166454 w 8023328"/>
              <a:gd name="connsiteY2726" fmla="*/ 653243 h 2380521"/>
              <a:gd name="connsiteX2727" fmla="*/ 3152597 w 8023328"/>
              <a:gd name="connsiteY2727" fmla="*/ 667100 h 2380521"/>
              <a:gd name="connsiteX2728" fmla="*/ 3140200 w 8023328"/>
              <a:gd name="connsiteY2728" fmla="*/ 653243 h 2380521"/>
              <a:gd name="connsiteX2729" fmla="*/ 3152597 w 8023328"/>
              <a:gd name="connsiteY2729" fmla="*/ 640846 h 2380521"/>
              <a:gd name="connsiteX2730" fmla="*/ 3081767 w 8023328"/>
              <a:gd name="connsiteY2730" fmla="*/ 640846 h 2380521"/>
              <a:gd name="connsiteX2731" fmla="*/ 3095620 w 8023328"/>
              <a:gd name="connsiteY2731" fmla="*/ 653243 h 2380521"/>
              <a:gd name="connsiteX2732" fmla="*/ 3081767 w 8023328"/>
              <a:gd name="connsiteY2732" fmla="*/ 667100 h 2380521"/>
              <a:gd name="connsiteX2733" fmla="*/ 3069366 w 8023328"/>
              <a:gd name="connsiteY2733" fmla="*/ 653243 h 2380521"/>
              <a:gd name="connsiteX2734" fmla="*/ 3081767 w 8023328"/>
              <a:gd name="connsiteY2734" fmla="*/ 640846 h 2380521"/>
              <a:gd name="connsiteX2735" fmla="*/ 3013710 w 8023328"/>
              <a:gd name="connsiteY2735" fmla="*/ 640846 h 2380521"/>
              <a:gd name="connsiteX2736" fmla="*/ 3028129 w 8023328"/>
              <a:gd name="connsiteY2736" fmla="*/ 653243 h 2380521"/>
              <a:gd name="connsiteX2737" fmla="*/ 3013710 w 8023328"/>
              <a:gd name="connsiteY2737" fmla="*/ 667100 h 2380521"/>
              <a:gd name="connsiteX2738" fmla="*/ 2998534 w 8023328"/>
              <a:gd name="connsiteY2738" fmla="*/ 653243 h 2380521"/>
              <a:gd name="connsiteX2739" fmla="*/ 3013710 w 8023328"/>
              <a:gd name="connsiteY2739" fmla="*/ 640846 h 2380521"/>
              <a:gd name="connsiteX2740" fmla="*/ 2942488 w 8023328"/>
              <a:gd name="connsiteY2740" fmla="*/ 640846 h 2380521"/>
              <a:gd name="connsiteX2741" fmla="*/ 2957280 w 8023328"/>
              <a:gd name="connsiteY2741" fmla="*/ 653243 h 2380521"/>
              <a:gd name="connsiteX2742" fmla="*/ 2942488 w 8023328"/>
              <a:gd name="connsiteY2742" fmla="*/ 667100 h 2380521"/>
              <a:gd name="connsiteX2743" fmla="*/ 2927703 w 8023328"/>
              <a:gd name="connsiteY2743" fmla="*/ 653243 h 2380521"/>
              <a:gd name="connsiteX2744" fmla="*/ 2942488 w 8023328"/>
              <a:gd name="connsiteY2744" fmla="*/ 640846 h 2380521"/>
              <a:gd name="connsiteX2745" fmla="*/ 2868288 w 8023328"/>
              <a:gd name="connsiteY2745" fmla="*/ 640846 h 2380521"/>
              <a:gd name="connsiteX2746" fmla="*/ 2883082 w 8023328"/>
              <a:gd name="connsiteY2746" fmla="*/ 653243 h 2380521"/>
              <a:gd name="connsiteX2747" fmla="*/ 2868288 w 8023328"/>
              <a:gd name="connsiteY2747" fmla="*/ 667100 h 2380521"/>
              <a:gd name="connsiteX2748" fmla="*/ 2853498 w 8023328"/>
              <a:gd name="connsiteY2748" fmla="*/ 653243 h 2380521"/>
              <a:gd name="connsiteX2749" fmla="*/ 2868288 w 8023328"/>
              <a:gd name="connsiteY2749" fmla="*/ 640846 h 2380521"/>
              <a:gd name="connsiteX2750" fmla="*/ 2796532 w 8023328"/>
              <a:gd name="connsiteY2750" fmla="*/ 640846 h 2380521"/>
              <a:gd name="connsiteX2751" fmla="*/ 2808926 w 8023328"/>
              <a:gd name="connsiteY2751" fmla="*/ 653243 h 2380521"/>
              <a:gd name="connsiteX2752" fmla="*/ 2796532 w 8023328"/>
              <a:gd name="connsiteY2752" fmla="*/ 667100 h 2380521"/>
              <a:gd name="connsiteX2753" fmla="*/ 2782673 w 8023328"/>
              <a:gd name="connsiteY2753" fmla="*/ 653243 h 2380521"/>
              <a:gd name="connsiteX2754" fmla="*/ 2796532 w 8023328"/>
              <a:gd name="connsiteY2754" fmla="*/ 640846 h 2380521"/>
              <a:gd name="connsiteX2755" fmla="*/ 2725692 w 8023328"/>
              <a:gd name="connsiteY2755" fmla="*/ 640846 h 2380521"/>
              <a:gd name="connsiteX2756" fmla="*/ 2738097 w 8023328"/>
              <a:gd name="connsiteY2756" fmla="*/ 653243 h 2380521"/>
              <a:gd name="connsiteX2757" fmla="*/ 2725692 w 8023328"/>
              <a:gd name="connsiteY2757" fmla="*/ 667100 h 2380521"/>
              <a:gd name="connsiteX2758" fmla="*/ 2711843 w 8023328"/>
              <a:gd name="connsiteY2758" fmla="*/ 653243 h 2380521"/>
              <a:gd name="connsiteX2759" fmla="*/ 2725692 w 8023328"/>
              <a:gd name="connsiteY2759" fmla="*/ 640846 h 2380521"/>
              <a:gd name="connsiteX2760" fmla="*/ 2654867 w 8023328"/>
              <a:gd name="connsiteY2760" fmla="*/ 640846 h 2380521"/>
              <a:gd name="connsiteX2761" fmla="*/ 2667266 w 8023328"/>
              <a:gd name="connsiteY2761" fmla="*/ 653243 h 2380521"/>
              <a:gd name="connsiteX2762" fmla="*/ 2654867 w 8023328"/>
              <a:gd name="connsiteY2762" fmla="*/ 667100 h 2380521"/>
              <a:gd name="connsiteX2763" fmla="*/ 2641013 w 8023328"/>
              <a:gd name="connsiteY2763" fmla="*/ 653243 h 2380521"/>
              <a:gd name="connsiteX2764" fmla="*/ 2654867 w 8023328"/>
              <a:gd name="connsiteY2764" fmla="*/ 640846 h 2380521"/>
              <a:gd name="connsiteX2765" fmla="*/ 2582577 w 8023328"/>
              <a:gd name="connsiteY2765" fmla="*/ 640846 h 2380521"/>
              <a:gd name="connsiteX2766" fmla="*/ 2596432 w 8023328"/>
              <a:gd name="connsiteY2766" fmla="*/ 654702 h 2380521"/>
              <a:gd name="connsiteX2767" fmla="*/ 2582577 w 8023328"/>
              <a:gd name="connsiteY2767" fmla="*/ 667100 h 2380521"/>
              <a:gd name="connsiteX2768" fmla="*/ 2570181 w 8023328"/>
              <a:gd name="connsiteY2768" fmla="*/ 654702 h 2380521"/>
              <a:gd name="connsiteX2769" fmla="*/ 2582577 w 8023328"/>
              <a:gd name="connsiteY2769" fmla="*/ 640846 h 2380521"/>
              <a:gd name="connsiteX2770" fmla="*/ 1728254 w 8023328"/>
              <a:gd name="connsiteY2770" fmla="*/ 640846 h 2380521"/>
              <a:gd name="connsiteX2771" fmla="*/ 1743044 w 8023328"/>
              <a:gd name="connsiteY2771" fmla="*/ 654702 h 2380521"/>
              <a:gd name="connsiteX2772" fmla="*/ 1728254 w 8023328"/>
              <a:gd name="connsiteY2772" fmla="*/ 667100 h 2380521"/>
              <a:gd name="connsiteX2773" fmla="*/ 1713464 w 8023328"/>
              <a:gd name="connsiteY2773" fmla="*/ 654702 h 2380521"/>
              <a:gd name="connsiteX2774" fmla="*/ 1728254 w 8023328"/>
              <a:gd name="connsiteY2774" fmla="*/ 640846 h 2380521"/>
              <a:gd name="connsiteX2775" fmla="*/ 1657423 w 8023328"/>
              <a:gd name="connsiteY2775" fmla="*/ 640846 h 2380521"/>
              <a:gd name="connsiteX2776" fmla="*/ 1672215 w 8023328"/>
              <a:gd name="connsiteY2776" fmla="*/ 654702 h 2380521"/>
              <a:gd name="connsiteX2777" fmla="*/ 1657423 w 8023328"/>
              <a:gd name="connsiteY2777" fmla="*/ 667100 h 2380521"/>
              <a:gd name="connsiteX2778" fmla="*/ 1642644 w 8023328"/>
              <a:gd name="connsiteY2778" fmla="*/ 654702 h 2380521"/>
              <a:gd name="connsiteX2779" fmla="*/ 1657423 w 8023328"/>
              <a:gd name="connsiteY2779" fmla="*/ 640846 h 2380521"/>
              <a:gd name="connsiteX2780" fmla="*/ 1582290 w 8023328"/>
              <a:gd name="connsiteY2780" fmla="*/ 640846 h 2380521"/>
              <a:gd name="connsiteX2781" fmla="*/ 1594694 w 8023328"/>
              <a:gd name="connsiteY2781" fmla="*/ 654702 h 2380521"/>
              <a:gd name="connsiteX2782" fmla="*/ 1582290 w 8023328"/>
              <a:gd name="connsiteY2782" fmla="*/ 667100 h 2380521"/>
              <a:gd name="connsiteX2783" fmla="*/ 1568435 w 8023328"/>
              <a:gd name="connsiteY2783" fmla="*/ 654702 h 2380521"/>
              <a:gd name="connsiteX2784" fmla="*/ 1582290 w 8023328"/>
              <a:gd name="connsiteY2784" fmla="*/ 640846 h 2380521"/>
              <a:gd name="connsiteX2785" fmla="*/ 1512190 w 8023328"/>
              <a:gd name="connsiteY2785" fmla="*/ 640846 h 2380521"/>
              <a:gd name="connsiteX2786" fmla="*/ 1523859 w 8023328"/>
              <a:gd name="connsiteY2786" fmla="*/ 654702 h 2380521"/>
              <a:gd name="connsiteX2787" fmla="*/ 1512190 w 8023328"/>
              <a:gd name="connsiteY2787" fmla="*/ 667100 h 2380521"/>
              <a:gd name="connsiteX2788" fmla="*/ 1497604 w 8023328"/>
              <a:gd name="connsiteY2788" fmla="*/ 654702 h 2380521"/>
              <a:gd name="connsiteX2789" fmla="*/ 1512190 w 8023328"/>
              <a:gd name="connsiteY2789" fmla="*/ 640846 h 2380521"/>
              <a:gd name="connsiteX2790" fmla="*/ 1440623 w 8023328"/>
              <a:gd name="connsiteY2790" fmla="*/ 640846 h 2380521"/>
              <a:gd name="connsiteX2791" fmla="*/ 1453017 w 8023328"/>
              <a:gd name="connsiteY2791" fmla="*/ 654702 h 2380521"/>
              <a:gd name="connsiteX2792" fmla="*/ 1440623 w 8023328"/>
              <a:gd name="connsiteY2792" fmla="*/ 667100 h 2380521"/>
              <a:gd name="connsiteX2793" fmla="*/ 1426767 w 8023328"/>
              <a:gd name="connsiteY2793" fmla="*/ 654702 h 2380521"/>
              <a:gd name="connsiteX2794" fmla="*/ 1440623 w 8023328"/>
              <a:gd name="connsiteY2794" fmla="*/ 640846 h 2380521"/>
              <a:gd name="connsiteX2795" fmla="*/ 1368339 w 8023328"/>
              <a:gd name="connsiteY2795" fmla="*/ 640846 h 2380521"/>
              <a:gd name="connsiteX2796" fmla="*/ 1382194 w 8023328"/>
              <a:gd name="connsiteY2796" fmla="*/ 654702 h 2380521"/>
              <a:gd name="connsiteX2797" fmla="*/ 1368339 w 8023328"/>
              <a:gd name="connsiteY2797" fmla="*/ 667100 h 2380521"/>
              <a:gd name="connsiteX2798" fmla="*/ 1355943 w 8023328"/>
              <a:gd name="connsiteY2798" fmla="*/ 654702 h 2380521"/>
              <a:gd name="connsiteX2799" fmla="*/ 1368339 w 8023328"/>
              <a:gd name="connsiteY2799" fmla="*/ 640846 h 2380521"/>
              <a:gd name="connsiteX2800" fmla="*/ 1297512 w 8023328"/>
              <a:gd name="connsiteY2800" fmla="*/ 640846 h 2380521"/>
              <a:gd name="connsiteX2801" fmla="*/ 1311369 w 8023328"/>
              <a:gd name="connsiteY2801" fmla="*/ 654702 h 2380521"/>
              <a:gd name="connsiteX2802" fmla="*/ 1297512 w 8023328"/>
              <a:gd name="connsiteY2802" fmla="*/ 667100 h 2380521"/>
              <a:gd name="connsiteX2803" fmla="*/ 1285116 w 8023328"/>
              <a:gd name="connsiteY2803" fmla="*/ 654702 h 2380521"/>
              <a:gd name="connsiteX2804" fmla="*/ 1297512 w 8023328"/>
              <a:gd name="connsiteY2804" fmla="*/ 640846 h 2380521"/>
              <a:gd name="connsiteX2805" fmla="*/ 1226680 w 8023328"/>
              <a:gd name="connsiteY2805" fmla="*/ 640846 h 2380521"/>
              <a:gd name="connsiteX2806" fmla="*/ 1240537 w 8023328"/>
              <a:gd name="connsiteY2806" fmla="*/ 654702 h 2380521"/>
              <a:gd name="connsiteX2807" fmla="*/ 1226680 w 8023328"/>
              <a:gd name="connsiteY2807" fmla="*/ 667100 h 2380521"/>
              <a:gd name="connsiteX2808" fmla="*/ 1214291 w 8023328"/>
              <a:gd name="connsiteY2808" fmla="*/ 654702 h 2380521"/>
              <a:gd name="connsiteX2809" fmla="*/ 1226680 w 8023328"/>
              <a:gd name="connsiteY2809" fmla="*/ 640846 h 2380521"/>
              <a:gd name="connsiteX2810" fmla="*/ 1154878 w 8023328"/>
              <a:gd name="connsiteY2810" fmla="*/ 640846 h 2380521"/>
              <a:gd name="connsiteX2811" fmla="*/ 1169666 w 8023328"/>
              <a:gd name="connsiteY2811" fmla="*/ 654702 h 2380521"/>
              <a:gd name="connsiteX2812" fmla="*/ 1154878 w 8023328"/>
              <a:gd name="connsiteY2812" fmla="*/ 667100 h 2380521"/>
              <a:gd name="connsiteX2813" fmla="*/ 1140088 w 8023328"/>
              <a:gd name="connsiteY2813" fmla="*/ 654702 h 2380521"/>
              <a:gd name="connsiteX2814" fmla="*/ 1154878 w 8023328"/>
              <a:gd name="connsiteY2814" fmla="*/ 640846 h 2380521"/>
              <a:gd name="connsiteX2815" fmla="*/ 1084051 w 8023328"/>
              <a:gd name="connsiteY2815" fmla="*/ 640846 h 2380521"/>
              <a:gd name="connsiteX2816" fmla="*/ 1098838 w 8023328"/>
              <a:gd name="connsiteY2816" fmla="*/ 654702 h 2380521"/>
              <a:gd name="connsiteX2817" fmla="*/ 1084051 w 8023328"/>
              <a:gd name="connsiteY2817" fmla="*/ 667100 h 2380521"/>
              <a:gd name="connsiteX2818" fmla="*/ 1069261 w 8023328"/>
              <a:gd name="connsiteY2818" fmla="*/ 654702 h 2380521"/>
              <a:gd name="connsiteX2819" fmla="*/ 1084051 w 8023328"/>
              <a:gd name="connsiteY2819" fmla="*/ 640846 h 2380521"/>
              <a:gd name="connsiteX2820" fmla="*/ 1013010 w 8023328"/>
              <a:gd name="connsiteY2820" fmla="*/ 640846 h 2380521"/>
              <a:gd name="connsiteX2821" fmla="*/ 1024682 w 8023328"/>
              <a:gd name="connsiteY2821" fmla="*/ 654702 h 2380521"/>
              <a:gd name="connsiteX2822" fmla="*/ 1013010 w 8023328"/>
              <a:gd name="connsiteY2822" fmla="*/ 667100 h 2380521"/>
              <a:gd name="connsiteX2823" fmla="*/ 998429 w 8023328"/>
              <a:gd name="connsiteY2823" fmla="*/ 654702 h 2380521"/>
              <a:gd name="connsiteX2824" fmla="*/ 1013010 w 8023328"/>
              <a:gd name="connsiteY2824" fmla="*/ 640846 h 2380521"/>
              <a:gd name="connsiteX2825" fmla="*/ 941457 w 8023328"/>
              <a:gd name="connsiteY2825" fmla="*/ 640846 h 2380521"/>
              <a:gd name="connsiteX2826" fmla="*/ 953852 w 8023328"/>
              <a:gd name="connsiteY2826" fmla="*/ 654702 h 2380521"/>
              <a:gd name="connsiteX2827" fmla="*/ 941457 w 8023328"/>
              <a:gd name="connsiteY2827" fmla="*/ 667100 h 2380521"/>
              <a:gd name="connsiteX2828" fmla="*/ 927599 w 8023328"/>
              <a:gd name="connsiteY2828" fmla="*/ 654702 h 2380521"/>
              <a:gd name="connsiteX2829" fmla="*/ 941457 w 8023328"/>
              <a:gd name="connsiteY2829" fmla="*/ 640846 h 2380521"/>
              <a:gd name="connsiteX2830" fmla="*/ 870622 w 8023328"/>
              <a:gd name="connsiteY2830" fmla="*/ 640846 h 2380521"/>
              <a:gd name="connsiteX2831" fmla="*/ 883024 w 8023328"/>
              <a:gd name="connsiteY2831" fmla="*/ 654702 h 2380521"/>
              <a:gd name="connsiteX2832" fmla="*/ 870622 w 8023328"/>
              <a:gd name="connsiteY2832" fmla="*/ 667100 h 2380521"/>
              <a:gd name="connsiteX2833" fmla="*/ 856770 w 8023328"/>
              <a:gd name="connsiteY2833" fmla="*/ 654702 h 2380521"/>
              <a:gd name="connsiteX2834" fmla="*/ 870622 w 8023328"/>
              <a:gd name="connsiteY2834" fmla="*/ 640846 h 2380521"/>
              <a:gd name="connsiteX2835" fmla="*/ 798337 w 8023328"/>
              <a:gd name="connsiteY2835" fmla="*/ 640846 h 2380521"/>
              <a:gd name="connsiteX2836" fmla="*/ 812191 w 8023328"/>
              <a:gd name="connsiteY2836" fmla="*/ 655635 h 2380521"/>
              <a:gd name="connsiteX2837" fmla="*/ 798337 w 8023328"/>
              <a:gd name="connsiteY2837" fmla="*/ 670424 h 2380521"/>
              <a:gd name="connsiteX2838" fmla="*/ 785937 w 8023328"/>
              <a:gd name="connsiteY2838" fmla="*/ 655635 h 2380521"/>
              <a:gd name="connsiteX2839" fmla="*/ 798337 w 8023328"/>
              <a:gd name="connsiteY2839" fmla="*/ 640846 h 2380521"/>
              <a:gd name="connsiteX2840" fmla="*/ 724134 w 8023328"/>
              <a:gd name="connsiteY2840" fmla="*/ 640846 h 2380521"/>
              <a:gd name="connsiteX2841" fmla="*/ 737989 w 8023328"/>
              <a:gd name="connsiteY2841" fmla="*/ 655635 h 2380521"/>
              <a:gd name="connsiteX2842" fmla="*/ 724134 w 8023328"/>
              <a:gd name="connsiteY2842" fmla="*/ 670424 h 2380521"/>
              <a:gd name="connsiteX2843" fmla="*/ 711735 w 8023328"/>
              <a:gd name="connsiteY2843" fmla="*/ 655635 h 2380521"/>
              <a:gd name="connsiteX2844" fmla="*/ 724134 w 8023328"/>
              <a:gd name="connsiteY2844" fmla="*/ 640846 h 2380521"/>
              <a:gd name="connsiteX2845" fmla="*/ 653301 w 8023328"/>
              <a:gd name="connsiteY2845" fmla="*/ 640846 h 2380521"/>
              <a:gd name="connsiteX2846" fmla="*/ 667160 w 8023328"/>
              <a:gd name="connsiteY2846" fmla="*/ 655635 h 2380521"/>
              <a:gd name="connsiteX2847" fmla="*/ 653301 w 8023328"/>
              <a:gd name="connsiteY2847" fmla="*/ 670424 h 2380521"/>
              <a:gd name="connsiteX2848" fmla="*/ 640907 w 8023328"/>
              <a:gd name="connsiteY2848" fmla="*/ 655635 h 2380521"/>
              <a:gd name="connsiteX2849" fmla="*/ 653301 w 8023328"/>
              <a:gd name="connsiteY2849" fmla="*/ 640846 h 2380521"/>
              <a:gd name="connsiteX2850" fmla="*/ 584864 w 8023328"/>
              <a:gd name="connsiteY2850" fmla="*/ 640846 h 2380521"/>
              <a:gd name="connsiteX2851" fmla="*/ 599651 w 8023328"/>
              <a:gd name="connsiteY2851" fmla="*/ 655635 h 2380521"/>
              <a:gd name="connsiteX2852" fmla="*/ 584864 w 8023328"/>
              <a:gd name="connsiteY2852" fmla="*/ 670424 h 2380521"/>
              <a:gd name="connsiteX2853" fmla="*/ 570075 w 8023328"/>
              <a:gd name="connsiteY2853" fmla="*/ 655635 h 2380521"/>
              <a:gd name="connsiteX2854" fmla="*/ 584864 w 8023328"/>
              <a:gd name="connsiteY2854" fmla="*/ 640846 h 2380521"/>
              <a:gd name="connsiteX2855" fmla="*/ 513663 w 8023328"/>
              <a:gd name="connsiteY2855" fmla="*/ 640846 h 2380521"/>
              <a:gd name="connsiteX2856" fmla="*/ 528843 w 8023328"/>
              <a:gd name="connsiteY2856" fmla="*/ 655635 h 2380521"/>
              <a:gd name="connsiteX2857" fmla="*/ 513663 w 8023328"/>
              <a:gd name="connsiteY2857" fmla="*/ 670424 h 2380521"/>
              <a:gd name="connsiteX2858" fmla="*/ 499246 w 8023328"/>
              <a:gd name="connsiteY2858" fmla="*/ 655635 h 2380521"/>
              <a:gd name="connsiteX2859" fmla="*/ 513663 w 8023328"/>
              <a:gd name="connsiteY2859" fmla="*/ 640846 h 2380521"/>
              <a:gd name="connsiteX2860" fmla="*/ 439832 w 8023328"/>
              <a:gd name="connsiteY2860" fmla="*/ 640846 h 2380521"/>
              <a:gd name="connsiteX2861" fmla="*/ 454622 w 8023328"/>
              <a:gd name="connsiteY2861" fmla="*/ 655635 h 2380521"/>
              <a:gd name="connsiteX2862" fmla="*/ 439832 w 8023328"/>
              <a:gd name="connsiteY2862" fmla="*/ 670424 h 2380521"/>
              <a:gd name="connsiteX2863" fmla="*/ 425044 w 8023328"/>
              <a:gd name="connsiteY2863" fmla="*/ 655635 h 2380521"/>
              <a:gd name="connsiteX2864" fmla="*/ 439832 w 8023328"/>
              <a:gd name="connsiteY2864" fmla="*/ 640846 h 2380521"/>
              <a:gd name="connsiteX2865" fmla="*/ 368070 w 8023328"/>
              <a:gd name="connsiteY2865" fmla="*/ 640846 h 2380521"/>
              <a:gd name="connsiteX2866" fmla="*/ 380465 w 8023328"/>
              <a:gd name="connsiteY2866" fmla="*/ 655635 h 2380521"/>
              <a:gd name="connsiteX2867" fmla="*/ 368070 w 8023328"/>
              <a:gd name="connsiteY2867" fmla="*/ 670424 h 2380521"/>
              <a:gd name="connsiteX2868" fmla="*/ 354211 w 8023328"/>
              <a:gd name="connsiteY2868" fmla="*/ 655635 h 2380521"/>
              <a:gd name="connsiteX2869" fmla="*/ 368070 w 8023328"/>
              <a:gd name="connsiteY2869" fmla="*/ 640846 h 2380521"/>
              <a:gd name="connsiteX2870" fmla="*/ 297235 w 8023328"/>
              <a:gd name="connsiteY2870" fmla="*/ 640846 h 2380521"/>
              <a:gd name="connsiteX2871" fmla="*/ 309631 w 8023328"/>
              <a:gd name="connsiteY2871" fmla="*/ 655635 h 2380521"/>
              <a:gd name="connsiteX2872" fmla="*/ 297235 w 8023328"/>
              <a:gd name="connsiteY2872" fmla="*/ 670424 h 2380521"/>
              <a:gd name="connsiteX2873" fmla="*/ 283379 w 8023328"/>
              <a:gd name="connsiteY2873" fmla="*/ 655635 h 2380521"/>
              <a:gd name="connsiteX2874" fmla="*/ 297235 w 8023328"/>
              <a:gd name="connsiteY2874" fmla="*/ 640846 h 2380521"/>
              <a:gd name="connsiteX2875" fmla="*/ 4082465 w 8023328"/>
              <a:gd name="connsiteY2875" fmla="*/ 570017 h 2380521"/>
              <a:gd name="connsiteX2876" fmla="*/ 4097254 w 8023328"/>
              <a:gd name="connsiteY2876" fmla="*/ 584805 h 2380521"/>
              <a:gd name="connsiteX2877" fmla="*/ 4082465 w 8023328"/>
              <a:gd name="connsiteY2877" fmla="*/ 599594 h 2380521"/>
              <a:gd name="connsiteX2878" fmla="*/ 4067676 w 8023328"/>
              <a:gd name="connsiteY2878" fmla="*/ 584805 h 2380521"/>
              <a:gd name="connsiteX2879" fmla="*/ 4082465 w 8023328"/>
              <a:gd name="connsiteY2879" fmla="*/ 570017 h 2380521"/>
              <a:gd name="connsiteX2880" fmla="*/ 4010703 w 8023328"/>
              <a:gd name="connsiteY2880" fmla="*/ 570017 h 2380521"/>
              <a:gd name="connsiteX2881" fmla="*/ 4023100 w 8023328"/>
              <a:gd name="connsiteY2881" fmla="*/ 584805 h 2380521"/>
              <a:gd name="connsiteX2882" fmla="*/ 4010703 w 8023328"/>
              <a:gd name="connsiteY2882" fmla="*/ 599594 h 2380521"/>
              <a:gd name="connsiteX2883" fmla="*/ 3996847 w 8023328"/>
              <a:gd name="connsiteY2883" fmla="*/ 584805 h 2380521"/>
              <a:gd name="connsiteX2884" fmla="*/ 4010703 w 8023328"/>
              <a:gd name="connsiteY2884" fmla="*/ 570017 h 2380521"/>
              <a:gd name="connsiteX2885" fmla="*/ 3939871 w 8023328"/>
              <a:gd name="connsiteY2885" fmla="*/ 570017 h 2380521"/>
              <a:gd name="connsiteX2886" fmla="*/ 3952268 w 8023328"/>
              <a:gd name="connsiteY2886" fmla="*/ 584805 h 2380521"/>
              <a:gd name="connsiteX2887" fmla="*/ 3939871 w 8023328"/>
              <a:gd name="connsiteY2887" fmla="*/ 599594 h 2380521"/>
              <a:gd name="connsiteX2888" fmla="*/ 3926015 w 8023328"/>
              <a:gd name="connsiteY2888" fmla="*/ 584805 h 2380521"/>
              <a:gd name="connsiteX2889" fmla="*/ 3939871 w 8023328"/>
              <a:gd name="connsiteY2889" fmla="*/ 570017 h 2380521"/>
              <a:gd name="connsiteX2890" fmla="*/ 3869042 w 8023328"/>
              <a:gd name="connsiteY2890" fmla="*/ 570017 h 2380521"/>
              <a:gd name="connsiteX2891" fmla="*/ 3881439 w 8023328"/>
              <a:gd name="connsiteY2891" fmla="*/ 584805 h 2380521"/>
              <a:gd name="connsiteX2892" fmla="*/ 3869042 w 8023328"/>
              <a:gd name="connsiteY2892" fmla="*/ 599594 h 2380521"/>
              <a:gd name="connsiteX2893" fmla="*/ 3855186 w 8023328"/>
              <a:gd name="connsiteY2893" fmla="*/ 584805 h 2380521"/>
              <a:gd name="connsiteX2894" fmla="*/ 3869042 w 8023328"/>
              <a:gd name="connsiteY2894" fmla="*/ 570017 h 2380521"/>
              <a:gd name="connsiteX2895" fmla="*/ 3796752 w 8023328"/>
              <a:gd name="connsiteY2895" fmla="*/ 570017 h 2380521"/>
              <a:gd name="connsiteX2896" fmla="*/ 3810608 w 8023328"/>
              <a:gd name="connsiteY2896" fmla="*/ 584805 h 2380521"/>
              <a:gd name="connsiteX2897" fmla="*/ 3796752 w 8023328"/>
              <a:gd name="connsiteY2897" fmla="*/ 599594 h 2380521"/>
              <a:gd name="connsiteX2898" fmla="*/ 3784355 w 8023328"/>
              <a:gd name="connsiteY2898" fmla="*/ 584805 h 2380521"/>
              <a:gd name="connsiteX2899" fmla="*/ 3796752 w 8023328"/>
              <a:gd name="connsiteY2899" fmla="*/ 570017 h 2380521"/>
              <a:gd name="connsiteX2900" fmla="*/ 3725922 w 8023328"/>
              <a:gd name="connsiteY2900" fmla="*/ 570017 h 2380521"/>
              <a:gd name="connsiteX2901" fmla="*/ 3739778 w 8023328"/>
              <a:gd name="connsiteY2901" fmla="*/ 584805 h 2380521"/>
              <a:gd name="connsiteX2902" fmla="*/ 3725922 w 8023328"/>
              <a:gd name="connsiteY2902" fmla="*/ 599594 h 2380521"/>
              <a:gd name="connsiteX2903" fmla="*/ 3713525 w 8023328"/>
              <a:gd name="connsiteY2903" fmla="*/ 584805 h 2380521"/>
              <a:gd name="connsiteX2904" fmla="*/ 3725922 w 8023328"/>
              <a:gd name="connsiteY2904" fmla="*/ 570017 h 2380521"/>
              <a:gd name="connsiteX2905" fmla="*/ 3655091 w 8023328"/>
              <a:gd name="connsiteY2905" fmla="*/ 570017 h 2380521"/>
              <a:gd name="connsiteX2906" fmla="*/ 3668947 w 8023328"/>
              <a:gd name="connsiteY2906" fmla="*/ 582414 h 2380521"/>
              <a:gd name="connsiteX2907" fmla="*/ 3655091 w 8023328"/>
              <a:gd name="connsiteY2907" fmla="*/ 596271 h 2380521"/>
              <a:gd name="connsiteX2908" fmla="*/ 3642694 w 8023328"/>
              <a:gd name="connsiteY2908" fmla="*/ 582414 h 2380521"/>
              <a:gd name="connsiteX2909" fmla="*/ 3655091 w 8023328"/>
              <a:gd name="connsiteY2909" fmla="*/ 570017 h 2380521"/>
              <a:gd name="connsiteX2910" fmla="*/ 3583280 w 8023328"/>
              <a:gd name="connsiteY2910" fmla="*/ 570017 h 2380521"/>
              <a:gd name="connsiteX2911" fmla="*/ 3598069 w 8023328"/>
              <a:gd name="connsiteY2911" fmla="*/ 582414 h 2380521"/>
              <a:gd name="connsiteX2912" fmla="*/ 3583280 w 8023328"/>
              <a:gd name="connsiteY2912" fmla="*/ 596271 h 2380521"/>
              <a:gd name="connsiteX2913" fmla="*/ 3568491 w 8023328"/>
              <a:gd name="connsiteY2913" fmla="*/ 582414 h 2380521"/>
              <a:gd name="connsiteX2914" fmla="*/ 3583280 w 8023328"/>
              <a:gd name="connsiteY2914" fmla="*/ 570017 h 2380521"/>
              <a:gd name="connsiteX2915" fmla="*/ 3512449 w 8023328"/>
              <a:gd name="connsiteY2915" fmla="*/ 570017 h 2380521"/>
              <a:gd name="connsiteX2916" fmla="*/ 3527237 w 8023328"/>
              <a:gd name="connsiteY2916" fmla="*/ 582414 h 2380521"/>
              <a:gd name="connsiteX2917" fmla="*/ 3512449 w 8023328"/>
              <a:gd name="connsiteY2917" fmla="*/ 596271 h 2380521"/>
              <a:gd name="connsiteX2918" fmla="*/ 3497661 w 8023328"/>
              <a:gd name="connsiteY2918" fmla="*/ 582414 h 2380521"/>
              <a:gd name="connsiteX2919" fmla="*/ 3512449 w 8023328"/>
              <a:gd name="connsiteY2919" fmla="*/ 570017 h 2380521"/>
              <a:gd name="connsiteX2920" fmla="*/ 3441619 w 8023328"/>
              <a:gd name="connsiteY2920" fmla="*/ 570017 h 2380521"/>
              <a:gd name="connsiteX2921" fmla="*/ 3456408 w 8023328"/>
              <a:gd name="connsiteY2921" fmla="*/ 582414 h 2380521"/>
              <a:gd name="connsiteX2922" fmla="*/ 3441619 w 8023328"/>
              <a:gd name="connsiteY2922" fmla="*/ 596271 h 2380521"/>
              <a:gd name="connsiteX2923" fmla="*/ 3426830 w 8023328"/>
              <a:gd name="connsiteY2923" fmla="*/ 582414 h 2380521"/>
              <a:gd name="connsiteX2924" fmla="*/ 3441619 w 8023328"/>
              <a:gd name="connsiteY2924" fmla="*/ 570017 h 2380521"/>
              <a:gd name="connsiteX2925" fmla="*/ 3369857 w 8023328"/>
              <a:gd name="connsiteY2925" fmla="*/ 570017 h 2380521"/>
              <a:gd name="connsiteX2926" fmla="*/ 3382254 w 8023328"/>
              <a:gd name="connsiteY2926" fmla="*/ 582414 h 2380521"/>
              <a:gd name="connsiteX2927" fmla="*/ 3369857 w 8023328"/>
              <a:gd name="connsiteY2927" fmla="*/ 596271 h 2380521"/>
              <a:gd name="connsiteX2928" fmla="*/ 3356001 w 8023328"/>
              <a:gd name="connsiteY2928" fmla="*/ 582414 h 2380521"/>
              <a:gd name="connsiteX2929" fmla="*/ 3369857 w 8023328"/>
              <a:gd name="connsiteY2929" fmla="*/ 570017 h 2380521"/>
              <a:gd name="connsiteX2930" fmla="*/ 3299091 w 8023328"/>
              <a:gd name="connsiteY2930" fmla="*/ 570017 h 2380521"/>
              <a:gd name="connsiteX2931" fmla="*/ 3311491 w 8023328"/>
              <a:gd name="connsiteY2931" fmla="*/ 582414 h 2380521"/>
              <a:gd name="connsiteX2932" fmla="*/ 3299091 w 8023328"/>
              <a:gd name="connsiteY2932" fmla="*/ 596271 h 2380521"/>
              <a:gd name="connsiteX2933" fmla="*/ 3285240 w 8023328"/>
              <a:gd name="connsiteY2933" fmla="*/ 582414 h 2380521"/>
              <a:gd name="connsiteX2934" fmla="*/ 3299091 w 8023328"/>
              <a:gd name="connsiteY2934" fmla="*/ 570017 h 2380521"/>
              <a:gd name="connsiteX2935" fmla="*/ 3226803 w 8023328"/>
              <a:gd name="connsiteY2935" fmla="*/ 570017 h 2380521"/>
              <a:gd name="connsiteX2936" fmla="*/ 3240660 w 8023328"/>
              <a:gd name="connsiteY2936" fmla="*/ 582414 h 2380521"/>
              <a:gd name="connsiteX2937" fmla="*/ 3226803 w 8023328"/>
              <a:gd name="connsiteY2937" fmla="*/ 596271 h 2380521"/>
              <a:gd name="connsiteX2938" fmla="*/ 3214406 w 8023328"/>
              <a:gd name="connsiteY2938" fmla="*/ 582414 h 2380521"/>
              <a:gd name="connsiteX2939" fmla="*/ 3226803 w 8023328"/>
              <a:gd name="connsiteY2939" fmla="*/ 570017 h 2380521"/>
              <a:gd name="connsiteX2940" fmla="*/ 3152600 w 8023328"/>
              <a:gd name="connsiteY2940" fmla="*/ 570017 h 2380521"/>
              <a:gd name="connsiteX2941" fmla="*/ 3166454 w 8023328"/>
              <a:gd name="connsiteY2941" fmla="*/ 582414 h 2380521"/>
              <a:gd name="connsiteX2942" fmla="*/ 3152600 w 8023328"/>
              <a:gd name="connsiteY2942" fmla="*/ 596271 h 2380521"/>
              <a:gd name="connsiteX2943" fmla="*/ 3140203 w 8023328"/>
              <a:gd name="connsiteY2943" fmla="*/ 582414 h 2380521"/>
              <a:gd name="connsiteX2944" fmla="*/ 3152600 w 8023328"/>
              <a:gd name="connsiteY2944" fmla="*/ 570017 h 2380521"/>
              <a:gd name="connsiteX2945" fmla="*/ 3081770 w 8023328"/>
              <a:gd name="connsiteY2945" fmla="*/ 570017 h 2380521"/>
              <a:gd name="connsiteX2946" fmla="*/ 3095622 w 8023328"/>
              <a:gd name="connsiteY2946" fmla="*/ 582414 h 2380521"/>
              <a:gd name="connsiteX2947" fmla="*/ 3081770 w 8023328"/>
              <a:gd name="connsiteY2947" fmla="*/ 596271 h 2380521"/>
              <a:gd name="connsiteX2948" fmla="*/ 3069369 w 8023328"/>
              <a:gd name="connsiteY2948" fmla="*/ 582414 h 2380521"/>
              <a:gd name="connsiteX2949" fmla="*/ 3081770 w 8023328"/>
              <a:gd name="connsiteY2949" fmla="*/ 570017 h 2380521"/>
              <a:gd name="connsiteX2950" fmla="*/ 3013712 w 8023328"/>
              <a:gd name="connsiteY2950" fmla="*/ 570017 h 2380521"/>
              <a:gd name="connsiteX2951" fmla="*/ 3028132 w 8023328"/>
              <a:gd name="connsiteY2951" fmla="*/ 582414 h 2380521"/>
              <a:gd name="connsiteX2952" fmla="*/ 3013712 w 8023328"/>
              <a:gd name="connsiteY2952" fmla="*/ 596271 h 2380521"/>
              <a:gd name="connsiteX2953" fmla="*/ 2998537 w 8023328"/>
              <a:gd name="connsiteY2953" fmla="*/ 582414 h 2380521"/>
              <a:gd name="connsiteX2954" fmla="*/ 3013712 w 8023328"/>
              <a:gd name="connsiteY2954" fmla="*/ 570017 h 2380521"/>
              <a:gd name="connsiteX2955" fmla="*/ 2942491 w 8023328"/>
              <a:gd name="connsiteY2955" fmla="*/ 570017 h 2380521"/>
              <a:gd name="connsiteX2956" fmla="*/ 2957285 w 8023328"/>
              <a:gd name="connsiteY2956" fmla="*/ 582414 h 2380521"/>
              <a:gd name="connsiteX2957" fmla="*/ 2942491 w 8023328"/>
              <a:gd name="connsiteY2957" fmla="*/ 596271 h 2380521"/>
              <a:gd name="connsiteX2958" fmla="*/ 2927705 w 8023328"/>
              <a:gd name="connsiteY2958" fmla="*/ 582414 h 2380521"/>
              <a:gd name="connsiteX2959" fmla="*/ 2942491 w 8023328"/>
              <a:gd name="connsiteY2959" fmla="*/ 570017 h 2380521"/>
              <a:gd name="connsiteX2960" fmla="*/ 2868288 w 8023328"/>
              <a:gd name="connsiteY2960" fmla="*/ 570017 h 2380521"/>
              <a:gd name="connsiteX2961" fmla="*/ 2883082 w 8023328"/>
              <a:gd name="connsiteY2961" fmla="*/ 582414 h 2380521"/>
              <a:gd name="connsiteX2962" fmla="*/ 2868288 w 8023328"/>
              <a:gd name="connsiteY2962" fmla="*/ 596271 h 2380521"/>
              <a:gd name="connsiteX2963" fmla="*/ 2853502 w 8023328"/>
              <a:gd name="connsiteY2963" fmla="*/ 582414 h 2380521"/>
              <a:gd name="connsiteX2964" fmla="*/ 2868288 w 8023328"/>
              <a:gd name="connsiteY2964" fmla="*/ 570017 h 2380521"/>
              <a:gd name="connsiteX2965" fmla="*/ 2796532 w 8023328"/>
              <a:gd name="connsiteY2965" fmla="*/ 570017 h 2380521"/>
              <a:gd name="connsiteX2966" fmla="*/ 2808931 w 8023328"/>
              <a:gd name="connsiteY2966" fmla="*/ 582414 h 2380521"/>
              <a:gd name="connsiteX2967" fmla="*/ 2796532 w 8023328"/>
              <a:gd name="connsiteY2967" fmla="*/ 596271 h 2380521"/>
              <a:gd name="connsiteX2968" fmla="*/ 2782675 w 8023328"/>
              <a:gd name="connsiteY2968" fmla="*/ 582414 h 2380521"/>
              <a:gd name="connsiteX2969" fmla="*/ 2796532 w 8023328"/>
              <a:gd name="connsiteY2969" fmla="*/ 570017 h 2380521"/>
              <a:gd name="connsiteX2970" fmla="*/ 2725695 w 8023328"/>
              <a:gd name="connsiteY2970" fmla="*/ 570017 h 2380521"/>
              <a:gd name="connsiteX2971" fmla="*/ 2738097 w 8023328"/>
              <a:gd name="connsiteY2971" fmla="*/ 582414 h 2380521"/>
              <a:gd name="connsiteX2972" fmla="*/ 2725695 w 8023328"/>
              <a:gd name="connsiteY2972" fmla="*/ 596271 h 2380521"/>
              <a:gd name="connsiteX2973" fmla="*/ 2711843 w 8023328"/>
              <a:gd name="connsiteY2973" fmla="*/ 582414 h 2380521"/>
              <a:gd name="connsiteX2974" fmla="*/ 2725695 w 8023328"/>
              <a:gd name="connsiteY2974" fmla="*/ 570017 h 2380521"/>
              <a:gd name="connsiteX2975" fmla="*/ 2654867 w 8023328"/>
              <a:gd name="connsiteY2975" fmla="*/ 570017 h 2380521"/>
              <a:gd name="connsiteX2976" fmla="*/ 2667266 w 8023328"/>
              <a:gd name="connsiteY2976" fmla="*/ 582414 h 2380521"/>
              <a:gd name="connsiteX2977" fmla="*/ 2654867 w 8023328"/>
              <a:gd name="connsiteY2977" fmla="*/ 596271 h 2380521"/>
              <a:gd name="connsiteX2978" fmla="*/ 2641013 w 8023328"/>
              <a:gd name="connsiteY2978" fmla="*/ 582414 h 2380521"/>
              <a:gd name="connsiteX2979" fmla="*/ 2654867 w 8023328"/>
              <a:gd name="connsiteY2979" fmla="*/ 570017 h 2380521"/>
              <a:gd name="connsiteX2980" fmla="*/ 2582580 w 8023328"/>
              <a:gd name="connsiteY2980" fmla="*/ 570017 h 2380521"/>
              <a:gd name="connsiteX2981" fmla="*/ 2596435 w 8023328"/>
              <a:gd name="connsiteY2981" fmla="*/ 582414 h 2380521"/>
              <a:gd name="connsiteX2982" fmla="*/ 2582580 w 8023328"/>
              <a:gd name="connsiteY2982" fmla="*/ 596271 h 2380521"/>
              <a:gd name="connsiteX2983" fmla="*/ 2570184 w 8023328"/>
              <a:gd name="connsiteY2983" fmla="*/ 582414 h 2380521"/>
              <a:gd name="connsiteX2984" fmla="*/ 2582580 w 8023328"/>
              <a:gd name="connsiteY2984" fmla="*/ 570017 h 2380521"/>
              <a:gd name="connsiteX2985" fmla="*/ 2511026 w 8023328"/>
              <a:gd name="connsiteY2985" fmla="*/ 570017 h 2380521"/>
              <a:gd name="connsiteX2986" fmla="*/ 2525610 w 8023328"/>
              <a:gd name="connsiteY2986" fmla="*/ 582414 h 2380521"/>
              <a:gd name="connsiteX2987" fmla="*/ 2511026 w 8023328"/>
              <a:gd name="connsiteY2987" fmla="*/ 596271 h 2380521"/>
              <a:gd name="connsiteX2988" fmla="*/ 2499358 w 8023328"/>
              <a:gd name="connsiteY2988" fmla="*/ 582414 h 2380521"/>
              <a:gd name="connsiteX2989" fmla="*/ 2511026 w 8023328"/>
              <a:gd name="connsiteY2989" fmla="*/ 570017 h 2380521"/>
              <a:gd name="connsiteX2990" fmla="*/ 2440921 w 8023328"/>
              <a:gd name="connsiteY2990" fmla="*/ 570017 h 2380521"/>
              <a:gd name="connsiteX2991" fmla="*/ 2454778 w 8023328"/>
              <a:gd name="connsiteY2991" fmla="*/ 582414 h 2380521"/>
              <a:gd name="connsiteX2992" fmla="*/ 2440921 w 8023328"/>
              <a:gd name="connsiteY2992" fmla="*/ 596271 h 2380521"/>
              <a:gd name="connsiteX2993" fmla="*/ 2428525 w 8023328"/>
              <a:gd name="connsiteY2993" fmla="*/ 582414 h 2380521"/>
              <a:gd name="connsiteX2994" fmla="*/ 2440921 w 8023328"/>
              <a:gd name="connsiteY2994" fmla="*/ 570017 h 2380521"/>
              <a:gd name="connsiteX2995" fmla="*/ 2369108 w 8023328"/>
              <a:gd name="connsiteY2995" fmla="*/ 570017 h 2380521"/>
              <a:gd name="connsiteX2996" fmla="*/ 2383896 w 8023328"/>
              <a:gd name="connsiteY2996" fmla="*/ 582414 h 2380521"/>
              <a:gd name="connsiteX2997" fmla="*/ 2369108 w 8023328"/>
              <a:gd name="connsiteY2997" fmla="*/ 596271 h 2380521"/>
              <a:gd name="connsiteX2998" fmla="*/ 2354319 w 8023328"/>
              <a:gd name="connsiteY2998" fmla="*/ 582414 h 2380521"/>
              <a:gd name="connsiteX2999" fmla="*/ 2369108 w 8023328"/>
              <a:gd name="connsiteY2999" fmla="*/ 570017 h 2380521"/>
              <a:gd name="connsiteX3000" fmla="*/ 2298275 w 8023328"/>
              <a:gd name="connsiteY3000" fmla="*/ 570017 h 2380521"/>
              <a:gd name="connsiteX3001" fmla="*/ 2313064 w 8023328"/>
              <a:gd name="connsiteY3001" fmla="*/ 582414 h 2380521"/>
              <a:gd name="connsiteX3002" fmla="*/ 2298275 w 8023328"/>
              <a:gd name="connsiteY3002" fmla="*/ 596271 h 2380521"/>
              <a:gd name="connsiteX3003" fmla="*/ 2283487 w 8023328"/>
              <a:gd name="connsiteY3003" fmla="*/ 582414 h 2380521"/>
              <a:gd name="connsiteX3004" fmla="*/ 2298275 w 8023328"/>
              <a:gd name="connsiteY3004" fmla="*/ 570017 h 2380521"/>
              <a:gd name="connsiteX3005" fmla="*/ 2226512 w 8023328"/>
              <a:gd name="connsiteY3005" fmla="*/ 570017 h 2380521"/>
              <a:gd name="connsiteX3006" fmla="*/ 2238911 w 8023328"/>
              <a:gd name="connsiteY3006" fmla="*/ 582414 h 2380521"/>
              <a:gd name="connsiteX3007" fmla="*/ 2226512 w 8023328"/>
              <a:gd name="connsiteY3007" fmla="*/ 596271 h 2380521"/>
              <a:gd name="connsiteX3008" fmla="*/ 2212655 w 8023328"/>
              <a:gd name="connsiteY3008" fmla="*/ 582414 h 2380521"/>
              <a:gd name="connsiteX3009" fmla="*/ 2226512 w 8023328"/>
              <a:gd name="connsiteY3009" fmla="*/ 570017 h 2380521"/>
              <a:gd name="connsiteX3010" fmla="*/ 2155680 w 8023328"/>
              <a:gd name="connsiteY3010" fmla="*/ 570017 h 2380521"/>
              <a:gd name="connsiteX3011" fmla="*/ 2168079 w 8023328"/>
              <a:gd name="connsiteY3011" fmla="*/ 582414 h 2380521"/>
              <a:gd name="connsiteX3012" fmla="*/ 2155680 w 8023328"/>
              <a:gd name="connsiteY3012" fmla="*/ 596271 h 2380521"/>
              <a:gd name="connsiteX3013" fmla="*/ 2141823 w 8023328"/>
              <a:gd name="connsiteY3013" fmla="*/ 582414 h 2380521"/>
              <a:gd name="connsiteX3014" fmla="*/ 2155680 w 8023328"/>
              <a:gd name="connsiteY3014" fmla="*/ 570017 h 2380521"/>
              <a:gd name="connsiteX3015" fmla="*/ 2084846 w 8023328"/>
              <a:gd name="connsiteY3015" fmla="*/ 570017 h 2380521"/>
              <a:gd name="connsiteX3016" fmla="*/ 2097246 w 8023328"/>
              <a:gd name="connsiteY3016" fmla="*/ 582414 h 2380521"/>
              <a:gd name="connsiteX3017" fmla="*/ 2084846 w 8023328"/>
              <a:gd name="connsiteY3017" fmla="*/ 596271 h 2380521"/>
              <a:gd name="connsiteX3018" fmla="*/ 2070989 w 8023328"/>
              <a:gd name="connsiteY3018" fmla="*/ 582414 h 2380521"/>
              <a:gd name="connsiteX3019" fmla="*/ 2084846 w 8023328"/>
              <a:gd name="connsiteY3019" fmla="*/ 570017 h 2380521"/>
              <a:gd name="connsiteX3020" fmla="*/ 2011831 w 8023328"/>
              <a:gd name="connsiteY3020" fmla="*/ 570017 h 2380521"/>
              <a:gd name="connsiteX3021" fmla="*/ 2026416 w 8023328"/>
              <a:gd name="connsiteY3021" fmla="*/ 582414 h 2380521"/>
              <a:gd name="connsiteX3022" fmla="*/ 2011831 w 8023328"/>
              <a:gd name="connsiteY3022" fmla="*/ 596271 h 2380521"/>
              <a:gd name="connsiteX3023" fmla="*/ 2000163 w 8023328"/>
              <a:gd name="connsiteY3023" fmla="*/ 582414 h 2380521"/>
              <a:gd name="connsiteX3024" fmla="*/ 2011831 w 8023328"/>
              <a:gd name="connsiteY3024" fmla="*/ 570017 h 2380521"/>
              <a:gd name="connsiteX3025" fmla="*/ 1938359 w 8023328"/>
              <a:gd name="connsiteY3025" fmla="*/ 570017 h 2380521"/>
              <a:gd name="connsiteX3026" fmla="*/ 1952216 w 8023328"/>
              <a:gd name="connsiteY3026" fmla="*/ 583873 h 2380521"/>
              <a:gd name="connsiteX3027" fmla="*/ 1938359 w 8023328"/>
              <a:gd name="connsiteY3027" fmla="*/ 596271 h 2380521"/>
              <a:gd name="connsiteX3028" fmla="*/ 1925962 w 8023328"/>
              <a:gd name="connsiteY3028" fmla="*/ 583873 h 2380521"/>
              <a:gd name="connsiteX3029" fmla="*/ 1938359 w 8023328"/>
              <a:gd name="connsiteY3029" fmla="*/ 570017 h 2380521"/>
              <a:gd name="connsiteX3030" fmla="*/ 1867522 w 8023328"/>
              <a:gd name="connsiteY3030" fmla="*/ 570017 h 2380521"/>
              <a:gd name="connsiteX3031" fmla="*/ 1881382 w 8023328"/>
              <a:gd name="connsiteY3031" fmla="*/ 583873 h 2380521"/>
              <a:gd name="connsiteX3032" fmla="*/ 1867522 w 8023328"/>
              <a:gd name="connsiteY3032" fmla="*/ 596271 h 2380521"/>
              <a:gd name="connsiteX3033" fmla="*/ 1855124 w 8023328"/>
              <a:gd name="connsiteY3033" fmla="*/ 583873 h 2380521"/>
              <a:gd name="connsiteX3034" fmla="*/ 1867522 w 8023328"/>
              <a:gd name="connsiteY3034" fmla="*/ 570017 h 2380521"/>
              <a:gd name="connsiteX3035" fmla="*/ 1799082 w 8023328"/>
              <a:gd name="connsiteY3035" fmla="*/ 570017 h 2380521"/>
              <a:gd name="connsiteX3036" fmla="*/ 1813871 w 8023328"/>
              <a:gd name="connsiteY3036" fmla="*/ 583873 h 2380521"/>
              <a:gd name="connsiteX3037" fmla="*/ 1799082 w 8023328"/>
              <a:gd name="connsiteY3037" fmla="*/ 596271 h 2380521"/>
              <a:gd name="connsiteX3038" fmla="*/ 1784295 w 8023328"/>
              <a:gd name="connsiteY3038" fmla="*/ 583873 h 2380521"/>
              <a:gd name="connsiteX3039" fmla="*/ 1799082 w 8023328"/>
              <a:gd name="connsiteY3039" fmla="*/ 570017 h 2380521"/>
              <a:gd name="connsiteX3040" fmla="*/ 1728257 w 8023328"/>
              <a:gd name="connsiteY3040" fmla="*/ 570017 h 2380521"/>
              <a:gd name="connsiteX3041" fmla="*/ 1743046 w 8023328"/>
              <a:gd name="connsiteY3041" fmla="*/ 583873 h 2380521"/>
              <a:gd name="connsiteX3042" fmla="*/ 1728257 w 8023328"/>
              <a:gd name="connsiteY3042" fmla="*/ 596271 h 2380521"/>
              <a:gd name="connsiteX3043" fmla="*/ 1713467 w 8023328"/>
              <a:gd name="connsiteY3043" fmla="*/ 583873 h 2380521"/>
              <a:gd name="connsiteX3044" fmla="*/ 1728257 w 8023328"/>
              <a:gd name="connsiteY3044" fmla="*/ 570017 h 2380521"/>
              <a:gd name="connsiteX3045" fmla="*/ 1657426 w 8023328"/>
              <a:gd name="connsiteY3045" fmla="*/ 570017 h 2380521"/>
              <a:gd name="connsiteX3046" fmla="*/ 1672218 w 8023328"/>
              <a:gd name="connsiteY3046" fmla="*/ 583873 h 2380521"/>
              <a:gd name="connsiteX3047" fmla="*/ 1657426 w 8023328"/>
              <a:gd name="connsiteY3047" fmla="*/ 596271 h 2380521"/>
              <a:gd name="connsiteX3048" fmla="*/ 1642647 w 8023328"/>
              <a:gd name="connsiteY3048" fmla="*/ 583873 h 2380521"/>
              <a:gd name="connsiteX3049" fmla="*/ 1657426 w 8023328"/>
              <a:gd name="connsiteY3049" fmla="*/ 570017 h 2380521"/>
              <a:gd name="connsiteX3050" fmla="*/ 1582294 w 8023328"/>
              <a:gd name="connsiteY3050" fmla="*/ 570017 h 2380521"/>
              <a:gd name="connsiteX3051" fmla="*/ 1594694 w 8023328"/>
              <a:gd name="connsiteY3051" fmla="*/ 583873 h 2380521"/>
              <a:gd name="connsiteX3052" fmla="*/ 1582294 w 8023328"/>
              <a:gd name="connsiteY3052" fmla="*/ 596271 h 2380521"/>
              <a:gd name="connsiteX3053" fmla="*/ 1568438 w 8023328"/>
              <a:gd name="connsiteY3053" fmla="*/ 583873 h 2380521"/>
              <a:gd name="connsiteX3054" fmla="*/ 1582294 w 8023328"/>
              <a:gd name="connsiteY3054" fmla="*/ 570017 h 2380521"/>
              <a:gd name="connsiteX3055" fmla="*/ 1512190 w 8023328"/>
              <a:gd name="connsiteY3055" fmla="*/ 570017 h 2380521"/>
              <a:gd name="connsiteX3056" fmla="*/ 1523859 w 8023328"/>
              <a:gd name="connsiteY3056" fmla="*/ 583873 h 2380521"/>
              <a:gd name="connsiteX3057" fmla="*/ 1512190 w 8023328"/>
              <a:gd name="connsiteY3057" fmla="*/ 596271 h 2380521"/>
              <a:gd name="connsiteX3058" fmla="*/ 1497607 w 8023328"/>
              <a:gd name="connsiteY3058" fmla="*/ 583873 h 2380521"/>
              <a:gd name="connsiteX3059" fmla="*/ 1512190 w 8023328"/>
              <a:gd name="connsiteY3059" fmla="*/ 570017 h 2380521"/>
              <a:gd name="connsiteX3060" fmla="*/ 1440623 w 8023328"/>
              <a:gd name="connsiteY3060" fmla="*/ 570017 h 2380521"/>
              <a:gd name="connsiteX3061" fmla="*/ 1453020 w 8023328"/>
              <a:gd name="connsiteY3061" fmla="*/ 583873 h 2380521"/>
              <a:gd name="connsiteX3062" fmla="*/ 1440623 w 8023328"/>
              <a:gd name="connsiteY3062" fmla="*/ 596271 h 2380521"/>
              <a:gd name="connsiteX3063" fmla="*/ 1426771 w 8023328"/>
              <a:gd name="connsiteY3063" fmla="*/ 583873 h 2380521"/>
              <a:gd name="connsiteX3064" fmla="*/ 1440623 w 8023328"/>
              <a:gd name="connsiteY3064" fmla="*/ 570017 h 2380521"/>
              <a:gd name="connsiteX3065" fmla="*/ 1368341 w 8023328"/>
              <a:gd name="connsiteY3065" fmla="*/ 570017 h 2380521"/>
              <a:gd name="connsiteX3066" fmla="*/ 1382194 w 8023328"/>
              <a:gd name="connsiteY3066" fmla="*/ 583873 h 2380521"/>
              <a:gd name="connsiteX3067" fmla="*/ 1368341 w 8023328"/>
              <a:gd name="connsiteY3067" fmla="*/ 596271 h 2380521"/>
              <a:gd name="connsiteX3068" fmla="*/ 1355945 w 8023328"/>
              <a:gd name="connsiteY3068" fmla="*/ 583873 h 2380521"/>
              <a:gd name="connsiteX3069" fmla="*/ 1368341 w 8023328"/>
              <a:gd name="connsiteY3069" fmla="*/ 570017 h 2380521"/>
              <a:gd name="connsiteX3070" fmla="*/ 1297515 w 8023328"/>
              <a:gd name="connsiteY3070" fmla="*/ 570017 h 2380521"/>
              <a:gd name="connsiteX3071" fmla="*/ 1311369 w 8023328"/>
              <a:gd name="connsiteY3071" fmla="*/ 583873 h 2380521"/>
              <a:gd name="connsiteX3072" fmla="*/ 1297515 w 8023328"/>
              <a:gd name="connsiteY3072" fmla="*/ 596271 h 2380521"/>
              <a:gd name="connsiteX3073" fmla="*/ 1285116 w 8023328"/>
              <a:gd name="connsiteY3073" fmla="*/ 583873 h 2380521"/>
              <a:gd name="connsiteX3074" fmla="*/ 1297515 w 8023328"/>
              <a:gd name="connsiteY3074" fmla="*/ 570017 h 2380521"/>
              <a:gd name="connsiteX3075" fmla="*/ 1226680 w 8023328"/>
              <a:gd name="connsiteY3075" fmla="*/ 570017 h 2380521"/>
              <a:gd name="connsiteX3076" fmla="*/ 1240537 w 8023328"/>
              <a:gd name="connsiteY3076" fmla="*/ 583873 h 2380521"/>
              <a:gd name="connsiteX3077" fmla="*/ 1226680 w 8023328"/>
              <a:gd name="connsiteY3077" fmla="*/ 596271 h 2380521"/>
              <a:gd name="connsiteX3078" fmla="*/ 1214296 w 8023328"/>
              <a:gd name="connsiteY3078" fmla="*/ 583873 h 2380521"/>
              <a:gd name="connsiteX3079" fmla="*/ 1226680 w 8023328"/>
              <a:gd name="connsiteY3079" fmla="*/ 570017 h 2380521"/>
              <a:gd name="connsiteX3080" fmla="*/ 1154879 w 8023328"/>
              <a:gd name="connsiteY3080" fmla="*/ 570017 h 2380521"/>
              <a:gd name="connsiteX3081" fmla="*/ 1169669 w 8023328"/>
              <a:gd name="connsiteY3081" fmla="*/ 583873 h 2380521"/>
              <a:gd name="connsiteX3082" fmla="*/ 1154879 w 8023328"/>
              <a:gd name="connsiteY3082" fmla="*/ 596271 h 2380521"/>
              <a:gd name="connsiteX3083" fmla="*/ 1140090 w 8023328"/>
              <a:gd name="connsiteY3083" fmla="*/ 583873 h 2380521"/>
              <a:gd name="connsiteX3084" fmla="*/ 1154879 w 8023328"/>
              <a:gd name="connsiteY3084" fmla="*/ 570017 h 2380521"/>
              <a:gd name="connsiteX3085" fmla="*/ 1084053 w 8023328"/>
              <a:gd name="connsiteY3085" fmla="*/ 570017 h 2380521"/>
              <a:gd name="connsiteX3086" fmla="*/ 1098840 w 8023328"/>
              <a:gd name="connsiteY3086" fmla="*/ 583873 h 2380521"/>
              <a:gd name="connsiteX3087" fmla="*/ 1084053 w 8023328"/>
              <a:gd name="connsiteY3087" fmla="*/ 596271 h 2380521"/>
              <a:gd name="connsiteX3088" fmla="*/ 1069263 w 8023328"/>
              <a:gd name="connsiteY3088" fmla="*/ 583873 h 2380521"/>
              <a:gd name="connsiteX3089" fmla="*/ 1084053 w 8023328"/>
              <a:gd name="connsiteY3089" fmla="*/ 570017 h 2380521"/>
              <a:gd name="connsiteX3090" fmla="*/ 1013010 w 8023328"/>
              <a:gd name="connsiteY3090" fmla="*/ 570017 h 2380521"/>
              <a:gd name="connsiteX3091" fmla="*/ 1024682 w 8023328"/>
              <a:gd name="connsiteY3091" fmla="*/ 583873 h 2380521"/>
              <a:gd name="connsiteX3092" fmla="*/ 1013010 w 8023328"/>
              <a:gd name="connsiteY3092" fmla="*/ 596271 h 2380521"/>
              <a:gd name="connsiteX3093" fmla="*/ 998433 w 8023328"/>
              <a:gd name="connsiteY3093" fmla="*/ 583873 h 2380521"/>
              <a:gd name="connsiteX3094" fmla="*/ 1013010 w 8023328"/>
              <a:gd name="connsiteY3094" fmla="*/ 570017 h 2380521"/>
              <a:gd name="connsiteX3095" fmla="*/ 941458 w 8023328"/>
              <a:gd name="connsiteY3095" fmla="*/ 570017 h 2380521"/>
              <a:gd name="connsiteX3096" fmla="*/ 953857 w 8023328"/>
              <a:gd name="connsiteY3096" fmla="*/ 583873 h 2380521"/>
              <a:gd name="connsiteX3097" fmla="*/ 941458 w 8023328"/>
              <a:gd name="connsiteY3097" fmla="*/ 596271 h 2380521"/>
              <a:gd name="connsiteX3098" fmla="*/ 927601 w 8023328"/>
              <a:gd name="connsiteY3098" fmla="*/ 583873 h 2380521"/>
              <a:gd name="connsiteX3099" fmla="*/ 941458 w 8023328"/>
              <a:gd name="connsiteY3099" fmla="*/ 570017 h 2380521"/>
              <a:gd name="connsiteX3100" fmla="*/ 870626 w 8023328"/>
              <a:gd name="connsiteY3100" fmla="*/ 570017 h 2380521"/>
              <a:gd name="connsiteX3101" fmla="*/ 883027 w 8023328"/>
              <a:gd name="connsiteY3101" fmla="*/ 583873 h 2380521"/>
              <a:gd name="connsiteX3102" fmla="*/ 870626 w 8023328"/>
              <a:gd name="connsiteY3102" fmla="*/ 596271 h 2380521"/>
              <a:gd name="connsiteX3103" fmla="*/ 856772 w 8023328"/>
              <a:gd name="connsiteY3103" fmla="*/ 583873 h 2380521"/>
              <a:gd name="connsiteX3104" fmla="*/ 870626 w 8023328"/>
              <a:gd name="connsiteY3104" fmla="*/ 570017 h 2380521"/>
              <a:gd name="connsiteX3105" fmla="*/ 798340 w 8023328"/>
              <a:gd name="connsiteY3105" fmla="*/ 570017 h 2380521"/>
              <a:gd name="connsiteX3106" fmla="*/ 812193 w 8023328"/>
              <a:gd name="connsiteY3106" fmla="*/ 583873 h 2380521"/>
              <a:gd name="connsiteX3107" fmla="*/ 798340 w 8023328"/>
              <a:gd name="connsiteY3107" fmla="*/ 596271 h 2380521"/>
              <a:gd name="connsiteX3108" fmla="*/ 785941 w 8023328"/>
              <a:gd name="connsiteY3108" fmla="*/ 583873 h 2380521"/>
              <a:gd name="connsiteX3109" fmla="*/ 798340 w 8023328"/>
              <a:gd name="connsiteY3109" fmla="*/ 570017 h 2380521"/>
              <a:gd name="connsiteX3110" fmla="*/ 724135 w 8023328"/>
              <a:gd name="connsiteY3110" fmla="*/ 570017 h 2380521"/>
              <a:gd name="connsiteX3111" fmla="*/ 737991 w 8023328"/>
              <a:gd name="connsiteY3111" fmla="*/ 583873 h 2380521"/>
              <a:gd name="connsiteX3112" fmla="*/ 724135 w 8023328"/>
              <a:gd name="connsiteY3112" fmla="*/ 596271 h 2380521"/>
              <a:gd name="connsiteX3113" fmla="*/ 711737 w 8023328"/>
              <a:gd name="connsiteY3113" fmla="*/ 583873 h 2380521"/>
              <a:gd name="connsiteX3114" fmla="*/ 724135 w 8023328"/>
              <a:gd name="connsiteY3114" fmla="*/ 570017 h 2380521"/>
              <a:gd name="connsiteX3115" fmla="*/ 653306 w 8023328"/>
              <a:gd name="connsiteY3115" fmla="*/ 570017 h 2380521"/>
              <a:gd name="connsiteX3116" fmla="*/ 667161 w 8023328"/>
              <a:gd name="connsiteY3116" fmla="*/ 583873 h 2380521"/>
              <a:gd name="connsiteX3117" fmla="*/ 653306 w 8023328"/>
              <a:gd name="connsiteY3117" fmla="*/ 596271 h 2380521"/>
              <a:gd name="connsiteX3118" fmla="*/ 640910 w 8023328"/>
              <a:gd name="connsiteY3118" fmla="*/ 583873 h 2380521"/>
              <a:gd name="connsiteX3119" fmla="*/ 653306 w 8023328"/>
              <a:gd name="connsiteY3119" fmla="*/ 570017 h 2380521"/>
              <a:gd name="connsiteX3120" fmla="*/ 584865 w 8023328"/>
              <a:gd name="connsiteY3120" fmla="*/ 570017 h 2380521"/>
              <a:gd name="connsiteX3121" fmla="*/ 599654 w 8023328"/>
              <a:gd name="connsiteY3121" fmla="*/ 583873 h 2380521"/>
              <a:gd name="connsiteX3122" fmla="*/ 584865 w 8023328"/>
              <a:gd name="connsiteY3122" fmla="*/ 596271 h 2380521"/>
              <a:gd name="connsiteX3123" fmla="*/ 570076 w 8023328"/>
              <a:gd name="connsiteY3123" fmla="*/ 583873 h 2380521"/>
              <a:gd name="connsiteX3124" fmla="*/ 584865 w 8023328"/>
              <a:gd name="connsiteY3124" fmla="*/ 570017 h 2380521"/>
              <a:gd name="connsiteX3125" fmla="*/ 513668 w 8023328"/>
              <a:gd name="connsiteY3125" fmla="*/ 570017 h 2380521"/>
              <a:gd name="connsiteX3126" fmla="*/ 528846 w 8023328"/>
              <a:gd name="connsiteY3126" fmla="*/ 583873 h 2380521"/>
              <a:gd name="connsiteX3127" fmla="*/ 513668 w 8023328"/>
              <a:gd name="connsiteY3127" fmla="*/ 596271 h 2380521"/>
              <a:gd name="connsiteX3128" fmla="*/ 499248 w 8023328"/>
              <a:gd name="connsiteY3128" fmla="*/ 583873 h 2380521"/>
              <a:gd name="connsiteX3129" fmla="*/ 513668 w 8023328"/>
              <a:gd name="connsiteY3129" fmla="*/ 570017 h 2380521"/>
              <a:gd name="connsiteX3130" fmla="*/ 439833 w 8023328"/>
              <a:gd name="connsiteY3130" fmla="*/ 570017 h 2380521"/>
              <a:gd name="connsiteX3131" fmla="*/ 454623 w 8023328"/>
              <a:gd name="connsiteY3131" fmla="*/ 583873 h 2380521"/>
              <a:gd name="connsiteX3132" fmla="*/ 439833 w 8023328"/>
              <a:gd name="connsiteY3132" fmla="*/ 596271 h 2380521"/>
              <a:gd name="connsiteX3133" fmla="*/ 425044 w 8023328"/>
              <a:gd name="connsiteY3133" fmla="*/ 583873 h 2380521"/>
              <a:gd name="connsiteX3134" fmla="*/ 439833 w 8023328"/>
              <a:gd name="connsiteY3134" fmla="*/ 570017 h 2380521"/>
              <a:gd name="connsiteX3135" fmla="*/ 368072 w 8023328"/>
              <a:gd name="connsiteY3135" fmla="*/ 570017 h 2380521"/>
              <a:gd name="connsiteX3136" fmla="*/ 380467 w 8023328"/>
              <a:gd name="connsiteY3136" fmla="*/ 583873 h 2380521"/>
              <a:gd name="connsiteX3137" fmla="*/ 368072 w 8023328"/>
              <a:gd name="connsiteY3137" fmla="*/ 596271 h 2380521"/>
              <a:gd name="connsiteX3138" fmla="*/ 354211 w 8023328"/>
              <a:gd name="connsiteY3138" fmla="*/ 583873 h 2380521"/>
              <a:gd name="connsiteX3139" fmla="*/ 368072 w 8023328"/>
              <a:gd name="connsiteY3139" fmla="*/ 570017 h 2380521"/>
              <a:gd name="connsiteX3140" fmla="*/ 3081772 w 8023328"/>
              <a:gd name="connsiteY3140" fmla="*/ 499186 h 2380521"/>
              <a:gd name="connsiteX3141" fmla="*/ 3095622 w 8023328"/>
              <a:gd name="connsiteY3141" fmla="*/ 511583 h 2380521"/>
              <a:gd name="connsiteX3142" fmla="*/ 3081772 w 8023328"/>
              <a:gd name="connsiteY3142" fmla="*/ 525440 h 2380521"/>
              <a:gd name="connsiteX3143" fmla="*/ 3069372 w 8023328"/>
              <a:gd name="connsiteY3143" fmla="*/ 511583 h 2380521"/>
              <a:gd name="connsiteX3144" fmla="*/ 3081772 w 8023328"/>
              <a:gd name="connsiteY3144" fmla="*/ 499186 h 2380521"/>
              <a:gd name="connsiteX3145" fmla="*/ 3013712 w 8023328"/>
              <a:gd name="connsiteY3145" fmla="*/ 499186 h 2380521"/>
              <a:gd name="connsiteX3146" fmla="*/ 3028135 w 8023328"/>
              <a:gd name="connsiteY3146" fmla="*/ 511583 h 2380521"/>
              <a:gd name="connsiteX3147" fmla="*/ 3013712 w 8023328"/>
              <a:gd name="connsiteY3147" fmla="*/ 525440 h 2380521"/>
              <a:gd name="connsiteX3148" fmla="*/ 2998539 w 8023328"/>
              <a:gd name="connsiteY3148" fmla="*/ 511583 h 2380521"/>
              <a:gd name="connsiteX3149" fmla="*/ 3013712 w 8023328"/>
              <a:gd name="connsiteY3149" fmla="*/ 499186 h 2380521"/>
              <a:gd name="connsiteX3150" fmla="*/ 2942491 w 8023328"/>
              <a:gd name="connsiteY3150" fmla="*/ 499186 h 2380521"/>
              <a:gd name="connsiteX3151" fmla="*/ 2957285 w 8023328"/>
              <a:gd name="connsiteY3151" fmla="*/ 511583 h 2380521"/>
              <a:gd name="connsiteX3152" fmla="*/ 2942491 w 8023328"/>
              <a:gd name="connsiteY3152" fmla="*/ 525440 h 2380521"/>
              <a:gd name="connsiteX3153" fmla="*/ 2927705 w 8023328"/>
              <a:gd name="connsiteY3153" fmla="*/ 511583 h 2380521"/>
              <a:gd name="connsiteX3154" fmla="*/ 2942491 w 8023328"/>
              <a:gd name="connsiteY3154" fmla="*/ 499186 h 2380521"/>
              <a:gd name="connsiteX3155" fmla="*/ 2868291 w 8023328"/>
              <a:gd name="connsiteY3155" fmla="*/ 499186 h 2380521"/>
              <a:gd name="connsiteX3156" fmla="*/ 2883082 w 8023328"/>
              <a:gd name="connsiteY3156" fmla="*/ 511583 h 2380521"/>
              <a:gd name="connsiteX3157" fmla="*/ 2868291 w 8023328"/>
              <a:gd name="connsiteY3157" fmla="*/ 525440 h 2380521"/>
              <a:gd name="connsiteX3158" fmla="*/ 2853502 w 8023328"/>
              <a:gd name="connsiteY3158" fmla="*/ 511583 h 2380521"/>
              <a:gd name="connsiteX3159" fmla="*/ 2868291 w 8023328"/>
              <a:gd name="connsiteY3159" fmla="*/ 499186 h 2380521"/>
              <a:gd name="connsiteX3160" fmla="*/ 2796533 w 8023328"/>
              <a:gd name="connsiteY3160" fmla="*/ 499186 h 2380521"/>
              <a:gd name="connsiteX3161" fmla="*/ 2808931 w 8023328"/>
              <a:gd name="connsiteY3161" fmla="*/ 511583 h 2380521"/>
              <a:gd name="connsiteX3162" fmla="*/ 2796533 w 8023328"/>
              <a:gd name="connsiteY3162" fmla="*/ 525440 h 2380521"/>
              <a:gd name="connsiteX3163" fmla="*/ 2782678 w 8023328"/>
              <a:gd name="connsiteY3163" fmla="*/ 511583 h 2380521"/>
              <a:gd name="connsiteX3164" fmla="*/ 2796533 w 8023328"/>
              <a:gd name="connsiteY3164" fmla="*/ 499186 h 2380521"/>
              <a:gd name="connsiteX3165" fmla="*/ 2725695 w 8023328"/>
              <a:gd name="connsiteY3165" fmla="*/ 499186 h 2380521"/>
              <a:gd name="connsiteX3166" fmla="*/ 2738097 w 8023328"/>
              <a:gd name="connsiteY3166" fmla="*/ 511583 h 2380521"/>
              <a:gd name="connsiteX3167" fmla="*/ 2725695 w 8023328"/>
              <a:gd name="connsiteY3167" fmla="*/ 525440 h 2380521"/>
              <a:gd name="connsiteX3168" fmla="*/ 2711846 w 8023328"/>
              <a:gd name="connsiteY3168" fmla="*/ 511583 h 2380521"/>
              <a:gd name="connsiteX3169" fmla="*/ 2725695 w 8023328"/>
              <a:gd name="connsiteY3169" fmla="*/ 499186 h 2380521"/>
              <a:gd name="connsiteX3170" fmla="*/ 2654870 w 8023328"/>
              <a:gd name="connsiteY3170" fmla="*/ 499186 h 2380521"/>
              <a:gd name="connsiteX3171" fmla="*/ 2667266 w 8023328"/>
              <a:gd name="connsiteY3171" fmla="*/ 511583 h 2380521"/>
              <a:gd name="connsiteX3172" fmla="*/ 2654870 w 8023328"/>
              <a:gd name="connsiteY3172" fmla="*/ 525440 h 2380521"/>
              <a:gd name="connsiteX3173" fmla="*/ 2641013 w 8023328"/>
              <a:gd name="connsiteY3173" fmla="*/ 511583 h 2380521"/>
              <a:gd name="connsiteX3174" fmla="*/ 2654870 w 8023328"/>
              <a:gd name="connsiteY3174" fmla="*/ 499186 h 2380521"/>
              <a:gd name="connsiteX3175" fmla="*/ 2582580 w 8023328"/>
              <a:gd name="connsiteY3175" fmla="*/ 499186 h 2380521"/>
              <a:gd name="connsiteX3176" fmla="*/ 2596435 w 8023328"/>
              <a:gd name="connsiteY3176" fmla="*/ 511583 h 2380521"/>
              <a:gd name="connsiteX3177" fmla="*/ 2582580 w 8023328"/>
              <a:gd name="connsiteY3177" fmla="*/ 525440 h 2380521"/>
              <a:gd name="connsiteX3178" fmla="*/ 2570184 w 8023328"/>
              <a:gd name="connsiteY3178" fmla="*/ 511583 h 2380521"/>
              <a:gd name="connsiteX3179" fmla="*/ 2582580 w 8023328"/>
              <a:gd name="connsiteY3179" fmla="*/ 499186 h 2380521"/>
              <a:gd name="connsiteX3180" fmla="*/ 2511026 w 8023328"/>
              <a:gd name="connsiteY3180" fmla="*/ 499186 h 2380521"/>
              <a:gd name="connsiteX3181" fmla="*/ 2525610 w 8023328"/>
              <a:gd name="connsiteY3181" fmla="*/ 511583 h 2380521"/>
              <a:gd name="connsiteX3182" fmla="*/ 2511026 w 8023328"/>
              <a:gd name="connsiteY3182" fmla="*/ 525440 h 2380521"/>
              <a:gd name="connsiteX3183" fmla="*/ 2499361 w 8023328"/>
              <a:gd name="connsiteY3183" fmla="*/ 511583 h 2380521"/>
              <a:gd name="connsiteX3184" fmla="*/ 2511026 w 8023328"/>
              <a:gd name="connsiteY3184" fmla="*/ 499186 h 2380521"/>
              <a:gd name="connsiteX3185" fmla="*/ 2440924 w 8023328"/>
              <a:gd name="connsiteY3185" fmla="*/ 499186 h 2380521"/>
              <a:gd name="connsiteX3186" fmla="*/ 2454781 w 8023328"/>
              <a:gd name="connsiteY3186" fmla="*/ 511583 h 2380521"/>
              <a:gd name="connsiteX3187" fmla="*/ 2440924 w 8023328"/>
              <a:gd name="connsiteY3187" fmla="*/ 525440 h 2380521"/>
              <a:gd name="connsiteX3188" fmla="*/ 2428527 w 8023328"/>
              <a:gd name="connsiteY3188" fmla="*/ 511583 h 2380521"/>
              <a:gd name="connsiteX3189" fmla="*/ 2440924 w 8023328"/>
              <a:gd name="connsiteY3189" fmla="*/ 499186 h 2380521"/>
              <a:gd name="connsiteX3190" fmla="*/ 2369108 w 8023328"/>
              <a:gd name="connsiteY3190" fmla="*/ 499186 h 2380521"/>
              <a:gd name="connsiteX3191" fmla="*/ 2383898 w 8023328"/>
              <a:gd name="connsiteY3191" fmla="*/ 511583 h 2380521"/>
              <a:gd name="connsiteX3192" fmla="*/ 2369108 w 8023328"/>
              <a:gd name="connsiteY3192" fmla="*/ 525440 h 2380521"/>
              <a:gd name="connsiteX3193" fmla="*/ 2354319 w 8023328"/>
              <a:gd name="connsiteY3193" fmla="*/ 511583 h 2380521"/>
              <a:gd name="connsiteX3194" fmla="*/ 2369108 w 8023328"/>
              <a:gd name="connsiteY3194" fmla="*/ 499186 h 2380521"/>
              <a:gd name="connsiteX3195" fmla="*/ 2298278 w 8023328"/>
              <a:gd name="connsiteY3195" fmla="*/ 499186 h 2380521"/>
              <a:gd name="connsiteX3196" fmla="*/ 2313066 w 8023328"/>
              <a:gd name="connsiteY3196" fmla="*/ 511583 h 2380521"/>
              <a:gd name="connsiteX3197" fmla="*/ 2298278 w 8023328"/>
              <a:gd name="connsiteY3197" fmla="*/ 525440 h 2380521"/>
              <a:gd name="connsiteX3198" fmla="*/ 2283488 w 8023328"/>
              <a:gd name="connsiteY3198" fmla="*/ 511583 h 2380521"/>
              <a:gd name="connsiteX3199" fmla="*/ 2298278 w 8023328"/>
              <a:gd name="connsiteY3199" fmla="*/ 499186 h 2380521"/>
              <a:gd name="connsiteX3200" fmla="*/ 2226514 w 8023328"/>
              <a:gd name="connsiteY3200" fmla="*/ 499186 h 2380521"/>
              <a:gd name="connsiteX3201" fmla="*/ 2238914 w 8023328"/>
              <a:gd name="connsiteY3201" fmla="*/ 511583 h 2380521"/>
              <a:gd name="connsiteX3202" fmla="*/ 2226514 w 8023328"/>
              <a:gd name="connsiteY3202" fmla="*/ 525440 h 2380521"/>
              <a:gd name="connsiteX3203" fmla="*/ 2212655 w 8023328"/>
              <a:gd name="connsiteY3203" fmla="*/ 511583 h 2380521"/>
              <a:gd name="connsiteX3204" fmla="*/ 2226514 w 8023328"/>
              <a:gd name="connsiteY3204" fmla="*/ 499186 h 2380521"/>
              <a:gd name="connsiteX3205" fmla="*/ 2155680 w 8023328"/>
              <a:gd name="connsiteY3205" fmla="*/ 499186 h 2380521"/>
              <a:gd name="connsiteX3206" fmla="*/ 2168079 w 8023328"/>
              <a:gd name="connsiteY3206" fmla="*/ 511583 h 2380521"/>
              <a:gd name="connsiteX3207" fmla="*/ 2155680 w 8023328"/>
              <a:gd name="connsiteY3207" fmla="*/ 525440 h 2380521"/>
              <a:gd name="connsiteX3208" fmla="*/ 2141823 w 8023328"/>
              <a:gd name="connsiteY3208" fmla="*/ 511583 h 2380521"/>
              <a:gd name="connsiteX3209" fmla="*/ 2155680 w 8023328"/>
              <a:gd name="connsiteY3209" fmla="*/ 499186 h 2380521"/>
              <a:gd name="connsiteX3210" fmla="*/ 2084846 w 8023328"/>
              <a:gd name="connsiteY3210" fmla="*/ 499186 h 2380521"/>
              <a:gd name="connsiteX3211" fmla="*/ 2097246 w 8023328"/>
              <a:gd name="connsiteY3211" fmla="*/ 511583 h 2380521"/>
              <a:gd name="connsiteX3212" fmla="*/ 2084846 w 8023328"/>
              <a:gd name="connsiteY3212" fmla="*/ 525440 h 2380521"/>
              <a:gd name="connsiteX3213" fmla="*/ 2070991 w 8023328"/>
              <a:gd name="connsiteY3213" fmla="*/ 511583 h 2380521"/>
              <a:gd name="connsiteX3214" fmla="*/ 2084846 w 8023328"/>
              <a:gd name="connsiteY3214" fmla="*/ 499186 h 2380521"/>
              <a:gd name="connsiteX3215" fmla="*/ 2011831 w 8023328"/>
              <a:gd name="connsiteY3215" fmla="*/ 499186 h 2380521"/>
              <a:gd name="connsiteX3216" fmla="*/ 2026416 w 8023328"/>
              <a:gd name="connsiteY3216" fmla="*/ 511583 h 2380521"/>
              <a:gd name="connsiteX3217" fmla="*/ 2011831 w 8023328"/>
              <a:gd name="connsiteY3217" fmla="*/ 525440 h 2380521"/>
              <a:gd name="connsiteX3218" fmla="*/ 2000165 w 8023328"/>
              <a:gd name="connsiteY3218" fmla="*/ 511583 h 2380521"/>
              <a:gd name="connsiteX3219" fmla="*/ 2011831 w 8023328"/>
              <a:gd name="connsiteY3219" fmla="*/ 499186 h 2380521"/>
              <a:gd name="connsiteX3220" fmla="*/ 1938362 w 8023328"/>
              <a:gd name="connsiteY3220" fmla="*/ 499186 h 2380521"/>
              <a:gd name="connsiteX3221" fmla="*/ 1952216 w 8023328"/>
              <a:gd name="connsiteY3221" fmla="*/ 511583 h 2380521"/>
              <a:gd name="connsiteX3222" fmla="*/ 1938362 w 8023328"/>
              <a:gd name="connsiteY3222" fmla="*/ 525440 h 2380521"/>
              <a:gd name="connsiteX3223" fmla="*/ 1925965 w 8023328"/>
              <a:gd name="connsiteY3223" fmla="*/ 511583 h 2380521"/>
              <a:gd name="connsiteX3224" fmla="*/ 1938362 w 8023328"/>
              <a:gd name="connsiteY3224" fmla="*/ 499186 h 2380521"/>
              <a:gd name="connsiteX3225" fmla="*/ 1867525 w 8023328"/>
              <a:gd name="connsiteY3225" fmla="*/ 499186 h 2380521"/>
              <a:gd name="connsiteX3226" fmla="*/ 1881384 w 8023328"/>
              <a:gd name="connsiteY3226" fmla="*/ 511583 h 2380521"/>
              <a:gd name="connsiteX3227" fmla="*/ 1867525 w 8023328"/>
              <a:gd name="connsiteY3227" fmla="*/ 525440 h 2380521"/>
              <a:gd name="connsiteX3228" fmla="*/ 1855126 w 8023328"/>
              <a:gd name="connsiteY3228" fmla="*/ 511583 h 2380521"/>
              <a:gd name="connsiteX3229" fmla="*/ 1867525 w 8023328"/>
              <a:gd name="connsiteY3229" fmla="*/ 499186 h 2380521"/>
              <a:gd name="connsiteX3230" fmla="*/ 1799085 w 8023328"/>
              <a:gd name="connsiteY3230" fmla="*/ 499186 h 2380521"/>
              <a:gd name="connsiteX3231" fmla="*/ 1813871 w 8023328"/>
              <a:gd name="connsiteY3231" fmla="*/ 511583 h 2380521"/>
              <a:gd name="connsiteX3232" fmla="*/ 1799085 w 8023328"/>
              <a:gd name="connsiteY3232" fmla="*/ 525440 h 2380521"/>
              <a:gd name="connsiteX3233" fmla="*/ 1784295 w 8023328"/>
              <a:gd name="connsiteY3233" fmla="*/ 511583 h 2380521"/>
              <a:gd name="connsiteX3234" fmla="*/ 1799085 w 8023328"/>
              <a:gd name="connsiteY3234" fmla="*/ 499186 h 2380521"/>
              <a:gd name="connsiteX3235" fmla="*/ 1728257 w 8023328"/>
              <a:gd name="connsiteY3235" fmla="*/ 499186 h 2380521"/>
              <a:gd name="connsiteX3236" fmla="*/ 1743046 w 8023328"/>
              <a:gd name="connsiteY3236" fmla="*/ 511583 h 2380521"/>
              <a:gd name="connsiteX3237" fmla="*/ 1728257 w 8023328"/>
              <a:gd name="connsiteY3237" fmla="*/ 525440 h 2380521"/>
              <a:gd name="connsiteX3238" fmla="*/ 1713469 w 8023328"/>
              <a:gd name="connsiteY3238" fmla="*/ 511583 h 2380521"/>
              <a:gd name="connsiteX3239" fmla="*/ 1728257 w 8023328"/>
              <a:gd name="connsiteY3239" fmla="*/ 499186 h 2380521"/>
              <a:gd name="connsiteX3240" fmla="*/ 1657426 w 8023328"/>
              <a:gd name="connsiteY3240" fmla="*/ 499186 h 2380521"/>
              <a:gd name="connsiteX3241" fmla="*/ 1672218 w 8023328"/>
              <a:gd name="connsiteY3241" fmla="*/ 511583 h 2380521"/>
              <a:gd name="connsiteX3242" fmla="*/ 1657426 w 8023328"/>
              <a:gd name="connsiteY3242" fmla="*/ 525440 h 2380521"/>
              <a:gd name="connsiteX3243" fmla="*/ 1642647 w 8023328"/>
              <a:gd name="connsiteY3243" fmla="*/ 511583 h 2380521"/>
              <a:gd name="connsiteX3244" fmla="*/ 1657426 w 8023328"/>
              <a:gd name="connsiteY3244" fmla="*/ 499186 h 2380521"/>
              <a:gd name="connsiteX3245" fmla="*/ 1582294 w 8023328"/>
              <a:gd name="connsiteY3245" fmla="*/ 499186 h 2380521"/>
              <a:gd name="connsiteX3246" fmla="*/ 1594694 w 8023328"/>
              <a:gd name="connsiteY3246" fmla="*/ 511583 h 2380521"/>
              <a:gd name="connsiteX3247" fmla="*/ 1582294 w 8023328"/>
              <a:gd name="connsiteY3247" fmla="*/ 525440 h 2380521"/>
              <a:gd name="connsiteX3248" fmla="*/ 1568438 w 8023328"/>
              <a:gd name="connsiteY3248" fmla="*/ 511583 h 2380521"/>
              <a:gd name="connsiteX3249" fmla="*/ 1582294 w 8023328"/>
              <a:gd name="connsiteY3249" fmla="*/ 499186 h 2380521"/>
              <a:gd name="connsiteX3250" fmla="*/ 1512192 w 8023328"/>
              <a:gd name="connsiteY3250" fmla="*/ 499186 h 2380521"/>
              <a:gd name="connsiteX3251" fmla="*/ 1523862 w 8023328"/>
              <a:gd name="connsiteY3251" fmla="*/ 511583 h 2380521"/>
              <a:gd name="connsiteX3252" fmla="*/ 1512192 w 8023328"/>
              <a:gd name="connsiteY3252" fmla="*/ 525440 h 2380521"/>
              <a:gd name="connsiteX3253" fmla="*/ 1497607 w 8023328"/>
              <a:gd name="connsiteY3253" fmla="*/ 511583 h 2380521"/>
              <a:gd name="connsiteX3254" fmla="*/ 1512192 w 8023328"/>
              <a:gd name="connsiteY3254" fmla="*/ 499186 h 2380521"/>
              <a:gd name="connsiteX3255" fmla="*/ 1440623 w 8023328"/>
              <a:gd name="connsiteY3255" fmla="*/ 499186 h 2380521"/>
              <a:gd name="connsiteX3256" fmla="*/ 1453023 w 8023328"/>
              <a:gd name="connsiteY3256" fmla="*/ 511583 h 2380521"/>
              <a:gd name="connsiteX3257" fmla="*/ 1440623 w 8023328"/>
              <a:gd name="connsiteY3257" fmla="*/ 525440 h 2380521"/>
              <a:gd name="connsiteX3258" fmla="*/ 1426771 w 8023328"/>
              <a:gd name="connsiteY3258" fmla="*/ 511583 h 2380521"/>
              <a:gd name="connsiteX3259" fmla="*/ 1440623 w 8023328"/>
              <a:gd name="connsiteY3259" fmla="*/ 499186 h 2380521"/>
              <a:gd name="connsiteX3260" fmla="*/ 1368341 w 8023328"/>
              <a:gd name="connsiteY3260" fmla="*/ 499186 h 2380521"/>
              <a:gd name="connsiteX3261" fmla="*/ 1382196 w 8023328"/>
              <a:gd name="connsiteY3261" fmla="*/ 511583 h 2380521"/>
              <a:gd name="connsiteX3262" fmla="*/ 1368341 w 8023328"/>
              <a:gd name="connsiteY3262" fmla="*/ 525440 h 2380521"/>
              <a:gd name="connsiteX3263" fmla="*/ 1355948 w 8023328"/>
              <a:gd name="connsiteY3263" fmla="*/ 511583 h 2380521"/>
              <a:gd name="connsiteX3264" fmla="*/ 1368341 w 8023328"/>
              <a:gd name="connsiteY3264" fmla="*/ 499186 h 2380521"/>
              <a:gd name="connsiteX3265" fmla="*/ 1297515 w 8023328"/>
              <a:gd name="connsiteY3265" fmla="*/ 499186 h 2380521"/>
              <a:gd name="connsiteX3266" fmla="*/ 1311369 w 8023328"/>
              <a:gd name="connsiteY3266" fmla="*/ 513042 h 2380521"/>
              <a:gd name="connsiteX3267" fmla="*/ 1297515 w 8023328"/>
              <a:gd name="connsiteY3267" fmla="*/ 525440 h 2380521"/>
              <a:gd name="connsiteX3268" fmla="*/ 1285118 w 8023328"/>
              <a:gd name="connsiteY3268" fmla="*/ 513042 h 2380521"/>
              <a:gd name="connsiteX3269" fmla="*/ 1297515 w 8023328"/>
              <a:gd name="connsiteY3269" fmla="*/ 499186 h 2380521"/>
              <a:gd name="connsiteX3270" fmla="*/ 1225700 w 8023328"/>
              <a:gd name="connsiteY3270" fmla="*/ 499186 h 2380521"/>
              <a:gd name="connsiteX3271" fmla="*/ 1240491 w 8023328"/>
              <a:gd name="connsiteY3271" fmla="*/ 513042 h 2380521"/>
              <a:gd name="connsiteX3272" fmla="*/ 1225700 w 8023328"/>
              <a:gd name="connsiteY3272" fmla="*/ 525440 h 2380521"/>
              <a:gd name="connsiteX3273" fmla="*/ 1210925 w 8023328"/>
              <a:gd name="connsiteY3273" fmla="*/ 513042 h 2380521"/>
              <a:gd name="connsiteX3274" fmla="*/ 1225700 w 8023328"/>
              <a:gd name="connsiteY3274" fmla="*/ 499186 h 2380521"/>
              <a:gd name="connsiteX3275" fmla="*/ 1154881 w 8023328"/>
              <a:gd name="connsiteY3275" fmla="*/ 499186 h 2380521"/>
              <a:gd name="connsiteX3276" fmla="*/ 1169669 w 8023328"/>
              <a:gd name="connsiteY3276" fmla="*/ 513042 h 2380521"/>
              <a:gd name="connsiteX3277" fmla="*/ 1154881 w 8023328"/>
              <a:gd name="connsiteY3277" fmla="*/ 525440 h 2380521"/>
              <a:gd name="connsiteX3278" fmla="*/ 1140095 w 8023328"/>
              <a:gd name="connsiteY3278" fmla="*/ 513042 h 2380521"/>
              <a:gd name="connsiteX3279" fmla="*/ 1154881 w 8023328"/>
              <a:gd name="connsiteY3279" fmla="*/ 499186 h 2380521"/>
              <a:gd name="connsiteX3280" fmla="*/ 1084053 w 8023328"/>
              <a:gd name="connsiteY3280" fmla="*/ 499186 h 2380521"/>
              <a:gd name="connsiteX3281" fmla="*/ 1098842 w 8023328"/>
              <a:gd name="connsiteY3281" fmla="*/ 513042 h 2380521"/>
              <a:gd name="connsiteX3282" fmla="*/ 1084053 w 8023328"/>
              <a:gd name="connsiteY3282" fmla="*/ 525440 h 2380521"/>
              <a:gd name="connsiteX3283" fmla="*/ 1069267 w 8023328"/>
              <a:gd name="connsiteY3283" fmla="*/ 513042 h 2380521"/>
              <a:gd name="connsiteX3284" fmla="*/ 1084053 w 8023328"/>
              <a:gd name="connsiteY3284" fmla="*/ 499186 h 2380521"/>
              <a:gd name="connsiteX3285" fmla="*/ 1013012 w 8023328"/>
              <a:gd name="connsiteY3285" fmla="*/ 499186 h 2380521"/>
              <a:gd name="connsiteX3286" fmla="*/ 1024685 w 8023328"/>
              <a:gd name="connsiteY3286" fmla="*/ 513042 h 2380521"/>
              <a:gd name="connsiteX3287" fmla="*/ 1013012 w 8023328"/>
              <a:gd name="connsiteY3287" fmla="*/ 525440 h 2380521"/>
              <a:gd name="connsiteX3288" fmla="*/ 998433 w 8023328"/>
              <a:gd name="connsiteY3288" fmla="*/ 513042 h 2380521"/>
              <a:gd name="connsiteX3289" fmla="*/ 1013012 w 8023328"/>
              <a:gd name="connsiteY3289" fmla="*/ 499186 h 2380521"/>
              <a:gd name="connsiteX3290" fmla="*/ 941461 w 8023328"/>
              <a:gd name="connsiteY3290" fmla="*/ 499186 h 2380521"/>
              <a:gd name="connsiteX3291" fmla="*/ 953861 w 8023328"/>
              <a:gd name="connsiteY3291" fmla="*/ 513042 h 2380521"/>
              <a:gd name="connsiteX3292" fmla="*/ 941461 w 8023328"/>
              <a:gd name="connsiteY3292" fmla="*/ 525440 h 2380521"/>
              <a:gd name="connsiteX3293" fmla="*/ 927607 w 8023328"/>
              <a:gd name="connsiteY3293" fmla="*/ 513042 h 2380521"/>
              <a:gd name="connsiteX3294" fmla="*/ 941461 w 8023328"/>
              <a:gd name="connsiteY3294" fmla="*/ 499186 h 2380521"/>
              <a:gd name="connsiteX3295" fmla="*/ 870626 w 8023328"/>
              <a:gd name="connsiteY3295" fmla="*/ 499186 h 2380521"/>
              <a:gd name="connsiteX3296" fmla="*/ 883027 w 8023328"/>
              <a:gd name="connsiteY3296" fmla="*/ 513042 h 2380521"/>
              <a:gd name="connsiteX3297" fmla="*/ 870626 w 8023328"/>
              <a:gd name="connsiteY3297" fmla="*/ 525440 h 2380521"/>
              <a:gd name="connsiteX3298" fmla="*/ 856774 w 8023328"/>
              <a:gd name="connsiteY3298" fmla="*/ 513042 h 2380521"/>
              <a:gd name="connsiteX3299" fmla="*/ 870626 w 8023328"/>
              <a:gd name="connsiteY3299" fmla="*/ 499186 h 2380521"/>
              <a:gd name="connsiteX3300" fmla="*/ 798340 w 8023328"/>
              <a:gd name="connsiteY3300" fmla="*/ 499186 h 2380521"/>
              <a:gd name="connsiteX3301" fmla="*/ 812196 w 8023328"/>
              <a:gd name="connsiteY3301" fmla="*/ 513042 h 2380521"/>
              <a:gd name="connsiteX3302" fmla="*/ 798340 w 8023328"/>
              <a:gd name="connsiteY3302" fmla="*/ 525440 h 2380521"/>
              <a:gd name="connsiteX3303" fmla="*/ 785941 w 8023328"/>
              <a:gd name="connsiteY3303" fmla="*/ 513042 h 2380521"/>
              <a:gd name="connsiteX3304" fmla="*/ 798340 w 8023328"/>
              <a:gd name="connsiteY3304" fmla="*/ 499186 h 2380521"/>
              <a:gd name="connsiteX3305" fmla="*/ 724135 w 8023328"/>
              <a:gd name="connsiteY3305" fmla="*/ 499186 h 2380521"/>
              <a:gd name="connsiteX3306" fmla="*/ 737991 w 8023328"/>
              <a:gd name="connsiteY3306" fmla="*/ 513042 h 2380521"/>
              <a:gd name="connsiteX3307" fmla="*/ 724135 w 8023328"/>
              <a:gd name="connsiteY3307" fmla="*/ 525440 h 2380521"/>
              <a:gd name="connsiteX3308" fmla="*/ 711744 w 8023328"/>
              <a:gd name="connsiteY3308" fmla="*/ 513042 h 2380521"/>
              <a:gd name="connsiteX3309" fmla="*/ 724135 w 8023328"/>
              <a:gd name="connsiteY3309" fmla="*/ 499186 h 2380521"/>
              <a:gd name="connsiteX3310" fmla="*/ 653306 w 8023328"/>
              <a:gd name="connsiteY3310" fmla="*/ 499186 h 2380521"/>
              <a:gd name="connsiteX3311" fmla="*/ 667164 w 8023328"/>
              <a:gd name="connsiteY3311" fmla="*/ 513042 h 2380521"/>
              <a:gd name="connsiteX3312" fmla="*/ 653306 w 8023328"/>
              <a:gd name="connsiteY3312" fmla="*/ 525440 h 2380521"/>
              <a:gd name="connsiteX3313" fmla="*/ 640910 w 8023328"/>
              <a:gd name="connsiteY3313" fmla="*/ 513042 h 2380521"/>
              <a:gd name="connsiteX3314" fmla="*/ 653306 w 8023328"/>
              <a:gd name="connsiteY3314" fmla="*/ 499186 h 2380521"/>
              <a:gd name="connsiteX3315" fmla="*/ 584869 w 8023328"/>
              <a:gd name="connsiteY3315" fmla="*/ 499186 h 2380521"/>
              <a:gd name="connsiteX3316" fmla="*/ 599654 w 8023328"/>
              <a:gd name="connsiteY3316" fmla="*/ 513042 h 2380521"/>
              <a:gd name="connsiteX3317" fmla="*/ 584869 w 8023328"/>
              <a:gd name="connsiteY3317" fmla="*/ 525440 h 2380521"/>
              <a:gd name="connsiteX3318" fmla="*/ 570076 w 8023328"/>
              <a:gd name="connsiteY3318" fmla="*/ 513042 h 2380521"/>
              <a:gd name="connsiteX3319" fmla="*/ 584869 w 8023328"/>
              <a:gd name="connsiteY3319" fmla="*/ 499186 h 2380521"/>
              <a:gd name="connsiteX3320" fmla="*/ 513670 w 8023328"/>
              <a:gd name="connsiteY3320" fmla="*/ 499186 h 2380521"/>
              <a:gd name="connsiteX3321" fmla="*/ 528846 w 8023328"/>
              <a:gd name="connsiteY3321" fmla="*/ 513042 h 2380521"/>
              <a:gd name="connsiteX3322" fmla="*/ 513670 w 8023328"/>
              <a:gd name="connsiteY3322" fmla="*/ 525440 h 2380521"/>
              <a:gd name="connsiteX3323" fmla="*/ 499248 w 8023328"/>
              <a:gd name="connsiteY3323" fmla="*/ 513042 h 2380521"/>
              <a:gd name="connsiteX3324" fmla="*/ 513670 w 8023328"/>
              <a:gd name="connsiteY3324" fmla="*/ 499186 h 2380521"/>
              <a:gd name="connsiteX3325" fmla="*/ 3939871 w 8023328"/>
              <a:gd name="connsiteY3325" fmla="*/ 495814 h 2380521"/>
              <a:gd name="connsiteX3326" fmla="*/ 3952268 w 8023328"/>
              <a:gd name="connsiteY3326" fmla="*/ 510602 h 2380521"/>
              <a:gd name="connsiteX3327" fmla="*/ 3939871 w 8023328"/>
              <a:gd name="connsiteY3327" fmla="*/ 525391 h 2380521"/>
              <a:gd name="connsiteX3328" fmla="*/ 3926015 w 8023328"/>
              <a:gd name="connsiteY3328" fmla="*/ 510602 h 2380521"/>
              <a:gd name="connsiteX3329" fmla="*/ 3939871 w 8023328"/>
              <a:gd name="connsiteY3329" fmla="*/ 495814 h 2380521"/>
              <a:gd name="connsiteX3330" fmla="*/ 3869042 w 8023328"/>
              <a:gd name="connsiteY3330" fmla="*/ 495814 h 2380521"/>
              <a:gd name="connsiteX3331" fmla="*/ 3881439 w 8023328"/>
              <a:gd name="connsiteY3331" fmla="*/ 510602 h 2380521"/>
              <a:gd name="connsiteX3332" fmla="*/ 3869042 w 8023328"/>
              <a:gd name="connsiteY3332" fmla="*/ 525391 h 2380521"/>
              <a:gd name="connsiteX3333" fmla="*/ 3855186 w 8023328"/>
              <a:gd name="connsiteY3333" fmla="*/ 510602 h 2380521"/>
              <a:gd name="connsiteX3334" fmla="*/ 3869042 w 8023328"/>
              <a:gd name="connsiteY3334" fmla="*/ 495814 h 2380521"/>
              <a:gd name="connsiteX3335" fmla="*/ 3796752 w 8023328"/>
              <a:gd name="connsiteY3335" fmla="*/ 495814 h 2380521"/>
              <a:gd name="connsiteX3336" fmla="*/ 3810608 w 8023328"/>
              <a:gd name="connsiteY3336" fmla="*/ 510602 h 2380521"/>
              <a:gd name="connsiteX3337" fmla="*/ 3796752 w 8023328"/>
              <a:gd name="connsiteY3337" fmla="*/ 525391 h 2380521"/>
              <a:gd name="connsiteX3338" fmla="*/ 3784355 w 8023328"/>
              <a:gd name="connsiteY3338" fmla="*/ 510602 h 2380521"/>
              <a:gd name="connsiteX3339" fmla="*/ 3796752 w 8023328"/>
              <a:gd name="connsiteY3339" fmla="*/ 495814 h 2380521"/>
              <a:gd name="connsiteX3340" fmla="*/ 3725922 w 8023328"/>
              <a:gd name="connsiteY3340" fmla="*/ 495814 h 2380521"/>
              <a:gd name="connsiteX3341" fmla="*/ 3739778 w 8023328"/>
              <a:gd name="connsiteY3341" fmla="*/ 510602 h 2380521"/>
              <a:gd name="connsiteX3342" fmla="*/ 3725922 w 8023328"/>
              <a:gd name="connsiteY3342" fmla="*/ 525391 h 2380521"/>
              <a:gd name="connsiteX3343" fmla="*/ 3713525 w 8023328"/>
              <a:gd name="connsiteY3343" fmla="*/ 510602 h 2380521"/>
              <a:gd name="connsiteX3344" fmla="*/ 3725922 w 8023328"/>
              <a:gd name="connsiteY3344" fmla="*/ 495814 h 2380521"/>
              <a:gd name="connsiteX3345" fmla="*/ 3655091 w 8023328"/>
              <a:gd name="connsiteY3345" fmla="*/ 495814 h 2380521"/>
              <a:gd name="connsiteX3346" fmla="*/ 3668947 w 8023328"/>
              <a:gd name="connsiteY3346" fmla="*/ 510602 h 2380521"/>
              <a:gd name="connsiteX3347" fmla="*/ 3655091 w 8023328"/>
              <a:gd name="connsiteY3347" fmla="*/ 525391 h 2380521"/>
              <a:gd name="connsiteX3348" fmla="*/ 3642694 w 8023328"/>
              <a:gd name="connsiteY3348" fmla="*/ 510602 h 2380521"/>
              <a:gd name="connsiteX3349" fmla="*/ 3655091 w 8023328"/>
              <a:gd name="connsiteY3349" fmla="*/ 495814 h 2380521"/>
              <a:gd name="connsiteX3350" fmla="*/ 3583280 w 8023328"/>
              <a:gd name="connsiteY3350" fmla="*/ 495814 h 2380521"/>
              <a:gd name="connsiteX3351" fmla="*/ 3598069 w 8023328"/>
              <a:gd name="connsiteY3351" fmla="*/ 510602 h 2380521"/>
              <a:gd name="connsiteX3352" fmla="*/ 3583280 w 8023328"/>
              <a:gd name="connsiteY3352" fmla="*/ 525391 h 2380521"/>
              <a:gd name="connsiteX3353" fmla="*/ 3568491 w 8023328"/>
              <a:gd name="connsiteY3353" fmla="*/ 510602 h 2380521"/>
              <a:gd name="connsiteX3354" fmla="*/ 3583280 w 8023328"/>
              <a:gd name="connsiteY3354" fmla="*/ 495814 h 2380521"/>
              <a:gd name="connsiteX3355" fmla="*/ 3512449 w 8023328"/>
              <a:gd name="connsiteY3355" fmla="*/ 495814 h 2380521"/>
              <a:gd name="connsiteX3356" fmla="*/ 3527237 w 8023328"/>
              <a:gd name="connsiteY3356" fmla="*/ 510602 h 2380521"/>
              <a:gd name="connsiteX3357" fmla="*/ 3512449 w 8023328"/>
              <a:gd name="connsiteY3357" fmla="*/ 525391 h 2380521"/>
              <a:gd name="connsiteX3358" fmla="*/ 3497661 w 8023328"/>
              <a:gd name="connsiteY3358" fmla="*/ 510602 h 2380521"/>
              <a:gd name="connsiteX3359" fmla="*/ 3512449 w 8023328"/>
              <a:gd name="connsiteY3359" fmla="*/ 495814 h 2380521"/>
              <a:gd name="connsiteX3360" fmla="*/ 3440686 w 8023328"/>
              <a:gd name="connsiteY3360" fmla="*/ 495814 h 2380521"/>
              <a:gd name="connsiteX3361" fmla="*/ 3453083 w 8023328"/>
              <a:gd name="connsiteY3361" fmla="*/ 510602 h 2380521"/>
              <a:gd name="connsiteX3362" fmla="*/ 3440686 w 8023328"/>
              <a:gd name="connsiteY3362" fmla="*/ 525391 h 2380521"/>
              <a:gd name="connsiteX3363" fmla="*/ 3426830 w 8023328"/>
              <a:gd name="connsiteY3363" fmla="*/ 510602 h 2380521"/>
              <a:gd name="connsiteX3364" fmla="*/ 3440686 w 8023328"/>
              <a:gd name="connsiteY3364" fmla="*/ 495814 h 2380521"/>
              <a:gd name="connsiteX3365" fmla="*/ 3369857 w 8023328"/>
              <a:gd name="connsiteY3365" fmla="*/ 495814 h 2380521"/>
              <a:gd name="connsiteX3366" fmla="*/ 3382254 w 8023328"/>
              <a:gd name="connsiteY3366" fmla="*/ 510602 h 2380521"/>
              <a:gd name="connsiteX3367" fmla="*/ 3369857 w 8023328"/>
              <a:gd name="connsiteY3367" fmla="*/ 525391 h 2380521"/>
              <a:gd name="connsiteX3368" fmla="*/ 3356001 w 8023328"/>
              <a:gd name="connsiteY3368" fmla="*/ 510602 h 2380521"/>
              <a:gd name="connsiteX3369" fmla="*/ 3369857 w 8023328"/>
              <a:gd name="connsiteY3369" fmla="*/ 495814 h 2380521"/>
              <a:gd name="connsiteX3370" fmla="*/ 3299094 w 8023328"/>
              <a:gd name="connsiteY3370" fmla="*/ 495814 h 2380521"/>
              <a:gd name="connsiteX3371" fmla="*/ 3311491 w 8023328"/>
              <a:gd name="connsiteY3371" fmla="*/ 510602 h 2380521"/>
              <a:gd name="connsiteX3372" fmla="*/ 3299094 w 8023328"/>
              <a:gd name="connsiteY3372" fmla="*/ 525391 h 2380521"/>
              <a:gd name="connsiteX3373" fmla="*/ 3285240 w 8023328"/>
              <a:gd name="connsiteY3373" fmla="*/ 510602 h 2380521"/>
              <a:gd name="connsiteX3374" fmla="*/ 3299094 w 8023328"/>
              <a:gd name="connsiteY3374" fmla="*/ 495814 h 2380521"/>
              <a:gd name="connsiteX3375" fmla="*/ 3226805 w 8023328"/>
              <a:gd name="connsiteY3375" fmla="*/ 495814 h 2380521"/>
              <a:gd name="connsiteX3376" fmla="*/ 3240660 w 8023328"/>
              <a:gd name="connsiteY3376" fmla="*/ 510602 h 2380521"/>
              <a:gd name="connsiteX3377" fmla="*/ 3226805 w 8023328"/>
              <a:gd name="connsiteY3377" fmla="*/ 525391 h 2380521"/>
              <a:gd name="connsiteX3378" fmla="*/ 3214406 w 8023328"/>
              <a:gd name="connsiteY3378" fmla="*/ 510602 h 2380521"/>
              <a:gd name="connsiteX3379" fmla="*/ 3226805 w 8023328"/>
              <a:gd name="connsiteY3379" fmla="*/ 495814 h 2380521"/>
              <a:gd name="connsiteX3380" fmla="*/ 3152602 w 8023328"/>
              <a:gd name="connsiteY3380" fmla="*/ 495814 h 2380521"/>
              <a:gd name="connsiteX3381" fmla="*/ 3166454 w 8023328"/>
              <a:gd name="connsiteY3381" fmla="*/ 510602 h 2380521"/>
              <a:gd name="connsiteX3382" fmla="*/ 3152602 w 8023328"/>
              <a:gd name="connsiteY3382" fmla="*/ 525391 h 2380521"/>
              <a:gd name="connsiteX3383" fmla="*/ 3140203 w 8023328"/>
              <a:gd name="connsiteY3383" fmla="*/ 510602 h 2380521"/>
              <a:gd name="connsiteX3384" fmla="*/ 3152602 w 8023328"/>
              <a:gd name="connsiteY3384" fmla="*/ 495814 h 2380521"/>
              <a:gd name="connsiteX3385" fmla="*/ 2439944 w 8023328"/>
              <a:gd name="connsiteY3385" fmla="*/ 428356 h 2380521"/>
              <a:gd name="connsiteX3386" fmla="*/ 2454729 w 8023328"/>
              <a:gd name="connsiteY3386" fmla="*/ 440753 h 2380521"/>
              <a:gd name="connsiteX3387" fmla="*/ 2439944 w 8023328"/>
              <a:gd name="connsiteY3387" fmla="*/ 454610 h 2380521"/>
              <a:gd name="connsiteX3388" fmla="*/ 2425156 w 8023328"/>
              <a:gd name="connsiteY3388" fmla="*/ 440753 h 2380521"/>
              <a:gd name="connsiteX3389" fmla="*/ 2439944 w 8023328"/>
              <a:gd name="connsiteY3389" fmla="*/ 428356 h 2380521"/>
              <a:gd name="connsiteX3390" fmla="*/ 2369110 w 8023328"/>
              <a:gd name="connsiteY3390" fmla="*/ 428356 h 2380521"/>
              <a:gd name="connsiteX3391" fmla="*/ 2383898 w 8023328"/>
              <a:gd name="connsiteY3391" fmla="*/ 440753 h 2380521"/>
              <a:gd name="connsiteX3392" fmla="*/ 2369110 w 8023328"/>
              <a:gd name="connsiteY3392" fmla="*/ 454610 h 2380521"/>
              <a:gd name="connsiteX3393" fmla="*/ 2354319 w 8023328"/>
              <a:gd name="connsiteY3393" fmla="*/ 440753 h 2380521"/>
              <a:gd name="connsiteX3394" fmla="*/ 2369110 w 8023328"/>
              <a:gd name="connsiteY3394" fmla="*/ 428356 h 2380521"/>
              <a:gd name="connsiteX3395" fmla="*/ 2298278 w 8023328"/>
              <a:gd name="connsiteY3395" fmla="*/ 428356 h 2380521"/>
              <a:gd name="connsiteX3396" fmla="*/ 2313066 w 8023328"/>
              <a:gd name="connsiteY3396" fmla="*/ 440753 h 2380521"/>
              <a:gd name="connsiteX3397" fmla="*/ 2298278 w 8023328"/>
              <a:gd name="connsiteY3397" fmla="*/ 454610 h 2380521"/>
              <a:gd name="connsiteX3398" fmla="*/ 2283490 w 8023328"/>
              <a:gd name="connsiteY3398" fmla="*/ 440753 h 2380521"/>
              <a:gd name="connsiteX3399" fmla="*/ 2298278 w 8023328"/>
              <a:gd name="connsiteY3399" fmla="*/ 428356 h 2380521"/>
              <a:gd name="connsiteX3400" fmla="*/ 2226514 w 8023328"/>
              <a:gd name="connsiteY3400" fmla="*/ 428356 h 2380521"/>
              <a:gd name="connsiteX3401" fmla="*/ 2238914 w 8023328"/>
              <a:gd name="connsiteY3401" fmla="*/ 440753 h 2380521"/>
              <a:gd name="connsiteX3402" fmla="*/ 2226514 w 8023328"/>
              <a:gd name="connsiteY3402" fmla="*/ 454610 h 2380521"/>
              <a:gd name="connsiteX3403" fmla="*/ 2212656 w 8023328"/>
              <a:gd name="connsiteY3403" fmla="*/ 440753 h 2380521"/>
              <a:gd name="connsiteX3404" fmla="*/ 2226514 w 8023328"/>
              <a:gd name="connsiteY3404" fmla="*/ 428356 h 2380521"/>
              <a:gd name="connsiteX3405" fmla="*/ 2155682 w 8023328"/>
              <a:gd name="connsiteY3405" fmla="*/ 428356 h 2380521"/>
              <a:gd name="connsiteX3406" fmla="*/ 2168079 w 8023328"/>
              <a:gd name="connsiteY3406" fmla="*/ 440753 h 2380521"/>
              <a:gd name="connsiteX3407" fmla="*/ 2155682 w 8023328"/>
              <a:gd name="connsiteY3407" fmla="*/ 454610 h 2380521"/>
              <a:gd name="connsiteX3408" fmla="*/ 2141825 w 8023328"/>
              <a:gd name="connsiteY3408" fmla="*/ 440753 h 2380521"/>
              <a:gd name="connsiteX3409" fmla="*/ 2155682 w 8023328"/>
              <a:gd name="connsiteY3409" fmla="*/ 428356 h 2380521"/>
              <a:gd name="connsiteX3410" fmla="*/ 2084846 w 8023328"/>
              <a:gd name="connsiteY3410" fmla="*/ 428356 h 2380521"/>
              <a:gd name="connsiteX3411" fmla="*/ 2097246 w 8023328"/>
              <a:gd name="connsiteY3411" fmla="*/ 440753 h 2380521"/>
              <a:gd name="connsiteX3412" fmla="*/ 2084846 w 8023328"/>
              <a:gd name="connsiteY3412" fmla="*/ 454610 h 2380521"/>
              <a:gd name="connsiteX3413" fmla="*/ 2070991 w 8023328"/>
              <a:gd name="connsiteY3413" fmla="*/ 440753 h 2380521"/>
              <a:gd name="connsiteX3414" fmla="*/ 2084846 w 8023328"/>
              <a:gd name="connsiteY3414" fmla="*/ 428356 h 2380521"/>
              <a:gd name="connsiteX3415" fmla="*/ 2011832 w 8023328"/>
              <a:gd name="connsiteY3415" fmla="*/ 428356 h 2380521"/>
              <a:gd name="connsiteX3416" fmla="*/ 2026418 w 8023328"/>
              <a:gd name="connsiteY3416" fmla="*/ 440753 h 2380521"/>
              <a:gd name="connsiteX3417" fmla="*/ 2011832 w 8023328"/>
              <a:gd name="connsiteY3417" fmla="*/ 454610 h 2380521"/>
              <a:gd name="connsiteX3418" fmla="*/ 2000165 w 8023328"/>
              <a:gd name="connsiteY3418" fmla="*/ 440753 h 2380521"/>
              <a:gd name="connsiteX3419" fmla="*/ 2011832 w 8023328"/>
              <a:gd name="connsiteY3419" fmla="*/ 428356 h 2380521"/>
              <a:gd name="connsiteX3420" fmla="*/ 1938362 w 8023328"/>
              <a:gd name="connsiteY3420" fmla="*/ 428356 h 2380521"/>
              <a:gd name="connsiteX3421" fmla="*/ 1952216 w 8023328"/>
              <a:gd name="connsiteY3421" fmla="*/ 440753 h 2380521"/>
              <a:gd name="connsiteX3422" fmla="*/ 1938362 w 8023328"/>
              <a:gd name="connsiteY3422" fmla="*/ 454610 h 2380521"/>
              <a:gd name="connsiteX3423" fmla="*/ 1925965 w 8023328"/>
              <a:gd name="connsiteY3423" fmla="*/ 440753 h 2380521"/>
              <a:gd name="connsiteX3424" fmla="*/ 1938362 w 8023328"/>
              <a:gd name="connsiteY3424" fmla="*/ 428356 h 2380521"/>
              <a:gd name="connsiteX3425" fmla="*/ 1867525 w 8023328"/>
              <a:gd name="connsiteY3425" fmla="*/ 428356 h 2380521"/>
              <a:gd name="connsiteX3426" fmla="*/ 1881384 w 8023328"/>
              <a:gd name="connsiteY3426" fmla="*/ 440753 h 2380521"/>
              <a:gd name="connsiteX3427" fmla="*/ 1867525 w 8023328"/>
              <a:gd name="connsiteY3427" fmla="*/ 454610 h 2380521"/>
              <a:gd name="connsiteX3428" fmla="*/ 1855126 w 8023328"/>
              <a:gd name="connsiteY3428" fmla="*/ 440753 h 2380521"/>
              <a:gd name="connsiteX3429" fmla="*/ 1867525 w 8023328"/>
              <a:gd name="connsiteY3429" fmla="*/ 428356 h 2380521"/>
              <a:gd name="connsiteX3430" fmla="*/ 1799085 w 8023328"/>
              <a:gd name="connsiteY3430" fmla="*/ 428356 h 2380521"/>
              <a:gd name="connsiteX3431" fmla="*/ 1813873 w 8023328"/>
              <a:gd name="connsiteY3431" fmla="*/ 440753 h 2380521"/>
              <a:gd name="connsiteX3432" fmla="*/ 1799085 w 8023328"/>
              <a:gd name="connsiteY3432" fmla="*/ 454610 h 2380521"/>
              <a:gd name="connsiteX3433" fmla="*/ 1784298 w 8023328"/>
              <a:gd name="connsiteY3433" fmla="*/ 440753 h 2380521"/>
              <a:gd name="connsiteX3434" fmla="*/ 1799085 w 8023328"/>
              <a:gd name="connsiteY3434" fmla="*/ 428356 h 2380521"/>
              <a:gd name="connsiteX3435" fmla="*/ 1728260 w 8023328"/>
              <a:gd name="connsiteY3435" fmla="*/ 428356 h 2380521"/>
              <a:gd name="connsiteX3436" fmla="*/ 1743046 w 8023328"/>
              <a:gd name="connsiteY3436" fmla="*/ 440753 h 2380521"/>
              <a:gd name="connsiteX3437" fmla="*/ 1728260 w 8023328"/>
              <a:gd name="connsiteY3437" fmla="*/ 454610 h 2380521"/>
              <a:gd name="connsiteX3438" fmla="*/ 1713469 w 8023328"/>
              <a:gd name="connsiteY3438" fmla="*/ 440753 h 2380521"/>
              <a:gd name="connsiteX3439" fmla="*/ 1728260 w 8023328"/>
              <a:gd name="connsiteY3439" fmla="*/ 428356 h 2380521"/>
              <a:gd name="connsiteX3440" fmla="*/ 1657426 w 8023328"/>
              <a:gd name="connsiteY3440" fmla="*/ 428356 h 2380521"/>
              <a:gd name="connsiteX3441" fmla="*/ 1672218 w 8023328"/>
              <a:gd name="connsiteY3441" fmla="*/ 440753 h 2380521"/>
              <a:gd name="connsiteX3442" fmla="*/ 1657426 w 8023328"/>
              <a:gd name="connsiteY3442" fmla="*/ 454610 h 2380521"/>
              <a:gd name="connsiteX3443" fmla="*/ 1642647 w 8023328"/>
              <a:gd name="connsiteY3443" fmla="*/ 440753 h 2380521"/>
              <a:gd name="connsiteX3444" fmla="*/ 1657426 w 8023328"/>
              <a:gd name="connsiteY3444" fmla="*/ 428356 h 2380521"/>
              <a:gd name="connsiteX3445" fmla="*/ 1582294 w 8023328"/>
              <a:gd name="connsiteY3445" fmla="*/ 428356 h 2380521"/>
              <a:gd name="connsiteX3446" fmla="*/ 1594697 w 8023328"/>
              <a:gd name="connsiteY3446" fmla="*/ 440753 h 2380521"/>
              <a:gd name="connsiteX3447" fmla="*/ 1582294 w 8023328"/>
              <a:gd name="connsiteY3447" fmla="*/ 454610 h 2380521"/>
              <a:gd name="connsiteX3448" fmla="*/ 1568438 w 8023328"/>
              <a:gd name="connsiteY3448" fmla="*/ 440753 h 2380521"/>
              <a:gd name="connsiteX3449" fmla="*/ 1582294 w 8023328"/>
              <a:gd name="connsiteY3449" fmla="*/ 428356 h 2380521"/>
              <a:gd name="connsiteX3450" fmla="*/ 1512195 w 8023328"/>
              <a:gd name="connsiteY3450" fmla="*/ 428356 h 2380521"/>
              <a:gd name="connsiteX3451" fmla="*/ 1523862 w 8023328"/>
              <a:gd name="connsiteY3451" fmla="*/ 440753 h 2380521"/>
              <a:gd name="connsiteX3452" fmla="*/ 1512195 w 8023328"/>
              <a:gd name="connsiteY3452" fmla="*/ 454610 h 2380521"/>
              <a:gd name="connsiteX3453" fmla="*/ 1497610 w 8023328"/>
              <a:gd name="connsiteY3453" fmla="*/ 440753 h 2380521"/>
              <a:gd name="connsiteX3454" fmla="*/ 1512195 w 8023328"/>
              <a:gd name="connsiteY3454" fmla="*/ 428356 h 2380521"/>
              <a:gd name="connsiteX3455" fmla="*/ 1439171 w 8023328"/>
              <a:gd name="connsiteY3455" fmla="*/ 428356 h 2380521"/>
              <a:gd name="connsiteX3456" fmla="*/ 1453023 w 8023328"/>
              <a:gd name="connsiteY3456" fmla="*/ 440753 h 2380521"/>
              <a:gd name="connsiteX3457" fmla="*/ 1439171 w 8023328"/>
              <a:gd name="connsiteY3457" fmla="*/ 454610 h 2380521"/>
              <a:gd name="connsiteX3458" fmla="*/ 1426771 w 8023328"/>
              <a:gd name="connsiteY3458" fmla="*/ 440753 h 2380521"/>
              <a:gd name="connsiteX3459" fmla="*/ 1439171 w 8023328"/>
              <a:gd name="connsiteY3459" fmla="*/ 428356 h 2380521"/>
              <a:gd name="connsiteX3460" fmla="*/ 1368344 w 8023328"/>
              <a:gd name="connsiteY3460" fmla="*/ 428356 h 2380521"/>
              <a:gd name="connsiteX3461" fmla="*/ 1382196 w 8023328"/>
              <a:gd name="connsiteY3461" fmla="*/ 440753 h 2380521"/>
              <a:gd name="connsiteX3462" fmla="*/ 1368344 w 8023328"/>
              <a:gd name="connsiteY3462" fmla="*/ 454610 h 2380521"/>
              <a:gd name="connsiteX3463" fmla="*/ 1355948 w 8023328"/>
              <a:gd name="connsiteY3463" fmla="*/ 440753 h 2380521"/>
              <a:gd name="connsiteX3464" fmla="*/ 1368344 w 8023328"/>
              <a:gd name="connsiteY3464" fmla="*/ 428356 h 2380521"/>
              <a:gd name="connsiteX3465" fmla="*/ 1297515 w 8023328"/>
              <a:gd name="connsiteY3465" fmla="*/ 428356 h 2380521"/>
              <a:gd name="connsiteX3466" fmla="*/ 1311372 w 8023328"/>
              <a:gd name="connsiteY3466" fmla="*/ 440753 h 2380521"/>
              <a:gd name="connsiteX3467" fmla="*/ 1297515 w 8023328"/>
              <a:gd name="connsiteY3467" fmla="*/ 454610 h 2380521"/>
              <a:gd name="connsiteX3468" fmla="*/ 1285118 w 8023328"/>
              <a:gd name="connsiteY3468" fmla="*/ 440753 h 2380521"/>
              <a:gd name="connsiteX3469" fmla="*/ 1297515 w 8023328"/>
              <a:gd name="connsiteY3469" fmla="*/ 428356 h 2380521"/>
              <a:gd name="connsiteX3470" fmla="*/ 1225703 w 8023328"/>
              <a:gd name="connsiteY3470" fmla="*/ 428356 h 2380521"/>
              <a:gd name="connsiteX3471" fmla="*/ 1240491 w 8023328"/>
              <a:gd name="connsiteY3471" fmla="*/ 440753 h 2380521"/>
              <a:gd name="connsiteX3472" fmla="*/ 1225703 w 8023328"/>
              <a:gd name="connsiteY3472" fmla="*/ 454610 h 2380521"/>
              <a:gd name="connsiteX3473" fmla="*/ 1210925 w 8023328"/>
              <a:gd name="connsiteY3473" fmla="*/ 440753 h 2380521"/>
              <a:gd name="connsiteX3474" fmla="*/ 1225703 w 8023328"/>
              <a:gd name="connsiteY3474" fmla="*/ 428356 h 2380521"/>
              <a:gd name="connsiteX3475" fmla="*/ 1154886 w 8023328"/>
              <a:gd name="connsiteY3475" fmla="*/ 428356 h 2380521"/>
              <a:gd name="connsiteX3476" fmla="*/ 1169676 w 8023328"/>
              <a:gd name="connsiteY3476" fmla="*/ 440753 h 2380521"/>
              <a:gd name="connsiteX3477" fmla="*/ 1154886 w 8023328"/>
              <a:gd name="connsiteY3477" fmla="*/ 454610 h 2380521"/>
              <a:gd name="connsiteX3478" fmla="*/ 1140096 w 8023328"/>
              <a:gd name="connsiteY3478" fmla="*/ 440753 h 2380521"/>
              <a:gd name="connsiteX3479" fmla="*/ 1154886 w 8023328"/>
              <a:gd name="connsiteY3479" fmla="*/ 428356 h 2380521"/>
              <a:gd name="connsiteX3480" fmla="*/ 1084056 w 8023328"/>
              <a:gd name="connsiteY3480" fmla="*/ 428356 h 2380521"/>
              <a:gd name="connsiteX3481" fmla="*/ 1098844 w 8023328"/>
              <a:gd name="connsiteY3481" fmla="*/ 440753 h 2380521"/>
              <a:gd name="connsiteX3482" fmla="*/ 1084056 w 8023328"/>
              <a:gd name="connsiteY3482" fmla="*/ 454610 h 2380521"/>
              <a:gd name="connsiteX3483" fmla="*/ 1069267 w 8023328"/>
              <a:gd name="connsiteY3483" fmla="*/ 440753 h 2380521"/>
              <a:gd name="connsiteX3484" fmla="*/ 1084056 w 8023328"/>
              <a:gd name="connsiteY3484" fmla="*/ 428356 h 2380521"/>
              <a:gd name="connsiteX3485" fmla="*/ 1013015 w 8023328"/>
              <a:gd name="connsiteY3485" fmla="*/ 428356 h 2380521"/>
              <a:gd name="connsiteX3486" fmla="*/ 1024685 w 8023328"/>
              <a:gd name="connsiteY3486" fmla="*/ 440753 h 2380521"/>
              <a:gd name="connsiteX3487" fmla="*/ 1013015 w 8023328"/>
              <a:gd name="connsiteY3487" fmla="*/ 454610 h 2380521"/>
              <a:gd name="connsiteX3488" fmla="*/ 998434 w 8023328"/>
              <a:gd name="connsiteY3488" fmla="*/ 440753 h 2380521"/>
              <a:gd name="connsiteX3489" fmla="*/ 1013015 w 8023328"/>
              <a:gd name="connsiteY3489" fmla="*/ 428356 h 2380521"/>
              <a:gd name="connsiteX3490" fmla="*/ 941465 w 8023328"/>
              <a:gd name="connsiteY3490" fmla="*/ 428356 h 2380521"/>
              <a:gd name="connsiteX3491" fmla="*/ 953864 w 8023328"/>
              <a:gd name="connsiteY3491" fmla="*/ 440753 h 2380521"/>
              <a:gd name="connsiteX3492" fmla="*/ 941465 w 8023328"/>
              <a:gd name="connsiteY3492" fmla="*/ 454610 h 2380521"/>
              <a:gd name="connsiteX3493" fmla="*/ 927611 w 8023328"/>
              <a:gd name="connsiteY3493" fmla="*/ 440753 h 2380521"/>
              <a:gd name="connsiteX3494" fmla="*/ 941465 w 8023328"/>
              <a:gd name="connsiteY3494" fmla="*/ 428356 h 2380521"/>
              <a:gd name="connsiteX3495" fmla="*/ 870633 w 8023328"/>
              <a:gd name="connsiteY3495" fmla="*/ 428356 h 2380521"/>
              <a:gd name="connsiteX3496" fmla="*/ 883030 w 8023328"/>
              <a:gd name="connsiteY3496" fmla="*/ 440753 h 2380521"/>
              <a:gd name="connsiteX3497" fmla="*/ 870633 w 8023328"/>
              <a:gd name="connsiteY3497" fmla="*/ 454610 h 2380521"/>
              <a:gd name="connsiteX3498" fmla="*/ 856774 w 8023328"/>
              <a:gd name="connsiteY3498" fmla="*/ 440753 h 2380521"/>
              <a:gd name="connsiteX3499" fmla="*/ 870633 w 8023328"/>
              <a:gd name="connsiteY3499" fmla="*/ 428356 h 2380521"/>
              <a:gd name="connsiteX3500" fmla="*/ 798344 w 8023328"/>
              <a:gd name="connsiteY3500" fmla="*/ 428356 h 2380521"/>
              <a:gd name="connsiteX3501" fmla="*/ 812196 w 8023328"/>
              <a:gd name="connsiteY3501" fmla="*/ 440753 h 2380521"/>
              <a:gd name="connsiteX3502" fmla="*/ 798344 w 8023328"/>
              <a:gd name="connsiteY3502" fmla="*/ 454610 h 2380521"/>
              <a:gd name="connsiteX3503" fmla="*/ 785947 w 8023328"/>
              <a:gd name="connsiteY3503" fmla="*/ 440753 h 2380521"/>
              <a:gd name="connsiteX3504" fmla="*/ 798344 w 8023328"/>
              <a:gd name="connsiteY3504" fmla="*/ 428356 h 2380521"/>
              <a:gd name="connsiteX3505" fmla="*/ 724138 w 8023328"/>
              <a:gd name="connsiteY3505" fmla="*/ 428356 h 2380521"/>
              <a:gd name="connsiteX3506" fmla="*/ 738002 w 8023328"/>
              <a:gd name="connsiteY3506" fmla="*/ 442212 h 2380521"/>
              <a:gd name="connsiteX3507" fmla="*/ 724138 w 8023328"/>
              <a:gd name="connsiteY3507" fmla="*/ 454610 h 2380521"/>
              <a:gd name="connsiteX3508" fmla="*/ 711747 w 8023328"/>
              <a:gd name="connsiteY3508" fmla="*/ 442212 h 2380521"/>
              <a:gd name="connsiteX3509" fmla="*/ 724138 w 8023328"/>
              <a:gd name="connsiteY3509" fmla="*/ 428356 h 2380521"/>
              <a:gd name="connsiteX3510" fmla="*/ 653312 w 8023328"/>
              <a:gd name="connsiteY3510" fmla="*/ 428356 h 2380521"/>
              <a:gd name="connsiteX3511" fmla="*/ 667165 w 8023328"/>
              <a:gd name="connsiteY3511" fmla="*/ 442212 h 2380521"/>
              <a:gd name="connsiteX3512" fmla="*/ 653312 w 8023328"/>
              <a:gd name="connsiteY3512" fmla="*/ 454610 h 2380521"/>
              <a:gd name="connsiteX3513" fmla="*/ 640912 w 8023328"/>
              <a:gd name="connsiteY3513" fmla="*/ 442212 h 2380521"/>
              <a:gd name="connsiteX3514" fmla="*/ 653312 w 8023328"/>
              <a:gd name="connsiteY3514" fmla="*/ 428356 h 2380521"/>
              <a:gd name="connsiteX3515" fmla="*/ 3796752 w 8023328"/>
              <a:gd name="connsiteY3515" fmla="*/ 424982 h 2380521"/>
              <a:gd name="connsiteX3516" fmla="*/ 3810608 w 8023328"/>
              <a:gd name="connsiteY3516" fmla="*/ 439771 h 2380521"/>
              <a:gd name="connsiteX3517" fmla="*/ 3796752 w 8023328"/>
              <a:gd name="connsiteY3517" fmla="*/ 454560 h 2380521"/>
              <a:gd name="connsiteX3518" fmla="*/ 3784355 w 8023328"/>
              <a:gd name="connsiteY3518" fmla="*/ 439771 h 2380521"/>
              <a:gd name="connsiteX3519" fmla="*/ 3796752 w 8023328"/>
              <a:gd name="connsiteY3519" fmla="*/ 424982 h 2380521"/>
              <a:gd name="connsiteX3520" fmla="*/ 3725922 w 8023328"/>
              <a:gd name="connsiteY3520" fmla="*/ 424982 h 2380521"/>
              <a:gd name="connsiteX3521" fmla="*/ 3739778 w 8023328"/>
              <a:gd name="connsiteY3521" fmla="*/ 439771 h 2380521"/>
              <a:gd name="connsiteX3522" fmla="*/ 3725922 w 8023328"/>
              <a:gd name="connsiteY3522" fmla="*/ 454560 h 2380521"/>
              <a:gd name="connsiteX3523" fmla="*/ 3713525 w 8023328"/>
              <a:gd name="connsiteY3523" fmla="*/ 439771 h 2380521"/>
              <a:gd name="connsiteX3524" fmla="*/ 3725922 w 8023328"/>
              <a:gd name="connsiteY3524" fmla="*/ 424982 h 2380521"/>
              <a:gd name="connsiteX3525" fmla="*/ 3655091 w 8023328"/>
              <a:gd name="connsiteY3525" fmla="*/ 424982 h 2380521"/>
              <a:gd name="connsiteX3526" fmla="*/ 3668947 w 8023328"/>
              <a:gd name="connsiteY3526" fmla="*/ 439771 h 2380521"/>
              <a:gd name="connsiteX3527" fmla="*/ 3655091 w 8023328"/>
              <a:gd name="connsiteY3527" fmla="*/ 454560 h 2380521"/>
              <a:gd name="connsiteX3528" fmla="*/ 3642694 w 8023328"/>
              <a:gd name="connsiteY3528" fmla="*/ 439771 h 2380521"/>
              <a:gd name="connsiteX3529" fmla="*/ 3655091 w 8023328"/>
              <a:gd name="connsiteY3529" fmla="*/ 424982 h 2380521"/>
              <a:gd name="connsiteX3530" fmla="*/ 3583280 w 8023328"/>
              <a:gd name="connsiteY3530" fmla="*/ 424982 h 2380521"/>
              <a:gd name="connsiteX3531" fmla="*/ 3598069 w 8023328"/>
              <a:gd name="connsiteY3531" fmla="*/ 439771 h 2380521"/>
              <a:gd name="connsiteX3532" fmla="*/ 3583280 w 8023328"/>
              <a:gd name="connsiteY3532" fmla="*/ 454560 h 2380521"/>
              <a:gd name="connsiteX3533" fmla="*/ 3568491 w 8023328"/>
              <a:gd name="connsiteY3533" fmla="*/ 439771 h 2380521"/>
              <a:gd name="connsiteX3534" fmla="*/ 3583280 w 8023328"/>
              <a:gd name="connsiteY3534" fmla="*/ 424982 h 2380521"/>
              <a:gd name="connsiteX3535" fmla="*/ 3512449 w 8023328"/>
              <a:gd name="connsiteY3535" fmla="*/ 424982 h 2380521"/>
              <a:gd name="connsiteX3536" fmla="*/ 3527237 w 8023328"/>
              <a:gd name="connsiteY3536" fmla="*/ 439771 h 2380521"/>
              <a:gd name="connsiteX3537" fmla="*/ 3512449 w 8023328"/>
              <a:gd name="connsiteY3537" fmla="*/ 454560 h 2380521"/>
              <a:gd name="connsiteX3538" fmla="*/ 3497661 w 8023328"/>
              <a:gd name="connsiteY3538" fmla="*/ 439771 h 2380521"/>
              <a:gd name="connsiteX3539" fmla="*/ 3512449 w 8023328"/>
              <a:gd name="connsiteY3539" fmla="*/ 424982 h 2380521"/>
              <a:gd name="connsiteX3540" fmla="*/ 3440686 w 8023328"/>
              <a:gd name="connsiteY3540" fmla="*/ 424982 h 2380521"/>
              <a:gd name="connsiteX3541" fmla="*/ 3453083 w 8023328"/>
              <a:gd name="connsiteY3541" fmla="*/ 439771 h 2380521"/>
              <a:gd name="connsiteX3542" fmla="*/ 3440686 w 8023328"/>
              <a:gd name="connsiteY3542" fmla="*/ 454560 h 2380521"/>
              <a:gd name="connsiteX3543" fmla="*/ 3426830 w 8023328"/>
              <a:gd name="connsiteY3543" fmla="*/ 439771 h 2380521"/>
              <a:gd name="connsiteX3544" fmla="*/ 3440686 w 8023328"/>
              <a:gd name="connsiteY3544" fmla="*/ 424982 h 2380521"/>
              <a:gd name="connsiteX3545" fmla="*/ 3369857 w 8023328"/>
              <a:gd name="connsiteY3545" fmla="*/ 424982 h 2380521"/>
              <a:gd name="connsiteX3546" fmla="*/ 3382254 w 8023328"/>
              <a:gd name="connsiteY3546" fmla="*/ 439771 h 2380521"/>
              <a:gd name="connsiteX3547" fmla="*/ 3369857 w 8023328"/>
              <a:gd name="connsiteY3547" fmla="*/ 454560 h 2380521"/>
              <a:gd name="connsiteX3548" fmla="*/ 3356001 w 8023328"/>
              <a:gd name="connsiteY3548" fmla="*/ 439771 h 2380521"/>
              <a:gd name="connsiteX3549" fmla="*/ 3369857 w 8023328"/>
              <a:gd name="connsiteY3549" fmla="*/ 424982 h 2380521"/>
              <a:gd name="connsiteX3550" fmla="*/ 3299097 w 8023328"/>
              <a:gd name="connsiteY3550" fmla="*/ 424982 h 2380521"/>
              <a:gd name="connsiteX3551" fmla="*/ 3311491 w 8023328"/>
              <a:gd name="connsiteY3551" fmla="*/ 439771 h 2380521"/>
              <a:gd name="connsiteX3552" fmla="*/ 3299097 w 8023328"/>
              <a:gd name="connsiteY3552" fmla="*/ 454560 h 2380521"/>
              <a:gd name="connsiteX3553" fmla="*/ 3285240 w 8023328"/>
              <a:gd name="connsiteY3553" fmla="*/ 439771 h 2380521"/>
              <a:gd name="connsiteX3554" fmla="*/ 3299097 w 8023328"/>
              <a:gd name="connsiteY3554" fmla="*/ 424982 h 2380521"/>
              <a:gd name="connsiteX3555" fmla="*/ 3226805 w 8023328"/>
              <a:gd name="connsiteY3555" fmla="*/ 424982 h 2380521"/>
              <a:gd name="connsiteX3556" fmla="*/ 3240664 w 8023328"/>
              <a:gd name="connsiteY3556" fmla="*/ 439771 h 2380521"/>
              <a:gd name="connsiteX3557" fmla="*/ 3226805 w 8023328"/>
              <a:gd name="connsiteY3557" fmla="*/ 454560 h 2380521"/>
              <a:gd name="connsiteX3558" fmla="*/ 3214406 w 8023328"/>
              <a:gd name="connsiteY3558" fmla="*/ 439771 h 2380521"/>
              <a:gd name="connsiteX3559" fmla="*/ 3226805 w 8023328"/>
              <a:gd name="connsiteY3559" fmla="*/ 424982 h 2380521"/>
              <a:gd name="connsiteX3560" fmla="*/ 3152602 w 8023328"/>
              <a:gd name="connsiteY3560" fmla="*/ 424982 h 2380521"/>
              <a:gd name="connsiteX3561" fmla="*/ 3166460 w 8023328"/>
              <a:gd name="connsiteY3561" fmla="*/ 439771 h 2380521"/>
              <a:gd name="connsiteX3562" fmla="*/ 3152602 w 8023328"/>
              <a:gd name="connsiteY3562" fmla="*/ 454560 h 2380521"/>
              <a:gd name="connsiteX3563" fmla="*/ 3140203 w 8023328"/>
              <a:gd name="connsiteY3563" fmla="*/ 439771 h 2380521"/>
              <a:gd name="connsiteX3564" fmla="*/ 3152602 w 8023328"/>
              <a:gd name="connsiteY3564" fmla="*/ 424982 h 2380521"/>
              <a:gd name="connsiteX3565" fmla="*/ 3081772 w 8023328"/>
              <a:gd name="connsiteY3565" fmla="*/ 424982 h 2380521"/>
              <a:gd name="connsiteX3566" fmla="*/ 3095624 w 8023328"/>
              <a:gd name="connsiteY3566" fmla="*/ 439771 h 2380521"/>
              <a:gd name="connsiteX3567" fmla="*/ 3081772 w 8023328"/>
              <a:gd name="connsiteY3567" fmla="*/ 454560 h 2380521"/>
              <a:gd name="connsiteX3568" fmla="*/ 3069372 w 8023328"/>
              <a:gd name="connsiteY3568" fmla="*/ 439771 h 2380521"/>
              <a:gd name="connsiteX3569" fmla="*/ 3081772 w 8023328"/>
              <a:gd name="connsiteY3569" fmla="*/ 424982 h 2380521"/>
              <a:gd name="connsiteX3570" fmla="*/ 3013715 w 8023328"/>
              <a:gd name="connsiteY3570" fmla="*/ 424982 h 2380521"/>
              <a:gd name="connsiteX3571" fmla="*/ 3028135 w 8023328"/>
              <a:gd name="connsiteY3571" fmla="*/ 439771 h 2380521"/>
              <a:gd name="connsiteX3572" fmla="*/ 3013715 w 8023328"/>
              <a:gd name="connsiteY3572" fmla="*/ 454560 h 2380521"/>
              <a:gd name="connsiteX3573" fmla="*/ 2998539 w 8023328"/>
              <a:gd name="connsiteY3573" fmla="*/ 439771 h 2380521"/>
              <a:gd name="connsiteX3574" fmla="*/ 3013715 w 8023328"/>
              <a:gd name="connsiteY3574" fmla="*/ 424982 h 2380521"/>
              <a:gd name="connsiteX3575" fmla="*/ 2942491 w 8023328"/>
              <a:gd name="connsiteY3575" fmla="*/ 424982 h 2380521"/>
              <a:gd name="connsiteX3576" fmla="*/ 2957286 w 8023328"/>
              <a:gd name="connsiteY3576" fmla="*/ 439771 h 2380521"/>
              <a:gd name="connsiteX3577" fmla="*/ 2942491 w 8023328"/>
              <a:gd name="connsiteY3577" fmla="*/ 454560 h 2380521"/>
              <a:gd name="connsiteX3578" fmla="*/ 2927708 w 8023328"/>
              <a:gd name="connsiteY3578" fmla="*/ 439771 h 2380521"/>
              <a:gd name="connsiteX3579" fmla="*/ 2942491 w 8023328"/>
              <a:gd name="connsiteY3579" fmla="*/ 424982 h 2380521"/>
              <a:gd name="connsiteX3580" fmla="*/ 2868291 w 8023328"/>
              <a:gd name="connsiteY3580" fmla="*/ 424982 h 2380521"/>
              <a:gd name="connsiteX3581" fmla="*/ 2883085 w 8023328"/>
              <a:gd name="connsiteY3581" fmla="*/ 439771 h 2380521"/>
              <a:gd name="connsiteX3582" fmla="*/ 2868291 w 8023328"/>
              <a:gd name="connsiteY3582" fmla="*/ 454560 h 2380521"/>
              <a:gd name="connsiteX3583" fmla="*/ 2853504 w 8023328"/>
              <a:gd name="connsiteY3583" fmla="*/ 439771 h 2380521"/>
              <a:gd name="connsiteX3584" fmla="*/ 2868291 w 8023328"/>
              <a:gd name="connsiteY3584" fmla="*/ 424982 h 2380521"/>
              <a:gd name="connsiteX3585" fmla="*/ 2796533 w 8023328"/>
              <a:gd name="connsiteY3585" fmla="*/ 424982 h 2380521"/>
              <a:gd name="connsiteX3586" fmla="*/ 2808932 w 8023328"/>
              <a:gd name="connsiteY3586" fmla="*/ 439771 h 2380521"/>
              <a:gd name="connsiteX3587" fmla="*/ 2796533 w 8023328"/>
              <a:gd name="connsiteY3587" fmla="*/ 454560 h 2380521"/>
              <a:gd name="connsiteX3588" fmla="*/ 2782678 w 8023328"/>
              <a:gd name="connsiteY3588" fmla="*/ 439771 h 2380521"/>
              <a:gd name="connsiteX3589" fmla="*/ 2796533 w 8023328"/>
              <a:gd name="connsiteY3589" fmla="*/ 424982 h 2380521"/>
              <a:gd name="connsiteX3590" fmla="*/ 2725695 w 8023328"/>
              <a:gd name="connsiteY3590" fmla="*/ 424982 h 2380521"/>
              <a:gd name="connsiteX3591" fmla="*/ 2738097 w 8023328"/>
              <a:gd name="connsiteY3591" fmla="*/ 439771 h 2380521"/>
              <a:gd name="connsiteX3592" fmla="*/ 2725695 w 8023328"/>
              <a:gd name="connsiteY3592" fmla="*/ 454560 h 2380521"/>
              <a:gd name="connsiteX3593" fmla="*/ 2711846 w 8023328"/>
              <a:gd name="connsiteY3593" fmla="*/ 439771 h 2380521"/>
              <a:gd name="connsiteX3594" fmla="*/ 2725695 w 8023328"/>
              <a:gd name="connsiteY3594" fmla="*/ 424982 h 2380521"/>
              <a:gd name="connsiteX3595" fmla="*/ 2654870 w 8023328"/>
              <a:gd name="connsiteY3595" fmla="*/ 424982 h 2380521"/>
              <a:gd name="connsiteX3596" fmla="*/ 2667270 w 8023328"/>
              <a:gd name="connsiteY3596" fmla="*/ 439771 h 2380521"/>
              <a:gd name="connsiteX3597" fmla="*/ 2654870 w 8023328"/>
              <a:gd name="connsiteY3597" fmla="*/ 454560 h 2380521"/>
              <a:gd name="connsiteX3598" fmla="*/ 2641018 w 8023328"/>
              <a:gd name="connsiteY3598" fmla="*/ 439771 h 2380521"/>
              <a:gd name="connsiteX3599" fmla="*/ 2654870 w 8023328"/>
              <a:gd name="connsiteY3599" fmla="*/ 424982 h 2380521"/>
              <a:gd name="connsiteX3600" fmla="*/ 2582580 w 8023328"/>
              <a:gd name="connsiteY3600" fmla="*/ 424982 h 2380521"/>
              <a:gd name="connsiteX3601" fmla="*/ 2596437 w 8023328"/>
              <a:gd name="connsiteY3601" fmla="*/ 439771 h 2380521"/>
              <a:gd name="connsiteX3602" fmla="*/ 2582580 w 8023328"/>
              <a:gd name="connsiteY3602" fmla="*/ 454560 h 2380521"/>
              <a:gd name="connsiteX3603" fmla="*/ 2570184 w 8023328"/>
              <a:gd name="connsiteY3603" fmla="*/ 439771 h 2380521"/>
              <a:gd name="connsiteX3604" fmla="*/ 2582580 w 8023328"/>
              <a:gd name="connsiteY3604" fmla="*/ 424982 h 2380521"/>
              <a:gd name="connsiteX3605" fmla="*/ 2511026 w 8023328"/>
              <a:gd name="connsiteY3605" fmla="*/ 424982 h 2380521"/>
              <a:gd name="connsiteX3606" fmla="*/ 2525610 w 8023328"/>
              <a:gd name="connsiteY3606" fmla="*/ 439771 h 2380521"/>
              <a:gd name="connsiteX3607" fmla="*/ 2511026 w 8023328"/>
              <a:gd name="connsiteY3607" fmla="*/ 454560 h 2380521"/>
              <a:gd name="connsiteX3608" fmla="*/ 2499361 w 8023328"/>
              <a:gd name="connsiteY3608" fmla="*/ 439771 h 2380521"/>
              <a:gd name="connsiteX3609" fmla="*/ 2511026 w 8023328"/>
              <a:gd name="connsiteY3609" fmla="*/ 424982 h 2380521"/>
              <a:gd name="connsiteX3610" fmla="*/ 1799085 w 8023328"/>
              <a:gd name="connsiteY3610" fmla="*/ 357525 h 2380521"/>
              <a:gd name="connsiteX3611" fmla="*/ 1813873 w 8023328"/>
              <a:gd name="connsiteY3611" fmla="*/ 369922 h 2380521"/>
              <a:gd name="connsiteX3612" fmla="*/ 1799085 w 8023328"/>
              <a:gd name="connsiteY3612" fmla="*/ 383779 h 2380521"/>
              <a:gd name="connsiteX3613" fmla="*/ 1784300 w 8023328"/>
              <a:gd name="connsiteY3613" fmla="*/ 369922 h 2380521"/>
              <a:gd name="connsiteX3614" fmla="*/ 1799085 w 8023328"/>
              <a:gd name="connsiteY3614" fmla="*/ 357525 h 2380521"/>
              <a:gd name="connsiteX3615" fmla="*/ 1728262 w 8023328"/>
              <a:gd name="connsiteY3615" fmla="*/ 357525 h 2380521"/>
              <a:gd name="connsiteX3616" fmla="*/ 1743049 w 8023328"/>
              <a:gd name="connsiteY3616" fmla="*/ 369922 h 2380521"/>
              <a:gd name="connsiteX3617" fmla="*/ 1728262 w 8023328"/>
              <a:gd name="connsiteY3617" fmla="*/ 383779 h 2380521"/>
              <a:gd name="connsiteX3618" fmla="*/ 1713470 w 8023328"/>
              <a:gd name="connsiteY3618" fmla="*/ 369922 h 2380521"/>
              <a:gd name="connsiteX3619" fmla="*/ 1728262 w 8023328"/>
              <a:gd name="connsiteY3619" fmla="*/ 357525 h 2380521"/>
              <a:gd name="connsiteX3620" fmla="*/ 1657429 w 8023328"/>
              <a:gd name="connsiteY3620" fmla="*/ 357525 h 2380521"/>
              <a:gd name="connsiteX3621" fmla="*/ 1672220 w 8023328"/>
              <a:gd name="connsiteY3621" fmla="*/ 369922 h 2380521"/>
              <a:gd name="connsiteX3622" fmla="*/ 1657429 w 8023328"/>
              <a:gd name="connsiteY3622" fmla="*/ 383779 h 2380521"/>
              <a:gd name="connsiteX3623" fmla="*/ 1642650 w 8023328"/>
              <a:gd name="connsiteY3623" fmla="*/ 369922 h 2380521"/>
              <a:gd name="connsiteX3624" fmla="*/ 1657429 w 8023328"/>
              <a:gd name="connsiteY3624" fmla="*/ 357525 h 2380521"/>
              <a:gd name="connsiteX3625" fmla="*/ 1582296 w 8023328"/>
              <a:gd name="connsiteY3625" fmla="*/ 357525 h 2380521"/>
              <a:gd name="connsiteX3626" fmla="*/ 1594704 w 8023328"/>
              <a:gd name="connsiteY3626" fmla="*/ 369922 h 2380521"/>
              <a:gd name="connsiteX3627" fmla="*/ 1582296 w 8023328"/>
              <a:gd name="connsiteY3627" fmla="*/ 383779 h 2380521"/>
              <a:gd name="connsiteX3628" fmla="*/ 1568441 w 8023328"/>
              <a:gd name="connsiteY3628" fmla="*/ 369922 h 2380521"/>
              <a:gd name="connsiteX3629" fmla="*/ 1582296 w 8023328"/>
              <a:gd name="connsiteY3629" fmla="*/ 357525 h 2380521"/>
              <a:gd name="connsiteX3630" fmla="*/ 1512195 w 8023328"/>
              <a:gd name="connsiteY3630" fmla="*/ 357525 h 2380521"/>
              <a:gd name="connsiteX3631" fmla="*/ 1523863 w 8023328"/>
              <a:gd name="connsiteY3631" fmla="*/ 369922 h 2380521"/>
              <a:gd name="connsiteX3632" fmla="*/ 1512195 w 8023328"/>
              <a:gd name="connsiteY3632" fmla="*/ 383779 h 2380521"/>
              <a:gd name="connsiteX3633" fmla="*/ 1497612 w 8023328"/>
              <a:gd name="connsiteY3633" fmla="*/ 369922 h 2380521"/>
              <a:gd name="connsiteX3634" fmla="*/ 1512195 w 8023328"/>
              <a:gd name="connsiteY3634" fmla="*/ 357525 h 2380521"/>
              <a:gd name="connsiteX3635" fmla="*/ 1439171 w 8023328"/>
              <a:gd name="connsiteY3635" fmla="*/ 357525 h 2380521"/>
              <a:gd name="connsiteX3636" fmla="*/ 1453023 w 8023328"/>
              <a:gd name="connsiteY3636" fmla="*/ 369922 h 2380521"/>
              <a:gd name="connsiteX3637" fmla="*/ 1439171 w 8023328"/>
              <a:gd name="connsiteY3637" fmla="*/ 383779 h 2380521"/>
              <a:gd name="connsiteX3638" fmla="*/ 1426774 w 8023328"/>
              <a:gd name="connsiteY3638" fmla="*/ 369922 h 2380521"/>
              <a:gd name="connsiteX3639" fmla="*/ 1439171 w 8023328"/>
              <a:gd name="connsiteY3639" fmla="*/ 357525 h 2380521"/>
              <a:gd name="connsiteX3640" fmla="*/ 1368347 w 8023328"/>
              <a:gd name="connsiteY3640" fmla="*/ 357525 h 2380521"/>
              <a:gd name="connsiteX3641" fmla="*/ 1382199 w 8023328"/>
              <a:gd name="connsiteY3641" fmla="*/ 369922 h 2380521"/>
              <a:gd name="connsiteX3642" fmla="*/ 1368347 w 8023328"/>
              <a:gd name="connsiteY3642" fmla="*/ 383779 h 2380521"/>
              <a:gd name="connsiteX3643" fmla="*/ 1355949 w 8023328"/>
              <a:gd name="connsiteY3643" fmla="*/ 369922 h 2380521"/>
              <a:gd name="connsiteX3644" fmla="*/ 1368347 w 8023328"/>
              <a:gd name="connsiteY3644" fmla="*/ 357525 h 2380521"/>
              <a:gd name="connsiteX3645" fmla="*/ 1297518 w 8023328"/>
              <a:gd name="connsiteY3645" fmla="*/ 357525 h 2380521"/>
              <a:gd name="connsiteX3646" fmla="*/ 1311374 w 8023328"/>
              <a:gd name="connsiteY3646" fmla="*/ 369922 h 2380521"/>
              <a:gd name="connsiteX3647" fmla="*/ 1297518 w 8023328"/>
              <a:gd name="connsiteY3647" fmla="*/ 383779 h 2380521"/>
              <a:gd name="connsiteX3648" fmla="*/ 1285121 w 8023328"/>
              <a:gd name="connsiteY3648" fmla="*/ 369922 h 2380521"/>
              <a:gd name="connsiteX3649" fmla="*/ 1297518 w 8023328"/>
              <a:gd name="connsiteY3649" fmla="*/ 357525 h 2380521"/>
              <a:gd name="connsiteX3650" fmla="*/ 1225703 w 8023328"/>
              <a:gd name="connsiteY3650" fmla="*/ 357525 h 2380521"/>
              <a:gd name="connsiteX3651" fmla="*/ 1240493 w 8023328"/>
              <a:gd name="connsiteY3651" fmla="*/ 369922 h 2380521"/>
              <a:gd name="connsiteX3652" fmla="*/ 1225703 w 8023328"/>
              <a:gd name="connsiteY3652" fmla="*/ 383779 h 2380521"/>
              <a:gd name="connsiteX3653" fmla="*/ 1210926 w 8023328"/>
              <a:gd name="connsiteY3653" fmla="*/ 369922 h 2380521"/>
              <a:gd name="connsiteX3654" fmla="*/ 1225703 w 8023328"/>
              <a:gd name="connsiteY3654" fmla="*/ 357525 h 2380521"/>
              <a:gd name="connsiteX3655" fmla="*/ 1154890 w 8023328"/>
              <a:gd name="connsiteY3655" fmla="*/ 357525 h 2380521"/>
              <a:gd name="connsiteX3656" fmla="*/ 1169676 w 8023328"/>
              <a:gd name="connsiteY3656" fmla="*/ 369922 h 2380521"/>
              <a:gd name="connsiteX3657" fmla="*/ 1154890 w 8023328"/>
              <a:gd name="connsiteY3657" fmla="*/ 383779 h 2380521"/>
              <a:gd name="connsiteX3658" fmla="*/ 1140096 w 8023328"/>
              <a:gd name="connsiteY3658" fmla="*/ 369922 h 2380521"/>
              <a:gd name="connsiteX3659" fmla="*/ 1154890 w 8023328"/>
              <a:gd name="connsiteY3659" fmla="*/ 357525 h 2380521"/>
              <a:gd name="connsiteX3660" fmla="*/ 1084059 w 8023328"/>
              <a:gd name="connsiteY3660" fmla="*/ 357525 h 2380521"/>
              <a:gd name="connsiteX3661" fmla="*/ 1098844 w 8023328"/>
              <a:gd name="connsiteY3661" fmla="*/ 369922 h 2380521"/>
              <a:gd name="connsiteX3662" fmla="*/ 1084059 w 8023328"/>
              <a:gd name="connsiteY3662" fmla="*/ 383779 h 2380521"/>
              <a:gd name="connsiteX3663" fmla="*/ 1069268 w 8023328"/>
              <a:gd name="connsiteY3663" fmla="*/ 369922 h 2380521"/>
              <a:gd name="connsiteX3664" fmla="*/ 1084059 w 8023328"/>
              <a:gd name="connsiteY3664" fmla="*/ 357525 h 2380521"/>
              <a:gd name="connsiteX3665" fmla="*/ 1013015 w 8023328"/>
              <a:gd name="connsiteY3665" fmla="*/ 357525 h 2380521"/>
              <a:gd name="connsiteX3666" fmla="*/ 1024685 w 8023328"/>
              <a:gd name="connsiteY3666" fmla="*/ 369922 h 2380521"/>
              <a:gd name="connsiteX3667" fmla="*/ 1013015 w 8023328"/>
              <a:gd name="connsiteY3667" fmla="*/ 383779 h 2380521"/>
              <a:gd name="connsiteX3668" fmla="*/ 998434 w 8023328"/>
              <a:gd name="connsiteY3668" fmla="*/ 369922 h 2380521"/>
              <a:gd name="connsiteX3669" fmla="*/ 1013015 w 8023328"/>
              <a:gd name="connsiteY3669" fmla="*/ 357525 h 2380521"/>
              <a:gd name="connsiteX3670" fmla="*/ 941465 w 8023328"/>
              <a:gd name="connsiteY3670" fmla="*/ 357525 h 2380521"/>
              <a:gd name="connsiteX3671" fmla="*/ 953864 w 8023328"/>
              <a:gd name="connsiteY3671" fmla="*/ 369922 h 2380521"/>
              <a:gd name="connsiteX3672" fmla="*/ 941465 w 8023328"/>
              <a:gd name="connsiteY3672" fmla="*/ 383779 h 2380521"/>
              <a:gd name="connsiteX3673" fmla="*/ 927611 w 8023328"/>
              <a:gd name="connsiteY3673" fmla="*/ 369922 h 2380521"/>
              <a:gd name="connsiteX3674" fmla="*/ 941465 w 8023328"/>
              <a:gd name="connsiteY3674" fmla="*/ 357525 h 2380521"/>
              <a:gd name="connsiteX3675" fmla="*/ 870633 w 8023328"/>
              <a:gd name="connsiteY3675" fmla="*/ 357525 h 2380521"/>
              <a:gd name="connsiteX3676" fmla="*/ 883034 w 8023328"/>
              <a:gd name="connsiteY3676" fmla="*/ 369922 h 2380521"/>
              <a:gd name="connsiteX3677" fmla="*/ 870633 w 8023328"/>
              <a:gd name="connsiteY3677" fmla="*/ 383779 h 2380521"/>
              <a:gd name="connsiteX3678" fmla="*/ 856777 w 8023328"/>
              <a:gd name="connsiteY3678" fmla="*/ 369922 h 2380521"/>
              <a:gd name="connsiteX3679" fmla="*/ 870633 w 8023328"/>
              <a:gd name="connsiteY3679" fmla="*/ 357525 h 2380521"/>
              <a:gd name="connsiteX3680" fmla="*/ 798346 w 8023328"/>
              <a:gd name="connsiteY3680" fmla="*/ 357525 h 2380521"/>
              <a:gd name="connsiteX3681" fmla="*/ 812203 w 8023328"/>
              <a:gd name="connsiteY3681" fmla="*/ 369922 h 2380521"/>
              <a:gd name="connsiteX3682" fmla="*/ 798346 w 8023328"/>
              <a:gd name="connsiteY3682" fmla="*/ 383779 h 2380521"/>
              <a:gd name="connsiteX3683" fmla="*/ 785947 w 8023328"/>
              <a:gd name="connsiteY3683" fmla="*/ 369922 h 2380521"/>
              <a:gd name="connsiteX3684" fmla="*/ 798346 w 8023328"/>
              <a:gd name="connsiteY3684" fmla="*/ 357525 h 2380521"/>
              <a:gd name="connsiteX3685" fmla="*/ 3654110 w 8023328"/>
              <a:gd name="connsiteY3685" fmla="*/ 354153 h 2380521"/>
              <a:gd name="connsiteX3686" fmla="*/ 3668898 w 8023328"/>
              <a:gd name="connsiteY3686" fmla="*/ 368738 h 2380521"/>
              <a:gd name="connsiteX3687" fmla="*/ 3654110 w 8023328"/>
              <a:gd name="connsiteY3687" fmla="*/ 380407 h 2380521"/>
              <a:gd name="connsiteX3688" fmla="*/ 3639322 w 8023328"/>
              <a:gd name="connsiteY3688" fmla="*/ 368738 h 2380521"/>
              <a:gd name="connsiteX3689" fmla="*/ 3654110 w 8023328"/>
              <a:gd name="connsiteY3689" fmla="*/ 354153 h 2380521"/>
              <a:gd name="connsiteX3690" fmla="*/ 3583280 w 8023328"/>
              <a:gd name="connsiteY3690" fmla="*/ 354153 h 2380521"/>
              <a:gd name="connsiteX3691" fmla="*/ 3598069 w 8023328"/>
              <a:gd name="connsiteY3691" fmla="*/ 368738 h 2380521"/>
              <a:gd name="connsiteX3692" fmla="*/ 3583280 w 8023328"/>
              <a:gd name="connsiteY3692" fmla="*/ 380407 h 2380521"/>
              <a:gd name="connsiteX3693" fmla="*/ 3568491 w 8023328"/>
              <a:gd name="connsiteY3693" fmla="*/ 368738 h 2380521"/>
              <a:gd name="connsiteX3694" fmla="*/ 3583280 w 8023328"/>
              <a:gd name="connsiteY3694" fmla="*/ 354153 h 2380521"/>
              <a:gd name="connsiteX3695" fmla="*/ 3512449 w 8023328"/>
              <a:gd name="connsiteY3695" fmla="*/ 354153 h 2380521"/>
              <a:gd name="connsiteX3696" fmla="*/ 3527237 w 8023328"/>
              <a:gd name="connsiteY3696" fmla="*/ 369330 h 2380521"/>
              <a:gd name="connsiteX3697" fmla="*/ 3512449 w 8023328"/>
              <a:gd name="connsiteY3697" fmla="*/ 383749 h 2380521"/>
              <a:gd name="connsiteX3698" fmla="*/ 3497661 w 8023328"/>
              <a:gd name="connsiteY3698" fmla="*/ 369330 h 2380521"/>
              <a:gd name="connsiteX3699" fmla="*/ 3512449 w 8023328"/>
              <a:gd name="connsiteY3699" fmla="*/ 354153 h 2380521"/>
              <a:gd name="connsiteX3700" fmla="*/ 3440686 w 8023328"/>
              <a:gd name="connsiteY3700" fmla="*/ 354153 h 2380521"/>
              <a:gd name="connsiteX3701" fmla="*/ 3453083 w 8023328"/>
              <a:gd name="connsiteY3701" fmla="*/ 369330 h 2380521"/>
              <a:gd name="connsiteX3702" fmla="*/ 3440686 w 8023328"/>
              <a:gd name="connsiteY3702" fmla="*/ 383749 h 2380521"/>
              <a:gd name="connsiteX3703" fmla="*/ 3426830 w 8023328"/>
              <a:gd name="connsiteY3703" fmla="*/ 369330 h 2380521"/>
              <a:gd name="connsiteX3704" fmla="*/ 3440686 w 8023328"/>
              <a:gd name="connsiteY3704" fmla="*/ 354153 h 2380521"/>
              <a:gd name="connsiteX3705" fmla="*/ 3369857 w 8023328"/>
              <a:gd name="connsiteY3705" fmla="*/ 354153 h 2380521"/>
              <a:gd name="connsiteX3706" fmla="*/ 3382254 w 8023328"/>
              <a:gd name="connsiteY3706" fmla="*/ 369330 h 2380521"/>
              <a:gd name="connsiteX3707" fmla="*/ 3369857 w 8023328"/>
              <a:gd name="connsiteY3707" fmla="*/ 383749 h 2380521"/>
              <a:gd name="connsiteX3708" fmla="*/ 3356001 w 8023328"/>
              <a:gd name="connsiteY3708" fmla="*/ 369330 h 2380521"/>
              <a:gd name="connsiteX3709" fmla="*/ 3369857 w 8023328"/>
              <a:gd name="connsiteY3709" fmla="*/ 354153 h 2380521"/>
              <a:gd name="connsiteX3710" fmla="*/ 3299097 w 8023328"/>
              <a:gd name="connsiteY3710" fmla="*/ 354153 h 2380521"/>
              <a:gd name="connsiteX3711" fmla="*/ 3311496 w 8023328"/>
              <a:gd name="connsiteY3711" fmla="*/ 369330 h 2380521"/>
              <a:gd name="connsiteX3712" fmla="*/ 3299097 w 8023328"/>
              <a:gd name="connsiteY3712" fmla="*/ 383749 h 2380521"/>
              <a:gd name="connsiteX3713" fmla="*/ 3285242 w 8023328"/>
              <a:gd name="connsiteY3713" fmla="*/ 369330 h 2380521"/>
              <a:gd name="connsiteX3714" fmla="*/ 3299097 w 8023328"/>
              <a:gd name="connsiteY3714" fmla="*/ 354153 h 2380521"/>
              <a:gd name="connsiteX3715" fmla="*/ 3226808 w 8023328"/>
              <a:gd name="connsiteY3715" fmla="*/ 354153 h 2380521"/>
              <a:gd name="connsiteX3716" fmla="*/ 3240664 w 8023328"/>
              <a:gd name="connsiteY3716" fmla="*/ 369330 h 2380521"/>
              <a:gd name="connsiteX3717" fmla="*/ 3226808 w 8023328"/>
              <a:gd name="connsiteY3717" fmla="*/ 383749 h 2380521"/>
              <a:gd name="connsiteX3718" fmla="*/ 3214410 w 8023328"/>
              <a:gd name="connsiteY3718" fmla="*/ 369330 h 2380521"/>
              <a:gd name="connsiteX3719" fmla="*/ 3226808 w 8023328"/>
              <a:gd name="connsiteY3719" fmla="*/ 354153 h 2380521"/>
              <a:gd name="connsiteX3720" fmla="*/ 3152605 w 8023328"/>
              <a:gd name="connsiteY3720" fmla="*/ 354153 h 2380521"/>
              <a:gd name="connsiteX3721" fmla="*/ 3166462 w 8023328"/>
              <a:gd name="connsiteY3721" fmla="*/ 369330 h 2380521"/>
              <a:gd name="connsiteX3722" fmla="*/ 3152605 w 8023328"/>
              <a:gd name="connsiteY3722" fmla="*/ 383749 h 2380521"/>
              <a:gd name="connsiteX3723" fmla="*/ 3140206 w 8023328"/>
              <a:gd name="connsiteY3723" fmla="*/ 369330 h 2380521"/>
              <a:gd name="connsiteX3724" fmla="*/ 3152605 w 8023328"/>
              <a:gd name="connsiteY3724" fmla="*/ 354153 h 2380521"/>
              <a:gd name="connsiteX3725" fmla="*/ 3081774 w 8023328"/>
              <a:gd name="connsiteY3725" fmla="*/ 354153 h 2380521"/>
              <a:gd name="connsiteX3726" fmla="*/ 3095627 w 8023328"/>
              <a:gd name="connsiteY3726" fmla="*/ 369330 h 2380521"/>
              <a:gd name="connsiteX3727" fmla="*/ 3081774 w 8023328"/>
              <a:gd name="connsiteY3727" fmla="*/ 383749 h 2380521"/>
              <a:gd name="connsiteX3728" fmla="*/ 3069375 w 8023328"/>
              <a:gd name="connsiteY3728" fmla="*/ 369330 h 2380521"/>
              <a:gd name="connsiteX3729" fmla="*/ 3081774 w 8023328"/>
              <a:gd name="connsiteY3729" fmla="*/ 354153 h 2380521"/>
              <a:gd name="connsiteX3730" fmla="*/ 3013715 w 8023328"/>
              <a:gd name="connsiteY3730" fmla="*/ 354153 h 2380521"/>
              <a:gd name="connsiteX3731" fmla="*/ 3028135 w 8023328"/>
              <a:gd name="connsiteY3731" fmla="*/ 369330 h 2380521"/>
              <a:gd name="connsiteX3732" fmla="*/ 3013715 w 8023328"/>
              <a:gd name="connsiteY3732" fmla="*/ 383749 h 2380521"/>
              <a:gd name="connsiteX3733" fmla="*/ 2998539 w 8023328"/>
              <a:gd name="connsiteY3733" fmla="*/ 369330 h 2380521"/>
              <a:gd name="connsiteX3734" fmla="*/ 3013715 w 8023328"/>
              <a:gd name="connsiteY3734" fmla="*/ 354153 h 2380521"/>
              <a:gd name="connsiteX3735" fmla="*/ 2942494 w 8023328"/>
              <a:gd name="connsiteY3735" fmla="*/ 354153 h 2380521"/>
              <a:gd name="connsiteX3736" fmla="*/ 2957288 w 8023328"/>
              <a:gd name="connsiteY3736" fmla="*/ 369330 h 2380521"/>
              <a:gd name="connsiteX3737" fmla="*/ 2942494 w 8023328"/>
              <a:gd name="connsiteY3737" fmla="*/ 383749 h 2380521"/>
              <a:gd name="connsiteX3738" fmla="*/ 2927708 w 8023328"/>
              <a:gd name="connsiteY3738" fmla="*/ 369330 h 2380521"/>
              <a:gd name="connsiteX3739" fmla="*/ 2942494 w 8023328"/>
              <a:gd name="connsiteY3739" fmla="*/ 354153 h 2380521"/>
              <a:gd name="connsiteX3740" fmla="*/ 2868293 w 8023328"/>
              <a:gd name="connsiteY3740" fmla="*/ 354153 h 2380521"/>
              <a:gd name="connsiteX3741" fmla="*/ 2883085 w 8023328"/>
              <a:gd name="connsiteY3741" fmla="*/ 369330 h 2380521"/>
              <a:gd name="connsiteX3742" fmla="*/ 2868293 w 8023328"/>
              <a:gd name="connsiteY3742" fmla="*/ 383749 h 2380521"/>
              <a:gd name="connsiteX3743" fmla="*/ 2853504 w 8023328"/>
              <a:gd name="connsiteY3743" fmla="*/ 369330 h 2380521"/>
              <a:gd name="connsiteX3744" fmla="*/ 2868293 w 8023328"/>
              <a:gd name="connsiteY3744" fmla="*/ 354153 h 2380521"/>
              <a:gd name="connsiteX3745" fmla="*/ 2796535 w 8023328"/>
              <a:gd name="connsiteY3745" fmla="*/ 354153 h 2380521"/>
              <a:gd name="connsiteX3746" fmla="*/ 2808932 w 8023328"/>
              <a:gd name="connsiteY3746" fmla="*/ 369330 h 2380521"/>
              <a:gd name="connsiteX3747" fmla="*/ 2796535 w 8023328"/>
              <a:gd name="connsiteY3747" fmla="*/ 383749 h 2380521"/>
              <a:gd name="connsiteX3748" fmla="*/ 2782678 w 8023328"/>
              <a:gd name="connsiteY3748" fmla="*/ 369330 h 2380521"/>
              <a:gd name="connsiteX3749" fmla="*/ 2796535 w 8023328"/>
              <a:gd name="connsiteY3749" fmla="*/ 354153 h 2380521"/>
              <a:gd name="connsiteX3750" fmla="*/ 2725695 w 8023328"/>
              <a:gd name="connsiteY3750" fmla="*/ 354153 h 2380521"/>
              <a:gd name="connsiteX3751" fmla="*/ 2738100 w 8023328"/>
              <a:gd name="connsiteY3751" fmla="*/ 369330 h 2380521"/>
              <a:gd name="connsiteX3752" fmla="*/ 2725695 w 8023328"/>
              <a:gd name="connsiteY3752" fmla="*/ 383749 h 2380521"/>
              <a:gd name="connsiteX3753" fmla="*/ 2711846 w 8023328"/>
              <a:gd name="connsiteY3753" fmla="*/ 369330 h 2380521"/>
              <a:gd name="connsiteX3754" fmla="*/ 2725695 w 8023328"/>
              <a:gd name="connsiteY3754" fmla="*/ 354153 h 2380521"/>
              <a:gd name="connsiteX3755" fmla="*/ 2653415 w 8023328"/>
              <a:gd name="connsiteY3755" fmla="*/ 354153 h 2380521"/>
              <a:gd name="connsiteX3756" fmla="*/ 2667270 w 8023328"/>
              <a:gd name="connsiteY3756" fmla="*/ 369330 h 2380521"/>
              <a:gd name="connsiteX3757" fmla="*/ 2653415 w 8023328"/>
              <a:gd name="connsiteY3757" fmla="*/ 383749 h 2380521"/>
              <a:gd name="connsiteX3758" fmla="*/ 2641021 w 8023328"/>
              <a:gd name="connsiteY3758" fmla="*/ 369330 h 2380521"/>
              <a:gd name="connsiteX3759" fmla="*/ 2653415 w 8023328"/>
              <a:gd name="connsiteY3759" fmla="*/ 354153 h 2380521"/>
              <a:gd name="connsiteX3760" fmla="*/ 2582583 w 8023328"/>
              <a:gd name="connsiteY3760" fmla="*/ 354153 h 2380521"/>
              <a:gd name="connsiteX3761" fmla="*/ 2596439 w 8023328"/>
              <a:gd name="connsiteY3761" fmla="*/ 369330 h 2380521"/>
              <a:gd name="connsiteX3762" fmla="*/ 2582583 w 8023328"/>
              <a:gd name="connsiteY3762" fmla="*/ 383749 h 2380521"/>
              <a:gd name="connsiteX3763" fmla="*/ 2570184 w 8023328"/>
              <a:gd name="connsiteY3763" fmla="*/ 369330 h 2380521"/>
              <a:gd name="connsiteX3764" fmla="*/ 2582583 w 8023328"/>
              <a:gd name="connsiteY3764" fmla="*/ 354153 h 2380521"/>
              <a:gd name="connsiteX3765" fmla="*/ 2511029 w 8023328"/>
              <a:gd name="connsiteY3765" fmla="*/ 354153 h 2380521"/>
              <a:gd name="connsiteX3766" fmla="*/ 2525613 w 8023328"/>
              <a:gd name="connsiteY3766" fmla="*/ 369330 h 2380521"/>
              <a:gd name="connsiteX3767" fmla="*/ 2511029 w 8023328"/>
              <a:gd name="connsiteY3767" fmla="*/ 383749 h 2380521"/>
              <a:gd name="connsiteX3768" fmla="*/ 2499361 w 8023328"/>
              <a:gd name="connsiteY3768" fmla="*/ 369330 h 2380521"/>
              <a:gd name="connsiteX3769" fmla="*/ 2511029 w 8023328"/>
              <a:gd name="connsiteY3769" fmla="*/ 354153 h 2380521"/>
              <a:gd name="connsiteX3770" fmla="*/ 2439946 w 8023328"/>
              <a:gd name="connsiteY3770" fmla="*/ 354153 h 2380521"/>
              <a:gd name="connsiteX3771" fmla="*/ 2454732 w 8023328"/>
              <a:gd name="connsiteY3771" fmla="*/ 369330 h 2380521"/>
              <a:gd name="connsiteX3772" fmla="*/ 2439946 w 8023328"/>
              <a:gd name="connsiteY3772" fmla="*/ 383749 h 2380521"/>
              <a:gd name="connsiteX3773" fmla="*/ 2425156 w 8023328"/>
              <a:gd name="connsiteY3773" fmla="*/ 369330 h 2380521"/>
              <a:gd name="connsiteX3774" fmla="*/ 2439946 w 8023328"/>
              <a:gd name="connsiteY3774" fmla="*/ 354153 h 2380521"/>
              <a:gd name="connsiteX3775" fmla="*/ 2369110 w 8023328"/>
              <a:gd name="connsiteY3775" fmla="*/ 354153 h 2380521"/>
              <a:gd name="connsiteX3776" fmla="*/ 2383899 w 8023328"/>
              <a:gd name="connsiteY3776" fmla="*/ 369330 h 2380521"/>
              <a:gd name="connsiteX3777" fmla="*/ 2369110 w 8023328"/>
              <a:gd name="connsiteY3777" fmla="*/ 383749 h 2380521"/>
              <a:gd name="connsiteX3778" fmla="*/ 2354319 w 8023328"/>
              <a:gd name="connsiteY3778" fmla="*/ 369330 h 2380521"/>
              <a:gd name="connsiteX3779" fmla="*/ 2369110 w 8023328"/>
              <a:gd name="connsiteY3779" fmla="*/ 354153 h 2380521"/>
              <a:gd name="connsiteX3780" fmla="*/ 2298280 w 8023328"/>
              <a:gd name="connsiteY3780" fmla="*/ 354153 h 2380521"/>
              <a:gd name="connsiteX3781" fmla="*/ 2313068 w 8023328"/>
              <a:gd name="connsiteY3781" fmla="*/ 369330 h 2380521"/>
              <a:gd name="connsiteX3782" fmla="*/ 2298280 w 8023328"/>
              <a:gd name="connsiteY3782" fmla="*/ 383749 h 2380521"/>
              <a:gd name="connsiteX3783" fmla="*/ 2283490 w 8023328"/>
              <a:gd name="connsiteY3783" fmla="*/ 369330 h 2380521"/>
              <a:gd name="connsiteX3784" fmla="*/ 2298280 w 8023328"/>
              <a:gd name="connsiteY3784" fmla="*/ 354153 h 2380521"/>
              <a:gd name="connsiteX3785" fmla="*/ 2226517 w 8023328"/>
              <a:gd name="connsiteY3785" fmla="*/ 354153 h 2380521"/>
              <a:gd name="connsiteX3786" fmla="*/ 2238914 w 8023328"/>
              <a:gd name="connsiteY3786" fmla="*/ 369330 h 2380521"/>
              <a:gd name="connsiteX3787" fmla="*/ 2226517 w 8023328"/>
              <a:gd name="connsiteY3787" fmla="*/ 383749 h 2380521"/>
              <a:gd name="connsiteX3788" fmla="*/ 2212658 w 8023328"/>
              <a:gd name="connsiteY3788" fmla="*/ 369330 h 2380521"/>
              <a:gd name="connsiteX3789" fmla="*/ 2226517 w 8023328"/>
              <a:gd name="connsiteY3789" fmla="*/ 354153 h 2380521"/>
              <a:gd name="connsiteX3790" fmla="*/ 2155683 w 8023328"/>
              <a:gd name="connsiteY3790" fmla="*/ 354153 h 2380521"/>
              <a:gd name="connsiteX3791" fmla="*/ 2168081 w 8023328"/>
              <a:gd name="connsiteY3791" fmla="*/ 369330 h 2380521"/>
              <a:gd name="connsiteX3792" fmla="*/ 2155683 w 8023328"/>
              <a:gd name="connsiteY3792" fmla="*/ 383749 h 2380521"/>
              <a:gd name="connsiteX3793" fmla="*/ 2141827 w 8023328"/>
              <a:gd name="connsiteY3793" fmla="*/ 369330 h 2380521"/>
              <a:gd name="connsiteX3794" fmla="*/ 2155683 w 8023328"/>
              <a:gd name="connsiteY3794" fmla="*/ 354153 h 2380521"/>
              <a:gd name="connsiteX3795" fmla="*/ 2084849 w 8023328"/>
              <a:gd name="connsiteY3795" fmla="*/ 354153 h 2380521"/>
              <a:gd name="connsiteX3796" fmla="*/ 2097248 w 8023328"/>
              <a:gd name="connsiteY3796" fmla="*/ 369330 h 2380521"/>
              <a:gd name="connsiteX3797" fmla="*/ 2084849 w 8023328"/>
              <a:gd name="connsiteY3797" fmla="*/ 383749 h 2380521"/>
              <a:gd name="connsiteX3798" fmla="*/ 2070994 w 8023328"/>
              <a:gd name="connsiteY3798" fmla="*/ 369330 h 2380521"/>
              <a:gd name="connsiteX3799" fmla="*/ 2084849 w 8023328"/>
              <a:gd name="connsiteY3799" fmla="*/ 354153 h 2380521"/>
              <a:gd name="connsiteX3800" fmla="*/ 2011835 w 8023328"/>
              <a:gd name="connsiteY3800" fmla="*/ 354153 h 2380521"/>
              <a:gd name="connsiteX3801" fmla="*/ 2026421 w 8023328"/>
              <a:gd name="connsiteY3801" fmla="*/ 369330 h 2380521"/>
              <a:gd name="connsiteX3802" fmla="*/ 2011835 w 8023328"/>
              <a:gd name="connsiteY3802" fmla="*/ 383749 h 2380521"/>
              <a:gd name="connsiteX3803" fmla="*/ 2000166 w 8023328"/>
              <a:gd name="connsiteY3803" fmla="*/ 369330 h 2380521"/>
              <a:gd name="connsiteX3804" fmla="*/ 2011835 w 8023328"/>
              <a:gd name="connsiteY3804" fmla="*/ 354153 h 2380521"/>
              <a:gd name="connsiteX3805" fmla="*/ 1938362 w 8023328"/>
              <a:gd name="connsiteY3805" fmla="*/ 354153 h 2380521"/>
              <a:gd name="connsiteX3806" fmla="*/ 1952222 w 8023328"/>
              <a:gd name="connsiteY3806" fmla="*/ 369330 h 2380521"/>
              <a:gd name="connsiteX3807" fmla="*/ 1938362 w 8023328"/>
              <a:gd name="connsiteY3807" fmla="*/ 383749 h 2380521"/>
              <a:gd name="connsiteX3808" fmla="*/ 1925968 w 8023328"/>
              <a:gd name="connsiteY3808" fmla="*/ 369330 h 2380521"/>
              <a:gd name="connsiteX3809" fmla="*/ 1938362 w 8023328"/>
              <a:gd name="connsiteY3809" fmla="*/ 354153 h 2380521"/>
              <a:gd name="connsiteX3810" fmla="*/ 1867527 w 8023328"/>
              <a:gd name="connsiteY3810" fmla="*/ 354153 h 2380521"/>
              <a:gd name="connsiteX3811" fmla="*/ 1881384 w 8023328"/>
              <a:gd name="connsiteY3811" fmla="*/ 369330 h 2380521"/>
              <a:gd name="connsiteX3812" fmla="*/ 1867527 w 8023328"/>
              <a:gd name="connsiteY3812" fmla="*/ 383749 h 2380521"/>
              <a:gd name="connsiteX3813" fmla="*/ 1855129 w 8023328"/>
              <a:gd name="connsiteY3813" fmla="*/ 369330 h 2380521"/>
              <a:gd name="connsiteX3814" fmla="*/ 1867527 w 8023328"/>
              <a:gd name="connsiteY3814" fmla="*/ 354153 h 2380521"/>
              <a:gd name="connsiteX3815" fmla="*/ 1225708 w 8023328"/>
              <a:gd name="connsiteY3815" fmla="*/ 284879 h 2380521"/>
              <a:gd name="connsiteX3816" fmla="*/ 1240493 w 8023328"/>
              <a:gd name="connsiteY3816" fmla="*/ 298111 h 2380521"/>
              <a:gd name="connsiteX3817" fmla="*/ 1225708 w 8023328"/>
              <a:gd name="connsiteY3817" fmla="*/ 312900 h 2380521"/>
              <a:gd name="connsiteX3818" fmla="*/ 1210931 w 8023328"/>
              <a:gd name="connsiteY3818" fmla="*/ 298111 h 2380521"/>
              <a:gd name="connsiteX3819" fmla="*/ 1225708 w 8023328"/>
              <a:gd name="connsiteY3819" fmla="*/ 284879 h 2380521"/>
              <a:gd name="connsiteX3820" fmla="*/ 3440686 w 8023328"/>
              <a:gd name="connsiteY3820" fmla="*/ 283322 h 2380521"/>
              <a:gd name="connsiteX3821" fmla="*/ 3453083 w 8023328"/>
              <a:gd name="connsiteY3821" fmla="*/ 297178 h 2380521"/>
              <a:gd name="connsiteX3822" fmla="*/ 3440686 w 8023328"/>
              <a:gd name="connsiteY3822" fmla="*/ 309576 h 2380521"/>
              <a:gd name="connsiteX3823" fmla="*/ 3426830 w 8023328"/>
              <a:gd name="connsiteY3823" fmla="*/ 297178 h 2380521"/>
              <a:gd name="connsiteX3824" fmla="*/ 3440686 w 8023328"/>
              <a:gd name="connsiteY3824" fmla="*/ 283322 h 2380521"/>
              <a:gd name="connsiteX3825" fmla="*/ 3369857 w 8023328"/>
              <a:gd name="connsiteY3825" fmla="*/ 283322 h 2380521"/>
              <a:gd name="connsiteX3826" fmla="*/ 3382254 w 8023328"/>
              <a:gd name="connsiteY3826" fmla="*/ 297178 h 2380521"/>
              <a:gd name="connsiteX3827" fmla="*/ 3369857 w 8023328"/>
              <a:gd name="connsiteY3827" fmla="*/ 309576 h 2380521"/>
              <a:gd name="connsiteX3828" fmla="*/ 3356001 w 8023328"/>
              <a:gd name="connsiteY3828" fmla="*/ 297178 h 2380521"/>
              <a:gd name="connsiteX3829" fmla="*/ 3369857 w 8023328"/>
              <a:gd name="connsiteY3829" fmla="*/ 283322 h 2380521"/>
              <a:gd name="connsiteX3830" fmla="*/ 3299100 w 8023328"/>
              <a:gd name="connsiteY3830" fmla="*/ 283322 h 2380521"/>
              <a:gd name="connsiteX3831" fmla="*/ 3311496 w 8023328"/>
              <a:gd name="connsiteY3831" fmla="*/ 297178 h 2380521"/>
              <a:gd name="connsiteX3832" fmla="*/ 3299100 w 8023328"/>
              <a:gd name="connsiteY3832" fmla="*/ 309576 h 2380521"/>
              <a:gd name="connsiteX3833" fmla="*/ 3285242 w 8023328"/>
              <a:gd name="connsiteY3833" fmla="*/ 297178 h 2380521"/>
              <a:gd name="connsiteX3834" fmla="*/ 3299100 w 8023328"/>
              <a:gd name="connsiteY3834" fmla="*/ 283322 h 2380521"/>
              <a:gd name="connsiteX3835" fmla="*/ 3226808 w 8023328"/>
              <a:gd name="connsiteY3835" fmla="*/ 283322 h 2380521"/>
              <a:gd name="connsiteX3836" fmla="*/ 3240664 w 8023328"/>
              <a:gd name="connsiteY3836" fmla="*/ 297178 h 2380521"/>
              <a:gd name="connsiteX3837" fmla="*/ 3226808 w 8023328"/>
              <a:gd name="connsiteY3837" fmla="*/ 309576 h 2380521"/>
              <a:gd name="connsiteX3838" fmla="*/ 3214410 w 8023328"/>
              <a:gd name="connsiteY3838" fmla="*/ 297178 h 2380521"/>
              <a:gd name="connsiteX3839" fmla="*/ 3226808 w 8023328"/>
              <a:gd name="connsiteY3839" fmla="*/ 283322 h 2380521"/>
              <a:gd name="connsiteX3840" fmla="*/ 3152605 w 8023328"/>
              <a:gd name="connsiteY3840" fmla="*/ 283322 h 2380521"/>
              <a:gd name="connsiteX3841" fmla="*/ 3166462 w 8023328"/>
              <a:gd name="connsiteY3841" fmla="*/ 297178 h 2380521"/>
              <a:gd name="connsiteX3842" fmla="*/ 3152605 w 8023328"/>
              <a:gd name="connsiteY3842" fmla="*/ 309576 h 2380521"/>
              <a:gd name="connsiteX3843" fmla="*/ 3140209 w 8023328"/>
              <a:gd name="connsiteY3843" fmla="*/ 297178 h 2380521"/>
              <a:gd name="connsiteX3844" fmla="*/ 3152605 w 8023328"/>
              <a:gd name="connsiteY3844" fmla="*/ 283322 h 2380521"/>
              <a:gd name="connsiteX3845" fmla="*/ 3081774 w 8023328"/>
              <a:gd name="connsiteY3845" fmla="*/ 283322 h 2380521"/>
              <a:gd name="connsiteX3846" fmla="*/ 3095628 w 8023328"/>
              <a:gd name="connsiteY3846" fmla="*/ 297178 h 2380521"/>
              <a:gd name="connsiteX3847" fmla="*/ 3081774 w 8023328"/>
              <a:gd name="connsiteY3847" fmla="*/ 309576 h 2380521"/>
              <a:gd name="connsiteX3848" fmla="*/ 3069375 w 8023328"/>
              <a:gd name="connsiteY3848" fmla="*/ 297178 h 2380521"/>
              <a:gd name="connsiteX3849" fmla="*/ 3081774 w 8023328"/>
              <a:gd name="connsiteY3849" fmla="*/ 283322 h 2380521"/>
              <a:gd name="connsiteX3850" fmla="*/ 3013717 w 8023328"/>
              <a:gd name="connsiteY3850" fmla="*/ 283322 h 2380521"/>
              <a:gd name="connsiteX3851" fmla="*/ 3028135 w 8023328"/>
              <a:gd name="connsiteY3851" fmla="*/ 297178 h 2380521"/>
              <a:gd name="connsiteX3852" fmla="*/ 3013717 w 8023328"/>
              <a:gd name="connsiteY3852" fmla="*/ 309576 h 2380521"/>
              <a:gd name="connsiteX3853" fmla="*/ 2998539 w 8023328"/>
              <a:gd name="connsiteY3853" fmla="*/ 297178 h 2380521"/>
              <a:gd name="connsiteX3854" fmla="*/ 3013717 w 8023328"/>
              <a:gd name="connsiteY3854" fmla="*/ 283322 h 2380521"/>
              <a:gd name="connsiteX3855" fmla="*/ 2942494 w 8023328"/>
              <a:gd name="connsiteY3855" fmla="*/ 283322 h 2380521"/>
              <a:gd name="connsiteX3856" fmla="*/ 2957288 w 8023328"/>
              <a:gd name="connsiteY3856" fmla="*/ 298111 h 2380521"/>
              <a:gd name="connsiteX3857" fmla="*/ 2942494 w 8023328"/>
              <a:gd name="connsiteY3857" fmla="*/ 312900 h 2380521"/>
              <a:gd name="connsiteX3858" fmla="*/ 2927711 w 8023328"/>
              <a:gd name="connsiteY3858" fmla="*/ 298111 h 2380521"/>
              <a:gd name="connsiteX3859" fmla="*/ 2942494 w 8023328"/>
              <a:gd name="connsiteY3859" fmla="*/ 283322 h 2380521"/>
              <a:gd name="connsiteX3860" fmla="*/ 2868293 w 8023328"/>
              <a:gd name="connsiteY3860" fmla="*/ 283322 h 2380521"/>
              <a:gd name="connsiteX3861" fmla="*/ 2883087 w 8023328"/>
              <a:gd name="connsiteY3861" fmla="*/ 298111 h 2380521"/>
              <a:gd name="connsiteX3862" fmla="*/ 2868293 w 8023328"/>
              <a:gd name="connsiteY3862" fmla="*/ 312900 h 2380521"/>
              <a:gd name="connsiteX3863" fmla="*/ 2853507 w 8023328"/>
              <a:gd name="connsiteY3863" fmla="*/ 298111 h 2380521"/>
              <a:gd name="connsiteX3864" fmla="*/ 2868293 w 8023328"/>
              <a:gd name="connsiteY3864" fmla="*/ 283322 h 2380521"/>
              <a:gd name="connsiteX3865" fmla="*/ 2796535 w 8023328"/>
              <a:gd name="connsiteY3865" fmla="*/ 283322 h 2380521"/>
              <a:gd name="connsiteX3866" fmla="*/ 2808934 w 8023328"/>
              <a:gd name="connsiteY3866" fmla="*/ 298111 h 2380521"/>
              <a:gd name="connsiteX3867" fmla="*/ 2796535 w 8023328"/>
              <a:gd name="connsiteY3867" fmla="*/ 312900 h 2380521"/>
              <a:gd name="connsiteX3868" fmla="*/ 2782678 w 8023328"/>
              <a:gd name="connsiteY3868" fmla="*/ 298111 h 2380521"/>
              <a:gd name="connsiteX3869" fmla="*/ 2796535 w 8023328"/>
              <a:gd name="connsiteY3869" fmla="*/ 283322 h 2380521"/>
              <a:gd name="connsiteX3870" fmla="*/ 2725698 w 8023328"/>
              <a:gd name="connsiteY3870" fmla="*/ 283322 h 2380521"/>
              <a:gd name="connsiteX3871" fmla="*/ 2738100 w 8023328"/>
              <a:gd name="connsiteY3871" fmla="*/ 298111 h 2380521"/>
              <a:gd name="connsiteX3872" fmla="*/ 2725698 w 8023328"/>
              <a:gd name="connsiteY3872" fmla="*/ 312900 h 2380521"/>
              <a:gd name="connsiteX3873" fmla="*/ 2711846 w 8023328"/>
              <a:gd name="connsiteY3873" fmla="*/ 298111 h 2380521"/>
              <a:gd name="connsiteX3874" fmla="*/ 2725698 w 8023328"/>
              <a:gd name="connsiteY3874" fmla="*/ 283322 h 2380521"/>
              <a:gd name="connsiteX3875" fmla="*/ 2653415 w 8023328"/>
              <a:gd name="connsiteY3875" fmla="*/ 283322 h 2380521"/>
              <a:gd name="connsiteX3876" fmla="*/ 2667270 w 8023328"/>
              <a:gd name="connsiteY3876" fmla="*/ 298111 h 2380521"/>
              <a:gd name="connsiteX3877" fmla="*/ 2653415 w 8023328"/>
              <a:gd name="connsiteY3877" fmla="*/ 312900 h 2380521"/>
              <a:gd name="connsiteX3878" fmla="*/ 2641021 w 8023328"/>
              <a:gd name="connsiteY3878" fmla="*/ 298111 h 2380521"/>
              <a:gd name="connsiteX3879" fmla="*/ 2653415 w 8023328"/>
              <a:gd name="connsiteY3879" fmla="*/ 283322 h 2380521"/>
              <a:gd name="connsiteX3880" fmla="*/ 2582583 w 8023328"/>
              <a:gd name="connsiteY3880" fmla="*/ 283322 h 2380521"/>
              <a:gd name="connsiteX3881" fmla="*/ 2596439 w 8023328"/>
              <a:gd name="connsiteY3881" fmla="*/ 298111 h 2380521"/>
              <a:gd name="connsiteX3882" fmla="*/ 2582583 w 8023328"/>
              <a:gd name="connsiteY3882" fmla="*/ 312900 h 2380521"/>
              <a:gd name="connsiteX3883" fmla="*/ 2570189 w 8023328"/>
              <a:gd name="connsiteY3883" fmla="*/ 298111 h 2380521"/>
              <a:gd name="connsiteX3884" fmla="*/ 2582583 w 8023328"/>
              <a:gd name="connsiteY3884" fmla="*/ 283322 h 2380521"/>
              <a:gd name="connsiteX3885" fmla="*/ 2511029 w 8023328"/>
              <a:gd name="connsiteY3885" fmla="*/ 283322 h 2380521"/>
              <a:gd name="connsiteX3886" fmla="*/ 2525613 w 8023328"/>
              <a:gd name="connsiteY3886" fmla="*/ 298111 h 2380521"/>
              <a:gd name="connsiteX3887" fmla="*/ 2511029 w 8023328"/>
              <a:gd name="connsiteY3887" fmla="*/ 312900 h 2380521"/>
              <a:gd name="connsiteX3888" fmla="*/ 2499361 w 8023328"/>
              <a:gd name="connsiteY3888" fmla="*/ 298111 h 2380521"/>
              <a:gd name="connsiteX3889" fmla="*/ 2511029 w 8023328"/>
              <a:gd name="connsiteY3889" fmla="*/ 283322 h 2380521"/>
              <a:gd name="connsiteX3890" fmla="*/ 2439946 w 8023328"/>
              <a:gd name="connsiteY3890" fmla="*/ 283322 h 2380521"/>
              <a:gd name="connsiteX3891" fmla="*/ 2454732 w 8023328"/>
              <a:gd name="connsiteY3891" fmla="*/ 298111 h 2380521"/>
              <a:gd name="connsiteX3892" fmla="*/ 2439946 w 8023328"/>
              <a:gd name="connsiteY3892" fmla="*/ 312900 h 2380521"/>
              <a:gd name="connsiteX3893" fmla="*/ 2425156 w 8023328"/>
              <a:gd name="connsiteY3893" fmla="*/ 298111 h 2380521"/>
              <a:gd name="connsiteX3894" fmla="*/ 2439946 w 8023328"/>
              <a:gd name="connsiteY3894" fmla="*/ 283322 h 2380521"/>
              <a:gd name="connsiteX3895" fmla="*/ 2369110 w 8023328"/>
              <a:gd name="connsiteY3895" fmla="*/ 283322 h 2380521"/>
              <a:gd name="connsiteX3896" fmla="*/ 2383899 w 8023328"/>
              <a:gd name="connsiteY3896" fmla="*/ 298111 h 2380521"/>
              <a:gd name="connsiteX3897" fmla="*/ 2369110 w 8023328"/>
              <a:gd name="connsiteY3897" fmla="*/ 312900 h 2380521"/>
              <a:gd name="connsiteX3898" fmla="*/ 2354319 w 8023328"/>
              <a:gd name="connsiteY3898" fmla="*/ 298111 h 2380521"/>
              <a:gd name="connsiteX3899" fmla="*/ 2369110 w 8023328"/>
              <a:gd name="connsiteY3899" fmla="*/ 283322 h 2380521"/>
              <a:gd name="connsiteX3900" fmla="*/ 2298280 w 8023328"/>
              <a:gd name="connsiteY3900" fmla="*/ 283322 h 2380521"/>
              <a:gd name="connsiteX3901" fmla="*/ 2313068 w 8023328"/>
              <a:gd name="connsiteY3901" fmla="*/ 298111 h 2380521"/>
              <a:gd name="connsiteX3902" fmla="*/ 2298280 w 8023328"/>
              <a:gd name="connsiteY3902" fmla="*/ 312900 h 2380521"/>
              <a:gd name="connsiteX3903" fmla="*/ 2283490 w 8023328"/>
              <a:gd name="connsiteY3903" fmla="*/ 298111 h 2380521"/>
              <a:gd name="connsiteX3904" fmla="*/ 2298280 w 8023328"/>
              <a:gd name="connsiteY3904" fmla="*/ 283322 h 2380521"/>
              <a:gd name="connsiteX3905" fmla="*/ 2226517 w 8023328"/>
              <a:gd name="connsiteY3905" fmla="*/ 283322 h 2380521"/>
              <a:gd name="connsiteX3906" fmla="*/ 2238914 w 8023328"/>
              <a:gd name="connsiteY3906" fmla="*/ 298111 h 2380521"/>
              <a:gd name="connsiteX3907" fmla="*/ 2226517 w 8023328"/>
              <a:gd name="connsiteY3907" fmla="*/ 312900 h 2380521"/>
              <a:gd name="connsiteX3908" fmla="*/ 2212658 w 8023328"/>
              <a:gd name="connsiteY3908" fmla="*/ 298111 h 2380521"/>
              <a:gd name="connsiteX3909" fmla="*/ 2226517 w 8023328"/>
              <a:gd name="connsiteY3909" fmla="*/ 283322 h 2380521"/>
              <a:gd name="connsiteX3910" fmla="*/ 2155683 w 8023328"/>
              <a:gd name="connsiteY3910" fmla="*/ 283322 h 2380521"/>
              <a:gd name="connsiteX3911" fmla="*/ 2168081 w 8023328"/>
              <a:gd name="connsiteY3911" fmla="*/ 298111 h 2380521"/>
              <a:gd name="connsiteX3912" fmla="*/ 2155683 w 8023328"/>
              <a:gd name="connsiteY3912" fmla="*/ 312900 h 2380521"/>
              <a:gd name="connsiteX3913" fmla="*/ 2141827 w 8023328"/>
              <a:gd name="connsiteY3913" fmla="*/ 298111 h 2380521"/>
              <a:gd name="connsiteX3914" fmla="*/ 2155683 w 8023328"/>
              <a:gd name="connsiteY3914" fmla="*/ 283322 h 2380521"/>
              <a:gd name="connsiteX3915" fmla="*/ 2084849 w 8023328"/>
              <a:gd name="connsiteY3915" fmla="*/ 283322 h 2380521"/>
              <a:gd name="connsiteX3916" fmla="*/ 2097248 w 8023328"/>
              <a:gd name="connsiteY3916" fmla="*/ 298111 h 2380521"/>
              <a:gd name="connsiteX3917" fmla="*/ 2084849 w 8023328"/>
              <a:gd name="connsiteY3917" fmla="*/ 312900 h 2380521"/>
              <a:gd name="connsiteX3918" fmla="*/ 2070994 w 8023328"/>
              <a:gd name="connsiteY3918" fmla="*/ 298111 h 2380521"/>
              <a:gd name="connsiteX3919" fmla="*/ 2084849 w 8023328"/>
              <a:gd name="connsiteY3919" fmla="*/ 283322 h 2380521"/>
              <a:gd name="connsiteX3920" fmla="*/ 2011835 w 8023328"/>
              <a:gd name="connsiteY3920" fmla="*/ 283322 h 2380521"/>
              <a:gd name="connsiteX3921" fmla="*/ 2026421 w 8023328"/>
              <a:gd name="connsiteY3921" fmla="*/ 298111 h 2380521"/>
              <a:gd name="connsiteX3922" fmla="*/ 2011835 w 8023328"/>
              <a:gd name="connsiteY3922" fmla="*/ 312900 h 2380521"/>
              <a:gd name="connsiteX3923" fmla="*/ 2000168 w 8023328"/>
              <a:gd name="connsiteY3923" fmla="*/ 298111 h 2380521"/>
              <a:gd name="connsiteX3924" fmla="*/ 2011835 w 8023328"/>
              <a:gd name="connsiteY3924" fmla="*/ 283322 h 2380521"/>
              <a:gd name="connsiteX3925" fmla="*/ 1938362 w 8023328"/>
              <a:gd name="connsiteY3925" fmla="*/ 283322 h 2380521"/>
              <a:gd name="connsiteX3926" fmla="*/ 1952222 w 8023328"/>
              <a:gd name="connsiteY3926" fmla="*/ 298111 h 2380521"/>
              <a:gd name="connsiteX3927" fmla="*/ 1938362 w 8023328"/>
              <a:gd name="connsiteY3927" fmla="*/ 312900 h 2380521"/>
              <a:gd name="connsiteX3928" fmla="*/ 1925968 w 8023328"/>
              <a:gd name="connsiteY3928" fmla="*/ 298111 h 2380521"/>
              <a:gd name="connsiteX3929" fmla="*/ 1938362 w 8023328"/>
              <a:gd name="connsiteY3929" fmla="*/ 283322 h 2380521"/>
              <a:gd name="connsiteX3930" fmla="*/ 1867527 w 8023328"/>
              <a:gd name="connsiteY3930" fmla="*/ 283322 h 2380521"/>
              <a:gd name="connsiteX3931" fmla="*/ 1881384 w 8023328"/>
              <a:gd name="connsiteY3931" fmla="*/ 298111 h 2380521"/>
              <a:gd name="connsiteX3932" fmla="*/ 1867527 w 8023328"/>
              <a:gd name="connsiteY3932" fmla="*/ 312900 h 2380521"/>
              <a:gd name="connsiteX3933" fmla="*/ 1855129 w 8023328"/>
              <a:gd name="connsiteY3933" fmla="*/ 298111 h 2380521"/>
              <a:gd name="connsiteX3934" fmla="*/ 1867527 w 8023328"/>
              <a:gd name="connsiteY3934" fmla="*/ 283322 h 2380521"/>
              <a:gd name="connsiteX3935" fmla="*/ 1799085 w 8023328"/>
              <a:gd name="connsiteY3935" fmla="*/ 283322 h 2380521"/>
              <a:gd name="connsiteX3936" fmla="*/ 1813876 w 8023328"/>
              <a:gd name="connsiteY3936" fmla="*/ 298111 h 2380521"/>
              <a:gd name="connsiteX3937" fmla="*/ 1799085 w 8023328"/>
              <a:gd name="connsiteY3937" fmla="*/ 312900 h 2380521"/>
              <a:gd name="connsiteX3938" fmla="*/ 1784300 w 8023328"/>
              <a:gd name="connsiteY3938" fmla="*/ 298111 h 2380521"/>
              <a:gd name="connsiteX3939" fmla="*/ 1799085 w 8023328"/>
              <a:gd name="connsiteY3939" fmla="*/ 283322 h 2380521"/>
              <a:gd name="connsiteX3940" fmla="*/ 1728262 w 8023328"/>
              <a:gd name="connsiteY3940" fmla="*/ 283322 h 2380521"/>
              <a:gd name="connsiteX3941" fmla="*/ 1743052 w 8023328"/>
              <a:gd name="connsiteY3941" fmla="*/ 298111 h 2380521"/>
              <a:gd name="connsiteX3942" fmla="*/ 1728262 w 8023328"/>
              <a:gd name="connsiteY3942" fmla="*/ 312900 h 2380521"/>
              <a:gd name="connsiteX3943" fmla="*/ 1713472 w 8023328"/>
              <a:gd name="connsiteY3943" fmla="*/ 298111 h 2380521"/>
              <a:gd name="connsiteX3944" fmla="*/ 1728262 w 8023328"/>
              <a:gd name="connsiteY3944" fmla="*/ 283322 h 2380521"/>
              <a:gd name="connsiteX3945" fmla="*/ 1656498 w 8023328"/>
              <a:gd name="connsiteY3945" fmla="*/ 283322 h 2380521"/>
              <a:gd name="connsiteX3946" fmla="*/ 1668897 w 8023328"/>
              <a:gd name="connsiteY3946" fmla="*/ 298111 h 2380521"/>
              <a:gd name="connsiteX3947" fmla="*/ 1656498 w 8023328"/>
              <a:gd name="connsiteY3947" fmla="*/ 312900 h 2380521"/>
              <a:gd name="connsiteX3948" fmla="*/ 1642650 w 8023328"/>
              <a:gd name="connsiteY3948" fmla="*/ 298111 h 2380521"/>
              <a:gd name="connsiteX3949" fmla="*/ 1656498 w 8023328"/>
              <a:gd name="connsiteY3949" fmla="*/ 283322 h 2380521"/>
              <a:gd name="connsiteX3950" fmla="*/ 1582299 w 8023328"/>
              <a:gd name="connsiteY3950" fmla="*/ 283322 h 2380521"/>
              <a:gd name="connsiteX3951" fmla="*/ 1594704 w 8023328"/>
              <a:gd name="connsiteY3951" fmla="*/ 298111 h 2380521"/>
              <a:gd name="connsiteX3952" fmla="*/ 1582299 w 8023328"/>
              <a:gd name="connsiteY3952" fmla="*/ 312900 h 2380521"/>
              <a:gd name="connsiteX3953" fmla="*/ 1568441 w 8023328"/>
              <a:gd name="connsiteY3953" fmla="*/ 298111 h 2380521"/>
              <a:gd name="connsiteX3954" fmla="*/ 1582299 w 8023328"/>
              <a:gd name="connsiteY3954" fmla="*/ 283322 h 2380521"/>
              <a:gd name="connsiteX3955" fmla="*/ 1512198 w 8023328"/>
              <a:gd name="connsiteY3955" fmla="*/ 283322 h 2380521"/>
              <a:gd name="connsiteX3956" fmla="*/ 1523865 w 8023328"/>
              <a:gd name="connsiteY3956" fmla="*/ 298111 h 2380521"/>
              <a:gd name="connsiteX3957" fmla="*/ 1512198 w 8023328"/>
              <a:gd name="connsiteY3957" fmla="*/ 312900 h 2380521"/>
              <a:gd name="connsiteX3958" fmla="*/ 1497612 w 8023328"/>
              <a:gd name="connsiteY3958" fmla="*/ 298111 h 2380521"/>
              <a:gd name="connsiteX3959" fmla="*/ 1512198 w 8023328"/>
              <a:gd name="connsiteY3959" fmla="*/ 283322 h 2380521"/>
              <a:gd name="connsiteX3960" fmla="*/ 1439173 w 8023328"/>
              <a:gd name="connsiteY3960" fmla="*/ 283322 h 2380521"/>
              <a:gd name="connsiteX3961" fmla="*/ 1453026 w 8023328"/>
              <a:gd name="connsiteY3961" fmla="*/ 298111 h 2380521"/>
              <a:gd name="connsiteX3962" fmla="*/ 1439173 w 8023328"/>
              <a:gd name="connsiteY3962" fmla="*/ 312900 h 2380521"/>
              <a:gd name="connsiteX3963" fmla="*/ 1426777 w 8023328"/>
              <a:gd name="connsiteY3963" fmla="*/ 298111 h 2380521"/>
              <a:gd name="connsiteX3964" fmla="*/ 1439173 w 8023328"/>
              <a:gd name="connsiteY3964" fmla="*/ 283322 h 2380521"/>
              <a:gd name="connsiteX3965" fmla="*/ 1368347 w 8023328"/>
              <a:gd name="connsiteY3965" fmla="*/ 283322 h 2380521"/>
              <a:gd name="connsiteX3966" fmla="*/ 1382200 w 8023328"/>
              <a:gd name="connsiteY3966" fmla="*/ 298111 h 2380521"/>
              <a:gd name="connsiteX3967" fmla="*/ 1368347 w 8023328"/>
              <a:gd name="connsiteY3967" fmla="*/ 312900 h 2380521"/>
              <a:gd name="connsiteX3968" fmla="*/ 1355949 w 8023328"/>
              <a:gd name="connsiteY3968" fmla="*/ 298111 h 2380521"/>
              <a:gd name="connsiteX3969" fmla="*/ 1368347 w 8023328"/>
              <a:gd name="connsiteY3969" fmla="*/ 283322 h 2380521"/>
              <a:gd name="connsiteX3970" fmla="*/ 1297518 w 8023328"/>
              <a:gd name="connsiteY3970" fmla="*/ 283322 h 2380521"/>
              <a:gd name="connsiteX3971" fmla="*/ 1311374 w 8023328"/>
              <a:gd name="connsiteY3971" fmla="*/ 298111 h 2380521"/>
              <a:gd name="connsiteX3972" fmla="*/ 1297518 w 8023328"/>
              <a:gd name="connsiteY3972" fmla="*/ 312900 h 2380521"/>
              <a:gd name="connsiteX3973" fmla="*/ 1285121 w 8023328"/>
              <a:gd name="connsiteY3973" fmla="*/ 298111 h 2380521"/>
              <a:gd name="connsiteX3974" fmla="*/ 1297518 w 8023328"/>
              <a:gd name="connsiteY3974" fmla="*/ 283322 h 2380521"/>
              <a:gd name="connsiteX3975" fmla="*/ 1154890 w 8023328"/>
              <a:gd name="connsiteY3975" fmla="*/ 283322 h 2380521"/>
              <a:gd name="connsiteX3976" fmla="*/ 1169683 w 8023328"/>
              <a:gd name="connsiteY3976" fmla="*/ 295719 h 2380521"/>
              <a:gd name="connsiteX3977" fmla="*/ 1154890 w 8023328"/>
              <a:gd name="connsiteY3977" fmla="*/ 309576 h 2380521"/>
              <a:gd name="connsiteX3978" fmla="*/ 1140101 w 8023328"/>
              <a:gd name="connsiteY3978" fmla="*/ 295719 h 2380521"/>
              <a:gd name="connsiteX3979" fmla="*/ 1154890 w 8023328"/>
              <a:gd name="connsiteY3979" fmla="*/ 283322 h 2380521"/>
              <a:gd name="connsiteX3980" fmla="*/ 1084059 w 8023328"/>
              <a:gd name="connsiteY3980" fmla="*/ 283322 h 2380521"/>
              <a:gd name="connsiteX3981" fmla="*/ 1098847 w 8023328"/>
              <a:gd name="connsiteY3981" fmla="*/ 295719 h 2380521"/>
              <a:gd name="connsiteX3982" fmla="*/ 1084059 w 8023328"/>
              <a:gd name="connsiteY3982" fmla="*/ 309576 h 2380521"/>
              <a:gd name="connsiteX3983" fmla="*/ 1069272 w 8023328"/>
              <a:gd name="connsiteY3983" fmla="*/ 295719 h 2380521"/>
              <a:gd name="connsiteX3984" fmla="*/ 1084059 w 8023328"/>
              <a:gd name="connsiteY3984" fmla="*/ 283322 h 2380521"/>
              <a:gd name="connsiteX3985" fmla="*/ 1013024 w 8023328"/>
              <a:gd name="connsiteY3985" fmla="*/ 283322 h 2380521"/>
              <a:gd name="connsiteX3986" fmla="*/ 1024691 w 8023328"/>
              <a:gd name="connsiteY3986" fmla="*/ 295719 h 2380521"/>
              <a:gd name="connsiteX3987" fmla="*/ 1013024 w 8023328"/>
              <a:gd name="connsiteY3987" fmla="*/ 309576 h 2380521"/>
              <a:gd name="connsiteX3988" fmla="*/ 998442 w 8023328"/>
              <a:gd name="connsiteY3988" fmla="*/ 295719 h 2380521"/>
              <a:gd name="connsiteX3989" fmla="*/ 1013024 w 8023328"/>
              <a:gd name="connsiteY3989" fmla="*/ 283322 h 2380521"/>
              <a:gd name="connsiteX3990" fmla="*/ 941467 w 8023328"/>
              <a:gd name="connsiteY3990" fmla="*/ 283322 h 2380521"/>
              <a:gd name="connsiteX3991" fmla="*/ 953869 w 8023328"/>
              <a:gd name="connsiteY3991" fmla="*/ 295719 h 2380521"/>
              <a:gd name="connsiteX3992" fmla="*/ 941467 w 8023328"/>
              <a:gd name="connsiteY3992" fmla="*/ 309576 h 2380521"/>
              <a:gd name="connsiteX3993" fmla="*/ 927612 w 8023328"/>
              <a:gd name="connsiteY3993" fmla="*/ 295719 h 2380521"/>
              <a:gd name="connsiteX3994" fmla="*/ 941467 w 8023328"/>
              <a:gd name="connsiteY3994" fmla="*/ 283322 h 2380521"/>
              <a:gd name="connsiteX3995" fmla="*/ 3299102 w 8023328"/>
              <a:gd name="connsiteY3995" fmla="*/ 212492 h 2380521"/>
              <a:gd name="connsiteX3996" fmla="*/ 3311499 w 8023328"/>
              <a:gd name="connsiteY3996" fmla="*/ 226348 h 2380521"/>
              <a:gd name="connsiteX3997" fmla="*/ 3299102 w 8023328"/>
              <a:gd name="connsiteY3997" fmla="*/ 238746 h 2380521"/>
              <a:gd name="connsiteX3998" fmla="*/ 3285245 w 8023328"/>
              <a:gd name="connsiteY3998" fmla="*/ 226348 h 2380521"/>
              <a:gd name="connsiteX3999" fmla="*/ 3299102 w 8023328"/>
              <a:gd name="connsiteY3999" fmla="*/ 212492 h 2380521"/>
              <a:gd name="connsiteX4000" fmla="*/ 3226811 w 8023328"/>
              <a:gd name="connsiteY4000" fmla="*/ 212492 h 2380521"/>
              <a:gd name="connsiteX4001" fmla="*/ 3240667 w 8023328"/>
              <a:gd name="connsiteY4001" fmla="*/ 226348 h 2380521"/>
              <a:gd name="connsiteX4002" fmla="*/ 3226811 w 8023328"/>
              <a:gd name="connsiteY4002" fmla="*/ 238746 h 2380521"/>
              <a:gd name="connsiteX4003" fmla="*/ 3214412 w 8023328"/>
              <a:gd name="connsiteY4003" fmla="*/ 226348 h 2380521"/>
              <a:gd name="connsiteX4004" fmla="*/ 3226811 w 8023328"/>
              <a:gd name="connsiteY4004" fmla="*/ 212492 h 2380521"/>
              <a:gd name="connsiteX4005" fmla="*/ 3152608 w 8023328"/>
              <a:gd name="connsiteY4005" fmla="*/ 212492 h 2380521"/>
              <a:gd name="connsiteX4006" fmla="*/ 3166462 w 8023328"/>
              <a:gd name="connsiteY4006" fmla="*/ 226348 h 2380521"/>
              <a:gd name="connsiteX4007" fmla="*/ 3152608 w 8023328"/>
              <a:gd name="connsiteY4007" fmla="*/ 238746 h 2380521"/>
              <a:gd name="connsiteX4008" fmla="*/ 3140211 w 8023328"/>
              <a:gd name="connsiteY4008" fmla="*/ 226348 h 2380521"/>
              <a:gd name="connsiteX4009" fmla="*/ 3152608 w 8023328"/>
              <a:gd name="connsiteY4009" fmla="*/ 212492 h 2380521"/>
              <a:gd name="connsiteX4010" fmla="*/ 3081775 w 8023328"/>
              <a:gd name="connsiteY4010" fmla="*/ 212492 h 2380521"/>
              <a:gd name="connsiteX4011" fmla="*/ 3095628 w 8023328"/>
              <a:gd name="connsiteY4011" fmla="*/ 226348 h 2380521"/>
              <a:gd name="connsiteX4012" fmla="*/ 3081775 w 8023328"/>
              <a:gd name="connsiteY4012" fmla="*/ 238746 h 2380521"/>
              <a:gd name="connsiteX4013" fmla="*/ 3069375 w 8023328"/>
              <a:gd name="connsiteY4013" fmla="*/ 226348 h 2380521"/>
              <a:gd name="connsiteX4014" fmla="*/ 3081775 w 8023328"/>
              <a:gd name="connsiteY4014" fmla="*/ 212492 h 2380521"/>
              <a:gd name="connsiteX4015" fmla="*/ 3013720 w 8023328"/>
              <a:gd name="connsiteY4015" fmla="*/ 212492 h 2380521"/>
              <a:gd name="connsiteX4016" fmla="*/ 3028140 w 8023328"/>
              <a:gd name="connsiteY4016" fmla="*/ 226348 h 2380521"/>
              <a:gd name="connsiteX4017" fmla="*/ 3013720 w 8023328"/>
              <a:gd name="connsiteY4017" fmla="*/ 238746 h 2380521"/>
              <a:gd name="connsiteX4018" fmla="*/ 2998542 w 8023328"/>
              <a:gd name="connsiteY4018" fmla="*/ 226348 h 2380521"/>
              <a:gd name="connsiteX4019" fmla="*/ 3013720 w 8023328"/>
              <a:gd name="connsiteY4019" fmla="*/ 212492 h 2380521"/>
              <a:gd name="connsiteX4020" fmla="*/ 2942497 w 8023328"/>
              <a:gd name="connsiteY4020" fmla="*/ 212492 h 2380521"/>
              <a:gd name="connsiteX4021" fmla="*/ 2957293 w 8023328"/>
              <a:gd name="connsiteY4021" fmla="*/ 226348 h 2380521"/>
              <a:gd name="connsiteX4022" fmla="*/ 2942497 w 8023328"/>
              <a:gd name="connsiteY4022" fmla="*/ 238746 h 2380521"/>
              <a:gd name="connsiteX4023" fmla="*/ 2927716 w 8023328"/>
              <a:gd name="connsiteY4023" fmla="*/ 226348 h 2380521"/>
              <a:gd name="connsiteX4024" fmla="*/ 2942497 w 8023328"/>
              <a:gd name="connsiteY4024" fmla="*/ 212492 h 2380521"/>
              <a:gd name="connsiteX4025" fmla="*/ 2867363 w 8023328"/>
              <a:gd name="connsiteY4025" fmla="*/ 212492 h 2380521"/>
              <a:gd name="connsiteX4026" fmla="*/ 2879765 w 8023328"/>
              <a:gd name="connsiteY4026" fmla="*/ 226348 h 2380521"/>
              <a:gd name="connsiteX4027" fmla="*/ 2867363 w 8023328"/>
              <a:gd name="connsiteY4027" fmla="*/ 238746 h 2380521"/>
              <a:gd name="connsiteX4028" fmla="*/ 2853510 w 8023328"/>
              <a:gd name="connsiteY4028" fmla="*/ 226348 h 2380521"/>
              <a:gd name="connsiteX4029" fmla="*/ 2867363 w 8023328"/>
              <a:gd name="connsiteY4029" fmla="*/ 212492 h 2380521"/>
              <a:gd name="connsiteX4030" fmla="*/ 2796538 w 8023328"/>
              <a:gd name="connsiteY4030" fmla="*/ 212492 h 2380521"/>
              <a:gd name="connsiteX4031" fmla="*/ 2808934 w 8023328"/>
              <a:gd name="connsiteY4031" fmla="*/ 226348 h 2380521"/>
              <a:gd name="connsiteX4032" fmla="*/ 2796538 w 8023328"/>
              <a:gd name="connsiteY4032" fmla="*/ 238746 h 2380521"/>
              <a:gd name="connsiteX4033" fmla="*/ 2782680 w 8023328"/>
              <a:gd name="connsiteY4033" fmla="*/ 226348 h 2380521"/>
              <a:gd name="connsiteX4034" fmla="*/ 2796538 w 8023328"/>
              <a:gd name="connsiteY4034" fmla="*/ 212492 h 2380521"/>
              <a:gd name="connsiteX4035" fmla="*/ 2725698 w 8023328"/>
              <a:gd name="connsiteY4035" fmla="*/ 212492 h 2380521"/>
              <a:gd name="connsiteX4036" fmla="*/ 2738102 w 8023328"/>
              <a:gd name="connsiteY4036" fmla="*/ 226348 h 2380521"/>
              <a:gd name="connsiteX4037" fmla="*/ 2725698 w 8023328"/>
              <a:gd name="connsiteY4037" fmla="*/ 238746 h 2380521"/>
              <a:gd name="connsiteX4038" fmla="*/ 2711852 w 8023328"/>
              <a:gd name="connsiteY4038" fmla="*/ 226348 h 2380521"/>
              <a:gd name="connsiteX4039" fmla="*/ 2725698 w 8023328"/>
              <a:gd name="connsiteY4039" fmla="*/ 212492 h 2380521"/>
              <a:gd name="connsiteX4040" fmla="*/ 2653420 w 8023328"/>
              <a:gd name="connsiteY4040" fmla="*/ 212492 h 2380521"/>
              <a:gd name="connsiteX4041" fmla="*/ 2667273 w 8023328"/>
              <a:gd name="connsiteY4041" fmla="*/ 226348 h 2380521"/>
              <a:gd name="connsiteX4042" fmla="*/ 2653420 w 8023328"/>
              <a:gd name="connsiteY4042" fmla="*/ 238746 h 2380521"/>
              <a:gd name="connsiteX4043" fmla="*/ 2641021 w 8023328"/>
              <a:gd name="connsiteY4043" fmla="*/ 226348 h 2380521"/>
              <a:gd name="connsiteX4044" fmla="*/ 2653420 w 8023328"/>
              <a:gd name="connsiteY4044" fmla="*/ 212492 h 2380521"/>
              <a:gd name="connsiteX4045" fmla="*/ 2582586 w 8023328"/>
              <a:gd name="connsiteY4045" fmla="*/ 212492 h 2380521"/>
              <a:gd name="connsiteX4046" fmla="*/ 2596439 w 8023328"/>
              <a:gd name="connsiteY4046" fmla="*/ 226348 h 2380521"/>
              <a:gd name="connsiteX4047" fmla="*/ 2582586 w 8023328"/>
              <a:gd name="connsiteY4047" fmla="*/ 238746 h 2380521"/>
              <a:gd name="connsiteX4048" fmla="*/ 2570189 w 8023328"/>
              <a:gd name="connsiteY4048" fmla="*/ 226348 h 2380521"/>
              <a:gd name="connsiteX4049" fmla="*/ 2582586 w 8023328"/>
              <a:gd name="connsiteY4049" fmla="*/ 212492 h 2380521"/>
              <a:gd name="connsiteX4050" fmla="*/ 2511029 w 8023328"/>
              <a:gd name="connsiteY4050" fmla="*/ 212492 h 2380521"/>
              <a:gd name="connsiteX4051" fmla="*/ 2525616 w 8023328"/>
              <a:gd name="connsiteY4051" fmla="*/ 226348 h 2380521"/>
              <a:gd name="connsiteX4052" fmla="*/ 2511029 w 8023328"/>
              <a:gd name="connsiteY4052" fmla="*/ 238746 h 2380521"/>
              <a:gd name="connsiteX4053" fmla="*/ 2499364 w 8023328"/>
              <a:gd name="connsiteY4053" fmla="*/ 226348 h 2380521"/>
              <a:gd name="connsiteX4054" fmla="*/ 2511029 w 8023328"/>
              <a:gd name="connsiteY4054" fmla="*/ 212492 h 2380521"/>
              <a:gd name="connsiteX4055" fmla="*/ 2439946 w 8023328"/>
              <a:gd name="connsiteY4055" fmla="*/ 212492 h 2380521"/>
              <a:gd name="connsiteX4056" fmla="*/ 2454732 w 8023328"/>
              <a:gd name="connsiteY4056" fmla="*/ 226348 h 2380521"/>
              <a:gd name="connsiteX4057" fmla="*/ 2439946 w 8023328"/>
              <a:gd name="connsiteY4057" fmla="*/ 238746 h 2380521"/>
              <a:gd name="connsiteX4058" fmla="*/ 2425156 w 8023328"/>
              <a:gd name="connsiteY4058" fmla="*/ 226348 h 2380521"/>
              <a:gd name="connsiteX4059" fmla="*/ 2439946 w 8023328"/>
              <a:gd name="connsiteY4059" fmla="*/ 212492 h 2380521"/>
              <a:gd name="connsiteX4060" fmla="*/ 2369110 w 8023328"/>
              <a:gd name="connsiteY4060" fmla="*/ 212492 h 2380521"/>
              <a:gd name="connsiteX4061" fmla="*/ 2383900 w 8023328"/>
              <a:gd name="connsiteY4061" fmla="*/ 226348 h 2380521"/>
              <a:gd name="connsiteX4062" fmla="*/ 2369110 w 8023328"/>
              <a:gd name="connsiteY4062" fmla="*/ 238746 h 2380521"/>
              <a:gd name="connsiteX4063" fmla="*/ 2354323 w 8023328"/>
              <a:gd name="connsiteY4063" fmla="*/ 226348 h 2380521"/>
              <a:gd name="connsiteX4064" fmla="*/ 2369110 w 8023328"/>
              <a:gd name="connsiteY4064" fmla="*/ 212492 h 2380521"/>
              <a:gd name="connsiteX4065" fmla="*/ 2298283 w 8023328"/>
              <a:gd name="connsiteY4065" fmla="*/ 212492 h 2380521"/>
              <a:gd name="connsiteX4066" fmla="*/ 2313070 w 8023328"/>
              <a:gd name="connsiteY4066" fmla="*/ 227280 h 2380521"/>
              <a:gd name="connsiteX4067" fmla="*/ 2298283 w 8023328"/>
              <a:gd name="connsiteY4067" fmla="*/ 242069 h 2380521"/>
              <a:gd name="connsiteX4068" fmla="*/ 2283493 w 8023328"/>
              <a:gd name="connsiteY4068" fmla="*/ 227280 h 2380521"/>
              <a:gd name="connsiteX4069" fmla="*/ 2298283 w 8023328"/>
              <a:gd name="connsiteY4069" fmla="*/ 212492 h 2380521"/>
              <a:gd name="connsiteX4070" fmla="*/ 2226517 w 8023328"/>
              <a:gd name="connsiteY4070" fmla="*/ 212492 h 2380521"/>
              <a:gd name="connsiteX4071" fmla="*/ 2238916 w 8023328"/>
              <a:gd name="connsiteY4071" fmla="*/ 227280 h 2380521"/>
              <a:gd name="connsiteX4072" fmla="*/ 2226517 w 8023328"/>
              <a:gd name="connsiteY4072" fmla="*/ 242069 h 2380521"/>
              <a:gd name="connsiteX4073" fmla="*/ 2212659 w 8023328"/>
              <a:gd name="connsiteY4073" fmla="*/ 227280 h 2380521"/>
              <a:gd name="connsiteX4074" fmla="*/ 2226517 w 8023328"/>
              <a:gd name="connsiteY4074" fmla="*/ 212492 h 2380521"/>
              <a:gd name="connsiteX4075" fmla="*/ 2155683 w 8023328"/>
              <a:gd name="connsiteY4075" fmla="*/ 212492 h 2380521"/>
              <a:gd name="connsiteX4076" fmla="*/ 2168081 w 8023328"/>
              <a:gd name="connsiteY4076" fmla="*/ 227280 h 2380521"/>
              <a:gd name="connsiteX4077" fmla="*/ 2155683 w 8023328"/>
              <a:gd name="connsiteY4077" fmla="*/ 242069 h 2380521"/>
              <a:gd name="connsiteX4078" fmla="*/ 2141827 w 8023328"/>
              <a:gd name="connsiteY4078" fmla="*/ 227280 h 2380521"/>
              <a:gd name="connsiteX4079" fmla="*/ 2155683 w 8023328"/>
              <a:gd name="connsiteY4079" fmla="*/ 212492 h 2380521"/>
              <a:gd name="connsiteX4080" fmla="*/ 2084851 w 8023328"/>
              <a:gd name="connsiteY4080" fmla="*/ 212492 h 2380521"/>
              <a:gd name="connsiteX4081" fmla="*/ 2097249 w 8023328"/>
              <a:gd name="connsiteY4081" fmla="*/ 227280 h 2380521"/>
              <a:gd name="connsiteX4082" fmla="*/ 2084851 w 8023328"/>
              <a:gd name="connsiteY4082" fmla="*/ 242069 h 2380521"/>
              <a:gd name="connsiteX4083" fmla="*/ 2070995 w 8023328"/>
              <a:gd name="connsiteY4083" fmla="*/ 227280 h 2380521"/>
              <a:gd name="connsiteX4084" fmla="*/ 2084851 w 8023328"/>
              <a:gd name="connsiteY4084" fmla="*/ 212492 h 2380521"/>
              <a:gd name="connsiteX4085" fmla="*/ 2011835 w 8023328"/>
              <a:gd name="connsiteY4085" fmla="*/ 212492 h 2380521"/>
              <a:gd name="connsiteX4086" fmla="*/ 2026421 w 8023328"/>
              <a:gd name="connsiteY4086" fmla="*/ 227280 h 2380521"/>
              <a:gd name="connsiteX4087" fmla="*/ 2011835 w 8023328"/>
              <a:gd name="connsiteY4087" fmla="*/ 242069 h 2380521"/>
              <a:gd name="connsiteX4088" fmla="*/ 2000168 w 8023328"/>
              <a:gd name="connsiteY4088" fmla="*/ 227280 h 2380521"/>
              <a:gd name="connsiteX4089" fmla="*/ 2011835 w 8023328"/>
              <a:gd name="connsiteY4089" fmla="*/ 212492 h 2380521"/>
              <a:gd name="connsiteX4090" fmla="*/ 1938362 w 8023328"/>
              <a:gd name="connsiteY4090" fmla="*/ 212492 h 2380521"/>
              <a:gd name="connsiteX4091" fmla="*/ 1952222 w 8023328"/>
              <a:gd name="connsiteY4091" fmla="*/ 227280 h 2380521"/>
              <a:gd name="connsiteX4092" fmla="*/ 1938362 w 8023328"/>
              <a:gd name="connsiteY4092" fmla="*/ 242069 h 2380521"/>
              <a:gd name="connsiteX4093" fmla="*/ 1925971 w 8023328"/>
              <a:gd name="connsiteY4093" fmla="*/ 227280 h 2380521"/>
              <a:gd name="connsiteX4094" fmla="*/ 1938362 w 8023328"/>
              <a:gd name="connsiteY4094" fmla="*/ 212492 h 2380521"/>
              <a:gd name="connsiteX4095" fmla="*/ 1867530 w 8023328"/>
              <a:gd name="connsiteY4095" fmla="*/ 212492 h 2380521"/>
              <a:gd name="connsiteX4096" fmla="*/ 1881387 w 8023328"/>
              <a:gd name="connsiteY4096" fmla="*/ 227280 h 2380521"/>
              <a:gd name="connsiteX4097" fmla="*/ 1867530 w 8023328"/>
              <a:gd name="connsiteY4097" fmla="*/ 242069 h 2380521"/>
              <a:gd name="connsiteX4098" fmla="*/ 1855129 w 8023328"/>
              <a:gd name="connsiteY4098" fmla="*/ 227280 h 2380521"/>
              <a:gd name="connsiteX4099" fmla="*/ 1867530 w 8023328"/>
              <a:gd name="connsiteY4099" fmla="*/ 212492 h 2380521"/>
              <a:gd name="connsiteX4100" fmla="*/ 1799087 w 8023328"/>
              <a:gd name="connsiteY4100" fmla="*/ 212492 h 2380521"/>
              <a:gd name="connsiteX4101" fmla="*/ 1813879 w 8023328"/>
              <a:gd name="connsiteY4101" fmla="*/ 227280 h 2380521"/>
              <a:gd name="connsiteX4102" fmla="*/ 1799087 w 8023328"/>
              <a:gd name="connsiteY4102" fmla="*/ 242069 h 2380521"/>
              <a:gd name="connsiteX4103" fmla="*/ 1784303 w 8023328"/>
              <a:gd name="connsiteY4103" fmla="*/ 227280 h 2380521"/>
              <a:gd name="connsiteX4104" fmla="*/ 1799087 w 8023328"/>
              <a:gd name="connsiteY4104" fmla="*/ 212492 h 2380521"/>
              <a:gd name="connsiteX4105" fmla="*/ 1728262 w 8023328"/>
              <a:gd name="connsiteY4105" fmla="*/ 212492 h 2380521"/>
              <a:gd name="connsiteX4106" fmla="*/ 1743052 w 8023328"/>
              <a:gd name="connsiteY4106" fmla="*/ 227280 h 2380521"/>
              <a:gd name="connsiteX4107" fmla="*/ 1728262 w 8023328"/>
              <a:gd name="connsiteY4107" fmla="*/ 242069 h 2380521"/>
              <a:gd name="connsiteX4108" fmla="*/ 1713472 w 8023328"/>
              <a:gd name="connsiteY4108" fmla="*/ 227280 h 2380521"/>
              <a:gd name="connsiteX4109" fmla="*/ 1728262 w 8023328"/>
              <a:gd name="connsiteY4109" fmla="*/ 212492 h 2380521"/>
              <a:gd name="connsiteX4110" fmla="*/ 1656498 w 8023328"/>
              <a:gd name="connsiteY4110" fmla="*/ 212492 h 2380521"/>
              <a:gd name="connsiteX4111" fmla="*/ 1668900 w 8023328"/>
              <a:gd name="connsiteY4111" fmla="*/ 227280 h 2380521"/>
              <a:gd name="connsiteX4112" fmla="*/ 1656498 w 8023328"/>
              <a:gd name="connsiteY4112" fmla="*/ 242069 h 2380521"/>
              <a:gd name="connsiteX4113" fmla="*/ 1642655 w 8023328"/>
              <a:gd name="connsiteY4113" fmla="*/ 227280 h 2380521"/>
              <a:gd name="connsiteX4114" fmla="*/ 1656498 w 8023328"/>
              <a:gd name="connsiteY4114" fmla="*/ 212492 h 2380521"/>
              <a:gd name="connsiteX4115" fmla="*/ 1582299 w 8023328"/>
              <a:gd name="connsiteY4115" fmla="*/ 212492 h 2380521"/>
              <a:gd name="connsiteX4116" fmla="*/ 1594704 w 8023328"/>
              <a:gd name="connsiteY4116" fmla="*/ 227280 h 2380521"/>
              <a:gd name="connsiteX4117" fmla="*/ 1582299 w 8023328"/>
              <a:gd name="connsiteY4117" fmla="*/ 242069 h 2380521"/>
              <a:gd name="connsiteX4118" fmla="*/ 1568441 w 8023328"/>
              <a:gd name="connsiteY4118" fmla="*/ 227280 h 2380521"/>
              <a:gd name="connsiteX4119" fmla="*/ 1582299 w 8023328"/>
              <a:gd name="connsiteY4119" fmla="*/ 212492 h 2380521"/>
              <a:gd name="connsiteX4120" fmla="*/ 1512198 w 8023328"/>
              <a:gd name="connsiteY4120" fmla="*/ 212492 h 2380521"/>
              <a:gd name="connsiteX4121" fmla="*/ 1523867 w 8023328"/>
              <a:gd name="connsiteY4121" fmla="*/ 227280 h 2380521"/>
              <a:gd name="connsiteX4122" fmla="*/ 1512198 w 8023328"/>
              <a:gd name="connsiteY4122" fmla="*/ 242069 h 2380521"/>
              <a:gd name="connsiteX4123" fmla="*/ 1497612 w 8023328"/>
              <a:gd name="connsiteY4123" fmla="*/ 227280 h 2380521"/>
              <a:gd name="connsiteX4124" fmla="*/ 1512198 w 8023328"/>
              <a:gd name="connsiteY4124" fmla="*/ 212492 h 2380521"/>
              <a:gd name="connsiteX4125" fmla="*/ 1439173 w 8023328"/>
              <a:gd name="connsiteY4125" fmla="*/ 212492 h 2380521"/>
              <a:gd name="connsiteX4126" fmla="*/ 1453026 w 8023328"/>
              <a:gd name="connsiteY4126" fmla="*/ 227280 h 2380521"/>
              <a:gd name="connsiteX4127" fmla="*/ 1439173 w 8023328"/>
              <a:gd name="connsiteY4127" fmla="*/ 242069 h 2380521"/>
              <a:gd name="connsiteX4128" fmla="*/ 1426777 w 8023328"/>
              <a:gd name="connsiteY4128" fmla="*/ 227280 h 2380521"/>
              <a:gd name="connsiteX4129" fmla="*/ 1439173 w 8023328"/>
              <a:gd name="connsiteY4129" fmla="*/ 212492 h 2380521"/>
              <a:gd name="connsiteX4130" fmla="*/ 1368349 w 8023328"/>
              <a:gd name="connsiteY4130" fmla="*/ 212492 h 2380521"/>
              <a:gd name="connsiteX4131" fmla="*/ 1382203 w 8023328"/>
              <a:gd name="connsiteY4131" fmla="*/ 227280 h 2380521"/>
              <a:gd name="connsiteX4132" fmla="*/ 1368349 w 8023328"/>
              <a:gd name="connsiteY4132" fmla="*/ 242069 h 2380521"/>
              <a:gd name="connsiteX4133" fmla="*/ 1355950 w 8023328"/>
              <a:gd name="connsiteY4133" fmla="*/ 227280 h 2380521"/>
              <a:gd name="connsiteX4134" fmla="*/ 1368349 w 8023328"/>
              <a:gd name="connsiteY4134" fmla="*/ 212492 h 2380521"/>
              <a:gd name="connsiteX4135" fmla="*/ 1297520 w 8023328"/>
              <a:gd name="connsiteY4135" fmla="*/ 212492 h 2380521"/>
              <a:gd name="connsiteX4136" fmla="*/ 1311374 w 8023328"/>
              <a:gd name="connsiteY4136" fmla="*/ 227280 h 2380521"/>
              <a:gd name="connsiteX4137" fmla="*/ 1297520 w 8023328"/>
              <a:gd name="connsiteY4137" fmla="*/ 242069 h 2380521"/>
              <a:gd name="connsiteX4138" fmla="*/ 1285121 w 8023328"/>
              <a:gd name="connsiteY4138" fmla="*/ 227280 h 2380521"/>
              <a:gd name="connsiteX4139" fmla="*/ 1297520 w 8023328"/>
              <a:gd name="connsiteY4139" fmla="*/ 212492 h 2380521"/>
              <a:gd name="connsiteX4140" fmla="*/ 1225708 w 8023328"/>
              <a:gd name="connsiteY4140" fmla="*/ 212492 h 2380521"/>
              <a:gd name="connsiteX4141" fmla="*/ 1240496 w 8023328"/>
              <a:gd name="connsiteY4141" fmla="*/ 227280 h 2380521"/>
              <a:gd name="connsiteX4142" fmla="*/ 1225708 w 8023328"/>
              <a:gd name="connsiteY4142" fmla="*/ 242069 h 2380521"/>
              <a:gd name="connsiteX4143" fmla="*/ 1210934 w 8023328"/>
              <a:gd name="connsiteY4143" fmla="*/ 227280 h 2380521"/>
              <a:gd name="connsiteX4144" fmla="*/ 1225708 w 8023328"/>
              <a:gd name="connsiteY4144" fmla="*/ 212492 h 2380521"/>
              <a:gd name="connsiteX4145" fmla="*/ 1154891 w 8023328"/>
              <a:gd name="connsiteY4145" fmla="*/ 212492 h 2380521"/>
              <a:gd name="connsiteX4146" fmla="*/ 1169683 w 8023328"/>
              <a:gd name="connsiteY4146" fmla="*/ 227280 h 2380521"/>
              <a:gd name="connsiteX4147" fmla="*/ 1154891 w 8023328"/>
              <a:gd name="connsiteY4147" fmla="*/ 242069 h 2380521"/>
              <a:gd name="connsiteX4148" fmla="*/ 1140105 w 8023328"/>
              <a:gd name="connsiteY4148" fmla="*/ 227280 h 2380521"/>
              <a:gd name="connsiteX4149" fmla="*/ 1154891 w 8023328"/>
              <a:gd name="connsiteY4149" fmla="*/ 212492 h 2380521"/>
              <a:gd name="connsiteX4150" fmla="*/ 1084063 w 8023328"/>
              <a:gd name="connsiteY4150" fmla="*/ 212492 h 2380521"/>
              <a:gd name="connsiteX4151" fmla="*/ 1098847 w 8023328"/>
              <a:gd name="connsiteY4151" fmla="*/ 227280 h 2380521"/>
              <a:gd name="connsiteX4152" fmla="*/ 1084063 w 8023328"/>
              <a:gd name="connsiteY4152" fmla="*/ 242069 h 2380521"/>
              <a:gd name="connsiteX4153" fmla="*/ 1069276 w 8023328"/>
              <a:gd name="connsiteY4153" fmla="*/ 227280 h 2380521"/>
              <a:gd name="connsiteX4154" fmla="*/ 1084063 w 8023328"/>
              <a:gd name="connsiteY4154" fmla="*/ 212492 h 2380521"/>
              <a:gd name="connsiteX4155" fmla="*/ 3013723 w 8023328"/>
              <a:gd name="connsiteY4155" fmla="*/ 141661 h 2380521"/>
              <a:gd name="connsiteX4156" fmla="*/ 3028140 w 8023328"/>
              <a:gd name="connsiteY4156" fmla="*/ 155517 h 2380521"/>
              <a:gd name="connsiteX4157" fmla="*/ 3013723 w 8023328"/>
              <a:gd name="connsiteY4157" fmla="*/ 167915 h 2380521"/>
              <a:gd name="connsiteX4158" fmla="*/ 2998545 w 8023328"/>
              <a:gd name="connsiteY4158" fmla="*/ 155517 h 2380521"/>
              <a:gd name="connsiteX4159" fmla="*/ 3013723 w 8023328"/>
              <a:gd name="connsiteY4159" fmla="*/ 141661 h 2380521"/>
              <a:gd name="connsiteX4160" fmla="*/ 2942497 w 8023328"/>
              <a:gd name="connsiteY4160" fmla="*/ 141661 h 2380521"/>
              <a:gd name="connsiteX4161" fmla="*/ 2957293 w 8023328"/>
              <a:gd name="connsiteY4161" fmla="*/ 155517 h 2380521"/>
              <a:gd name="connsiteX4162" fmla="*/ 2942497 w 8023328"/>
              <a:gd name="connsiteY4162" fmla="*/ 167915 h 2380521"/>
              <a:gd name="connsiteX4163" fmla="*/ 2927716 w 8023328"/>
              <a:gd name="connsiteY4163" fmla="*/ 155517 h 2380521"/>
              <a:gd name="connsiteX4164" fmla="*/ 2942497 w 8023328"/>
              <a:gd name="connsiteY4164" fmla="*/ 141661 h 2380521"/>
              <a:gd name="connsiteX4165" fmla="*/ 2867363 w 8023328"/>
              <a:gd name="connsiteY4165" fmla="*/ 141661 h 2380521"/>
              <a:gd name="connsiteX4166" fmla="*/ 2879765 w 8023328"/>
              <a:gd name="connsiteY4166" fmla="*/ 155517 h 2380521"/>
              <a:gd name="connsiteX4167" fmla="*/ 2867363 w 8023328"/>
              <a:gd name="connsiteY4167" fmla="*/ 167915 h 2380521"/>
              <a:gd name="connsiteX4168" fmla="*/ 2853510 w 8023328"/>
              <a:gd name="connsiteY4168" fmla="*/ 155517 h 2380521"/>
              <a:gd name="connsiteX4169" fmla="*/ 2867363 w 8023328"/>
              <a:gd name="connsiteY4169" fmla="*/ 141661 h 2380521"/>
              <a:gd name="connsiteX4170" fmla="*/ 2796538 w 8023328"/>
              <a:gd name="connsiteY4170" fmla="*/ 141661 h 2380521"/>
              <a:gd name="connsiteX4171" fmla="*/ 2808940 w 8023328"/>
              <a:gd name="connsiteY4171" fmla="*/ 155517 h 2380521"/>
              <a:gd name="connsiteX4172" fmla="*/ 2796538 w 8023328"/>
              <a:gd name="connsiteY4172" fmla="*/ 167915 h 2380521"/>
              <a:gd name="connsiteX4173" fmla="*/ 2782683 w 8023328"/>
              <a:gd name="connsiteY4173" fmla="*/ 155517 h 2380521"/>
              <a:gd name="connsiteX4174" fmla="*/ 2796538 w 8023328"/>
              <a:gd name="connsiteY4174" fmla="*/ 141661 h 2380521"/>
              <a:gd name="connsiteX4175" fmla="*/ 2725703 w 8023328"/>
              <a:gd name="connsiteY4175" fmla="*/ 141661 h 2380521"/>
              <a:gd name="connsiteX4176" fmla="*/ 2738105 w 8023328"/>
              <a:gd name="connsiteY4176" fmla="*/ 155517 h 2380521"/>
              <a:gd name="connsiteX4177" fmla="*/ 2725703 w 8023328"/>
              <a:gd name="connsiteY4177" fmla="*/ 167915 h 2380521"/>
              <a:gd name="connsiteX4178" fmla="*/ 2711852 w 8023328"/>
              <a:gd name="connsiteY4178" fmla="*/ 155517 h 2380521"/>
              <a:gd name="connsiteX4179" fmla="*/ 2725703 w 8023328"/>
              <a:gd name="connsiteY4179" fmla="*/ 141661 h 2380521"/>
              <a:gd name="connsiteX4180" fmla="*/ 2653420 w 8023328"/>
              <a:gd name="connsiteY4180" fmla="*/ 141661 h 2380521"/>
              <a:gd name="connsiteX4181" fmla="*/ 2667273 w 8023328"/>
              <a:gd name="connsiteY4181" fmla="*/ 155517 h 2380521"/>
              <a:gd name="connsiteX4182" fmla="*/ 2653420 w 8023328"/>
              <a:gd name="connsiteY4182" fmla="*/ 167915 h 2380521"/>
              <a:gd name="connsiteX4183" fmla="*/ 2641021 w 8023328"/>
              <a:gd name="connsiteY4183" fmla="*/ 155517 h 2380521"/>
              <a:gd name="connsiteX4184" fmla="*/ 2653420 w 8023328"/>
              <a:gd name="connsiteY4184" fmla="*/ 141661 h 2380521"/>
              <a:gd name="connsiteX4185" fmla="*/ 2582586 w 8023328"/>
              <a:gd name="connsiteY4185" fmla="*/ 141661 h 2380521"/>
              <a:gd name="connsiteX4186" fmla="*/ 2596442 w 8023328"/>
              <a:gd name="connsiteY4186" fmla="*/ 155517 h 2380521"/>
              <a:gd name="connsiteX4187" fmla="*/ 2582586 w 8023328"/>
              <a:gd name="connsiteY4187" fmla="*/ 167915 h 2380521"/>
              <a:gd name="connsiteX4188" fmla="*/ 2570189 w 8023328"/>
              <a:gd name="connsiteY4188" fmla="*/ 155517 h 2380521"/>
              <a:gd name="connsiteX4189" fmla="*/ 2582586 w 8023328"/>
              <a:gd name="connsiteY4189" fmla="*/ 141661 h 2380521"/>
              <a:gd name="connsiteX4190" fmla="*/ 2511034 w 8023328"/>
              <a:gd name="connsiteY4190" fmla="*/ 141661 h 2380521"/>
              <a:gd name="connsiteX4191" fmla="*/ 2525616 w 8023328"/>
              <a:gd name="connsiteY4191" fmla="*/ 155517 h 2380521"/>
              <a:gd name="connsiteX4192" fmla="*/ 2511034 w 8023328"/>
              <a:gd name="connsiteY4192" fmla="*/ 167915 h 2380521"/>
              <a:gd name="connsiteX4193" fmla="*/ 2499364 w 8023328"/>
              <a:gd name="connsiteY4193" fmla="*/ 155517 h 2380521"/>
              <a:gd name="connsiteX4194" fmla="*/ 2511034 w 8023328"/>
              <a:gd name="connsiteY4194" fmla="*/ 141661 h 2380521"/>
              <a:gd name="connsiteX4195" fmla="*/ 2439946 w 8023328"/>
              <a:gd name="connsiteY4195" fmla="*/ 141661 h 2380521"/>
              <a:gd name="connsiteX4196" fmla="*/ 2454734 w 8023328"/>
              <a:gd name="connsiteY4196" fmla="*/ 155517 h 2380521"/>
              <a:gd name="connsiteX4197" fmla="*/ 2439946 w 8023328"/>
              <a:gd name="connsiteY4197" fmla="*/ 167915 h 2380521"/>
              <a:gd name="connsiteX4198" fmla="*/ 2425159 w 8023328"/>
              <a:gd name="connsiteY4198" fmla="*/ 155517 h 2380521"/>
              <a:gd name="connsiteX4199" fmla="*/ 2439946 w 8023328"/>
              <a:gd name="connsiteY4199" fmla="*/ 141661 h 2380521"/>
              <a:gd name="connsiteX4200" fmla="*/ 2369114 w 8023328"/>
              <a:gd name="connsiteY4200" fmla="*/ 141661 h 2380521"/>
              <a:gd name="connsiteX4201" fmla="*/ 2383900 w 8023328"/>
              <a:gd name="connsiteY4201" fmla="*/ 155517 h 2380521"/>
              <a:gd name="connsiteX4202" fmla="*/ 2369114 w 8023328"/>
              <a:gd name="connsiteY4202" fmla="*/ 167915 h 2380521"/>
              <a:gd name="connsiteX4203" fmla="*/ 2354323 w 8023328"/>
              <a:gd name="connsiteY4203" fmla="*/ 155517 h 2380521"/>
              <a:gd name="connsiteX4204" fmla="*/ 2369114 w 8023328"/>
              <a:gd name="connsiteY4204" fmla="*/ 141661 h 2380521"/>
              <a:gd name="connsiteX4205" fmla="*/ 2298283 w 8023328"/>
              <a:gd name="connsiteY4205" fmla="*/ 141661 h 2380521"/>
              <a:gd name="connsiteX4206" fmla="*/ 2313070 w 8023328"/>
              <a:gd name="connsiteY4206" fmla="*/ 155517 h 2380521"/>
              <a:gd name="connsiteX4207" fmla="*/ 2298283 w 8023328"/>
              <a:gd name="connsiteY4207" fmla="*/ 167915 h 2380521"/>
              <a:gd name="connsiteX4208" fmla="*/ 2283493 w 8023328"/>
              <a:gd name="connsiteY4208" fmla="*/ 155517 h 2380521"/>
              <a:gd name="connsiteX4209" fmla="*/ 2298283 w 8023328"/>
              <a:gd name="connsiteY4209" fmla="*/ 141661 h 2380521"/>
              <a:gd name="connsiteX4210" fmla="*/ 2226517 w 8023328"/>
              <a:gd name="connsiteY4210" fmla="*/ 141661 h 2380521"/>
              <a:gd name="connsiteX4211" fmla="*/ 2238916 w 8023328"/>
              <a:gd name="connsiteY4211" fmla="*/ 155517 h 2380521"/>
              <a:gd name="connsiteX4212" fmla="*/ 2226517 w 8023328"/>
              <a:gd name="connsiteY4212" fmla="*/ 167915 h 2380521"/>
              <a:gd name="connsiteX4213" fmla="*/ 2212659 w 8023328"/>
              <a:gd name="connsiteY4213" fmla="*/ 155517 h 2380521"/>
              <a:gd name="connsiteX4214" fmla="*/ 2226517 w 8023328"/>
              <a:gd name="connsiteY4214" fmla="*/ 141661 h 2380521"/>
              <a:gd name="connsiteX4215" fmla="*/ 2155683 w 8023328"/>
              <a:gd name="connsiteY4215" fmla="*/ 141661 h 2380521"/>
              <a:gd name="connsiteX4216" fmla="*/ 2168084 w 8023328"/>
              <a:gd name="connsiteY4216" fmla="*/ 155517 h 2380521"/>
              <a:gd name="connsiteX4217" fmla="*/ 2155683 w 8023328"/>
              <a:gd name="connsiteY4217" fmla="*/ 167915 h 2380521"/>
              <a:gd name="connsiteX4218" fmla="*/ 2141827 w 8023328"/>
              <a:gd name="connsiteY4218" fmla="*/ 155517 h 2380521"/>
              <a:gd name="connsiteX4219" fmla="*/ 2155683 w 8023328"/>
              <a:gd name="connsiteY4219" fmla="*/ 141661 h 2380521"/>
              <a:gd name="connsiteX4220" fmla="*/ 2084851 w 8023328"/>
              <a:gd name="connsiteY4220" fmla="*/ 141661 h 2380521"/>
              <a:gd name="connsiteX4221" fmla="*/ 2097249 w 8023328"/>
              <a:gd name="connsiteY4221" fmla="*/ 155517 h 2380521"/>
              <a:gd name="connsiteX4222" fmla="*/ 2084851 w 8023328"/>
              <a:gd name="connsiteY4222" fmla="*/ 167915 h 2380521"/>
              <a:gd name="connsiteX4223" fmla="*/ 2070995 w 8023328"/>
              <a:gd name="connsiteY4223" fmla="*/ 155517 h 2380521"/>
              <a:gd name="connsiteX4224" fmla="*/ 2084851 w 8023328"/>
              <a:gd name="connsiteY4224" fmla="*/ 141661 h 2380521"/>
              <a:gd name="connsiteX4225" fmla="*/ 2011835 w 8023328"/>
              <a:gd name="connsiteY4225" fmla="*/ 141661 h 2380521"/>
              <a:gd name="connsiteX4226" fmla="*/ 2026421 w 8023328"/>
              <a:gd name="connsiteY4226" fmla="*/ 155517 h 2380521"/>
              <a:gd name="connsiteX4227" fmla="*/ 2011835 w 8023328"/>
              <a:gd name="connsiteY4227" fmla="*/ 167915 h 2380521"/>
              <a:gd name="connsiteX4228" fmla="*/ 2000168 w 8023328"/>
              <a:gd name="connsiteY4228" fmla="*/ 155517 h 2380521"/>
              <a:gd name="connsiteX4229" fmla="*/ 2011835 w 8023328"/>
              <a:gd name="connsiteY4229" fmla="*/ 141661 h 2380521"/>
              <a:gd name="connsiteX4230" fmla="*/ 1938365 w 8023328"/>
              <a:gd name="connsiteY4230" fmla="*/ 141661 h 2380521"/>
              <a:gd name="connsiteX4231" fmla="*/ 1952222 w 8023328"/>
              <a:gd name="connsiteY4231" fmla="*/ 155517 h 2380521"/>
              <a:gd name="connsiteX4232" fmla="*/ 1938365 w 8023328"/>
              <a:gd name="connsiteY4232" fmla="*/ 167915 h 2380521"/>
              <a:gd name="connsiteX4233" fmla="*/ 1925971 w 8023328"/>
              <a:gd name="connsiteY4233" fmla="*/ 155517 h 2380521"/>
              <a:gd name="connsiteX4234" fmla="*/ 1938365 w 8023328"/>
              <a:gd name="connsiteY4234" fmla="*/ 141661 h 2380521"/>
              <a:gd name="connsiteX4235" fmla="*/ 1869922 w 8023328"/>
              <a:gd name="connsiteY4235" fmla="*/ 141661 h 2380521"/>
              <a:gd name="connsiteX4236" fmla="*/ 1884712 w 8023328"/>
              <a:gd name="connsiteY4236" fmla="*/ 155517 h 2380521"/>
              <a:gd name="connsiteX4237" fmla="*/ 1869922 w 8023328"/>
              <a:gd name="connsiteY4237" fmla="*/ 167915 h 2380521"/>
              <a:gd name="connsiteX4238" fmla="*/ 1855131 w 8023328"/>
              <a:gd name="connsiteY4238" fmla="*/ 155517 h 2380521"/>
              <a:gd name="connsiteX4239" fmla="*/ 1869922 w 8023328"/>
              <a:gd name="connsiteY4239" fmla="*/ 141661 h 2380521"/>
              <a:gd name="connsiteX4240" fmla="*/ 1799087 w 8023328"/>
              <a:gd name="connsiteY4240" fmla="*/ 141661 h 2380521"/>
              <a:gd name="connsiteX4241" fmla="*/ 1813879 w 8023328"/>
              <a:gd name="connsiteY4241" fmla="*/ 155517 h 2380521"/>
              <a:gd name="connsiteX4242" fmla="*/ 1799087 w 8023328"/>
              <a:gd name="connsiteY4242" fmla="*/ 167915 h 2380521"/>
              <a:gd name="connsiteX4243" fmla="*/ 1784303 w 8023328"/>
              <a:gd name="connsiteY4243" fmla="*/ 155517 h 2380521"/>
              <a:gd name="connsiteX4244" fmla="*/ 1799087 w 8023328"/>
              <a:gd name="connsiteY4244" fmla="*/ 141661 h 2380521"/>
              <a:gd name="connsiteX4245" fmla="*/ 1728262 w 8023328"/>
              <a:gd name="connsiteY4245" fmla="*/ 141661 h 2380521"/>
              <a:gd name="connsiteX4246" fmla="*/ 1743052 w 8023328"/>
              <a:gd name="connsiteY4246" fmla="*/ 155517 h 2380521"/>
              <a:gd name="connsiteX4247" fmla="*/ 1728262 w 8023328"/>
              <a:gd name="connsiteY4247" fmla="*/ 167915 h 2380521"/>
              <a:gd name="connsiteX4248" fmla="*/ 1713474 w 8023328"/>
              <a:gd name="connsiteY4248" fmla="*/ 155517 h 2380521"/>
              <a:gd name="connsiteX4249" fmla="*/ 1728262 w 8023328"/>
              <a:gd name="connsiteY4249" fmla="*/ 141661 h 2380521"/>
              <a:gd name="connsiteX4250" fmla="*/ 1656501 w 8023328"/>
              <a:gd name="connsiteY4250" fmla="*/ 141661 h 2380521"/>
              <a:gd name="connsiteX4251" fmla="*/ 1668900 w 8023328"/>
              <a:gd name="connsiteY4251" fmla="*/ 156450 h 2380521"/>
              <a:gd name="connsiteX4252" fmla="*/ 1656501 w 8023328"/>
              <a:gd name="connsiteY4252" fmla="*/ 171239 h 2380521"/>
              <a:gd name="connsiteX4253" fmla="*/ 1642655 w 8023328"/>
              <a:gd name="connsiteY4253" fmla="*/ 156450 h 2380521"/>
              <a:gd name="connsiteX4254" fmla="*/ 1656501 w 8023328"/>
              <a:gd name="connsiteY4254" fmla="*/ 141661 h 2380521"/>
              <a:gd name="connsiteX4255" fmla="*/ 1582299 w 8023328"/>
              <a:gd name="connsiteY4255" fmla="*/ 141661 h 2380521"/>
              <a:gd name="connsiteX4256" fmla="*/ 1594704 w 8023328"/>
              <a:gd name="connsiteY4256" fmla="*/ 156450 h 2380521"/>
              <a:gd name="connsiteX4257" fmla="*/ 1582299 w 8023328"/>
              <a:gd name="connsiteY4257" fmla="*/ 171239 h 2380521"/>
              <a:gd name="connsiteX4258" fmla="*/ 1568444 w 8023328"/>
              <a:gd name="connsiteY4258" fmla="*/ 156450 h 2380521"/>
              <a:gd name="connsiteX4259" fmla="*/ 1582299 w 8023328"/>
              <a:gd name="connsiteY4259" fmla="*/ 141661 h 2380521"/>
              <a:gd name="connsiteX4260" fmla="*/ 1512199 w 8023328"/>
              <a:gd name="connsiteY4260" fmla="*/ 141661 h 2380521"/>
              <a:gd name="connsiteX4261" fmla="*/ 1523867 w 8023328"/>
              <a:gd name="connsiteY4261" fmla="*/ 156450 h 2380521"/>
              <a:gd name="connsiteX4262" fmla="*/ 1512199 w 8023328"/>
              <a:gd name="connsiteY4262" fmla="*/ 171239 h 2380521"/>
              <a:gd name="connsiteX4263" fmla="*/ 1497612 w 8023328"/>
              <a:gd name="connsiteY4263" fmla="*/ 156450 h 2380521"/>
              <a:gd name="connsiteX4264" fmla="*/ 1512199 w 8023328"/>
              <a:gd name="connsiteY4264" fmla="*/ 141661 h 2380521"/>
              <a:gd name="connsiteX4265" fmla="*/ 1439173 w 8023328"/>
              <a:gd name="connsiteY4265" fmla="*/ 141661 h 2380521"/>
              <a:gd name="connsiteX4266" fmla="*/ 1453026 w 8023328"/>
              <a:gd name="connsiteY4266" fmla="*/ 156450 h 2380521"/>
              <a:gd name="connsiteX4267" fmla="*/ 1439173 w 8023328"/>
              <a:gd name="connsiteY4267" fmla="*/ 171239 h 2380521"/>
              <a:gd name="connsiteX4268" fmla="*/ 1426777 w 8023328"/>
              <a:gd name="connsiteY4268" fmla="*/ 156450 h 2380521"/>
              <a:gd name="connsiteX4269" fmla="*/ 1439173 w 8023328"/>
              <a:gd name="connsiteY4269" fmla="*/ 141661 h 2380521"/>
              <a:gd name="connsiteX4270" fmla="*/ 1368349 w 8023328"/>
              <a:gd name="connsiteY4270" fmla="*/ 141661 h 2380521"/>
              <a:gd name="connsiteX4271" fmla="*/ 1382203 w 8023328"/>
              <a:gd name="connsiteY4271" fmla="*/ 156450 h 2380521"/>
              <a:gd name="connsiteX4272" fmla="*/ 1368349 w 8023328"/>
              <a:gd name="connsiteY4272" fmla="*/ 171239 h 2380521"/>
              <a:gd name="connsiteX4273" fmla="*/ 1355953 w 8023328"/>
              <a:gd name="connsiteY4273" fmla="*/ 156450 h 2380521"/>
              <a:gd name="connsiteX4274" fmla="*/ 1368349 w 8023328"/>
              <a:gd name="connsiteY4274" fmla="*/ 141661 h 2380521"/>
              <a:gd name="connsiteX4275" fmla="*/ 1297520 w 8023328"/>
              <a:gd name="connsiteY4275" fmla="*/ 141661 h 2380521"/>
              <a:gd name="connsiteX4276" fmla="*/ 1311374 w 8023328"/>
              <a:gd name="connsiteY4276" fmla="*/ 156450 h 2380521"/>
              <a:gd name="connsiteX4277" fmla="*/ 1297520 w 8023328"/>
              <a:gd name="connsiteY4277" fmla="*/ 171239 h 2380521"/>
              <a:gd name="connsiteX4278" fmla="*/ 1285121 w 8023328"/>
              <a:gd name="connsiteY4278" fmla="*/ 156450 h 2380521"/>
              <a:gd name="connsiteX4279" fmla="*/ 1297520 w 8023328"/>
              <a:gd name="connsiteY4279" fmla="*/ 141661 h 2380521"/>
              <a:gd name="connsiteX4280" fmla="*/ 2796538 w 8023328"/>
              <a:gd name="connsiteY4280" fmla="*/ 70831 h 2380521"/>
              <a:gd name="connsiteX4281" fmla="*/ 2808940 w 8023328"/>
              <a:gd name="connsiteY4281" fmla="*/ 84687 h 2380521"/>
              <a:gd name="connsiteX4282" fmla="*/ 2796538 w 8023328"/>
              <a:gd name="connsiteY4282" fmla="*/ 97085 h 2380521"/>
              <a:gd name="connsiteX4283" fmla="*/ 2782683 w 8023328"/>
              <a:gd name="connsiteY4283" fmla="*/ 84687 h 2380521"/>
              <a:gd name="connsiteX4284" fmla="*/ 2796538 w 8023328"/>
              <a:gd name="connsiteY4284" fmla="*/ 70831 h 2380521"/>
              <a:gd name="connsiteX4285" fmla="*/ 2725703 w 8023328"/>
              <a:gd name="connsiteY4285" fmla="*/ 70831 h 2380521"/>
              <a:gd name="connsiteX4286" fmla="*/ 2738105 w 8023328"/>
              <a:gd name="connsiteY4286" fmla="*/ 84687 h 2380521"/>
              <a:gd name="connsiteX4287" fmla="*/ 2725703 w 8023328"/>
              <a:gd name="connsiteY4287" fmla="*/ 97085 h 2380521"/>
              <a:gd name="connsiteX4288" fmla="*/ 2711852 w 8023328"/>
              <a:gd name="connsiteY4288" fmla="*/ 84687 h 2380521"/>
              <a:gd name="connsiteX4289" fmla="*/ 2725703 w 8023328"/>
              <a:gd name="connsiteY4289" fmla="*/ 70831 h 2380521"/>
              <a:gd name="connsiteX4290" fmla="*/ 2653420 w 8023328"/>
              <a:gd name="connsiteY4290" fmla="*/ 70831 h 2380521"/>
              <a:gd name="connsiteX4291" fmla="*/ 2667273 w 8023328"/>
              <a:gd name="connsiteY4291" fmla="*/ 84687 h 2380521"/>
              <a:gd name="connsiteX4292" fmla="*/ 2653420 w 8023328"/>
              <a:gd name="connsiteY4292" fmla="*/ 97085 h 2380521"/>
              <a:gd name="connsiteX4293" fmla="*/ 2641021 w 8023328"/>
              <a:gd name="connsiteY4293" fmla="*/ 84687 h 2380521"/>
              <a:gd name="connsiteX4294" fmla="*/ 2653420 w 8023328"/>
              <a:gd name="connsiteY4294" fmla="*/ 70831 h 2380521"/>
              <a:gd name="connsiteX4295" fmla="*/ 2582586 w 8023328"/>
              <a:gd name="connsiteY4295" fmla="*/ 70831 h 2380521"/>
              <a:gd name="connsiteX4296" fmla="*/ 2596442 w 8023328"/>
              <a:gd name="connsiteY4296" fmla="*/ 84687 h 2380521"/>
              <a:gd name="connsiteX4297" fmla="*/ 2582586 w 8023328"/>
              <a:gd name="connsiteY4297" fmla="*/ 97085 h 2380521"/>
              <a:gd name="connsiteX4298" fmla="*/ 2570189 w 8023328"/>
              <a:gd name="connsiteY4298" fmla="*/ 84687 h 2380521"/>
              <a:gd name="connsiteX4299" fmla="*/ 2582586 w 8023328"/>
              <a:gd name="connsiteY4299" fmla="*/ 70831 h 2380521"/>
              <a:gd name="connsiteX4300" fmla="*/ 2511034 w 8023328"/>
              <a:gd name="connsiteY4300" fmla="*/ 70831 h 2380521"/>
              <a:gd name="connsiteX4301" fmla="*/ 2525616 w 8023328"/>
              <a:gd name="connsiteY4301" fmla="*/ 84687 h 2380521"/>
              <a:gd name="connsiteX4302" fmla="*/ 2511034 w 8023328"/>
              <a:gd name="connsiteY4302" fmla="*/ 97085 h 2380521"/>
              <a:gd name="connsiteX4303" fmla="*/ 2499364 w 8023328"/>
              <a:gd name="connsiteY4303" fmla="*/ 84687 h 2380521"/>
              <a:gd name="connsiteX4304" fmla="*/ 2511034 w 8023328"/>
              <a:gd name="connsiteY4304" fmla="*/ 70831 h 2380521"/>
              <a:gd name="connsiteX4305" fmla="*/ 2439946 w 8023328"/>
              <a:gd name="connsiteY4305" fmla="*/ 70831 h 2380521"/>
              <a:gd name="connsiteX4306" fmla="*/ 2454737 w 8023328"/>
              <a:gd name="connsiteY4306" fmla="*/ 84687 h 2380521"/>
              <a:gd name="connsiteX4307" fmla="*/ 2439946 w 8023328"/>
              <a:gd name="connsiteY4307" fmla="*/ 97085 h 2380521"/>
              <a:gd name="connsiteX4308" fmla="*/ 2425159 w 8023328"/>
              <a:gd name="connsiteY4308" fmla="*/ 84687 h 2380521"/>
              <a:gd name="connsiteX4309" fmla="*/ 2439946 w 8023328"/>
              <a:gd name="connsiteY4309" fmla="*/ 70831 h 2380521"/>
              <a:gd name="connsiteX4310" fmla="*/ 2369114 w 8023328"/>
              <a:gd name="connsiteY4310" fmla="*/ 70831 h 2380521"/>
              <a:gd name="connsiteX4311" fmla="*/ 2383900 w 8023328"/>
              <a:gd name="connsiteY4311" fmla="*/ 84687 h 2380521"/>
              <a:gd name="connsiteX4312" fmla="*/ 2369114 w 8023328"/>
              <a:gd name="connsiteY4312" fmla="*/ 97085 h 2380521"/>
              <a:gd name="connsiteX4313" fmla="*/ 2354323 w 8023328"/>
              <a:gd name="connsiteY4313" fmla="*/ 84687 h 2380521"/>
              <a:gd name="connsiteX4314" fmla="*/ 2369114 w 8023328"/>
              <a:gd name="connsiteY4314" fmla="*/ 70831 h 2380521"/>
              <a:gd name="connsiteX4315" fmla="*/ 2298283 w 8023328"/>
              <a:gd name="connsiteY4315" fmla="*/ 70831 h 2380521"/>
              <a:gd name="connsiteX4316" fmla="*/ 2313070 w 8023328"/>
              <a:gd name="connsiteY4316" fmla="*/ 84687 h 2380521"/>
              <a:gd name="connsiteX4317" fmla="*/ 2298283 w 8023328"/>
              <a:gd name="connsiteY4317" fmla="*/ 97085 h 2380521"/>
              <a:gd name="connsiteX4318" fmla="*/ 2283493 w 8023328"/>
              <a:gd name="connsiteY4318" fmla="*/ 84687 h 2380521"/>
              <a:gd name="connsiteX4319" fmla="*/ 2298283 w 8023328"/>
              <a:gd name="connsiteY4319" fmla="*/ 70831 h 2380521"/>
              <a:gd name="connsiteX4320" fmla="*/ 2226517 w 8023328"/>
              <a:gd name="connsiteY4320" fmla="*/ 70831 h 2380521"/>
              <a:gd name="connsiteX4321" fmla="*/ 2238916 w 8023328"/>
              <a:gd name="connsiteY4321" fmla="*/ 84687 h 2380521"/>
              <a:gd name="connsiteX4322" fmla="*/ 2226517 w 8023328"/>
              <a:gd name="connsiteY4322" fmla="*/ 97085 h 2380521"/>
              <a:gd name="connsiteX4323" fmla="*/ 2212659 w 8023328"/>
              <a:gd name="connsiteY4323" fmla="*/ 84687 h 2380521"/>
              <a:gd name="connsiteX4324" fmla="*/ 2226517 w 8023328"/>
              <a:gd name="connsiteY4324" fmla="*/ 70831 h 2380521"/>
              <a:gd name="connsiteX4325" fmla="*/ 2155683 w 8023328"/>
              <a:gd name="connsiteY4325" fmla="*/ 70831 h 2380521"/>
              <a:gd name="connsiteX4326" fmla="*/ 2168084 w 8023328"/>
              <a:gd name="connsiteY4326" fmla="*/ 84687 h 2380521"/>
              <a:gd name="connsiteX4327" fmla="*/ 2155683 w 8023328"/>
              <a:gd name="connsiteY4327" fmla="*/ 97085 h 2380521"/>
              <a:gd name="connsiteX4328" fmla="*/ 2141827 w 8023328"/>
              <a:gd name="connsiteY4328" fmla="*/ 84687 h 2380521"/>
              <a:gd name="connsiteX4329" fmla="*/ 2155683 w 8023328"/>
              <a:gd name="connsiteY4329" fmla="*/ 70831 h 2380521"/>
              <a:gd name="connsiteX4330" fmla="*/ 2083393 w 8023328"/>
              <a:gd name="connsiteY4330" fmla="*/ 70831 h 2380521"/>
              <a:gd name="connsiteX4331" fmla="*/ 2097249 w 8023328"/>
              <a:gd name="connsiteY4331" fmla="*/ 84687 h 2380521"/>
              <a:gd name="connsiteX4332" fmla="*/ 2083393 w 8023328"/>
              <a:gd name="connsiteY4332" fmla="*/ 97085 h 2380521"/>
              <a:gd name="connsiteX4333" fmla="*/ 2070995 w 8023328"/>
              <a:gd name="connsiteY4333" fmla="*/ 84687 h 2380521"/>
              <a:gd name="connsiteX4334" fmla="*/ 2083393 w 8023328"/>
              <a:gd name="connsiteY4334" fmla="*/ 70831 h 2380521"/>
              <a:gd name="connsiteX4335" fmla="*/ 2011835 w 8023328"/>
              <a:gd name="connsiteY4335" fmla="*/ 70831 h 2380521"/>
              <a:gd name="connsiteX4336" fmla="*/ 2026421 w 8023328"/>
              <a:gd name="connsiteY4336" fmla="*/ 84687 h 2380521"/>
              <a:gd name="connsiteX4337" fmla="*/ 2011835 w 8023328"/>
              <a:gd name="connsiteY4337" fmla="*/ 97085 h 2380521"/>
              <a:gd name="connsiteX4338" fmla="*/ 2000168 w 8023328"/>
              <a:gd name="connsiteY4338" fmla="*/ 84687 h 2380521"/>
              <a:gd name="connsiteX4339" fmla="*/ 2011835 w 8023328"/>
              <a:gd name="connsiteY4339" fmla="*/ 70831 h 2380521"/>
              <a:gd name="connsiteX4340" fmla="*/ 1938365 w 8023328"/>
              <a:gd name="connsiteY4340" fmla="*/ 70831 h 2380521"/>
              <a:gd name="connsiteX4341" fmla="*/ 1952222 w 8023328"/>
              <a:gd name="connsiteY4341" fmla="*/ 84687 h 2380521"/>
              <a:gd name="connsiteX4342" fmla="*/ 1938365 w 8023328"/>
              <a:gd name="connsiteY4342" fmla="*/ 97085 h 2380521"/>
              <a:gd name="connsiteX4343" fmla="*/ 1925971 w 8023328"/>
              <a:gd name="connsiteY4343" fmla="*/ 84687 h 2380521"/>
              <a:gd name="connsiteX4344" fmla="*/ 1938365 w 8023328"/>
              <a:gd name="connsiteY4344" fmla="*/ 70831 h 2380521"/>
              <a:gd name="connsiteX4345" fmla="*/ 1869922 w 8023328"/>
              <a:gd name="connsiteY4345" fmla="*/ 70831 h 2380521"/>
              <a:gd name="connsiteX4346" fmla="*/ 1884712 w 8023328"/>
              <a:gd name="connsiteY4346" fmla="*/ 84687 h 2380521"/>
              <a:gd name="connsiteX4347" fmla="*/ 1869922 w 8023328"/>
              <a:gd name="connsiteY4347" fmla="*/ 97085 h 2380521"/>
              <a:gd name="connsiteX4348" fmla="*/ 1855131 w 8023328"/>
              <a:gd name="connsiteY4348" fmla="*/ 84687 h 2380521"/>
              <a:gd name="connsiteX4349" fmla="*/ 1869922 w 8023328"/>
              <a:gd name="connsiteY4349" fmla="*/ 70831 h 2380521"/>
              <a:gd name="connsiteX4350" fmla="*/ 1799087 w 8023328"/>
              <a:gd name="connsiteY4350" fmla="*/ 70831 h 2380521"/>
              <a:gd name="connsiteX4351" fmla="*/ 1813879 w 8023328"/>
              <a:gd name="connsiteY4351" fmla="*/ 84687 h 2380521"/>
              <a:gd name="connsiteX4352" fmla="*/ 1799087 w 8023328"/>
              <a:gd name="connsiteY4352" fmla="*/ 97085 h 2380521"/>
              <a:gd name="connsiteX4353" fmla="*/ 1784303 w 8023328"/>
              <a:gd name="connsiteY4353" fmla="*/ 84687 h 2380521"/>
              <a:gd name="connsiteX4354" fmla="*/ 1799087 w 8023328"/>
              <a:gd name="connsiteY4354" fmla="*/ 70831 h 2380521"/>
              <a:gd name="connsiteX4355" fmla="*/ 1728262 w 8023328"/>
              <a:gd name="connsiteY4355" fmla="*/ 70831 h 2380521"/>
              <a:gd name="connsiteX4356" fmla="*/ 1743052 w 8023328"/>
              <a:gd name="connsiteY4356" fmla="*/ 84687 h 2380521"/>
              <a:gd name="connsiteX4357" fmla="*/ 1728262 w 8023328"/>
              <a:gd name="connsiteY4357" fmla="*/ 97085 h 2380521"/>
              <a:gd name="connsiteX4358" fmla="*/ 1713474 w 8023328"/>
              <a:gd name="connsiteY4358" fmla="*/ 84687 h 2380521"/>
              <a:gd name="connsiteX4359" fmla="*/ 1728262 w 8023328"/>
              <a:gd name="connsiteY4359" fmla="*/ 70831 h 2380521"/>
              <a:gd name="connsiteX4360" fmla="*/ 1656501 w 8023328"/>
              <a:gd name="connsiteY4360" fmla="*/ 70831 h 2380521"/>
              <a:gd name="connsiteX4361" fmla="*/ 1668900 w 8023328"/>
              <a:gd name="connsiteY4361" fmla="*/ 84687 h 2380521"/>
              <a:gd name="connsiteX4362" fmla="*/ 1656501 w 8023328"/>
              <a:gd name="connsiteY4362" fmla="*/ 97085 h 2380521"/>
              <a:gd name="connsiteX4363" fmla="*/ 1642655 w 8023328"/>
              <a:gd name="connsiteY4363" fmla="*/ 84687 h 2380521"/>
              <a:gd name="connsiteX4364" fmla="*/ 1656501 w 8023328"/>
              <a:gd name="connsiteY4364" fmla="*/ 70831 h 2380521"/>
              <a:gd name="connsiteX4365" fmla="*/ 1582299 w 8023328"/>
              <a:gd name="connsiteY4365" fmla="*/ 70831 h 2380521"/>
              <a:gd name="connsiteX4366" fmla="*/ 1594704 w 8023328"/>
              <a:gd name="connsiteY4366" fmla="*/ 84687 h 2380521"/>
              <a:gd name="connsiteX4367" fmla="*/ 1582299 w 8023328"/>
              <a:gd name="connsiteY4367" fmla="*/ 97085 h 2380521"/>
              <a:gd name="connsiteX4368" fmla="*/ 1568444 w 8023328"/>
              <a:gd name="connsiteY4368" fmla="*/ 84687 h 2380521"/>
              <a:gd name="connsiteX4369" fmla="*/ 1582299 w 8023328"/>
              <a:gd name="connsiteY4369" fmla="*/ 70831 h 2380521"/>
              <a:gd name="connsiteX4370" fmla="*/ 2796538 w 8023328"/>
              <a:gd name="connsiteY4370" fmla="*/ 0 h 2380521"/>
              <a:gd name="connsiteX4371" fmla="*/ 2808940 w 8023328"/>
              <a:gd name="connsiteY4371" fmla="*/ 12397 h 2380521"/>
              <a:gd name="connsiteX4372" fmla="*/ 2796538 w 8023328"/>
              <a:gd name="connsiteY4372" fmla="*/ 26254 h 2380521"/>
              <a:gd name="connsiteX4373" fmla="*/ 2782683 w 8023328"/>
              <a:gd name="connsiteY4373" fmla="*/ 12397 h 2380521"/>
              <a:gd name="connsiteX4374" fmla="*/ 2796538 w 8023328"/>
              <a:gd name="connsiteY4374" fmla="*/ 0 h 2380521"/>
              <a:gd name="connsiteX4375" fmla="*/ 2725703 w 8023328"/>
              <a:gd name="connsiteY4375" fmla="*/ 0 h 2380521"/>
              <a:gd name="connsiteX4376" fmla="*/ 2738105 w 8023328"/>
              <a:gd name="connsiteY4376" fmla="*/ 12397 h 2380521"/>
              <a:gd name="connsiteX4377" fmla="*/ 2725703 w 8023328"/>
              <a:gd name="connsiteY4377" fmla="*/ 26254 h 2380521"/>
              <a:gd name="connsiteX4378" fmla="*/ 2711852 w 8023328"/>
              <a:gd name="connsiteY4378" fmla="*/ 12397 h 2380521"/>
              <a:gd name="connsiteX4379" fmla="*/ 2725703 w 8023328"/>
              <a:gd name="connsiteY4379" fmla="*/ 0 h 2380521"/>
              <a:gd name="connsiteX4380" fmla="*/ 2653420 w 8023328"/>
              <a:gd name="connsiteY4380" fmla="*/ 0 h 2380521"/>
              <a:gd name="connsiteX4381" fmla="*/ 2667273 w 8023328"/>
              <a:gd name="connsiteY4381" fmla="*/ 12397 h 2380521"/>
              <a:gd name="connsiteX4382" fmla="*/ 2653420 w 8023328"/>
              <a:gd name="connsiteY4382" fmla="*/ 26254 h 2380521"/>
              <a:gd name="connsiteX4383" fmla="*/ 2641021 w 8023328"/>
              <a:gd name="connsiteY4383" fmla="*/ 12397 h 2380521"/>
              <a:gd name="connsiteX4384" fmla="*/ 2653420 w 8023328"/>
              <a:gd name="connsiteY4384" fmla="*/ 0 h 2380521"/>
              <a:gd name="connsiteX4385" fmla="*/ 2582586 w 8023328"/>
              <a:gd name="connsiteY4385" fmla="*/ 0 h 2380521"/>
              <a:gd name="connsiteX4386" fmla="*/ 2596442 w 8023328"/>
              <a:gd name="connsiteY4386" fmla="*/ 12397 h 2380521"/>
              <a:gd name="connsiteX4387" fmla="*/ 2582586 w 8023328"/>
              <a:gd name="connsiteY4387" fmla="*/ 26254 h 2380521"/>
              <a:gd name="connsiteX4388" fmla="*/ 2570189 w 8023328"/>
              <a:gd name="connsiteY4388" fmla="*/ 12397 h 2380521"/>
              <a:gd name="connsiteX4389" fmla="*/ 2582586 w 8023328"/>
              <a:gd name="connsiteY4389" fmla="*/ 0 h 2380521"/>
              <a:gd name="connsiteX4390" fmla="*/ 2511034 w 8023328"/>
              <a:gd name="connsiteY4390" fmla="*/ 0 h 2380521"/>
              <a:gd name="connsiteX4391" fmla="*/ 2525616 w 8023328"/>
              <a:gd name="connsiteY4391" fmla="*/ 12397 h 2380521"/>
              <a:gd name="connsiteX4392" fmla="*/ 2511034 w 8023328"/>
              <a:gd name="connsiteY4392" fmla="*/ 26254 h 2380521"/>
              <a:gd name="connsiteX4393" fmla="*/ 2499364 w 8023328"/>
              <a:gd name="connsiteY4393" fmla="*/ 12397 h 2380521"/>
              <a:gd name="connsiteX4394" fmla="*/ 2511034 w 8023328"/>
              <a:gd name="connsiteY4394" fmla="*/ 0 h 2380521"/>
              <a:gd name="connsiteX4395" fmla="*/ 2439946 w 8023328"/>
              <a:gd name="connsiteY4395" fmla="*/ 0 h 2380521"/>
              <a:gd name="connsiteX4396" fmla="*/ 2454737 w 8023328"/>
              <a:gd name="connsiteY4396" fmla="*/ 12397 h 2380521"/>
              <a:gd name="connsiteX4397" fmla="*/ 2439946 w 8023328"/>
              <a:gd name="connsiteY4397" fmla="*/ 26254 h 2380521"/>
              <a:gd name="connsiteX4398" fmla="*/ 2425159 w 8023328"/>
              <a:gd name="connsiteY4398" fmla="*/ 12397 h 2380521"/>
              <a:gd name="connsiteX4399" fmla="*/ 2439946 w 8023328"/>
              <a:gd name="connsiteY4399" fmla="*/ 0 h 2380521"/>
              <a:gd name="connsiteX4400" fmla="*/ 2369114 w 8023328"/>
              <a:gd name="connsiteY4400" fmla="*/ 0 h 2380521"/>
              <a:gd name="connsiteX4401" fmla="*/ 2383900 w 8023328"/>
              <a:gd name="connsiteY4401" fmla="*/ 12397 h 2380521"/>
              <a:gd name="connsiteX4402" fmla="*/ 2369114 w 8023328"/>
              <a:gd name="connsiteY4402" fmla="*/ 26254 h 2380521"/>
              <a:gd name="connsiteX4403" fmla="*/ 2354323 w 8023328"/>
              <a:gd name="connsiteY4403" fmla="*/ 12397 h 2380521"/>
              <a:gd name="connsiteX4404" fmla="*/ 2369114 w 8023328"/>
              <a:gd name="connsiteY4404" fmla="*/ 0 h 2380521"/>
              <a:gd name="connsiteX4405" fmla="*/ 2298283 w 8023328"/>
              <a:gd name="connsiteY4405" fmla="*/ 0 h 2380521"/>
              <a:gd name="connsiteX4406" fmla="*/ 2313070 w 8023328"/>
              <a:gd name="connsiteY4406" fmla="*/ 12397 h 2380521"/>
              <a:gd name="connsiteX4407" fmla="*/ 2298283 w 8023328"/>
              <a:gd name="connsiteY4407" fmla="*/ 26254 h 2380521"/>
              <a:gd name="connsiteX4408" fmla="*/ 2283493 w 8023328"/>
              <a:gd name="connsiteY4408" fmla="*/ 12397 h 2380521"/>
              <a:gd name="connsiteX4409" fmla="*/ 2298283 w 8023328"/>
              <a:gd name="connsiteY4409" fmla="*/ 0 h 2380521"/>
              <a:gd name="connsiteX4410" fmla="*/ 2226517 w 8023328"/>
              <a:gd name="connsiteY4410" fmla="*/ 0 h 2380521"/>
              <a:gd name="connsiteX4411" fmla="*/ 2238916 w 8023328"/>
              <a:gd name="connsiteY4411" fmla="*/ 13856 h 2380521"/>
              <a:gd name="connsiteX4412" fmla="*/ 2226517 w 8023328"/>
              <a:gd name="connsiteY4412" fmla="*/ 26254 h 2380521"/>
              <a:gd name="connsiteX4413" fmla="*/ 2212659 w 8023328"/>
              <a:gd name="connsiteY4413" fmla="*/ 13856 h 2380521"/>
              <a:gd name="connsiteX4414" fmla="*/ 2226517 w 8023328"/>
              <a:gd name="connsiteY4414" fmla="*/ 0 h 2380521"/>
              <a:gd name="connsiteX4415" fmla="*/ 2155683 w 8023328"/>
              <a:gd name="connsiteY4415" fmla="*/ 0 h 2380521"/>
              <a:gd name="connsiteX4416" fmla="*/ 2168084 w 8023328"/>
              <a:gd name="connsiteY4416" fmla="*/ 13856 h 2380521"/>
              <a:gd name="connsiteX4417" fmla="*/ 2155683 w 8023328"/>
              <a:gd name="connsiteY4417" fmla="*/ 26254 h 2380521"/>
              <a:gd name="connsiteX4418" fmla="*/ 2141827 w 8023328"/>
              <a:gd name="connsiteY4418" fmla="*/ 13856 h 2380521"/>
              <a:gd name="connsiteX4419" fmla="*/ 2155683 w 8023328"/>
              <a:gd name="connsiteY4419" fmla="*/ 0 h 2380521"/>
              <a:gd name="connsiteX4420" fmla="*/ 2083393 w 8023328"/>
              <a:gd name="connsiteY4420" fmla="*/ 0 h 2380521"/>
              <a:gd name="connsiteX4421" fmla="*/ 2097249 w 8023328"/>
              <a:gd name="connsiteY4421" fmla="*/ 13856 h 2380521"/>
              <a:gd name="connsiteX4422" fmla="*/ 2083393 w 8023328"/>
              <a:gd name="connsiteY4422" fmla="*/ 26254 h 2380521"/>
              <a:gd name="connsiteX4423" fmla="*/ 2070995 w 8023328"/>
              <a:gd name="connsiteY4423" fmla="*/ 13856 h 2380521"/>
              <a:gd name="connsiteX4424" fmla="*/ 2083393 w 8023328"/>
              <a:gd name="connsiteY4424" fmla="*/ 0 h 2380521"/>
              <a:gd name="connsiteX4425" fmla="*/ 2011835 w 8023328"/>
              <a:gd name="connsiteY4425" fmla="*/ 0 h 2380521"/>
              <a:gd name="connsiteX4426" fmla="*/ 2026421 w 8023328"/>
              <a:gd name="connsiteY4426" fmla="*/ 13856 h 2380521"/>
              <a:gd name="connsiteX4427" fmla="*/ 2011835 w 8023328"/>
              <a:gd name="connsiteY4427" fmla="*/ 26254 h 2380521"/>
              <a:gd name="connsiteX4428" fmla="*/ 2000168 w 8023328"/>
              <a:gd name="connsiteY4428" fmla="*/ 13856 h 2380521"/>
              <a:gd name="connsiteX4429" fmla="*/ 2011835 w 8023328"/>
              <a:gd name="connsiteY4429" fmla="*/ 0 h 2380521"/>
              <a:gd name="connsiteX4430" fmla="*/ 1938365 w 8023328"/>
              <a:gd name="connsiteY4430" fmla="*/ 0 h 2380521"/>
              <a:gd name="connsiteX4431" fmla="*/ 1952222 w 8023328"/>
              <a:gd name="connsiteY4431" fmla="*/ 13856 h 2380521"/>
              <a:gd name="connsiteX4432" fmla="*/ 1938365 w 8023328"/>
              <a:gd name="connsiteY4432" fmla="*/ 26254 h 2380521"/>
              <a:gd name="connsiteX4433" fmla="*/ 1925971 w 8023328"/>
              <a:gd name="connsiteY4433" fmla="*/ 13856 h 2380521"/>
              <a:gd name="connsiteX4434" fmla="*/ 1938365 w 8023328"/>
              <a:gd name="connsiteY4434" fmla="*/ 0 h 2380521"/>
              <a:gd name="connsiteX4435" fmla="*/ 1869922 w 8023328"/>
              <a:gd name="connsiteY4435" fmla="*/ 0 h 2380521"/>
              <a:gd name="connsiteX4436" fmla="*/ 1884712 w 8023328"/>
              <a:gd name="connsiteY4436" fmla="*/ 13856 h 2380521"/>
              <a:gd name="connsiteX4437" fmla="*/ 1869922 w 8023328"/>
              <a:gd name="connsiteY4437" fmla="*/ 26254 h 2380521"/>
              <a:gd name="connsiteX4438" fmla="*/ 1855131 w 8023328"/>
              <a:gd name="connsiteY4438" fmla="*/ 13856 h 2380521"/>
              <a:gd name="connsiteX4439" fmla="*/ 1869922 w 8023328"/>
              <a:gd name="connsiteY4439" fmla="*/ 0 h 2380521"/>
              <a:gd name="connsiteX4440" fmla="*/ 1799087 w 8023328"/>
              <a:gd name="connsiteY4440" fmla="*/ 0 h 2380521"/>
              <a:gd name="connsiteX4441" fmla="*/ 1813879 w 8023328"/>
              <a:gd name="connsiteY4441" fmla="*/ 13856 h 2380521"/>
              <a:gd name="connsiteX4442" fmla="*/ 1799087 w 8023328"/>
              <a:gd name="connsiteY4442" fmla="*/ 26254 h 2380521"/>
              <a:gd name="connsiteX4443" fmla="*/ 1784303 w 8023328"/>
              <a:gd name="connsiteY4443" fmla="*/ 13856 h 2380521"/>
              <a:gd name="connsiteX4444" fmla="*/ 1799087 w 8023328"/>
              <a:gd name="connsiteY4444" fmla="*/ 0 h 2380521"/>
              <a:gd name="connsiteX4445" fmla="*/ 1728262 w 8023328"/>
              <a:gd name="connsiteY4445" fmla="*/ 0 h 2380521"/>
              <a:gd name="connsiteX4446" fmla="*/ 1743052 w 8023328"/>
              <a:gd name="connsiteY4446" fmla="*/ 13856 h 2380521"/>
              <a:gd name="connsiteX4447" fmla="*/ 1728262 w 8023328"/>
              <a:gd name="connsiteY4447" fmla="*/ 26254 h 2380521"/>
              <a:gd name="connsiteX4448" fmla="*/ 1713474 w 8023328"/>
              <a:gd name="connsiteY4448" fmla="*/ 13856 h 2380521"/>
              <a:gd name="connsiteX4449" fmla="*/ 1728262 w 8023328"/>
              <a:gd name="connsiteY4449" fmla="*/ 0 h 2380521"/>
              <a:gd name="connsiteX4450" fmla="*/ 1656501 w 8023328"/>
              <a:gd name="connsiteY4450" fmla="*/ 0 h 2380521"/>
              <a:gd name="connsiteX4451" fmla="*/ 1668900 w 8023328"/>
              <a:gd name="connsiteY4451" fmla="*/ 13856 h 2380521"/>
              <a:gd name="connsiteX4452" fmla="*/ 1656501 w 8023328"/>
              <a:gd name="connsiteY4452" fmla="*/ 26254 h 2380521"/>
              <a:gd name="connsiteX4453" fmla="*/ 1642655 w 8023328"/>
              <a:gd name="connsiteY4453" fmla="*/ 13856 h 2380521"/>
              <a:gd name="connsiteX4454" fmla="*/ 1656501 w 8023328"/>
              <a:gd name="connsiteY4454" fmla="*/ 0 h 2380521"/>
              <a:gd name="connsiteX4455" fmla="*/ 1582299 w 8023328"/>
              <a:gd name="connsiteY4455" fmla="*/ 0 h 2380521"/>
              <a:gd name="connsiteX4456" fmla="*/ 1594704 w 8023328"/>
              <a:gd name="connsiteY4456" fmla="*/ 13856 h 2380521"/>
              <a:gd name="connsiteX4457" fmla="*/ 1582299 w 8023328"/>
              <a:gd name="connsiteY4457" fmla="*/ 26254 h 2380521"/>
              <a:gd name="connsiteX4458" fmla="*/ 1568444 w 8023328"/>
              <a:gd name="connsiteY4458" fmla="*/ 13856 h 2380521"/>
              <a:gd name="connsiteX4459" fmla="*/ 1582299 w 8023328"/>
              <a:gd name="connsiteY4459" fmla="*/ 0 h 238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Lst>
            <a:rect l="l" t="t" r="r" b="b"/>
            <a:pathLst>
              <a:path w="8023328" h="2380521">
                <a:moveTo>
                  <a:pt x="8010930" y="2354267"/>
                </a:moveTo>
                <a:cubicBezTo>
                  <a:pt x="8018223" y="2354267"/>
                  <a:pt x="8023328" y="2360101"/>
                  <a:pt x="8023328" y="2366665"/>
                </a:cubicBezTo>
                <a:cubicBezTo>
                  <a:pt x="8023328" y="2373958"/>
                  <a:pt x="8018223" y="2380521"/>
                  <a:pt x="8010930" y="2380521"/>
                </a:cubicBezTo>
                <a:cubicBezTo>
                  <a:pt x="8002908" y="2380521"/>
                  <a:pt x="7997074" y="2373958"/>
                  <a:pt x="7997074" y="2366665"/>
                </a:cubicBezTo>
                <a:cubicBezTo>
                  <a:pt x="7997074" y="2360101"/>
                  <a:pt x="8002908" y="2354267"/>
                  <a:pt x="8010930" y="2354267"/>
                </a:cubicBezTo>
                <a:close/>
                <a:moveTo>
                  <a:pt x="7940099" y="2354267"/>
                </a:moveTo>
                <a:cubicBezTo>
                  <a:pt x="7945933" y="2354267"/>
                  <a:pt x="7952497" y="2360101"/>
                  <a:pt x="7952497" y="2366665"/>
                </a:cubicBezTo>
                <a:cubicBezTo>
                  <a:pt x="7952497" y="2373958"/>
                  <a:pt x="7945933" y="2380521"/>
                  <a:pt x="7940099" y="2380521"/>
                </a:cubicBezTo>
                <a:cubicBezTo>
                  <a:pt x="7932077" y="2380521"/>
                  <a:pt x="7926243" y="2373958"/>
                  <a:pt x="7926243" y="2366665"/>
                </a:cubicBezTo>
                <a:cubicBezTo>
                  <a:pt x="7926243" y="2360101"/>
                  <a:pt x="7932077" y="2354267"/>
                  <a:pt x="7940099" y="2354267"/>
                </a:cubicBezTo>
                <a:close/>
                <a:moveTo>
                  <a:pt x="7869269" y="2354267"/>
                </a:moveTo>
                <a:cubicBezTo>
                  <a:pt x="7875833" y="2354267"/>
                  <a:pt x="7881667" y="2360101"/>
                  <a:pt x="7881667" y="2366665"/>
                </a:cubicBezTo>
                <a:cubicBezTo>
                  <a:pt x="7881667" y="2373958"/>
                  <a:pt x="7875833" y="2380521"/>
                  <a:pt x="7869269" y="2380521"/>
                </a:cubicBezTo>
                <a:cubicBezTo>
                  <a:pt x="7861976" y="2380521"/>
                  <a:pt x="7855413" y="2373958"/>
                  <a:pt x="7855413" y="2366665"/>
                </a:cubicBezTo>
                <a:cubicBezTo>
                  <a:pt x="7855413" y="2360101"/>
                  <a:pt x="7861976" y="2354267"/>
                  <a:pt x="7869269" y="2354267"/>
                </a:cubicBezTo>
                <a:close/>
                <a:moveTo>
                  <a:pt x="7796980" y="2354267"/>
                </a:moveTo>
                <a:cubicBezTo>
                  <a:pt x="7805002" y="2354267"/>
                  <a:pt x="7810836" y="2360101"/>
                  <a:pt x="7810836" y="2366665"/>
                </a:cubicBezTo>
                <a:cubicBezTo>
                  <a:pt x="7810836" y="2373958"/>
                  <a:pt x="7805002" y="2380521"/>
                  <a:pt x="7796980" y="2380521"/>
                </a:cubicBezTo>
                <a:cubicBezTo>
                  <a:pt x="7791145" y="2380521"/>
                  <a:pt x="7784582" y="2373958"/>
                  <a:pt x="7784582" y="2366665"/>
                </a:cubicBezTo>
                <a:cubicBezTo>
                  <a:pt x="7784582" y="2360101"/>
                  <a:pt x="7791145" y="2354267"/>
                  <a:pt x="7796980" y="2354267"/>
                </a:cubicBezTo>
                <a:close/>
                <a:moveTo>
                  <a:pt x="8010930" y="2283438"/>
                </a:moveTo>
                <a:cubicBezTo>
                  <a:pt x="8018223" y="2283438"/>
                  <a:pt x="8023328" y="2288543"/>
                  <a:pt x="8023328" y="2295835"/>
                </a:cubicBezTo>
                <a:cubicBezTo>
                  <a:pt x="8023328" y="2303857"/>
                  <a:pt x="8018223" y="2309691"/>
                  <a:pt x="8010930" y="2309691"/>
                </a:cubicBezTo>
                <a:cubicBezTo>
                  <a:pt x="8002908" y="2309691"/>
                  <a:pt x="7997074" y="2303857"/>
                  <a:pt x="7997074" y="2295835"/>
                </a:cubicBezTo>
                <a:cubicBezTo>
                  <a:pt x="7997074" y="2288543"/>
                  <a:pt x="8002908" y="2283438"/>
                  <a:pt x="8010930" y="2283438"/>
                </a:cubicBezTo>
                <a:close/>
                <a:moveTo>
                  <a:pt x="7940099" y="2283438"/>
                </a:moveTo>
                <a:cubicBezTo>
                  <a:pt x="7945933" y="2283438"/>
                  <a:pt x="7952497" y="2288543"/>
                  <a:pt x="7952497" y="2295835"/>
                </a:cubicBezTo>
                <a:cubicBezTo>
                  <a:pt x="7952497" y="2303857"/>
                  <a:pt x="7945933" y="2309691"/>
                  <a:pt x="7940099" y="2309691"/>
                </a:cubicBezTo>
                <a:cubicBezTo>
                  <a:pt x="7932077" y="2309691"/>
                  <a:pt x="7926243" y="2303857"/>
                  <a:pt x="7926243" y="2295835"/>
                </a:cubicBezTo>
                <a:cubicBezTo>
                  <a:pt x="7926243" y="2288543"/>
                  <a:pt x="7932077" y="2283438"/>
                  <a:pt x="7940099" y="2283438"/>
                </a:cubicBezTo>
                <a:close/>
                <a:moveTo>
                  <a:pt x="7869269" y="2283438"/>
                </a:moveTo>
                <a:cubicBezTo>
                  <a:pt x="7875833" y="2283438"/>
                  <a:pt x="7881667" y="2288543"/>
                  <a:pt x="7881667" y="2295835"/>
                </a:cubicBezTo>
                <a:cubicBezTo>
                  <a:pt x="7881667" y="2303857"/>
                  <a:pt x="7875833" y="2309691"/>
                  <a:pt x="7869269" y="2309691"/>
                </a:cubicBezTo>
                <a:cubicBezTo>
                  <a:pt x="7861976" y="2309691"/>
                  <a:pt x="7855413" y="2303857"/>
                  <a:pt x="7855413" y="2295835"/>
                </a:cubicBezTo>
                <a:cubicBezTo>
                  <a:pt x="7855413" y="2288543"/>
                  <a:pt x="7861976" y="2283438"/>
                  <a:pt x="7869269" y="2283438"/>
                </a:cubicBezTo>
                <a:close/>
                <a:moveTo>
                  <a:pt x="7796980" y="2283438"/>
                </a:moveTo>
                <a:cubicBezTo>
                  <a:pt x="7805002" y="2283438"/>
                  <a:pt x="7810836" y="2288543"/>
                  <a:pt x="7810836" y="2295835"/>
                </a:cubicBezTo>
                <a:cubicBezTo>
                  <a:pt x="7810836" y="2303857"/>
                  <a:pt x="7805002" y="2309691"/>
                  <a:pt x="7796980" y="2309691"/>
                </a:cubicBezTo>
                <a:cubicBezTo>
                  <a:pt x="7791145" y="2309691"/>
                  <a:pt x="7784582" y="2303857"/>
                  <a:pt x="7784582" y="2295835"/>
                </a:cubicBezTo>
                <a:cubicBezTo>
                  <a:pt x="7784582" y="2288543"/>
                  <a:pt x="7791145" y="2283438"/>
                  <a:pt x="7796980" y="2283438"/>
                </a:cubicBezTo>
                <a:close/>
                <a:moveTo>
                  <a:pt x="7726151" y="2283438"/>
                </a:moveTo>
                <a:cubicBezTo>
                  <a:pt x="7734173" y="2283438"/>
                  <a:pt x="7740007" y="2288543"/>
                  <a:pt x="7740007" y="2295835"/>
                </a:cubicBezTo>
                <a:cubicBezTo>
                  <a:pt x="7740007" y="2303857"/>
                  <a:pt x="7734173" y="2309691"/>
                  <a:pt x="7726151" y="2309691"/>
                </a:cubicBezTo>
                <a:cubicBezTo>
                  <a:pt x="7718858" y="2309691"/>
                  <a:pt x="7713753" y="2303857"/>
                  <a:pt x="7713753" y="2295835"/>
                </a:cubicBezTo>
                <a:cubicBezTo>
                  <a:pt x="7713753" y="2288543"/>
                  <a:pt x="7718858" y="2283438"/>
                  <a:pt x="7726151" y="2283438"/>
                </a:cubicBezTo>
                <a:close/>
                <a:moveTo>
                  <a:pt x="7940099" y="2209234"/>
                </a:moveTo>
                <a:cubicBezTo>
                  <a:pt x="7945933" y="2209234"/>
                  <a:pt x="7952497" y="2216239"/>
                  <a:pt x="7952497" y="2224022"/>
                </a:cubicBezTo>
                <a:cubicBezTo>
                  <a:pt x="7952497" y="2232584"/>
                  <a:pt x="7945933" y="2238810"/>
                  <a:pt x="7940099" y="2238810"/>
                </a:cubicBezTo>
                <a:cubicBezTo>
                  <a:pt x="7932077" y="2238810"/>
                  <a:pt x="7926243" y="2232584"/>
                  <a:pt x="7926243" y="2224022"/>
                </a:cubicBezTo>
                <a:cubicBezTo>
                  <a:pt x="7926243" y="2216239"/>
                  <a:pt x="7932077" y="2209234"/>
                  <a:pt x="7940099" y="2209234"/>
                </a:cubicBezTo>
                <a:close/>
                <a:moveTo>
                  <a:pt x="7867811" y="2209234"/>
                </a:moveTo>
                <a:cubicBezTo>
                  <a:pt x="7875833" y="2209234"/>
                  <a:pt x="7881667" y="2216239"/>
                  <a:pt x="7881667" y="2224022"/>
                </a:cubicBezTo>
                <a:cubicBezTo>
                  <a:pt x="7881667" y="2232584"/>
                  <a:pt x="7875833" y="2238810"/>
                  <a:pt x="7867811" y="2238810"/>
                </a:cubicBezTo>
                <a:cubicBezTo>
                  <a:pt x="7861976" y="2238810"/>
                  <a:pt x="7855413" y="2232584"/>
                  <a:pt x="7855413" y="2224022"/>
                </a:cubicBezTo>
                <a:cubicBezTo>
                  <a:pt x="7855413" y="2216239"/>
                  <a:pt x="7861976" y="2209234"/>
                  <a:pt x="7867811" y="2209234"/>
                </a:cubicBezTo>
                <a:close/>
                <a:moveTo>
                  <a:pt x="7796980" y="2209234"/>
                </a:moveTo>
                <a:cubicBezTo>
                  <a:pt x="7805002" y="2209234"/>
                  <a:pt x="7810836" y="2216239"/>
                  <a:pt x="7810836" y="2224022"/>
                </a:cubicBezTo>
                <a:cubicBezTo>
                  <a:pt x="7810836" y="2232584"/>
                  <a:pt x="7805002" y="2238810"/>
                  <a:pt x="7796980" y="2238810"/>
                </a:cubicBezTo>
                <a:cubicBezTo>
                  <a:pt x="7791145" y="2238810"/>
                  <a:pt x="7784582" y="2232584"/>
                  <a:pt x="7784582" y="2224022"/>
                </a:cubicBezTo>
                <a:cubicBezTo>
                  <a:pt x="7784582" y="2216239"/>
                  <a:pt x="7791145" y="2209234"/>
                  <a:pt x="7796980" y="2209234"/>
                </a:cubicBezTo>
                <a:close/>
                <a:moveTo>
                  <a:pt x="7726151" y="2209234"/>
                </a:moveTo>
                <a:cubicBezTo>
                  <a:pt x="7734173" y="2209234"/>
                  <a:pt x="7740007" y="2216239"/>
                  <a:pt x="7740007" y="2224022"/>
                </a:cubicBezTo>
                <a:cubicBezTo>
                  <a:pt x="7740007" y="2232584"/>
                  <a:pt x="7734173" y="2238810"/>
                  <a:pt x="7726151" y="2238810"/>
                </a:cubicBezTo>
                <a:cubicBezTo>
                  <a:pt x="7718858" y="2238810"/>
                  <a:pt x="7713753" y="2232584"/>
                  <a:pt x="7713753" y="2224022"/>
                </a:cubicBezTo>
                <a:cubicBezTo>
                  <a:pt x="7713753" y="2216239"/>
                  <a:pt x="7718858" y="2209234"/>
                  <a:pt x="7726151" y="2209234"/>
                </a:cubicBezTo>
                <a:close/>
                <a:moveTo>
                  <a:pt x="7940099" y="2138403"/>
                </a:moveTo>
                <a:cubicBezTo>
                  <a:pt x="7945933" y="2138403"/>
                  <a:pt x="7952497" y="2145408"/>
                  <a:pt x="7952497" y="2153192"/>
                </a:cubicBezTo>
                <a:cubicBezTo>
                  <a:pt x="7952497" y="2161754"/>
                  <a:pt x="7945933" y="2167981"/>
                  <a:pt x="7940099" y="2167981"/>
                </a:cubicBezTo>
                <a:cubicBezTo>
                  <a:pt x="7932077" y="2167981"/>
                  <a:pt x="7926243" y="2161754"/>
                  <a:pt x="7926243" y="2153192"/>
                </a:cubicBezTo>
                <a:cubicBezTo>
                  <a:pt x="7926243" y="2145408"/>
                  <a:pt x="7932077" y="2138403"/>
                  <a:pt x="7940099" y="2138403"/>
                </a:cubicBezTo>
                <a:close/>
                <a:moveTo>
                  <a:pt x="7867811" y="2138403"/>
                </a:moveTo>
                <a:cubicBezTo>
                  <a:pt x="7875833" y="2138403"/>
                  <a:pt x="7881667" y="2145408"/>
                  <a:pt x="7881667" y="2153192"/>
                </a:cubicBezTo>
                <a:cubicBezTo>
                  <a:pt x="7881667" y="2161754"/>
                  <a:pt x="7875833" y="2167981"/>
                  <a:pt x="7867811" y="2167981"/>
                </a:cubicBezTo>
                <a:cubicBezTo>
                  <a:pt x="7861976" y="2167981"/>
                  <a:pt x="7855413" y="2161754"/>
                  <a:pt x="7855413" y="2153192"/>
                </a:cubicBezTo>
                <a:cubicBezTo>
                  <a:pt x="7855413" y="2145408"/>
                  <a:pt x="7861976" y="2138403"/>
                  <a:pt x="7867811" y="2138403"/>
                </a:cubicBezTo>
                <a:close/>
                <a:moveTo>
                  <a:pt x="7796980" y="2138403"/>
                </a:moveTo>
                <a:cubicBezTo>
                  <a:pt x="7805002" y="2138403"/>
                  <a:pt x="7810836" y="2145408"/>
                  <a:pt x="7810836" y="2153192"/>
                </a:cubicBezTo>
                <a:cubicBezTo>
                  <a:pt x="7810836" y="2161754"/>
                  <a:pt x="7805002" y="2167981"/>
                  <a:pt x="7796980" y="2167981"/>
                </a:cubicBezTo>
                <a:cubicBezTo>
                  <a:pt x="7791145" y="2167981"/>
                  <a:pt x="7784582" y="2161754"/>
                  <a:pt x="7784582" y="2153192"/>
                </a:cubicBezTo>
                <a:cubicBezTo>
                  <a:pt x="7784582" y="2145408"/>
                  <a:pt x="7791145" y="2138403"/>
                  <a:pt x="7796980" y="2138403"/>
                </a:cubicBezTo>
                <a:close/>
                <a:moveTo>
                  <a:pt x="7726151" y="2138403"/>
                </a:moveTo>
                <a:cubicBezTo>
                  <a:pt x="7734173" y="2138403"/>
                  <a:pt x="7740007" y="2145408"/>
                  <a:pt x="7740007" y="2153192"/>
                </a:cubicBezTo>
                <a:cubicBezTo>
                  <a:pt x="7740007" y="2161754"/>
                  <a:pt x="7734173" y="2167981"/>
                  <a:pt x="7726151" y="2167981"/>
                </a:cubicBezTo>
                <a:cubicBezTo>
                  <a:pt x="7718858" y="2167981"/>
                  <a:pt x="7713753" y="2161754"/>
                  <a:pt x="7713753" y="2153192"/>
                </a:cubicBezTo>
                <a:cubicBezTo>
                  <a:pt x="7713753" y="2145408"/>
                  <a:pt x="7718858" y="2138403"/>
                  <a:pt x="7726151" y="2138403"/>
                </a:cubicBezTo>
                <a:close/>
                <a:moveTo>
                  <a:pt x="7654337" y="2138403"/>
                </a:moveTo>
                <a:cubicBezTo>
                  <a:pt x="7662899" y="2138403"/>
                  <a:pt x="7669126" y="2145408"/>
                  <a:pt x="7669126" y="2153192"/>
                </a:cubicBezTo>
                <a:cubicBezTo>
                  <a:pt x="7669126" y="2161754"/>
                  <a:pt x="7662899" y="2167981"/>
                  <a:pt x="7654337" y="2167981"/>
                </a:cubicBezTo>
                <a:cubicBezTo>
                  <a:pt x="7645776" y="2167981"/>
                  <a:pt x="7639549" y="2161754"/>
                  <a:pt x="7639549" y="2153192"/>
                </a:cubicBezTo>
                <a:cubicBezTo>
                  <a:pt x="7639549" y="2145408"/>
                  <a:pt x="7645776" y="2138403"/>
                  <a:pt x="7654337" y="2138403"/>
                </a:cubicBezTo>
                <a:close/>
                <a:moveTo>
                  <a:pt x="7867811" y="2067574"/>
                </a:moveTo>
                <a:cubicBezTo>
                  <a:pt x="7875833" y="2067574"/>
                  <a:pt x="7881667" y="2073800"/>
                  <a:pt x="7881667" y="2082362"/>
                </a:cubicBezTo>
                <a:cubicBezTo>
                  <a:pt x="7881667" y="2090924"/>
                  <a:pt x="7875833" y="2097150"/>
                  <a:pt x="7867811" y="2097150"/>
                </a:cubicBezTo>
                <a:cubicBezTo>
                  <a:pt x="7861976" y="2097150"/>
                  <a:pt x="7855413" y="2090924"/>
                  <a:pt x="7855413" y="2082362"/>
                </a:cubicBezTo>
                <a:cubicBezTo>
                  <a:pt x="7855413" y="2073800"/>
                  <a:pt x="7861976" y="2067574"/>
                  <a:pt x="7867811" y="2067574"/>
                </a:cubicBezTo>
                <a:close/>
                <a:moveTo>
                  <a:pt x="7796980" y="2067574"/>
                </a:moveTo>
                <a:cubicBezTo>
                  <a:pt x="7805002" y="2067574"/>
                  <a:pt x="7810836" y="2073800"/>
                  <a:pt x="7810836" y="2082362"/>
                </a:cubicBezTo>
                <a:cubicBezTo>
                  <a:pt x="7810836" y="2090924"/>
                  <a:pt x="7805002" y="2097150"/>
                  <a:pt x="7796980" y="2097150"/>
                </a:cubicBezTo>
                <a:cubicBezTo>
                  <a:pt x="7791145" y="2097150"/>
                  <a:pt x="7784582" y="2090924"/>
                  <a:pt x="7784582" y="2082362"/>
                </a:cubicBezTo>
                <a:cubicBezTo>
                  <a:pt x="7784582" y="2073800"/>
                  <a:pt x="7791145" y="2067574"/>
                  <a:pt x="7796980" y="2067574"/>
                </a:cubicBezTo>
                <a:close/>
                <a:moveTo>
                  <a:pt x="7726151" y="2067574"/>
                </a:moveTo>
                <a:cubicBezTo>
                  <a:pt x="7734173" y="2067574"/>
                  <a:pt x="7740007" y="2073800"/>
                  <a:pt x="7740007" y="2082362"/>
                </a:cubicBezTo>
                <a:cubicBezTo>
                  <a:pt x="7740007" y="2090924"/>
                  <a:pt x="7734173" y="2097150"/>
                  <a:pt x="7726151" y="2097150"/>
                </a:cubicBezTo>
                <a:cubicBezTo>
                  <a:pt x="7718858" y="2097150"/>
                  <a:pt x="7713753" y="2090924"/>
                  <a:pt x="7713753" y="2082362"/>
                </a:cubicBezTo>
                <a:cubicBezTo>
                  <a:pt x="7713753" y="2073800"/>
                  <a:pt x="7718858" y="2067574"/>
                  <a:pt x="7726151" y="2067574"/>
                </a:cubicBezTo>
                <a:close/>
                <a:moveTo>
                  <a:pt x="7654337" y="2067574"/>
                </a:moveTo>
                <a:cubicBezTo>
                  <a:pt x="7662899" y="2067574"/>
                  <a:pt x="7669126" y="2073800"/>
                  <a:pt x="7669126" y="2082362"/>
                </a:cubicBezTo>
                <a:cubicBezTo>
                  <a:pt x="7669126" y="2090924"/>
                  <a:pt x="7662899" y="2097150"/>
                  <a:pt x="7654337" y="2097150"/>
                </a:cubicBezTo>
                <a:cubicBezTo>
                  <a:pt x="7645776" y="2097150"/>
                  <a:pt x="7639549" y="2090924"/>
                  <a:pt x="7639549" y="2082362"/>
                </a:cubicBezTo>
                <a:cubicBezTo>
                  <a:pt x="7639549" y="2073800"/>
                  <a:pt x="7645776" y="2067574"/>
                  <a:pt x="7654337" y="2067574"/>
                </a:cubicBezTo>
                <a:close/>
                <a:moveTo>
                  <a:pt x="7583507" y="2067574"/>
                </a:moveTo>
                <a:cubicBezTo>
                  <a:pt x="7591291" y="2067574"/>
                  <a:pt x="7598297" y="2073800"/>
                  <a:pt x="7598297" y="2082362"/>
                </a:cubicBezTo>
                <a:cubicBezTo>
                  <a:pt x="7598297" y="2090924"/>
                  <a:pt x="7591291" y="2097150"/>
                  <a:pt x="7583507" y="2097150"/>
                </a:cubicBezTo>
                <a:cubicBezTo>
                  <a:pt x="7574945" y="2097150"/>
                  <a:pt x="7568718" y="2090924"/>
                  <a:pt x="7568718" y="2082362"/>
                </a:cubicBezTo>
                <a:cubicBezTo>
                  <a:pt x="7568718" y="2073800"/>
                  <a:pt x="7574945" y="2067574"/>
                  <a:pt x="7583507" y="2067574"/>
                </a:cubicBezTo>
                <a:close/>
                <a:moveTo>
                  <a:pt x="7867811" y="1996742"/>
                </a:moveTo>
                <a:cubicBezTo>
                  <a:pt x="7875833" y="1996742"/>
                  <a:pt x="7881667" y="2002576"/>
                  <a:pt x="7881667" y="2010598"/>
                </a:cubicBezTo>
                <a:cubicBezTo>
                  <a:pt x="7881667" y="2017891"/>
                  <a:pt x="7875833" y="2022995"/>
                  <a:pt x="7867811" y="2022995"/>
                </a:cubicBezTo>
                <a:cubicBezTo>
                  <a:pt x="7861976" y="2022995"/>
                  <a:pt x="7855413" y="2017891"/>
                  <a:pt x="7855413" y="2010598"/>
                </a:cubicBezTo>
                <a:cubicBezTo>
                  <a:pt x="7855413" y="2002576"/>
                  <a:pt x="7861976" y="1996742"/>
                  <a:pt x="7867811" y="1996742"/>
                </a:cubicBezTo>
                <a:close/>
                <a:moveTo>
                  <a:pt x="7796980" y="1996742"/>
                </a:moveTo>
                <a:cubicBezTo>
                  <a:pt x="7805002" y="1996742"/>
                  <a:pt x="7810836" y="2002576"/>
                  <a:pt x="7810836" y="2010598"/>
                </a:cubicBezTo>
                <a:cubicBezTo>
                  <a:pt x="7810836" y="2017891"/>
                  <a:pt x="7805002" y="2022995"/>
                  <a:pt x="7796980" y="2022995"/>
                </a:cubicBezTo>
                <a:cubicBezTo>
                  <a:pt x="7791145" y="2022995"/>
                  <a:pt x="7784582" y="2017891"/>
                  <a:pt x="7784582" y="2010598"/>
                </a:cubicBezTo>
                <a:cubicBezTo>
                  <a:pt x="7784582" y="2002576"/>
                  <a:pt x="7791145" y="1996742"/>
                  <a:pt x="7796980" y="1996742"/>
                </a:cubicBezTo>
                <a:close/>
                <a:moveTo>
                  <a:pt x="7726151" y="1996742"/>
                </a:moveTo>
                <a:cubicBezTo>
                  <a:pt x="7734173" y="1996742"/>
                  <a:pt x="7740007" y="2002576"/>
                  <a:pt x="7740007" y="2010598"/>
                </a:cubicBezTo>
                <a:cubicBezTo>
                  <a:pt x="7740007" y="2017891"/>
                  <a:pt x="7734173" y="2022995"/>
                  <a:pt x="7726151" y="2022995"/>
                </a:cubicBezTo>
                <a:cubicBezTo>
                  <a:pt x="7718858" y="2022995"/>
                  <a:pt x="7713753" y="2017891"/>
                  <a:pt x="7713753" y="2010598"/>
                </a:cubicBezTo>
                <a:cubicBezTo>
                  <a:pt x="7713753" y="2002576"/>
                  <a:pt x="7718858" y="1996742"/>
                  <a:pt x="7726151" y="1996742"/>
                </a:cubicBezTo>
                <a:close/>
                <a:moveTo>
                  <a:pt x="7654337" y="1996742"/>
                </a:moveTo>
                <a:cubicBezTo>
                  <a:pt x="7662899" y="1996742"/>
                  <a:pt x="7669126" y="2002576"/>
                  <a:pt x="7669126" y="2010598"/>
                </a:cubicBezTo>
                <a:cubicBezTo>
                  <a:pt x="7669126" y="2017891"/>
                  <a:pt x="7662899" y="2022995"/>
                  <a:pt x="7654337" y="2022995"/>
                </a:cubicBezTo>
                <a:cubicBezTo>
                  <a:pt x="7645776" y="2022995"/>
                  <a:pt x="7639549" y="2017891"/>
                  <a:pt x="7639549" y="2010598"/>
                </a:cubicBezTo>
                <a:cubicBezTo>
                  <a:pt x="7639549" y="2002576"/>
                  <a:pt x="7645776" y="1996742"/>
                  <a:pt x="7654337" y="1996742"/>
                </a:cubicBezTo>
                <a:close/>
                <a:moveTo>
                  <a:pt x="7583507" y="1996742"/>
                </a:moveTo>
                <a:cubicBezTo>
                  <a:pt x="7591291" y="1996742"/>
                  <a:pt x="7598297" y="2002576"/>
                  <a:pt x="7598297" y="2010598"/>
                </a:cubicBezTo>
                <a:cubicBezTo>
                  <a:pt x="7598297" y="2017891"/>
                  <a:pt x="7591291" y="2022995"/>
                  <a:pt x="7583507" y="2022995"/>
                </a:cubicBezTo>
                <a:cubicBezTo>
                  <a:pt x="7574945" y="2022995"/>
                  <a:pt x="7568718" y="2017891"/>
                  <a:pt x="7568718" y="2010598"/>
                </a:cubicBezTo>
                <a:cubicBezTo>
                  <a:pt x="7568718" y="2002576"/>
                  <a:pt x="7574945" y="1996742"/>
                  <a:pt x="7583507" y="1996742"/>
                </a:cubicBezTo>
                <a:close/>
                <a:moveTo>
                  <a:pt x="7512677" y="1996742"/>
                </a:moveTo>
                <a:cubicBezTo>
                  <a:pt x="7520461" y="1996742"/>
                  <a:pt x="7527466" y="2002576"/>
                  <a:pt x="7527466" y="2010598"/>
                </a:cubicBezTo>
                <a:cubicBezTo>
                  <a:pt x="7527466" y="2017891"/>
                  <a:pt x="7520461" y="2022995"/>
                  <a:pt x="7512677" y="2022995"/>
                </a:cubicBezTo>
                <a:cubicBezTo>
                  <a:pt x="7504115" y="2022995"/>
                  <a:pt x="7497889" y="2017891"/>
                  <a:pt x="7497889" y="2010598"/>
                </a:cubicBezTo>
                <a:cubicBezTo>
                  <a:pt x="7497889" y="2002576"/>
                  <a:pt x="7504115" y="1996742"/>
                  <a:pt x="7512677" y="1996742"/>
                </a:cubicBezTo>
                <a:close/>
                <a:moveTo>
                  <a:pt x="7796980" y="1925913"/>
                </a:moveTo>
                <a:cubicBezTo>
                  <a:pt x="7805002" y="1925913"/>
                  <a:pt x="7810836" y="1931747"/>
                  <a:pt x="7810836" y="1939769"/>
                </a:cubicBezTo>
                <a:cubicBezTo>
                  <a:pt x="7810836" y="1945603"/>
                  <a:pt x="7805002" y="1952166"/>
                  <a:pt x="7796980" y="1952166"/>
                </a:cubicBezTo>
                <a:cubicBezTo>
                  <a:pt x="7791145" y="1952166"/>
                  <a:pt x="7784582" y="1945603"/>
                  <a:pt x="7784582" y="1939769"/>
                </a:cubicBezTo>
                <a:cubicBezTo>
                  <a:pt x="7784582" y="1931747"/>
                  <a:pt x="7791145" y="1925913"/>
                  <a:pt x="7796980" y="1925913"/>
                </a:cubicBezTo>
                <a:close/>
                <a:moveTo>
                  <a:pt x="7726151" y="1925913"/>
                </a:moveTo>
                <a:cubicBezTo>
                  <a:pt x="7734173" y="1925913"/>
                  <a:pt x="7740007" y="1931747"/>
                  <a:pt x="7740007" y="1939769"/>
                </a:cubicBezTo>
                <a:cubicBezTo>
                  <a:pt x="7740007" y="1945603"/>
                  <a:pt x="7734173" y="1952166"/>
                  <a:pt x="7726151" y="1952166"/>
                </a:cubicBezTo>
                <a:cubicBezTo>
                  <a:pt x="7718858" y="1952166"/>
                  <a:pt x="7713753" y="1945603"/>
                  <a:pt x="7713753" y="1939769"/>
                </a:cubicBezTo>
                <a:cubicBezTo>
                  <a:pt x="7713753" y="1931747"/>
                  <a:pt x="7718858" y="1925913"/>
                  <a:pt x="7726151" y="1925913"/>
                </a:cubicBezTo>
                <a:close/>
                <a:moveTo>
                  <a:pt x="7654337" y="1925913"/>
                </a:moveTo>
                <a:cubicBezTo>
                  <a:pt x="7662899" y="1925913"/>
                  <a:pt x="7669126" y="1931747"/>
                  <a:pt x="7669126" y="1939769"/>
                </a:cubicBezTo>
                <a:cubicBezTo>
                  <a:pt x="7669126" y="1945603"/>
                  <a:pt x="7662899" y="1952166"/>
                  <a:pt x="7654337" y="1952166"/>
                </a:cubicBezTo>
                <a:cubicBezTo>
                  <a:pt x="7645776" y="1952166"/>
                  <a:pt x="7639549" y="1945603"/>
                  <a:pt x="7639549" y="1939769"/>
                </a:cubicBezTo>
                <a:cubicBezTo>
                  <a:pt x="7639549" y="1931747"/>
                  <a:pt x="7645776" y="1925913"/>
                  <a:pt x="7654337" y="1925913"/>
                </a:cubicBezTo>
                <a:close/>
                <a:moveTo>
                  <a:pt x="7583507" y="1925913"/>
                </a:moveTo>
                <a:cubicBezTo>
                  <a:pt x="7591291" y="1925913"/>
                  <a:pt x="7598297" y="1931747"/>
                  <a:pt x="7598297" y="1939769"/>
                </a:cubicBezTo>
                <a:cubicBezTo>
                  <a:pt x="7598297" y="1945603"/>
                  <a:pt x="7591291" y="1952166"/>
                  <a:pt x="7583507" y="1952166"/>
                </a:cubicBezTo>
                <a:cubicBezTo>
                  <a:pt x="7574945" y="1952166"/>
                  <a:pt x="7568718" y="1945603"/>
                  <a:pt x="7568718" y="1939769"/>
                </a:cubicBezTo>
                <a:cubicBezTo>
                  <a:pt x="7568718" y="1931747"/>
                  <a:pt x="7574945" y="1925913"/>
                  <a:pt x="7583507" y="1925913"/>
                </a:cubicBezTo>
                <a:close/>
                <a:moveTo>
                  <a:pt x="7512677" y="1925913"/>
                </a:moveTo>
                <a:cubicBezTo>
                  <a:pt x="7520461" y="1925913"/>
                  <a:pt x="7527466" y="1931747"/>
                  <a:pt x="7527466" y="1939769"/>
                </a:cubicBezTo>
                <a:cubicBezTo>
                  <a:pt x="7527466" y="1945603"/>
                  <a:pt x="7520461" y="1952166"/>
                  <a:pt x="7512677" y="1952166"/>
                </a:cubicBezTo>
                <a:cubicBezTo>
                  <a:pt x="7504115" y="1952166"/>
                  <a:pt x="7497889" y="1945603"/>
                  <a:pt x="7497889" y="1939769"/>
                </a:cubicBezTo>
                <a:cubicBezTo>
                  <a:pt x="7497889" y="1931747"/>
                  <a:pt x="7504115" y="1925913"/>
                  <a:pt x="7512677" y="1925913"/>
                </a:cubicBezTo>
                <a:close/>
                <a:moveTo>
                  <a:pt x="7440913" y="1925913"/>
                </a:moveTo>
                <a:cubicBezTo>
                  <a:pt x="7448206" y="1925913"/>
                  <a:pt x="7453310" y="1931747"/>
                  <a:pt x="7453310" y="1939769"/>
                </a:cubicBezTo>
                <a:cubicBezTo>
                  <a:pt x="7453310" y="1945603"/>
                  <a:pt x="7448206" y="1952166"/>
                  <a:pt x="7440913" y="1952166"/>
                </a:cubicBezTo>
                <a:cubicBezTo>
                  <a:pt x="7432891" y="1952166"/>
                  <a:pt x="7427057" y="1945603"/>
                  <a:pt x="7427057" y="1939769"/>
                </a:cubicBezTo>
                <a:cubicBezTo>
                  <a:pt x="7427057" y="1931747"/>
                  <a:pt x="7432891" y="1925913"/>
                  <a:pt x="7440913" y="1925913"/>
                </a:cubicBezTo>
                <a:close/>
                <a:moveTo>
                  <a:pt x="7726151" y="1855081"/>
                </a:moveTo>
                <a:cubicBezTo>
                  <a:pt x="7734173" y="1855081"/>
                  <a:pt x="7740007" y="1860915"/>
                  <a:pt x="7740007" y="1868937"/>
                </a:cubicBezTo>
                <a:cubicBezTo>
                  <a:pt x="7740007" y="1874771"/>
                  <a:pt x="7734173" y="1881334"/>
                  <a:pt x="7726151" y="1881334"/>
                </a:cubicBezTo>
                <a:cubicBezTo>
                  <a:pt x="7718858" y="1881334"/>
                  <a:pt x="7713753" y="1874771"/>
                  <a:pt x="7713753" y="1868937"/>
                </a:cubicBezTo>
                <a:cubicBezTo>
                  <a:pt x="7713753" y="1860915"/>
                  <a:pt x="7718858" y="1855081"/>
                  <a:pt x="7726151" y="1855081"/>
                </a:cubicBezTo>
                <a:close/>
                <a:moveTo>
                  <a:pt x="7654337" y="1855081"/>
                </a:moveTo>
                <a:cubicBezTo>
                  <a:pt x="7662899" y="1855081"/>
                  <a:pt x="7669126" y="1860915"/>
                  <a:pt x="7669126" y="1868937"/>
                </a:cubicBezTo>
                <a:cubicBezTo>
                  <a:pt x="7669126" y="1874771"/>
                  <a:pt x="7662899" y="1881334"/>
                  <a:pt x="7654337" y="1881334"/>
                </a:cubicBezTo>
                <a:cubicBezTo>
                  <a:pt x="7645776" y="1881334"/>
                  <a:pt x="7639549" y="1874771"/>
                  <a:pt x="7639549" y="1868937"/>
                </a:cubicBezTo>
                <a:cubicBezTo>
                  <a:pt x="7639549" y="1860915"/>
                  <a:pt x="7645776" y="1855081"/>
                  <a:pt x="7654337" y="1855081"/>
                </a:cubicBezTo>
                <a:close/>
                <a:moveTo>
                  <a:pt x="7583507" y="1855081"/>
                </a:moveTo>
                <a:cubicBezTo>
                  <a:pt x="7591291" y="1855081"/>
                  <a:pt x="7598297" y="1860915"/>
                  <a:pt x="7598297" y="1868937"/>
                </a:cubicBezTo>
                <a:cubicBezTo>
                  <a:pt x="7598297" y="1874771"/>
                  <a:pt x="7591291" y="1881334"/>
                  <a:pt x="7583507" y="1881334"/>
                </a:cubicBezTo>
                <a:cubicBezTo>
                  <a:pt x="7574945" y="1881334"/>
                  <a:pt x="7568718" y="1874771"/>
                  <a:pt x="7568718" y="1868937"/>
                </a:cubicBezTo>
                <a:cubicBezTo>
                  <a:pt x="7568718" y="1860915"/>
                  <a:pt x="7574945" y="1855081"/>
                  <a:pt x="7583507" y="1855081"/>
                </a:cubicBezTo>
                <a:close/>
                <a:moveTo>
                  <a:pt x="7512677" y="1855081"/>
                </a:moveTo>
                <a:cubicBezTo>
                  <a:pt x="7520461" y="1855081"/>
                  <a:pt x="7527466" y="1860915"/>
                  <a:pt x="7527466" y="1868937"/>
                </a:cubicBezTo>
                <a:cubicBezTo>
                  <a:pt x="7527466" y="1874771"/>
                  <a:pt x="7520461" y="1881334"/>
                  <a:pt x="7512677" y="1881334"/>
                </a:cubicBezTo>
                <a:cubicBezTo>
                  <a:pt x="7504115" y="1881334"/>
                  <a:pt x="7497889" y="1874771"/>
                  <a:pt x="7497889" y="1868937"/>
                </a:cubicBezTo>
                <a:cubicBezTo>
                  <a:pt x="7497889" y="1860915"/>
                  <a:pt x="7504115" y="1855081"/>
                  <a:pt x="7512677" y="1855081"/>
                </a:cubicBezTo>
                <a:close/>
                <a:moveTo>
                  <a:pt x="7440913" y="1855081"/>
                </a:moveTo>
                <a:cubicBezTo>
                  <a:pt x="7446747" y="1855081"/>
                  <a:pt x="7453310" y="1860915"/>
                  <a:pt x="7453310" y="1868937"/>
                </a:cubicBezTo>
                <a:cubicBezTo>
                  <a:pt x="7453310" y="1874771"/>
                  <a:pt x="7446747" y="1881334"/>
                  <a:pt x="7440913" y="1881334"/>
                </a:cubicBezTo>
                <a:cubicBezTo>
                  <a:pt x="7432891" y="1881334"/>
                  <a:pt x="7427057" y="1874771"/>
                  <a:pt x="7427057" y="1868937"/>
                </a:cubicBezTo>
                <a:cubicBezTo>
                  <a:pt x="7427057" y="1860915"/>
                  <a:pt x="7432891" y="1855081"/>
                  <a:pt x="7440913" y="1855081"/>
                </a:cubicBezTo>
                <a:close/>
                <a:moveTo>
                  <a:pt x="7654337" y="1780878"/>
                </a:moveTo>
                <a:cubicBezTo>
                  <a:pt x="7662899" y="1780878"/>
                  <a:pt x="7669126" y="1787441"/>
                  <a:pt x="7669126" y="1793275"/>
                </a:cubicBezTo>
                <a:cubicBezTo>
                  <a:pt x="7669126" y="1801297"/>
                  <a:pt x="7662899" y="1807131"/>
                  <a:pt x="7654337" y="1807131"/>
                </a:cubicBezTo>
                <a:cubicBezTo>
                  <a:pt x="7645776" y="1807131"/>
                  <a:pt x="7639549" y="1801297"/>
                  <a:pt x="7639549" y="1793275"/>
                </a:cubicBezTo>
                <a:cubicBezTo>
                  <a:pt x="7639549" y="1787441"/>
                  <a:pt x="7645776" y="1780878"/>
                  <a:pt x="7654337" y="1780878"/>
                </a:cubicBezTo>
                <a:close/>
                <a:moveTo>
                  <a:pt x="7583507" y="1780878"/>
                </a:moveTo>
                <a:cubicBezTo>
                  <a:pt x="7591291" y="1780878"/>
                  <a:pt x="7598297" y="1787441"/>
                  <a:pt x="7598297" y="1793275"/>
                </a:cubicBezTo>
                <a:cubicBezTo>
                  <a:pt x="7598297" y="1801297"/>
                  <a:pt x="7591291" y="1807131"/>
                  <a:pt x="7583507" y="1807131"/>
                </a:cubicBezTo>
                <a:cubicBezTo>
                  <a:pt x="7574945" y="1807131"/>
                  <a:pt x="7568718" y="1801297"/>
                  <a:pt x="7568718" y="1793275"/>
                </a:cubicBezTo>
                <a:cubicBezTo>
                  <a:pt x="7568718" y="1787441"/>
                  <a:pt x="7574945" y="1780878"/>
                  <a:pt x="7583507" y="1780878"/>
                </a:cubicBezTo>
                <a:close/>
                <a:moveTo>
                  <a:pt x="7511745" y="1780878"/>
                </a:moveTo>
                <a:cubicBezTo>
                  <a:pt x="7519038" y="1780878"/>
                  <a:pt x="7524143" y="1787441"/>
                  <a:pt x="7524143" y="1793275"/>
                </a:cubicBezTo>
                <a:cubicBezTo>
                  <a:pt x="7524143" y="1801297"/>
                  <a:pt x="7519038" y="1807131"/>
                  <a:pt x="7511745" y="1807131"/>
                </a:cubicBezTo>
                <a:cubicBezTo>
                  <a:pt x="7503723" y="1807131"/>
                  <a:pt x="7497889" y="1801297"/>
                  <a:pt x="7497889" y="1793275"/>
                </a:cubicBezTo>
                <a:cubicBezTo>
                  <a:pt x="7497889" y="1787441"/>
                  <a:pt x="7503723" y="1780878"/>
                  <a:pt x="7511745" y="1780878"/>
                </a:cubicBezTo>
                <a:close/>
                <a:moveTo>
                  <a:pt x="7440913" y="1780878"/>
                </a:moveTo>
                <a:cubicBezTo>
                  <a:pt x="7446747" y="1780878"/>
                  <a:pt x="7453310" y="1787441"/>
                  <a:pt x="7453310" y="1793275"/>
                </a:cubicBezTo>
                <a:cubicBezTo>
                  <a:pt x="7453310" y="1801297"/>
                  <a:pt x="7446747" y="1807131"/>
                  <a:pt x="7440913" y="1807131"/>
                </a:cubicBezTo>
                <a:cubicBezTo>
                  <a:pt x="7432891" y="1807131"/>
                  <a:pt x="7427057" y="1801297"/>
                  <a:pt x="7427057" y="1793275"/>
                </a:cubicBezTo>
                <a:cubicBezTo>
                  <a:pt x="7427057" y="1787441"/>
                  <a:pt x="7432891" y="1780878"/>
                  <a:pt x="7440913" y="1780878"/>
                </a:cubicBezTo>
                <a:close/>
                <a:moveTo>
                  <a:pt x="7370084" y="1780878"/>
                </a:moveTo>
                <a:cubicBezTo>
                  <a:pt x="7376647" y="1780878"/>
                  <a:pt x="7382481" y="1787441"/>
                  <a:pt x="7382481" y="1793275"/>
                </a:cubicBezTo>
                <a:cubicBezTo>
                  <a:pt x="7382481" y="1801297"/>
                  <a:pt x="7376647" y="1807131"/>
                  <a:pt x="7370084" y="1807131"/>
                </a:cubicBezTo>
                <a:cubicBezTo>
                  <a:pt x="7362791" y="1807131"/>
                  <a:pt x="7356228" y="1801297"/>
                  <a:pt x="7356228" y="1793275"/>
                </a:cubicBezTo>
                <a:cubicBezTo>
                  <a:pt x="7356228" y="1787441"/>
                  <a:pt x="7362791" y="1780878"/>
                  <a:pt x="7370084" y="1780878"/>
                </a:cubicBezTo>
                <a:close/>
                <a:moveTo>
                  <a:pt x="7294422" y="1780878"/>
                </a:moveTo>
                <a:cubicBezTo>
                  <a:pt x="7302444" y="1780878"/>
                  <a:pt x="7308278" y="1787441"/>
                  <a:pt x="7308278" y="1793275"/>
                </a:cubicBezTo>
                <a:cubicBezTo>
                  <a:pt x="7308278" y="1801297"/>
                  <a:pt x="7302444" y="1807131"/>
                  <a:pt x="7294422" y="1807131"/>
                </a:cubicBezTo>
                <a:cubicBezTo>
                  <a:pt x="7288588" y="1807131"/>
                  <a:pt x="7282025" y="1801297"/>
                  <a:pt x="7282025" y="1793275"/>
                </a:cubicBezTo>
                <a:cubicBezTo>
                  <a:pt x="7282025" y="1787441"/>
                  <a:pt x="7288588" y="1780878"/>
                  <a:pt x="7294422" y="1780878"/>
                </a:cubicBezTo>
                <a:close/>
                <a:moveTo>
                  <a:pt x="7654337" y="1710049"/>
                </a:moveTo>
                <a:cubicBezTo>
                  <a:pt x="7662899" y="1710049"/>
                  <a:pt x="7669126" y="1716612"/>
                  <a:pt x="7669126" y="1722446"/>
                </a:cubicBezTo>
                <a:cubicBezTo>
                  <a:pt x="7669126" y="1730468"/>
                  <a:pt x="7662899" y="1736302"/>
                  <a:pt x="7654337" y="1736302"/>
                </a:cubicBezTo>
                <a:cubicBezTo>
                  <a:pt x="7645776" y="1736302"/>
                  <a:pt x="7639549" y="1730468"/>
                  <a:pt x="7639549" y="1722446"/>
                </a:cubicBezTo>
                <a:cubicBezTo>
                  <a:pt x="7639549" y="1716612"/>
                  <a:pt x="7645776" y="1710049"/>
                  <a:pt x="7654337" y="1710049"/>
                </a:cubicBezTo>
                <a:close/>
                <a:moveTo>
                  <a:pt x="7583507" y="1710049"/>
                </a:moveTo>
                <a:cubicBezTo>
                  <a:pt x="7591291" y="1710049"/>
                  <a:pt x="7598297" y="1716612"/>
                  <a:pt x="7598297" y="1722446"/>
                </a:cubicBezTo>
                <a:cubicBezTo>
                  <a:pt x="7598297" y="1730468"/>
                  <a:pt x="7591291" y="1736302"/>
                  <a:pt x="7583507" y="1736302"/>
                </a:cubicBezTo>
                <a:cubicBezTo>
                  <a:pt x="7574945" y="1736302"/>
                  <a:pt x="7568718" y="1730468"/>
                  <a:pt x="7568718" y="1722446"/>
                </a:cubicBezTo>
                <a:cubicBezTo>
                  <a:pt x="7568718" y="1716612"/>
                  <a:pt x="7574945" y="1710049"/>
                  <a:pt x="7583507" y="1710049"/>
                </a:cubicBezTo>
                <a:close/>
                <a:moveTo>
                  <a:pt x="7511745" y="1710049"/>
                </a:moveTo>
                <a:cubicBezTo>
                  <a:pt x="7519038" y="1710049"/>
                  <a:pt x="7524143" y="1716612"/>
                  <a:pt x="7524143" y="1722446"/>
                </a:cubicBezTo>
                <a:cubicBezTo>
                  <a:pt x="7524143" y="1730468"/>
                  <a:pt x="7519038" y="1736302"/>
                  <a:pt x="7511745" y="1736302"/>
                </a:cubicBezTo>
                <a:cubicBezTo>
                  <a:pt x="7503723" y="1736302"/>
                  <a:pt x="7497889" y="1730468"/>
                  <a:pt x="7497889" y="1722446"/>
                </a:cubicBezTo>
                <a:cubicBezTo>
                  <a:pt x="7497889" y="1716612"/>
                  <a:pt x="7503723" y="1710049"/>
                  <a:pt x="7511745" y="1710049"/>
                </a:cubicBezTo>
                <a:close/>
                <a:moveTo>
                  <a:pt x="7440913" y="1710049"/>
                </a:moveTo>
                <a:cubicBezTo>
                  <a:pt x="7446747" y="1710049"/>
                  <a:pt x="7453310" y="1716612"/>
                  <a:pt x="7453310" y="1722446"/>
                </a:cubicBezTo>
                <a:cubicBezTo>
                  <a:pt x="7453310" y="1730468"/>
                  <a:pt x="7446747" y="1736302"/>
                  <a:pt x="7440913" y="1736302"/>
                </a:cubicBezTo>
                <a:cubicBezTo>
                  <a:pt x="7432891" y="1736302"/>
                  <a:pt x="7427057" y="1730468"/>
                  <a:pt x="7427057" y="1722446"/>
                </a:cubicBezTo>
                <a:cubicBezTo>
                  <a:pt x="7427057" y="1716612"/>
                  <a:pt x="7432891" y="1710049"/>
                  <a:pt x="7440913" y="1710049"/>
                </a:cubicBezTo>
                <a:close/>
                <a:moveTo>
                  <a:pt x="7370084" y="1710049"/>
                </a:moveTo>
                <a:cubicBezTo>
                  <a:pt x="7376647" y="1710049"/>
                  <a:pt x="7382481" y="1716612"/>
                  <a:pt x="7382481" y="1722446"/>
                </a:cubicBezTo>
                <a:cubicBezTo>
                  <a:pt x="7382481" y="1730468"/>
                  <a:pt x="7376647" y="1736302"/>
                  <a:pt x="7370084" y="1736302"/>
                </a:cubicBezTo>
                <a:cubicBezTo>
                  <a:pt x="7362791" y="1736302"/>
                  <a:pt x="7356228" y="1730468"/>
                  <a:pt x="7356228" y="1722446"/>
                </a:cubicBezTo>
                <a:cubicBezTo>
                  <a:pt x="7356228" y="1716612"/>
                  <a:pt x="7362791" y="1710049"/>
                  <a:pt x="7370084" y="1710049"/>
                </a:cubicBezTo>
                <a:close/>
                <a:moveTo>
                  <a:pt x="7294422" y="1710049"/>
                </a:moveTo>
                <a:cubicBezTo>
                  <a:pt x="7302444" y="1710049"/>
                  <a:pt x="7308278" y="1716612"/>
                  <a:pt x="7308278" y="1722446"/>
                </a:cubicBezTo>
                <a:cubicBezTo>
                  <a:pt x="7308278" y="1730468"/>
                  <a:pt x="7302444" y="1736302"/>
                  <a:pt x="7294422" y="1736302"/>
                </a:cubicBezTo>
                <a:cubicBezTo>
                  <a:pt x="7288588" y="1736302"/>
                  <a:pt x="7282025" y="1730468"/>
                  <a:pt x="7282025" y="1722446"/>
                </a:cubicBezTo>
                <a:cubicBezTo>
                  <a:pt x="7282025" y="1716612"/>
                  <a:pt x="7288588" y="1710049"/>
                  <a:pt x="7294422" y="1710049"/>
                </a:cubicBezTo>
                <a:close/>
                <a:moveTo>
                  <a:pt x="7223591" y="1710049"/>
                </a:moveTo>
                <a:cubicBezTo>
                  <a:pt x="7231613" y="1710049"/>
                  <a:pt x="7237447" y="1716612"/>
                  <a:pt x="7237447" y="1722446"/>
                </a:cubicBezTo>
                <a:cubicBezTo>
                  <a:pt x="7237447" y="1730468"/>
                  <a:pt x="7231613" y="1736302"/>
                  <a:pt x="7223591" y="1736302"/>
                </a:cubicBezTo>
                <a:cubicBezTo>
                  <a:pt x="7217757" y="1736302"/>
                  <a:pt x="7211194" y="1730468"/>
                  <a:pt x="7211194" y="1722446"/>
                </a:cubicBezTo>
                <a:cubicBezTo>
                  <a:pt x="7211194" y="1716612"/>
                  <a:pt x="7217757" y="1710049"/>
                  <a:pt x="7223591" y="1710049"/>
                </a:cubicBezTo>
                <a:close/>
                <a:moveTo>
                  <a:pt x="7583507" y="1639217"/>
                </a:moveTo>
                <a:cubicBezTo>
                  <a:pt x="7591291" y="1639217"/>
                  <a:pt x="7598297" y="1643592"/>
                  <a:pt x="7598297" y="1651614"/>
                </a:cubicBezTo>
                <a:cubicBezTo>
                  <a:pt x="7598297" y="1659636"/>
                  <a:pt x="7591291" y="1665470"/>
                  <a:pt x="7583507" y="1665470"/>
                </a:cubicBezTo>
                <a:cubicBezTo>
                  <a:pt x="7574945" y="1665470"/>
                  <a:pt x="7568718" y="1659636"/>
                  <a:pt x="7568718" y="1651614"/>
                </a:cubicBezTo>
                <a:cubicBezTo>
                  <a:pt x="7568718" y="1643592"/>
                  <a:pt x="7574945" y="1639217"/>
                  <a:pt x="7583507" y="1639217"/>
                </a:cubicBezTo>
                <a:close/>
                <a:moveTo>
                  <a:pt x="7511745" y="1639217"/>
                </a:moveTo>
                <a:cubicBezTo>
                  <a:pt x="7519038" y="1639217"/>
                  <a:pt x="7524143" y="1643592"/>
                  <a:pt x="7524143" y="1651614"/>
                </a:cubicBezTo>
                <a:cubicBezTo>
                  <a:pt x="7524143" y="1659636"/>
                  <a:pt x="7519038" y="1665470"/>
                  <a:pt x="7511745" y="1665470"/>
                </a:cubicBezTo>
                <a:cubicBezTo>
                  <a:pt x="7503723" y="1665470"/>
                  <a:pt x="7497889" y="1659636"/>
                  <a:pt x="7497889" y="1651614"/>
                </a:cubicBezTo>
                <a:cubicBezTo>
                  <a:pt x="7497889" y="1643592"/>
                  <a:pt x="7503723" y="1639217"/>
                  <a:pt x="7511745" y="1639217"/>
                </a:cubicBezTo>
                <a:close/>
                <a:moveTo>
                  <a:pt x="7440913" y="1639217"/>
                </a:moveTo>
                <a:cubicBezTo>
                  <a:pt x="7446747" y="1639217"/>
                  <a:pt x="7453310" y="1643592"/>
                  <a:pt x="7453310" y="1651614"/>
                </a:cubicBezTo>
                <a:cubicBezTo>
                  <a:pt x="7453310" y="1659636"/>
                  <a:pt x="7446747" y="1665470"/>
                  <a:pt x="7440913" y="1665470"/>
                </a:cubicBezTo>
                <a:cubicBezTo>
                  <a:pt x="7432891" y="1665470"/>
                  <a:pt x="7427057" y="1659636"/>
                  <a:pt x="7427057" y="1651614"/>
                </a:cubicBezTo>
                <a:cubicBezTo>
                  <a:pt x="7427057" y="1643592"/>
                  <a:pt x="7432891" y="1639217"/>
                  <a:pt x="7440913" y="1639217"/>
                </a:cubicBezTo>
                <a:close/>
                <a:moveTo>
                  <a:pt x="7370084" y="1639217"/>
                </a:moveTo>
                <a:cubicBezTo>
                  <a:pt x="7376647" y="1639217"/>
                  <a:pt x="7382481" y="1643592"/>
                  <a:pt x="7382481" y="1651614"/>
                </a:cubicBezTo>
                <a:cubicBezTo>
                  <a:pt x="7382481" y="1659636"/>
                  <a:pt x="7376647" y="1665470"/>
                  <a:pt x="7370084" y="1665470"/>
                </a:cubicBezTo>
                <a:cubicBezTo>
                  <a:pt x="7362791" y="1665470"/>
                  <a:pt x="7356228" y="1659636"/>
                  <a:pt x="7356228" y="1651614"/>
                </a:cubicBezTo>
                <a:cubicBezTo>
                  <a:pt x="7356228" y="1643592"/>
                  <a:pt x="7362791" y="1639217"/>
                  <a:pt x="7370084" y="1639217"/>
                </a:cubicBezTo>
                <a:close/>
                <a:moveTo>
                  <a:pt x="7294422" y="1639217"/>
                </a:moveTo>
                <a:cubicBezTo>
                  <a:pt x="7302444" y="1639217"/>
                  <a:pt x="7308278" y="1643592"/>
                  <a:pt x="7308278" y="1651614"/>
                </a:cubicBezTo>
                <a:cubicBezTo>
                  <a:pt x="7308278" y="1659636"/>
                  <a:pt x="7302444" y="1665470"/>
                  <a:pt x="7294422" y="1665470"/>
                </a:cubicBezTo>
                <a:cubicBezTo>
                  <a:pt x="7288588" y="1665470"/>
                  <a:pt x="7282025" y="1659636"/>
                  <a:pt x="7282025" y="1651614"/>
                </a:cubicBezTo>
                <a:cubicBezTo>
                  <a:pt x="7282025" y="1643592"/>
                  <a:pt x="7288588" y="1639217"/>
                  <a:pt x="7294422" y="1639217"/>
                </a:cubicBezTo>
                <a:close/>
                <a:moveTo>
                  <a:pt x="7223591" y="1639217"/>
                </a:moveTo>
                <a:cubicBezTo>
                  <a:pt x="7231613" y="1639217"/>
                  <a:pt x="7237447" y="1643592"/>
                  <a:pt x="7237447" y="1651614"/>
                </a:cubicBezTo>
                <a:cubicBezTo>
                  <a:pt x="7237447" y="1659636"/>
                  <a:pt x="7231613" y="1665470"/>
                  <a:pt x="7223591" y="1665470"/>
                </a:cubicBezTo>
                <a:cubicBezTo>
                  <a:pt x="7217757" y="1665470"/>
                  <a:pt x="7211194" y="1659636"/>
                  <a:pt x="7211194" y="1651614"/>
                </a:cubicBezTo>
                <a:cubicBezTo>
                  <a:pt x="7211194" y="1643592"/>
                  <a:pt x="7217757" y="1639217"/>
                  <a:pt x="7223591" y="1639217"/>
                </a:cubicBezTo>
                <a:close/>
                <a:moveTo>
                  <a:pt x="7152761" y="1639217"/>
                </a:moveTo>
                <a:cubicBezTo>
                  <a:pt x="7160783" y="1639217"/>
                  <a:pt x="7166617" y="1643592"/>
                  <a:pt x="7166617" y="1651614"/>
                </a:cubicBezTo>
                <a:cubicBezTo>
                  <a:pt x="7166617" y="1659636"/>
                  <a:pt x="7160783" y="1665470"/>
                  <a:pt x="7152761" y="1665470"/>
                </a:cubicBezTo>
                <a:cubicBezTo>
                  <a:pt x="7144739" y="1665470"/>
                  <a:pt x="7140364" y="1659636"/>
                  <a:pt x="7140364" y="1651614"/>
                </a:cubicBezTo>
                <a:cubicBezTo>
                  <a:pt x="7140364" y="1643592"/>
                  <a:pt x="7144739" y="1639217"/>
                  <a:pt x="7152761" y="1639217"/>
                </a:cubicBezTo>
                <a:close/>
                <a:moveTo>
                  <a:pt x="7511745" y="1568388"/>
                </a:moveTo>
                <a:cubicBezTo>
                  <a:pt x="7519038" y="1568388"/>
                  <a:pt x="7524143" y="1574614"/>
                  <a:pt x="7524143" y="1583176"/>
                </a:cubicBezTo>
                <a:cubicBezTo>
                  <a:pt x="7524143" y="1591738"/>
                  <a:pt x="7519038" y="1597964"/>
                  <a:pt x="7511745" y="1597964"/>
                </a:cubicBezTo>
                <a:cubicBezTo>
                  <a:pt x="7503723" y="1597964"/>
                  <a:pt x="7497889" y="1591738"/>
                  <a:pt x="7497889" y="1583176"/>
                </a:cubicBezTo>
                <a:cubicBezTo>
                  <a:pt x="7497889" y="1574614"/>
                  <a:pt x="7503723" y="1568388"/>
                  <a:pt x="7511745" y="1568388"/>
                </a:cubicBezTo>
                <a:close/>
                <a:moveTo>
                  <a:pt x="7440913" y="1568388"/>
                </a:moveTo>
                <a:cubicBezTo>
                  <a:pt x="7446747" y="1568388"/>
                  <a:pt x="7453310" y="1574614"/>
                  <a:pt x="7453310" y="1583176"/>
                </a:cubicBezTo>
                <a:cubicBezTo>
                  <a:pt x="7453310" y="1591738"/>
                  <a:pt x="7446747" y="1597964"/>
                  <a:pt x="7440913" y="1597964"/>
                </a:cubicBezTo>
                <a:cubicBezTo>
                  <a:pt x="7432891" y="1597964"/>
                  <a:pt x="7427057" y="1591738"/>
                  <a:pt x="7427057" y="1583176"/>
                </a:cubicBezTo>
                <a:cubicBezTo>
                  <a:pt x="7427057" y="1574614"/>
                  <a:pt x="7432891" y="1568388"/>
                  <a:pt x="7440913" y="1568388"/>
                </a:cubicBezTo>
                <a:close/>
                <a:moveTo>
                  <a:pt x="7370084" y="1568388"/>
                </a:moveTo>
                <a:cubicBezTo>
                  <a:pt x="7376647" y="1568388"/>
                  <a:pt x="7382481" y="1574614"/>
                  <a:pt x="7382481" y="1583176"/>
                </a:cubicBezTo>
                <a:cubicBezTo>
                  <a:pt x="7382481" y="1591738"/>
                  <a:pt x="7376647" y="1597964"/>
                  <a:pt x="7370084" y="1597964"/>
                </a:cubicBezTo>
                <a:cubicBezTo>
                  <a:pt x="7362791" y="1597964"/>
                  <a:pt x="7356228" y="1591738"/>
                  <a:pt x="7356228" y="1583176"/>
                </a:cubicBezTo>
                <a:cubicBezTo>
                  <a:pt x="7356228" y="1574614"/>
                  <a:pt x="7362791" y="1568388"/>
                  <a:pt x="7370084" y="1568388"/>
                </a:cubicBezTo>
                <a:close/>
                <a:moveTo>
                  <a:pt x="7294422" y="1568388"/>
                </a:moveTo>
                <a:cubicBezTo>
                  <a:pt x="7302444" y="1568388"/>
                  <a:pt x="7308278" y="1574614"/>
                  <a:pt x="7308278" y="1583176"/>
                </a:cubicBezTo>
                <a:cubicBezTo>
                  <a:pt x="7308278" y="1591738"/>
                  <a:pt x="7302444" y="1597964"/>
                  <a:pt x="7294422" y="1597964"/>
                </a:cubicBezTo>
                <a:cubicBezTo>
                  <a:pt x="7288588" y="1597964"/>
                  <a:pt x="7282025" y="1591738"/>
                  <a:pt x="7282025" y="1583176"/>
                </a:cubicBezTo>
                <a:cubicBezTo>
                  <a:pt x="7282025" y="1574614"/>
                  <a:pt x="7288588" y="1568388"/>
                  <a:pt x="7294422" y="1568388"/>
                </a:cubicBezTo>
                <a:close/>
                <a:moveTo>
                  <a:pt x="7223591" y="1568388"/>
                </a:moveTo>
                <a:cubicBezTo>
                  <a:pt x="7231613" y="1568388"/>
                  <a:pt x="7237447" y="1574614"/>
                  <a:pt x="7237447" y="1583176"/>
                </a:cubicBezTo>
                <a:cubicBezTo>
                  <a:pt x="7237447" y="1591738"/>
                  <a:pt x="7231613" y="1597964"/>
                  <a:pt x="7223591" y="1597964"/>
                </a:cubicBezTo>
                <a:cubicBezTo>
                  <a:pt x="7217757" y="1597964"/>
                  <a:pt x="7211194" y="1591738"/>
                  <a:pt x="7211194" y="1583176"/>
                </a:cubicBezTo>
                <a:cubicBezTo>
                  <a:pt x="7211194" y="1574614"/>
                  <a:pt x="7217757" y="1568388"/>
                  <a:pt x="7223591" y="1568388"/>
                </a:cubicBezTo>
                <a:close/>
                <a:moveTo>
                  <a:pt x="7152761" y="1568388"/>
                </a:moveTo>
                <a:cubicBezTo>
                  <a:pt x="7160783" y="1568388"/>
                  <a:pt x="7166617" y="1572763"/>
                  <a:pt x="7166617" y="1580785"/>
                </a:cubicBezTo>
                <a:cubicBezTo>
                  <a:pt x="7166617" y="1588807"/>
                  <a:pt x="7160783" y="1594641"/>
                  <a:pt x="7152761" y="1594641"/>
                </a:cubicBezTo>
                <a:cubicBezTo>
                  <a:pt x="7144739" y="1594641"/>
                  <a:pt x="7140364" y="1588807"/>
                  <a:pt x="7140364" y="1580785"/>
                </a:cubicBezTo>
                <a:cubicBezTo>
                  <a:pt x="7140364" y="1572763"/>
                  <a:pt x="7144739" y="1568388"/>
                  <a:pt x="7152761" y="1568388"/>
                </a:cubicBezTo>
                <a:close/>
                <a:moveTo>
                  <a:pt x="7084322" y="1568388"/>
                </a:moveTo>
                <a:cubicBezTo>
                  <a:pt x="7092106" y="1568388"/>
                  <a:pt x="7099111" y="1572763"/>
                  <a:pt x="7099111" y="1580785"/>
                </a:cubicBezTo>
                <a:cubicBezTo>
                  <a:pt x="7099111" y="1588807"/>
                  <a:pt x="7092106" y="1594641"/>
                  <a:pt x="7084322" y="1594641"/>
                </a:cubicBezTo>
                <a:cubicBezTo>
                  <a:pt x="7075760" y="1594641"/>
                  <a:pt x="7069533" y="1588807"/>
                  <a:pt x="7069533" y="1580785"/>
                </a:cubicBezTo>
                <a:cubicBezTo>
                  <a:pt x="7069533" y="1572763"/>
                  <a:pt x="7075760" y="1568388"/>
                  <a:pt x="7084322" y="1568388"/>
                </a:cubicBezTo>
                <a:close/>
                <a:moveTo>
                  <a:pt x="7440913" y="1494185"/>
                </a:moveTo>
                <a:cubicBezTo>
                  <a:pt x="7446747" y="1494185"/>
                  <a:pt x="7453310" y="1500411"/>
                  <a:pt x="7453310" y="1508973"/>
                </a:cubicBezTo>
                <a:cubicBezTo>
                  <a:pt x="7453310" y="1516756"/>
                  <a:pt x="7446747" y="1523761"/>
                  <a:pt x="7440913" y="1523761"/>
                </a:cubicBezTo>
                <a:cubicBezTo>
                  <a:pt x="7432891" y="1523761"/>
                  <a:pt x="7427057" y="1516756"/>
                  <a:pt x="7427057" y="1508973"/>
                </a:cubicBezTo>
                <a:cubicBezTo>
                  <a:pt x="7427057" y="1500411"/>
                  <a:pt x="7432891" y="1494185"/>
                  <a:pt x="7440913" y="1494185"/>
                </a:cubicBezTo>
                <a:close/>
                <a:moveTo>
                  <a:pt x="7370084" y="1494185"/>
                </a:moveTo>
                <a:cubicBezTo>
                  <a:pt x="7376647" y="1494185"/>
                  <a:pt x="7382481" y="1500411"/>
                  <a:pt x="7382481" y="1508973"/>
                </a:cubicBezTo>
                <a:cubicBezTo>
                  <a:pt x="7382481" y="1516756"/>
                  <a:pt x="7376647" y="1523761"/>
                  <a:pt x="7370084" y="1523761"/>
                </a:cubicBezTo>
                <a:cubicBezTo>
                  <a:pt x="7362791" y="1523761"/>
                  <a:pt x="7356228" y="1516756"/>
                  <a:pt x="7356228" y="1508973"/>
                </a:cubicBezTo>
                <a:cubicBezTo>
                  <a:pt x="7356228" y="1500411"/>
                  <a:pt x="7362791" y="1494185"/>
                  <a:pt x="7370084" y="1494185"/>
                </a:cubicBezTo>
                <a:close/>
                <a:moveTo>
                  <a:pt x="7294422" y="1494185"/>
                </a:moveTo>
                <a:cubicBezTo>
                  <a:pt x="7302444" y="1494185"/>
                  <a:pt x="7308278" y="1500411"/>
                  <a:pt x="7308278" y="1508973"/>
                </a:cubicBezTo>
                <a:cubicBezTo>
                  <a:pt x="7308278" y="1516756"/>
                  <a:pt x="7302444" y="1523761"/>
                  <a:pt x="7294422" y="1523761"/>
                </a:cubicBezTo>
                <a:cubicBezTo>
                  <a:pt x="7288588" y="1523761"/>
                  <a:pt x="7282025" y="1516756"/>
                  <a:pt x="7282025" y="1508973"/>
                </a:cubicBezTo>
                <a:cubicBezTo>
                  <a:pt x="7282025" y="1500411"/>
                  <a:pt x="7288588" y="1494185"/>
                  <a:pt x="7294422" y="1494185"/>
                </a:cubicBezTo>
                <a:close/>
                <a:moveTo>
                  <a:pt x="7223591" y="1494185"/>
                </a:moveTo>
                <a:cubicBezTo>
                  <a:pt x="7231613" y="1494185"/>
                  <a:pt x="7237447" y="1500411"/>
                  <a:pt x="7237447" y="1508973"/>
                </a:cubicBezTo>
                <a:cubicBezTo>
                  <a:pt x="7237447" y="1516756"/>
                  <a:pt x="7231613" y="1523761"/>
                  <a:pt x="7223591" y="1523761"/>
                </a:cubicBezTo>
                <a:cubicBezTo>
                  <a:pt x="7217757" y="1523761"/>
                  <a:pt x="7211194" y="1516756"/>
                  <a:pt x="7211194" y="1508973"/>
                </a:cubicBezTo>
                <a:cubicBezTo>
                  <a:pt x="7211194" y="1500411"/>
                  <a:pt x="7217757" y="1494185"/>
                  <a:pt x="7223591" y="1494185"/>
                </a:cubicBezTo>
                <a:close/>
                <a:moveTo>
                  <a:pt x="7152761" y="1494185"/>
                </a:moveTo>
                <a:cubicBezTo>
                  <a:pt x="7160783" y="1494185"/>
                  <a:pt x="7166617" y="1500411"/>
                  <a:pt x="7166617" y="1508973"/>
                </a:cubicBezTo>
                <a:cubicBezTo>
                  <a:pt x="7166617" y="1516756"/>
                  <a:pt x="7160783" y="1523761"/>
                  <a:pt x="7152761" y="1523761"/>
                </a:cubicBezTo>
                <a:cubicBezTo>
                  <a:pt x="7144739" y="1523761"/>
                  <a:pt x="7140364" y="1516756"/>
                  <a:pt x="7140364" y="1508973"/>
                </a:cubicBezTo>
                <a:cubicBezTo>
                  <a:pt x="7140364" y="1500411"/>
                  <a:pt x="7144739" y="1494185"/>
                  <a:pt x="7152761" y="1494185"/>
                </a:cubicBezTo>
                <a:close/>
                <a:moveTo>
                  <a:pt x="7084322" y="1494185"/>
                </a:moveTo>
                <a:cubicBezTo>
                  <a:pt x="7092106" y="1494185"/>
                  <a:pt x="7099111" y="1500411"/>
                  <a:pt x="7099111" y="1508973"/>
                </a:cubicBezTo>
                <a:cubicBezTo>
                  <a:pt x="7099111" y="1516756"/>
                  <a:pt x="7092106" y="1523761"/>
                  <a:pt x="7084322" y="1523761"/>
                </a:cubicBezTo>
                <a:cubicBezTo>
                  <a:pt x="7075760" y="1523761"/>
                  <a:pt x="7069533" y="1516756"/>
                  <a:pt x="7069533" y="1508973"/>
                </a:cubicBezTo>
                <a:cubicBezTo>
                  <a:pt x="7069533" y="1500411"/>
                  <a:pt x="7075760" y="1494185"/>
                  <a:pt x="7084322" y="1494185"/>
                </a:cubicBezTo>
                <a:close/>
                <a:moveTo>
                  <a:pt x="7013492" y="1494185"/>
                </a:moveTo>
                <a:cubicBezTo>
                  <a:pt x="7021275" y="1494185"/>
                  <a:pt x="7028280" y="1500411"/>
                  <a:pt x="7028280" y="1508973"/>
                </a:cubicBezTo>
                <a:cubicBezTo>
                  <a:pt x="7028280" y="1516756"/>
                  <a:pt x="7021275" y="1523761"/>
                  <a:pt x="7013492" y="1523761"/>
                </a:cubicBezTo>
                <a:cubicBezTo>
                  <a:pt x="7004930" y="1523761"/>
                  <a:pt x="6998704" y="1516756"/>
                  <a:pt x="6998704" y="1508973"/>
                </a:cubicBezTo>
                <a:cubicBezTo>
                  <a:pt x="6998704" y="1500411"/>
                  <a:pt x="7004930" y="1494185"/>
                  <a:pt x="7013492" y="1494185"/>
                </a:cubicBezTo>
                <a:close/>
                <a:moveTo>
                  <a:pt x="6939085" y="1494185"/>
                </a:moveTo>
                <a:cubicBezTo>
                  <a:pt x="6946378" y="1494185"/>
                  <a:pt x="6950753" y="1500411"/>
                  <a:pt x="6950753" y="1508973"/>
                </a:cubicBezTo>
                <a:cubicBezTo>
                  <a:pt x="6950753" y="1516756"/>
                  <a:pt x="6946378" y="1523761"/>
                  <a:pt x="6939085" y="1523761"/>
                </a:cubicBezTo>
                <a:cubicBezTo>
                  <a:pt x="6931063" y="1523761"/>
                  <a:pt x="6924500" y="1516756"/>
                  <a:pt x="6924500" y="1508973"/>
                </a:cubicBezTo>
                <a:cubicBezTo>
                  <a:pt x="6924500" y="1500411"/>
                  <a:pt x="6931063" y="1494185"/>
                  <a:pt x="6939085" y="1494185"/>
                </a:cubicBezTo>
                <a:close/>
                <a:moveTo>
                  <a:pt x="83229" y="1426727"/>
                </a:moveTo>
                <a:cubicBezTo>
                  <a:pt x="90521" y="1426727"/>
                  <a:pt x="97085" y="1431102"/>
                  <a:pt x="97085" y="1439124"/>
                </a:cubicBezTo>
                <a:cubicBezTo>
                  <a:pt x="97085" y="1446417"/>
                  <a:pt x="90521" y="1452980"/>
                  <a:pt x="83229" y="1452980"/>
                </a:cubicBezTo>
                <a:cubicBezTo>
                  <a:pt x="76665" y="1452980"/>
                  <a:pt x="70831" y="1446417"/>
                  <a:pt x="70831" y="1439124"/>
                </a:cubicBezTo>
                <a:cubicBezTo>
                  <a:pt x="70831" y="1432561"/>
                  <a:pt x="76665" y="1426727"/>
                  <a:pt x="83229" y="1426727"/>
                </a:cubicBezTo>
                <a:close/>
                <a:moveTo>
                  <a:pt x="11993" y="1426727"/>
                </a:moveTo>
                <a:cubicBezTo>
                  <a:pt x="20237" y="1426727"/>
                  <a:pt x="26234" y="1432561"/>
                  <a:pt x="26234" y="1439124"/>
                </a:cubicBezTo>
                <a:cubicBezTo>
                  <a:pt x="26234" y="1446417"/>
                  <a:pt x="20237" y="1452980"/>
                  <a:pt x="11993" y="1452980"/>
                </a:cubicBezTo>
                <a:cubicBezTo>
                  <a:pt x="5996" y="1452980"/>
                  <a:pt x="0" y="1446417"/>
                  <a:pt x="0" y="1439124"/>
                </a:cubicBezTo>
                <a:cubicBezTo>
                  <a:pt x="0" y="1432561"/>
                  <a:pt x="5996" y="1426727"/>
                  <a:pt x="11993" y="1426727"/>
                </a:cubicBezTo>
                <a:close/>
                <a:moveTo>
                  <a:pt x="7370084" y="1423353"/>
                </a:moveTo>
                <a:cubicBezTo>
                  <a:pt x="7376647" y="1423353"/>
                  <a:pt x="7382481" y="1429580"/>
                  <a:pt x="7382481" y="1438142"/>
                </a:cubicBezTo>
                <a:cubicBezTo>
                  <a:pt x="7382481" y="1445926"/>
                  <a:pt x="7376647" y="1452931"/>
                  <a:pt x="7370084" y="1452931"/>
                </a:cubicBezTo>
                <a:cubicBezTo>
                  <a:pt x="7362791" y="1452931"/>
                  <a:pt x="7356228" y="1445926"/>
                  <a:pt x="7356228" y="1438142"/>
                </a:cubicBezTo>
                <a:cubicBezTo>
                  <a:pt x="7356228" y="1429580"/>
                  <a:pt x="7362791" y="1423353"/>
                  <a:pt x="7370084" y="1423353"/>
                </a:cubicBezTo>
                <a:close/>
                <a:moveTo>
                  <a:pt x="7294422" y="1423353"/>
                </a:moveTo>
                <a:cubicBezTo>
                  <a:pt x="7302444" y="1423353"/>
                  <a:pt x="7308278" y="1429580"/>
                  <a:pt x="7308278" y="1438142"/>
                </a:cubicBezTo>
                <a:cubicBezTo>
                  <a:pt x="7308278" y="1445926"/>
                  <a:pt x="7302444" y="1452931"/>
                  <a:pt x="7294422" y="1452931"/>
                </a:cubicBezTo>
                <a:cubicBezTo>
                  <a:pt x="7288588" y="1452931"/>
                  <a:pt x="7282025" y="1445926"/>
                  <a:pt x="7282025" y="1438142"/>
                </a:cubicBezTo>
                <a:cubicBezTo>
                  <a:pt x="7282025" y="1429580"/>
                  <a:pt x="7288588" y="1423353"/>
                  <a:pt x="7294422" y="1423353"/>
                </a:cubicBezTo>
                <a:close/>
                <a:moveTo>
                  <a:pt x="7223591" y="1423353"/>
                </a:moveTo>
                <a:cubicBezTo>
                  <a:pt x="7231613" y="1423353"/>
                  <a:pt x="7237447" y="1429580"/>
                  <a:pt x="7237447" y="1438142"/>
                </a:cubicBezTo>
                <a:cubicBezTo>
                  <a:pt x="7237447" y="1445926"/>
                  <a:pt x="7231613" y="1452931"/>
                  <a:pt x="7223591" y="1452931"/>
                </a:cubicBezTo>
                <a:cubicBezTo>
                  <a:pt x="7217757" y="1452931"/>
                  <a:pt x="7211194" y="1445926"/>
                  <a:pt x="7211194" y="1438142"/>
                </a:cubicBezTo>
                <a:cubicBezTo>
                  <a:pt x="7211194" y="1429580"/>
                  <a:pt x="7215569" y="1423353"/>
                  <a:pt x="7223591" y="1423353"/>
                </a:cubicBezTo>
                <a:close/>
                <a:moveTo>
                  <a:pt x="7155152" y="1423353"/>
                </a:moveTo>
                <a:cubicBezTo>
                  <a:pt x="7163714" y="1423353"/>
                  <a:pt x="7169940" y="1429580"/>
                  <a:pt x="7169940" y="1438142"/>
                </a:cubicBezTo>
                <a:cubicBezTo>
                  <a:pt x="7169940" y="1445926"/>
                  <a:pt x="7163714" y="1452931"/>
                  <a:pt x="7155152" y="1452931"/>
                </a:cubicBezTo>
                <a:cubicBezTo>
                  <a:pt x="7146590" y="1452931"/>
                  <a:pt x="7141920" y="1445926"/>
                  <a:pt x="7141920" y="1438142"/>
                </a:cubicBezTo>
                <a:cubicBezTo>
                  <a:pt x="7140364" y="1429580"/>
                  <a:pt x="7146590" y="1423353"/>
                  <a:pt x="7155152" y="1423353"/>
                </a:cubicBezTo>
                <a:close/>
                <a:moveTo>
                  <a:pt x="7084322" y="1423353"/>
                </a:moveTo>
                <a:cubicBezTo>
                  <a:pt x="7092106" y="1423353"/>
                  <a:pt x="7099111" y="1429580"/>
                  <a:pt x="7099111" y="1438142"/>
                </a:cubicBezTo>
                <a:cubicBezTo>
                  <a:pt x="7099111" y="1445926"/>
                  <a:pt x="7092106" y="1452931"/>
                  <a:pt x="7084322" y="1452931"/>
                </a:cubicBezTo>
                <a:cubicBezTo>
                  <a:pt x="7075760" y="1452931"/>
                  <a:pt x="7069533" y="1445926"/>
                  <a:pt x="7069533" y="1438142"/>
                </a:cubicBezTo>
                <a:cubicBezTo>
                  <a:pt x="7069533" y="1429580"/>
                  <a:pt x="7075760" y="1423353"/>
                  <a:pt x="7084322" y="1423353"/>
                </a:cubicBezTo>
                <a:close/>
                <a:moveTo>
                  <a:pt x="7013492" y="1423353"/>
                </a:moveTo>
                <a:cubicBezTo>
                  <a:pt x="7021275" y="1423353"/>
                  <a:pt x="7028280" y="1429580"/>
                  <a:pt x="7028280" y="1438142"/>
                </a:cubicBezTo>
                <a:cubicBezTo>
                  <a:pt x="7028280" y="1445926"/>
                  <a:pt x="7021275" y="1452931"/>
                  <a:pt x="7013492" y="1452931"/>
                </a:cubicBezTo>
                <a:cubicBezTo>
                  <a:pt x="7004930" y="1452931"/>
                  <a:pt x="6998704" y="1445926"/>
                  <a:pt x="6998704" y="1438142"/>
                </a:cubicBezTo>
                <a:cubicBezTo>
                  <a:pt x="6998704" y="1429580"/>
                  <a:pt x="7004930" y="1423353"/>
                  <a:pt x="7013492" y="1423353"/>
                </a:cubicBezTo>
                <a:close/>
                <a:moveTo>
                  <a:pt x="6939085" y="1423353"/>
                </a:moveTo>
                <a:cubicBezTo>
                  <a:pt x="6946378" y="1423353"/>
                  <a:pt x="6950753" y="1429580"/>
                  <a:pt x="6950753" y="1438142"/>
                </a:cubicBezTo>
                <a:cubicBezTo>
                  <a:pt x="6950753" y="1445926"/>
                  <a:pt x="6946378" y="1452931"/>
                  <a:pt x="6939085" y="1452931"/>
                </a:cubicBezTo>
                <a:cubicBezTo>
                  <a:pt x="6931063" y="1452931"/>
                  <a:pt x="6924500" y="1445926"/>
                  <a:pt x="6924500" y="1438142"/>
                </a:cubicBezTo>
                <a:cubicBezTo>
                  <a:pt x="6924500" y="1429580"/>
                  <a:pt x="6931063" y="1423353"/>
                  <a:pt x="6939085" y="1423353"/>
                </a:cubicBezTo>
                <a:close/>
                <a:moveTo>
                  <a:pt x="6867525" y="1423353"/>
                </a:moveTo>
                <a:cubicBezTo>
                  <a:pt x="6874088" y="1423353"/>
                  <a:pt x="6879922" y="1429580"/>
                  <a:pt x="6879922" y="1438142"/>
                </a:cubicBezTo>
                <a:cubicBezTo>
                  <a:pt x="6879922" y="1445926"/>
                  <a:pt x="6874088" y="1452931"/>
                  <a:pt x="6867525" y="1452931"/>
                </a:cubicBezTo>
                <a:cubicBezTo>
                  <a:pt x="6860232" y="1452931"/>
                  <a:pt x="6853669" y="1445926"/>
                  <a:pt x="6853669" y="1438142"/>
                </a:cubicBezTo>
                <a:cubicBezTo>
                  <a:pt x="6853669" y="1429580"/>
                  <a:pt x="6860232" y="1423353"/>
                  <a:pt x="6867525" y="1423353"/>
                </a:cubicBezTo>
                <a:close/>
                <a:moveTo>
                  <a:pt x="6796696" y="1423353"/>
                </a:moveTo>
                <a:cubicBezTo>
                  <a:pt x="6803259" y="1423353"/>
                  <a:pt x="6809093" y="1429580"/>
                  <a:pt x="6809093" y="1438142"/>
                </a:cubicBezTo>
                <a:cubicBezTo>
                  <a:pt x="6809093" y="1445926"/>
                  <a:pt x="6803259" y="1452931"/>
                  <a:pt x="6796696" y="1452931"/>
                </a:cubicBezTo>
                <a:cubicBezTo>
                  <a:pt x="6789403" y="1452931"/>
                  <a:pt x="6782840" y="1445926"/>
                  <a:pt x="6782840" y="1438142"/>
                </a:cubicBezTo>
                <a:cubicBezTo>
                  <a:pt x="6782840" y="1429580"/>
                  <a:pt x="6789403" y="1423353"/>
                  <a:pt x="6796696" y="1423353"/>
                </a:cubicBezTo>
                <a:close/>
                <a:moveTo>
                  <a:pt x="155518" y="1355896"/>
                </a:moveTo>
                <a:cubicBezTo>
                  <a:pt x="161352" y="1355896"/>
                  <a:pt x="167916" y="1360271"/>
                  <a:pt x="167916" y="1368293"/>
                </a:cubicBezTo>
                <a:cubicBezTo>
                  <a:pt x="167916" y="1375586"/>
                  <a:pt x="161352" y="1382149"/>
                  <a:pt x="155518" y="1382149"/>
                </a:cubicBezTo>
                <a:cubicBezTo>
                  <a:pt x="147496" y="1382149"/>
                  <a:pt x="141662" y="1375586"/>
                  <a:pt x="141662" y="1368293"/>
                </a:cubicBezTo>
                <a:cubicBezTo>
                  <a:pt x="141662" y="1360271"/>
                  <a:pt x="147496" y="1355896"/>
                  <a:pt x="155518" y="1355896"/>
                </a:cubicBezTo>
                <a:close/>
                <a:moveTo>
                  <a:pt x="83230" y="1355896"/>
                </a:moveTo>
                <a:cubicBezTo>
                  <a:pt x="90523" y="1355896"/>
                  <a:pt x="97086" y="1360271"/>
                  <a:pt x="97086" y="1368293"/>
                </a:cubicBezTo>
                <a:cubicBezTo>
                  <a:pt x="97086" y="1375586"/>
                  <a:pt x="90523" y="1382149"/>
                  <a:pt x="83230" y="1382149"/>
                </a:cubicBezTo>
                <a:cubicBezTo>
                  <a:pt x="76667" y="1382149"/>
                  <a:pt x="70832" y="1375586"/>
                  <a:pt x="70832" y="1368293"/>
                </a:cubicBezTo>
                <a:cubicBezTo>
                  <a:pt x="70832" y="1360271"/>
                  <a:pt x="76667" y="1355896"/>
                  <a:pt x="83230" y="1355896"/>
                </a:cubicBezTo>
                <a:close/>
                <a:moveTo>
                  <a:pt x="11994" y="1355896"/>
                </a:moveTo>
                <a:cubicBezTo>
                  <a:pt x="20239" y="1355896"/>
                  <a:pt x="26235" y="1360271"/>
                  <a:pt x="26235" y="1368293"/>
                </a:cubicBezTo>
                <a:cubicBezTo>
                  <a:pt x="26235" y="1375586"/>
                  <a:pt x="20239" y="1382149"/>
                  <a:pt x="11994" y="1382149"/>
                </a:cubicBezTo>
                <a:cubicBezTo>
                  <a:pt x="5998" y="1382149"/>
                  <a:pt x="2" y="1375586"/>
                  <a:pt x="2" y="1368293"/>
                </a:cubicBezTo>
                <a:cubicBezTo>
                  <a:pt x="2" y="1360271"/>
                  <a:pt x="5998" y="1355896"/>
                  <a:pt x="11994" y="1355896"/>
                </a:cubicBezTo>
                <a:close/>
                <a:moveTo>
                  <a:pt x="7294422" y="1352524"/>
                </a:moveTo>
                <a:cubicBezTo>
                  <a:pt x="7302444" y="1352524"/>
                  <a:pt x="7308278" y="1359087"/>
                  <a:pt x="7308278" y="1367109"/>
                </a:cubicBezTo>
                <a:cubicBezTo>
                  <a:pt x="7308278" y="1374402"/>
                  <a:pt x="7302444" y="1378777"/>
                  <a:pt x="7294422" y="1378777"/>
                </a:cubicBezTo>
                <a:cubicBezTo>
                  <a:pt x="7288588" y="1378777"/>
                  <a:pt x="7282025" y="1374402"/>
                  <a:pt x="7282025" y="1367109"/>
                </a:cubicBezTo>
                <a:cubicBezTo>
                  <a:pt x="7282025" y="1359087"/>
                  <a:pt x="7288588" y="1352524"/>
                  <a:pt x="7294422" y="1352524"/>
                </a:cubicBezTo>
                <a:close/>
                <a:moveTo>
                  <a:pt x="7223591" y="1352524"/>
                </a:moveTo>
                <a:cubicBezTo>
                  <a:pt x="7231613" y="1352524"/>
                  <a:pt x="7237447" y="1359087"/>
                  <a:pt x="7237447" y="1367109"/>
                </a:cubicBezTo>
                <a:cubicBezTo>
                  <a:pt x="7237447" y="1374402"/>
                  <a:pt x="7231613" y="1378777"/>
                  <a:pt x="7223591" y="1378777"/>
                </a:cubicBezTo>
                <a:cubicBezTo>
                  <a:pt x="7215569" y="1378777"/>
                  <a:pt x="7211194" y="1374402"/>
                  <a:pt x="7211194" y="1367109"/>
                </a:cubicBezTo>
                <a:cubicBezTo>
                  <a:pt x="7211194" y="1359087"/>
                  <a:pt x="7215569" y="1352524"/>
                  <a:pt x="7223591" y="1352524"/>
                </a:cubicBezTo>
                <a:close/>
                <a:moveTo>
                  <a:pt x="7155152" y="1352524"/>
                </a:moveTo>
                <a:cubicBezTo>
                  <a:pt x="7163714" y="1352524"/>
                  <a:pt x="7169940" y="1359087"/>
                  <a:pt x="7169940" y="1367109"/>
                </a:cubicBezTo>
                <a:cubicBezTo>
                  <a:pt x="7169940" y="1374402"/>
                  <a:pt x="7163714" y="1378777"/>
                  <a:pt x="7155152" y="1378777"/>
                </a:cubicBezTo>
                <a:cubicBezTo>
                  <a:pt x="7146590" y="1378777"/>
                  <a:pt x="7140364" y="1374402"/>
                  <a:pt x="7140364" y="1367109"/>
                </a:cubicBezTo>
                <a:cubicBezTo>
                  <a:pt x="7140364" y="1359087"/>
                  <a:pt x="7146590" y="1352524"/>
                  <a:pt x="7155152" y="1352524"/>
                </a:cubicBezTo>
                <a:close/>
                <a:moveTo>
                  <a:pt x="7084322" y="1352524"/>
                </a:moveTo>
                <a:cubicBezTo>
                  <a:pt x="7092106" y="1352524"/>
                  <a:pt x="7099111" y="1359087"/>
                  <a:pt x="7099111" y="1367109"/>
                </a:cubicBezTo>
                <a:cubicBezTo>
                  <a:pt x="7099111" y="1374402"/>
                  <a:pt x="7092106" y="1378777"/>
                  <a:pt x="7084322" y="1378777"/>
                </a:cubicBezTo>
                <a:cubicBezTo>
                  <a:pt x="7075760" y="1378777"/>
                  <a:pt x="7069533" y="1374402"/>
                  <a:pt x="7069533" y="1367109"/>
                </a:cubicBezTo>
                <a:cubicBezTo>
                  <a:pt x="7069533" y="1359087"/>
                  <a:pt x="7075760" y="1352524"/>
                  <a:pt x="7084322" y="1352524"/>
                </a:cubicBezTo>
                <a:close/>
                <a:moveTo>
                  <a:pt x="7013492" y="1352524"/>
                </a:moveTo>
                <a:cubicBezTo>
                  <a:pt x="7021275" y="1352524"/>
                  <a:pt x="7028280" y="1359087"/>
                  <a:pt x="7028280" y="1367109"/>
                </a:cubicBezTo>
                <a:cubicBezTo>
                  <a:pt x="7028280" y="1374402"/>
                  <a:pt x="7021275" y="1378777"/>
                  <a:pt x="7013492" y="1378777"/>
                </a:cubicBezTo>
                <a:cubicBezTo>
                  <a:pt x="7004930" y="1378777"/>
                  <a:pt x="6998704" y="1374402"/>
                  <a:pt x="6998704" y="1367109"/>
                </a:cubicBezTo>
                <a:cubicBezTo>
                  <a:pt x="6998704" y="1359087"/>
                  <a:pt x="7004930" y="1352524"/>
                  <a:pt x="7013492" y="1352524"/>
                </a:cubicBezTo>
                <a:close/>
                <a:moveTo>
                  <a:pt x="6939085" y="1352524"/>
                </a:moveTo>
                <a:cubicBezTo>
                  <a:pt x="6946378" y="1352524"/>
                  <a:pt x="6950753" y="1359354"/>
                  <a:pt x="6950753" y="1367701"/>
                </a:cubicBezTo>
                <a:cubicBezTo>
                  <a:pt x="6950753" y="1375290"/>
                  <a:pt x="6946378" y="1382120"/>
                  <a:pt x="6939085" y="1382120"/>
                </a:cubicBezTo>
                <a:cubicBezTo>
                  <a:pt x="6931063" y="1382120"/>
                  <a:pt x="6924500" y="1375290"/>
                  <a:pt x="6924500" y="1367701"/>
                </a:cubicBezTo>
                <a:cubicBezTo>
                  <a:pt x="6924500" y="1359354"/>
                  <a:pt x="6931063" y="1352524"/>
                  <a:pt x="6939085" y="1352524"/>
                </a:cubicBezTo>
                <a:close/>
                <a:moveTo>
                  <a:pt x="6867525" y="1352524"/>
                </a:moveTo>
                <a:cubicBezTo>
                  <a:pt x="6874088" y="1352524"/>
                  <a:pt x="6879922" y="1359354"/>
                  <a:pt x="6879922" y="1367701"/>
                </a:cubicBezTo>
                <a:cubicBezTo>
                  <a:pt x="6879922" y="1375290"/>
                  <a:pt x="6874088" y="1382120"/>
                  <a:pt x="6867525" y="1382120"/>
                </a:cubicBezTo>
                <a:cubicBezTo>
                  <a:pt x="6860232" y="1382120"/>
                  <a:pt x="6853669" y="1375290"/>
                  <a:pt x="6853669" y="1367701"/>
                </a:cubicBezTo>
                <a:cubicBezTo>
                  <a:pt x="6853669" y="1359354"/>
                  <a:pt x="6860232" y="1352524"/>
                  <a:pt x="6867525" y="1352524"/>
                </a:cubicBezTo>
                <a:close/>
                <a:moveTo>
                  <a:pt x="6796696" y="1352524"/>
                </a:moveTo>
                <a:cubicBezTo>
                  <a:pt x="6803259" y="1352524"/>
                  <a:pt x="6809093" y="1359354"/>
                  <a:pt x="6809093" y="1367701"/>
                </a:cubicBezTo>
                <a:cubicBezTo>
                  <a:pt x="6809093" y="1375290"/>
                  <a:pt x="6803259" y="1382120"/>
                  <a:pt x="6796696" y="1382120"/>
                </a:cubicBezTo>
                <a:cubicBezTo>
                  <a:pt x="6789403" y="1382120"/>
                  <a:pt x="6782840" y="1375290"/>
                  <a:pt x="6782840" y="1367701"/>
                </a:cubicBezTo>
                <a:cubicBezTo>
                  <a:pt x="6782840" y="1359354"/>
                  <a:pt x="6789403" y="1352524"/>
                  <a:pt x="6796696" y="1352524"/>
                </a:cubicBezTo>
                <a:close/>
                <a:moveTo>
                  <a:pt x="6724405" y="1352524"/>
                </a:moveTo>
                <a:cubicBezTo>
                  <a:pt x="6732427" y="1352524"/>
                  <a:pt x="6738261" y="1359354"/>
                  <a:pt x="6738261" y="1367701"/>
                </a:cubicBezTo>
                <a:cubicBezTo>
                  <a:pt x="6738261" y="1375290"/>
                  <a:pt x="6732427" y="1382120"/>
                  <a:pt x="6724405" y="1382120"/>
                </a:cubicBezTo>
                <a:cubicBezTo>
                  <a:pt x="6718571" y="1382120"/>
                  <a:pt x="6712008" y="1375290"/>
                  <a:pt x="6712008" y="1367701"/>
                </a:cubicBezTo>
                <a:cubicBezTo>
                  <a:pt x="6712008" y="1359354"/>
                  <a:pt x="6718571" y="1352524"/>
                  <a:pt x="6724405" y="1352524"/>
                </a:cubicBezTo>
                <a:close/>
                <a:moveTo>
                  <a:pt x="6653576" y="1352524"/>
                </a:moveTo>
                <a:cubicBezTo>
                  <a:pt x="6660869" y="1352524"/>
                  <a:pt x="6667432" y="1359354"/>
                  <a:pt x="6667432" y="1367701"/>
                </a:cubicBezTo>
                <a:cubicBezTo>
                  <a:pt x="6667432" y="1375290"/>
                  <a:pt x="6660869" y="1382120"/>
                  <a:pt x="6653576" y="1382120"/>
                </a:cubicBezTo>
                <a:cubicBezTo>
                  <a:pt x="6647013" y="1382120"/>
                  <a:pt x="6641179" y="1375290"/>
                  <a:pt x="6641179" y="1367701"/>
                </a:cubicBezTo>
                <a:cubicBezTo>
                  <a:pt x="6641179" y="1359354"/>
                  <a:pt x="6647013" y="1352524"/>
                  <a:pt x="6653576" y="1352524"/>
                </a:cubicBezTo>
                <a:close/>
                <a:moveTo>
                  <a:pt x="7223591" y="1281693"/>
                </a:moveTo>
                <a:cubicBezTo>
                  <a:pt x="7231613" y="1281693"/>
                  <a:pt x="7237447" y="1288256"/>
                  <a:pt x="7237447" y="1295549"/>
                </a:cubicBezTo>
                <a:cubicBezTo>
                  <a:pt x="7237447" y="1302112"/>
                  <a:pt x="7231613" y="1307946"/>
                  <a:pt x="7223591" y="1307946"/>
                </a:cubicBezTo>
                <a:cubicBezTo>
                  <a:pt x="7215569" y="1307946"/>
                  <a:pt x="7211194" y="1302112"/>
                  <a:pt x="7211194" y="1295549"/>
                </a:cubicBezTo>
                <a:cubicBezTo>
                  <a:pt x="7211194" y="1288256"/>
                  <a:pt x="7215569" y="1281693"/>
                  <a:pt x="7223591" y="1281693"/>
                </a:cubicBezTo>
                <a:close/>
                <a:moveTo>
                  <a:pt x="7155152" y="1281693"/>
                </a:moveTo>
                <a:cubicBezTo>
                  <a:pt x="7163714" y="1281693"/>
                  <a:pt x="7169940" y="1288256"/>
                  <a:pt x="7169940" y="1295549"/>
                </a:cubicBezTo>
                <a:cubicBezTo>
                  <a:pt x="7169940" y="1302112"/>
                  <a:pt x="7163714" y="1307946"/>
                  <a:pt x="7155152" y="1307946"/>
                </a:cubicBezTo>
                <a:cubicBezTo>
                  <a:pt x="7146590" y="1307946"/>
                  <a:pt x="7140364" y="1302112"/>
                  <a:pt x="7140364" y="1295549"/>
                </a:cubicBezTo>
                <a:cubicBezTo>
                  <a:pt x="7140364" y="1288256"/>
                  <a:pt x="7146590" y="1281693"/>
                  <a:pt x="7155152" y="1281693"/>
                </a:cubicBezTo>
                <a:close/>
                <a:moveTo>
                  <a:pt x="7084322" y="1281693"/>
                </a:moveTo>
                <a:cubicBezTo>
                  <a:pt x="7092106" y="1281693"/>
                  <a:pt x="7099111" y="1288256"/>
                  <a:pt x="7099111" y="1295549"/>
                </a:cubicBezTo>
                <a:cubicBezTo>
                  <a:pt x="7099111" y="1302112"/>
                  <a:pt x="7092106" y="1307946"/>
                  <a:pt x="7084322" y="1307946"/>
                </a:cubicBezTo>
                <a:cubicBezTo>
                  <a:pt x="7075760" y="1307946"/>
                  <a:pt x="7069533" y="1303571"/>
                  <a:pt x="7069533" y="1295549"/>
                </a:cubicBezTo>
                <a:cubicBezTo>
                  <a:pt x="7069533" y="1288256"/>
                  <a:pt x="7075760" y="1281693"/>
                  <a:pt x="7084322" y="1281693"/>
                </a:cubicBezTo>
                <a:close/>
                <a:moveTo>
                  <a:pt x="7013492" y="1281693"/>
                </a:moveTo>
                <a:cubicBezTo>
                  <a:pt x="7021275" y="1281693"/>
                  <a:pt x="7028280" y="1288256"/>
                  <a:pt x="7028280" y="1295549"/>
                </a:cubicBezTo>
                <a:cubicBezTo>
                  <a:pt x="7028280" y="1303571"/>
                  <a:pt x="7021275" y="1307946"/>
                  <a:pt x="7013492" y="1307946"/>
                </a:cubicBezTo>
                <a:cubicBezTo>
                  <a:pt x="7004930" y="1307946"/>
                  <a:pt x="6998704" y="1303571"/>
                  <a:pt x="6998704" y="1295549"/>
                </a:cubicBezTo>
                <a:cubicBezTo>
                  <a:pt x="6998704" y="1288256"/>
                  <a:pt x="7004930" y="1281693"/>
                  <a:pt x="7013492" y="1281693"/>
                </a:cubicBezTo>
                <a:close/>
                <a:moveTo>
                  <a:pt x="6939085" y="1281693"/>
                </a:moveTo>
                <a:cubicBezTo>
                  <a:pt x="6946378" y="1281693"/>
                  <a:pt x="6950753" y="1288256"/>
                  <a:pt x="6950753" y="1295549"/>
                </a:cubicBezTo>
                <a:cubicBezTo>
                  <a:pt x="6950753" y="1303571"/>
                  <a:pt x="6946378" y="1307946"/>
                  <a:pt x="6939085" y="1307946"/>
                </a:cubicBezTo>
                <a:cubicBezTo>
                  <a:pt x="6931063" y="1307946"/>
                  <a:pt x="6924500" y="1303571"/>
                  <a:pt x="6924500" y="1295549"/>
                </a:cubicBezTo>
                <a:cubicBezTo>
                  <a:pt x="6924500" y="1288256"/>
                  <a:pt x="6931063" y="1281693"/>
                  <a:pt x="6939085" y="1281693"/>
                </a:cubicBezTo>
                <a:close/>
                <a:moveTo>
                  <a:pt x="6867525" y="1281693"/>
                </a:moveTo>
                <a:cubicBezTo>
                  <a:pt x="6874088" y="1281693"/>
                  <a:pt x="6879922" y="1288256"/>
                  <a:pt x="6879922" y="1295549"/>
                </a:cubicBezTo>
                <a:cubicBezTo>
                  <a:pt x="6879922" y="1303571"/>
                  <a:pt x="6874088" y="1307946"/>
                  <a:pt x="6867525" y="1307946"/>
                </a:cubicBezTo>
                <a:cubicBezTo>
                  <a:pt x="6860232" y="1307946"/>
                  <a:pt x="6853669" y="1303571"/>
                  <a:pt x="6853669" y="1295549"/>
                </a:cubicBezTo>
                <a:cubicBezTo>
                  <a:pt x="6853669" y="1288256"/>
                  <a:pt x="6860232" y="1281693"/>
                  <a:pt x="6867525" y="1281693"/>
                </a:cubicBezTo>
                <a:close/>
                <a:moveTo>
                  <a:pt x="6796696" y="1281693"/>
                </a:moveTo>
                <a:cubicBezTo>
                  <a:pt x="6803259" y="1281693"/>
                  <a:pt x="6809093" y="1288256"/>
                  <a:pt x="6809093" y="1295549"/>
                </a:cubicBezTo>
                <a:cubicBezTo>
                  <a:pt x="6809093" y="1303571"/>
                  <a:pt x="6803259" y="1307946"/>
                  <a:pt x="6796696" y="1307946"/>
                </a:cubicBezTo>
                <a:cubicBezTo>
                  <a:pt x="6789403" y="1307946"/>
                  <a:pt x="6782840" y="1303571"/>
                  <a:pt x="6782840" y="1295549"/>
                </a:cubicBezTo>
                <a:cubicBezTo>
                  <a:pt x="6782840" y="1288256"/>
                  <a:pt x="6789403" y="1281693"/>
                  <a:pt x="6796696" y="1281693"/>
                </a:cubicBezTo>
                <a:close/>
                <a:moveTo>
                  <a:pt x="6724405" y="1281693"/>
                </a:moveTo>
                <a:cubicBezTo>
                  <a:pt x="6732427" y="1281693"/>
                  <a:pt x="6738261" y="1288256"/>
                  <a:pt x="6738261" y="1295549"/>
                </a:cubicBezTo>
                <a:cubicBezTo>
                  <a:pt x="6738261" y="1303571"/>
                  <a:pt x="6732427" y="1307946"/>
                  <a:pt x="6724405" y="1307946"/>
                </a:cubicBezTo>
                <a:cubicBezTo>
                  <a:pt x="6718571" y="1307946"/>
                  <a:pt x="6712008" y="1303571"/>
                  <a:pt x="6712008" y="1295549"/>
                </a:cubicBezTo>
                <a:cubicBezTo>
                  <a:pt x="6712008" y="1288256"/>
                  <a:pt x="6718571" y="1281693"/>
                  <a:pt x="6724405" y="1281693"/>
                </a:cubicBezTo>
                <a:close/>
                <a:moveTo>
                  <a:pt x="6653576" y="1281693"/>
                </a:moveTo>
                <a:cubicBezTo>
                  <a:pt x="6660869" y="1281693"/>
                  <a:pt x="6667432" y="1288256"/>
                  <a:pt x="6667432" y="1295549"/>
                </a:cubicBezTo>
                <a:cubicBezTo>
                  <a:pt x="6667432" y="1303571"/>
                  <a:pt x="6660869" y="1307946"/>
                  <a:pt x="6653576" y="1307946"/>
                </a:cubicBezTo>
                <a:cubicBezTo>
                  <a:pt x="6647013" y="1307946"/>
                  <a:pt x="6641179" y="1303571"/>
                  <a:pt x="6641179" y="1295549"/>
                </a:cubicBezTo>
                <a:cubicBezTo>
                  <a:pt x="6641179" y="1288256"/>
                  <a:pt x="6647013" y="1281693"/>
                  <a:pt x="6653576" y="1281693"/>
                </a:cubicBezTo>
                <a:close/>
                <a:moveTo>
                  <a:pt x="6582745" y="1281693"/>
                </a:moveTo>
                <a:cubicBezTo>
                  <a:pt x="6590038" y="1281693"/>
                  <a:pt x="6596601" y="1288256"/>
                  <a:pt x="6596601" y="1295549"/>
                </a:cubicBezTo>
                <a:cubicBezTo>
                  <a:pt x="6596601" y="1303571"/>
                  <a:pt x="6590038" y="1307946"/>
                  <a:pt x="6582745" y="1307946"/>
                </a:cubicBezTo>
                <a:cubicBezTo>
                  <a:pt x="6574723" y="1307946"/>
                  <a:pt x="6570348" y="1303571"/>
                  <a:pt x="6570348" y="1295549"/>
                </a:cubicBezTo>
                <a:cubicBezTo>
                  <a:pt x="6570348" y="1288256"/>
                  <a:pt x="6574723" y="1281693"/>
                  <a:pt x="6582745" y="1281693"/>
                </a:cubicBezTo>
                <a:close/>
                <a:moveTo>
                  <a:pt x="6510933" y="1281693"/>
                </a:moveTo>
                <a:cubicBezTo>
                  <a:pt x="6518717" y="1281693"/>
                  <a:pt x="6525722" y="1288256"/>
                  <a:pt x="6525722" y="1295549"/>
                </a:cubicBezTo>
                <a:cubicBezTo>
                  <a:pt x="6525722" y="1303571"/>
                  <a:pt x="6518717" y="1307946"/>
                  <a:pt x="6510933" y="1307946"/>
                </a:cubicBezTo>
                <a:cubicBezTo>
                  <a:pt x="6502371" y="1307946"/>
                  <a:pt x="6496144" y="1303571"/>
                  <a:pt x="6496144" y="1295549"/>
                </a:cubicBezTo>
                <a:cubicBezTo>
                  <a:pt x="6496144" y="1288256"/>
                  <a:pt x="6502371" y="1281693"/>
                  <a:pt x="6510933" y="1281693"/>
                </a:cubicBezTo>
                <a:close/>
                <a:moveTo>
                  <a:pt x="6440492" y="1281693"/>
                </a:moveTo>
                <a:cubicBezTo>
                  <a:pt x="6448081" y="1281693"/>
                  <a:pt x="6454911" y="1288256"/>
                  <a:pt x="6454911" y="1295549"/>
                </a:cubicBezTo>
                <a:cubicBezTo>
                  <a:pt x="6454911" y="1303571"/>
                  <a:pt x="6448081" y="1307946"/>
                  <a:pt x="6440492" y="1307946"/>
                </a:cubicBezTo>
                <a:cubicBezTo>
                  <a:pt x="6432145" y="1307946"/>
                  <a:pt x="6425315" y="1303571"/>
                  <a:pt x="6425315" y="1295549"/>
                </a:cubicBezTo>
                <a:cubicBezTo>
                  <a:pt x="6425315" y="1288256"/>
                  <a:pt x="6432145" y="1281693"/>
                  <a:pt x="6440492" y="1281693"/>
                </a:cubicBezTo>
                <a:close/>
                <a:moveTo>
                  <a:pt x="6369273" y="1281693"/>
                </a:moveTo>
                <a:cubicBezTo>
                  <a:pt x="6377835" y="1281693"/>
                  <a:pt x="6384062" y="1288698"/>
                  <a:pt x="6384062" y="1296482"/>
                </a:cubicBezTo>
                <a:cubicBezTo>
                  <a:pt x="6384062" y="1305044"/>
                  <a:pt x="6377835" y="1311271"/>
                  <a:pt x="6369273" y="1311271"/>
                </a:cubicBezTo>
                <a:cubicBezTo>
                  <a:pt x="6361489" y="1311271"/>
                  <a:pt x="6354484" y="1305044"/>
                  <a:pt x="6354484" y="1296482"/>
                </a:cubicBezTo>
                <a:cubicBezTo>
                  <a:pt x="6354484" y="1288698"/>
                  <a:pt x="6361489" y="1281693"/>
                  <a:pt x="6369273" y="1281693"/>
                </a:cubicBezTo>
                <a:close/>
                <a:moveTo>
                  <a:pt x="5799257" y="1281693"/>
                </a:moveTo>
                <a:cubicBezTo>
                  <a:pt x="5807819" y="1281693"/>
                  <a:pt x="5814045" y="1288698"/>
                  <a:pt x="5814045" y="1296482"/>
                </a:cubicBezTo>
                <a:cubicBezTo>
                  <a:pt x="5814045" y="1305044"/>
                  <a:pt x="5807819" y="1311271"/>
                  <a:pt x="5799257" y="1311271"/>
                </a:cubicBezTo>
                <a:cubicBezTo>
                  <a:pt x="5791474" y="1311271"/>
                  <a:pt x="5784469" y="1305044"/>
                  <a:pt x="5784469" y="1296482"/>
                </a:cubicBezTo>
                <a:cubicBezTo>
                  <a:pt x="5784469" y="1288698"/>
                  <a:pt x="5791474" y="1281693"/>
                  <a:pt x="5799257" y="1281693"/>
                </a:cubicBezTo>
                <a:close/>
                <a:moveTo>
                  <a:pt x="5724122" y="1281693"/>
                </a:moveTo>
                <a:cubicBezTo>
                  <a:pt x="5732144" y="1281693"/>
                  <a:pt x="5736519" y="1288698"/>
                  <a:pt x="5736519" y="1296482"/>
                </a:cubicBezTo>
                <a:cubicBezTo>
                  <a:pt x="5736519" y="1305044"/>
                  <a:pt x="5732144" y="1311271"/>
                  <a:pt x="5724122" y="1311271"/>
                </a:cubicBezTo>
                <a:cubicBezTo>
                  <a:pt x="5716100" y="1311271"/>
                  <a:pt x="5710266" y="1305044"/>
                  <a:pt x="5710266" y="1296482"/>
                </a:cubicBezTo>
                <a:cubicBezTo>
                  <a:pt x="5710266" y="1288698"/>
                  <a:pt x="5716100" y="1281693"/>
                  <a:pt x="5724122" y="1281693"/>
                </a:cubicBezTo>
                <a:close/>
                <a:moveTo>
                  <a:pt x="5653291" y="1281693"/>
                </a:moveTo>
                <a:cubicBezTo>
                  <a:pt x="5659125" y="1281693"/>
                  <a:pt x="5665688" y="1288698"/>
                  <a:pt x="5665688" y="1296482"/>
                </a:cubicBezTo>
                <a:cubicBezTo>
                  <a:pt x="5665688" y="1305044"/>
                  <a:pt x="5659125" y="1311271"/>
                  <a:pt x="5653291" y="1311271"/>
                </a:cubicBezTo>
                <a:cubicBezTo>
                  <a:pt x="5645269" y="1311271"/>
                  <a:pt x="5639435" y="1305044"/>
                  <a:pt x="5639435" y="1296482"/>
                </a:cubicBezTo>
                <a:cubicBezTo>
                  <a:pt x="5639435" y="1288698"/>
                  <a:pt x="5645269" y="1281693"/>
                  <a:pt x="5653291" y="1281693"/>
                </a:cubicBezTo>
                <a:close/>
                <a:moveTo>
                  <a:pt x="5582461" y="1281693"/>
                </a:moveTo>
                <a:cubicBezTo>
                  <a:pt x="5588295" y="1281693"/>
                  <a:pt x="5594858" y="1288698"/>
                  <a:pt x="5594858" y="1296482"/>
                </a:cubicBezTo>
                <a:cubicBezTo>
                  <a:pt x="5594858" y="1305044"/>
                  <a:pt x="5588295" y="1311271"/>
                  <a:pt x="5582461" y="1311271"/>
                </a:cubicBezTo>
                <a:cubicBezTo>
                  <a:pt x="5574439" y="1311271"/>
                  <a:pt x="5568605" y="1305044"/>
                  <a:pt x="5568605" y="1296482"/>
                </a:cubicBezTo>
                <a:cubicBezTo>
                  <a:pt x="5568605" y="1288698"/>
                  <a:pt x="5574439" y="1281693"/>
                  <a:pt x="5582461" y="1281693"/>
                </a:cubicBezTo>
                <a:close/>
                <a:moveTo>
                  <a:pt x="5510171" y="1281693"/>
                </a:moveTo>
                <a:cubicBezTo>
                  <a:pt x="5517464" y="1281693"/>
                  <a:pt x="5524027" y="1288698"/>
                  <a:pt x="5524027" y="1296482"/>
                </a:cubicBezTo>
                <a:cubicBezTo>
                  <a:pt x="5524027" y="1305044"/>
                  <a:pt x="5517464" y="1311271"/>
                  <a:pt x="5510171" y="1311271"/>
                </a:cubicBezTo>
                <a:cubicBezTo>
                  <a:pt x="5503608" y="1311271"/>
                  <a:pt x="5497774" y="1305044"/>
                  <a:pt x="5497774" y="1296482"/>
                </a:cubicBezTo>
                <a:cubicBezTo>
                  <a:pt x="5497774" y="1288698"/>
                  <a:pt x="5503608" y="1281693"/>
                  <a:pt x="5510171" y="1281693"/>
                </a:cubicBezTo>
                <a:close/>
                <a:moveTo>
                  <a:pt x="5438937" y="1281693"/>
                </a:moveTo>
                <a:cubicBezTo>
                  <a:pt x="5447182" y="1281693"/>
                  <a:pt x="5453178" y="1288698"/>
                  <a:pt x="5453178" y="1296482"/>
                </a:cubicBezTo>
                <a:cubicBezTo>
                  <a:pt x="5453178" y="1305044"/>
                  <a:pt x="5447182" y="1311271"/>
                  <a:pt x="5438937" y="1311271"/>
                </a:cubicBezTo>
                <a:cubicBezTo>
                  <a:pt x="5432941" y="1311271"/>
                  <a:pt x="5426945" y="1305044"/>
                  <a:pt x="5426945" y="1296482"/>
                </a:cubicBezTo>
                <a:cubicBezTo>
                  <a:pt x="5426945" y="1288698"/>
                  <a:pt x="5432941" y="1281693"/>
                  <a:pt x="5438937" y="1281693"/>
                </a:cubicBezTo>
                <a:close/>
                <a:moveTo>
                  <a:pt x="5368510" y="1281693"/>
                </a:moveTo>
                <a:cubicBezTo>
                  <a:pt x="5376532" y="1281693"/>
                  <a:pt x="5382366" y="1288698"/>
                  <a:pt x="5382366" y="1296482"/>
                </a:cubicBezTo>
                <a:cubicBezTo>
                  <a:pt x="5382366" y="1305044"/>
                  <a:pt x="5376532" y="1311271"/>
                  <a:pt x="5368510" y="1311271"/>
                </a:cubicBezTo>
                <a:cubicBezTo>
                  <a:pt x="5361218" y="1311271"/>
                  <a:pt x="5356113" y="1305044"/>
                  <a:pt x="5356113" y="1296482"/>
                </a:cubicBezTo>
                <a:cubicBezTo>
                  <a:pt x="5356113" y="1288698"/>
                  <a:pt x="5361218" y="1281693"/>
                  <a:pt x="5368510" y="1281693"/>
                </a:cubicBezTo>
                <a:close/>
                <a:moveTo>
                  <a:pt x="5296699" y="1281693"/>
                </a:moveTo>
                <a:cubicBezTo>
                  <a:pt x="5305261" y="1281693"/>
                  <a:pt x="5311488" y="1288698"/>
                  <a:pt x="5311488" y="1296482"/>
                </a:cubicBezTo>
                <a:cubicBezTo>
                  <a:pt x="5311488" y="1305044"/>
                  <a:pt x="5305261" y="1311271"/>
                  <a:pt x="5296699" y="1311271"/>
                </a:cubicBezTo>
                <a:cubicBezTo>
                  <a:pt x="5288915" y="1311271"/>
                  <a:pt x="5281910" y="1305044"/>
                  <a:pt x="5281910" y="1296482"/>
                </a:cubicBezTo>
                <a:cubicBezTo>
                  <a:pt x="5281910" y="1288698"/>
                  <a:pt x="5288915" y="1281693"/>
                  <a:pt x="5296699" y="1281693"/>
                </a:cubicBezTo>
                <a:close/>
                <a:moveTo>
                  <a:pt x="5225869" y="1281693"/>
                </a:moveTo>
                <a:cubicBezTo>
                  <a:pt x="5234431" y="1281693"/>
                  <a:pt x="5240657" y="1288698"/>
                  <a:pt x="5240657" y="1296482"/>
                </a:cubicBezTo>
                <a:cubicBezTo>
                  <a:pt x="5240657" y="1305044"/>
                  <a:pt x="5234431" y="1311271"/>
                  <a:pt x="5225869" y="1311271"/>
                </a:cubicBezTo>
                <a:cubicBezTo>
                  <a:pt x="5217307" y="1311271"/>
                  <a:pt x="5211081" y="1305044"/>
                  <a:pt x="5211081" y="1296482"/>
                </a:cubicBezTo>
                <a:cubicBezTo>
                  <a:pt x="5211081" y="1288698"/>
                  <a:pt x="5217307" y="1281693"/>
                  <a:pt x="5225869" y="1281693"/>
                </a:cubicBezTo>
                <a:close/>
                <a:moveTo>
                  <a:pt x="5154105" y="1281693"/>
                </a:moveTo>
                <a:cubicBezTo>
                  <a:pt x="5162127" y="1281693"/>
                  <a:pt x="5166502" y="1288698"/>
                  <a:pt x="5166502" y="1296482"/>
                </a:cubicBezTo>
                <a:cubicBezTo>
                  <a:pt x="5166502" y="1305044"/>
                  <a:pt x="5162127" y="1311271"/>
                  <a:pt x="5154105" y="1311271"/>
                </a:cubicBezTo>
                <a:cubicBezTo>
                  <a:pt x="5146083" y="1311271"/>
                  <a:pt x="5140249" y="1305044"/>
                  <a:pt x="5140249" y="1296482"/>
                </a:cubicBezTo>
                <a:cubicBezTo>
                  <a:pt x="5140249" y="1288698"/>
                  <a:pt x="5146083" y="1281693"/>
                  <a:pt x="5154105" y="1281693"/>
                </a:cubicBezTo>
                <a:close/>
                <a:moveTo>
                  <a:pt x="5083276" y="1281693"/>
                </a:moveTo>
                <a:cubicBezTo>
                  <a:pt x="5089110" y="1281693"/>
                  <a:pt x="5095673" y="1288698"/>
                  <a:pt x="5095673" y="1296482"/>
                </a:cubicBezTo>
                <a:cubicBezTo>
                  <a:pt x="5095673" y="1305044"/>
                  <a:pt x="5089110" y="1311271"/>
                  <a:pt x="5083276" y="1311271"/>
                </a:cubicBezTo>
                <a:cubicBezTo>
                  <a:pt x="5075254" y="1311271"/>
                  <a:pt x="5069420" y="1305044"/>
                  <a:pt x="5069420" y="1296482"/>
                </a:cubicBezTo>
                <a:cubicBezTo>
                  <a:pt x="5069420" y="1288698"/>
                  <a:pt x="5075254" y="1281693"/>
                  <a:pt x="5083276" y="1281693"/>
                </a:cubicBezTo>
                <a:close/>
                <a:moveTo>
                  <a:pt x="5012445" y="1281693"/>
                </a:moveTo>
                <a:cubicBezTo>
                  <a:pt x="5018279" y="1281693"/>
                  <a:pt x="5024842" y="1288698"/>
                  <a:pt x="5024842" y="1296482"/>
                </a:cubicBezTo>
                <a:cubicBezTo>
                  <a:pt x="5024842" y="1305044"/>
                  <a:pt x="5018279" y="1311271"/>
                  <a:pt x="5012445" y="1311271"/>
                </a:cubicBezTo>
                <a:cubicBezTo>
                  <a:pt x="5004423" y="1311271"/>
                  <a:pt x="4998589" y="1305044"/>
                  <a:pt x="4998589" y="1296482"/>
                </a:cubicBezTo>
                <a:cubicBezTo>
                  <a:pt x="4998589" y="1288698"/>
                  <a:pt x="5004423" y="1281693"/>
                  <a:pt x="5012445" y="1281693"/>
                </a:cubicBezTo>
                <a:close/>
                <a:moveTo>
                  <a:pt x="4940157" y="1281693"/>
                </a:moveTo>
                <a:cubicBezTo>
                  <a:pt x="4948179" y="1281693"/>
                  <a:pt x="4954013" y="1288698"/>
                  <a:pt x="4954013" y="1296482"/>
                </a:cubicBezTo>
                <a:cubicBezTo>
                  <a:pt x="4954013" y="1305044"/>
                  <a:pt x="4948179" y="1311271"/>
                  <a:pt x="4940157" y="1311271"/>
                </a:cubicBezTo>
                <a:cubicBezTo>
                  <a:pt x="4934323" y="1311271"/>
                  <a:pt x="4927760" y="1305044"/>
                  <a:pt x="4927760" y="1296482"/>
                </a:cubicBezTo>
                <a:cubicBezTo>
                  <a:pt x="4927760" y="1288698"/>
                  <a:pt x="4934323" y="1281693"/>
                  <a:pt x="4940157" y="1281693"/>
                </a:cubicBezTo>
                <a:close/>
                <a:moveTo>
                  <a:pt x="4865953" y="1281693"/>
                </a:moveTo>
                <a:cubicBezTo>
                  <a:pt x="4873975" y="1281693"/>
                  <a:pt x="4879809" y="1288698"/>
                  <a:pt x="4879809" y="1296482"/>
                </a:cubicBezTo>
                <a:cubicBezTo>
                  <a:pt x="4879809" y="1305044"/>
                  <a:pt x="4873975" y="1311271"/>
                  <a:pt x="4865953" y="1311271"/>
                </a:cubicBezTo>
                <a:cubicBezTo>
                  <a:pt x="4860119" y="1311271"/>
                  <a:pt x="4853556" y="1305044"/>
                  <a:pt x="4853556" y="1296482"/>
                </a:cubicBezTo>
                <a:cubicBezTo>
                  <a:pt x="4853556" y="1288698"/>
                  <a:pt x="4860119" y="1281693"/>
                  <a:pt x="4865953" y="1281693"/>
                </a:cubicBezTo>
                <a:close/>
                <a:moveTo>
                  <a:pt x="4795122" y="1281693"/>
                </a:moveTo>
                <a:cubicBezTo>
                  <a:pt x="4803144" y="1281693"/>
                  <a:pt x="4808978" y="1288698"/>
                  <a:pt x="4808978" y="1296482"/>
                </a:cubicBezTo>
                <a:cubicBezTo>
                  <a:pt x="4808978" y="1305044"/>
                  <a:pt x="4803144" y="1311271"/>
                  <a:pt x="4795122" y="1311271"/>
                </a:cubicBezTo>
                <a:cubicBezTo>
                  <a:pt x="4787830" y="1311271"/>
                  <a:pt x="4782725" y="1305044"/>
                  <a:pt x="4782725" y="1296482"/>
                </a:cubicBezTo>
                <a:cubicBezTo>
                  <a:pt x="4782725" y="1288698"/>
                  <a:pt x="4787830" y="1281693"/>
                  <a:pt x="4795122" y="1281693"/>
                </a:cubicBezTo>
                <a:close/>
                <a:moveTo>
                  <a:pt x="4726684" y="1281693"/>
                </a:moveTo>
                <a:cubicBezTo>
                  <a:pt x="4735246" y="1281693"/>
                  <a:pt x="4741472" y="1288698"/>
                  <a:pt x="4741472" y="1296482"/>
                </a:cubicBezTo>
                <a:cubicBezTo>
                  <a:pt x="4741472" y="1305044"/>
                  <a:pt x="4735246" y="1311271"/>
                  <a:pt x="4726684" y="1311271"/>
                </a:cubicBezTo>
                <a:cubicBezTo>
                  <a:pt x="4718122" y="1311271"/>
                  <a:pt x="4711896" y="1305044"/>
                  <a:pt x="4711896" y="1296482"/>
                </a:cubicBezTo>
                <a:cubicBezTo>
                  <a:pt x="4711896" y="1288698"/>
                  <a:pt x="4718122" y="1281693"/>
                  <a:pt x="4726684" y="1281693"/>
                </a:cubicBezTo>
                <a:close/>
                <a:moveTo>
                  <a:pt x="4655853" y="1281693"/>
                </a:moveTo>
                <a:cubicBezTo>
                  <a:pt x="4663637" y="1281693"/>
                  <a:pt x="4670642" y="1286798"/>
                  <a:pt x="4670642" y="1294090"/>
                </a:cubicBezTo>
                <a:cubicBezTo>
                  <a:pt x="4670642" y="1302112"/>
                  <a:pt x="4663637" y="1307946"/>
                  <a:pt x="4655853" y="1307946"/>
                </a:cubicBezTo>
                <a:cubicBezTo>
                  <a:pt x="4647291" y="1307946"/>
                  <a:pt x="4641064" y="1302112"/>
                  <a:pt x="4641064" y="1294090"/>
                </a:cubicBezTo>
                <a:cubicBezTo>
                  <a:pt x="4641064" y="1286798"/>
                  <a:pt x="4647291" y="1281693"/>
                  <a:pt x="4655853" y="1281693"/>
                </a:cubicBezTo>
                <a:close/>
                <a:moveTo>
                  <a:pt x="4585023" y="1281693"/>
                </a:moveTo>
                <a:cubicBezTo>
                  <a:pt x="4592806" y="1281693"/>
                  <a:pt x="4599811" y="1286798"/>
                  <a:pt x="4599811" y="1294090"/>
                </a:cubicBezTo>
                <a:cubicBezTo>
                  <a:pt x="4599811" y="1302112"/>
                  <a:pt x="4592806" y="1307946"/>
                  <a:pt x="4585023" y="1307946"/>
                </a:cubicBezTo>
                <a:cubicBezTo>
                  <a:pt x="4576461" y="1307946"/>
                  <a:pt x="4570235" y="1302112"/>
                  <a:pt x="4570235" y="1294090"/>
                </a:cubicBezTo>
                <a:cubicBezTo>
                  <a:pt x="4570235" y="1286798"/>
                  <a:pt x="4576461" y="1281693"/>
                  <a:pt x="4585023" y="1281693"/>
                </a:cubicBezTo>
                <a:close/>
                <a:moveTo>
                  <a:pt x="226355" y="1281693"/>
                </a:moveTo>
                <a:cubicBezTo>
                  <a:pt x="232189" y="1281693"/>
                  <a:pt x="238753" y="1288523"/>
                  <a:pt x="238753" y="1296871"/>
                </a:cubicBezTo>
                <a:cubicBezTo>
                  <a:pt x="238753" y="1304461"/>
                  <a:pt x="232189" y="1311291"/>
                  <a:pt x="226355" y="1311291"/>
                </a:cubicBezTo>
                <a:cubicBezTo>
                  <a:pt x="218333" y="1311291"/>
                  <a:pt x="212499" y="1304461"/>
                  <a:pt x="212499" y="1296871"/>
                </a:cubicBezTo>
                <a:cubicBezTo>
                  <a:pt x="212499" y="1288523"/>
                  <a:pt x="218333" y="1281693"/>
                  <a:pt x="226355" y="1281693"/>
                </a:cubicBezTo>
                <a:close/>
                <a:moveTo>
                  <a:pt x="155522" y="1281693"/>
                </a:moveTo>
                <a:cubicBezTo>
                  <a:pt x="161356" y="1281693"/>
                  <a:pt x="167919" y="1288523"/>
                  <a:pt x="167919" y="1296871"/>
                </a:cubicBezTo>
                <a:cubicBezTo>
                  <a:pt x="167919" y="1304461"/>
                  <a:pt x="161356" y="1311291"/>
                  <a:pt x="155522" y="1311291"/>
                </a:cubicBezTo>
                <a:cubicBezTo>
                  <a:pt x="147500" y="1311291"/>
                  <a:pt x="141666" y="1304461"/>
                  <a:pt x="141666" y="1296871"/>
                </a:cubicBezTo>
                <a:cubicBezTo>
                  <a:pt x="141666" y="1288523"/>
                  <a:pt x="147500" y="1281693"/>
                  <a:pt x="155522" y="1281693"/>
                </a:cubicBezTo>
                <a:close/>
                <a:moveTo>
                  <a:pt x="83234" y="1281693"/>
                </a:moveTo>
                <a:cubicBezTo>
                  <a:pt x="90526" y="1281693"/>
                  <a:pt x="97090" y="1288523"/>
                  <a:pt x="97090" y="1296871"/>
                </a:cubicBezTo>
                <a:cubicBezTo>
                  <a:pt x="97090" y="1304461"/>
                  <a:pt x="90526" y="1311291"/>
                  <a:pt x="83234" y="1311291"/>
                </a:cubicBezTo>
                <a:cubicBezTo>
                  <a:pt x="76670" y="1311291"/>
                  <a:pt x="70836" y="1304461"/>
                  <a:pt x="70836" y="1296871"/>
                </a:cubicBezTo>
                <a:cubicBezTo>
                  <a:pt x="70836" y="1288523"/>
                  <a:pt x="76670" y="1281693"/>
                  <a:pt x="83234" y="1281693"/>
                </a:cubicBezTo>
                <a:close/>
                <a:moveTo>
                  <a:pt x="11998" y="1281693"/>
                </a:moveTo>
                <a:cubicBezTo>
                  <a:pt x="20243" y="1281693"/>
                  <a:pt x="26239" y="1288523"/>
                  <a:pt x="26239" y="1296871"/>
                </a:cubicBezTo>
                <a:cubicBezTo>
                  <a:pt x="26239" y="1304461"/>
                  <a:pt x="20243" y="1311291"/>
                  <a:pt x="11998" y="1311291"/>
                </a:cubicBezTo>
                <a:cubicBezTo>
                  <a:pt x="6002" y="1311291"/>
                  <a:pt x="5" y="1304461"/>
                  <a:pt x="5" y="1296871"/>
                </a:cubicBezTo>
                <a:cubicBezTo>
                  <a:pt x="5" y="1288523"/>
                  <a:pt x="4503" y="1281693"/>
                  <a:pt x="11998" y="1281693"/>
                </a:cubicBezTo>
                <a:close/>
                <a:moveTo>
                  <a:pt x="7084322" y="1210863"/>
                </a:moveTo>
                <a:cubicBezTo>
                  <a:pt x="7092106" y="1210863"/>
                  <a:pt x="7099111" y="1217426"/>
                  <a:pt x="7099111" y="1224719"/>
                </a:cubicBezTo>
                <a:cubicBezTo>
                  <a:pt x="7099111" y="1231282"/>
                  <a:pt x="7092106" y="1237116"/>
                  <a:pt x="7084322" y="1237116"/>
                </a:cubicBezTo>
                <a:cubicBezTo>
                  <a:pt x="7075760" y="1237116"/>
                  <a:pt x="7069533" y="1231282"/>
                  <a:pt x="7069533" y="1224719"/>
                </a:cubicBezTo>
                <a:cubicBezTo>
                  <a:pt x="7069533" y="1217426"/>
                  <a:pt x="7075760" y="1210863"/>
                  <a:pt x="7084322" y="1210863"/>
                </a:cubicBezTo>
                <a:close/>
                <a:moveTo>
                  <a:pt x="7013492" y="1210863"/>
                </a:moveTo>
                <a:cubicBezTo>
                  <a:pt x="7021275" y="1210863"/>
                  <a:pt x="7028280" y="1217426"/>
                  <a:pt x="7028280" y="1224719"/>
                </a:cubicBezTo>
                <a:cubicBezTo>
                  <a:pt x="7028280" y="1231282"/>
                  <a:pt x="7021275" y="1237116"/>
                  <a:pt x="7013492" y="1237116"/>
                </a:cubicBezTo>
                <a:cubicBezTo>
                  <a:pt x="7004930" y="1237116"/>
                  <a:pt x="6998704" y="1231282"/>
                  <a:pt x="6998704" y="1224719"/>
                </a:cubicBezTo>
                <a:cubicBezTo>
                  <a:pt x="6998704" y="1217426"/>
                  <a:pt x="7004930" y="1210863"/>
                  <a:pt x="7013492" y="1210863"/>
                </a:cubicBezTo>
                <a:close/>
                <a:moveTo>
                  <a:pt x="6939085" y="1210863"/>
                </a:moveTo>
                <a:cubicBezTo>
                  <a:pt x="6946378" y="1210863"/>
                  <a:pt x="6950753" y="1217426"/>
                  <a:pt x="6950753" y="1224719"/>
                </a:cubicBezTo>
                <a:cubicBezTo>
                  <a:pt x="6950753" y="1231282"/>
                  <a:pt x="6946378" y="1237116"/>
                  <a:pt x="6939085" y="1237116"/>
                </a:cubicBezTo>
                <a:cubicBezTo>
                  <a:pt x="6931063" y="1237116"/>
                  <a:pt x="6924500" y="1231282"/>
                  <a:pt x="6924500" y="1224719"/>
                </a:cubicBezTo>
                <a:cubicBezTo>
                  <a:pt x="6924500" y="1217426"/>
                  <a:pt x="6931063" y="1210863"/>
                  <a:pt x="6939085" y="1210863"/>
                </a:cubicBezTo>
                <a:close/>
                <a:moveTo>
                  <a:pt x="6867525" y="1210863"/>
                </a:moveTo>
                <a:cubicBezTo>
                  <a:pt x="6874088" y="1210863"/>
                  <a:pt x="6879922" y="1217426"/>
                  <a:pt x="6879922" y="1224719"/>
                </a:cubicBezTo>
                <a:cubicBezTo>
                  <a:pt x="6879922" y="1231282"/>
                  <a:pt x="6874088" y="1237116"/>
                  <a:pt x="6867525" y="1237116"/>
                </a:cubicBezTo>
                <a:cubicBezTo>
                  <a:pt x="6860232" y="1237116"/>
                  <a:pt x="6853669" y="1231282"/>
                  <a:pt x="6853669" y="1224719"/>
                </a:cubicBezTo>
                <a:cubicBezTo>
                  <a:pt x="6853669" y="1217426"/>
                  <a:pt x="6860232" y="1210863"/>
                  <a:pt x="6867525" y="1210863"/>
                </a:cubicBezTo>
                <a:close/>
                <a:moveTo>
                  <a:pt x="6796696" y="1210863"/>
                </a:moveTo>
                <a:cubicBezTo>
                  <a:pt x="6803259" y="1210863"/>
                  <a:pt x="6809093" y="1217426"/>
                  <a:pt x="6809093" y="1224719"/>
                </a:cubicBezTo>
                <a:cubicBezTo>
                  <a:pt x="6809093" y="1231282"/>
                  <a:pt x="6803259" y="1237116"/>
                  <a:pt x="6796696" y="1237116"/>
                </a:cubicBezTo>
                <a:cubicBezTo>
                  <a:pt x="6789403" y="1237116"/>
                  <a:pt x="6782840" y="1231282"/>
                  <a:pt x="6782840" y="1224719"/>
                </a:cubicBezTo>
                <a:cubicBezTo>
                  <a:pt x="6782840" y="1217426"/>
                  <a:pt x="6789403" y="1210863"/>
                  <a:pt x="6796696" y="1210863"/>
                </a:cubicBezTo>
                <a:close/>
                <a:moveTo>
                  <a:pt x="6724405" y="1210863"/>
                </a:moveTo>
                <a:cubicBezTo>
                  <a:pt x="6732427" y="1210863"/>
                  <a:pt x="6738261" y="1217426"/>
                  <a:pt x="6738261" y="1224719"/>
                </a:cubicBezTo>
                <a:cubicBezTo>
                  <a:pt x="6738261" y="1231282"/>
                  <a:pt x="6732427" y="1237116"/>
                  <a:pt x="6724405" y="1237116"/>
                </a:cubicBezTo>
                <a:cubicBezTo>
                  <a:pt x="6718571" y="1237116"/>
                  <a:pt x="6712008" y="1231282"/>
                  <a:pt x="6712008" y="1224719"/>
                </a:cubicBezTo>
                <a:cubicBezTo>
                  <a:pt x="6712008" y="1217426"/>
                  <a:pt x="6718571" y="1210863"/>
                  <a:pt x="6724405" y="1210863"/>
                </a:cubicBezTo>
                <a:close/>
                <a:moveTo>
                  <a:pt x="6653576" y="1210863"/>
                </a:moveTo>
                <a:cubicBezTo>
                  <a:pt x="6660869" y="1210863"/>
                  <a:pt x="6667432" y="1217426"/>
                  <a:pt x="6667432" y="1224719"/>
                </a:cubicBezTo>
                <a:cubicBezTo>
                  <a:pt x="6667432" y="1231282"/>
                  <a:pt x="6660869" y="1237116"/>
                  <a:pt x="6653576" y="1237116"/>
                </a:cubicBezTo>
                <a:cubicBezTo>
                  <a:pt x="6647013" y="1237116"/>
                  <a:pt x="6641179" y="1231282"/>
                  <a:pt x="6641179" y="1224719"/>
                </a:cubicBezTo>
                <a:cubicBezTo>
                  <a:pt x="6641179" y="1217426"/>
                  <a:pt x="6647013" y="1210863"/>
                  <a:pt x="6653576" y="1210863"/>
                </a:cubicBezTo>
                <a:close/>
                <a:moveTo>
                  <a:pt x="6582745" y="1210863"/>
                </a:moveTo>
                <a:cubicBezTo>
                  <a:pt x="6590038" y="1210863"/>
                  <a:pt x="6596601" y="1217426"/>
                  <a:pt x="6596601" y="1224719"/>
                </a:cubicBezTo>
                <a:cubicBezTo>
                  <a:pt x="6596601" y="1231282"/>
                  <a:pt x="6590038" y="1237116"/>
                  <a:pt x="6582745" y="1237116"/>
                </a:cubicBezTo>
                <a:cubicBezTo>
                  <a:pt x="6574723" y="1237116"/>
                  <a:pt x="6570348" y="1231282"/>
                  <a:pt x="6570348" y="1224719"/>
                </a:cubicBezTo>
                <a:cubicBezTo>
                  <a:pt x="6570348" y="1217426"/>
                  <a:pt x="6574723" y="1210863"/>
                  <a:pt x="6582745" y="1210863"/>
                </a:cubicBezTo>
                <a:close/>
                <a:moveTo>
                  <a:pt x="6510933" y="1210863"/>
                </a:moveTo>
                <a:cubicBezTo>
                  <a:pt x="6518717" y="1210863"/>
                  <a:pt x="6525722" y="1217426"/>
                  <a:pt x="6525722" y="1224719"/>
                </a:cubicBezTo>
                <a:cubicBezTo>
                  <a:pt x="6525722" y="1231282"/>
                  <a:pt x="6518717" y="1237116"/>
                  <a:pt x="6510933" y="1237116"/>
                </a:cubicBezTo>
                <a:cubicBezTo>
                  <a:pt x="6502371" y="1237116"/>
                  <a:pt x="6496144" y="1231282"/>
                  <a:pt x="6496144" y="1224719"/>
                </a:cubicBezTo>
                <a:cubicBezTo>
                  <a:pt x="6496144" y="1217426"/>
                  <a:pt x="6502371" y="1210863"/>
                  <a:pt x="6510933" y="1210863"/>
                </a:cubicBezTo>
                <a:close/>
                <a:moveTo>
                  <a:pt x="6440492" y="1210863"/>
                </a:moveTo>
                <a:cubicBezTo>
                  <a:pt x="6448081" y="1210863"/>
                  <a:pt x="6454911" y="1217426"/>
                  <a:pt x="6454911" y="1224719"/>
                </a:cubicBezTo>
                <a:cubicBezTo>
                  <a:pt x="6454911" y="1231282"/>
                  <a:pt x="6448081" y="1237116"/>
                  <a:pt x="6440492" y="1237116"/>
                </a:cubicBezTo>
                <a:cubicBezTo>
                  <a:pt x="6432145" y="1237116"/>
                  <a:pt x="6425315" y="1232741"/>
                  <a:pt x="6425315" y="1224719"/>
                </a:cubicBezTo>
                <a:cubicBezTo>
                  <a:pt x="6425315" y="1217426"/>
                  <a:pt x="6432145" y="1210863"/>
                  <a:pt x="6440492" y="1210863"/>
                </a:cubicBezTo>
                <a:close/>
                <a:moveTo>
                  <a:pt x="6368340" y="1210863"/>
                </a:moveTo>
                <a:cubicBezTo>
                  <a:pt x="6376362" y="1210863"/>
                  <a:pt x="6380737" y="1217426"/>
                  <a:pt x="6380737" y="1224719"/>
                </a:cubicBezTo>
                <a:cubicBezTo>
                  <a:pt x="6380737" y="1232741"/>
                  <a:pt x="6376362" y="1237116"/>
                  <a:pt x="6368340" y="1237116"/>
                </a:cubicBezTo>
                <a:cubicBezTo>
                  <a:pt x="6361047" y="1237116"/>
                  <a:pt x="6354484" y="1232741"/>
                  <a:pt x="6354484" y="1224719"/>
                </a:cubicBezTo>
                <a:cubicBezTo>
                  <a:pt x="6354484" y="1217426"/>
                  <a:pt x="6361047" y="1210863"/>
                  <a:pt x="6368340" y="1210863"/>
                </a:cubicBezTo>
                <a:close/>
                <a:moveTo>
                  <a:pt x="6297511" y="1210863"/>
                </a:moveTo>
                <a:cubicBezTo>
                  <a:pt x="6304074" y="1210863"/>
                  <a:pt x="6309908" y="1217426"/>
                  <a:pt x="6309908" y="1224719"/>
                </a:cubicBezTo>
                <a:cubicBezTo>
                  <a:pt x="6309908" y="1232741"/>
                  <a:pt x="6304074" y="1237116"/>
                  <a:pt x="6297511" y="1237116"/>
                </a:cubicBezTo>
                <a:cubicBezTo>
                  <a:pt x="6290218" y="1237116"/>
                  <a:pt x="6283655" y="1232741"/>
                  <a:pt x="6283655" y="1224719"/>
                </a:cubicBezTo>
                <a:cubicBezTo>
                  <a:pt x="6283655" y="1217426"/>
                  <a:pt x="6290218" y="1210863"/>
                  <a:pt x="6297511" y="1210863"/>
                </a:cubicBezTo>
                <a:close/>
                <a:moveTo>
                  <a:pt x="6226679" y="1210863"/>
                </a:moveTo>
                <a:cubicBezTo>
                  <a:pt x="6233242" y="1210863"/>
                  <a:pt x="6239076" y="1217426"/>
                  <a:pt x="6239076" y="1224719"/>
                </a:cubicBezTo>
                <a:cubicBezTo>
                  <a:pt x="6239076" y="1232741"/>
                  <a:pt x="6233242" y="1237116"/>
                  <a:pt x="6226679" y="1237116"/>
                </a:cubicBezTo>
                <a:cubicBezTo>
                  <a:pt x="6219386" y="1237116"/>
                  <a:pt x="6212823" y="1232741"/>
                  <a:pt x="6212823" y="1224719"/>
                </a:cubicBezTo>
                <a:cubicBezTo>
                  <a:pt x="6212823" y="1217426"/>
                  <a:pt x="6219386" y="1210863"/>
                  <a:pt x="6226679" y="1210863"/>
                </a:cubicBezTo>
                <a:close/>
                <a:moveTo>
                  <a:pt x="6154391" y="1210863"/>
                </a:moveTo>
                <a:cubicBezTo>
                  <a:pt x="6161684" y="1210863"/>
                  <a:pt x="6168247" y="1217426"/>
                  <a:pt x="6168247" y="1224719"/>
                </a:cubicBezTo>
                <a:cubicBezTo>
                  <a:pt x="6168247" y="1232741"/>
                  <a:pt x="6161684" y="1237116"/>
                  <a:pt x="6154391" y="1237116"/>
                </a:cubicBezTo>
                <a:cubicBezTo>
                  <a:pt x="6147828" y="1237116"/>
                  <a:pt x="6141994" y="1232741"/>
                  <a:pt x="6141994" y="1224719"/>
                </a:cubicBezTo>
                <a:cubicBezTo>
                  <a:pt x="6141994" y="1217426"/>
                  <a:pt x="6147828" y="1210863"/>
                  <a:pt x="6154391" y="1210863"/>
                </a:cubicBezTo>
                <a:close/>
                <a:moveTo>
                  <a:pt x="6083559" y="1210863"/>
                </a:moveTo>
                <a:cubicBezTo>
                  <a:pt x="6090852" y="1210863"/>
                  <a:pt x="6097415" y="1217426"/>
                  <a:pt x="6097415" y="1224719"/>
                </a:cubicBezTo>
                <a:cubicBezTo>
                  <a:pt x="6097415" y="1232741"/>
                  <a:pt x="6090852" y="1237116"/>
                  <a:pt x="6083559" y="1237116"/>
                </a:cubicBezTo>
                <a:cubicBezTo>
                  <a:pt x="6076996" y="1237116"/>
                  <a:pt x="6071162" y="1232741"/>
                  <a:pt x="6071162" y="1224719"/>
                </a:cubicBezTo>
                <a:cubicBezTo>
                  <a:pt x="6071162" y="1217426"/>
                  <a:pt x="6076996" y="1210863"/>
                  <a:pt x="6083559" y="1210863"/>
                </a:cubicBezTo>
                <a:close/>
                <a:moveTo>
                  <a:pt x="6009356" y="1210863"/>
                </a:moveTo>
                <a:cubicBezTo>
                  <a:pt x="6016649" y="1210863"/>
                  <a:pt x="6023212" y="1217426"/>
                  <a:pt x="6023212" y="1224719"/>
                </a:cubicBezTo>
                <a:cubicBezTo>
                  <a:pt x="6023212" y="1232741"/>
                  <a:pt x="6016649" y="1237116"/>
                  <a:pt x="6009356" y="1237116"/>
                </a:cubicBezTo>
                <a:cubicBezTo>
                  <a:pt x="6001334" y="1237116"/>
                  <a:pt x="5996959" y="1232741"/>
                  <a:pt x="5996959" y="1224719"/>
                </a:cubicBezTo>
                <a:cubicBezTo>
                  <a:pt x="5996959" y="1217426"/>
                  <a:pt x="6001334" y="1210863"/>
                  <a:pt x="6009356" y="1210863"/>
                </a:cubicBezTo>
                <a:close/>
                <a:moveTo>
                  <a:pt x="5940548" y="1210863"/>
                </a:moveTo>
                <a:cubicBezTo>
                  <a:pt x="5948896" y="1210863"/>
                  <a:pt x="5955726" y="1217426"/>
                  <a:pt x="5955726" y="1224719"/>
                </a:cubicBezTo>
                <a:cubicBezTo>
                  <a:pt x="5955726" y="1232741"/>
                  <a:pt x="5948896" y="1237116"/>
                  <a:pt x="5940548" y="1237116"/>
                </a:cubicBezTo>
                <a:cubicBezTo>
                  <a:pt x="5932960" y="1237116"/>
                  <a:pt x="5926130" y="1232741"/>
                  <a:pt x="5926130" y="1224719"/>
                </a:cubicBezTo>
                <a:cubicBezTo>
                  <a:pt x="5926130" y="1217426"/>
                  <a:pt x="5932960" y="1210863"/>
                  <a:pt x="5940548" y="1210863"/>
                </a:cubicBezTo>
                <a:close/>
                <a:moveTo>
                  <a:pt x="5870088" y="1210863"/>
                </a:moveTo>
                <a:cubicBezTo>
                  <a:pt x="5878650" y="1210863"/>
                  <a:pt x="5884877" y="1217426"/>
                  <a:pt x="5884877" y="1224719"/>
                </a:cubicBezTo>
                <a:cubicBezTo>
                  <a:pt x="5884877" y="1232741"/>
                  <a:pt x="5878650" y="1237116"/>
                  <a:pt x="5870088" y="1237116"/>
                </a:cubicBezTo>
                <a:cubicBezTo>
                  <a:pt x="5862304" y="1237116"/>
                  <a:pt x="5855299" y="1232741"/>
                  <a:pt x="5855299" y="1224719"/>
                </a:cubicBezTo>
                <a:cubicBezTo>
                  <a:pt x="5855299" y="1217426"/>
                  <a:pt x="5862304" y="1210863"/>
                  <a:pt x="5870088" y="1210863"/>
                </a:cubicBezTo>
                <a:close/>
                <a:moveTo>
                  <a:pt x="5799257" y="1210863"/>
                </a:moveTo>
                <a:cubicBezTo>
                  <a:pt x="5807819" y="1210863"/>
                  <a:pt x="5814045" y="1217426"/>
                  <a:pt x="5814045" y="1224719"/>
                </a:cubicBezTo>
                <a:cubicBezTo>
                  <a:pt x="5814045" y="1232741"/>
                  <a:pt x="5807819" y="1237116"/>
                  <a:pt x="5799257" y="1237116"/>
                </a:cubicBezTo>
                <a:cubicBezTo>
                  <a:pt x="5791474" y="1237116"/>
                  <a:pt x="5784469" y="1232741"/>
                  <a:pt x="5784469" y="1224719"/>
                </a:cubicBezTo>
                <a:cubicBezTo>
                  <a:pt x="5784469" y="1217426"/>
                  <a:pt x="5791474" y="1210863"/>
                  <a:pt x="5799257" y="1210863"/>
                </a:cubicBezTo>
                <a:close/>
                <a:moveTo>
                  <a:pt x="5724122" y="1210863"/>
                </a:moveTo>
                <a:cubicBezTo>
                  <a:pt x="5732144" y="1210863"/>
                  <a:pt x="5736519" y="1217868"/>
                  <a:pt x="5736519" y="1225651"/>
                </a:cubicBezTo>
                <a:cubicBezTo>
                  <a:pt x="5736519" y="1234213"/>
                  <a:pt x="5732144" y="1240439"/>
                  <a:pt x="5724122" y="1240439"/>
                </a:cubicBezTo>
                <a:cubicBezTo>
                  <a:pt x="5716100" y="1240439"/>
                  <a:pt x="5710266" y="1234213"/>
                  <a:pt x="5710266" y="1225651"/>
                </a:cubicBezTo>
                <a:cubicBezTo>
                  <a:pt x="5710266" y="1217868"/>
                  <a:pt x="5716100" y="1210863"/>
                  <a:pt x="5724122" y="1210863"/>
                </a:cubicBezTo>
                <a:close/>
                <a:moveTo>
                  <a:pt x="5653291" y="1210863"/>
                </a:moveTo>
                <a:cubicBezTo>
                  <a:pt x="5659125" y="1210863"/>
                  <a:pt x="5665688" y="1217868"/>
                  <a:pt x="5665688" y="1225651"/>
                </a:cubicBezTo>
                <a:cubicBezTo>
                  <a:pt x="5665688" y="1234213"/>
                  <a:pt x="5659125" y="1240439"/>
                  <a:pt x="5653291" y="1240439"/>
                </a:cubicBezTo>
                <a:cubicBezTo>
                  <a:pt x="5645269" y="1240439"/>
                  <a:pt x="5639435" y="1234213"/>
                  <a:pt x="5639435" y="1225651"/>
                </a:cubicBezTo>
                <a:cubicBezTo>
                  <a:pt x="5639435" y="1217868"/>
                  <a:pt x="5645269" y="1210863"/>
                  <a:pt x="5653291" y="1210863"/>
                </a:cubicBezTo>
                <a:close/>
                <a:moveTo>
                  <a:pt x="5582461" y="1210863"/>
                </a:moveTo>
                <a:cubicBezTo>
                  <a:pt x="5588295" y="1210863"/>
                  <a:pt x="5594858" y="1217868"/>
                  <a:pt x="5594858" y="1225651"/>
                </a:cubicBezTo>
                <a:cubicBezTo>
                  <a:pt x="5594858" y="1234213"/>
                  <a:pt x="5588295" y="1240439"/>
                  <a:pt x="5582461" y="1240439"/>
                </a:cubicBezTo>
                <a:cubicBezTo>
                  <a:pt x="5574439" y="1240439"/>
                  <a:pt x="5568605" y="1234213"/>
                  <a:pt x="5568605" y="1225651"/>
                </a:cubicBezTo>
                <a:cubicBezTo>
                  <a:pt x="5568605" y="1217868"/>
                  <a:pt x="5574439" y="1210863"/>
                  <a:pt x="5582461" y="1210863"/>
                </a:cubicBezTo>
                <a:close/>
                <a:moveTo>
                  <a:pt x="5510171" y="1210863"/>
                </a:moveTo>
                <a:cubicBezTo>
                  <a:pt x="5517464" y="1210863"/>
                  <a:pt x="5524027" y="1217868"/>
                  <a:pt x="5524027" y="1225651"/>
                </a:cubicBezTo>
                <a:cubicBezTo>
                  <a:pt x="5524027" y="1234213"/>
                  <a:pt x="5517464" y="1240439"/>
                  <a:pt x="5510171" y="1240439"/>
                </a:cubicBezTo>
                <a:cubicBezTo>
                  <a:pt x="5503608" y="1240439"/>
                  <a:pt x="5497774" y="1234213"/>
                  <a:pt x="5497774" y="1225651"/>
                </a:cubicBezTo>
                <a:cubicBezTo>
                  <a:pt x="5497774" y="1217868"/>
                  <a:pt x="5503608" y="1210863"/>
                  <a:pt x="5510171" y="1210863"/>
                </a:cubicBezTo>
                <a:close/>
                <a:moveTo>
                  <a:pt x="5438937" y="1210863"/>
                </a:moveTo>
                <a:cubicBezTo>
                  <a:pt x="5447182" y="1210863"/>
                  <a:pt x="5453178" y="1217868"/>
                  <a:pt x="5453178" y="1225651"/>
                </a:cubicBezTo>
                <a:cubicBezTo>
                  <a:pt x="5453178" y="1234213"/>
                  <a:pt x="5447182" y="1240439"/>
                  <a:pt x="5438937" y="1240439"/>
                </a:cubicBezTo>
                <a:cubicBezTo>
                  <a:pt x="5431442" y="1240439"/>
                  <a:pt x="5426945" y="1234213"/>
                  <a:pt x="5426945" y="1225651"/>
                </a:cubicBezTo>
                <a:cubicBezTo>
                  <a:pt x="5426945" y="1217868"/>
                  <a:pt x="5431442" y="1210863"/>
                  <a:pt x="5438937" y="1210863"/>
                </a:cubicBezTo>
                <a:close/>
                <a:moveTo>
                  <a:pt x="5367530" y="1210863"/>
                </a:moveTo>
                <a:cubicBezTo>
                  <a:pt x="5376092" y="1210863"/>
                  <a:pt x="5382318" y="1217868"/>
                  <a:pt x="5382318" y="1225651"/>
                </a:cubicBezTo>
                <a:cubicBezTo>
                  <a:pt x="5382318" y="1234213"/>
                  <a:pt x="5376092" y="1240439"/>
                  <a:pt x="5367530" y="1240439"/>
                </a:cubicBezTo>
                <a:cubicBezTo>
                  <a:pt x="5359747" y="1240439"/>
                  <a:pt x="5352742" y="1234213"/>
                  <a:pt x="5352742" y="1225651"/>
                </a:cubicBezTo>
                <a:cubicBezTo>
                  <a:pt x="5352742" y="1217868"/>
                  <a:pt x="5359747" y="1210863"/>
                  <a:pt x="5367530" y="1210863"/>
                </a:cubicBezTo>
                <a:close/>
                <a:moveTo>
                  <a:pt x="5296699" y="1210863"/>
                </a:moveTo>
                <a:cubicBezTo>
                  <a:pt x="5305261" y="1210863"/>
                  <a:pt x="5311488" y="1217868"/>
                  <a:pt x="5311488" y="1225651"/>
                </a:cubicBezTo>
                <a:cubicBezTo>
                  <a:pt x="5311488" y="1234213"/>
                  <a:pt x="5305261" y="1240439"/>
                  <a:pt x="5296699" y="1240439"/>
                </a:cubicBezTo>
                <a:cubicBezTo>
                  <a:pt x="5288915" y="1240439"/>
                  <a:pt x="5281910" y="1234213"/>
                  <a:pt x="5281910" y="1225651"/>
                </a:cubicBezTo>
                <a:cubicBezTo>
                  <a:pt x="5281910" y="1217868"/>
                  <a:pt x="5288915" y="1210863"/>
                  <a:pt x="5296699" y="1210863"/>
                </a:cubicBezTo>
                <a:close/>
                <a:moveTo>
                  <a:pt x="5225869" y="1210863"/>
                </a:moveTo>
                <a:cubicBezTo>
                  <a:pt x="5234431" y="1210863"/>
                  <a:pt x="5240657" y="1217868"/>
                  <a:pt x="5240657" y="1225651"/>
                </a:cubicBezTo>
                <a:cubicBezTo>
                  <a:pt x="5240657" y="1234213"/>
                  <a:pt x="5234431" y="1240439"/>
                  <a:pt x="5225869" y="1240439"/>
                </a:cubicBezTo>
                <a:cubicBezTo>
                  <a:pt x="5217307" y="1240439"/>
                  <a:pt x="5211081" y="1234213"/>
                  <a:pt x="5211081" y="1225651"/>
                </a:cubicBezTo>
                <a:cubicBezTo>
                  <a:pt x="5211081" y="1217868"/>
                  <a:pt x="5217307" y="1210863"/>
                  <a:pt x="5225869" y="1210863"/>
                </a:cubicBezTo>
                <a:close/>
                <a:moveTo>
                  <a:pt x="5154105" y="1210863"/>
                </a:moveTo>
                <a:cubicBezTo>
                  <a:pt x="5162127" y="1210863"/>
                  <a:pt x="5166502" y="1217868"/>
                  <a:pt x="5166502" y="1225651"/>
                </a:cubicBezTo>
                <a:cubicBezTo>
                  <a:pt x="5166502" y="1234213"/>
                  <a:pt x="5162127" y="1240439"/>
                  <a:pt x="5154105" y="1240439"/>
                </a:cubicBezTo>
                <a:cubicBezTo>
                  <a:pt x="5146083" y="1240439"/>
                  <a:pt x="5140249" y="1234213"/>
                  <a:pt x="5140249" y="1225651"/>
                </a:cubicBezTo>
                <a:cubicBezTo>
                  <a:pt x="5140249" y="1217868"/>
                  <a:pt x="5146083" y="1210863"/>
                  <a:pt x="5154105" y="1210863"/>
                </a:cubicBezTo>
                <a:close/>
                <a:moveTo>
                  <a:pt x="5083276" y="1210863"/>
                </a:moveTo>
                <a:cubicBezTo>
                  <a:pt x="5089110" y="1210863"/>
                  <a:pt x="5095673" y="1217868"/>
                  <a:pt x="5095673" y="1225651"/>
                </a:cubicBezTo>
                <a:cubicBezTo>
                  <a:pt x="5095673" y="1234213"/>
                  <a:pt x="5089110" y="1240439"/>
                  <a:pt x="5083276" y="1240439"/>
                </a:cubicBezTo>
                <a:cubicBezTo>
                  <a:pt x="5075254" y="1240439"/>
                  <a:pt x="5069420" y="1234213"/>
                  <a:pt x="5069420" y="1225651"/>
                </a:cubicBezTo>
                <a:cubicBezTo>
                  <a:pt x="5069420" y="1217868"/>
                  <a:pt x="5075254" y="1210863"/>
                  <a:pt x="5083276" y="1210863"/>
                </a:cubicBezTo>
                <a:close/>
                <a:moveTo>
                  <a:pt x="5012445" y="1210863"/>
                </a:moveTo>
                <a:cubicBezTo>
                  <a:pt x="5018279" y="1210863"/>
                  <a:pt x="5024842" y="1217868"/>
                  <a:pt x="5024842" y="1225651"/>
                </a:cubicBezTo>
                <a:cubicBezTo>
                  <a:pt x="5024842" y="1234213"/>
                  <a:pt x="5018279" y="1240439"/>
                  <a:pt x="5012445" y="1240439"/>
                </a:cubicBezTo>
                <a:cubicBezTo>
                  <a:pt x="5004423" y="1240439"/>
                  <a:pt x="4998589" y="1234213"/>
                  <a:pt x="4998589" y="1225651"/>
                </a:cubicBezTo>
                <a:cubicBezTo>
                  <a:pt x="4998589" y="1217868"/>
                  <a:pt x="5004423" y="1210863"/>
                  <a:pt x="5012445" y="1210863"/>
                </a:cubicBezTo>
                <a:close/>
                <a:moveTo>
                  <a:pt x="4940157" y="1210863"/>
                </a:moveTo>
                <a:cubicBezTo>
                  <a:pt x="4948179" y="1210863"/>
                  <a:pt x="4954013" y="1217868"/>
                  <a:pt x="4954013" y="1225651"/>
                </a:cubicBezTo>
                <a:cubicBezTo>
                  <a:pt x="4954013" y="1234213"/>
                  <a:pt x="4948179" y="1240439"/>
                  <a:pt x="4940157" y="1240439"/>
                </a:cubicBezTo>
                <a:cubicBezTo>
                  <a:pt x="4934323" y="1240439"/>
                  <a:pt x="4927760" y="1234213"/>
                  <a:pt x="4927760" y="1225651"/>
                </a:cubicBezTo>
                <a:cubicBezTo>
                  <a:pt x="4927760" y="1217868"/>
                  <a:pt x="4934323" y="1210863"/>
                  <a:pt x="4940157" y="1210863"/>
                </a:cubicBezTo>
                <a:close/>
                <a:moveTo>
                  <a:pt x="4865953" y="1210863"/>
                </a:moveTo>
                <a:cubicBezTo>
                  <a:pt x="4873975" y="1210863"/>
                  <a:pt x="4879809" y="1217868"/>
                  <a:pt x="4879809" y="1225651"/>
                </a:cubicBezTo>
                <a:cubicBezTo>
                  <a:pt x="4879809" y="1234213"/>
                  <a:pt x="4873975" y="1240439"/>
                  <a:pt x="4865953" y="1240439"/>
                </a:cubicBezTo>
                <a:cubicBezTo>
                  <a:pt x="4860119" y="1240439"/>
                  <a:pt x="4853556" y="1234213"/>
                  <a:pt x="4853556" y="1225651"/>
                </a:cubicBezTo>
                <a:cubicBezTo>
                  <a:pt x="4853556" y="1217868"/>
                  <a:pt x="4860119" y="1210863"/>
                  <a:pt x="4865953" y="1210863"/>
                </a:cubicBezTo>
                <a:close/>
                <a:moveTo>
                  <a:pt x="4795122" y="1210863"/>
                </a:moveTo>
                <a:cubicBezTo>
                  <a:pt x="4803144" y="1210863"/>
                  <a:pt x="4808978" y="1217868"/>
                  <a:pt x="4808978" y="1225651"/>
                </a:cubicBezTo>
                <a:cubicBezTo>
                  <a:pt x="4808978" y="1234213"/>
                  <a:pt x="4803144" y="1240439"/>
                  <a:pt x="4795122" y="1240439"/>
                </a:cubicBezTo>
                <a:cubicBezTo>
                  <a:pt x="4787830" y="1240439"/>
                  <a:pt x="4782725" y="1234213"/>
                  <a:pt x="4782725" y="1225651"/>
                </a:cubicBezTo>
                <a:cubicBezTo>
                  <a:pt x="4782725" y="1217868"/>
                  <a:pt x="4787830" y="1210863"/>
                  <a:pt x="4795122" y="1210863"/>
                </a:cubicBezTo>
                <a:close/>
                <a:moveTo>
                  <a:pt x="4726684" y="1210863"/>
                </a:moveTo>
                <a:cubicBezTo>
                  <a:pt x="4735246" y="1210863"/>
                  <a:pt x="4741472" y="1217868"/>
                  <a:pt x="4741472" y="1225651"/>
                </a:cubicBezTo>
                <a:cubicBezTo>
                  <a:pt x="4741472" y="1234213"/>
                  <a:pt x="4735246" y="1240439"/>
                  <a:pt x="4726684" y="1240439"/>
                </a:cubicBezTo>
                <a:cubicBezTo>
                  <a:pt x="4718122" y="1240439"/>
                  <a:pt x="4711896" y="1234213"/>
                  <a:pt x="4711896" y="1225651"/>
                </a:cubicBezTo>
                <a:cubicBezTo>
                  <a:pt x="4711896" y="1217868"/>
                  <a:pt x="4718122" y="1210863"/>
                  <a:pt x="4726684" y="1210863"/>
                </a:cubicBezTo>
                <a:close/>
                <a:moveTo>
                  <a:pt x="4655853" y="1210863"/>
                </a:moveTo>
                <a:cubicBezTo>
                  <a:pt x="4663637" y="1210863"/>
                  <a:pt x="4670642" y="1217868"/>
                  <a:pt x="4670642" y="1225651"/>
                </a:cubicBezTo>
                <a:cubicBezTo>
                  <a:pt x="4670642" y="1234213"/>
                  <a:pt x="4663637" y="1240439"/>
                  <a:pt x="4655853" y="1240439"/>
                </a:cubicBezTo>
                <a:cubicBezTo>
                  <a:pt x="4647291" y="1240439"/>
                  <a:pt x="4641064" y="1234213"/>
                  <a:pt x="4641064" y="1225651"/>
                </a:cubicBezTo>
                <a:cubicBezTo>
                  <a:pt x="4641064" y="1217868"/>
                  <a:pt x="4647291" y="1210863"/>
                  <a:pt x="4655853" y="1210863"/>
                </a:cubicBezTo>
                <a:close/>
                <a:moveTo>
                  <a:pt x="4585023" y="1210863"/>
                </a:moveTo>
                <a:cubicBezTo>
                  <a:pt x="4592806" y="1210863"/>
                  <a:pt x="4599811" y="1217868"/>
                  <a:pt x="4599811" y="1225651"/>
                </a:cubicBezTo>
                <a:cubicBezTo>
                  <a:pt x="4599811" y="1234213"/>
                  <a:pt x="4592806" y="1240439"/>
                  <a:pt x="4585023" y="1240439"/>
                </a:cubicBezTo>
                <a:cubicBezTo>
                  <a:pt x="4576461" y="1240439"/>
                  <a:pt x="4570235" y="1234213"/>
                  <a:pt x="4570235" y="1225651"/>
                </a:cubicBezTo>
                <a:cubicBezTo>
                  <a:pt x="4570235" y="1217868"/>
                  <a:pt x="4576461" y="1210863"/>
                  <a:pt x="4585023" y="1210863"/>
                </a:cubicBezTo>
                <a:close/>
                <a:moveTo>
                  <a:pt x="4513260" y="1210863"/>
                </a:moveTo>
                <a:cubicBezTo>
                  <a:pt x="4520553" y="1210863"/>
                  <a:pt x="4525657" y="1217868"/>
                  <a:pt x="4525657" y="1225651"/>
                </a:cubicBezTo>
                <a:cubicBezTo>
                  <a:pt x="4525657" y="1234213"/>
                  <a:pt x="4520553" y="1240439"/>
                  <a:pt x="4513260" y="1240439"/>
                </a:cubicBezTo>
                <a:cubicBezTo>
                  <a:pt x="4505238" y="1240439"/>
                  <a:pt x="4499404" y="1234213"/>
                  <a:pt x="4499404" y="1225651"/>
                </a:cubicBezTo>
                <a:cubicBezTo>
                  <a:pt x="4499404" y="1217868"/>
                  <a:pt x="4505238" y="1210863"/>
                  <a:pt x="4513260" y="1210863"/>
                </a:cubicBezTo>
                <a:close/>
                <a:moveTo>
                  <a:pt x="4439056" y="1210863"/>
                </a:moveTo>
                <a:cubicBezTo>
                  <a:pt x="4445619" y="1210863"/>
                  <a:pt x="4451453" y="1217868"/>
                  <a:pt x="4451453" y="1225651"/>
                </a:cubicBezTo>
                <a:cubicBezTo>
                  <a:pt x="4451453" y="1234213"/>
                  <a:pt x="4445619" y="1240439"/>
                  <a:pt x="4439056" y="1240439"/>
                </a:cubicBezTo>
                <a:cubicBezTo>
                  <a:pt x="4431763" y="1240439"/>
                  <a:pt x="4425200" y="1234213"/>
                  <a:pt x="4425200" y="1225651"/>
                </a:cubicBezTo>
                <a:cubicBezTo>
                  <a:pt x="4425200" y="1217868"/>
                  <a:pt x="4431763" y="1210863"/>
                  <a:pt x="4439056" y="1210863"/>
                </a:cubicBezTo>
                <a:close/>
                <a:moveTo>
                  <a:pt x="4366768" y="1210863"/>
                </a:moveTo>
                <a:cubicBezTo>
                  <a:pt x="4374790" y="1210863"/>
                  <a:pt x="4380624" y="1217868"/>
                  <a:pt x="4380624" y="1225651"/>
                </a:cubicBezTo>
                <a:cubicBezTo>
                  <a:pt x="4380624" y="1234213"/>
                  <a:pt x="4374790" y="1240439"/>
                  <a:pt x="4366768" y="1240439"/>
                </a:cubicBezTo>
                <a:cubicBezTo>
                  <a:pt x="4360934" y="1240439"/>
                  <a:pt x="4354371" y="1234213"/>
                  <a:pt x="4354371" y="1225651"/>
                </a:cubicBezTo>
                <a:cubicBezTo>
                  <a:pt x="4354371" y="1217868"/>
                  <a:pt x="4360934" y="1210863"/>
                  <a:pt x="4366768" y="1210863"/>
                </a:cubicBezTo>
                <a:close/>
                <a:moveTo>
                  <a:pt x="4295937" y="1210863"/>
                </a:moveTo>
                <a:cubicBezTo>
                  <a:pt x="4303959" y="1210863"/>
                  <a:pt x="4309793" y="1217868"/>
                  <a:pt x="4309793" y="1225651"/>
                </a:cubicBezTo>
                <a:cubicBezTo>
                  <a:pt x="4309793" y="1234213"/>
                  <a:pt x="4303959" y="1240439"/>
                  <a:pt x="4295937" y="1240439"/>
                </a:cubicBezTo>
                <a:cubicBezTo>
                  <a:pt x="4290103" y="1240439"/>
                  <a:pt x="4283540" y="1234213"/>
                  <a:pt x="4283540" y="1225651"/>
                </a:cubicBezTo>
                <a:cubicBezTo>
                  <a:pt x="4283540" y="1217868"/>
                  <a:pt x="4290103" y="1210863"/>
                  <a:pt x="4295937" y="1210863"/>
                </a:cubicBezTo>
                <a:close/>
                <a:moveTo>
                  <a:pt x="368953" y="1210863"/>
                </a:moveTo>
                <a:cubicBezTo>
                  <a:pt x="377515" y="1210863"/>
                  <a:pt x="383742" y="1217868"/>
                  <a:pt x="383742" y="1225651"/>
                </a:cubicBezTo>
                <a:cubicBezTo>
                  <a:pt x="383742" y="1234213"/>
                  <a:pt x="377515" y="1240439"/>
                  <a:pt x="368953" y="1240439"/>
                </a:cubicBezTo>
                <a:cubicBezTo>
                  <a:pt x="361170" y="1240439"/>
                  <a:pt x="354165" y="1234213"/>
                  <a:pt x="354165" y="1225651"/>
                </a:cubicBezTo>
                <a:cubicBezTo>
                  <a:pt x="354165" y="1217868"/>
                  <a:pt x="361170" y="1210863"/>
                  <a:pt x="368953" y="1210863"/>
                </a:cubicBezTo>
                <a:close/>
                <a:moveTo>
                  <a:pt x="297189" y="1210863"/>
                </a:moveTo>
                <a:cubicBezTo>
                  <a:pt x="305211" y="1210863"/>
                  <a:pt x="309586" y="1217868"/>
                  <a:pt x="309586" y="1225651"/>
                </a:cubicBezTo>
                <a:cubicBezTo>
                  <a:pt x="309586" y="1234213"/>
                  <a:pt x="305211" y="1240439"/>
                  <a:pt x="297189" y="1240439"/>
                </a:cubicBezTo>
                <a:cubicBezTo>
                  <a:pt x="289897" y="1240439"/>
                  <a:pt x="283334" y="1234213"/>
                  <a:pt x="283334" y="1225651"/>
                </a:cubicBezTo>
                <a:cubicBezTo>
                  <a:pt x="283334" y="1217868"/>
                  <a:pt x="289897" y="1210863"/>
                  <a:pt x="297189" y="1210863"/>
                </a:cubicBezTo>
                <a:close/>
                <a:moveTo>
                  <a:pt x="226361" y="1210863"/>
                </a:moveTo>
                <a:cubicBezTo>
                  <a:pt x="232195" y="1210863"/>
                  <a:pt x="238759" y="1217868"/>
                  <a:pt x="238759" y="1225651"/>
                </a:cubicBezTo>
                <a:cubicBezTo>
                  <a:pt x="238759" y="1234213"/>
                  <a:pt x="232195" y="1240439"/>
                  <a:pt x="226361" y="1240439"/>
                </a:cubicBezTo>
                <a:cubicBezTo>
                  <a:pt x="218338" y="1240439"/>
                  <a:pt x="212504" y="1234213"/>
                  <a:pt x="212504" y="1225651"/>
                </a:cubicBezTo>
                <a:cubicBezTo>
                  <a:pt x="212504" y="1217868"/>
                  <a:pt x="218338" y="1210863"/>
                  <a:pt x="226361" y="1210863"/>
                </a:cubicBezTo>
                <a:close/>
                <a:moveTo>
                  <a:pt x="155527" y="1210863"/>
                </a:moveTo>
                <a:cubicBezTo>
                  <a:pt x="161361" y="1210863"/>
                  <a:pt x="167924" y="1217868"/>
                  <a:pt x="167924" y="1225651"/>
                </a:cubicBezTo>
                <a:cubicBezTo>
                  <a:pt x="167924" y="1234213"/>
                  <a:pt x="161361" y="1240439"/>
                  <a:pt x="155527" y="1240439"/>
                </a:cubicBezTo>
                <a:cubicBezTo>
                  <a:pt x="147505" y="1240439"/>
                  <a:pt x="141671" y="1234213"/>
                  <a:pt x="141671" y="1225651"/>
                </a:cubicBezTo>
                <a:cubicBezTo>
                  <a:pt x="141671" y="1217868"/>
                  <a:pt x="147505" y="1210863"/>
                  <a:pt x="155527" y="1210863"/>
                </a:cubicBezTo>
                <a:close/>
                <a:moveTo>
                  <a:pt x="83239" y="1210863"/>
                </a:moveTo>
                <a:cubicBezTo>
                  <a:pt x="90531" y="1210863"/>
                  <a:pt x="97095" y="1217868"/>
                  <a:pt x="97095" y="1225651"/>
                </a:cubicBezTo>
                <a:cubicBezTo>
                  <a:pt x="97095" y="1234213"/>
                  <a:pt x="90531" y="1240439"/>
                  <a:pt x="83239" y="1240439"/>
                </a:cubicBezTo>
                <a:cubicBezTo>
                  <a:pt x="76675" y="1240439"/>
                  <a:pt x="70841" y="1234213"/>
                  <a:pt x="70841" y="1225651"/>
                </a:cubicBezTo>
                <a:cubicBezTo>
                  <a:pt x="70841" y="1217868"/>
                  <a:pt x="76675" y="1210863"/>
                  <a:pt x="83239" y="1210863"/>
                </a:cubicBezTo>
                <a:close/>
                <a:moveTo>
                  <a:pt x="12003" y="1210863"/>
                </a:moveTo>
                <a:cubicBezTo>
                  <a:pt x="20248" y="1210863"/>
                  <a:pt x="26244" y="1217868"/>
                  <a:pt x="26244" y="1225651"/>
                </a:cubicBezTo>
                <a:cubicBezTo>
                  <a:pt x="26244" y="1234213"/>
                  <a:pt x="20248" y="1240439"/>
                  <a:pt x="12003" y="1240439"/>
                </a:cubicBezTo>
                <a:cubicBezTo>
                  <a:pt x="4508" y="1240439"/>
                  <a:pt x="10" y="1234213"/>
                  <a:pt x="10" y="1225651"/>
                </a:cubicBezTo>
                <a:cubicBezTo>
                  <a:pt x="10" y="1217868"/>
                  <a:pt x="4508" y="1210863"/>
                  <a:pt x="12003" y="1210863"/>
                </a:cubicBezTo>
                <a:close/>
                <a:moveTo>
                  <a:pt x="7013492" y="1140032"/>
                </a:moveTo>
                <a:cubicBezTo>
                  <a:pt x="7021275" y="1140032"/>
                  <a:pt x="7028280" y="1146595"/>
                  <a:pt x="7028280" y="1152429"/>
                </a:cubicBezTo>
                <a:cubicBezTo>
                  <a:pt x="7028280" y="1160451"/>
                  <a:pt x="7021275" y="1166286"/>
                  <a:pt x="7013492" y="1166286"/>
                </a:cubicBezTo>
                <a:cubicBezTo>
                  <a:pt x="7004930" y="1166286"/>
                  <a:pt x="6998704" y="1160451"/>
                  <a:pt x="6998704" y="1152429"/>
                </a:cubicBezTo>
                <a:cubicBezTo>
                  <a:pt x="6998704" y="1146595"/>
                  <a:pt x="7004930" y="1140032"/>
                  <a:pt x="7013492" y="1140032"/>
                </a:cubicBezTo>
                <a:close/>
                <a:moveTo>
                  <a:pt x="6939085" y="1140032"/>
                </a:moveTo>
                <a:cubicBezTo>
                  <a:pt x="6946378" y="1140032"/>
                  <a:pt x="6950753" y="1146595"/>
                  <a:pt x="6950753" y="1152429"/>
                </a:cubicBezTo>
                <a:cubicBezTo>
                  <a:pt x="6950753" y="1160451"/>
                  <a:pt x="6946378" y="1166286"/>
                  <a:pt x="6939085" y="1166286"/>
                </a:cubicBezTo>
                <a:cubicBezTo>
                  <a:pt x="6931063" y="1166286"/>
                  <a:pt x="6924500" y="1160451"/>
                  <a:pt x="6924500" y="1152429"/>
                </a:cubicBezTo>
                <a:cubicBezTo>
                  <a:pt x="6924500" y="1146595"/>
                  <a:pt x="6931063" y="1140032"/>
                  <a:pt x="6939085" y="1140032"/>
                </a:cubicBezTo>
                <a:close/>
                <a:moveTo>
                  <a:pt x="6867525" y="1140032"/>
                </a:moveTo>
                <a:cubicBezTo>
                  <a:pt x="6874088" y="1140032"/>
                  <a:pt x="6879922" y="1146595"/>
                  <a:pt x="6879922" y="1153888"/>
                </a:cubicBezTo>
                <a:cubicBezTo>
                  <a:pt x="6879922" y="1160451"/>
                  <a:pt x="6874088" y="1166286"/>
                  <a:pt x="6867525" y="1166286"/>
                </a:cubicBezTo>
                <a:cubicBezTo>
                  <a:pt x="6860232" y="1166286"/>
                  <a:pt x="6853669" y="1160451"/>
                  <a:pt x="6853669" y="1153888"/>
                </a:cubicBezTo>
                <a:cubicBezTo>
                  <a:pt x="6853669" y="1146595"/>
                  <a:pt x="6860232" y="1140032"/>
                  <a:pt x="6867525" y="1140032"/>
                </a:cubicBezTo>
                <a:close/>
                <a:moveTo>
                  <a:pt x="6796696" y="1140032"/>
                </a:moveTo>
                <a:cubicBezTo>
                  <a:pt x="6803259" y="1140032"/>
                  <a:pt x="6809093" y="1146595"/>
                  <a:pt x="6809093" y="1153888"/>
                </a:cubicBezTo>
                <a:cubicBezTo>
                  <a:pt x="6809093" y="1160451"/>
                  <a:pt x="6803259" y="1166286"/>
                  <a:pt x="6796696" y="1166286"/>
                </a:cubicBezTo>
                <a:cubicBezTo>
                  <a:pt x="6789403" y="1166286"/>
                  <a:pt x="6782840" y="1160451"/>
                  <a:pt x="6782840" y="1153888"/>
                </a:cubicBezTo>
                <a:cubicBezTo>
                  <a:pt x="6782840" y="1146595"/>
                  <a:pt x="6789403" y="1140032"/>
                  <a:pt x="6796696" y="1140032"/>
                </a:cubicBezTo>
                <a:close/>
                <a:moveTo>
                  <a:pt x="6724405" y="1140032"/>
                </a:moveTo>
                <a:cubicBezTo>
                  <a:pt x="6732427" y="1140032"/>
                  <a:pt x="6738261" y="1146595"/>
                  <a:pt x="6738261" y="1153888"/>
                </a:cubicBezTo>
                <a:cubicBezTo>
                  <a:pt x="6738261" y="1160451"/>
                  <a:pt x="6732427" y="1166286"/>
                  <a:pt x="6724405" y="1166286"/>
                </a:cubicBezTo>
                <a:cubicBezTo>
                  <a:pt x="6718571" y="1166286"/>
                  <a:pt x="6712008" y="1160451"/>
                  <a:pt x="6712008" y="1153888"/>
                </a:cubicBezTo>
                <a:cubicBezTo>
                  <a:pt x="6712008" y="1146595"/>
                  <a:pt x="6718571" y="1140032"/>
                  <a:pt x="6724405" y="1140032"/>
                </a:cubicBezTo>
                <a:close/>
                <a:moveTo>
                  <a:pt x="6653576" y="1140032"/>
                </a:moveTo>
                <a:cubicBezTo>
                  <a:pt x="6660869" y="1140032"/>
                  <a:pt x="6667432" y="1146595"/>
                  <a:pt x="6667432" y="1153888"/>
                </a:cubicBezTo>
                <a:cubicBezTo>
                  <a:pt x="6667432" y="1160451"/>
                  <a:pt x="6660869" y="1166286"/>
                  <a:pt x="6653576" y="1166286"/>
                </a:cubicBezTo>
                <a:cubicBezTo>
                  <a:pt x="6645554" y="1166286"/>
                  <a:pt x="6641179" y="1160451"/>
                  <a:pt x="6641179" y="1153888"/>
                </a:cubicBezTo>
                <a:cubicBezTo>
                  <a:pt x="6641179" y="1146595"/>
                  <a:pt x="6645554" y="1140032"/>
                  <a:pt x="6653576" y="1140032"/>
                </a:cubicBezTo>
                <a:close/>
                <a:moveTo>
                  <a:pt x="6581764" y="1140032"/>
                </a:moveTo>
                <a:cubicBezTo>
                  <a:pt x="6589547" y="1140032"/>
                  <a:pt x="6596552" y="1146595"/>
                  <a:pt x="6596552" y="1153888"/>
                </a:cubicBezTo>
                <a:cubicBezTo>
                  <a:pt x="6596552" y="1160451"/>
                  <a:pt x="6589547" y="1166286"/>
                  <a:pt x="6581764" y="1166286"/>
                </a:cubicBezTo>
                <a:cubicBezTo>
                  <a:pt x="6573202" y="1166286"/>
                  <a:pt x="6566976" y="1160451"/>
                  <a:pt x="6566976" y="1153888"/>
                </a:cubicBezTo>
                <a:cubicBezTo>
                  <a:pt x="6566976" y="1146595"/>
                  <a:pt x="6573202" y="1140032"/>
                  <a:pt x="6581764" y="1140032"/>
                </a:cubicBezTo>
                <a:close/>
                <a:moveTo>
                  <a:pt x="6510933" y="1140032"/>
                </a:moveTo>
                <a:cubicBezTo>
                  <a:pt x="6518717" y="1140032"/>
                  <a:pt x="6525722" y="1146595"/>
                  <a:pt x="6525722" y="1153888"/>
                </a:cubicBezTo>
                <a:cubicBezTo>
                  <a:pt x="6525722" y="1160451"/>
                  <a:pt x="6518717" y="1166286"/>
                  <a:pt x="6510933" y="1166286"/>
                </a:cubicBezTo>
                <a:cubicBezTo>
                  <a:pt x="6502371" y="1166286"/>
                  <a:pt x="6496144" y="1160451"/>
                  <a:pt x="6496144" y="1153888"/>
                </a:cubicBezTo>
                <a:cubicBezTo>
                  <a:pt x="6496144" y="1146595"/>
                  <a:pt x="6502371" y="1140032"/>
                  <a:pt x="6510933" y="1140032"/>
                </a:cubicBezTo>
                <a:close/>
                <a:moveTo>
                  <a:pt x="6440492" y="1140032"/>
                </a:moveTo>
                <a:cubicBezTo>
                  <a:pt x="6448081" y="1140032"/>
                  <a:pt x="6454911" y="1146595"/>
                  <a:pt x="6454911" y="1153888"/>
                </a:cubicBezTo>
                <a:cubicBezTo>
                  <a:pt x="6454911" y="1160451"/>
                  <a:pt x="6448081" y="1166286"/>
                  <a:pt x="6440492" y="1166286"/>
                </a:cubicBezTo>
                <a:cubicBezTo>
                  <a:pt x="6432145" y="1166286"/>
                  <a:pt x="6425315" y="1160451"/>
                  <a:pt x="6425315" y="1153888"/>
                </a:cubicBezTo>
                <a:cubicBezTo>
                  <a:pt x="6425315" y="1146595"/>
                  <a:pt x="6432145" y="1140032"/>
                  <a:pt x="6440492" y="1140032"/>
                </a:cubicBezTo>
                <a:close/>
                <a:moveTo>
                  <a:pt x="6368340" y="1140032"/>
                </a:moveTo>
                <a:cubicBezTo>
                  <a:pt x="6376362" y="1140032"/>
                  <a:pt x="6380737" y="1146595"/>
                  <a:pt x="6380737" y="1153888"/>
                </a:cubicBezTo>
                <a:cubicBezTo>
                  <a:pt x="6380737" y="1160451"/>
                  <a:pt x="6376362" y="1166286"/>
                  <a:pt x="6368340" y="1166286"/>
                </a:cubicBezTo>
                <a:cubicBezTo>
                  <a:pt x="6361047" y="1166286"/>
                  <a:pt x="6354484" y="1160451"/>
                  <a:pt x="6354484" y="1153888"/>
                </a:cubicBezTo>
                <a:cubicBezTo>
                  <a:pt x="6354484" y="1146595"/>
                  <a:pt x="6361047" y="1140032"/>
                  <a:pt x="6368340" y="1140032"/>
                </a:cubicBezTo>
                <a:close/>
                <a:moveTo>
                  <a:pt x="6297511" y="1140032"/>
                </a:moveTo>
                <a:cubicBezTo>
                  <a:pt x="6304074" y="1140032"/>
                  <a:pt x="6309908" y="1146595"/>
                  <a:pt x="6309908" y="1153888"/>
                </a:cubicBezTo>
                <a:cubicBezTo>
                  <a:pt x="6309908" y="1160451"/>
                  <a:pt x="6304074" y="1166286"/>
                  <a:pt x="6297511" y="1166286"/>
                </a:cubicBezTo>
                <a:cubicBezTo>
                  <a:pt x="6290218" y="1166286"/>
                  <a:pt x="6283655" y="1160451"/>
                  <a:pt x="6283655" y="1153888"/>
                </a:cubicBezTo>
                <a:cubicBezTo>
                  <a:pt x="6283655" y="1146595"/>
                  <a:pt x="6290218" y="1140032"/>
                  <a:pt x="6297511" y="1140032"/>
                </a:cubicBezTo>
                <a:close/>
                <a:moveTo>
                  <a:pt x="6226679" y="1140032"/>
                </a:moveTo>
                <a:cubicBezTo>
                  <a:pt x="6233242" y="1140032"/>
                  <a:pt x="6239076" y="1146595"/>
                  <a:pt x="6239076" y="1153888"/>
                </a:cubicBezTo>
                <a:cubicBezTo>
                  <a:pt x="6239076" y="1160451"/>
                  <a:pt x="6233242" y="1166286"/>
                  <a:pt x="6226679" y="1166286"/>
                </a:cubicBezTo>
                <a:cubicBezTo>
                  <a:pt x="6219386" y="1166286"/>
                  <a:pt x="6212823" y="1160451"/>
                  <a:pt x="6212823" y="1153888"/>
                </a:cubicBezTo>
                <a:cubicBezTo>
                  <a:pt x="6212823" y="1146595"/>
                  <a:pt x="6219386" y="1140032"/>
                  <a:pt x="6226679" y="1140032"/>
                </a:cubicBezTo>
                <a:close/>
                <a:moveTo>
                  <a:pt x="6154391" y="1140032"/>
                </a:moveTo>
                <a:cubicBezTo>
                  <a:pt x="6161684" y="1140032"/>
                  <a:pt x="6168247" y="1146595"/>
                  <a:pt x="6168247" y="1153888"/>
                </a:cubicBezTo>
                <a:cubicBezTo>
                  <a:pt x="6168247" y="1160451"/>
                  <a:pt x="6161684" y="1166286"/>
                  <a:pt x="6154391" y="1166286"/>
                </a:cubicBezTo>
                <a:cubicBezTo>
                  <a:pt x="6147828" y="1166286"/>
                  <a:pt x="6141994" y="1160451"/>
                  <a:pt x="6141994" y="1153888"/>
                </a:cubicBezTo>
                <a:cubicBezTo>
                  <a:pt x="6141994" y="1146595"/>
                  <a:pt x="6147828" y="1140032"/>
                  <a:pt x="6154391" y="1140032"/>
                </a:cubicBezTo>
                <a:close/>
                <a:moveTo>
                  <a:pt x="6083559" y="1140032"/>
                </a:moveTo>
                <a:cubicBezTo>
                  <a:pt x="6090852" y="1140032"/>
                  <a:pt x="6097415" y="1146595"/>
                  <a:pt x="6097415" y="1153888"/>
                </a:cubicBezTo>
                <a:cubicBezTo>
                  <a:pt x="6097415" y="1160451"/>
                  <a:pt x="6090852" y="1166286"/>
                  <a:pt x="6083559" y="1166286"/>
                </a:cubicBezTo>
                <a:cubicBezTo>
                  <a:pt x="6076996" y="1166286"/>
                  <a:pt x="6071162" y="1160451"/>
                  <a:pt x="6071162" y="1153888"/>
                </a:cubicBezTo>
                <a:cubicBezTo>
                  <a:pt x="6071162" y="1146595"/>
                  <a:pt x="6076996" y="1140032"/>
                  <a:pt x="6083559" y="1140032"/>
                </a:cubicBezTo>
                <a:close/>
                <a:moveTo>
                  <a:pt x="6009356" y="1140032"/>
                </a:moveTo>
                <a:cubicBezTo>
                  <a:pt x="6016649" y="1140032"/>
                  <a:pt x="6023212" y="1146595"/>
                  <a:pt x="6023212" y="1153888"/>
                </a:cubicBezTo>
                <a:cubicBezTo>
                  <a:pt x="6023212" y="1160451"/>
                  <a:pt x="6016649" y="1166286"/>
                  <a:pt x="6009356" y="1166286"/>
                </a:cubicBezTo>
                <a:cubicBezTo>
                  <a:pt x="6001334" y="1166286"/>
                  <a:pt x="5996959" y="1160451"/>
                  <a:pt x="5996959" y="1153888"/>
                </a:cubicBezTo>
                <a:cubicBezTo>
                  <a:pt x="5996959" y="1146595"/>
                  <a:pt x="6001334" y="1140032"/>
                  <a:pt x="6009356" y="1140032"/>
                </a:cubicBezTo>
                <a:close/>
                <a:moveTo>
                  <a:pt x="5940548" y="1140032"/>
                </a:moveTo>
                <a:cubicBezTo>
                  <a:pt x="5948896" y="1140032"/>
                  <a:pt x="5955726" y="1146595"/>
                  <a:pt x="5955726" y="1153888"/>
                </a:cubicBezTo>
                <a:cubicBezTo>
                  <a:pt x="5955726" y="1160451"/>
                  <a:pt x="5948896" y="1166286"/>
                  <a:pt x="5940548" y="1166286"/>
                </a:cubicBezTo>
                <a:cubicBezTo>
                  <a:pt x="5932960" y="1166286"/>
                  <a:pt x="5926130" y="1160451"/>
                  <a:pt x="5926130" y="1153888"/>
                </a:cubicBezTo>
                <a:cubicBezTo>
                  <a:pt x="5926130" y="1146595"/>
                  <a:pt x="5932960" y="1140032"/>
                  <a:pt x="5940548" y="1140032"/>
                </a:cubicBezTo>
                <a:close/>
                <a:moveTo>
                  <a:pt x="5870088" y="1140032"/>
                </a:moveTo>
                <a:cubicBezTo>
                  <a:pt x="5878650" y="1140032"/>
                  <a:pt x="5884877" y="1146595"/>
                  <a:pt x="5884877" y="1153888"/>
                </a:cubicBezTo>
                <a:cubicBezTo>
                  <a:pt x="5884877" y="1160451"/>
                  <a:pt x="5878650" y="1166286"/>
                  <a:pt x="5870088" y="1166286"/>
                </a:cubicBezTo>
                <a:cubicBezTo>
                  <a:pt x="5862304" y="1166286"/>
                  <a:pt x="5855299" y="1161910"/>
                  <a:pt x="5855299" y="1153888"/>
                </a:cubicBezTo>
                <a:cubicBezTo>
                  <a:pt x="5855299" y="1146595"/>
                  <a:pt x="5862304" y="1140032"/>
                  <a:pt x="5870088" y="1140032"/>
                </a:cubicBezTo>
                <a:close/>
                <a:moveTo>
                  <a:pt x="5799257" y="1140032"/>
                </a:moveTo>
                <a:cubicBezTo>
                  <a:pt x="5807819" y="1140032"/>
                  <a:pt x="5814045" y="1146595"/>
                  <a:pt x="5814045" y="1153888"/>
                </a:cubicBezTo>
                <a:cubicBezTo>
                  <a:pt x="5814045" y="1161910"/>
                  <a:pt x="5807819" y="1166286"/>
                  <a:pt x="5799257" y="1166286"/>
                </a:cubicBezTo>
                <a:cubicBezTo>
                  <a:pt x="5791474" y="1166286"/>
                  <a:pt x="5784469" y="1161910"/>
                  <a:pt x="5784469" y="1153888"/>
                </a:cubicBezTo>
                <a:cubicBezTo>
                  <a:pt x="5784469" y="1146595"/>
                  <a:pt x="5791474" y="1140032"/>
                  <a:pt x="5799257" y="1140032"/>
                </a:cubicBezTo>
                <a:close/>
                <a:moveTo>
                  <a:pt x="5724122" y="1140032"/>
                </a:moveTo>
                <a:cubicBezTo>
                  <a:pt x="5732144" y="1140032"/>
                  <a:pt x="5736519" y="1146595"/>
                  <a:pt x="5736519" y="1153888"/>
                </a:cubicBezTo>
                <a:cubicBezTo>
                  <a:pt x="5736519" y="1161910"/>
                  <a:pt x="5732144" y="1166286"/>
                  <a:pt x="5724122" y="1166286"/>
                </a:cubicBezTo>
                <a:cubicBezTo>
                  <a:pt x="5716100" y="1166286"/>
                  <a:pt x="5710266" y="1161910"/>
                  <a:pt x="5710266" y="1153888"/>
                </a:cubicBezTo>
                <a:cubicBezTo>
                  <a:pt x="5710266" y="1146595"/>
                  <a:pt x="5716100" y="1140032"/>
                  <a:pt x="5724122" y="1140032"/>
                </a:cubicBezTo>
                <a:close/>
                <a:moveTo>
                  <a:pt x="5653291" y="1140032"/>
                </a:moveTo>
                <a:cubicBezTo>
                  <a:pt x="5659125" y="1140032"/>
                  <a:pt x="5665688" y="1146595"/>
                  <a:pt x="5665688" y="1153888"/>
                </a:cubicBezTo>
                <a:cubicBezTo>
                  <a:pt x="5665688" y="1161910"/>
                  <a:pt x="5659125" y="1166286"/>
                  <a:pt x="5653291" y="1166286"/>
                </a:cubicBezTo>
                <a:cubicBezTo>
                  <a:pt x="5645269" y="1166286"/>
                  <a:pt x="5639435" y="1161910"/>
                  <a:pt x="5639435" y="1153888"/>
                </a:cubicBezTo>
                <a:cubicBezTo>
                  <a:pt x="5639435" y="1146595"/>
                  <a:pt x="5645269" y="1140032"/>
                  <a:pt x="5653291" y="1140032"/>
                </a:cubicBezTo>
                <a:close/>
                <a:moveTo>
                  <a:pt x="5581002" y="1140032"/>
                </a:moveTo>
                <a:cubicBezTo>
                  <a:pt x="5588295" y="1140032"/>
                  <a:pt x="5594858" y="1146595"/>
                  <a:pt x="5594858" y="1153888"/>
                </a:cubicBezTo>
                <a:cubicBezTo>
                  <a:pt x="5594858" y="1161910"/>
                  <a:pt x="5588295" y="1166286"/>
                  <a:pt x="5581002" y="1166286"/>
                </a:cubicBezTo>
                <a:cubicBezTo>
                  <a:pt x="5574439" y="1166286"/>
                  <a:pt x="5568605" y="1161910"/>
                  <a:pt x="5568605" y="1153888"/>
                </a:cubicBezTo>
                <a:cubicBezTo>
                  <a:pt x="5568605" y="1146595"/>
                  <a:pt x="5574439" y="1140032"/>
                  <a:pt x="5581002" y="1140032"/>
                </a:cubicBezTo>
                <a:close/>
                <a:moveTo>
                  <a:pt x="5510171" y="1140032"/>
                </a:moveTo>
                <a:cubicBezTo>
                  <a:pt x="5517464" y="1140032"/>
                  <a:pt x="5524027" y="1146595"/>
                  <a:pt x="5524027" y="1153888"/>
                </a:cubicBezTo>
                <a:cubicBezTo>
                  <a:pt x="5524027" y="1161910"/>
                  <a:pt x="5517464" y="1166286"/>
                  <a:pt x="5510171" y="1166286"/>
                </a:cubicBezTo>
                <a:cubicBezTo>
                  <a:pt x="5503608" y="1166286"/>
                  <a:pt x="5497774" y="1161910"/>
                  <a:pt x="5497774" y="1153888"/>
                </a:cubicBezTo>
                <a:cubicBezTo>
                  <a:pt x="5497774" y="1146595"/>
                  <a:pt x="5503608" y="1140032"/>
                  <a:pt x="5510171" y="1140032"/>
                </a:cubicBezTo>
                <a:close/>
                <a:moveTo>
                  <a:pt x="5438937" y="1140032"/>
                </a:moveTo>
                <a:cubicBezTo>
                  <a:pt x="5447182" y="1140032"/>
                  <a:pt x="5453178" y="1146595"/>
                  <a:pt x="5453178" y="1153888"/>
                </a:cubicBezTo>
                <a:cubicBezTo>
                  <a:pt x="5453178" y="1161910"/>
                  <a:pt x="5447182" y="1166286"/>
                  <a:pt x="5438937" y="1166286"/>
                </a:cubicBezTo>
                <a:cubicBezTo>
                  <a:pt x="5431442" y="1166286"/>
                  <a:pt x="5426945" y="1161910"/>
                  <a:pt x="5426945" y="1153888"/>
                </a:cubicBezTo>
                <a:cubicBezTo>
                  <a:pt x="5426945" y="1146595"/>
                  <a:pt x="5431442" y="1140032"/>
                  <a:pt x="5438937" y="1140032"/>
                </a:cubicBezTo>
                <a:close/>
                <a:moveTo>
                  <a:pt x="5367530" y="1140032"/>
                </a:moveTo>
                <a:cubicBezTo>
                  <a:pt x="5376092" y="1140032"/>
                  <a:pt x="5382318" y="1146595"/>
                  <a:pt x="5382318" y="1153888"/>
                </a:cubicBezTo>
                <a:cubicBezTo>
                  <a:pt x="5382318" y="1161910"/>
                  <a:pt x="5376092" y="1166286"/>
                  <a:pt x="5367530" y="1166286"/>
                </a:cubicBezTo>
                <a:cubicBezTo>
                  <a:pt x="5359747" y="1166286"/>
                  <a:pt x="5352742" y="1161910"/>
                  <a:pt x="5352742" y="1153888"/>
                </a:cubicBezTo>
                <a:cubicBezTo>
                  <a:pt x="5352742" y="1146595"/>
                  <a:pt x="5359747" y="1140032"/>
                  <a:pt x="5367530" y="1140032"/>
                </a:cubicBezTo>
                <a:close/>
                <a:moveTo>
                  <a:pt x="5296699" y="1140032"/>
                </a:moveTo>
                <a:cubicBezTo>
                  <a:pt x="5305261" y="1140032"/>
                  <a:pt x="5311488" y="1146595"/>
                  <a:pt x="5311488" y="1153888"/>
                </a:cubicBezTo>
                <a:cubicBezTo>
                  <a:pt x="5311488" y="1161910"/>
                  <a:pt x="5305261" y="1166286"/>
                  <a:pt x="5296699" y="1166286"/>
                </a:cubicBezTo>
                <a:cubicBezTo>
                  <a:pt x="5288915" y="1166286"/>
                  <a:pt x="5281910" y="1161910"/>
                  <a:pt x="5281910" y="1153888"/>
                </a:cubicBezTo>
                <a:cubicBezTo>
                  <a:pt x="5281910" y="1146595"/>
                  <a:pt x="5288915" y="1140032"/>
                  <a:pt x="5296699" y="1140032"/>
                </a:cubicBezTo>
                <a:close/>
                <a:moveTo>
                  <a:pt x="5225869" y="1140032"/>
                </a:moveTo>
                <a:cubicBezTo>
                  <a:pt x="5234431" y="1140032"/>
                  <a:pt x="5240657" y="1146595"/>
                  <a:pt x="5240657" y="1153888"/>
                </a:cubicBezTo>
                <a:cubicBezTo>
                  <a:pt x="5240657" y="1161910"/>
                  <a:pt x="5234431" y="1166286"/>
                  <a:pt x="5225869" y="1166286"/>
                </a:cubicBezTo>
                <a:cubicBezTo>
                  <a:pt x="5217307" y="1166286"/>
                  <a:pt x="5211081" y="1161910"/>
                  <a:pt x="5211081" y="1153888"/>
                </a:cubicBezTo>
                <a:cubicBezTo>
                  <a:pt x="5211081" y="1146595"/>
                  <a:pt x="5217307" y="1140032"/>
                  <a:pt x="5225869" y="1140032"/>
                </a:cubicBezTo>
                <a:close/>
                <a:moveTo>
                  <a:pt x="5154105" y="1140032"/>
                </a:moveTo>
                <a:cubicBezTo>
                  <a:pt x="5162127" y="1140032"/>
                  <a:pt x="5166502" y="1147037"/>
                  <a:pt x="5166502" y="1154821"/>
                </a:cubicBezTo>
                <a:cubicBezTo>
                  <a:pt x="5166502" y="1163383"/>
                  <a:pt x="5162127" y="1169610"/>
                  <a:pt x="5154105" y="1169610"/>
                </a:cubicBezTo>
                <a:cubicBezTo>
                  <a:pt x="5146083" y="1169610"/>
                  <a:pt x="5140249" y="1163383"/>
                  <a:pt x="5140249" y="1154821"/>
                </a:cubicBezTo>
                <a:cubicBezTo>
                  <a:pt x="5140249" y="1147037"/>
                  <a:pt x="5146083" y="1140032"/>
                  <a:pt x="5154105" y="1140032"/>
                </a:cubicBezTo>
                <a:close/>
                <a:moveTo>
                  <a:pt x="5083276" y="1140032"/>
                </a:moveTo>
                <a:cubicBezTo>
                  <a:pt x="5089110" y="1140032"/>
                  <a:pt x="5095673" y="1147037"/>
                  <a:pt x="5095673" y="1154821"/>
                </a:cubicBezTo>
                <a:cubicBezTo>
                  <a:pt x="5095673" y="1163383"/>
                  <a:pt x="5089110" y="1169610"/>
                  <a:pt x="5083276" y="1169610"/>
                </a:cubicBezTo>
                <a:cubicBezTo>
                  <a:pt x="5075254" y="1169610"/>
                  <a:pt x="5069420" y="1163383"/>
                  <a:pt x="5069420" y="1154821"/>
                </a:cubicBezTo>
                <a:cubicBezTo>
                  <a:pt x="5069420" y="1147037"/>
                  <a:pt x="5075254" y="1140032"/>
                  <a:pt x="5083276" y="1140032"/>
                </a:cubicBezTo>
                <a:close/>
                <a:moveTo>
                  <a:pt x="5012445" y="1140032"/>
                </a:moveTo>
                <a:cubicBezTo>
                  <a:pt x="5018279" y="1140032"/>
                  <a:pt x="5024842" y="1147037"/>
                  <a:pt x="5024842" y="1154821"/>
                </a:cubicBezTo>
                <a:cubicBezTo>
                  <a:pt x="5024842" y="1163383"/>
                  <a:pt x="5018279" y="1169610"/>
                  <a:pt x="5012445" y="1169610"/>
                </a:cubicBezTo>
                <a:cubicBezTo>
                  <a:pt x="5004423" y="1169610"/>
                  <a:pt x="4998589" y="1163383"/>
                  <a:pt x="4998589" y="1154821"/>
                </a:cubicBezTo>
                <a:cubicBezTo>
                  <a:pt x="4998589" y="1147037"/>
                  <a:pt x="5004423" y="1140032"/>
                  <a:pt x="5012445" y="1140032"/>
                </a:cubicBezTo>
                <a:close/>
                <a:moveTo>
                  <a:pt x="4940157" y="1140032"/>
                </a:moveTo>
                <a:cubicBezTo>
                  <a:pt x="4948179" y="1140032"/>
                  <a:pt x="4954013" y="1147037"/>
                  <a:pt x="4954013" y="1154821"/>
                </a:cubicBezTo>
                <a:cubicBezTo>
                  <a:pt x="4954013" y="1163383"/>
                  <a:pt x="4948179" y="1169610"/>
                  <a:pt x="4940157" y="1169610"/>
                </a:cubicBezTo>
                <a:cubicBezTo>
                  <a:pt x="4934323" y="1169610"/>
                  <a:pt x="4927760" y="1163383"/>
                  <a:pt x="4927760" y="1154821"/>
                </a:cubicBezTo>
                <a:cubicBezTo>
                  <a:pt x="4927760" y="1147037"/>
                  <a:pt x="4934323" y="1140032"/>
                  <a:pt x="4940157" y="1140032"/>
                </a:cubicBezTo>
                <a:close/>
                <a:moveTo>
                  <a:pt x="4865953" y="1140032"/>
                </a:moveTo>
                <a:cubicBezTo>
                  <a:pt x="4873975" y="1140032"/>
                  <a:pt x="4879809" y="1147037"/>
                  <a:pt x="4879809" y="1154821"/>
                </a:cubicBezTo>
                <a:cubicBezTo>
                  <a:pt x="4879809" y="1163383"/>
                  <a:pt x="4873975" y="1169610"/>
                  <a:pt x="4865953" y="1169610"/>
                </a:cubicBezTo>
                <a:cubicBezTo>
                  <a:pt x="4860119" y="1169610"/>
                  <a:pt x="4853556" y="1163383"/>
                  <a:pt x="4853556" y="1154821"/>
                </a:cubicBezTo>
                <a:cubicBezTo>
                  <a:pt x="4853556" y="1147037"/>
                  <a:pt x="4860119" y="1140032"/>
                  <a:pt x="4865953" y="1140032"/>
                </a:cubicBezTo>
                <a:close/>
                <a:moveTo>
                  <a:pt x="4795122" y="1140032"/>
                </a:moveTo>
                <a:cubicBezTo>
                  <a:pt x="4803144" y="1140032"/>
                  <a:pt x="4808978" y="1147037"/>
                  <a:pt x="4808978" y="1154821"/>
                </a:cubicBezTo>
                <a:cubicBezTo>
                  <a:pt x="4808978" y="1163383"/>
                  <a:pt x="4803144" y="1169610"/>
                  <a:pt x="4795122" y="1169610"/>
                </a:cubicBezTo>
                <a:cubicBezTo>
                  <a:pt x="4787830" y="1169610"/>
                  <a:pt x="4782725" y="1163383"/>
                  <a:pt x="4782725" y="1154821"/>
                </a:cubicBezTo>
                <a:cubicBezTo>
                  <a:pt x="4782725" y="1147037"/>
                  <a:pt x="4787830" y="1140032"/>
                  <a:pt x="4795122" y="1140032"/>
                </a:cubicBezTo>
                <a:close/>
                <a:moveTo>
                  <a:pt x="4726684" y="1140032"/>
                </a:moveTo>
                <a:cubicBezTo>
                  <a:pt x="4735246" y="1140032"/>
                  <a:pt x="4741472" y="1147037"/>
                  <a:pt x="4741472" y="1154821"/>
                </a:cubicBezTo>
                <a:cubicBezTo>
                  <a:pt x="4741472" y="1163383"/>
                  <a:pt x="4735246" y="1169610"/>
                  <a:pt x="4726684" y="1169610"/>
                </a:cubicBezTo>
                <a:cubicBezTo>
                  <a:pt x="4718122" y="1169610"/>
                  <a:pt x="4711896" y="1163383"/>
                  <a:pt x="4711896" y="1154821"/>
                </a:cubicBezTo>
                <a:cubicBezTo>
                  <a:pt x="4711896" y="1147037"/>
                  <a:pt x="4718122" y="1140032"/>
                  <a:pt x="4726684" y="1140032"/>
                </a:cubicBezTo>
                <a:close/>
                <a:moveTo>
                  <a:pt x="4655853" y="1140032"/>
                </a:moveTo>
                <a:cubicBezTo>
                  <a:pt x="4663637" y="1140032"/>
                  <a:pt x="4670642" y="1147037"/>
                  <a:pt x="4670642" y="1154821"/>
                </a:cubicBezTo>
                <a:cubicBezTo>
                  <a:pt x="4670642" y="1163383"/>
                  <a:pt x="4663637" y="1169610"/>
                  <a:pt x="4655853" y="1169610"/>
                </a:cubicBezTo>
                <a:cubicBezTo>
                  <a:pt x="4647291" y="1169610"/>
                  <a:pt x="4641064" y="1163383"/>
                  <a:pt x="4641064" y="1154821"/>
                </a:cubicBezTo>
                <a:cubicBezTo>
                  <a:pt x="4641064" y="1147037"/>
                  <a:pt x="4647291" y="1140032"/>
                  <a:pt x="4655853" y="1140032"/>
                </a:cubicBezTo>
                <a:close/>
                <a:moveTo>
                  <a:pt x="4585023" y="1140032"/>
                </a:moveTo>
                <a:cubicBezTo>
                  <a:pt x="4592806" y="1140032"/>
                  <a:pt x="4599811" y="1147037"/>
                  <a:pt x="4599811" y="1154821"/>
                </a:cubicBezTo>
                <a:cubicBezTo>
                  <a:pt x="4599811" y="1163383"/>
                  <a:pt x="4592806" y="1169610"/>
                  <a:pt x="4585023" y="1169610"/>
                </a:cubicBezTo>
                <a:cubicBezTo>
                  <a:pt x="4576461" y="1169610"/>
                  <a:pt x="4570235" y="1163383"/>
                  <a:pt x="4570235" y="1154821"/>
                </a:cubicBezTo>
                <a:cubicBezTo>
                  <a:pt x="4570235" y="1147037"/>
                  <a:pt x="4576461" y="1140032"/>
                  <a:pt x="4585023" y="1140032"/>
                </a:cubicBezTo>
                <a:close/>
                <a:moveTo>
                  <a:pt x="4513260" y="1140032"/>
                </a:moveTo>
                <a:cubicBezTo>
                  <a:pt x="4520553" y="1140032"/>
                  <a:pt x="4525657" y="1147037"/>
                  <a:pt x="4525657" y="1154821"/>
                </a:cubicBezTo>
                <a:cubicBezTo>
                  <a:pt x="4525657" y="1163383"/>
                  <a:pt x="4520553" y="1169610"/>
                  <a:pt x="4513260" y="1169610"/>
                </a:cubicBezTo>
                <a:cubicBezTo>
                  <a:pt x="4505238" y="1169610"/>
                  <a:pt x="4499404" y="1163383"/>
                  <a:pt x="4499404" y="1154821"/>
                </a:cubicBezTo>
                <a:cubicBezTo>
                  <a:pt x="4499404" y="1147037"/>
                  <a:pt x="4505238" y="1140032"/>
                  <a:pt x="4513260" y="1140032"/>
                </a:cubicBezTo>
                <a:close/>
                <a:moveTo>
                  <a:pt x="4439056" y="1140032"/>
                </a:moveTo>
                <a:cubicBezTo>
                  <a:pt x="4445619" y="1140032"/>
                  <a:pt x="4451453" y="1147037"/>
                  <a:pt x="4451453" y="1154821"/>
                </a:cubicBezTo>
                <a:cubicBezTo>
                  <a:pt x="4451453" y="1163383"/>
                  <a:pt x="4445619" y="1169610"/>
                  <a:pt x="4439056" y="1169610"/>
                </a:cubicBezTo>
                <a:cubicBezTo>
                  <a:pt x="4431763" y="1169610"/>
                  <a:pt x="4425200" y="1163383"/>
                  <a:pt x="4425200" y="1154821"/>
                </a:cubicBezTo>
                <a:cubicBezTo>
                  <a:pt x="4425200" y="1147037"/>
                  <a:pt x="4431763" y="1140032"/>
                  <a:pt x="4439056" y="1140032"/>
                </a:cubicBezTo>
                <a:close/>
                <a:moveTo>
                  <a:pt x="4366768" y="1140032"/>
                </a:moveTo>
                <a:cubicBezTo>
                  <a:pt x="4374790" y="1140032"/>
                  <a:pt x="4380624" y="1147037"/>
                  <a:pt x="4380624" y="1154821"/>
                </a:cubicBezTo>
                <a:cubicBezTo>
                  <a:pt x="4380624" y="1163383"/>
                  <a:pt x="4374790" y="1169610"/>
                  <a:pt x="4366768" y="1169610"/>
                </a:cubicBezTo>
                <a:cubicBezTo>
                  <a:pt x="4360934" y="1169610"/>
                  <a:pt x="4354371" y="1163383"/>
                  <a:pt x="4354371" y="1154821"/>
                </a:cubicBezTo>
                <a:cubicBezTo>
                  <a:pt x="4354371" y="1147037"/>
                  <a:pt x="4360934" y="1140032"/>
                  <a:pt x="4366768" y="1140032"/>
                </a:cubicBezTo>
                <a:close/>
                <a:moveTo>
                  <a:pt x="4295937" y="1140032"/>
                </a:moveTo>
                <a:cubicBezTo>
                  <a:pt x="4303959" y="1140032"/>
                  <a:pt x="4309793" y="1147037"/>
                  <a:pt x="4309793" y="1154821"/>
                </a:cubicBezTo>
                <a:cubicBezTo>
                  <a:pt x="4309793" y="1163383"/>
                  <a:pt x="4303959" y="1169610"/>
                  <a:pt x="4295937" y="1169610"/>
                </a:cubicBezTo>
                <a:cubicBezTo>
                  <a:pt x="4290103" y="1169610"/>
                  <a:pt x="4283540" y="1163383"/>
                  <a:pt x="4283540" y="1154821"/>
                </a:cubicBezTo>
                <a:cubicBezTo>
                  <a:pt x="4283540" y="1147037"/>
                  <a:pt x="4290103" y="1140032"/>
                  <a:pt x="4295937" y="1140032"/>
                </a:cubicBezTo>
                <a:close/>
                <a:moveTo>
                  <a:pt x="4225107" y="1140032"/>
                </a:moveTo>
                <a:cubicBezTo>
                  <a:pt x="4233129" y="1140032"/>
                  <a:pt x="4238963" y="1147037"/>
                  <a:pt x="4238963" y="1154821"/>
                </a:cubicBezTo>
                <a:cubicBezTo>
                  <a:pt x="4238963" y="1163383"/>
                  <a:pt x="4233129" y="1169610"/>
                  <a:pt x="4225107" y="1169610"/>
                </a:cubicBezTo>
                <a:cubicBezTo>
                  <a:pt x="4217085" y="1169610"/>
                  <a:pt x="4212710" y="1163383"/>
                  <a:pt x="4212710" y="1154821"/>
                </a:cubicBezTo>
                <a:cubicBezTo>
                  <a:pt x="4212710" y="1147037"/>
                  <a:pt x="4217085" y="1140032"/>
                  <a:pt x="4225107" y="1140032"/>
                </a:cubicBezTo>
                <a:close/>
                <a:moveTo>
                  <a:pt x="4153295" y="1140032"/>
                </a:moveTo>
                <a:cubicBezTo>
                  <a:pt x="4161078" y="1140032"/>
                  <a:pt x="4168083" y="1147037"/>
                  <a:pt x="4168083" y="1154821"/>
                </a:cubicBezTo>
                <a:cubicBezTo>
                  <a:pt x="4168083" y="1163383"/>
                  <a:pt x="4161078" y="1169610"/>
                  <a:pt x="4153295" y="1169610"/>
                </a:cubicBezTo>
                <a:cubicBezTo>
                  <a:pt x="4144733" y="1169610"/>
                  <a:pt x="4138507" y="1163383"/>
                  <a:pt x="4138507" y="1154821"/>
                </a:cubicBezTo>
                <a:cubicBezTo>
                  <a:pt x="4138507" y="1147037"/>
                  <a:pt x="4144733" y="1140032"/>
                  <a:pt x="4153295" y="1140032"/>
                </a:cubicBezTo>
                <a:close/>
                <a:moveTo>
                  <a:pt x="4082465" y="1140032"/>
                </a:moveTo>
                <a:cubicBezTo>
                  <a:pt x="4090249" y="1140032"/>
                  <a:pt x="4097254" y="1147037"/>
                  <a:pt x="4097254" y="1154821"/>
                </a:cubicBezTo>
                <a:cubicBezTo>
                  <a:pt x="4097254" y="1163383"/>
                  <a:pt x="4090249" y="1169610"/>
                  <a:pt x="4082465" y="1169610"/>
                </a:cubicBezTo>
                <a:cubicBezTo>
                  <a:pt x="4073903" y="1169610"/>
                  <a:pt x="4067676" y="1163383"/>
                  <a:pt x="4067676" y="1154821"/>
                </a:cubicBezTo>
                <a:cubicBezTo>
                  <a:pt x="4067676" y="1147037"/>
                  <a:pt x="4073903" y="1140032"/>
                  <a:pt x="4082465" y="1140032"/>
                </a:cubicBezTo>
                <a:close/>
                <a:moveTo>
                  <a:pt x="439789" y="1140032"/>
                </a:moveTo>
                <a:cubicBezTo>
                  <a:pt x="448351" y="1140032"/>
                  <a:pt x="454579" y="1146595"/>
                  <a:pt x="454579" y="1153888"/>
                </a:cubicBezTo>
                <a:cubicBezTo>
                  <a:pt x="454579" y="1161910"/>
                  <a:pt x="448351" y="1166286"/>
                  <a:pt x="439789" y="1166286"/>
                </a:cubicBezTo>
                <a:cubicBezTo>
                  <a:pt x="432006" y="1166286"/>
                  <a:pt x="425001" y="1161910"/>
                  <a:pt x="425001" y="1153888"/>
                </a:cubicBezTo>
                <a:cubicBezTo>
                  <a:pt x="425001" y="1146595"/>
                  <a:pt x="432006" y="1140032"/>
                  <a:pt x="439789" y="1140032"/>
                </a:cubicBezTo>
                <a:close/>
                <a:moveTo>
                  <a:pt x="368960" y="1140032"/>
                </a:moveTo>
                <a:cubicBezTo>
                  <a:pt x="377521" y="1140032"/>
                  <a:pt x="383747" y="1146595"/>
                  <a:pt x="383747" y="1153888"/>
                </a:cubicBezTo>
                <a:cubicBezTo>
                  <a:pt x="383747" y="1161910"/>
                  <a:pt x="377521" y="1166286"/>
                  <a:pt x="368960" y="1166286"/>
                </a:cubicBezTo>
                <a:cubicBezTo>
                  <a:pt x="361176" y="1166286"/>
                  <a:pt x="354172" y="1161910"/>
                  <a:pt x="354172" y="1153888"/>
                </a:cubicBezTo>
                <a:cubicBezTo>
                  <a:pt x="354172" y="1146595"/>
                  <a:pt x="361176" y="1140032"/>
                  <a:pt x="368960" y="1140032"/>
                </a:cubicBezTo>
                <a:close/>
                <a:moveTo>
                  <a:pt x="297194" y="1140032"/>
                </a:moveTo>
                <a:cubicBezTo>
                  <a:pt x="305217" y="1140032"/>
                  <a:pt x="309592" y="1146595"/>
                  <a:pt x="309592" y="1153888"/>
                </a:cubicBezTo>
                <a:cubicBezTo>
                  <a:pt x="309592" y="1161910"/>
                  <a:pt x="305217" y="1166286"/>
                  <a:pt x="297194" y="1166286"/>
                </a:cubicBezTo>
                <a:cubicBezTo>
                  <a:pt x="289902" y="1166286"/>
                  <a:pt x="283339" y="1161910"/>
                  <a:pt x="283339" y="1153888"/>
                </a:cubicBezTo>
                <a:cubicBezTo>
                  <a:pt x="283339" y="1146595"/>
                  <a:pt x="289902" y="1140032"/>
                  <a:pt x="297194" y="1140032"/>
                </a:cubicBezTo>
                <a:close/>
                <a:moveTo>
                  <a:pt x="226366" y="1140032"/>
                </a:moveTo>
                <a:cubicBezTo>
                  <a:pt x="232201" y="1140032"/>
                  <a:pt x="238764" y="1146595"/>
                  <a:pt x="238764" y="1153888"/>
                </a:cubicBezTo>
                <a:cubicBezTo>
                  <a:pt x="238764" y="1161910"/>
                  <a:pt x="232201" y="1166286"/>
                  <a:pt x="226366" y="1166286"/>
                </a:cubicBezTo>
                <a:cubicBezTo>
                  <a:pt x="218344" y="1166286"/>
                  <a:pt x="212510" y="1161910"/>
                  <a:pt x="212510" y="1153888"/>
                </a:cubicBezTo>
                <a:cubicBezTo>
                  <a:pt x="212510" y="1146595"/>
                  <a:pt x="218344" y="1140032"/>
                  <a:pt x="226366" y="1140032"/>
                </a:cubicBezTo>
                <a:close/>
                <a:moveTo>
                  <a:pt x="155532" y="1140032"/>
                </a:moveTo>
                <a:cubicBezTo>
                  <a:pt x="161366" y="1140032"/>
                  <a:pt x="167930" y="1146595"/>
                  <a:pt x="167930" y="1153888"/>
                </a:cubicBezTo>
                <a:cubicBezTo>
                  <a:pt x="167930" y="1161910"/>
                  <a:pt x="161366" y="1166286"/>
                  <a:pt x="155532" y="1166286"/>
                </a:cubicBezTo>
                <a:cubicBezTo>
                  <a:pt x="147510" y="1166286"/>
                  <a:pt x="141676" y="1161910"/>
                  <a:pt x="141676" y="1153888"/>
                </a:cubicBezTo>
                <a:cubicBezTo>
                  <a:pt x="141676" y="1146595"/>
                  <a:pt x="147510" y="1140032"/>
                  <a:pt x="155532" y="1140032"/>
                </a:cubicBezTo>
                <a:close/>
                <a:moveTo>
                  <a:pt x="83244" y="1140032"/>
                </a:moveTo>
                <a:cubicBezTo>
                  <a:pt x="90536" y="1140032"/>
                  <a:pt x="97100" y="1146595"/>
                  <a:pt x="97100" y="1153888"/>
                </a:cubicBezTo>
                <a:cubicBezTo>
                  <a:pt x="97100" y="1161910"/>
                  <a:pt x="90536" y="1166286"/>
                  <a:pt x="83244" y="1166286"/>
                </a:cubicBezTo>
                <a:cubicBezTo>
                  <a:pt x="76680" y="1166286"/>
                  <a:pt x="70846" y="1161910"/>
                  <a:pt x="70846" y="1153888"/>
                </a:cubicBezTo>
                <a:cubicBezTo>
                  <a:pt x="70846" y="1146595"/>
                  <a:pt x="76680" y="1140032"/>
                  <a:pt x="83244" y="1140032"/>
                </a:cubicBezTo>
                <a:close/>
                <a:moveTo>
                  <a:pt x="12008" y="1140032"/>
                </a:moveTo>
                <a:cubicBezTo>
                  <a:pt x="20253" y="1140032"/>
                  <a:pt x="26249" y="1146595"/>
                  <a:pt x="26249" y="1153888"/>
                </a:cubicBezTo>
                <a:cubicBezTo>
                  <a:pt x="26249" y="1161910"/>
                  <a:pt x="20253" y="1166286"/>
                  <a:pt x="12008" y="1166286"/>
                </a:cubicBezTo>
                <a:cubicBezTo>
                  <a:pt x="4513" y="1166286"/>
                  <a:pt x="16" y="1161910"/>
                  <a:pt x="16" y="1153888"/>
                </a:cubicBezTo>
                <a:cubicBezTo>
                  <a:pt x="16" y="1146595"/>
                  <a:pt x="4513" y="1140032"/>
                  <a:pt x="12008" y="1140032"/>
                </a:cubicBezTo>
                <a:close/>
                <a:moveTo>
                  <a:pt x="6867525" y="1069203"/>
                </a:moveTo>
                <a:cubicBezTo>
                  <a:pt x="6874088" y="1069203"/>
                  <a:pt x="6879922" y="1075037"/>
                  <a:pt x="6879922" y="1081600"/>
                </a:cubicBezTo>
                <a:cubicBezTo>
                  <a:pt x="6879922" y="1088893"/>
                  <a:pt x="6874088" y="1095457"/>
                  <a:pt x="6867525" y="1095457"/>
                </a:cubicBezTo>
                <a:cubicBezTo>
                  <a:pt x="6860232" y="1095457"/>
                  <a:pt x="6853669" y="1088893"/>
                  <a:pt x="6853669" y="1081600"/>
                </a:cubicBezTo>
                <a:cubicBezTo>
                  <a:pt x="6853669" y="1075037"/>
                  <a:pt x="6860232" y="1069203"/>
                  <a:pt x="6867525" y="1069203"/>
                </a:cubicBezTo>
                <a:close/>
                <a:moveTo>
                  <a:pt x="6795237" y="1069203"/>
                </a:moveTo>
                <a:cubicBezTo>
                  <a:pt x="6803259" y="1069203"/>
                  <a:pt x="6809093" y="1075037"/>
                  <a:pt x="6809093" y="1081600"/>
                </a:cubicBezTo>
                <a:cubicBezTo>
                  <a:pt x="6809093" y="1088893"/>
                  <a:pt x="6803259" y="1095457"/>
                  <a:pt x="6796696" y="1095457"/>
                </a:cubicBezTo>
                <a:cubicBezTo>
                  <a:pt x="6789403" y="1095457"/>
                  <a:pt x="6782840" y="1088893"/>
                  <a:pt x="6782840" y="1081600"/>
                </a:cubicBezTo>
                <a:cubicBezTo>
                  <a:pt x="6782840" y="1075037"/>
                  <a:pt x="6789403" y="1069203"/>
                  <a:pt x="6795237" y="1069203"/>
                </a:cubicBezTo>
                <a:close/>
                <a:moveTo>
                  <a:pt x="6724405" y="1069203"/>
                </a:moveTo>
                <a:cubicBezTo>
                  <a:pt x="6732427" y="1069203"/>
                  <a:pt x="6738261" y="1075037"/>
                  <a:pt x="6738261" y="1081600"/>
                </a:cubicBezTo>
                <a:cubicBezTo>
                  <a:pt x="6738261" y="1088893"/>
                  <a:pt x="6732427" y="1095457"/>
                  <a:pt x="6724405" y="1095457"/>
                </a:cubicBezTo>
                <a:cubicBezTo>
                  <a:pt x="6718571" y="1095457"/>
                  <a:pt x="6712008" y="1088893"/>
                  <a:pt x="6712008" y="1081600"/>
                </a:cubicBezTo>
                <a:cubicBezTo>
                  <a:pt x="6712008" y="1075037"/>
                  <a:pt x="6718571" y="1069203"/>
                  <a:pt x="6724405" y="1069203"/>
                </a:cubicBezTo>
                <a:close/>
                <a:moveTo>
                  <a:pt x="6653576" y="1069203"/>
                </a:moveTo>
                <a:cubicBezTo>
                  <a:pt x="6660869" y="1069203"/>
                  <a:pt x="6667432" y="1075037"/>
                  <a:pt x="6667432" y="1081600"/>
                </a:cubicBezTo>
                <a:cubicBezTo>
                  <a:pt x="6667432" y="1088893"/>
                  <a:pt x="6660869" y="1095457"/>
                  <a:pt x="6653576" y="1095457"/>
                </a:cubicBezTo>
                <a:cubicBezTo>
                  <a:pt x="6645554" y="1095457"/>
                  <a:pt x="6641179" y="1088893"/>
                  <a:pt x="6641179" y="1081600"/>
                </a:cubicBezTo>
                <a:cubicBezTo>
                  <a:pt x="6641179" y="1075037"/>
                  <a:pt x="6645554" y="1069203"/>
                  <a:pt x="6653576" y="1069203"/>
                </a:cubicBezTo>
                <a:close/>
                <a:moveTo>
                  <a:pt x="6581764" y="1069203"/>
                </a:moveTo>
                <a:cubicBezTo>
                  <a:pt x="6589547" y="1069203"/>
                  <a:pt x="6596552" y="1075037"/>
                  <a:pt x="6596552" y="1081600"/>
                </a:cubicBezTo>
                <a:cubicBezTo>
                  <a:pt x="6596552" y="1088893"/>
                  <a:pt x="6589547" y="1095457"/>
                  <a:pt x="6581764" y="1095457"/>
                </a:cubicBezTo>
                <a:cubicBezTo>
                  <a:pt x="6573202" y="1095457"/>
                  <a:pt x="6566976" y="1088893"/>
                  <a:pt x="6566976" y="1081600"/>
                </a:cubicBezTo>
                <a:cubicBezTo>
                  <a:pt x="6566976" y="1075037"/>
                  <a:pt x="6573202" y="1069203"/>
                  <a:pt x="6581764" y="1069203"/>
                </a:cubicBezTo>
                <a:close/>
                <a:moveTo>
                  <a:pt x="6510933" y="1069203"/>
                </a:moveTo>
                <a:cubicBezTo>
                  <a:pt x="6518717" y="1069203"/>
                  <a:pt x="6525722" y="1075037"/>
                  <a:pt x="6525722" y="1081600"/>
                </a:cubicBezTo>
                <a:cubicBezTo>
                  <a:pt x="6525722" y="1088893"/>
                  <a:pt x="6518717" y="1095457"/>
                  <a:pt x="6510933" y="1095457"/>
                </a:cubicBezTo>
                <a:cubicBezTo>
                  <a:pt x="6502371" y="1095457"/>
                  <a:pt x="6496144" y="1088893"/>
                  <a:pt x="6496144" y="1081600"/>
                </a:cubicBezTo>
                <a:cubicBezTo>
                  <a:pt x="6496144" y="1075037"/>
                  <a:pt x="6502371" y="1069203"/>
                  <a:pt x="6510933" y="1069203"/>
                </a:cubicBezTo>
                <a:close/>
                <a:moveTo>
                  <a:pt x="6440492" y="1069203"/>
                </a:moveTo>
                <a:cubicBezTo>
                  <a:pt x="6448081" y="1069203"/>
                  <a:pt x="6454911" y="1075037"/>
                  <a:pt x="6454911" y="1081600"/>
                </a:cubicBezTo>
                <a:cubicBezTo>
                  <a:pt x="6454911" y="1088893"/>
                  <a:pt x="6448081" y="1095457"/>
                  <a:pt x="6440492" y="1095457"/>
                </a:cubicBezTo>
                <a:cubicBezTo>
                  <a:pt x="6432145" y="1095457"/>
                  <a:pt x="6425315" y="1088893"/>
                  <a:pt x="6425315" y="1081600"/>
                </a:cubicBezTo>
                <a:cubicBezTo>
                  <a:pt x="6425315" y="1075037"/>
                  <a:pt x="6432145" y="1069203"/>
                  <a:pt x="6440492" y="1069203"/>
                </a:cubicBezTo>
                <a:close/>
                <a:moveTo>
                  <a:pt x="6368340" y="1069203"/>
                </a:moveTo>
                <a:cubicBezTo>
                  <a:pt x="6376362" y="1069203"/>
                  <a:pt x="6380737" y="1075037"/>
                  <a:pt x="6380737" y="1081600"/>
                </a:cubicBezTo>
                <a:cubicBezTo>
                  <a:pt x="6380737" y="1088893"/>
                  <a:pt x="6376362" y="1095457"/>
                  <a:pt x="6368340" y="1095457"/>
                </a:cubicBezTo>
                <a:cubicBezTo>
                  <a:pt x="6361047" y="1095457"/>
                  <a:pt x="6354484" y="1088893"/>
                  <a:pt x="6354484" y="1081600"/>
                </a:cubicBezTo>
                <a:cubicBezTo>
                  <a:pt x="6354484" y="1075037"/>
                  <a:pt x="6361047" y="1069203"/>
                  <a:pt x="6368340" y="1069203"/>
                </a:cubicBezTo>
                <a:close/>
                <a:moveTo>
                  <a:pt x="6297511" y="1069203"/>
                </a:moveTo>
                <a:cubicBezTo>
                  <a:pt x="6304074" y="1069203"/>
                  <a:pt x="6309908" y="1075037"/>
                  <a:pt x="6309908" y="1081600"/>
                </a:cubicBezTo>
                <a:cubicBezTo>
                  <a:pt x="6309908" y="1088893"/>
                  <a:pt x="6304074" y="1095457"/>
                  <a:pt x="6297511" y="1095457"/>
                </a:cubicBezTo>
                <a:cubicBezTo>
                  <a:pt x="6290218" y="1095457"/>
                  <a:pt x="6283655" y="1088893"/>
                  <a:pt x="6283655" y="1081600"/>
                </a:cubicBezTo>
                <a:cubicBezTo>
                  <a:pt x="6283655" y="1075037"/>
                  <a:pt x="6290218" y="1069203"/>
                  <a:pt x="6297511" y="1069203"/>
                </a:cubicBezTo>
                <a:close/>
                <a:moveTo>
                  <a:pt x="6226679" y="1069203"/>
                </a:moveTo>
                <a:cubicBezTo>
                  <a:pt x="6233242" y="1069203"/>
                  <a:pt x="6239076" y="1075037"/>
                  <a:pt x="6239076" y="1081600"/>
                </a:cubicBezTo>
                <a:cubicBezTo>
                  <a:pt x="6239076" y="1088893"/>
                  <a:pt x="6233242" y="1095457"/>
                  <a:pt x="6226679" y="1095457"/>
                </a:cubicBezTo>
                <a:cubicBezTo>
                  <a:pt x="6219386" y="1095457"/>
                  <a:pt x="6212823" y="1088893"/>
                  <a:pt x="6212823" y="1083059"/>
                </a:cubicBezTo>
                <a:cubicBezTo>
                  <a:pt x="6212823" y="1075037"/>
                  <a:pt x="6219386" y="1069203"/>
                  <a:pt x="6226679" y="1069203"/>
                </a:cubicBezTo>
                <a:close/>
                <a:moveTo>
                  <a:pt x="6154391" y="1069203"/>
                </a:moveTo>
                <a:cubicBezTo>
                  <a:pt x="6161684" y="1069203"/>
                  <a:pt x="6168247" y="1075037"/>
                  <a:pt x="6168247" y="1083059"/>
                </a:cubicBezTo>
                <a:cubicBezTo>
                  <a:pt x="6168247" y="1088893"/>
                  <a:pt x="6161684" y="1095457"/>
                  <a:pt x="6154391" y="1095457"/>
                </a:cubicBezTo>
                <a:cubicBezTo>
                  <a:pt x="6147828" y="1095457"/>
                  <a:pt x="6141994" y="1088893"/>
                  <a:pt x="6141994" y="1083059"/>
                </a:cubicBezTo>
                <a:cubicBezTo>
                  <a:pt x="6141994" y="1075037"/>
                  <a:pt x="6147828" y="1069203"/>
                  <a:pt x="6154391" y="1069203"/>
                </a:cubicBezTo>
                <a:close/>
                <a:moveTo>
                  <a:pt x="6083559" y="1069203"/>
                </a:moveTo>
                <a:cubicBezTo>
                  <a:pt x="6090852" y="1069203"/>
                  <a:pt x="6097415" y="1075037"/>
                  <a:pt x="6097415" y="1083059"/>
                </a:cubicBezTo>
                <a:cubicBezTo>
                  <a:pt x="6097415" y="1088893"/>
                  <a:pt x="6090852" y="1095457"/>
                  <a:pt x="6083559" y="1095457"/>
                </a:cubicBezTo>
                <a:cubicBezTo>
                  <a:pt x="6076996" y="1095457"/>
                  <a:pt x="6071162" y="1088893"/>
                  <a:pt x="6071162" y="1083059"/>
                </a:cubicBezTo>
                <a:cubicBezTo>
                  <a:pt x="6071162" y="1075037"/>
                  <a:pt x="6076996" y="1069203"/>
                  <a:pt x="6083559" y="1069203"/>
                </a:cubicBezTo>
                <a:close/>
                <a:moveTo>
                  <a:pt x="6009356" y="1069203"/>
                </a:moveTo>
                <a:cubicBezTo>
                  <a:pt x="6016649" y="1069203"/>
                  <a:pt x="6023212" y="1075037"/>
                  <a:pt x="6023212" y="1083059"/>
                </a:cubicBezTo>
                <a:cubicBezTo>
                  <a:pt x="6023212" y="1088893"/>
                  <a:pt x="6016649" y="1095457"/>
                  <a:pt x="6009356" y="1095457"/>
                </a:cubicBezTo>
                <a:cubicBezTo>
                  <a:pt x="6001334" y="1095457"/>
                  <a:pt x="5996959" y="1088893"/>
                  <a:pt x="5996959" y="1083059"/>
                </a:cubicBezTo>
                <a:cubicBezTo>
                  <a:pt x="5996959" y="1075037"/>
                  <a:pt x="6001334" y="1069203"/>
                  <a:pt x="6009356" y="1069203"/>
                </a:cubicBezTo>
                <a:close/>
                <a:moveTo>
                  <a:pt x="5940548" y="1069203"/>
                </a:moveTo>
                <a:cubicBezTo>
                  <a:pt x="5948896" y="1069203"/>
                  <a:pt x="5955726" y="1075037"/>
                  <a:pt x="5955726" y="1083059"/>
                </a:cubicBezTo>
                <a:cubicBezTo>
                  <a:pt x="5955726" y="1088893"/>
                  <a:pt x="5948896" y="1095457"/>
                  <a:pt x="5940548" y="1095457"/>
                </a:cubicBezTo>
                <a:cubicBezTo>
                  <a:pt x="5932960" y="1095457"/>
                  <a:pt x="5926130" y="1088893"/>
                  <a:pt x="5926130" y="1083059"/>
                </a:cubicBezTo>
                <a:cubicBezTo>
                  <a:pt x="5926130" y="1075037"/>
                  <a:pt x="5932960" y="1069203"/>
                  <a:pt x="5940548" y="1069203"/>
                </a:cubicBezTo>
                <a:close/>
                <a:moveTo>
                  <a:pt x="5870088" y="1069203"/>
                </a:moveTo>
                <a:cubicBezTo>
                  <a:pt x="5878650" y="1069203"/>
                  <a:pt x="5884877" y="1075037"/>
                  <a:pt x="5884877" y="1083059"/>
                </a:cubicBezTo>
                <a:cubicBezTo>
                  <a:pt x="5884877" y="1088893"/>
                  <a:pt x="5878650" y="1095457"/>
                  <a:pt x="5870088" y="1095457"/>
                </a:cubicBezTo>
                <a:cubicBezTo>
                  <a:pt x="5862304" y="1095457"/>
                  <a:pt x="5855299" y="1088893"/>
                  <a:pt x="5855299" y="1083059"/>
                </a:cubicBezTo>
                <a:cubicBezTo>
                  <a:pt x="5855299" y="1075037"/>
                  <a:pt x="5862304" y="1069203"/>
                  <a:pt x="5870088" y="1069203"/>
                </a:cubicBezTo>
                <a:close/>
                <a:moveTo>
                  <a:pt x="5799257" y="1069203"/>
                </a:moveTo>
                <a:cubicBezTo>
                  <a:pt x="5807819" y="1069203"/>
                  <a:pt x="5814045" y="1075037"/>
                  <a:pt x="5814045" y="1083059"/>
                </a:cubicBezTo>
                <a:cubicBezTo>
                  <a:pt x="5814045" y="1088893"/>
                  <a:pt x="5807819" y="1095457"/>
                  <a:pt x="5799257" y="1095457"/>
                </a:cubicBezTo>
                <a:cubicBezTo>
                  <a:pt x="5791474" y="1095457"/>
                  <a:pt x="5784469" y="1088893"/>
                  <a:pt x="5784469" y="1083059"/>
                </a:cubicBezTo>
                <a:cubicBezTo>
                  <a:pt x="5784469" y="1075037"/>
                  <a:pt x="5791474" y="1069203"/>
                  <a:pt x="5799257" y="1069203"/>
                </a:cubicBezTo>
                <a:close/>
                <a:moveTo>
                  <a:pt x="5724122" y="1069203"/>
                </a:moveTo>
                <a:cubicBezTo>
                  <a:pt x="5732144" y="1069203"/>
                  <a:pt x="5736519" y="1075037"/>
                  <a:pt x="5736519" y="1083059"/>
                </a:cubicBezTo>
                <a:cubicBezTo>
                  <a:pt x="5736519" y="1088893"/>
                  <a:pt x="5732144" y="1095457"/>
                  <a:pt x="5724122" y="1095457"/>
                </a:cubicBezTo>
                <a:cubicBezTo>
                  <a:pt x="5716100" y="1095457"/>
                  <a:pt x="5710266" y="1088893"/>
                  <a:pt x="5710266" y="1083059"/>
                </a:cubicBezTo>
                <a:cubicBezTo>
                  <a:pt x="5710266" y="1075037"/>
                  <a:pt x="5716100" y="1069203"/>
                  <a:pt x="5724122" y="1069203"/>
                </a:cubicBezTo>
                <a:close/>
                <a:moveTo>
                  <a:pt x="5653291" y="1069203"/>
                </a:moveTo>
                <a:cubicBezTo>
                  <a:pt x="5659125" y="1069203"/>
                  <a:pt x="5665688" y="1075037"/>
                  <a:pt x="5665688" y="1083059"/>
                </a:cubicBezTo>
                <a:cubicBezTo>
                  <a:pt x="5665688" y="1088893"/>
                  <a:pt x="5659125" y="1095457"/>
                  <a:pt x="5653291" y="1095457"/>
                </a:cubicBezTo>
                <a:cubicBezTo>
                  <a:pt x="5645269" y="1095457"/>
                  <a:pt x="5639435" y="1088893"/>
                  <a:pt x="5639435" y="1083059"/>
                </a:cubicBezTo>
                <a:cubicBezTo>
                  <a:pt x="5639435" y="1075037"/>
                  <a:pt x="5645269" y="1069203"/>
                  <a:pt x="5653291" y="1069203"/>
                </a:cubicBezTo>
                <a:close/>
                <a:moveTo>
                  <a:pt x="5581002" y="1069203"/>
                </a:moveTo>
                <a:cubicBezTo>
                  <a:pt x="5588295" y="1069203"/>
                  <a:pt x="5594858" y="1075037"/>
                  <a:pt x="5594858" y="1083059"/>
                </a:cubicBezTo>
                <a:cubicBezTo>
                  <a:pt x="5594858" y="1088893"/>
                  <a:pt x="5588295" y="1095457"/>
                  <a:pt x="5581002" y="1095457"/>
                </a:cubicBezTo>
                <a:cubicBezTo>
                  <a:pt x="5574439" y="1095457"/>
                  <a:pt x="5568605" y="1088893"/>
                  <a:pt x="5568605" y="1083059"/>
                </a:cubicBezTo>
                <a:cubicBezTo>
                  <a:pt x="5568605" y="1075037"/>
                  <a:pt x="5574439" y="1069203"/>
                  <a:pt x="5581002" y="1069203"/>
                </a:cubicBezTo>
                <a:close/>
                <a:moveTo>
                  <a:pt x="5510171" y="1069203"/>
                </a:moveTo>
                <a:cubicBezTo>
                  <a:pt x="5517464" y="1069203"/>
                  <a:pt x="5524027" y="1075037"/>
                  <a:pt x="5524027" y="1083059"/>
                </a:cubicBezTo>
                <a:cubicBezTo>
                  <a:pt x="5524027" y="1088893"/>
                  <a:pt x="5517464" y="1095457"/>
                  <a:pt x="5510171" y="1095457"/>
                </a:cubicBezTo>
                <a:cubicBezTo>
                  <a:pt x="5503608" y="1095457"/>
                  <a:pt x="5497774" y="1088893"/>
                  <a:pt x="5497774" y="1083059"/>
                </a:cubicBezTo>
                <a:cubicBezTo>
                  <a:pt x="5497774" y="1075037"/>
                  <a:pt x="5503608" y="1069203"/>
                  <a:pt x="5510171" y="1069203"/>
                </a:cubicBezTo>
                <a:close/>
                <a:moveTo>
                  <a:pt x="5438937" y="1069203"/>
                </a:moveTo>
                <a:cubicBezTo>
                  <a:pt x="5447182" y="1069203"/>
                  <a:pt x="5453178" y="1075037"/>
                  <a:pt x="5453178" y="1083059"/>
                </a:cubicBezTo>
                <a:cubicBezTo>
                  <a:pt x="5453178" y="1088893"/>
                  <a:pt x="5447182" y="1095457"/>
                  <a:pt x="5438937" y="1095457"/>
                </a:cubicBezTo>
                <a:cubicBezTo>
                  <a:pt x="5431442" y="1095457"/>
                  <a:pt x="5426945" y="1088893"/>
                  <a:pt x="5426945" y="1083059"/>
                </a:cubicBezTo>
                <a:cubicBezTo>
                  <a:pt x="5426945" y="1075037"/>
                  <a:pt x="5431442" y="1069203"/>
                  <a:pt x="5438937" y="1069203"/>
                </a:cubicBezTo>
                <a:close/>
                <a:moveTo>
                  <a:pt x="5367530" y="1069203"/>
                </a:moveTo>
                <a:cubicBezTo>
                  <a:pt x="5376092" y="1069203"/>
                  <a:pt x="5382318" y="1075037"/>
                  <a:pt x="5382318" y="1083059"/>
                </a:cubicBezTo>
                <a:cubicBezTo>
                  <a:pt x="5382318" y="1088893"/>
                  <a:pt x="5376092" y="1095457"/>
                  <a:pt x="5367530" y="1095457"/>
                </a:cubicBezTo>
                <a:cubicBezTo>
                  <a:pt x="5359747" y="1095457"/>
                  <a:pt x="5352742" y="1088893"/>
                  <a:pt x="5352742" y="1083059"/>
                </a:cubicBezTo>
                <a:cubicBezTo>
                  <a:pt x="5352742" y="1075037"/>
                  <a:pt x="5359747" y="1069203"/>
                  <a:pt x="5367530" y="1069203"/>
                </a:cubicBezTo>
                <a:close/>
                <a:moveTo>
                  <a:pt x="5296699" y="1069203"/>
                </a:moveTo>
                <a:cubicBezTo>
                  <a:pt x="5305261" y="1069203"/>
                  <a:pt x="5311488" y="1075037"/>
                  <a:pt x="5311488" y="1083059"/>
                </a:cubicBezTo>
                <a:cubicBezTo>
                  <a:pt x="5311488" y="1088893"/>
                  <a:pt x="5305261" y="1095457"/>
                  <a:pt x="5296699" y="1095457"/>
                </a:cubicBezTo>
                <a:cubicBezTo>
                  <a:pt x="5288915" y="1095457"/>
                  <a:pt x="5281910" y="1088893"/>
                  <a:pt x="5281910" y="1083059"/>
                </a:cubicBezTo>
                <a:cubicBezTo>
                  <a:pt x="5281910" y="1075037"/>
                  <a:pt x="5288915" y="1069203"/>
                  <a:pt x="5296699" y="1069203"/>
                </a:cubicBezTo>
                <a:close/>
                <a:moveTo>
                  <a:pt x="5225869" y="1069203"/>
                </a:moveTo>
                <a:cubicBezTo>
                  <a:pt x="5234431" y="1069203"/>
                  <a:pt x="5240657" y="1075037"/>
                  <a:pt x="5240657" y="1083059"/>
                </a:cubicBezTo>
                <a:cubicBezTo>
                  <a:pt x="5240657" y="1088893"/>
                  <a:pt x="5234431" y="1095457"/>
                  <a:pt x="5225869" y="1095457"/>
                </a:cubicBezTo>
                <a:cubicBezTo>
                  <a:pt x="5217307" y="1095457"/>
                  <a:pt x="5211081" y="1088893"/>
                  <a:pt x="5211081" y="1083059"/>
                </a:cubicBezTo>
                <a:cubicBezTo>
                  <a:pt x="5211081" y="1075037"/>
                  <a:pt x="5217307" y="1069203"/>
                  <a:pt x="5225869" y="1069203"/>
                </a:cubicBezTo>
                <a:close/>
                <a:moveTo>
                  <a:pt x="5154105" y="1069203"/>
                </a:moveTo>
                <a:cubicBezTo>
                  <a:pt x="5162127" y="1069203"/>
                  <a:pt x="5166502" y="1075037"/>
                  <a:pt x="5166502" y="1083059"/>
                </a:cubicBezTo>
                <a:cubicBezTo>
                  <a:pt x="5166502" y="1091081"/>
                  <a:pt x="5162127" y="1095457"/>
                  <a:pt x="5154105" y="1095457"/>
                </a:cubicBezTo>
                <a:cubicBezTo>
                  <a:pt x="5146083" y="1095457"/>
                  <a:pt x="5140249" y="1091081"/>
                  <a:pt x="5140249" y="1083059"/>
                </a:cubicBezTo>
                <a:cubicBezTo>
                  <a:pt x="5140249" y="1075037"/>
                  <a:pt x="5146083" y="1069203"/>
                  <a:pt x="5154105" y="1069203"/>
                </a:cubicBezTo>
                <a:close/>
                <a:moveTo>
                  <a:pt x="5083276" y="1069203"/>
                </a:moveTo>
                <a:cubicBezTo>
                  <a:pt x="5089110" y="1069203"/>
                  <a:pt x="5095673" y="1075037"/>
                  <a:pt x="5095673" y="1083059"/>
                </a:cubicBezTo>
                <a:cubicBezTo>
                  <a:pt x="5095673" y="1091081"/>
                  <a:pt x="5089110" y="1095457"/>
                  <a:pt x="5083276" y="1095457"/>
                </a:cubicBezTo>
                <a:cubicBezTo>
                  <a:pt x="5075254" y="1095457"/>
                  <a:pt x="5069420" y="1091081"/>
                  <a:pt x="5069420" y="1083059"/>
                </a:cubicBezTo>
                <a:cubicBezTo>
                  <a:pt x="5069420" y="1075037"/>
                  <a:pt x="5075254" y="1069203"/>
                  <a:pt x="5083276" y="1069203"/>
                </a:cubicBezTo>
                <a:close/>
                <a:moveTo>
                  <a:pt x="5012445" y="1069203"/>
                </a:moveTo>
                <a:cubicBezTo>
                  <a:pt x="5018279" y="1069203"/>
                  <a:pt x="5024842" y="1075037"/>
                  <a:pt x="5024842" y="1083059"/>
                </a:cubicBezTo>
                <a:cubicBezTo>
                  <a:pt x="5024842" y="1091081"/>
                  <a:pt x="5018279" y="1095457"/>
                  <a:pt x="5012445" y="1095457"/>
                </a:cubicBezTo>
                <a:cubicBezTo>
                  <a:pt x="5004423" y="1095457"/>
                  <a:pt x="4998589" y="1091081"/>
                  <a:pt x="4998589" y="1083059"/>
                </a:cubicBezTo>
                <a:cubicBezTo>
                  <a:pt x="4998589" y="1075037"/>
                  <a:pt x="5004423" y="1069203"/>
                  <a:pt x="5012445" y="1069203"/>
                </a:cubicBezTo>
                <a:close/>
                <a:moveTo>
                  <a:pt x="4940157" y="1069203"/>
                </a:moveTo>
                <a:cubicBezTo>
                  <a:pt x="4948179" y="1069203"/>
                  <a:pt x="4954013" y="1075037"/>
                  <a:pt x="4954013" y="1083059"/>
                </a:cubicBezTo>
                <a:cubicBezTo>
                  <a:pt x="4954013" y="1091081"/>
                  <a:pt x="4948179" y="1095457"/>
                  <a:pt x="4940157" y="1095457"/>
                </a:cubicBezTo>
                <a:cubicBezTo>
                  <a:pt x="4934323" y="1095457"/>
                  <a:pt x="4927760" y="1091081"/>
                  <a:pt x="4927760" y="1083059"/>
                </a:cubicBezTo>
                <a:cubicBezTo>
                  <a:pt x="4927760" y="1075037"/>
                  <a:pt x="4934323" y="1069203"/>
                  <a:pt x="4940157" y="1069203"/>
                </a:cubicBezTo>
                <a:close/>
                <a:moveTo>
                  <a:pt x="4865953" y="1069203"/>
                </a:moveTo>
                <a:cubicBezTo>
                  <a:pt x="4873975" y="1069203"/>
                  <a:pt x="4879809" y="1075037"/>
                  <a:pt x="4879809" y="1083059"/>
                </a:cubicBezTo>
                <a:cubicBezTo>
                  <a:pt x="4879809" y="1091081"/>
                  <a:pt x="4873975" y="1095457"/>
                  <a:pt x="4865953" y="1095457"/>
                </a:cubicBezTo>
                <a:cubicBezTo>
                  <a:pt x="4860119" y="1095457"/>
                  <a:pt x="4853556" y="1091081"/>
                  <a:pt x="4853556" y="1083059"/>
                </a:cubicBezTo>
                <a:cubicBezTo>
                  <a:pt x="4853556" y="1075037"/>
                  <a:pt x="4860119" y="1069203"/>
                  <a:pt x="4865953" y="1069203"/>
                </a:cubicBezTo>
                <a:close/>
                <a:moveTo>
                  <a:pt x="4795122" y="1069203"/>
                </a:moveTo>
                <a:cubicBezTo>
                  <a:pt x="4803144" y="1069203"/>
                  <a:pt x="4808978" y="1075037"/>
                  <a:pt x="4808978" y="1083059"/>
                </a:cubicBezTo>
                <a:cubicBezTo>
                  <a:pt x="4808978" y="1091081"/>
                  <a:pt x="4803144" y="1095457"/>
                  <a:pt x="4795122" y="1095457"/>
                </a:cubicBezTo>
                <a:cubicBezTo>
                  <a:pt x="4787830" y="1095457"/>
                  <a:pt x="4782725" y="1091081"/>
                  <a:pt x="4782725" y="1083059"/>
                </a:cubicBezTo>
                <a:cubicBezTo>
                  <a:pt x="4782725" y="1075037"/>
                  <a:pt x="4787830" y="1069203"/>
                  <a:pt x="4795122" y="1069203"/>
                </a:cubicBezTo>
                <a:close/>
                <a:moveTo>
                  <a:pt x="4726684" y="1069203"/>
                </a:moveTo>
                <a:cubicBezTo>
                  <a:pt x="4735246" y="1069203"/>
                  <a:pt x="4741472" y="1075037"/>
                  <a:pt x="4741472" y="1083059"/>
                </a:cubicBezTo>
                <a:cubicBezTo>
                  <a:pt x="4741472" y="1091081"/>
                  <a:pt x="4735246" y="1095457"/>
                  <a:pt x="4726684" y="1095457"/>
                </a:cubicBezTo>
                <a:cubicBezTo>
                  <a:pt x="4718122" y="1095457"/>
                  <a:pt x="4711896" y="1091081"/>
                  <a:pt x="4711896" y="1083059"/>
                </a:cubicBezTo>
                <a:cubicBezTo>
                  <a:pt x="4711896" y="1075037"/>
                  <a:pt x="4718122" y="1069203"/>
                  <a:pt x="4726684" y="1069203"/>
                </a:cubicBezTo>
                <a:close/>
                <a:moveTo>
                  <a:pt x="4655853" y="1069203"/>
                </a:moveTo>
                <a:cubicBezTo>
                  <a:pt x="4663637" y="1069203"/>
                  <a:pt x="4670642" y="1075037"/>
                  <a:pt x="4670642" y="1083059"/>
                </a:cubicBezTo>
                <a:cubicBezTo>
                  <a:pt x="4670642" y="1091081"/>
                  <a:pt x="4663637" y="1095457"/>
                  <a:pt x="4655853" y="1095457"/>
                </a:cubicBezTo>
                <a:cubicBezTo>
                  <a:pt x="4647291" y="1095457"/>
                  <a:pt x="4641064" y="1091081"/>
                  <a:pt x="4641064" y="1083059"/>
                </a:cubicBezTo>
                <a:cubicBezTo>
                  <a:pt x="4641064" y="1075037"/>
                  <a:pt x="4647291" y="1069203"/>
                  <a:pt x="4655853" y="1069203"/>
                </a:cubicBezTo>
                <a:close/>
                <a:moveTo>
                  <a:pt x="4585023" y="1069203"/>
                </a:moveTo>
                <a:cubicBezTo>
                  <a:pt x="4592806" y="1069203"/>
                  <a:pt x="4599811" y="1075037"/>
                  <a:pt x="4599811" y="1083059"/>
                </a:cubicBezTo>
                <a:cubicBezTo>
                  <a:pt x="4599811" y="1091081"/>
                  <a:pt x="4592806" y="1095457"/>
                  <a:pt x="4585023" y="1095457"/>
                </a:cubicBezTo>
                <a:cubicBezTo>
                  <a:pt x="4576461" y="1095457"/>
                  <a:pt x="4570235" y="1091081"/>
                  <a:pt x="4570235" y="1083059"/>
                </a:cubicBezTo>
                <a:cubicBezTo>
                  <a:pt x="4570235" y="1075037"/>
                  <a:pt x="4576461" y="1069203"/>
                  <a:pt x="4585023" y="1069203"/>
                </a:cubicBezTo>
                <a:close/>
                <a:moveTo>
                  <a:pt x="4513260" y="1069203"/>
                </a:moveTo>
                <a:cubicBezTo>
                  <a:pt x="4519094" y="1069203"/>
                  <a:pt x="4525657" y="1075430"/>
                  <a:pt x="4525657" y="1083991"/>
                </a:cubicBezTo>
                <a:cubicBezTo>
                  <a:pt x="4525657" y="1092553"/>
                  <a:pt x="4519094" y="1098780"/>
                  <a:pt x="4513260" y="1098780"/>
                </a:cubicBezTo>
                <a:cubicBezTo>
                  <a:pt x="4505238" y="1098780"/>
                  <a:pt x="4499404" y="1092553"/>
                  <a:pt x="4499404" y="1083991"/>
                </a:cubicBezTo>
                <a:cubicBezTo>
                  <a:pt x="4499404" y="1075430"/>
                  <a:pt x="4505238" y="1069203"/>
                  <a:pt x="4513260" y="1069203"/>
                </a:cubicBezTo>
                <a:close/>
                <a:moveTo>
                  <a:pt x="4439056" y="1069203"/>
                </a:moveTo>
                <a:cubicBezTo>
                  <a:pt x="4445619" y="1069203"/>
                  <a:pt x="4451453" y="1075430"/>
                  <a:pt x="4451453" y="1083991"/>
                </a:cubicBezTo>
                <a:cubicBezTo>
                  <a:pt x="4451453" y="1092553"/>
                  <a:pt x="4445619" y="1098780"/>
                  <a:pt x="4439056" y="1098780"/>
                </a:cubicBezTo>
                <a:cubicBezTo>
                  <a:pt x="4431763" y="1098780"/>
                  <a:pt x="4425200" y="1092553"/>
                  <a:pt x="4425200" y="1083991"/>
                </a:cubicBezTo>
                <a:cubicBezTo>
                  <a:pt x="4425200" y="1075430"/>
                  <a:pt x="4431763" y="1069203"/>
                  <a:pt x="4439056" y="1069203"/>
                </a:cubicBezTo>
                <a:close/>
                <a:moveTo>
                  <a:pt x="4366768" y="1069203"/>
                </a:moveTo>
                <a:cubicBezTo>
                  <a:pt x="4374790" y="1069203"/>
                  <a:pt x="4380624" y="1075430"/>
                  <a:pt x="4380624" y="1083991"/>
                </a:cubicBezTo>
                <a:cubicBezTo>
                  <a:pt x="4380624" y="1092553"/>
                  <a:pt x="4374790" y="1098780"/>
                  <a:pt x="4366768" y="1098780"/>
                </a:cubicBezTo>
                <a:cubicBezTo>
                  <a:pt x="4360934" y="1098780"/>
                  <a:pt x="4354371" y="1092553"/>
                  <a:pt x="4354371" y="1083991"/>
                </a:cubicBezTo>
                <a:cubicBezTo>
                  <a:pt x="4354371" y="1075430"/>
                  <a:pt x="4360934" y="1069203"/>
                  <a:pt x="4366768" y="1069203"/>
                </a:cubicBezTo>
                <a:close/>
                <a:moveTo>
                  <a:pt x="4295937" y="1069203"/>
                </a:moveTo>
                <a:cubicBezTo>
                  <a:pt x="4303959" y="1069203"/>
                  <a:pt x="4309793" y="1075430"/>
                  <a:pt x="4309793" y="1083991"/>
                </a:cubicBezTo>
                <a:cubicBezTo>
                  <a:pt x="4309793" y="1092553"/>
                  <a:pt x="4303959" y="1098780"/>
                  <a:pt x="4295937" y="1098780"/>
                </a:cubicBezTo>
                <a:cubicBezTo>
                  <a:pt x="4290103" y="1098780"/>
                  <a:pt x="4283540" y="1092553"/>
                  <a:pt x="4283540" y="1083991"/>
                </a:cubicBezTo>
                <a:cubicBezTo>
                  <a:pt x="4283540" y="1075430"/>
                  <a:pt x="4290103" y="1069203"/>
                  <a:pt x="4295937" y="1069203"/>
                </a:cubicBezTo>
                <a:close/>
                <a:moveTo>
                  <a:pt x="4225107" y="1069203"/>
                </a:moveTo>
                <a:cubicBezTo>
                  <a:pt x="4233129" y="1069203"/>
                  <a:pt x="4238963" y="1075430"/>
                  <a:pt x="4238963" y="1083991"/>
                </a:cubicBezTo>
                <a:cubicBezTo>
                  <a:pt x="4238963" y="1092553"/>
                  <a:pt x="4233129" y="1098780"/>
                  <a:pt x="4225107" y="1098780"/>
                </a:cubicBezTo>
                <a:cubicBezTo>
                  <a:pt x="4217085" y="1098780"/>
                  <a:pt x="4212710" y="1092553"/>
                  <a:pt x="4212710" y="1083991"/>
                </a:cubicBezTo>
                <a:cubicBezTo>
                  <a:pt x="4212710" y="1075430"/>
                  <a:pt x="4217085" y="1069203"/>
                  <a:pt x="4225107" y="1069203"/>
                </a:cubicBezTo>
                <a:close/>
                <a:moveTo>
                  <a:pt x="4153295" y="1069203"/>
                </a:moveTo>
                <a:cubicBezTo>
                  <a:pt x="4161078" y="1069203"/>
                  <a:pt x="4168083" y="1075430"/>
                  <a:pt x="4168083" y="1083991"/>
                </a:cubicBezTo>
                <a:cubicBezTo>
                  <a:pt x="4168083" y="1092553"/>
                  <a:pt x="4161078" y="1098780"/>
                  <a:pt x="4153295" y="1098780"/>
                </a:cubicBezTo>
                <a:cubicBezTo>
                  <a:pt x="4144733" y="1098780"/>
                  <a:pt x="4138507" y="1092553"/>
                  <a:pt x="4138507" y="1083991"/>
                </a:cubicBezTo>
                <a:cubicBezTo>
                  <a:pt x="4138507" y="1075430"/>
                  <a:pt x="4144733" y="1069203"/>
                  <a:pt x="4153295" y="1069203"/>
                </a:cubicBezTo>
                <a:close/>
                <a:moveTo>
                  <a:pt x="4082465" y="1069203"/>
                </a:moveTo>
                <a:cubicBezTo>
                  <a:pt x="4090249" y="1069203"/>
                  <a:pt x="4097254" y="1075430"/>
                  <a:pt x="4097254" y="1083991"/>
                </a:cubicBezTo>
                <a:cubicBezTo>
                  <a:pt x="4097254" y="1092553"/>
                  <a:pt x="4090249" y="1098780"/>
                  <a:pt x="4082465" y="1098780"/>
                </a:cubicBezTo>
                <a:cubicBezTo>
                  <a:pt x="4073903" y="1098780"/>
                  <a:pt x="4067676" y="1092553"/>
                  <a:pt x="4067676" y="1083991"/>
                </a:cubicBezTo>
                <a:cubicBezTo>
                  <a:pt x="4067676" y="1075430"/>
                  <a:pt x="4073903" y="1069203"/>
                  <a:pt x="4082465" y="1069203"/>
                </a:cubicBezTo>
                <a:close/>
                <a:moveTo>
                  <a:pt x="4011635" y="1069203"/>
                </a:moveTo>
                <a:cubicBezTo>
                  <a:pt x="4019418" y="1069203"/>
                  <a:pt x="4026423" y="1075430"/>
                  <a:pt x="4026423" y="1083991"/>
                </a:cubicBezTo>
                <a:cubicBezTo>
                  <a:pt x="4026423" y="1092553"/>
                  <a:pt x="4019418" y="1098780"/>
                  <a:pt x="4011635" y="1098780"/>
                </a:cubicBezTo>
                <a:cubicBezTo>
                  <a:pt x="4003073" y="1098780"/>
                  <a:pt x="3996847" y="1092553"/>
                  <a:pt x="3996847" y="1083991"/>
                </a:cubicBezTo>
                <a:cubicBezTo>
                  <a:pt x="3996847" y="1075430"/>
                  <a:pt x="4003073" y="1069203"/>
                  <a:pt x="4011635" y="1069203"/>
                </a:cubicBezTo>
                <a:close/>
                <a:moveTo>
                  <a:pt x="3939871" y="1069203"/>
                </a:moveTo>
                <a:cubicBezTo>
                  <a:pt x="3947893" y="1069203"/>
                  <a:pt x="3952268" y="1075430"/>
                  <a:pt x="3952268" y="1083991"/>
                </a:cubicBezTo>
                <a:cubicBezTo>
                  <a:pt x="3952268" y="1092553"/>
                  <a:pt x="3947893" y="1098780"/>
                  <a:pt x="3939871" y="1098780"/>
                </a:cubicBezTo>
                <a:cubicBezTo>
                  <a:pt x="3932578" y="1098780"/>
                  <a:pt x="3926015" y="1092553"/>
                  <a:pt x="3926015" y="1083991"/>
                </a:cubicBezTo>
                <a:cubicBezTo>
                  <a:pt x="3926015" y="1075430"/>
                  <a:pt x="3932578" y="1069203"/>
                  <a:pt x="3939871" y="1069203"/>
                </a:cubicBezTo>
                <a:close/>
                <a:moveTo>
                  <a:pt x="582439" y="1069203"/>
                </a:moveTo>
                <a:cubicBezTo>
                  <a:pt x="589732" y="1069203"/>
                  <a:pt x="596295" y="1075766"/>
                  <a:pt x="596295" y="1083059"/>
                </a:cubicBezTo>
                <a:cubicBezTo>
                  <a:pt x="596295" y="1089622"/>
                  <a:pt x="589732" y="1095457"/>
                  <a:pt x="582439" y="1095457"/>
                </a:cubicBezTo>
                <a:cubicBezTo>
                  <a:pt x="574416" y="1095457"/>
                  <a:pt x="570041" y="1089622"/>
                  <a:pt x="570041" y="1083059"/>
                </a:cubicBezTo>
                <a:cubicBezTo>
                  <a:pt x="570041" y="1075766"/>
                  <a:pt x="574416" y="1069203"/>
                  <a:pt x="582439" y="1069203"/>
                </a:cubicBezTo>
                <a:close/>
                <a:moveTo>
                  <a:pt x="513628" y="1069203"/>
                </a:moveTo>
                <a:cubicBezTo>
                  <a:pt x="521977" y="1069203"/>
                  <a:pt x="528807" y="1075766"/>
                  <a:pt x="528807" y="1083059"/>
                </a:cubicBezTo>
                <a:cubicBezTo>
                  <a:pt x="528807" y="1089622"/>
                  <a:pt x="521977" y="1095457"/>
                  <a:pt x="513628" y="1095457"/>
                </a:cubicBezTo>
                <a:cubicBezTo>
                  <a:pt x="506040" y="1095457"/>
                  <a:pt x="499209" y="1089622"/>
                  <a:pt x="499209" y="1083059"/>
                </a:cubicBezTo>
                <a:cubicBezTo>
                  <a:pt x="499209" y="1075766"/>
                  <a:pt x="506040" y="1069203"/>
                  <a:pt x="513628" y="1069203"/>
                </a:cubicBezTo>
                <a:close/>
                <a:moveTo>
                  <a:pt x="439795" y="1069203"/>
                </a:moveTo>
                <a:cubicBezTo>
                  <a:pt x="448358" y="1069203"/>
                  <a:pt x="454585" y="1075766"/>
                  <a:pt x="454585" y="1083059"/>
                </a:cubicBezTo>
                <a:cubicBezTo>
                  <a:pt x="454585" y="1089622"/>
                  <a:pt x="448358" y="1095457"/>
                  <a:pt x="439795" y="1095457"/>
                </a:cubicBezTo>
                <a:cubicBezTo>
                  <a:pt x="432012" y="1095457"/>
                  <a:pt x="425007" y="1089622"/>
                  <a:pt x="425007" y="1083059"/>
                </a:cubicBezTo>
                <a:cubicBezTo>
                  <a:pt x="425007" y="1075766"/>
                  <a:pt x="432012" y="1069203"/>
                  <a:pt x="439795" y="1069203"/>
                </a:cubicBezTo>
                <a:close/>
                <a:moveTo>
                  <a:pt x="368965" y="1069203"/>
                </a:moveTo>
                <a:cubicBezTo>
                  <a:pt x="377527" y="1069203"/>
                  <a:pt x="383754" y="1075766"/>
                  <a:pt x="383754" y="1083059"/>
                </a:cubicBezTo>
                <a:cubicBezTo>
                  <a:pt x="383754" y="1089622"/>
                  <a:pt x="377527" y="1095457"/>
                  <a:pt x="368965" y="1095457"/>
                </a:cubicBezTo>
                <a:cubicBezTo>
                  <a:pt x="361182" y="1095457"/>
                  <a:pt x="354177" y="1089622"/>
                  <a:pt x="354177" y="1083059"/>
                </a:cubicBezTo>
                <a:cubicBezTo>
                  <a:pt x="354177" y="1075766"/>
                  <a:pt x="361182" y="1069203"/>
                  <a:pt x="368965" y="1069203"/>
                </a:cubicBezTo>
                <a:close/>
                <a:moveTo>
                  <a:pt x="297201" y="1069203"/>
                </a:moveTo>
                <a:cubicBezTo>
                  <a:pt x="305223" y="1069203"/>
                  <a:pt x="309599" y="1075766"/>
                  <a:pt x="309599" y="1083059"/>
                </a:cubicBezTo>
                <a:cubicBezTo>
                  <a:pt x="309599" y="1089622"/>
                  <a:pt x="305223" y="1095457"/>
                  <a:pt x="297201" y="1095457"/>
                </a:cubicBezTo>
                <a:cubicBezTo>
                  <a:pt x="289909" y="1095457"/>
                  <a:pt x="283346" y="1089622"/>
                  <a:pt x="283346" y="1083059"/>
                </a:cubicBezTo>
                <a:cubicBezTo>
                  <a:pt x="283346" y="1075766"/>
                  <a:pt x="289909" y="1069203"/>
                  <a:pt x="297201" y="1069203"/>
                </a:cubicBezTo>
                <a:close/>
                <a:moveTo>
                  <a:pt x="226372" y="1069203"/>
                </a:moveTo>
                <a:cubicBezTo>
                  <a:pt x="232207" y="1069203"/>
                  <a:pt x="238771" y="1075766"/>
                  <a:pt x="238771" y="1083059"/>
                </a:cubicBezTo>
                <a:cubicBezTo>
                  <a:pt x="238771" y="1089622"/>
                  <a:pt x="232207" y="1095457"/>
                  <a:pt x="226372" y="1095457"/>
                </a:cubicBezTo>
                <a:cubicBezTo>
                  <a:pt x="218350" y="1095457"/>
                  <a:pt x="212516" y="1089622"/>
                  <a:pt x="212516" y="1083059"/>
                </a:cubicBezTo>
                <a:cubicBezTo>
                  <a:pt x="212516" y="1075766"/>
                  <a:pt x="218350" y="1069203"/>
                  <a:pt x="226372" y="1069203"/>
                </a:cubicBezTo>
                <a:close/>
                <a:moveTo>
                  <a:pt x="154079" y="1069203"/>
                </a:moveTo>
                <a:cubicBezTo>
                  <a:pt x="161372" y="1069203"/>
                  <a:pt x="167935" y="1075766"/>
                  <a:pt x="167935" y="1083059"/>
                </a:cubicBezTo>
                <a:cubicBezTo>
                  <a:pt x="167935" y="1089622"/>
                  <a:pt x="161372" y="1095457"/>
                  <a:pt x="154079" y="1095457"/>
                </a:cubicBezTo>
                <a:cubicBezTo>
                  <a:pt x="147516" y="1095457"/>
                  <a:pt x="141682" y="1089622"/>
                  <a:pt x="141682" y="1083059"/>
                </a:cubicBezTo>
                <a:cubicBezTo>
                  <a:pt x="141682" y="1075766"/>
                  <a:pt x="147516" y="1069203"/>
                  <a:pt x="154079" y="1069203"/>
                </a:cubicBezTo>
                <a:close/>
                <a:moveTo>
                  <a:pt x="83249" y="1069203"/>
                </a:moveTo>
                <a:cubicBezTo>
                  <a:pt x="90542" y="1069203"/>
                  <a:pt x="97105" y="1075766"/>
                  <a:pt x="97105" y="1083059"/>
                </a:cubicBezTo>
                <a:cubicBezTo>
                  <a:pt x="97105" y="1089622"/>
                  <a:pt x="90542" y="1095457"/>
                  <a:pt x="83249" y="1095457"/>
                </a:cubicBezTo>
                <a:cubicBezTo>
                  <a:pt x="76686" y="1095457"/>
                  <a:pt x="70852" y="1089622"/>
                  <a:pt x="70852" y="1083059"/>
                </a:cubicBezTo>
                <a:cubicBezTo>
                  <a:pt x="70852" y="1075766"/>
                  <a:pt x="76686" y="1069203"/>
                  <a:pt x="83249" y="1069203"/>
                </a:cubicBezTo>
                <a:close/>
                <a:moveTo>
                  <a:pt x="12014" y="1069203"/>
                </a:moveTo>
                <a:cubicBezTo>
                  <a:pt x="20258" y="1069203"/>
                  <a:pt x="26255" y="1075766"/>
                  <a:pt x="26255" y="1083059"/>
                </a:cubicBezTo>
                <a:cubicBezTo>
                  <a:pt x="26255" y="1091081"/>
                  <a:pt x="20258" y="1095457"/>
                  <a:pt x="12014" y="1095457"/>
                </a:cubicBezTo>
                <a:cubicBezTo>
                  <a:pt x="4518" y="1095457"/>
                  <a:pt x="21" y="1091081"/>
                  <a:pt x="21" y="1083059"/>
                </a:cubicBezTo>
                <a:cubicBezTo>
                  <a:pt x="21" y="1075766"/>
                  <a:pt x="4518" y="1069203"/>
                  <a:pt x="12014" y="1069203"/>
                </a:cubicBezTo>
                <a:close/>
                <a:moveTo>
                  <a:pt x="6724405" y="998371"/>
                </a:moveTo>
                <a:cubicBezTo>
                  <a:pt x="6732427" y="998371"/>
                  <a:pt x="6738261" y="1004205"/>
                  <a:pt x="6738261" y="1010768"/>
                </a:cubicBezTo>
                <a:cubicBezTo>
                  <a:pt x="6738261" y="1018061"/>
                  <a:pt x="6732427" y="1024625"/>
                  <a:pt x="6724405" y="1024625"/>
                </a:cubicBezTo>
                <a:cubicBezTo>
                  <a:pt x="6718571" y="1024625"/>
                  <a:pt x="6712008" y="1018061"/>
                  <a:pt x="6712008" y="1010768"/>
                </a:cubicBezTo>
                <a:cubicBezTo>
                  <a:pt x="6712008" y="1004205"/>
                  <a:pt x="6718571" y="998371"/>
                  <a:pt x="6724405" y="998371"/>
                </a:cubicBezTo>
                <a:close/>
                <a:moveTo>
                  <a:pt x="6653576" y="998371"/>
                </a:moveTo>
                <a:cubicBezTo>
                  <a:pt x="6660869" y="998371"/>
                  <a:pt x="6667432" y="1004205"/>
                  <a:pt x="6667432" y="1010768"/>
                </a:cubicBezTo>
                <a:cubicBezTo>
                  <a:pt x="6667432" y="1018061"/>
                  <a:pt x="6660869" y="1024625"/>
                  <a:pt x="6653576" y="1024625"/>
                </a:cubicBezTo>
                <a:cubicBezTo>
                  <a:pt x="6645554" y="1024625"/>
                  <a:pt x="6641179" y="1018061"/>
                  <a:pt x="6641179" y="1010768"/>
                </a:cubicBezTo>
                <a:cubicBezTo>
                  <a:pt x="6641179" y="1004205"/>
                  <a:pt x="6645554" y="998371"/>
                  <a:pt x="6653576" y="998371"/>
                </a:cubicBezTo>
                <a:close/>
                <a:moveTo>
                  <a:pt x="6581764" y="998371"/>
                </a:moveTo>
                <a:cubicBezTo>
                  <a:pt x="6589547" y="998371"/>
                  <a:pt x="6596552" y="1004205"/>
                  <a:pt x="6596552" y="1010768"/>
                </a:cubicBezTo>
                <a:cubicBezTo>
                  <a:pt x="6596552" y="1018061"/>
                  <a:pt x="6589547" y="1024625"/>
                  <a:pt x="6581764" y="1024625"/>
                </a:cubicBezTo>
                <a:cubicBezTo>
                  <a:pt x="6573202" y="1024625"/>
                  <a:pt x="6566976" y="1018061"/>
                  <a:pt x="6566976" y="1010768"/>
                </a:cubicBezTo>
                <a:cubicBezTo>
                  <a:pt x="6566976" y="1004205"/>
                  <a:pt x="6573202" y="998371"/>
                  <a:pt x="6581764" y="998371"/>
                </a:cubicBezTo>
                <a:close/>
                <a:moveTo>
                  <a:pt x="6510933" y="998371"/>
                </a:moveTo>
                <a:cubicBezTo>
                  <a:pt x="6518717" y="998371"/>
                  <a:pt x="6525722" y="1004205"/>
                  <a:pt x="6525722" y="1010768"/>
                </a:cubicBezTo>
                <a:cubicBezTo>
                  <a:pt x="6525722" y="1018061"/>
                  <a:pt x="6518717" y="1024625"/>
                  <a:pt x="6510933" y="1024625"/>
                </a:cubicBezTo>
                <a:cubicBezTo>
                  <a:pt x="6502371" y="1024625"/>
                  <a:pt x="6496144" y="1018061"/>
                  <a:pt x="6496144" y="1010768"/>
                </a:cubicBezTo>
                <a:cubicBezTo>
                  <a:pt x="6496144" y="1004205"/>
                  <a:pt x="6502371" y="998371"/>
                  <a:pt x="6510933" y="998371"/>
                </a:cubicBezTo>
                <a:close/>
                <a:moveTo>
                  <a:pt x="6440492" y="998371"/>
                </a:moveTo>
                <a:cubicBezTo>
                  <a:pt x="6448081" y="998371"/>
                  <a:pt x="6454911" y="1004205"/>
                  <a:pt x="6454911" y="1010768"/>
                </a:cubicBezTo>
                <a:cubicBezTo>
                  <a:pt x="6454911" y="1018061"/>
                  <a:pt x="6448081" y="1024625"/>
                  <a:pt x="6440492" y="1024625"/>
                </a:cubicBezTo>
                <a:cubicBezTo>
                  <a:pt x="6432145" y="1024625"/>
                  <a:pt x="6425315" y="1018061"/>
                  <a:pt x="6425315" y="1010768"/>
                </a:cubicBezTo>
                <a:cubicBezTo>
                  <a:pt x="6425315" y="1004205"/>
                  <a:pt x="6432145" y="998371"/>
                  <a:pt x="6440492" y="998371"/>
                </a:cubicBezTo>
                <a:close/>
                <a:moveTo>
                  <a:pt x="6368340" y="998371"/>
                </a:moveTo>
                <a:cubicBezTo>
                  <a:pt x="6376362" y="998371"/>
                  <a:pt x="6380737" y="1004205"/>
                  <a:pt x="6380737" y="1010768"/>
                </a:cubicBezTo>
                <a:cubicBezTo>
                  <a:pt x="6380737" y="1018061"/>
                  <a:pt x="6376362" y="1024625"/>
                  <a:pt x="6368340" y="1024625"/>
                </a:cubicBezTo>
                <a:cubicBezTo>
                  <a:pt x="6361047" y="1024625"/>
                  <a:pt x="6354484" y="1018061"/>
                  <a:pt x="6354484" y="1010768"/>
                </a:cubicBezTo>
                <a:cubicBezTo>
                  <a:pt x="6354484" y="1004205"/>
                  <a:pt x="6361047" y="998371"/>
                  <a:pt x="6368340" y="998371"/>
                </a:cubicBezTo>
                <a:close/>
                <a:moveTo>
                  <a:pt x="6297511" y="998371"/>
                </a:moveTo>
                <a:cubicBezTo>
                  <a:pt x="6304074" y="998371"/>
                  <a:pt x="6309908" y="1004205"/>
                  <a:pt x="6309908" y="1010768"/>
                </a:cubicBezTo>
                <a:cubicBezTo>
                  <a:pt x="6309908" y="1018061"/>
                  <a:pt x="6304074" y="1024625"/>
                  <a:pt x="6297511" y="1024625"/>
                </a:cubicBezTo>
                <a:cubicBezTo>
                  <a:pt x="6290218" y="1024625"/>
                  <a:pt x="6283655" y="1018061"/>
                  <a:pt x="6283655" y="1010768"/>
                </a:cubicBezTo>
                <a:cubicBezTo>
                  <a:pt x="6283655" y="1004205"/>
                  <a:pt x="6290218" y="998371"/>
                  <a:pt x="6297511" y="998371"/>
                </a:cubicBezTo>
                <a:close/>
                <a:moveTo>
                  <a:pt x="6226679" y="998371"/>
                </a:moveTo>
                <a:cubicBezTo>
                  <a:pt x="6233242" y="998371"/>
                  <a:pt x="6239076" y="1004205"/>
                  <a:pt x="6239076" y="1010768"/>
                </a:cubicBezTo>
                <a:cubicBezTo>
                  <a:pt x="6239076" y="1018061"/>
                  <a:pt x="6233242" y="1024625"/>
                  <a:pt x="6226679" y="1024625"/>
                </a:cubicBezTo>
                <a:cubicBezTo>
                  <a:pt x="6219386" y="1024625"/>
                  <a:pt x="6212823" y="1018061"/>
                  <a:pt x="6212823" y="1010768"/>
                </a:cubicBezTo>
                <a:cubicBezTo>
                  <a:pt x="6212823" y="1004205"/>
                  <a:pt x="6219386" y="998371"/>
                  <a:pt x="6226679" y="998371"/>
                </a:cubicBezTo>
                <a:close/>
                <a:moveTo>
                  <a:pt x="6154391" y="998371"/>
                </a:moveTo>
                <a:cubicBezTo>
                  <a:pt x="6161684" y="998371"/>
                  <a:pt x="6168247" y="1004205"/>
                  <a:pt x="6168247" y="1010768"/>
                </a:cubicBezTo>
                <a:cubicBezTo>
                  <a:pt x="6168247" y="1018061"/>
                  <a:pt x="6161684" y="1024625"/>
                  <a:pt x="6154391" y="1024625"/>
                </a:cubicBezTo>
                <a:cubicBezTo>
                  <a:pt x="6147828" y="1024625"/>
                  <a:pt x="6141994" y="1018061"/>
                  <a:pt x="6141994" y="1010768"/>
                </a:cubicBezTo>
                <a:cubicBezTo>
                  <a:pt x="6141994" y="1004205"/>
                  <a:pt x="6147828" y="998371"/>
                  <a:pt x="6154391" y="998371"/>
                </a:cubicBezTo>
                <a:close/>
                <a:moveTo>
                  <a:pt x="6083559" y="998371"/>
                </a:moveTo>
                <a:cubicBezTo>
                  <a:pt x="6090852" y="998371"/>
                  <a:pt x="6097415" y="1004205"/>
                  <a:pt x="6097415" y="1010768"/>
                </a:cubicBezTo>
                <a:cubicBezTo>
                  <a:pt x="6097415" y="1018061"/>
                  <a:pt x="6090852" y="1024625"/>
                  <a:pt x="6083559" y="1024625"/>
                </a:cubicBezTo>
                <a:cubicBezTo>
                  <a:pt x="6076996" y="1024625"/>
                  <a:pt x="6071162" y="1018061"/>
                  <a:pt x="6071162" y="1010768"/>
                </a:cubicBezTo>
                <a:cubicBezTo>
                  <a:pt x="6071162" y="1004205"/>
                  <a:pt x="6076996" y="998371"/>
                  <a:pt x="6083559" y="998371"/>
                </a:cubicBezTo>
                <a:close/>
                <a:moveTo>
                  <a:pt x="6009356" y="998371"/>
                </a:moveTo>
                <a:cubicBezTo>
                  <a:pt x="6016649" y="998371"/>
                  <a:pt x="6023212" y="1004205"/>
                  <a:pt x="6023212" y="1010768"/>
                </a:cubicBezTo>
                <a:cubicBezTo>
                  <a:pt x="6023212" y="1018061"/>
                  <a:pt x="6016649" y="1024625"/>
                  <a:pt x="6009356" y="1024625"/>
                </a:cubicBezTo>
                <a:cubicBezTo>
                  <a:pt x="6001334" y="1024625"/>
                  <a:pt x="5996959" y="1018061"/>
                  <a:pt x="5996959" y="1010768"/>
                </a:cubicBezTo>
                <a:cubicBezTo>
                  <a:pt x="5996959" y="1004205"/>
                  <a:pt x="6001334" y="998371"/>
                  <a:pt x="6009356" y="998371"/>
                </a:cubicBezTo>
                <a:close/>
                <a:moveTo>
                  <a:pt x="5940548" y="998371"/>
                </a:moveTo>
                <a:cubicBezTo>
                  <a:pt x="5948896" y="998371"/>
                  <a:pt x="5955726" y="1004205"/>
                  <a:pt x="5955726" y="1010768"/>
                </a:cubicBezTo>
                <a:cubicBezTo>
                  <a:pt x="5955726" y="1018061"/>
                  <a:pt x="5948896" y="1024625"/>
                  <a:pt x="5940548" y="1024625"/>
                </a:cubicBezTo>
                <a:cubicBezTo>
                  <a:pt x="5932960" y="1024625"/>
                  <a:pt x="5926130" y="1018061"/>
                  <a:pt x="5926130" y="1010768"/>
                </a:cubicBezTo>
                <a:cubicBezTo>
                  <a:pt x="5926130" y="1004205"/>
                  <a:pt x="5932960" y="998371"/>
                  <a:pt x="5940548" y="998371"/>
                </a:cubicBezTo>
                <a:close/>
                <a:moveTo>
                  <a:pt x="5870088" y="998371"/>
                </a:moveTo>
                <a:cubicBezTo>
                  <a:pt x="5878650" y="998371"/>
                  <a:pt x="5884877" y="1004205"/>
                  <a:pt x="5884877" y="1010768"/>
                </a:cubicBezTo>
                <a:cubicBezTo>
                  <a:pt x="5884877" y="1018061"/>
                  <a:pt x="5878650" y="1024625"/>
                  <a:pt x="5870088" y="1024625"/>
                </a:cubicBezTo>
                <a:cubicBezTo>
                  <a:pt x="5862304" y="1024625"/>
                  <a:pt x="5855299" y="1018061"/>
                  <a:pt x="5855299" y="1010768"/>
                </a:cubicBezTo>
                <a:cubicBezTo>
                  <a:pt x="5855299" y="1004205"/>
                  <a:pt x="5862304" y="998371"/>
                  <a:pt x="5870088" y="998371"/>
                </a:cubicBezTo>
                <a:close/>
                <a:moveTo>
                  <a:pt x="5799257" y="998371"/>
                </a:moveTo>
                <a:cubicBezTo>
                  <a:pt x="5807819" y="998371"/>
                  <a:pt x="5814045" y="1004205"/>
                  <a:pt x="5814045" y="1010768"/>
                </a:cubicBezTo>
                <a:cubicBezTo>
                  <a:pt x="5814045" y="1018061"/>
                  <a:pt x="5807819" y="1024625"/>
                  <a:pt x="5799257" y="1024625"/>
                </a:cubicBezTo>
                <a:cubicBezTo>
                  <a:pt x="5791474" y="1024625"/>
                  <a:pt x="5784469" y="1018061"/>
                  <a:pt x="5784469" y="1010768"/>
                </a:cubicBezTo>
                <a:cubicBezTo>
                  <a:pt x="5784469" y="1004205"/>
                  <a:pt x="5791474" y="998371"/>
                  <a:pt x="5799257" y="998371"/>
                </a:cubicBezTo>
                <a:close/>
                <a:moveTo>
                  <a:pt x="5724122" y="998371"/>
                </a:moveTo>
                <a:cubicBezTo>
                  <a:pt x="5730685" y="998371"/>
                  <a:pt x="5736519" y="1004205"/>
                  <a:pt x="5736519" y="1010768"/>
                </a:cubicBezTo>
                <a:cubicBezTo>
                  <a:pt x="5736519" y="1018061"/>
                  <a:pt x="5730685" y="1024625"/>
                  <a:pt x="5724122" y="1024625"/>
                </a:cubicBezTo>
                <a:cubicBezTo>
                  <a:pt x="5716100" y="1024625"/>
                  <a:pt x="5710266" y="1018061"/>
                  <a:pt x="5710266" y="1010768"/>
                </a:cubicBezTo>
                <a:cubicBezTo>
                  <a:pt x="5710266" y="1004205"/>
                  <a:pt x="5716100" y="998371"/>
                  <a:pt x="5724122" y="998371"/>
                </a:cubicBezTo>
                <a:close/>
                <a:moveTo>
                  <a:pt x="5653291" y="998371"/>
                </a:moveTo>
                <a:cubicBezTo>
                  <a:pt x="5659125" y="998371"/>
                  <a:pt x="5665688" y="1004205"/>
                  <a:pt x="5665688" y="1012227"/>
                </a:cubicBezTo>
                <a:cubicBezTo>
                  <a:pt x="5665688" y="1018061"/>
                  <a:pt x="5659125" y="1024625"/>
                  <a:pt x="5653291" y="1024625"/>
                </a:cubicBezTo>
                <a:cubicBezTo>
                  <a:pt x="5645269" y="1024625"/>
                  <a:pt x="5639435" y="1018061"/>
                  <a:pt x="5639435" y="1012227"/>
                </a:cubicBezTo>
                <a:cubicBezTo>
                  <a:pt x="5639435" y="1004205"/>
                  <a:pt x="5645269" y="998371"/>
                  <a:pt x="5653291" y="998371"/>
                </a:cubicBezTo>
                <a:close/>
                <a:moveTo>
                  <a:pt x="5581002" y="998371"/>
                </a:moveTo>
                <a:cubicBezTo>
                  <a:pt x="5588295" y="998371"/>
                  <a:pt x="5594858" y="1004205"/>
                  <a:pt x="5594858" y="1012227"/>
                </a:cubicBezTo>
                <a:cubicBezTo>
                  <a:pt x="5594858" y="1018061"/>
                  <a:pt x="5588295" y="1024625"/>
                  <a:pt x="5581002" y="1024625"/>
                </a:cubicBezTo>
                <a:cubicBezTo>
                  <a:pt x="5574439" y="1024625"/>
                  <a:pt x="5568605" y="1018061"/>
                  <a:pt x="5568605" y="1012227"/>
                </a:cubicBezTo>
                <a:cubicBezTo>
                  <a:pt x="5568605" y="1004205"/>
                  <a:pt x="5574439" y="998371"/>
                  <a:pt x="5581002" y="998371"/>
                </a:cubicBezTo>
                <a:close/>
                <a:moveTo>
                  <a:pt x="5510171" y="998371"/>
                </a:moveTo>
                <a:cubicBezTo>
                  <a:pt x="5517464" y="998371"/>
                  <a:pt x="5524027" y="1004205"/>
                  <a:pt x="5524027" y="1012227"/>
                </a:cubicBezTo>
                <a:cubicBezTo>
                  <a:pt x="5524027" y="1018061"/>
                  <a:pt x="5517464" y="1024625"/>
                  <a:pt x="5510171" y="1024625"/>
                </a:cubicBezTo>
                <a:cubicBezTo>
                  <a:pt x="5503608" y="1024625"/>
                  <a:pt x="5497774" y="1018061"/>
                  <a:pt x="5497774" y="1012227"/>
                </a:cubicBezTo>
                <a:cubicBezTo>
                  <a:pt x="5497774" y="1004205"/>
                  <a:pt x="5503608" y="998371"/>
                  <a:pt x="5510171" y="998371"/>
                </a:cubicBezTo>
                <a:close/>
                <a:moveTo>
                  <a:pt x="5438937" y="998371"/>
                </a:moveTo>
                <a:cubicBezTo>
                  <a:pt x="5447182" y="998371"/>
                  <a:pt x="5453178" y="1004205"/>
                  <a:pt x="5453178" y="1012227"/>
                </a:cubicBezTo>
                <a:cubicBezTo>
                  <a:pt x="5453178" y="1018061"/>
                  <a:pt x="5447182" y="1024625"/>
                  <a:pt x="5438937" y="1024625"/>
                </a:cubicBezTo>
                <a:cubicBezTo>
                  <a:pt x="5431442" y="1024625"/>
                  <a:pt x="5426945" y="1018061"/>
                  <a:pt x="5426945" y="1012227"/>
                </a:cubicBezTo>
                <a:cubicBezTo>
                  <a:pt x="5426945" y="1004205"/>
                  <a:pt x="5431442" y="998371"/>
                  <a:pt x="5438937" y="998371"/>
                </a:cubicBezTo>
                <a:close/>
                <a:moveTo>
                  <a:pt x="5367530" y="998371"/>
                </a:moveTo>
                <a:cubicBezTo>
                  <a:pt x="5376092" y="998371"/>
                  <a:pt x="5382318" y="1004205"/>
                  <a:pt x="5382318" y="1012227"/>
                </a:cubicBezTo>
                <a:cubicBezTo>
                  <a:pt x="5382318" y="1018061"/>
                  <a:pt x="5376092" y="1024625"/>
                  <a:pt x="5367530" y="1024625"/>
                </a:cubicBezTo>
                <a:cubicBezTo>
                  <a:pt x="5359747" y="1024625"/>
                  <a:pt x="5352742" y="1018061"/>
                  <a:pt x="5352742" y="1012227"/>
                </a:cubicBezTo>
                <a:cubicBezTo>
                  <a:pt x="5352742" y="1004205"/>
                  <a:pt x="5359747" y="998371"/>
                  <a:pt x="5367530" y="998371"/>
                </a:cubicBezTo>
                <a:close/>
                <a:moveTo>
                  <a:pt x="5296699" y="998371"/>
                </a:moveTo>
                <a:cubicBezTo>
                  <a:pt x="5305261" y="998371"/>
                  <a:pt x="5311488" y="1004205"/>
                  <a:pt x="5311488" y="1012227"/>
                </a:cubicBezTo>
                <a:cubicBezTo>
                  <a:pt x="5311488" y="1018061"/>
                  <a:pt x="5305261" y="1024625"/>
                  <a:pt x="5296699" y="1024625"/>
                </a:cubicBezTo>
                <a:cubicBezTo>
                  <a:pt x="5288915" y="1024625"/>
                  <a:pt x="5281910" y="1018061"/>
                  <a:pt x="5281910" y="1012227"/>
                </a:cubicBezTo>
                <a:cubicBezTo>
                  <a:pt x="5281910" y="1004205"/>
                  <a:pt x="5288915" y="998371"/>
                  <a:pt x="5296699" y="998371"/>
                </a:cubicBezTo>
                <a:close/>
                <a:moveTo>
                  <a:pt x="5225869" y="998371"/>
                </a:moveTo>
                <a:cubicBezTo>
                  <a:pt x="5234431" y="998371"/>
                  <a:pt x="5240657" y="1004205"/>
                  <a:pt x="5240657" y="1012227"/>
                </a:cubicBezTo>
                <a:cubicBezTo>
                  <a:pt x="5240657" y="1018061"/>
                  <a:pt x="5234431" y="1024625"/>
                  <a:pt x="5225869" y="1024625"/>
                </a:cubicBezTo>
                <a:cubicBezTo>
                  <a:pt x="5217307" y="1024625"/>
                  <a:pt x="5211081" y="1018061"/>
                  <a:pt x="5211081" y="1012227"/>
                </a:cubicBezTo>
                <a:cubicBezTo>
                  <a:pt x="5211081" y="1004205"/>
                  <a:pt x="5217307" y="998371"/>
                  <a:pt x="5225869" y="998371"/>
                </a:cubicBezTo>
                <a:close/>
                <a:moveTo>
                  <a:pt x="5154105" y="998371"/>
                </a:moveTo>
                <a:cubicBezTo>
                  <a:pt x="5162127" y="998371"/>
                  <a:pt x="5166502" y="1004205"/>
                  <a:pt x="5166502" y="1012227"/>
                </a:cubicBezTo>
                <a:cubicBezTo>
                  <a:pt x="5166502" y="1018061"/>
                  <a:pt x="5162127" y="1024625"/>
                  <a:pt x="5154105" y="1024625"/>
                </a:cubicBezTo>
                <a:cubicBezTo>
                  <a:pt x="5146083" y="1024625"/>
                  <a:pt x="5140249" y="1018061"/>
                  <a:pt x="5140249" y="1012227"/>
                </a:cubicBezTo>
                <a:cubicBezTo>
                  <a:pt x="5140249" y="1004205"/>
                  <a:pt x="5146083" y="998371"/>
                  <a:pt x="5154105" y="998371"/>
                </a:cubicBezTo>
                <a:close/>
                <a:moveTo>
                  <a:pt x="5083276" y="998371"/>
                </a:moveTo>
                <a:cubicBezTo>
                  <a:pt x="5089110" y="998371"/>
                  <a:pt x="5095673" y="1004205"/>
                  <a:pt x="5095673" y="1012227"/>
                </a:cubicBezTo>
                <a:cubicBezTo>
                  <a:pt x="5095673" y="1018061"/>
                  <a:pt x="5089110" y="1024625"/>
                  <a:pt x="5083276" y="1024625"/>
                </a:cubicBezTo>
                <a:cubicBezTo>
                  <a:pt x="5075254" y="1024625"/>
                  <a:pt x="5069420" y="1018061"/>
                  <a:pt x="5069420" y="1012227"/>
                </a:cubicBezTo>
                <a:cubicBezTo>
                  <a:pt x="5069420" y="1004205"/>
                  <a:pt x="5075254" y="998371"/>
                  <a:pt x="5083276" y="998371"/>
                </a:cubicBezTo>
                <a:close/>
                <a:moveTo>
                  <a:pt x="5012445" y="998371"/>
                </a:moveTo>
                <a:cubicBezTo>
                  <a:pt x="5018279" y="998371"/>
                  <a:pt x="5024842" y="1004205"/>
                  <a:pt x="5024842" y="1012227"/>
                </a:cubicBezTo>
                <a:cubicBezTo>
                  <a:pt x="5024842" y="1018061"/>
                  <a:pt x="5018279" y="1024625"/>
                  <a:pt x="5012445" y="1024625"/>
                </a:cubicBezTo>
                <a:cubicBezTo>
                  <a:pt x="5004423" y="1024625"/>
                  <a:pt x="4998589" y="1018061"/>
                  <a:pt x="4998589" y="1012227"/>
                </a:cubicBezTo>
                <a:cubicBezTo>
                  <a:pt x="4998589" y="1004205"/>
                  <a:pt x="5004423" y="998371"/>
                  <a:pt x="5012445" y="998371"/>
                </a:cubicBezTo>
                <a:close/>
                <a:moveTo>
                  <a:pt x="4940157" y="998371"/>
                </a:moveTo>
                <a:cubicBezTo>
                  <a:pt x="4948179" y="998371"/>
                  <a:pt x="4954013" y="1004205"/>
                  <a:pt x="4954013" y="1012227"/>
                </a:cubicBezTo>
                <a:cubicBezTo>
                  <a:pt x="4954013" y="1018061"/>
                  <a:pt x="4948179" y="1024625"/>
                  <a:pt x="4940157" y="1024625"/>
                </a:cubicBezTo>
                <a:cubicBezTo>
                  <a:pt x="4934323" y="1024625"/>
                  <a:pt x="4927760" y="1018061"/>
                  <a:pt x="4927760" y="1012227"/>
                </a:cubicBezTo>
                <a:cubicBezTo>
                  <a:pt x="4927760" y="1004205"/>
                  <a:pt x="4934323" y="998371"/>
                  <a:pt x="4940157" y="998371"/>
                </a:cubicBezTo>
                <a:close/>
                <a:moveTo>
                  <a:pt x="4865953" y="998371"/>
                </a:moveTo>
                <a:cubicBezTo>
                  <a:pt x="4873975" y="998371"/>
                  <a:pt x="4879809" y="1004205"/>
                  <a:pt x="4879809" y="1012227"/>
                </a:cubicBezTo>
                <a:cubicBezTo>
                  <a:pt x="4879809" y="1018061"/>
                  <a:pt x="4873975" y="1024625"/>
                  <a:pt x="4865953" y="1024625"/>
                </a:cubicBezTo>
                <a:cubicBezTo>
                  <a:pt x="4860119" y="1024625"/>
                  <a:pt x="4853556" y="1018061"/>
                  <a:pt x="4853556" y="1012227"/>
                </a:cubicBezTo>
                <a:cubicBezTo>
                  <a:pt x="4853556" y="1004205"/>
                  <a:pt x="4860119" y="998371"/>
                  <a:pt x="4865953" y="998371"/>
                </a:cubicBezTo>
                <a:close/>
                <a:moveTo>
                  <a:pt x="4797514" y="998371"/>
                </a:moveTo>
                <a:cubicBezTo>
                  <a:pt x="4806076" y="998371"/>
                  <a:pt x="4812303" y="1004205"/>
                  <a:pt x="4812303" y="1012227"/>
                </a:cubicBezTo>
                <a:cubicBezTo>
                  <a:pt x="4812303" y="1018061"/>
                  <a:pt x="4806076" y="1024625"/>
                  <a:pt x="4797514" y="1024625"/>
                </a:cubicBezTo>
                <a:cubicBezTo>
                  <a:pt x="4789730" y="1024625"/>
                  <a:pt x="4784282" y="1018061"/>
                  <a:pt x="4782725" y="1012227"/>
                </a:cubicBezTo>
                <a:cubicBezTo>
                  <a:pt x="4782725" y="1004205"/>
                  <a:pt x="4789730" y="998371"/>
                  <a:pt x="4797514" y="998371"/>
                </a:cubicBezTo>
                <a:close/>
                <a:moveTo>
                  <a:pt x="4726684" y="998371"/>
                </a:moveTo>
                <a:cubicBezTo>
                  <a:pt x="4735246" y="998371"/>
                  <a:pt x="4741472" y="1004205"/>
                  <a:pt x="4741472" y="1012227"/>
                </a:cubicBezTo>
                <a:cubicBezTo>
                  <a:pt x="4741472" y="1018061"/>
                  <a:pt x="4735246" y="1024625"/>
                  <a:pt x="4726684" y="1024625"/>
                </a:cubicBezTo>
                <a:cubicBezTo>
                  <a:pt x="4718122" y="1024625"/>
                  <a:pt x="4711896" y="1018061"/>
                  <a:pt x="4711896" y="1012227"/>
                </a:cubicBezTo>
                <a:cubicBezTo>
                  <a:pt x="4711896" y="1004205"/>
                  <a:pt x="4718122" y="998371"/>
                  <a:pt x="4726684" y="998371"/>
                </a:cubicBezTo>
                <a:close/>
                <a:moveTo>
                  <a:pt x="4655853" y="998371"/>
                </a:moveTo>
                <a:cubicBezTo>
                  <a:pt x="4663637" y="998371"/>
                  <a:pt x="4670642" y="1004205"/>
                  <a:pt x="4670642" y="1012227"/>
                </a:cubicBezTo>
                <a:cubicBezTo>
                  <a:pt x="4670642" y="1018061"/>
                  <a:pt x="4663637" y="1024625"/>
                  <a:pt x="4655853" y="1024625"/>
                </a:cubicBezTo>
                <a:cubicBezTo>
                  <a:pt x="4647291" y="1024625"/>
                  <a:pt x="4641064" y="1018061"/>
                  <a:pt x="4641064" y="1012227"/>
                </a:cubicBezTo>
                <a:cubicBezTo>
                  <a:pt x="4641064" y="1004205"/>
                  <a:pt x="4647291" y="998371"/>
                  <a:pt x="4655853" y="998371"/>
                </a:cubicBezTo>
                <a:close/>
                <a:moveTo>
                  <a:pt x="4584091" y="998371"/>
                </a:moveTo>
                <a:cubicBezTo>
                  <a:pt x="4591384" y="998371"/>
                  <a:pt x="4596488" y="1004205"/>
                  <a:pt x="4596488" y="1012227"/>
                </a:cubicBezTo>
                <a:cubicBezTo>
                  <a:pt x="4596488" y="1018061"/>
                  <a:pt x="4591384" y="1024625"/>
                  <a:pt x="4584091" y="1024625"/>
                </a:cubicBezTo>
                <a:cubicBezTo>
                  <a:pt x="4576069" y="1024625"/>
                  <a:pt x="4570235" y="1018061"/>
                  <a:pt x="4570235" y="1012227"/>
                </a:cubicBezTo>
                <a:cubicBezTo>
                  <a:pt x="4570235" y="1004205"/>
                  <a:pt x="4576069" y="998371"/>
                  <a:pt x="4584091" y="998371"/>
                </a:cubicBezTo>
                <a:close/>
                <a:moveTo>
                  <a:pt x="4513260" y="998371"/>
                </a:moveTo>
                <a:cubicBezTo>
                  <a:pt x="4519094" y="998371"/>
                  <a:pt x="4525657" y="1004205"/>
                  <a:pt x="4525657" y="1012227"/>
                </a:cubicBezTo>
                <a:cubicBezTo>
                  <a:pt x="4525657" y="1019520"/>
                  <a:pt x="4519094" y="1024625"/>
                  <a:pt x="4513260" y="1024625"/>
                </a:cubicBezTo>
                <a:cubicBezTo>
                  <a:pt x="4505238" y="1024625"/>
                  <a:pt x="4499404" y="1019520"/>
                  <a:pt x="4499404" y="1012227"/>
                </a:cubicBezTo>
                <a:cubicBezTo>
                  <a:pt x="4499404" y="1004205"/>
                  <a:pt x="4505238" y="998371"/>
                  <a:pt x="4513260" y="998371"/>
                </a:cubicBezTo>
                <a:close/>
                <a:moveTo>
                  <a:pt x="4439056" y="998371"/>
                </a:moveTo>
                <a:cubicBezTo>
                  <a:pt x="4445619" y="998371"/>
                  <a:pt x="4451453" y="1004205"/>
                  <a:pt x="4451453" y="1012227"/>
                </a:cubicBezTo>
                <a:cubicBezTo>
                  <a:pt x="4451453" y="1019520"/>
                  <a:pt x="4445619" y="1024625"/>
                  <a:pt x="4439056" y="1024625"/>
                </a:cubicBezTo>
                <a:cubicBezTo>
                  <a:pt x="4431763" y="1024625"/>
                  <a:pt x="4425200" y="1019520"/>
                  <a:pt x="4425200" y="1012227"/>
                </a:cubicBezTo>
                <a:cubicBezTo>
                  <a:pt x="4425200" y="1004205"/>
                  <a:pt x="4431763" y="998371"/>
                  <a:pt x="4439056" y="998371"/>
                </a:cubicBezTo>
                <a:close/>
                <a:moveTo>
                  <a:pt x="4366768" y="998371"/>
                </a:moveTo>
                <a:cubicBezTo>
                  <a:pt x="4374790" y="998371"/>
                  <a:pt x="4380624" y="1004205"/>
                  <a:pt x="4380624" y="1012227"/>
                </a:cubicBezTo>
                <a:cubicBezTo>
                  <a:pt x="4380624" y="1019520"/>
                  <a:pt x="4374790" y="1024625"/>
                  <a:pt x="4366768" y="1024625"/>
                </a:cubicBezTo>
                <a:cubicBezTo>
                  <a:pt x="4360934" y="1024625"/>
                  <a:pt x="4354371" y="1019520"/>
                  <a:pt x="4354371" y="1012227"/>
                </a:cubicBezTo>
                <a:cubicBezTo>
                  <a:pt x="4354371" y="1004205"/>
                  <a:pt x="4360934" y="998371"/>
                  <a:pt x="4366768" y="998371"/>
                </a:cubicBezTo>
                <a:close/>
                <a:moveTo>
                  <a:pt x="4295937" y="998371"/>
                </a:moveTo>
                <a:cubicBezTo>
                  <a:pt x="4303959" y="998371"/>
                  <a:pt x="4309793" y="1004205"/>
                  <a:pt x="4309793" y="1012227"/>
                </a:cubicBezTo>
                <a:cubicBezTo>
                  <a:pt x="4309793" y="1019520"/>
                  <a:pt x="4303959" y="1024625"/>
                  <a:pt x="4295937" y="1024625"/>
                </a:cubicBezTo>
                <a:cubicBezTo>
                  <a:pt x="4290103" y="1024625"/>
                  <a:pt x="4283540" y="1019520"/>
                  <a:pt x="4283540" y="1012227"/>
                </a:cubicBezTo>
                <a:cubicBezTo>
                  <a:pt x="4283540" y="1004205"/>
                  <a:pt x="4290103" y="998371"/>
                  <a:pt x="4295937" y="998371"/>
                </a:cubicBezTo>
                <a:close/>
                <a:moveTo>
                  <a:pt x="4225107" y="998371"/>
                </a:moveTo>
                <a:cubicBezTo>
                  <a:pt x="4233129" y="998371"/>
                  <a:pt x="4238963" y="1004205"/>
                  <a:pt x="4238963" y="1012227"/>
                </a:cubicBezTo>
                <a:cubicBezTo>
                  <a:pt x="4238963" y="1019520"/>
                  <a:pt x="4233129" y="1024625"/>
                  <a:pt x="4225107" y="1024625"/>
                </a:cubicBezTo>
                <a:cubicBezTo>
                  <a:pt x="4217085" y="1024625"/>
                  <a:pt x="4212710" y="1019520"/>
                  <a:pt x="4212710" y="1012227"/>
                </a:cubicBezTo>
                <a:cubicBezTo>
                  <a:pt x="4212710" y="1004205"/>
                  <a:pt x="4217085" y="998371"/>
                  <a:pt x="4225107" y="998371"/>
                </a:cubicBezTo>
                <a:close/>
                <a:moveTo>
                  <a:pt x="4153295" y="998371"/>
                </a:moveTo>
                <a:cubicBezTo>
                  <a:pt x="4161078" y="998371"/>
                  <a:pt x="4168083" y="1004205"/>
                  <a:pt x="4168083" y="1012227"/>
                </a:cubicBezTo>
                <a:cubicBezTo>
                  <a:pt x="4168083" y="1019520"/>
                  <a:pt x="4161078" y="1024625"/>
                  <a:pt x="4153295" y="1024625"/>
                </a:cubicBezTo>
                <a:cubicBezTo>
                  <a:pt x="4144733" y="1024625"/>
                  <a:pt x="4138507" y="1019520"/>
                  <a:pt x="4138507" y="1012227"/>
                </a:cubicBezTo>
                <a:cubicBezTo>
                  <a:pt x="4138507" y="1004205"/>
                  <a:pt x="4144733" y="998371"/>
                  <a:pt x="4153295" y="998371"/>
                </a:cubicBezTo>
                <a:close/>
                <a:moveTo>
                  <a:pt x="4082465" y="998371"/>
                </a:moveTo>
                <a:cubicBezTo>
                  <a:pt x="4090249" y="998371"/>
                  <a:pt x="4097254" y="1004205"/>
                  <a:pt x="4097254" y="1012227"/>
                </a:cubicBezTo>
                <a:cubicBezTo>
                  <a:pt x="4097254" y="1019520"/>
                  <a:pt x="4090249" y="1024625"/>
                  <a:pt x="4082465" y="1024625"/>
                </a:cubicBezTo>
                <a:cubicBezTo>
                  <a:pt x="4073903" y="1024625"/>
                  <a:pt x="4067676" y="1019520"/>
                  <a:pt x="4067676" y="1012227"/>
                </a:cubicBezTo>
                <a:cubicBezTo>
                  <a:pt x="4067676" y="1004205"/>
                  <a:pt x="4073903" y="998371"/>
                  <a:pt x="4082465" y="998371"/>
                </a:cubicBezTo>
                <a:close/>
                <a:moveTo>
                  <a:pt x="4011635" y="998371"/>
                </a:moveTo>
                <a:cubicBezTo>
                  <a:pt x="4019418" y="998371"/>
                  <a:pt x="4026423" y="1004205"/>
                  <a:pt x="4026423" y="1012227"/>
                </a:cubicBezTo>
                <a:cubicBezTo>
                  <a:pt x="4026423" y="1019520"/>
                  <a:pt x="4019418" y="1024625"/>
                  <a:pt x="4011635" y="1024625"/>
                </a:cubicBezTo>
                <a:cubicBezTo>
                  <a:pt x="4003073" y="1024625"/>
                  <a:pt x="3996847" y="1019520"/>
                  <a:pt x="3996847" y="1012227"/>
                </a:cubicBezTo>
                <a:cubicBezTo>
                  <a:pt x="3996847" y="1004205"/>
                  <a:pt x="4003073" y="998371"/>
                  <a:pt x="4011635" y="998371"/>
                </a:cubicBezTo>
                <a:close/>
                <a:moveTo>
                  <a:pt x="3939871" y="998371"/>
                </a:moveTo>
                <a:cubicBezTo>
                  <a:pt x="3947893" y="998371"/>
                  <a:pt x="3952268" y="1004205"/>
                  <a:pt x="3952268" y="1012227"/>
                </a:cubicBezTo>
                <a:cubicBezTo>
                  <a:pt x="3952268" y="1019520"/>
                  <a:pt x="3947893" y="1024625"/>
                  <a:pt x="3939871" y="1024625"/>
                </a:cubicBezTo>
                <a:cubicBezTo>
                  <a:pt x="3932578" y="1024625"/>
                  <a:pt x="3926015" y="1019520"/>
                  <a:pt x="3926015" y="1012227"/>
                </a:cubicBezTo>
                <a:cubicBezTo>
                  <a:pt x="3926015" y="1004205"/>
                  <a:pt x="3932578" y="998371"/>
                  <a:pt x="3939871" y="998371"/>
                </a:cubicBezTo>
                <a:close/>
                <a:moveTo>
                  <a:pt x="3869042" y="998371"/>
                </a:moveTo>
                <a:cubicBezTo>
                  <a:pt x="3875605" y="998371"/>
                  <a:pt x="3881439" y="1004598"/>
                  <a:pt x="3881439" y="1013160"/>
                </a:cubicBezTo>
                <a:cubicBezTo>
                  <a:pt x="3881439" y="1020944"/>
                  <a:pt x="3875605" y="1027949"/>
                  <a:pt x="3869042" y="1027949"/>
                </a:cubicBezTo>
                <a:cubicBezTo>
                  <a:pt x="3861749" y="1027949"/>
                  <a:pt x="3855186" y="1020944"/>
                  <a:pt x="3855186" y="1013160"/>
                </a:cubicBezTo>
                <a:cubicBezTo>
                  <a:pt x="3855186" y="1004598"/>
                  <a:pt x="3861749" y="998371"/>
                  <a:pt x="3869042" y="998371"/>
                </a:cubicBezTo>
                <a:close/>
                <a:moveTo>
                  <a:pt x="3798211" y="998371"/>
                </a:moveTo>
                <a:cubicBezTo>
                  <a:pt x="3804774" y="998371"/>
                  <a:pt x="3810608" y="1004598"/>
                  <a:pt x="3810608" y="1013160"/>
                </a:cubicBezTo>
                <a:cubicBezTo>
                  <a:pt x="3810608" y="1020944"/>
                  <a:pt x="3804774" y="1027949"/>
                  <a:pt x="3798211" y="1027949"/>
                </a:cubicBezTo>
                <a:cubicBezTo>
                  <a:pt x="3790918" y="1027949"/>
                  <a:pt x="3784355" y="1020944"/>
                  <a:pt x="3784355" y="1013160"/>
                </a:cubicBezTo>
                <a:cubicBezTo>
                  <a:pt x="3784355" y="1004598"/>
                  <a:pt x="3790918" y="998371"/>
                  <a:pt x="3798211" y="998371"/>
                </a:cubicBezTo>
                <a:close/>
                <a:moveTo>
                  <a:pt x="3725922" y="998371"/>
                </a:moveTo>
                <a:cubicBezTo>
                  <a:pt x="3733944" y="998371"/>
                  <a:pt x="3739778" y="1004598"/>
                  <a:pt x="3739778" y="1013160"/>
                </a:cubicBezTo>
                <a:cubicBezTo>
                  <a:pt x="3739778" y="1020944"/>
                  <a:pt x="3733944" y="1027949"/>
                  <a:pt x="3725922" y="1027949"/>
                </a:cubicBezTo>
                <a:cubicBezTo>
                  <a:pt x="3719359" y="1027949"/>
                  <a:pt x="3713525" y="1020944"/>
                  <a:pt x="3713525" y="1013160"/>
                </a:cubicBezTo>
                <a:cubicBezTo>
                  <a:pt x="3713525" y="1004598"/>
                  <a:pt x="3719359" y="998371"/>
                  <a:pt x="3725922" y="998371"/>
                </a:cubicBezTo>
                <a:close/>
                <a:moveTo>
                  <a:pt x="724105" y="998371"/>
                </a:moveTo>
                <a:cubicBezTo>
                  <a:pt x="731398" y="998371"/>
                  <a:pt x="737962" y="1004205"/>
                  <a:pt x="737962" y="1010768"/>
                </a:cubicBezTo>
                <a:cubicBezTo>
                  <a:pt x="737962" y="1018061"/>
                  <a:pt x="731398" y="1024625"/>
                  <a:pt x="724105" y="1024625"/>
                </a:cubicBezTo>
                <a:cubicBezTo>
                  <a:pt x="717541" y="1024625"/>
                  <a:pt x="711707" y="1018061"/>
                  <a:pt x="711707" y="1010768"/>
                </a:cubicBezTo>
                <a:cubicBezTo>
                  <a:pt x="711707" y="1004205"/>
                  <a:pt x="717541" y="998371"/>
                  <a:pt x="724105" y="998371"/>
                </a:cubicBezTo>
                <a:close/>
                <a:moveTo>
                  <a:pt x="653274" y="998371"/>
                </a:moveTo>
                <a:cubicBezTo>
                  <a:pt x="660567" y="998371"/>
                  <a:pt x="667129" y="1004205"/>
                  <a:pt x="667129" y="1010768"/>
                </a:cubicBezTo>
                <a:cubicBezTo>
                  <a:pt x="667129" y="1018061"/>
                  <a:pt x="660567" y="1024625"/>
                  <a:pt x="653274" y="1024625"/>
                </a:cubicBezTo>
                <a:cubicBezTo>
                  <a:pt x="646711" y="1024625"/>
                  <a:pt x="640877" y="1018061"/>
                  <a:pt x="640877" y="1010768"/>
                </a:cubicBezTo>
                <a:cubicBezTo>
                  <a:pt x="640877" y="1004205"/>
                  <a:pt x="646711" y="998371"/>
                  <a:pt x="653274" y="998371"/>
                </a:cubicBezTo>
                <a:close/>
                <a:moveTo>
                  <a:pt x="582446" y="998371"/>
                </a:moveTo>
                <a:cubicBezTo>
                  <a:pt x="589738" y="998371"/>
                  <a:pt x="596301" y="1004205"/>
                  <a:pt x="596301" y="1010768"/>
                </a:cubicBezTo>
                <a:cubicBezTo>
                  <a:pt x="596301" y="1018061"/>
                  <a:pt x="589738" y="1024625"/>
                  <a:pt x="582446" y="1024625"/>
                </a:cubicBezTo>
                <a:cubicBezTo>
                  <a:pt x="574423" y="1024625"/>
                  <a:pt x="570047" y="1018061"/>
                  <a:pt x="570047" y="1010768"/>
                </a:cubicBezTo>
                <a:cubicBezTo>
                  <a:pt x="570047" y="1004205"/>
                  <a:pt x="574423" y="998371"/>
                  <a:pt x="582446" y="998371"/>
                </a:cubicBezTo>
                <a:close/>
                <a:moveTo>
                  <a:pt x="513636" y="998371"/>
                </a:moveTo>
                <a:cubicBezTo>
                  <a:pt x="521983" y="998371"/>
                  <a:pt x="528813" y="1004205"/>
                  <a:pt x="528813" y="1010768"/>
                </a:cubicBezTo>
                <a:cubicBezTo>
                  <a:pt x="528813" y="1018061"/>
                  <a:pt x="521983" y="1024625"/>
                  <a:pt x="513636" y="1024625"/>
                </a:cubicBezTo>
                <a:cubicBezTo>
                  <a:pt x="506046" y="1024625"/>
                  <a:pt x="499216" y="1018061"/>
                  <a:pt x="499216" y="1010768"/>
                </a:cubicBezTo>
                <a:cubicBezTo>
                  <a:pt x="499216" y="1004205"/>
                  <a:pt x="506046" y="998371"/>
                  <a:pt x="513636" y="998371"/>
                </a:cubicBezTo>
                <a:close/>
                <a:moveTo>
                  <a:pt x="439802" y="998371"/>
                </a:moveTo>
                <a:cubicBezTo>
                  <a:pt x="448365" y="998371"/>
                  <a:pt x="454592" y="1004205"/>
                  <a:pt x="454592" y="1010768"/>
                </a:cubicBezTo>
                <a:cubicBezTo>
                  <a:pt x="454592" y="1018061"/>
                  <a:pt x="448365" y="1024625"/>
                  <a:pt x="439802" y="1024625"/>
                </a:cubicBezTo>
                <a:cubicBezTo>
                  <a:pt x="432019" y="1024625"/>
                  <a:pt x="425014" y="1018061"/>
                  <a:pt x="425014" y="1010768"/>
                </a:cubicBezTo>
                <a:cubicBezTo>
                  <a:pt x="425014" y="1004205"/>
                  <a:pt x="432019" y="998371"/>
                  <a:pt x="439802" y="998371"/>
                </a:cubicBezTo>
                <a:close/>
                <a:moveTo>
                  <a:pt x="368040" y="998371"/>
                </a:moveTo>
                <a:cubicBezTo>
                  <a:pt x="376061" y="998371"/>
                  <a:pt x="380438" y="1004205"/>
                  <a:pt x="380438" y="1012227"/>
                </a:cubicBezTo>
                <a:cubicBezTo>
                  <a:pt x="380438" y="1018061"/>
                  <a:pt x="376061" y="1024625"/>
                  <a:pt x="368040" y="1024625"/>
                </a:cubicBezTo>
                <a:cubicBezTo>
                  <a:pt x="360747" y="1024625"/>
                  <a:pt x="354183" y="1018061"/>
                  <a:pt x="354183" y="1012227"/>
                </a:cubicBezTo>
                <a:cubicBezTo>
                  <a:pt x="354183" y="1004205"/>
                  <a:pt x="360747" y="998371"/>
                  <a:pt x="368040" y="998371"/>
                </a:cubicBezTo>
                <a:close/>
                <a:moveTo>
                  <a:pt x="297208" y="998371"/>
                </a:moveTo>
                <a:cubicBezTo>
                  <a:pt x="303771" y="998371"/>
                  <a:pt x="309606" y="1004205"/>
                  <a:pt x="309606" y="1012227"/>
                </a:cubicBezTo>
                <a:cubicBezTo>
                  <a:pt x="309606" y="1018061"/>
                  <a:pt x="303771" y="1024625"/>
                  <a:pt x="297208" y="1024625"/>
                </a:cubicBezTo>
                <a:cubicBezTo>
                  <a:pt x="289916" y="1024625"/>
                  <a:pt x="283352" y="1018061"/>
                  <a:pt x="283352" y="1012227"/>
                </a:cubicBezTo>
                <a:cubicBezTo>
                  <a:pt x="283352" y="1004205"/>
                  <a:pt x="289916" y="998371"/>
                  <a:pt x="297208" y="998371"/>
                </a:cubicBezTo>
                <a:close/>
                <a:moveTo>
                  <a:pt x="226379" y="998371"/>
                </a:moveTo>
                <a:cubicBezTo>
                  <a:pt x="232214" y="998371"/>
                  <a:pt x="238778" y="1004205"/>
                  <a:pt x="238778" y="1012227"/>
                </a:cubicBezTo>
                <a:cubicBezTo>
                  <a:pt x="238778" y="1018061"/>
                  <a:pt x="232214" y="1024625"/>
                  <a:pt x="226379" y="1024625"/>
                </a:cubicBezTo>
                <a:cubicBezTo>
                  <a:pt x="218357" y="1024625"/>
                  <a:pt x="212523" y="1018061"/>
                  <a:pt x="212523" y="1012227"/>
                </a:cubicBezTo>
                <a:cubicBezTo>
                  <a:pt x="212523" y="1004205"/>
                  <a:pt x="218357" y="998371"/>
                  <a:pt x="226379" y="998371"/>
                </a:cubicBezTo>
                <a:close/>
                <a:moveTo>
                  <a:pt x="154085" y="998371"/>
                </a:moveTo>
                <a:cubicBezTo>
                  <a:pt x="161377" y="998371"/>
                  <a:pt x="167941" y="1004205"/>
                  <a:pt x="167941" y="1012227"/>
                </a:cubicBezTo>
                <a:cubicBezTo>
                  <a:pt x="167941" y="1018061"/>
                  <a:pt x="161377" y="1024625"/>
                  <a:pt x="154085" y="1024625"/>
                </a:cubicBezTo>
                <a:cubicBezTo>
                  <a:pt x="147521" y="1024625"/>
                  <a:pt x="141687" y="1018061"/>
                  <a:pt x="141687" y="1012227"/>
                </a:cubicBezTo>
                <a:cubicBezTo>
                  <a:pt x="141687" y="1004205"/>
                  <a:pt x="147521" y="998371"/>
                  <a:pt x="154085" y="998371"/>
                </a:cubicBezTo>
                <a:close/>
                <a:moveTo>
                  <a:pt x="83255" y="998371"/>
                </a:moveTo>
                <a:cubicBezTo>
                  <a:pt x="90548" y="998371"/>
                  <a:pt x="97111" y="1004205"/>
                  <a:pt x="97111" y="1012227"/>
                </a:cubicBezTo>
                <a:cubicBezTo>
                  <a:pt x="97111" y="1018061"/>
                  <a:pt x="90548" y="1024625"/>
                  <a:pt x="83255" y="1024625"/>
                </a:cubicBezTo>
                <a:cubicBezTo>
                  <a:pt x="76692" y="1024625"/>
                  <a:pt x="70858" y="1018061"/>
                  <a:pt x="70858" y="1012227"/>
                </a:cubicBezTo>
                <a:cubicBezTo>
                  <a:pt x="70858" y="1004205"/>
                  <a:pt x="76692" y="998371"/>
                  <a:pt x="83255" y="998371"/>
                </a:cubicBezTo>
                <a:close/>
                <a:moveTo>
                  <a:pt x="12019" y="998371"/>
                </a:moveTo>
                <a:cubicBezTo>
                  <a:pt x="20264" y="998371"/>
                  <a:pt x="26260" y="1004205"/>
                  <a:pt x="26260" y="1012227"/>
                </a:cubicBezTo>
                <a:cubicBezTo>
                  <a:pt x="26260" y="1018061"/>
                  <a:pt x="20264" y="1024625"/>
                  <a:pt x="12019" y="1024625"/>
                </a:cubicBezTo>
                <a:cubicBezTo>
                  <a:pt x="4524" y="1024625"/>
                  <a:pt x="27" y="1018061"/>
                  <a:pt x="27" y="1012227"/>
                </a:cubicBezTo>
                <a:cubicBezTo>
                  <a:pt x="27" y="1004205"/>
                  <a:pt x="4524" y="998371"/>
                  <a:pt x="12019" y="998371"/>
                </a:cubicBezTo>
                <a:close/>
                <a:moveTo>
                  <a:pt x="870603" y="927542"/>
                </a:moveTo>
                <a:cubicBezTo>
                  <a:pt x="877167" y="927542"/>
                  <a:pt x="883001" y="933376"/>
                  <a:pt x="883001" y="939939"/>
                </a:cubicBezTo>
                <a:cubicBezTo>
                  <a:pt x="883001" y="947232"/>
                  <a:pt x="877167" y="953796"/>
                  <a:pt x="870603" y="953796"/>
                </a:cubicBezTo>
                <a:cubicBezTo>
                  <a:pt x="863310" y="953796"/>
                  <a:pt x="856747" y="947232"/>
                  <a:pt x="856747" y="939939"/>
                </a:cubicBezTo>
                <a:cubicBezTo>
                  <a:pt x="856747" y="933376"/>
                  <a:pt x="863310" y="927542"/>
                  <a:pt x="870603" y="927542"/>
                </a:cubicBezTo>
                <a:close/>
                <a:moveTo>
                  <a:pt x="799773" y="927542"/>
                </a:moveTo>
                <a:cubicBezTo>
                  <a:pt x="806337" y="927542"/>
                  <a:pt x="812171" y="933376"/>
                  <a:pt x="812171" y="939939"/>
                </a:cubicBezTo>
                <a:cubicBezTo>
                  <a:pt x="812171" y="947232"/>
                  <a:pt x="806337" y="953796"/>
                  <a:pt x="799773" y="953796"/>
                </a:cubicBezTo>
                <a:cubicBezTo>
                  <a:pt x="792481" y="953796"/>
                  <a:pt x="785917" y="947232"/>
                  <a:pt x="785917" y="939939"/>
                </a:cubicBezTo>
                <a:cubicBezTo>
                  <a:pt x="785917" y="933376"/>
                  <a:pt x="792481" y="927542"/>
                  <a:pt x="799773" y="927542"/>
                </a:cubicBezTo>
                <a:close/>
                <a:moveTo>
                  <a:pt x="724112" y="927542"/>
                </a:moveTo>
                <a:cubicBezTo>
                  <a:pt x="731405" y="927542"/>
                  <a:pt x="737968" y="933376"/>
                  <a:pt x="737968" y="939939"/>
                </a:cubicBezTo>
                <a:cubicBezTo>
                  <a:pt x="737968" y="947232"/>
                  <a:pt x="731405" y="953796"/>
                  <a:pt x="724112" y="953796"/>
                </a:cubicBezTo>
                <a:cubicBezTo>
                  <a:pt x="717548" y="953796"/>
                  <a:pt x="711714" y="947232"/>
                  <a:pt x="711714" y="939939"/>
                </a:cubicBezTo>
                <a:cubicBezTo>
                  <a:pt x="711714" y="933376"/>
                  <a:pt x="717548" y="927542"/>
                  <a:pt x="724112" y="927542"/>
                </a:cubicBezTo>
                <a:close/>
                <a:moveTo>
                  <a:pt x="653281" y="927542"/>
                </a:moveTo>
                <a:cubicBezTo>
                  <a:pt x="660573" y="927542"/>
                  <a:pt x="667137" y="933376"/>
                  <a:pt x="667137" y="939939"/>
                </a:cubicBezTo>
                <a:cubicBezTo>
                  <a:pt x="667137" y="947232"/>
                  <a:pt x="660573" y="953796"/>
                  <a:pt x="653281" y="953796"/>
                </a:cubicBezTo>
                <a:cubicBezTo>
                  <a:pt x="646718" y="953796"/>
                  <a:pt x="640884" y="947232"/>
                  <a:pt x="640884" y="939939"/>
                </a:cubicBezTo>
                <a:cubicBezTo>
                  <a:pt x="640884" y="933376"/>
                  <a:pt x="645259" y="927542"/>
                  <a:pt x="653281" y="927542"/>
                </a:cubicBezTo>
                <a:close/>
                <a:moveTo>
                  <a:pt x="582453" y="927542"/>
                </a:moveTo>
                <a:cubicBezTo>
                  <a:pt x="589745" y="927542"/>
                  <a:pt x="596309" y="933376"/>
                  <a:pt x="596309" y="939939"/>
                </a:cubicBezTo>
                <a:cubicBezTo>
                  <a:pt x="596309" y="947232"/>
                  <a:pt x="589745" y="953796"/>
                  <a:pt x="582453" y="953796"/>
                </a:cubicBezTo>
                <a:cubicBezTo>
                  <a:pt x="574430" y="953796"/>
                  <a:pt x="570054" y="947232"/>
                  <a:pt x="570054" y="939939"/>
                </a:cubicBezTo>
                <a:cubicBezTo>
                  <a:pt x="570054" y="933376"/>
                  <a:pt x="574430" y="927542"/>
                  <a:pt x="582453" y="927542"/>
                </a:cubicBezTo>
                <a:close/>
                <a:moveTo>
                  <a:pt x="513642" y="927542"/>
                </a:moveTo>
                <a:cubicBezTo>
                  <a:pt x="521990" y="927542"/>
                  <a:pt x="528820" y="933376"/>
                  <a:pt x="528820" y="939939"/>
                </a:cubicBezTo>
                <a:cubicBezTo>
                  <a:pt x="528820" y="947232"/>
                  <a:pt x="521990" y="953796"/>
                  <a:pt x="513642" y="953796"/>
                </a:cubicBezTo>
                <a:cubicBezTo>
                  <a:pt x="506053" y="953796"/>
                  <a:pt x="499223" y="947232"/>
                  <a:pt x="499223" y="939939"/>
                </a:cubicBezTo>
                <a:cubicBezTo>
                  <a:pt x="499223" y="933376"/>
                  <a:pt x="506053" y="927542"/>
                  <a:pt x="513642" y="927542"/>
                </a:cubicBezTo>
                <a:close/>
                <a:moveTo>
                  <a:pt x="439809" y="927542"/>
                </a:moveTo>
                <a:cubicBezTo>
                  <a:pt x="448372" y="927542"/>
                  <a:pt x="454599" y="933376"/>
                  <a:pt x="454599" y="939939"/>
                </a:cubicBezTo>
                <a:cubicBezTo>
                  <a:pt x="454599" y="947232"/>
                  <a:pt x="448372" y="953796"/>
                  <a:pt x="439809" y="953796"/>
                </a:cubicBezTo>
                <a:cubicBezTo>
                  <a:pt x="432026" y="953796"/>
                  <a:pt x="425021" y="947232"/>
                  <a:pt x="425021" y="939939"/>
                </a:cubicBezTo>
                <a:cubicBezTo>
                  <a:pt x="425021" y="933376"/>
                  <a:pt x="432026" y="927542"/>
                  <a:pt x="439809" y="927542"/>
                </a:cubicBezTo>
                <a:close/>
                <a:moveTo>
                  <a:pt x="368046" y="927542"/>
                </a:moveTo>
                <a:cubicBezTo>
                  <a:pt x="376068" y="927542"/>
                  <a:pt x="380444" y="933376"/>
                  <a:pt x="380444" y="939939"/>
                </a:cubicBezTo>
                <a:cubicBezTo>
                  <a:pt x="380444" y="947232"/>
                  <a:pt x="376068" y="953796"/>
                  <a:pt x="368046" y="953796"/>
                </a:cubicBezTo>
                <a:cubicBezTo>
                  <a:pt x="360754" y="953796"/>
                  <a:pt x="354191" y="947232"/>
                  <a:pt x="354191" y="939939"/>
                </a:cubicBezTo>
                <a:cubicBezTo>
                  <a:pt x="354191" y="933376"/>
                  <a:pt x="360754" y="927542"/>
                  <a:pt x="368046" y="927542"/>
                </a:cubicBezTo>
                <a:close/>
                <a:moveTo>
                  <a:pt x="297214" y="927542"/>
                </a:moveTo>
                <a:cubicBezTo>
                  <a:pt x="303777" y="927542"/>
                  <a:pt x="309612" y="933376"/>
                  <a:pt x="309612" y="939939"/>
                </a:cubicBezTo>
                <a:cubicBezTo>
                  <a:pt x="309612" y="947232"/>
                  <a:pt x="303777" y="953796"/>
                  <a:pt x="297214" y="953796"/>
                </a:cubicBezTo>
                <a:cubicBezTo>
                  <a:pt x="289922" y="953796"/>
                  <a:pt x="283359" y="947232"/>
                  <a:pt x="283359" y="939939"/>
                </a:cubicBezTo>
                <a:cubicBezTo>
                  <a:pt x="283359" y="933376"/>
                  <a:pt x="289922" y="927542"/>
                  <a:pt x="297214" y="927542"/>
                </a:cubicBezTo>
                <a:close/>
                <a:moveTo>
                  <a:pt x="226386" y="927542"/>
                </a:moveTo>
                <a:cubicBezTo>
                  <a:pt x="232220" y="927542"/>
                  <a:pt x="238784" y="933376"/>
                  <a:pt x="238784" y="939939"/>
                </a:cubicBezTo>
                <a:cubicBezTo>
                  <a:pt x="238784" y="947232"/>
                  <a:pt x="232220" y="953796"/>
                  <a:pt x="226386" y="953796"/>
                </a:cubicBezTo>
                <a:cubicBezTo>
                  <a:pt x="218363" y="953796"/>
                  <a:pt x="212530" y="947232"/>
                  <a:pt x="212530" y="939939"/>
                </a:cubicBezTo>
                <a:cubicBezTo>
                  <a:pt x="212530" y="933376"/>
                  <a:pt x="218363" y="927542"/>
                  <a:pt x="226386" y="927542"/>
                </a:cubicBezTo>
                <a:close/>
                <a:moveTo>
                  <a:pt x="154091" y="927542"/>
                </a:moveTo>
                <a:cubicBezTo>
                  <a:pt x="161383" y="927542"/>
                  <a:pt x="167947" y="933376"/>
                  <a:pt x="167947" y="939939"/>
                </a:cubicBezTo>
                <a:cubicBezTo>
                  <a:pt x="167947" y="947232"/>
                  <a:pt x="161383" y="953796"/>
                  <a:pt x="154091" y="953796"/>
                </a:cubicBezTo>
                <a:cubicBezTo>
                  <a:pt x="147527" y="953796"/>
                  <a:pt x="141693" y="947232"/>
                  <a:pt x="141693" y="939939"/>
                </a:cubicBezTo>
                <a:cubicBezTo>
                  <a:pt x="141693" y="933376"/>
                  <a:pt x="147527" y="927542"/>
                  <a:pt x="154091" y="927542"/>
                </a:cubicBezTo>
                <a:close/>
                <a:moveTo>
                  <a:pt x="83261" y="927542"/>
                </a:moveTo>
                <a:cubicBezTo>
                  <a:pt x="90554" y="927542"/>
                  <a:pt x="97117" y="933376"/>
                  <a:pt x="97117" y="939939"/>
                </a:cubicBezTo>
                <a:cubicBezTo>
                  <a:pt x="97117" y="947232"/>
                  <a:pt x="90554" y="953796"/>
                  <a:pt x="83261" y="953796"/>
                </a:cubicBezTo>
                <a:cubicBezTo>
                  <a:pt x="76698" y="953796"/>
                  <a:pt x="70864" y="947232"/>
                  <a:pt x="70864" y="939939"/>
                </a:cubicBezTo>
                <a:cubicBezTo>
                  <a:pt x="70864" y="933376"/>
                  <a:pt x="76698" y="927542"/>
                  <a:pt x="83261" y="927542"/>
                </a:cubicBezTo>
                <a:close/>
                <a:moveTo>
                  <a:pt x="12025" y="927542"/>
                </a:moveTo>
                <a:cubicBezTo>
                  <a:pt x="20270" y="927542"/>
                  <a:pt x="26266" y="933376"/>
                  <a:pt x="26266" y="939939"/>
                </a:cubicBezTo>
                <a:cubicBezTo>
                  <a:pt x="26266" y="947232"/>
                  <a:pt x="20270" y="953796"/>
                  <a:pt x="12025" y="953796"/>
                </a:cubicBezTo>
                <a:cubicBezTo>
                  <a:pt x="4530" y="953796"/>
                  <a:pt x="33" y="947232"/>
                  <a:pt x="33" y="939939"/>
                </a:cubicBezTo>
                <a:cubicBezTo>
                  <a:pt x="33" y="933376"/>
                  <a:pt x="4530" y="927542"/>
                  <a:pt x="12025" y="927542"/>
                </a:cubicBezTo>
                <a:close/>
                <a:moveTo>
                  <a:pt x="6581764" y="924168"/>
                </a:moveTo>
                <a:cubicBezTo>
                  <a:pt x="6589547" y="924168"/>
                  <a:pt x="6596552" y="928543"/>
                  <a:pt x="6596552" y="936565"/>
                </a:cubicBezTo>
                <a:cubicBezTo>
                  <a:pt x="6596552" y="943858"/>
                  <a:pt x="6589547" y="950422"/>
                  <a:pt x="6581764" y="950422"/>
                </a:cubicBezTo>
                <a:cubicBezTo>
                  <a:pt x="6573202" y="950422"/>
                  <a:pt x="6566976" y="943858"/>
                  <a:pt x="6566976" y="936565"/>
                </a:cubicBezTo>
                <a:cubicBezTo>
                  <a:pt x="6566976" y="928543"/>
                  <a:pt x="6573202" y="924168"/>
                  <a:pt x="6581764" y="924168"/>
                </a:cubicBezTo>
                <a:close/>
                <a:moveTo>
                  <a:pt x="6510933" y="924168"/>
                </a:moveTo>
                <a:cubicBezTo>
                  <a:pt x="6518717" y="924168"/>
                  <a:pt x="6525722" y="928543"/>
                  <a:pt x="6525722" y="936565"/>
                </a:cubicBezTo>
                <a:cubicBezTo>
                  <a:pt x="6525722" y="943858"/>
                  <a:pt x="6518717" y="950422"/>
                  <a:pt x="6510933" y="950422"/>
                </a:cubicBezTo>
                <a:cubicBezTo>
                  <a:pt x="6502371" y="950422"/>
                  <a:pt x="6496144" y="943858"/>
                  <a:pt x="6496144" y="936565"/>
                </a:cubicBezTo>
                <a:cubicBezTo>
                  <a:pt x="6496144" y="928543"/>
                  <a:pt x="6502371" y="924168"/>
                  <a:pt x="6510933" y="924168"/>
                </a:cubicBezTo>
                <a:close/>
                <a:moveTo>
                  <a:pt x="6440492" y="924168"/>
                </a:moveTo>
                <a:cubicBezTo>
                  <a:pt x="6448081" y="924168"/>
                  <a:pt x="6454911" y="928543"/>
                  <a:pt x="6454911" y="936565"/>
                </a:cubicBezTo>
                <a:cubicBezTo>
                  <a:pt x="6454911" y="943858"/>
                  <a:pt x="6448081" y="950422"/>
                  <a:pt x="6440492" y="950422"/>
                </a:cubicBezTo>
                <a:cubicBezTo>
                  <a:pt x="6432145" y="950422"/>
                  <a:pt x="6425315" y="943858"/>
                  <a:pt x="6425315" y="936565"/>
                </a:cubicBezTo>
                <a:cubicBezTo>
                  <a:pt x="6425315" y="928543"/>
                  <a:pt x="6432145" y="924168"/>
                  <a:pt x="6440492" y="924168"/>
                </a:cubicBezTo>
                <a:close/>
                <a:moveTo>
                  <a:pt x="6368340" y="924168"/>
                </a:moveTo>
                <a:cubicBezTo>
                  <a:pt x="6376362" y="924168"/>
                  <a:pt x="6380737" y="928543"/>
                  <a:pt x="6380737" y="936565"/>
                </a:cubicBezTo>
                <a:cubicBezTo>
                  <a:pt x="6380737" y="943858"/>
                  <a:pt x="6376362" y="950422"/>
                  <a:pt x="6368340" y="950422"/>
                </a:cubicBezTo>
                <a:cubicBezTo>
                  <a:pt x="6361047" y="950422"/>
                  <a:pt x="6354484" y="943858"/>
                  <a:pt x="6354484" y="936565"/>
                </a:cubicBezTo>
                <a:cubicBezTo>
                  <a:pt x="6354484" y="928543"/>
                  <a:pt x="6361047" y="924168"/>
                  <a:pt x="6368340" y="924168"/>
                </a:cubicBezTo>
                <a:close/>
                <a:moveTo>
                  <a:pt x="6297511" y="924168"/>
                </a:moveTo>
                <a:cubicBezTo>
                  <a:pt x="6304074" y="924168"/>
                  <a:pt x="6309908" y="928543"/>
                  <a:pt x="6309908" y="936565"/>
                </a:cubicBezTo>
                <a:cubicBezTo>
                  <a:pt x="6309908" y="943858"/>
                  <a:pt x="6304074" y="950422"/>
                  <a:pt x="6297511" y="950422"/>
                </a:cubicBezTo>
                <a:cubicBezTo>
                  <a:pt x="6290218" y="950422"/>
                  <a:pt x="6283655" y="943858"/>
                  <a:pt x="6283655" y="936565"/>
                </a:cubicBezTo>
                <a:cubicBezTo>
                  <a:pt x="6283655" y="928543"/>
                  <a:pt x="6290218" y="924168"/>
                  <a:pt x="6297511" y="924168"/>
                </a:cubicBezTo>
                <a:close/>
                <a:moveTo>
                  <a:pt x="6226679" y="924168"/>
                </a:moveTo>
                <a:cubicBezTo>
                  <a:pt x="6233242" y="924168"/>
                  <a:pt x="6239076" y="928543"/>
                  <a:pt x="6239076" y="936565"/>
                </a:cubicBezTo>
                <a:cubicBezTo>
                  <a:pt x="6239076" y="943858"/>
                  <a:pt x="6233242" y="950422"/>
                  <a:pt x="6226679" y="950422"/>
                </a:cubicBezTo>
                <a:cubicBezTo>
                  <a:pt x="6219386" y="950422"/>
                  <a:pt x="6212823" y="943858"/>
                  <a:pt x="6212823" y="936565"/>
                </a:cubicBezTo>
                <a:cubicBezTo>
                  <a:pt x="6212823" y="928543"/>
                  <a:pt x="6219386" y="924168"/>
                  <a:pt x="6226679" y="924168"/>
                </a:cubicBezTo>
                <a:close/>
                <a:moveTo>
                  <a:pt x="6154391" y="924168"/>
                </a:moveTo>
                <a:cubicBezTo>
                  <a:pt x="6161684" y="924168"/>
                  <a:pt x="6168247" y="928543"/>
                  <a:pt x="6168247" y="936565"/>
                </a:cubicBezTo>
                <a:cubicBezTo>
                  <a:pt x="6168247" y="943858"/>
                  <a:pt x="6161684" y="950422"/>
                  <a:pt x="6154391" y="950422"/>
                </a:cubicBezTo>
                <a:cubicBezTo>
                  <a:pt x="6147828" y="950422"/>
                  <a:pt x="6141994" y="943858"/>
                  <a:pt x="6141994" y="936565"/>
                </a:cubicBezTo>
                <a:cubicBezTo>
                  <a:pt x="6141994" y="928543"/>
                  <a:pt x="6147828" y="924168"/>
                  <a:pt x="6154391" y="924168"/>
                </a:cubicBezTo>
                <a:close/>
                <a:moveTo>
                  <a:pt x="6083559" y="924168"/>
                </a:moveTo>
                <a:cubicBezTo>
                  <a:pt x="6090852" y="924168"/>
                  <a:pt x="6097415" y="930002"/>
                  <a:pt x="6097415" y="936565"/>
                </a:cubicBezTo>
                <a:cubicBezTo>
                  <a:pt x="6097415" y="943858"/>
                  <a:pt x="6090852" y="950422"/>
                  <a:pt x="6083559" y="950422"/>
                </a:cubicBezTo>
                <a:cubicBezTo>
                  <a:pt x="6076996" y="950422"/>
                  <a:pt x="6071162" y="943858"/>
                  <a:pt x="6071162" y="936565"/>
                </a:cubicBezTo>
                <a:cubicBezTo>
                  <a:pt x="6071162" y="930002"/>
                  <a:pt x="6076996" y="924168"/>
                  <a:pt x="6083559" y="924168"/>
                </a:cubicBezTo>
                <a:close/>
                <a:moveTo>
                  <a:pt x="6011748" y="924168"/>
                </a:moveTo>
                <a:cubicBezTo>
                  <a:pt x="6019532" y="924168"/>
                  <a:pt x="6026537" y="930002"/>
                  <a:pt x="6026537" y="936565"/>
                </a:cubicBezTo>
                <a:cubicBezTo>
                  <a:pt x="6026537" y="943858"/>
                  <a:pt x="6019532" y="950422"/>
                  <a:pt x="6011748" y="950422"/>
                </a:cubicBezTo>
                <a:cubicBezTo>
                  <a:pt x="6003186" y="950422"/>
                  <a:pt x="5998516" y="943858"/>
                  <a:pt x="5996959" y="936565"/>
                </a:cubicBezTo>
                <a:cubicBezTo>
                  <a:pt x="5996959" y="930002"/>
                  <a:pt x="6003186" y="924168"/>
                  <a:pt x="6011748" y="924168"/>
                </a:cubicBezTo>
                <a:close/>
                <a:moveTo>
                  <a:pt x="5940548" y="924168"/>
                </a:moveTo>
                <a:cubicBezTo>
                  <a:pt x="5948896" y="924168"/>
                  <a:pt x="5955726" y="930002"/>
                  <a:pt x="5955726" y="936565"/>
                </a:cubicBezTo>
                <a:cubicBezTo>
                  <a:pt x="5955726" y="943858"/>
                  <a:pt x="5948896" y="950422"/>
                  <a:pt x="5940548" y="950422"/>
                </a:cubicBezTo>
                <a:cubicBezTo>
                  <a:pt x="5932960" y="950422"/>
                  <a:pt x="5926130" y="943858"/>
                  <a:pt x="5926130" y="936565"/>
                </a:cubicBezTo>
                <a:cubicBezTo>
                  <a:pt x="5926130" y="930002"/>
                  <a:pt x="5932960" y="924168"/>
                  <a:pt x="5940548" y="924168"/>
                </a:cubicBezTo>
                <a:close/>
                <a:moveTo>
                  <a:pt x="5870088" y="924168"/>
                </a:moveTo>
                <a:cubicBezTo>
                  <a:pt x="5878650" y="924168"/>
                  <a:pt x="5884877" y="930002"/>
                  <a:pt x="5884877" y="936565"/>
                </a:cubicBezTo>
                <a:cubicBezTo>
                  <a:pt x="5884877" y="943858"/>
                  <a:pt x="5878650" y="950422"/>
                  <a:pt x="5870088" y="950422"/>
                </a:cubicBezTo>
                <a:cubicBezTo>
                  <a:pt x="5862304" y="950422"/>
                  <a:pt x="5855299" y="943858"/>
                  <a:pt x="5855299" y="936565"/>
                </a:cubicBezTo>
                <a:cubicBezTo>
                  <a:pt x="5855299" y="930002"/>
                  <a:pt x="5862304" y="924168"/>
                  <a:pt x="5870088" y="924168"/>
                </a:cubicBezTo>
                <a:close/>
                <a:moveTo>
                  <a:pt x="5798325" y="924168"/>
                </a:moveTo>
                <a:cubicBezTo>
                  <a:pt x="5806347" y="924168"/>
                  <a:pt x="5810722" y="930002"/>
                  <a:pt x="5810722" y="936565"/>
                </a:cubicBezTo>
                <a:cubicBezTo>
                  <a:pt x="5810722" y="943858"/>
                  <a:pt x="5806347" y="950422"/>
                  <a:pt x="5798325" y="950422"/>
                </a:cubicBezTo>
                <a:cubicBezTo>
                  <a:pt x="5791032" y="950422"/>
                  <a:pt x="5784469" y="943858"/>
                  <a:pt x="5784469" y="936565"/>
                </a:cubicBezTo>
                <a:cubicBezTo>
                  <a:pt x="5784469" y="930002"/>
                  <a:pt x="5791032" y="924168"/>
                  <a:pt x="5798325" y="924168"/>
                </a:cubicBezTo>
                <a:close/>
                <a:moveTo>
                  <a:pt x="5724122" y="924168"/>
                </a:moveTo>
                <a:cubicBezTo>
                  <a:pt x="5730685" y="924168"/>
                  <a:pt x="5736519" y="930002"/>
                  <a:pt x="5736519" y="936565"/>
                </a:cubicBezTo>
                <a:cubicBezTo>
                  <a:pt x="5736519" y="943858"/>
                  <a:pt x="5730685" y="950422"/>
                  <a:pt x="5724122" y="950422"/>
                </a:cubicBezTo>
                <a:cubicBezTo>
                  <a:pt x="5716100" y="950422"/>
                  <a:pt x="5710266" y="943858"/>
                  <a:pt x="5710266" y="936565"/>
                </a:cubicBezTo>
                <a:cubicBezTo>
                  <a:pt x="5710266" y="930002"/>
                  <a:pt x="5716100" y="924168"/>
                  <a:pt x="5724122" y="924168"/>
                </a:cubicBezTo>
                <a:close/>
                <a:moveTo>
                  <a:pt x="5653291" y="924168"/>
                </a:moveTo>
                <a:cubicBezTo>
                  <a:pt x="5659125" y="924168"/>
                  <a:pt x="5665688" y="930002"/>
                  <a:pt x="5665688" y="936565"/>
                </a:cubicBezTo>
                <a:cubicBezTo>
                  <a:pt x="5665688" y="943858"/>
                  <a:pt x="5659125" y="950422"/>
                  <a:pt x="5653291" y="950422"/>
                </a:cubicBezTo>
                <a:cubicBezTo>
                  <a:pt x="5645269" y="950422"/>
                  <a:pt x="5639435" y="943858"/>
                  <a:pt x="5639435" y="936565"/>
                </a:cubicBezTo>
                <a:cubicBezTo>
                  <a:pt x="5639435" y="930002"/>
                  <a:pt x="5645269" y="924168"/>
                  <a:pt x="5653291" y="924168"/>
                </a:cubicBezTo>
                <a:close/>
                <a:moveTo>
                  <a:pt x="5581002" y="924168"/>
                </a:moveTo>
                <a:cubicBezTo>
                  <a:pt x="5588295" y="924168"/>
                  <a:pt x="5594858" y="930002"/>
                  <a:pt x="5594858" y="936565"/>
                </a:cubicBezTo>
                <a:cubicBezTo>
                  <a:pt x="5594858" y="943858"/>
                  <a:pt x="5588295" y="950422"/>
                  <a:pt x="5581002" y="950422"/>
                </a:cubicBezTo>
                <a:cubicBezTo>
                  <a:pt x="5574439" y="950422"/>
                  <a:pt x="5568605" y="943858"/>
                  <a:pt x="5568605" y="936565"/>
                </a:cubicBezTo>
                <a:cubicBezTo>
                  <a:pt x="5568605" y="930002"/>
                  <a:pt x="5574439" y="924168"/>
                  <a:pt x="5581002" y="924168"/>
                </a:cubicBezTo>
                <a:close/>
                <a:moveTo>
                  <a:pt x="5510171" y="924168"/>
                </a:moveTo>
                <a:cubicBezTo>
                  <a:pt x="5517464" y="924168"/>
                  <a:pt x="5524027" y="930002"/>
                  <a:pt x="5524027" y="936565"/>
                </a:cubicBezTo>
                <a:cubicBezTo>
                  <a:pt x="5524027" y="943858"/>
                  <a:pt x="5517464" y="950422"/>
                  <a:pt x="5510171" y="950422"/>
                </a:cubicBezTo>
                <a:cubicBezTo>
                  <a:pt x="5503608" y="950422"/>
                  <a:pt x="5497774" y="943858"/>
                  <a:pt x="5497774" y="936565"/>
                </a:cubicBezTo>
                <a:cubicBezTo>
                  <a:pt x="5497774" y="930002"/>
                  <a:pt x="5503608" y="924168"/>
                  <a:pt x="5510171" y="924168"/>
                </a:cubicBezTo>
                <a:close/>
                <a:moveTo>
                  <a:pt x="5438937" y="924168"/>
                </a:moveTo>
                <a:cubicBezTo>
                  <a:pt x="5447182" y="924168"/>
                  <a:pt x="5453178" y="930002"/>
                  <a:pt x="5453178" y="936565"/>
                </a:cubicBezTo>
                <a:cubicBezTo>
                  <a:pt x="5453178" y="943858"/>
                  <a:pt x="5447182" y="950422"/>
                  <a:pt x="5438937" y="950422"/>
                </a:cubicBezTo>
                <a:cubicBezTo>
                  <a:pt x="5431442" y="950422"/>
                  <a:pt x="5426945" y="943858"/>
                  <a:pt x="5426945" y="936565"/>
                </a:cubicBezTo>
                <a:cubicBezTo>
                  <a:pt x="5426945" y="930002"/>
                  <a:pt x="5431442" y="924168"/>
                  <a:pt x="5438937" y="924168"/>
                </a:cubicBezTo>
                <a:close/>
                <a:moveTo>
                  <a:pt x="5367530" y="924168"/>
                </a:moveTo>
                <a:cubicBezTo>
                  <a:pt x="5376092" y="924168"/>
                  <a:pt x="5382318" y="930002"/>
                  <a:pt x="5382318" y="936565"/>
                </a:cubicBezTo>
                <a:cubicBezTo>
                  <a:pt x="5382318" y="943858"/>
                  <a:pt x="5376092" y="950422"/>
                  <a:pt x="5367530" y="950422"/>
                </a:cubicBezTo>
                <a:cubicBezTo>
                  <a:pt x="5359747" y="950422"/>
                  <a:pt x="5352742" y="943858"/>
                  <a:pt x="5352742" y="936565"/>
                </a:cubicBezTo>
                <a:cubicBezTo>
                  <a:pt x="5352742" y="930002"/>
                  <a:pt x="5359747" y="924168"/>
                  <a:pt x="5367530" y="924168"/>
                </a:cubicBezTo>
                <a:close/>
                <a:moveTo>
                  <a:pt x="5296699" y="924168"/>
                </a:moveTo>
                <a:cubicBezTo>
                  <a:pt x="5305261" y="924168"/>
                  <a:pt x="5311488" y="930002"/>
                  <a:pt x="5311488" y="936565"/>
                </a:cubicBezTo>
                <a:cubicBezTo>
                  <a:pt x="5311488" y="943858"/>
                  <a:pt x="5305261" y="950422"/>
                  <a:pt x="5296699" y="950422"/>
                </a:cubicBezTo>
                <a:cubicBezTo>
                  <a:pt x="5288915" y="950422"/>
                  <a:pt x="5281910" y="943858"/>
                  <a:pt x="5281910" y="936565"/>
                </a:cubicBezTo>
                <a:cubicBezTo>
                  <a:pt x="5281910" y="930002"/>
                  <a:pt x="5288915" y="924168"/>
                  <a:pt x="5296699" y="924168"/>
                </a:cubicBezTo>
                <a:close/>
                <a:moveTo>
                  <a:pt x="5225869" y="924168"/>
                </a:moveTo>
                <a:cubicBezTo>
                  <a:pt x="5234431" y="924168"/>
                  <a:pt x="5240657" y="930002"/>
                  <a:pt x="5240657" y="936565"/>
                </a:cubicBezTo>
                <a:cubicBezTo>
                  <a:pt x="5240657" y="943858"/>
                  <a:pt x="5234431" y="950422"/>
                  <a:pt x="5225869" y="950422"/>
                </a:cubicBezTo>
                <a:cubicBezTo>
                  <a:pt x="5217307" y="950422"/>
                  <a:pt x="5211081" y="943858"/>
                  <a:pt x="5211081" y="936565"/>
                </a:cubicBezTo>
                <a:cubicBezTo>
                  <a:pt x="5211081" y="930002"/>
                  <a:pt x="5217307" y="924168"/>
                  <a:pt x="5225869" y="924168"/>
                </a:cubicBezTo>
                <a:close/>
                <a:moveTo>
                  <a:pt x="5154105" y="924168"/>
                </a:moveTo>
                <a:cubicBezTo>
                  <a:pt x="5162127" y="924168"/>
                  <a:pt x="5166502" y="930002"/>
                  <a:pt x="5166502" y="936565"/>
                </a:cubicBezTo>
                <a:cubicBezTo>
                  <a:pt x="5166502" y="943858"/>
                  <a:pt x="5162127" y="950422"/>
                  <a:pt x="5154105" y="950422"/>
                </a:cubicBezTo>
                <a:cubicBezTo>
                  <a:pt x="5146083" y="950422"/>
                  <a:pt x="5140249" y="943858"/>
                  <a:pt x="5140249" y="936565"/>
                </a:cubicBezTo>
                <a:cubicBezTo>
                  <a:pt x="5140249" y="930002"/>
                  <a:pt x="5146083" y="924168"/>
                  <a:pt x="5154105" y="924168"/>
                </a:cubicBezTo>
                <a:close/>
                <a:moveTo>
                  <a:pt x="5083276" y="924168"/>
                </a:moveTo>
                <a:cubicBezTo>
                  <a:pt x="5089110" y="924168"/>
                  <a:pt x="5095673" y="930002"/>
                  <a:pt x="5095673" y="936565"/>
                </a:cubicBezTo>
                <a:cubicBezTo>
                  <a:pt x="5095673" y="943858"/>
                  <a:pt x="5089110" y="950422"/>
                  <a:pt x="5083276" y="950422"/>
                </a:cubicBezTo>
                <a:cubicBezTo>
                  <a:pt x="5075254" y="950422"/>
                  <a:pt x="5069420" y="943858"/>
                  <a:pt x="5069420" y="936565"/>
                </a:cubicBezTo>
                <a:cubicBezTo>
                  <a:pt x="5069420" y="930002"/>
                  <a:pt x="5075254" y="924168"/>
                  <a:pt x="5083276" y="924168"/>
                </a:cubicBezTo>
                <a:close/>
                <a:moveTo>
                  <a:pt x="5012445" y="924168"/>
                </a:moveTo>
                <a:cubicBezTo>
                  <a:pt x="5018279" y="924168"/>
                  <a:pt x="5024842" y="930002"/>
                  <a:pt x="5024842" y="936565"/>
                </a:cubicBezTo>
                <a:cubicBezTo>
                  <a:pt x="5024842" y="943858"/>
                  <a:pt x="5018279" y="950422"/>
                  <a:pt x="5012445" y="950422"/>
                </a:cubicBezTo>
                <a:cubicBezTo>
                  <a:pt x="5004423" y="950422"/>
                  <a:pt x="4998589" y="943858"/>
                  <a:pt x="4998589" y="938024"/>
                </a:cubicBezTo>
                <a:cubicBezTo>
                  <a:pt x="4998589" y="930002"/>
                  <a:pt x="5004423" y="924168"/>
                  <a:pt x="5012445" y="924168"/>
                </a:cubicBezTo>
                <a:close/>
                <a:moveTo>
                  <a:pt x="4940157" y="924168"/>
                </a:moveTo>
                <a:cubicBezTo>
                  <a:pt x="4948179" y="924168"/>
                  <a:pt x="4954013" y="930002"/>
                  <a:pt x="4954013" y="938024"/>
                </a:cubicBezTo>
                <a:cubicBezTo>
                  <a:pt x="4954013" y="943858"/>
                  <a:pt x="4948179" y="950422"/>
                  <a:pt x="4940157" y="950422"/>
                </a:cubicBezTo>
                <a:cubicBezTo>
                  <a:pt x="4934323" y="950422"/>
                  <a:pt x="4927760" y="943858"/>
                  <a:pt x="4927760" y="938024"/>
                </a:cubicBezTo>
                <a:cubicBezTo>
                  <a:pt x="4927760" y="930002"/>
                  <a:pt x="4934323" y="924168"/>
                  <a:pt x="4940157" y="924168"/>
                </a:cubicBezTo>
                <a:close/>
                <a:moveTo>
                  <a:pt x="4865953" y="924168"/>
                </a:moveTo>
                <a:cubicBezTo>
                  <a:pt x="4873975" y="924168"/>
                  <a:pt x="4879809" y="930002"/>
                  <a:pt x="4879809" y="938024"/>
                </a:cubicBezTo>
                <a:cubicBezTo>
                  <a:pt x="4879809" y="943858"/>
                  <a:pt x="4873975" y="950422"/>
                  <a:pt x="4865953" y="950422"/>
                </a:cubicBezTo>
                <a:cubicBezTo>
                  <a:pt x="4860119" y="950422"/>
                  <a:pt x="4853556" y="943858"/>
                  <a:pt x="4853556" y="938024"/>
                </a:cubicBezTo>
                <a:cubicBezTo>
                  <a:pt x="4853556" y="930002"/>
                  <a:pt x="4858661" y="924168"/>
                  <a:pt x="4865953" y="924168"/>
                </a:cubicBezTo>
                <a:close/>
                <a:moveTo>
                  <a:pt x="4797514" y="924168"/>
                </a:moveTo>
                <a:cubicBezTo>
                  <a:pt x="4806076" y="924168"/>
                  <a:pt x="4812303" y="930002"/>
                  <a:pt x="4812303" y="938024"/>
                </a:cubicBezTo>
                <a:cubicBezTo>
                  <a:pt x="4812303" y="943858"/>
                  <a:pt x="4806076" y="950422"/>
                  <a:pt x="4797514" y="950422"/>
                </a:cubicBezTo>
                <a:cubicBezTo>
                  <a:pt x="4789730" y="950422"/>
                  <a:pt x="4782725" y="943858"/>
                  <a:pt x="4782725" y="938024"/>
                </a:cubicBezTo>
                <a:cubicBezTo>
                  <a:pt x="4782725" y="930002"/>
                  <a:pt x="4789730" y="924168"/>
                  <a:pt x="4797514" y="924168"/>
                </a:cubicBezTo>
                <a:close/>
                <a:moveTo>
                  <a:pt x="4726684" y="924168"/>
                </a:moveTo>
                <a:cubicBezTo>
                  <a:pt x="4735246" y="924168"/>
                  <a:pt x="4741472" y="930002"/>
                  <a:pt x="4741472" y="938024"/>
                </a:cubicBezTo>
                <a:cubicBezTo>
                  <a:pt x="4741472" y="943858"/>
                  <a:pt x="4735246" y="950422"/>
                  <a:pt x="4726684" y="950422"/>
                </a:cubicBezTo>
                <a:cubicBezTo>
                  <a:pt x="4718122" y="950422"/>
                  <a:pt x="4711896" y="943858"/>
                  <a:pt x="4711896" y="938024"/>
                </a:cubicBezTo>
                <a:cubicBezTo>
                  <a:pt x="4711896" y="930002"/>
                  <a:pt x="4718122" y="924168"/>
                  <a:pt x="4726684" y="924168"/>
                </a:cubicBezTo>
                <a:close/>
                <a:moveTo>
                  <a:pt x="4655853" y="924168"/>
                </a:moveTo>
                <a:cubicBezTo>
                  <a:pt x="4663637" y="924168"/>
                  <a:pt x="4670642" y="930002"/>
                  <a:pt x="4670642" y="938024"/>
                </a:cubicBezTo>
                <a:cubicBezTo>
                  <a:pt x="4670642" y="943858"/>
                  <a:pt x="4663637" y="950422"/>
                  <a:pt x="4655853" y="950422"/>
                </a:cubicBezTo>
                <a:cubicBezTo>
                  <a:pt x="4647291" y="950422"/>
                  <a:pt x="4641064" y="943858"/>
                  <a:pt x="4641064" y="938024"/>
                </a:cubicBezTo>
                <a:cubicBezTo>
                  <a:pt x="4641064" y="930002"/>
                  <a:pt x="4647291" y="924168"/>
                  <a:pt x="4655853" y="924168"/>
                </a:cubicBezTo>
                <a:close/>
                <a:moveTo>
                  <a:pt x="4584091" y="924168"/>
                </a:moveTo>
                <a:cubicBezTo>
                  <a:pt x="4591384" y="924168"/>
                  <a:pt x="4596488" y="930002"/>
                  <a:pt x="4596488" y="938024"/>
                </a:cubicBezTo>
                <a:cubicBezTo>
                  <a:pt x="4596488" y="943858"/>
                  <a:pt x="4591384" y="950422"/>
                  <a:pt x="4584091" y="950422"/>
                </a:cubicBezTo>
                <a:cubicBezTo>
                  <a:pt x="4576069" y="950422"/>
                  <a:pt x="4570235" y="943858"/>
                  <a:pt x="4570235" y="938024"/>
                </a:cubicBezTo>
                <a:cubicBezTo>
                  <a:pt x="4570235" y="930002"/>
                  <a:pt x="4576069" y="924168"/>
                  <a:pt x="4584091" y="924168"/>
                </a:cubicBezTo>
                <a:close/>
                <a:moveTo>
                  <a:pt x="4513260" y="924168"/>
                </a:moveTo>
                <a:cubicBezTo>
                  <a:pt x="4519094" y="924168"/>
                  <a:pt x="4525657" y="930002"/>
                  <a:pt x="4525657" y="938024"/>
                </a:cubicBezTo>
                <a:cubicBezTo>
                  <a:pt x="4525657" y="943858"/>
                  <a:pt x="4519094" y="950422"/>
                  <a:pt x="4513260" y="950422"/>
                </a:cubicBezTo>
                <a:cubicBezTo>
                  <a:pt x="4505238" y="950422"/>
                  <a:pt x="4499404" y="943858"/>
                  <a:pt x="4499404" y="938024"/>
                </a:cubicBezTo>
                <a:cubicBezTo>
                  <a:pt x="4499404" y="930002"/>
                  <a:pt x="4505238" y="924168"/>
                  <a:pt x="4513260" y="924168"/>
                </a:cubicBezTo>
                <a:close/>
                <a:moveTo>
                  <a:pt x="4439056" y="924168"/>
                </a:moveTo>
                <a:cubicBezTo>
                  <a:pt x="4445619" y="924168"/>
                  <a:pt x="4451453" y="930002"/>
                  <a:pt x="4451453" y="938024"/>
                </a:cubicBezTo>
                <a:cubicBezTo>
                  <a:pt x="4451453" y="943858"/>
                  <a:pt x="4445619" y="950422"/>
                  <a:pt x="4439056" y="950422"/>
                </a:cubicBezTo>
                <a:cubicBezTo>
                  <a:pt x="4431763" y="950422"/>
                  <a:pt x="4425200" y="943858"/>
                  <a:pt x="4425200" y="938024"/>
                </a:cubicBezTo>
                <a:cubicBezTo>
                  <a:pt x="4425200" y="930002"/>
                  <a:pt x="4431763" y="924168"/>
                  <a:pt x="4439056" y="924168"/>
                </a:cubicBezTo>
                <a:close/>
                <a:moveTo>
                  <a:pt x="4366768" y="924168"/>
                </a:moveTo>
                <a:cubicBezTo>
                  <a:pt x="4374790" y="924168"/>
                  <a:pt x="4380624" y="930002"/>
                  <a:pt x="4380624" y="938024"/>
                </a:cubicBezTo>
                <a:cubicBezTo>
                  <a:pt x="4380624" y="943858"/>
                  <a:pt x="4374790" y="950422"/>
                  <a:pt x="4366768" y="950422"/>
                </a:cubicBezTo>
                <a:cubicBezTo>
                  <a:pt x="4360934" y="950422"/>
                  <a:pt x="4354371" y="943858"/>
                  <a:pt x="4354371" y="938024"/>
                </a:cubicBezTo>
                <a:cubicBezTo>
                  <a:pt x="4354371" y="930002"/>
                  <a:pt x="4360934" y="924168"/>
                  <a:pt x="4366768" y="924168"/>
                </a:cubicBezTo>
                <a:close/>
                <a:moveTo>
                  <a:pt x="4295937" y="924168"/>
                </a:moveTo>
                <a:cubicBezTo>
                  <a:pt x="4303959" y="924168"/>
                  <a:pt x="4309793" y="930002"/>
                  <a:pt x="4309793" y="938024"/>
                </a:cubicBezTo>
                <a:cubicBezTo>
                  <a:pt x="4309793" y="943858"/>
                  <a:pt x="4303959" y="950422"/>
                  <a:pt x="4295937" y="950422"/>
                </a:cubicBezTo>
                <a:cubicBezTo>
                  <a:pt x="4290103" y="950422"/>
                  <a:pt x="4283540" y="943858"/>
                  <a:pt x="4283540" y="938024"/>
                </a:cubicBezTo>
                <a:cubicBezTo>
                  <a:pt x="4283540" y="930002"/>
                  <a:pt x="4290103" y="924168"/>
                  <a:pt x="4295937" y="924168"/>
                </a:cubicBezTo>
                <a:close/>
                <a:moveTo>
                  <a:pt x="4225107" y="924168"/>
                </a:moveTo>
                <a:cubicBezTo>
                  <a:pt x="4233129" y="924168"/>
                  <a:pt x="4238963" y="930002"/>
                  <a:pt x="4238963" y="938024"/>
                </a:cubicBezTo>
                <a:cubicBezTo>
                  <a:pt x="4238963" y="943858"/>
                  <a:pt x="4233129" y="950422"/>
                  <a:pt x="4225107" y="950422"/>
                </a:cubicBezTo>
                <a:cubicBezTo>
                  <a:pt x="4217085" y="950422"/>
                  <a:pt x="4212710" y="943858"/>
                  <a:pt x="4212710" y="938024"/>
                </a:cubicBezTo>
                <a:cubicBezTo>
                  <a:pt x="4212710" y="930002"/>
                  <a:pt x="4217085" y="924168"/>
                  <a:pt x="4225107" y="924168"/>
                </a:cubicBezTo>
                <a:close/>
                <a:moveTo>
                  <a:pt x="4153295" y="924168"/>
                </a:moveTo>
                <a:cubicBezTo>
                  <a:pt x="4161078" y="924168"/>
                  <a:pt x="4168083" y="930002"/>
                  <a:pt x="4168083" y="938024"/>
                </a:cubicBezTo>
                <a:cubicBezTo>
                  <a:pt x="4168083" y="943858"/>
                  <a:pt x="4161078" y="950422"/>
                  <a:pt x="4153295" y="950422"/>
                </a:cubicBezTo>
                <a:cubicBezTo>
                  <a:pt x="4144733" y="950422"/>
                  <a:pt x="4138507" y="943858"/>
                  <a:pt x="4138507" y="938024"/>
                </a:cubicBezTo>
                <a:cubicBezTo>
                  <a:pt x="4138507" y="930002"/>
                  <a:pt x="4144733" y="924168"/>
                  <a:pt x="4153295" y="924168"/>
                </a:cubicBezTo>
                <a:close/>
                <a:moveTo>
                  <a:pt x="4082465" y="924168"/>
                </a:moveTo>
                <a:cubicBezTo>
                  <a:pt x="4090249" y="924168"/>
                  <a:pt x="4097254" y="930002"/>
                  <a:pt x="4097254" y="938024"/>
                </a:cubicBezTo>
                <a:cubicBezTo>
                  <a:pt x="4097254" y="943858"/>
                  <a:pt x="4090249" y="950422"/>
                  <a:pt x="4082465" y="950422"/>
                </a:cubicBezTo>
                <a:cubicBezTo>
                  <a:pt x="4073903" y="950422"/>
                  <a:pt x="4067676" y="943858"/>
                  <a:pt x="4067676" y="938024"/>
                </a:cubicBezTo>
                <a:cubicBezTo>
                  <a:pt x="4067676" y="930002"/>
                  <a:pt x="4073903" y="924168"/>
                  <a:pt x="4082465" y="924168"/>
                </a:cubicBezTo>
                <a:close/>
                <a:moveTo>
                  <a:pt x="4011635" y="924168"/>
                </a:moveTo>
                <a:cubicBezTo>
                  <a:pt x="4019418" y="924168"/>
                  <a:pt x="4026423" y="930002"/>
                  <a:pt x="4026423" y="938024"/>
                </a:cubicBezTo>
                <a:cubicBezTo>
                  <a:pt x="4026423" y="943858"/>
                  <a:pt x="4019418" y="950422"/>
                  <a:pt x="4011635" y="950422"/>
                </a:cubicBezTo>
                <a:cubicBezTo>
                  <a:pt x="4003073" y="950422"/>
                  <a:pt x="3996847" y="943858"/>
                  <a:pt x="3996847" y="938024"/>
                </a:cubicBezTo>
                <a:cubicBezTo>
                  <a:pt x="3996847" y="930002"/>
                  <a:pt x="4003073" y="924168"/>
                  <a:pt x="4011635" y="924168"/>
                </a:cubicBezTo>
                <a:close/>
                <a:moveTo>
                  <a:pt x="3939871" y="924168"/>
                </a:moveTo>
                <a:cubicBezTo>
                  <a:pt x="3947893" y="924168"/>
                  <a:pt x="3952268" y="930002"/>
                  <a:pt x="3952268" y="938024"/>
                </a:cubicBezTo>
                <a:cubicBezTo>
                  <a:pt x="3952268" y="945317"/>
                  <a:pt x="3947893" y="950422"/>
                  <a:pt x="3939871" y="950422"/>
                </a:cubicBezTo>
                <a:cubicBezTo>
                  <a:pt x="3932578" y="950422"/>
                  <a:pt x="3926015" y="945317"/>
                  <a:pt x="3926015" y="938024"/>
                </a:cubicBezTo>
                <a:cubicBezTo>
                  <a:pt x="3926015" y="930002"/>
                  <a:pt x="3932578" y="924168"/>
                  <a:pt x="3939871" y="924168"/>
                </a:cubicBezTo>
                <a:close/>
                <a:moveTo>
                  <a:pt x="3869042" y="924168"/>
                </a:moveTo>
                <a:cubicBezTo>
                  <a:pt x="3875605" y="924168"/>
                  <a:pt x="3881439" y="930002"/>
                  <a:pt x="3881439" y="938024"/>
                </a:cubicBezTo>
                <a:cubicBezTo>
                  <a:pt x="3881439" y="945317"/>
                  <a:pt x="3875605" y="950422"/>
                  <a:pt x="3869042" y="950422"/>
                </a:cubicBezTo>
                <a:cubicBezTo>
                  <a:pt x="3861749" y="950422"/>
                  <a:pt x="3855186" y="945317"/>
                  <a:pt x="3855186" y="938024"/>
                </a:cubicBezTo>
                <a:cubicBezTo>
                  <a:pt x="3855186" y="930002"/>
                  <a:pt x="3861749" y="924168"/>
                  <a:pt x="3869042" y="924168"/>
                </a:cubicBezTo>
                <a:close/>
                <a:moveTo>
                  <a:pt x="3798211" y="924168"/>
                </a:moveTo>
                <a:cubicBezTo>
                  <a:pt x="3804774" y="924168"/>
                  <a:pt x="3810608" y="930002"/>
                  <a:pt x="3810608" y="938024"/>
                </a:cubicBezTo>
                <a:cubicBezTo>
                  <a:pt x="3810608" y="945317"/>
                  <a:pt x="3804774" y="950422"/>
                  <a:pt x="3798211" y="950422"/>
                </a:cubicBezTo>
                <a:cubicBezTo>
                  <a:pt x="3790918" y="950422"/>
                  <a:pt x="3784355" y="945317"/>
                  <a:pt x="3784355" y="938024"/>
                </a:cubicBezTo>
                <a:cubicBezTo>
                  <a:pt x="3784355" y="930002"/>
                  <a:pt x="3790918" y="924168"/>
                  <a:pt x="3798211" y="924168"/>
                </a:cubicBezTo>
                <a:close/>
                <a:moveTo>
                  <a:pt x="3725922" y="924168"/>
                </a:moveTo>
                <a:cubicBezTo>
                  <a:pt x="3733944" y="924168"/>
                  <a:pt x="3739778" y="930002"/>
                  <a:pt x="3739778" y="938024"/>
                </a:cubicBezTo>
                <a:cubicBezTo>
                  <a:pt x="3739778" y="945317"/>
                  <a:pt x="3733944" y="950422"/>
                  <a:pt x="3725922" y="950422"/>
                </a:cubicBezTo>
                <a:cubicBezTo>
                  <a:pt x="3719359" y="950422"/>
                  <a:pt x="3713525" y="945317"/>
                  <a:pt x="3713525" y="938024"/>
                </a:cubicBezTo>
                <a:cubicBezTo>
                  <a:pt x="3713525" y="930002"/>
                  <a:pt x="3719359" y="924168"/>
                  <a:pt x="3725922" y="924168"/>
                </a:cubicBezTo>
                <a:close/>
                <a:moveTo>
                  <a:pt x="3655091" y="924168"/>
                </a:moveTo>
                <a:cubicBezTo>
                  <a:pt x="3662384" y="924168"/>
                  <a:pt x="3668947" y="930002"/>
                  <a:pt x="3668947" y="938024"/>
                </a:cubicBezTo>
                <a:cubicBezTo>
                  <a:pt x="3668947" y="945317"/>
                  <a:pt x="3662384" y="950422"/>
                  <a:pt x="3655091" y="950422"/>
                </a:cubicBezTo>
                <a:cubicBezTo>
                  <a:pt x="3647069" y="950422"/>
                  <a:pt x="3642694" y="945317"/>
                  <a:pt x="3642694" y="938024"/>
                </a:cubicBezTo>
                <a:cubicBezTo>
                  <a:pt x="3642694" y="930002"/>
                  <a:pt x="3647069" y="924168"/>
                  <a:pt x="3655091" y="924168"/>
                </a:cubicBezTo>
                <a:close/>
                <a:moveTo>
                  <a:pt x="3583280" y="924168"/>
                </a:moveTo>
                <a:cubicBezTo>
                  <a:pt x="3591064" y="924168"/>
                  <a:pt x="3598069" y="930002"/>
                  <a:pt x="3598069" y="938024"/>
                </a:cubicBezTo>
                <a:cubicBezTo>
                  <a:pt x="3598069" y="945317"/>
                  <a:pt x="3591064" y="950422"/>
                  <a:pt x="3583280" y="950422"/>
                </a:cubicBezTo>
                <a:cubicBezTo>
                  <a:pt x="3574718" y="950422"/>
                  <a:pt x="3568491" y="945317"/>
                  <a:pt x="3568491" y="938024"/>
                </a:cubicBezTo>
                <a:cubicBezTo>
                  <a:pt x="3568491" y="930002"/>
                  <a:pt x="3574718" y="924168"/>
                  <a:pt x="3583280" y="924168"/>
                </a:cubicBezTo>
                <a:close/>
                <a:moveTo>
                  <a:pt x="941441" y="856710"/>
                </a:moveTo>
                <a:cubicBezTo>
                  <a:pt x="949463" y="856710"/>
                  <a:pt x="953839" y="861085"/>
                  <a:pt x="953839" y="869107"/>
                </a:cubicBezTo>
                <a:cubicBezTo>
                  <a:pt x="953839" y="876400"/>
                  <a:pt x="949463" y="882964"/>
                  <a:pt x="941441" y="882964"/>
                </a:cubicBezTo>
                <a:cubicBezTo>
                  <a:pt x="934149" y="882964"/>
                  <a:pt x="927585" y="876400"/>
                  <a:pt x="927585" y="869107"/>
                </a:cubicBezTo>
                <a:cubicBezTo>
                  <a:pt x="927585" y="861085"/>
                  <a:pt x="934149" y="856710"/>
                  <a:pt x="941441" y="856710"/>
                </a:cubicBezTo>
                <a:close/>
                <a:moveTo>
                  <a:pt x="870610" y="856710"/>
                </a:moveTo>
                <a:cubicBezTo>
                  <a:pt x="877174" y="856710"/>
                  <a:pt x="883008" y="861085"/>
                  <a:pt x="883008" y="869107"/>
                </a:cubicBezTo>
                <a:cubicBezTo>
                  <a:pt x="883008" y="876400"/>
                  <a:pt x="877174" y="882964"/>
                  <a:pt x="870610" y="882964"/>
                </a:cubicBezTo>
                <a:cubicBezTo>
                  <a:pt x="863318" y="882964"/>
                  <a:pt x="856754" y="876400"/>
                  <a:pt x="856754" y="869107"/>
                </a:cubicBezTo>
                <a:cubicBezTo>
                  <a:pt x="856754" y="861085"/>
                  <a:pt x="863318" y="856710"/>
                  <a:pt x="870610" y="856710"/>
                </a:cubicBezTo>
                <a:close/>
                <a:moveTo>
                  <a:pt x="799780" y="856710"/>
                </a:moveTo>
                <a:cubicBezTo>
                  <a:pt x="806344" y="856710"/>
                  <a:pt x="812178" y="861085"/>
                  <a:pt x="812178" y="869107"/>
                </a:cubicBezTo>
                <a:cubicBezTo>
                  <a:pt x="812178" y="876400"/>
                  <a:pt x="806344" y="882964"/>
                  <a:pt x="799780" y="882964"/>
                </a:cubicBezTo>
                <a:cubicBezTo>
                  <a:pt x="792487" y="882964"/>
                  <a:pt x="785924" y="876400"/>
                  <a:pt x="785924" y="869107"/>
                </a:cubicBezTo>
                <a:cubicBezTo>
                  <a:pt x="785924" y="861085"/>
                  <a:pt x="792487" y="856710"/>
                  <a:pt x="799780" y="856710"/>
                </a:cubicBezTo>
                <a:close/>
                <a:moveTo>
                  <a:pt x="724119" y="856710"/>
                </a:moveTo>
                <a:cubicBezTo>
                  <a:pt x="731411" y="856710"/>
                  <a:pt x="737976" y="861085"/>
                  <a:pt x="737976" y="869107"/>
                </a:cubicBezTo>
                <a:cubicBezTo>
                  <a:pt x="737976" y="876400"/>
                  <a:pt x="731411" y="882964"/>
                  <a:pt x="724119" y="882964"/>
                </a:cubicBezTo>
                <a:cubicBezTo>
                  <a:pt x="717555" y="882964"/>
                  <a:pt x="711721" y="876400"/>
                  <a:pt x="711721" y="869107"/>
                </a:cubicBezTo>
                <a:cubicBezTo>
                  <a:pt x="711721" y="861085"/>
                  <a:pt x="717555" y="856710"/>
                  <a:pt x="724119" y="856710"/>
                </a:cubicBezTo>
                <a:close/>
                <a:moveTo>
                  <a:pt x="653288" y="856710"/>
                </a:moveTo>
                <a:cubicBezTo>
                  <a:pt x="660580" y="856710"/>
                  <a:pt x="667144" y="861085"/>
                  <a:pt x="667144" y="869107"/>
                </a:cubicBezTo>
                <a:cubicBezTo>
                  <a:pt x="667144" y="876400"/>
                  <a:pt x="660580" y="882964"/>
                  <a:pt x="653288" y="882964"/>
                </a:cubicBezTo>
                <a:cubicBezTo>
                  <a:pt x="645266" y="882964"/>
                  <a:pt x="640891" y="876400"/>
                  <a:pt x="640891" y="869107"/>
                </a:cubicBezTo>
                <a:cubicBezTo>
                  <a:pt x="640891" y="861085"/>
                  <a:pt x="645266" y="856710"/>
                  <a:pt x="653288" y="856710"/>
                </a:cubicBezTo>
                <a:close/>
                <a:moveTo>
                  <a:pt x="584851" y="856710"/>
                </a:moveTo>
                <a:cubicBezTo>
                  <a:pt x="592633" y="856710"/>
                  <a:pt x="599638" y="861085"/>
                  <a:pt x="599638" y="869107"/>
                </a:cubicBezTo>
                <a:cubicBezTo>
                  <a:pt x="599638" y="876400"/>
                  <a:pt x="592633" y="882964"/>
                  <a:pt x="584851" y="882964"/>
                </a:cubicBezTo>
                <a:cubicBezTo>
                  <a:pt x="576288" y="882964"/>
                  <a:pt x="570061" y="876400"/>
                  <a:pt x="570061" y="869107"/>
                </a:cubicBezTo>
                <a:cubicBezTo>
                  <a:pt x="570061" y="861085"/>
                  <a:pt x="576288" y="856710"/>
                  <a:pt x="584851" y="856710"/>
                </a:cubicBezTo>
                <a:close/>
                <a:moveTo>
                  <a:pt x="513649" y="856710"/>
                </a:moveTo>
                <a:cubicBezTo>
                  <a:pt x="521998" y="856710"/>
                  <a:pt x="528826" y="861085"/>
                  <a:pt x="528826" y="869107"/>
                </a:cubicBezTo>
                <a:cubicBezTo>
                  <a:pt x="528826" y="876400"/>
                  <a:pt x="521998" y="882964"/>
                  <a:pt x="513649" y="882964"/>
                </a:cubicBezTo>
                <a:cubicBezTo>
                  <a:pt x="506060" y="882964"/>
                  <a:pt x="499230" y="876400"/>
                  <a:pt x="499230" y="869107"/>
                </a:cubicBezTo>
                <a:cubicBezTo>
                  <a:pt x="499230" y="861085"/>
                  <a:pt x="506060" y="856710"/>
                  <a:pt x="513649" y="856710"/>
                </a:cubicBezTo>
                <a:close/>
                <a:moveTo>
                  <a:pt x="439816" y="856710"/>
                </a:moveTo>
                <a:cubicBezTo>
                  <a:pt x="448379" y="856710"/>
                  <a:pt x="454606" y="861085"/>
                  <a:pt x="454606" y="869107"/>
                </a:cubicBezTo>
                <a:cubicBezTo>
                  <a:pt x="454606" y="876400"/>
                  <a:pt x="448379" y="882964"/>
                  <a:pt x="439816" y="882964"/>
                </a:cubicBezTo>
                <a:cubicBezTo>
                  <a:pt x="432032" y="882964"/>
                  <a:pt x="425028" y="876400"/>
                  <a:pt x="425028" y="869107"/>
                </a:cubicBezTo>
                <a:cubicBezTo>
                  <a:pt x="425028" y="861085"/>
                  <a:pt x="432032" y="856710"/>
                  <a:pt x="439816" y="856710"/>
                </a:cubicBezTo>
                <a:close/>
                <a:moveTo>
                  <a:pt x="368053" y="856710"/>
                </a:moveTo>
                <a:cubicBezTo>
                  <a:pt x="376076" y="856710"/>
                  <a:pt x="380451" y="861085"/>
                  <a:pt x="380451" y="869107"/>
                </a:cubicBezTo>
                <a:cubicBezTo>
                  <a:pt x="380451" y="876400"/>
                  <a:pt x="376076" y="882964"/>
                  <a:pt x="368053" y="882964"/>
                </a:cubicBezTo>
                <a:cubicBezTo>
                  <a:pt x="360761" y="882964"/>
                  <a:pt x="354198" y="876400"/>
                  <a:pt x="354198" y="869107"/>
                </a:cubicBezTo>
                <a:cubicBezTo>
                  <a:pt x="354198" y="861085"/>
                  <a:pt x="360761" y="856710"/>
                  <a:pt x="368053" y="856710"/>
                </a:cubicBezTo>
                <a:close/>
                <a:moveTo>
                  <a:pt x="297222" y="856710"/>
                </a:moveTo>
                <a:cubicBezTo>
                  <a:pt x="303785" y="856710"/>
                  <a:pt x="309618" y="861085"/>
                  <a:pt x="309618" y="869107"/>
                </a:cubicBezTo>
                <a:cubicBezTo>
                  <a:pt x="309618" y="876400"/>
                  <a:pt x="303785" y="882964"/>
                  <a:pt x="297222" y="882964"/>
                </a:cubicBezTo>
                <a:cubicBezTo>
                  <a:pt x="289929" y="882964"/>
                  <a:pt x="283366" y="876400"/>
                  <a:pt x="283366" y="869107"/>
                </a:cubicBezTo>
                <a:cubicBezTo>
                  <a:pt x="283366" y="862544"/>
                  <a:pt x="289929" y="856710"/>
                  <a:pt x="297222" y="856710"/>
                </a:cubicBezTo>
                <a:close/>
                <a:moveTo>
                  <a:pt x="226393" y="856710"/>
                </a:moveTo>
                <a:cubicBezTo>
                  <a:pt x="232228" y="856710"/>
                  <a:pt x="238791" y="862544"/>
                  <a:pt x="238791" y="869107"/>
                </a:cubicBezTo>
                <a:cubicBezTo>
                  <a:pt x="238791" y="876400"/>
                  <a:pt x="232228" y="882964"/>
                  <a:pt x="226393" y="882964"/>
                </a:cubicBezTo>
                <a:cubicBezTo>
                  <a:pt x="218370" y="882964"/>
                  <a:pt x="212537" y="876400"/>
                  <a:pt x="212537" y="869107"/>
                </a:cubicBezTo>
                <a:cubicBezTo>
                  <a:pt x="212537" y="862544"/>
                  <a:pt x="218370" y="856710"/>
                  <a:pt x="226393" y="856710"/>
                </a:cubicBezTo>
                <a:close/>
                <a:moveTo>
                  <a:pt x="154097" y="856710"/>
                </a:moveTo>
                <a:cubicBezTo>
                  <a:pt x="161389" y="856710"/>
                  <a:pt x="167953" y="862544"/>
                  <a:pt x="167953" y="869107"/>
                </a:cubicBezTo>
                <a:cubicBezTo>
                  <a:pt x="167953" y="876400"/>
                  <a:pt x="161389" y="882964"/>
                  <a:pt x="154097" y="882964"/>
                </a:cubicBezTo>
                <a:cubicBezTo>
                  <a:pt x="147533" y="882964"/>
                  <a:pt x="141699" y="876400"/>
                  <a:pt x="141699" y="869107"/>
                </a:cubicBezTo>
                <a:cubicBezTo>
                  <a:pt x="141699" y="862544"/>
                  <a:pt x="147533" y="856710"/>
                  <a:pt x="154097" y="856710"/>
                </a:cubicBezTo>
                <a:close/>
                <a:moveTo>
                  <a:pt x="83267" y="856710"/>
                </a:moveTo>
                <a:cubicBezTo>
                  <a:pt x="90560" y="856710"/>
                  <a:pt x="97123" y="862544"/>
                  <a:pt x="97123" y="869107"/>
                </a:cubicBezTo>
                <a:cubicBezTo>
                  <a:pt x="97123" y="876400"/>
                  <a:pt x="90560" y="882964"/>
                  <a:pt x="83267" y="882964"/>
                </a:cubicBezTo>
                <a:cubicBezTo>
                  <a:pt x="76704" y="882964"/>
                  <a:pt x="70870" y="876400"/>
                  <a:pt x="70870" y="869107"/>
                </a:cubicBezTo>
                <a:cubicBezTo>
                  <a:pt x="70870" y="862544"/>
                  <a:pt x="76704" y="856710"/>
                  <a:pt x="83267" y="856710"/>
                </a:cubicBezTo>
                <a:close/>
                <a:moveTo>
                  <a:pt x="12032" y="856710"/>
                </a:moveTo>
                <a:cubicBezTo>
                  <a:pt x="20276" y="856710"/>
                  <a:pt x="26273" y="862544"/>
                  <a:pt x="26273" y="869107"/>
                </a:cubicBezTo>
                <a:cubicBezTo>
                  <a:pt x="26273" y="876400"/>
                  <a:pt x="20276" y="882964"/>
                  <a:pt x="12032" y="882964"/>
                </a:cubicBezTo>
                <a:cubicBezTo>
                  <a:pt x="4536" y="882964"/>
                  <a:pt x="39" y="876400"/>
                  <a:pt x="39" y="869107"/>
                </a:cubicBezTo>
                <a:cubicBezTo>
                  <a:pt x="39" y="862544"/>
                  <a:pt x="4536" y="856710"/>
                  <a:pt x="12032" y="856710"/>
                </a:cubicBezTo>
                <a:close/>
                <a:moveTo>
                  <a:pt x="6368340" y="853339"/>
                </a:moveTo>
                <a:cubicBezTo>
                  <a:pt x="6376362" y="853339"/>
                  <a:pt x="6380737" y="860169"/>
                  <a:pt x="6380737" y="867757"/>
                </a:cubicBezTo>
                <a:cubicBezTo>
                  <a:pt x="6380737" y="876105"/>
                  <a:pt x="6376362" y="882935"/>
                  <a:pt x="6368340" y="882935"/>
                </a:cubicBezTo>
                <a:cubicBezTo>
                  <a:pt x="6361047" y="882935"/>
                  <a:pt x="6354484" y="876105"/>
                  <a:pt x="6354484" y="867757"/>
                </a:cubicBezTo>
                <a:cubicBezTo>
                  <a:pt x="6354484" y="860169"/>
                  <a:pt x="6361047" y="853339"/>
                  <a:pt x="6368340" y="853339"/>
                </a:cubicBezTo>
                <a:close/>
                <a:moveTo>
                  <a:pt x="6297511" y="853339"/>
                </a:moveTo>
                <a:cubicBezTo>
                  <a:pt x="6304074" y="853339"/>
                  <a:pt x="6309908" y="860169"/>
                  <a:pt x="6309908" y="867757"/>
                </a:cubicBezTo>
                <a:cubicBezTo>
                  <a:pt x="6309908" y="876105"/>
                  <a:pt x="6304074" y="882935"/>
                  <a:pt x="6297511" y="882935"/>
                </a:cubicBezTo>
                <a:cubicBezTo>
                  <a:pt x="6290218" y="882935"/>
                  <a:pt x="6283655" y="876105"/>
                  <a:pt x="6283655" y="867757"/>
                </a:cubicBezTo>
                <a:cubicBezTo>
                  <a:pt x="6283655" y="860169"/>
                  <a:pt x="6290218" y="853339"/>
                  <a:pt x="6297511" y="853339"/>
                </a:cubicBezTo>
                <a:close/>
                <a:moveTo>
                  <a:pt x="6226679" y="853339"/>
                </a:moveTo>
                <a:cubicBezTo>
                  <a:pt x="6233242" y="853339"/>
                  <a:pt x="6239076" y="860169"/>
                  <a:pt x="6239076" y="867757"/>
                </a:cubicBezTo>
                <a:cubicBezTo>
                  <a:pt x="6239076" y="876105"/>
                  <a:pt x="6233242" y="882935"/>
                  <a:pt x="6226679" y="882935"/>
                </a:cubicBezTo>
                <a:cubicBezTo>
                  <a:pt x="6219386" y="882935"/>
                  <a:pt x="6212823" y="876105"/>
                  <a:pt x="6212823" y="867757"/>
                </a:cubicBezTo>
                <a:cubicBezTo>
                  <a:pt x="6212823" y="860169"/>
                  <a:pt x="6219386" y="855615"/>
                  <a:pt x="6226679" y="853339"/>
                </a:cubicBezTo>
                <a:close/>
                <a:moveTo>
                  <a:pt x="6154391" y="853339"/>
                </a:moveTo>
                <a:cubicBezTo>
                  <a:pt x="6161684" y="853339"/>
                  <a:pt x="6168247" y="857714"/>
                  <a:pt x="6168247" y="865007"/>
                </a:cubicBezTo>
                <a:cubicBezTo>
                  <a:pt x="6168247" y="873029"/>
                  <a:pt x="6161684" y="879593"/>
                  <a:pt x="6154391" y="879593"/>
                </a:cubicBezTo>
                <a:cubicBezTo>
                  <a:pt x="6147828" y="879593"/>
                  <a:pt x="6141994" y="873029"/>
                  <a:pt x="6141994" y="865007"/>
                </a:cubicBezTo>
                <a:cubicBezTo>
                  <a:pt x="6141994" y="857714"/>
                  <a:pt x="6147828" y="853339"/>
                  <a:pt x="6154391" y="853339"/>
                </a:cubicBezTo>
                <a:close/>
                <a:moveTo>
                  <a:pt x="6083559" y="853339"/>
                </a:moveTo>
                <a:cubicBezTo>
                  <a:pt x="6090852" y="853339"/>
                  <a:pt x="6097415" y="857714"/>
                  <a:pt x="6097415" y="865007"/>
                </a:cubicBezTo>
                <a:cubicBezTo>
                  <a:pt x="6097415" y="873029"/>
                  <a:pt x="6090852" y="879593"/>
                  <a:pt x="6083559" y="879593"/>
                </a:cubicBezTo>
                <a:cubicBezTo>
                  <a:pt x="6076996" y="879593"/>
                  <a:pt x="6071162" y="873029"/>
                  <a:pt x="6071162" y="865007"/>
                </a:cubicBezTo>
                <a:cubicBezTo>
                  <a:pt x="6071162" y="857714"/>
                  <a:pt x="6075537" y="853339"/>
                  <a:pt x="6083559" y="853339"/>
                </a:cubicBezTo>
                <a:close/>
                <a:moveTo>
                  <a:pt x="6011748" y="853339"/>
                </a:moveTo>
                <a:cubicBezTo>
                  <a:pt x="6019532" y="853339"/>
                  <a:pt x="6026537" y="857714"/>
                  <a:pt x="6026537" y="865007"/>
                </a:cubicBezTo>
                <a:cubicBezTo>
                  <a:pt x="6026537" y="873029"/>
                  <a:pt x="6019532" y="879593"/>
                  <a:pt x="6011748" y="879593"/>
                </a:cubicBezTo>
                <a:cubicBezTo>
                  <a:pt x="6003186" y="879593"/>
                  <a:pt x="5996959" y="873029"/>
                  <a:pt x="5996959" y="865007"/>
                </a:cubicBezTo>
                <a:cubicBezTo>
                  <a:pt x="5996959" y="857714"/>
                  <a:pt x="6003186" y="853339"/>
                  <a:pt x="6011748" y="853339"/>
                </a:cubicBezTo>
                <a:close/>
                <a:moveTo>
                  <a:pt x="5940548" y="853339"/>
                </a:moveTo>
                <a:cubicBezTo>
                  <a:pt x="5948896" y="853339"/>
                  <a:pt x="5955726" y="857714"/>
                  <a:pt x="5955726" y="865007"/>
                </a:cubicBezTo>
                <a:cubicBezTo>
                  <a:pt x="5955726" y="873029"/>
                  <a:pt x="5948896" y="879593"/>
                  <a:pt x="5940548" y="879593"/>
                </a:cubicBezTo>
                <a:cubicBezTo>
                  <a:pt x="5932960" y="879593"/>
                  <a:pt x="5926130" y="873029"/>
                  <a:pt x="5926130" y="865007"/>
                </a:cubicBezTo>
                <a:cubicBezTo>
                  <a:pt x="5926130" y="857714"/>
                  <a:pt x="5932960" y="853339"/>
                  <a:pt x="5940548" y="853339"/>
                </a:cubicBezTo>
                <a:close/>
                <a:moveTo>
                  <a:pt x="5870088" y="853339"/>
                </a:moveTo>
                <a:cubicBezTo>
                  <a:pt x="5878650" y="853339"/>
                  <a:pt x="5884877" y="857714"/>
                  <a:pt x="5884877" y="865007"/>
                </a:cubicBezTo>
                <a:cubicBezTo>
                  <a:pt x="5884877" y="873029"/>
                  <a:pt x="5878650" y="879593"/>
                  <a:pt x="5870088" y="879593"/>
                </a:cubicBezTo>
                <a:cubicBezTo>
                  <a:pt x="5862304" y="879593"/>
                  <a:pt x="5855299" y="873029"/>
                  <a:pt x="5855299" y="865007"/>
                </a:cubicBezTo>
                <a:cubicBezTo>
                  <a:pt x="5855299" y="857714"/>
                  <a:pt x="5862304" y="853339"/>
                  <a:pt x="5870088" y="853339"/>
                </a:cubicBezTo>
                <a:close/>
                <a:moveTo>
                  <a:pt x="5798325" y="853339"/>
                </a:moveTo>
                <a:cubicBezTo>
                  <a:pt x="5806347" y="853339"/>
                  <a:pt x="5810722" y="857714"/>
                  <a:pt x="5810722" y="865007"/>
                </a:cubicBezTo>
                <a:cubicBezTo>
                  <a:pt x="5810722" y="873029"/>
                  <a:pt x="5806347" y="879593"/>
                  <a:pt x="5798325" y="879593"/>
                </a:cubicBezTo>
                <a:cubicBezTo>
                  <a:pt x="5791032" y="879593"/>
                  <a:pt x="5784469" y="873029"/>
                  <a:pt x="5784469" y="865007"/>
                </a:cubicBezTo>
                <a:cubicBezTo>
                  <a:pt x="5784469" y="857714"/>
                  <a:pt x="5791032" y="853339"/>
                  <a:pt x="5798325" y="853339"/>
                </a:cubicBezTo>
                <a:close/>
                <a:moveTo>
                  <a:pt x="5724122" y="853339"/>
                </a:moveTo>
                <a:cubicBezTo>
                  <a:pt x="5730685" y="853339"/>
                  <a:pt x="5736519" y="857714"/>
                  <a:pt x="5736519" y="865007"/>
                </a:cubicBezTo>
                <a:cubicBezTo>
                  <a:pt x="5736519" y="873029"/>
                  <a:pt x="5730685" y="879593"/>
                  <a:pt x="5724122" y="879593"/>
                </a:cubicBezTo>
                <a:cubicBezTo>
                  <a:pt x="5716100" y="879593"/>
                  <a:pt x="5710266" y="873029"/>
                  <a:pt x="5710266" y="865007"/>
                </a:cubicBezTo>
                <a:cubicBezTo>
                  <a:pt x="5710266" y="857714"/>
                  <a:pt x="5716100" y="853339"/>
                  <a:pt x="5724122" y="853339"/>
                </a:cubicBezTo>
                <a:close/>
                <a:moveTo>
                  <a:pt x="5653291" y="853339"/>
                </a:moveTo>
                <a:cubicBezTo>
                  <a:pt x="5659125" y="853339"/>
                  <a:pt x="5665688" y="857714"/>
                  <a:pt x="5665688" y="865007"/>
                </a:cubicBezTo>
                <a:cubicBezTo>
                  <a:pt x="5665688" y="873029"/>
                  <a:pt x="5659125" y="879593"/>
                  <a:pt x="5653291" y="879593"/>
                </a:cubicBezTo>
                <a:cubicBezTo>
                  <a:pt x="5645269" y="879593"/>
                  <a:pt x="5639435" y="873029"/>
                  <a:pt x="5639435" y="865007"/>
                </a:cubicBezTo>
                <a:cubicBezTo>
                  <a:pt x="5639435" y="857714"/>
                  <a:pt x="5645269" y="853339"/>
                  <a:pt x="5653291" y="853339"/>
                </a:cubicBezTo>
                <a:close/>
                <a:moveTo>
                  <a:pt x="5581002" y="853339"/>
                </a:moveTo>
                <a:cubicBezTo>
                  <a:pt x="5588295" y="853339"/>
                  <a:pt x="5594858" y="857714"/>
                  <a:pt x="5594858" y="865007"/>
                </a:cubicBezTo>
                <a:cubicBezTo>
                  <a:pt x="5594858" y="873029"/>
                  <a:pt x="5588295" y="879593"/>
                  <a:pt x="5581002" y="879593"/>
                </a:cubicBezTo>
                <a:cubicBezTo>
                  <a:pt x="5574439" y="879593"/>
                  <a:pt x="5568605" y="873029"/>
                  <a:pt x="5568605" y="865007"/>
                </a:cubicBezTo>
                <a:cubicBezTo>
                  <a:pt x="5568605" y="859173"/>
                  <a:pt x="5574439" y="853339"/>
                  <a:pt x="5581002" y="853339"/>
                </a:cubicBezTo>
                <a:close/>
                <a:moveTo>
                  <a:pt x="5510171" y="853339"/>
                </a:moveTo>
                <a:cubicBezTo>
                  <a:pt x="5517464" y="853339"/>
                  <a:pt x="5524027" y="859173"/>
                  <a:pt x="5524027" y="865007"/>
                </a:cubicBezTo>
                <a:cubicBezTo>
                  <a:pt x="5524027" y="873029"/>
                  <a:pt x="5517464" y="879593"/>
                  <a:pt x="5510171" y="879593"/>
                </a:cubicBezTo>
                <a:cubicBezTo>
                  <a:pt x="5503608" y="879593"/>
                  <a:pt x="5497774" y="873029"/>
                  <a:pt x="5497774" y="865007"/>
                </a:cubicBezTo>
                <a:cubicBezTo>
                  <a:pt x="5497774" y="859173"/>
                  <a:pt x="5503608" y="853339"/>
                  <a:pt x="5510171" y="853339"/>
                </a:cubicBezTo>
                <a:close/>
                <a:moveTo>
                  <a:pt x="5438937" y="853339"/>
                </a:moveTo>
                <a:cubicBezTo>
                  <a:pt x="5447182" y="853339"/>
                  <a:pt x="5453178" y="859173"/>
                  <a:pt x="5453178" y="865007"/>
                </a:cubicBezTo>
                <a:cubicBezTo>
                  <a:pt x="5453178" y="873029"/>
                  <a:pt x="5447182" y="879593"/>
                  <a:pt x="5438937" y="879593"/>
                </a:cubicBezTo>
                <a:cubicBezTo>
                  <a:pt x="5431442" y="879593"/>
                  <a:pt x="5426945" y="873029"/>
                  <a:pt x="5426945" y="865007"/>
                </a:cubicBezTo>
                <a:cubicBezTo>
                  <a:pt x="5426945" y="859173"/>
                  <a:pt x="5431442" y="853339"/>
                  <a:pt x="5438937" y="853339"/>
                </a:cubicBezTo>
                <a:close/>
                <a:moveTo>
                  <a:pt x="5367530" y="853339"/>
                </a:moveTo>
                <a:cubicBezTo>
                  <a:pt x="5376092" y="853339"/>
                  <a:pt x="5382318" y="859173"/>
                  <a:pt x="5382318" y="865007"/>
                </a:cubicBezTo>
                <a:cubicBezTo>
                  <a:pt x="5382318" y="873029"/>
                  <a:pt x="5376092" y="879593"/>
                  <a:pt x="5367530" y="879593"/>
                </a:cubicBezTo>
                <a:cubicBezTo>
                  <a:pt x="5359747" y="879593"/>
                  <a:pt x="5352742" y="873029"/>
                  <a:pt x="5352742" y="865007"/>
                </a:cubicBezTo>
                <a:cubicBezTo>
                  <a:pt x="5352742" y="859173"/>
                  <a:pt x="5359747" y="853339"/>
                  <a:pt x="5367530" y="853339"/>
                </a:cubicBezTo>
                <a:close/>
                <a:moveTo>
                  <a:pt x="5296699" y="853339"/>
                </a:moveTo>
                <a:cubicBezTo>
                  <a:pt x="5305261" y="853339"/>
                  <a:pt x="5311488" y="859173"/>
                  <a:pt x="5311488" y="865007"/>
                </a:cubicBezTo>
                <a:cubicBezTo>
                  <a:pt x="5311488" y="873029"/>
                  <a:pt x="5305261" y="879593"/>
                  <a:pt x="5296699" y="879593"/>
                </a:cubicBezTo>
                <a:cubicBezTo>
                  <a:pt x="5288915" y="879593"/>
                  <a:pt x="5281910" y="873029"/>
                  <a:pt x="5281910" y="865007"/>
                </a:cubicBezTo>
                <a:cubicBezTo>
                  <a:pt x="5281910" y="859173"/>
                  <a:pt x="5288915" y="853339"/>
                  <a:pt x="5296699" y="853339"/>
                </a:cubicBezTo>
                <a:close/>
                <a:moveTo>
                  <a:pt x="5225869" y="853339"/>
                </a:moveTo>
                <a:cubicBezTo>
                  <a:pt x="5234431" y="853339"/>
                  <a:pt x="5240657" y="859173"/>
                  <a:pt x="5240657" y="865007"/>
                </a:cubicBezTo>
                <a:cubicBezTo>
                  <a:pt x="5240657" y="873029"/>
                  <a:pt x="5234431" y="879593"/>
                  <a:pt x="5225869" y="879593"/>
                </a:cubicBezTo>
                <a:cubicBezTo>
                  <a:pt x="5217307" y="879593"/>
                  <a:pt x="5211081" y="873029"/>
                  <a:pt x="5211081" y="865007"/>
                </a:cubicBezTo>
                <a:cubicBezTo>
                  <a:pt x="5211081" y="859173"/>
                  <a:pt x="5217307" y="853339"/>
                  <a:pt x="5225869" y="853339"/>
                </a:cubicBezTo>
                <a:close/>
                <a:moveTo>
                  <a:pt x="5154105" y="853339"/>
                </a:moveTo>
                <a:cubicBezTo>
                  <a:pt x="5162127" y="853339"/>
                  <a:pt x="5166502" y="859173"/>
                  <a:pt x="5166502" y="865007"/>
                </a:cubicBezTo>
                <a:cubicBezTo>
                  <a:pt x="5166502" y="873029"/>
                  <a:pt x="5162127" y="879593"/>
                  <a:pt x="5154105" y="879593"/>
                </a:cubicBezTo>
                <a:cubicBezTo>
                  <a:pt x="5146083" y="879593"/>
                  <a:pt x="5140249" y="873029"/>
                  <a:pt x="5140249" y="865007"/>
                </a:cubicBezTo>
                <a:cubicBezTo>
                  <a:pt x="5140249" y="859173"/>
                  <a:pt x="5146083" y="853339"/>
                  <a:pt x="5154105" y="853339"/>
                </a:cubicBezTo>
                <a:close/>
                <a:moveTo>
                  <a:pt x="5083276" y="853339"/>
                </a:moveTo>
                <a:cubicBezTo>
                  <a:pt x="5089110" y="853339"/>
                  <a:pt x="5095673" y="859173"/>
                  <a:pt x="5095673" y="865007"/>
                </a:cubicBezTo>
                <a:cubicBezTo>
                  <a:pt x="5095673" y="873029"/>
                  <a:pt x="5089110" y="879593"/>
                  <a:pt x="5083276" y="879593"/>
                </a:cubicBezTo>
                <a:cubicBezTo>
                  <a:pt x="5075254" y="879593"/>
                  <a:pt x="5069420" y="873029"/>
                  <a:pt x="5069420" y="865007"/>
                </a:cubicBezTo>
                <a:cubicBezTo>
                  <a:pt x="5069420" y="859173"/>
                  <a:pt x="5075254" y="853339"/>
                  <a:pt x="5083276" y="853339"/>
                </a:cubicBezTo>
                <a:close/>
                <a:moveTo>
                  <a:pt x="5012445" y="853339"/>
                </a:moveTo>
                <a:cubicBezTo>
                  <a:pt x="5018279" y="853339"/>
                  <a:pt x="5024842" y="859173"/>
                  <a:pt x="5024842" y="865007"/>
                </a:cubicBezTo>
                <a:cubicBezTo>
                  <a:pt x="5024842" y="873029"/>
                  <a:pt x="5018279" y="879593"/>
                  <a:pt x="5012445" y="879593"/>
                </a:cubicBezTo>
                <a:cubicBezTo>
                  <a:pt x="5004423" y="879593"/>
                  <a:pt x="4998589" y="873029"/>
                  <a:pt x="4998589" y="865007"/>
                </a:cubicBezTo>
                <a:cubicBezTo>
                  <a:pt x="4998589" y="859173"/>
                  <a:pt x="5004423" y="853339"/>
                  <a:pt x="5012445" y="853339"/>
                </a:cubicBezTo>
                <a:close/>
                <a:moveTo>
                  <a:pt x="4940157" y="853339"/>
                </a:moveTo>
                <a:cubicBezTo>
                  <a:pt x="4948179" y="853339"/>
                  <a:pt x="4954013" y="859173"/>
                  <a:pt x="4954013" y="865007"/>
                </a:cubicBezTo>
                <a:cubicBezTo>
                  <a:pt x="4954013" y="873029"/>
                  <a:pt x="4948179" y="879593"/>
                  <a:pt x="4940157" y="879593"/>
                </a:cubicBezTo>
                <a:cubicBezTo>
                  <a:pt x="4934323" y="879593"/>
                  <a:pt x="4927760" y="873029"/>
                  <a:pt x="4927760" y="865007"/>
                </a:cubicBezTo>
                <a:cubicBezTo>
                  <a:pt x="4927760" y="859173"/>
                  <a:pt x="4934323" y="853339"/>
                  <a:pt x="4940157" y="853339"/>
                </a:cubicBezTo>
                <a:close/>
                <a:moveTo>
                  <a:pt x="4865953" y="853339"/>
                </a:moveTo>
                <a:cubicBezTo>
                  <a:pt x="4873975" y="853339"/>
                  <a:pt x="4879809" y="859173"/>
                  <a:pt x="4879809" y="865007"/>
                </a:cubicBezTo>
                <a:cubicBezTo>
                  <a:pt x="4879809" y="873029"/>
                  <a:pt x="4873975" y="879593"/>
                  <a:pt x="4865953" y="879593"/>
                </a:cubicBezTo>
                <a:cubicBezTo>
                  <a:pt x="4858661" y="879593"/>
                  <a:pt x="4853556" y="873029"/>
                  <a:pt x="4853556" y="865007"/>
                </a:cubicBezTo>
                <a:cubicBezTo>
                  <a:pt x="4853556" y="859173"/>
                  <a:pt x="4858661" y="853339"/>
                  <a:pt x="4865953" y="853339"/>
                </a:cubicBezTo>
                <a:close/>
                <a:moveTo>
                  <a:pt x="4797514" y="853339"/>
                </a:moveTo>
                <a:cubicBezTo>
                  <a:pt x="4806076" y="853339"/>
                  <a:pt x="4812303" y="859173"/>
                  <a:pt x="4812303" y="865007"/>
                </a:cubicBezTo>
                <a:cubicBezTo>
                  <a:pt x="4812303" y="873029"/>
                  <a:pt x="4806076" y="879593"/>
                  <a:pt x="4797514" y="879593"/>
                </a:cubicBezTo>
                <a:cubicBezTo>
                  <a:pt x="4789730" y="879593"/>
                  <a:pt x="4782725" y="873029"/>
                  <a:pt x="4782725" y="865007"/>
                </a:cubicBezTo>
                <a:cubicBezTo>
                  <a:pt x="4782725" y="859173"/>
                  <a:pt x="4789730" y="853339"/>
                  <a:pt x="4797514" y="853339"/>
                </a:cubicBezTo>
                <a:close/>
                <a:moveTo>
                  <a:pt x="4726684" y="853339"/>
                </a:moveTo>
                <a:cubicBezTo>
                  <a:pt x="4735246" y="853339"/>
                  <a:pt x="4741472" y="859173"/>
                  <a:pt x="4741472" y="865007"/>
                </a:cubicBezTo>
                <a:cubicBezTo>
                  <a:pt x="4741472" y="873029"/>
                  <a:pt x="4735246" y="879593"/>
                  <a:pt x="4726684" y="879593"/>
                </a:cubicBezTo>
                <a:cubicBezTo>
                  <a:pt x="4718122" y="879593"/>
                  <a:pt x="4711896" y="873029"/>
                  <a:pt x="4711896" y="865007"/>
                </a:cubicBezTo>
                <a:cubicBezTo>
                  <a:pt x="4711896" y="859173"/>
                  <a:pt x="4718122" y="853339"/>
                  <a:pt x="4726684" y="853339"/>
                </a:cubicBezTo>
                <a:close/>
                <a:moveTo>
                  <a:pt x="4655853" y="853339"/>
                </a:moveTo>
                <a:cubicBezTo>
                  <a:pt x="4663637" y="853339"/>
                  <a:pt x="4670642" y="859173"/>
                  <a:pt x="4670642" y="865007"/>
                </a:cubicBezTo>
                <a:cubicBezTo>
                  <a:pt x="4670642" y="873029"/>
                  <a:pt x="4663637" y="879593"/>
                  <a:pt x="4655853" y="879593"/>
                </a:cubicBezTo>
                <a:cubicBezTo>
                  <a:pt x="4647291" y="879593"/>
                  <a:pt x="4641064" y="873029"/>
                  <a:pt x="4641064" y="865007"/>
                </a:cubicBezTo>
                <a:cubicBezTo>
                  <a:pt x="4641064" y="859173"/>
                  <a:pt x="4647291" y="853339"/>
                  <a:pt x="4655853" y="853339"/>
                </a:cubicBezTo>
                <a:close/>
                <a:moveTo>
                  <a:pt x="4584091" y="853339"/>
                </a:moveTo>
                <a:cubicBezTo>
                  <a:pt x="4591384" y="853339"/>
                  <a:pt x="4596488" y="859173"/>
                  <a:pt x="4596488" y="865007"/>
                </a:cubicBezTo>
                <a:cubicBezTo>
                  <a:pt x="4596488" y="873029"/>
                  <a:pt x="4591384" y="879593"/>
                  <a:pt x="4584091" y="879593"/>
                </a:cubicBezTo>
                <a:cubicBezTo>
                  <a:pt x="4576069" y="879593"/>
                  <a:pt x="4570235" y="873029"/>
                  <a:pt x="4570235" y="865007"/>
                </a:cubicBezTo>
                <a:cubicBezTo>
                  <a:pt x="4570235" y="859173"/>
                  <a:pt x="4576069" y="853339"/>
                  <a:pt x="4584091" y="853339"/>
                </a:cubicBezTo>
                <a:close/>
                <a:moveTo>
                  <a:pt x="4513260" y="853339"/>
                </a:moveTo>
                <a:cubicBezTo>
                  <a:pt x="4519094" y="853339"/>
                  <a:pt x="4525657" y="859173"/>
                  <a:pt x="4525657" y="865007"/>
                </a:cubicBezTo>
                <a:cubicBezTo>
                  <a:pt x="4525657" y="873029"/>
                  <a:pt x="4519094" y="879593"/>
                  <a:pt x="4513260" y="879593"/>
                </a:cubicBezTo>
                <a:cubicBezTo>
                  <a:pt x="4505238" y="879593"/>
                  <a:pt x="4499404" y="873029"/>
                  <a:pt x="4499404" y="865007"/>
                </a:cubicBezTo>
                <a:cubicBezTo>
                  <a:pt x="4499404" y="859173"/>
                  <a:pt x="4505238" y="853339"/>
                  <a:pt x="4513260" y="853339"/>
                </a:cubicBezTo>
                <a:close/>
                <a:moveTo>
                  <a:pt x="4439056" y="853339"/>
                </a:moveTo>
                <a:cubicBezTo>
                  <a:pt x="4445619" y="853339"/>
                  <a:pt x="4451453" y="859173"/>
                  <a:pt x="4451453" y="865007"/>
                </a:cubicBezTo>
                <a:cubicBezTo>
                  <a:pt x="4451453" y="873029"/>
                  <a:pt x="4445619" y="879593"/>
                  <a:pt x="4439056" y="879593"/>
                </a:cubicBezTo>
                <a:cubicBezTo>
                  <a:pt x="4431763" y="879593"/>
                  <a:pt x="4425200" y="873029"/>
                  <a:pt x="4425200" y="865007"/>
                </a:cubicBezTo>
                <a:cubicBezTo>
                  <a:pt x="4425200" y="859173"/>
                  <a:pt x="4431763" y="853339"/>
                  <a:pt x="4439056" y="853339"/>
                </a:cubicBezTo>
                <a:close/>
                <a:moveTo>
                  <a:pt x="4366768" y="853339"/>
                </a:moveTo>
                <a:cubicBezTo>
                  <a:pt x="4374790" y="853339"/>
                  <a:pt x="4380624" y="859173"/>
                  <a:pt x="4380624" y="865007"/>
                </a:cubicBezTo>
                <a:cubicBezTo>
                  <a:pt x="4380624" y="873029"/>
                  <a:pt x="4374790" y="879593"/>
                  <a:pt x="4366768" y="879593"/>
                </a:cubicBezTo>
                <a:cubicBezTo>
                  <a:pt x="4360934" y="879593"/>
                  <a:pt x="4354371" y="873029"/>
                  <a:pt x="4354371" y="867195"/>
                </a:cubicBezTo>
                <a:cubicBezTo>
                  <a:pt x="4354371" y="859173"/>
                  <a:pt x="4360934" y="853339"/>
                  <a:pt x="4366768" y="853339"/>
                </a:cubicBezTo>
                <a:close/>
                <a:moveTo>
                  <a:pt x="4295937" y="853339"/>
                </a:moveTo>
                <a:cubicBezTo>
                  <a:pt x="4303959" y="853339"/>
                  <a:pt x="4309793" y="859173"/>
                  <a:pt x="4309793" y="867195"/>
                </a:cubicBezTo>
                <a:cubicBezTo>
                  <a:pt x="4309793" y="873029"/>
                  <a:pt x="4303959" y="879593"/>
                  <a:pt x="4295937" y="879593"/>
                </a:cubicBezTo>
                <a:cubicBezTo>
                  <a:pt x="4290103" y="879593"/>
                  <a:pt x="4283540" y="873029"/>
                  <a:pt x="4283540" y="867195"/>
                </a:cubicBezTo>
                <a:cubicBezTo>
                  <a:pt x="4283540" y="859173"/>
                  <a:pt x="4290103" y="853339"/>
                  <a:pt x="4295937" y="853339"/>
                </a:cubicBezTo>
                <a:close/>
                <a:moveTo>
                  <a:pt x="4225107" y="853339"/>
                </a:moveTo>
                <a:cubicBezTo>
                  <a:pt x="4233129" y="853339"/>
                  <a:pt x="4238963" y="859173"/>
                  <a:pt x="4238963" y="867195"/>
                </a:cubicBezTo>
                <a:cubicBezTo>
                  <a:pt x="4238963" y="873029"/>
                  <a:pt x="4233129" y="879593"/>
                  <a:pt x="4225107" y="879593"/>
                </a:cubicBezTo>
                <a:cubicBezTo>
                  <a:pt x="4217085" y="879593"/>
                  <a:pt x="4212710" y="873029"/>
                  <a:pt x="4212710" y="867195"/>
                </a:cubicBezTo>
                <a:cubicBezTo>
                  <a:pt x="4212710" y="859173"/>
                  <a:pt x="4217085" y="853339"/>
                  <a:pt x="4225107" y="853339"/>
                </a:cubicBezTo>
                <a:close/>
                <a:moveTo>
                  <a:pt x="4153295" y="853339"/>
                </a:moveTo>
                <a:cubicBezTo>
                  <a:pt x="4161078" y="853339"/>
                  <a:pt x="4168083" y="859173"/>
                  <a:pt x="4168083" y="867195"/>
                </a:cubicBezTo>
                <a:cubicBezTo>
                  <a:pt x="4168083" y="873029"/>
                  <a:pt x="4161078" y="879593"/>
                  <a:pt x="4153295" y="879593"/>
                </a:cubicBezTo>
                <a:cubicBezTo>
                  <a:pt x="4144733" y="879593"/>
                  <a:pt x="4138507" y="873029"/>
                  <a:pt x="4138507" y="867195"/>
                </a:cubicBezTo>
                <a:cubicBezTo>
                  <a:pt x="4138507" y="859173"/>
                  <a:pt x="4144733" y="853339"/>
                  <a:pt x="4153295" y="853339"/>
                </a:cubicBezTo>
                <a:close/>
                <a:moveTo>
                  <a:pt x="4082465" y="853339"/>
                </a:moveTo>
                <a:cubicBezTo>
                  <a:pt x="4090249" y="853339"/>
                  <a:pt x="4097254" y="859173"/>
                  <a:pt x="4097254" y="867195"/>
                </a:cubicBezTo>
                <a:cubicBezTo>
                  <a:pt x="4097254" y="873029"/>
                  <a:pt x="4090249" y="879593"/>
                  <a:pt x="4082465" y="879593"/>
                </a:cubicBezTo>
                <a:cubicBezTo>
                  <a:pt x="4073903" y="879593"/>
                  <a:pt x="4067676" y="873029"/>
                  <a:pt x="4067676" y="867195"/>
                </a:cubicBezTo>
                <a:cubicBezTo>
                  <a:pt x="4067676" y="859173"/>
                  <a:pt x="4073903" y="853339"/>
                  <a:pt x="4082465" y="853339"/>
                </a:cubicBezTo>
                <a:close/>
                <a:moveTo>
                  <a:pt x="4011635" y="853339"/>
                </a:moveTo>
                <a:cubicBezTo>
                  <a:pt x="4019418" y="853339"/>
                  <a:pt x="4026423" y="859173"/>
                  <a:pt x="4026423" y="867195"/>
                </a:cubicBezTo>
                <a:cubicBezTo>
                  <a:pt x="4026423" y="873029"/>
                  <a:pt x="4019418" y="879593"/>
                  <a:pt x="4011635" y="879593"/>
                </a:cubicBezTo>
                <a:cubicBezTo>
                  <a:pt x="4003073" y="879593"/>
                  <a:pt x="3996847" y="873029"/>
                  <a:pt x="3996847" y="867195"/>
                </a:cubicBezTo>
                <a:cubicBezTo>
                  <a:pt x="3996847" y="859173"/>
                  <a:pt x="4003073" y="853339"/>
                  <a:pt x="4011635" y="853339"/>
                </a:cubicBezTo>
                <a:close/>
                <a:moveTo>
                  <a:pt x="3939871" y="853339"/>
                </a:moveTo>
                <a:cubicBezTo>
                  <a:pt x="3947893" y="853339"/>
                  <a:pt x="3952268" y="859173"/>
                  <a:pt x="3952268" y="867195"/>
                </a:cubicBezTo>
                <a:cubicBezTo>
                  <a:pt x="3952268" y="873029"/>
                  <a:pt x="3947893" y="879593"/>
                  <a:pt x="3939871" y="879593"/>
                </a:cubicBezTo>
                <a:cubicBezTo>
                  <a:pt x="3932578" y="879593"/>
                  <a:pt x="3926015" y="873029"/>
                  <a:pt x="3926015" y="867195"/>
                </a:cubicBezTo>
                <a:cubicBezTo>
                  <a:pt x="3926015" y="859173"/>
                  <a:pt x="3932578" y="853339"/>
                  <a:pt x="3939871" y="853339"/>
                </a:cubicBezTo>
                <a:close/>
                <a:moveTo>
                  <a:pt x="3869042" y="853339"/>
                </a:moveTo>
                <a:cubicBezTo>
                  <a:pt x="3875605" y="853339"/>
                  <a:pt x="3881439" y="859173"/>
                  <a:pt x="3881439" y="867195"/>
                </a:cubicBezTo>
                <a:cubicBezTo>
                  <a:pt x="3881439" y="873029"/>
                  <a:pt x="3875605" y="879593"/>
                  <a:pt x="3869042" y="879593"/>
                </a:cubicBezTo>
                <a:cubicBezTo>
                  <a:pt x="3861749" y="879593"/>
                  <a:pt x="3855186" y="873029"/>
                  <a:pt x="3855186" y="867195"/>
                </a:cubicBezTo>
                <a:cubicBezTo>
                  <a:pt x="3855186" y="859173"/>
                  <a:pt x="3861749" y="853339"/>
                  <a:pt x="3869042" y="853339"/>
                </a:cubicBezTo>
                <a:close/>
                <a:moveTo>
                  <a:pt x="3796752" y="853339"/>
                </a:moveTo>
                <a:cubicBezTo>
                  <a:pt x="3804774" y="853339"/>
                  <a:pt x="3810608" y="859173"/>
                  <a:pt x="3810608" y="867195"/>
                </a:cubicBezTo>
                <a:cubicBezTo>
                  <a:pt x="3810608" y="873029"/>
                  <a:pt x="3804774" y="879593"/>
                  <a:pt x="3796752" y="879593"/>
                </a:cubicBezTo>
                <a:cubicBezTo>
                  <a:pt x="3790918" y="879593"/>
                  <a:pt x="3784355" y="873029"/>
                  <a:pt x="3784355" y="867195"/>
                </a:cubicBezTo>
                <a:cubicBezTo>
                  <a:pt x="3784355" y="859173"/>
                  <a:pt x="3790918" y="853339"/>
                  <a:pt x="3796752" y="853339"/>
                </a:cubicBezTo>
                <a:close/>
                <a:moveTo>
                  <a:pt x="3725922" y="853339"/>
                </a:moveTo>
                <a:cubicBezTo>
                  <a:pt x="3733944" y="853339"/>
                  <a:pt x="3739778" y="859173"/>
                  <a:pt x="3739778" y="867195"/>
                </a:cubicBezTo>
                <a:cubicBezTo>
                  <a:pt x="3739778" y="873029"/>
                  <a:pt x="3733944" y="879593"/>
                  <a:pt x="3725922" y="879593"/>
                </a:cubicBezTo>
                <a:cubicBezTo>
                  <a:pt x="3719359" y="879593"/>
                  <a:pt x="3713525" y="873029"/>
                  <a:pt x="3713525" y="867195"/>
                </a:cubicBezTo>
                <a:cubicBezTo>
                  <a:pt x="3713525" y="859173"/>
                  <a:pt x="3719359" y="853339"/>
                  <a:pt x="3725922" y="853339"/>
                </a:cubicBezTo>
                <a:close/>
                <a:moveTo>
                  <a:pt x="3655091" y="853339"/>
                </a:moveTo>
                <a:cubicBezTo>
                  <a:pt x="3662384" y="853339"/>
                  <a:pt x="3668947" y="859173"/>
                  <a:pt x="3668947" y="867195"/>
                </a:cubicBezTo>
                <a:cubicBezTo>
                  <a:pt x="3668947" y="873029"/>
                  <a:pt x="3662384" y="879593"/>
                  <a:pt x="3655091" y="879593"/>
                </a:cubicBezTo>
                <a:cubicBezTo>
                  <a:pt x="3647069" y="879593"/>
                  <a:pt x="3642694" y="873029"/>
                  <a:pt x="3642694" y="867195"/>
                </a:cubicBezTo>
                <a:cubicBezTo>
                  <a:pt x="3642694" y="859173"/>
                  <a:pt x="3647069" y="853339"/>
                  <a:pt x="3655091" y="853339"/>
                </a:cubicBezTo>
                <a:close/>
                <a:moveTo>
                  <a:pt x="3583280" y="853339"/>
                </a:moveTo>
                <a:cubicBezTo>
                  <a:pt x="3591064" y="853339"/>
                  <a:pt x="3598069" y="859173"/>
                  <a:pt x="3598069" y="867195"/>
                </a:cubicBezTo>
                <a:cubicBezTo>
                  <a:pt x="3598069" y="873029"/>
                  <a:pt x="3591064" y="879593"/>
                  <a:pt x="3583280" y="879593"/>
                </a:cubicBezTo>
                <a:cubicBezTo>
                  <a:pt x="3574718" y="879593"/>
                  <a:pt x="3568491" y="873029"/>
                  <a:pt x="3568491" y="867195"/>
                </a:cubicBezTo>
                <a:cubicBezTo>
                  <a:pt x="3568491" y="859173"/>
                  <a:pt x="3574718" y="853339"/>
                  <a:pt x="3583280" y="853339"/>
                </a:cubicBezTo>
                <a:close/>
                <a:moveTo>
                  <a:pt x="3512449" y="853339"/>
                </a:moveTo>
                <a:cubicBezTo>
                  <a:pt x="3520232" y="853339"/>
                  <a:pt x="3527237" y="859173"/>
                  <a:pt x="3527237" y="867195"/>
                </a:cubicBezTo>
                <a:cubicBezTo>
                  <a:pt x="3527237" y="873029"/>
                  <a:pt x="3520232" y="879593"/>
                  <a:pt x="3512449" y="879593"/>
                </a:cubicBezTo>
                <a:cubicBezTo>
                  <a:pt x="3503887" y="879593"/>
                  <a:pt x="3497661" y="873029"/>
                  <a:pt x="3497661" y="867195"/>
                </a:cubicBezTo>
                <a:cubicBezTo>
                  <a:pt x="3497661" y="859173"/>
                  <a:pt x="3503887" y="853339"/>
                  <a:pt x="3512449" y="853339"/>
                </a:cubicBezTo>
                <a:close/>
                <a:moveTo>
                  <a:pt x="3441619" y="853339"/>
                </a:moveTo>
                <a:cubicBezTo>
                  <a:pt x="3450181" y="853339"/>
                  <a:pt x="3456408" y="859173"/>
                  <a:pt x="3456408" y="867195"/>
                </a:cubicBezTo>
                <a:cubicBezTo>
                  <a:pt x="3456408" y="873029"/>
                  <a:pt x="3450181" y="879593"/>
                  <a:pt x="3441619" y="879593"/>
                </a:cubicBezTo>
                <a:cubicBezTo>
                  <a:pt x="3433835" y="879593"/>
                  <a:pt x="3426830" y="873029"/>
                  <a:pt x="3426830" y="867195"/>
                </a:cubicBezTo>
                <a:cubicBezTo>
                  <a:pt x="3426830" y="859173"/>
                  <a:pt x="3433835" y="853339"/>
                  <a:pt x="3441619" y="853339"/>
                </a:cubicBezTo>
                <a:close/>
                <a:moveTo>
                  <a:pt x="3369857" y="853339"/>
                </a:moveTo>
                <a:cubicBezTo>
                  <a:pt x="3377879" y="853339"/>
                  <a:pt x="3382254" y="859173"/>
                  <a:pt x="3382254" y="867195"/>
                </a:cubicBezTo>
                <a:cubicBezTo>
                  <a:pt x="3382254" y="873029"/>
                  <a:pt x="3377879" y="879593"/>
                  <a:pt x="3369857" y="879593"/>
                </a:cubicBezTo>
                <a:cubicBezTo>
                  <a:pt x="3362564" y="879593"/>
                  <a:pt x="3356001" y="873029"/>
                  <a:pt x="3356001" y="867195"/>
                </a:cubicBezTo>
                <a:cubicBezTo>
                  <a:pt x="3356001" y="859173"/>
                  <a:pt x="3362564" y="853339"/>
                  <a:pt x="3369857" y="853339"/>
                </a:cubicBezTo>
                <a:close/>
                <a:moveTo>
                  <a:pt x="1013589" y="853339"/>
                </a:moveTo>
                <a:cubicBezTo>
                  <a:pt x="1021181" y="853339"/>
                  <a:pt x="1028011" y="859566"/>
                  <a:pt x="1028011" y="868127"/>
                </a:cubicBezTo>
                <a:cubicBezTo>
                  <a:pt x="1028011" y="875911"/>
                  <a:pt x="1021181" y="882916"/>
                  <a:pt x="1013589" y="882916"/>
                </a:cubicBezTo>
                <a:cubicBezTo>
                  <a:pt x="1005243" y="882916"/>
                  <a:pt x="998413" y="875911"/>
                  <a:pt x="998413" y="868127"/>
                </a:cubicBezTo>
                <a:cubicBezTo>
                  <a:pt x="998413" y="859566"/>
                  <a:pt x="1005243" y="853339"/>
                  <a:pt x="1013589" y="853339"/>
                </a:cubicBezTo>
                <a:close/>
                <a:moveTo>
                  <a:pt x="368059" y="785881"/>
                </a:moveTo>
                <a:cubicBezTo>
                  <a:pt x="376081" y="785881"/>
                  <a:pt x="380456" y="790256"/>
                  <a:pt x="380456" y="797549"/>
                </a:cubicBezTo>
                <a:cubicBezTo>
                  <a:pt x="380456" y="805571"/>
                  <a:pt x="376081" y="812135"/>
                  <a:pt x="368059" y="812135"/>
                </a:cubicBezTo>
                <a:cubicBezTo>
                  <a:pt x="360766" y="812135"/>
                  <a:pt x="354203" y="805571"/>
                  <a:pt x="354203" y="797549"/>
                </a:cubicBezTo>
                <a:cubicBezTo>
                  <a:pt x="354203" y="790256"/>
                  <a:pt x="360766" y="785881"/>
                  <a:pt x="368059" y="785881"/>
                </a:cubicBezTo>
                <a:close/>
                <a:moveTo>
                  <a:pt x="297226" y="785881"/>
                </a:moveTo>
                <a:cubicBezTo>
                  <a:pt x="303791" y="785881"/>
                  <a:pt x="309624" y="790256"/>
                  <a:pt x="309624" y="797549"/>
                </a:cubicBezTo>
                <a:cubicBezTo>
                  <a:pt x="309624" y="805571"/>
                  <a:pt x="303791" y="812135"/>
                  <a:pt x="297226" y="812135"/>
                </a:cubicBezTo>
                <a:cubicBezTo>
                  <a:pt x="289933" y="812135"/>
                  <a:pt x="283371" y="805571"/>
                  <a:pt x="283371" y="797549"/>
                </a:cubicBezTo>
                <a:cubicBezTo>
                  <a:pt x="283371" y="790256"/>
                  <a:pt x="289933" y="785881"/>
                  <a:pt x="297226" y="785881"/>
                </a:cubicBezTo>
                <a:close/>
                <a:moveTo>
                  <a:pt x="226398" y="785881"/>
                </a:moveTo>
                <a:cubicBezTo>
                  <a:pt x="232233" y="785881"/>
                  <a:pt x="238797" y="790256"/>
                  <a:pt x="238797" y="797549"/>
                </a:cubicBezTo>
                <a:cubicBezTo>
                  <a:pt x="238797" y="805571"/>
                  <a:pt x="232233" y="812135"/>
                  <a:pt x="226398" y="812135"/>
                </a:cubicBezTo>
                <a:cubicBezTo>
                  <a:pt x="218375" y="812135"/>
                  <a:pt x="212542" y="805571"/>
                  <a:pt x="212542" y="797549"/>
                </a:cubicBezTo>
                <a:cubicBezTo>
                  <a:pt x="212542" y="790256"/>
                  <a:pt x="218375" y="785881"/>
                  <a:pt x="226398" y="785881"/>
                </a:cubicBezTo>
                <a:close/>
                <a:moveTo>
                  <a:pt x="154101" y="785881"/>
                </a:moveTo>
                <a:cubicBezTo>
                  <a:pt x="161394" y="785881"/>
                  <a:pt x="167957" y="790256"/>
                  <a:pt x="167957" y="797549"/>
                </a:cubicBezTo>
                <a:cubicBezTo>
                  <a:pt x="167957" y="805571"/>
                  <a:pt x="161394" y="812135"/>
                  <a:pt x="154101" y="812135"/>
                </a:cubicBezTo>
                <a:cubicBezTo>
                  <a:pt x="147538" y="812135"/>
                  <a:pt x="141704" y="805571"/>
                  <a:pt x="141704" y="797549"/>
                </a:cubicBezTo>
                <a:cubicBezTo>
                  <a:pt x="141704" y="790256"/>
                  <a:pt x="147538" y="785881"/>
                  <a:pt x="154101" y="785881"/>
                </a:cubicBezTo>
                <a:close/>
                <a:moveTo>
                  <a:pt x="83272" y="785881"/>
                </a:moveTo>
                <a:cubicBezTo>
                  <a:pt x="90564" y="785881"/>
                  <a:pt x="97128" y="790256"/>
                  <a:pt x="97128" y="797549"/>
                </a:cubicBezTo>
                <a:cubicBezTo>
                  <a:pt x="97128" y="805571"/>
                  <a:pt x="90564" y="812135"/>
                  <a:pt x="83272" y="812135"/>
                </a:cubicBezTo>
                <a:cubicBezTo>
                  <a:pt x="76708" y="812135"/>
                  <a:pt x="70874" y="805571"/>
                  <a:pt x="70874" y="797549"/>
                </a:cubicBezTo>
                <a:cubicBezTo>
                  <a:pt x="70874" y="790256"/>
                  <a:pt x="76708" y="785881"/>
                  <a:pt x="83272" y="785881"/>
                </a:cubicBezTo>
                <a:close/>
                <a:moveTo>
                  <a:pt x="12036" y="785881"/>
                </a:moveTo>
                <a:cubicBezTo>
                  <a:pt x="20281" y="785881"/>
                  <a:pt x="26277" y="790256"/>
                  <a:pt x="26277" y="797549"/>
                </a:cubicBezTo>
                <a:cubicBezTo>
                  <a:pt x="26277" y="805571"/>
                  <a:pt x="20281" y="812135"/>
                  <a:pt x="12036" y="812135"/>
                </a:cubicBezTo>
                <a:cubicBezTo>
                  <a:pt x="4541" y="812135"/>
                  <a:pt x="44" y="805571"/>
                  <a:pt x="44" y="797549"/>
                </a:cubicBezTo>
                <a:cubicBezTo>
                  <a:pt x="44" y="790256"/>
                  <a:pt x="4541" y="785881"/>
                  <a:pt x="12036" y="785881"/>
                </a:cubicBezTo>
                <a:close/>
                <a:moveTo>
                  <a:pt x="4726684" y="782507"/>
                </a:moveTo>
                <a:cubicBezTo>
                  <a:pt x="4735246" y="782507"/>
                  <a:pt x="4741472" y="789070"/>
                  <a:pt x="4741472" y="794904"/>
                </a:cubicBezTo>
                <a:cubicBezTo>
                  <a:pt x="4741472" y="802926"/>
                  <a:pt x="4735246" y="808761"/>
                  <a:pt x="4726684" y="808761"/>
                </a:cubicBezTo>
                <a:cubicBezTo>
                  <a:pt x="4718122" y="808761"/>
                  <a:pt x="4711896" y="802926"/>
                  <a:pt x="4711896" y="794904"/>
                </a:cubicBezTo>
                <a:cubicBezTo>
                  <a:pt x="4711896" y="789070"/>
                  <a:pt x="4718122" y="782507"/>
                  <a:pt x="4726684" y="782507"/>
                </a:cubicBezTo>
                <a:close/>
                <a:moveTo>
                  <a:pt x="4655853" y="782507"/>
                </a:moveTo>
                <a:cubicBezTo>
                  <a:pt x="4663637" y="782507"/>
                  <a:pt x="4670642" y="789070"/>
                  <a:pt x="4670642" y="794904"/>
                </a:cubicBezTo>
                <a:cubicBezTo>
                  <a:pt x="4670642" y="802926"/>
                  <a:pt x="4663637" y="808761"/>
                  <a:pt x="4655853" y="808761"/>
                </a:cubicBezTo>
                <a:cubicBezTo>
                  <a:pt x="4647291" y="808761"/>
                  <a:pt x="4641064" y="802926"/>
                  <a:pt x="4641064" y="794904"/>
                </a:cubicBezTo>
                <a:cubicBezTo>
                  <a:pt x="4641064" y="789070"/>
                  <a:pt x="4647291" y="782507"/>
                  <a:pt x="4655853" y="782507"/>
                </a:cubicBezTo>
                <a:close/>
                <a:moveTo>
                  <a:pt x="4584091" y="782507"/>
                </a:moveTo>
                <a:cubicBezTo>
                  <a:pt x="4591384" y="782507"/>
                  <a:pt x="4596488" y="789070"/>
                  <a:pt x="4596488" y="794904"/>
                </a:cubicBezTo>
                <a:cubicBezTo>
                  <a:pt x="4596488" y="802926"/>
                  <a:pt x="4591384" y="808761"/>
                  <a:pt x="4584091" y="808761"/>
                </a:cubicBezTo>
                <a:cubicBezTo>
                  <a:pt x="4576069" y="808761"/>
                  <a:pt x="4570235" y="802926"/>
                  <a:pt x="4570235" y="794904"/>
                </a:cubicBezTo>
                <a:cubicBezTo>
                  <a:pt x="4570235" y="789070"/>
                  <a:pt x="4576069" y="782507"/>
                  <a:pt x="4584091" y="782507"/>
                </a:cubicBezTo>
                <a:close/>
                <a:moveTo>
                  <a:pt x="4513260" y="782507"/>
                </a:moveTo>
                <a:cubicBezTo>
                  <a:pt x="4519094" y="782507"/>
                  <a:pt x="4525657" y="789070"/>
                  <a:pt x="4525657" y="794904"/>
                </a:cubicBezTo>
                <a:cubicBezTo>
                  <a:pt x="4525657" y="802926"/>
                  <a:pt x="4519094" y="808761"/>
                  <a:pt x="4513260" y="808761"/>
                </a:cubicBezTo>
                <a:cubicBezTo>
                  <a:pt x="4505238" y="808761"/>
                  <a:pt x="4499404" y="802926"/>
                  <a:pt x="4499404" y="794904"/>
                </a:cubicBezTo>
                <a:cubicBezTo>
                  <a:pt x="4499404" y="789070"/>
                  <a:pt x="4505238" y="782507"/>
                  <a:pt x="4513260" y="782507"/>
                </a:cubicBezTo>
                <a:close/>
                <a:moveTo>
                  <a:pt x="4439056" y="782507"/>
                </a:moveTo>
                <a:cubicBezTo>
                  <a:pt x="4445619" y="782507"/>
                  <a:pt x="4451453" y="789070"/>
                  <a:pt x="4451453" y="794904"/>
                </a:cubicBezTo>
                <a:cubicBezTo>
                  <a:pt x="4451453" y="802926"/>
                  <a:pt x="4445619" y="808761"/>
                  <a:pt x="4439056" y="808761"/>
                </a:cubicBezTo>
                <a:cubicBezTo>
                  <a:pt x="4431763" y="808761"/>
                  <a:pt x="4425200" y="802926"/>
                  <a:pt x="4425200" y="794904"/>
                </a:cubicBezTo>
                <a:cubicBezTo>
                  <a:pt x="4425200" y="789070"/>
                  <a:pt x="4431763" y="782507"/>
                  <a:pt x="4439056" y="782507"/>
                </a:cubicBezTo>
                <a:close/>
                <a:moveTo>
                  <a:pt x="4366768" y="782507"/>
                </a:moveTo>
                <a:cubicBezTo>
                  <a:pt x="4374790" y="782507"/>
                  <a:pt x="4380624" y="789070"/>
                  <a:pt x="4380624" y="794904"/>
                </a:cubicBezTo>
                <a:cubicBezTo>
                  <a:pt x="4380624" y="802926"/>
                  <a:pt x="4374790" y="808761"/>
                  <a:pt x="4366768" y="808761"/>
                </a:cubicBezTo>
                <a:cubicBezTo>
                  <a:pt x="4360934" y="808761"/>
                  <a:pt x="4354371" y="802926"/>
                  <a:pt x="4354371" y="794904"/>
                </a:cubicBezTo>
                <a:cubicBezTo>
                  <a:pt x="4354371" y="789070"/>
                  <a:pt x="4360934" y="782507"/>
                  <a:pt x="4366768" y="782507"/>
                </a:cubicBezTo>
                <a:close/>
                <a:moveTo>
                  <a:pt x="4295937" y="782507"/>
                </a:moveTo>
                <a:cubicBezTo>
                  <a:pt x="4303959" y="782507"/>
                  <a:pt x="4309793" y="789070"/>
                  <a:pt x="4309793" y="794904"/>
                </a:cubicBezTo>
                <a:cubicBezTo>
                  <a:pt x="4309793" y="802926"/>
                  <a:pt x="4303959" y="808761"/>
                  <a:pt x="4295937" y="808761"/>
                </a:cubicBezTo>
                <a:cubicBezTo>
                  <a:pt x="4290103" y="808761"/>
                  <a:pt x="4283540" y="802926"/>
                  <a:pt x="4283540" y="794904"/>
                </a:cubicBezTo>
                <a:cubicBezTo>
                  <a:pt x="4283540" y="789070"/>
                  <a:pt x="4290103" y="782507"/>
                  <a:pt x="4295937" y="782507"/>
                </a:cubicBezTo>
                <a:close/>
                <a:moveTo>
                  <a:pt x="4225107" y="782507"/>
                </a:moveTo>
                <a:cubicBezTo>
                  <a:pt x="4233129" y="782507"/>
                  <a:pt x="4238963" y="789070"/>
                  <a:pt x="4238963" y="794904"/>
                </a:cubicBezTo>
                <a:cubicBezTo>
                  <a:pt x="4238963" y="802926"/>
                  <a:pt x="4233129" y="808761"/>
                  <a:pt x="4225107" y="808761"/>
                </a:cubicBezTo>
                <a:cubicBezTo>
                  <a:pt x="4217085" y="808761"/>
                  <a:pt x="4212710" y="802926"/>
                  <a:pt x="4212710" y="794904"/>
                </a:cubicBezTo>
                <a:cubicBezTo>
                  <a:pt x="4212710" y="789070"/>
                  <a:pt x="4217085" y="782507"/>
                  <a:pt x="4225107" y="782507"/>
                </a:cubicBezTo>
                <a:close/>
                <a:moveTo>
                  <a:pt x="4153295" y="782507"/>
                </a:moveTo>
                <a:cubicBezTo>
                  <a:pt x="4161078" y="782507"/>
                  <a:pt x="4168083" y="789070"/>
                  <a:pt x="4168083" y="794904"/>
                </a:cubicBezTo>
                <a:cubicBezTo>
                  <a:pt x="4168083" y="802926"/>
                  <a:pt x="4161078" y="808761"/>
                  <a:pt x="4153295" y="808761"/>
                </a:cubicBezTo>
                <a:cubicBezTo>
                  <a:pt x="4144733" y="808761"/>
                  <a:pt x="4138507" y="802926"/>
                  <a:pt x="4138507" y="794904"/>
                </a:cubicBezTo>
                <a:cubicBezTo>
                  <a:pt x="4138507" y="789070"/>
                  <a:pt x="4144733" y="782507"/>
                  <a:pt x="4153295" y="782507"/>
                </a:cubicBezTo>
                <a:close/>
                <a:moveTo>
                  <a:pt x="4082465" y="782507"/>
                </a:moveTo>
                <a:cubicBezTo>
                  <a:pt x="4090249" y="782507"/>
                  <a:pt x="4097254" y="789070"/>
                  <a:pt x="4097254" y="794904"/>
                </a:cubicBezTo>
                <a:cubicBezTo>
                  <a:pt x="4097254" y="802926"/>
                  <a:pt x="4090249" y="808761"/>
                  <a:pt x="4082465" y="808761"/>
                </a:cubicBezTo>
                <a:cubicBezTo>
                  <a:pt x="4073903" y="808761"/>
                  <a:pt x="4067676" y="802926"/>
                  <a:pt x="4067676" y="794904"/>
                </a:cubicBezTo>
                <a:cubicBezTo>
                  <a:pt x="4067676" y="789070"/>
                  <a:pt x="4073903" y="782507"/>
                  <a:pt x="4082465" y="782507"/>
                </a:cubicBezTo>
                <a:close/>
                <a:moveTo>
                  <a:pt x="4010703" y="782507"/>
                </a:moveTo>
                <a:cubicBezTo>
                  <a:pt x="4017996" y="782507"/>
                  <a:pt x="4023100" y="789070"/>
                  <a:pt x="4023100" y="794904"/>
                </a:cubicBezTo>
                <a:cubicBezTo>
                  <a:pt x="4023100" y="802926"/>
                  <a:pt x="4017996" y="808761"/>
                  <a:pt x="4010703" y="808761"/>
                </a:cubicBezTo>
                <a:cubicBezTo>
                  <a:pt x="4002681" y="808761"/>
                  <a:pt x="3996847" y="802926"/>
                  <a:pt x="3996847" y="794904"/>
                </a:cubicBezTo>
                <a:cubicBezTo>
                  <a:pt x="3996847" y="789070"/>
                  <a:pt x="4002681" y="782507"/>
                  <a:pt x="4010703" y="782507"/>
                </a:cubicBezTo>
                <a:close/>
                <a:moveTo>
                  <a:pt x="3939871" y="782507"/>
                </a:moveTo>
                <a:cubicBezTo>
                  <a:pt x="3946434" y="782507"/>
                  <a:pt x="3952268" y="789070"/>
                  <a:pt x="3952268" y="794904"/>
                </a:cubicBezTo>
                <a:cubicBezTo>
                  <a:pt x="3952268" y="802926"/>
                  <a:pt x="3946434" y="808761"/>
                  <a:pt x="3939871" y="808761"/>
                </a:cubicBezTo>
                <a:cubicBezTo>
                  <a:pt x="3932578" y="808761"/>
                  <a:pt x="3926015" y="802926"/>
                  <a:pt x="3926015" y="794904"/>
                </a:cubicBezTo>
                <a:cubicBezTo>
                  <a:pt x="3926015" y="789070"/>
                  <a:pt x="3932578" y="782507"/>
                  <a:pt x="3939871" y="782507"/>
                </a:cubicBezTo>
                <a:close/>
                <a:moveTo>
                  <a:pt x="3869042" y="782507"/>
                </a:moveTo>
                <a:cubicBezTo>
                  <a:pt x="3875605" y="782507"/>
                  <a:pt x="3881439" y="789070"/>
                  <a:pt x="3881439" y="794904"/>
                </a:cubicBezTo>
                <a:cubicBezTo>
                  <a:pt x="3881439" y="802926"/>
                  <a:pt x="3875605" y="808761"/>
                  <a:pt x="3869042" y="808761"/>
                </a:cubicBezTo>
                <a:cubicBezTo>
                  <a:pt x="3861749" y="808761"/>
                  <a:pt x="3855186" y="802926"/>
                  <a:pt x="3855186" y="794904"/>
                </a:cubicBezTo>
                <a:cubicBezTo>
                  <a:pt x="3855186" y="789070"/>
                  <a:pt x="3861749" y="782507"/>
                  <a:pt x="3869042" y="782507"/>
                </a:cubicBezTo>
                <a:close/>
                <a:moveTo>
                  <a:pt x="3796752" y="782507"/>
                </a:moveTo>
                <a:cubicBezTo>
                  <a:pt x="3804774" y="782507"/>
                  <a:pt x="3810608" y="789070"/>
                  <a:pt x="3810608" y="796363"/>
                </a:cubicBezTo>
                <a:cubicBezTo>
                  <a:pt x="3810608" y="802926"/>
                  <a:pt x="3804774" y="808761"/>
                  <a:pt x="3796752" y="808761"/>
                </a:cubicBezTo>
                <a:cubicBezTo>
                  <a:pt x="3790918" y="808761"/>
                  <a:pt x="3784355" y="802926"/>
                  <a:pt x="3784355" y="796363"/>
                </a:cubicBezTo>
                <a:cubicBezTo>
                  <a:pt x="3784355" y="789070"/>
                  <a:pt x="3790918" y="782507"/>
                  <a:pt x="3796752" y="782507"/>
                </a:cubicBezTo>
                <a:close/>
                <a:moveTo>
                  <a:pt x="3725922" y="782507"/>
                </a:moveTo>
                <a:cubicBezTo>
                  <a:pt x="3733944" y="782507"/>
                  <a:pt x="3739778" y="789070"/>
                  <a:pt x="3739778" y="796363"/>
                </a:cubicBezTo>
                <a:cubicBezTo>
                  <a:pt x="3739778" y="802926"/>
                  <a:pt x="3733944" y="808761"/>
                  <a:pt x="3725922" y="808761"/>
                </a:cubicBezTo>
                <a:cubicBezTo>
                  <a:pt x="3719359" y="808761"/>
                  <a:pt x="3713525" y="802926"/>
                  <a:pt x="3713525" y="796363"/>
                </a:cubicBezTo>
                <a:cubicBezTo>
                  <a:pt x="3713525" y="789070"/>
                  <a:pt x="3719359" y="782507"/>
                  <a:pt x="3725922" y="782507"/>
                </a:cubicBezTo>
                <a:close/>
                <a:moveTo>
                  <a:pt x="3655091" y="782507"/>
                </a:moveTo>
                <a:cubicBezTo>
                  <a:pt x="3662384" y="782507"/>
                  <a:pt x="3668947" y="789070"/>
                  <a:pt x="3668947" y="796363"/>
                </a:cubicBezTo>
                <a:cubicBezTo>
                  <a:pt x="3668947" y="802926"/>
                  <a:pt x="3662384" y="808761"/>
                  <a:pt x="3655091" y="808761"/>
                </a:cubicBezTo>
                <a:cubicBezTo>
                  <a:pt x="3647069" y="808761"/>
                  <a:pt x="3642694" y="802926"/>
                  <a:pt x="3642694" y="796363"/>
                </a:cubicBezTo>
                <a:cubicBezTo>
                  <a:pt x="3642694" y="789070"/>
                  <a:pt x="3647069" y="782507"/>
                  <a:pt x="3655091" y="782507"/>
                </a:cubicBezTo>
                <a:close/>
                <a:moveTo>
                  <a:pt x="3583280" y="782507"/>
                </a:moveTo>
                <a:cubicBezTo>
                  <a:pt x="3591064" y="782507"/>
                  <a:pt x="3598069" y="789070"/>
                  <a:pt x="3598069" y="796363"/>
                </a:cubicBezTo>
                <a:cubicBezTo>
                  <a:pt x="3598069" y="802926"/>
                  <a:pt x="3591064" y="808761"/>
                  <a:pt x="3583280" y="808761"/>
                </a:cubicBezTo>
                <a:cubicBezTo>
                  <a:pt x="3574718" y="808761"/>
                  <a:pt x="3568491" y="802926"/>
                  <a:pt x="3568491" y="796363"/>
                </a:cubicBezTo>
                <a:cubicBezTo>
                  <a:pt x="3568491" y="789070"/>
                  <a:pt x="3574718" y="782507"/>
                  <a:pt x="3583280" y="782507"/>
                </a:cubicBezTo>
                <a:close/>
                <a:moveTo>
                  <a:pt x="3512449" y="782507"/>
                </a:moveTo>
                <a:cubicBezTo>
                  <a:pt x="3520232" y="782507"/>
                  <a:pt x="3527237" y="789070"/>
                  <a:pt x="3527237" y="796363"/>
                </a:cubicBezTo>
                <a:cubicBezTo>
                  <a:pt x="3527237" y="802926"/>
                  <a:pt x="3520232" y="808761"/>
                  <a:pt x="3512449" y="808761"/>
                </a:cubicBezTo>
                <a:cubicBezTo>
                  <a:pt x="3503887" y="808761"/>
                  <a:pt x="3497661" y="802926"/>
                  <a:pt x="3497661" y="796363"/>
                </a:cubicBezTo>
                <a:cubicBezTo>
                  <a:pt x="3497661" y="789070"/>
                  <a:pt x="3503887" y="782507"/>
                  <a:pt x="3512449" y="782507"/>
                </a:cubicBezTo>
                <a:close/>
                <a:moveTo>
                  <a:pt x="3441619" y="782507"/>
                </a:moveTo>
                <a:cubicBezTo>
                  <a:pt x="3450181" y="782507"/>
                  <a:pt x="3456408" y="789070"/>
                  <a:pt x="3456408" y="796363"/>
                </a:cubicBezTo>
                <a:cubicBezTo>
                  <a:pt x="3456408" y="802926"/>
                  <a:pt x="3450181" y="808761"/>
                  <a:pt x="3441619" y="808761"/>
                </a:cubicBezTo>
                <a:cubicBezTo>
                  <a:pt x="3433835" y="808761"/>
                  <a:pt x="3426830" y="802926"/>
                  <a:pt x="3426830" y="796363"/>
                </a:cubicBezTo>
                <a:cubicBezTo>
                  <a:pt x="3426830" y="789070"/>
                  <a:pt x="3433835" y="782507"/>
                  <a:pt x="3441619" y="782507"/>
                </a:cubicBezTo>
                <a:close/>
                <a:moveTo>
                  <a:pt x="3369857" y="782507"/>
                </a:moveTo>
                <a:cubicBezTo>
                  <a:pt x="3377879" y="782507"/>
                  <a:pt x="3382254" y="789070"/>
                  <a:pt x="3382254" y="796363"/>
                </a:cubicBezTo>
                <a:cubicBezTo>
                  <a:pt x="3382254" y="802926"/>
                  <a:pt x="3377879" y="808761"/>
                  <a:pt x="3369857" y="808761"/>
                </a:cubicBezTo>
                <a:cubicBezTo>
                  <a:pt x="3362564" y="808761"/>
                  <a:pt x="3356001" y="802926"/>
                  <a:pt x="3356001" y="796363"/>
                </a:cubicBezTo>
                <a:cubicBezTo>
                  <a:pt x="3356001" y="789070"/>
                  <a:pt x="3362564" y="782507"/>
                  <a:pt x="3369857" y="782507"/>
                </a:cubicBezTo>
                <a:close/>
                <a:moveTo>
                  <a:pt x="3299083" y="782507"/>
                </a:moveTo>
                <a:cubicBezTo>
                  <a:pt x="3305645" y="782507"/>
                  <a:pt x="3311480" y="789070"/>
                  <a:pt x="3311480" y="796363"/>
                </a:cubicBezTo>
                <a:cubicBezTo>
                  <a:pt x="3311480" y="802926"/>
                  <a:pt x="3305645" y="808761"/>
                  <a:pt x="3299083" y="808761"/>
                </a:cubicBezTo>
                <a:cubicBezTo>
                  <a:pt x="3291789" y="808761"/>
                  <a:pt x="3285229" y="802926"/>
                  <a:pt x="3285229" y="796363"/>
                </a:cubicBezTo>
                <a:cubicBezTo>
                  <a:pt x="3285229" y="789070"/>
                  <a:pt x="3291789" y="782507"/>
                  <a:pt x="3299083" y="782507"/>
                </a:cubicBezTo>
                <a:close/>
                <a:moveTo>
                  <a:pt x="3228250" y="782507"/>
                </a:moveTo>
                <a:cubicBezTo>
                  <a:pt x="3234814" y="782507"/>
                  <a:pt x="3240649" y="789070"/>
                  <a:pt x="3240649" y="796363"/>
                </a:cubicBezTo>
                <a:cubicBezTo>
                  <a:pt x="3240649" y="802926"/>
                  <a:pt x="3234814" y="808761"/>
                  <a:pt x="3228250" y="808761"/>
                </a:cubicBezTo>
                <a:cubicBezTo>
                  <a:pt x="3220230" y="808761"/>
                  <a:pt x="3214395" y="802926"/>
                  <a:pt x="3214395" y="796363"/>
                </a:cubicBezTo>
                <a:cubicBezTo>
                  <a:pt x="3214395" y="789070"/>
                  <a:pt x="3220230" y="782507"/>
                  <a:pt x="3228250" y="782507"/>
                </a:cubicBezTo>
                <a:close/>
                <a:moveTo>
                  <a:pt x="3152591" y="782507"/>
                </a:moveTo>
                <a:cubicBezTo>
                  <a:pt x="3159884" y="782507"/>
                  <a:pt x="3166447" y="789070"/>
                  <a:pt x="3166447" y="796363"/>
                </a:cubicBezTo>
                <a:cubicBezTo>
                  <a:pt x="3166447" y="802926"/>
                  <a:pt x="3159884" y="808761"/>
                  <a:pt x="3152591" y="808761"/>
                </a:cubicBezTo>
                <a:cubicBezTo>
                  <a:pt x="3146027" y="808761"/>
                  <a:pt x="3140193" y="802926"/>
                  <a:pt x="3140193" y="796363"/>
                </a:cubicBezTo>
                <a:cubicBezTo>
                  <a:pt x="3140193" y="789070"/>
                  <a:pt x="3146027" y="782507"/>
                  <a:pt x="3152591" y="782507"/>
                </a:cubicBezTo>
                <a:close/>
                <a:moveTo>
                  <a:pt x="1226672" y="782507"/>
                </a:moveTo>
                <a:cubicBezTo>
                  <a:pt x="1233964" y="782507"/>
                  <a:pt x="1240529" y="789337"/>
                  <a:pt x="1240529" y="796926"/>
                </a:cubicBezTo>
                <a:cubicBezTo>
                  <a:pt x="1240529" y="805275"/>
                  <a:pt x="1233964" y="812105"/>
                  <a:pt x="1226672" y="812105"/>
                </a:cubicBezTo>
                <a:cubicBezTo>
                  <a:pt x="1218658" y="812105"/>
                  <a:pt x="1214283" y="805275"/>
                  <a:pt x="1214283" y="796926"/>
                </a:cubicBezTo>
                <a:cubicBezTo>
                  <a:pt x="1214283" y="789337"/>
                  <a:pt x="1218658" y="782507"/>
                  <a:pt x="1226672" y="782507"/>
                </a:cubicBezTo>
                <a:close/>
                <a:moveTo>
                  <a:pt x="1154869" y="782507"/>
                </a:moveTo>
                <a:cubicBezTo>
                  <a:pt x="1162652" y="782507"/>
                  <a:pt x="1169658" y="789337"/>
                  <a:pt x="1169658" y="796926"/>
                </a:cubicBezTo>
                <a:cubicBezTo>
                  <a:pt x="1169658" y="805275"/>
                  <a:pt x="1162652" y="812105"/>
                  <a:pt x="1154869" y="812105"/>
                </a:cubicBezTo>
                <a:cubicBezTo>
                  <a:pt x="1146307" y="812105"/>
                  <a:pt x="1140080" y="805275"/>
                  <a:pt x="1140080" y="796926"/>
                </a:cubicBezTo>
                <a:cubicBezTo>
                  <a:pt x="1140080" y="789337"/>
                  <a:pt x="1146307" y="782507"/>
                  <a:pt x="1154869" y="782507"/>
                </a:cubicBezTo>
                <a:close/>
                <a:moveTo>
                  <a:pt x="1084040" y="782507"/>
                </a:moveTo>
                <a:cubicBezTo>
                  <a:pt x="1091822" y="782507"/>
                  <a:pt x="1098826" y="789337"/>
                  <a:pt x="1098826" y="796926"/>
                </a:cubicBezTo>
                <a:cubicBezTo>
                  <a:pt x="1098826" y="805275"/>
                  <a:pt x="1091822" y="812105"/>
                  <a:pt x="1084040" y="812105"/>
                </a:cubicBezTo>
                <a:cubicBezTo>
                  <a:pt x="1075478" y="812105"/>
                  <a:pt x="1069250" y="805275"/>
                  <a:pt x="1069250" y="796926"/>
                </a:cubicBezTo>
                <a:cubicBezTo>
                  <a:pt x="1069250" y="789337"/>
                  <a:pt x="1075478" y="782507"/>
                  <a:pt x="1084040" y="782507"/>
                </a:cubicBezTo>
                <a:close/>
                <a:moveTo>
                  <a:pt x="1013594" y="782507"/>
                </a:moveTo>
                <a:cubicBezTo>
                  <a:pt x="1021186" y="782507"/>
                  <a:pt x="1028015" y="789337"/>
                  <a:pt x="1028015" y="796926"/>
                </a:cubicBezTo>
                <a:cubicBezTo>
                  <a:pt x="1028015" y="805275"/>
                  <a:pt x="1021186" y="812105"/>
                  <a:pt x="1013594" y="812105"/>
                </a:cubicBezTo>
                <a:cubicBezTo>
                  <a:pt x="1005249" y="812105"/>
                  <a:pt x="998417" y="805275"/>
                  <a:pt x="998417" y="796926"/>
                </a:cubicBezTo>
                <a:cubicBezTo>
                  <a:pt x="998417" y="789337"/>
                  <a:pt x="1005249" y="782507"/>
                  <a:pt x="1013594" y="782507"/>
                </a:cubicBezTo>
                <a:close/>
                <a:moveTo>
                  <a:pt x="941447" y="782507"/>
                </a:moveTo>
                <a:cubicBezTo>
                  <a:pt x="949468" y="782507"/>
                  <a:pt x="953844" y="789337"/>
                  <a:pt x="953844" y="796926"/>
                </a:cubicBezTo>
                <a:cubicBezTo>
                  <a:pt x="953844" y="805275"/>
                  <a:pt x="949468" y="812105"/>
                  <a:pt x="941447" y="812105"/>
                </a:cubicBezTo>
                <a:cubicBezTo>
                  <a:pt x="934155" y="812105"/>
                  <a:pt x="927591" y="805275"/>
                  <a:pt x="927591" y="796926"/>
                </a:cubicBezTo>
                <a:cubicBezTo>
                  <a:pt x="927591" y="789337"/>
                  <a:pt x="934155" y="782507"/>
                  <a:pt x="941447" y="782507"/>
                </a:cubicBezTo>
                <a:close/>
                <a:moveTo>
                  <a:pt x="870615" y="782507"/>
                </a:moveTo>
                <a:cubicBezTo>
                  <a:pt x="877179" y="782507"/>
                  <a:pt x="883013" y="789337"/>
                  <a:pt x="883013" y="796926"/>
                </a:cubicBezTo>
                <a:cubicBezTo>
                  <a:pt x="883013" y="805275"/>
                  <a:pt x="877179" y="812105"/>
                  <a:pt x="870615" y="812105"/>
                </a:cubicBezTo>
                <a:cubicBezTo>
                  <a:pt x="863322" y="812105"/>
                  <a:pt x="856759" y="805275"/>
                  <a:pt x="856759" y="796926"/>
                </a:cubicBezTo>
                <a:cubicBezTo>
                  <a:pt x="856759" y="789337"/>
                  <a:pt x="863322" y="782507"/>
                  <a:pt x="870615" y="782507"/>
                </a:cubicBezTo>
                <a:close/>
                <a:moveTo>
                  <a:pt x="799784" y="782507"/>
                </a:moveTo>
                <a:cubicBezTo>
                  <a:pt x="806349" y="782507"/>
                  <a:pt x="812183" y="789337"/>
                  <a:pt x="812183" y="796926"/>
                </a:cubicBezTo>
                <a:cubicBezTo>
                  <a:pt x="812183" y="805275"/>
                  <a:pt x="806349" y="812105"/>
                  <a:pt x="799784" y="812105"/>
                </a:cubicBezTo>
                <a:cubicBezTo>
                  <a:pt x="792492" y="812105"/>
                  <a:pt x="785929" y="805275"/>
                  <a:pt x="785929" y="796926"/>
                </a:cubicBezTo>
                <a:cubicBezTo>
                  <a:pt x="785929" y="789337"/>
                  <a:pt x="792492" y="782507"/>
                  <a:pt x="799784" y="782507"/>
                </a:cubicBezTo>
                <a:close/>
                <a:moveTo>
                  <a:pt x="724123" y="782507"/>
                </a:moveTo>
                <a:cubicBezTo>
                  <a:pt x="731417" y="782507"/>
                  <a:pt x="737981" y="789337"/>
                  <a:pt x="737981" y="796926"/>
                </a:cubicBezTo>
                <a:cubicBezTo>
                  <a:pt x="737981" y="805275"/>
                  <a:pt x="731417" y="812105"/>
                  <a:pt x="724123" y="812105"/>
                </a:cubicBezTo>
                <a:cubicBezTo>
                  <a:pt x="717559" y="812105"/>
                  <a:pt x="711726" y="805275"/>
                  <a:pt x="711726" y="796926"/>
                </a:cubicBezTo>
                <a:cubicBezTo>
                  <a:pt x="711726" y="789337"/>
                  <a:pt x="717559" y="782507"/>
                  <a:pt x="724123" y="782507"/>
                </a:cubicBezTo>
                <a:close/>
                <a:moveTo>
                  <a:pt x="653293" y="782507"/>
                </a:moveTo>
                <a:cubicBezTo>
                  <a:pt x="660586" y="782507"/>
                  <a:pt x="667149" y="789337"/>
                  <a:pt x="667149" y="796926"/>
                </a:cubicBezTo>
                <a:cubicBezTo>
                  <a:pt x="667149" y="805275"/>
                  <a:pt x="660586" y="812105"/>
                  <a:pt x="653293" y="812105"/>
                </a:cubicBezTo>
                <a:cubicBezTo>
                  <a:pt x="645271" y="812105"/>
                  <a:pt x="640896" y="805275"/>
                  <a:pt x="640896" y="796926"/>
                </a:cubicBezTo>
                <a:cubicBezTo>
                  <a:pt x="640896" y="789337"/>
                  <a:pt x="645271" y="782507"/>
                  <a:pt x="653293" y="782507"/>
                </a:cubicBezTo>
                <a:close/>
                <a:moveTo>
                  <a:pt x="584855" y="782507"/>
                </a:moveTo>
                <a:cubicBezTo>
                  <a:pt x="592639" y="782507"/>
                  <a:pt x="599643" y="789337"/>
                  <a:pt x="599643" y="796926"/>
                </a:cubicBezTo>
                <a:cubicBezTo>
                  <a:pt x="599643" y="805275"/>
                  <a:pt x="592639" y="812105"/>
                  <a:pt x="584855" y="812105"/>
                </a:cubicBezTo>
                <a:cubicBezTo>
                  <a:pt x="576293" y="812105"/>
                  <a:pt x="570066" y="805275"/>
                  <a:pt x="570066" y="796926"/>
                </a:cubicBezTo>
                <a:cubicBezTo>
                  <a:pt x="570066" y="789337"/>
                  <a:pt x="576293" y="782507"/>
                  <a:pt x="584855" y="782507"/>
                </a:cubicBezTo>
                <a:close/>
                <a:moveTo>
                  <a:pt x="513654" y="782507"/>
                </a:moveTo>
                <a:cubicBezTo>
                  <a:pt x="522003" y="782507"/>
                  <a:pt x="528831" y="789337"/>
                  <a:pt x="528831" y="796926"/>
                </a:cubicBezTo>
                <a:cubicBezTo>
                  <a:pt x="528831" y="805275"/>
                  <a:pt x="522003" y="812105"/>
                  <a:pt x="513654" y="812105"/>
                </a:cubicBezTo>
                <a:cubicBezTo>
                  <a:pt x="506065" y="812105"/>
                  <a:pt x="499235" y="805275"/>
                  <a:pt x="499235" y="796926"/>
                </a:cubicBezTo>
                <a:cubicBezTo>
                  <a:pt x="499235" y="789337"/>
                  <a:pt x="506065" y="782507"/>
                  <a:pt x="513654" y="782507"/>
                </a:cubicBezTo>
                <a:close/>
                <a:moveTo>
                  <a:pt x="439821" y="782507"/>
                </a:moveTo>
                <a:cubicBezTo>
                  <a:pt x="448384" y="782507"/>
                  <a:pt x="454611" y="789337"/>
                  <a:pt x="454611" y="796926"/>
                </a:cubicBezTo>
                <a:cubicBezTo>
                  <a:pt x="454611" y="805275"/>
                  <a:pt x="448384" y="812105"/>
                  <a:pt x="439821" y="812105"/>
                </a:cubicBezTo>
                <a:cubicBezTo>
                  <a:pt x="432038" y="812105"/>
                  <a:pt x="425033" y="805275"/>
                  <a:pt x="425033" y="796926"/>
                </a:cubicBezTo>
                <a:cubicBezTo>
                  <a:pt x="425033" y="789337"/>
                  <a:pt x="432038" y="782507"/>
                  <a:pt x="439821" y="782507"/>
                </a:cubicBezTo>
                <a:close/>
                <a:moveTo>
                  <a:pt x="4439056" y="711678"/>
                </a:moveTo>
                <a:cubicBezTo>
                  <a:pt x="4445619" y="711678"/>
                  <a:pt x="4451453" y="716783"/>
                  <a:pt x="4451453" y="724075"/>
                </a:cubicBezTo>
                <a:cubicBezTo>
                  <a:pt x="4451453" y="732097"/>
                  <a:pt x="4445619" y="737932"/>
                  <a:pt x="4439056" y="737932"/>
                </a:cubicBezTo>
                <a:cubicBezTo>
                  <a:pt x="4431763" y="737932"/>
                  <a:pt x="4425200" y="732097"/>
                  <a:pt x="4425200" y="724075"/>
                </a:cubicBezTo>
                <a:cubicBezTo>
                  <a:pt x="4425200" y="716783"/>
                  <a:pt x="4431763" y="711678"/>
                  <a:pt x="4439056" y="711678"/>
                </a:cubicBezTo>
                <a:close/>
                <a:moveTo>
                  <a:pt x="4366768" y="711678"/>
                </a:moveTo>
                <a:cubicBezTo>
                  <a:pt x="4374790" y="711678"/>
                  <a:pt x="4380624" y="716783"/>
                  <a:pt x="4380624" y="724075"/>
                </a:cubicBezTo>
                <a:cubicBezTo>
                  <a:pt x="4380624" y="732097"/>
                  <a:pt x="4374790" y="737932"/>
                  <a:pt x="4366768" y="737932"/>
                </a:cubicBezTo>
                <a:cubicBezTo>
                  <a:pt x="4360934" y="737932"/>
                  <a:pt x="4354371" y="732097"/>
                  <a:pt x="4354371" y="724075"/>
                </a:cubicBezTo>
                <a:cubicBezTo>
                  <a:pt x="4354371" y="716783"/>
                  <a:pt x="4360934" y="711678"/>
                  <a:pt x="4366768" y="711678"/>
                </a:cubicBezTo>
                <a:close/>
                <a:moveTo>
                  <a:pt x="4295937" y="711678"/>
                </a:moveTo>
                <a:cubicBezTo>
                  <a:pt x="4303959" y="711678"/>
                  <a:pt x="4309793" y="716783"/>
                  <a:pt x="4309793" y="724075"/>
                </a:cubicBezTo>
                <a:cubicBezTo>
                  <a:pt x="4309793" y="732097"/>
                  <a:pt x="4303959" y="737932"/>
                  <a:pt x="4295937" y="737932"/>
                </a:cubicBezTo>
                <a:cubicBezTo>
                  <a:pt x="4290103" y="737932"/>
                  <a:pt x="4283540" y="732097"/>
                  <a:pt x="4283540" y="724075"/>
                </a:cubicBezTo>
                <a:cubicBezTo>
                  <a:pt x="4283540" y="716783"/>
                  <a:pt x="4290103" y="711678"/>
                  <a:pt x="4295937" y="711678"/>
                </a:cubicBezTo>
                <a:close/>
                <a:moveTo>
                  <a:pt x="4225107" y="711678"/>
                </a:moveTo>
                <a:cubicBezTo>
                  <a:pt x="4233129" y="711678"/>
                  <a:pt x="4238963" y="718241"/>
                  <a:pt x="4238963" y="724075"/>
                </a:cubicBezTo>
                <a:cubicBezTo>
                  <a:pt x="4238963" y="732097"/>
                  <a:pt x="4233129" y="737932"/>
                  <a:pt x="4225107" y="737932"/>
                </a:cubicBezTo>
                <a:cubicBezTo>
                  <a:pt x="4217085" y="737932"/>
                  <a:pt x="4212710" y="732097"/>
                  <a:pt x="4212710" y="724075"/>
                </a:cubicBezTo>
                <a:cubicBezTo>
                  <a:pt x="4212710" y="718241"/>
                  <a:pt x="4217085" y="711678"/>
                  <a:pt x="4225107" y="711678"/>
                </a:cubicBezTo>
                <a:close/>
                <a:moveTo>
                  <a:pt x="4153295" y="711678"/>
                </a:moveTo>
                <a:cubicBezTo>
                  <a:pt x="4161078" y="711678"/>
                  <a:pt x="4168083" y="718241"/>
                  <a:pt x="4168083" y="724075"/>
                </a:cubicBezTo>
                <a:cubicBezTo>
                  <a:pt x="4168083" y="732097"/>
                  <a:pt x="4161078" y="737932"/>
                  <a:pt x="4153295" y="737932"/>
                </a:cubicBezTo>
                <a:cubicBezTo>
                  <a:pt x="4144733" y="737932"/>
                  <a:pt x="4138507" y="732097"/>
                  <a:pt x="4138507" y="724075"/>
                </a:cubicBezTo>
                <a:cubicBezTo>
                  <a:pt x="4138507" y="718241"/>
                  <a:pt x="4144733" y="711678"/>
                  <a:pt x="4153295" y="711678"/>
                </a:cubicBezTo>
                <a:close/>
                <a:moveTo>
                  <a:pt x="4082465" y="711678"/>
                </a:moveTo>
                <a:cubicBezTo>
                  <a:pt x="4090249" y="711678"/>
                  <a:pt x="4097254" y="718241"/>
                  <a:pt x="4097254" y="724075"/>
                </a:cubicBezTo>
                <a:cubicBezTo>
                  <a:pt x="4097254" y="732097"/>
                  <a:pt x="4090249" y="737932"/>
                  <a:pt x="4082465" y="737932"/>
                </a:cubicBezTo>
                <a:cubicBezTo>
                  <a:pt x="4073903" y="737932"/>
                  <a:pt x="4067676" y="732097"/>
                  <a:pt x="4067676" y="724075"/>
                </a:cubicBezTo>
                <a:cubicBezTo>
                  <a:pt x="4067676" y="718241"/>
                  <a:pt x="4073903" y="711678"/>
                  <a:pt x="4082465" y="711678"/>
                </a:cubicBezTo>
                <a:close/>
                <a:moveTo>
                  <a:pt x="4010703" y="711678"/>
                </a:moveTo>
                <a:cubicBezTo>
                  <a:pt x="4017996" y="711678"/>
                  <a:pt x="4023100" y="718241"/>
                  <a:pt x="4023100" y="724075"/>
                </a:cubicBezTo>
                <a:cubicBezTo>
                  <a:pt x="4023100" y="732097"/>
                  <a:pt x="4017996" y="737932"/>
                  <a:pt x="4010703" y="737932"/>
                </a:cubicBezTo>
                <a:cubicBezTo>
                  <a:pt x="4002681" y="737932"/>
                  <a:pt x="3996847" y="732097"/>
                  <a:pt x="3996847" y="724075"/>
                </a:cubicBezTo>
                <a:cubicBezTo>
                  <a:pt x="3996847" y="718241"/>
                  <a:pt x="4002681" y="711678"/>
                  <a:pt x="4010703" y="711678"/>
                </a:cubicBezTo>
                <a:close/>
                <a:moveTo>
                  <a:pt x="3939871" y="711678"/>
                </a:moveTo>
                <a:cubicBezTo>
                  <a:pt x="3946434" y="711678"/>
                  <a:pt x="3952268" y="718241"/>
                  <a:pt x="3952268" y="724075"/>
                </a:cubicBezTo>
                <a:cubicBezTo>
                  <a:pt x="3952268" y="732097"/>
                  <a:pt x="3946434" y="737932"/>
                  <a:pt x="3939871" y="737932"/>
                </a:cubicBezTo>
                <a:cubicBezTo>
                  <a:pt x="3932578" y="737932"/>
                  <a:pt x="3926015" y="732097"/>
                  <a:pt x="3926015" y="724075"/>
                </a:cubicBezTo>
                <a:cubicBezTo>
                  <a:pt x="3926015" y="718241"/>
                  <a:pt x="3932578" y="711678"/>
                  <a:pt x="3939871" y="711678"/>
                </a:cubicBezTo>
                <a:close/>
                <a:moveTo>
                  <a:pt x="3869042" y="711678"/>
                </a:moveTo>
                <a:cubicBezTo>
                  <a:pt x="3875605" y="711678"/>
                  <a:pt x="3881439" y="718241"/>
                  <a:pt x="3881439" y="724075"/>
                </a:cubicBezTo>
                <a:cubicBezTo>
                  <a:pt x="3881439" y="732097"/>
                  <a:pt x="3875605" y="737932"/>
                  <a:pt x="3869042" y="737932"/>
                </a:cubicBezTo>
                <a:cubicBezTo>
                  <a:pt x="3861749" y="737932"/>
                  <a:pt x="3855186" y="732097"/>
                  <a:pt x="3855186" y="724075"/>
                </a:cubicBezTo>
                <a:cubicBezTo>
                  <a:pt x="3855186" y="718241"/>
                  <a:pt x="3861749" y="711678"/>
                  <a:pt x="3869042" y="711678"/>
                </a:cubicBezTo>
                <a:close/>
                <a:moveTo>
                  <a:pt x="3796752" y="711678"/>
                </a:moveTo>
                <a:cubicBezTo>
                  <a:pt x="3804774" y="711678"/>
                  <a:pt x="3810608" y="718241"/>
                  <a:pt x="3810608" y="724075"/>
                </a:cubicBezTo>
                <a:cubicBezTo>
                  <a:pt x="3810608" y="732097"/>
                  <a:pt x="3804774" y="737932"/>
                  <a:pt x="3796752" y="737932"/>
                </a:cubicBezTo>
                <a:cubicBezTo>
                  <a:pt x="3790918" y="737932"/>
                  <a:pt x="3784355" y="732097"/>
                  <a:pt x="3784355" y="724075"/>
                </a:cubicBezTo>
                <a:cubicBezTo>
                  <a:pt x="3784355" y="718241"/>
                  <a:pt x="3790918" y="711678"/>
                  <a:pt x="3796752" y="711678"/>
                </a:cubicBezTo>
                <a:close/>
                <a:moveTo>
                  <a:pt x="3725922" y="711678"/>
                </a:moveTo>
                <a:cubicBezTo>
                  <a:pt x="3733944" y="711678"/>
                  <a:pt x="3739778" y="718241"/>
                  <a:pt x="3739778" y="724075"/>
                </a:cubicBezTo>
                <a:cubicBezTo>
                  <a:pt x="3739778" y="732097"/>
                  <a:pt x="3733944" y="737932"/>
                  <a:pt x="3725922" y="737932"/>
                </a:cubicBezTo>
                <a:cubicBezTo>
                  <a:pt x="3719359" y="737932"/>
                  <a:pt x="3713525" y="732097"/>
                  <a:pt x="3713525" y="724075"/>
                </a:cubicBezTo>
                <a:cubicBezTo>
                  <a:pt x="3713525" y="718241"/>
                  <a:pt x="3719359" y="711678"/>
                  <a:pt x="3725922" y="711678"/>
                </a:cubicBezTo>
                <a:close/>
                <a:moveTo>
                  <a:pt x="3655091" y="711678"/>
                </a:moveTo>
                <a:cubicBezTo>
                  <a:pt x="3662384" y="711678"/>
                  <a:pt x="3668947" y="718241"/>
                  <a:pt x="3668947" y="724075"/>
                </a:cubicBezTo>
                <a:cubicBezTo>
                  <a:pt x="3668947" y="732097"/>
                  <a:pt x="3662384" y="737932"/>
                  <a:pt x="3655091" y="737932"/>
                </a:cubicBezTo>
                <a:cubicBezTo>
                  <a:pt x="3647069" y="737932"/>
                  <a:pt x="3642694" y="732097"/>
                  <a:pt x="3642694" y="724075"/>
                </a:cubicBezTo>
                <a:cubicBezTo>
                  <a:pt x="3642694" y="718241"/>
                  <a:pt x="3647069" y="711678"/>
                  <a:pt x="3655091" y="711678"/>
                </a:cubicBezTo>
                <a:close/>
                <a:moveTo>
                  <a:pt x="3583280" y="711678"/>
                </a:moveTo>
                <a:cubicBezTo>
                  <a:pt x="3591064" y="711678"/>
                  <a:pt x="3598069" y="718241"/>
                  <a:pt x="3598069" y="724075"/>
                </a:cubicBezTo>
                <a:cubicBezTo>
                  <a:pt x="3598069" y="732097"/>
                  <a:pt x="3591064" y="737932"/>
                  <a:pt x="3583280" y="737932"/>
                </a:cubicBezTo>
                <a:cubicBezTo>
                  <a:pt x="3574718" y="737932"/>
                  <a:pt x="3568491" y="732097"/>
                  <a:pt x="3568491" y="724075"/>
                </a:cubicBezTo>
                <a:cubicBezTo>
                  <a:pt x="3568491" y="718241"/>
                  <a:pt x="3574718" y="711678"/>
                  <a:pt x="3583280" y="711678"/>
                </a:cubicBezTo>
                <a:close/>
                <a:moveTo>
                  <a:pt x="3512449" y="711678"/>
                </a:moveTo>
                <a:cubicBezTo>
                  <a:pt x="3520232" y="711678"/>
                  <a:pt x="3527237" y="718241"/>
                  <a:pt x="3527237" y="724075"/>
                </a:cubicBezTo>
                <a:cubicBezTo>
                  <a:pt x="3527237" y="732097"/>
                  <a:pt x="3520232" y="737932"/>
                  <a:pt x="3512449" y="737932"/>
                </a:cubicBezTo>
                <a:cubicBezTo>
                  <a:pt x="3503887" y="737932"/>
                  <a:pt x="3497661" y="732097"/>
                  <a:pt x="3497661" y="724075"/>
                </a:cubicBezTo>
                <a:cubicBezTo>
                  <a:pt x="3497661" y="718241"/>
                  <a:pt x="3503887" y="711678"/>
                  <a:pt x="3512449" y="711678"/>
                </a:cubicBezTo>
                <a:close/>
                <a:moveTo>
                  <a:pt x="3441619" y="711678"/>
                </a:moveTo>
                <a:cubicBezTo>
                  <a:pt x="3450181" y="711678"/>
                  <a:pt x="3456408" y="718241"/>
                  <a:pt x="3456408" y="724075"/>
                </a:cubicBezTo>
                <a:cubicBezTo>
                  <a:pt x="3456408" y="732097"/>
                  <a:pt x="3450181" y="737932"/>
                  <a:pt x="3441619" y="737932"/>
                </a:cubicBezTo>
                <a:cubicBezTo>
                  <a:pt x="3433835" y="737932"/>
                  <a:pt x="3426830" y="732097"/>
                  <a:pt x="3426830" y="724075"/>
                </a:cubicBezTo>
                <a:cubicBezTo>
                  <a:pt x="3426830" y="718241"/>
                  <a:pt x="3433835" y="711678"/>
                  <a:pt x="3441619" y="711678"/>
                </a:cubicBezTo>
                <a:close/>
                <a:moveTo>
                  <a:pt x="3369857" y="711678"/>
                </a:moveTo>
                <a:cubicBezTo>
                  <a:pt x="3377879" y="711678"/>
                  <a:pt x="3382254" y="718241"/>
                  <a:pt x="3382254" y="724075"/>
                </a:cubicBezTo>
                <a:cubicBezTo>
                  <a:pt x="3382254" y="732097"/>
                  <a:pt x="3377879" y="737932"/>
                  <a:pt x="3369857" y="737932"/>
                </a:cubicBezTo>
                <a:cubicBezTo>
                  <a:pt x="3362564" y="737932"/>
                  <a:pt x="3356001" y="732097"/>
                  <a:pt x="3356001" y="724075"/>
                </a:cubicBezTo>
                <a:cubicBezTo>
                  <a:pt x="3356001" y="718241"/>
                  <a:pt x="3362564" y="711678"/>
                  <a:pt x="3369857" y="711678"/>
                </a:cubicBezTo>
                <a:close/>
                <a:moveTo>
                  <a:pt x="3299086" y="711678"/>
                </a:moveTo>
                <a:cubicBezTo>
                  <a:pt x="3305651" y="711678"/>
                  <a:pt x="3311485" y="718241"/>
                  <a:pt x="3311485" y="724075"/>
                </a:cubicBezTo>
                <a:cubicBezTo>
                  <a:pt x="3311485" y="732097"/>
                  <a:pt x="3305651" y="737932"/>
                  <a:pt x="3299086" y="737932"/>
                </a:cubicBezTo>
                <a:cubicBezTo>
                  <a:pt x="3291794" y="737932"/>
                  <a:pt x="3285234" y="732097"/>
                  <a:pt x="3285234" y="724075"/>
                </a:cubicBezTo>
                <a:cubicBezTo>
                  <a:pt x="3285234" y="718241"/>
                  <a:pt x="3291794" y="711678"/>
                  <a:pt x="3299086" y="711678"/>
                </a:cubicBezTo>
                <a:close/>
                <a:moveTo>
                  <a:pt x="3228255" y="711678"/>
                </a:moveTo>
                <a:cubicBezTo>
                  <a:pt x="3234819" y="711678"/>
                  <a:pt x="3240654" y="718241"/>
                  <a:pt x="3240654" y="724075"/>
                </a:cubicBezTo>
                <a:cubicBezTo>
                  <a:pt x="3240654" y="732097"/>
                  <a:pt x="3234819" y="737932"/>
                  <a:pt x="3228255" y="737932"/>
                </a:cubicBezTo>
                <a:cubicBezTo>
                  <a:pt x="3220233" y="737932"/>
                  <a:pt x="3214398" y="732097"/>
                  <a:pt x="3214398" y="724075"/>
                </a:cubicBezTo>
                <a:cubicBezTo>
                  <a:pt x="3214398" y="718241"/>
                  <a:pt x="3220233" y="711678"/>
                  <a:pt x="3228255" y="711678"/>
                </a:cubicBezTo>
                <a:close/>
                <a:moveTo>
                  <a:pt x="3152594" y="711678"/>
                </a:moveTo>
                <a:cubicBezTo>
                  <a:pt x="3159889" y="711678"/>
                  <a:pt x="3166451" y="718241"/>
                  <a:pt x="3166451" y="724075"/>
                </a:cubicBezTo>
                <a:cubicBezTo>
                  <a:pt x="3166451" y="732097"/>
                  <a:pt x="3159889" y="737932"/>
                  <a:pt x="3152594" y="737932"/>
                </a:cubicBezTo>
                <a:cubicBezTo>
                  <a:pt x="3146031" y="737932"/>
                  <a:pt x="3140198" y="732097"/>
                  <a:pt x="3140198" y="725534"/>
                </a:cubicBezTo>
                <a:cubicBezTo>
                  <a:pt x="3140198" y="718241"/>
                  <a:pt x="3146031" y="711678"/>
                  <a:pt x="3152594" y="711678"/>
                </a:cubicBezTo>
                <a:close/>
                <a:moveTo>
                  <a:pt x="3081763" y="711678"/>
                </a:moveTo>
                <a:cubicBezTo>
                  <a:pt x="3089057" y="711678"/>
                  <a:pt x="3095617" y="718241"/>
                  <a:pt x="3095617" y="725534"/>
                </a:cubicBezTo>
                <a:cubicBezTo>
                  <a:pt x="3095617" y="732097"/>
                  <a:pt x="3089057" y="737932"/>
                  <a:pt x="3081763" y="737932"/>
                </a:cubicBezTo>
                <a:cubicBezTo>
                  <a:pt x="3073740" y="737932"/>
                  <a:pt x="3069364" y="732097"/>
                  <a:pt x="3069364" y="725534"/>
                </a:cubicBezTo>
                <a:cubicBezTo>
                  <a:pt x="3069364" y="718241"/>
                  <a:pt x="3073740" y="711678"/>
                  <a:pt x="3081763" y="711678"/>
                </a:cubicBezTo>
                <a:close/>
                <a:moveTo>
                  <a:pt x="3013707" y="711678"/>
                </a:moveTo>
                <a:cubicBezTo>
                  <a:pt x="3021299" y="711678"/>
                  <a:pt x="3028128" y="718241"/>
                  <a:pt x="3028128" y="725534"/>
                </a:cubicBezTo>
                <a:cubicBezTo>
                  <a:pt x="3028128" y="732097"/>
                  <a:pt x="3021299" y="737932"/>
                  <a:pt x="3013707" y="737932"/>
                </a:cubicBezTo>
                <a:cubicBezTo>
                  <a:pt x="3005360" y="737932"/>
                  <a:pt x="2998531" y="732097"/>
                  <a:pt x="2998531" y="725534"/>
                </a:cubicBezTo>
                <a:cubicBezTo>
                  <a:pt x="2998531" y="718241"/>
                  <a:pt x="3005360" y="711678"/>
                  <a:pt x="3013707" y="711678"/>
                </a:cubicBezTo>
                <a:close/>
                <a:moveTo>
                  <a:pt x="2942485" y="711678"/>
                </a:moveTo>
                <a:cubicBezTo>
                  <a:pt x="2951045" y="711678"/>
                  <a:pt x="2957280" y="718241"/>
                  <a:pt x="2957280" y="725534"/>
                </a:cubicBezTo>
                <a:cubicBezTo>
                  <a:pt x="2957280" y="732097"/>
                  <a:pt x="2951045" y="737932"/>
                  <a:pt x="2942485" y="737932"/>
                </a:cubicBezTo>
                <a:cubicBezTo>
                  <a:pt x="2934705" y="737932"/>
                  <a:pt x="2927700" y="732097"/>
                  <a:pt x="2927700" y="725534"/>
                </a:cubicBezTo>
                <a:cubicBezTo>
                  <a:pt x="2927700" y="718241"/>
                  <a:pt x="2934705" y="711678"/>
                  <a:pt x="2942485" y="711678"/>
                </a:cubicBezTo>
                <a:close/>
                <a:moveTo>
                  <a:pt x="1440620" y="711678"/>
                </a:moveTo>
                <a:cubicBezTo>
                  <a:pt x="1447182" y="711678"/>
                  <a:pt x="1453017" y="718683"/>
                  <a:pt x="1453017" y="726466"/>
                </a:cubicBezTo>
                <a:cubicBezTo>
                  <a:pt x="1453017" y="735028"/>
                  <a:pt x="1447182" y="741255"/>
                  <a:pt x="1440620" y="741255"/>
                </a:cubicBezTo>
                <a:cubicBezTo>
                  <a:pt x="1433328" y="741255"/>
                  <a:pt x="1426765" y="735028"/>
                  <a:pt x="1426765" y="726466"/>
                </a:cubicBezTo>
                <a:cubicBezTo>
                  <a:pt x="1426765" y="718683"/>
                  <a:pt x="1433328" y="711678"/>
                  <a:pt x="1440620" y="711678"/>
                </a:cubicBezTo>
                <a:close/>
                <a:moveTo>
                  <a:pt x="1368338" y="711678"/>
                </a:moveTo>
                <a:cubicBezTo>
                  <a:pt x="1376356" y="711678"/>
                  <a:pt x="1382190" y="718683"/>
                  <a:pt x="1382190" y="726466"/>
                </a:cubicBezTo>
                <a:cubicBezTo>
                  <a:pt x="1382190" y="735028"/>
                  <a:pt x="1376356" y="741255"/>
                  <a:pt x="1368338" y="741255"/>
                </a:cubicBezTo>
                <a:cubicBezTo>
                  <a:pt x="1362502" y="741255"/>
                  <a:pt x="1355939" y="735028"/>
                  <a:pt x="1355939" y="726466"/>
                </a:cubicBezTo>
                <a:cubicBezTo>
                  <a:pt x="1355939" y="718683"/>
                  <a:pt x="1362502" y="711678"/>
                  <a:pt x="1368338" y="711678"/>
                </a:cubicBezTo>
                <a:close/>
                <a:moveTo>
                  <a:pt x="1297509" y="711678"/>
                </a:moveTo>
                <a:cubicBezTo>
                  <a:pt x="1305532" y="711678"/>
                  <a:pt x="1311366" y="718683"/>
                  <a:pt x="1311366" y="726466"/>
                </a:cubicBezTo>
                <a:cubicBezTo>
                  <a:pt x="1311366" y="735028"/>
                  <a:pt x="1305532" y="741255"/>
                  <a:pt x="1297509" y="741255"/>
                </a:cubicBezTo>
                <a:cubicBezTo>
                  <a:pt x="1291675" y="741255"/>
                  <a:pt x="1285113" y="735028"/>
                  <a:pt x="1285113" y="726466"/>
                </a:cubicBezTo>
                <a:cubicBezTo>
                  <a:pt x="1285113" y="718683"/>
                  <a:pt x="1291675" y="711678"/>
                  <a:pt x="1297509" y="711678"/>
                </a:cubicBezTo>
                <a:close/>
                <a:moveTo>
                  <a:pt x="1226678" y="711678"/>
                </a:moveTo>
                <a:cubicBezTo>
                  <a:pt x="1233970" y="711678"/>
                  <a:pt x="1240535" y="718683"/>
                  <a:pt x="1240535" y="726466"/>
                </a:cubicBezTo>
                <a:cubicBezTo>
                  <a:pt x="1240535" y="735028"/>
                  <a:pt x="1233970" y="741255"/>
                  <a:pt x="1226678" y="741255"/>
                </a:cubicBezTo>
                <a:cubicBezTo>
                  <a:pt x="1218663" y="741255"/>
                  <a:pt x="1214288" y="735028"/>
                  <a:pt x="1214288" y="726466"/>
                </a:cubicBezTo>
                <a:cubicBezTo>
                  <a:pt x="1214288" y="718683"/>
                  <a:pt x="1218663" y="711678"/>
                  <a:pt x="1226678" y="711678"/>
                </a:cubicBezTo>
                <a:close/>
                <a:moveTo>
                  <a:pt x="1154874" y="711678"/>
                </a:moveTo>
                <a:cubicBezTo>
                  <a:pt x="1162657" y="711678"/>
                  <a:pt x="1169663" y="718683"/>
                  <a:pt x="1169663" y="726466"/>
                </a:cubicBezTo>
                <a:cubicBezTo>
                  <a:pt x="1169663" y="735028"/>
                  <a:pt x="1162657" y="741255"/>
                  <a:pt x="1154874" y="741255"/>
                </a:cubicBezTo>
                <a:cubicBezTo>
                  <a:pt x="1146312" y="741255"/>
                  <a:pt x="1140086" y="735028"/>
                  <a:pt x="1140086" y="726466"/>
                </a:cubicBezTo>
                <a:cubicBezTo>
                  <a:pt x="1140086" y="718683"/>
                  <a:pt x="1146312" y="711678"/>
                  <a:pt x="1154874" y="711678"/>
                </a:cubicBezTo>
                <a:close/>
                <a:moveTo>
                  <a:pt x="1084045" y="711678"/>
                </a:moveTo>
                <a:cubicBezTo>
                  <a:pt x="1091827" y="711678"/>
                  <a:pt x="1098833" y="718683"/>
                  <a:pt x="1098833" y="726466"/>
                </a:cubicBezTo>
                <a:cubicBezTo>
                  <a:pt x="1098833" y="735028"/>
                  <a:pt x="1091827" y="741255"/>
                  <a:pt x="1084045" y="741255"/>
                </a:cubicBezTo>
                <a:cubicBezTo>
                  <a:pt x="1075483" y="741255"/>
                  <a:pt x="1069255" y="735028"/>
                  <a:pt x="1069255" y="726466"/>
                </a:cubicBezTo>
                <a:cubicBezTo>
                  <a:pt x="1069255" y="718683"/>
                  <a:pt x="1075483" y="711678"/>
                  <a:pt x="1084045" y="711678"/>
                </a:cubicBezTo>
                <a:close/>
                <a:moveTo>
                  <a:pt x="1013599" y="711678"/>
                </a:moveTo>
                <a:cubicBezTo>
                  <a:pt x="1021190" y="711678"/>
                  <a:pt x="1028021" y="718683"/>
                  <a:pt x="1028021" y="726466"/>
                </a:cubicBezTo>
                <a:cubicBezTo>
                  <a:pt x="1028021" y="735028"/>
                  <a:pt x="1021190" y="741255"/>
                  <a:pt x="1013599" y="741255"/>
                </a:cubicBezTo>
                <a:cubicBezTo>
                  <a:pt x="1005254" y="741255"/>
                  <a:pt x="998423" y="735028"/>
                  <a:pt x="998423" y="726466"/>
                </a:cubicBezTo>
                <a:cubicBezTo>
                  <a:pt x="998423" y="718683"/>
                  <a:pt x="1005254" y="711678"/>
                  <a:pt x="1013599" y="711678"/>
                </a:cubicBezTo>
                <a:close/>
                <a:moveTo>
                  <a:pt x="941452" y="711678"/>
                </a:moveTo>
                <a:cubicBezTo>
                  <a:pt x="949474" y="711678"/>
                  <a:pt x="953848" y="718683"/>
                  <a:pt x="953848" y="726466"/>
                </a:cubicBezTo>
                <a:cubicBezTo>
                  <a:pt x="953848" y="735028"/>
                  <a:pt x="949474" y="741255"/>
                  <a:pt x="941452" y="741255"/>
                </a:cubicBezTo>
                <a:cubicBezTo>
                  <a:pt x="934159" y="741255"/>
                  <a:pt x="927596" y="735028"/>
                  <a:pt x="927596" y="726466"/>
                </a:cubicBezTo>
                <a:cubicBezTo>
                  <a:pt x="927596" y="718683"/>
                  <a:pt x="934159" y="711678"/>
                  <a:pt x="941452" y="711678"/>
                </a:cubicBezTo>
                <a:close/>
                <a:moveTo>
                  <a:pt x="870620" y="711678"/>
                </a:moveTo>
                <a:cubicBezTo>
                  <a:pt x="877183" y="711678"/>
                  <a:pt x="883018" y="718683"/>
                  <a:pt x="883018" y="726466"/>
                </a:cubicBezTo>
                <a:cubicBezTo>
                  <a:pt x="883018" y="735028"/>
                  <a:pt x="877183" y="741255"/>
                  <a:pt x="870620" y="741255"/>
                </a:cubicBezTo>
                <a:cubicBezTo>
                  <a:pt x="863327" y="741255"/>
                  <a:pt x="856764" y="735028"/>
                  <a:pt x="856764" y="726466"/>
                </a:cubicBezTo>
                <a:cubicBezTo>
                  <a:pt x="856764" y="718683"/>
                  <a:pt x="863327" y="711678"/>
                  <a:pt x="870620" y="711678"/>
                </a:cubicBezTo>
                <a:close/>
                <a:moveTo>
                  <a:pt x="798331" y="711678"/>
                </a:moveTo>
                <a:cubicBezTo>
                  <a:pt x="806354" y="711678"/>
                  <a:pt x="812189" y="718683"/>
                  <a:pt x="812189" y="726466"/>
                </a:cubicBezTo>
                <a:cubicBezTo>
                  <a:pt x="812189" y="735028"/>
                  <a:pt x="806354" y="741255"/>
                  <a:pt x="798331" y="741255"/>
                </a:cubicBezTo>
                <a:cubicBezTo>
                  <a:pt x="792497" y="741255"/>
                  <a:pt x="785934" y="735028"/>
                  <a:pt x="785934" y="726466"/>
                </a:cubicBezTo>
                <a:cubicBezTo>
                  <a:pt x="785934" y="718683"/>
                  <a:pt x="792497" y="711678"/>
                  <a:pt x="798331" y="711678"/>
                </a:cubicBezTo>
                <a:close/>
                <a:moveTo>
                  <a:pt x="724129" y="711678"/>
                </a:moveTo>
                <a:cubicBezTo>
                  <a:pt x="731422" y="711678"/>
                  <a:pt x="737986" y="718683"/>
                  <a:pt x="737986" y="726466"/>
                </a:cubicBezTo>
                <a:cubicBezTo>
                  <a:pt x="737986" y="735028"/>
                  <a:pt x="731422" y="741255"/>
                  <a:pt x="724129" y="741255"/>
                </a:cubicBezTo>
                <a:cubicBezTo>
                  <a:pt x="717565" y="741255"/>
                  <a:pt x="711732" y="735028"/>
                  <a:pt x="711732" y="726466"/>
                </a:cubicBezTo>
                <a:cubicBezTo>
                  <a:pt x="711732" y="718683"/>
                  <a:pt x="717565" y="711678"/>
                  <a:pt x="724129" y="711678"/>
                </a:cubicBezTo>
                <a:close/>
                <a:moveTo>
                  <a:pt x="653298" y="711678"/>
                </a:moveTo>
                <a:cubicBezTo>
                  <a:pt x="660590" y="711678"/>
                  <a:pt x="667154" y="718683"/>
                  <a:pt x="667154" y="726466"/>
                </a:cubicBezTo>
                <a:cubicBezTo>
                  <a:pt x="667154" y="735028"/>
                  <a:pt x="660590" y="741255"/>
                  <a:pt x="653298" y="741255"/>
                </a:cubicBezTo>
                <a:cubicBezTo>
                  <a:pt x="645277" y="741255"/>
                  <a:pt x="640901" y="735028"/>
                  <a:pt x="640901" y="726466"/>
                </a:cubicBezTo>
                <a:cubicBezTo>
                  <a:pt x="640901" y="718683"/>
                  <a:pt x="645277" y="711678"/>
                  <a:pt x="653298" y="711678"/>
                </a:cubicBezTo>
                <a:close/>
                <a:moveTo>
                  <a:pt x="584861" y="711678"/>
                </a:moveTo>
                <a:cubicBezTo>
                  <a:pt x="592644" y="711678"/>
                  <a:pt x="599648" y="718683"/>
                  <a:pt x="599648" y="726466"/>
                </a:cubicBezTo>
                <a:cubicBezTo>
                  <a:pt x="599648" y="735028"/>
                  <a:pt x="592644" y="741255"/>
                  <a:pt x="584861" y="741255"/>
                </a:cubicBezTo>
                <a:cubicBezTo>
                  <a:pt x="576299" y="741255"/>
                  <a:pt x="570071" y="735028"/>
                  <a:pt x="570071" y="726466"/>
                </a:cubicBezTo>
                <a:cubicBezTo>
                  <a:pt x="570071" y="718683"/>
                  <a:pt x="576299" y="711678"/>
                  <a:pt x="584861" y="711678"/>
                </a:cubicBezTo>
                <a:close/>
                <a:moveTo>
                  <a:pt x="513660" y="711678"/>
                </a:moveTo>
                <a:cubicBezTo>
                  <a:pt x="522008" y="711678"/>
                  <a:pt x="528837" y="718683"/>
                  <a:pt x="528837" y="726466"/>
                </a:cubicBezTo>
                <a:cubicBezTo>
                  <a:pt x="528837" y="735028"/>
                  <a:pt x="522008" y="741255"/>
                  <a:pt x="513660" y="741255"/>
                </a:cubicBezTo>
                <a:cubicBezTo>
                  <a:pt x="506071" y="741255"/>
                  <a:pt x="499241" y="735028"/>
                  <a:pt x="499241" y="726466"/>
                </a:cubicBezTo>
                <a:cubicBezTo>
                  <a:pt x="499241" y="718683"/>
                  <a:pt x="506071" y="711678"/>
                  <a:pt x="513660" y="711678"/>
                </a:cubicBezTo>
                <a:close/>
                <a:moveTo>
                  <a:pt x="439826" y="711678"/>
                </a:moveTo>
                <a:cubicBezTo>
                  <a:pt x="448389" y="711678"/>
                  <a:pt x="454616" y="718683"/>
                  <a:pt x="454616" y="726466"/>
                </a:cubicBezTo>
                <a:cubicBezTo>
                  <a:pt x="454616" y="735028"/>
                  <a:pt x="448389" y="741255"/>
                  <a:pt x="439826" y="741255"/>
                </a:cubicBezTo>
                <a:cubicBezTo>
                  <a:pt x="432043" y="741255"/>
                  <a:pt x="425038" y="735028"/>
                  <a:pt x="425038" y="726466"/>
                </a:cubicBezTo>
                <a:cubicBezTo>
                  <a:pt x="425038" y="718683"/>
                  <a:pt x="432043" y="711678"/>
                  <a:pt x="439826" y="711678"/>
                </a:cubicBezTo>
                <a:close/>
                <a:moveTo>
                  <a:pt x="368064" y="711678"/>
                </a:moveTo>
                <a:cubicBezTo>
                  <a:pt x="376085" y="711678"/>
                  <a:pt x="380462" y="718683"/>
                  <a:pt x="380462" y="726466"/>
                </a:cubicBezTo>
                <a:cubicBezTo>
                  <a:pt x="380462" y="735028"/>
                  <a:pt x="376085" y="741255"/>
                  <a:pt x="368064" y="741255"/>
                </a:cubicBezTo>
                <a:cubicBezTo>
                  <a:pt x="360772" y="741255"/>
                  <a:pt x="354207" y="735028"/>
                  <a:pt x="354207" y="726466"/>
                </a:cubicBezTo>
                <a:cubicBezTo>
                  <a:pt x="354207" y="718683"/>
                  <a:pt x="360772" y="711678"/>
                  <a:pt x="368064" y="711678"/>
                </a:cubicBezTo>
                <a:close/>
                <a:moveTo>
                  <a:pt x="297232" y="711678"/>
                </a:moveTo>
                <a:cubicBezTo>
                  <a:pt x="303795" y="711678"/>
                  <a:pt x="309630" y="718683"/>
                  <a:pt x="309630" y="726466"/>
                </a:cubicBezTo>
                <a:cubicBezTo>
                  <a:pt x="309630" y="735028"/>
                  <a:pt x="303795" y="741255"/>
                  <a:pt x="297232" y="741255"/>
                </a:cubicBezTo>
                <a:cubicBezTo>
                  <a:pt x="289939" y="741255"/>
                  <a:pt x="283376" y="735028"/>
                  <a:pt x="283376" y="726466"/>
                </a:cubicBezTo>
                <a:cubicBezTo>
                  <a:pt x="283376" y="718683"/>
                  <a:pt x="289939" y="711678"/>
                  <a:pt x="297232" y="711678"/>
                </a:cubicBezTo>
                <a:close/>
                <a:moveTo>
                  <a:pt x="226403" y="711678"/>
                </a:moveTo>
                <a:cubicBezTo>
                  <a:pt x="232238" y="711678"/>
                  <a:pt x="238801" y="718683"/>
                  <a:pt x="238801" y="726466"/>
                </a:cubicBezTo>
                <a:cubicBezTo>
                  <a:pt x="238801" y="735028"/>
                  <a:pt x="232238" y="741255"/>
                  <a:pt x="226403" y="741255"/>
                </a:cubicBezTo>
                <a:cubicBezTo>
                  <a:pt x="218381" y="741255"/>
                  <a:pt x="212548" y="735028"/>
                  <a:pt x="212548" y="726466"/>
                </a:cubicBezTo>
                <a:cubicBezTo>
                  <a:pt x="212548" y="718683"/>
                  <a:pt x="218381" y="711678"/>
                  <a:pt x="226403" y="711678"/>
                </a:cubicBezTo>
                <a:close/>
                <a:moveTo>
                  <a:pt x="154106" y="711678"/>
                </a:moveTo>
                <a:cubicBezTo>
                  <a:pt x="161398" y="711678"/>
                  <a:pt x="167962" y="718683"/>
                  <a:pt x="167962" y="726466"/>
                </a:cubicBezTo>
                <a:cubicBezTo>
                  <a:pt x="167962" y="735028"/>
                  <a:pt x="161398" y="741255"/>
                  <a:pt x="154106" y="741255"/>
                </a:cubicBezTo>
                <a:cubicBezTo>
                  <a:pt x="147542" y="741255"/>
                  <a:pt x="141708" y="735028"/>
                  <a:pt x="141708" y="726466"/>
                </a:cubicBezTo>
                <a:cubicBezTo>
                  <a:pt x="141708" y="718683"/>
                  <a:pt x="147542" y="711678"/>
                  <a:pt x="154106" y="711678"/>
                </a:cubicBezTo>
                <a:close/>
                <a:moveTo>
                  <a:pt x="4227498" y="640846"/>
                </a:moveTo>
                <a:cubicBezTo>
                  <a:pt x="4236060" y="640846"/>
                  <a:pt x="4242286" y="645221"/>
                  <a:pt x="4242286" y="653243"/>
                </a:cubicBezTo>
                <a:cubicBezTo>
                  <a:pt x="4242286" y="661265"/>
                  <a:pt x="4236060" y="667100"/>
                  <a:pt x="4227498" y="667100"/>
                </a:cubicBezTo>
                <a:cubicBezTo>
                  <a:pt x="4218936" y="667100"/>
                  <a:pt x="4212710" y="661265"/>
                  <a:pt x="4212710" y="653243"/>
                </a:cubicBezTo>
                <a:cubicBezTo>
                  <a:pt x="4212710" y="645221"/>
                  <a:pt x="4218936" y="640846"/>
                  <a:pt x="4227498" y="640846"/>
                </a:cubicBezTo>
                <a:close/>
                <a:moveTo>
                  <a:pt x="4153295" y="640846"/>
                </a:moveTo>
                <a:cubicBezTo>
                  <a:pt x="4161078" y="640846"/>
                  <a:pt x="4168083" y="645221"/>
                  <a:pt x="4168083" y="653243"/>
                </a:cubicBezTo>
                <a:cubicBezTo>
                  <a:pt x="4168083" y="661265"/>
                  <a:pt x="4161078" y="667100"/>
                  <a:pt x="4153295" y="667100"/>
                </a:cubicBezTo>
                <a:cubicBezTo>
                  <a:pt x="4144733" y="667100"/>
                  <a:pt x="4138507" y="661265"/>
                  <a:pt x="4138507" y="653243"/>
                </a:cubicBezTo>
                <a:cubicBezTo>
                  <a:pt x="4138507" y="645221"/>
                  <a:pt x="4144733" y="640846"/>
                  <a:pt x="4153295" y="640846"/>
                </a:cubicBezTo>
                <a:close/>
                <a:moveTo>
                  <a:pt x="4082465" y="640846"/>
                </a:moveTo>
                <a:cubicBezTo>
                  <a:pt x="4090249" y="640846"/>
                  <a:pt x="4097254" y="645221"/>
                  <a:pt x="4097254" y="653243"/>
                </a:cubicBezTo>
                <a:cubicBezTo>
                  <a:pt x="4097254" y="661265"/>
                  <a:pt x="4090249" y="667100"/>
                  <a:pt x="4082465" y="667100"/>
                </a:cubicBezTo>
                <a:cubicBezTo>
                  <a:pt x="4073903" y="667100"/>
                  <a:pt x="4067676" y="661265"/>
                  <a:pt x="4067676" y="653243"/>
                </a:cubicBezTo>
                <a:cubicBezTo>
                  <a:pt x="4067676" y="645221"/>
                  <a:pt x="4073903" y="640846"/>
                  <a:pt x="4082465" y="640846"/>
                </a:cubicBezTo>
                <a:close/>
                <a:moveTo>
                  <a:pt x="4010703" y="640846"/>
                </a:moveTo>
                <a:cubicBezTo>
                  <a:pt x="4017996" y="640846"/>
                  <a:pt x="4023100" y="645221"/>
                  <a:pt x="4023100" y="653243"/>
                </a:cubicBezTo>
                <a:cubicBezTo>
                  <a:pt x="4023100" y="661265"/>
                  <a:pt x="4017996" y="667100"/>
                  <a:pt x="4010703" y="667100"/>
                </a:cubicBezTo>
                <a:cubicBezTo>
                  <a:pt x="4002681" y="667100"/>
                  <a:pt x="3996847" y="661265"/>
                  <a:pt x="3996847" y="653243"/>
                </a:cubicBezTo>
                <a:cubicBezTo>
                  <a:pt x="3996847" y="645221"/>
                  <a:pt x="4002681" y="640846"/>
                  <a:pt x="4010703" y="640846"/>
                </a:cubicBezTo>
                <a:close/>
                <a:moveTo>
                  <a:pt x="3939871" y="640846"/>
                </a:moveTo>
                <a:cubicBezTo>
                  <a:pt x="3946434" y="640846"/>
                  <a:pt x="3952268" y="645221"/>
                  <a:pt x="3952268" y="653243"/>
                </a:cubicBezTo>
                <a:cubicBezTo>
                  <a:pt x="3952268" y="661265"/>
                  <a:pt x="3946434" y="667100"/>
                  <a:pt x="3939871" y="667100"/>
                </a:cubicBezTo>
                <a:cubicBezTo>
                  <a:pt x="3932578" y="667100"/>
                  <a:pt x="3926015" y="661265"/>
                  <a:pt x="3926015" y="653243"/>
                </a:cubicBezTo>
                <a:cubicBezTo>
                  <a:pt x="3926015" y="645221"/>
                  <a:pt x="3932578" y="640846"/>
                  <a:pt x="3939871" y="640846"/>
                </a:cubicBezTo>
                <a:close/>
                <a:moveTo>
                  <a:pt x="3869042" y="640846"/>
                </a:moveTo>
                <a:cubicBezTo>
                  <a:pt x="3875605" y="640846"/>
                  <a:pt x="3881439" y="645221"/>
                  <a:pt x="3881439" y="653243"/>
                </a:cubicBezTo>
                <a:cubicBezTo>
                  <a:pt x="3881439" y="661265"/>
                  <a:pt x="3875605" y="667100"/>
                  <a:pt x="3869042" y="667100"/>
                </a:cubicBezTo>
                <a:cubicBezTo>
                  <a:pt x="3861749" y="667100"/>
                  <a:pt x="3855186" y="661265"/>
                  <a:pt x="3855186" y="653243"/>
                </a:cubicBezTo>
                <a:cubicBezTo>
                  <a:pt x="3855186" y="645221"/>
                  <a:pt x="3861749" y="640846"/>
                  <a:pt x="3869042" y="640846"/>
                </a:cubicBezTo>
                <a:close/>
                <a:moveTo>
                  <a:pt x="3796752" y="640846"/>
                </a:moveTo>
                <a:cubicBezTo>
                  <a:pt x="3804774" y="640846"/>
                  <a:pt x="3810608" y="645221"/>
                  <a:pt x="3810608" y="653243"/>
                </a:cubicBezTo>
                <a:cubicBezTo>
                  <a:pt x="3810608" y="661265"/>
                  <a:pt x="3804774" y="667100"/>
                  <a:pt x="3796752" y="667100"/>
                </a:cubicBezTo>
                <a:cubicBezTo>
                  <a:pt x="3790918" y="667100"/>
                  <a:pt x="3784355" y="661265"/>
                  <a:pt x="3784355" y="653243"/>
                </a:cubicBezTo>
                <a:cubicBezTo>
                  <a:pt x="3784355" y="645221"/>
                  <a:pt x="3790918" y="640846"/>
                  <a:pt x="3796752" y="640846"/>
                </a:cubicBezTo>
                <a:close/>
                <a:moveTo>
                  <a:pt x="3725922" y="640846"/>
                </a:moveTo>
                <a:cubicBezTo>
                  <a:pt x="3733944" y="640846"/>
                  <a:pt x="3739778" y="645221"/>
                  <a:pt x="3739778" y="653243"/>
                </a:cubicBezTo>
                <a:cubicBezTo>
                  <a:pt x="3739778" y="661265"/>
                  <a:pt x="3733944" y="667100"/>
                  <a:pt x="3725922" y="667100"/>
                </a:cubicBezTo>
                <a:cubicBezTo>
                  <a:pt x="3719359" y="667100"/>
                  <a:pt x="3713525" y="661265"/>
                  <a:pt x="3713525" y="653243"/>
                </a:cubicBezTo>
                <a:cubicBezTo>
                  <a:pt x="3713525" y="645221"/>
                  <a:pt x="3719359" y="640846"/>
                  <a:pt x="3725922" y="640846"/>
                </a:cubicBezTo>
                <a:close/>
                <a:moveTo>
                  <a:pt x="3655091" y="640846"/>
                </a:moveTo>
                <a:cubicBezTo>
                  <a:pt x="3662384" y="640846"/>
                  <a:pt x="3668947" y="647409"/>
                  <a:pt x="3668947" y="653243"/>
                </a:cubicBezTo>
                <a:cubicBezTo>
                  <a:pt x="3668947" y="661265"/>
                  <a:pt x="3662384" y="667100"/>
                  <a:pt x="3655091" y="667100"/>
                </a:cubicBezTo>
                <a:cubicBezTo>
                  <a:pt x="3647069" y="667100"/>
                  <a:pt x="3642694" y="661265"/>
                  <a:pt x="3642694" y="653243"/>
                </a:cubicBezTo>
                <a:cubicBezTo>
                  <a:pt x="3642694" y="647409"/>
                  <a:pt x="3647069" y="640846"/>
                  <a:pt x="3655091" y="640846"/>
                </a:cubicBezTo>
                <a:close/>
                <a:moveTo>
                  <a:pt x="3583280" y="640846"/>
                </a:moveTo>
                <a:cubicBezTo>
                  <a:pt x="3591064" y="640846"/>
                  <a:pt x="3598069" y="647409"/>
                  <a:pt x="3598069" y="653243"/>
                </a:cubicBezTo>
                <a:cubicBezTo>
                  <a:pt x="3598069" y="661265"/>
                  <a:pt x="3591064" y="667100"/>
                  <a:pt x="3583280" y="667100"/>
                </a:cubicBezTo>
                <a:cubicBezTo>
                  <a:pt x="3574718" y="667100"/>
                  <a:pt x="3568491" y="661265"/>
                  <a:pt x="3568491" y="653243"/>
                </a:cubicBezTo>
                <a:cubicBezTo>
                  <a:pt x="3568491" y="647409"/>
                  <a:pt x="3574718" y="640846"/>
                  <a:pt x="3583280" y="640846"/>
                </a:cubicBezTo>
                <a:close/>
                <a:moveTo>
                  <a:pt x="3512449" y="640846"/>
                </a:moveTo>
                <a:cubicBezTo>
                  <a:pt x="3520232" y="640846"/>
                  <a:pt x="3527237" y="647409"/>
                  <a:pt x="3527237" y="653243"/>
                </a:cubicBezTo>
                <a:cubicBezTo>
                  <a:pt x="3527237" y="661265"/>
                  <a:pt x="3520232" y="667100"/>
                  <a:pt x="3512449" y="667100"/>
                </a:cubicBezTo>
                <a:cubicBezTo>
                  <a:pt x="3503887" y="667100"/>
                  <a:pt x="3497661" y="661265"/>
                  <a:pt x="3497661" y="653243"/>
                </a:cubicBezTo>
                <a:cubicBezTo>
                  <a:pt x="3497661" y="647409"/>
                  <a:pt x="3503887" y="640846"/>
                  <a:pt x="3512449" y="640846"/>
                </a:cubicBezTo>
                <a:close/>
                <a:moveTo>
                  <a:pt x="3441619" y="640846"/>
                </a:moveTo>
                <a:cubicBezTo>
                  <a:pt x="3450181" y="640846"/>
                  <a:pt x="3456408" y="647409"/>
                  <a:pt x="3456408" y="653243"/>
                </a:cubicBezTo>
                <a:cubicBezTo>
                  <a:pt x="3456408" y="661265"/>
                  <a:pt x="3450181" y="667100"/>
                  <a:pt x="3441619" y="667100"/>
                </a:cubicBezTo>
                <a:cubicBezTo>
                  <a:pt x="3433835" y="667100"/>
                  <a:pt x="3426830" y="661265"/>
                  <a:pt x="3426830" y="653243"/>
                </a:cubicBezTo>
                <a:cubicBezTo>
                  <a:pt x="3426830" y="647409"/>
                  <a:pt x="3433835" y="640846"/>
                  <a:pt x="3441619" y="640846"/>
                </a:cubicBezTo>
                <a:close/>
                <a:moveTo>
                  <a:pt x="3369857" y="640846"/>
                </a:moveTo>
                <a:cubicBezTo>
                  <a:pt x="3377879" y="640846"/>
                  <a:pt x="3382254" y="647409"/>
                  <a:pt x="3382254" y="653243"/>
                </a:cubicBezTo>
                <a:cubicBezTo>
                  <a:pt x="3382254" y="661265"/>
                  <a:pt x="3377879" y="667100"/>
                  <a:pt x="3369857" y="667100"/>
                </a:cubicBezTo>
                <a:cubicBezTo>
                  <a:pt x="3362564" y="667100"/>
                  <a:pt x="3356001" y="661265"/>
                  <a:pt x="3356001" y="653243"/>
                </a:cubicBezTo>
                <a:cubicBezTo>
                  <a:pt x="3356001" y="647409"/>
                  <a:pt x="3362564" y="640846"/>
                  <a:pt x="3369857" y="640846"/>
                </a:cubicBezTo>
                <a:close/>
                <a:moveTo>
                  <a:pt x="3299091" y="640846"/>
                </a:moveTo>
                <a:cubicBezTo>
                  <a:pt x="3305653" y="640846"/>
                  <a:pt x="3311488" y="647409"/>
                  <a:pt x="3311488" y="653243"/>
                </a:cubicBezTo>
                <a:cubicBezTo>
                  <a:pt x="3311488" y="661265"/>
                  <a:pt x="3305653" y="667100"/>
                  <a:pt x="3299091" y="667100"/>
                </a:cubicBezTo>
                <a:cubicBezTo>
                  <a:pt x="3291796" y="667100"/>
                  <a:pt x="3285237" y="661265"/>
                  <a:pt x="3285237" y="653243"/>
                </a:cubicBezTo>
                <a:cubicBezTo>
                  <a:pt x="3285237" y="647409"/>
                  <a:pt x="3291796" y="640846"/>
                  <a:pt x="3299091" y="640846"/>
                </a:cubicBezTo>
                <a:close/>
                <a:moveTo>
                  <a:pt x="3228258" y="640846"/>
                </a:moveTo>
                <a:cubicBezTo>
                  <a:pt x="3234823" y="640846"/>
                  <a:pt x="3240658" y="647409"/>
                  <a:pt x="3240658" y="653243"/>
                </a:cubicBezTo>
                <a:cubicBezTo>
                  <a:pt x="3240658" y="661265"/>
                  <a:pt x="3234823" y="667100"/>
                  <a:pt x="3228258" y="667100"/>
                </a:cubicBezTo>
                <a:cubicBezTo>
                  <a:pt x="3220236" y="667100"/>
                  <a:pt x="3214403" y="661265"/>
                  <a:pt x="3214403" y="653243"/>
                </a:cubicBezTo>
                <a:cubicBezTo>
                  <a:pt x="3214403" y="647409"/>
                  <a:pt x="3220236" y="640846"/>
                  <a:pt x="3228258" y="640846"/>
                </a:cubicBezTo>
                <a:close/>
                <a:moveTo>
                  <a:pt x="3152597" y="640846"/>
                </a:moveTo>
                <a:cubicBezTo>
                  <a:pt x="3159891" y="640846"/>
                  <a:pt x="3166454" y="647409"/>
                  <a:pt x="3166454" y="653243"/>
                </a:cubicBezTo>
                <a:cubicBezTo>
                  <a:pt x="3166454" y="661265"/>
                  <a:pt x="3159891" y="667100"/>
                  <a:pt x="3152597" y="667100"/>
                </a:cubicBezTo>
                <a:cubicBezTo>
                  <a:pt x="3146035" y="667100"/>
                  <a:pt x="3140200" y="661265"/>
                  <a:pt x="3140200" y="653243"/>
                </a:cubicBezTo>
                <a:cubicBezTo>
                  <a:pt x="3140200" y="647409"/>
                  <a:pt x="3146035" y="640846"/>
                  <a:pt x="3152597" y="640846"/>
                </a:cubicBezTo>
                <a:close/>
                <a:moveTo>
                  <a:pt x="3081767" y="640846"/>
                </a:moveTo>
                <a:cubicBezTo>
                  <a:pt x="3089058" y="640846"/>
                  <a:pt x="3095620" y="647409"/>
                  <a:pt x="3095620" y="653243"/>
                </a:cubicBezTo>
                <a:cubicBezTo>
                  <a:pt x="3095620" y="661265"/>
                  <a:pt x="3089058" y="667100"/>
                  <a:pt x="3081767" y="667100"/>
                </a:cubicBezTo>
                <a:cubicBezTo>
                  <a:pt x="3073743" y="667100"/>
                  <a:pt x="3069366" y="661265"/>
                  <a:pt x="3069366" y="653243"/>
                </a:cubicBezTo>
                <a:cubicBezTo>
                  <a:pt x="3069366" y="647409"/>
                  <a:pt x="3073743" y="640846"/>
                  <a:pt x="3081767" y="640846"/>
                </a:cubicBezTo>
                <a:close/>
                <a:moveTo>
                  <a:pt x="3013710" y="640846"/>
                </a:moveTo>
                <a:cubicBezTo>
                  <a:pt x="3021299" y="640846"/>
                  <a:pt x="3028129" y="647409"/>
                  <a:pt x="3028129" y="653243"/>
                </a:cubicBezTo>
                <a:cubicBezTo>
                  <a:pt x="3028129" y="661265"/>
                  <a:pt x="3021299" y="667100"/>
                  <a:pt x="3013710" y="667100"/>
                </a:cubicBezTo>
                <a:cubicBezTo>
                  <a:pt x="3005363" y="667100"/>
                  <a:pt x="2998534" y="661265"/>
                  <a:pt x="2998534" y="653243"/>
                </a:cubicBezTo>
                <a:cubicBezTo>
                  <a:pt x="2998534" y="647409"/>
                  <a:pt x="3005363" y="640846"/>
                  <a:pt x="3013710" y="640846"/>
                </a:cubicBezTo>
                <a:close/>
                <a:moveTo>
                  <a:pt x="2942488" y="640846"/>
                </a:moveTo>
                <a:cubicBezTo>
                  <a:pt x="2951049" y="640846"/>
                  <a:pt x="2957280" y="647409"/>
                  <a:pt x="2957280" y="653243"/>
                </a:cubicBezTo>
                <a:cubicBezTo>
                  <a:pt x="2957280" y="661265"/>
                  <a:pt x="2951049" y="667100"/>
                  <a:pt x="2942488" y="667100"/>
                </a:cubicBezTo>
                <a:cubicBezTo>
                  <a:pt x="2934708" y="667100"/>
                  <a:pt x="2927703" y="661265"/>
                  <a:pt x="2927703" y="653243"/>
                </a:cubicBezTo>
                <a:cubicBezTo>
                  <a:pt x="2927703" y="647409"/>
                  <a:pt x="2934708" y="640846"/>
                  <a:pt x="2942488" y="640846"/>
                </a:cubicBezTo>
                <a:close/>
                <a:moveTo>
                  <a:pt x="2868288" y="640846"/>
                </a:moveTo>
                <a:cubicBezTo>
                  <a:pt x="2876853" y="640846"/>
                  <a:pt x="2883082" y="647409"/>
                  <a:pt x="2883082" y="653243"/>
                </a:cubicBezTo>
                <a:cubicBezTo>
                  <a:pt x="2883082" y="661265"/>
                  <a:pt x="2876853" y="667100"/>
                  <a:pt x="2868288" y="667100"/>
                </a:cubicBezTo>
                <a:cubicBezTo>
                  <a:pt x="2860506" y="667100"/>
                  <a:pt x="2853498" y="661265"/>
                  <a:pt x="2853498" y="653243"/>
                </a:cubicBezTo>
                <a:cubicBezTo>
                  <a:pt x="2853498" y="647409"/>
                  <a:pt x="2860506" y="640846"/>
                  <a:pt x="2868288" y="640846"/>
                </a:cubicBezTo>
                <a:close/>
                <a:moveTo>
                  <a:pt x="2796532" y="640846"/>
                </a:moveTo>
                <a:cubicBezTo>
                  <a:pt x="2804550" y="640846"/>
                  <a:pt x="2808926" y="647409"/>
                  <a:pt x="2808926" y="653243"/>
                </a:cubicBezTo>
                <a:cubicBezTo>
                  <a:pt x="2808926" y="661265"/>
                  <a:pt x="2804550" y="667100"/>
                  <a:pt x="2796532" y="667100"/>
                </a:cubicBezTo>
                <a:cubicBezTo>
                  <a:pt x="2789237" y="667100"/>
                  <a:pt x="2782673" y="661265"/>
                  <a:pt x="2782673" y="653243"/>
                </a:cubicBezTo>
                <a:cubicBezTo>
                  <a:pt x="2782673" y="647409"/>
                  <a:pt x="2789237" y="640846"/>
                  <a:pt x="2796532" y="640846"/>
                </a:cubicBezTo>
                <a:close/>
                <a:moveTo>
                  <a:pt x="2725692" y="640846"/>
                </a:moveTo>
                <a:cubicBezTo>
                  <a:pt x="2731527" y="640846"/>
                  <a:pt x="2738097" y="647409"/>
                  <a:pt x="2738097" y="653243"/>
                </a:cubicBezTo>
                <a:cubicBezTo>
                  <a:pt x="2738097" y="661265"/>
                  <a:pt x="2731527" y="667100"/>
                  <a:pt x="2725692" y="667100"/>
                </a:cubicBezTo>
                <a:cubicBezTo>
                  <a:pt x="2717681" y="667100"/>
                  <a:pt x="2711843" y="661265"/>
                  <a:pt x="2711843" y="653243"/>
                </a:cubicBezTo>
                <a:cubicBezTo>
                  <a:pt x="2711843" y="647409"/>
                  <a:pt x="2717681" y="640846"/>
                  <a:pt x="2725692" y="640846"/>
                </a:cubicBezTo>
                <a:close/>
                <a:moveTo>
                  <a:pt x="2654867" y="640846"/>
                </a:moveTo>
                <a:cubicBezTo>
                  <a:pt x="2660705" y="640846"/>
                  <a:pt x="2667266" y="647409"/>
                  <a:pt x="2667266" y="653243"/>
                </a:cubicBezTo>
                <a:cubicBezTo>
                  <a:pt x="2667266" y="661265"/>
                  <a:pt x="2660705" y="667100"/>
                  <a:pt x="2654867" y="667100"/>
                </a:cubicBezTo>
                <a:cubicBezTo>
                  <a:pt x="2646847" y="667100"/>
                  <a:pt x="2641013" y="661265"/>
                  <a:pt x="2641013" y="653243"/>
                </a:cubicBezTo>
                <a:cubicBezTo>
                  <a:pt x="2641013" y="647409"/>
                  <a:pt x="2646847" y="640846"/>
                  <a:pt x="2654867" y="640846"/>
                </a:cubicBezTo>
                <a:close/>
                <a:moveTo>
                  <a:pt x="2582577" y="640846"/>
                </a:moveTo>
                <a:cubicBezTo>
                  <a:pt x="2589870" y="640846"/>
                  <a:pt x="2596432" y="647409"/>
                  <a:pt x="2596432" y="654702"/>
                </a:cubicBezTo>
                <a:cubicBezTo>
                  <a:pt x="2596432" y="661265"/>
                  <a:pt x="2589870" y="667100"/>
                  <a:pt x="2582577" y="667100"/>
                </a:cubicBezTo>
                <a:cubicBezTo>
                  <a:pt x="2576016" y="667100"/>
                  <a:pt x="2570181" y="661265"/>
                  <a:pt x="2570181" y="654702"/>
                </a:cubicBezTo>
                <a:cubicBezTo>
                  <a:pt x="2570181" y="647409"/>
                  <a:pt x="2576016" y="640846"/>
                  <a:pt x="2582577" y="640846"/>
                </a:cubicBezTo>
                <a:close/>
                <a:moveTo>
                  <a:pt x="1728254" y="640846"/>
                </a:moveTo>
                <a:cubicBezTo>
                  <a:pt x="1736820" y="640846"/>
                  <a:pt x="1743044" y="647409"/>
                  <a:pt x="1743044" y="654702"/>
                </a:cubicBezTo>
                <a:cubicBezTo>
                  <a:pt x="1743044" y="661265"/>
                  <a:pt x="1736820" y="667100"/>
                  <a:pt x="1728254" y="667100"/>
                </a:cubicBezTo>
                <a:cubicBezTo>
                  <a:pt x="1719691" y="667100"/>
                  <a:pt x="1713464" y="661265"/>
                  <a:pt x="1713464" y="654702"/>
                </a:cubicBezTo>
                <a:cubicBezTo>
                  <a:pt x="1713464" y="647409"/>
                  <a:pt x="1719691" y="640846"/>
                  <a:pt x="1728254" y="640846"/>
                </a:cubicBezTo>
                <a:close/>
                <a:moveTo>
                  <a:pt x="1657423" y="640846"/>
                </a:moveTo>
                <a:cubicBezTo>
                  <a:pt x="1665208" y="640846"/>
                  <a:pt x="1672215" y="647409"/>
                  <a:pt x="1672215" y="654702"/>
                </a:cubicBezTo>
                <a:cubicBezTo>
                  <a:pt x="1672215" y="661265"/>
                  <a:pt x="1665208" y="667100"/>
                  <a:pt x="1657423" y="667100"/>
                </a:cubicBezTo>
                <a:cubicBezTo>
                  <a:pt x="1648867" y="667100"/>
                  <a:pt x="1642644" y="661265"/>
                  <a:pt x="1642644" y="654702"/>
                </a:cubicBezTo>
                <a:cubicBezTo>
                  <a:pt x="1642644" y="647409"/>
                  <a:pt x="1648867" y="640846"/>
                  <a:pt x="1657423" y="640846"/>
                </a:cubicBezTo>
                <a:close/>
                <a:moveTo>
                  <a:pt x="1582290" y="640846"/>
                </a:moveTo>
                <a:cubicBezTo>
                  <a:pt x="1589584" y="640846"/>
                  <a:pt x="1594694" y="647409"/>
                  <a:pt x="1594694" y="654702"/>
                </a:cubicBezTo>
                <a:cubicBezTo>
                  <a:pt x="1594694" y="661265"/>
                  <a:pt x="1589584" y="667100"/>
                  <a:pt x="1582290" y="667100"/>
                </a:cubicBezTo>
                <a:cubicBezTo>
                  <a:pt x="1574268" y="667100"/>
                  <a:pt x="1568435" y="661265"/>
                  <a:pt x="1568435" y="654702"/>
                </a:cubicBezTo>
                <a:cubicBezTo>
                  <a:pt x="1568435" y="647409"/>
                  <a:pt x="1574268" y="640846"/>
                  <a:pt x="1582290" y="640846"/>
                </a:cubicBezTo>
                <a:close/>
                <a:moveTo>
                  <a:pt x="1512190" y="640846"/>
                </a:moveTo>
                <a:cubicBezTo>
                  <a:pt x="1518025" y="640846"/>
                  <a:pt x="1523859" y="647409"/>
                  <a:pt x="1523859" y="654702"/>
                </a:cubicBezTo>
                <a:cubicBezTo>
                  <a:pt x="1523859" y="661265"/>
                  <a:pt x="1518025" y="667100"/>
                  <a:pt x="1512190" y="667100"/>
                </a:cubicBezTo>
                <a:cubicBezTo>
                  <a:pt x="1504169" y="667100"/>
                  <a:pt x="1497604" y="662724"/>
                  <a:pt x="1497604" y="654702"/>
                </a:cubicBezTo>
                <a:cubicBezTo>
                  <a:pt x="1497604" y="647409"/>
                  <a:pt x="1504169" y="640846"/>
                  <a:pt x="1512190" y="640846"/>
                </a:cubicBezTo>
                <a:close/>
                <a:moveTo>
                  <a:pt x="1440623" y="640846"/>
                </a:moveTo>
                <a:cubicBezTo>
                  <a:pt x="1447182" y="640846"/>
                  <a:pt x="1453017" y="647409"/>
                  <a:pt x="1453017" y="654702"/>
                </a:cubicBezTo>
                <a:cubicBezTo>
                  <a:pt x="1453017" y="662724"/>
                  <a:pt x="1447182" y="667100"/>
                  <a:pt x="1440623" y="667100"/>
                </a:cubicBezTo>
                <a:cubicBezTo>
                  <a:pt x="1433331" y="667100"/>
                  <a:pt x="1426767" y="662724"/>
                  <a:pt x="1426767" y="654702"/>
                </a:cubicBezTo>
                <a:cubicBezTo>
                  <a:pt x="1426767" y="647409"/>
                  <a:pt x="1433331" y="640846"/>
                  <a:pt x="1440623" y="640846"/>
                </a:cubicBezTo>
                <a:close/>
                <a:moveTo>
                  <a:pt x="1368339" y="640846"/>
                </a:moveTo>
                <a:cubicBezTo>
                  <a:pt x="1376363" y="640846"/>
                  <a:pt x="1382194" y="647409"/>
                  <a:pt x="1382194" y="654702"/>
                </a:cubicBezTo>
                <a:cubicBezTo>
                  <a:pt x="1382194" y="662724"/>
                  <a:pt x="1376363" y="667100"/>
                  <a:pt x="1368339" y="667100"/>
                </a:cubicBezTo>
                <a:cubicBezTo>
                  <a:pt x="1362505" y="667100"/>
                  <a:pt x="1355943" y="662724"/>
                  <a:pt x="1355943" y="654702"/>
                </a:cubicBezTo>
                <a:cubicBezTo>
                  <a:pt x="1355943" y="647409"/>
                  <a:pt x="1362505" y="640846"/>
                  <a:pt x="1368339" y="640846"/>
                </a:cubicBezTo>
                <a:close/>
                <a:moveTo>
                  <a:pt x="1297512" y="640846"/>
                </a:moveTo>
                <a:cubicBezTo>
                  <a:pt x="1305535" y="640846"/>
                  <a:pt x="1311369" y="647409"/>
                  <a:pt x="1311369" y="654702"/>
                </a:cubicBezTo>
                <a:cubicBezTo>
                  <a:pt x="1311369" y="662724"/>
                  <a:pt x="1305535" y="667100"/>
                  <a:pt x="1297512" y="667100"/>
                </a:cubicBezTo>
                <a:cubicBezTo>
                  <a:pt x="1291678" y="667100"/>
                  <a:pt x="1285116" y="662724"/>
                  <a:pt x="1285116" y="654702"/>
                </a:cubicBezTo>
                <a:cubicBezTo>
                  <a:pt x="1285116" y="647409"/>
                  <a:pt x="1291678" y="640846"/>
                  <a:pt x="1297512" y="640846"/>
                </a:cubicBezTo>
                <a:close/>
                <a:moveTo>
                  <a:pt x="1226680" y="640846"/>
                </a:moveTo>
                <a:cubicBezTo>
                  <a:pt x="1233973" y="640846"/>
                  <a:pt x="1240537" y="647409"/>
                  <a:pt x="1240537" y="654702"/>
                </a:cubicBezTo>
                <a:cubicBezTo>
                  <a:pt x="1240537" y="662724"/>
                  <a:pt x="1233973" y="667100"/>
                  <a:pt x="1226680" y="667100"/>
                </a:cubicBezTo>
                <a:cubicBezTo>
                  <a:pt x="1218667" y="667100"/>
                  <a:pt x="1214291" y="662724"/>
                  <a:pt x="1214291" y="654702"/>
                </a:cubicBezTo>
                <a:cubicBezTo>
                  <a:pt x="1214291" y="647409"/>
                  <a:pt x="1218667" y="640846"/>
                  <a:pt x="1226680" y="640846"/>
                </a:cubicBezTo>
                <a:close/>
                <a:moveTo>
                  <a:pt x="1154878" y="640846"/>
                </a:moveTo>
                <a:cubicBezTo>
                  <a:pt x="1162660" y="640846"/>
                  <a:pt x="1169666" y="647409"/>
                  <a:pt x="1169666" y="654702"/>
                </a:cubicBezTo>
                <a:cubicBezTo>
                  <a:pt x="1169666" y="662724"/>
                  <a:pt x="1162660" y="667100"/>
                  <a:pt x="1154878" y="667100"/>
                </a:cubicBezTo>
                <a:cubicBezTo>
                  <a:pt x="1146318" y="667100"/>
                  <a:pt x="1140088" y="662724"/>
                  <a:pt x="1140088" y="654702"/>
                </a:cubicBezTo>
                <a:cubicBezTo>
                  <a:pt x="1140088" y="647409"/>
                  <a:pt x="1146318" y="640846"/>
                  <a:pt x="1154878" y="640846"/>
                </a:cubicBezTo>
                <a:close/>
                <a:moveTo>
                  <a:pt x="1084051" y="640846"/>
                </a:moveTo>
                <a:cubicBezTo>
                  <a:pt x="1091834" y="640846"/>
                  <a:pt x="1098838" y="647409"/>
                  <a:pt x="1098838" y="654702"/>
                </a:cubicBezTo>
                <a:cubicBezTo>
                  <a:pt x="1098838" y="662724"/>
                  <a:pt x="1091834" y="667100"/>
                  <a:pt x="1084051" y="667100"/>
                </a:cubicBezTo>
                <a:cubicBezTo>
                  <a:pt x="1075486" y="667100"/>
                  <a:pt x="1069261" y="662724"/>
                  <a:pt x="1069261" y="654702"/>
                </a:cubicBezTo>
                <a:cubicBezTo>
                  <a:pt x="1069261" y="647409"/>
                  <a:pt x="1075486" y="640846"/>
                  <a:pt x="1084051" y="640846"/>
                </a:cubicBezTo>
                <a:close/>
                <a:moveTo>
                  <a:pt x="1013010" y="640846"/>
                </a:moveTo>
                <a:cubicBezTo>
                  <a:pt x="1020306" y="640846"/>
                  <a:pt x="1024682" y="647409"/>
                  <a:pt x="1024682" y="654702"/>
                </a:cubicBezTo>
                <a:cubicBezTo>
                  <a:pt x="1024682" y="662724"/>
                  <a:pt x="1020306" y="667100"/>
                  <a:pt x="1013010" y="667100"/>
                </a:cubicBezTo>
                <a:cubicBezTo>
                  <a:pt x="1004989" y="667100"/>
                  <a:pt x="998429" y="662724"/>
                  <a:pt x="998429" y="654702"/>
                </a:cubicBezTo>
                <a:cubicBezTo>
                  <a:pt x="998429" y="647409"/>
                  <a:pt x="1004989" y="640846"/>
                  <a:pt x="1013010" y="640846"/>
                </a:cubicBezTo>
                <a:close/>
                <a:moveTo>
                  <a:pt x="941457" y="640846"/>
                </a:moveTo>
                <a:cubicBezTo>
                  <a:pt x="948018" y="640846"/>
                  <a:pt x="953852" y="647409"/>
                  <a:pt x="953852" y="654702"/>
                </a:cubicBezTo>
                <a:cubicBezTo>
                  <a:pt x="953852" y="662724"/>
                  <a:pt x="948018" y="667100"/>
                  <a:pt x="941457" y="667100"/>
                </a:cubicBezTo>
                <a:cubicBezTo>
                  <a:pt x="934166" y="667100"/>
                  <a:pt x="927599" y="662724"/>
                  <a:pt x="927599" y="654702"/>
                </a:cubicBezTo>
                <a:cubicBezTo>
                  <a:pt x="927599" y="647409"/>
                  <a:pt x="934166" y="640846"/>
                  <a:pt x="941457" y="640846"/>
                </a:cubicBezTo>
                <a:close/>
                <a:moveTo>
                  <a:pt x="870622" y="640846"/>
                </a:moveTo>
                <a:cubicBezTo>
                  <a:pt x="877190" y="640846"/>
                  <a:pt x="883024" y="647409"/>
                  <a:pt x="883024" y="654702"/>
                </a:cubicBezTo>
                <a:cubicBezTo>
                  <a:pt x="883024" y="662724"/>
                  <a:pt x="877190" y="667100"/>
                  <a:pt x="870622" y="667100"/>
                </a:cubicBezTo>
                <a:cubicBezTo>
                  <a:pt x="863332" y="667100"/>
                  <a:pt x="856770" y="662724"/>
                  <a:pt x="856770" y="654702"/>
                </a:cubicBezTo>
                <a:cubicBezTo>
                  <a:pt x="856770" y="647409"/>
                  <a:pt x="863332" y="640846"/>
                  <a:pt x="870622" y="640846"/>
                </a:cubicBezTo>
                <a:close/>
                <a:moveTo>
                  <a:pt x="798337" y="640846"/>
                </a:moveTo>
                <a:cubicBezTo>
                  <a:pt x="806358" y="640846"/>
                  <a:pt x="812191" y="647851"/>
                  <a:pt x="812191" y="655635"/>
                </a:cubicBezTo>
                <a:cubicBezTo>
                  <a:pt x="812191" y="664197"/>
                  <a:pt x="806358" y="670424"/>
                  <a:pt x="798337" y="670424"/>
                </a:cubicBezTo>
                <a:cubicBezTo>
                  <a:pt x="792503" y="670424"/>
                  <a:pt x="785937" y="664197"/>
                  <a:pt x="785937" y="655635"/>
                </a:cubicBezTo>
                <a:cubicBezTo>
                  <a:pt x="785937" y="647851"/>
                  <a:pt x="792503" y="640846"/>
                  <a:pt x="798337" y="640846"/>
                </a:cubicBezTo>
                <a:close/>
                <a:moveTo>
                  <a:pt x="724134" y="640846"/>
                </a:moveTo>
                <a:cubicBezTo>
                  <a:pt x="731428" y="640846"/>
                  <a:pt x="737989" y="647851"/>
                  <a:pt x="737989" y="655635"/>
                </a:cubicBezTo>
                <a:cubicBezTo>
                  <a:pt x="737989" y="664197"/>
                  <a:pt x="731428" y="670424"/>
                  <a:pt x="724134" y="670424"/>
                </a:cubicBezTo>
                <a:cubicBezTo>
                  <a:pt x="717567" y="670424"/>
                  <a:pt x="711735" y="664197"/>
                  <a:pt x="711735" y="655635"/>
                </a:cubicBezTo>
                <a:cubicBezTo>
                  <a:pt x="711735" y="647851"/>
                  <a:pt x="717567" y="640846"/>
                  <a:pt x="724134" y="640846"/>
                </a:cubicBezTo>
                <a:close/>
                <a:moveTo>
                  <a:pt x="653301" y="640846"/>
                </a:moveTo>
                <a:cubicBezTo>
                  <a:pt x="660594" y="640846"/>
                  <a:pt x="667160" y="647851"/>
                  <a:pt x="667160" y="655635"/>
                </a:cubicBezTo>
                <a:cubicBezTo>
                  <a:pt x="667160" y="664197"/>
                  <a:pt x="660594" y="670424"/>
                  <a:pt x="653301" y="670424"/>
                </a:cubicBezTo>
                <a:cubicBezTo>
                  <a:pt x="645283" y="670424"/>
                  <a:pt x="640907" y="664197"/>
                  <a:pt x="640907" y="655635"/>
                </a:cubicBezTo>
                <a:cubicBezTo>
                  <a:pt x="640907" y="647851"/>
                  <a:pt x="645283" y="640846"/>
                  <a:pt x="653301" y="640846"/>
                </a:cubicBezTo>
                <a:close/>
                <a:moveTo>
                  <a:pt x="584864" y="640846"/>
                </a:moveTo>
                <a:cubicBezTo>
                  <a:pt x="592646" y="640846"/>
                  <a:pt x="599651" y="647851"/>
                  <a:pt x="599651" y="655635"/>
                </a:cubicBezTo>
                <a:cubicBezTo>
                  <a:pt x="599651" y="664197"/>
                  <a:pt x="592646" y="670424"/>
                  <a:pt x="584864" y="670424"/>
                </a:cubicBezTo>
                <a:cubicBezTo>
                  <a:pt x="576304" y="670424"/>
                  <a:pt x="570075" y="664197"/>
                  <a:pt x="570075" y="655635"/>
                </a:cubicBezTo>
                <a:cubicBezTo>
                  <a:pt x="570075" y="647851"/>
                  <a:pt x="576304" y="640846"/>
                  <a:pt x="584864" y="640846"/>
                </a:cubicBezTo>
                <a:close/>
                <a:moveTo>
                  <a:pt x="513663" y="640846"/>
                </a:moveTo>
                <a:cubicBezTo>
                  <a:pt x="522010" y="640846"/>
                  <a:pt x="528843" y="647851"/>
                  <a:pt x="528843" y="655635"/>
                </a:cubicBezTo>
                <a:cubicBezTo>
                  <a:pt x="528843" y="664197"/>
                  <a:pt x="522010" y="670424"/>
                  <a:pt x="513663" y="670424"/>
                </a:cubicBezTo>
                <a:cubicBezTo>
                  <a:pt x="506076" y="670424"/>
                  <a:pt x="499246" y="664197"/>
                  <a:pt x="499246" y="655635"/>
                </a:cubicBezTo>
                <a:cubicBezTo>
                  <a:pt x="499246" y="647851"/>
                  <a:pt x="506076" y="640846"/>
                  <a:pt x="513663" y="640846"/>
                </a:cubicBezTo>
                <a:close/>
                <a:moveTo>
                  <a:pt x="439832" y="640846"/>
                </a:moveTo>
                <a:cubicBezTo>
                  <a:pt x="448391" y="640846"/>
                  <a:pt x="454622" y="647851"/>
                  <a:pt x="454622" y="655635"/>
                </a:cubicBezTo>
                <a:cubicBezTo>
                  <a:pt x="454622" y="664197"/>
                  <a:pt x="448391" y="670424"/>
                  <a:pt x="439832" y="670424"/>
                </a:cubicBezTo>
                <a:cubicBezTo>
                  <a:pt x="432049" y="670424"/>
                  <a:pt x="425044" y="664197"/>
                  <a:pt x="425044" y="655635"/>
                </a:cubicBezTo>
                <a:cubicBezTo>
                  <a:pt x="425044" y="647851"/>
                  <a:pt x="432049" y="640846"/>
                  <a:pt x="439832" y="640846"/>
                </a:cubicBezTo>
                <a:close/>
                <a:moveTo>
                  <a:pt x="368070" y="640846"/>
                </a:moveTo>
                <a:cubicBezTo>
                  <a:pt x="376088" y="640846"/>
                  <a:pt x="380465" y="647851"/>
                  <a:pt x="380465" y="655635"/>
                </a:cubicBezTo>
                <a:cubicBezTo>
                  <a:pt x="380465" y="664197"/>
                  <a:pt x="376088" y="670424"/>
                  <a:pt x="368070" y="670424"/>
                </a:cubicBezTo>
                <a:cubicBezTo>
                  <a:pt x="360777" y="670424"/>
                  <a:pt x="354211" y="664197"/>
                  <a:pt x="354211" y="655635"/>
                </a:cubicBezTo>
                <a:cubicBezTo>
                  <a:pt x="354211" y="647851"/>
                  <a:pt x="360777" y="640846"/>
                  <a:pt x="368070" y="640846"/>
                </a:cubicBezTo>
                <a:close/>
                <a:moveTo>
                  <a:pt x="297235" y="640846"/>
                </a:moveTo>
                <a:cubicBezTo>
                  <a:pt x="303798" y="640846"/>
                  <a:pt x="309631" y="647851"/>
                  <a:pt x="309631" y="655635"/>
                </a:cubicBezTo>
                <a:cubicBezTo>
                  <a:pt x="309631" y="664197"/>
                  <a:pt x="303798" y="670424"/>
                  <a:pt x="297235" y="670424"/>
                </a:cubicBezTo>
                <a:cubicBezTo>
                  <a:pt x="289944" y="670424"/>
                  <a:pt x="283379" y="664197"/>
                  <a:pt x="283379" y="655635"/>
                </a:cubicBezTo>
                <a:cubicBezTo>
                  <a:pt x="283379" y="647851"/>
                  <a:pt x="289944" y="640846"/>
                  <a:pt x="297235" y="640846"/>
                </a:cubicBezTo>
                <a:close/>
                <a:moveTo>
                  <a:pt x="4082465" y="570017"/>
                </a:moveTo>
                <a:cubicBezTo>
                  <a:pt x="4090249" y="570017"/>
                  <a:pt x="4097254" y="576244"/>
                  <a:pt x="4097254" y="584805"/>
                </a:cubicBezTo>
                <a:cubicBezTo>
                  <a:pt x="4097254" y="593367"/>
                  <a:pt x="4090249" y="599594"/>
                  <a:pt x="4082465" y="599594"/>
                </a:cubicBezTo>
                <a:cubicBezTo>
                  <a:pt x="4073903" y="599594"/>
                  <a:pt x="4067676" y="593367"/>
                  <a:pt x="4067676" y="584805"/>
                </a:cubicBezTo>
                <a:cubicBezTo>
                  <a:pt x="4067676" y="576244"/>
                  <a:pt x="4073903" y="570017"/>
                  <a:pt x="4082465" y="570017"/>
                </a:cubicBezTo>
                <a:close/>
                <a:moveTo>
                  <a:pt x="4010703" y="570017"/>
                </a:moveTo>
                <a:cubicBezTo>
                  <a:pt x="4017996" y="570017"/>
                  <a:pt x="4023100" y="576244"/>
                  <a:pt x="4023100" y="584805"/>
                </a:cubicBezTo>
                <a:cubicBezTo>
                  <a:pt x="4023100" y="593367"/>
                  <a:pt x="4017996" y="599594"/>
                  <a:pt x="4010703" y="599594"/>
                </a:cubicBezTo>
                <a:cubicBezTo>
                  <a:pt x="4002681" y="599594"/>
                  <a:pt x="3996847" y="593367"/>
                  <a:pt x="3996847" y="584805"/>
                </a:cubicBezTo>
                <a:cubicBezTo>
                  <a:pt x="3996847" y="576244"/>
                  <a:pt x="4002681" y="570017"/>
                  <a:pt x="4010703" y="570017"/>
                </a:cubicBezTo>
                <a:close/>
                <a:moveTo>
                  <a:pt x="3939871" y="570017"/>
                </a:moveTo>
                <a:cubicBezTo>
                  <a:pt x="3946434" y="570017"/>
                  <a:pt x="3952268" y="576244"/>
                  <a:pt x="3952268" y="584805"/>
                </a:cubicBezTo>
                <a:cubicBezTo>
                  <a:pt x="3952268" y="593367"/>
                  <a:pt x="3946434" y="599594"/>
                  <a:pt x="3939871" y="599594"/>
                </a:cubicBezTo>
                <a:cubicBezTo>
                  <a:pt x="3932578" y="599594"/>
                  <a:pt x="3926015" y="593367"/>
                  <a:pt x="3926015" y="584805"/>
                </a:cubicBezTo>
                <a:cubicBezTo>
                  <a:pt x="3926015" y="576244"/>
                  <a:pt x="3932578" y="570017"/>
                  <a:pt x="3939871" y="570017"/>
                </a:cubicBezTo>
                <a:close/>
                <a:moveTo>
                  <a:pt x="3869042" y="570017"/>
                </a:moveTo>
                <a:cubicBezTo>
                  <a:pt x="3875605" y="570017"/>
                  <a:pt x="3881439" y="576244"/>
                  <a:pt x="3881439" y="584805"/>
                </a:cubicBezTo>
                <a:cubicBezTo>
                  <a:pt x="3881439" y="593367"/>
                  <a:pt x="3875605" y="599594"/>
                  <a:pt x="3869042" y="599594"/>
                </a:cubicBezTo>
                <a:cubicBezTo>
                  <a:pt x="3861749" y="599594"/>
                  <a:pt x="3855186" y="593367"/>
                  <a:pt x="3855186" y="584805"/>
                </a:cubicBezTo>
                <a:cubicBezTo>
                  <a:pt x="3855186" y="576244"/>
                  <a:pt x="3861749" y="570017"/>
                  <a:pt x="3869042" y="570017"/>
                </a:cubicBezTo>
                <a:close/>
                <a:moveTo>
                  <a:pt x="3796752" y="570017"/>
                </a:moveTo>
                <a:cubicBezTo>
                  <a:pt x="3804774" y="570017"/>
                  <a:pt x="3810608" y="576244"/>
                  <a:pt x="3810608" y="584805"/>
                </a:cubicBezTo>
                <a:cubicBezTo>
                  <a:pt x="3810608" y="593367"/>
                  <a:pt x="3804774" y="599594"/>
                  <a:pt x="3796752" y="599594"/>
                </a:cubicBezTo>
                <a:cubicBezTo>
                  <a:pt x="3790918" y="599594"/>
                  <a:pt x="3784355" y="593367"/>
                  <a:pt x="3784355" y="584805"/>
                </a:cubicBezTo>
                <a:cubicBezTo>
                  <a:pt x="3784355" y="576244"/>
                  <a:pt x="3790918" y="570017"/>
                  <a:pt x="3796752" y="570017"/>
                </a:cubicBezTo>
                <a:close/>
                <a:moveTo>
                  <a:pt x="3725922" y="570017"/>
                </a:moveTo>
                <a:cubicBezTo>
                  <a:pt x="3733944" y="570017"/>
                  <a:pt x="3739778" y="576244"/>
                  <a:pt x="3739778" y="584805"/>
                </a:cubicBezTo>
                <a:cubicBezTo>
                  <a:pt x="3739778" y="593367"/>
                  <a:pt x="3733944" y="599594"/>
                  <a:pt x="3725922" y="599594"/>
                </a:cubicBezTo>
                <a:cubicBezTo>
                  <a:pt x="3719359" y="599594"/>
                  <a:pt x="3713525" y="593367"/>
                  <a:pt x="3713525" y="584805"/>
                </a:cubicBezTo>
                <a:cubicBezTo>
                  <a:pt x="3713525" y="576244"/>
                  <a:pt x="3719359" y="570017"/>
                  <a:pt x="3725922" y="570017"/>
                </a:cubicBezTo>
                <a:close/>
                <a:moveTo>
                  <a:pt x="3655091" y="570017"/>
                </a:moveTo>
                <a:cubicBezTo>
                  <a:pt x="3662384" y="570017"/>
                  <a:pt x="3668947" y="574392"/>
                  <a:pt x="3668947" y="582414"/>
                </a:cubicBezTo>
                <a:cubicBezTo>
                  <a:pt x="3668947" y="590436"/>
                  <a:pt x="3662384" y="596271"/>
                  <a:pt x="3655091" y="596271"/>
                </a:cubicBezTo>
                <a:cubicBezTo>
                  <a:pt x="3647069" y="596271"/>
                  <a:pt x="3642694" y="590436"/>
                  <a:pt x="3642694" y="582414"/>
                </a:cubicBezTo>
                <a:cubicBezTo>
                  <a:pt x="3642694" y="574392"/>
                  <a:pt x="3647069" y="570017"/>
                  <a:pt x="3655091" y="570017"/>
                </a:cubicBezTo>
                <a:close/>
                <a:moveTo>
                  <a:pt x="3583280" y="570017"/>
                </a:moveTo>
                <a:cubicBezTo>
                  <a:pt x="3591064" y="570017"/>
                  <a:pt x="3598069" y="574392"/>
                  <a:pt x="3598069" y="582414"/>
                </a:cubicBezTo>
                <a:cubicBezTo>
                  <a:pt x="3598069" y="590436"/>
                  <a:pt x="3591064" y="596271"/>
                  <a:pt x="3583280" y="596271"/>
                </a:cubicBezTo>
                <a:cubicBezTo>
                  <a:pt x="3574718" y="596271"/>
                  <a:pt x="3568491" y="590436"/>
                  <a:pt x="3568491" y="582414"/>
                </a:cubicBezTo>
                <a:cubicBezTo>
                  <a:pt x="3568491" y="574392"/>
                  <a:pt x="3574718" y="570017"/>
                  <a:pt x="3583280" y="570017"/>
                </a:cubicBezTo>
                <a:close/>
                <a:moveTo>
                  <a:pt x="3512449" y="570017"/>
                </a:moveTo>
                <a:cubicBezTo>
                  <a:pt x="3520232" y="570017"/>
                  <a:pt x="3527237" y="574392"/>
                  <a:pt x="3527237" y="582414"/>
                </a:cubicBezTo>
                <a:cubicBezTo>
                  <a:pt x="3527237" y="590436"/>
                  <a:pt x="3520232" y="596271"/>
                  <a:pt x="3512449" y="596271"/>
                </a:cubicBezTo>
                <a:cubicBezTo>
                  <a:pt x="3503887" y="596271"/>
                  <a:pt x="3497661" y="590436"/>
                  <a:pt x="3497661" y="582414"/>
                </a:cubicBezTo>
                <a:cubicBezTo>
                  <a:pt x="3497661" y="574392"/>
                  <a:pt x="3503887" y="570017"/>
                  <a:pt x="3512449" y="570017"/>
                </a:cubicBezTo>
                <a:close/>
                <a:moveTo>
                  <a:pt x="3441619" y="570017"/>
                </a:moveTo>
                <a:cubicBezTo>
                  <a:pt x="3450181" y="570017"/>
                  <a:pt x="3456408" y="574392"/>
                  <a:pt x="3456408" y="582414"/>
                </a:cubicBezTo>
                <a:cubicBezTo>
                  <a:pt x="3456408" y="590436"/>
                  <a:pt x="3450181" y="596271"/>
                  <a:pt x="3441619" y="596271"/>
                </a:cubicBezTo>
                <a:cubicBezTo>
                  <a:pt x="3433835" y="596271"/>
                  <a:pt x="3426830" y="590436"/>
                  <a:pt x="3426830" y="582414"/>
                </a:cubicBezTo>
                <a:cubicBezTo>
                  <a:pt x="3426830" y="574392"/>
                  <a:pt x="3433835" y="570017"/>
                  <a:pt x="3441619" y="570017"/>
                </a:cubicBezTo>
                <a:close/>
                <a:moveTo>
                  <a:pt x="3369857" y="570017"/>
                </a:moveTo>
                <a:cubicBezTo>
                  <a:pt x="3377879" y="570017"/>
                  <a:pt x="3382254" y="574392"/>
                  <a:pt x="3382254" y="582414"/>
                </a:cubicBezTo>
                <a:cubicBezTo>
                  <a:pt x="3382254" y="590436"/>
                  <a:pt x="3377879" y="596271"/>
                  <a:pt x="3369857" y="596271"/>
                </a:cubicBezTo>
                <a:cubicBezTo>
                  <a:pt x="3362564" y="596271"/>
                  <a:pt x="3356001" y="590436"/>
                  <a:pt x="3356001" y="582414"/>
                </a:cubicBezTo>
                <a:cubicBezTo>
                  <a:pt x="3356001" y="574392"/>
                  <a:pt x="3362564" y="570017"/>
                  <a:pt x="3369857" y="570017"/>
                </a:cubicBezTo>
                <a:close/>
                <a:moveTo>
                  <a:pt x="3299091" y="570017"/>
                </a:moveTo>
                <a:cubicBezTo>
                  <a:pt x="3305656" y="570017"/>
                  <a:pt x="3311491" y="574392"/>
                  <a:pt x="3311491" y="582414"/>
                </a:cubicBezTo>
                <a:cubicBezTo>
                  <a:pt x="3311491" y="590436"/>
                  <a:pt x="3305656" y="596271"/>
                  <a:pt x="3299091" y="596271"/>
                </a:cubicBezTo>
                <a:cubicBezTo>
                  <a:pt x="3291802" y="596271"/>
                  <a:pt x="3285240" y="590436"/>
                  <a:pt x="3285240" y="582414"/>
                </a:cubicBezTo>
                <a:cubicBezTo>
                  <a:pt x="3285240" y="574392"/>
                  <a:pt x="3291802" y="570017"/>
                  <a:pt x="3299091" y="570017"/>
                </a:cubicBezTo>
                <a:close/>
                <a:moveTo>
                  <a:pt x="3226803" y="570017"/>
                </a:moveTo>
                <a:cubicBezTo>
                  <a:pt x="3234823" y="570017"/>
                  <a:pt x="3240660" y="574392"/>
                  <a:pt x="3240660" y="582414"/>
                </a:cubicBezTo>
                <a:cubicBezTo>
                  <a:pt x="3240660" y="590436"/>
                  <a:pt x="3234823" y="596271"/>
                  <a:pt x="3226803" y="596271"/>
                </a:cubicBezTo>
                <a:cubicBezTo>
                  <a:pt x="3220242" y="596271"/>
                  <a:pt x="3214406" y="590436"/>
                  <a:pt x="3214406" y="582414"/>
                </a:cubicBezTo>
                <a:cubicBezTo>
                  <a:pt x="3214406" y="574392"/>
                  <a:pt x="3220242" y="570017"/>
                  <a:pt x="3226803" y="570017"/>
                </a:cubicBezTo>
                <a:close/>
                <a:moveTo>
                  <a:pt x="3152600" y="570017"/>
                </a:moveTo>
                <a:cubicBezTo>
                  <a:pt x="3159892" y="570017"/>
                  <a:pt x="3166454" y="574392"/>
                  <a:pt x="3166454" y="582414"/>
                </a:cubicBezTo>
                <a:cubicBezTo>
                  <a:pt x="3166454" y="590436"/>
                  <a:pt x="3159892" y="596271"/>
                  <a:pt x="3152600" y="596271"/>
                </a:cubicBezTo>
                <a:cubicBezTo>
                  <a:pt x="3146037" y="596271"/>
                  <a:pt x="3140203" y="590436"/>
                  <a:pt x="3140203" y="582414"/>
                </a:cubicBezTo>
                <a:cubicBezTo>
                  <a:pt x="3140203" y="574392"/>
                  <a:pt x="3146037" y="570017"/>
                  <a:pt x="3152600" y="570017"/>
                </a:cubicBezTo>
                <a:close/>
                <a:moveTo>
                  <a:pt x="3081770" y="570017"/>
                </a:moveTo>
                <a:cubicBezTo>
                  <a:pt x="3089064" y="570017"/>
                  <a:pt x="3095622" y="575851"/>
                  <a:pt x="3095622" y="582414"/>
                </a:cubicBezTo>
                <a:cubicBezTo>
                  <a:pt x="3095622" y="590436"/>
                  <a:pt x="3089064" y="596271"/>
                  <a:pt x="3081770" y="596271"/>
                </a:cubicBezTo>
                <a:cubicBezTo>
                  <a:pt x="3073746" y="596271"/>
                  <a:pt x="3069369" y="590436"/>
                  <a:pt x="3069369" y="582414"/>
                </a:cubicBezTo>
                <a:cubicBezTo>
                  <a:pt x="3069369" y="575851"/>
                  <a:pt x="3073746" y="570017"/>
                  <a:pt x="3081770" y="570017"/>
                </a:cubicBezTo>
                <a:close/>
                <a:moveTo>
                  <a:pt x="3013712" y="570017"/>
                </a:moveTo>
                <a:cubicBezTo>
                  <a:pt x="3021305" y="570017"/>
                  <a:pt x="3028132" y="575851"/>
                  <a:pt x="3028132" y="582414"/>
                </a:cubicBezTo>
                <a:cubicBezTo>
                  <a:pt x="3028132" y="590436"/>
                  <a:pt x="3021305" y="596271"/>
                  <a:pt x="3013712" y="596271"/>
                </a:cubicBezTo>
                <a:cubicBezTo>
                  <a:pt x="3005366" y="596271"/>
                  <a:pt x="2998537" y="590436"/>
                  <a:pt x="2998537" y="582414"/>
                </a:cubicBezTo>
                <a:cubicBezTo>
                  <a:pt x="2998537" y="575851"/>
                  <a:pt x="3005366" y="570017"/>
                  <a:pt x="3013712" y="570017"/>
                </a:cubicBezTo>
                <a:close/>
                <a:moveTo>
                  <a:pt x="2942491" y="570017"/>
                </a:moveTo>
                <a:cubicBezTo>
                  <a:pt x="2951049" y="570017"/>
                  <a:pt x="2957285" y="575851"/>
                  <a:pt x="2957285" y="582414"/>
                </a:cubicBezTo>
                <a:cubicBezTo>
                  <a:pt x="2957285" y="590436"/>
                  <a:pt x="2951049" y="596271"/>
                  <a:pt x="2942491" y="596271"/>
                </a:cubicBezTo>
                <a:cubicBezTo>
                  <a:pt x="2934710" y="596271"/>
                  <a:pt x="2927705" y="590436"/>
                  <a:pt x="2927705" y="582414"/>
                </a:cubicBezTo>
                <a:cubicBezTo>
                  <a:pt x="2927705" y="575851"/>
                  <a:pt x="2934710" y="570017"/>
                  <a:pt x="2942491" y="570017"/>
                </a:cubicBezTo>
                <a:close/>
                <a:moveTo>
                  <a:pt x="2868288" y="570017"/>
                </a:moveTo>
                <a:cubicBezTo>
                  <a:pt x="2876856" y="570017"/>
                  <a:pt x="2883082" y="575851"/>
                  <a:pt x="2883082" y="582414"/>
                </a:cubicBezTo>
                <a:cubicBezTo>
                  <a:pt x="2883082" y="590436"/>
                  <a:pt x="2876856" y="596271"/>
                  <a:pt x="2868288" y="596271"/>
                </a:cubicBezTo>
                <a:cubicBezTo>
                  <a:pt x="2860506" y="596271"/>
                  <a:pt x="2853502" y="590436"/>
                  <a:pt x="2853502" y="582414"/>
                </a:cubicBezTo>
                <a:cubicBezTo>
                  <a:pt x="2853502" y="575851"/>
                  <a:pt x="2860506" y="570017"/>
                  <a:pt x="2868288" y="570017"/>
                </a:cubicBezTo>
                <a:close/>
                <a:moveTo>
                  <a:pt x="2796532" y="570017"/>
                </a:moveTo>
                <a:cubicBezTo>
                  <a:pt x="2804552" y="570017"/>
                  <a:pt x="2808931" y="575851"/>
                  <a:pt x="2808931" y="582414"/>
                </a:cubicBezTo>
                <a:cubicBezTo>
                  <a:pt x="2808931" y="590436"/>
                  <a:pt x="2804552" y="596271"/>
                  <a:pt x="2796532" y="596271"/>
                </a:cubicBezTo>
                <a:cubicBezTo>
                  <a:pt x="2789240" y="596271"/>
                  <a:pt x="2782675" y="590436"/>
                  <a:pt x="2782675" y="582414"/>
                </a:cubicBezTo>
                <a:cubicBezTo>
                  <a:pt x="2782675" y="575851"/>
                  <a:pt x="2789240" y="570017"/>
                  <a:pt x="2796532" y="570017"/>
                </a:cubicBezTo>
                <a:close/>
                <a:moveTo>
                  <a:pt x="2725695" y="570017"/>
                </a:moveTo>
                <a:cubicBezTo>
                  <a:pt x="2731529" y="570017"/>
                  <a:pt x="2738097" y="575851"/>
                  <a:pt x="2738097" y="582414"/>
                </a:cubicBezTo>
                <a:cubicBezTo>
                  <a:pt x="2738097" y="590436"/>
                  <a:pt x="2731529" y="596271"/>
                  <a:pt x="2725695" y="596271"/>
                </a:cubicBezTo>
                <a:cubicBezTo>
                  <a:pt x="2717681" y="596271"/>
                  <a:pt x="2711843" y="590436"/>
                  <a:pt x="2711843" y="582414"/>
                </a:cubicBezTo>
                <a:cubicBezTo>
                  <a:pt x="2711843" y="575851"/>
                  <a:pt x="2717681" y="570017"/>
                  <a:pt x="2725695" y="570017"/>
                </a:cubicBezTo>
                <a:close/>
                <a:moveTo>
                  <a:pt x="2654867" y="570017"/>
                </a:moveTo>
                <a:cubicBezTo>
                  <a:pt x="2660705" y="570017"/>
                  <a:pt x="2667266" y="575851"/>
                  <a:pt x="2667266" y="582414"/>
                </a:cubicBezTo>
                <a:cubicBezTo>
                  <a:pt x="2667266" y="590436"/>
                  <a:pt x="2660705" y="596271"/>
                  <a:pt x="2654867" y="596271"/>
                </a:cubicBezTo>
                <a:cubicBezTo>
                  <a:pt x="2646847" y="596271"/>
                  <a:pt x="2641013" y="590436"/>
                  <a:pt x="2641013" y="582414"/>
                </a:cubicBezTo>
                <a:cubicBezTo>
                  <a:pt x="2641013" y="575851"/>
                  <a:pt x="2646847" y="570017"/>
                  <a:pt x="2654867" y="570017"/>
                </a:cubicBezTo>
                <a:close/>
                <a:moveTo>
                  <a:pt x="2582580" y="570017"/>
                </a:moveTo>
                <a:cubicBezTo>
                  <a:pt x="2589873" y="570017"/>
                  <a:pt x="2596435" y="575851"/>
                  <a:pt x="2596435" y="582414"/>
                </a:cubicBezTo>
                <a:cubicBezTo>
                  <a:pt x="2596435" y="590436"/>
                  <a:pt x="2589873" y="596271"/>
                  <a:pt x="2582580" y="596271"/>
                </a:cubicBezTo>
                <a:cubicBezTo>
                  <a:pt x="2576018" y="596271"/>
                  <a:pt x="2570184" y="590436"/>
                  <a:pt x="2570184" y="582414"/>
                </a:cubicBezTo>
                <a:cubicBezTo>
                  <a:pt x="2570184" y="575851"/>
                  <a:pt x="2576018" y="570017"/>
                  <a:pt x="2582580" y="570017"/>
                </a:cubicBezTo>
                <a:close/>
                <a:moveTo>
                  <a:pt x="2511026" y="570017"/>
                </a:moveTo>
                <a:cubicBezTo>
                  <a:pt x="2519047" y="570017"/>
                  <a:pt x="2525610" y="575851"/>
                  <a:pt x="2525610" y="582414"/>
                </a:cubicBezTo>
                <a:cubicBezTo>
                  <a:pt x="2525610" y="590436"/>
                  <a:pt x="2519047" y="596271"/>
                  <a:pt x="2511026" y="596271"/>
                </a:cubicBezTo>
                <a:cubicBezTo>
                  <a:pt x="2505193" y="596271"/>
                  <a:pt x="2499358" y="590436"/>
                  <a:pt x="2499358" y="582414"/>
                </a:cubicBezTo>
                <a:cubicBezTo>
                  <a:pt x="2499358" y="575851"/>
                  <a:pt x="2505193" y="570017"/>
                  <a:pt x="2511026" y="570017"/>
                </a:cubicBezTo>
                <a:close/>
                <a:moveTo>
                  <a:pt x="2440921" y="570017"/>
                </a:moveTo>
                <a:cubicBezTo>
                  <a:pt x="2448943" y="570017"/>
                  <a:pt x="2454778" y="575851"/>
                  <a:pt x="2454778" y="582414"/>
                </a:cubicBezTo>
                <a:cubicBezTo>
                  <a:pt x="2454778" y="590436"/>
                  <a:pt x="2448943" y="596271"/>
                  <a:pt x="2440921" y="596271"/>
                </a:cubicBezTo>
                <a:cubicBezTo>
                  <a:pt x="2433632" y="596271"/>
                  <a:pt x="2428525" y="590436"/>
                  <a:pt x="2428525" y="582414"/>
                </a:cubicBezTo>
                <a:cubicBezTo>
                  <a:pt x="2428525" y="575851"/>
                  <a:pt x="2433632" y="570017"/>
                  <a:pt x="2440921" y="570017"/>
                </a:cubicBezTo>
                <a:close/>
                <a:moveTo>
                  <a:pt x="2369108" y="570017"/>
                </a:moveTo>
                <a:cubicBezTo>
                  <a:pt x="2377669" y="570017"/>
                  <a:pt x="2383896" y="575851"/>
                  <a:pt x="2383896" y="582414"/>
                </a:cubicBezTo>
                <a:cubicBezTo>
                  <a:pt x="2383896" y="590436"/>
                  <a:pt x="2377669" y="596271"/>
                  <a:pt x="2369108" y="596271"/>
                </a:cubicBezTo>
                <a:cubicBezTo>
                  <a:pt x="2361324" y="596271"/>
                  <a:pt x="2354319" y="590436"/>
                  <a:pt x="2354319" y="582414"/>
                </a:cubicBezTo>
                <a:cubicBezTo>
                  <a:pt x="2354319" y="575851"/>
                  <a:pt x="2361324" y="570017"/>
                  <a:pt x="2369108" y="570017"/>
                </a:cubicBezTo>
                <a:close/>
                <a:moveTo>
                  <a:pt x="2298275" y="570017"/>
                </a:moveTo>
                <a:cubicBezTo>
                  <a:pt x="2306839" y="570017"/>
                  <a:pt x="2313064" y="575851"/>
                  <a:pt x="2313064" y="582414"/>
                </a:cubicBezTo>
                <a:cubicBezTo>
                  <a:pt x="2313064" y="590436"/>
                  <a:pt x="2306839" y="596271"/>
                  <a:pt x="2298275" y="596271"/>
                </a:cubicBezTo>
                <a:cubicBezTo>
                  <a:pt x="2290494" y="596271"/>
                  <a:pt x="2283487" y="590436"/>
                  <a:pt x="2283487" y="582414"/>
                </a:cubicBezTo>
                <a:cubicBezTo>
                  <a:pt x="2283487" y="575851"/>
                  <a:pt x="2290494" y="570017"/>
                  <a:pt x="2298275" y="570017"/>
                </a:cubicBezTo>
                <a:close/>
                <a:moveTo>
                  <a:pt x="2226512" y="570017"/>
                </a:moveTo>
                <a:cubicBezTo>
                  <a:pt x="2234534" y="570017"/>
                  <a:pt x="2238911" y="575851"/>
                  <a:pt x="2238911" y="582414"/>
                </a:cubicBezTo>
                <a:cubicBezTo>
                  <a:pt x="2238911" y="590436"/>
                  <a:pt x="2234534" y="596271"/>
                  <a:pt x="2226512" y="596271"/>
                </a:cubicBezTo>
                <a:cubicBezTo>
                  <a:pt x="2218490" y="596271"/>
                  <a:pt x="2212655" y="590436"/>
                  <a:pt x="2212655" y="582414"/>
                </a:cubicBezTo>
                <a:cubicBezTo>
                  <a:pt x="2212655" y="575851"/>
                  <a:pt x="2218490" y="570017"/>
                  <a:pt x="2226512" y="570017"/>
                </a:cubicBezTo>
                <a:close/>
                <a:moveTo>
                  <a:pt x="2155680" y="570017"/>
                </a:moveTo>
                <a:cubicBezTo>
                  <a:pt x="2161514" y="570017"/>
                  <a:pt x="2168079" y="575851"/>
                  <a:pt x="2168079" y="582414"/>
                </a:cubicBezTo>
                <a:cubicBezTo>
                  <a:pt x="2168079" y="590436"/>
                  <a:pt x="2161514" y="596271"/>
                  <a:pt x="2155680" y="596271"/>
                </a:cubicBezTo>
                <a:cubicBezTo>
                  <a:pt x="2147658" y="596271"/>
                  <a:pt x="2141823" y="590436"/>
                  <a:pt x="2141823" y="582414"/>
                </a:cubicBezTo>
                <a:cubicBezTo>
                  <a:pt x="2141823" y="575851"/>
                  <a:pt x="2147658" y="570017"/>
                  <a:pt x="2155680" y="570017"/>
                </a:cubicBezTo>
                <a:close/>
                <a:moveTo>
                  <a:pt x="2084846" y="570017"/>
                </a:moveTo>
                <a:cubicBezTo>
                  <a:pt x="2090680" y="570017"/>
                  <a:pt x="2097246" y="575851"/>
                  <a:pt x="2097246" y="582414"/>
                </a:cubicBezTo>
                <a:cubicBezTo>
                  <a:pt x="2097246" y="590436"/>
                  <a:pt x="2090680" y="596271"/>
                  <a:pt x="2084846" y="596271"/>
                </a:cubicBezTo>
                <a:cubicBezTo>
                  <a:pt x="2076824" y="596271"/>
                  <a:pt x="2070989" y="590436"/>
                  <a:pt x="2070989" y="582414"/>
                </a:cubicBezTo>
                <a:cubicBezTo>
                  <a:pt x="2070989" y="575851"/>
                  <a:pt x="2076824" y="570017"/>
                  <a:pt x="2084846" y="570017"/>
                </a:cubicBezTo>
                <a:close/>
                <a:moveTo>
                  <a:pt x="2011831" y="570017"/>
                </a:moveTo>
                <a:cubicBezTo>
                  <a:pt x="2019854" y="570017"/>
                  <a:pt x="2026416" y="575851"/>
                  <a:pt x="2026416" y="582414"/>
                </a:cubicBezTo>
                <a:cubicBezTo>
                  <a:pt x="2026416" y="590436"/>
                  <a:pt x="2019854" y="596271"/>
                  <a:pt x="2011831" y="596271"/>
                </a:cubicBezTo>
                <a:cubicBezTo>
                  <a:pt x="2005997" y="596271"/>
                  <a:pt x="2000163" y="590436"/>
                  <a:pt x="2000163" y="582414"/>
                </a:cubicBezTo>
                <a:cubicBezTo>
                  <a:pt x="2000163" y="575851"/>
                  <a:pt x="2005997" y="570017"/>
                  <a:pt x="2011831" y="570017"/>
                </a:cubicBezTo>
                <a:close/>
                <a:moveTo>
                  <a:pt x="1938359" y="570017"/>
                </a:moveTo>
                <a:cubicBezTo>
                  <a:pt x="1946379" y="570017"/>
                  <a:pt x="1952216" y="575851"/>
                  <a:pt x="1952216" y="583873"/>
                </a:cubicBezTo>
                <a:cubicBezTo>
                  <a:pt x="1952216" y="590436"/>
                  <a:pt x="1946379" y="596271"/>
                  <a:pt x="1938359" y="596271"/>
                </a:cubicBezTo>
                <a:cubicBezTo>
                  <a:pt x="1932525" y="596271"/>
                  <a:pt x="1925962" y="590436"/>
                  <a:pt x="1925962" y="583873"/>
                </a:cubicBezTo>
                <a:cubicBezTo>
                  <a:pt x="1925962" y="575851"/>
                  <a:pt x="1932525" y="570017"/>
                  <a:pt x="1938359" y="570017"/>
                </a:cubicBezTo>
                <a:close/>
                <a:moveTo>
                  <a:pt x="1867522" y="570017"/>
                </a:moveTo>
                <a:cubicBezTo>
                  <a:pt x="1875545" y="570017"/>
                  <a:pt x="1881382" y="575851"/>
                  <a:pt x="1881382" y="583873"/>
                </a:cubicBezTo>
                <a:cubicBezTo>
                  <a:pt x="1881382" y="590436"/>
                  <a:pt x="1875545" y="596271"/>
                  <a:pt x="1867522" y="596271"/>
                </a:cubicBezTo>
                <a:cubicBezTo>
                  <a:pt x="1860229" y="596271"/>
                  <a:pt x="1855124" y="590436"/>
                  <a:pt x="1855124" y="583873"/>
                </a:cubicBezTo>
                <a:cubicBezTo>
                  <a:pt x="1855124" y="575851"/>
                  <a:pt x="1860229" y="570017"/>
                  <a:pt x="1867522" y="570017"/>
                </a:cubicBezTo>
                <a:close/>
                <a:moveTo>
                  <a:pt x="1799082" y="570017"/>
                </a:moveTo>
                <a:cubicBezTo>
                  <a:pt x="1807643" y="570017"/>
                  <a:pt x="1813871" y="575851"/>
                  <a:pt x="1813871" y="583873"/>
                </a:cubicBezTo>
                <a:cubicBezTo>
                  <a:pt x="1813871" y="590436"/>
                  <a:pt x="1807643" y="596271"/>
                  <a:pt x="1799082" y="596271"/>
                </a:cubicBezTo>
                <a:cubicBezTo>
                  <a:pt x="1790521" y="596271"/>
                  <a:pt x="1784295" y="590436"/>
                  <a:pt x="1784295" y="583873"/>
                </a:cubicBezTo>
                <a:cubicBezTo>
                  <a:pt x="1784295" y="575851"/>
                  <a:pt x="1790521" y="570017"/>
                  <a:pt x="1799082" y="570017"/>
                </a:cubicBezTo>
                <a:close/>
                <a:moveTo>
                  <a:pt x="1728257" y="570017"/>
                </a:moveTo>
                <a:cubicBezTo>
                  <a:pt x="1736820" y="570017"/>
                  <a:pt x="1743046" y="575851"/>
                  <a:pt x="1743046" y="583873"/>
                </a:cubicBezTo>
                <a:cubicBezTo>
                  <a:pt x="1743046" y="590436"/>
                  <a:pt x="1736820" y="596271"/>
                  <a:pt x="1728257" y="596271"/>
                </a:cubicBezTo>
                <a:cubicBezTo>
                  <a:pt x="1719694" y="596271"/>
                  <a:pt x="1713467" y="590436"/>
                  <a:pt x="1713467" y="583873"/>
                </a:cubicBezTo>
                <a:cubicBezTo>
                  <a:pt x="1713467" y="575851"/>
                  <a:pt x="1719694" y="570017"/>
                  <a:pt x="1728257" y="570017"/>
                </a:cubicBezTo>
                <a:close/>
                <a:moveTo>
                  <a:pt x="1657426" y="570017"/>
                </a:moveTo>
                <a:cubicBezTo>
                  <a:pt x="1665210" y="570017"/>
                  <a:pt x="1672218" y="575851"/>
                  <a:pt x="1672218" y="583873"/>
                </a:cubicBezTo>
                <a:cubicBezTo>
                  <a:pt x="1672218" y="590436"/>
                  <a:pt x="1665210" y="596271"/>
                  <a:pt x="1657426" y="596271"/>
                </a:cubicBezTo>
                <a:cubicBezTo>
                  <a:pt x="1648867" y="596271"/>
                  <a:pt x="1642647" y="590436"/>
                  <a:pt x="1642647" y="583873"/>
                </a:cubicBezTo>
                <a:cubicBezTo>
                  <a:pt x="1642647" y="575851"/>
                  <a:pt x="1648867" y="570017"/>
                  <a:pt x="1657426" y="570017"/>
                </a:cubicBezTo>
                <a:close/>
                <a:moveTo>
                  <a:pt x="1582294" y="570017"/>
                </a:moveTo>
                <a:cubicBezTo>
                  <a:pt x="1589587" y="570017"/>
                  <a:pt x="1594694" y="575851"/>
                  <a:pt x="1594694" y="583873"/>
                </a:cubicBezTo>
                <a:cubicBezTo>
                  <a:pt x="1594694" y="590436"/>
                  <a:pt x="1589587" y="596271"/>
                  <a:pt x="1582294" y="596271"/>
                </a:cubicBezTo>
                <a:cubicBezTo>
                  <a:pt x="1574271" y="596271"/>
                  <a:pt x="1568438" y="590436"/>
                  <a:pt x="1568438" y="583873"/>
                </a:cubicBezTo>
                <a:cubicBezTo>
                  <a:pt x="1568438" y="575851"/>
                  <a:pt x="1574271" y="570017"/>
                  <a:pt x="1582294" y="570017"/>
                </a:cubicBezTo>
                <a:close/>
                <a:moveTo>
                  <a:pt x="1512190" y="570017"/>
                </a:moveTo>
                <a:cubicBezTo>
                  <a:pt x="1518025" y="570017"/>
                  <a:pt x="1523859" y="575851"/>
                  <a:pt x="1523859" y="583873"/>
                </a:cubicBezTo>
                <a:cubicBezTo>
                  <a:pt x="1523859" y="590436"/>
                  <a:pt x="1518025" y="596271"/>
                  <a:pt x="1512190" y="596271"/>
                </a:cubicBezTo>
                <a:cubicBezTo>
                  <a:pt x="1504169" y="596271"/>
                  <a:pt x="1497607" y="590436"/>
                  <a:pt x="1497607" y="583873"/>
                </a:cubicBezTo>
                <a:cubicBezTo>
                  <a:pt x="1497607" y="575851"/>
                  <a:pt x="1504169" y="570017"/>
                  <a:pt x="1512190" y="570017"/>
                </a:cubicBezTo>
                <a:close/>
                <a:moveTo>
                  <a:pt x="1440623" y="570017"/>
                </a:moveTo>
                <a:cubicBezTo>
                  <a:pt x="1447188" y="570017"/>
                  <a:pt x="1453020" y="575851"/>
                  <a:pt x="1453020" y="583873"/>
                </a:cubicBezTo>
                <a:cubicBezTo>
                  <a:pt x="1453020" y="590436"/>
                  <a:pt x="1447188" y="596271"/>
                  <a:pt x="1440623" y="596271"/>
                </a:cubicBezTo>
                <a:cubicBezTo>
                  <a:pt x="1433333" y="596271"/>
                  <a:pt x="1426771" y="590436"/>
                  <a:pt x="1426771" y="583873"/>
                </a:cubicBezTo>
                <a:cubicBezTo>
                  <a:pt x="1426771" y="575851"/>
                  <a:pt x="1433333" y="570017"/>
                  <a:pt x="1440623" y="570017"/>
                </a:cubicBezTo>
                <a:close/>
                <a:moveTo>
                  <a:pt x="1368341" y="570017"/>
                </a:moveTo>
                <a:cubicBezTo>
                  <a:pt x="1376363" y="570017"/>
                  <a:pt x="1382194" y="575851"/>
                  <a:pt x="1382194" y="583873"/>
                </a:cubicBezTo>
                <a:cubicBezTo>
                  <a:pt x="1382194" y="590436"/>
                  <a:pt x="1376363" y="596271"/>
                  <a:pt x="1368341" y="596271"/>
                </a:cubicBezTo>
                <a:cubicBezTo>
                  <a:pt x="1362508" y="596271"/>
                  <a:pt x="1355945" y="590436"/>
                  <a:pt x="1355945" y="583873"/>
                </a:cubicBezTo>
                <a:cubicBezTo>
                  <a:pt x="1355945" y="575851"/>
                  <a:pt x="1362508" y="570017"/>
                  <a:pt x="1368341" y="570017"/>
                </a:cubicBezTo>
                <a:close/>
                <a:moveTo>
                  <a:pt x="1297515" y="570017"/>
                </a:moveTo>
                <a:cubicBezTo>
                  <a:pt x="1305535" y="570017"/>
                  <a:pt x="1311369" y="575851"/>
                  <a:pt x="1311369" y="583873"/>
                </a:cubicBezTo>
                <a:cubicBezTo>
                  <a:pt x="1311369" y="590436"/>
                  <a:pt x="1305535" y="596271"/>
                  <a:pt x="1297515" y="596271"/>
                </a:cubicBezTo>
                <a:cubicBezTo>
                  <a:pt x="1291680" y="596271"/>
                  <a:pt x="1285116" y="590436"/>
                  <a:pt x="1285116" y="583873"/>
                </a:cubicBezTo>
                <a:cubicBezTo>
                  <a:pt x="1285116" y="575851"/>
                  <a:pt x="1289492" y="570017"/>
                  <a:pt x="1297515" y="570017"/>
                </a:cubicBezTo>
                <a:close/>
                <a:moveTo>
                  <a:pt x="1226680" y="570017"/>
                </a:moveTo>
                <a:cubicBezTo>
                  <a:pt x="1233973" y="570017"/>
                  <a:pt x="1240537" y="575851"/>
                  <a:pt x="1240537" y="583873"/>
                </a:cubicBezTo>
                <a:cubicBezTo>
                  <a:pt x="1240537" y="590436"/>
                  <a:pt x="1233973" y="596271"/>
                  <a:pt x="1226680" y="596271"/>
                </a:cubicBezTo>
                <a:cubicBezTo>
                  <a:pt x="1218671" y="596271"/>
                  <a:pt x="1214296" y="590436"/>
                  <a:pt x="1214296" y="583873"/>
                </a:cubicBezTo>
                <a:cubicBezTo>
                  <a:pt x="1214296" y="575851"/>
                  <a:pt x="1218671" y="570017"/>
                  <a:pt x="1226680" y="570017"/>
                </a:cubicBezTo>
                <a:close/>
                <a:moveTo>
                  <a:pt x="1154879" y="570017"/>
                </a:moveTo>
                <a:cubicBezTo>
                  <a:pt x="1162662" y="570017"/>
                  <a:pt x="1169669" y="575851"/>
                  <a:pt x="1169669" y="583873"/>
                </a:cubicBezTo>
                <a:cubicBezTo>
                  <a:pt x="1169669" y="590436"/>
                  <a:pt x="1162662" y="596271"/>
                  <a:pt x="1154879" y="596271"/>
                </a:cubicBezTo>
                <a:cubicBezTo>
                  <a:pt x="1146319" y="596271"/>
                  <a:pt x="1140090" y="590436"/>
                  <a:pt x="1140090" y="583873"/>
                </a:cubicBezTo>
                <a:cubicBezTo>
                  <a:pt x="1140090" y="575851"/>
                  <a:pt x="1146319" y="570017"/>
                  <a:pt x="1154879" y="570017"/>
                </a:cubicBezTo>
                <a:close/>
                <a:moveTo>
                  <a:pt x="1084053" y="570017"/>
                </a:moveTo>
                <a:cubicBezTo>
                  <a:pt x="1091836" y="570017"/>
                  <a:pt x="1098840" y="575851"/>
                  <a:pt x="1098840" y="583873"/>
                </a:cubicBezTo>
                <a:cubicBezTo>
                  <a:pt x="1098840" y="590436"/>
                  <a:pt x="1091836" y="596271"/>
                  <a:pt x="1084053" y="596271"/>
                </a:cubicBezTo>
                <a:cubicBezTo>
                  <a:pt x="1075487" y="596271"/>
                  <a:pt x="1069263" y="590436"/>
                  <a:pt x="1069263" y="583873"/>
                </a:cubicBezTo>
                <a:cubicBezTo>
                  <a:pt x="1069263" y="575851"/>
                  <a:pt x="1075487" y="570017"/>
                  <a:pt x="1084053" y="570017"/>
                </a:cubicBezTo>
                <a:close/>
                <a:moveTo>
                  <a:pt x="1013010" y="570017"/>
                </a:moveTo>
                <a:cubicBezTo>
                  <a:pt x="1020306" y="570017"/>
                  <a:pt x="1024682" y="575851"/>
                  <a:pt x="1024682" y="583873"/>
                </a:cubicBezTo>
                <a:cubicBezTo>
                  <a:pt x="1024682" y="590436"/>
                  <a:pt x="1020306" y="596271"/>
                  <a:pt x="1013010" y="596271"/>
                </a:cubicBezTo>
                <a:cubicBezTo>
                  <a:pt x="1004991" y="596271"/>
                  <a:pt x="998433" y="590436"/>
                  <a:pt x="998433" y="583873"/>
                </a:cubicBezTo>
                <a:cubicBezTo>
                  <a:pt x="998433" y="575851"/>
                  <a:pt x="1004991" y="570017"/>
                  <a:pt x="1013010" y="570017"/>
                </a:cubicBezTo>
                <a:close/>
                <a:moveTo>
                  <a:pt x="941458" y="570017"/>
                </a:moveTo>
                <a:cubicBezTo>
                  <a:pt x="948019" y="570017"/>
                  <a:pt x="953857" y="575851"/>
                  <a:pt x="953857" y="583873"/>
                </a:cubicBezTo>
                <a:cubicBezTo>
                  <a:pt x="953857" y="590436"/>
                  <a:pt x="948019" y="596271"/>
                  <a:pt x="941458" y="596271"/>
                </a:cubicBezTo>
                <a:cubicBezTo>
                  <a:pt x="934166" y="596271"/>
                  <a:pt x="927601" y="590436"/>
                  <a:pt x="927601" y="583873"/>
                </a:cubicBezTo>
                <a:cubicBezTo>
                  <a:pt x="927601" y="575851"/>
                  <a:pt x="934166" y="570017"/>
                  <a:pt x="941458" y="570017"/>
                </a:cubicBezTo>
                <a:close/>
                <a:moveTo>
                  <a:pt x="870626" y="570017"/>
                </a:moveTo>
                <a:cubicBezTo>
                  <a:pt x="877192" y="570017"/>
                  <a:pt x="883027" y="575851"/>
                  <a:pt x="883027" y="583873"/>
                </a:cubicBezTo>
                <a:cubicBezTo>
                  <a:pt x="883027" y="590436"/>
                  <a:pt x="877192" y="596271"/>
                  <a:pt x="870626" y="596271"/>
                </a:cubicBezTo>
                <a:cubicBezTo>
                  <a:pt x="863333" y="596271"/>
                  <a:pt x="856772" y="591895"/>
                  <a:pt x="856772" y="583873"/>
                </a:cubicBezTo>
                <a:cubicBezTo>
                  <a:pt x="856772" y="575851"/>
                  <a:pt x="863333" y="570017"/>
                  <a:pt x="870626" y="570017"/>
                </a:cubicBezTo>
                <a:close/>
                <a:moveTo>
                  <a:pt x="798340" y="570017"/>
                </a:moveTo>
                <a:cubicBezTo>
                  <a:pt x="806360" y="570017"/>
                  <a:pt x="812193" y="575851"/>
                  <a:pt x="812193" y="583873"/>
                </a:cubicBezTo>
                <a:cubicBezTo>
                  <a:pt x="812193" y="591895"/>
                  <a:pt x="806360" y="596271"/>
                  <a:pt x="798340" y="596271"/>
                </a:cubicBezTo>
                <a:cubicBezTo>
                  <a:pt x="792504" y="596271"/>
                  <a:pt x="785941" y="591895"/>
                  <a:pt x="785941" y="583873"/>
                </a:cubicBezTo>
                <a:cubicBezTo>
                  <a:pt x="785941" y="575851"/>
                  <a:pt x="792504" y="570017"/>
                  <a:pt x="798340" y="570017"/>
                </a:cubicBezTo>
                <a:close/>
                <a:moveTo>
                  <a:pt x="724135" y="570017"/>
                </a:moveTo>
                <a:cubicBezTo>
                  <a:pt x="731429" y="570017"/>
                  <a:pt x="737991" y="575851"/>
                  <a:pt x="737991" y="583873"/>
                </a:cubicBezTo>
                <a:cubicBezTo>
                  <a:pt x="737991" y="591895"/>
                  <a:pt x="731429" y="596271"/>
                  <a:pt x="724135" y="596271"/>
                </a:cubicBezTo>
                <a:cubicBezTo>
                  <a:pt x="717571" y="596271"/>
                  <a:pt x="711737" y="591895"/>
                  <a:pt x="711737" y="583873"/>
                </a:cubicBezTo>
                <a:cubicBezTo>
                  <a:pt x="711737" y="575851"/>
                  <a:pt x="717571" y="570017"/>
                  <a:pt x="724135" y="570017"/>
                </a:cubicBezTo>
                <a:close/>
                <a:moveTo>
                  <a:pt x="653306" y="570017"/>
                </a:moveTo>
                <a:cubicBezTo>
                  <a:pt x="660598" y="570017"/>
                  <a:pt x="667161" y="575851"/>
                  <a:pt x="667161" y="583873"/>
                </a:cubicBezTo>
                <a:cubicBezTo>
                  <a:pt x="667161" y="591895"/>
                  <a:pt x="660598" y="596271"/>
                  <a:pt x="653306" y="596271"/>
                </a:cubicBezTo>
                <a:cubicBezTo>
                  <a:pt x="645286" y="596271"/>
                  <a:pt x="640910" y="591895"/>
                  <a:pt x="640910" y="583873"/>
                </a:cubicBezTo>
                <a:cubicBezTo>
                  <a:pt x="640910" y="575851"/>
                  <a:pt x="645286" y="570017"/>
                  <a:pt x="653306" y="570017"/>
                </a:cubicBezTo>
                <a:close/>
                <a:moveTo>
                  <a:pt x="584865" y="570017"/>
                </a:moveTo>
                <a:cubicBezTo>
                  <a:pt x="592648" y="570017"/>
                  <a:pt x="599654" y="575851"/>
                  <a:pt x="599654" y="583873"/>
                </a:cubicBezTo>
                <a:cubicBezTo>
                  <a:pt x="599654" y="591895"/>
                  <a:pt x="592648" y="596271"/>
                  <a:pt x="584865" y="596271"/>
                </a:cubicBezTo>
                <a:cubicBezTo>
                  <a:pt x="576307" y="596271"/>
                  <a:pt x="570076" y="591895"/>
                  <a:pt x="570076" y="583873"/>
                </a:cubicBezTo>
                <a:cubicBezTo>
                  <a:pt x="570076" y="575851"/>
                  <a:pt x="576307" y="570017"/>
                  <a:pt x="584865" y="570017"/>
                </a:cubicBezTo>
                <a:close/>
                <a:moveTo>
                  <a:pt x="513668" y="570017"/>
                </a:moveTo>
                <a:cubicBezTo>
                  <a:pt x="522015" y="570017"/>
                  <a:pt x="528846" y="575851"/>
                  <a:pt x="528846" y="583873"/>
                </a:cubicBezTo>
                <a:cubicBezTo>
                  <a:pt x="528846" y="591895"/>
                  <a:pt x="522015" y="596271"/>
                  <a:pt x="513668" y="596271"/>
                </a:cubicBezTo>
                <a:cubicBezTo>
                  <a:pt x="506076" y="596271"/>
                  <a:pt x="499248" y="591895"/>
                  <a:pt x="499248" y="583873"/>
                </a:cubicBezTo>
                <a:cubicBezTo>
                  <a:pt x="499248" y="575851"/>
                  <a:pt x="506076" y="570017"/>
                  <a:pt x="513668" y="570017"/>
                </a:cubicBezTo>
                <a:close/>
                <a:moveTo>
                  <a:pt x="439833" y="570017"/>
                </a:moveTo>
                <a:cubicBezTo>
                  <a:pt x="448394" y="570017"/>
                  <a:pt x="454623" y="575851"/>
                  <a:pt x="454623" y="583873"/>
                </a:cubicBezTo>
                <a:cubicBezTo>
                  <a:pt x="454623" y="591895"/>
                  <a:pt x="448394" y="596271"/>
                  <a:pt x="439833" y="596271"/>
                </a:cubicBezTo>
                <a:cubicBezTo>
                  <a:pt x="432049" y="596271"/>
                  <a:pt x="425044" y="591895"/>
                  <a:pt x="425044" y="583873"/>
                </a:cubicBezTo>
                <a:cubicBezTo>
                  <a:pt x="425044" y="575851"/>
                  <a:pt x="432049" y="570017"/>
                  <a:pt x="439833" y="570017"/>
                </a:cubicBezTo>
                <a:close/>
                <a:moveTo>
                  <a:pt x="368072" y="570017"/>
                </a:moveTo>
                <a:cubicBezTo>
                  <a:pt x="376089" y="570017"/>
                  <a:pt x="380467" y="575851"/>
                  <a:pt x="380467" y="583873"/>
                </a:cubicBezTo>
                <a:cubicBezTo>
                  <a:pt x="380467" y="591895"/>
                  <a:pt x="376089" y="596271"/>
                  <a:pt x="368072" y="596271"/>
                </a:cubicBezTo>
                <a:cubicBezTo>
                  <a:pt x="360778" y="596271"/>
                  <a:pt x="354211" y="591895"/>
                  <a:pt x="354211" y="583873"/>
                </a:cubicBezTo>
                <a:cubicBezTo>
                  <a:pt x="354211" y="575851"/>
                  <a:pt x="360778" y="570017"/>
                  <a:pt x="368072" y="570017"/>
                </a:cubicBezTo>
                <a:close/>
                <a:moveTo>
                  <a:pt x="3081772" y="499186"/>
                </a:moveTo>
                <a:cubicBezTo>
                  <a:pt x="3089064" y="499186"/>
                  <a:pt x="3095622" y="503561"/>
                  <a:pt x="3095622" y="511583"/>
                </a:cubicBezTo>
                <a:cubicBezTo>
                  <a:pt x="3095622" y="518876"/>
                  <a:pt x="3089064" y="525440"/>
                  <a:pt x="3081772" y="525440"/>
                </a:cubicBezTo>
                <a:cubicBezTo>
                  <a:pt x="3073748" y="525440"/>
                  <a:pt x="3069372" y="518876"/>
                  <a:pt x="3069372" y="511583"/>
                </a:cubicBezTo>
                <a:cubicBezTo>
                  <a:pt x="3069372" y="503561"/>
                  <a:pt x="3073748" y="499186"/>
                  <a:pt x="3081772" y="499186"/>
                </a:cubicBezTo>
                <a:close/>
                <a:moveTo>
                  <a:pt x="3013712" y="499186"/>
                </a:moveTo>
                <a:cubicBezTo>
                  <a:pt x="3021305" y="499186"/>
                  <a:pt x="3028135" y="503561"/>
                  <a:pt x="3028135" y="511583"/>
                </a:cubicBezTo>
                <a:cubicBezTo>
                  <a:pt x="3028135" y="518876"/>
                  <a:pt x="3021305" y="525440"/>
                  <a:pt x="3013712" y="525440"/>
                </a:cubicBezTo>
                <a:cubicBezTo>
                  <a:pt x="3005368" y="525440"/>
                  <a:pt x="2998539" y="518876"/>
                  <a:pt x="2998539" y="511583"/>
                </a:cubicBezTo>
                <a:cubicBezTo>
                  <a:pt x="2998539" y="503561"/>
                  <a:pt x="3005368" y="499186"/>
                  <a:pt x="3013712" y="499186"/>
                </a:cubicBezTo>
                <a:close/>
                <a:moveTo>
                  <a:pt x="2942491" y="499186"/>
                </a:moveTo>
                <a:cubicBezTo>
                  <a:pt x="2951052" y="499186"/>
                  <a:pt x="2957285" y="503561"/>
                  <a:pt x="2957285" y="511583"/>
                </a:cubicBezTo>
                <a:cubicBezTo>
                  <a:pt x="2957285" y="518876"/>
                  <a:pt x="2951052" y="525440"/>
                  <a:pt x="2942491" y="525440"/>
                </a:cubicBezTo>
                <a:cubicBezTo>
                  <a:pt x="2934710" y="525440"/>
                  <a:pt x="2927705" y="518876"/>
                  <a:pt x="2927705" y="511583"/>
                </a:cubicBezTo>
                <a:cubicBezTo>
                  <a:pt x="2927705" y="503561"/>
                  <a:pt x="2934710" y="499186"/>
                  <a:pt x="2942491" y="499186"/>
                </a:cubicBezTo>
                <a:close/>
                <a:moveTo>
                  <a:pt x="2868291" y="499186"/>
                </a:moveTo>
                <a:cubicBezTo>
                  <a:pt x="2876856" y="499186"/>
                  <a:pt x="2883082" y="503561"/>
                  <a:pt x="2883082" y="511583"/>
                </a:cubicBezTo>
                <a:cubicBezTo>
                  <a:pt x="2883082" y="518876"/>
                  <a:pt x="2876856" y="525440"/>
                  <a:pt x="2868291" y="525440"/>
                </a:cubicBezTo>
                <a:cubicBezTo>
                  <a:pt x="2860509" y="525440"/>
                  <a:pt x="2853502" y="518876"/>
                  <a:pt x="2853502" y="511583"/>
                </a:cubicBezTo>
                <a:cubicBezTo>
                  <a:pt x="2853502" y="503561"/>
                  <a:pt x="2860509" y="499186"/>
                  <a:pt x="2868291" y="499186"/>
                </a:cubicBezTo>
                <a:close/>
                <a:moveTo>
                  <a:pt x="2796533" y="499186"/>
                </a:moveTo>
                <a:cubicBezTo>
                  <a:pt x="2804555" y="499186"/>
                  <a:pt x="2808931" y="503561"/>
                  <a:pt x="2808931" y="511583"/>
                </a:cubicBezTo>
                <a:cubicBezTo>
                  <a:pt x="2808931" y="518876"/>
                  <a:pt x="2804555" y="525440"/>
                  <a:pt x="2796533" y="525440"/>
                </a:cubicBezTo>
                <a:cubicBezTo>
                  <a:pt x="2789240" y="525440"/>
                  <a:pt x="2782678" y="518876"/>
                  <a:pt x="2782678" y="511583"/>
                </a:cubicBezTo>
                <a:cubicBezTo>
                  <a:pt x="2782678" y="503561"/>
                  <a:pt x="2789240" y="499186"/>
                  <a:pt x="2796533" y="499186"/>
                </a:cubicBezTo>
                <a:close/>
                <a:moveTo>
                  <a:pt x="2725695" y="499186"/>
                </a:moveTo>
                <a:cubicBezTo>
                  <a:pt x="2731532" y="499186"/>
                  <a:pt x="2738097" y="503561"/>
                  <a:pt x="2738097" y="511583"/>
                </a:cubicBezTo>
                <a:cubicBezTo>
                  <a:pt x="2738097" y="518876"/>
                  <a:pt x="2731532" y="525440"/>
                  <a:pt x="2725695" y="525440"/>
                </a:cubicBezTo>
                <a:cubicBezTo>
                  <a:pt x="2717681" y="525440"/>
                  <a:pt x="2711846" y="518876"/>
                  <a:pt x="2711846" y="511583"/>
                </a:cubicBezTo>
                <a:cubicBezTo>
                  <a:pt x="2711846" y="503561"/>
                  <a:pt x="2717681" y="499186"/>
                  <a:pt x="2725695" y="499186"/>
                </a:cubicBezTo>
                <a:close/>
                <a:moveTo>
                  <a:pt x="2654870" y="499186"/>
                </a:moveTo>
                <a:cubicBezTo>
                  <a:pt x="2660705" y="499186"/>
                  <a:pt x="2667266" y="503561"/>
                  <a:pt x="2667266" y="511583"/>
                </a:cubicBezTo>
                <a:cubicBezTo>
                  <a:pt x="2667266" y="518876"/>
                  <a:pt x="2660705" y="525440"/>
                  <a:pt x="2654870" y="525440"/>
                </a:cubicBezTo>
                <a:cubicBezTo>
                  <a:pt x="2646847" y="525440"/>
                  <a:pt x="2641013" y="518876"/>
                  <a:pt x="2641013" y="511583"/>
                </a:cubicBezTo>
                <a:cubicBezTo>
                  <a:pt x="2641013" y="503561"/>
                  <a:pt x="2646847" y="499186"/>
                  <a:pt x="2654870" y="499186"/>
                </a:cubicBezTo>
                <a:close/>
                <a:moveTo>
                  <a:pt x="2582580" y="499186"/>
                </a:moveTo>
                <a:cubicBezTo>
                  <a:pt x="2589873" y="499186"/>
                  <a:pt x="2596435" y="503561"/>
                  <a:pt x="2596435" y="511583"/>
                </a:cubicBezTo>
                <a:cubicBezTo>
                  <a:pt x="2596435" y="518876"/>
                  <a:pt x="2589873" y="525440"/>
                  <a:pt x="2582580" y="525440"/>
                </a:cubicBezTo>
                <a:cubicBezTo>
                  <a:pt x="2576018" y="525440"/>
                  <a:pt x="2570184" y="518876"/>
                  <a:pt x="2570184" y="511583"/>
                </a:cubicBezTo>
                <a:cubicBezTo>
                  <a:pt x="2570184" y="503561"/>
                  <a:pt x="2576018" y="499186"/>
                  <a:pt x="2582580" y="499186"/>
                </a:cubicBezTo>
                <a:close/>
                <a:moveTo>
                  <a:pt x="2511026" y="499186"/>
                </a:moveTo>
                <a:cubicBezTo>
                  <a:pt x="2519047" y="499186"/>
                  <a:pt x="2525610" y="503561"/>
                  <a:pt x="2525610" y="511583"/>
                </a:cubicBezTo>
                <a:cubicBezTo>
                  <a:pt x="2525610" y="518876"/>
                  <a:pt x="2519047" y="525440"/>
                  <a:pt x="2511026" y="525440"/>
                </a:cubicBezTo>
                <a:cubicBezTo>
                  <a:pt x="2505194" y="525440"/>
                  <a:pt x="2499361" y="518876"/>
                  <a:pt x="2499361" y="511583"/>
                </a:cubicBezTo>
                <a:cubicBezTo>
                  <a:pt x="2499361" y="503561"/>
                  <a:pt x="2503735" y="499186"/>
                  <a:pt x="2511026" y="499186"/>
                </a:cubicBezTo>
                <a:close/>
                <a:moveTo>
                  <a:pt x="2440924" y="499186"/>
                </a:moveTo>
                <a:cubicBezTo>
                  <a:pt x="2448944" y="499186"/>
                  <a:pt x="2454781" y="505020"/>
                  <a:pt x="2454781" y="511583"/>
                </a:cubicBezTo>
                <a:cubicBezTo>
                  <a:pt x="2454781" y="518876"/>
                  <a:pt x="2448944" y="525440"/>
                  <a:pt x="2440924" y="525440"/>
                </a:cubicBezTo>
                <a:cubicBezTo>
                  <a:pt x="2433632" y="525440"/>
                  <a:pt x="2428527" y="518876"/>
                  <a:pt x="2428527" y="511583"/>
                </a:cubicBezTo>
                <a:cubicBezTo>
                  <a:pt x="2428527" y="505020"/>
                  <a:pt x="2433632" y="499186"/>
                  <a:pt x="2440924" y="499186"/>
                </a:cubicBezTo>
                <a:close/>
                <a:moveTo>
                  <a:pt x="2369108" y="499186"/>
                </a:moveTo>
                <a:cubicBezTo>
                  <a:pt x="2377672" y="499186"/>
                  <a:pt x="2383898" y="505020"/>
                  <a:pt x="2383898" y="511583"/>
                </a:cubicBezTo>
                <a:cubicBezTo>
                  <a:pt x="2383898" y="518876"/>
                  <a:pt x="2377672" y="525440"/>
                  <a:pt x="2369108" y="525440"/>
                </a:cubicBezTo>
                <a:cubicBezTo>
                  <a:pt x="2361327" y="525440"/>
                  <a:pt x="2354319" y="518876"/>
                  <a:pt x="2354319" y="511583"/>
                </a:cubicBezTo>
                <a:cubicBezTo>
                  <a:pt x="2354319" y="505020"/>
                  <a:pt x="2361327" y="499186"/>
                  <a:pt x="2369108" y="499186"/>
                </a:cubicBezTo>
                <a:close/>
                <a:moveTo>
                  <a:pt x="2298278" y="499186"/>
                </a:moveTo>
                <a:cubicBezTo>
                  <a:pt x="2306839" y="499186"/>
                  <a:pt x="2313066" y="505020"/>
                  <a:pt x="2313066" y="511583"/>
                </a:cubicBezTo>
                <a:cubicBezTo>
                  <a:pt x="2313066" y="518876"/>
                  <a:pt x="2306839" y="525440"/>
                  <a:pt x="2298278" y="525440"/>
                </a:cubicBezTo>
                <a:cubicBezTo>
                  <a:pt x="2290494" y="525440"/>
                  <a:pt x="2283488" y="518876"/>
                  <a:pt x="2283488" y="511583"/>
                </a:cubicBezTo>
                <a:cubicBezTo>
                  <a:pt x="2283488" y="505020"/>
                  <a:pt x="2290494" y="499186"/>
                  <a:pt x="2298278" y="499186"/>
                </a:cubicBezTo>
                <a:close/>
                <a:moveTo>
                  <a:pt x="2226514" y="499186"/>
                </a:moveTo>
                <a:cubicBezTo>
                  <a:pt x="2234534" y="499186"/>
                  <a:pt x="2238914" y="505020"/>
                  <a:pt x="2238914" y="511583"/>
                </a:cubicBezTo>
                <a:cubicBezTo>
                  <a:pt x="2238914" y="518876"/>
                  <a:pt x="2234534" y="525440"/>
                  <a:pt x="2226514" y="525440"/>
                </a:cubicBezTo>
                <a:cubicBezTo>
                  <a:pt x="2218492" y="525440"/>
                  <a:pt x="2212655" y="518876"/>
                  <a:pt x="2212655" y="511583"/>
                </a:cubicBezTo>
                <a:cubicBezTo>
                  <a:pt x="2212655" y="505020"/>
                  <a:pt x="2218492" y="499186"/>
                  <a:pt x="2226514" y="499186"/>
                </a:cubicBezTo>
                <a:close/>
                <a:moveTo>
                  <a:pt x="2155680" y="499186"/>
                </a:moveTo>
                <a:cubicBezTo>
                  <a:pt x="2161514" y="499186"/>
                  <a:pt x="2168079" y="505020"/>
                  <a:pt x="2168079" y="511583"/>
                </a:cubicBezTo>
                <a:cubicBezTo>
                  <a:pt x="2168079" y="518876"/>
                  <a:pt x="2161514" y="525440"/>
                  <a:pt x="2155680" y="525440"/>
                </a:cubicBezTo>
                <a:cubicBezTo>
                  <a:pt x="2147658" y="525440"/>
                  <a:pt x="2141823" y="518876"/>
                  <a:pt x="2141823" y="511583"/>
                </a:cubicBezTo>
                <a:cubicBezTo>
                  <a:pt x="2141823" y="505020"/>
                  <a:pt x="2147658" y="499186"/>
                  <a:pt x="2155680" y="499186"/>
                </a:cubicBezTo>
                <a:close/>
                <a:moveTo>
                  <a:pt x="2084846" y="499186"/>
                </a:moveTo>
                <a:cubicBezTo>
                  <a:pt x="2090680" y="499186"/>
                  <a:pt x="2097246" y="505020"/>
                  <a:pt x="2097246" y="511583"/>
                </a:cubicBezTo>
                <a:cubicBezTo>
                  <a:pt x="2097246" y="518876"/>
                  <a:pt x="2090680" y="525440"/>
                  <a:pt x="2084846" y="525440"/>
                </a:cubicBezTo>
                <a:cubicBezTo>
                  <a:pt x="2076824" y="525440"/>
                  <a:pt x="2070991" y="518876"/>
                  <a:pt x="2070991" y="511583"/>
                </a:cubicBezTo>
                <a:cubicBezTo>
                  <a:pt x="2070991" y="505020"/>
                  <a:pt x="2076824" y="499186"/>
                  <a:pt x="2084846" y="499186"/>
                </a:cubicBezTo>
                <a:close/>
                <a:moveTo>
                  <a:pt x="2011831" y="499186"/>
                </a:moveTo>
                <a:cubicBezTo>
                  <a:pt x="2019855" y="499186"/>
                  <a:pt x="2026416" y="505020"/>
                  <a:pt x="2026416" y="511583"/>
                </a:cubicBezTo>
                <a:cubicBezTo>
                  <a:pt x="2026416" y="518876"/>
                  <a:pt x="2019855" y="525440"/>
                  <a:pt x="2011831" y="525440"/>
                </a:cubicBezTo>
                <a:cubicBezTo>
                  <a:pt x="2005998" y="525440"/>
                  <a:pt x="2000165" y="518876"/>
                  <a:pt x="2000165" y="511583"/>
                </a:cubicBezTo>
                <a:cubicBezTo>
                  <a:pt x="2000165" y="505020"/>
                  <a:pt x="2005998" y="499186"/>
                  <a:pt x="2011831" y="499186"/>
                </a:cubicBezTo>
                <a:close/>
                <a:moveTo>
                  <a:pt x="1938362" y="499186"/>
                </a:moveTo>
                <a:cubicBezTo>
                  <a:pt x="1946382" y="499186"/>
                  <a:pt x="1952216" y="505020"/>
                  <a:pt x="1952216" y="511583"/>
                </a:cubicBezTo>
                <a:cubicBezTo>
                  <a:pt x="1952216" y="518876"/>
                  <a:pt x="1946382" y="525440"/>
                  <a:pt x="1938362" y="525440"/>
                </a:cubicBezTo>
                <a:cubicBezTo>
                  <a:pt x="1932525" y="525440"/>
                  <a:pt x="1925965" y="518876"/>
                  <a:pt x="1925965" y="511583"/>
                </a:cubicBezTo>
                <a:cubicBezTo>
                  <a:pt x="1925965" y="505020"/>
                  <a:pt x="1932525" y="499186"/>
                  <a:pt x="1938362" y="499186"/>
                </a:cubicBezTo>
                <a:close/>
                <a:moveTo>
                  <a:pt x="1867525" y="499186"/>
                </a:moveTo>
                <a:cubicBezTo>
                  <a:pt x="1875547" y="499186"/>
                  <a:pt x="1881384" y="505020"/>
                  <a:pt x="1881384" y="511583"/>
                </a:cubicBezTo>
                <a:cubicBezTo>
                  <a:pt x="1881384" y="518876"/>
                  <a:pt x="1875547" y="525440"/>
                  <a:pt x="1867525" y="525440"/>
                </a:cubicBezTo>
                <a:cubicBezTo>
                  <a:pt x="1860232" y="525440"/>
                  <a:pt x="1855126" y="518876"/>
                  <a:pt x="1855126" y="511583"/>
                </a:cubicBezTo>
                <a:cubicBezTo>
                  <a:pt x="1855126" y="505020"/>
                  <a:pt x="1860232" y="499186"/>
                  <a:pt x="1867525" y="499186"/>
                </a:cubicBezTo>
                <a:close/>
                <a:moveTo>
                  <a:pt x="1799085" y="499186"/>
                </a:moveTo>
                <a:cubicBezTo>
                  <a:pt x="1807644" y="499186"/>
                  <a:pt x="1813871" y="505020"/>
                  <a:pt x="1813871" y="511583"/>
                </a:cubicBezTo>
                <a:cubicBezTo>
                  <a:pt x="1813871" y="518876"/>
                  <a:pt x="1807644" y="525440"/>
                  <a:pt x="1799085" y="525440"/>
                </a:cubicBezTo>
                <a:cubicBezTo>
                  <a:pt x="1790521" y="525440"/>
                  <a:pt x="1784295" y="518876"/>
                  <a:pt x="1784295" y="511583"/>
                </a:cubicBezTo>
                <a:cubicBezTo>
                  <a:pt x="1784295" y="505020"/>
                  <a:pt x="1790521" y="499186"/>
                  <a:pt x="1799085" y="499186"/>
                </a:cubicBezTo>
                <a:close/>
                <a:moveTo>
                  <a:pt x="1728257" y="499186"/>
                </a:moveTo>
                <a:cubicBezTo>
                  <a:pt x="1736822" y="499186"/>
                  <a:pt x="1743046" y="505020"/>
                  <a:pt x="1743046" y="511583"/>
                </a:cubicBezTo>
                <a:cubicBezTo>
                  <a:pt x="1743046" y="518876"/>
                  <a:pt x="1736822" y="525440"/>
                  <a:pt x="1728257" y="525440"/>
                </a:cubicBezTo>
                <a:cubicBezTo>
                  <a:pt x="1719694" y="525440"/>
                  <a:pt x="1713469" y="518876"/>
                  <a:pt x="1713469" y="511583"/>
                </a:cubicBezTo>
                <a:cubicBezTo>
                  <a:pt x="1713469" y="505020"/>
                  <a:pt x="1719694" y="499186"/>
                  <a:pt x="1728257" y="499186"/>
                </a:cubicBezTo>
                <a:close/>
                <a:moveTo>
                  <a:pt x="1657426" y="499186"/>
                </a:moveTo>
                <a:cubicBezTo>
                  <a:pt x="1665210" y="499186"/>
                  <a:pt x="1672218" y="505020"/>
                  <a:pt x="1672218" y="511583"/>
                </a:cubicBezTo>
                <a:cubicBezTo>
                  <a:pt x="1672218" y="518876"/>
                  <a:pt x="1665210" y="525440"/>
                  <a:pt x="1657426" y="525440"/>
                </a:cubicBezTo>
                <a:cubicBezTo>
                  <a:pt x="1648867" y="525440"/>
                  <a:pt x="1642647" y="518876"/>
                  <a:pt x="1642647" y="511583"/>
                </a:cubicBezTo>
                <a:cubicBezTo>
                  <a:pt x="1642647" y="505020"/>
                  <a:pt x="1648867" y="499186"/>
                  <a:pt x="1657426" y="499186"/>
                </a:cubicBezTo>
                <a:close/>
                <a:moveTo>
                  <a:pt x="1582294" y="499186"/>
                </a:moveTo>
                <a:cubicBezTo>
                  <a:pt x="1589590" y="499186"/>
                  <a:pt x="1594694" y="505020"/>
                  <a:pt x="1594694" y="511583"/>
                </a:cubicBezTo>
                <a:cubicBezTo>
                  <a:pt x="1594694" y="518876"/>
                  <a:pt x="1589590" y="525440"/>
                  <a:pt x="1582294" y="525440"/>
                </a:cubicBezTo>
                <a:cubicBezTo>
                  <a:pt x="1574271" y="525440"/>
                  <a:pt x="1568438" y="518876"/>
                  <a:pt x="1568438" y="511583"/>
                </a:cubicBezTo>
                <a:cubicBezTo>
                  <a:pt x="1568438" y="505020"/>
                  <a:pt x="1574271" y="499186"/>
                  <a:pt x="1582294" y="499186"/>
                </a:cubicBezTo>
                <a:close/>
                <a:moveTo>
                  <a:pt x="1512192" y="499186"/>
                </a:moveTo>
                <a:cubicBezTo>
                  <a:pt x="1518025" y="499186"/>
                  <a:pt x="1523862" y="505020"/>
                  <a:pt x="1523862" y="511583"/>
                </a:cubicBezTo>
                <a:cubicBezTo>
                  <a:pt x="1523862" y="518876"/>
                  <a:pt x="1518025" y="525440"/>
                  <a:pt x="1512192" y="525440"/>
                </a:cubicBezTo>
                <a:cubicBezTo>
                  <a:pt x="1504169" y="525440"/>
                  <a:pt x="1497607" y="518876"/>
                  <a:pt x="1497607" y="511583"/>
                </a:cubicBezTo>
                <a:cubicBezTo>
                  <a:pt x="1497607" y="505020"/>
                  <a:pt x="1504169" y="499186"/>
                  <a:pt x="1512192" y="499186"/>
                </a:cubicBezTo>
                <a:close/>
                <a:moveTo>
                  <a:pt x="1440623" y="499186"/>
                </a:moveTo>
                <a:cubicBezTo>
                  <a:pt x="1447188" y="499186"/>
                  <a:pt x="1453023" y="505020"/>
                  <a:pt x="1453023" y="511583"/>
                </a:cubicBezTo>
                <a:cubicBezTo>
                  <a:pt x="1453023" y="518876"/>
                  <a:pt x="1447188" y="525440"/>
                  <a:pt x="1440623" y="525440"/>
                </a:cubicBezTo>
                <a:cubicBezTo>
                  <a:pt x="1433333" y="525440"/>
                  <a:pt x="1426771" y="518876"/>
                  <a:pt x="1426771" y="511583"/>
                </a:cubicBezTo>
                <a:cubicBezTo>
                  <a:pt x="1426771" y="505020"/>
                  <a:pt x="1433333" y="499186"/>
                  <a:pt x="1440623" y="499186"/>
                </a:cubicBezTo>
                <a:close/>
                <a:moveTo>
                  <a:pt x="1368341" y="499186"/>
                </a:moveTo>
                <a:cubicBezTo>
                  <a:pt x="1376363" y="499186"/>
                  <a:pt x="1382196" y="505020"/>
                  <a:pt x="1382196" y="511583"/>
                </a:cubicBezTo>
                <a:cubicBezTo>
                  <a:pt x="1382196" y="518876"/>
                  <a:pt x="1376363" y="525440"/>
                  <a:pt x="1368341" y="525440"/>
                </a:cubicBezTo>
                <a:cubicBezTo>
                  <a:pt x="1362508" y="525440"/>
                  <a:pt x="1355948" y="518876"/>
                  <a:pt x="1355948" y="511583"/>
                </a:cubicBezTo>
                <a:cubicBezTo>
                  <a:pt x="1355948" y="505020"/>
                  <a:pt x="1362508" y="499186"/>
                  <a:pt x="1368341" y="499186"/>
                </a:cubicBezTo>
                <a:close/>
                <a:moveTo>
                  <a:pt x="1297515" y="499186"/>
                </a:moveTo>
                <a:cubicBezTo>
                  <a:pt x="1305538" y="499186"/>
                  <a:pt x="1311369" y="505020"/>
                  <a:pt x="1311369" y="513042"/>
                </a:cubicBezTo>
                <a:cubicBezTo>
                  <a:pt x="1311369" y="518876"/>
                  <a:pt x="1305538" y="525440"/>
                  <a:pt x="1297515" y="525440"/>
                </a:cubicBezTo>
                <a:cubicBezTo>
                  <a:pt x="1289492" y="525440"/>
                  <a:pt x="1285118" y="518876"/>
                  <a:pt x="1285118" y="513042"/>
                </a:cubicBezTo>
                <a:cubicBezTo>
                  <a:pt x="1285118" y="505020"/>
                  <a:pt x="1289492" y="499186"/>
                  <a:pt x="1297515" y="499186"/>
                </a:cubicBezTo>
                <a:close/>
                <a:moveTo>
                  <a:pt x="1225700" y="499186"/>
                </a:moveTo>
                <a:cubicBezTo>
                  <a:pt x="1233484" y="499186"/>
                  <a:pt x="1240491" y="505020"/>
                  <a:pt x="1240491" y="513042"/>
                </a:cubicBezTo>
                <a:cubicBezTo>
                  <a:pt x="1240491" y="518876"/>
                  <a:pt x="1233484" y="525440"/>
                  <a:pt x="1225700" y="525440"/>
                </a:cubicBezTo>
                <a:cubicBezTo>
                  <a:pt x="1217156" y="525440"/>
                  <a:pt x="1210925" y="518876"/>
                  <a:pt x="1210925" y="513042"/>
                </a:cubicBezTo>
                <a:cubicBezTo>
                  <a:pt x="1210925" y="505020"/>
                  <a:pt x="1217156" y="499186"/>
                  <a:pt x="1225700" y="499186"/>
                </a:cubicBezTo>
                <a:close/>
                <a:moveTo>
                  <a:pt x="1154881" y="499186"/>
                </a:moveTo>
                <a:cubicBezTo>
                  <a:pt x="1162665" y="499186"/>
                  <a:pt x="1169669" y="505020"/>
                  <a:pt x="1169669" y="513042"/>
                </a:cubicBezTo>
                <a:cubicBezTo>
                  <a:pt x="1169669" y="518876"/>
                  <a:pt x="1162665" y="525440"/>
                  <a:pt x="1154881" y="525440"/>
                </a:cubicBezTo>
                <a:cubicBezTo>
                  <a:pt x="1146323" y="525440"/>
                  <a:pt x="1140095" y="518876"/>
                  <a:pt x="1140095" y="513042"/>
                </a:cubicBezTo>
                <a:cubicBezTo>
                  <a:pt x="1140095" y="505020"/>
                  <a:pt x="1146323" y="499186"/>
                  <a:pt x="1154881" y="499186"/>
                </a:cubicBezTo>
                <a:close/>
                <a:moveTo>
                  <a:pt x="1084053" y="499186"/>
                </a:moveTo>
                <a:cubicBezTo>
                  <a:pt x="1091836" y="499186"/>
                  <a:pt x="1098842" y="505020"/>
                  <a:pt x="1098842" y="513042"/>
                </a:cubicBezTo>
                <a:cubicBezTo>
                  <a:pt x="1098842" y="518876"/>
                  <a:pt x="1091836" y="525440"/>
                  <a:pt x="1084053" y="525440"/>
                </a:cubicBezTo>
                <a:cubicBezTo>
                  <a:pt x="1075492" y="525440"/>
                  <a:pt x="1069267" y="518876"/>
                  <a:pt x="1069267" y="513042"/>
                </a:cubicBezTo>
                <a:cubicBezTo>
                  <a:pt x="1069267" y="505020"/>
                  <a:pt x="1075492" y="499186"/>
                  <a:pt x="1084053" y="499186"/>
                </a:cubicBezTo>
                <a:close/>
                <a:moveTo>
                  <a:pt x="1013012" y="499186"/>
                </a:moveTo>
                <a:cubicBezTo>
                  <a:pt x="1020310" y="499186"/>
                  <a:pt x="1024685" y="505020"/>
                  <a:pt x="1024685" y="513042"/>
                </a:cubicBezTo>
                <a:cubicBezTo>
                  <a:pt x="1024685" y="518876"/>
                  <a:pt x="1020310" y="525440"/>
                  <a:pt x="1013012" y="525440"/>
                </a:cubicBezTo>
                <a:cubicBezTo>
                  <a:pt x="1004998" y="525440"/>
                  <a:pt x="998433" y="518876"/>
                  <a:pt x="998433" y="513042"/>
                </a:cubicBezTo>
                <a:cubicBezTo>
                  <a:pt x="998433" y="505020"/>
                  <a:pt x="1004998" y="499186"/>
                  <a:pt x="1013012" y="499186"/>
                </a:cubicBezTo>
                <a:close/>
                <a:moveTo>
                  <a:pt x="941461" y="499186"/>
                </a:moveTo>
                <a:cubicBezTo>
                  <a:pt x="948026" y="499186"/>
                  <a:pt x="953861" y="505020"/>
                  <a:pt x="953861" y="513042"/>
                </a:cubicBezTo>
                <a:cubicBezTo>
                  <a:pt x="953861" y="518876"/>
                  <a:pt x="948026" y="525440"/>
                  <a:pt x="941461" y="525440"/>
                </a:cubicBezTo>
                <a:cubicBezTo>
                  <a:pt x="934167" y="525440"/>
                  <a:pt x="927607" y="518876"/>
                  <a:pt x="927607" y="513042"/>
                </a:cubicBezTo>
                <a:cubicBezTo>
                  <a:pt x="927607" y="505020"/>
                  <a:pt x="934167" y="499186"/>
                  <a:pt x="941461" y="499186"/>
                </a:cubicBezTo>
                <a:close/>
                <a:moveTo>
                  <a:pt x="870626" y="499186"/>
                </a:moveTo>
                <a:cubicBezTo>
                  <a:pt x="877192" y="499186"/>
                  <a:pt x="883027" y="505020"/>
                  <a:pt x="883027" y="513042"/>
                </a:cubicBezTo>
                <a:cubicBezTo>
                  <a:pt x="883027" y="518876"/>
                  <a:pt x="877192" y="525440"/>
                  <a:pt x="870626" y="525440"/>
                </a:cubicBezTo>
                <a:cubicBezTo>
                  <a:pt x="863340" y="525440"/>
                  <a:pt x="856774" y="518876"/>
                  <a:pt x="856774" y="513042"/>
                </a:cubicBezTo>
                <a:cubicBezTo>
                  <a:pt x="856774" y="505020"/>
                  <a:pt x="863340" y="499186"/>
                  <a:pt x="870626" y="499186"/>
                </a:cubicBezTo>
                <a:close/>
                <a:moveTo>
                  <a:pt x="798340" y="499186"/>
                </a:moveTo>
                <a:cubicBezTo>
                  <a:pt x="806362" y="499186"/>
                  <a:pt x="812196" y="505020"/>
                  <a:pt x="812196" y="513042"/>
                </a:cubicBezTo>
                <a:cubicBezTo>
                  <a:pt x="812196" y="518876"/>
                  <a:pt x="806362" y="525440"/>
                  <a:pt x="798340" y="525440"/>
                </a:cubicBezTo>
                <a:cubicBezTo>
                  <a:pt x="792508" y="525440"/>
                  <a:pt x="785941" y="518876"/>
                  <a:pt x="785941" y="513042"/>
                </a:cubicBezTo>
                <a:cubicBezTo>
                  <a:pt x="785941" y="505020"/>
                  <a:pt x="792508" y="499186"/>
                  <a:pt x="798340" y="499186"/>
                </a:cubicBezTo>
                <a:close/>
                <a:moveTo>
                  <a:pt x="724135" y="499186"/>
                </a:moveTo>
                <a:cubicBezTo>
                  <a:pt x="731429" y="499186"/>
                  <a:pt x="737991" y="505020"/>
                  <a:pt x="737991" y="513042"/>
                </a:cubicBezTo>
                <a:cubicBezTo>
                  <a:pt x="737991" y="518876"/>
                  <a:pt x="731429" y="525440"/>
                  <a:pt x="724135" y="525440"/>
                </a:cubicBezTo>
                <a:cubicBezTo>
                  <a:pt x="717574" y="525440"/>
                  <a:pt x="711744" y="518876"/>
                  <a:pt x="711744" y="513042"/>
                </a:cubicBezTo>
                <a:cubicBezTo>
                  <a:pt x="711744" y="505020"/>
                  <a:pt x="717574" y="499186"/>
                  <a:pt x="724135" y="499186"/>
                </a:cubicBezTo>
                <a:close/>
                <a:moveTo>
                  <a:pt x="653306" y="499186"/>
                </a:moveTo>
                <a:cubicBezTo>
                  <a:pt x="660598" y="499186"/>
                  <a:pt x="667164" y="505020"/>
                  <a:pt x="667164" y="513042"/>
                </a:cubicBezTo>
                <a:cubicBezTo>
                  <a:pt x="667164" y="518876"/>
                  <a:pt x="660598" y="525440"/>
                  <a:pt x="653306" y="525440"/>
                </a:cubicBezTo>
                <a:cubicBezTo>
                  <a:pt x="645287" y="525440"/>
                  <a:pt x="640910" y="518876"/>
                  <a:pt x="640910" y="513042"/>
                </a:cubicBezTo>
                <a:cubicBezTo>
                  <a:pt x="640910" y="505020"/>
                  <a:pt x="645287" y="499186"/>
                  <a:pt x="653306" y="499186"/>
                </a:cubicBezTo>
                <a:close/>
                <a:moveTo>
                  <a:pt x="584869" y="499186"/>
                </a:moveTo>
                <a:cubicBezTo>
                  <a:pt x="592652" y="499186"/>
                  <a:pt x="599654" y="505020"/>
                  <a:pt x="599654" y="513042"/>
                </a:cubicBezTo>
                <a:cubicBezTo>
                  <a:pt x="599654" y="518876"/>
                  <a:pt x="592652" y="525440"/>
                  <a:pt x="584869" y="525440"/>
                </a:cubicBezTo>
                <a:cubicBezTo>
                  <a:pt x="576309" y="525440"/>
                  <a:pt x="570076" y="518876"/>
                  <a:pt x="570076" y="513042"/>
                </a:cubicBezTo>
                <a:cubicBezTo>
                  <a:pt x="570076" y="505020"/>
                  <a:pt x="576309" y="499186"/>
                  <a:pt x="584869" y="499186"/>
                </a:cubicBezTo>
                <a:close/>
                <a:moveTo>
                  <a:pt x="513670" y="499186"/>
                </a:moveTo>
                <a:cubicBezTo>
                  <a:pt x="522020" y="499186"/>
                  <a:pt x="528846" y="505020"/>
                  <a:pt x="528846" y="513042"/>
                </a:cubicBezTo>
                <a:cubicBezTo>
                  <a:pt x="528846" y="518876"/>
                  <a:pt x="522020" y="525440"/>
                  <a:pt x="513670" y="525440"/>
                </a:cubicBezTo>
                <a:cubicBezTo>
                  <a:pt x="506076" y="525440"/>
                  <a:pt x="499248" y="518876"/>
                  <a:pt x="499248" y="513042"/>
                </a:cubicBezTo>
                <a:cubicBezTo>
                  <a:pt x="499248" y="505020"/>
                  <a:pt x="506076" y="499186"/>
                  <a:pt x="513670" y="499186"/>
                </a:cubicBezTo>
                <a:close/>
                <a:moveTo>
                  <a:pt x="3939871" y="495814"/>
                </a:moveTo>
                <a:cubicBezTo>
                  <a:pt x="3946434" y="495814"/>
                  <a:pt x="3952268" y="502041"/>
                  <a:pt x="3952268" y="510602"/>
                </a:cubicBezTo>
                <a:cubicBezTo>
                  <a:pt x="3952268" y="518386"/>
                  <a:pt x="3946434" y="525391"/>
                  <a:pt x="3939871" y="525391"/>
                </a:cubicBezTo>
                <a:cubicBezTo>
                  <a:pt x="3932578" y="525391"/>
                  <a:pt x="3926015" y="518386"/>
                  <a:pt x="3926015" y="510602"/>
                </a:cubicBezTo>
                <a:cubicBezTo>
                  <a:pt x="3926015" y="502041"/>
                  <a:pt x="3932578" y="495814"/>
                  <a:pt x="3939871" y="495814"/>
                </a:cubicBezTo>
                <a:close/>
                <a:moveTo>
                  <a:pt x="3869042" y="495814"/>
                </a:moveTo>
                <a:cubicBezTo>
                  <a:pt x="3875605" y="495814"/>
                  <a:pt x="3881439" y="502041"/>
                  <a:pt x="3881439" y="510602"/>
                </a:cubicBezTo>
                <a:cubicBezTo>
                  <a:pt x="3881439" y="518386"/>
                  <a:pt x="3875605" y="525391"/>
                  <a:pt x="3869042" y="525391"/>
                </a:cubicBezTo>
                <a:cubicBezTo>
                  <a:pt x="3861749" y="525391"/>
                  <a:pt x="3855186" y="518386"/>
                  <a:pt x="3855186" y="510602"/>
                </a:cubicBezTo>
                <a:cubicBezTo>
                  <a:pt x="3855186" y="502041"/>
                  <a:pt x="3861749" y="495814"/>
                  <a:pt x="3869042" y="495814"/>
                </a:cubicBezTo>
                <a:close/>
                <a:moveTo>
                  <a:pt x="3796752" y="495814"/>
                </a:moveTo>
                <a:cubicBezTo>
                  <a:pt x="3804774" y="495814"/>
                  <a:pt x="3810608" y="502041"/>
                  <a:pt x="3810608" y="510602"/>
                </a:cubicBezTo>
                <a:cubicBezTo>
                  <a:pt x="3810608" y="518386"/>
                  <a:pt x="3804774" y="525391"/>
                  <a:pt x="3796752" y="525391"/>
                </a:cubicBezTo>
                <a:cubicBezTo>
                  <a:pt x="3790918" y="525391"/>
                  <a:pt x="3784355" y="518386"/>
                  <a:pt x="3784355" y="510602"/>
                </a:cubicBezTo>
                <a:cubicBezTo>
                  <a:pt x="3784355" y="502041"/>
                  <a:pt x="3790918" y="495814"/>
                  <a:pt x="3796752" y="495814"/>
                </a:cubicBezTo>
                <a:close/>
                <a:moveTo>
                  <a:pt x="3725922" y="495814"/>
                </a:moveTo>
                <a:cubicBezTo>
                  <a:pt x="3733944" y="495814"/>
                  <a:pt x="3739778" y="502041"/>
                  <a:pt x="3739778" y="510602"/>
                </a:cubicBezTo>
                <a:cubicBezTo>
                  <a:pt x="3739778" y="518386"/>
                  <a:pt x="3733944" y="525391"/>
                  <a:pt x="3725922" y="525391"/>
                </a:cubicBezTo>
                <a:cubicBezTo>
                  <a:pt x="3719359" y="525391"/>
                  <a:pt x="3713525" y="518386"/>
                  <a:pt x="3713525" y="510602"/>
                </a:cubicBezTo>
                <a:cubicBezTo>
                  <a:pt x="3713525" y="502041"/>
                  <a:pt x="3719359" y="495814"/>
                  <a:pt x="3725922" y="495814"/>
                </a:cubicBezTo>
                <a:close/>
                <a:moveTo>
                  <a:pt x="3655091" y="495814"/>
                </a:moveTo>
                <a:cubicBezTo>
                  <a:pt x="3662384" y="495814"/>
                  <a:pt x="3668947" y="502041"/>
                  <a:pt x="3668947" y="510602"/>
                </a:cubicBezTo>
                <a:cubicBezTo>
                  <a:pt x="3668947" y="518386"/>
                  <a:pt x="3662384" y="525391"/>
                  <a:pt x="3655091" y="525391"/>
                </a:cubicBezTo>
                <a:cubicBezTo>
                  <a:pt x="3647069" y="525391"/>
                  <a:pt x="3642694" y="518386"/>
                  <a:pt x="3642694" y="510602"/>
                </a:cubicBezTo>
                <a:cubicBezTo>
                  <a:pt x="3642694" y="502041"/>
                  <a:pt x="3647069" y="495814"/>
                  <a:pt x="3655091" y="495814"/>
                </a:cubicBezTo>
                <a:close/>
                <a:moveTo>
                  <a:pt x="3583280" y="495814"/>
                </a:moveTo>
                <a:cubicBezTo>
                  <a:pt x="3591064" y="495814"/>
                  <a:pt x="3598069" y="502041"/>
                  <a:pt x="3598069" y="510602"/>
                </a:cubicBezTo>
                <a:cubicBezTo>
                  <a:pt x="3598069" y="518386"/>
                  <a:pt x="3591064" y="525391"/>
                  <a:pt x="3583280" y="525391"/>
                </a:cubicBezTo>
                <a:cubicBezTo>
                  <a:pt x="3574718" y="525391"/>
                  <a:pt x="3568491" y="518386"/>
                  <a:pt x="3568491" y="510602"/>
                </a:cubicBezTo>
                <a:cubicBezTo>
                  <a:pt x="3568491" y="502041"/>
                  <a:pt x="3574718" y="495814"/>
                  <a:pt x="3583280" y="495814"/>
                </a:cubicBezTo>
                <a:close/>
                <a:moveTo>
                  <a:pt x="3512449" y="495814"/>
                </a:moveTo>
                <a:cubicBezTo>
                  <a:pt x="3520232" y="495814"/>
                  <a:pt x="3527237" y="502041"/>
                  <a:pt x="3527237" y="510602"/>
                </a:cubicBezTo>
                <a:cubicBezTo>
                  <a:pt x="3527237" y="518386"/>
                  <a:pt x="3520232" y="525391"/>
                  <a:pt x="3512449" y="525391"/>
                </a:cubicBezTo>
                <a:cubicBezTo>
                  <a:pt x="3503887" y="525391"/>
                  <a:pt x="3497661" y="518386"/>
                  <a:pt x="3497661" y="510602"/>
                </a:cubicBezTo>
                <a:cubicBezTo>
                  <a:pt x="3497661" y="502041"/>
                  <a:pt x="3503887" y="495814"/>
                  <a:pt x="3512449" y="495814"/>
                </a:cubicBezTo>
                <a:close/>
                <a:moveTo>
                  <a:pt x="3440686" y="495814"/>
                </a:moveTo>
                <a:cubicBezTo>
                  <a:pt x="3448708" y="495814"/>
                  <a:pt x="3453083" y="502041"/>
                  <a:pt x="3453083" y="510602"/>
                </a:cubicBezTo>
                <a:cubicBezTo>
                  <a:pt x="3453083" y="518386"/>
                  <a:pt x="3448708" y="525391"/>
                  <a:pt x="3440686" y="525391"/>
                </a:cubicBezTo>
                <a:cubicBezTo>
                  <a:pt x="3433393" y="525391"/>
                  <a:pt x="3426830" y="518386"/>
                  <a:pt x="3426830" y="510602"/>
                </a:cubicBezTo>
                <a:cubicBezTo>
                  <a:pt x="3426830" y="502041"/>
                  <a:pt x="3433393" y="495814"/>
                  <a:pt x="3440686" y="495814"/>
                </a:cubicBezTo>
                <a:close/>
                <a:moveTo>
                  <a:pt x="3369857" y="495814"/>
                </a:moveTo>
                <a:cubicBezTo>
                  <a:pt x="3376420" y="495814"/>
                  <a:pt x="3382254" y="502041"/>
                  <a:pt x="3382254" y="510602"/>
                </a:cubicBezTo>
                <a:cubicBezTo>
                  <a:pt x="3382254" y="518386"/>
                  <a:pt x="3376420" y="525391"/>
                  <a:pt x="3369857" y="525391"/>
                </a:cubicBezTo>
                <a:cubicBezTo>
                  <a:pt x="3362564" y="525391"/>
                  <a:pt x="3356001" y="518386"/>
                  <a:pt x="3356001" y="510602"/>
                </a:cubicBezTo>
                <a:cubicBezTo>
                  <a:pt x="3356001" y="502041"/>
                  <a:pt x="3362564" y="495814"/>
                  <a:pt x="3369857" y="495814"/>
                </a:cubicBezTo>
                <a:close/>
                <a:moveTo>
                  <a:pt x="3299094" y="495814"/>
                </a:moveTo>
                <a:cubicBezTo>
                  <a:pt x="3305656" y="495814"/>
                  <a:pt x="3311491" y="502041"/>
                  <a:pt x="3311491" y="510602"/>
                </a:cubicBezTo>
                <a:cubicBezTo>
                  <a:pt x="3311491" y="518386"/>
                  <a:pt x="3305656" y="525391"/>
                  <a:pt x="3299094" y="525391"/>
                </a:cubicBezTo>
                <a:cubicBezTo>
                  <a:pt x="3291802" y="525391"/>
                  <a:pt x="3285240" y="518386"/>
                  <a:pt x="3285240" y="510602"/>
                </a:cubicBezTo>
                <a:cubicBezTo>
                  <a:pt x="3285240" y="502041"/>
                  <a:pt x="3291802" y="495814"/>
                  <a:pt x="3299094" y="495814"/>
                </a:cubicBezTo>
                <a:close/>
                <a:moveTo>
                  <a:pt x="3226805" y="495814"/>
                </a:moveTo>
                <a:cubicBezTo>
                  <a:pt x="3234825" y="495814"/>
                  <a:pt x="3240660" y="502041"/>
                  <a:pt x="3240660" y="510602"/>
                </a:cubicBezTo>
                <a:cubicBezTo>
                  <a:pt x="3240660" y="518386"/>
                  <a:pt x="3234825" y="525391"/>
                  <a:pt x="3226805" y="525391"/>
                </a:cubicBezTo>
                <a:cubicBezTo>
                  <a:pt x="3220242" y="525391"/>
                  <a:pt x="3214406" y="518386"/>
                  <a:pt x="3214406" y="510602"/>
                </a:cubicBezTo>
                <a:cubicBezTo>
                  <a:pt x="3214406" y="502041"/>
                  <a:pt x="3220242" y="495814"/>
                  <a:pt x="3226805" y="495814"/>
                </a:cubicBezTo>
                <a:close/>
                <a:moveTo>
                  <a:pt x="3152602" y="495814"/>
                </a:moveTo>
                <a:cubicBezTo>
                  <a:pt x="3159895" y="495814"/>
                  <a:pt x="3166454" y="502041"/>
                  <a:pt x="3166454" y="510602"/>
                </a:cubicBezTo>
                <a:cubicBezTo>
                  <a:pt x="3166454" y="518386"/>
                  <a:pt x="3159895" y="525391"/>
                  <a:pt x="3152602" y="525391"/>
                </a:cubicBezTo>
                <a:cubicBezTo>
                  <a:pt x="3146038" y="525391"/>
                  <a:pt x="3140203" y="518386"/>
                  <a:pt x="3140203" y="510602"/>
                </a:cubicBezTo>
                <a:cubicBezTo>
                  <a:pt x="3140203" y="502041"/>
                  <a:pt x="3146038" y="495814"/>
                  <a:pt x="3152602" y="495814"/>
                </a:cubicBezTo>
                <a:close/>
                <a:moveTo>
                  <a:pt x="2439944" y="428356"/>
                </a:moveTo>
                <a:cubicBezTo>
                  <a:pt x="2448502" y="428356"/>
                  <a:pt x="2454729" y="432731"/>
                  <a:pt x="2454729" y="440753"/>
                </a:cubicBezTo>
                <a:cubicBezTo>
                  <a:pt x="2454729" y="448046"/>
                  <a:pt x="2448502" y="454610"/>
                  <a:pt x="2439944" y="454610"/>
                </a:cubicBezTo>
                <a:cubicBezTo>
                  <a:pt x="2432159" y="454610"/>
                  <a:pt x="2425156" y="448046"/>
                  <a:pt x="2425156" y="440753"/>
                </a:cubicBezTo>
                <a:cubicBezTo>
                  <a:pt x="2425156" y="432731"/>
                  <a:pt x="2432159" y="428356"/>
                  <a:pt x="2439944" y="428356"/>
                </a:cubicBezTo>
                <a:close/>
                <a:moveTo>
                  <a:pt x="2369110" y="428356"/>
                </a:moveTo>
                <a:cubicBezTo>
                  <a:pt x="2377672" y="428356"/>
                  <a:pt x="2383898" y="432731"/>
                  <a:pt x="2383898" y="440753"/>
                </a:cubicBezTo>
                <a:cubicBezTo>
                  <a:pt x="2383898" y="448046"/>
                  <a:pt x="2377672" y="454610"/>
                  <a:pt x="2369110" y="454610"/>
                </a:cubicBezTo>
                <a:cubicBezTo>
                  <a:pt x="2361327" y="454610"/>
                  <a:pt x="2354319" y="448046"/>
                  <a:pt x="2354319" y="440753"/>
                </a:cubicBezTo>
                <a:cubicBezTo>
                  <a:pt x="2354319" y="432731"/>
                  <a:pt x="2361327" y="428356"/>
                  <a:pt x="2369110" y="428356"/>
                </a:cubicBezTo>
                <a:close/>
                <a:moveTo>
                  <a:pt x="2298278" y="428356"/>
                </a:moveTo>
                <a:cubicBezTo>
                  <a:pt x="2306842" y="428356"/>
                  <a:pt x="2313066" y="432731"/>
                  <a:pt x="2313066" y="440753"/>
                </a:cubicBezTo>
                <a:cubicBezTo>
                  <a:pt x="2313066" y="448046"/>
                  <a:pt x="2306842" y="454610"/>
                  <a:pt x="2298278" y="454610"/>
                </a:cubicBezTo>
                <a:cubicBezTo>
                  <a:pt x="2290494" y="454610"/>
                  <a:pt x="2283490" y="448046"/>
                  <a:pt x="2283490" y="440753"/>
                </a:cubicBezTo>
                <a:cubicBezTo>
                  <a:pt x="2283490" y="432731"/>
                  <a:pt x="2290494" y="428356"/>
                  <a:pt x="2298278" y="428356"/>
                </a:cubicBezTo>
                <a:close/>
                <a:moveTo>
                  <a:pt x="2226514" y="428356"/>
                </a:moveTo>
                <a:cubicBezTo>
                  <a:pt x="2234537" y="428356"/>
                  <a:pt x="2238914" y="432731"/>
                  <a:pt x="2238914" y="440753"/>
                </a:cubicBezTo>
                <a:cubicBezTo>
                  <a:pt x="2238914" y="448046"/>
                  <a:pt x="2234537" y="454610"/>
                  <a:pt x="2226514" y="454610"/>
                </a:cubicBezTo>
                <a:cubicBezTo>
                  <a:pt x="2218492" y="454610"/>
                  <a:pt x="2212656" y="448046"/>
                  <a:pt x="2212656" y="440753"/>
                </a:cubicBezTo>
                <a:cubicBezTo>
                  <a:pt x="2212656" y="432731"/>
                  <a:pt x="2218492" y="428356"/>
                  <a:pt x="2226514" y="428356"/>
                </a:cubicBezTo>
                <a:close/>
                <a:moveTo>
                  <a:pt x="2155682" y="428356"/>
                </a:moveTo>
                <a:cubicBezTo>
                  <a:pt x="2161517" y="428356"/>
                  <a:pt x="2168079" y="432731"/>
                  <a:pt x="2168079" y="440753"/>
                </a:cubicBezTo>
                <a:cubicBezTo>
                  <a:pt x="2168079" y="448046"/>
                  <a:pt x="2161517" y="454610"/>
                  <a:pt x="2155682" y="454610"/>
                </a:cubicBezTo>
                <a:cubicBezTo>
                  <a:pt x="2147658" y="454610"/>
                  <a:pt x="2141825" y="448046"/>
                  <a:pt x="2141825" y="440753"/>
                </a:cubicBezTo>
                <a:cubicBezTo>
                  <a:pt x="2141825" y="432731"/>
                  <a:pt x="2147658" y="428356"/>
                  <a:pt x="2155682" y="428356"/>
                </a:cubicBezTo>
                <a:close/>
                <a:moveTo>
                  <a:pt x="2084846" y="428356"/>
                </a:moveTo>
                <a:cubicBezTo>
                  <a:pt x="2090682" y="428356"/>
                  <a:pt x="2097246" y="432731"/>
                  <a:pt x="2097246" y="440753"/>
                </a:cubicBezTo>
                <a:cubicBezTo>
                  <a:pt x="2097246" y="448046"/>
                  <a:pt x="2090682" y="454610"/>
                  <a:pt x="2084846" y="454610"/>
                </a:cubicBezTo>
                <a:cubicBezTo>
                  <a:pt x="2076827" y="454610"/>
                  <a:pt x="2070991" y="448046"/>
                  <a:pt x="2070991" y="440753"/>
                </a:cubicBezTo>
                <a:cubicBezTo>
                  <a:pt x="2070991" y="432731"/>
                  <a:pt x="2076827" y="428356"/>
                  <a:pt x="2084846" y="428356"/>
                </a:cubicBezTo>
                <a:close/>
                <a:moveTo>
                  <a:pt x="2011832" y="428356"/>
                </a:moveTo>
                <a:cubicBezTo>
                  <a:pt x="2019855" y="428356"/>
                  <a:pt x="2026418" y="432731"/>
                  <a:pt x="2026418" y="440753"/>
                </a:cubicBezTo>
                <a:cubicBezTo>
                  <a:pt x="2026418" y="448046"/>
                  <a:pt x="2019855" y="454610"/>
                  <a:pt x="2011832" y="454610"/>
                </a:cubicBezTo>
                <a:cubicBezTo>
                  <a:pt x="2005999" y="454610"/>
                  <a:pt x="2000165" y="448046"/>
                  <a:pt x="2000165" y="440753"/>
                </a:cubicBezTo>
                <a:cubicBezTo>
                  <a:pt x="2000165" y="432731"/>
                  <a:pt x="2005999" y="428356"/>
                  <a:pt x="2011832" y="428356"/>
                </a:cubicBezTo>
                <a:close/>
                <a:moveTo>
                  <a:pt x="1938362" y="428356"/>
                </a:moveTo>
                <a:cubicBezTo>
                  <a:pt x="1946382" y="428356"/>
                  <a:pt x="1952216" y="432731"/>
                  <a:pt x="1952216" y="440753"/>
                </a:cubicBezTo>
                <a:cubicBezTo>
                  <a:pt x="1952216" y="448046"/>
                  <a:pt x="1946382" y="454610"/>
                  <a:pt x="1938362" y="454610"/>
                </a:cubicBezTo>
                <a:cubicBezTo>
                  <a:pt x="1932525" y="454610"/>
                  <a:pt x="1925965" y="448046"/>
                  <a:pt x="1925965" y="440753"/>
                </a:cubicBezTo>
                <a:cubicBezTo>
                  <a:pt x="1925965" y="432731"/>
                  <a:pt x="1932525" y="428356"/>
                  <a:pt x="1938362" y="428356"/>
                </a:cubicBezTo>
                <a:close/>
                <a:moveTo>
                  <a:pt x="1867525" y="428356"/>
                </a:moveTo>
                <a:cubicBezTo>
                  <a:pt x="1875547" y="428356"/>
                  <a:pt x="1881384" y="432731"/>
                  <a:pt x="1881384" y="440753"/>
                </a:cubicBezTo>
                <a:cubicBezTo>
                  <a:pt x="1881384" y="448046"/>
                  <a:pt x="1875547" y="454610"/>
                  <a:pt x="1867525" y="454610"/>
                </a:cubicBezTo>
                <a:cubicBezTo>
                  <a:pt x="1860232" y="454610"/>
                  <a:pt x="1855126" y="448046"/>
                  <a:pt x="1855126" y="440753"/>
                </a:cubicBezTo>
                <a:cubicBezTo>
                  <a:pt x="1855126" y="432731"/>
                  <a:pt x="1860232" y="428356"/>
                  <a:pt x="1867525" y="428356"/>
                </a:cubicBezTo>
                <a:close/>
                <a:moveTo>
                  <a:pt x="1799085" y="428356"/>
                </a:moveTo>
                <a:cubicBezTo>
                  <a:pt x="1807644" y="428356"/>
                  <a:pt x="1813873" y="434190"/>
                  <a:pt x="1813873" y="440753"/>
                </a:cubicBezTo>
                <a:cubicBezTo>
                  <a:pt x="1813873" y="448046"/>
                  <a:pt x="1807644" y="454610"/>
                  <a:pt x="1799085" y="454610"/>
                </a:cubicBezTo>
                <a:cubicBezTo>
                  <a:pt x="1790521" y="454610"/>
                  <a:pt x="1784298" y="448046"/>
                  <a:pt x="1784298" y="440753"/>
                </a:cubicBezTo>
                <a:cubicBezTo>
                  <a:pt x="1784298" y="434190"/>
                  <a:pt x="1790521" y="428356"/>
                  <a:pt x="1799085" y="428356"/>
                </a:cubicBezTo>
                <a:close/>
                <a:moveTo>
                  <a:pt x="1728260" y="428356"/>
                </a:moveTo>
                <a:cubicBezTo>
                  <a:pt x="1736822" y="428356"/>
                  <a:pt x="1743046" y="434190"/>
                  <a:pt x="1743046" y="440753"/>
                </a:cubicBezTo>
                <a:cubicBezTo>
                  <a:pt x="1743046" y="448046"/>
                  <a:pt x="1736822" y="454610"/>
                  <a:pt x="1728260" y="454610"/>
                </a:cubicBezTo>
                <a:cubicBezTo>
                  <a:pt x="1719694" y="454610"/>
                  <a:pt x="1713469" y="448046"/>
                  <a:pt x="1713469" y="440753"/>
                </a:cubicBezTo>
                <a:cubicBezTo>
                  <a:pt x="1713469" y="434190"/>
                  <a:pt x="1719694" y="428356"/>
                  <a:pt x="1728260" y="428356"/>
                </a:cubicBezTo>
                <a:close/>
                <a:moveTo>
                  <a:pt x="1657426" y="428356"/>
                </a:moveTo>
                <a:cubicBezTo>
                  <a:pt x="1665212" y="428356"/>
                  <a:pt x="1672218" y="434190"/>
                  <a:pt x="1672218" y="440753"/>
                </a:cubicBezTo>
                <a:cubicBezTo>
                  <a:pt x="1672218" y="448046"/>
                  <a:pt x="1665212" y="454610"/>
                  <a:pt x="1657426" y="454610"/>
                </a:cubicBezTo>
                <a:cubicBezTo>
                  <a:pt x="1648870" y="454610"/>
                  <a:pt x="1642647" y="448046"/>
                  <a:pt x="1642647" y="440753"/>
                </a:cubicBezTo>
                <a:cubicBezTo>
                  <a:pt x="1642647" y="434190"/>
                  <a:pt x="1648870" y="428356"/>
                  <a:pt x="1657426" y="428356"/>
                </a:cubicBezTo>
                <a:close/>
                <a:moveTo>
                  <a:pt x="1582294" y="428356"/>
                </a:moveTo>
                <a:cubicBezTo>
                  <a:pt x="1589590" y="428356"/>
                  <a:pt x="1594697" y="434190"/>
                  <a:pt x="1594697" y="440753"/>
                </a:cubicBezTo>
                <a:cubicBezTo>
                  <a:pt x="1594697" y="448046"/>
                  <a:pt x="1589590" y="454610"/>
                  <a:pt x="1582294" y="454610"/>
                </a:cubicBezTo>
                <a:cubicBezTo>
                  <a:pt x="1574274" y="454610"/>
                  <a:pt x="1568438" y="448046"/>
                  <a:pt x="1568438" y="440753"/>
                </a:cubicBezTo>
                <a:cubicBezTo>
                  <a:pt x="1568438" y="434190"/>
                  <a:pt x="1574274" y="428356"/>
                  <a:pt x="1582294" y="428356"/>
                </a:cubicBezTo>
                <a:close/>
                <a:moveTo>
                  <a:pt x="1512195" y="428356"/>
                </a:moveTo>
                <a:cubicBezTo>
                  <a:pt x="1518027" y="428356"/>
                  <a:pt x="1523862" y="434190"/>
                  <a:pt x="1523862" y="440753"/>
                </a:cubicBezTo>
                <a:cubicBezTo>
                  <a:pt x="1523862" y="448046"/>
                  <a:pt x="1518027" y="454610"/>
                  <a:pt x="1512195" y="454610"/>
                </a:cubicBezTo>
                <a:cubicBezTo>
                  <a:pt x="1504171" y="454610"/>
                  <a:pt x="1497610" y="448046"/>
                  <a:pt x="1497610" y="440753"/>
                </a:cubicBezTo>
                <a:cubicBezTo>
                  <a:pt x="1497610" y="434190"/>
                  <a:pt x="1504171" y="428356"/>
                  <a:pt x="1512195" y="428356"/>
                </a:cubicBezTo>
                <a:close/>
                <a:moveTo>
                  <a:pt x="1439171" y="428356"/>
                </a:moveTo>
                <a:cubicBezTo>
                  <a:pt x="1447188" y="428356"/>
                  <a:pt x="1453023" y="434190"/>
                  <a:pt x="1453023" y="440753"/>
                </a:cubicBezTo>
                <a:cubicBezTo>
                  <a:pt x="1453023" y="448046"/>
                  <a:pt x="1447188" y="454610"/>
                  <a:pt x="1439171" y="454610"/>
                </a:cubicBezTo>
                <a:cubicBezTo>
                  <a:pt x="1433336" y="454610"/>
                  <a:pt x="1426771" y="448046"/>
                  <a:pt x="1426771" y="440753"/>
                </a:cubicBezTo>
                <a:cubicBezTo>
                  <a:pt x="1426771" y="434190"/>
                  <a:pt x="1433336" y="428356"/>
                  <a:pt x="1439171" y="428356"/>
                </a:cubicBezTo>
                <a:close/>
                <a:moveTo>
                  <a:pt x="1368344" y="428356"/>
                </a:moveTo>
                <a:cubicBezTo>
                  <a:pt x="1376365" y="428356"/>
                  <a:pt x="1382196" y="434190"/>
                  <a:pt x="1382196" y="440753"/>
                </a:cubicBezTo>
                <a:cubicBezTo>
                  <a:pt x="1382196" y="448046"/>
                  <a:pt x="1376365" y="454610"/>
                  <a:pt x="1368344" y="454610"/>
                </a:cubicBezTo>
                <a:cubicBezTo>
                  <a:pt x="1362508" y="454610"/>
                  <a:pt x="1355948" y="448046"/>
                  <a:pt x="1355948" y="440753"/>
                </a:cubicBezTo>
                <a:cubicBezTo>
                  <a:pt x="1355948" y="434190"/>
                  <a:pt x="1362508" y="428356"/>
                  <a:pt x="1368344" y="428356"/>
                </a:cubicBezTo>
                <a:close/>
                <a:moveTo>
                  <a:pt x="1297515" y="428356"/>
                </a:moveTo>
                <a:cubicBezTo>
                  <a:pt x="1305538" y="428356"/>
                  <a:pt x="1311372" y="434190"/>
                  <a:pt x="1311372" y="440753"/>
                </a:cubicBezTo>
                <a:cubicBezTo>
                  <a:pt x="1311372" y="448046"/>
                  <a:pt x="1305538" y="454610"/>
                  <a:pt x="1297515" y="454610"/>
                </a:cubicBezTo>
                <a:cubicBezTo>
                  <a:pt x="1289495" y="454610"/>
                  <a:pt x="1285118" y="448046"/>
                  <a:pt x="1285118" y="440753"/>
                </a:cubicBezTo>
                <a:cubicBezTo>
                  <a:pt x="1285118" y="434190"/>
                  <a:pt x="1289495" y="428356"/>
                  <a:pt x="1297515" y="428356"/>
                </a:cubicBezTo>
                <a:close/>
                <a:moveTo>
                  <a:pt x="1225703" y="428356"/>
                </a:moveTo>
                <a:cubicBezTo>
                  <a:pt x="1233487" y="428356"/>
                  <a:pt x="1240491" y="434190"/>
                  <a:pt x="1240491" y="440753"/>
                </a:cubicBezTo>
                <a:cubicBezTo>
                  <a:pt x="1240491" y="448046"/>
                  <a:pt x="1233487" y="454610"/>
                  <a:pt x="1225703" y="454610"/>
                </a:cubicBezTo>
                <a:cubicBezTo>
                  <a:pt x="1217156" y="454610"/>
                  <a:pt x="1210925" y="448046"/>
                  <a:pt x="1210925" y="440753"/>
                </a:cubicBezTo>
                <a:cubicBezTo>
                  <a:pt x="1210925" y="434190"/>
                  <a:pt x="1217156" y="428356"/>
                  <a:pt x="1225703" y="428356"/>
                </a:cubicBezTo>
                <a:close/>
                <a:moveTo>
                  <a:pt x="1154886" y="428356"/>
                </a:moveTo>
                <a:cubicBezTo>
                  <a:pt x="1162673" y="428356"/>
                  <a:pt x="1169676" y="434190"/>
                  <a:pt x="1169676" y="440753"/>
                </a:cubicBezTo>
                <a:cubicBezTo>
                  <a:pt x="1169676" y="448046"/>
                  <a:pt x="1162673" y="454610"/>
                  <a:pt x="1154886" y="454610"/>
                </a:cubicBezTo>
                <a:cubicBezTo>
                  <a:pt x="1146323" y="454610"/>
                  <a:pt x="1140096" y="448046"/>
                  <a:pt x="1140096" y="440753"/>
                </a:cubicBezTo>
                <a:cubicBezTo>
                  <a:pt x="1140096" y="434190"/>
                  <a:pt x="1146323" y="428356"/>
                  <a:pt x="1154886" y="428356"/>
                </a:cubicBezTo>
                <a:close/>
                <a:moveTo>
                  <a:pt x="1084056" y="428356"/>
                </a:moveTo>
                <a:cubicBezTo>
                  <a:pt x="1091840" y="428356"/>
                  <a:pt x="1098844" y="434190"/>
                  <a:pt x="1098844" y="440753"/>
                </a:cubicBezTo>
                <a:cubicBezTo>
                  <a:pt x="1098844" y="448046"/>
                  <a:pt x="1091840" y="454610"/>
                  <a:pt x="1084056" y="454610"/>
                </a:cubicBezTo>
                <a:cubicBezTo>
                  <a:pt x="1075492" y="454610"/>
                  <a:pt x="1069267" y="448046"/>
                  <a:pt x="1069267" y="440753"/>
                </a:cubicBezTo>
                <a:cubicBezTo>
                  <a:pt x="1069267" y="434190"/>
                  <a:pt x="1075492" y="428356"/>
                  <a:pt x="1084056" y="428356"/>
                </a:cubicBezTo>
                <a:close/>
                <a:moveTo>
                  <a:pt x="1013015" y="428356"/>
                </a:moveTo>
                <a:cubicBezTo>
                  <a:pt x="1020312" y="428356"/>
                  <a:pt x="1024685" y="434190"/>
                  <a:pt x="1024685" y="440753"/>
                </a:cubicBezTo>
                <a:cubicBezTo>
                  <a:pt x="1024685" y="448046"/>
                  <a:pt x="1020312" y="454610"/>
                  <a:pt x="1013015" y="454610"/>
                </a:cubicBezTo>
                <a:cubicBezTo>
                  <a:pt x="1004998" y="454610"/>
                  <a:pt x="998434" y="448046"/>
                  <a:pt x="998434" y="440753"/>
                </a:cubicBezTo>
                <a:cubicBezTo>
                  <a:pt x="998434" y="434190"/>
                  <a:pt x="1004998" y="428356"/>
                  <a:pt x="1013015" y="428356"/>
                </a:cubicBezTo>
                <a:close/>
                <a:moveTo>
                  <a:pt x="941465" y="428356"/>
                </a:moveTo>
                <a:cubicBezTo>
                  <a:pt x="948030" y="428356"/>
                  <a:pt x="953864" y="434190"/>
                  <a:pt x="953864" y="440753"/>
                </a:cubicBezTo>
                <a:cubicBezTo>
                  <a:pt x="953864" y="448046"/>
                  <a:pt x="948030" y="454610"/>
                  <a:pt x="941465" y="454610"/>
                </a:cubicBezTo>
                <a:cubicBezTo>
                  <a:pt x="934168" y="454610"/>
                  <a:pt x="927611" y="448046"/>
                  <a:pt x="927611" y="440753"/>
                </a:cubicBezTo>
                <a:cubicBezTo>
                  <a:pt x="927611" y="434190"/>
                  <a:pt x="934168" y="428356"/>
                  <a:pt x="941465" y="428356"/>
                </a:cubicBezTo>
                <a:close/>
                <a:moveTo>
                  <a:pt x="870633" y="428356"/>
                </a:moveTo>
                <a:cubicBezTo>
                  <a:pt x="877194" y="428356"/>
                  <a:pt x="883030" y="434190"/>
                  <a:pt x="883030" y="440753"/>
                </a:cubicBezTo>
                <a:cubicBezTo>
                  <a:pt x="883030" y="448046"/>
                  <a:pt x="877194" y="454610"/>
                  <a:pt x="870633" y="454610"/>
                </a:cubicBezTo>
                <a:cubicBezTo>
                  <a:pt x="863341" y="454610"/>
                  <a:pt x="856774" y="448046"/>
                  <a:pt x="856774" y="440753"/>
                </a:cubicBezTo>
                <a:cubicBezTo>
                  <a:pt x="856774" y="434190"/>
                  <a:pt x="863341" y="428356"/>
                  <a:pt x="870633" y="428356"/>
                </a:cubicBezTo>
                <a:close/>
                <a:moveTo>
                  <a:pt x="798344" y="428356"/>
                </a:moveTo>
                <a:cubicBezTo>
                  <a:pt x="806370" y="428356"/>
                  <a:pt x="812196" y="434190"/>
                  <a:pt x="812196" y="440753"/>
                </a:cubicBezTo>
                <a:cubicBezTo>
                  <a:pt x="812196" y="448046"/>
                  <a:pt x="806370" y="454610"/>
                  <a:pt x="798344" y="454610"/>
                </a:cubicBezTo>
                <a:cubicBezTo>
                  <a:pt x="792510" y="454610"/>
                  <a:pt x="785947" y="448046"/>
                  <a:pt x="785947" y="440753"/>
                </a:cubicBezTo>
                <a:cubicBezTo>
                  <a:pt x="785947" y="434190"/>
                  <a:pt x="792510" y="428356"/>
                  <a:pt x="798344" y="428356"/>
                </a:cubicBezTo>
                <a:close/>
                <a:moveTo>
                  <a:pt x="724138" y="428356"/>
                </a:moveTo>
                <a:cubicBezTo>
                  <a:pt x="731434" y="428356"/>
                  <a:pt x="738002" y="434190"/>
                  <a:pt x="738002" y="442212"/>
                </a:cubicBezTo>
                <a:cubicBezTo>
                  <a:pt x="738002" y="448046"/>
                  <a:pt x="731434" y="454610"/>
                  <a:pt x="724138" y="454610"/>
                </a:cubicBezTo>
                <a:cubicBezTo>
                  <a:pt x="717578" y="454610"/>
                  <a:pt x="711747" y="448046"/>
                  <a:pt x="711747" y="442212"/>
                </a:cubicBezTo>
                <a:cubicBezTo>
                  <a:pt x="711747" y="434190"/>
                  <a:pt x="717578" y="428356"/>
                  <a:pt x="724138" y="428356"/>
                </a:cubicBezTo>
                <a:close/>
                <a:moveTo>
                  <a:pt x="653312" y="428356"/>
                </a:moveTo>
                <a:cubicBezTo>
                  <a:pt x="660604" y="428356"/>
                  <a:pt x="667165" y="434190"/>
                  <a:pt x="667165" y="442212"/>
                </a:cubicBezTo>
                <a:cubicBezTo>
                  <a:pt x="667165" y="448046"/>
                  <a:pt x="660604" y="454610"/>
                  <a:pt x="653312" y="454610"/>
                </a:cubicBezTo>
                <a:cubicBezTo>
                  <a:pt x="645288" y="454610"/>
                  <a:pt x="640912" y="448046"/>
                  <a:pt x="640912" y="442212"/>
                </a:cubicBezTo>
                <a:cubicBezTo>
                  <a:pt x="640912" y="434190"/>
                  <a:pt x="645288" y="428356"/>
                  <a:pt x="653312" y="428356"/>
                </a:cubicBezTo>
                <a:close/>
                <a:moveTo>
                  <a:pt x="3796752" y="424982"/>
                </a:moveTo>
                <a:cubicBezTo>
                  <a:pt x="3804774" y="424982"/>
                  <a:pt x="3810608" y="431209"/>
                  <a:pt x="3810608" y="439771"/>
                </a:cubicBezTo>
                <a:cubicBezTo>
                  <a:pt x="3810608" y="447555"/>
                  <a:pt x="3804774" y="454560"/>
                  <a:pt x="3796752" y="454560"/>
                </a:cubicBezTo>
                <a:cubicBezTo>
                  <a:pt x="3790918" y="454560"/>
                  <a:pt x="3784355" y="447555"/>
                  <a:pt x="3784355" y="439771"/>
                </a:cubicBezTo>
                <a:cubicBezTo>
                  <a:pt x="3784355" y="431209"/>
                  <a:pt x="3790918" y="424982"/>
                  <a:pt x="3796752" y="424982"/>
                </a:cubicBezTo>
                <a:close/>
                <a:moveTo>
                  <a:pt x="3725922" y="424982"/>
                </a:moveTo>
                <a:cubicBezTo>
                  <a:pt x="3733944" y="424982"/>
                  <a:pt x="3739778" y="431209"/>
                  <a:pt x="3739778" y="439771"/>
                </a:cubicBezTo>
                <a:cubicBezTo>
                  <a:pt x="3739778" y="447555"/>
                  <a:pt x="3733944" y="454560"/>
                  <a:pt x="3725922" y="454560"/>
                </a:cubicBezTo>
                <a:cubicBezTo>
                  <a:pt x="3719359" y="454560"/>
                  <a:pt x="3713525" y="447555"/>
                  <a:pt x="3713525" y="439771"/>
                </a:cubicBezTo>
                <a:cubicBezTo>
                  <a:pt x="3713525" y="431209"/>
                  <a:pt x="3717900" y="424982"/>
                  <a:pt x="3725922" y="424982"/>
                </a:cubicBezTo>
                <a:close/>
                <a:moveTo>
                  <a:pt x="3655091" y="424982"/>
                </a:moveTo>
                <a:cubicBezTo>
                  <a:pt x="3662384" y="424982"/>
                  <a:pt x="3668947" y="431209"/>
                  <a:pt x="3668947" y="439771"/>
                </a:cubicBezTo>
                <a:cubicBezTo>
                  <a:pt x="3668947" y="447555"/>
                  <a:pt x="3662384" y="454560"/>
                  <a:pt x="3655091" y="454560"/>
                </a:cubicBezTo>
                <a:cubicBezTo>
                  <a:pt x="3647069" y="454560"/>
                  <a:pt x="3642694" y="447555"/>
                  <a:pt x="3642694" y="439771"/>
                </a:cubicBezTo>
                <a:cubicBezTo>
                  <a:pt x="3642694" y="431209"/>
                  <a:pt x="3647069" y="424982"/>
                  <a:pt x="3655091" y="424982"/>
                </a:cubicBezTo>
                <a:close/>
                <a:moveTo>
                  <a:pt x="3583280" y="424982"/>
                </a:moveTo>
                <a:cubicBezTo>
                  <a:pt x="3591064" y="424982"/>
                  <a:pt x="3598069" y="431209"/>
                  <a:pt x="3598069" y="439771"/>
                </a:cubicBezTo>
                <a:cubicBezTo>
                  <a:pt x="3598069" y="447555"/>
                  <a:pt x="3591064" y="454560"/>
                  <a:pt x="3583280" y="454560"/>
                </a:cubicBezTo>
                <a:cubicBezTo>
                  <a:pt x="3574718" y="454560"/>
                  <a:pt x="3568491" y="447555"/>
                  <a:pt x="3568491" y="439771"/>
                </a:cubicBezTo>
                <a:cubicBezTo>
                  <a:pt x="3568491" y="431209"/>
                  <a:pt x="3574718" y="424982"/>
                  <a:pt x="3583280" y="424982"/>
                </a:cubicBezTo>
                <a:close/>
                <a:moveTo>
                  <a:pt x="3512449" y="424982"/>
                </a:moveTo>
                <a:cubicBezTo>
                  <a:pt x="3520232" y="424982"/>
                  <a:pt x="3527237" y="431209"/>
                  <a:pt x="3527237" y="439771"/>
                </a:cubicBezTo>
                <a:cubicBezTo>
                  <a:pt x="3527237" y="447555"/>
                  <a:pt x="3520232" y="454560"/>
                  <a:pt x="3512449" y="454560"/>
                </a:cubicBezTo>
                <a:cubicBezTo>
                  <a:pt x="3503887" y="454560"/>
                  <a:pt x="3497661" y="447555"/>
                  <a:pt x="3497661" y="439771"/>
                </a:cubicBezTo>
                <a:cubicBezTo>
                  <a:pt x="3497661" y="431209"/>
                  <a:pt x="3503887" y="424982"/>
                  <a:pt x="3512449" y="424982"/>
                </a:cubicBezTo>
                <a:close/>
                <a:moveTo>
                  <a:pt x="3440686" y="424982"/>
                </a:moveTo>
                <a:cubicBezTo>
                  <a:pt x="3448708" y="424982"/>
                  <a:pt x="3453083" y="431209"/>
                  <a:pt x="3453083" y="439771"/>
                </a:cubicBezTo>
                <a:cubicBezTo>
                  <a:pt x="3453083" y="447555"/>
                  <a:pt x="3448708" y="454560"/>
                  <a:pt x="3440686" y="454560"/>
                </a:cubicBezTo>
                <a:cubicBezTo>
                  <a:pt x="3433393" y="454560"/>
                  <a:pt x="3426830" y="447555"/>
                  <a:pt x="3426830" y="439771"/>
                </a:cubicBezTo>
                <a:cubicBezTo>
                  <a:pt x="3426830" y="431209"/>
                  <a:pt x="3433393" y="424982"/>
                  <a:pt x="3440686" y="424982"/>
                </a:cubicBezTo>
                <a:close/>
                <a:moveTo>
                  <a:pt x="3369857" y="424982"/>
                </a:moveTo>
                <a:cubicBezTo>
                  <a:pt x="3376420" y="424982"/>
                  <a:pt x="3382254" y="431209"/>
                  <a:pt x="3382254" y="439771"/>
                </a:cubicBezTo>
                <a:cubicBezTo>
                  <a:pt x="3382254" y="447555"/>
                  <a:pt x="3376420" y="454560"/>
                  <a:pt x="3369857" y="454560"/>
                </a:cubicBezTo>
                <a:cubicBezTo>
                  <a:pt x="3362564" y="454560"/>
                  <a:pt x="3356001" y="447555"/>
                  <a:pt x="3356001" y="439771"/>
                </a:cubicBezTo>
                <a:cubicBezTo>
                  <a:pt x="3356001" y="431209"/>
                  <a:pt x="3362564" y="424982"/>
                  <a:pt x="3369857" y="424982"/>
                </a:cubicBezTo>
                <a:close/>
                <a:moveTo>
                  <a:pt x="3299097" y="424982"/>
                </a:moveTo>
                <a:cubicBezTo>
                  <a:pt x="3305656" y="424982"/>
                  <a:pt x="3311491" y="431209"/>
                  <a:pt x="3311491" y="439771"/>
                </a:cubicBezTo>
                <a:cubicBezTo>
                  <a:pt x="3311491" y="447555"/>
                  <a:pt x="3305656" y="454560"/>
                  <a:pt x="3299097" y="454560"/>
                </a:cubicBezTo>
                <a:cubicBezTo>
                  <a:pt x="3291802" y="454560"/>
                  <a:pt x="3285240" y="447555"/>
                  <a:pt x="3285240" y="439771"/>
                </a:cubicBezTo>
                <a:cubicBezTo>
                  <a:pt x="3285240" y="431209"/>
                  <a:pt x="3291802" y="424982"/>
                  <a:pt x="3299097" y="424982"/>
                </a:cubicBezTo>
                <a:close/>
                <a:moveTo>
                  <a:pt x="3226805" y="424982"/>
                </a:moveTo>
                <a:cubicBezTo>
                  <a:pt x="3234825" y="424982"/>
                  <a:pt x="3240664" y="431209"/>
                  <a:pt x="3240664" y="439771"/>
                </a:cubicBezTo>
                <a:cubicBezTo>
                  <a:pt x="3240664" y="447555"/>
                  <a:pt x="3234825" y="454560"/>
                  <a:pt x="3226805" y="454560"/>
                </a:cubicBezTo>
                <a:cubicBezTo>
                  <a:pt x="3220242" y="454560"/>
                  <a:pt x="3214406" y="447555"/>
                  <a:pt x="3214406" y="439771"/>
                </a:cubicBezTo>
                <a:cubicBezTo>
                  <a:pt x="3214406" y="431209"/>
                  <a:pt x="3220242" y="424982"/>
                  <a:pt x="3226805" y="424982"/>
                </a:cubicBezTo>
                <a:close/>
                <a:moveTo>
                  <a:pt x="3152602" y="424982"/>
                </a:moveTo>
                <a:cubicBezTo>
                  <a:pt x="3159895" y="424982"/>
                  <a:pt x="3166460" y="431209"/>
                  <a:pt x="3166460" y="439771"/>
                </a:cubicBezTo>
                <a:cubicBezTo>
                  <a:pt x="3166460" y="447555"/>
                  <a:pt x="3159895" y="454560"/>
                  <a:pt x="3152602" y="454560"/>
                </a:cubicBezTo>
                <a:cubicBezTo>
                  <a:pt x="3146038" y="454560"/>
                  <a:pt x="3140203" y="447555"/>
                  <a:pt x="3140203" y="439771"/>
                </a:cubicBezTo>
                <a:cubicBezTo>
                  <a:pt x="3140203" y="431209"/>
                  <a:pt x="3146038" y="424982"/>
                  <a:pt x="3152602" y="424982"/>
                </a:cubicBezTo>
                <a:close/>
                <a:moveTo>
                  <a:pt x="3081772" y="424982"/>
                </a:moveTo>
                <a:cubicBezTo>
                  <a:pt x="3089064" y="424982"/>
                  <a:pt x="3095624" y="431209"/>
                  <a:pt x="3095624" y="439771"/>
                </a:cubicBezTo>
                <a:cubicBezTo>
                  <a:pt x="3095624" y="447555"/>
                  <a:pt x="3089064" y="454560"/>
                  <a:pt x="3081772" y="454560"/>
                </a:cubicBezTo>
                <a:cubicBezTo>
                  <a:pt x="3073748" y="454560"/>
                  <a:pt x="3069372" y="447555"/>
                  <a:pt x="3069372" y="439771"/>
                </a:cubicBezTo>
                <a:cubicBezTo>
                  <a:pt x="3069372" y="431209"/>
                  <a:pt x="3073748" y="424982"/>
                  <a:pt x="3081772" y="424982"/>
                </a:cubicBezTo>
                <a:close/>
                <a:moveTo>
                  <a:pt x="3013715" y="424982"/>
                </a:moveTo>
                <a:cubicBezTo>
                  <a:pt x="3021305" y="424982"/>
                  <a:pt x="3028135" y="431209"/>
                  <a:pt x="3028135" y="439771"/>
                </a:cubicBezTo>
                <a:cubicBezTo>
                  <a:pt x="3028135" y="447555"/>
                  <a:pt x="3021305" y="454560"/>
                  <a:pt x="3013715" y="454560"/>
                </a:cubicBezTo>
                <a:cubicBezTo>
                  <a:pt x="3005368" y="454560"/>
                  <a:pt x="2998539" y="447555"/>
                  <a:pt x="2998539" y="439771"/>
                </a:cubicBezTo>
                <a:cubicBezTo>
                  <a:pt x="2998539" y="431209"/>
                  <a:pt x="3005368" y="424982"/>
                  <a:pt x="3013715" y="424982"/>
                </a:cubicBezTo>
                <a:close/>
                <a:moveTo>
                  <a:pt x="2942491" y="424982"/>
                </a:moveTo>
                <a:cubicBezTo>
                  <a:pt x="2951052" y="424982"/>
                  <a:pt x="2957286" y="431209"/>
                  <a:pt x="2957286" y="439771"/>
                </a:cubicBezTo>
                <a:cubicBezTo>
                  <a:pt x="2957286" y="447555"/>
                  <a:pt x="2951052" y="454560"/>
                  <a:pt x="2942491" y="454560"/>
                </a:cubicBezTo>
                <a:cubicBezTo>
                  <a:pt x="2934710" y="454560"/>
                  <a:pt x="2927708" y="447555"/>
                  <a:pt x="2927708" y="439771"/>
                </a:cubicBezTo>
                <a:cubicBezTo>
                  <a:pt x="2927708" y="431209"/>
                  <a:pt x="2934710" y="424982"/>
                  <a:pt x="2942491" y="424982"/>
                </a:cubicBezTo>
                <a:close/>
                <a:moveTo>
                  <a:pt x="2868291" y="424982"/>
                </a:moveTo>
                <a:cubicBezTo>
                  <a:pt x="2876858" y="424982"/>
                  <a:pt x="2883085" y="431209"/>
                  <a:pt x="2883085" y="439771"/>
                </a:cubicBezTo>
                <a:cubicBezTo>
                  <a:pt x="2883085" y="447555"/>
                  <a:pt x="2876858" y="454560"/>
                  <a:pt x="2868291" y="454560"/>
                </a:cubicBezTo>
                <a:cubicBezTo>
                  <a:pt x="2860509" y="454560"/>
                  <a:pt x="2853504" y="447555"/>
                  <a:pt x="2853504" y="439771"/>
                </a:cubicBezTo>
                <a:cubicBezTo>
                  <a:pt x="2853504" y="431209"/>
                  <a:pt x="2860509" y="424982"/>
                  <a:pt x="2868291" y="424982"/>
                </a:cubicBezTo>
                <a:close/>
                <a:moveTo>
                  <a:pt x="2796533" y="424982"/>
                </a:moveTo>
                <a:cubicBezTo>
                  <a:pt x="2804555" y="424982"/>
                  <a:pt x="2808932" y="431209"/>
                  <a:pt x="2808932" y="439771"/>
                </a:cubicBezTo>
                <a:cubicBezTo>
                  <a:pt x="2808932" y="447555"/>
                  <a:pt x="2804555" y="454560"/>
                  <a:pt x="2796533" y="454560"/>
                </a:cubicBezTo>
                <a:cubicBezTo>
                  <a:pt x="2789240" y="454560"/>
                  <a:pt x="2782678" y="447555"/>
                  <a:pt x="2782678" y="439771"/>
                </a:cubicBezTo>
                <a:cubicBezTo>
                  <a:pt x="2782678" y="431209"/>
                  <a:pt x="2789240" y="424982"/>
                  <a:pt x="2796533" y="424982"/>
                </a:cubicBezTo>
                <a:close/>
                <a:moveTo>
                  <a:pt x="2725695" y="424982"/>
                </a:moveTo>
                <a:cubicBezTo>
                  <a:pt x="2731532" y="424982"/>
                  <a:pt x="2738097" y="431209"/>
                  <a:pt x="2738097" y="439771"/>
                </a:cubicBezTo>
                <a:cubicBezTo>
                  <a:pt x="2738097" y="447555"/>
                  <a:pt x="2731532" y="454560"/>
                  <a:pt x="2725695" y="454560"/>
                </a:cubicBezTo>
                <a:cubicBezTo>
                  <a:pt x="2717681" y="454560"/>
                  <a:pt x="2711846" y="447555"/>
                  <a:pt x="2711846" y="439771"/>
                </a:cubicBezTo>
                <a:cubicBezTo>
                  <a:pt x="2711846" y="431209"/>
                  <a:pt x="2717681" y="424982"/>
                  <a:pt x="2725695" y="424982"/>
                </a:cubicBezTo>
                <a:close/>
                <a:moveTo>
                  <a:pt x="2654870" y="424982"/>
                </a:moveTo>
                <a:cubicBezTo>
                  <a:pt x="2660705" y="424982"/>
                  <a:pt x="2667270" y="431209"/>
                  <a:pt x="2667270" y="439771"/>
                </a:cubicBezTo>
                <a:cubicBezTo>
                  <a:pt x="2667270" y="447555"/>
                  <a:pt x="2660705" y="454560"/>
                  <a:pt x="2654870" y="454560"/>
                </a:cubicBezTo>
                <a:cubicBezTo>
                  <a:pt x="2646850" y="454560"/>
                  <a:pt x="2641018" y="447555"/>
                  <a:pt x="2641018" y="439771"/>
                </a:cubicBezTo>
                <a:cubicBezTo>
                  <a:pt x="2641018" y="431209"/>
                  <a:pt x="2646850" y="424982"/>
                  <a:pt x="2654870" y="424982"/>
                </a:cubicBezTo>
                <a:close/>
                <a:moveTo>
                  <a:pt x="2582580" y="424982"/>
                </a:moveTo>
                <a:cubicBezTo>
                  <a:pt x="2589875" y="424982"/>
                  <a:pt x="2596437" y="431209"/>
                  <a:pt x="2596437" y="439771"/>
                </a:cubicBezTo>
                <a:cubicBezTo>
                  <a:pt x="2596437" y="447555"/>
                  <a:pt x="2589875" y="454560"/>
                  <a:pt x="2582580" y="454560"/>
                </a:cubicBezTo>
                <a:cubicBezTo>
                  <a:pt x="2576019" y="454560"/>
                  <a:pt x="2570184" y="447555"/>
                  <a:pt x="2570184" y="439771"/>
                </a:cubicBezTo>
                <a:cubicBezTo>
                  <a:pt x="2570184" y="431209"/>
                  <a:pt x="2576019" y="424982"/>
                  <a:pt x="2582580" y="424982"/>
                </a:cubicBezTo>
                <a:close/>
                <a:moveTo>
                  <a:pt x="2511026" y="424982"/>
                </a:moveTo>
                <a:cubicBezTo>
                  <a:pt x="2519047" y="424982"/>
                  <a:pt x="2525610" y="431209"/>
                  <a:pt x="2525610" y="439771"/>
                </a:cubicBezTo>
                <a:cubicBezTo>
                  <a:pt x="2525610" y="447555"/>
                  <a:pt x="2519047" y="454560"/>
                  <a:pt x="2511026" y="454560"/>
                </a:cubicBezTo>
                <a:cubicBezTo>
                  <a:pt x="2503735" y="454560"/>
                  <a:pt x="2499361" y="447555"/>
                  <a:pt x="2499361" y="439771"/>
                </a:cubicBezTo>
                <a:cubicBezTo>
                  <a:pt x="2499361" y="431209"/>
                  <a:pt x="2503735" y="424982"/>
                  <a:pt x="2511026" y="424982"/>
                </a:cubicBezTo>
                <a:close/>
                <a:moveTo>
                  <a:pt x="1799085" y="357525"/>
                </a:moveTo>
                <a:cubicBezTo>
                  <a:pt x="1807647" y="357525"/>
                  <a:pt x="1813873" y="361900"/>
                  <a:pt x="1813873" y="369922"/>
                </a:cubicBezTo>
                <a:cubicBezTo>
                  <a:pt x="1813873" y="377215"/>
                  <a:pt x="1807647" y="383779"/>
                  <a:pt x="1799085" y="383779"/>
                </a:cubicBezTo>
                <a:cubicBezTo>
                  <a:pt x="1790525" y="383779"/>
                  <a:pt x="1784300" y="377215"/>
                  <a:pt x="1784300" y="369922"/>
                </a:cubicBezTo>
                <a:cubicBezTo>
                  <a:pt x="1784300" y="361900"/>
                  <a:pt x="1790525" y="357525"/>
                  <a:pt x="1799085" y="357525"/>
                </a:cubicBezTo>
                <a:close/>
                <a:moveTo>
                  <a:pt x="1728262" y="357525"/>
                </a:moveTo>
                <a:cubicBezTo>
                  <a:pt x="1736825" y="357525"/>
                  <a:pt x="1743049" y="361900"/>
                  <a:pt x="1743049" y="369922"/>
                </a:cubicBezTo>
                <a:cubicBezTo>
                  <a:pt x="1743049" y="377215"/>
                  <a:pt x="1736825" y="383779"/>
                  <a:pt x="1728262" y="383779"/>
                </a:cubicBezTo>
                <a:cubicBezTo>
                  <a:pt x="1719697" y="383779"/>
                  <a:pt x="1713470" y="377215"/>
                  <a:pt x="1713470" y="369922"/>
                </a:cubicBezTo>
                <a:cubicBezTo>
                  <a:pt x="1713470" y="361900"/>
                  <a:pt x="1719697" y="357525"/>
                  <a:pt x="1728262" y="357525"/>
                </a:cubicBezTo>
                <a:close/>
                <a:moveTo>
                  <a:pt x="1657429" y="357525"/>
                </a:moveTo>
                <a:cubicBezTo>
                  <a:pt x="1665215" y="357525"/>
                  <a:pt x="1672220" y="361900"/>
                  <a:pt x="1672220" y="369922"/>
                </a:cubicBezTo>
                <a:cubicBezTo>
                  <a:pt x="1672220" y="377215"/>
                  <a:pt x="1665215" y="383779"/>
                  <a:pt x="1657429" y="383779"/>
                </a:cubicBezTo>
                <a:cubicBezTo>
                  <a:pt x="1648870" y="383779"/>
                  <a:pt x="1642650" y="377215"/>
                  <a:pt x="1642650" y="369922"/>
                </a:cubicBezTo>
                <a:cubicBezTo>
                  <a:pt x="1642650" y="361900"/>
                  <a:pt x="1648870" y="357525"/>
                  <a:pt x="1657429" y="357525"/>
                </a:cubicBezTo>
                <a:close/>
                <a:moveTo>
                  <a:pt x="1582296" y="357525"/>
                </a:moveTo>
                <a:cubicBezTo>
                  <a:pt x="1589593" y="357525"/>
                  <a:pt x="1594704" y="361900"/>
                  <a:pt x="1594704" y="369922"/>
                </a:cubicBezTo>
                <a:cubicBezTo>
                  <a:pt x="1594704" y="377215"/>
                  <a:pt x="1589593" y="383779"/>
                  <a:pt x="1582296" y="383779"/>
                </a:cubicBezTo>
                <a:cubicBezTo>
                  <a:pt x="1574274" y="383779"/>
                  <a:pt x="1568441" y="377215"/>
                  <a:pt x="1568441" y="369922"/>
                </a:cubicBezTo>
                <a:cubicBezTo>
                  <a:pt x="1568441" y="361900"/>
                  <a:pt x="1574274" y="357525"/>
                  <a:pt x="1582296" y="357525"/>
                </a:cubicBezTo>
                <a:close/>
                <a:moveTo>
                  <a:pt x="1512195" y="357525"/>
                </a:moveTo>
                <a:cubicBezTo>
                  <a:pt x="1518030" y="357525"/>
                  <a:pt x="1523863" y="361900"/>
                  <a:pt x="1523863" y="369922"/>
                </a:cubicBezTo>
                <a:cubicBezTo>
                  <a:pt x="1523863" y="377215"/>
                  <a:pt x="1518030" y="383779"/>
                  <a:pt x="1512195" y="383779"/>
                </a:cubicBezTo>
                <a:cubicBezTo>
                  <a:pt x="1504171" y="383779"/>
                  <a:pt x="1497612" y="377215"/>
                  <a:pt x="1497612" y="369922"/>
                </a:cubicBezTo>
                <a:cubicBezTo>
                  <a:pt x="1497612" y="361900"/>
                  <a:pt x="1504171" y="357525"/>
                  <a:pt x="1512195" y="357525"/>
                </a:cubicBezTo>
                <a:close/>
                <a:moveTo>
                  <a:pt x="1439171" y="357525"/>
                </a:moveTo>
                <a:cubicBezTo>
                  <a:pt x="1447188" y="357525"/>
                  <a:pt x="1453023" y="361900"/>
                  <a:pt x="1453023" y="369922"/>
                </a:cubicBezTo>
                <a:cubicBezTo>
                  <a:pt x="1453023" y="377215"/>
                  <a:pt x="1447188" y="383779"/>
                  <a:pt x="1439171" y="383779"/>
                </a:cubicBezTo>
                <a:cubicBezTo>
                  <a:pt x="1433336" y="383779"/>
                  <a:pt x="1426774" y="377215"/>
                  <a:pt x="1426774" y="369922"/>
                </a:cubicBezTo>
                <a:cubicBezTo>
                  <a:pt x="1426774" y="361900"/>
                  <a:pt x="1433336" y="357525"/>
                  <a:pt x="1439171" y="357525"/>
                </a:cubicBezTo>
                <a:close/>
                <a:moveTo>
                  <a:pt x="1368347" y="357525"/>
                </a:moveTo>
                <a:cubicBezTo>
                  <a:pt x="1376368" y="357525"/>
                  <a:pt x="1382199" y="361900"/>
                  <a:pt x="1382199" y="369922"/>
                </a:cubicBezTo>
                <a:cubicBezTo>
                  <a:pt x="1382199" y="377215"/>
                  <a:pt x="1376368" y="383779"/>
                  <a:pt x="1368347" y="383779"/>
                </a:cubicBezTo>
                <a:cubicBezTo>
                  <a:pt x="1362508" y="383779"/>
                  <a:pt x="1355949" y="377215"/>
                  <a:pt x="1355949" y="369922"/>
                </a:cubicBezTo>
                <a:cubicBezTo>
                  <a:pt x="1355949" y="361900"/>
                  <a:pt x="1362508" y="357525"/>
                  <a:pt x="1368347" y="357525"/>
                </a:cubicBezTo>
                <a:close/>
                <a:moveTo>
                  <a:pt x="1297518" y="357525"/>
                </a:moveTo>
                <a:cubicBezTo>
                  <a:pt x="1305540" y="357525"/>
                  <a:pt x="1311374" y="361900"/>
                  <a:pt x="1311374" y="369922"/>
                </a:cubicBezTo>
                <a:cubicBezTo>
                  <a:pt x="1311374" y="377215"/>
                  <a:pt x="1305540" y="383779"/>
                  <a:pt x="1297518" y="383779"/>
                </a:cubicBezTo>
                <a:cubicBezTo>
                  <a:pt x="1289495" y="383779"/>
                  <a:pt x="1285121" y="377215"/>
                  <a:pt x="1285121" y="369922"/>
                </a:cubicBezTo>
                <a:cubicBezTo>
                  <a:pt x="1285121" y="361900"/>
                  <a:pt x="1289495" y="357525"/>
                  <a:pt x="1297518" y="357525"/>
                </a:cubicBezTo>
                <a:close/>
                <a:moveTo>
                  <a:pt x="1225703" y="357525"/>
                </a:moveTo>
                <a:cubicBezTo>
                  <a:pt x="1233487" y="357525"/>
                  <a:pt x="1240493" y="363359"/>
                  <a:pt x="1240493" y="369922"/>
                </a:cubicBezTo>
                <a:cubicBezTo>
                  <a:pt x="1240493" y="377215"/>
                  <a:pt x="1233487" y="383779"/>
                  <a:pt x="1225703" y="383779"/>
                </a:cubicBezTo>
                <a:cubicBezTo>
                  <a:pt x="1217156" y="383779"/>
                  <a:pt x="1210926" y="377215"/>
                  <a:pt x="1210926" y="369922"/>
                </a:cubicBezTo>
                <a:cubicBezTo>
                  <a:pt x="1210926" y="363359"/>
                  <a:pt x="1217156" y="357525"/>
                  <a:pt x="1225703" y="357525"/>
                </a:cubicBezTo>
                <a:close/>
                <a:moveTo>
                  <a:pt x="1154890" y="357525"/>
                </a:moveTo>
                <a:cubicBezTo>
                  <a:pt x="1162673" y="357525"/>
                  <a:pt x="1169676" y="363359"/>
                  <a:pt x="1169676" y="369922"/>
                </a:cubicBezTo>
                <a:cubicBezTo>
                  <a:pt x="1169676" y="377215"/>
                  <a:pt x="1162673" y="383779"/>
                  <a:pt x="1154890" y="383779"/>
                </a:cubicBezTo>
                <a:cubicBezTo>
                  <a:pt x="1146325" y="383779"/>
                  <a:pt x="1140096" y="377215"/>
                  <a:pt x="1140096" y="369922"/>
                </a:cubicBezTo>
                <a:cubicBezTo>
                  <a:pt x="1140096" y="363359"/>
                  <a:pt x="1146325" y="357525"/>
                  <a:pt x="1154890" y="357525"/>
                </a:cubicBezTo>
                <a:close/>
                <a:moveTo>
                  <a:pt x="1084059" y="357525"/>
                </a:moveTo>
                <a:cubicBezTo>
                  <a:pt x="1091842" y="357525"/>
                  <a:pt x="1098844" y="363359"/>
                  <a:pt x="1098844" y="369922"/>
                </a:cubicBezTo>
                <a:cubicBezTo>
                  <a:pt x="1098844" y="377215"/>
                  <a:pt x="1091842" y="383779"/>
                  <a:pt x="1084059" y="383779"/>
                </a:cubicBezTo>
                <a:cubicBezTo>
                  <a:pt x="1075492" y="383779"/>
                  <a:pt x="1069268" y="377215"/>
                  <a:pt x="1069268" y="369922"/>
                </a:cubicBezTo>
                <a:cubicBezTo>
                  <a:pt x="1069268" y="363359"/>
                  <a:pt x="1075492" y="357525"/>
                  <a:pt x="1084059" y="357525"/>
                </a:cubicBezTo>
                <a:close/>
                <a:moveTo>
                  <a:pt x="1013015" y="357525"/>
                </a:moveTo>
                <a:cubicBezTo>
                  <a:pt x="1020312" y="357525"/>
                  <a:pt x="1024685" y="363359"/>
                  <a:pt x="1024685" y="369922"/>
                </a:cubicBezTo>
                <a:cubicBezTo>
                  <a:pt x="1024685" y="377215"/>
                  <a:pt x="1020312" y="383779"/>
                  <a:pt x="1013015" y="383779"/>
                </a:cubicBezTo>
                <a:cubicBezTo>
                  <a:pt x="1005003" y="383779"/>
                  <a:pt x="998434" y="377215"/>
                  <a:pt x="998434" y="369922"/>
                </a:cubicBezTo>
                <a:cubicBezTo>
                  <a:pt x="998434" y="363359"/>
                  <a:pt x="1005003" y="357525"/>
                  <a:pt x="1013015" y="357525"/>
                </a:cubicBezTo>
                <a:close/>
                <a:moveTo>
                  <a:pt x="941465" y="357525"/>
                </a:moveTo>
                <a:cubicBezTo>
                  <a:pt x="948030" y="357525"/>
                  <a:pt x="953864" y="363359"/>
                  <a:pt x="953864" y="369922"/>
                </a:cubicBezTo>
                <a:cubicBezTo>
                  <a:pt x="953864" y="377215"/>
                  <a:pt x="948030" y="383779"/>
                  <a:pt x="941465" y="383779"/>
                </a:cubicBezTo>
                <a:cubicBezTo>
                  <a:pt x="934173" y="383779"/>
                  <a:pt x="927611" y="377215"/>
                  <a:pt x="927611" y="369922"/>
                </a:cubicBezTo>
                <a:cubicBezTo>
                  <a:pt x="927611" y="363359"/>
                  <a:pt x="934173" y="357525"/>
                  <a:pt x="941465" y="357525"/>
                </a:cubicBezTo>
                <a:close/>
                <a:moveTo>
                  <a:pt x="870633" y="357525"/>
                </a:moveTo>
                <a:cubicBezTo>
                  <a:pt x="877194" y="357525"/>
                  <a:pt x="883034" y="363359"/>
                  <a:pt x="883034" y="369922"/>
                </a:cubicBezTo>
                <a:cubicBezTo>
                  <a:pt x="883034" y="377215"/>
                  <a:pt x="877194" y="383779"/>
                  <a:pt x="870633" y="383779"/>
                </a:cubicBezTo>
                <a:cubicBezTo>
                  <a:pt x="863344" y="383779"/>
                  <a:pt x="856777" y="377215"/>
                  <a:pt x="856777" y="369922"/>
                </a:cubicBezTo>
                <a:cubicBezTo>
                  <a:pt x="856777" y="363359"/>
                  <a:pt x="863344" y="357525"/>
                  <a:pt x="870633" y="357525"/>
                </a:cubicBezTo>
                <a:close/>
                <a:moveTo>
                  <a:pt x="798346" y="357525"/>
                </a:moveTo>
                <a:cubicBezTo>
                  <a:pt x="806370" y="357525"/>
                  <a:pt x="812203" y="363359"/>
                  <a:pt x="812203" y="369922"/>
                </a:cubicBezTo>
                <a:cubicBezTo>
                  <a:pt x="812203" y="377215"/>
                  <a:pt x="806370" y="383779"/>
                  <a:pt x="798346" y="383779"/>
                </a:cubicBezTo>
                <a:cubicBezTo>
                  <a:pt x="792510" y="383779"/>
                  <a:pt x="785947" y="377215"/>
                  <a:pt x="785947" y="369922"/>
                </a:cubicBezTo>
                <a:cubicBezTo>
                  <a:pt x="785947" y="363359"/>
                  <a:pt x="792510" y="357525"/>
                  <a:pt x="798346" y="357525"/>
                </a:cubicBezTo>
                <a:close/>
                <a:moveTo>
                  <a:pt x="3654110" y="354153"/>
                </a:moveTo>
                <a:cubicBezTo>
                  <a:pt x="3661893" y="354153"/>
                  <a:pt x="3668898" y="360716"/>
                  <a:pt x="3668898" y="368738"/>
                </a:cubicBezTo>
                <a:cubicBezTo>
                  <a:pt x="3668898" y="376031"/>
                  <a:pt x="3661893" y="380407"/>
                  <a:pt x="3654110" y="380407"/>
                </a:cubicBezTo>
                <a:cubicBezTo>
                  <a:pt x="3645548" y="380407"/>
                  <a:pt x="3639322" y="376031"/>
                  <a:pt x="3639322" y="368738"/>
                </a:cubicBezTo>
                <a:cubicBezTo>
                  <a:pt x="3639322" y="360716"/>
                  <a:pt x="3645548" y="354153"/>
                  <a:pt x="3654110" y="354153"/>
                </a:cubicBezTo>
                <a:close/>
                <a:moveTo>
                  <a:pt x="3583280" y="354153"/>
                </a:moveTo>
                <a:cubicBezTo>
                  <a:pt x="3591064" y="354153"/>
                  <a:pt x="3598069" y="360716"/>
                  <a:pt x="3598069" y="368738"/>
                </a:cubicBezTo>
                <a:cubicBezTo>
                  <a:pt x="3598069" y="376031"/>
                  <a:pt x="3591064" y="380407"/>
                  <a:pt x="3583280" y="380407"/>
                </a:cubicBezTo>
                <a:cubicBezTo>
                  <a:pt x="3574718" y="380407"/>
                  <a:pt x="3568491" y="376031"/>
                  <a:pt x="3568491" y="368738"/>
                </a:cubicBezTo>
                <a:cubicBezTo>
                  <a:pt x="3568491" y="360716"/>
                  <a:pt x="3574718" y="354153"/>
                  <a:pt x="3583280" y="354153"/>
                </a:cubicBezTo>
                <a:close/>
                <a:moveTo>
                  <a:pt x="3512449" y="354153"/>
                </a:moveTo>
                <a:cubicBezTo>
                  <a:pt x="3520232" y="354153"/>
                  <a:pt x="3527237" y="360983"/>
                  <a:pt x="3527237" y="369330"/>
                </a:cubicBezTo>
                <a:cubicBezTo>
                  <a:pt x="3527237" y="376919"/>
                  <a:pt x="3520232" y="383749"/>
                  <a:pt x="3512449" y="383749"/>
                </a:cubicBezTo>
                <a:cubicBezTo>
                  <a:pt x="3503887" y="383749"/>
                  <a:pt x="3497661" y="376919"/>
                  <a:pt x="3497661" y="369330"/>
                </a:cubicBezTo>
                <a:cubicBezTo>
                  <a:pt x="3497661" y="360983"/>
                  <a:pt x="3503887" y="354153"/>
                  <a:pt x="3512449" y="354153"/>
                </a:cubicBezTo>
                <a:close/>
                <a:moveTo>
                  <a:pt x="3440686" y="354153"/>
                </a:moveTo>
                <a:cubicBezTo>
                  <a:pt x="3448708" y="354153"/>
                  <a:pt x="3453083" y="360983"/>
                  <a:pt x="3453083" y="369330"/>
                </a:cubicBezTo>
                <a:cubicBezTo>
                  <a:pt x="3453083" y="376919"/>
                  <a:pt x="3448708" y="383749"/>
                  <a:pt x="3440686" y="383749"/>
                </a:cubicBezTo>
                <a:cubicBezTo>
                  <a:pt x="3433393" y="383749"/>
                  <a:pt x="3426830" y="376919"/>
                  <a:pt x="3426830" y="369330"/>
                </a:cubicBezTo>
                <a:cubicBezTo>
                  <a:pt x="3426830" y="360983"/>
                  <a:pt x="3433393" y="354153"/>
                  <a:pt x="3440686" y="354153"/>
                </a:cubicBezTo>
                <a:close/>
                <a:moveTo>
                  <a:pt x="3369857" y="354153"/>
                </a:moveTo>
                <a:cubicBezTo>
                  <a:pt x="3376420" y="354153"/>
                  <a:pt x="3382254" y="360983"/>
                  <a:pt x="3382254" y="369330"/>
                </a:cubicBezTo>
                <a:cubicBezTo>
                  <a:pt x="3382254" y="376919"/>
                  <a:pt x="3376420" y="383749"/>
                  <a:pt x="3369857" y="383749"/>
                </a:cubicBezTo>
                <a:cubicBezTo>
                  <a:pt x="3362564" y="383749"/>
                  <a:pt x="3356001" y="376919"/>
                  <a:pt x="3356001" y="369330"/>
                </a:cubicBezTo>
                <a:cubicBezTo>
                  <a:pt x="3356001" y="360983"/>
                  <a:pt x="3362564" y="354153"/>
                  <a:pt x="3369857" y="354153"/>
                </a:cubicBezTo>
                <a:close/>
                <a:moveTo>
                  <a:pt x="3299097" y="354153"/>
                </a:moveTo>
                <a:cubicBezTo>
                  <a:pt x="3305662" y="354153"/>
                  <a:pt x="3311496" y="360983"/>
                  <a:pt x="3311496" y="369330"/>
                </a:cubicBezTo>
                <a:cubicBezTo>
                  <a:pt x="3311496" y="376919"/>
                  <a:pt x="3305662" y="383749"/>
                  <a:pt x="3299097" y="383749"/>
                </a:cubicBezTo>
                <a:cubicBezTo>
                  <a:pt x="3291804" y="383749"/>
                  <a:pt x="3285242" y="376919"/>
                  <a:pt x="3285242" y="369330"/>
                </a:cubicBezTo>
                <a:cubicBezTo>
                  <a:pt x="3285242" y="360983"/>
                  <a:pt x="3291804" y="354153"/>
                  <a:pt x="3299097" y="354153"/>
                </a:cubicBezTo>
                <a:close/>
                <a:moveTo>
                  <a:pt x="3226808" y="354153"/>
                </a:moveTo>
                <a:cubicBezTo>
                  <a:pt x="3234828" y="354153"/>
                  <a:pt x="3240664" y="360983"/>
                  <a:pt x="3240664" y="369330"/>
                </a:cubicBezTo>
                <a:cubicBezTo>
                  <a:pt x="3240664" y="376919"/>
                  <a:pt x="3234828" y="383749"/>
                  <a:pt x="3226808" y="383749"/>
                </a:cubicBezTo>
                <a:cubicBezTo>
                  <a:pt x="3220245" y="383749"/>
                  <a:pt x="3214410" y="376919"/>
                  <a:pt x="3214410" y="369330"/>
                </a:cubicBezTo>
                <a:cubicBezTo>
                  <a:pt x="3214410" y="360983"/>
                  <a:pt x="3220245" y="354153"/>
                  <a:pt x="3226808" y="354153"/>
                </a:cubicBezTo>
                <a:close/>
                <a:moveTo>
                  <a:pt x="3152605" y="354153"/>
                </a:moveTo>
                <a:cubicBezTo>
                  <a:pt x="3159898" y="354153"/>
                  <a:pt x="3166462" y="360983"/>
                  <a:pt x="3166462" y="369330"/>
                </a:cubicBezTo>
                <a:cubicBezTo>
                  <a:pt x="3166462" y="376919"/>
                  <a:pt x="3159898" y="383749"/>
                  <a:pt x="3152605" y="383749"/>
                </a:cubicBezTo>
                <a:cubicBezTo>
                  <a:pt x="3146040" y="383749"/>
                  <a:pt x="3140206" y="376919"/>
                  <a:pt x="3140206" y="369330"/>
                </a:cubicBezTo>
                <a:cubicBezTo>
                  <a:pt x="3140206" y="360983"/>
                  <a:pt x="3146040" y="354153"/>
                  <a:pt x="3152605" y="354153"/>
                </a:cubicBezTo>
                <a:close/>
                <a:moveTo>
                  <a:pt x="3081774" y="354153"/>
                </a:moveTo>
                <a:cubicBezTo>
                  <a:pt x="3089066" y="354153"/>
                  <a:pt x="3095627" y="360983"/>
                  <a:pt x="3095627" y="369330"/>
                </a:cubicBezTo>
                <a:cubicBezTo>
                  <a:pt x="3095627" y="376919"/>
                  <a:pt x="3089066" y="383749"/>
                  <a:pt x="3081774" y="383749"/>
                </a:cubicBezTo>
                <a:cubicBezTo>
                  <a:pt x="3073750" y="383749"/>
                  <a:pt x="3069375" y="376919"/>
                  <a:pt x="3069375" y="369330"/>
                </a:cubicBezTo>
                <a:cubicBezTo>
                  <a:pt x="3069375" y="360983"/>
                  <a:pt x="3073750" y="354153"/>
                  <a:pt x="3081774" y="354153"/>
                </a:cubicBezTo>
                <a:close/>
                <a:moveTo>
                  <a:pt x="3013715" y="354153"/>
                </a:moveTo>
                <a:cubicBezTo>
                  <a:pt x="3021307" y="354153"/>
                  <a:pt x="3028135" y="360983"/>
                  <a:pt x="3028135" y="369330"/>
                </a:cubicBezTo>
                <a:cubicBezTo>
                  <a:pt x="3028135" y="376919"/>
                  <a:pt x="3021307" y="383749"/>
                  <a:pt x="3013715" y="383749"/>
                </a:cubicBezTo>
                <a:cubicBezTo>
                  <a:pt x="3005368" y="383749"/>
                  <a:pt x="2998539" y="376919"/>
                  <a:pt x="2998539" y="369330"/>
                </a:cubicBezTo>
                <a:cubicBezTo>
                  <a:pt x="2998539" y="360983"/>
                  <a:pt x="3005368" y="354153"/>
                  <a:pt x="3013715" y="354153"/>
                </a:cubicBezTo>
                <a:close/>
                <a:moveTo>
                  <a:pt x="2942494" y="354153"/>
                </a:moveTo>
                <a:cubicBezTo>
                  <a:pt x="2951055" y="354153"/>
                  <a:pt x="2957288" y="360983"/>
                  <a:pt x="2957288" y="369330"/>
                </a:cubicBezTo>
                <a:cubicBezTo>
                  <a:pt x="2957288" y="376919"/>
                  <a:pt x="2951055" y="383749"/>
                  <a:pt x="2942494" y="383749"/>
                </a:cubicBezTo>
                <a:cubicBezTo>
                  <a:pt x="2934713" y="383749"/>
                  <a:pt x="2927708" y="376919"/>
                  <a:pt x="2927708" y="369330"/>
                </a:cubicBezTo>
                <a:cubicBezTo>
                  <a:pt x="2927708" y="360983"/>
                  <a:pt x="2934713" y="354153"/>
                  <a:pt x="2942494" y="354153"/>
                </a:cubicBezTo>
                <a:close/>
                <a:moveTo>
                  <a:pt x="2868293" y="354153"/>
                </a:moveTo>
                <a:cubicBezTo>
                  <a:pt x="2876858" y="354153"/>
                  <a:pt x="2883085" y="360983"/>
                  <a:pt x="2883085" y="369330"/>
                </a:cubicBezTo>
                <a:cubicBezTo>
                  <a:pt x="2883085" y="376919"/>
                  <a:pt x="2876858" y="383749"/>
                  <a:pt x="2868293" y="383749"/>
                </a:cubicBezTo>
                <a:cubicBezTo>
                  <a:pt x="2860512" y="383749"/>
                  <a:pt x="2853504" y="376919"/>
                  <a:pt x="2853504" y="369330"/>
                </a:cubicBezTo>
                <a:cubicBezTo>
                  <a:pt x="2853504" y="360983"/>
                  <a:pt x="2860512" y="354153"/>
                  <a:pt x="2868293" y="354153"/>
                </a:cubicBezTo>
                <a:close/>
                <a:moveTo>
                  <a:pt x="2796535" y="354153"/>
                </a:moveTo>
                <a:cubicBezTo>
                  <a:pt x="2804558" y="354153"/>
                  <a:pt x="2808932" y="360983"/>
                  <a:pt x="2808932" y="369330"/>
                </a:cubicBezTo>
                <a:cubicBezTo>
                  <a:pt x="2808932" y="376919"/>
                  <a:pt x="2804558" y="383749"/>
                  <a:pt x="2796535" y="383749"/>
                </a:cubicBezTo>
                <a:cubicBezTo>
                  <a:pt x="2789243" y="383749"/>
                  <a:pt x="2782678" y="376919"/>
                  <a:pt x="2782678" y="369330"/>
                </a:cubicBezTo>
                <a:cubicBezTo>
                  <a:pt x="2782678" y="360983"/>
                  <a:pt x="2789243" y="354153"/>
                  <a:pt x="2796535" y="354153"/>
                </a:cubicBezTo>
                <a:close/>
                <a:moveTo>
                  <a:pt x="2725695" y="354153"/>
                </a:moveTo>
                <a:cubicBezTo>
                  <a:pt x="2731532" y="354153"/>
                  <a:pt x="2738100" y="360983"/>
                  <a:pt x="2738100" y="369330"/>
                </a:cubicBezTo>
                <a:cubicBezTo>
                  <a:pt x="2738100" y="376919"/>
                  <a:pt x="2731532" y="383749"/>
                  <a:pt x="2725695" y="383749"/>
                </a:cubicBezTo>
                <a:cubicBezTo>
                  <a:pt x="2717681" y="383749"/>
                  <a:pt x="2711846" y="376919"/>
                  <a:pt x="2711846" y="369330"/>
                </a:cubicBezTo>
                <a:cubicBezTo>
                  <a:pt x="2711846" y="360983"/>
                  <a:pt x="2717681" y="354153"/>
                  <a:pt x="2725695" y="354153"/>
                </a:cubicBezTo>
                <a:close/>
                <a:moveTo>
                  <a:pt x="2653415" y="354153"/>
                </a:moveTo>
                <a:cubicBezTo>
                  <a:pt x="2660705" y="354153"/>
                  <a:pt x="2667270" y="360983"/>
                  <a:pt x="2667270" y="369330"/>
                </a:cubicBezTo>
                <a:cubicBezTo>
                  <a:pt x="2667270" y="376919"/>
                  <a:pt x="2660705" y="383749"/>
                  <a:pt x="2653415" y="383749"/>
                </a:cubicBezTo>
                <a:cubicBezTo>
                  <a:pt x="2646857" y="383749"/>
                  <a:pt x="2641021" y="376919"/>
                  <a:pt x="2641021" y="369330"/>
                </a:cubicBezTo>
                <a:cubicBezTo>
                  <a:pt x="2641021" y="360983"/>
                  <a:pt x="2646857" y="354153"/>
                  <a:pt x="2653415" y="354153"/>
                </a:cubicBezTo>
                <a:close/>
                <a:moveTo>
                  <a:pt x="2582583" y="354153"/>
                </a:moveTo>
                <a:cubicBezTo>
                  <a:pt x="2589875" y="354153"/>
                  <a:pt x="2596439" y="360983"/>
                  <a:pt x="2596439" y="369330"/>
                </a:cubicBezTo>
                <a:cubicBezTo>
                  <a:pt x="2596439" y="376919"/>
                  <a:pt x="2589875" y="383749"/>
                  <a:pt x="2582583" y="383749"/>
                </a:cubicBezTo>
                <a:cubicBezTo>
                  <a:pt x="2576019" y="383749"/>
                  <a:pt x="2570184" y="376919"/>
                  <a:pt x="2570184" y="369330"/>
                </a:cubicBezTo>
                <a:cubicBezTo>
                  <a:pt x="2570184" y="360983"/>
                  <a:pt x="2576019" y="354153"/>
                  <a:pt x="2582583" y="354153"/>
                </a:cubicBezTo>
                <a:close/>
                <a:moveTo>
                  <a:pt x="2511029" y="354153"/>
                </a:moveTo>
                <a:cubicBezTo>
                  <a:pt x="2519050" y="354153"/>
                  <a:pt x="2525613" y="360983"/>
                  <a:pt x="2525613" y="369330"/>
                </a:cubicBezTo>
                <a:cubicBezTo>
                  <a:pt x="2525613" y="376919"/>
                  <a:pt x="2519050" y="383749"/>
                  <a:pt x="2511029" y="383749"/>
                </a:cubicBezTo>
                <a:cubicBezTo>
                  <a:pt x="2503737" y="383749"/>
                  <a:pt x="2499361" y="376919"/>
                  <a:pt x="2499361" y="369330"/>
                </a:cubicBezTo>
                <a:cubicBezTo>
                  <a:pt x="2499361" y="360983"/>
                  <a:pt x="2503737" y="354153"/>
                  <a:pt x="2511029" y="354153"/>
                </a:cubicBezTo>
                <a:close/>
                <a:moveTo>
                  <a:pt x="2439946" y="354153"/>
                </a:moveTo>
                <a:cubicBezTo>
                  <a:pt x="2448505" y="354153"/>
                  <a:pt x="2454732" y="360983"/>
                  <a:pt x="2454732" y="369330"/>
                </a:cubicBezTo>
                <a:cubicBezTo>
                  <a:pt x="2454732" y="376919"/>
                  <a:pt x="2448505" y="383749"/>
                  <a:pt x="2439946" y="383749"/>
                </a:cubicBezTo>
                <a:cubicBezTo>
                  <a:pt x="2432160" y="383749"/>
                  <a:pt x="2425156" y="376919"/>
                  <a:pt x="2425156" y="369330"/>
                </a:cubicBezTo>
                <a:cubicBezTo>
                  <a:pt x="2425156" y="360983"/>
                  <a:pt x="2432160" y="354153"/>
                  <a:pt x="2439946" y="354153"/>
                </a:cubicBezTo>
                <a:close/>
                <a:moveTo>
                  <a:pt x="2369110" y="354153"/>
                </a:moveTo>
                <a:cubicBezTo>
                  <a:pt x="2377672" y="354153"/>
                  <a:pt x="2383899" y="360983"/>
                  <a:pt x="2383899" y="369330"/>
                </a:cubicBezTo>
                <a:cubicBezTo>
                  <a:pt x="2383899" y="376919"/>
                  <a:pt x="2377672" y="383749"/>
                  <a:pt x="2369110" y="383749"/>
                </a:cubicBezTo>
                <a:cubicBezTo>
                  <a:pt x="2361327" y="383749"/>
                  <a:pt x="2354319" y="376919"/>
                  <a:pt x="2354319" y="369330"/>
                </a:cubicBezTo>
                <a:cubicBezTo>
                  <a:pt x="2354319" y="360983"/>
                  <a:pt x="2361327" y="354153"/>
                  <a:pt x="2369110" y="354153"/>
                </a:cubicBezTo>
                <a:close/>
                <a:moveTo>
                  <a:pt x="2298280" y="354153"/>
                </a:moveTo>
                <a:cubicBezTo>
                  <a:pt x="2306842" y="354153"/>
                  <a:pt x="2313068" y="360983"/>
                  <a:pt x="2313068" y="369330"/>
                </a:cubicBezTo>
                <a:cubicBezTo>
                  <a:pt x="2313068" y="376919"/>
                  <a:pt x="2306842" y="383749"/>
                  <a:pt x="2298280" y="383749"/>
                </a:cubicBezTo>
                <a:cubicBezTo>
                  <a:pt x="2290497" y="383749"/>
                  <a:pt x="2283490" y="376919"/>
                  <a:pt x="2283490" y="369330"/>
                </a:cubicBezTo>
                <a:cubicBezTo>
                  <a:pt x="2283490" y="360983"/>
                  <a:pt x="2290497" y="354153"/>
                  <a:pt x="2298280" y="354153"/>
                </a:cubicBezTo>
                <a:close/>
                <a:moveTo>
                  <a:pt x="2226517" y="354153"/>
                </a:moveTo>
                <a:cubicBezTo>
                  <a:pt x="2234538" y="354153"/>
                  <a:pt x="2238914" y="360983"/>
                  <a:pt x="2238914" y="369330"/>
                </a:cubicBezTo>
                <a:cubicBezTo>
                  <a:pt x="2238914" y="376919"/>
                  <a:pt x="2234538" y="383749"/>
                  <a:pt x="2226517" y="383749"/>
                </a:cubicBezTo>
                <a:cubicBezTo>
                  <a:pt x="2218495" y="383749"/>
                  <a:pt x="2212658" y="376919"/>
                  <a:pt x="2212658" y="369330"/>
                </a:cubicBezTo>
                <a:cubicBezTo>
                  <a:pt x="2212658" y="360983"/>
                  <a:pt x="2218495" y="354153"/>
                  <a:pt x="2226517" y="354153"/>
                </a:cubicBezTo>
                <a:close/>
                <a:moveTo>
                  <a:pt x="2155683" y="354153"/>
                </a:moveTo>
                <a:cubicBezTo>
                  <a:pt x="2161519" y="354153"/>
                  <a:pt x="2168081" y="360983"/>
                  <a:pt x="2168081" y="369330"/>
                </a:cubicBezTo>
                <a:cubicBezTo>
                  <a:pt x="2168081" y="376919"/>
                  <a:pt x="2161519" y="383749"/>
                  <a:pt x="2155683" y="383749"/>
                </a:cubicBezTo>
                <a:cubicBezTo>
                  <a:pt x="2147663" y="383749"/>
                  <a:pt x="2141827" y="376919"/>
                  <a:pt x="2141827" y="369330"/>
                </a:cubicBezTo>
                <a:cubicBezTo>
                  <a:pt x="2141827" y="360983"/>
                  <a:pt x="2147663" y="354153"/>
                  <a:pt x="2155683" y="354153"/>
                </a:cubicBezTo>
                <a:close/>
                <a:moveTo>
                  <a:pt x="2084849" y="354153"/>
                </a:moveTo>
                <a:cubicBezTo>
                  <a:pt x="2090683" y="354153"/>
                  <a:pt x="2097248" y="360983"/>
                  <a:pt x="2097248" y="369330"/>
                </a:cubicBezTo>
                <a:cubicBezTo>
                  <a:pt x="2097248" y="376919"/>
                  <a:pt x="2090683" y="383749"/>
                  <a:pt x="2084849" y="383749"/>
                </a:cubicBezTo>
                <a:cubicBezTo>
                  <a:pt x="2076828" y="383749"/>
                  <a:pt x="2070994" y="376919"/>
                  <a:pt x="2070994" y="369330"/>
                </a:cubicBezTo>
                <a:cubicBezTo>
                  <a:pt x="2070994" y="360983"/>
                  <a:pt x="2076828" y="354153"/>
                  <a:pt x="2084849" y="354153"/>
                </a:cubicBezTo>
                <a:close/>
                <a:moveTo>
                  <a:pt x="2011835" y="354153"/>
                </a:moveTo>
                <a:cubicBezTo>
                  <a:pt x="2019855" y="354153"/>
                  <a:pt x="2026421" y="360983"/>
                  <a:pt x="2026421" y="369330"/>
                </a:cubicBezTo>
                <a:cubicBezTo>
                  <a:pt x="2026421" y="376919"/>
                  <a:pt x="2019855" y="383749"/>
                  <a:pt x="2011835" y="383749"/>
                </a:cubicBezTo>
                <a:cubicBezTo>
                  <a:pt x="2006000" y="383749"/>
                  <a:pt x="2000166" y="376919"/>
                  <a:pt x="2000166" y="369330"/>
                </a:cubicBezTo>
                <a:cubicBezTo>
                  <a:pt x="2000166" y="360983"/>
                  <a:pt x="2006000" y="354153"/>
                  <a:pt x="2011835" y="354153"/>
                </a:cubicBezTo>
                <a:close/>
                <a:moveTo>
                  <a:pt x="1938362" y="354153"/>
                </a:moveTo>
                <a:cubicBezTo>
                  <a:pt x="1946385" y="354153"/>
                  <a:pt x="1952222" y="360983"/>
                  <a:pt x="1952222" y="369330"/>
                </a:cubicBezTo>
                <a:cubicBezTo>
                  <a:pt x="1952222" y="376919"/>
                  <a:pt x="1946385" y="383749"/>
                  <a:pt x="1938362" y="383749"/>
                </a:cubicBezTo>
                <a:cubicBezTo>
                  <a:pt x="1932528" y="383749"/>
                  <a:pt x="1925968" y="376919"/>
                  <a:pt x="1925968" y="369330"/>
                </a:cubicBezTo>
                <a:cubicBezTo>
                  <a:pt x="1925968" y="360983"/>
                  <a:pt x="1932528" y="354153"/>
                  <a:pt x="1938362" y="354153"/>
                </a:cubicBezTo>
                <a:close/>
                <a:moveTo>
                  <a:pt x="1867527" y="354153"/>
                </a:moveTo>
                <a:cubicBezTo>
                  <a:pt x="1875550" y="354153"/>
                  <a:pt x="1881384" y="360983"/>
                  <a:pt x="1881384" y="369330"/>
                </a:cubicBezTo>
                <a:cubicBezTo>
                  <a:pt x="1881384" y="376919"/>
                  <a:pt x="1875550" y="383749"/>
                  <a:pt x="1867527" y="383749"/>
                </a:cubicBezTo>
                <a:cubicBezTo>
                  <a:pt x="1860235" y="383749"/>
                  <a:pt x="1855129" y="376919"/>
                  <a:pt x="1855129" y="369330"/>
                </a:cubicBezTo>
                <a:cubicBezTo>
                  <a:pt x="1855129" y="360983"/>
                  <a:pt x="1860235" y="354153"/>
                  <a:pt x="1867527" y="354153"/>
                </a:cubicBezTo>
                <a:close/>
                <a:moveTo>
                  <a:pt x="1225708" y="284879"/>
                </a:moveTo>
                <a:cubicBezTo>
                  <a:pt x="1233489" y="283322"/>
                  <a:pt x="1240493" y="290327"/>
                  <a:pt x="1240493" y="298111"/>
                </a:cubicBezTo>
                <a:cubicBezTo>
                  <a:pt x="1240493" y="306673"/>
                  <a:pt x="1233489" y="312900"/>
                  <a:pt x="1225708" y="312900"/>
                </a:cubicBezTo>
                <a:cubicBezTo>
                  <a:pt x="1217159" y="312900"/>
                  <a:pt x="1210931" y="306673"/>
                  <a:pt x="1210931" y="298111"/>
                </a:cubicBezTo>
                <a:cubicBezTo>
                  <a:pt x="1210931" y="290327"/>
                  <a:pt x="1217159" y="284879"/>
                  <a:pt x="1225708" y="284879"/>
                </a:cubicBezTo>
                <a:close/>
                <a:moveTo>
                  <a:pt x="3440686" y="283322"/>
                </a:moveTo>
                <a:cubicBezTo>
                  <a:pt x="3448708" y="283322"/>
                  <a:pt x="3453083" y="289885"/>
                  <a:pt x="3453083" y="297178"/>
                </a:cubicBezTo>
                <a:cubicBezTo>
                  <a:pt x="3453083" y="305200"/>
                  <a:pt x="3448708" y="309576"/>
                  <a:pt x="3440686" y="309576"/>
                </a:cubicBezTo>
                <a:cubicBezTo>
                  <a:pt x="3433393" y="309576"/>
                  <a:pt x="3426830" y="305200"/>
                  <a:pt x="3426830" y="297178"/>
                </a:cubicBezTo>
                <a:cubicBezTo>
                  <a:pt x="3426830" y="289885"/>
                  <a:pt x="3433393" y="283322"/>
                  <a:pt x="3440686" y="283322"/>
                </a:cubicBezTo>
                <a:close/>
                <a:moveTo>
                  <a:pt x="3369857" y="283322"/>
                </a:moveTo>
                <a:cubicBezTo>
                  <a:pt x="3376420" y="283322"/>
                  <a:pt x="3382254" y="289885"/>
                  <a:pt x="3382254" y="297178"/>
                </a:cubicBezTo>
                <a:cubicBezTo>
                  <a:pt x="3382254" y="305200"/>
                  <a:pt x="3376420" y="309576"/>
                  <a:pt x="3369857" y="309576"/>
                </a:cubicBezTo>
                <a:cubicBezTo>
                  <a:pt x="3362564" y="309576"/>
                  <a:pt x="3356001" y="305200"/>
                  <a:pt x="3356001" y="297178"/>
                </a:cubicBezTo>
                <a:cubicBezTo>
                  <a:pt x="3356001" y="289885"/>
                  <a:pt x="3362564" y="283322"/>
                  <a:pt x="3369857" y="283322"/>
                </a:cubicBezTo>
                <a:close/>
                <a:moveTo>
                  <a:pt x="3299100" y="283322"/>
                </a:moveTo>
                <a:cubicBezTo>
                  <a:pt x="3305662" y="283322"/>
                  <a:pt x="3311496" y="289885"/>
                  <a:pt x="3311496" y="297178"/>
                </a:cubicBezTo>
                <a:cubicBezTo>
                  <a:pt x="3311496" y="305200"/>
                  <a:pt x="3305662" y="309576"/>
                  <a:pt x="3299100" y="309576"/>
                </a:cubicBezTo>
                <a:cubicBezTo>
                  <a:pt x="3291804" y="309576"/>
                  <a:pt x="3285242" y="305200"/>
                  <a:pt x="3285242" y="297178"/>
                </a:cubicBezTo>
                <a:cubicBezTo>
                  <a:pt x="3285242" y="289885"/>
                  <a:pt x="3291804" y="283322"/>
                  <a:pt x="3299100" y="283322"/>
                </a:cubicBezTo>
                <a:close/>
                <a:moveTo>
                  <a:pt x="3226808" y="283322"/>
                </a:moveTo>
                <a:cubicBezTo>
                  <a:pt x="3234828" y="283322"/>
                  <a:pt x="3240664" y="289885"/>
                  <a:pt x="3240664" y="297178"/>
                </a:cubicBezTo>
                <a:cubicBezTo>
                  <a:pt x="3240664" y="305200"/>
                  <a:pt x="3234828" y="309576"/>
                  <a:pt x="3226808" y="309576"/>
                </a:cubicBezTo>
                <a:cubicBezTo>
                  <a:pt x="3220245" y="309576"/>
                  <a:pt x="3214410" y="305200"/>
                  <a:pt x="3214410" y="297178"/>
                </a:cubicBezTo>
                <a:cubicBezTo>
                  <a:pt x="3214410" y="289885"/>
                  <a:pt x="3220245" y="283322"/>
                  <a:pt x="3226808" y="283322"/>
                </a:cubicBezTo>
                <a:close/>
                <a:moveTo>
                  <a:pt x="3152605" y="283322"/>
                </a:moveTo>
                <a:cubicBezTo>
                  <a:pt x="3159898" y="283322"/>
                  <a:pt x="3166462" y="289885"/>
                  <a:pt x="3166462" y="297178"/>
                </a:cubicBezTo>
                <a:cubicBezTo>
                  <a:pt x="3166462" y="305200"/>
                  <a:pt x="3159898" y="309576"/>
                  <a:pt x="3152605" y="309576"/>
                </a:cubicBezTo>
                <a:cubicBezTo>
                  <a:pt x="3146041" y="309576"/>
                  <a:pt x="3140209" y="305200"/>
                  <a:pt x="3140209" y="297178"/>
                </a:cubicBezTo>
                <a:cubicBezTo>
                  <a:pt x="3140209" y="289885"/>
                  <a:pt x="3146041" y="283322"/>
                  <a:pt x="3152605" y="283322"/>
                </a:cubicBezTo>
                <a:close/>
                <a:moveTo>
                  <a:pt x="3081774" y="283322"/>
                </a:moveTo>
                <a:cubicBezTo>
                  <a:pt x="3089066" y="283322"/>
                  <a:pt x="3095628" y="289885"/>
                  <a:pt x="3095628" y="297178"/>
                </a:cubicBezTo>
                <a:cubicBezTo>
                  <a:pt x="3095628" y="305200"/>
                  <a:pt x="3089066" y="309576"/>
                  <a:pt x="3081774" y="309576"/>
                </a:cubicBezTo>
                <a:cubicBezTo>
                  <a:pt x="3073750" y="309576"/>
                  <a:pt x="3069375" y="305200"/>
                  <a:pt x="3069375" y="297178"/>
                </a:cubicBezTo>
                <a:cubicBezTo>
                  <a:pt x="3069375" y="289885"/>
                  <a:pt x="3073750" y="283322"/>
                  <a:pt x="3081774" y="283322"/>
                </a:cubicBezTo>
                <a:close/>
                <a:moveTo>
                  <a:pt x="3013717" y="283322"/>
                </a:moveTo>
                <a:cubicBezTo>
                  <a:pt x="3021307" y="283322"/>
                  <a:pt x="3028135" y="289885"/>
                  <a:pt x="3028135" y="297178"/>
                </a:cubicBezTo>
                <a:cubicBezTo>
                  <a:pt x="3028135" y="305200"/>
                  <a:pt x="3021307" y="309576"/>
                  <a:pt x="3013717" y="309576"/>
                </a:cubicBezTo>
                <a:cubicBezTo>
                  <a:pt x="3005371" y="309576"/>
                  <a:pt x="2998539" y="305200"/>
                  <a:pt x="2998539" y="297178"/>
                </a:cubicBezTo>
                <a:cubicBezTo>
                  <a:pt x="2998539" y="289885"/>
                  <a:pt x="3005371" y="283322"/>
                  <a:pt x="3013717" y="283322"/>
                </a:cubicBezTo>
                <a:close/>
                <a:moveTo>
                  <a:pt x="2942494" y="283322"/>
                </a:moveTo>
                <a:cubicBezTo>
                  <a:pt x="2951055" y="283322"/>
                  <a:pt x="2957288" y="290327"/>
                  <a:pt x="2957288" y="298111"/>
                </a:cubicBezTo>
                <a:cubicBezTo>
                  <a:pt x="2957288" y="306673"/>
                  <a:pt x="2951055" y="312900"/>
                  <a:pt x="2942494" y="312900"/>
                </a:cubicBezTo>
                <a:cubicBezTo>
                  <a:pt x="2934713" y="312900"/>
                  <a:pt x="2927711" y="306673"/>
                  <a:pt x="2927711" y="298111"/>
                </a:cubicBezTo>
                <a:cubicBezTo>
                  <a:pt x="2927711" y="290327"/>
                  <a:pt x="2934713" y="283322"/>
                  <a:pt x="2942494" y="283322"/>
                </a:cubicBezTo>
                <a:close/>
                <a:moveTo>
                  <a:pt x="2868293" y="283322"/>
                </a:moveTo>
                <a:cubicBezTo>
                  <a:pt x="2876858" y="283322"/>
                  <a:pt x="2883087" y="290327"/>
                  <a:pt x="2883087" y="298111"/>
                </a:cubicBezTo>
                <a:cubicBezTo>
                  <a:pt x="2883087" y="306673"/>
                  <a:pt x="2876858" y="312900"/>
                  <a:pt x="2868293" y="312900"/>
                </a:cubicBezTo>
                <a:cubicBezTo>
                  <a:pt x="2860512" y="312900"/>
                  <a:pt x="2853507" y="306673"/>
                  <a:pt x="2853507" y="298111"/>
                </a:cubicBezTo>
                <a:cubicBezTo>
                  <a:pt x="2853507" y="290327"/>
                  <a:pt x="2860512" y="283322"/>
                  <a:pt x="2868293" y="283322"/>
                </a:cubicBezTo>
                <a:close/>
                <a:moveTo>
                  <a:pt x="2796535" y="283322"/>
                </a:moveTo>
                <a:cubicBezTo>
                  <a:pt x="2804558" y="283322"/>
                  <a:pt x="2808934" y="290327"/>
                  <a:pt x="2808934" y="298111"/>
                </a:cubicBezTo>
                <a:cubicBezTo>
                  <a:pt x="2808934" y="306673"/>
                  <a:pt x="2804558" y="312900"/>
                  <a:pt x="2796535" y="312900"/>
                </a:cubicBezTo>
                <a:cubicBezTo>
                  <a:pt x="2789243" y="312900"/>
                  <a:pt x="2782678" y="306673"/>
                  <a:pt x="2782678" y="298111"/>
                </a:cubicBezTo>
                <a:cubicBezTo>
                  <a:pt x="2782678" y="290327"/>
                  <a:pt x="2789243" y="283322"/>
                  <a:pt x="2796535" y="283322"/>
                </a:cubicBezTo>
                <a:close/>
                <a:moveTo>
                  <a:pt x="2725698" y="283322"/>
                </a:moveTo>
                <a:cubicBezTo>
                  <a:pt x="2731532" y="283322"/>
                  <a:pt x="2738100" y="290327"/>
                  <a:pt x="2738100" y="298111"/>
                </a:cubicBezTo>
                <a:cubicBezTo>
                  <a:pt x="2738100" y="306673"/>
                  <a:pt x="2731532" y="312900"/>
                  <a:pt x="2725698" y="312900"/>
                </a:cubicBezTo>
                <a:cubicBezTo>
                  <a:pt x="2717681" y="312900"/>
                  <a:pt x="2711846" y="306673"/>
                  <a:pt x="2711846" y="298111"/>
                </a:cubicBezTo>
                <a:cubicBezTo>
                  <a:pt x="2711846" y="290327"/>
                  <a:pt x="2717681" y="283322"/>
                  <a:pt x="2725698" y="283322"/>
                </a:cubicBezTo>
                <a:close/>
                <a:moveTo>
                  <a:pt x="2653415" y="283322"/>
                </a:moveTo>
                <a:cubicBezTo>
                  <a:pt x="2660705" y="283322"/>
                  <a:pt x="2667270" y="290327"/>
                  <a:pt x="2667270" y="298111"/>
                </a:cubicBezTo>
                <a:cubicBezTo>
                  <a:pt x="2667270" y="306673"/>
                  <a:pt x="2660705" y="312900"/>
                  <a:pt x="2653415" y="312900"/>
                </a:cubicBezTo>
                <a:cubicBezTo>
                  <a:pt x="2646857" y="312900"/>
                  <a:pt x="2641021" y="306673"/>
                  <a:pt x="2641021" y="298111"/>
                </a:cubicBezTo>
                <a:cubicBezTo>
                  <a:pt x="2641021" y="290327"/>
                  <a:pt x="2646857" y="283322"/>
                  <a:pt x="2653415" y="283322"/>
                </a:cubicBezTo>
                <a:close/>
                <a:moveTo>
                  <a:pt x="2582583" y="283322"/>
                </a:moveTo>
                <a:cubicBezTo>
                  <a:pt x="2589875" y="283322"/>
                  <a:pt x="2596439" y="290327"/>
                  <a:pt x="2596439" y="298111"/>
                </a:cubicBezTo>
                <a:cubicBezTo>
                  <a:pt x="2596439" y="306673"/>
                  <a:pt x="2589875" y="312900"/>
                  <a:pt x="2582583" y="312900"/>
                </a:cubicBezTo>
                <a:cubicBezTo>
                  <a:pt x="2576019" y="312900"/>
                  <a:pt x="2570189" y="306673"/>
                  <a:pt x="2570189" y="298111"/>
                </a:cubicBezTo>
                <a:cubicBezTo>
                  <a:pt x="2570189" y="290327"/>
                  <a:pt x="2576019" y="283322"/>
                  <a:pt x="2582583" y="283322"/>
                </a:cubicBezTo>
                <a:close/>
                <a:moveTo>
                  <a:pt x="2511029" y="283322"/>
                </a:moveTo>
                <a:cubicBezTo>
                  <a:pt x="2519050" y="283322"/>
                  <a:pt x="2525613" y="290327"/>
                  <a:pt x="2525613" y="298111"/>
                </a:cubicBezTo>
                <a:cubicBezTo>
                  <a:pt x="2525613" y="306673"/>
                  <a:pt x="2519050" y="312900"/>
                  <a:pt x="2511029" y="312900"/>
                </a:cubicBezTo>
                <a:cubicBezTo>
                  <a:pt x="2503740" y="312900"/>
                  <a:pt x="2499361" y="306673"/>
                  <a:pt x="2499361" y="298111"/>
                </a:cubicBezTo>
                <a:cubicBezTo>
                  <a:pt x="2499361" y="290327"/>
                  <a:pt x="2503740" y="283322"/>
                  <a:pt x="2511029" y="283322"/>
                </a:cubicBezTo>
                <a:close/>
                <a:moveTo>
                  <a:pt x="2439946" y="283322"/>
                </a:moveTo>
                <a:cubicBezTo>
                  <a:pt x="2448505" y="283322"/>
                  <a:pt x="2454732" y="290327"/>
                  <a:pt x="2454732" y="298111"/>
                </a:cubicBezTo>
                <a:cubicBezTo>
                  <a:pt x="2454732" y="306673"/>
                  <a:pt x="2448505" y="312900"/>
                  <a:pt x="2439946" y="312900"/>
                </a:cubicBezTo>
                <a:cubicBezTo>
                  <a:pt x="2432160" y="312900"/>
                  <a:pt x="2425156" y="306673"/>
                  <a:pt x="2425156" y="298111"/>
                </a:cubicBezTo>
                <a:cubicBezTo>
                  <a:pt x="2425156" y="290327"/>
                  <a:pt x="2432160" y="283322"/>
                  <a:pt x="2439946" y="283322"/>
                </a:cubicBezTo>
                <a:close/>
                <a:moveTo>
                  <a:pt x="2369110" y="283322"/>
                </a:moveTo>
                <a:cubicBezTo>
                  <a:pt x="2377672" y="283322"/>
                  <a:pt x="2383899" y="290327"/>
                  <a:pt x="2383899" y="298111"/>
                </a:cubicBezTo>
                <a:cubicBezTo>
                  <a:pt x="2383899" y="306673"/>
                  <a:pt x="2377672" y="312900"/>
                  <a:pt x="2369110" y="312900"/>
                </a:cubicBezTo>
                <a:cubicBezTo>
                  <a:pt x="2361327" y="312900"/>
                  <a:pt x="2354319" y="306673"/>
                  <a:pt x="2354319" y="298111"/>
                </a:cubicBezTo>
                <a:cubicBezTo>
                  <a:pt x="2354319" y="290327"/>
                  <a:pt x="2361327" y="283322"/>
                  <a:pt x="2369110" y="283322"/>
                </a:cubicBezTo>
                <a:close/>
                <a:moveTo>
                  <a:pt x="2298280" y="283322"/>
                </a:moveTo>
                <a:cubicBezTo>
                  <a:pt x="2306842" y="283322"/>
                  <a:pt x="2313068" y="290327"/>
                  <a:pt x="2313068" y="298111"/>
                </a:cubicBezTo>
                <a:cubicBezTo>
                  <a:pt x="2313068" y="306673"/>
                  <a:pt x="2306842" y="312900"/>
                  <a:pt x="2298280" y="312900"/>
                </a:cubicBezTo>
                <a:cubicBezTo>
                  <a:pt x="2290497" y="312900"/>
                  <a:pt x="2283490" y="306673"/>
                  <a:pt x="2283490" y="298111"/>
                </a:cubicBezTo>
                <a:cubicBezTo>
                  <a:pt x="2283490" y="290327"/>
                  <a:pt x="2290497" y="283322"/>
                  <a:pt x="2298280" y="283322"/>
                </a:cubicBezTo>
                <a:close/>
                <a:moveTo>
                  <a:pt x="2226517" y="283322"/>
                </a:moveTo>
                <a:cubicBezTo>
                  <a:pt x="2234538" y="283322"/>
                  <a:pt x="2238914" y="290327"/>
                  <a:pt x="2238914" y="298111"/>
                </a:cubicBezTo>
                <a:cubicBezTo>
                  <a:pt x="2238914" y="306673"/>
                  <a:pt x="2234538" y="312900"/>
                  <a:pt x="2226517" y="312900"/>
                </a:cubicBezTo>
                <a:cubicBezTo>
                  <a:pt x="2218495" y="312900"/>
                  <a:pt x="2212658" y="306673"/>
                  <a:pt x="2212658" y="298111"/>
                </a:cubicBezTo>
                <a:cubicBezTo>
                  <a:pt x="2212658" y="290327"/>
                  <a:pt x="2218495" y="283322"/>
                  <a:pt x="2226517" y="283322"/>
                </a:cubicBezTo>
                <a:close/>
                <a:moveTo>
                  <a:pt x="2155683" y="283322"/>
                </a:moveTo>
                <a:cubicBezTo>
                  <a:pt x="2161519" y="283322"/>
                  <a:pt x="2168081" y="290327"/>
                  <a:pt x="2168081" y="298111"/>
                </a:cubicBezTo>
                <a:cubicBezTo>
                  <a:pt x="2168081" y="306673"/>
                  <a:pt x="2161519" y="312900"/>
                  <a:pt x="2155683" y="312900"/>
                </a:cubicBezTo>
                <a:cubicBezTo>
                  <a:pt x="2147663" y="312900"/>
                  <a:pt x="2141827" y="306673"/>
                  <a:pt x="2141827" y="298111"/>
                </a:cubicBezTo>
                <a:cubicBezTo>
                  <a:pt x="2141827" y="290327"/>
                  <a:pt x="2147663" y="283322"/>
                  <a:pt x="2155683" y="283322"/>
                </a:cubicBezTo>
                <a:close/>
                <a:moveTo>
                  <a:pt x="2084849" y="283322"/>
                </a:moveTo>
                <a:cubicBezTo>
                  <a:pt x="2090685" y="283322"/>
                  <a:pt x="2097248" y="290327"/>
                  <a:pt x="2097248" y="298111"/>
                </a:cubicBezTo>
                <a:cubicBezTo>
                  <a:pt x="2097248" y="306673"/>
                  <a:pt x="2090685" y="312900"/>
                  <a:pt x="2084849" y="312900"/>
                </a:cubicBezTo>
                <a:cubicBezTo>
                  <a:pt x="2076828" y="312900"/>
                  <a:pt x="2070994" y="306673"/>
                  <a:pt x="2070994" y="298111"/>
                </a:cubicBezTo>
                <a:cubicBezTo>
                  <a:pt x="2070994" y="290327"/>
                  <a:pt x="2076828" y="283322"/>
                  <a:pt x="2084849" y="283322"/>
                </a:cubicBezTo>
                <a:close/>
                <a:moveTo>
                  <a:pt x="2011835" y="283322"/>
                </a:moveTo>
                <a:cubicBezTo>
                  <a:pt x="2019855" y="283322"/>
                  <a:pt x="2026421" y="290327"/>
                  <a:pt x="2026421" y="298111"/>
                </a:cubicBezTo>
                <a:cubicBezTo>
                  <a:pt x="2026421" y="306673"/>
                  <a:pt x="2019855" y="312900"/>
                  <a:pt x="2011835" y="312900"/>
                </a:cubicBezTo>
                <a:cubicBezTo>
                  <a:pt x="2006002" y="312900"/>
                  <a:pt x="2000168" y="306673"/>
                  <a:pt x="2000168" y="298111"/>
                </a:cubicBezTo>
                <a:cubicBezTo>
                  <a:pt x="2000168" y="290327"/>
                  <a:pt x="2006002" y="283322"/>
                  <a:pt x="2011835" y="283322"/>
                </a:cubicBezTo>
                <a:close/>
                <a:moveTo>
                  <a:pt x="1938362" y="283322"/>
                </a:moveTo>
                <a:cubicBezTo>
                  <a:pt x="1946385" y="283322"/>
                  <a:pt x="1952222" y="290327"/>
                  <a:pt x="1952222" y="298111"/>
                </a:cubicBezTo>
                <a:cubicBezTo>
                  <a:pt x="1952222" y="306673"/>
                  <a:pt x="1946385" y="312900"/>
                  <a:pt x="1938362" y="312900"/>
                </a:cubicBezTo>
                <a:cubicBezTo>
                  <a:pt x="1932531" y="312900"/>
                  <a:pt x="1925968" y="306673"/>
                  <a:pt x="1925968" y="298111"/>
                </a:cubicBezTo>
                <a:cubicBezTo>
                  <a:pt x="1925968" y="290327"/>
                  <a:pt x="1932531" y="283322"/>
                  <a:pt x="1938362" y="283322"/>
                </a:cubicBezTo>
                <a:close/>
                <a:moveTo>
                  <a:pt x="1867527" y="283322"/>
                </a:moveTo>
                <a:cubicBezTo>
                  <a:pt x="1875550" y="283322"/>
                  <a:pt x="1881384" y="290327"/>
                  <a:pt x="1881384" y="298111"/>
                </a:cubicBezTo>
                <a:cubicBezTo>
                  <a:pt x="1881384" y="306673"/>
                  <a:pt x="1875550" y="312900"/>
                  <a:pt x="1867527" y="312900"/>
                </a:cubicBezTo>
                <a:cubicBezTo>
                  <a:pt x="1860235" y="312900"/>
                  <a:pt x="1855129" y="306673"/>
                  <a:pt x="1855129" y="298111"/>
                </a:cubicBezTo>
                <a:cubicBezTo>
                  <a:pt x="1855129" y="290327"/>
                  <a:pt x="1860235" y="283322"/>
                  <a:pt x="1867527" y="283322"/>
                </a:cubicBezTo>
                <a:close/>
                <a:moveTo>
                  <a:pt x="1799085" y="283322"/>
                </a:moveTo>
                <a:cubicBezTo>
                  <a:pt x="1807647" y="283322"/>
                  <a:pt x="1813876" y="290327"/>
                  <a:pt x="1813876" y="298111"/>
                </a:cubicBezTo>
                <a:cubicBezTo>
                  <a:pt x="1813876" y="306673"/>
                  <a:pt x="1807647" y="312900"/>
                  <a:pt x="1799085" y="312900"/>
                </a:cubicBezTo>
                <a:cubicBezTo>
                  <a:pt x="1790525" y="312900"/>
                  <a:pt x="1784300" y="306673"/>
                  <a:pt x="1784300" y="298111"/>
                </a:cubicBezTo>
                <a:cubicBezTo>
                  <a:pt x="1784300" y="290327"/>
                  <a:pt x="1790525" y="283322"/>
                  <a:pt x="1799085" y="283322"/>
                </a:cubicBezTo>
                <a:close/>
                <a:moveTo>
                  <a:pt x="1728262" y="283322"/>
                </a:moveTo>
                <a:cubicBezTo>
                  <a:pt x="1736825" y="283322"/>
                  <a:pt x="1743052" y="290327"/>
                  <a:pt x="1743052" y="298111"/>
                </a:cubicBezTo>
                <a:cubicBezTo>
                  <a:pt x="1743052" y="306673"/>
                  <a:pt x="1736825" y="312900"/>
                  <a:pt x="1728262" y="312900"/>
                </a:cubicBezTo>
                <a:cubicBezTo>
                  <a:pt x="1719697" y="312900"/>
                  <a:pt x="1713472" y="306673"/>
                  <a:pt x="1713472" y="298111"/>
                </a:cubicBezTo>
                <a:cubicBezTo>
                  <a:pt x="1713472" y="290327"/>
                  <a:pt x="1719697" y="283322"/>
                  <a:pt x="1728262" y="283322"/>
                </a:cubicBezTo>
                <a:close/>
                <a:moveTo>
                  <a:pt x="1656498" y="283322"/>
                </a:moveTo>
                <a:cubicBezTo>
                  <a:pt x="1663792" y="283322"/>
                  <a:pt x="1668897" y="290327"/>
                  <a:pt x="1668897" y="298111"/>
                </a:cubicBezTo>
                <a:cubicBezTo>
                  <a:pt x="1668897" y="306673"/>
                  <a:pt x="1663792" y="312900"/>
                  <a:pt x="1656498" y="312900"/>
                </a:cubicBezTo>
                <a:cubicBezTo>
                  <a:pt x="1648481" y="312900"/>
                  <a:pt x="1642650" y="306673"/>
                  <a:pt x="1642650" y="298111"/>
                </a:cubicBezTo>
                <a:cubicBezTo>
                  <a:pt x="1642650" y="290327"/>
                  <a:pt x="1648481" y="283322"/>
                  <a:pt x="1656498" y="283322"/>
                </a:cubicBezTo>
                <a:close/>
                <a:moveTo>
                  <a:pt x="1582299" y="283322"/>
                </a:moveTo>
                <a:cubicBezTo>
                  <a:pt x="1588131" y="283322"/>
                  <a:pt x="1594704" y="290327"/>
                  <a:pt x="1594704" y="298111"/>
                </a:cubicBezTo>
                <a:cubicBezTo>
                  <a:pt x="1594704" y="306673"/>
                  <a:pt x="1588131" y="312900"/>
                  <a:pt x="1582299" y="312900"/>
                </a:cubicBezTo>
                <a:cubicBezTo>
                  <a:pt x="1574277" y="312900"/>
                  <a:pt x="1568441" y="306673"/>
                  <a:pt x="1568441" y="298111"/>
                </a:cubicBezTo>
                <a:cubicBezTo>
                  <a:pt x="1568441" y="290327"/>
                  <a:pt x="1574277" y="283322"/>
                  <a:pt x="1582299" y="283322"/>
                </a:cubicBezTo>
                <a:close/>
                <a:moveTo>
                  <a:pt x="1512198" y="283322"/>
                </a:moveTo>
                <a:cubicBezTo>
                  <a:pt x="1518032" y="283322"/>
                  <a:pt x="1523865" y="290327"/>
                  <a:pt x="1523865" y="298111"/>
                </a:cubicBezTo>
                <a:cubicBezTo>
                  <a:pt x="1523865" y="306673"/>
                  <a:pt x="1518032" y="312900"/>
                  <a:pt x="1512198" y="312900"/>
                </a:cubicBezTo>
                <a:cubicBezTo>
                  <a:pt x="1504174" y="312900"/>
                  <a:pt x="1497612" y="306673"/>
                  <a:pt x="1497612" y="298111"/>
                </a:cubicBezTo>
                <a:cubicBezTo>
                  <a:pt x="1497612" y="290327"/>
                  <a:pt x="1504174" y="283322"/>
                  <a:pt x="1512198" y="283322"/>
                </a:cubicBezTo>
                <a:close/>
                <a:moveTo>
                  <a:pt x="1439173" y="283322"/>
                </a:moveTo>
                <a:cubicBezTo>
                  <a:pt x="1447191" y="283322"/>
                  <a:pt x="1453026" y="290327"/>
                  <a:pt x="1453026" y="298111"/>
                </a:cubicBezTo>
                <a:cubicBezTo>
                  <a:pt x="1453026" y="306673"/>
                  <a:pt x="1447191" y="312900"/>
                  <a:pt x="1439173" y="312900"/>
                </a:cubicBezTo>
                <a:cubicBezTo>
                  <a:pt x="1433336" y="312900"/>
                  <a:pt x="1426777" y="306673"/>
                  <a:pt x="1426777" y="298111"/>
                </a:cubicBezTo>
                <a:cubicBezTo>
                  <a:pt x="1426777" y="290327"/>
                  <a:pt x="1433336" y="283322"/>
                  <a:pt x="1439173" y="283322"/>
                </a:cubicBezTo>
                <a:close/>
                <a:moveTo>
                  <a:pt x="1368347" y="283322"/>
                </a:moveTo>
                <a:cubicBezTo>
                  <a:pt x="1376368" y="283322"/>
                  <a:pt x="1382200" y="290327"/>
                  <a:pt x="1382200" y="298111"/>
                </a:cubicBezTo>
                <a:cubicBezTo>
                  <a:pt x="1382200" y="306673"/>
                  <a:pt x="1376368" y="312900"/>
                  <a:pt x="1368347" y="312900"/>
                </a:cubicBezTo>
                <a:cubicBezTo>
                  <a:pt x="1362513" y="312900"/>
                  <a:pt x="1355949" y="306673"/>
                  <a:pt x="1355949" y="298111"/>
                </a:cubicBezTo>
                <a:cubicBezTo>
                  <a:pt x="1355949" y="290327"/>
                  <a:pt x="1362513" y="283322"/>
                  <a:pt x="1368347" y="283322"/>
                </a:cubicBezTo>
                <a:close/>
                <a:moveTo>
                  <a:pt x="1297518" y="283322"/>
                </a:moveTo>
                <a:cubicBezTo>
                  <a:pt x="1305540" y="283322"/>
                  <a:pt x="1311374" y="290327"/>
                  <a:pt x="1311374" y="298111"/>
                </a:cubicBezTo>
                <a:cubicBezTo>
                  <a:pt x="1311374" y="306673"/>
                  <a:pt x="1305540" y="312900"/>
                  <a:pt x="1297518" y="312900"/>
                </a:cubicBezTo>
                <a:cubicBezTo>
                  <a:pt x="1289498" y="312900"/>
                  <a:pt x="1285121" y="306673"/>
                  <a:pt x="1285121" y="298111"/>
                </a:cubicBezTo>
                <a:cubicBezTo>
                  <a:pt x="1285121" y="290327"/>
                  <a:pt x="1289498" y="283322"/>
                  <a:pt x="1297518" y="283322"/>
                </a:cubicBezTo>
                <a:close/>
                <a:moveTo>
                  <a:pt x="1154890" y="283322"/>
                </a:moveTo>
                <a:cubicBezTo>
                  <a:pt x="1162674" y="283322"/>
                  <a:pt x="1169683" y="288427"/>
                  <a:pt x="1169683" y="295719"/>
                </a:cubicBezTo>
                <a:cubicBezTo>
                  <a:pt x="1169683" y="303741"/>
                  <a:pt x="1162674" y="309576"/>
                  <a:pt x="1154890" y="309576"/>
                </a:cubicBezTo>
                <a:cubicBezTo>
                  <a:pt x="1146329" y="309576"/>
                  <a:pt x="1140101" y="303741"/>
                  <a:pt x="1140101" y="295719"/>
                </a:cubicBezTo>
                <a:cubicBezTo>
                  <a:pt x="1140101" y="288427"/>
                  <a:pt x="1146329" y="283322"/>
                  <a:pt x="1154890" y="283322"/>
                </a:cubicBezTo>
                <a:close/>
                <a:moveTo>
                  <a:pt x="1084059" y="283322"/>
                </a:moveTo>
                <a:cubicBezTo>
                  <a:pt x="1091842" y="283322"/>
                  <a:pt x="1098847" y="288427"/>
                  <a:pt x="1098847" y="295719"/>
                </a:cubicBezTo>
                <a:cubicBezTo>
                  <a:pt x="1098847" y="303741"/>
                  <a:pt x="1091842" y="309576"/>
                  <a:pt x="1084059" y="309576"/>
                </a:cubicBezTo>
                <a:cubicBezTo>
                  <a:pt x="1075503" y="309576"/>
                  <a:pt x="1069272" y="303741"/>
                  <a:pt x="1069272" y="295719"/>
                </a:cubicBezTo>
                <a:cubicBezTo>
                  <a:pt x="1069272" y="288427"/>
                  <a:pt x="1075503" y="283322"/>
                  <a:pt x="1084059" y="283322"/>
                </a:cubicBezTo>
                <a:close/>
                <a:moveTo>
                  <a:pt x="1013024" y="283322"/>
                </a:moveTo>
                <a:cubicBezTo>
                  <a:pt x="1020314" y="283322"/>
                  <a:pt x="1024691" y="288427"/>
                  <a:pt x="1024691" y="295719"/>
                </a:cubicBezTo>
                <a:cubicBezTo>
                  <a:pt x="1024691" y="303741"/>
                  <a:pt x="1020314" y="309576"/>
                  <a:pt x="1013024" y="309576"/>
                </a:cubicBezTo>
                <a:cubicBezTo>
                  <a:pt x="1005003" y="309576"/>
                  <a:pt x="998442" y="303741"/>
                  <a:pt x="998442" y="295719"/>
                </a:cubicBezTo>
                <a:cubicBezTo>
                  <a:pt x="998442" y="288427"/>
                  <a:pt x="1005003" y="283322"/>
                  <a:pt x="1013024" y="283322"/>
                </a:cubicBezTo>
                <a:close/>
                <a:moveTo>
                  <a:pt x="941467" y="283322"/>
                </a:moveTo>
                <a:cubicBezTo>
                  <a:pt x="948032" y="283322"/>
                  <a:pt x="953869" y="288427"/>
                  <a:pt x="953869" y="295719"/>
                </a:cubicBezTo>
                <a:cubicBezTo>
                  <a:pt x="953869" y="303741"/>
                  <a:pt x="948032" y="309576"/>
                  <a:pt x="941467" y="309576"/>
                </a:cubicBezTo>
                <a:cubicBezTo>
                  <a:pt x="934173" y="309576"/>
                  <a:pt x="927612" y="303741"/>
                  <a:pt x="927612" y="295719"/>
                </a:cubicBezTo>
                <a:cubicBezTo>
                  <a:pt x="927612" y="288427"/>
                  <a:pt x="934173" y="283322"/>
                  <a:pt x="941467" y="283322"/>
                </a:cubicBezTo>
                <a:close/>
                <a:moveTo>
                  <a:pt x="3299102" y="212492"/>
                </a:moveTo>
                <a:cubicBezTo>
                  <a:pt x="3305664" y="212492"/>
                  <a:pt x="3311499" y="219055"/>
                  <a:pt x="3311499" y="226348"/>
                </a:cubicBezTo>
                <a:cubicBezTo>
                  <a:pt x="3311499" y="232911"/>
                  <a:pt x="3305664" y="238746"/>
                  <a:pt x="3299102" y="238746"/>
                </a:cubicBezTo>
                <a:cubicBezTo>
                  <a:pt x="3291807" y="238746"/>
                  <a:pt x="3285245" y="232911"/>
                  <a:pt x="3285245" y="226348"/>
                </a:cubicBezTo>
                <a:cubicBezTo>
                  <a:pt x="3285245" y="219055"/>
                  <a:pt x="3291807" y="212492"/>
                  <a:pt x="3299102" y="212492"/>
                </a:cubicBezTo>
                <a:close/>
                <a:moveTo>
                  <a:pt x="3226811" y="212492"/>
                </a:moveTo>
                <a:cubicBezTo>
                  <a:pt x="3234831" y="212492"/>
                  <a:pt x="3240667" y="219055"/>
                  <a:pt x="3240667" y="226348"/>
                </a:cubicBezTo>
                <a:cubicBezTo>
                  <a:pt x="3240667" y="232911"/>
                  <a:pt x="3234831" y="238746"/>
                  <a:pt x="3226811" y="238746"/>
                </a:cubicBezTo>
                <a:cubicBezTo>
                  <a:pt x="3220250" y="238746"/>
                  <a:pt x="3214412" y="232911"/>
                  <a:pt x="3214412" y="226348"/>
                </a:cubicBezTo>
                <a:cubicBezTo>
                  <a:pt x="3214412" y="219055"/>
                  <a:pt x="3220250" y="212492"/>
                  <a:pt x="3226811" y="212492"/>
                </a:cubicBezTo>
                <a:close/>
                <a:moveTo>
                  <a:pt x="3152608" y="212492"/>
                </a:moveTo>
                <a:cubicBezTo>
                  <a:pt x="3159900" y="212492"/>
                  <a:pt x="3166462" y="219055"/>
                  <a:pt x="3166462" y="226348"/>
                </a:cubicBezTo>
                <a:cubicBezTo>
                  <a:pt x="3166462" y="232911"/>
                  <a:pt x="3159900" y="238746"/>
                  <a:pt x="3152608" y="238746"/>
                </a:cubicBezTo>
                <a:cubicBezTo>
                  <a:pt x="3146043" y="238746"/>
                  <a:pt x="3140211" y="232911"/>
                  <a:pt x="3140211" y="226348"/>
                </a:cubicBezTo>
                <a:cubicBezTo>
                  <a:pt x="3140211" y="219055"/>
                  <a:pt x="3146043" y="212492"/>
                  <a:pt x="3152608" y="212492"/>
                </a:cubicBezTo>
                <a:close/>
                <a:moveTo>
                  <a:pt x="3081775" y="212492"/>
                </a:moveTo>
                <a:cubicBezTo>
                  <a:pt x="3089069" y="212492"/>
                  <a:pt x="3095628" y="219055"/>
                  <a:pt x="3095628" y="226348"/>
                </a:cubicBezTo>
                <a:cubicBezTo>
                  <a:pt x="3095628" y="232911"/>
                  <a:pt x="3089069" y="238746"/>
                  <a:pt x="3081775" y="238746"/>
                </a:cubicBezTo>
                <a:cubicBezTo>
                  <a:pt x="3073753" y="238746"/>
                  <a:pt x="3069375" y="232911"/>
                  <a:pt x="3069375" y="226348"/>
                </a:cubicBezTo>
                <a:cubicBezTo>
                  <a:pt x="3069375" y="219055"/>
                  <a:pt x="3073753" y="212492"/>
                  <a:pt x="3081775" y="212492"/>
                </a:cubicBezTo>
                <a:close/>
                <a:moveTo>
                  <a:pt x="3013720" y="212492"/>
                </a:moveTo>
                <a:cubicBezTo>
                  <a:pt x="3021310" y="212492"/>
                  <a:pt x="3028140" y="219055"/>
                  <a:pt x="3028140" y="226348"/>
                </a:cubicBezTo>
                <a:cubicBezTo>
                  <a:pt x="3028140" y="232911"/>
                  <a:pt x="3021310" y="238746"/>
                  <a:pt x="3013720" y="238746"/>
                </a:cubicBezTo>
                <a:cubicBezTo>
                  <a:pt x="3005373" y="238746"/>
                  <a:pt x="2998542" y="234370"/>
                  <a:pt x="2998542" y="226348"/>
                </a:cubicBezTo>
                <a:cubicBezTo>
                  <a:pt x="2998542" y="219055"/>
                  <a:pt x="3005373" y="212492"/>
                  <a:pt x="3013720" y="212492"/>
                </a:cubicBezTo>
                <a:close/>
                <a:moveTo>
                  <a:pt x="2942497" y="212492"/>
                </a:moveTo>
                <a:cubicBezTo>
                  <a:pt x="2951061" y="212492"/>
                  <a:pt x="2957293" y="219055"/>
                  <a:pt x="2957293" y="226348"/>
                </a:cubicBezTo>
                <a:cubicBezTo>
                  <a:pt x="2957293" y="234370"/>
                  <a:pt x="2951061" y="238746"/>
                  <a:pt x="2942497" y="238746"/>
                </a:cubicBezTo>
                <a:cubicBezTo>
                  <a:pt x="2934719" y="238746"/>
                  <a:pt x="2927716" y="234370"/>
                  <a:pt x="2927716" y="226348"/>
                </a:cubicBezTo>
                <a:cubicBezTo>
                  <a:pt x="2927716" y="219055"/>
                  <a:pt x="2934719" y="212492"/>
                  <a:pt x="2942497" y="212492"/>
                </a:cubicBezTo>
                <a:close/>
                <a:moveTo>
                  <a:pt x="2867363" y="212492"/>
                </a:moveTo>
                <a:cubicBezTo>
                  <a:pt x="2875389" y="212492"/>
                  <a:pt x="2879765" y="219055"/>
                  <a:pt x="2879765" y="226348"/>
                </a:cubicBezTo>
                <a:cubicBezTo>
                  <a:pt x="2879765" y="234370"/>
                  <a:pt x="2875389" y="238746"/>
                  <a:pt x="2867363" y="238746"/>
                </a:cubicBezTo>
                <a:cubicBezTo>
                  <a:pt x="2860073" y="238746"/>
                  <a:pt x="2853510" y="234370"/>
                  <a:pt x="2853510" y="226348"/>
                </a:cubicBezTo>
                <a:cubicBezTo>
                  <a:pt x="2853510" y="219055"/>
                  <a:pt x="2860073" y="212492"/>
                  <a:pt x="2867363" y="212492"/>
                </a:cubicBezTo>
                <a:close/>
                <a:moveTo>
                  <a:pt x="2796538" y="212492"/>
                </a:moveTo>
                <a:cubicBezTo>
                  <a:pt x="2803103" y="212492"/>
                  <a:pt x="2808934" y="219055"/>
                  <a:pt x="2808934" y="226348"/>
                </a:cubicBezTo>
                <a:cubicBezTo>
                  <a:pt x="2808934" y="234370"/>
                  <a:pt x="2803103" y="238746"/>
                  <a:pt x="2796538" y="238746"/>
                </a:cubicBezTo>
                <a:cubicBezTo>
                  <a:pt x="2789246" y="238746"/>
                  <a:pt x="2782680" y="234370"/>
                  <a:pt x="2782680" y="226348"/>
                </a:cubicBezTo>
                <a:cubicBezTo>
                  <a:pt x="2782680" y="219055"/>
                  <a:pt x="2789246" y="212492"/>
                  <a:pt x="2796538" y="212492"/>
                </a:cubicBezTo>
                <a:close/>
                <a:moveTo>
                  <a:pt x="2725698" y="212492"/>
                </a:moveTo>
                <a:cubicBezTo>
                  <a:pt x="2731538" y="212492"/>
                  <a:pt x="2738102" y="219055"/>
                  <a:pt x="2738102" y="226348"/>
                </a:cubicBezTo>
                <a:cubicBezTo>
                  <a:pt x="2738102" y="234370"/>
                  <a:pt x="2731538" y="238746"/>
                  <a:pt x="2725698" y="238746"/>
                </a:cubicBezTo>
                <a:cubicBezTo>
                  <a:pt x="2717686" y="238746"/>
                  <a:pt x="2711852" y="234370"/>
                  <a:pt x="2711852" y="226348"/>
                </a:cubicBezTo>
                <a:cubicBezTo>
                  <a:pt x="2711852" y="219055"/>
                  <a:pt x="2717686" y="212492"/>
                  <a:pt x="2725698" y="212492"/>
                </a:cubicBezTo>
                <a:close/>
                <a:moveTo>
                  <a:pt x="2653420" y="212492"/>
                </a:moveTo>
                <a:cubicBezTo>
                  <a:pt x="2660711" y="212492"/>
                  <a:pt x="2667273" y="219055"/>
                  <a:pt x="2667273" y="226348"/>
                </a:cubicBezTo>
                <a:cubicBezTo>
                  <a:pt x="2667273" y="234370"/>
                  <a:pt x="2660711" y="238746"/>
                  <a:pt x="2653420" y="238746"/>
                </a:cubicBezTo>
                <a:cubicBezTo>
                  <a:pt x="2646857" y="238746"/>
                  <a:pt x="2641021" y="234370"/>
                  <a:pt x="2641021" y="226348"/>
                </a:cubicBezTo>
                <a:cubicBezTo>
                  <a:pt x="2641021" y="219055"/>
                  <a:pt x="2646857" y="212492"/>
                  <a:pt x="2653420" y="212492"/>
                </a:cubicBezTo>
                <a:close/>
                <a:moveTo>
                  <a:pt x="2582586" y="212492"/>
                </a:moveTo>
                <a:cubicBezTo>
                  <a:pt x="2589878" y="212492"/>
                  <a:pt x="2596439" y="219055"/>
                  <a:pt x="2596439" y="226348"/>
                </a:cubicBezTo>
                <a:cubicBezTo>
                  <a:pt x="2596439" y="234370"/>
                  <a:pt x="2589878" y="238746"/>
                  <a:pt x="2582586" y="238746"/>
                </a:cubicBezTo>
                <a:cubicBezTo>
                  <a:pt x="2576024" y="238746"/>
                  <a:pt x="2570189" y="234370"/>
                  <a:pt x="2570189" y="226348"/>
                </a:cubicBezTo>
                <a:cubicBezTo>
                  <a:pt x="2570189" y="219055"/>
                  <a:pt x="2576024" y="212492"/>
                  <a:pt x="2582586" y="212492"/>
                </a:cubicBezTo>
                <a:close/>
                <a:moveTo>
                  <a:pt x="2511029" y="212492"/>
                </a:moveTo>
                <a:cubicBezTo>
                  <a:pt x="2519052" y="212492"/>
                  <a:pt x="2525616" y="219055"/>
                  <a:pt x="2525616" y="226348"/>
                </a:cubicBezTo>
                <a:cubicBezTo>
                  <a:pt x="2525616" y="234370"/>
                  <a:pt x="2519052" y="238746"/>
                  <a:pt x="2511029" y="238746"/>
                </a:cubicBezTo>
                <a:cubicBezTo>
                  <a:pt x="2503740" y="238746"/>
                  <a:pt x="2499364" y="234370"/>
                  <a:pt x="2499364" y="226348"/>
                </a:cubicBezTo>
                <a:cubicBezTo>
                  <a:pt x="2499364" y="219055"/>
                  <a:pt x="2503740" y="212492"/>
                  <a:pt x="2511029" y="212492"/>
                </a:cubicBezTo>
                <a:close/>
                <a:moveTo>
                  <a:pt x="2439946" y="212492"/>
                </a:moveTo>
                <a:cubicBezTo>
                  <a:pt x="2448505" y="212492"/>
                  <a:pt x="2454732" y="219055"/>
                  <a:pt x="2454732" y="226348"/>
                </a:cubicBezTo>
                <a:cubicBezTo>
                  <a:pt x="2454732" y="234370"/>
                  <a:pt x="2448505" y="238746"/>
                  <a:pt x="2439946" y="238746"/>
                </a:cubicBezTo>
                <a:cubicBezTo>
                  <a:pt x="2432163" y="238746"/>
                  <a:pt x="2425156" y="234370"/>
                  <a:pt x="2425156" y="226348"/>
                </a:cubicBezTo>
                <a:cubicBezTo>
                  <a:pt x="2425156" y="219055"/>
                  <a:pt x="2432163" y="212492"/>
                  <a:pt x="2439946" y="212492"/>
                </a:cubicBezTo>
                <a:close/>
                <a:moveTo>
                  <a:pt x="2369110" y="212492"/>
                </a:moveTo>
                <a:cubicBezTo>
                  <a:pt x="2377672" y="212492"/>
                  <a:pt x="2383900" y="219055"/>
                  <a:pt x="2383900" y="226348"/>
                </a:cubicBezTo>
                <a:cubicBezTo>
                  <a:pt x="2383900" y="234370"/>
                  <a:pt x="2377672" y="238746"/>
                  <a:pt x="2369110" y="238746"/>
                </a:cubicBezTo>
                <a:cubicBezTo>
                  <a:pt x="2361329" y="238746"/>
                  <a:pt x="2354323" y="234370"/>
                  <a:pt x="2354323" y="226348"/>
                </a:cubicBezTo>
                <a:cubicBezTo>
                  <a:pt x="2354323" y="219055"/>
                  <a:pt x="2361329" y="212492"/>
                  <a:pt x="2369110" y="212492"/>
                </a:cubicBezTo>
                <a:close/>
                <a:moveTo>
                  <a:pt x="2298283" y="212492"/>
                </a:moveTo>
                <a:cubicBezTo>
                  <a:pt x="2306842" y="212492"/>
                  <a:pt x="2313070" y="219497"/>
                  <a:pt x="2313070" y="227280"/>
                </a:cubicBezTo>
                <a:cubicBezTo>
                  <a:pt x="2313070" y="235842"/>
                  <a:pt x="2306842" y="242069"/>
                  <a:pt x="2298283" y="242069"/>
                </a:cubicBezTo>
                <a:cubicBezTo>
                  <a:pt x="2290497" y="242069"/>
                  <a:pt x="2283493" y="235842"/>
                  <a:pt x="2283493" y="227280"/>
                </a:cubicBezTo>
                <a:cubicBezTo>
                  <a:pt x="2283493" y="219497"/>
                  <a:pt x="2290497" y="212492"/>
                  <a:pt x="2298283" y="212492"/>
                </a:cubicBezTo>
                <a:close/>
                <a:moveTo>
                  <a:pt x="2226517" y="212492"/>
                </a:moveTo>
                <a:cubicBezTo>
                  <a:pt x="2234540" y="212492"/>
                  <a:pt x="2238916" y="219497"/>
                  <a:pt x="2238916" y="227280"/>
                </a:cubicBezTo>
                <a:cubicBezTo>
                  <a:pt x="2238916" y="235842"/>
                  <a:pt x="2234540" y="242069"/>
                  <a:pt x="2226517" y="242069"/>
                </a:cubicBezTo>
                <a:cubicBezTo>
                  <a:pt x="2218495" y="242069"/>
                  <a:pt x="2212659" y="235842"/>
                  <a:pt x="2212659" y="227280"/>
                </a:cubicBezTo>
                <a:cubicBezTo>
                  <a:pt x="2212659" y="219497"/>
                  <a:pt x="2218495" y="212492"/>
                  <a:pt x="2226517" y="212492"/>
                </a:cubicBezTo>
                <a:close/>
                <a:moveTo>
                  <a:pt x="2155683" y="212492"/>
                </a:moveTo>
                <a:cubicBezTo>
                  <a:pt x="2161519" y="212492"/>
                  <a:pt x="2168081" y="219497"/>
                  <a:pt x="2168081" y="227280"/>
                </a:cubicBezTo>
                <a:cubicBezTo>
                  <a:pt x="2168081" y="235842"/>
                  <a:pt x="2161519" y="242069"/>
                  <a:pt x="2155683" y="242069"/>
                </a:cubicBezTo>
                <a:cubicBezTo>
                  <a:pt x="2147663" y="242069"/>
                  <a:pt x="2141827" y="235842"/>
                  <a:pt x="2141827" y="227280"/>
                </a:cubicBezTo>
                <a:cubicBezTo>
                  <a:pt x="2141827" y="219497"/>
                  <a:pt x="2147663" y="212492"/>
                  <a:pt x="2155683" y="212492"/>
                </a:cubicBezTo>
                <a:close/>
                <a:moveTo>
                  <a:pt x="2084851" y="212492"/>
                </a:moveTo>
                <a:cubicBezTo>
                  <a:pt x="2090686" y="212492"/>
                  <a:pt x="2097249" y="219497"/>
                  <a:pt x="2097249" y="227280"/>
                </a:cubicBezTo>
                <a:cubicBezTo>
                  <a:pt x="2097249" y="235842"/>
                  <a:pt x="2090686" y="242069"/>
                  <a:pt x="2084851" y="242069"/>
                </a:cubicBezTo>
                <a:cubicBezTo>
                  <a:pt x="2076829" y="242069"/>
                  <a:pt x="2070995" y="235842"/>
                  <a:pt x="2070995" y="227280"/>
                </a:cubicBezTo>
                <a:cubicBezTo>
                  <a:pt x="2070995" y="219497"/>
                  <a:pt x="2076829" y="212492"/>
                  <a:pt x="2084851" y="212492"/>
                </a:cubicBezTo>
                <a:close/>
                <a:moveTo>
                  <a:pt x="2011835" y="212492"/>
                </a:moveTo>
                <a:cubicBezTo>
                  <a:pt x="2019855" y="212492"/>
                  <a:pt x="2026421" y="219497"/>
                  <a:pt x="2026421" y="227280"/>
                </a:cubicBezTo>
                <a:cubicBezTo>
                  <a:pt x="2026421" y="235842"/>
                  <a:pt x="2019855" y="242069"/>
                  <a:pt x="2011835" y="242069"/>
                </a:cubicBezTo>
                <a:cubicBezTo>
                  <a:pt x="2006003" y="242069"/>
                  <a:pt x="2000168" y="235842"/>
                  <a:pt x="2000168" y="227280"/>
                </a:cubicBezTo>
                <a:cubicBezTo>
                  <a:pt x="2000168" y="219497"/>
                  <a:pt x="2006003" y="212492"/>
                  <a:pt x="2011835" y="212492"/>
                </a:cubicBezTo>
                <a:close/>
                <a:moveTo>
                  <a:pt x="1938362" y="212492"/>
                </a:moveTo>
                <a:cubicBezTo>
                  <a:pt x="1946388" y="212492"/>
                  <a:pt x="1952222" y="219497"/>
                  <a:pt x="1952222" y="227280"/>
                </a:cubicBezTo>
                <a:cubicBezTo>
                  <a:pt x="1952222" y="235842"/>
                  <a:pt x="1946388" y="242069"/>
                  <a:pt x="1938362" y="242069"/>
                </a:cubicBezTo>
                <a:cubicBezTo>
                  <a:pt x="1932531" y="242069"/>
                  <a:pt x="1925971" y="235842"/>
                  <a:pt x="1925971" y="227280"/>
                </a:cubicBezTo>
                <a:cubicBezTo>
                  <a:pt x="1925971" y="219497"/>
                  <a:pt x="1931072" y="212492"/>
                  <a:pt x="1938362" y="212492"/>
                </a:cubicBezTo>
                <a:close/>
                <a:moveTo>
                  <a:pt x="1867530" y="212492"/>
                </a:moveTo>
                <a:cubicBezTo>
                  <a:pt x="1875550" y="212492"/>
                  <a:pt x="1881387" y="219497"/>
                  <a:pt x="1881387" y="227280"/>
                </a:cubicBezTo>
                <a:cubicBezTo>
                  <a:pt x="1881387" y="235842"/>
                  <a:pt x="1875550" y="242069"/>
                  <a:pt x="1867530" y="242069"/>
                </a:cubicBezTo>
                <a:cubicBezTo>
                  <a:pt x="1860238" y="242069"/>
                  <a:pt x="1855129" y="235842"/>
                  <a:pt x="1855129" y="227280"/>
                </a:cubicBezTo>
                <a:cubicBezTo>
                  <a:pt x="1855129" y="219497"/>
                  <a:pt x="1860238" y="212492"/>
                  <a:pt x="1867530" y="212492"/>
                </a:cubicBezTo>
                <a:close/>
                <a:moveTo>
                  <a:pt x="1799087" y="212492"/>
                </a:moveTo>
                <a:cubicBezTo>
                  <a:pt x="1807649" y="212492"/>
                  <a:pt x="1813879" y="219497"/>
                  <a:pt x="1813879" y="227280"/>
                </a:cubicBezTo>
                <a:cubicBezTo>
                  <a:pt x="1813879" y="235842"/>
                  <a:pt x="1807649" y="242069"/>
                  <a:pt x="1799087" y="242069"/>
                </a:cubicBezTo>
                <a:cubicBezTo>
                  <a:pt x="1790527" y="242069"/>
                  <a:pt x="1784303" y="235842"/>
                  <a:pt x="1784303" y="227280"/>
                </a:cubicBezTo>
                <a:cubicBezTo>
                  <a:pt x="1784303" y="219497"/>
                  <a:pt x="1790527" y="212492"/>
                  <a:pt x="1799087" y="212492"/>
                </a:cubicBezTo>
                <a:close/>
                <a:moveTo>
                  <a:pt x="1728262" y="212492"/>
                </a:moveTo>
                <a:cubicBezTo>
                  <a:pt x="1736828" y="212492"/>
                  <a:pt x="1743052" y="219497"/>
                  <a:pt x="1743052" y="227280"/>
                </a:cubicBezTo>
                <a:cubicBezTo>
                  <a:pt x="1743052" y="235842"/>
                  <a:pt x="1736828" y="242069"/>
                  <a:pt x="1728262" y="242069"/>
                </a:cubicBezTo>
                <a:cubicBezTo>
                  <a:pt x="1719700" y="242069"/>
                  <a:pt x="1713472" y="235842"/>
                  <a:pt x="1713472" y="227280"/>
                </a:cubicBezTo>
                <a:cubicBezTo>
                  <a:pt x="1713472" y="219497"/>
                  <a:pt x="1719700" y="212492"/>
                  <a:pt x="1728262" y="212492"/>
                </a:cubicBezTo>
                <a:close/>
                <a:moveTo>
                  <a:pt x="1656498" y="212492"/>
                </a:moveTo>
                <a:cubicBezTo>
                  <a:pt x="1663792" y="212492"/>
                  <a:pt x="1668900" y="219497"/>
                  <a:pt x="1668900" y="227280"/>
                </a:cubicBezTo>
                <a:cubicBezTo>
                  <a:pt x="1668900" y="235842"/>
                  <a:pt x="1663792" y="242069"/>
                  <a:pt x="1656498" y="242069"/>
                </a:cubicBezTo>
                <a:cubicBezTo>
                  <a:pt x="1648481" y="242069"/>
                  <a:pt x="1642655" y="235842"/>
                  <a:pt x="1642655" y="227280"/>
                </a:cubicBezTo>
                <a:cubicBezTo>
                  <a:pt x="1642655" y="219497"/>
                  <a:pt x="1648481" y="212492"/>
                  <a:pt x="1656498" y="212492"/>
                </a:cubicBezTo>
                <a:close/>
                <a:moveTo>
                  <a:pt x="1582299" y="212492"/>
                </a:moveTo>
                <a:cubicBezTo>
                  <a:pt x="1588134" y="212492"/>
                  <a:pt x="1594704" y="219497"/>
                  <a:pt x="1594704" y="227280"/>
                </a:cubicBezTo>
                <a:cubicBezTo>
                  <a:pt x="1594704" y="235842"/>
                  <a:pt x="1588134" y="242069"/>
                  <a:pt x="1582299" y="242069"/>
                </a:cubicBezTo>
                <a:cubicBezTo>
                  <a:pt x="1574277" y="242069"/>
                  <a:pt x="1568441" y="235842"/>
                  <a:pt x="1568441" y="227280"/>
                </a:cubicBezTo>
                <a:cubicBezTo>
                  <a:pt x="1568441" y="219497"/>
                  <a:pt x="1574277" y="212492"/>
                  <a:pt x="1582299" y="212492"/>
                </a:cubicBezTo>
                <a:close/>
                <a:moveTo>
                  <a:pt x="1512198" y="212492"/>
                </a:moveTo>
                <a:cubicBezTo>
                  <a:pt x="1518035" y="212492"/>
                  <a:pt x="1523867" y="219497"/>
                  <a:pt x="1523867" y="227280"/>
                </a:cubicBezTo>
                <a:cubicBezTo>
                  <a:pt x="1523867" y="235842"/>
                  <a:pt x="1518035" y="242069"/>
                  <a:pt x="1512198" y="242069"/>
                </a:cubicBezTo>
                <a:cubicBezTo>
                  <a:pt x="1504174" y="242069"/>
                  <a:pt x="1497612" y="235842"/>
                  <a:pt x="1497612" y="227280"/>
                </a:cubicBezTo>
                <a:cubicBezTo>
                  <a:pt x="1497612" y="219497"/>
                  <a:pt x="1504174" y="212492"/>
                  <a:pt x="1512198" y="212492"/>
                </a:cubicBezTo>
                <a:close/>
                <a:moveTo>
                  <a:pt x="1439173" y="212492"/>
                </a:moveTo>
                <a:cubicBezTo>
                  <a:pt x="1447191" y="212492"/>
                  <a:pt x="1453026" y="219497"/>
                  <a:pt x="1453026" y="227280"/>
                </a:cubicBezTo>
                <a:cubicBezTo>
                  <a:pt x="1453026" y="235842"/>
                  <a:pt x="1447191" y="242069"/>
                  <a:pt x="1439173" y="242069"/>
                </a:cubicBezTo>
                <a:cubicBezTo>
                  <a:pt x="1433339" y="242069"/>
                  <a:pt x="1426777" y="235842"/>
                  <a:pt x="1426777" y="227280"/>
                </a:cubicBezTo>
                <a:cubicBezTo>
                  <a:pt x="1426777" y="219497"/>
                  <a:pt x="1433339" y="212492"/>
                  <a:pt x="1439173" y="212492"/>
                </a:cubicBezTo>
                <a:close/>
                <a:moveTo>
                  <a:pt x="1368349" y="212492"/>
                </a:moveTo>
                <a:cubicBezTo>
                  <a:pt x="1376368" y="212492"/>
                  <a:pt x="1382203" y="219497"/>
                  <a:pt x="1382203" y="227280"/>
                </a:cubicBezTo>
                <a:cubicBezTo>
                  <a:pt x="1382203" y="235842"/>
                  <a:pt x="1376368" y="242069"/>
                  <a:pt x="1368349" y="242069"/>
                </a:cubicBezTo>
                <a:cubicBezTo>
                  <a:pt x="1362513" y="242069"/>
                  <a:pt x="1355950" y="235842"/>
                  <a:pt x="1355950" y="227280"/>
                </a:cubicBezTo>
                <a:cubicBezTo>
                  <a:pt x="1355950" y="219497"/>
                  <a:pt x="1362513" y="212492"/>
                  <a:pt x="1368349" y="212492"/>
                </a:cubicBezTo>
                <a:close/>
                <a:moveTo>
                  <a:pt x="1297520" y="212492"/>
                </a:moveTo>
                <a:cubicBezTo>
                  <a:pt x="1305540" y="212492"/>
                  <a:pt x="1311374" y="219497"/>
                  <a:pt x="1311374" y="227280"/>
                </a:cubicBezTo>
                <a:cubicBezTo>
                  <a:pt x="1311374" y="235842"/>
                  <a:pt x="1305540" y="242069"/>
                  <a:pt x="1297520" y="242069"/>
                </a:cubicBezTo>
                <a:cubicBezTo>
                  <a:pt x="1289498" y="242069"/>
                  <a:pt x="1285121" y="235842"/>
                  <a:pt x="1285121" y="227280"/>
                </a:cubicBezTo>
                <a:cubicBezTo>
                  <a:pt x="1285121" y="219497"/>
                  <a:pt x="1289498" y="212492"/>
                  <a:pt x="1297520" y="212492"/>
                </a:cubicBezTo>
                <a:close/>
                <a:moveTo>
                  <a:pt x="1225708" y="212492"/>
                </a:moveTo>
                <a:cubicBezTo>
                  <a:pt x="1233489" y="212492"/>
                  <a:pt x="1240496" y="219497"/>
                  <a:pt x="1240496" y="227280"/>
                </a:cubicBezTo>
                <a:cubicBezTo>
                  <a:pt x="1240496" y="235842"/>
                  <a:pt x="1233489" y="242069"/>
                  <a:pt x="1225708" y="242069"/>
                </a:cubicBezTo>
                <a:cubicBezTo>
                  <a:pt x="1217159" y="242069"/>
                  <a:pt x="1210934" y="235842"/>
                  <a:pt x="1210934" y="227280"/>
                </a:cubicBezTo>
                <a:cubicBezTo>
                  <a:pt x="1210934" y="219497"/>
                  <a:pt x="1217159" y="212492"/>
                  <a:pt x="1225708" y="212492"/>
                </a:cubicBezTo>
                <a:close/>
                <a:moveTo>
                  <a:pt x="1154891" y="212492"/>
                </a:moveTo>
                <a:cubicBezTo>
                  <a:pt x="1162674" y="212492"/>
                  <a:pt x="1169683" y="219497"/>
                  <a:pt x="1169683" y="227280"/>
                </a:cubicBezTo>
                <a:cubicBezTo>
                  <a:pt x="1169683" y="235842"/>
                  <a:pt x="1162674" y="242069"/>
                  <a:pt x="1154891" y="242069"/>
                </a:cubicBezTo>
                <a:cubicBezTo>
                  <a:pt x="1146329" y="242069"/>
                  <a:pt x="1140105" y="235842"/>
                  <a:pt x="1140105" y="227280"/>
                </a:cubicBezTo>
                <a:cubicBezTo>
                  <a:pt x="1140105" y="219497"/>
                  <a:pt x="1146329" y="212492"/>
                  <a:pt x="1154891" y="212492"/>
                </a:cubicBezTo>
                <a:close/>
                <a:moveTo>
                  <a:pt x="1084063" y="212492"/>
                </a:moveTo>
                <a:cubicBezTo>
                  <a:pt x="1091842" y="212492"/>
                  <a:pt x="1098847" y="219497"/>
                  <a:pt x="1098847" y="227280"/>
                </a:cubicBezTo>
                <a:cubicBezTo>
                  <a:pt x="1098847" y="235842"/>
                  <a:pt x="1091842" y="242069"/>
                  <a:pt x="1084063" y="242069"/>
                </a:cubicBezTo>
                <a:cubicBezTo>
                  <a:pt x="1075503" y="242069"/>
                  <a:pt x="1069276" y="235842"/>
                  <a:pt x="1069276" y="227280"/>
                </a:cubicBezTo>
                <a:cubicBezTo>
                  <a:pt x="1069276" y="219497"/>
                  <a:pt x="1075503" y="212492"/>
                  <a:pt x="1084063" y="212492"/>
                </a:cubicBezTo>
                <a:close/>
                <a:moveTo>
                  <a:pt x="3013723" y="141661"/>
                </a:moveTo>
                <a:cubicBezTo>
                  <a:pt x="3021310" y="141661"/>
                  <a:pt x="3028140" y="148224"/>
                  <a:pt x="3028140" y="155517"/>
                </a:cubicBezTo>
                <a:cubicBezTo>
                  <a:pt x="3028140" y="162080"/>
                  <a:pt x="3021310" y="167915"/>
                  <a:pt x="3013723" y="167915"/>
                </a:cubicBezTo>
                <a:cubicBezTo>
                  <a:pt x="3005376" y="167915"/>
                  <a:pt x="2998545" y="162080"/>
                  <a:pt x="2998545" y="155517"/>
                </a:cubicBezTo>
                <a:cubicBezTo>
                  <a:pt x="2998545" y="148224"/>
                  <a:pt x="3005376" y="141661"/>
                  <a:pt x="3013723" y="141661"/>
                </a:cubicBezTo>
                <a:close/>
                <a:moveTo>
                  <a:pt x="2942497" y="141661"/>
                </a:moveTo>
                <a:cubicBezTo>
                  <a:pt x="2951061" y="141661"/>
                  <a:pt x="2957293" y="148224"/>
                  <a:pt x="2957293" y="155517"/>
                </a:cubicBezTo>
                <a:cubicBezTo>
                  <a:pt x="2957293" y="162080"/>
                  <a:pt x="2951061" y="167915"/>
                  <a:pt x="2942497" y="167915"/>
                </a:cubicBezTo>
                <a:cubicBezTo>
                  <a:pt x="2934719" y="167915"/>
                  <a:pt x="2927716" y="162080"/>
                  <a:pt x="2927716" y="155517"/>
                </a:cubicBezTo>
                <a:cubicBezTo>
                  <a:pt x="2927716" y="148224"/>
                  <a:pt x="2934719" y="141661"/>
                  <a:pt x="2942497" y="141661"/>
                </a:cubicBezTo>
                <a:close/>
                <a:moveTo>
                  <a:pt x="2867363" y="141661"/>
                </a:moveTo>
                <a:cubicBezTo>
                  <a:pt x="2875389" y="141661"/>
                  <a:pt x="2879765" y="148224"/>
                  <a:pt x="2879765" y="155517"/>
                </a:cubicBezTo>
                <a:cubicBezTo>
                  <a:pt x="2879765" y="162080"/>
                  <a:pt x="2875389" y="167915"/>
                  <a:pt x="2867363" y="167915"/>
                </a:cubicBezTo>
                <a:cubicBezTo>
                  <a:pt x="2860073" y="167915"/>
                  <a:pt x="2853510" y="162080"/>
                  <a:pt x="2853510" y="155517"/>
                </a:cubicBezTo>
                <a:cubicBezTo>
                  <a:pt x="2853510" y="148224"/>
                  <a:pt x="2860073" y="141661"/>
                  <a:pt x="2867363" y="141661"/>
                </a:cubicBezTo>
                <a:close/>
                <a:moveTo>
                  <a:pt x="2796538" y="141661"/>
                </a:moveTo>
                <a:cubicBezTo>
                  <a:pt x="2803103" y="141661"/>
                  <a:pt x="2808940" y="148224"/>
                  <a:pt x="2808940" y="155517"/>
                </a:cubicBezTo>
                <a:cubicBezTo>
                  <a:pt x="2808940" y="162080"/>
                  <a:pt x="2803103" y="167915"/>
                  <a:pt x="2796538" y="167915"/>
                </a:cubicBezTo>
                <a:cubicBezTo>
                  <a:pt x="2789246" y="167915"/>
                  <a:pt x="2782683" y="162080"/>
                  <a:pt x="2782683" y="155517"/>
                </a:cubicBezTo>
                <a:cubicBezTo>
                  <a:pt x="2782683" y="148224"/>
                  <a:pt x="2789246" y="141661"/>
                  <a:pt x="2796538" y="141661"/>
                </a:cubicBezTo>
                <a:close/>
                <a:moveTo>
                  <a:pt x="2725703" y="141661"/>
                </a:moveTo>
                <a:cubicBezTo>
                  <a:pt x="2731538" y="141661"/>
                  <a:pt x="2738105" y="148224"/>
                  <a:pt x="2738105" y="155517"/>
                </a:cubicBezTo>
                <a:cubicBezTo>
                  <a:pt x="2738105" y="162080"/>
                  <a:pt x="2731538" y="167915"/>
                  <a:pt x="2725703" y="167915"/>
                </a:cubicBezTo>
                <a:cubicBezTo>
                  <a:pt x="2717686" y="167915"/>
                  <a:pt x="2711852" y="162080"/>
                  <a:pt x="2711852" y="155517"/>
                </a:cubicBezTo>
                <a:cubicBezTo>
                  <a:pt x="2711852" y="148224"/>
                  <a:pt x="2717686" y="141661"/>
                  <a:pt x="2725703" y="141661"/>
                </a:cubicBezTo>
                <a:close/>
                <a:moveTo>
                  <a:pt x="2653420" y="141661"/>
                </a:moveTo>
                <a:cubicBezTo>
                  <a:pt x="2660711" y="141661"/>
                  <a:pt x="2667273" y="148224"/>
                  <a:pt x="2667273" y="155517"/>
                </a:cubicBezTo>
                <a:cubicBezTo>
                  <a:pt x="2667273" y="162080"/>
                  <a:pt x="2660711" y="167915"/>
                  <a:pt x="2653420" y="167915"/>
                </a:cubicBezTo>
                <a:cubicBezTo>
                  <a:pt x="2646857" y="167915"/>
                  <a:pt x="2641021" y="162080"/>
                  <a:pt x="2641021" y="155517"/>
                </a:cubicBezTo>
                <a:cubicBezTo>
                  <a:pt x="2641021" y="148224"/>
                  <a:pt x="2646857" y="141661"/>
                  <a:pt x="2653420" y="141661"/>
                </a:cubicBezTo>
                <a:close/>
                <a:moveTo>
                  <a:pt x="2582586" y="141661"/>
                </a:moveTo>
                <a:cubicBezTo>
                  <a:pt x="2589878" y="141661"/>
                  <a:pt x="2596442" y="148224"/>
                  <a:pt x="2596442" y="155517"/>
                </a:cubicBezTo>
                <a:cubicBezTo>
                  <a:pt x="2596442" y="162080"/>
                  <a:pt x="2589878" y="167915"/>
                  <a:pt x="2582586" y="167915"/>
                </a:cubicBezTo>
                <a:cubicBezTo>
                  <a:pt x="2576024" y="167915"/>
                  <a:pt x="2570189" y="162080"/>
                  <a:pt x="2570189" y="155517"/>
                </a:cubicBezTo>
                <a:cubicBezTo>
                  <a:pt x="2570189" y="148224"/>
                  <a:pt x="2576024" y="141661"/>
                  <a:pt x="2582586" y="141661"/>
                </a:cubicBezTo>
                <a:close/>
                <a:moveTo>
                  <a:pt x="2511034" y="141661"/>
                </a:moveTo>
                <a:cubicBezTo>
                  <a:pt x="2519052" y="141661"/>
                  <a:pt x="2525616" y="148224"/>
                  <a:pt x="2525616" y="155517"/>
                </a:cubicBezTo>
                <a:cubicBezTo>
                  <a:pt x="2525616" y="162080"/>
                  <a:pt x="2519052" y="167915"/>
                  <a:pt x="2511034" y="167915"/>
                </a:cubicBezTo>
                <a:cubicBezTo>
                  <a:pt x="2503743" y="167915"/>
                  <a:pt x="2499364" y="162080"/>
                  <a:pt x="2499364" y="155517"/>
                </a:cubicBezTo>
                <a:cubicBezTo>
                  <a:pt x="2499364" y="148224"/>
                  <a:pt x="2503743" y="141661"/>
                  <a:pt x="2511034" y="141661"/>
                </a:cubicBezTo>
                <a:close/>
                <a:moveTo>
                  <a:pt x="2439946" y="141661"/>
                </a:moveTo>
                <a:cubicBezTo>
                  <a:pt x="2448505" y="141661"/>
                  <a:pt x="2454734" y="148224"/>
                  <a:pt x="2454734" y="155517"/>
                </a:cubicBezTo>
                <a:cubicBezTo>
                  <a:pt x="2454734" y="162080"/>
                  <a:pt x="2448505" y="167915"/>
                  <a:pt x="2439946" y="167915"/>
                </a:cubicBezTo>
                <a:cubicBezTo>
                  <a:pt x="2432165" y="167915"/>
                  <a:pt x="2425159" y="162080"/>
                  <a:pt x="2425159" y="155517"/>
                </a:cubicBezTo>
                <a:cubicBezTo>
                  <a:pt x="2425159" y="148224"/>
                  <a:pt x="2432165" y="141661"/>
                  <a:pt x="2439946" y="141661"/>
                </a:cubicBezTo>
                <a:close/>
                <a:moveTo>
                  <a:pt x="2369114" y="141661"/>
                </a:moveTo>
                <a:cubicBezTo>
                  <a:pt x="2377674" y="141661"/>
                  <a:pt x="2383900" y="148224"/>
                  <a:pt x="2383900" y="155517"/>
                </a:cubicBezTo>
                <a:cubicBezTo>
                  <a:pt x="2383900" y="162080"/>
                  <a:pt x="2377674" y="167915"/>
                  <a:pt x="2369114" y="167915"/>
                </a:cubicBezTo>
                <a:cubicBezTo>
                  <a:pt x="2361331" y="167915"/>
                  <a:pt x="2354323" y="163539"/>
                  <a:pt x="2354323" y="155517"/>
                </a:cubicBezTo>
                <a:cubicBezTo>
                  <a:pt x="2354323" y="148224"/>
                  <a:pt x="2361331" y="141661"/>
                  <a:pt x="2369114" y="141661"/>
                </a:cubicBezTo>
                <a:close/>
                <a:moveTo>
                  <a:pt x="2298283" y="141661"/>
                </a:moveTo>
                <a:cubicBezTo>
                  <a:pt x="2306842" y="141661"/>
                  <a:pt x="2313070" y="148224"/>
                  <a:pt x="2313070" y="155517"/>
                </a:cubicBezTo>
                <a:cubicBezTo>
                  <a:pt x="2313070" y="163539"/>
                  <a:pt x="2306842" y="167915"/>
                  <a:pt x="2298283" y="167915"/>
                </a:cubicBezTo>
                <a:cubicBezTo>
                  <a:pt x="2290497" y="167915"/>
                  <a:pt x="2283493" y="163539"/>
                  <a:pt x="2283493" y="155517"/>
                </a:cubicBezTo>
                <a:cubicBezTo>
                  <a:pt x="2283493" y="148224"/>
                  <a:pt x="2290497" y="141661"/>
                  <a:pt x="2298283" y="141661"/>
                </a:cubicBezTo>
                <a:close/>
                <a:moveTo>
                  <a:pt x="2226517" y="141661"/>
                </a:moveTo>
                <a:cubicBezTo>
                  <a:pt x="2234542" y="141661"/>
                  <a:pt x="2238916" y="148224"/>
                  <a:pt x="2238916" y="155517"/>
                </a:cubicBezTo>
                <a:cubicBezTo>
                  <a:pt x="2238916" y="163539"/>
                  <a:pt x="2234542" y="167915"/>
                  <a:pt x="2226517" y="167915"/>
                </a:cubicBezTo>
                <a:cubicBezTo>
                  <a:pt x="2218495" y="167915"/>
                  <a:pt x="2212659" y="163539"/>
                  <a:pt x="2212659" y="155517"/>
                </a:cubicBezTo>
                <a:cubicBezTo>
                  <a:pt x="2212659" y="148224"/>
                  <a:pt x="2218495" y="141661"/>
                  <a:pt x="2226517" y="141661"/>
                </a:cubicBezTo>
                <a:close/>
                <a:moveTo>
                  <a:pt x="2155683" y="141661"/>
                </a:moveTo>
                <a:cubicBezTo>
                  <a:pt x="2161520" y="141661"/>
                  <a:pt x="2168084" y="148224"/>
                  <a:pt x="2168084" y="155517"/>
                </a:cubicBezTo>
                <a:cubicBezTo>
                  <a:pt x="2168084" y="163539"/>
                  <a:pt x="2161520" y="167915"/>
                  <a:pt x="2155683" y="167915"/>
                </a:cubicBezTo>
                <a:cubicBezTo>
                  <a:pt x="2147663" y="167915"/>
                  <a:pt x="2141827" y="163539"/>
                  <a:pt x="2141827" y="155517"/>
                </a:cubicBezTo>
                <a:cubicBezTo>
                  <a:pt x="2141827" y="148224"/>
                  <a:pt x="2147663" y="141661"/>
                  <a:pt x="2155683" y="141661"/>
                </a:cubicBezTo>
                <a:close/>
                <a:moveTo>
                  <a:pt x="2084851" y="141661"/>
                </a:moveTo>
                <a:cubicBezTo>
                  <a:pt x="2090686" y="141661"/>
                  <a:pt x="2097249" y="148224"/>
                  <a:pt x="2097249" y="155517"/>
                </a:cubicBezTo>
                <a:cubicBezTo>
                  <a:pt x="2097249" y="163539"/>
                  <a:pt x="2090686" y="167915"/>
                  <a:pt x="2084851" y="167915"/>
                </a:cubicBezTo>
                <a:cubicBezTo>
                  <a:pt x="2076829" y="167915"/>
                  <a:pt x="2070995" y="163539"/>
                  <a:pt x="2070995" y="155517"/>
                </a:cubicBezTo>
                <a:cubicBezTo>
                  <a:pt x="2070995" y="148224"/>
                  <a:pt x="2076829" y="141661"/>
                  <a:pt x="2084851" y="141661"/>
                </a:cubicBezTo>
                <a:close/>
                <a:moveTo>
                  <a:pt x="2011835" y="141661"/>
                </a:moveTo>
                <a:cubicBezTo>
                  <a:pt x="2019855" y="141661"/>
                  <a:pt x="2026421" y="148224"/>
                  <a:pt x="2026421" y="155517"/>
                </a:cubicBezTo>
                <a:cubicBezTo>
                  <a:pt x="2026421" y="163539"/>
                  <a:pt x="2019855" y="167915"/>
                  <a:pt x="2011835" y="167915"/>
                </a:cubicBezTo>
                <a:cubicBezTo>
                  <a:pt x="2006003" y="167915"/>
                  <a:pt x="2000168" y="163539"/>
                  <a:pt x="2000168" y="155517"/>
                </a:cubicBezTo>
                <a:cubicBezTo>
                  <a:pt x="2000168" y="148224"/>
                  <a:pt x="2006003" y="141661"/>
                  <a:pt x="2011835" y="141661"/>
                </a:cubicBezTo>
                <a:close/>
                <a:moveTo>
                  <a:pt x="1938365" y="141661"/>
                </a:moveTo>
                <a:cubicBezTo>
                  <a:pt x="1946388" y="141661"/>
                  <a:pt x="1952222" y="148224"/>
                  <a:pt x="1952222" y="155517"/>
                </a:cubicBezTo>
                <a:cubicBezTo>
                  <a:pt x="1952222" y="163539"/>
                  <a:pt x="1946388" y="167915"/>
                  <a:pt x="1938365" y="167915"/>
                </a:cubicBezTo>
                <a:cubicBezTo>
                  <a:pt x="1931072" y="167915"/>
                  <a:pt x="1925971" y="163539"/>
                  <a:pt x="1925971" y="155517"/>
                </a:cubicBezTo>
                <a:cubicBezTo>
                  <a:pt x="1925971" y="148224"/>
                  <a:pt x="1931072" y="141661"/>
                  <a:pt x="1938365" y="141661"/>
                </a:cubicBezTo>
                <a:close/>
                <a:moveTo>
                  <a:pt x="1869922" y="141661"/>
                </a:moveTo>
                <a:cubicBezTo>
                  <a:pt x="1878483" y="141661"/>
                  <a:pt x="1884712" y="148224"/>
                  <a:pt x="1884712" y="155517"/>
                </a:cubicBezTo>
                <a:cubicBezTo>
                  <a:pt x="1884712" y="163539"/>
                  <a:pt x="1878483" y="167915"/>
                  <a:pt x="1869922" y="167915"/>
                </a:cubicBezTo>
                <a:cubicBezTo>
                  <a:pt x="1862138" y="167915"/>
                  <a:pt x="1855131" y="163539"/>
                  <a:pt x="1855131" y="155517"/>
                </a:cubicBezTo>
                <a:cubicBezTo>
                  <a:pt x="1855131" y="148224"/>
                  <a:pt x="1862138" y="141661"/>
                  <a:pt x="1869922" y="141661"/>
                </a:cubicBezTo>
                <a:close/>
                <a:moveTo>
                  <a:pt x="1799087" y="141661"/>
                </a:moveTo>
                <a:cubicBezTo>
                  <a:pt x="1807649" y="141661"/>
                  <a:pt x="1813879" y="148224"/>
                  <a:pt x="1813879" y="155517"/>
                </a:cubicBezTo>
                <a:cubicBezTo>
                  <a:pt x="1813879" y="163539"/>
                  <a:pt x="1807649" y="167915"/>
                  <a:pt x="1799087" y="167915"/>
                </a:cubicBezTo>
                <a:cubicBezTo>
                  <a:pt x="1790527" y="167915"/>
                  <a:pt x="1784303" y="163539"/>
                  <a:pt x="1784303" y="155517"/>
                </a:cubicBezTo>
                <a:cubicBezTo>
                  <a:pt x="1784303" y="148224"/>
                  <a:pt x="1790527" y="141661"/>
                  <a:pt x="1799087" y="141661"/>
                </a:cubicBezTo>
                <a:close/>
                <a:moveTo>
                  <a:pt x="1728262" y="141661"/>
                </a:moveTo>
                <a:cubicBezTo>
                  <a:pt x="1736828" y="141661"/>
                  <a:pt x="1743052" y="148224"/>
                  <a:pt x="1743052" y="155517"/>
                </a:cubicBezTo>
                <a:cubicBezTo>
                  <a:pt x="1743052" y="163539"/>
                  <a:pt x="1736828" y="167915"/>
                  <a:pt x="1728262" y="167915"/>
                </a:cubicBezTo>
                <a:cubicBezTo>
                  <a:pt x="1719700" y="167915"/>
                  <a:pt x="1713474" y="163539"/>
                  <a:pt x="1713474" y="155517"/>
                </a:cubicBezTo>
                <a:cubicBezTo>
                  <a:pt x="1713474" y="148224"/>
                  <a:pt x="1719700" y="141661"/>
                  <a:pt x="1728262" y="141661"/>
                </a:cubicBezTo>
                <a:close/>
                <a:moveTo>
                  <a:pt x="1656501" y="141661"/>
                </a:moveTo>
                <a:cubicBezTo>
                  <a:pt x="1663792" y="141661"/>
                  <a:pt x="1668900" y="148666"/>
                  <a:pt x="1668900" y="156450"/>
                </a:cubicBezTo>
                <a:cubicBezTo>
                  <a:pt x="1668900" y="165012"/>
                  <a:pt x="1663792" y="171239"/>
                  <a:pt x="1656501" y="171239"/>
                </a:cubicBezTo>
                <a:cubicBezTo>
                  <a:pt x="1648481" y="171239"/>
                  <a:pt x="1642655" y="165012"/>
                  <a:pt x="1642655" y="156450"/>
                </a:cubicBezTo>
                <a:cubicBezTo>
                  <a:pt x="1642655" y="148666"/>
                  <a:pt x="1648481" y="141661"/>
                  <a:pt x="1656501" y="141661"/>
                </a:cubicBezTo>
                <a:close/>
                <a:moveTo>
                  <a:pt x="1582299" y="141661"/>
                </a:moveTo>
                <a:cubicBezTo>
                  <a:pt x="1588134" y="141661"/>
                  <a:pt x="1594704" y="148666"/>
                  <a:pt x="1594704" y="156450"/>
                </a:cubicBezTo>
                <a:cubicBezTo>
                  <a:pt x="1594704" y="165012"/>
                  <a:pt x="1588134" y="171239"/>
                  <a:pt x="1582299" y="171239"/>
                </a:cubicBezTo>
                <a:cubicBezTo>
                  <a:pt x="1574277" y="171239"/>
                  <a:pt x="1568444" y="165012"/>
                  <a:pt x="1568444" y="156450"/>
                </a:cubicBezTo>
                <a:cubicBezTo>
                  <a:pt x="1568444" y="148666"/>
                  <a:pt x="1574277" y="141661"/>
                  <a:pt x="1582299" y="141661"/>
                </a:cubicBezTo>
                <a:close/>
                <a:moveTo>
                  <a:pt x="1512199" y="141661"/>
                </a:moveTo>
                <a:cubicBezTo>
                  <a:pt x="1518035" y="141661"/>
                  <a:pt x="1523867" y="148666"/>
                  <a:pt x="1523867" y="156450"/>
                </a:cubicBezTo>
                <a:cubicBezTo>
                  <a:pt x="1523867" y="165012"/>
                  <a:pt x="1518035" y="171239"/>
                  <a:pt x="1512199" y="171239"/>
                </a:cubicBezTo>
                <a:cubicBezTo>
                  <a:pt x="1504174" y="171239"/>
                  <a:pt x="1497612" y="165012"/>
                  <a:pt x="1497612" y="156450"/>
                </a:cubicBezTo>
                <a:cubicBezTo>
                  <a:pt x="1497612" y="148666"/>
                  <a:pt x="1504174" y="141661"/>
                  <a:pt x="1512199" y="141661"/>
                </a:cubicBezTo>
                <a:close/>
                <a:moveTo>
                  <a:pt x="1439173" y="141661"/>
                </a:moveTo>
                <a:cubicBezTo>
                  <a:pt x="1447191" y="141661"/>
                  <a:pt x="1453026" y="148666"/>
                  <a:pt x="1453026" y="156450"/>
                </a:cubicBezTo>
                <a:cubicBezTo>
                  <a:pt x="1453026" y="165012"/>
                  <a:pt x="1447191" y="171239"/>
                  <a:pt x="1439173" y="171239"/>
                </a:cubicBezTo>
                <a:cubicBezTo>
                  <a:pt x="1433339" y="171239"/>
                  <a:pt x="1426777" y="165012"/>
                  <a:pt x="1426777" y="156450"/>
                </a:cubicBezTo>
                <a:cubicBezTo>
                  <a:pt x="1426777" y="148666"/>
                  <a:pt x="1433339" y="141661"/>
                  <a:pt x="1439173" y="141661"/>
                </a:cubicBezTo>
                <a:close/>
                <a:moveTo>
                  <a:pt x="1368349" y="141661"/>
                </a:moveTo>
                <a:cubicBezTo>
                  <a:pt x="1376368" y="141661"/>
                  <a:pt x="1382203" y="148666"/>
                  <a:pt x="1382203" y="156450"/>
                </a:cubicBezTo>
                <a:cubicBezTo>
                  <a:pt x="1382203" y="165012"/>
                  <a:pt x="1376368" y="171239"/>
                  <a:pt x="1368349" y="171239"/>
                </a:cubicBezTo>
                <a:cubicBezTo>
                  <a:pt x="1362516" y="171239"/>
                  <a:pt x="1355953" y="165012"/>
                  <a:pt x="1355953" y="156450"/>
                </a:cubicBezTo>
                <a:cubicBezTo>
                  <a:pt x="1355953" y="148666"/>
                  <a:pt x="1362516" y="141661"/>
                  <a:pt x="1368349" y="141661"/>
                </a:cubicBezTo>
                <a:close/>
                <a:moveTo>
                  <a:pt x="1297520" y="141661"/>
                </a:moveTo>
                <a:cubicBezTo>
                  <a:pt x="1305540" y="141661"/>
                  <a:pt x="1311374" y="148666"/>
                  <a:pt x="1311374" y="156450"/>
                </a:cubicBezTo>
                <a:cubicBezTo>
                  <a:pt x="1311374" y="165012"/>
                  <a:pt x="1305540" y="171239"/>
                  <a:pt x="1297520" y="171239"/>
                </a:cubicBezTo>
                <a:cubicBezTo>
                  <a:pt x="1289498" y="171239"/>
                  <a:pt x="1285121" y="165012"/>
                  <a:pt x="1285121" y="156450"/>
                </a:cubicBezTo>
                <a:cubicBezTo>
                  <a:pt x="1285121" y="148666"/>
                  <a:pt x="1289498" y="141661"/>
                  <a:pt x="1297520" y="141661"/>
                </a:cubicBezTo>
                <a:close/>
                <a:moveTo>
                  <a:pt x="2796538" y="70831"/>
                </a:moveTo>
                <a:cubicBezTo>
                  <a:pt x="2803103" y="70831"/>
                  <a:pt x="2808940" y="76665"/>
                  <a:pt x="2808940" y="84687"/>
                </a:cubicBezTo>
                <a:cubicBezTo>
                  <a:pt x="2808940" y="90521"/>
                  <a:pt x="2803103" y="97085"/>
                  <a:pt x="2796538" y="97085"/>
                </a:cubicBezTo>
                <a:cubicBezTo>
                  <a:pt x="2789246" y="97085"/>
                  <a:pt x="2782683" y="90521"/>
                  <a:pt x="2782683" y="84687"/>
                </a:cubicBezTo>
                <a:cubicBezTo>
                  <a:pt x="2782683" y="76665"/>
                  <a:pt x="2789246" y="70831"/>
                  <a:pt x="2796538" y="70831"/>
                </a:cubicBezTo>
                <a:close/>
                <a:moveTo>
                  <a:pt x="2725703" y="70831"/>
                </a:moveTo>
                <a:cubicBezTo>
                  <a:pt x="2731538" y="70831"/>
                  <a:pt x="2738105" y="76665"/>
                  <a:pt x="2738105" y="84687"/>
                </a:cubicBezTo>
                <a:cubicBezTo>
                  <a:pt x="2738105" y="90521"/>
                  <a:pt x="2731538" y="97085"/>
                  <a:pt x="2725703" y="97085"/>
                </a:cubicBezTo>
                <a:cubicBezTo>
                  <a:pt x="2717686" y="97085"/>
                  <a:pt x="2711852" y="90521"/>
                  <a:pt x="2711852" y="84687"/>
                </a:cubicBezTo>
                <a:cubicBezTo>
                  <a:pt x="2711852" y="76665"/>
                  <a:pt x="2717686" y="70831"/>
                  <a:pt x="2725703" y="70831"/>
                </a:cubicBezTo>
                <a:close/>
                <a:moveTo>
                  <a:pt x="2653420" y="70831"/>
                </a:moveTo>
                <a:cubicBezTo>
                  <a:pt x="2660711" y="70831"/>
                  <a:pt x="2667273" y="76665"/>
                  <a:pt x="2667273" y="84687"/>
                </a:cubicBezTo>
                <a:cubicBezTo>
                  <a:pt x="2667273" y="90521"/>
                  <a:pt x="2660711" y="97085"/>
                  <a:pt x="2653420" y="97085"/>
                </a:cubicBezTo>
                <a:cubicBezTo>
                  <a:pt x="2646857" y="97085"/>
                  <a:pt x="2641021" y="90521"/>
                  <a:pt x="2641021" y="84687"/>
                </a:cubicBezTo>
                <a:cubicBezTo>
                  <a:pt x="2641021" y="76665"/>
                  <a:pt x="2646857" y="70831"/>
                  <a:pt x="2653420" y="70831"/>
                </a:cubicBezTo>
                <a:close/>
                <a:moveTo>
                  <a:pt x="2582586" y="70831"/>
                </a:moveTo>
                <a:cubicBezTo>
                  <a:pt x="2589878" y="70831"/>
                  <a:pt x="2596442" y="76665"/>
                  <a:pt x="2596442" y="84687"/>
                </a:cubicBezTo>
                <a:cubicBezTo>
                  <a:pt x="2596442" y="90521"/>
                  <a:pt x="2589878" y="97085"/>
                  <a:pt x="2582586" y="97085"/>
                </a:cubicBezTo>
                <a:cubicBezTo>
                  <a:pt x="2576024" y="97085"/>
                  <a:pt x="2570189" y="90521"/>
                  <a:pt x="2570189" y="84687"/>
                </a:cubicBezTo>
                <a:cubicBezTo>
                  <a:pt x="2570189" y="76665"/>
                  <a:pt x="2576024" y="70831"/>
                  <a:pt x="2582586" y="70831"/>
                </a:cubicBezTo>
                <a:close/>
                <a:moveTo>
                  <a:pt x="2511034" y="70831"/>
                </a:moveTo>
                <a:cubicBezTo>
                  <a:pt x="2519052" y="70831"/>
                  <a:pt x="2525616" y="76665"/>
                  <a:pt x="2525616" y="84687"/>
                </a:cubicBezTo>
                <a:cubicBezTo>
                  <a:pt x="2525616" y="90521"/>
                  <a:pt x="2519052" y="97085"/>
                  <a:pt x="2511034" y="97085"/>
                </a:cubicBezTo>
                <a:cubicBezTo>
                  <a:pt x="2503743" y="97085"/>
                  <a:pt x="2499364" y="90521"/>
                  <a:pt x="2499364" y="84687"/>
                </a:cubicBezTo>
                <a:cubicBezTo>
                  <a:pt x="2499364" y="76665"/>
                  <a:pt x="2503743" y="70831"/>
                  <a:pt x="2511034" y="70831"/>
                </a:cubicBezTo>
                <a:close/>
                <a:moveTo>
                  <a:pt x="2439946" y="70831"/>
                </a:moveTo>
                <a:cubicBezTo>
                  <a:pt x="2448505" y="70831"/>
                  <a:pt x="2454737" y="76665"/>
                  <a:pt x="2454737" y="84687"/>
                </a:cubicBezTo>
                <a:cubicBezTo>
                  <a:pt x="2454737" y="90521"/>
                  <a:pt x="2448505" y="97085"/>
                  <a:pt x="2439946" y="97085"/>
                </a:cubicBezTo>
                <a:cubicBezTo>
                  <a:pt x="2432165" y="97085"/>
                  <a:pt x="2425159" y="90521"/>
                  <a:pt x="2425159" y="84687"/>
                </a:cubicBezTo>
                <a:cubicBezTo>
                  <a:pt x="2425159" y="76665"/>
                  <a:pt x="2432165" y="70831"/>
                  <a:pt x="2439946" y="70831"/>
                </a:cubicBezTo>
                <a:close/>
                <a:moveTo>
                  <a:pt x="2369114" y="70831"/>
                </a:moveTo>
                <a:cubicBezTo>
                  <a:pt x="2377674" y="70831"/>
                  <a:pt x="2383900" y="76665"/>
                  <a:pt x="2383900" y="84687"/>
                </a:cubicBezTo>
                <a:cubicBezTo>
                  <a:pt x="2383900" y="90521"/>
                  <a:pt x="2377674" y="97085"/>
                  <a:pt x="2369114" y="97085"/>
                </a:cubicBezTo>
                <a:cubicBezTo>
                  <a:pt x="2361331" y="97085"/>
                  <a:pt x="2354323" y="90521"/>
                  <a:pt x="2354323" y="84687"/>
                </a:cubicBezTo>
                <a:cubicBezTo>
                  <a:pt x="2354323" y="76665"/>
                  <a:pt x="2361331" y="70831"/>
                  <a:pt x="2369114" y="70831"/>
                </a:cubicBezTo>
                <a:close/>
                <a:moveTo>
                  <a:pt x="2298283" y="70831"/>
                </a:moveTo>
                <a:cubicBezTo>
                  <a:pt x="2306842" y="70831"/>
                  <a:pt x="2313070" y="76665"/>
                  <a:pt x="2313070" y="84687"/>
                </a:cubicBezTo>
                <a:cubicBezTo>
                  <a:pt x="2313070" y="90521"/>
                  <a:pt x="2306842" y="97085"/>
                  <a:pt x="2298283" y="97085"/>
                </a:cubicBezTo>
                <a:cubicBezTo>
                  <a:pt x="2290497" y="97085"/>
                  <a:pt x="2283493" y="90521"/>
                  <a:pt x="2283493" y="84687"/>
                </a:cubicBezTo>
                <a:cubicBezTo>
                  <a:pt x="2283493" y="76665"/>
                  <a:pt x="2290497" y="70831"/>
                  <a:pt x="2298283" y="70831"/>
                </a:cubicBezTo>
                <a:close/>
                <a:moveTo>
                  <a:pt x="2226517" y="70831"/>
                </a:moveTo>
                <a:cubicBezTo>
                  <a:pt x="2234542" y="70831"/>
                  <a:pt x="2238916" y="76665"/>
                  <a:pt x="2238916" y="84687"/>
                </a:cubicBezTo>
                <a:cubicBezTo>
                  <a:pt x="2238916" y="90521"/>
                  <a:pt x="2234542" y="97085"/>
                  <a:pt x="2226517" y="97085"/>
                </a:cubicBezTo>
                <a:cubicBezTo>
                  <a:pt x="2218495" y="97085"/>
                  <a:pt x="2212659" y="90521"/>
                  <a:pt x="2212659" y="84687"/>
                </a:cubicBezTo>
                <a:cubicBezTo>
                  <a:pt x="2212659" y="76665"/>
                  <a:pt x="2218495" y="70831"/>
                  <a:pt x="2226517" y="70831"/>
                </a:cubicBezTo>
                <a:close/>
                <a:moveTo>
                  <a:pt x="2155683" y="70831"/>
                </a:moveTo>
                <a:cubicBezTo>
                  <a:pt x="2161520" y="70831"/>
                  <a:pt x="2168084" y="76665"/>
                  <a:pt x="2168084" y="84687"/>
                </a:cubicBezTo>
                <a:cubicBezTo>
                  <a:pt x="2168084" y="90521"/>
                  <a:pt x="2161520" y="97085"/>
                  <a:pt x="2155683" y="97085"/>
                </a:cubicBezTo>
                <a:cubicBezTo>
                  <a:pt x="2147663" y="97085"/>
                  <a:pt x="2141827" y="90521"/>
                  <a:pt x="2141827" y="84687"/>
                </a:cubicBezTo>
                <a:cubicBezTo>
                  <a:pt x="2141827" y="76665"/>
                  <a:pt x="2147663" y="70831"/>
                  <a:pt x="2155683" y="70831"/>
                </a:cubicBezTo>
                <a:close/>
                <a:moveTo>
                  <a:pt x="2083393" y="70831"/>
                </a:moveTo>
                <a:cubicBezTo>
                  <a:pt x="2090686" y="70831"/>
                  <a:pt x="2097249" y="76665"/>
                  <a:pt x="2097249" y="84687"/>
                </a:cubicBezTo>
                <a:cubicBezTo>
                  <a:pt x="2097249" y="90521"/>
                  <a:pt x="2090686" y="97085"/>
                  <a:pt x="2083393" y="97085"/>
                </a:cubicBezTo>
                <a:cubicBezTo>
                  <a:pt x="2076829" y="97085"/>
                  <a:pt x="2070995" y="90521"/>
                  <a:pt x="2070995" y="84687"/>
                </a:cubicBezTo>
                <a:cubicBezTo>
                  <a:pt x="2070995" y="76665"/>
                  <a:pt x="2076829" y="70831"/>
                  <a:pt x="2083393" y="70831"/>
                </a:cubicBezTo>
                <a:close/>
                <a:moveTo>
                  <a:pt x="2011835" y="70831"/>
                </a:moveTo>
                <a:cubicBezTo>
                  <a:pt x="2019855" y="70831"/>
                  <a:pt x="2026421" y="76665"/>
                  <a:pt x="2026421" y="84687"/>
                </a:cubicBezTo>
                <a:cubicBezTo>
                  <a:pt x="2026421" y="90521"/>
                  <a:pt x="2019855" y="97085"/>
                  <a:pt x="2011835" y="97085"/>
                </a:cubicBezTo>
                <a:cubicBezTo>
                  <a:pt x="2006003" y="97085"/>
                  <a:pt x="2000168" y="90521"/>
                  <a:pt x="2000168" y="84687"/>
                </a:cubicBezTo>
                <a:cubicBezTo>
                  <a:pt x="2000168" y="76665"/>
                  <a:pt x="2006003" y="70831"/>
                  <a:pt x="2011835" y="70831"/>
                </a:cubicBezTo>
                <a:close/>
                <a:moveTo>
                  <a:pt x="1938365" y="70831"/>
                </a:moveTo>
                <a:cubicBezTo>
                  <a:pt x="1946388" y="70831"/>
                  <a:pt x="1952222" y="76665"/>
                  <a:pt x="1952222" y="84687"/>
                </a:cubicBezTo>
                <a:cubicBezTo>
                  <a:pt x="1952222" y="90521"/>
                  <a:pt x="1946388" y="97085"/>
                  <a:pt x="1938365" y="97085"/>
                </a:cubicBezTo>
                <a:cubicBezTo>
                  <a:pt x="1931072" y="97085"/>
                  <a:pt x="1925971" y="90521"/>
                  <a:pt x="1925971" y="84687"/>
                </a:cubicBezTo>
                <a:cubicBezTo>
                  <a:pt x="1925971" y="76665"/>
                  <a:pt x="1931072" y="70831"/>
                  <a:pt x="1938365" y="70831"/>
                </a:cubicBezTo>
                <a:close/>
                <a:moveTo>
                  <a:pt x="1869922" y="70831"/>
                </a:moveTo>
                <a:cubicBezTo>
                  <a:pt x="1878483" y="70831"/>
                  <a:pt x="1884712" y="76665"/>
                  <a:pt x="1884712" y="84687"/>
                </a:cubicBezTo>
                <a:cubicBezTo>
                  <a:pt x="1884712" y="90521"/>
                  <a:pt x="1878483" y="97085"/>
                  <a:pt x="1869922" y="97085"/>
                </a:cubicBezTo>
                <a:cubicBezTo>
                  <a:pt x="1862138" y="97085"/>
                  <a:pt x="1855131" y="90521"/>
                  <a:pt x="1855131" y="84687"/>
                </a:cubicBezTo>
                <a:cubicBezTo>
                  <a:pt x="1855131" y="76665"/>
                  <a:pt x="1862138" y="70831"/>
                  <a:pt x="1869922" y="70831"/>
                </a:cubicBezTo>
                <a:close/>
                <a:moveTo>
                  <a:pt x="1799087" y="70831"/>
                </a:moveTo>
                <a:cubicBezTo>
                  <a:pt x="1807649" y="70831"/>
                  <a:pt x="1813879" y="76665"/>
                  <a:pt x="1813879" y="84687"/>
                </a:cubicBezTo>
                <a:cubicBezTo>
                  <a:pt x="1813879" y="90521"/>
                  <a:pt x="1807649" y="97085"/>
                  <a:pt x="1799087" y="97085"/>
                </a:cubicBezTo>
                <a:cubicBezTo>
                  <a:pt x="1790527" y="97085"/>
                  <a:pt x="1784303" y="92709"/>
                  <a:pt x="1784303" y="84687"/>
                </a:cubicBezTo>
                <a:cubicBezTo>
                  <a:pt x="1784303" y="76665"/>
                  <a:pt x="1790527" y="70831"/>
                  <a:pt x="1799087" y="70831"/>
                </a:cubicBezTo>
                <a:close/>
                <a:moveTo>
                  <a:pt x="1728262" y="70831"/>
                </a:moveTo>
                <a:cubicBezTo>
                  <a:pt x="1736828" y="70831"/>
                  <a:pt x="1743052" y="76665"/>
                  <a:pt x="1743052" y="84687"/>
                </a:cubicBezTo>
                <a:cubicBezTo>
                  <a:pt x="1743052" y="92709"/>
                  <a:pt x="1736828" y="97085"/>
                  <a:pt x="1728262" y="97085"/>
                </a:cubicBezTo>
                <a:cubicBezTo>
                  <a:pt x="1719700" y="97085"/>
                  <a:pt x="1713474" y="92709"/>
                  <a:pt x="1713474" y="84687"/>
                </a:cubicBezTo>
                <a:cubicBezTo>
                  <a:pt x="1713474" y="76665"/>
                  <a:pt x="1719700" y="70831"/>
                  <a:pt x="1728262" y="70831"/>
                </a:cubicBezTo>
                <a:close/>
                <a:moveTo>
                  <a:pt x="1656501" y="70831"/>
                </a:moveTo>
                <a:cubicBezTo>
                  <a:pt x="1663792" y="70831"/>
                  <a:pt x="1668900" y="76665"/>
                  <a:pt x="1668900" y="84687"/>
                </a:cubicBezTo>
                <a:cubicBezTo>
                  <a:pt x="1668900" y="92709"/>
                  <a:pt x="1663792" y="97085"/>
                  <a:pt x="1656501" y="97085"/>
                </a:cubicBezTo>
                <a:cubicBezTo>
                  <a:pt x="1648481" y="97085"/>
                  <a:pt x="1642655" y="92709"/>
                  <a:pt x="1642655" y="84687"/>
                </a:cubicBezTo>
                <a:cubicBezTo>
                  <a:pt x="1642655" y="76665"/>
                  <a:pt x="1648481" y="70831"/>
                  <a:pt x="1656501" y="70831"/>
                </a:cubicBezTo>
                <a:close/>
                <a:moveTo>
                  <a:pt x="1582299" y="70831"/>
                </a:moveTo>
                <a:cubicBezTo>
                  <a:pt x="1588134" y="70831"/>
                  <a:pt x="1594704" y="76665"/>
                  <a:pt x="1594704" y="84687"/>
                </a:cubicBezTo>
                <a:cubicBezTo>
                  <a:pt x="1594704" y="92709"/>
                  <a:pt x="1588134" y="97085"/>
                  <a:pt x="1582299" y="97085"/>
                </a:cubicBezTo>
                <a:cubicBezTo>
                  <a:pt x="1574277" y="97085"/>
                  <a:pt x="1568444" y="92709"/>
                  <a:pt x="1568444" y="84687"/>
                </a:cubicBezTo>
                <a:cubicBezTo>
                  <a:pt x="1568444" y="76665"/>
                  <a:pt x="1574277" y="70831"/>
                  <a:pt x="1582299" y="70831"/>
                </a:cubicBezTo>
                <a:close/>
                <a:moveTo>
                  <a:pt x="2796538" y="0"/>
                </a:moveTo>
                <a:cubicBezTo>
                  <a:pt x="2803103" y="0"/>
                  <a:pt x="2808940" y="5834"/>
                  <a:pt x="2808940" y="12397"/>
                </a:cubicBezTo>
                <a:cubicBezTo>
                  <a:pt x="2808940" y="19690"/>
                  <a:pt x="2803103" y="26254"/>
                  <a:pt x="2796538" y="26254"/>
                </a:cubicBezTo>
                <a:cubicBezTo>
                  <a:pt x="2789246" y="26254"/>
                  <a:pt x="2782683" y="19690"/>
                  <a:pt x="2782683" y="12397"/>
                </a:cubicBezTo>
                <a:cubicBezTo>
                  <a:pt x="2782683" y="5834"/>
                  <a:pt x="2789246" y="0"/>
                  <a:pt x="2796538" y="0"/>
                </a:cubicBezTo>
                <a:close/>
                <a:moveTo>
                  <a:pt x="2725703" y="0"/>
                </a:moveTo>
                <a:cubicBezTo>
                  <a:pt x="2731538" y="0"/>
                  <a:pt x="2738105" y="5834"/>
                  <a:pt x="2738105" y="12397"/>
                </a:cubicBezTo>
                <a:cubicBezTo>
                  <a:pt x="2738105" y="19690"/>
                  <a:pt x="2731538" y="26254"/>
                  <a:pt x="2725703" y="26254"/>
                </a:cubicBezTo>
                <a:cubicBezTo>
                  <a:pt x="2717686" y="26254"/>
                  <a:pt x="2711852" y="19690"/>
                  <a:pt x="2711852" y="12397"/>
                </a:cubicBezTo>
                <a:cubicBezTo>
                  <a:pt x="2711852" y="5834"/>
                  <a:pt x="2717686" y="0"/>
                  <a:pt x="2725703" y="0"/>
                </a:cubicBezTo>
                <a:close/>
                <a:moveTo>
                  <a:pt x="2653420" y="0"/>
                </a:moveTo>
                <a:cubicBezTo>
                  <a:pt x="2660711" y="0"/>
                  <a:pt x="2667273" y="5834"/>
                  <a:pt x="2667273" y="12397"/>
                </a:cubicBezTo>
                <a:cubicBezTo>
                  <a:pt x="2667273" y="19690"/>
                  <a:pt x="2660711" y="26254"/>
                  <a:pt x="2653420" y="26254"/>
                </a:cubicBezTo>
                <a:cubicBezTo>
                  <a:pt x="2646857" y="26254"/>
                  <a:pt x="2641021" y="19690"/>
                  <a:pt x="2641021" y="12397"/>
                </a:cubicBezTo>
                <a:cubicBezTo>
                  <a:pt x="2641021" y="5834"/>
                  <a:pt x="2646857" y="0"/>
                  <a:pt x="2653420" y="0"/>
                </a:cubicBezTo>
                <a:close/>
                <a:moveTo>
                  <a:pt x="2582586" y="0"/>
                </a:moveTo>
                <a:cubicBezTo>
                  <a:pt x="2589878" y="0"/>
                  <a:pt x="2596442" y="5834"/>
                  <a:pt x="2596442" y="12397"/>
                </a:cubicBezTo>
                <a:cubicBezTo>
                  <a:pt x="2596442" y="19690"/>
                  <a:pt x="2589878" y="26254"/>
                  <a:pt x="2582586" y="26254"/>
                </a:cubicBezTo>
                <a:cubicBezTo>
                  <a:pt x="2576024" y="26254"/>
                  <a:pt x="2570189" y="19690"/>
                  <a:pt x="2570189" y="12397"/>
                </a:cubicBezTo>
                <a:cubicBezTo>
                  <a:pt x="2570189" y="5834"/>
                  <a:pt x="2576024" y="0"/>
                  <a:pt x="2582586" y="0"/>
                </a:cubicBezTo>
                <a:close/>
                <a:moveTo>
                  <a:pt x="2511034" y="0"/>
                </a:moveTo>
                <a:cubicBezTo>
                  <a:pt x="2519052" y="0"/>
                  <a:pt x="2525616" y="5834"/>
                  <a:pt x="2525616" y="12397"/>
                </a:cubicBezTo>
                <a:cubicBezTo>
                  <a:pt x="2525616" y="19690"/>
                  <a:pt x="2519052" y="26254"/>
                  <a:pt x="2511034" y="26254"/>
                </a:cubicBezTo>
                <a:cubicBezTo>
                  <a:pt x="2503743" y="26254"/>
                  <a:pt x="2499364" y="19690"/>
                  <a:pt x="2499364" y="12397"/>
                </a:cubicBezTo>
                <a:cubicBezTo>
                  <a:pt x="2499364" y="5834"/>
                  <a:pt x="2503743" y="0"/>
                  <a:pt x="2511034" y="0"/>
                </a:cubicBezTo>
                <a:close/>
                <a:moveTo>
                  <a:pt x="2439946" y="0"/>
                </a:moveTo>
                <a:cubicBezTo>
                  <a:pt x="2448505" y="0"/>
                  <a:pt x="2454737" y="5834"/>
                  <a:pt x="2454737" y="12397"/>
                </a:cubicBezTo>
                <a:cubicBezTo>
                  <a:pt x="2454737" y="19690"/>
                  <a:pt x="2448505" y="26254"/>
                  <a:pt x="2439946" y="26254"/>
                </a:cubicBezTo>
                <a:cubicBezTo>
                  <a:pt x="2432165" y="26254"/>
                  <a:pt x="2425159" y="19690"/>
                  <a:pt x="2425159" y="12397"/>
                </a:cubicBezTo>
                <a:cubicBezTo>
                  <a:pt x="2425159" y="5834"/>
                  <a:pt x="2432165" y="0"/>
                  <a:pt x="2439946" y="0"/>
                </a:cubicBezTo>
                <a:close/>
                <a:moveTo>
                  <a:pt x="2369114" y="0"/>
                </a:moveTo>
                <a:cubicBezTo>
                  <a:pt x="2377674" y="0"/>
                  <a:pt x="2383900" y="5834"/>
                  <a:pt x="2383900" y="12397"/>
                </a:cubicBezTo>
                <a:cubicBezTo>
                  <a:pt x="2383900" y="19690"/>
                  <a:pt x="2377674" y="26254"/>
                  <a:pt x="2369114" y="26254"/>
                </a:cubicBezTo>
                <a:cubicBezTo>
                  <a:pt x="2361331" y="26254"/>
                  <a:pt x="2354323" y="19690"/>
                  <a:pt x="2354323" y="12397"/>
                </a:cubicBezTo>
                <a:cubicBezTo>
                  <a:pt x="2354323" y="5834"/>
                  <a:pt x="2361331" y="0"/>
                  <a:pt x="2369114" y="0"/>
                </a:cubicBezTo>
                <a:close/>
                <a:moveTo>
                  <a:pt x="2298283" y="0"/>
                </a:moveTo>
                <a:cubicBezTo>
                  <a:pt x="2306842" y="0"/>
                  <a:pt x="2313070" y="5834"/>
                  <a:pt x="2313070" y="12397"/>
                </a:cubicBezTo>
                <a:cubicBezTo>
                  <a:pt x="2313070" y="19690"/>
                  <a:pt x="2306842" y="26254"/>
                  <a:pt x="2298283" y="26254"/>
                </a:cubicBezTo>
                <a:cubicBezTo>
                  <a:pt x="2290497" y="26254"/>
                  <a:pt x="2283493" y="19690"/>
                  <a:pt x="2283493" y="12397"/>
                </a:cubicBezTo>
                <a:cubicBezTo>
                  <a:pt x="2283493" y="5834"/>
                  <a:pt x="2290497" y="0"/>
                  <a:pt x="2298283" y="0"/>
                </a:cubicBezTo>
                <a:close/>
                <a:moveTo>
                  <a:pt x="2226517" y="0"/>
                </a:moveTo>
                <a:cubicBezTo>
                  <a:pt x="2234542" y="0"/>
                  <a:pt x="2238916" y="5834"/>
                  <a:pt x="2238916" y="13856"/>
                </a:cubicBezTo>
                <a:cubicBezTo>
                  <a:pt x="2238916" y="19690"/>
                  <a:pt x="2234542" y="26254"/>
                  <a:pt x="2226517" y="26254"/>
                </a:cubicBezTo>
                <a:cubicBezTo>
                  <a:pt x="2218495" y="26254"/>
                  <a:pt x="2212659" y="19690"/>
                  <a:pt x="2212659" y="13856"/>
                </a:cubicBezTo>
                <a:cubicBezTo>
                  <a:pt x="2212659" y="5834"/>
                  <a:pt x="2218495" y="0"/>
                  <a:pt x="2226517" y="0"/>
                </a:cubicBezTo>
                <a:close/>
                <a:moveTo>
                  <a:pt x="2155683" y="0"/>
                </a:moveTo>
                <a:cubicBezTo>
                  <a:pt x="2161520" y="0"/>
                  <a:pt x="2168084" y="5834"/>
                  <a:pt x="2168084" y="13856"/>
                </a:cubicBezTo>
                <a:cubicBezTo>
                  <a:pt x="2168084" y="19690"/>
                  <a:pt x="2161520" y="26254"/>
                  <a:pt x="2155683" y="26254"/>
                </a:cubicBezTo>
                <a:cubicBezTo>
                  <a:pt x="2147663" y="26254"/>
                  <a:pt x="2141827" y="19690"/>
                  <a:pt x="2141827" y="13856"/>
                </a:cubicBezTo>
                <a:cubicBezTo>
                  <a:pt x="2141827" y="5834"/>
                  <a:pt x="2147663" y="0"/>
                  <a:pt x="2155683" y="0"/>
                </a:cubicBezTo>
                <a:close/>
                <a:moveTo>
                  <a:pt x="2083393" y="0"/>
                </a:moveTo>
                <a:cubicBezTo>
                  <a:pt x="2090686" y="0"/>
                  <a:pt x="2097249" y="5834"/>
                  <a:pt x="2097249" y="13856"/>
                </a:cubicBezTo>
                <a:cubicBezTo>
                  <a:pt x="2097249" y="19690"/>
                  <a:pt x="2090686" y="26254"/>
                  <a:pt x="2083393" y="26254"/>
                </a:cubicBezTo>
                <a:cubicBezTo>
                  <a:pt x="2076829" y="26254"/>
                  <a:pt x="2070995" y="19690"/>
                  <a:pt x="2070995" y="13856"/>
                </a:cubicBezTo>
                <a:cubicBezTo>
                  <a:pt x="2070995" y="5834"/>
                  <a:pt x="2076829" y="0"/>
                  <a:pt x="2083393" y="0"/>
                </a:cubicBezTo>
                <a:close/>
                <a:moveTo>
                  <a:pt x="2011835" y="0"/>
                </a:moveTo>
                <a:cubicBezTo>
                  <a:pt x="2019855" y="0"/>
                  <a:pt x="2026421" y="5834"/>
                  <a:pt x="2026421" y="13856"/>
                </a:cubicBezTo>
                <a:cubicBezTo>
                  <a:pt x="2026421" y="19690"/>
                  <a:pt x="2019855" y="26254"/>
                  <a:pt x="2011835" y="26254"/>
                </a:cubicBezTo>
                <a:cubicBezTo>
                  <a:pt x="2006003" y="26254"/>
                  <a:pt x="2000168" y="19690"/>
                  <a:pt x="2000168" y="13856"/>
                </a:cubicBezTo>
                <a:cubicBezTo>
                  <a:pt x="2000168" y="5834"/>
                  <a:pt x="2006003" y="0"/>
                  <a:pt x="2011835" y="0"/>
                </a:cubicBezTo>
                <a:close/>
                <a:moveTo>
                  <a:pt x="1938365" y="0"/>
                </a:moveTo>
                <a:cubicBezTo>
                  <a:pt x="1946388" y="0"/>
                  <a:pt x="1952222" y="5834"/>
                  <a:pt x="1952222" y="13856"/>
                </a:cubicBezTo>
                <a:cubicBezTo>
                  <a:pt x="1952222" y="19690"/>
                  <a:pt x="1946388" y="26254"/>
                  <a:pt x="1938365" y="26254"/>
                </a:cubicBezTo>
                <a:cubicBezTo>
                  <a:pt x="1931072" y="26254"/>
                  <a:pt x="1925971" y="19690"/>
                  <a:pt x="1925971" y="13856"/>
                </a:cubicBezTo>
                <a:cubicBezTo>
                  <a:pt x="1925971" y="5834"/>
                  <a:pt x="1931072" y="0"/>
                  <a:pt x="1938365" y="0"/>
                </a:cubicBezTo>
                <a:close/>
                <a:moveTo>
                  <a:pt x="1869922" y="0"/>
                </a:moveTo>
                <a:cubicBezTo>
                  <a:pt x="1878483" y="0"/>
                  <a:pt x="1884712" y="5834"/>
                  <a:pt x="1884712" y="13856"/>
                </a:cubicBezTo>
                <a:cubicBezTo>
                  <a:pt x="1884712" y="19690"/>
                  <a:pt x="1878483" y="26254"/>
                  <a:pt x="1869922" y="26254"/>
                </a:cubicBezTo>
                <a:cubicBezTo>
                  <a:pt x="1862138" y="26254"/>
                  <a:pt x="1855131" y="19690"/>
                  <a:pt x="1855131" y="13856"/>
                </a:cubicBezTo>
                <a:cubicBezTo>
                  <a:pt x="1855131" y="5834"/>
                  <a:pt x="1862138" y="0"/>
                  <a:pt x="1869922" y="0"/>
                </a:cubicBezTo>
                <a:close/>
                <a:moveTo>
                  <a:pt x="1799087" y="0"/>
                </a:moveTo>
                <a:cubicBezTo>
                  <a:pt x="1807649" y="0"/>
                  <a:pt x="1813879" y="5834"/>
                  <a:pt x="1813879" y="13856"/>
                </a:cubicBezTo>
                <a:cubicBezTo>
                  <a:pt x="1813879" y="19690"/>
                  <a:pt x="1807649" y="26254"/>
                  <a:pt x="1799087" y="26254"/>
                </a:cubicBezTo>
                <a:cubicBezTo>
                  <a:pt x="1790527" y="26254"/>
                  <a:pt x="1784303" y="19690"/>
                  <a:pt x="1784303" y="13856"/>
                </a:cubicBezTo>
                <a:cubicBezTo>
                  <a:pt x="1784303" y="5834"/>
                  <a:pt x="1790527" y="0"/>
                  <a:pt x="1799087" y="0"/>
                </a:cubicBezTo>
                <a:close/>
                <a:moveTo>
                  <a:pt x="1728262" y="0"/>
                </a:moveTo>
                <a:cubicBezTo>
                  <a:pt x="1736828" y="0"/>
                  <a:pt x="1743052" y="5834"/>
                  <a:pt x="1743052" y="13856"/>
                </a:cubicBezTo>
                <a:cubicBezTo>
                  <a:pt x="1743052" y="19690"/>
                  <a:pt x="1736828" y="26254"/>
                  <a:pt x="1728262" y="26254"/>
                </a:cubicBezTo>
                <a:cubicBezTo>
                  <a:pt x="1719700" y="26254"/>
                  <a:pt x="1713474" y="19690"/>
                  <a:pt x="1713474" y="13856"/>
                </a:cubicBezTo>
                <a:cubicBezTo>
                  <a:pt x="1713474" y="5834"/>
                  <a:pt x="1719700" y="0"/>
                  <a:pt x="1728262" y="0"/>
                </a:cubicBezTo>
                <a:close/>
                <a:moveTo>
                  <a:pt x="1656501" y="0"/>
                </a:moveTo>
                <a:cubicBezTo>
                  <a:pt x="1663792" y="0"/>
                  <a:pt x="1668900" y="5834"/>
                  <a:pt x="1668900" y="13856"/>
                </a:cubicBezTo>
                <a:cubicBezTo>
                  <a:pt x="1668900" y="19690"/>
                  <a:pt x="1663792" y="26254"/>
                  <a:pt x="1656501" y="26254"/>
                </a:cubicBezTo>
                <a:cubicBezTo>
                  <a:pt x="1648481" y="26254"/>
                  <a:pt x="1642655" y="19690"/>
                  <a:pt x="1642655" y="13856"/>
                </a:cubicBezTo>
                <a:cubicBezTo>
                  <a:pt x="1642655" y="5834"/>
                  <a:pt x="1648481" y="0"/>
                  <a:pt x="1656501" y="0"/>
                </a:cubicBezTo>
                <a:close/>
                <a:moveTo>
                  <a:pt x="1582299" y="0"/>
                </a:moveTo>
                <a:cubicBezTo>
                  <a:pt x="1588134" y="0"/>
                  <a:pt x="1594704" y="5834"/>
                  <a:pt x="1594704" y="13856"/>
                </a:cubicBezTo>
                <a:cubicBezTo>
                  <a:pt x="1594704" y="19690"/>
                  <a:pt x="1588134" y="26254"/>
                  <a:pt x="1582299" y="26254"/>
                </a:cubicBezTo>
                <a:cubicBezTo>
                  <a:pt x="1574277" y="26254"/>
                  <a:pt x="1568444" y="19690"/>
                  <a:pt x="1568444" y="13856"/>
                </a:cubicBezTo>
                <a:cubicBezTo>
                  <a:pt x="1568444" y="5834"/>
                  <a:pt x="1574277" y="0"/>
                  <a:pt x="1582299" y="0"/>
                </a:cubicBezTo>
                <a:close/>
              </a:path>
            </a:pathLst>
          </a:custGeom>
          <a:solidFill>
            <a:schemeClr val="accent6"/>
          </a:solidFill>
          <a:ln>
            <a:noFill/>
          </a:ln>
          <a:effectLst/>
        </p:spPr>
        <p:txBody>
          <a:bodyPr wrap="square" anchor="ctr">
            <a:noAutofit/>
          </a:bodyPr>
          <a:lstStyle/>
          <a:p>
            <a:endParaRPr lang="en-US" sz="6532" dirty="0">
              <a:latin typeface="Nunito Sans ExtraLight" pitchFamily="2" charset="77"/>
            </a:endParaRPr>
          </a:p>
        </p:txBody>
      </p:sp>
      <p:sp>
        <p:nvSpPr>
          <p:cNvPr id="26" name="Freeform 1">
            <a:extLst>
              <a:ext uri="{FF2B5EF4-FFF2-40B4-BE49-F238E27FC236}">
                <a16:creationId xmlns:a16="http://schemas.microsoft.com/office/drawing/2014/main" id="{6669D4F1-7134-0245-BACE-C6333FA13946}"/>
              </a:ext>
            </a:extLst>
          </p:cNvPr>
          <p:cNvSpPr>
            <a:spLocks noChangeArrowheads="1"/>
          </p:cNvSpPr>
          <p:nvPr/>
        </p:nvSpPr>
        <p:spPr bwMode="auto">
          <a:xfrm rot="10800000">
            <a:off x="21568864" y="2983478"/>
            <a:ext cx="4419866" cy="10946004"/>
          </a:xfrm>
          <a:custGeom>
            <a:avLst/>
            <a:gdLst>
              <a:gd name="T0" fmla="*/ 0 w 4138"/>
              <a:gd name="T1" fmla="*/ 10223 h 10245"/>
              <a:gd name="T2" fmla="*/ 0 w 4138"/>
              <a:gd name="T3" fmla="*/ 10223 h 10245"/>
              <a:gd name="T4" fmla="*/ 1549 w 4138"/>
              <a:gd name="T5" fmla="*/ 8731 h 10245"/>
              <a:gd name="T6" fmla="*/ 1549 w 4138"/>
              <a:gd name="T7" fmla="*/ 8731 h 10245"/>
              <a:gd name="T8" fmla="*/ 2011 w 4138"/>
              <a:gd name="T9" fmla="*/ 6622 h 10245"/>
              <a:gd name="T10" fmla="*/ 2011 w 4138"/>
              <a:gd name="T11" fmla="*/ 6622 h 10245"/>
              <a:gd name="T12" fmla="*/ 2941 w 4138"/>
              <a:gd name="T13" fmla="*/ 3654 h 10245"/>
              <a:gd name="T14" fmla="*/ 2941 w 4138"/>
              <a:gd name="T15" fmla="*/ 3654 h 10245"/>
              <a:gd name="T16" fmla="*/ 2247 w 4138"/>
              <a:gd name="T17" fmla="*/ 159 h 10245"/>
              <a:gd name="T18" fmla="*/ 2247 w 4138"/>
              <a:gd name="T19" fmla="*/ 159 h 10245"/>
              <a:gd name="T20" fmla="*/ 2107 w 4138"/>
              <a:gd name="T21" fmla="*/ 2 h 10245"/>
              <a:gd name="T22" fmla="*/ 2133 w 4138"/>
              <a:gd name="T23" fmla="*/ 0 h 10245"/>
              <a:gd name="T24" fmla="*/ 2120 w 4138"/>
              <a:gd name="T25" fmla="*/ 0 h 10245"/>
              <a:gd name="T26" fmla="*/ 2133 w 4138"/>
              <a:gd name="T27" fmla="*/ 0 h 10245"/>
              <a:gd name="T28" fmla="*/ 2133 w 4138"/>
              <a:gd name="T29" fmla="*/ 0 h 10245"/>
              <a:gd name="T30" fmla="*/ 2266 w 4138"/>
              <a:gd name="T31" fmla="*/ 140 h 10245"/>
              <a:gd name="T32" fmla="*/ 2266 w 4138"/>
              <a:gd name="T33" fmla="*/ 140 h 10245"/>
              <a:gd name="T34" fmla="*/ 2962 w 4138"/>
              <a:gd name="T35" fmla="*/ 3669 h 10245"/>
              <a:gd name="T36" fmla="*/ 2962 w 4138"/>
              <a:gd name="T37" fmla="*/ 3669 h 10245"/>
              <a:gd name="T38" fmla="*/ 2036 w 4138"/>
              <a:gd name="T39" fmla="*/ 6625 h 10245"/>
              <a:gd name="T40" fmla="*/ 2036 w 4138"/>
              <a:gd name="T41" fmla="*/ 6625 h 10245"/>
              <a:gd name="T42" fmla="*/ 1573 w 4138"/>
              <a:gd name="T43" fmla="*/ 8743 h 10245"/>
              <a:gd name="T44" fmla="*/ 1573 w 4138"/>
              <a:gd name="T45" fmla="*/ 8743 h 10245"/>
              <a:gd name="T46" fmla="*/ 13 w 4138"/>
              <a:gd name="T47" fmla="*/ 10244 h 10245"/>
              <a:gd name="T48" fmla="*/ 0 w 4138"/>
              <a:gd name="T49" fmla="*/ 10223 h 10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38" h="10245">
                <a:moveTo>
                  <a:pt x="0" y="10223"/>
                </a:moveTo>
                <a:lnTo>
                  <a:pt x="0" y="10223"/>
                </a:lnTo>
                <a:cubicBezTo>
                  <a:pt x="13" y="10217"/>
                  <a:pt x="1109" y="9592"/>
                  <a:pt x="1549" y="8731"/>
                </a:cubicBezTo>
                <a:lnTo>
                  <a:pt x="1549" y="8731"/>
                </a:lnTo>
                <a:cubicBezTo>
                  <a:pt x="1966" y="7914"/>
                  <a:pt x="1988" y="7287"/>
                  <a:pt x="2011" y="6622"/>
                </a:cubicBezTo>
                <a:lnTo>
                  <a:pt x="2011" y="6622"/>
                </a:lnTo>
                <a:cubicBezTo>
                  <a:pt x="2038" y="5791"/>
                  <a:pt x="2067" y="4928"/>
                  <a:pt x="2941" y="3654"/>
                </a:cubicBezTo>
                <a:lnTo>
                  <a:pt x="2941" y="3654"/>
                </a:lnTo>
                <a:cubicBezTo>
                  <a:pt x="4103" y="1962"/>
                  <a:pt x="2706" y="606"/>
                  <a:pt x="2247" y="159"/>
                </a:cubicBezTo>
                <a:lnTo>
                  <a:pt x="2247" y="159"/>
                </a:lnTo>
                <a:cubicBezTo>
                  <a:pt x="2145" y="60"/>
                  <a:pt x="2109" y="24"/>
                  <a:pt x="2107" y="2"/>
                </a:cubicBezTo>
                <a:lnTo>
                  <a:pt x="2133" y="0"/>
                </a:lnTo>
                <a:lnTo>
                  <a:pt x="2120" y="0"/>
                </a:lnTo>
                <a:lnTo>
                  <a:pt x="2133" y="0"/>
                </a:lnTo>
                <a:lnTo>
                  <a:pt x="2133" y="0"/>
                </a:lnTo>
                <a:cubicBezTo>
                  <a:pt x="2135" y="15"/>
                  <a:pt x="2198" y="77"/>
                  <a:pt x="2266" y="140"/>
                </a:cubicBezTo>
                <a:lnTo>
                  <a:pt x="2266" y="140"/>
                </a:lnTo>
                <a:cubicBezTo>
                  <a:pt x="2730" y="591"/>
                  <a:pt x="4137" y="1958"/>
                  <a:pt x="2962" y="3669"/>
                </a:cubicBezTo>
                <a:lnTo>
                  <a:pt x="2962" y="3669"/>
                </a:lnTo>
                <a:cubicBezTo>
                  <a:pt x="2092" y="4936"/>
                  <a:pt x="2063" y="5795"/>
                  <a:pt x="2036" y="6625"/>
                </a:cubicBezTo>
                <a:lnTo>
                  <a:pt x="2036" y="6625"/>
                </a:lnTo>
                <a:cubicBezTo>
                  <a:pt x="2013" y="7291"/>
                  <a:pt x="1992" y="7920"/>
                  <a:pt x="1573" y="8743"/>
                </a:cubicBezTo>
                <a:lnTo>
                  <a:pt x="1573" y="8743"/>
                </a:lnTo>
                <a:cubicBezTo>
                  <a:pt x="1128" y="9611"/>
                  <a:pt x="26" y="10238"/>
                  <a:pt x="13" y="10244"/>
                </a:cubicBezTo>
                <a:lnTo>
                  <a:pt x="0" y="10223"/>
                </a:lnTo>
              </a:path>
            </a:pathLst>
          </a:custGeom>
          <a:gradFill>
            <a:gsLst>
              <a:gs pos="0">
                <a:schemeClr val="accent1"/>
              </a:gs>
              <a:gs pos="50000">
                <a:schemeClr val="accent2"/>
              </a:gs>
              <a:gs pos="99000">
                <a:schemeClr val="accent3"/>
              </a:gs>
            </a:gsLst>
            <a:lin ang="5400000" scaled="0"/>
          </a:gradFill>
          <a:ln>
            <a:noFill/>
          </a:ln>
          <a:effectLst/>
        </p:spPr>
        <p:txBody>
          <a:bodyPr wrap="none" anchor="ctr"/>
          <a:lstStyle/>
          <a:p>
            <a:endParaRPr lang="en-US" sz="6532" dirty="0">
              <a:latin typeface="Nunito Sans ExtraLight" pitchFamily="2" charset="77"/>
            </a:endParaRPr>
          </a:p>
        </p:txBody>
      </p:sp>
      <p:sp>
        <p:nvSpPr>
          <p:cNvPr id="27" name="Freeform 1">
            <a:extLst>
              <a:ext uri="{FF2B5EF4-FFF2-40B4-BE49-F238E27FC236}">
                <a16:creationId xmlns:a16="http://schemas.microsoft.com/office/drawing/2014/main" id="{1AE65B18-7FE7-0A44-9502-47257E8E7892}"/>
              </a:ext>
            </a:extLst>
          </p:cNvPr>
          <p:cNvSpPr>
            <a:spLocks noChangeArrowheads="1"/>
          </p:cNvSpPr>
          <p:nvPr/>
        </p:nvSpPr>
        <p:spPr bwMode="auto">
          <a:xfrm>
            <a:off x="-1761614" y="-334775"/>
            <a:ext cx="4419866" cy="10946004"/>
          </a:xfrm>
          <a:custGeom>
            <a:avLst/>
            <a:gdLst>
              <a:gd name="T0" fmla="*/ 0 w 4138"/>
              <a:gd name="T1" fmla="*/ 10223 h 10245"/>
              <a:gd name="T2" fmla="*/ 0 w 4138"/>
              <a:gd name="T3" fmla="*/ 10223 h 10245"/>
              <a:gd name="T4" fmla="*/ 1549 w 4138"/>
              <a:gd name="T5" fmla="*/ 8731 h 10245"/>
              <a:gd name="T6" fmla="*/ 1549 w 4138"/>
              <a:gd name="T7" fmla="*/ 8731 h 10245"/>
              <a:gd name="T8" fmla="*/ 2011 w 4138"/>
              <a:gd name="T9" fmla="*/ 6622 h 10245"/>
              <a:gd name="T10" fmla="*/ 2011 w 4138"/>
              <a:gd name="T11" fmla="*/ 6622 h 10245"/>
              <a:gd name="T12" fmla="*/ 2941 w 4138"/>
              <a:gd name="T13" fmla="*/ 3654 h 10245"/>
              <a:gd name="T14" fmla="*/ 2941 w 4138"/>
              <a:gd name="T15" fmla="*/ 3654 h 10245"/>
              <a:gd name="T16" fmla="*/ 2247 w 4138"/>
              <a:gd name="T17" fmla="*/ 159 h 10245"/>
              <a:gd name="T18" fmla="*/ 2247 w 4138"/>
              <a:gd name="T19" fmla="*/ 159 h 10245"/>
              <a:gd name="T20" fmla="*/ 2107 w 4138"/>
              <a:gd name="T21" fmla="*/ 2 h 10245"/>
              <a:gd name="T22" fmla="*/ 2133 w 4138"/>
              <a:gd name="T23" fmla="*/ 0 h 10245"/>
              <a:gd name="T24" fmla="*/ 2120 w 4138"/>
              <a:gd name="T25" fmla="*/ 0 h 10245"/>
              <a:gd name="T26" fmla="*/ 2133 w 4138"/>
              <a:gd name="T27" fmla="*/ 0 h 10245"/>
              <a:gd name="T28" fmla="*/ 2133 w 4138"/>
              <a:gd name="T29" fmla="*/ 0 h 10245"/>
              <a:gd name="T30" fmla="*/ 2266 w 4138"/>
              <a:gd name="T31" fmla="*/ 140 h 10245"/>
              <a:gd name="T32" fmla="*/ 2266 w 4138"/>
              <a:gd name="T33" fmla="*/ 140 h 10245"/>
              <a:gd name="T34" fmla="*/ 2962 w 4138"/>
              <a:gd name="T35" fmla="*/ 3669 h 10245"/>
              <a:gd name="T36" fmla="*/ 2962 w 4138"/>
              <a:gd name="T37" fmla="*/ 3669 h 10245"/>
              <a:gd name="T38" fmla="*/ 2036 w 4138"/>
              <a:gd name="T39" fmla="*/ 6625 h 10245"/>
              <a:gd name="T40" fmla="*/ 2036 w 4138"/>
              <a:gd name="T41" fmla="*/ 6625 h 10245"/>
              <a:gd name="T42" fmla="*/ 1573 w 4138"/>
              <a:gd name="T43" fmla="*/ 8743 h 10245"/>
              <a:gd name="T44" fmla="*/ 1573 w 4138"/>
              <a:gd name="T45" fmla="*/ 8743 h 10245"/>
              <a:gd name="T46" fmla="*/ 13 w 4138"/>
              <a:gd name="T47" fmla="*/ 10244 h 10245"/>
              <a:gd name="T48" fmla="*/ 0 w 4138"/>
              <a:gd name="T49" fmla="*/ 10223 h 10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38" h="10245">
                <a:moveTo>
                  <a:pt x="0" y="10223"/>
                </a:moveTo>
                <a:lnTo>
                  <a:pt x="0" y="10223"/>
                </a:lnTo>
                <a:cubicBezTo>
                  <a:pt x="13" y="10217"/>
                  <a:pt x="1109" y="9592"/>
                  <a:pt x="1549" y="8731"/>
                </a:cubicBezTo>
                <a:lnTo>
                  <a:pt x="1549" y="8731"/>
                </a:lnTo>
                <a:cubicBezTo>
                  <a:pt x="1966" y="7914"/>
                  <a:pt x="1988" y="7287"/>
                  <a:pt x="2011" y="6622"/>
                </a:cubicBezTo>
                <a:lnTo>
                  <a:pt x="2011" y="6622"/>
                </a:lnTo>
                <a:cubicBezTo>
                  <a:pt x="2038" y="5791"/>
                  <a:pt x="2067" y="4928"/>
                  <a:pt x="2941" y="3654"/>
                </a:cubicBezTo>
                <a:lnTo>
                  <a:pt x="2941" y="3654"/>
                </a:lnTo>
                <a:cubicBezTo>
                  <a:pt x="4103" y="1962"/>
                  <a:pt x="2706" y="606"/>
                  <a:pt x="2247" y="159"/>
                </a:cubicBezTo>
                <a:lnTo>
                  <a:pt x="2247" y="159"/>
                </a:lnTo>
                <a:cubicBezTo>
                  <a:pt x="2145" y="60"/>
                  <a:pt x="2109" y="24"/>
                  <a:pt x="2107" y="2"/>
                </a:cubicBezTo>
                <a:lnTo>
                  <a:pt x="2133" y="0"/>
                </a:lnTo>
                <a:lnTo>
                  <a:pt x="2120" y="0"/>
                </a:lnTo>
                <a:lnTo>
                  <a:pt x="2133" y="0"/>
                </a:lnTo>
                <a:lnTo>
                  <a:pt x="2133" y="0"/>
                </a:lnTo>
                <a:cubicBezTo>
                  <a:pt x="2135" y="15"/>
                  <a:pt x="2198" y="77"/>
                  <a:pt x="2266" y="140"/>
                </a:cubicBezTo>
                <a:lnTo>
                  <a:pt x="2266" y="140"/>
                </a:lnTo>
                <a:cubicBezTo>
                  <a:pt x="2730" y="591"/>
                  <a:pt x="4137" y="1958"/>
                  <a:pt x="2962" y="3669"/>
                </a:cubicBezTo>
                <a:lnTo>
                  <a:pt x="2962" y="3669"/>
                </a:lnTo>
                <a:cubicBezTo>
                  <a:pt x="2092" y="4936"/>
                  <a:pt x="2063" y="5795"/>
                  <a:pt x="2036" y="6625"/>
                </a:cubicBezTo>
                <a:lnTo>
                  <a:pt x="2036" y="6625"/>
                </a:lnTo>
                <a:cubicBezTo>
                  <a:pt x="2013" y="7291"/>
                  <a:pt x="1992" y="7920"/>
                  <a:pt x="1573" y="8743"/>
                </a:cubicBezTo>
                <a:lnTo>
                  <a:pt x="1573" y="8743"/>
                </a:lnTo>
                <a:cubicBezTo>
                  <a:pt x="1128" y="9611"/>
                  <a:pt x="26" y="10238"/>
                  <a:pt x="13" y="10244"/>
                </a:cubicBezTo>
                <a:lnTo>
                  <a:pt x="0" y="10223"/>
                </a:lnTo>
              </a:path>
            </a:pathLst>
          </a:custGeom>
          <a:gradFill>
            <a:gsLst>
              <a:gs pos="0">
                <a:schemeClr val="accent1"/>
              </a:gs>
              <a:gs pos="50000">
                <a:schemeClr val="accent2"/>
              </a:gs>
              <a:gs pos="99000">
                <a:schemeClr val="accent3"/>
              </a:gs>
            </a:gsLst>
            <a:lin ang="5400000" scaled="0"/>
          </a:gradFill>
          <a:ln>
            <a:noFill/>
          </a:ln>
          <a:effectLst/>
        </p:spPr>
        <p:txBody>
          <a:bodyPr wrap="none" anchor="ctr"/>
          <a:lstStyle/>
          <a:p>
            <a:endParaRPr lang="en-US" sz="6532" dirty="0">
              <a:latin typeface="Nunito Sans ExtraLight" pitchFamily="2" charset="77"/>
            </a:endParaRPr>
          </a:p>
        </p:txBody>
      </p:sp>
      <p:sp>
        <p:nvSpPr>
          <p:cNvPr id="23" name="TextBox 22">
            <a:extLst>
              <a:ext uri="{FF2B5EF4-FFF2-40B4-BE49-F238E27FC236}">
                <a16:creationId xmlns:a16="http://schemas.microsoft.com/office/drawing/2014/main" id="{07854BEF-51FB-522C-6778-20CCDE2915C7}"/>
              </a:ext>
            </a:extLst>
          </p:cNvPr>
          <p:cNvSpPr txBox="1"/>
          <p:nvPr/>
        </p:nvSpPr>
        <p:spPr>
          <a:xfrm>
            <a:off x="6868446" y="2112703"/>
            <a:ext cx="9203160" cy="1107676"/>
          </a:xfrm>
          <a:prstGeom prst="rect">
            <a:avLst/>
          </a:prstGeom>
          <a:noFill/>
          <a:ln>
            <a:noFill/>
          </a:ln>
        </p:spPr>
        <p:txBody>
          <a:bodyPr wrap="none" rtlCol="0" anchor="t">
            <a:spAutoFit/>
          </a:bodyPr>
          <a:lstStyle/>
          <a:p>
            <a:pPr algn="ctr"/>
            <a:r>
              <a:rPr lang="en-US" sz="6598" b="1" spc="300" dirty="0">
                <a:solidFill>
                  <a:srgbClr val="44546A"/>
                </a:solidFill>
                <a:latin typeface="Nunito Sans" pitchFamily="2" charset="77"/>
              </a:rPr>
              <a:t>We will facilitate by:</a:t>
            </a:r>
          </a:p>
        </p:txBody>
      </p:sp>
      <p:sp>
        <p:nvSpPr>
          <p:cNvPr id="24" name="Shape 54783">
            <a:extLst>
              <a:ext uri="{FF2B5EF4-FFF2-40B4-BE49-F238E27FC236}">
                <a16:creationId xmlns:a16="http://schemas.microsoft.com/office/drawing/2014/main" id="{0E9558DF-0A6B-C94F-33FB-6E0EFAE0B012}"/>
              </a:ext>
            </a:extLst>
          </p:cNvPr>
          <p:cNvSpPr/>
          <p:nvPr/>
        </p:nvSpPr>
        <p:spPr>
          <a:xfrm>
            <a:off x="14996160" y="4380680"/>
            <a:ext cx="4977459" cy="381234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path>
            </a:pathLst>
          </a:custGeom>
          <a:noFill/>
          <a:ln w="38100" cap="flat">
            <a:solidFill>
              <a:schemeClr val="bg1">
                <a:lumMod val="85000"/>
              </a:schemeClr>
            </a:solidFill>
            <a:prstDash val="solid"/>
            <a:miter lim="400000"/>
          </a:ln>
          <a:effectLst/>
        </p:spPr>
        <p:txBody>
          <a:bodyPr wrap="square" lIns="71438" tIns="71438" rIns="71438" bIns="71438" numCol="1" anchor="ctr">
            <a:noAutofit/>
          </a:bodyPr>
          <a:lstStyle/>
          <a:p>
            <a:endParaRPr sz="5063" dirty="0">
              <a:latin typeface="Nunito Sans ExtraLight" pitchFamily="2" charset="77"/>
            </a:endParaRPr>
          </a:p>
        </p:txBody>
      </p:sp>
      <p:sp>
        <p:nvSpPr>
          <p:cNvPr id="28" name="Freeform 24">
            <a:extLst>
              <a:ext uri="{FF2B5EF4-FFF2-40B4-BE49-F238E27FC236}">
                <a16:creationId xmlns:a16="http://schemas.microsoft.com/office/drawing/2014/main" id="{5E1249E0-4EA2-6CB5-C78F-DD288B4709F5}"/>
              </a:ext>
            </a:extLst>
          </p:cNvPr>
          <p:cNvSpPr/>
          <p:nvPr/>
        </p:nvSpPr>
        <p:spPr>
          <a:xfrm>
            <a:off x="8180131" y="8964741"/>
            <a:ext cx="12952237" cy="4785708"/>
          </a:xfrm>
          <a:custGeom>
            <a:avLst/>
            <a:gdLst>
              <a:gd name="connsiteX0" fmla="*/ 11530893 w 12952237"/>
              <a:gd name="connsiteY0" fmla="*/ 0 h 4785708"/>
              <a:gd name="connsiteX1" fmla="*/ 12952237 w 12952237"/>
              <a:gd name="connsiteY1" fmla="*/ 0 h 4785708"/>
              <a:gd name="connsiteX2" fmla="*/ 6789956 w 12952237"/>
              <a:gd name="connsiteY2" fmla="*/ 4785708 h 4785708"/>
              <a:gd name="connsiteX3" fmla="*/ 0 w 12952237"/>
              <a:gd name="connsiteY3" fmla="*/ 4785708 h 4785708"/>
            </a:gdLst>
            <a:ahLst/>
            <a:cxnLst>
              <a:cxn ang="0">
                <a:pos x="connsiteX0" y="connsiteY0"/>
              </a:cxn>
              <a:cxn ang="0">
                <a:pos x="connsiteX1" y="connsiteY1"/>
              </a:cxn>
              <a:cxn ang="0">
                <a:pos x="connsiteX2" y="connsiteY2"/>
              </a:cxn>
              <a:cxn ang="0">
                <a:pos x="connsiteX3" y="connsiteY3"/>
              </a:cxn>
            </a:cxnLst>
            <a:rect l="l" t="t" r="r" b="b"/>
            <a:pathLst>
              <a:path w="12952237" h="4785708">
                <a:moveTo>
                  <a:pt x="11530893" y="0"/>
                </a:moveTo>
                <a:lnTo>
                  <a:pt x="12952237" y="0"/>
                </a:lnTo>
                <a:lnTo>
                  <a:pt x="6789956" y="4785708"/>
                </a:lnTo>
                <a:lnTo>
                  <a:pt x="0" y="4785708"/>
                </a:lnTo>
                <a:close/>
              </a:path>
            </a:pathLst>
          </a:custGeom>
          <a:solidFill>
            <a:schemeClr val="bg1">
              <a:lumMod val="95000"/>
            </a:schemeClr>
          </a:solidFill>
          <a:ln w="12700" cap="flat">
            <a:noFill/>
            <a:miter lim="400000"/>
          </a:ln>
          <a:effectLst/>
        </p:spPr>
        <p:txBody>
          <a:bodyPr wrap="square" lIns="71438" tIns="71438" rIns="71438" bIns="71438" numCol="1" anchor="ctr">
            <a:noAutofit/>
          </a:bodyPr>
          <a:lstStyle/>
          <a:p>
            <a:endParaRPr sz="5063" dirty="0">
              <a:latin typeface="Nunito Sans ExtraLight" pitchFamily="2" charset="77"/>
            </a:endParaRPr>
          </a:p>
        </p:txBody>
      </p:sp>
      <p:sp>
        <p:nvSpPr>
          <p:cNvPr id="29" name="TextBox 28">
            <a:extLst>
              <a:ext uri="{FF2B5EF4-FFF2-40B4-BE49-F238E27FC236}">
                <a16:creationId xmlns:a16="http://schemas.microsoft.com/office/drawing/2014/main" id="{B1023598-459F-FCA5-730F-A31E05662740}"/>
              </a:ext>
            </a:extLst>
          </p:cNvPr>
          <p:cNvSpPr txBox="1"/>
          <p:nvPr/>
        </p:nvSpPr>
        <p:spPr>
          <a:xfrm>
            <a:off x="14656249" y="3712578"/>
            <a:ext cx="4641015" cy="584775"/>
          </a:xfrm>
          <a:prstGeom prst="rect">
            <a:avLst/>
          </a:prstGeom>
          <a:noFill/>
          <a:ln>
            <a:noFill/>
          </a:ln>
        </p:spPr>
        <p:txBody>
          <a:bodyPr wrap="none" rtlCol="0" anchor="b">
            <a:spAutoFit/>
          </a:bodyPr>
          <a:lstStyle/>
          <a:p>
            <a:pPr algn="r"/>
            <a:r>
              <a:rPr lang="en-US" sz="3200" b="1" spc="150" dirty="0">
                <a:solidFill>
                  <a:schemeClr val="tx2"/>
                </a:solidFill>
                <a:latin typeface="Nunito Sans SemiBold" pitchFamily="2" charset="77"/>
                <a:ea typeface="Source Sans Pro" panose="020B0503030403020204" pitchFamily="34" charset="0"/>
                <a:cs typeface="Lato Heavy" panose="020F0502020204030203" pitchFamily="34" charset="0"/>
              </a:rPr>
              <a:t>Providing Information</a:t>
            </a:r>
          </a:p>
        </p:txBody>
      </p:sp>
      <p:grpSp>
        <p:nvGrpSpPr>
          <p:cNvPr id="36" name="Group 35">
            <a:extLst>
              <a:ext uri="{FF2B5EF4-FFF2-40B4-BE49-F238E27FC236}">
                <a16:creationId xmlns:a16="http://schemas.microsoft.com/office/drawing/2014/main" id="{88EF055C-ABC2-D053-44ED-855D8AFD4DBA}"/>
              </a:ext>
            </a:extLst>
          </p:cNvPr>
          <p:cNvGrpSpPr/>
          <p:nvPr/>
        </p:nvGrpSpPr>
        <p:grpSpPr>
          <a:xfrm>
            <a:off x="19333822" y="8286551"/>
            <a:ext cx="1071564" cy="1159980"/>
            <a:chOff x="19428906" y="8252102"/>
            <a:chExt cx="1071564" cy="1159980"/>
          </a:xfrm>
        </p:grpSpPr>
        <p:sp>
          <p:nvSpPr>
            <p:cNvPr id="37" name="Shape 54800">
              <a:extLst>
                <a:ext uri="{FF2B5EF4-FFF2-40B4-BE49-F238E27FC236}">
                  <a16:creationId xmlns:a16="http://schemas.microsoft.com/office/drawing/2014/main" id="{E9481006-730A-F16B-DAF4-D500E87004CE}"/>
                </a:ext>
              </a:extLst>
            </p:cNvPr>
            <p:cNvSpPr/>
            <p:nvPr/>
          </p:nvSpPr>
          <p:spPr>
            <a:xfrm>
              <a:off x="19428906" y="9164043"/>
              <a:ext cx="1071564" cy="248039"/>
            </a:xfrm>
            <a:prstGeom prst="ellipse">
              <a:avLst/>
            </a:prstGeom>
            <a:solidFill>
              <a:schemeClr val="bg1">
                <a:lumMod val="85000"/>
              </a:schemeClr>
            </a:solidFill>
            <a:ln w="12700" cap="flat">
              <a:noFill/>
              <a:miter lim="400000"/>
            </a:ln>
            <a:effectLst/>
          </p:spPr>
          <p:txBody>
            <a:bodyPr wrap="square" lIns="0" tIns="0" rIns="0" bIns="0" numCol="1" anchor="t">
              <a:noAutofit/>
            </a:bodyPr>
            <a:lstStyle/>
            <a:p>
              <a:endParaRPr sz="5063" dirty="0">
                <a:latin typeface="Nunito Sans ExtraLight" pitchFamily="2" charset="77"/>
              </a:endParaRPr>
            </a:p>
          </p:txBody>
        </p:sp>
        <p:sp>
          <p:nvSpPr>
            <p:cNvPr id="38" name="Shape 54801">
              <a:extLst>
                <a:ext uri="{FF2B5EF4-FFF2-40B4-BE49-F238E27FC236}">
                  <a16:creationId xmlns:a16="http://schemas.microsoft.com/office/drawing/2014/main" id="{63298F44-A3EF-34C1-4BEB-9E9DA87AB74B}"/>
                </a:ext>
              </a:extLst>
            </p:cNvPr>
            <p:cNvSpPr/>
            <p:nvPr/>
          </p:nvSpPr>
          <p:spPr>
            <a:xfrm>
              <a:off x="19428906" y="8252102"/>
              <a:ext cx="1071564" cy="1071565"/>
            </a:xfrm>
            <a:prstGeom prst="ellipse">
              <a:avLst/>
            </a:prstGeom>
            <a:gradFill>
              <a:gsLst>
                <a:gs pos="0">
                  <a:schemeClr val="accent1"/>
                </a:gs>
                <a:gs pos="50000">
                  <a:schemeClr val="accent2"/>
                </a:gs>
                <a:gs pos="100000">
                  <a:schemeClr val="accent3"/>
                </a:gs>
              </a:gsLst>
              <a:lin ang="2700000" scaled="0"/>
            </a:gradFill>
            <a:ln w="12700" cap="flat">
              <a:noFill/>
              <a:miter lim="400000"/>
            </a:ln>
            <a:effectLst/>
          </p:spPr>
          <p:txBody>
            <a:bodyPr wrap="square" lIns="0" tIns="0" rIns="0" bIns="0" numCol="1" anchor="t">
              <a:noAutofit/>
            </a:bodyPr>
            <a:lstStyle/>
            <a:p>
              <a:endParaRPr sz="5063" dirty="0">
                <a:latin typeface="Nunito Sans ExtraLight" pitchFamily="2" charset="77"/>
              </a:endParaRPr>
            </a:p>
          </p:txBody>
        </p:sp>
        <p:pic>
          <p:nvPicPr>
            <p:cNvPr id="39" name="Graphic 38" descr="Information with solid fill">
              <a:extLst>
                <a:ext uri="{FF2B5EF4-FFF2-40B4-BE49-F238E27FC236}">
                  <a16:creationId xmlns:a16="http://schemas.microsoft.com/office/drawing/2014/main" id="{C8B7E0D3-82F1-AA1C-D2BF-BB237EA510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499737" y="8330684"/>
              <a:ext cx="914400" cy="914400"/>
            </a:xfrm>
            <a:prstGeom prst="rect">
              <a:avLst/>
            </a:prstGeom>
          </p:spPr>
        </p:pic>
      </p:grpSp>
      <p:sp>
        <p:nvSpPr>
          <p:cNvPr id="41" name="Shape 54782">
            <a:extLst>
              <a:ext uri="{FF2B5EF4-FFF2-40B4-BE49-F238E27FC236}">
                <a16:creationId xmlns:a16="http://schemas.microsoft.com/office/drawing/2014/main" id="{3BD03066-75DB-06A9-BCDA-78CD333A8622}"/>
              </a:ext>
            </a:extLst>
          </p:cNvPr>
          <p:cNvSpPr/>
          <p:nvPr/>
        </p:nvSpPr>
        <p:spPr>
          <a:xfrm>
            <a:off x="12423124" y="5679081"/>
            <a:ext cx="6159764" cy="336319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path>
            </a:pathLst>
          </a:custGeom>
          <a:noFill/>
          <a:ln w="38100" cap="flat">
            <a:solidFill>
              <a:schemeClr val="bg1">
                <a:lumMod val="85000"/>
              </a:schemeClr>
            </a:solidFill>
            <a:prstDash val="solid"/>
            <a:miter lim="400000"/>
          </a:ln>
          <a:effectLst/>
        </p:spPr>
        <p:txBody>
          <a:bodyPr wrap="square" lIns="71438" tIns="71438" rIns="71438" bIns="71438" numCol="1" anchor="ctr">
            <a:noAutofit/>
          </a:bodyPr>
          <a:lstStyle/>
          <a:p>
            <a:endParaRPr sz="5063" dirty="0">
              <a:latin typeface="Nunito Sans ExtraLight" pitchFamily="2" charset="77"/>
            </a:endParaRPr>
          </a:p>
        </p:txBody>
      </p:sp>
      <p:sp>
        <p:nvSpPr>
          <p:cNvPr id="42" name="TextBox 41">
            <a:extLst>
              <a:ext uri="{FF2B5EF4-FFF2-40B4-BE49-F238E27FC236}">
                <a16:creationId xmlns:a16="http://schemas.microsoft.com/office/drawing/2014/main" id="{1F9F09B5-3EEC-4970-4B5A-C944D29F8F14}"/>
              </a:ext>
            </a:extLst>
          </p:cNvPr>
          <p:cNvSpPr txBox="1"/>
          <p:nvPr/>
        </p:nvSpPr>
        <p:spPr>
          <a:xfrm>
            <a:off x="12110792" y="4928108"/>
            <a:ext cx="5107488" cy="584775"/>
          </a:xfrm>
          <a:prstGeom prst="rect">
            <a:avLst/>
          </a:prstGeom>
          <a:noFill/>
          <a:ln>
            <a:noFill/>
          </a:ln>
        </p:spPr>
        <p:txBody>
          <a:bodyPr wrap="none" rtlCol="0" anchor="b">
            <a:spAutoFit/>
          </a:bodyPr>
          <a:lstStyle/>
          <a:p>
            <a:pPr algn="r"/>
            <a:r>
              <a:rPr lang="en-US" sz="3200" b="1" spc="150" dirty="0">
                <a:solidFill>
                  <a:schemeClr val="tx2"/>
                </a:solidFill>
                <a:latin typeface="Nunito Sans SemiBold" pitchFamily="2" charset="77"/>
                <a:ea typeface="Source Sans Pro" panose="020B0503030403020204" pitchFamily="34" charset="0"/>
                <a:cs typeface="Lato Heavy" panose="020F0502020204030203" pitchFamily="34" charset="0"/>
              </a:rPr>
              <a:t>Signposting to supports</a:t>
            </a:r>
          </a:p>
        </p:txBody>
      </p:sp>
      <p:sp>
        <p:nvSpPr>
          <p:cNvPr id="50" name="Shape 54805">
            <a:extLst>
              <a:ext uri="{FF2B5EF4-FFF2-40B4-BE49-F238E27FC236}">
                <a16:creationId xmlns:a16="http://schemas.microsoft.com/office/drawing/2014/main" id="{EF9F4625-7730-33C5-572B-EA4CB84FEA6C}"/>
              </a:ext>
            </a:extLst>
          </p:cNvPr>
          <p:cNvSpPr/>
          <p:nvPr/>
        </p:nvSpPr>
        <p:spPr>
          <a:xfrm>
            <a:off x="17868513" y="9900519"/>
            <a:ext cx="1428751" cy="330718"/>
          </a:xfrm>
          <a:prstGeom prst="ellipse">
            <a:avLst/>
          </a:prstGeom>
          <a:solidFill>
            <a:schemeClr val="bg1">
              <a:lumMod val="85000"/>
            </a:schemeClr>
          </a:solidFill>
          <a:ln w="12700" cap="flat">
            <a:noFill/>
            <a:miter lim="400000"/>
          </a:ln>
          <a:effectLst/>
        </p:spPr>
        <p:txBody>
          <a:bodyPr wrap="square" lIns="0" tIns="0" rIns="0" bIns="0" numCol="1" anchor="t">
            <a:noAutofit/>
          </a:bodyPr>
          <a:lstStyle/>
          <a:p>
            <a:endParaRPr sz="5063" dirty="0">
              <a:latin typeface="Nunito Sans ExtraLight" pitchFamily="2" charset="77"/>
            </a:endParaRPr>
          </a:p>
        </p:txBody>
      </p:sp>
      <p:grpSp>
        <p:nvGrpSpPr>
          <p:cNvPr id="47" name="Group 46">
            <a:extLst>
              <a:ext uri="{FF2B5EF4-FFF2-40B4-BE49-F238E27FC236}">
                <a16:creationId xmlns:a16="http://schemas.microsoft.com/office/drawing/2014/main" id="{E8754FBD-DF30-C56A-1BB2-7E4D4451655B}"/>
              </a:ext>
            </a:extLst>
          </p:cNvPr>
          <p:cNvGrpSpPr/>
          <p:nvPr/>
        </p:nvGrpSpPr>
        <p:grpSpPr>
          <a:xfrm>
            <a:off x="17868513" y="8684599"/>
            <a:ext cx="1428751" cy="1428752"/>
            <a:chOff x="17868513" y="8684599"/>
            <a:chExt cx="1428751" cy="1428752"/>
          </a:xfrm>
        </p:grpSpPr>
        <p:sp>
          <p:nvSpPr>
            <p:cNvPr id="48" name="Shape 54806">
              <a:extLst>
                <a:ext uri="{FF2B5EF4-FFF2-40B4-BE49-F238E27FC236}">
                  <a16:creationId xmlns:a16="http://schemas.microsoft.com/office/drawing/2014/main" id="{37101A0E-5B8C-F063-B08C-8CBE0B1495DC}"/>
                </a:ext>
              </a:extLst>
            </p:cNvPr>
            <p:cNvSpPr/>
            <p:nvPr/>
          </p:nvSpPr>
          <p:spPr>
            <a:xfrm>
              <a:off x="17868513" y="8684599"/>
              <a:ext cx="1428751" cy="1428752"/>
            </a:xfrm>
            <a:prstGeom prst="ellipse">
              <a:avLst/>
            </a:prstGeom>
            <a:gradFill>
              <a:gsLst>
                <a:gs pos="0">
                  <a:schemeClr val="accent1"/>
                </a:gs>
                <a:gs pos="50000">
                  <a:schemeClr val="accent2"/>
                </a:gs>
                <a:gs pos="100000">
                  <a:schemeClr val="accent3"/>
                </a:gs>
              </a:gsLst>
              <a:lin ang="2700000" scaled="0"/>
            </a:gradFill>
            <a:ln w="12700" cap="flat">
              <a:noFill/>
              <a:miter lim="400000"/>
            </a:ln>
            <a:effectLst/>
          </p:spPr>
          <p:txBody>
            <a:bodyPr wrap="square" lIns="0" tIns="0" rIns="0" bIns="0" numCol="1" anchor="t">
              <a:noAutofit/>
            </a:bodyPr>
            <a:lstStyle/>
            <a:p>
              <a:endParaRPr sz="5063" dirty="0">
                <a:latin typeface="Nunito Sans ExtraLight" pitchFamily="2" charset="77"/>
              </a:endParaRPr>
            </a:p>
          </p:txBody>
        </p:sp>
        <p:pic>
          <p:nvPicPr>
            <p:cNvPr id="49" name="Graphic 48" descr="Signpost with solid fill">
              <a:extLst>
                <a:ext uri="{FF2B5EF4-FFF2-40B4-BE49-F238E27FC236}">
                  <a16:creationId xmlns:a16="http://schemas.microsoft.com/office/drawing/2014/main" id="{0204CE67-7E3F-23BB-8B0F-82E506DA3BF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176382" y="8954882"/>
              <a:ext cx="914400" cy="914400"/>
            </a:xfrm>
            <a:prstGeom prst="rect">
              <a:avLst/>
            </a:prstGeom>
          </p:spPr>
        </p:pic>
      </p:grpSp>
      <p:sp>
        <p:nvSpPr>
          <p:cNvPr id="51" name="TextBox 50">
            <a:extLst>
              <a:ext uri="{FF2B5EF4-FFF2-40B4-BE49-F238E27FC236}">
                <a16:creationId xmlns:a16="http://schemas.microsoft.com/office/drawing/2014/main" id="{85B3E0E4-3C4B-D222-FAFB-CDD99D916E01}"/>
              </a:ext>
            </a:extLst>
          </p:cNvPr>
          <p:cNvSpPr txBox="1"/>
          <p:nvPr/>
        </p:nvSpPr>
        <p:spPr>
          <a:xfrm>
            <a:off x="9147376" y="6947904"/>
            <a:ext cx="7285008" cy="584775"/>
          </a:xfrm>
          <a:prstGeom prst="rect">
            <a:avLst/>
          </a:prstGeom>
          <a:noFill/>
          <a:ln>
            <a:noFill/>
          </a:ln>
        </p:spPr>
        <p:txBody>
          <a:bodyPr wrap="none" rtlCol="0" anchor="b">
            <a:spAutoFit/>
          </a:bodyPr>
          <a:lstStyle/>
          <a:p>
            <a:pPr algn="r"/>
            <a:r>
              <a:rPr lang="en-US" sz="3200" b="1" spc="150" dirty="0">
                <a:solidFill>
                  <a:schemeClr val="tx2"/>
                </a:solidFill>
                <a:latin typeface="Nunito Sans SemiBold" pitchFamily="2" charset="77"/>
                <a:ea typeface="Source Sans Pro" panose="020B0503030403020204" pitchFamily="34" charset="0"/>
                <a:cs typeface="Lato Heavy" panose="020F0502020204030203" pitchFamily="34" charset="0"/>
              </a:rPr>
              <a:t>Facilitative processes “handholding”</a:t>
            </a:r>
          </a:p>
        </p:txBody>
      </p:sp>
      <p:sp>
        <p:nvSpPr>
          <p:cNvPr id="86" name="Shape 54795">
            <a:extLst>
              <a:ext uri="{FF2B5EF4-FFF2-40B4-BE49-F238E27FC236}">
                <a16:creationId xmlns:a16="http://schemas.microsoft.com/office/drawing/2014/main" id="{6172E740-20D0-41FE-D424-A42314BDD1EF}"/>
              </a:ext>
            </a:extLst>
          </p:cNvPr>
          <p:cNvSpPr/>
          <p:nvPr/>
        </p:nvSpPr>
        <p:spPr>
          <a:xfrm>
            <a:off x="16206121" y="10646629"/>
            <a:ext cx="1681643" cy="401270"/>
          </a:xfrm>
          <a:prstGeom prst="ellipse">
            <a:avLst/>
          </a:prstGeom>
          <a:solidFill>
            <a:schemeClr val="bg1">
              <a:lumMod val="85000"/>
            </a:schemeClr>
          </a:solidFill>
          <a:ln w="12700" cap="flat">
            <a:noFill/>
            <a:miter lim="400000"/>
          </a:ln>
          <a:effectLst/>
        </p:spPr>
        <p:txBody>
          <a:bodyPr wrap="square" lIns="0" tIns="0" rIns="0" bIns="0" numCol="1" anchor="t">
            <a:noAutofit/>
          </a:bodyPr>
          <a:lstStyle/>
          <a:p>
            <a:endParaRPr sz="5063" dirty="0">
              <a:latin typeface="Nunito Sans ExtraLight" pitchFamily="2" charset="77"/>
            </a:endParaRPr>
          </a:p>
        </p:txBody>
      </p:sp>
      <p:sp>
        <p:nvSpPr>
          <p:cNvPr id="87" name="Shape 54783">
            <a:extLst>
              <a:ext uri="{FF2B5EF4-FFF2-40B4-BE49-F238E27FC236}">
                <a16:creationId xmlns:a16="http://schemas.microsoft.com/office/drawing/2014/main" id="{DDEE39D5-102D-25B5-A6D2-57249B46408B}"/>
              </a:ext>
            </a:extLst>
          </p:cNvPr>
          <p:cNvSpPr/>
          <p:nvPr/>
        </p:nvSpPr>
        <p:spPr>
          <a:xfrm>
            <a:off x="9207973" y="7715307"/>
            <a:ext cx="7859052" cy="221295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path>
            </a:pathLst>
          </a:custGeom>
          <a:noFill/>
          <a:ln w="38100" cap="flat">
            <a:solidFill>
              <a:schemeClr val="bg1">
                <a:lumMod val="85000"/>
              </a:schemeClr>
            </a:solidFill>
            <a:prstDash val="solid"/>
            <a:miter lim="400000"/>
          </a:ln>
          <a:effectLst/>
        </p:spPr>
        <p:txBody>
          <a:bodyPr wrap="square" lIns="71438" tIns="71438" rIns="71438" bIns="71438" numCol="1" anchor="ctr">
            <a:noAutofit/>
          </a:bodyPr>
          <a:lstStyle/>
          <a:p>
            <a:endParaRPr sz="5063" dirty="0">
              <a:latin typeface="Nunito Sans ExtraLight" pitchFamily="2" charset="77"/>
            </a:endParaRPr>
          </a:p>
        </p:txBody>
      </p:sp>
      <p:grpSp>
        <p:nvGrpSpPr>
          <p:cNvPr id="88" name="Group 87">
            <a:extLst>
              <a:ext uri="{FF2B5EF4-FFF2-40B4-BE49-F238E27FC236}">
                <a16:creationId xmlns:a16="http://schemas.microsoft.com/office/drawing/2014/main" id="{7D5D81E1-264B-7F53-B806-DE758068EE5E}"/>
              </a:ext>
            </a:extLst>
          </p:cNvPr>
          <p:cNvGrpSpPr/>
          <p:nvPr/>
        </p:nvGrpSpPr>
        <p:grpSpPr>
          <a:xfrm>
            <a:off x="16321482" y="9230452"/>
            <a:ext cx="1593697" cy="1687551"/>
            <a:chOff x="16321482" y="9230452"/>
            <a:chExt cx="1593697" cy="1687551"/>
          </a:xfrm>
        </p:grpSpPr>
        <p:sp>
          <p:nvSpPr>
            <p:cNvPr id="89" name="Shape 54796">
              <a:extLst>
                <a:ext uri="{FF2B5EF4-FFF2-40B4-BE49-F238E27FC236}">
                  <a16:creationId xmlns:a16="http://schemas.microsoft.com/office/drawing/2014/main" id="{3F9A1195-31C0-583F-72F5-066F52984F35}"/>
                </a:ext>
              </a:extLst>
            </p:cNvPr>
            <p:cNvSpPr/>
            <p:nvPr/>
          </p:nvSpPr>
          <p:spPr>
            <a:xfrm>
              <a:off x="16321482" y="9230452"/>
              <a:ext cx="1593697" cy="1687551"/>
            </a:xfrm>
            <a:prstGeom prst="ellipse">
              <a:avLst/>
            </a:prstGeom>
            <a:gradFill>
              <a:gsLst>
                <a:gs pos="0">
                  <a:schemeClr val="accent1"/>
                </a:gs>
                <a:gs pos="50000">
                  <a:schemeClr val="accent2"/>
                </a:gs>
                <a:gs pos="100000">
                  <a:schemeClr val="accent3"/>
                </a:gs>
              </a:gsLst>
              <a:lin ang="2700000" scaled="0"/>
            </a:gradFill>
            <a:ln w="12700" cap="flat">
              <a:noFill/>
              <a:miter lim="400000"/>
            </a:ln>
            <a:effectLst/>
          </p:spPr>
          <p:txBody>
            <a:bodyPr wrap="square" lIns="0" tIns="0" rIns="0" bIns="0" numCol="1" anchor="t">
              <a:noAutofit/>
            </a:bodyPr>
            <a:lstStyle/>
            <a:p>
              <a:endParaRPr sz="5063" dirty="0">
                <a:latin typeface="Nunito Sans ExtraLight" pitchFamily="2" charset="77"/>
              </a:endParaRPr>
            </a:p>
          </p:txBody>
        </p:sp>
        <p:pic>
          <p:nvPicPr>
            <p:cNvPr id="90" name="Graphic 89" descr="Questions with solid fill">
              <a:extLst>
                <a:ext uri="{FF2B5EF4-FFF2-40B4-BE49-F238E27FC236}">
                  <a16:creationId xmlns:a16="http://schemas.microsoft.com/office/drawing/2014/main" id="{E35FCD18-FF92-3E46-7156-E305A163DC2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616040" y="9544051"/>
              <a:ext cx="914400" cy="914400"/>
            </a:xfrm>
            <a:prstGeom prst="rect">
              <a:avLst/>
            </a:prstGeom>
          </p:spPr>
        </p:pic>
      </p:grpSp>
      <p:sp>
        <p:nvSpPr>
          <p:cNvPr id="91" name="TextBox 90">
            <a:extLst>
              <a:ext uri="{FF2B5EF4-FFF2-40B4-BE49-F238E27FC236}">
                <a16:creationId xmlns:a16="http://schemas.microsoft.com/office/drawing/2014/main" id="{FAA8AAB1-BEAB-23D7-DF5A-9EF5BC6BF49D}"/>
              </a:ext>
            </a:extLst>
          </p:cNvPr>
          <p:cNvSpPr txBox="1"/>
          <p:nvPr/>
        </p:nvSpPr>
        <p:spPr>
          <a:xfrm>
            <a:off x="8070904" y="8591167"/>
            <a:ext cx="4039888" cy="584775"/>
          </a:xfrm>
          <a:prstGeom prst="rect">
            <a:avLst/>
          </a:prstGeom>
          <a:noFill/>
          <a:ln>
            <a:noFill/>
          </a:ln>
        </p:spPr>
        <p:txBody>
          <a:bodyPr wrap="none" rtlCol="0" anchor="b">
            <a:spAutoFit/>
          </a:bodyPr>
          <a:lstStyle/>
          <a:p>
            <a:pPr algn="r"/>
            <a:r>
              <a:rPr lang="en-US" sz="3200" b="1" spc="150" dirty="0">
                <a:solidFill>
                  <a:schemeClr val="tx2"/>
                </a:solidFill>
                <a:latin typeface="Nunito Sans SemiBold" pitchFamily="2" charset="77"/>
                <a:ea typeface="Source Sans Pro" panose="020B0503030403020204" pitchFamily="34" charset="0"/>
                <a:cs typeface="Lato Heavy" panose="020F0502020204030203" pitchFamily="34" charset="0"/>
              </a:rPr>
              <a:t>Implement Actions</a:t>
            </a:r>
          </a:p>
        </p:txBody>
      </p:sp>
      <p:sp>
        <p:nvSpPr>
          <p:cNvPr id="92" name="Shape 54795">
            <a:extLst>
              <a:ext uri="{FF2B5EF4-FFF2-40B4-BE49-F238E27FC236}">
                <a16:creationId xmlns:a16="http://schemas.microsoft.com/office/drawing/2014/main" id="{E3178507-8222-B43C-C740-21F4C682DA21}"/>
              </a:ext>
            </a:extLst>
          </p:cNvPr>
          <p:cNvSpPr/>
          <p:nvPr/>
        </p:nvSpPr>
        <p:spPr>
          <a:xfrm>
            <a:off x="14573842" y="11607729"/>
            <a:ext cx="1681643" cy="401270"/>
          </a:xfrm>
          <a:prstGeom prst="ellipse">
            <a:avLst/>
          </a:prstGeom>
          <a:solidFill>
            <a:schemeClr val="bg1">
              <a:lumMod val="85000"/>
            </a:schemeClr>
          </a:solidFill>
          <a:ln w="12700" cap="flat">
            <a:noFill/>
            <a:miter lim="400000"/>
          </a:ln>
          <a:effectLst/>
        </p:spPr>
        <p:txBody>
          <a:bodyPr wrap="square" lIns="0" tIns="0" rIns="0" bIns="0" numCol="1" anchor="t">
            <a:noAutofit/>
          </a:bodyPr>
          <a:lstStyle/>
          <a:p>
            <a:endParaRPr sz="5063" dirty="0">
              <a:latin typeface="Nunito Sans ExtraLight" pitchFamily="2" charset="77"/>
            </a:endParaRPr>
          </a:p>
        </p:txBody>
      </p:sp>
      <p:sp>
        <p:nvSpPr>
          <p:cNvPr id="93" name="Shape 54783">
            <a:extLst>
              <a:ext uri="{FF2B5EF4-FFF2-40B4-BE49-F238E27FC236}">
                <a16:creationId xmlns:a16="http://schemas.microsoft.com/office/drawing/2014/main" id="{5E719904-792B-E57F-7D59-96E7A5B2BDF1}"/>
              </a:ext>
            </a:extLst>
          </p:cNvPr>
          <p:cNvSpPr/>
          <p:nvPr/>
        </p:nvSpPr>
        <p:spPr>
          <a:xfrm>
            <a:off x="8292448" y="9230798"/>
            <a:ext cx="7112185" cy="221295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path>
            </a:pathLst>
          </a:custGeom>
          <a:noFill/>
          <a:ln w="38100" cap="flat">
            <a:solidFill>
              <a:schemeClr val="bg1">
                <a:lumMod val="85000"/>
              </a:schemeClr>
            </a:solidFill>
            <a:prstDash val="solid"/>
            <a:miter lim="400000"/>
          </a:ln>
          <a:effectLst/>
        </p:spPr>
        <p:txBody>
          <a:bodyPr wrap="square" lIns="71438" tIns="71438" rIns="71438" bIns="71438" numCol="1" anchor="ctr">
            <a:noAutofit/>
          </a:bodyPr>
          <a:lstStyle/>
          <a:p>
            <a:endParaRPr sz="5063" dirty="0">
              <a:latin typeface="Nunito Sans ExtraLight" pitchFamily="2" charset="77"/>
            </a:endParaRPr>
          </a:p>
        </p:txBody>
      </p:sp>
      <p:grpSp>
        <p:nvGrpSpPr>
          <p:cNvPr id="94" name="Group 93">
            <a:extLst>
              <a:ext uri="{FF2B5EF4-FFF2-40B4-BE49-F238E27FC236}">
                <a16:creationId xmlns:a16="http://schemas.microsoft.com/office/drawing/2014/main" id="{13BD1C1F-3D52-DF8D-E553-D180FD7B67E3}"/>
              </a:ext>
            </a:extLst>
          </p:cNvPr>
          <p:cNvGrpSpPr/>
          <p:nvPr/>
        </p:nvGrpSpPr>
        <p:grpSpPr>
          <a:xfrm>
            <a:off x="14500862" y="9900519"/>
            <a:ext cx="1741200" cy="1884262"/>
            <a:chOff x="14500862" y="9900519"/>
            <a:chExt cx="1741200" cy="1884262"/>
          </a:xfrm>
        </p:grpSpPr>
        <p:sp>
          <p:nvSpPr>
            <p:cNvPr id="95" name="Shape 54796">
              <a:extLst>
                <a:ext uri="{FF2B5EF4-FFF2-40B4-BE49-F238E27FC236}">
                  <a16:creationId xmlns:a16="http://schemas.microsoft.com/office/drawing/2014/main" id="{E95F6744-015F-ADAA-B53D-6FD8204F9EE1}"/>
                </a:ext>
              </a:extLst>
            </p:cNvPr>
            <p:cNvSpPr/>
            <p:nvPr/>
          </p:nvSpPr>
          <p:spPr>
            <a:xfrm>
              <a:off x="14500862" y="9900519"/>
              <a:ext cx="1741200" cy="1884262"/>
            </a:xfrm>
            <a:prstGeom prst="ellipse">
              <a:avLst/>
            </a:prstGeom>
            <a:gradFill>
              <a:gsLst>
                <a:gs pos="0">
                  <a:schemeClr val="accent1"/>
                </a:gs>
                <a:gs pos="50000">
                  <a:schemeClr val="accent2"/>
                </a:gs>
                <a:gs pos="100000">
                  <a:schemeClr val="accent3"/>
                </a:gs>
              </a:gsLst>
              <a:lin ang="2700000" scaled="0"/>
            </a:gradFill>
            <a:ln w="12700" cap="flat">
              <a:noFill/>
              <a:miter lim="400000"/>
            </a:ln>
            <a:effectLst/>
          </p:spPr>
          <p:txBody>
            <a:bodyPr wrap="square" lIns="0" tIns="0" rIns="0" bIns="0" numCol="1" anchor="t">
              <a:noAutofit/>
            </a:bodyPr>
            <a:lstStyle/>
            <a:p>
              <a:endParaRPr sz="5063" dirty="0">
                <a:latin typeface="Nunito Sans ExtraLight" pitchFamily="2" charset="77"/>
              </a:endParaRPr>
            </a:p>
          </p:txBody>
        </p:sp>
        <p:pic>
          <p:nvPicPr>
            <p:cNvPr id="96" name="Graphic 95" descr="Play with solid fill">
              <a:extLst>
                <a:ext uri="{FF2B5EF4-FFF2-40B4-BE49-F238E27FC236}">
                  <a16:creationId xmlns:a16="http://schemas.microsoft.com/office/drawing/2014/main" id="{1E30E659-AAFE-7FCD-01B7-6B914263BF5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975299" y="10405247"/>
              <a:ext cx="978264" cy="978264"/>
            </a:xfrm>
            <a:prstGeom prst="rect">
              <a:avLst/>
            </a:prstGeom>
          </p:spPr>
        </p:pic>
      </p:grpSp>
      <p:sp>
        <p:nvSpPr>
          <p:cNvPr id="97" name="Shape 54795">
            <a:extLst>
              <a:ext uri="{FF2B5EF4-FFF2-40B4-BE49-F238E27FC236}">
                <a16:creationId xmlns:a16="http://schemas.microsoft.com/office/drawing/2014/main" id="{9817C148-A6D7-F8B6-C846-609A0061563B}"/>
              </a:ext>
            </a:extLst>
          </p:cNvPr>
          <p:cNvSpPr/>
          <p:nvPr/>
        </p:nvSpPr>
        <p:spPr>
          <a:xfrm>
            <a:off x="12456910" y="12474745"/>
            <a:ext cx="1964532" cy="454736"/>
          </a:xfrm>
          <a:prstGeom prst="ellipse">
            <a:avLst/>
          </a:prstGeom>
          <a:solidFill>
            <a:schemeClr val="bg1">
              <a:lumMod val="85000"/>
            </a:schemeClr>
          </a:solidFill>
          <a:ln w="12700" cap="flat">
            <a:noFill/>
            <a:miter lim="400000"/>
          </a:ln>
          <a:effectLst/>
        </p:spPr>
        <p:txBody>
          <a:bodyPr wrap="square" lIns="0" tIns="0" rIns="0" bIns="0" numCol="1" anchor="t">
            <a:noAutofit/>
          </a:bodyPr>
          <a:lstStyle/>
          <a:p>
            <a:endParaRPr sz="5063" dirty="0">
              <a:latin typeface="Nunito Sans ExtraLight" pitchFamily="2" charset="77"/>
            </a:endParaRPr>
          </a:p>
        </p:txBody>
      </p:sp>
      <p:sp>
        <p:nvSpPr>
          <p:cNvPr id="98" name="TextBox 97">
            <a:extLst>
              <a:ext uri="{FF2B5EF4-FFF2-40B4-BE49-F238E27FC236}">
                <a16:creationId xmlns:a16="http://schemas.microsoft.com/office/drawing/2014/main" id="{8A5FD3B9-85A7-D462-E713-F612CED1E2C9}"/>
              </a:ext>
            </a:extLst>
          </p:cNvPr>
          <p:cNvSpPr txBox="1"/>
          <p:nvPr/>
        </p:nvSpPr>
        <p:spPr>
          <a:xfrm>
            <a:off x="6401756" y="10097823"/>
            <a:ext cx="3248005" cy="584775"/>
          </a:xfrm>
          <a:prstGeom prst="rect">
            <a:avLst/>
          </a:prstGeom>
          <a:noFill/>
          <a:ln>
            <a:noFill/>
          </a:ln>
        </p:spPr>
        <p:txBody>
          <a:bodyPr wrap="none" rtlCol="0" anchor="b">
            <a:spAutoFit/>
          </a:bodyPr>
          <a:lstStyle/>
          <a:p>
            <a:pPr algn="r"/>
            <a:r>
              <a:rPr lang="en-US" sz="3200" b="1" spc="150" dirty="0">
                <a:solidFill>
                  <a:schemeClr val="tx2"/>
                </a:solidFill>
                <a:latin typeface="Nunito Sans SemiBold" pitchFamily="2" charset="77"/>
                <a:ea typeface="Source Sans Pro" panose="020B0503030403020204" pitchFamily="34" charset="0"/>
                <a:cs typeface="Lato Heavy" panose="020F0502020204030203" pitchFamily="34" charset="0"/>
              </a:rPr>
              <a:t>Track Progress</a:t>
            </a:r>
          </a:p>
        </p:txBody>
      </p:sp>
      <p:sp>
        <p:nvSpPr>
          <p:cNvPr id="99" name="Shape 54783">
            <a:extLst>
              <a:ext uri="{FF2B5EF4-FFF2-40B4-BE49-F238E27FC236}">
                <a16:creationId xmlns:a16="http://schemas.microsoft.com/office/drawing/2014/main" id="{716D8D48-4920-DA0D-B101-716C79F29983}"/>
              </a:ext>
            </a:extLst>
          </p:cNvPr>
          <p:cNvSpPr/>
          <p:nvPr/>
        </p:nvSpPr>
        <p:spPr>
          <a:xfrm>
            <a:off x="6512383" y="10665529"/>
            <a:ext cx="6889867" cy="221295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path>
            </a:pathLst>
          </a:custGeom>
          <a:noFill/>
          <a:ln w="38100" cap="flat">
            <a:solidFill>
              <a:schemeClr val="bg1">
                <a:lumMod val="85000"/>
              </a:schemeClr>
            </a:solidFill>
            <a:prstDash val="solid"/>
            <a:miter lim="400000"/>
          </a:ln>
          <a:effectLst/>
        </p:spPr>
        <p:txBody>
          <a:bodyPr wrap="square" lIns="71438" tIns="71438" rIns="71438" bIns="71438" numCol="1" anchor="ctr">
            <a:noAutofit/>
          </a:bodyPr>
          <a:lstStyle/>
          <a:p>
            <a:endParaRPr sz="5063" dirty="0">
              <a:latin typeface="Nunito Sans ExtraLight" pitchFamily="2" charset="77"/>
            </a:endParaRPr>
          </a:p>
        </p:txBody>
      </p:sp>
      <p:grpSp>
        <p:nvGrpSpPr>
          <p:cNvPr id="100" name="Group 99">
            <a:extLst>
              <a:ext uri="{FF2B5EF4-FFF2-40B4-BE49-F238E27FC236}">
                <a16:creationId xmlns:a16="http://schemas.microsoft.com/office/drawing/2014/main" id="{FDDC5170-02CA-552C-804D-71608C041E53}"/>
              </a:ext>
            </a:extLst>
          </p:cNvPr>
          <p:cNvGrpSpPr/>
          <p:nvPr/>
        </p:nvGrpSpPr>
        <p:grpSpPr>
          <a:xfrm>
            <a:off x="12456910" y="10802852"/>
            <a:ext cx="1964532" cy="1964535"/>
            <a:chOff x="12456910" y="10802852"/>
            <a:chExt cx="1964532" cy="1964535"/>
          </a:xfrm>
        </p:grpSpPr>
        <p:sp>
          <p:nvSpPr>
            <p:cNvPr id="101" name="Shape 54796">
              <a:extLst>
                <a:ext uri="{FF2B5EF4-FFF2-40B4-BE49-F238E27FC236}">
                  <a16:creationId xmlns:a16="http://schemas.microsoft.com/office/drawing/2014/main" id="{2F2A52E7-7F28-E28C-E7ED-DFCD63B76E37}"/>
                </a:ext>
              </a:extLst>
            </p:cNvPr>
            <p:cNvSpPr/>
            <p:nvPr/>
          </p:nvSpPr>
          <p:spPr>
            <a:xfrm>
              <a:off x="12456910" y="10802852"/>
              <a:ext cx="1964532" cy="1964535"/>
            </a:xfrm>
            <a:prstGeom prst="ellipse">
              <a:avLst/>
            </a:prstGeom>
            <a:gradFill>
              <a:gsLst>
                <a:gs pos="0">
                  <a:schemeClr val="accent1"/>
                </a:gs>
                <a:gs pos="50000">
                  <a:schemeClr val="accent2"/>
                </a:gs>
                <a:gs pos="100000">
                  <a:schemeClr val="accent3"/>
                </a:gs>
              </a:gsLst>
              <a:lin ang="2700000" scaled="0"/>
            </a:gradFill>
            <a:ln w="12700" cap="flat">
              <a:noFill/>
              <a:miter lim="400000"/>
            </a:ln>
            <a:effectLst/>
          </p:spPr>
          <p:txBody>
            <a:bodyPr wrap="square" lIns="0" tIns="0" rIns="0" bIns="0" numCol="1" anchor="t">
              <a:noAutofit/>
            </a:bodyPr>
            <a:lstStyle/>
            <a:p>
              <a:endParaRPr sz="5063" dirty="0">
                <a:latin typeface="Nunito Sans ExtraLight" pitchFamily="2" charset="77"/>
              </a:endParaRPr>
            </a:p>
          </p:txBody>
        </p:sp>
        <p:pic>
          <p:nvPicPr>
            <p:cNvPr id="102" name="Graphic 101" descr="Workflow with solid fill">
              <a:extLst>
                <a:ext uri="{FF2B5EF4-FFF2-40B4-BE49-F238E27FC236}">
                  <a16:creationId xmlns:a16="http://schemas.microsoft.com/office/drawing/2014/main" id="{98CD12A2-4D66-3F69-E6EA-BFD953AABDB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2794626" y="11104929"/>
              <a:ext cx="1266996" cy="1266996"/>
            </a:xfrm>
            <a:prstGeom prst="rect">
              <a:avLst/>
            </a:prstGeom>
          </p:spPr>
        </p:pic>
      </p:grpSp>
      <p:sp>
        <p:nvSpPr>
          <p:cNvPr id="104" name="Shape 54790">
            <a:extLst>
              <a:ext uri="{FF2B5EF4-FFF2-40B4-BE49-F238E27FC236}">
                <a16:creationId xmlns:a16="http://schemas.microsoft.com/office/drawing/2014/main" id="{0C36E77D-FF94-FB20-B46E-DD0678735733}"/>
              </a:ext>
            </a:extLst>
          </p:cNvPr>
          <p:cNvSpPr/>
          <p:nvPr/>
        </p:nvSpPr>
        <p:spPr>
          <a:xfrm>
            <a:off x="9472735" y="13512677"/>
            <a:ext cx="2687490" cy="622081"/>
          </a:xfrm>
          <a:prstGeom prst="ellipse">
            <a:avLst/>
          </a:prstGeom>
          <a:solidFill>
            <a:schemeClr val="bg1">
              <a:lumMod val="85000"/>
            </a:schemeClr>
          </a:solidFill>
          <a:ln w="12700" cap="flat">
            <a:noFill/>
            <a:miter lim="400000"/>
          </a:ln>
          <a:effectLst/>
        </p:spPr>
        <p:txBody>
          <a:bodyPr wrap="square" lIns="0" tIns="0" rIns="0" bIns="0" numCol="1" anchor="t">
            <a:noAutofit/>
          </a:bodyPr>
          <a:lstStyle/>
          <a:p>
            <a:endParaRPr sz="5063" dirty="0">
              <a:latin typeface="Nunito Sans ExtraLight" pitchFamily="2" charset="77"/>
            </a:endParaRPr>
          </a:p>
        </p:txBody>
      </p:sp>
      <p:sp>
        <p:nvSpPr>
          <p:cNvPr id="105" name="TextBox 104">
            <a:extLst>
              <a:ext uri="{FF2B5EF4-FFF2-40B4-BE49-F238E27FC236}">
                <a16:creationId xmlns:a16="http://schemas.microsoft.com/office/drawing/2014/main" id="{9D374B13-D420-97C9-C6FA-CA4E02D3C152}"/>
              </a:ext>
            </a:extLst>
          </p:cNvPr>
          <p:cNvSpPr txBox="1"/>
          <p:nvPr/>
        </p:nvSpPr>
        <p:spPr>
          <a:xfrm>
            <a:off x="1807981" y="11684182"/>
            <a:ext cx="6896440" cy="584775"/>
          </a:xfrm>
          <a:prstGeom prst="rect">
            <a:avLst/>
          </a:prstGeom>
          <a:noFill/>
          <a:ln>
            <a:noFill/>
          </a:ln>
        </p:spPr>
        <p:txBody>
          <a:bodyPr wrap="none" rtlCol="0" anchor="b">
            <a:spAutoFit/>
          </a:bodyPr>
          <a:lstStyle/>
          <a:p>
            <a:pPr algn="r"/>
            <a:r>
              <a:rPr lang="en-US" sz="3200" b="1" spc="150" dirty="0">
                <a:solidFill>
                  <a:schemeClr val="tx2"/>
                </a:solidFill>
                <a:latin typeface="Nunito Sans SemiBold" pitchFamily="2" charset="77"/>
                <a:ea typeface="Source Sans Pro" panose="020B0503030403020204" pitchFamily="34" charset="0"/>
                <a:cs typeface="Lato Heavy" panose="020F0502020204030203" pitchFamily="34" charset="0"/>
              </a:rPr>
              <a:t>Enable &amp; Empower Older People</a:t>
            </a:r>
          </a:p>
        </p:txBody>
      </p:sp>
      <p:sp>
        <p:nvSpPr>
          <p:cNvPr id="106" name="Shape 54783">
            <a:extLst>
              <a:ext uri="{FF2B5EF4-FFF2-40B4-BE49-F238E27FC236}">
                <a16:creationId xmlns:a16="http://schemas.microsoft.com/office/drawing/2014/main" id="{F4DA831E-FC2E-B15A-FB07-334A8C77E1A9}"/>
              </a:ext>
            </a:extLst>
          </p:cNvPr>
          <p:cNvSpPr/>
          <p:nvPr/>
        </p:nvSpPr>
        <p:spPr>
          <a:xfrm>
            <a:off x="1877834" y="12466138"/>
            <a:ext cx="8949702" cy="221295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path>
            </a:pathLst>
          </a:custGeom>
          <a:noFill/>
          <a:ln w="38100" cap="flat">
            <a:solidFill>
              <a:schemeClr val="bg1">
                <a:lumMod val="85000"/>
              </a:schemeClr>
            </a:solidFill>
            <a:prstDash val="solid"/>
            <a:miter lim="400000"/>
          </a:ln>
          <a:effectLst/>
        </p:spPr>
        <p:txBody>
          <a:bodyPr wrap="square" lIns="71438" tIns="71438" rIns="71438" bIns="71438" numCol="1" anchor="ctr">
            <a:noAutofit/>
          </a:bodyPr>
          <a:lstStyle/>
          <a:p>
            <a:endParaRPr sz="5063" dirty="0">
              <a:latin typeface="Nunito Sans ExtraLight" pitchFamily="2" charset="77"/>
            </a:endParaRPr>
          </a:p>
        </p:txBody>
      </p:sp>
      <p:grpSp>
        <p:nvGrpSpPr>
          <p:cNvPr id="107" name="Group 106">
            <a:extLst>
              <a:ext uri="{FF2B5EF4-FFF2-40B4-BE49-F238E27FC236}">
                <a16:creationId xmlns:a16="http://schemas.microsoft.com/office/drawing/2014/main" id="{1E4C65C1-DD2A-3CB6-4531-0296272C1A83}"/>
              </a:ext>
            </a:extLst>
          </p:cNvPr>
          <p:cNvGrpSpPr/>
          <p:nvPr/>
        </p:nvGrpSpPr>
        <p:grpSpPr>
          <a:xfrm>
            <a:off x="9407113" y="11474579"/>
            <a:ext cx="2513628" cy="2410984"/>
            <a:chOff x="9407113" y="11474579"/>
            <a:chExt cx="2513628" cy="2410984"/>
          </a:xfrm>
        </p:grpSpPr>
        <p:sp>
          <p:nvSpPr>
            <p:cNvPr id="108" name="Shape 54791">
              <a:extLst>
                <a:ext uri="{FF2B5EF4-FFF2-40B4-BE49-F238E27FC236}">
                  <a16:creationId xmlns:a16="http://schemas.microsoft.com/office/drawing/2014/main" id="{AFA68F54-9AA2-6E30-A202-8EE95AD161C0}"/>
                </a:ext>
              </a:extLst>
            </p:cNvPr>
            <p:cNvSpPr/>
            <p:nvPr/>
          </p:nvSpPr>
          <p:spPr>
            <a:xfrm>
              <a:off x="9407113" y="11474579"/>
              <a:ext cx="2513628" cy="2410984"/>
            </a:xfrm>
            <a:prstGeom prst="ellipse">
              <a:avLst/>
            </a:prstGeom>
            <a:gradFill>
              <a:gsLst>
                <a:gs pos="0">
                  <a:schemeClr val="accent1"/>
                </a:gs>
                <a:gs pos="50000">
                  <a:schemeClr val="accent2"/>
                </a:gs>
                <a:gs pos="100000">
                  <a:schemeClr val="accent3"/>
                </a:gs>
              </a:gsLst>
              <a:lin ang="2700000" scaled="0"/>
            </a:gradFill>
            <a:ln w="12700" cap="flat">
              <a:noFill/>
              <a:miter lim="400000"/>
            </a:ln>
            <a:effectLst/>
          </p:spPr>
          <p:txBody>
            <a:bodyPr wrap="square" lIns="0" tIns="0" rIns="0" bIns="0" numCol="1" anchor="t">
              <a:noAutofit/>
            </a:bodyPr>
            <a:lstStyle/>
            <a:p>
              <a:endParaRPr sz="5063" dirty="0">
                <a:latin typeface="Nunito Sans ExtraLight" pitchFamily="2" charset="77"/>
              </a:endParaRPr>
            </a:p>
          </p:txBody>
        </p:sp>
        <p:pic>
          <p:nvPicPr>
            <p:cNvPr id="109" name="Graphic 108" descr="Group success with solid fill">
              <a:extLst>
                <a:ext uri="{FF2B5EF4-FFF2-40B4-BE49-F238E27FC236}">
                  <a16:creationId xmlns:a16="http://schemas.microsoft.com/office/drawing/2014/main" id="{6BBE6D71-5D20-D1AD-A668-DB825F6119C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902277" y="11854963"/>
              <a:ext cx="1607545" cy="1607545"/>
            </a:xfrm>
            <a:prstGeom prst="rect">
              <a:avLst/>
            </a:prstGeom>
          </p:spPr>
        </p:pic>
      </p:grpSp>
      <p:pic>
        <p:nvPicPr>
          <p:cNvPr id="111" name="Picture 110" descr="Logo, company name&#10;&#10;Description automatically generated">
            <a:extLst>
              <a:ext uri="{FF2B5EF4-FFF2-40B4-BE49-F238E27FC236}">
                <a16:creationId xmlns:a16="http://schemas.microsoft.com/office/drawing/2014/main" id="{54FA419F-0926-BA27-6651-EC2E8BB0B7BA}"/>
              </a:ext>
            </a:extLst>
          </p:cNvPr>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21915724" y="85537"/>
            <a:ext cx="2432147" cy="1653622"/>
          </a:xfrm>
          <a:prstGeom prst="rect">
            <a:avLst/>
          </a:prstGeom>
        </p:spPr>
      </p:pic>
    </p:spTree>
    <p:extLst>
      <p:ext uri="{BB962C8B-B14F-4D97-AF65-F5344CB8AC3E}">
        <p14:creationId xmlns:p14="http://schemas.microsoft.com/office/powerpoint/2010/main" val="134741146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312D2454-CF9C-E944-870E-711C66144213}"/>
              </a:ext>
            </a:extLst>
          </p:cNvPr>
          <p:cNvSpPr txBox="1"/>
          <p:nvPr/>
        </p:nvSpPr>
        <p:spPr>
          <a:xfrm>
            <a:off x="8801535" y="767577"/>
            <a:ext cx="6774611" cy="1107676"/>
          </a:xfrm>
          <a:prstGeom prst="rect">
            <a:avLst/>
          </a:prstGeom>
          <a:noFill/>
          <a:ln>
            <a:noFill/>
          </a:ln>
        </p:spPr>
        <p:txBody>
          <a:bodyPr wrap="none" rtlCol="0" anchor="t">
            <a:spAutoFit/>
          </a:bodyPr>
          <a:lstStyle/>
          <a:p>
            <a:pPr algn="ctr"/>
            <a:r>
              <a:rPr lang="en-US" sz="6598" b="1" spc="300" dirty="0">
                <a:solidFill>
                  <a:srgbClr val="44546A"/>
                </a:solidFill>
                <a:latin typeface="Nunito Sans" pitchFamily="2" charset="77"/>
              </a:rPr>
              <a:t>Referral Pathway</a:t>
            </a:r>
          </a:p>
        </p:txBody>
      </p:sp>
      <p:sp>
        <p:nvSpPr>
          <p:cNvPr id="29" name="Freeform 28">
            <a:extLst>
              <a:ext uri="{FF2B5EF4-FFF2-40B4-BE49-F238E27FC236}">
                <a16:creationId xmlns:a16="http://schemas.microsoft.com/office/drawing/2014/main" id="{D0387C96-0FCB-B34C-82D3-043EAE412A7E}"/>
              </a:ext>
            </a:extLst>
          </p:cNvPr>
          <p:cNvSpPr>
            <a:spLocks noChangeArrowheads="1"/>
          </p:cNvSpPr>
          <p:nvPr/>
        </p:nvSpPr>
        <p:spPr bwMode="auto">
          <a:xfrm rot="5400000">
            <a:off x="-5663411" y="3777314"/>
            <a:ext cx="12351606" cy="3664722"/>
          </a:xfrm>
          <a:custGeom>
            <a:avLst/>
            <a:gdLst>
              <a:gd name="connsiteX0" fmla="*/ 8010930 w 8023328"/>
              <a:gd name="connsiteY0" fmla="*/ 2354267 h 2380521"/>
              <a:gd name="connsiteX1" fmla="*/ 8023328 w 8023328"/>
              <a:gd name="connsiteY1" fmla="*/ 2366665 h 2380521"/>
              <a:gd name="connsiteX2" fmla="*/ 8010930 w 8023328"/>
              <a:gd name="connsiteY2" fmla="*/ 2380521 h 2380521"/>
              <a:gd name="connsiteX3" fmla="*/ 7997074 w 8023328"/>
              <a:gd name="connsiteY3" fmla="*/ 2366665 h 2380521"/>
              <a:gd name="connsiteX4" fmla="*/ 8010930 w 8023328"/>
              <a:gd name="connsiteY4" fmla="*/ 2354267 h 2380521"/>
              <a:gd name="connsiteX5" fmla="*/ 7940099 w 8023328"/>
              <a:gd name="connsiteY5" fmla="*/ 2354267 h 2380521"/>
              <a:gd name="connsiteX6" fmla="*/ 7952497 w 8023328"/>
              <a:gd name="connsiteY6" fmla="*/ 2366665 h 2380521"/>
              <a:gd name="connsiteX7" fmla="*/ 7940099 w 8023328"/>
              <a:gd name="connsiteY7" fmla="*/ 2380521 h 2380521"/>
              <a:gd name="connsiteX8" fmla="*/ 7926243 w 8023328"/>
              <a:gd name="connsiteY8" fmla="*/ 2366665 h 2380521"/>
              <a:gd name="connsiteX9" fmla="*/ 7940099 w 8023328"/>
              <a:gd name="connsiteY9" fmla="*/ 2354267 h 2380521"/>
              <a:gd name="connsiteX10" fmla="*/ 7869269 w 8023328"/>
              <a:gd name="connsiteY10" fmla="*/ 2354267 h 2380521"/>
              <a:gd name="connsiteX11" fmla="*/ 7881667 w 8023328"/>
              <a:gd name="connsiteY11" fmla="*/ 2366665 h 2380521"/>
              <a:gd name="connsiteX12" fmla="*/ 7869269 w 8023328"/>
              <a:gd name="connsiteY12" fmla="*/ 2380521 h 2380521"/>
              <a:gd name="connsiteX13" fmla="*/ 7855413 w 8023328"/>
              <a:gd name="connsiteY13" fmla="*/ 2366665 h 2380521"/>
              <a:gd name="connsiteX14" fmla="*/ 7869269 w 8023328"/>
              <a:gd name="connsiteY14" fmla="*/ 2354267 h 2380521"/>
              <a:gd name="connsiteX15" fmla="*/ 7796980 w 8023328"/>
              <a:gd name="connsiteY15" fmla="*/ 2354267 h 2380521"/>
              <a:gd name="connsiteX16" fmla="*/ 7810836 w 8023328"/>
              <a:gd name="connsiteY16" fmla="*/ 2366665 h 2380521"/>
              <a:gd name="connsiteX17" fmla="*/ 7796980 w 8023328"/>
              <a:gd name="connsiteY17" fmla="*/ 2380521 h 2380521"/>
              <a:gd name="connsiteX18" fmla="*/ 7784582 w 8023328"/>
              <a:gd name="connsiteY18" fmla="*/ 2366665 h 2380521"/>
              <a:gd name="connsiteX19" fmla="*/ 7796980 w 8023328"/>
              <a:gd name="connsiteY19" fmla="*/ 2354267 h 2380521"/>
              <a:gd name="connsiteX20" fmla="*/ 8010930 w 8023328"/>
              <a:gd name="connsiteY20" fmla="*/ 2283438 h 2380521"/>
              <a:gd name="connsiteX21" fmla="*/ 8023328 w 8023328"/>
              <a:gd name="connsiteY21" fmla="*/ 2295835 h 2380521"/>
              <a:gd name="connsiteX22" fmla="*/ 8010930 w 8023328"/>
              <a:gd name="connsiteY22" fmla="*/ 2309691 h 2380521"/>
              <a:gd name="connsiteX23" fmla="*/ 7997074 w 8023328"/>
              <a:gd name="connsiteY23" fmla="*/ 2295835 h 2380521"/>
              <a:gd name="connsiteX24" fmla="*/ 8010930 w 8023328"/>
              <a:gd name="connsiteY24" fmla="*/ 2283438 h 2380521"/>
              <a:gd name="connsiteX25" fmla="*/ 7940099 w 8023328"/>
              <a:gd name="connsiteY25" fmla="*/ 2283438 h 2380521"/>
              <a:gd name="connsiteX26" fmla="*/ 7952497 w 8023328"/>
              <a:gd name="connsiteY26" fmla="*/ 2295835 h 2380521"/>
              <a:gd name="connsiteX27" fmla="*/ 7940099 w 8023328"/>
              <a:gd name="connsiteY27" fmla="*/ 2309691 h 2380521"/>
              <a:gd name="connsiteX28" fmla="*/ 7926243 w 8023328"/>
              <a:gd name="connsiteY28" fmla="*/ 2295835 h 2380521"/>
              <a:gd name="connsiteX29" fmla="*/ 7940099 w 8023328"/>
              <a:gd name="connsiteY29" fmla="*/ 2283438 h 2380521"/>
              <a:gd name="connsiteX30" fmla="*/ 7869269 w 8023328"/>
              <a:gd name="connsiteY30" fmla="*/ 2283438 h 2380521"/>
              <a:gd name="connsiteX31" fmla="*/ 7881667 w 8023328"/>
              <a:gd name="connsiteY31" fmla="*/ 2295835 h 2380521"/>
              <a:gd name="connsiteX32" fmla="*/ 7869269 w 8023328"/>
              <a:gd name="connsiteY32" fmla="*/ 2309691 h 2380521"/>
              <a:gd name="connsiteX33" fmla="*/ 7855413 w 8023328"/>
              <a:gd name="connsiteY33" fmla="*/ 2295835 h 2380521"/>
              <a:gd name="connsiteX34" fmla="*/ 7869269 w 8023328"/>
              <a:gd name="connsiteY34" fmla="*/ 2283438 h 2380521"/>
              <a:gd name="connsiteX35" fmla="*/ 7796980 w 8023328"/>
              <a:gd name="connsiteY35" fmla="*/ 2283438 h 2380521"/>
              <a:gd name="connsiteX36" fmla="*/ 7810836 w 8023328"/>
              <a:gd name="connsiteY36" fmla="*/ 2295835 h 2380521"/>
              <a:gd name="connsiteX37" fmla="*/ 7796980 w 8023328"/>
              <a:gd name="connsiteY37" fmla="*/ 2309691 h 2380521"/>
              <a:gd name="connsiteX38" fmla="*/ 7784582 w 8023328"/>
              <a:gd name="connsiteY38" fmla="*/ 2295835 h 2380521"/>
              <a:gd name="connsiteX39" fmla="*/ 7796980 w 8023328"/>
              <a:gd name="connsiteY39" fmla="*/ 2283438 h 2380521"/>
              <a:gd name="connsiteX40" fmla="*/ 7726151 w 8023328"/>
              <a:gd name="connsiteY40" fmla="*/ 2283438 h 2380521"/>
              <a:gd name="connsiteX41" fmla="*/ 7740007 w 8023328"/>
              <a:gd name="connsiteY41" fmla="*/ 2295835 h 2380521"/>
              <a:gd name="connsiteX42" fmla="*/ 7726151 w 8023328"/>
              <a:gd name="connsiteY42" fmla="*/ 2309691 h 2380521"/>
              <a:gd name="connsiteX43" fmla="*/ 7713753 w 8023328"/>
              <a:gd name="connsiteY43" fmla="*/ 2295835 h 2380521"/>
              <a:gd name="connsiteX44" fmla="*/ 7726151 w 8023328"/>
              <a:gd name="connsiteY44" fmla="*/ 2283438 h 2380521"/>
              <a:gd name="connsiteX45" fmla="*/ 7940099 w 8023328"/>
              <a:gd name="connsiteY45" fmla="*/ 2209234 h 2380521"/>
              <a:gd name="connsiteX46" fmla="*/ 7952497 w 8023328"/>
              <a:gd name="connsiteY46" fmla="*/ 2224022 h 2380521"/>
              <a:gd name="connsiteX47" fmla="*/ 7940099 w 8023328"/>
              <a:gd name="connsiteY47" fmla="*/ 2238810 h 2380521"/>
              <a:gd name="connsiteX48" fmla="*/ 7926243 w 8023328"/>
              <a:gd name="connsiteY48" fmla="*/ 2224022 h 2380521"/>
              <a:gd name="connsiteX49" fmla="*/ 7940099 w 8023328"/>
              <a:gd name="connsiteY49" fmla="*/ 2209234 h 2380521"/>
              <a:gd name="connsiteX50" fmla="*/ 7867811 w 8023328"/>
              <a:gd name="connsiteY50" fmla="*/ 2209234 h 2380521"/>
              <a:gd name="connsiteX51" fmla="*/ 7881667 w 8023328"/>
              <a:gd name="connsiteY51" fmla="*/ 2224022 h 2380521"/>
              <a:gd name="connsiteX52" fmla="*/ 7867811 w 8023328"/>
              <a:gd name="connsiteY52" fmla="*/ 2238810 h 2380521"/>
              <a:gd name="connsiteX53" fmla="*/ 7855413 w 8023328"/>
              <a:gd name="connsiteY53" fmla="*/ 2224022 h 2380521"/>
              <a:gd name="connsiteX54" fmla="*/ 7867811 w 8023328"/>
              <a:gd name="connsiteY54" fmla="*/ 2209234 h 2380521"/>
              <a:gd name="connsiteX55" fmla="*/ 7796980 w 8023328"/>
              <a:gd name="connsiteY55" fmla="*/ 2209234 h 2380521"/>
              <a:gd name="connsiteX56" fmla="*/ 7810836 w 8023328"/>
              <a:gd name="connsiteY56" fmla="*/ 2224022 h 2380521"/>
              <a:gd name="connsiteX57" fmla="*/ 7796980 w 8023328"/>
              <a:gd name="connsiteY57" fmla="*/ 2238810 h 2380521"/>
              <a:gd name="connsiteX58" fmla="*/ 7784582 w 8023328"/>
              <a:gd name="connsiteY58" fmla="*/ 2224022 h 2380521"/>
              <a:gd name="connsiteX59" fmla="*/ 7796980 w 8023328"/>
              <a:gd name="connsiteY59" fmla="*/ 2209234 h 2380521"/>
              <a:gd name="connsiteX60" fmla="*/ 7726151 w 8023328"/>
              <a:gd name="connsiteY60" fmla="*/ 2209234 h 2380521"/>
              <a:gd name="connsiteX61" fmla="*/ 7740007 w 8023328"/>
              <a:gd name="connsiteY61" fmla="*/ 2224022 h 2380521"/>
              <a:gd name="connsiteX62" fmla="*/ 7726151 w 8023328"/>
              <a:gd name="connsiteY62" fmla="*/ 2238810 h 2380521"/>
              <a:gd name="connsiteX63" fmla="*/ 7713753 w 8023328"/>
              <a:gd name="connsiteY63" fmla="*/ 2224022 h 2380521"/>
              <a:gd name="connsiteX64" fmla="*/ 7726151 w 8023328"/>
              <a:gd name="connsiteY64" fmla="*/ 2209234 h 2380521"/>
              <a:gd name="connsiteX65" fmla="*/ 7940099 w 8023328"/>
              <a:gd name="connsiteY65" fmla="*/ 2138403 h 2380521"/>
              <a:gd name="connsiteX66" fmla="*/ 7952497 w 8023328"/>
              <a:gd name="connsiteY66" fmla="*/ 2153192 h 2380521"/>
              <a:gd name="connsiteX67" fmla="*/ 7940099 w 8023328"/>
              <a:gd name="connsiteY67" fmla="*/ 2167981 h 2380521"/>
              <a:gd name="connsiteX68" fmla="*/ 7926243 w 8023328"/>
              <a:gd name="connsiteY68" fmla="*/ 2153192 h 2380521"/>
              <a:gd name="connsiteX69" fmla="*/ 7940099 w 8023328"/>
              <a:gd name="connsiteY69" fmla="*/ 2138403 h 2380521"/>
              <a:gd name="connsiteX70" fmla="*/ 7867811 w 8023328"/>
              <a:gd name="connsiteY70" fmla="*/ 2138403 h 2380521"/>
              <a:gd name="connsiteX71" fmla="*/ 7881667 w 8023328"/>
              <a:gd name="connsiteY71" fmla="*/ 2153192 h 2380521"/>
              <a:gd name="connsiteX72" fmla="*/ 7867811 w 8023328"/>
              <a:gd name="connsiteY72" fmla="*/ 2167981 h 2380521"/>
              <a:gd name="connsiteX73" fmla="*/ 7855413 w 8023328"/>
              <a:gd name="connsiteY73" fmla="*/ 2153192 h 2380521"/>
              <a:gd name="connsiteX74" fmla="*/ 7867811 w 8023328"/>
              <a:gd name="connsiteY74" fmla="*/ 2138403 h 2380521"/>
              <a:gd name="connsiteX75" fmla="*/ 7796980 w 8023328"/>
              <a:gd name="connsiteY75" fmla="*/ 2138403 h 2380521"/>
              <a:gd name="connsiteX76" fmla="*/ 7810836 w 8023328"/>
              <a:gd name="connsiteY76" fmla="*/ 2153192 h 2380521"/>
              <a:gd name="connsiteX77" fmla="*/ 7796980 w 8023328"/>
              <a:gd name="connsiteY77" fmla="*/ 2167981 h 2380521"/>
              <a:gd name="connsiteX78" fmla="*/ 7784582 w 8023328"/>
              <a:gd name="connsiteY78" fmla="*/ 2153192 h 2380521"/>
              <a:gd name="connsiteX79" fmla="*/ 7796980 w 8023328"/>
              <a:gd name="connsiteY79" fmla="*/ 2138403 h 2380521"/>
              <a:gd name="connsiteX80" fmla="*/ 7726151 w 8023328"/>
              <a:gd name="connsiteY80" fmla="*/ 2138403 h 2380521"/>
              <a:gd name="connsiteX81" fmla="*/ 7740007 w 8023328"/>
              <a:gd name="connsiteY81" fmla="*/ 2153192 h 2380521"/>
              <a:gd name="connsiteX82" fmla="*/ 7726151 w 8023328"/>
              <a:gd name="connsiteY82" fmla="*/ 2167981 h 2380521"/>
              <a:gd name="connsiteX83" fmla="*/ 7713753 w 8023328"/>
              <a:gd name="connsiteY83" fmla="*/ 2153192 h 2380521"/>
              <a:gd name="connsiteX84" fmla="*/ 7726151 w 8023328"/>
              <a:gd name="connsiteY84" fmla="*/ 2138403 h 2380521"/>
              <a:gd name="connsiteX85" fmla="*/ 7654337 w 8023328"/>
              <a:gd name="connsiteY85" fmla="*/ 2138403 h 2380521"/>
              <a:gd name="connsiteX86" fmla="*/ 7669126 w 8023328"/>
              <a:gd name="connsiteY86" fmla="*/ 2153192 h 2380521"/>
              <a:gd name="connsiteX87" fmla="*/ 7654337 w 8023328"/>
              <a:gd name="connsiteY87" fmla="*/ 2167981 h 2380521"/>
              <a:gd name="connsiteX88" fmla="*/ 7639549 w 8023328"/>
              <a:gd name="connsiteY88" fmla="*/ 2153192 h 2380521"/>
              <a:gd name="connsiteX89" fmla="*/ 7654337 w 8023328"/>
              <a:gd name="connsiteY89" fmla="*/ 2138403 h 2380521"/>
              <a:gd name="connsiteX90" fmla="*/ 7867811 w 8023328"/>
              <a:gd name="connsiteY90" fmla="*/ 2067574 h 2380521"/>
              <a:gd name="connsiteX91" fmla="*/ 7881667 w 8023328"/>
              <a:gd name="connsiteY91" fmla="*/ 2082362 h 2380521"/>
              <a:gd name="connsiteX92" fmla="*/ 7867811 w 8023328"/>
              <a:gd name="connsiteY92" fmla="*/ 2097150 h 2380521"/>
              <a:gd name="connsiteX93" fmla="*/ 7855413 w 8023328"/>
              <a:gd name="connsiteY93" fmla="*/ 2082362 h 2380521"/>
              <a:gd name="connsiteX94" fmla="*/ 7867811 w 8023328"/>
              <a:gd name="connsiteY94" fmla="*/ 2067574 h 2380521"/>
              <a:gd name="connsiteX95" fmla="*/ 7796980 w 8023328"/>
              <a:gd name="connsiteY95" fmla="*/ 2067574 h 2380521"/>
              <a:gd name="connsiteX96" fmla="*/ 7810836 w 8023328"/>
              <a:gd name="connsiteY96" fmla="*/ 2082362 h 2380521"/>
              <a:gd name="connsiteX97" fmla="*/ 7796980 w 8023328"/>
              <a:gd name="connsiteY97" fmla="*/ 2097150 h 2380521"/>
              <a:gd name="connsiteX98" fmla="*/ 7784582 w 8023328"/>
              <a:gd name="connsiteY98" fmla="*/ 2082362 h 2380521"/>
              <a:gd name="connsiteX99" fmla="*/ 7796980 w 8023328"/>
              <a:gd name="connsiteY99" fmla="*/ 2067574 h 2380521"/>
              <a:gd name="connsiteX100" fmla="*/ 7726151 w 8023328"/>
              <a:gd name="connsiteY100" fmla="*/ 2067574 h 2380521"/>
              <a:gd name="connsiteX101" fmla="*/ 7740007 w 8023328"/>
              <a:gd name="connsiteY101" fmla="*/ 2082362 h 2380521"/>
              <a:gd name="connsiteX102" fmla="*/ 7726151 w 8023328"/>
              <a:gd name="connsiteY102" fmla="*/ 2097150 h 2380521"/>
              <a:gd name="connsiteX103" fmla="*/ 7713753 w 8023328"/>
              <a:gd name="connsiteY103" fmla="*/ 2082362 h 2380521"/>
              <a:gd name="connsiteX104" fmla="*/ 7726151 w 8023328"/>
              <a:gd name="connsiteY104" fmla="*/ 2067574 h 2380521"/>
              <a:gd name="connsiteX105" fmla="*/ 7654337 w 8023328"/>
              <a:gd name="connsiteY105" fmla="*/ 2067574 h 2380521"/>
              <a:gd name="connsiteX106" fmla="*/ 7669126 w 8023328"/>
              <a:gd name="connsiteY106" fmla="*/ 2082362 h 2380521"/>
              <a:gd name="connsiteX107" fmla="*/ 7654337 w 8023328"/>
              <a:gd name="connsiteY107" fmla="*/ 2097150 h 2380521"/>
              <a:gd name="connsiteX108" fmla="*/ 7639549 w 8023328"/>
              <a:gd name="connsiteY108" fmla="*/ 2082362 h 2380521"/>
              <a:gd name="connsiteX109" fmla="*/ 7654337 w 8023328"/>
              <a:gd name="connsiteY109" fmla="*/ 2067574 h 2380521"/>
              <a:gd name="connsiteX110" fmla="*/ 7583507 w 8023328"/>
              <a:gd name="connsiteY110" fmla="*/ 2067574 h 2380521"/>
              <a:gd name="connsiteX111" fmla="*/ 7598297 w 8023328"/>
              <a:gd name="connsiteY111" fmla="*/ 2082362 h 2380521"/>
              <a:gd name="connsiteX112" fmla="*/ 7583507 w 8023328"/>
              <a:gd name="connsiteY112" fmla="*/ 2097150 h 2380521"/>
              <a:gd name="connsiteX113" fmla="*/ 7568718 w 8023328"/>
              <a:gd name="connsiteY113" fmla="*/ 2082362 h 2380521"/>
              <a:gd name="connsiteX114" fmla="*/ 7583507 w 8023328"/>
              <a:gd name="connsiteY114" fmla="*/ 2067574 h 2380521"/>
              <a:gd name="connsiteX115" fmla="*/ 7867811 w 8023328"/>
              <a:gd name="connsiteY115" fmla="*/ 1996742 h 2380521"/>
              <a:gd name="connsiteX116" fmla="*/ 7881667 w 8023328"/>
              <a:gd name="connsiteY116" fmla="*/ 2010598 h 2380521"/>
              <a:gd name="connsiteX117" fmla="*/ 7867811 w 8023328"/>
              <a:gd name="connsiteY117" fmla="*/ 2022995 h 2380521"/>
              <a:gd name="connsiteX118" fmla="*/ 7855413 w 8023328"/>
              <a:gd name="connsiteY118" fmla="*/ 2010598 h 2380521"/>
              <a:gd name="connsiteX119" fmla="*/ 7867811 w 8023328"/>
              <a:gd name="connsiteY119" fmla="*/ 1996742 h 2380521"/>
              <a:gd name="connsiteX120" fmla="*/ 7796980 w 8023328"/>
              <a:gd name="connsiteY120" fmla="*/ 1996742 h 2380521"/>
              <a:gd name="connsiteX121" fmla="*/ 7810836 w 8023328"/>
              <a:gd name="connsiteY121" fmla="*/ 2010598 h 2380521"/>
              <a:gd name="connsiteX122" fmla="*/ 7796980 w 8023328"/>
              <a:gd name="connsiteY122" fmla="*/ 2022995 h 2380521"/>
              <a:gd name="connsiteX123" fmla="*/ 7784582 w 8023328"/>
              <a:gd name="connsiteY123" fmla="*/ 2010598 h 2380521"/>
              <a:gd name="connsiteX124" fmla="*/ 7796980 w 8023328"/>
              <a:gd name="connsiteY124" fmla="*/ 1996742 h 2380521"/>
              <a:gd name="connsiteX125" fmla="*/ 7726151 w 8023328"/>
              <a:gd name="connsiteY125" fmla="*/ 1996742 h 2380521"/>
              <a:gd name="connsiteX126" fmla="*/ 7740007 w 8023328"/>
              <a:gd name="connsiteY126" fmla="*/ 2010598 h 2380521"/>
              <a:gd name="connsiteX127" fmla="*/ 7726151 w 8023328"/>
              <a:gd name="connsiteY127" fmla="*/ 2022995 h 2380521"/>
              <a:gd name="connsiteX128" fmla="*/ 7713753 w 8023328"/>
              <a:gd name="connsiteY128" fmla="*/ 2010598 h 2380521"/>
              <a:gd name="connsiteX129" fmla="*/ 7726151 w 8023328"/>
              <a:gd name="connsiteY129" fmla="*/ 1996742 h 2380521"/>
              <a:gd name="connsiteX130" fmla="*/ 7654337 w 8023328"/>
              <a:gd name="connsiteY130" fmla="*/ 1996742 h 2380521"/>
              <a:gd name="connsiteX131" fmla="*/ 7669126 w 8023328"/>
              <a:gd name="connsiteY131" fmla="*/ 2010598 h 2380521"/>
              <a:gd name="connsiteX132" fmla="*/ 7654337 w 8023328"/>
              <a:gd name="connsiteY132" fmla="*/ 2022995 h 2380521"/>
              <a:gd name="connsiteX133" fmla="*/ 7639549 w 8023328"/>
              <a:gd name="connsiteY133" fmla="*/ 2010598 h 2380521"/>
              <a:gd name="connsiteX134" fmla="*/ 7654337 w 8023328"/>
              <a:gd name="connsiteY134" fmla="*/ 1996742 h 2380521"/>
              <a:gd name="connsiteX135" fmla="*/ 7583507 w 8023328"/>
              <a:gd name="connsiteY135" fmla="*/ 1996742 h 2380521"/>
              <a:gd name="connsiteX136" fmla="*/ 7598297 w 8023328"/>
              <a:gd name="connsiteY136" fmla="*/ 2010598 h 2380521"/>
              <a:gd name="connsiteX137" fmla="*/ 7583507 w 8023328"/>
              <a:gd name="connsiteY137" fmla="*/ 2022995 h 2380521"/>
              <a:gd name="connsiteX138" fmla="*/ 7568718 w 8023328"/>
              <a:gd name="connsiteY138" fmla="*/ 2010598 h 2380521"/>
              <a:gd name="connsiteX139" fmla="*/ 7583507 w 8023328"/>
              <a:gd name="connsiteY139" fmla="*/ 1996742 h 2380521"/>
              <a:gd name="connsiteX140" fmla="*/ 7512677 w 8023328"/>
              <a:gd name="connsiteY140" fmla="*/ 1996742 h 2380521"/>
              <a:gd name="connsiteX141" fmla="*/ 7527466 w 8023328"/>
              <a:gd name="connsiteY141" fmla="*/ 2010598 h 2380521"/>
              <a:gd name="connsiteX142" fmla="*/ 7512677 w 8023328"/>
              <a:gd name="connsiteY142" fmla="*/ 2022995 h 2380521"/>
              <a:gd name="connsiteX143" fmla="*/ 7497889 w 8023328"/>
              <a:gd name="connsiteY143" fmla="*/ 2010598 h 2380521"/>
              <a:gd name="connsiteX144" fmla="*/ 7512677 w 8023328"/>
              <a:gd name="connsiteY144" fmla="*/ 1996742 h 2380521"/>
              <a:gd name="connsiteX145" fmla="*/ 7796980 w 8023328"/>
              <a:gd name="connsiteY145" fmla="*/ 1925913 h 2380521"/>
              <a:gd name="connsiteX146" fmla="*/ 7810836 w 8023328"/>
              <a:gd name="connsiteY146" fmla="*/ 1939769 h 2380521"/>
              <a:gd name="connsiteX147" fmla="*/ 7796980 w 8023328"/>
              <a:gd name="connsiteY147" fmla="*/ 1952166 h 2380521"/>
              <a:gd name="connsiteX148" fmla="*/ 7784582 w 8023328"/>
              <a:gd name="connsiteY148" fmla="*/ 1939769 h 2380521"/>
              <a:gd name="connsiteX149" fmla="*/ 7796980 w 8023328"/>
              <a:gd name="connsiteY149" fmla="*/ 1925913 h 2380521"/>
              <a:gd name="connsiteX150" fmla="*/ 7726151 w 8023328"/>
              <a:gd name="connsiteY150" fmla="*/ 1925913 h 2380521"/>
              <a:gd name="connsiteX151" fmla="*/ 7740007 w 8023328"/>
              <a:gd name="connsiteY151" fmla="*/ 1939769 h 2380521"/>
              <a:gd name="connsiteX152" fmla="*/ 7726151 w 8023328"/>
              <a:gd name="connsiteY152" fmla="*/ 1952166 h 2380521"/>
              <a:gd name="connsiteX153" fmla="*/ 7713753 w 8023328"/>
              <a:gd name="connsiteY153" fmla="*/ 1939769 h 2380521"/>
              <a:gd name="connsiteX154" fmla="*/ 7726151 w 8023328"/>
              <a:gd name="connsiteY154" fmla="*/ 1925913 h 2380521"/>
              <a:gd name="connsiteX155" fmla="*/ 7654337 w 8023328"/>
              <a:gd name="connsiteY155" fmla="*/ 1925913 h 2380521"/>
              <a:gd name="connsiteX156" fmla="*/ 7669126 w 8023328"/>
              <a:gd name="connsiteY156" fmla="*/ 1939769 h 2380521"/>
              <a:gd name="connsiteX157" fmla="*/ 7654337 w 8023328"/>
              <a:gd name="connsiteY157" fmla="*/ 1952166 h 2380521"/>
              <a:gd name="connsiteX158" fmla="*/ 7639549 w 8023328"/>
              <a:gd name="connsiteY158" fmla="*/ 1939769 h 2380521"/>
              <a:gd name="connsiteX159" fmla="*/ 7654337 w 8023328"/>
              <a:gd name="connsiteY159" fmla="*/ 1925913 h 2380521"/>
              <a:gd name="connsiteX160" fmla="*/ 7583507 w 8023328"/>
              <a:gd name="connsiteY160" fmla="*/ 1925913 h 2380521"/>
              <a:gd name="connsiteX161" fmla="*/ 7598297 w 8023328"/>
              <a:gd name="connsiteY161" fmla="*/ 1939769 h 2380521"/>
              <a:gd name="connsiteX162" fmla="*/ 7583507 w 8023328"/>
              <a:gd name="connsiteY162" fmla="*/ 1952166 h 2380521"/>
              <a:gd name="connsiteX163" fmla="*/ 7568718 w 8023328"/>
              <a:gd name="connsiteY163" fmla="*/ 1939769 h 2380521"/>
              <a:gd name="connsiteX164" fmla="*/ 7583507 w 8023328"/>
              <a:gd name="connsiteY164" fmla="*/ 1925913 h 2380521"/>
              <a:gd name="connsiteX165" fmla="*/ 7512677 w 8023328"/>
              <a:gd name="connsiteY165" fmla="*/ 1925913 h 2380521"/>
              <a:gd name="connsiteX166" fmla="*/ 7527466 w 8023328"/>
              <a:gd name="connsiteY166" fmla="*/ 1939769 h 2380521"/>
              <a:gd name="connsiteX167" fmla="*/ 7512677 w 8023328"/>
              <a:gd name="connsiteY167" fmla="*/ 1952166 h 2380521"/>
              <a:gd name="connsiteX168" fmla="*/ 7497889 w 8023328"/>
              <a:gd name="connsiteY168" fmla="*/ 1939769 h 2380521"/>
              <a:gd name="connsiteX169" fmla="*/ 7512677 w 8023328"/>
              <a:gd name="connsiteY169" fmla="*/ 1925913 h 2380521"/>
              <a:gd name="connsiteX170" fmla="*/ 7440913 w 8023328"/>
              <a:gd name="connsiteY170" fmla="*/ 1925913 h 2380521"/>
              <a:gd name="connsiteX171" fmla="*/ 7453310 w 8023328"/>
              <a:gd name="connsiteY171" fmla="*/ 1939769 h 2380521"/>
              <a:gd name="connsiteX172" fmla="*/ 7440913 w 8023328"/>
              <a:gd name="connsiteY172" fmla="*/ 1952166 h 2380521"/>
              <a:gd name="connsiteX173" fmla="*/ 7427057 w 8023328"/>
              <a:gd name="connsiteY173" fmla="*/ 1939769 h 2380521"/>
              <a:gd name="connsiteX174" fmla="*/ 7440913 w 8023328"/>
              <a:gd name="connsiteY174" fmla="*/ 1925913 h 2380521"/>
              <a:gd name="connsiteX175" fmla="*/ 7726151 w 8023328"/>
              <a:gd name="connsiteY175" fmla="*/ 1855081 h 2380521"/>
              <a:gd name="connsiteX176" fmla="*/ 7740007 w 8023328"/>
              <a:gd name="connsiteY176" fmla="*/ 1868937 h 2380521"/>
              <a:gd name="connsiteX177" fmla="*/ 7726151 w 8023328"/>
              <a:gd name="connsiteY177" fmla="*/ 1881334 h 2380521"/>
              <a:gd name="connsiteX178" fmla="*/ 7713753 w 8023328"/>
              <a:gd name="connsiteY178" fmla="*/ 1868937 h 2380521"/>
              <a:gd name="connsiteX179" fmla="*/ 7726151 w 8023328"/>
              <a:gd name="connsiteY179" fmla="*/ 1855081 h 2380521"/>
              <a:gd name="connsiteX180" fmla="*/ 7654337 w 8023328"/>
              <a:gd name="connsiteY180" fmla="*/ 1855081 h 2380521"/>
              <a:gd name="connsiteX181" fmla="*/ 7669126 w 8023328"/>
              <a:gd name="connsiteY181" fmla="*/ 1868937 h 2380521"/>
              <a:gd name="connsiteX182" fmla="*/ 7654337 w 8023328"/>
              <a:gd name="connsiteY182" fmla="*/ 1881334 h 2380521"/>
              <a:gd name="connsiteX183" fmla="*/ 7639549 w 8023328"/>
              <a:gd name="connsiteY183" fmla="*/ 1868937 h 2380521"/>
              <a:gd name="connsiteX184" fmla="*/ 7654337 w 8023328"/>
              <a:gd name="connsiteY184" fmla="*/ 1855081 h 2380521"/>
              <a:gd name="connsiteX185" fmla="*/ 7583507 w 8023328"/>
              <a:gd name="connsiteY185" fmla="*/ 1855081 h 2380521"/>
              <a:gd name="connsiteX186" fmla="*/ 7598297 w 8023328"/>
              <a:gd name="connsiteY186" fmla="*/ 1868937 h 2380521"/>
              <a:gd name="connsiteX187" fmla="*/ 7583507 w 8023328"/>
              <a:gd name="connsiteY187" fmla="*/ 1881334 h 2380521"/>
              <a:gd name="connsiteX188" fmla="*/ 7568718 w 8023328"/>
              <a:gd name="connsiteY188" fmla="*/ 1868937 h 2380521"/>
              <a:gd name="connsiteX189" fmla="*/ 7583507 w 8023328"/>
              <a:gd name="connsiteY189" fmla="*/ 1855081 h 2380521"/>
              <a:gd name="connsiteX190" fmla="*/ 7512677 w 8023328"/>
              <a:gd name="connsiteY190" fmla="*/ 1855081 h 2380521"/>
              <a:gd name="connsiteX191" fmla="*/ 7527466 w 8023328"/>
              <a:gd name="connsiteY191" fmla="*/ 1868937 h 2380521"/>
              <a:gd name="connsiteX192" fmla="*/ 7512677 w 8023328"/>
              <a:gd name="connsiteY192" fmla="*/ 1881334 h 2380521"/>
              <a:gd name="connsiteX193" fmla="*/ 7497889 w 8023328"/>
              <a:gd name="connsiteY193" fmla="*/ 1868937 h 2380521"/>
              <a:gd name="connsiteX194" fmla="*/ 7512677 w 8023328"/>
              <a:gd name="connsiteY194" fmla="*/ 1855081 h 2380521"/>
              <a:gd name="connsiteX195" fmla="*/ 7440913 w 8023328"/>
              <a:gd name="connsiteY195" fmla="*/ 1855081 h 2380521"/>
              <a:gd name="connsiteX196" fmla="*/ 7453310 w 8023328"/>
              <a:gd name="connsiteY196" fmla="*/ 1868937 h 2380521"/>
              <a:gd name="connsiteX197" fmla="*/ 7440913 w 8023328"/>
              <a:gd name="connsiteY197" fmla="*/ 1881334 h 2380521"/>
              <a:gd name="connsiteX198" fmla="*/ 7427057 w 8023328"/>
              <a:gd name="connsiteY198" fmla="*/ 1868937 h 2380521"/>
              <a:gd name="connsiteX199" fmla="*/ 7440913 w 8023328"/>
              <a:gd name="connsiteY199" fmla="*/ 1855081 h 2380521"/>
              <a:gd name="connsiteX200" fmla="*/ 7654337 w 8023328"/>
              <a:gd name="connsiteY200" fmla="*/ 1780878 h 2380521"/>
              <a:gd name="connsiteX201" fmla="*/ 7669126 w 8023328"/>
              <a:gd name="connsiteY201" fmla="*/ 1793275 h 2380521"/>
              <a:gd name="connsiteX202" fmla="*/ 7654337 w 8023328"/>
              <a:gd name="connsiteY202" fmla="*/ 1807131 h 2380521"/>
              <a:gd name="connsiteX203" fmla="*/ 7639549 w 8023328"/>
              <a:gd name="connsiteY203" fmla="*/ 1793275 h 2380521"/>
              <a:gd name="connsiteX204" fmla="*/ 7654337 w 8023328"/>
              <a:gd name="connsiteY204" fmla="*/ 1780878 h 2380521"/>
              <a:gd name="connsiteX205" fmla="*/ 7583507 w 8023328"/>
              <a:gd name="connsiteY205" fmla="*/ 1780878 h 2380521"/>
              <a:gd name="connsiteX206" fmla="*/ 7598297 w 8023328"/>
              <a:gd name="connsiteY206" fmla="*/ 1793275 h 2380521"/>
              <a:gd name="connsiteX207" fmla="*/ 7583507 w 8023328"/>
              <a:gd name="connsiteY207" fmla="*/ 1807131 h 2380521"/>
              <a:gd name="connsiteX208" fmla="*/ 7568718 w 8023328"/>
              <a:gd name="connsiteY208" fmla="*/ 1793275 h 2380521"/>
              <a:gd name="connsiteX209" fmla="*/ 7583507 w 8023328"/>
              <a:gd name="connsiteY209" fmla="*/ 1780878 h 2380521"/>
              <a:gd name="connsiteX210" fmla="*/ 7511745 w 8023328"/>
              <a:gd name="connsiteY210" fmla="*/ 1780878 h 2380521"/>
              <a:gd name="connsiteX211" fmla="*/ 7524143 w 8023328"/>
              <a:gd name="connsiteY211" fmla="*/ 1793275 h 2380521"/>
              <a:gd name="connsiteX212" fmla="*/ 7511745 w 8023328"/>
              <a:gd name="connsiteY212" fmla="*/ 1807131 h 2380521"/>
              <a:gd name="connsiteX213" fmla="*/ 7497889 w 8023328"/>
              <a:gd name="connsiteY213" fmla="*/ 1793275 h 2380521"/>
              <a:gd name="connsiteX214" fmla="*/ 7511745 w 8023328"/>
              <a:gd name="connsiteY214" fmla="*/ 1780878 h 2380521"/>
              <a:gd name="connsiteX215" fmla="*/ 7440913 w 8023328"/>
              <a:gd name="connsiteY215" fmla="*/ 1780878 h 2380521"/>
              <a:gd name="connsiteX216" fmla="*/ 7453310 w 8023328"/>
              <a:gd name="connsiteY216" fmla="*/ 1793275 h 2380521"/>
              <a:gd name="connsiteX217" fmla="*/ 7440913 w 8023328"/>
              <a:gd name="connsiteY217" fmla="*/ 1807131 h 2380521"/>
              <a:gd name="connsiteX218" fmla="*/ 7427057 w 8023328"/>
              <a:gd name="connsiteY218" fmla="*/ 1793275 h 2380521"/>
              <a:gd name="connsiteX219" fmla="*/ 7440913 w 8023328"/>
              <a:gd name="connsiteY219" fmla="*/ 1780878 h 2380521"/>
              <a:gd name="connsiteX220" fmla="*/ 7370084 w 8023328"/>
              <a:gd name="connsiteY220" fmla="*/ 1780878 h 2380521"/>
              <a:gd name="connsiteX221" fmla="*/ 7382481 w 8023328"/>
              <a:gd name="connsiteY221" fmla="*/ 1793275 h 2380521"/>
              <a:gd name="connsiteX222" fmla="*/ 7370084 w 8023328"/>
              <a:gd name="connsiteY222" fmla="*/ 1807131 h 2380521"/>
              <a:gd name="connsiteX223" fmla="*/ 7356228 w 8023328"/>
              <a:gd name="connsiteY223" fmla="*/ 1793275 h 2380521"/>
              <a:gd name="connsiteX224" fmla="*/ 7370084 w 8023328"/>
              <a:gd name="connsiteY224" fmla="*/ 1780878 h 2380521"/>
              <a:gd name="connsiteX225" fmla="*/ 7294422 w 8023328"/>
              <a:gd name="connsiteY225" fmla="*/ 1780878 h 2380521"/>
              <a:gd name="connsiteX226" fmla="*/ 7308278 w 8023328"/>
              <a:gd name="connsiteY226" fmla="*/ 1793275 h 2380521"/>
              <a:gd name="connsiteX227" fmla="*/ 7294422 w 8023328"/>
              <a:gd name="connsiteY227" fmla="*/ 1807131 h 2380521"/>
              <a:gd name="connsiteX228" fmla="*/ 7282025 w 8023328"/>
              <a:gd name="connsiteY228" fmla="*/ 1793275 h 2380521"/>
              <a:gd name="connsiteX229" fmla="*/ 7294422 w 8023328"/>
              <a:gd name="connsiteY229" fmla="*/ 1780878 h 2380521"/>
              <a:gd name="connsiteX230" fmla="*/ 7654337 w 8023328"/>
              <a:gd name="connsiteY230" fmla="*/ 1710049 h 2380521"/>
              <a:gd name="connsiteX231" fmla="*/ 7669126 w 8023328"/>
              <a:gd name="connsiteY231" fmla="*/ 1722446 h 2380521"/>
              <a:gd name="connsiteX232" fmla="*/ 7654337 w 8023328"/>
              <a:gd name="connsiteY232" fmla="*/ 1736302 h 2380521"/>
              <a:gd name="connsiteX233" fmla="*/ 7639549 w 8023328"/>
              <a:gd name="connsiteY233" fmla="*/ 1722446 h 2380521"/>
              <a:gd name="connsiteX234" fmla="*/ 7654337 w 8023328"/>
              <a:gd name="connsiteY234" fmla="*/ 1710049 h 2380521"/>
              <a:gd name="connsiteX235" fmla="*/ 7583507 w 8023328"/>
              <a:gd name="connsiteY235" fmla="*/ 1710049 h 2380521"/>
              <a:gd name="connsiteX236" fmla="*/ 7598297 w 8023328"/>
              <a:gd name="connsiteY236" fmla="*/ 1722446 h 2380521"/>
              <a:gd name="connsiteX237" fmla="*/ 7583507 w 8023328"/>
              <a:gd name="connsiteY237" fmla="*/ 1736302 h 2380521"/>
              <a:gd name="connsiteX238" fmla="*/ 7568718 w 8023328"/>
              <a:gd name="connsiteY238" fmla="*/ 1722446 h 2380521"/>
              <a:gd name="connsiteX239" fmla="*/ 7583507 w 8023328"/>
              <a:gd name="connsiteY239" fmla="*/ 1710049 h 2380521"/>
              <a:gd name="connsiteX240" fmla="*/ 7511745 w 8023328"/>
              <a:gd name="connsiteY240" fmla="*/ 1710049 h 2380521"/>
              <a:gd name="connsiteX241" fmla="*/ 7524143 w 8023328"/>
              <a:gd name="connsiteY241" fmla="*/ 1722446 h 2380521"/>
              <a:gd name="connsiteX242" fmla="*/ 7511745 w 8023328"/>
              <a:gd name="connsiteY242" fmla="*/ 1736302 h 2380521"/>
              <a:gd name="connsiteX243" fmla="*/ 7497889 w 8023328"/>
              <a:gd name="connsiteY243" fmla="*/ 1722446 h 2380521"/>
              <a:gd name="connsiteX244" fmla="*/ 7511745 w 8023328"/>
              <a:gd name="connsiteY244" fmla="*/ 1710049 h 2380521"/>
              <a:gd name="connsiteX245" fmla="*/ 7440913 w 8023328"/>
              <a:gd name="connsiteY245" fmla="*/ 1710049 h 2380521"/>
              <a:gd name="connsiteX246" fmla="*/ 7453310 w 8023328"/>
              <a:gd name="connsiteY246" fmla="*/ 1722446 h 2380521"/>
              <a:gd name="connsiteX247" fmla="*/ 7440913 w 8023328"/>
              <a:gd name="connsiteY247" fmla="*/ 1736302 h 2380521"/>
              <a:gd name="connsiteX248" fmla="*/ 7427057 w 8023328"/>
              <a:gd name="connsiteY248" fmla="*/ 1722446 h 2380521"/>
              <a:gd name="connsiteX249" fmla="*/ 7440913 w 8023328"/>
              <a:gd name="connsiteY249" fmla="*/ 1710049 h 2380521"/>
              <a:gd name="connsiteX250" fmla="*/ 7370084 w 8023328"/>
              <a:gd name="connsiteY250" fmla="*/ 1710049 h 2380521"/>
              <a:gd name="connsiteX251" fmla="*/ 7382481 w 8023328"/>
              <a:gd name="connsiteY251" fmla="*/ 1722446 h 2380521"/>
              <a:gd name="connsiteX252" fmla="*/ 7370084 w 8023328"/>
              <a:gd name="connsiteY252" fmla="*/ 1736302 h 2380521"/>
              <a:gd name="connsiteX253" fmla="*/ 7356228 w 8023328"/>
              <a:gd name="connsiteY253" fmla="*/ 1722446 h 2380521"/>
              <a:gd name="connsiteX254" fmla="*/ 7370084 w 8023328"/>
              <a:gd name="connsiteY254" fmla="*/ 1710049 h 2380521"/>
              <a:gd name="connsiteX255" fmla="*/ 7294422 w 8023328"/>
              <a:gd name="connsiteY255" fmla="*/ 1710049 h 2380521"/>
              <a:gd name="connsiteX256" fmla="*/ 7308278 w 8023328"/>
              <a:gd name="connsiteY256" fmla="*/ 1722446 h 2380521"/>
              <a:gd name="connsiteX257" fmla="*/ 7294422 w 8023328"/>
              <a:gd name="connsiteY257" fmla="*/ 1736302 h 2380521"/>
              <a:gd name="connsiteX258" fmla="*/ 7282025 w 8023328"/>
              <a:gd name="connsiteY258" fmla="*/ 1722446 h 2380521"/>
              <a:gd name="connsiteX259" fmla="*/ 7294422 w 8023328"/>
              <a:gd name="connsiteY259" fmla="*/ 1710049 h 2380521"/>
              <a:gd name="connsiteX260" fmla="*/ 7223591 w 8023328"/>
              <a:gd name="connsiteY260" fmla="*/ 1710049 h 2380521"/>
              <a:gd name="connsiteX261" fmla="*/ 7237447 w 8023328"/>
              <a:gd name="connsiteY261" fmla="*/ 1722446 h 2380521"/>
              <a:gd name="connsiteX262" fmla="*/ 7223591 w 8023328"/>
              <a:gd name="connsiteY262" fmla="*/ 1736302 h 2380521"/>
              <a:gd name="connsiteX263" fmla="*/ 7211194 w 8023328"/>
              <a:gd name="connsiteY263" fmla="*/ 1722446 h 2380521"/>
              <a:gd name="connsiteX264" fmla="*/ 7223591 w 8023328"/>
              <a:gd name="connsiteY264" fmla="*/ 1710049 h 2380521"/>
              <a:gd name="connsiteX265" fmla="*/ 7583507 w 8023328"/>
              <a:gd name="connsiteY265" fmla="*/ 1639217 h 2380521"/>
              <a:gd name="connsiteX266" fmla="*/ 7598297 w 8023328"/>
              <a:gd name="connsiteY266" fmla="*/ 1651614 h 2380521"/>
              <a:gd name="connsiteX267" fmla="*/ 7583507 w 8023328"/>
              <a:gd name="connsiteY267" fmla="*/ 1665470 h 2380521"/>
              <a:gd name="connsiteX268" fmla="*/ 7568718 w 8023328"/>
              <a:gd name="connsiteY268" fmla="*/ 1651614 h 2380521"/>
              <a:gd name="connsiteX269" fmla="*/ 7583507 w 8023328"/>
              <a:gd name="connsiteY269" fmla="*/ 1639217 h 2380521"/>
              <a:gd name="connsiteX270" fmla="*/ 7511745 w 8023328"/>
              <a:gd name="connsiteY270" fmla="*/ 1639217 h 2380521"/>
              <a:gd name="connsiteX271" fmla="*/ 7524143 w 8023328"/>
              <a:gd name="connsiteY271" fmla="*/ 1651614 h 2380521"/>
              <a:gd name="connsiteX272" fmla="*/ 7511745 w 8023328"/>
              <a:gd name="connsiteY272" fmla="*/ 1665470 h 2380521"/>
              <a:gd name="connsiteX273" fmla="*/ 7497889 w 8023328"/>
              <a:gd name="connsiteY273" fmla="*/ 1651614 h 2380521"/>
              <a:gd name="connsiteX274" fmla="*/ 7511745 w 8023328"/>
              <a:gd name="connsiteY274" fmla="*/ 1639217 h 2380521"/>
              <a:gd name="connsiteX275" fmla="*/ 7440913 w 8023328"/>
              <a:gd name="connsiteY275" fmla="*/ 1639217 h 2380521"/>
              <a:gd name="connsiteX276" fmla="*/ 7453310 w 8023328"/>
              <a:gd name="connsiteY276" fmla="*/ 1651614 h 2380521"/>
              <a:gd name="connsiteX277" fmla="*/ 7440913 w 8023328"/>
              <a:gd name="connsiteY277" fmla="*/ 1665470 h 2380521"/>
              <a:gd name="connsiteX278" fmla="*/ 7427057 w 8023328"/>
              <a:gd name="connsiteY278" fmla="*/ 1651614 h 2380521"/>
              <a:gd name="connsiteX279" fmla="*/ 7440913 w 8023328"/>
              <a:gd name="connsiteY279" fmla="*/ 1639217 h 2380521"/>
              <a:gd name="connsiteX280" fmla="*/ 7370084 w 8023328"/>
              <a:gd name="connsiteY280" fmla="*/ 1639217 h 2380521"/>
              <a:gd name="connsiteX281" fmla="*/ 7382481 w 8023328"/>
              <a:gd name="connsiteY281" fmla="*/ 1651614 h 2380521"/>
              <a:gd name="connsiteX282" fmla="*/ 7370084 w 8023328"/>
              <a:gd name="connsiteY282" fmla="*/ 1665470 h 2380521"/>
              <a:gd name="connsiteX283" fmla="*/ 7356228 w 8023328"/>
              <a:gd name="connsiteY283" fmla="*/ 1651614 h 2380521"/>
              <a:gd name="connsiteX284" fmla="*/ 7370084 w 8023328"/>
              <a:gd name="connsiteY284" fmla="*/ 1639217 h 2380521"/>
              <a:gd name="connsiteX285" fmla="*/ 7294422 w 8023328"/>
              <a:gd name="connsiteY285" fmla="*/ 1639217 h 2380521"/>
              <a:gd name="connsiteX286" fmla="*/ 7308278 w 8023328"/>
              <a:gd name="connsiteY286" fmla="*/ 1651614 h 2380521"/>
              <a:gd name="connsiteX287" fmla="*/ 7294422 w 8023328"/>
              <a:gd name="connsiteY287" fmla="*/ 1665470 h 2380521"/>
              <a:gd name="connsiteX288" fmla="*/ 7282025 w 8023328"/>
              <a:gd name="connsiteY288" fmla="*/ 1651614 h 2380521"/>
              <a:gd name="connsiteX289" fmla="*/ 7294422 w 8023328"/>
              <a:gd name="connsiteY289" fmla="*/ 1639217 h 2380521"/>
              <a:gd name="connsiteX290" fmla="*/ 7223591 w 8023328"/>
              <a:gd name="connsiteY290" fmla="*/ 1639217 h 2380521"/>
              <a:gd name="connsiteX291" fmla="*/ 7237447 w 8023328"/>
              <a:gd name="connsiteY291" fmla="*/ 1651614 h 2380521"/>
              <a:gd name="connsiteX292" fmla="*/ 7223591 w 8023328"/>
              <a:gd name="connsiteY292" fmla="*/ 1665470 h 2380521"/>
              <a:gd name="connsiteX293" fmla="*/ 7211194 w 8023328"/>
              <a:gd name="connsiteY293" fmla="*/ 1651614 h 2380521"/>
              <a:gd name="connsiteX294" fmla="*/ 7223591 w 8023328"/>
              <a:gd name="connsiteY294" fmla="*/ 1639217 h 2380521"/>
              <a:gd name="connsiteX295" fmla="*/ 7152761 w 8023328"/>
              <a:gd name="connsiteY295" fmla="*/ 1639217 h 2380521"/>
              <a:gd name="connsiteX296" fmla="*/ 7166617 w 8023328"/>
              <a:gd name="connsiteY296" fmla="*/ 1651614 h 2380521"/>
              <a:gd name="connsiteX297" fmla="*/ 7152761 w 8023328"/>
              <a:gd name="connsiteY297" fmla="*/ 1665470 h 2380521"/>
              <a:gd name="connsiteX298" fmla="*/ 7140364 w 8023328"/>
              <a:gd name="connsiteY298" fmla="*/ 1651614 h 2380521"/>
              <a:gd name="connsiteX299" fmla="*/ 7152761 w 8023328"/>
              <a:gd name="connsiteY299" fmla="*/ 1639217 h 2380521"/>
              <a:gd name="connsiteX300" fmla="*/ 7511745 w 8023328"/>
              <a:gd name="connsiteY300" fmla="*/ 1568388 h 2380521"/>
              <a:gd name="connsiteX301" fmla="*/ 7524143 w 8023328"/>
              <a:gd name="connsiteY301" fmla="*/ 1583176 h 2380521"/>
              <a:gd name="connsiteX302" fmla="*/ 7511745 w 8023328"/>
              <a:gd name="connsiteY302" fmla="*/ 1597964 h 2380521"/>
              <a:gd name="connsiteX303" fmla="*/ 7497889 w 8023328"/>
              <a:gd name="connsiteY303" fmla="*/ 1583176 h 2380521"/>
              <a:gd name="connsiteX304" fmla="*/ 7511745 w 8023328"/>
              <a:gd name="connsiteY304" fmla="*/ 1568388 h 2380521"/>
              <a:gd name="connsiteX305" fmla="*/ 7440913 w 8023328"/>
              <a:gd name="connsiteY305" fmla="*/ 1568388 h 2380521"/>
              <a:gd name="connsiteX306" fmla="*/ 7453310 w 8023328"/>
              <a:gd name="connsiteY306" fmla="*/ 1583176 h 2380521"/>
              <a:gd name="connsiteX307" fmla="*/ 7440913 w 8023328"/>
              <a:gd name="connsiteY307" fmla="*/ 1597964 h 2380521"/>
              <a:gd name="connsiteX308" fmla="*/ 7427057 w 8023328"/>
              <a:gd name="connsiteY308" fmla="*/ 1583176 h 2380521"/>
              <a:gd name="connsiteX309" fmla="*/ 7440913 w 8023328"/>
              <a:gd name="connsiteY309" fmla="*/ 1568388 h 2380521"/>
              <a:gd name="connsiteX310" fmla="*/ 7370084 w 8023328"/>
              <a:gd name="connsiteY310" fmla="*/ 1568388 h 2380521"/>
              <a:gd name="connsiteX311" fmla="*/ 7382481 w 8023328"/>
              <a:gd name="connsiteY311" fmla="*/ 1583176 h 2380521"/>
              <a:gd name="connsiteX312" fmla="*/ 7370084 w 8023328"/>
              <a:gd name="connsiteY312" fmla="*/ 1597964 h 2380521"/>
              <a:gd name="connsiteX313" fmla="*/ 7356228 w 8023328"/>
              <a:gd name="connsiteY313" fmla="*/ 1583176 h 2380521"/>
              <a:gd name="connsiteX314" fmla="*/ 7370084 w 8023328"/>
              <a:gd name="connsiteY314" fmla="*/ 1568388 h 2380521"/>
              <a:gd name="connsiteX315" fmla="*/ 7294422 w 8023328"/>
              <a:gd name="connsiteY315" fmla="*/ 1568388 h 2380521"/>
              <a:gd name="connsiteX316" fmla="*/ 7308278 w 8023328"/>
              <a:gd name="connsiteY316" fmla="*/ 1583176 h 2380521"/>
              <a:gd name="connsiteX317" fmla="*/ 7294422 w 8023328"/>
              <a:gd name="connsiteY317" fmla="*/ 1597964 h 2380521"/>
              <a:gd name="connsiteX318" fmla="*/ 7282025 w 8023328"/>
              <a:gd name="connsiteY318" fmla="*/ 1583176 h 2380521"/>
              <a:gd name="connsiteX319" fmla="*/ 7294422 w 8023328"/>
              <a:gd name="connsiteY319" fmla="*/ 1568388 h 2380521"/>
              <a:gd name="connsiteX320" fmla="*/ 7223591 w 8023328"/>
              <a:gd name="connsiteY320" fmla="*/ 1568388 h 2380521"/>
              <a:gd name="connsiteX321" fmla="*/ 7237447 w 8023328"/>
              <a:gd name="connsiteY321" fmla="*/ 1583176 h 2380521"/>
              <a:gd name="connsiteX322" fmla="*/ 7223591 w 8023328"/>
              <a:gd name="connsiteY322" fmla="*/ 1597964 h 2380521"/>
              <a:gd name="connsiteX323" fmla="*/ 7211194 w 8023328"/>
              <a:gd name="connsiteY323" fmla="*/ 1583176 h 2380521"/>
              <a:gd name="connsiteX324" fmla="*/ 7223591 w 8023328"/>
              <a:gd name="connsiteY324" fmla="*/ 1568388 h 2380521"/>
              <a:gd name="connsiteX325" fmla="*/ 7152761 w 8023328"/>
              <a:gd name="connsiteY325" fmla="*/ 1568388 h 2380521"/>
              <a:gd name="connsiteX326" fmla="*/ 7166617 w 8023328"/>
              <a:gd name="connsiteY326" fmla="*/ 1580785 h 2380521"/>
              <a:gd name="connsiteX327" fmla="*/ 7152761 w 8023328"/>
              <a:gd name="connsiteY327" fmla="*/ 1594641 h 2380521"/>
              <a:gd name="connsiteX328" fmla="*/ 7140364 w 8023328"/>
              <a:gd name="connsiteY328" fmla="*/ 1580785 h 2380521"/>
              <a:gd name="connsiteX329" fmla="*/ 7152761 w 8023328"/>
              <a:gd name="connsiteY329" fmla="*/ 1568388 h 2380521"/>
              <a:gd name="connsiteX330" fmla="*/ 7084322 w 8023328"/>
              <a:gd name="connsiteY330" fmla="*/ 1568388 h 2380521"/>
              <a:gd name="connsiteX331" fmla="*/ 7099111 w 8023328"/>
              <a:gd name="connsiteY331" fmla="*/ 1580785 h 2380521"/>
              <a:gd name="connsiteX332" fmla="*/ 7084322 w 8023328"/>
              <a:gd name="connsiteY332" fmla="*/ 1594641 h 2380521"/>
              <a:gd name="connsiteX333" fmla="*/ 7069533 w 8023328"/>
              <a:gd name="connsiteY333" fmla="*/ 1580785 h 2380521"/>
              <a:gd name="connsiteX334" fmla="*/ 7084322 w 8023328"/>
              <a:gd name="connsiteY334" fmla="*/ 1568388 h 2380521"/>
              <a:gd name="connsiteX335" fmla="*/ 7440913 w 8023328"/>
              <a:gd name="connsiteY335" fmla="*/ 1494185 h 2380521"/>
              <a:gd name="connsiteX336" fmla="*/ 7453310 w 8023328"/>
              <a:gd name="connsiteY336" fmla="*/ 1508973 h 2380521"/>
              <a:gd name="connsiteX337" fmla="*/ 7440913 w 8023328"/>
              <a:gd name="connsiteY337" fmla="*/ 1523761 h 2380521"/>
              <a:gd name="connsiteX338" fmla="*/ 7427057 w 8023328"/>
              <a:gd name="connsiteY338" fmla="*/ 1508973 h 2380521"/>
              <a:gd name="connsiteX339" fmla="*/ 7440913 w 8023328"/>
              <a:gd name="connsiteY339" fmla="*/ 1494185 h 2380521"/>
              <a:gd name="connsiteX340" fmla="*/ 7370084 w 8023328"/>
              <a:gd name="connsiteY340" fmla="*/ 1494185 h 2380521"/>
              <a:gd name="connsiteX341" fmla="*/ 7382481 w 8023328"/>
              <a:gd name="connsiteY341" fmla="*/ 1508973 h 2380521"/>
              <a:gd name="connsiteX342" fmla="*/ 7370084 w 8023328"/>
              <a:gd name="connsiteY342" fmla="*/ 1523761 h 2380521"/>
              <a:gd name="connsiteX343" fmla="*/ 7356228 w 8023328"/>
              <a:gd name="connsiteY343" fmla="*/ 1508973 h 2380521"/>
              <a:gd name="connsiteX344" fmla="*/ 7370084 w 8023328"/>
              <a:gd name="connsiteY344" fmla="*/ 1494185 h 2380521"/>
              <a:gd name="connsiteX345" fmla="*/ 7294422 w 8023328"/>
              <a:gd name="connsiteY345" fmla="*/ 1494185 h 2380521"/>
              <a:gd name="connsiteX346" fmla="*/ 7308278 w 8023328"/>
              <a:gd name="connsiteY346" fmla="*/ 1508973 h 2380521"/>
              <a:gd name="connsiteX347" fmla="*/ 7294422 w 8023328"/>
              <a:gd name="connsiteY347" fmla="*/ 1523761 h 2380521"/>
              <a:gd name="connsiteX348" fmla="*/ 7282025 w 8023328"/>
              <a:gd name="connsiteY348" fmla="*/ 1508973 h 2380521"/>
              <a:gd name="connsiteX349" fmla="*/ 7294422 w 8023328"/>
              <a:gd name="connsiteY349" fmla="*/ 1494185 h 2380521"/>
              <a:gd name="connsiteX350" fmla="*/ 7223591 w 8023328"/>
              <a:gd name="connsiteY350" fmla="*/ 1494185 h 2380521"/>
              <a:gd name="connsiteX351" fmla="*/ 7237447 w 8023328"/>
              <a:gd name="connsiteY351" fmla="*/ 1508973 h 2380521"/>
              <a:gd name="connsiteX352" fmla="*/ 7223591 w 8023328"/>
              <a:gd name="connsiteY352" fmla="*/ 1523761 h 2380521"/>
              <a:gd name="connsiteX353" fmla="*/ 7211194 w 8023328"/>
              <a:gd name="connsiteY353" fmla="*/ 1508973 h 2380521"/>
              <a:gd name="connsiteX354" fmla="*/ 7223591 w 8023328"/>
              <a:gd name="connsiteY354" fmla="*/ 1494185 h 2380521"/>
              <a:gd name="connsiteX355" fmla="*/ 7152761 w 8023328"/>
              <a:gd name="connsiteY355" fmla="*/ 1494185 h 2380521"/>
              <a:gd name="connsiteX356" fmla="*/ 7166617 w 8023328"/>
              <a:gd name="connsiteY356" fmla="*/ 1508973 h 2380521"/>
              <a:gd name="connsiteX357" fmla="*/ 7152761 w 8023328"/>
              <a:gd name="connsiteY357" fmla="*/ 1523761 h 2380521"/>
              <a:gd name="connsiteX358" fmla="*/ 7140364 w 8023328"/>
              <a:gd name="connsiteY358" fmla="*/ 1508973 h 2380521"/>
              <a:gd name="connsiteX359" fmla="*/ 7152761 w 8023328"/>
              <a:gd name="connsiteY359" fmla="*/ 1494185 h 2380521"/>
              <a:gd name="connsiteX360" fmla="*/ 7084322 w 8023328"/>
              <a:gd name="connsiteY360" fmla="*/ 1494185 h 2380521"/>
              <a:gd name="connsiteX361" fmla="*/ 7099111 w 8023328"/>
              <a:gd name="connsiteY361" fmla="*/ 1508973 h 2380521"/>
              <a:gd name="connsiteX362" fmla="*/ 7084322 w 8023328"/>
              <a:gd name="connsiteY362" fmla="*/ 1523761 h 2380521"/>
              <a:gd name="connsiteX363" fmla="*/ 7069533 w 8023328"/>
              <a:gd name="connsiteY363" fmla="*/ 1508973 h 2380521"/>
              <a:gd name="connsiteX364" fmla="*/ 7084322 w 8023328"/>
              <a:gd name="connsiteY364" fmla="*/ 1494185 h 2380521"/>
              <a:gd name="connsiteX365" fmla="*/ 7013492 w 8023328"/>
              <a:gd name="connsiteY365" fmla="*/ 1494185 h 2380521"/>
              <a:gd name="connsiteX366" fmla="*/ 7028280 w 8023328"/>
              <a:gd name="connsiteY366" fmla="*/ 1508973 h 2380521"/>
              <a:gd name="connsiteX367" fmla="*/ 7013492 w 8023328"/>
              <a:gd name="connsiteY367" fmla="*/ 1523761 h 2380521"/>
              <a:gd name="connsiteX368" fmla="*/ 6998704 w 8023328"/>
              <a:gd name="connsiteY368" fmla="*/ 1508973 h 2380521"/>
              <a:gd name="connsiteX369" fmla="*/ 7013492 w 8023328"/>
              <a:gd name="connsiteY369" fmla="*/ 1494185 h 2380521"/>
              <a:gd name="connsiteX370" fmla="*/ 6939085 w 8023328"/>
              <a:gd name="connsiteY370" fmla="*/ 1494185 h 2380521"/>
              <a:gd name="connsiteX371" fmla="*/ 6950753 w 8023328"/>
              <a:gd name="connsiteY371" fmla="*/ 1508973 h 2380521"/>
              <a:gd name="connsiteX372" fmla="*/ 6939085 w 8023328"/>
              <a:gd name="connsiteY372" fmla="*/ 1523761 h 2380521"/>
              <a:gd name="connsiteX373" fmla="*/ 6924500 w 8023328"/>
              <a:gd name="connsiteY373" fmla="*/ 1508973 h 2380521"/>
              <a:gd name="connsiteX374" fmla="*/ 6939085 w 8023328"/>
              <a:gd name="connsiteY374" fmla="*/ 1494185 h 2380521"/>
              <a:gd name="connsiteX375" fmla="*/ 83229 w 8023328"/>
              <a:gd name="connsiteY375" fmla="*/ 1426727 h 2380521"/>
              <a:gd name="connsiteX376" fmla="*/ 97085 w 8023328"/>
              <a:gd name="connsiteY376" fmla="*/ 1439124 h 2380521"/>
              <a:gd name="connsiteX377" fmla="*/ 83229 w 8023328"/>
              <a:gd name="connsiteY377" fmla="*/ 1452980 h 2380521"/>
              <a:gd name="connsiteX378" fmla="*/ 70831 w 8023328"/>
              <a:gd name="connsiteY378" fmla="*/ 1439124 h 2380521"/>
              <a:gd name="connsiteX379" fmla="*/ 83229 w 8023328"/>
              <a:gd name="connsiteY379" fmla="*/ 1426727 h 2380521"/>
              <a:gd name="connsiteX380" fmla="*/ 11993 w 8023328"/>
              <a:gd name="connsiteY380" fmla="*/ 1426727 h 2380521"/>
              <a:gd name="connsiteX381" fmla="*/ 26234 w 8023328"/>
              <a:gd name="connsiteY381" fmla="*/ 1439124 h 2380521"/>
              <a:gd name="connsiteX382" fmla="*/ 11993 w 8023328"/>
              <a:gd name="connsiteY382" fmla="*/ 1452980 h 2380521"/>
              <a:gd name="connsiteX383" fmla="*/ 0 w 8023328"/>
              <a:gd name="connsiteY383" fmla="*/ 1439124 h 2380521"/>
              <a:gd name="connsiteX384" fmla="*/ 11993 w 8023328"/>
              <a:gd name="connsiteY384" fmla="*/ 1426727 h 2380521"/>
              <a:gd name="connsiteX385" fmla="*/ 7370084 w 8023328"/>
              <a:gd name="connsiteY385" fmla="*/ 1423353 h 2380521"/>
              <a:gd name="connsiteX386" fmla="*/ 7382481 w 8023328"/>
              <a:gd name="connsiteY386" fmla="*/ 1438142 h 2380521"/>
              <a:gd name="connsiteX387" fmla="*/ 7370084 w 8023328"/>
              <a:gd name="connsiteY387" fmla="*/ 1452931 h 2380521"/>
              <a:gd name="connsiteX388" fmla="*/ 7356228 w 8023328"/>
              <a:gd name="connsiteY388" fmla="*/ 1438142 h 2380521"/>
              <a:gd name="connsiteX389" fmla="*/ 7370084 w 8023328"/>
              <a:gd name="connsiteY389" fmla="*/ 1423353 h 2380521"/>
              <a:gd name="connsiteX390" fmla="*/ 7294422 w 8023328"/>
              <a:gd name="connsiteY390" fmla="*/ 1423353 h 2380521"/>
              <a:gd name="connsiteX391" fmla="*/ 7308278 w 8023328"/>
              <a:gd name="connsiteY391" fmla="*/ 1438142 h 2380521"/>
              <a:gd name="connsiteX392" fmla="*/ 7294422 w 8023328"/>
              <a:gd name="connsiteY392" fmla="*/ 1452931 h 2380521"/>
              <a:gd name="connsiteX393" fmla="*/ 7282025 w 8023328"/>
              <a:gd name="connsiteY393" fmla="*/ 1438142 h 2380521"/>
              <a:gd name="connsiteX394" fmla="*/ 7294422 w 8023328"/>
              <a:gd name="connsiteY394" fmla="*/ 1423353 h 2380521"/>
              <a:gd name="connsiteX395" fmla="*/ 7223591 w 8023328"/>
              <a:gd name="connsiteY395" fmla="*/ 1423353 h 2380521"/>
              <a:gd name="connsiteX396" fmla="*/ 7237447 w 8023328"/>
              <a:gd name="connsiteY396" fmla="*/ 1438142 h 2380521"/>
              <a:gd name="connsiteX397" fmla="*/ 7223591 w 8023328"/>
              <a:gd name="connsiteY397" fmla="*/ 1452931 h 2380521"/>
              <a:gd name="connsiteX398" fmla="*/ 7211194 w 8023328"/>
              <a:gd name="connsiteY398" fmla="*/ 1438142 h 2380521"/>
              <a:gd name="connsiteX399" fmla="*/ 7223591 w 8023328"/>
              <a:gd name="connsiteY399" fmla="*/ 1423353 h 2380521"/>
              <a:gd name="connsiteX400" fmla="*/ 7155152 w 8023328"/>
              <a:gd name="connsiteY400" fmla="*/ 1423353 h 2380521"/>
              <a:gd name="connsiteX401" fmla="*/ 7169940 w 8023328"/>
              <a:gd name="connsiteY401" fmla="*/ 1438142 h 2380521"/>
              <a:gd name="connsiteX402" fmla="*/ 7155152 w 8023328"/>
              <a:gd name="connsiteY402" fmla="*/ 1452931 h 2380521"/>
              <a:gd name="connsiteX403" fmla="*/ 7141920 w 8023328"/>
              <a:gd name="connsiteY403" fmla="*/ 1438142 h 2380521"/>
              <a:gd name="connsiteX404" fmla="*/ 7155152 w 8023328"/>
              <a:gd name="connsiteY404" fmla="*/ 1423353 h 2380521"/>
              <a:gd name="connsiteX405" fmla="*/ 7084322 w 8023328"/>
              <a:gd name="connsiteY405" fmla="*/ 1423353 h 2380521"/>
              <a:gd name="connsiteX406" fmla="*/ 7099111 w 8023328"/>
              <a:gd name="connsiteY406" fmla="*/ 1438142 h 2380521"/>
              <a:gd name="connsiteX407" fmla="*/ 7084322 w 8023328"/>
              <a:gd name="connsiteY407" fmla="*/ 1452931 h 2380521"/>
              <a:gd name="connsiteX408" fmla="*/ 7069533 w 8023328"/>
              <a:gd name="connsiteY408" fmla="*/ 1438142 h 2380521"/>
              <a:gd name="connsiteX409" fmla="*/ 7084322 w 8023328"/>
              <a:gd name="connsiteY409" fmla="*/ 1423353 h 2380521"/>
              <a:gd name="connsiteX410" fmla="*/ 7013492 w 8023328"/>
              <a:gd name="connsiteY410" fmla="*/ 1423353 h 2380521"/>
              <a:gd name="connsiteX411" fmla="*/ 7028280 w 8023328"/>
              <a:gd name="connsiteY411" fmla="*/ 1438142 h 2380521"/>
              <a:gd name="connsiteX412" fmla="*/ 7013492 w 8023328"/>
              <a:gd name="connsiteY412" fmla="*/ 1452931 h 2380521"/>
              <a:gd name="connsiteX413" fmla="*/ 6998704 w 8023328"/>
              <a:gd name="connsiteY413" fmla="*/ 1438142 h 2380521"/>
              <a:gd name="connsiteX414" fmla="*/ 7013492 w 8023328"/>
              <a:gd name="connsiteY414" fmla="*/ 1423353 h 2380521"/>
              <a:gd name="connsiteX415" fmla="*/ 6939085 w 8023328"/>
              <a:gd name="connsiteY415" fmla="*/ 1423353 h 2380521"/>
              <a:gd name="connsiteX416" fmla="*/ 6950753 w 8023328"/>
              <a:gd name="connsiteY416" fmla="*/ 1438142 h 2380521"/>
              <a:gd name="connsiteX417" fmla="*/ 6939085 w 8023328"/>
              <a:gd name="connsiteY417" fmla="*/ 1452931 h 2380521"/>
              <a:gd name="connsiteX418" fmla="*/ 6924500 w 8023328"/>
              <a:gd name="connsiteY418" fmla="*/ 1438142 h 2380521"/>
              <a:gd name="connsiteX419" fmla="*/ 6939085 w 8023328"/>
              <a:gd name="connsiteY419" fmla="*/ 1423353 h 2380521"/>
              <a:gd name="connsiteX420" fmla="*/ 6867525 w 8023328"/>
              <a:gd name="connsiteY420" fmla="*/ 1423353 h 2380521"/>
              <a:gd name="connsiteX421" fmla="*/ 6879922 w 8023328"/>
              <a:gd name="connsiteY421" fmla="*/ 1438142 h 2380521"/>
              <a:gd name="connsiteX422" fmla="*/ 6867525 w 8023328"/>
              <a:gd name="connsiteY422" fmla="*/ 1452931 h 2380521"/>
              <a:gd name="connsiteX423" fmla="*/ 6853669 w 8023328"/>
              <a:gd name="connsiteY423" fmla="*/ 1438142 h 2380521"/>
              <a:gd name="connsiteX424" fmla="*/ 6867525 w 8023328"/>
              <a:gd name="connsiteY424" fmla="*/ 1423353 h 2380521"/>
              <a:gd name="connsiteX425" fmla="*/ 6796696 w 8023328"/>
              <a:gd name="connsiteY425" fmla="*/ 1423353 h 2380521"/>
              <a:gd name="connsiteX426" fmla="*/ 6809093 w 8023328"/>
              <a:gd name="connsiteY426" fmla="*/ 1438142 h 2380521"/>
              <a:gd name="connsiteX427" fmla="*/ 6796696 w 8023328"/>
              <a:gd name="connsiteY427" fmla="*/ 1452931 h 2380521"/>
              <a:gd name="connsiteX428" fmla="*/ 6782840 w 8023328"/>
              <a:gd name="connsiteY428" fmla="*/ 1438142 h 2380521"/>
              <a:gd name="connsiteX429" fmla="*/ 6796696 w 8023328"/>
              <a:gd name="connsiteY429" fmla="*/ 1423353 h 2380521"/>
              <a:gd name="connsiteX430" fmla="*/ 155518 w 8023328"/>
              <a:gd name="connsiteY430" fmla="*/ 1355896 h 2380521"/>
              <a:gd name="connsiteX431" fmla="*/ 167916 w 8023328"/>
              <a:gd name="connsiteY431" fmla="*/ 1368293 h 2380521"/>
              <a:gd name="connsiteX432" fmla="*/ 155518 w 8023328"/>
              <a:gd name="connsiteY432" fmla="*/ 1382149 h 2380521"/>
              <a:gd name="connsiteX433" fmla="*/ 141662 w 8023328"/>
              <a:gd name="connsiteY433" fmla="*/ 1368293 h 2380521"/>
              <a:gd name="connsiteX434" fmla="*/ 155518 w 8023328"/>
              <a:gd name="connsiteY434" fmla="*/ 1355896 h 2380521"/>
              <a:gd name="connsiteX435" fmla="*/ 83230 w 8023328"/>
              <a:gd name="connsiteY435" fmla="*/ 1355896 h 2380521"/>
              <a:gd name="connsiteX436" fmla="*/ 97086 w 8023328"/>
              <a:gd name="connsiteY436" fmla="*/ 1368293 h 2380521"/>
              <a:gd name="connsiteX437" fmla="*/ 83230 w 8023328"/>
              <a:gd name="connsiteY437" fmla="*/ 1382149 h 2380521"/>
              <a:gd name="connsiteX438" fmla="*/ 70832 w 8023328"/>
              <a:gd name="connsiteY438" fmla="*/ 1368293 h 2380521"/>
              <a:gd name="connsiteX439" fmla="*/ 83230 w 8023328"/>
              <a:gd name="connsiteY439" fmla="*/ 1355896 h 2380521"/>
              <a:gd name="connsiteX440" fmla="*/ 11994 w 8023328"/>
              <a:gd name="connsiteY440" fmla="*/ 1355896 h 2380521"/>
              <a:gd name="connsiteX441" fmla="*/ 26235 w 8023328"/>
              <a:gd name="connsiteY441" fmla="*/ 1368293 h 2380521"/>
              <a:gd name="connsiteX442" fmla="*/ 11994 w 8023328"/>
              <a:gd name="connsiteY442" fmla="*/ 1382149 h 2380521"/>
              <a:gd name="connsiteX443" fmla="*/ 2 w 8023328"/>
              <a:gd name="connsiteY443" fmla="*/ 1368293 h 2380521"/>
              <a:gd name="connsiteX444" fmla="*/ 11994 w 8023328"/>
              <a:gd name="connsiteY444" fmla="*/ 1355896 h 2380521"/>
              <a:gd name="connsiteX445" fmla="*/ 7294422 w 8023328"/>
              <a:gd name="connsiteY445" fmla="*/ 1352524 h 2380521"/>
              <a:gd name="connsiteX446" fmla="*/ 7308278 w 8023328"/>
              <a:gd name="connsiteY446" fmla="*/ 1367109 h 2380521"/>
              <a:gd name="connsiteX447" fmla="*/ 7294422 w 8023328"/>
              <a:gd name="connsiteY447" fmla="*/ 1378777 h 2380521"/>
              <a:gd name="connsiteX448" fmla="*/ 7282025 w 8023328"/>
              <a:gd name="connsiteY448" fmla="*/ 1367109 h 2380521"/>
              <a:gd name="connsiteX449" fmla="*/ 7294422 w 8023328"/>
              <a:gd name="connsiteY449" fmla="*/ 1352524 h 2380521"/>
              <a:gd name="connsiteX450" fmla="*/ 7223591 w 8023328"/>
              <a:gd name="connsiteY450" fmla="*/ 1352524 h 2380521"/>
              <a:gd name="connsiteX451" fmla="*/ 7237447 w 8023328"/>
              <a:gd name="connsiteY451" fmla="*/ 1367109 h 2380521"/>
              <a:gd name="connsiteX452" fmla="*/ 7223591 w 8023328"/>
              <a:gd name="connsiteY452" fmla="*/ 1378777 h 2380521"/>
              <a:gd name="connsiteX453" fmla="*/ 7211194 w 8023328"/>
              <a:gd name="connsiteY453" fmla="*/ 1367109 h 2380521"/>
              <a:gd name="connsiteX454" fmla="*/ 7223591 w 8023328"/>
              <a:gd name="connsiteY454" fmla="*/ 1352524 h 2380521"/>
              <a:gd name="connsiteX455" fmla="*/ 7155152 w 8023328"/>
              <a:gd name="connsiteY455" fmla="*/ 1352524 h 2380521"/>
              <a:gd name="connsiteX456" fmla="*/ 7169940 w 8023328"/>
              <a:gd name="connsiteY456" fmla="*/ 1367109 h 2380521"/>
              <a:gd name="connsiteX457" fmla="*/ 7155152 w 8023328"/>
              <a:gd name="connsiteY457" fmla="*/ 1378777 h 2380521"/>
              <a:gd name="connsiteX458" fmla="*/ 7140364 w 8023328"/>
              <a:gd name="connsiteY458" fmla="*/ 1367109 h 2380521"/>
              <a:gd name="connsiteX459" fmla="*/ 7155152 w 8023328"/>
              <a:gd name="connsiteY459" fmla="*/ 1352524 h 2380521"/>
              <a:gd name="connsiteX460" fmla="*/ 7084322 w 8023328"/>
              <a:gd name="connsiteY460" fmla="*/ 1352524 h 2380521"/>
              <a:gd name="connsiteX461" fmla="*/ 7099111 w 8023328"/>
              <a:gd name="connsiteY461" fmla="*/ 1367109 h 2380521"/>
              <a:gd name="connsiteX462" fmla="*/ 7084322 w 8023328"/>
              <a:gd name="connsiteY462" fmla="*/ 1378777 h 2380521"/>
              <a:gd name="connsiteX463" fmla="*/ 7069533 w 8023328"/>
              <a:gd name="connsiteY463" fmla="*/ 1367109 h 2380521"/>
              <a:gd name="connsiteX464" fmla="*/ 7084322 w 8023328"/>
              <a:gd name="connsiteY464" fmla="*/ 1352524 h 2380521"/>
              <a:gd name="connsiteX465" fmla="*/ 7013492 w 8023328"/>
              <a:gd name="connsiteY465" fmla="*/ 1352524 h 2380521"/>
              <a:gd name="connsiteX466" fmla="*/ 7028280 w 8023328"/>
              <a:gd name="connsiteY466" fmla="*/ 1367109 h 2380521"/>
              <a:gd name="connsiteX467" fmla="*/ 7013492 w 8023328"/>
              <a:gd name="connsiteY467" fmla="*/ 1378777 h 2380521"/>
              <a:gd name="connsiteX468" fmla="*/ 6998704 w 8023328"/>
              <a:gd name="connsiteY468" fmla="*/ 1367109 h 2380521"/>
              <a:gd name="connsiteX469" fmla="*/ 7013492 w 8023328"/>
              <a:gd name="connsiteY469" fmla="*/ 1352524 h 2380521"/>
              <a:gd name="connsiteX470" fmla="*/ 6939085 w 8023328"/>
              <a:gd name="connsiteY470" fmla="*/ 1352524 h 2380521"/>
              <a:gd name="connsiteX471" fmla="*/ 6950753 w 8023328"/>
              <a:gd name="connsiteY471" fmla="*/ 1367701 h 2380521"/>
              <a:gd name="connsiteX472" fmla="*/ 6939085 w 8023328"/>
              <a:gd name="connsiteY472" fmla="*/ 1382120 h 2380521"/>
              <a:gd name="connsiteX473" fmla="*/ 6924500 w 8023328"/>
              <a:gd name="connsiteY473" fmla="*/ 1367701 h 2380521"/>
              <a:gd name="connsiteX474" fmla="*/ 6939085 w 8023328"/>
              <a:gd name="connsiteY474" fmla="*/ 1352524 h 2380521"/>
              <a:gd name="connsiteX475" fmla="*/ 6867525 w 8023328"/>
              <a:gd name="connsiteY475" fmla="*/ 1352524 h 2380521"/>
              <a:gd name="connsiteX476" fmla="*/ 6879922 w 8023328"/>
              <a:gd name="connsiteY476" fmla="*/ 1367701 h 2380521"/>
              <a:gd name="connsiteX477" fmla="*/ 6867525 w 8023328"/>
              <a:gd name="connsiteY477" fmla="*/ 1382120 h 2380521"/>
              <a:gd name="connsiteX478" fmla="*/ 6853669 w 8023328"/>
              <a:gd name="connsiteY478" fmla="*/ 1367701 h 2380521"/>
              <a:gd name="connsiteX479" fmla="*/ 6867525 w 8023328"/>
              <a:gd name="connsiteY479" fmla="*/ 1352524 h 2380521"/>
              <a:gd name="connsiteX480" fmla="*/ 6796696 w 8023328"/>
              <a:gd name="connsiteY480" fmla="*/ 1352524 h 2380521"/>
              <a:gd name="connsiteX481" fmla="*/ 6809093 w 8023328"/>
              <a:gd name="connsiteY481" fmla="*/ 1367701 h 2380521"/>
              <a:gd name="connsiteX482" fmla="*/ 6796696 w 8023328"/>
              <a:gd name="connsiteY482" fmla="*/ 1382120 h 2380521"/>
              <a:gd name="connsiteX483" fmla="*/ 6782840 w 8023328"/>
              <a:gd name="connsiteY483" fmla="*/ 1367701 h 2380521"/>
              <a:gd name="connsiteX484" fmla="*/ 6796696 w 8023328"/>
              <a:gd name="connsiteY484" fmla="*/ 1352524 h 2380521"/>
              <a:gd name="connsiteX485" fmla="*/ 6724405 w 8023328"/>
              <a:gd name="connsiteY485" fmla="*/ 1352524 h 2380521"/>
              <a:gd name="connsiteX486" fmla="*/ 6738261 w 8023328"/>
              <a:gd name="connsiteY486" fmla="*/ 1367701 h 2380521"/>
              <a:gd name="connsiteX487" fmla="*/ 6724405 w 8023328"/>
              <a:gd name="connsiteY487" fmla="*/ 1382120 h 2380521"/>
              <a:gd name="connsiteX488" fmla="*/ 6712008 w 8023328"/>
              <a:gd name="connsiteY488" fmla="*/ 1367701 h 2380521"/>
              <a:gd name="connsiteX489" fmla="*/ 6724405 w 8023328"/>
              <a:gd name="connsiteY489" fmla="*/ 1352524 h 2380521"/>
              <a:gd name="connsiteX490" fmla="*/ 6653576 w 8023328"/>
              <a:gd name="connsiteY490" fmla="*/ 1352524 h 2380521"/>
              <a:gd name="connsiteX491" fmla="*/ 6667432 w 8023328"/>
              <a:gd name="connsiteY491" fmla="*/ 1367701 h 2380521"/>
              <a:gd name="connsiteX492" fmla="*/ 6653576 w 8023328"/>
              <a:gd name="connsiteY492" fmla="*/ 1382120 h 2380521"/>
              <a:gd name="connsiteX493" fmla="*/ 6641179 w 8023328"/>
              <a:gd name="connsiteY493" fmla="*/ 1367701 h 2380521"/>
              <a:gd name="connsiteX494" fmla="*/ 6653576 w 8023328"/>
              <a:gd name="connsiteY494" fmla="*/ 1352524 h 2380521"/>
              <a:gd name="connsiteX495" fmla="*/ 7223591 w 8023328"/>
              <a:gd name="connsiteY495" fmla="*/ 1281693 h 2380521"/>
              <a:gd name="connsiteX496" fmla="*/ 7237447 w 8023328"/>
              <a:gd name="connsiteY496" fmla="*/ 1295549 h 2380521"/>
              <a:gd name="connsiteX497" fmla="*/ 7223591 w 8023328"/>
              <a:gd name="connsiteY497" fmla="*/ 1307946 h 2380521"/>
              <a:gd name="connsiteX498" fmla="*/ 7211194 w 8023328"/>
              <a:gd name="connsiteY498" fmla="*/ 1295549 h 2380521"/>
              <a:gd name="connsiteX499" fmla="*/ 7223591 w 8023328"/>
              <a:gd name="connsiteY499" fmla="*/ 1281693 h 2380521"/>
              <a:gd name="connsiteX500" fmla="*/ 7155152 w 8023328"/>
              <a:gd name="connsiteY500" fmla="*/ 1281693 h 2380521"/>
              <a:gd name="connsiteX501" fmla="*/ 7169940 w 8023328"/>
              <a:gd name="connsiteY501" fmla="*/ 1295549 h 2380521"/>
              <a:gd name="connsiteX502" fmla="*/ 7155152 w 8023328"/>
              <a:gd name="connsiteY502" fmla="*/ 1307946 h 2380521"/>
              <a:gd name="connsiteX503" fmla="*/ 7140364 w 8023328"/>
              <a:gd name="connsiteY503" fmla="*/ 1295549 h 2380521"/>
              <a:gd name="connsiteX504" fmla="*/ 7155152 w 8023328"/>
              <a:gd name="connsiteY504" fmla="*/ 1281693 h 2380521"/>
              <a:gd name="connsiteX505" fmla="*/ 7084322 w 8023328"/>
              <a:gd name="connsiteY505" fmla="*/ 1281693 h 2380521"/>
              <a:gd name="connsiteX506" fmla="*/ 7099111 w 8023328"/>
              <a:gd name="connsiteY506" fmla="*/ 1295549 h 2380521"/>
              <a:gd name="connsiteX507" fmla="*/ 7084322 w 8023328"/>
              <a:gd name="connsiteY507" fmla="*/ 1307946 h 2380521"/>
              <a:gd name="connsiteX508" fmla="*/ 7069533 w 8023328"/>
              <a:gd name="connsiteY508" fmla="*/ 1295549 h 2380521"/>
              <a:gd name="connsiteX509" fmla="*/ 7084322 w 8023328"/>
              <a:gd name="connsiteY509" fmla="*/ 1281693 h 2380521"/>
              <a:gd name="connsiteX510" fmla="*/ 7013492 w 8023328"/>
              <a:gd name="connsiteY510" fmla="*/ 1281693 h 2380521"/>
              <a:gd name="connsiteX511" fmla="*/ 7028280 w 8023328"/>
              <a:gd name="connsiteY511" fmla="*/ 1295549 h 2380521"/>
              <a:gd name="connsiteX512" fmla="*/ 7013492 w 8023328"/>
              <a:gd name="connsiteY512" fmla="*/ 1307946 h 2380521"/>
              <a:gd name="connsiteX513" fmla="*/ 6998704 w 8023328"/>
              <a:gd name="connsiteY513" fmla="*/ 1295549 h 2380521"/>
              <a:gd name="connsiteX514" fmla="*/ 7013492 w 8023328"/>
              <a:gd name="connsiteY514" fmla="*/ 1281693 h 2380521"/>
              <a:gd name="connsiteX515" fmla="*/ 6939085 w 8023328"/>
              <a:gd name="connsiteY515" fmla="*/ 1281693 h 2380521"/>
              <a:gd name="connsiteX516" fmla="*/ 6950753 w 8023328"/>
              <a:gd name="connsiteY516" fmla="*/ 1295549 h 2380521"/>
              <a:gd name="connsiteX517" fmla="*/ 6939085 w 8023328"/>
              <a:gd name="connsiteY517" fmla="*/ 1307946 h 2380521"/>
              <a:gd name="connsiteX518" fmla="*/ 6924500 w 8023328"/>
              <a:gd name="connsiteY518" fmla="*/ 1295549 h 2380521"/>
              <a:gd name="connsiteX519" fmla="*/ 6939085 w 8023328"/>
              <a:gd name="connsiteY519" fmla="*/ 1281693 h 2380521"/>
              <a:gd name="connsiteX520" fmla="*/ 6867525 w 8023328"/>
              <a:gd name="connsiteY520" fmla="*/ 1281693 h 2380521"/>
              <a:gd name="connsiteX521" fmla="*/ 6879922 w 8023328"/>
              <a:gd name="connsiteY521" fmla="*/ 1295549 h 2380521"/>
              <a:gd name="connsiteX522" fmla="*/ 6867525 w 8023328"/>
              <a:gd name="connsiteY522" fmla="*/ 1307946 h 2380521"/>
              <a:gd name="connsiteX523" fmla="*/ 6853669 w 8023328"/>
              <a:gd name="connsiteY523" fmla="*/ 1295549 h 2380521"/>
              <a:gd name="connsiteX524" fmla="*/ 6867525 w 8023328"/>
              <a:gd name="connsiteY524" fmla="*/ 1281693 h 2380521"/>
              <a:gd name="connsiteX525" fmla="*/ 6796696 w 8023328"/>
              <a:gd name="connsiteY525" fmla="*/ 1281693 h 2380521"/>
              <a:gd name="connsiteX526" fmla="*/ 6809093 w 8023328"/>
              <a:gd name="connsiteY526" fmla="*/ 1295549 h 2380521"/>
              <a:gd name="connsiteX527" fmla="*/ 6796696 w 8023328"/>
              <a:gd name="connsiteY527" fmla="*/ 1307946 h 2380521"/>
              <a:gd name="connsiteX528" fmla="*/ 6782840 w 8023328"/>
              <a:gd name="connsiteY528" fmla="*/ 1295549 h 2380521"/>
              <a:gd name="connsiteX529" fmla="*/ 6796696 w 8023328"/>
              <a:gd name="connsiteY529" fmla="*/ 1281693 h 2380521"/>
              <a:gd name="connsiteX530" fmla="*/ 6724405 w 8023328"/>
              <a:gd name="connsiteY530" fmla="*/ 1281693 h 2380521"/>
              <a:gd name="connsiteX531" fmla="*/ 6738261 w 8023328"/>
              <a:gd name="connsiteY531" fmla="*/ 1295549 h 2380521"/>
              <a:gd name="connsiteX532" fmla="*/ 6724405 w 8023328"/>
              <a:gd name="connsiteY532" fmla="*/ 1307946 h 2380521"/>
              <a:gd name="connsiteX533" fmla="*/ 6712008 w 8023328"/>
              <a:gd name="connsiteY533" fmla="*/ 1295549 h 2380521"/>
              <a:gd name="connsiteX534" fmla="*/ 6724405 w 8023328"/>
              <a:gd name="connsiteY534" fmla="*/ 1281693 h 2380521"/>
              <a:gd name="connsiteX535" fmla="*/ 6653576 w 8023328"/>
              <a:gd name="connsiteY535" fmla="*/ 1281693 h 2380521"/>
              <a:gd name="connsiteX536" fmla="*/ 6667432 w 8023328"/>
              <a:gd name="connsiteY536" fmla="*/ 1295549 h 2380521"/>
              <a:gd name="connsiteX537" fmla="*/ 6653576 w 8023328"/>
              <a:gd name="connsiteY537" fmla="*/ 1307946 h 2380521"/>
              <a:gd name="connsiteX538" fmla="*/ 6641179 w 8023328"/>
              <a:gd name="connsiteY538" fmla="*/ 1295549 h 2380521"/>
              <a:gd name="connsiteX539" fmla="*/ 6653576 w 8023328"/>
              <a:gd name="connsiteY539" fmla="*/ 1281693 h 2380521"/>
              <a:gd name="connsiteX540" fmla="*/ 6582745 w 8023328"/>
              <a:gd name="connsiteY540" fmla="*/ 1281693 h 2380521"/>
              <a:gd name="connsiteX541" fmla="*/ 6596601 w 8023328"/>
              <a:gd name="connsiteY541" fmla="*/ 1295549 h 2380521"/>
              <a:gd name="connsiteX542" fmla="*/ 6582745 w 8023328"/>
              <a:gd name="connsiteY542" fmla="*/ 1307946 h 2380521"/>
              <a:gd name="connsiteX543" fmla="*/ 6570348 w 8023328"/>
              <a:gd name="connsiteY543" fmla="*/ 1295549 h 2380521"/>
              <a:gd name="connsiteX544" fmla="*/ 6582745 w 8023328"/>
              <a:gd name="connsiteY544" fmla="*/ 1281693 h 2380521"/>
              <a:gd name="connsiteX545" fmla="*/ 6510933 w 8023328"/>
              <a:gd name="connsiteY545" fmla="*/ 1281693 h 2380521"/>
              <a:gd name="connsiteX546" fmla="*/ 6525722 w 8023328"/>
              <a:gd name="connsiteY546" fmla="*/ 1295549 h 2380521"/>
              <a:gd name="connsiteX547" fmla="*/ 6510933 w 8023328"/>
              <a:gd name="connsiteY547" fmla="*/ 1307946 h 2380521"/>
              <a:gd name="connsiteX548" fmla="*/ 6496144 w 8023328"/>
              <a:gd name="connsiteY548" fmla="*/ 1295549 h 2380521"/>
              <a:gd name="connsiteX549" fmla="*/ 6510933 w 8023328"/>
              <a:gd name="connsiteY549" fmla="*/ 1281693 h 2380521"/>
              <a:gd name="connsiteX550" fmla="*/ 6440492 w 8023328"/>
              <a:gd name="connsiteY550" fmla="*/ 1281693 h 2380521"/>
              <a:gd name="connsiteX551" fmla="*/ 6454911 w 8023328"/>
              <a:gd name="connsiteY551" fmla="*/ 1295549 h 2380521"/>
              <a:gd name="connsiteX552" fmla="*/ 6440492 w 8023328"/>
              <a:gd name="connsiteY552" fmla="*/ 1307946 h 2380521"/>
              <a:gd name="connsiteX553" fmla="*/ 6425315 w 8023328"/>
              <a:gd name="connsiteY553" fmla="*/ 1295549 h 2380521"/>
              <a:gd name="connsiteX554" fmla="*/ 6440492 w 8023328"/>
              <a:gd name="connsiteY554" fmla="*/ 1281693 h 2380521"/>
              <a:gd name="connsiteX555" fmla="*/ 6369273 w 8023328"/>
              <a:gd name="connsiteY555" fmla="*/ 1281693 h 2380521"/>
              <a:gd name="connsiteX556" fmla="*/ 6384062 w 8023328"/>
              <a:gd name="connsiteY556" fmla="*/ 1296482 h 2380521"/>
              <a:gd name="connsiteX557" fmla="*/ 6369273 w 8023328"/>
              <a:gd name="connsiteY557" fmla="*/ 1311271 h 2380521"/>
              <a:gd name="connsiteX558" fmla="*/ 6354484 w 8023328"/>
              <a:gd name="connsiteY558" fmla="*/ 1296482 h 2380521"/>
              <a:gd name="connsiteX559" fmla="*/ 6369273 w 8023328"/>
              <a:gd name="connsiteY559" fmla="*/ 1281693 h 2380521"/>
              <a:gd name="connsiteX560" fmla="*/ 5799257 w 8023328"/>
              <a:gd name="connsiteY560" fmla="*/ 1281693 h 2380521"/>
              <a:gd name="connsiteX561" fmla="*/ 5814045 w 8023328"/>
              <a:gd name="connsiteY561" fmla="*/ 1296482 h 2380521"/>
              <a:gd name="connsiteX562" fmla="*/ 5799257 w 8023328"/>
              <a:gd name="connsiteY562" fmla="*/ 1311271 h 2380521"/>
              <a:gd name="connsiteX563" fmla="*/ 5784469 w 8023328"/>
              <a:gd name="connsiteY563" fmla="*/ 1296482 h 2380521"/>
              <a:gd name="connsiteX564" fmla="*/ 5799257 w 8023328"/>
              <a:gd name="connsiteY564" fmla="*/ 1281693 h 2380521"/>
              <a:gd name="connsiteX565" fmla="*/ 5724122 w 8023328"/>
              <a:gd name="connsiteY565" fmla="*/ 1281693 h 2380521"/>
              <a:gd name="connsiteX566" fmla="*/ 5736519 w 8023328"/>
              <a:gd name="connsiteY566" fmla="*/ 1296482 h 2380521"/>
              <a:gd name="connsiteX567" fmla="*/ 5724122 w 8023328"/>
              <a:gd name="connsiteY567" fmla="*/ 1311271 h 2380521"/>
              <a:gd name="connsiteX568" fmla="*/ 5710266 w 8023328"/>
              <a:gd name="connsiteY568" fmla="*/ 1296482 h 2380521"/>
              <a:gd name="connsiteX569" fmla="*/ 5724122 w 8023328"/>
              <a:gd name="connsiteY569" fmla="*/ 1281693 h 2380521"/>
              <a:gd name="connsiteX570" fmla="*/ 5653291 w 8023328"/>
              <a:gd name="connsiteY570" fmla="*/ 1281693 h 2380521"/>
              <a:gd name="connsiteX571" fmla="*/ 5665688 w 8023328"/>
              <a:gd name="connsiteY571" fmla="*/ 1296482 h 2380521"/>
              <a:gd name="connsiteX572" fmla="*/ 5653291 w 8023328"/>
              <a:gd name="connsiteY572" fmla="*/ 1311271 h 2380521"/>
              <a:gd name="connsiteX573" fmla="*/ 5639435 w 8023328"/>
              <a:gd name="connsiteY573" fmla="*/ 1296482 h 2380521"/>
              <a:gd name="connsiteX574" fmla="*/ 5653291 w 8023328"/>
              <a:gd name="connsiteY574" fmla="*/ 1281693 h 2380521"/>
              <a:gd name="connsiteX575" fmla="*/ 5582461 w 8023328"/>
              <a:gd name="connsiteY575" fmla="*/ 1281693 h 2380521"/>
              <a:gd name="connsiteX576" fmla="*/ 5594858 w 8023328"/>
              <a:gd name="connsiteY576" fmla="*/ 1296482 h 2380521"/>
              <a:gd name="connsiteX577" fmla="*/ 5582461 w 8023328"/>
              <a:gd name="connsiteY577" fmla="*/ 1311271 h 2380521"/>
              <a:gd name="connsiteX578" fmla="*/ 5568605 w 8023328"/>
              <a:gd name="connsiteY578" fmla="*/ 1296482 h 2380521"/>
              <a:gd name="connsiteX579" fmla="*/ 5582461 w 8023328"/>
              <a:gd name="connsiteY579" fmla="*/ 1281693 h 2380521"/>
              <a:gd name="connsiteX580" fmla="*/ 5510171 w 8023328"/>
              <a:gd name="connsiteY580" fmla="*/ 1281693 h 2380521"/>
              <a:gd name="connsiteX581" fmla="*/ 5524027 w 8023328"/>
              <a:gd name="connsiteY581" fmla="*/ 1296482 h 2380521"/>
              <a:gd name="connsiteX582" fmla="*/ 5510171 w 8023328"/>
              <a:gd name="connsiteY582" fmla="*/ 1311271 h 2380521"/>
              <a:gd name="connsiteX583" fmla="*/ 5497774 w 8023328"/>
              <a:gd name="connsiteY583" fmla="*/ 1296482 h 2380521"/>
              <a:gd name="connsiteX584" fmla="*/ 5510171 w 8023328"/>
              <a:gd name="connsiteY584" fmla="*/ 1281693 h 2380521"/>
              <a:gd name="connsiteX585" fmla="*/ 5438937 w 8023328"/>
              <a:gd name="connsiteY585" fmla="*/ 1281693 h 2380521"/>
              <a:gd name="connsiteX586" fmla="*/ 5453178 w 8023328"/>
              <a:gd name="connsiteY586" fmla="*/ 1296482 h 2380521"/>
              <a:gd name="connsiteX587" fmla="*/ 5438937 w 8023328"/>
              <a:gd name="connsiteY587" fmla="*/ 1311271 h 2380521"/>
              <a:gd name="connsiteX588" fmla="*/ 5426945 w 8023328"/>
              <a:gd name="connsiteY588" fmla="*/ 1296482 h 2380521"/>
              <a:gd name="connsiteX589" fmla="*/ 5438937 w 8023328"/>
              <a:gd name="connsiteY589" fmla="*/ 1281693 h 2380521"/>
              <a:gd name="connsiteX590" fmla="*/ 5368510 w 8023328"/>
              <a:gd name="connsiteY590" fmla="*/ 1281693 h 2380521"/>
              <a:gd name="connsiteX591" fmla="*/ 5382366 w 8023328"/>
              <a:gd name="connsiteY591" fmla="*/ 1296482 h 2380521"/>
              <a:gd name="connsiteX592" fmla="*/ 5368510 w 8023328"/>
              <a:gd name="connsiteY592" fmla="*/ 1311271 h 2380521"/>
              <a:gd name="connsiteX593" fmla="*/ 5356113 w 8023328"/>
              <a:gd name="connsiteY593" fmla="*/ 1296482 h 2380521"/>
              <a:gd name="connsiteX594" fmla="*/ 5368510 w 8023328"/>
              <a:gd name="connsiteY594" fmla="*/ 1281693 h 2380521"/>
              <a:gd name="connsiteX595" fmla="*/ 5296699 w 8023328"/>
              <a:gd name="connsiteY595" fmla="*/ 1281693 h 2380521"/>
              <a:gd name="connsiteX596" fmla="*/ 5311488 w 8023328"/>
              <a:gd name="connsiteY596" fmla="*/ 1296482 h 2380521"/>
              <a:gd name="connsiteX597" fmla="*/ 5296699 w 8023328"/>
              <a:gd name="connsiteY597" fmla="*/ 1311271 h 2380521"/>
              <a:gd name="connsiteX598" fmla="*/ 5281910 w 8023328"/>
              <a:gd name="connsiteY598" fmla="*/ 1296482 h 2380521"/>
              <a:gd name="connsiteX599" fmla="*/ 5296699 w 8023328"/>
              <a:gd name="connsiteY599" fmla="*/ 1281693 h 2380521"/>
              <a:gd name="connsiteX600" fmla="*/ 5225869 w 8023328"/>
              <a:gd name="connsiteY600" fmla="*/ 1281693 h 2380521"/>
              <a:gd name="connsiteX601" fmla="*/ 5240657 w 8023328"/>
              <a:gd name="connsiteY601" fmla="*/ 1296482 h 2380521"/>
              <a:gd name="connsiteX602" fmla="*/ 5225869 w 8023328"/>
              <a:gd name="connsiteY602" fmla="*/ 1311271 h 2380521"/>
              <a:gd name="connsiteX603" fmla="*/ 5211081 w 8023328"/>
              <a:gd name="connsiteY603" fmla="*/ 1296482 h 2380521"/>
              <a:gd name="connsiteX604" fmla="*/ 5225869 w 8023328"/>
              <a:gd name="connsiteY604" fmla="*/ 1281693 h 2380521"/>
              <a:gd name="connsiteX605" fmla="*/ 5154105 w 8023328"/>
              <a:gd name="connsiteY605" fmla="*/ 1281693 h 2380521"/>
              <a:gd name="connsiteX606" fmla="*/ 5166502 w 8023328"/>
              <a:gd name="connsiteY606" fmla="*/ 1296482 h 2380521"/>
              <a:gd name="connsiteX607" fmla="*/ 5154105 w 8023328"/>
              <a:gd name="connsiteY607" fmla="*/ 1311271 h 2380521"/>
              <a:gd name="connsiteX608" fmla="*/ 5140249 w 8023328"/>
              <a:gd name="connsiteY608" fmla="*/ 1296482 h 2380521"/>
              <a:gd name="connsiteX609" fmla="*/ 5154105 w 8023328"/>
              <a:gd name="connsiteY609" fmla="*/ 1281693 h 2380521"/>
              <a:gd name="connsiteX610" fmla="*/ 5083276 w 8023328"/>
              <a:gd name="connsiteY610" fmla="*/ 1281693 h 2380521"/>
              <a:gd name="connsiteX611" fmla="*/ 5095673 w 8023328"/>
              <a:gd name="connsiteY611" fmla="*/ 1296482 h 2380521"/>
              <a:gd name="connsiteX612" fmla="*/ 5083276 w 8023328"/>
              <a:gd name="connsiteY612" fmla="*/ 1311271 h 2380521"/>
              <a:gd name="connsiteX613" fmla="*/ 5069420 w 8023328"/>
              <a:gd name="connsiteY613" fmla="*/ 1296482 h 2380521"/>
              <a:gd name="connsiteX614" fmla="*/ 5083276 w 8023328"/>
              <a:gd name="connsiteY614" fmla="*/ 1281693 h 2380521"/>
              <a:gd name="connsiteX615" fmla="*/ 5012445 w 8023328"/>
              <a:gd name="connsiteY615" fmla="*/ 1281693 h 2380521"/>
              <a:gd name="connsiteX616" fmla="*/ 5024842 w 8023328"/>
              <a:gd name="connsiteY616" fmla="*/ 1296482 h 2380521"/>
              <a:gd name="connsiteX617" fmla="*/ 5012445 w 8023328"/>
              <a:gd name="connsiteY617" fmla="*/ 1311271 h 2380521"/>
              <a:gd name="connsiteX618" fmla="*/ 4998589 w 8023328"/>
              <a:gd name="connsiteY618" fmla="*/ 1296482 h 2380521"/>
              <a:gd name="connsiteX619" fmla="*/ 5012445 w 8023328"/>
              <a:gd name="connsiteY619" fmla="*/ 1281693 h 2380521"/>
              <a:gd name="connsiteX620" fmla="*/ 4940157 w 8023328"/>
              <a:gd name="connsiteY620" fmla="*/ 1281693 h 2380521"/>
              <a:gd name="connsiteX621" fmla="*/ 4954013 w 8023328"/>
              <a:gd name="connsiteY621" fmla="*/ 1296482 h 2380521"/>
              <a:gd name="connsiteX622" fmla="*/ 4940157 w 8023328"/>
              <a:gd name="connsiteY622" fmla="*/ 1311271 h 2380521"/>
              <a:gd name="connsiteX623" fmla="*/ 4927760 w 8023328"/>
              <a:gd name="connsiteY623" fmla="*/ 1296482 h 2380521"/>
              <a:gd name="connsiteX624" fmla="*/ 4940157 w 8023328"/>
              <a:gd name="connsiteY624" fmla="*/ 1281693 h 2380521"/>
              <a:gd name="connsiteX625" fmla="*/ 4865953 w 8023328"/>
              <a:gd name="connsiteY625" fmla="*/ 1281693 h 2380521"/>
              <a:gd name="connsiteX626" fmla="*/ 4879809 w 8023328"/>
              <a:gd name="connsiteY626" fmla="*/ 1296482 h 2380521"/>
              <a:gd name="connsiteX627" fmla="*/ 4865953 w 8023328"/>
              <a:gd name="connsiteY627" fmla="*/ 1311271 h 2380521"/>
              <a:gd name="connsiteX628" fmla="*/ 4853556 w 8023328"/>
              <a:gd name="connsiteY628" fmla="*/ 1296482 h 2380521"/>
              <a:gd name="connsiteX629" fmla="*/ 4865953 w 8023328"/>
              <a:gd name="connsiteY629" fmla="*/ 1281693 h 2380521"/>
              <a:gd name="connsiteX630" fmla="*/ 4795122 w 8023328"/>
              <a:gd name="connsiteY630" fmla="*/ 1281693 h 2380521"/>
              <a:gd name="connsiteX631" fmla="*/ 4808978 w 8023328"/>
              <a:gd name="connsiteY631" fmla="*/ 1296482 h 2380521"/>
              <a:gd name="connsiteX632" fmla="*/ 4795122 w 8023328"/>
              <a:gd name="connsiteY632" fmla="*/ 1311271 h 2380521"/>
              <a:gd name="connsiteX633" fmla="*/ 4782725 w 8023328"/>
              <a:gd name="connsiteY633" fmla="*/ 1296482 h 2380521"/>
              <a:gd name="connsiteX634" fmla="*/ 4795122 w 8023328"/>
              <a:gd name="connsiteY634" fmla="*/ 1281693 h 2380521"/>
              <a:gd name="connsiteX635" fmla="*/ 4726684 w 8023328"/>
              <a:gd name="connsiteY635" fmla="*/ 1281693 h 2380521"/>
              <a:gd name="connsiteX636" fmla="*/ 4741472 w 8023328"/>
              <a:gd name="connsiteY636" fmla="*/ 1296482 h 2380521"/>
              <a:gd name="connsiteX637" fmla="*/ 4726684 w 8023328"/>
              <a:gd name="connsiteY637" fmla="*/ 1311271 h 2380521"/>
              <a:gd name="connsiteX638" fmla="*/ 4711896 w 8023328"/>
              <a:gd name="connsiteY638" fmla="*/ 1296482 h 2380521"/>
              <a:gd name="connsiteX639" fmla="*/ 4726684 w 8023328"/>
              <a:gd name="connsiteY639" fmla="*/ 1281693 h 2380521"/>
              <a:gd name="connsiteX640" fmla="*/ 4655853 w 8023328"/>
              <a:gd name="connsiteY640" fmla="*/ 1281693 h 2380521"/>
              <a:gd name="connsiteX641" fmla="*/ 4670642 w 8023328"/>
              <a:gd name="connsiteY641" fmla="*/ 1294090 h 2380521"/>
              <a:gd name="connsiteX642" fmla="*/ 4655853 w 8023328"/>
              <a:gd name="connsiteY642" fmla="*/ 1307946 h 2380521"/>
              <a:gd name="connsiteX643" fmla="*/ 4641064 w 8023328"/>
              <a:gd name="connsiteY643" fmla="*/ 1294090 h 2380521"/>
              <a:gd name="connsiteX644" fmla="*/ 4655853 w 8023328"/>
              <a:gd name="connsiteY644" fmla="*/ 1281693 h 2380521"/>
              <a:gd name="connsiteX645" fmla="*/ 4585023 w 8023328"/>
              <a:gd name="connsiteY645" fmla="*/ 1281693 h 2380521"/>
              <a:gd name="connsiteX646" fmla="*/ 4599811 w 8023328"/>
              <a:gd name="connsiteY646" fmla="*/ 1294090 h 2380521"/>
              <a:gd name="connsiteX647" fmla="*/ 4585023 w 8023328"/>
              <a:gd name="connsiteY647" fmla="*/ 1307946 h 2380521"/>
              <a:gd name="connsiteX648" fmla="*/ 4570235 w 8023328"/>
              <a:gd name="connsiteY648" fmla="*/ 1294090 h 2380521"/>
              <a:gd name="connsiteX649" fmla="*/ 4585023 w 8023328"/>
              <a:gd name="connsiteY649" fmla="*/ 1281693 h 2380521"/>
              <a:gd name="connsiteX650" fmla="*/ 226355 w 8023328"/>
              <a:gd name="connsiteY650" fmla="*/ 1281693 h 2380521"/>
              <a:gd name="connsiteX651" fmla="*/ 238753 w 8023328"/>
              <a:gd name="connsiteY651" fmla="*/ 1296871 h 2380521"/>
              <a:gd name="connsiteX652" fmla="*/ 226355 w 8023328"/>
              <a:gd name="connsiteY652" fmla="*/ 1311291 h 2380521"/>
              <a:gd name="connsiteX653" fmla="*/ 212499 w 8023328"/>
              <a:gd name="connsiteY653" fmla="*/ 1296871 h 2380521"/>
              <a:gd name="connsiteX654" fmla="*/ 226355 w 8023328"/>
              <a:gd name="connsiteY654" fmla="*/ 1281693 h 2380521"/>
              <a:gd name="connsiteX655" fmla="*/ 155522 w 8023328"/>
              <a:gd name="connsiteY655" fmla="*/ 1281693 h 2380521"/>
              <a:gd name="connsiteX656" fmla="*/ 167919 w 8023328"/>
              <a:gd name="connsiteY656" fmla="*/ 1296871 h 2380521"/>
              <a:gd name="connsiteX657" fmla="*/ 155522 w 8023328"/>
              <a:gd name="connsiteY657" fmla="*/ 1311291 h 2380521"/>
              <a:gd name="connsiteX658" fmla="*/ 141666 w 8023328"/>
              <a:gd name="connsiteY658" fmla="*/ 1296871 h 2380521"/>
              <a:gd name="connsiteX659" fmla="*/ 155522 w 8023328"/>
              <a:gd name="connsiteY659" fmla="*/ 1281693 h 2380521"/>
              <a:gd name="connsiteX660" fmla="*/ 83234 w 8023328"/>
              <a:gd name="connsiteY660" fmla="*/ 1281693 h 2380521"/>
              <a:gd name="connsiteX661" fmla="*/ 97090 w 8023328"/>
              <a:gd name="connsiteY661" fmla="*/ 1296871 h 2380521"/>
              <a:gd name="connsiteX662" fmla="*/ 83234 w 8023328"/>
              <a:gd name="connsiteY662" fmla="*/ 1311291 h 2380521"/>
              <a:gd name="connsiteX663" fmla="*/ 70836 w 8023328"/>
              <a:gd name="connsiteY663" fmla="*/ 1296871 h 2380521"/>
              <a:gd name="connsiteX664" fmla="*/ 83234 w 8023328"/>
              <a:gd name="connsiteY664" fmla="*/ 1281693 h 2380521"/>
              <a:gd name="connsiteX665" fmla="*/ 11998 w 8023328"/>
              <a:gd name="connsiteY665" fmla="*/ 1281693 h 2380521"/>
              <a:gd name="connsiteX666" fmla="*/ 26239 w 8023328"/>
              <a:gd name="connsiteY666" fmla="*/ 1296871 h 2380521"/>
              <a:gd name="connsiteX667" fmla="*/ 11998 w 8023328"/>
              <a:gd name="connsiteY667" fmla="*/ 1311291 h 2380521"/>
              <a:gd name="connsiteX668" fmla="*/ 5 w 8023328"/>
              <a:gd name="connsiteY668" fmla="*/ 1296871 h 2380521"/>
              <a:gd name="connsiteX669" fmla="*/ 11998 w 8023328"/>
              <a:gd name="connsiteY669" fmla="*/ 1281693 h 2380521"/>
              <a:gd name="connsiteX670" fmla="*/ 7084322 w 8023328"/>
              <a:gd name="connsiteY670" fmla="*/ 1210863 h 2380521"/>
              <a:gd name="connsiteX671" fmla="*/ 7099111 w 8023328"/>
              <a:gd name="connsiteY671" fmla="*/ 1224719 h 2380521"/>
              <a:gd name="connsiteX672" fmla="*/ 7084322 w 8023328"/>
              <a:gd name="connsiteY672" fmla="*/ 1237116 h 2380521"/>
              <a:gd name="connsiteX673" fmla="*/ 7069533 w 8023328"/>
              <a:gd name="connsiteY673" fmla="*/ 1224719 h 2380521"/>
              <a:gd name="connsiteX674" fmla="*/ 7084322 w 8023328"/>
              <a:gd name="connsiteY674" fmla="*/ 1210863 h 2380521"/>
              <a:gd name="connsiteX675" fmla="*/ 7013492 w 8023328"/>
              <a:gd name="connsiteY675" fmla="*/ 1210863 h 2380521"/>
              <a:gd name="connsiteX676" fmla="*/ 7028280 w 8023328"/>
              <a:gd name="connsiteY676" fmla="*/ 1224719 h 2380521"/>
              <a:gd name="connsiteX677" fmla="*/ 7013492 w 8023328"/>
              <a:gd name="connsiteY677" fmla="*/ 1237116 h 2380521"/>
              <a:gd name="connsiteX678" fmla="*/ 6998704 w 8023328"/>
              <a:gd name="connsiteY678" fmla="*/ 1224719 h 2380521"/>
              <a:gd name="connsiteX679" fmla="*/ 7013492 w 8023328"/>
              <a:gd name="connsiteY679" fmla="*/ 1210863 h 2380521"/>
              <a:gd name="connsiteX680" fmla="*/ 6939085 w 8023328"/>
              <a:gd name="connsiteY680" fmla="*/ 1210863 h 2380521"/>
              <a:gd name="connsiteX681" fmla="*/ 6950753 w 8023328"/>
              <a:gd name="connsiteY681" fmla="*/ 1224719 h 2380521"/>
              <a:gd name="connsiteX682" fmla="*/ 6939085 w 8023328"/>
              <a:gd name="connsiteY682" fmla="*/ 1237116 h 2380521"/>
              <a:gd name="connsiteX683" fmla="*/ 6924500 w 8023328"/>
              <a:gd name="connsiteY683" fmla="*/ 1224719 h 2380521"/>
              <a:gd name="connsiteX684" fmla="*/ 6939085 w 8023328"/>
              <a:gd name="connsiteY684" fmla="*/ 1210863 h 2380521"/>
              <a:gd name="connsiteX685" fmla="*/ 6867525 w 8023328"/>
              <a:gd name="connsiteY685" fmla="*/ 1210863 h 2380521"/>
              <a:gd name="connsiteX686" fmla="*/ 6879922 w 8023328"/>
              <a:gd name="connsiteY686" fmla="*/ 1224719 h 2380521"/>
              <a:gd name="connsiteX687" fmla="*/ 6867525 w 8023328"/>
              <a:gd name="connsiteY687" fmla="*/ 1237116 h 2380521"/>
              <a:gd name="connsiteX688" fmla="*/ 6853669 w 8023328"/>
              <a:gd name="connsiteY688" fmla="*/ 1224719 h 2380521"/>
              <a:gd name="connsiteX689" fmla="*/ 6867525 w 8023328"/>
              <a:gd name="connsiteY689" fmla="*/ 1210863 h 2380521"/>
              <a:gd name="connsiteX690" fmla="*/ 6796696 w 8023328"/>
              <a:gd name="connsiteY690" fmla="*/ 1210863 h 2380521"/>
              <a:gd name="connsiteX691" fmla="*/ 6809093 w 8023328"/>
              <a:gd name="connsiteY691" fmla="*/ 1224719 h 2380521"/>
              <a:gd name="connsiteX692" fmla="*/ 6796696 w 8023328"/>
              <a:gd name="connsiteY692" fmla="*/ 1237116 h 2380521"/>
              <a:gd name="connsiteX693" fmla="*/ 6782840 w 8023328"/>
              <a:gd name="connsiteY693" fmla="*/ 1224719 h 2380521"/>
              <a:gd name="connsiteX694" fmla="*/ 6796696 w 8023328"/>
              <a:gd name="connsiteY694" fmla="*/ 1210863 h 2380521"/>
              <a:gd name="connsiteX695" fmla="*/ 6724405 w 8023328"/>
              <a:gd name="connsiteY695" fmla="*/ 1210863 h 2380521"/>
              <a:gd name="connsiteX696" fmla="*/ 6738261 w 8023328"/>
              <a:gd name="connsiteY696" fmla="*/ 1224719 h 2380521"/>
              <a:gd name="connsiteX697" fmla="*/ 6724405 w 8023328"/>
              <a:gd name="connsiteY697" fmla="*/ 1237116 h 2380521"/>
              <a:gd name="connsiteX698" fmla="*/ 6712008 w 8023328"/>
              <a:gd name="connsiteY698" fmla="*/ 1224719 h 2380521"/>
              <a:gd name="connsiteX699" fmla="*/ 6724405 w 8023328"/>
              <a:gd name="connsiteY699" fmla="*/ 1210863 h 2380521"/>
              <a:gd name="connsiteX700" fmla="*/ 6653576 w 8023328"/>
              <a:gd name="connsiteY700" fmla="*/ 1210863 h 2380521"/>
              <a:gd name="connsiteX701" fmla="*/ 6667432 w 8023328"/>
              <a:gd name="connsiteY701" fmla="*/ 1224719 h 2380521"/>
              <a:gd name="connsiteX702" fmla="*/ 6653576 w 8023328"/>
              <a:gd name="connsiteY702" fmla="*/ 1237116 h 2380521"/>
              <a:gd name="connsiteX703" fmla="*/ 6641179 w 8023328"/>
              <a:gd name="connsiteY703" fmla="*/ 1224719 h 2380521"/>
              <a:gd name="connsiteX704" fmla="*/ 6653576 w 8023328"/>
              <a:gd name="connsiteY704" fmla="*/ 1210863 h 2380521"/>
              <a:gd name="connsiteX705" fmla="*/ 6582745 w 8023328"/>
              <a:gd name="connsiteY705" fmla="*/ 1210863 h 2380521"/>
              <a:gd name="connsiteX706" fmla="*/ 6596601 w 8023328"/>
              <a:gd name="connsiteY706" fmla="*/ 1224719 h 2380521"/>
              <a:gd name="connsiteX707" fmla="*/ 6582745 w 8023328"/>
              <a:gd name="connsiteY707" fmla="*/ 1237116 h 2380521"/>
              <a:gd name="connsiteX708" fmla="*/ 6570348 w 8023328"/>
              <a:gd name="connsiteY708" fmla="*/ 1224719 h 2380521"/>
              <a:gd name="connsiteX709" fmla="*/ 6582745 w 8023328"/>
              <a:gd name="connsiteY709" fmla="*/ 1210863 h 2380521"/>
              <a:gd name="connsiteX710" fmla="*/ 6510933 w 8023328"/>
              <a:gd name="connsiteY710" fmla="*/ 1210863 h 2380521"/>
              <a:gd name="connsiteX711" fmla="*/ 6525722 w 8023328"/>
              <a:gd name="connsiteY711" fmla="*/ 1224719 h 2380521"/>
              <a:gd name="connsiteX712" fmla="*/ 6510933 w 8023328"/>
              <a:gd name="connsiteY712" fmla="*/ 1237116 h 2380521"/>
              <a:gd name="connsiteX713" fmla="*/ 6496144 w 8023328"/>
              <a:gd name="connsiteY713" fmla="*/ 1224719 h 2380521"/>
              <a:gd name="connsiteX714" fmla="*/ 6510933 w 8023328"/>
              <a:gd name="connsiteY714" fmla="*/ 1210863 h 2380521"/>
              <a:gd name="connsiteX715" fmla="*/ 6440492 w 8023328"/>
              <a:gd name="connsiteY715" fmla="*/ 1210863 h 2380521"/>
              <a:gd name="connsiteX716" fmla="*/ 6454911 w 8023328"/>
              <a:gd name="connsiteY716" fmla="*/ 1224719 h 2380521"/>
              <a:gd name="connsiteX717" fmla="*/ 6440492 w 8023328"/>
              <a:gd name="connsiteY717" fmla="*/ 1237116 h 2380521"/>
              <a:gd name="connsiteX718" fmla="*/ 6425315 w 8023328"/>
              <a:gd name="connsiteY718" fmla="*/ 1224719 h 2380521"/>
              <a:gd name="connsiteX719" fmla="*/ 6440492 w 8023328"/>
              <a:gd name="connsiteY719" fmla="*/ 1210863 h 2380521"/>
              <a:gd name="connsiteX720" fmla="*/ 6368340 w 8023328"/>
              <a:gd name="connsiteY720" fmla="*/ 1210863 h 2380521"/>
              <a:gd name="connsiteX721" fmla="*/ 6380737 w 8023328"/>
              <a:gd name="connsiteY721" fmla="*/ 1224719 h 2380521"/>
              <a:gd name="connsiteX722" fmla="*/ 6368340 w 8023328"/>
              <a:gd name="connsiteY722" fmla="*/ 1237116 h 2380521"/>
              <a:gd name="connsiteX723" fmla="*/ 6354484 w 8023328"/>
              <a:gd name="connsiteY723" fmla="*/ 1224719 h 2380521"/>
              <a:gd name="connsiteX724" fmla="*/ 6368340 w 8023328"/>
              <a:gd name="connsiteY724" fmla="*/ 1210863 h 2380521"/>
              <a:gd name="connsiteX725" fmla="*/ 6297511 w 8023328"/>
              <a:gd name="connsiteY725" fmla="*/ 1210863 h 2380521"/>
              <a:gd name="connsiteX726" fmla="*/ 6309908 w 8023328"/>
              <a:gd name="connsiteY726" fmla="*/ 1224719 h 2380521"/>
              <a:gd name="connsiteX727" fmla="*/ 6297511 w 8023328"/>
              <a:gd name="connsiteY727" fmla="*/ 1237116 h 2380521"/>
              <a:gd name="connsiteX728" fmla="*/ 6283655 w 8023328"/>
              <a:gd name="connsiteY728" fmla="*/ 1224719 h 2380521"/>
              <a:gd name="connsiteX729" fmla="*/ 6297511 w 8023328"/>
              <a:gd name="connsiteY729" fmla="*/ 1210863 h 2380521"/>
              <a:gd name="connsiteX730" fmla="*/ 6226679 w 8023328"/>
              <a:gd name="connsiteY730" fmla="*/ 1210863 h 2380521"/>
              <a:gd name="connsiteX731" fmla="*/ 6239076 w 8023328"/>
              <a:gd name="connsiteY731" fmla="*/ 1224719 h 2380521"/>
              <a:gd name="connsiteX732" fmla="*/ 6226679 w 8023328"/>
              <a:gd name="connsiteY732" fmla="*/ 1237116 h 2380521"/>
              <a:gd name="connsiteX733" fmla="*/ 6212823 w 8023328"/>
              <a:gd name="connsiteY733" fmla="*/ 1224719 h 2380521"/>
              <a:gd name="connsiteX734" fmla="*/ 6226679 w 8023328"/>
              <a:gd name="connsiteY734" fmla="*/ 1210863 h 2380521"/>
              <a:gd name="connsiteX735" fmla="*/ 6154391 w 8023328"/>
              <a:gd name="connsiteY735" fmla="*/ 1210863 h 2380521"/>
              <a:gd name="connsiteX736" fmla="*/ 6168247 w 8023328"/>
              <a:gd name="connsiteY736" fmla="*/ 1224719 h 2380521"/>
              <a:gd name="connsiteX737" fmla="*/ 6154391 w 8023328"/>
              <a:gd name="connsiteY737" fmla="*/ 1237116 h 2380521"/>
              <a:gd name="connsiteX738" fmla="*/ 6141994 w 8023328"/>
              <a:gd name="connsiteY738" fmla="*/ 1224719 h 2380521"/>
              <a:gd name="connsiteX739" fmla="*/ 6154391 w 8023328"/>
              <a:gd name="connsiteY739" fmla="*/ 1210863 h 2380521"/>
              <a:gd name="connsiteX740" fmla="*/ 6083559 w 8023328"/>
              <a:gd name="connsiteY740" fmla="*/ 1210863 h 2380521"/>
              <a:gd name="connsiteX741" fmla="*/ 6097415 w 8023328"/>
              <a:gd name="connsiteY741" fmla="*/ 1224719 h 2380521"/>
              <a:gd name="connsiteX742" fmla="*/ 6083559 w 8023328"/>
              <a:gd name="connsiteY742" fmla="*/ 1237116 h 2380521"/>
              <a:gd name="connsiteX743" fmla="*/ 6071162 w 8023328"/>
              <a:gd name="connsiteY743" fmla="*/ 1224719 h 2380521"/>
              <a:gd name="connsiteX744" fmla="*/ 6083559 w 8023328"/>
              <a:gd name="connsiteY744" fmla="*/ 1210863 h 2380521"/>
              <a:gd name="connsiteX745" fmla="*/ 6009356 w 8023328"/>
              <a:gd name="connsiteY745" fmla="*/ 1210863 h 2380521"/>
              <a:gd name="connsiteX746" fmla="*/ 6023212 w 8023328"/>
              <a:gd name="connsiteY746" fmla="*/ 1224719 h 2380521"/>
              <a:gd name="connsiteX747" fmla="*/ 6009356 w 8023328"/>
              <a:gd name="connsiteY747" fmla="*/ 1237116 h 2380521"/>
              <a:gd name="connsiteX748" fmla="*/ 5996959 w 8023328"/>
              <a:gd name="connsiteY748" fmla="*/ 1224719 h 2380521"/>
              <a:gd name="connsiteX749" fmla="*/ 6009356 w 8023328"/>
              <a:gd name="connsiteY749" fmla="*/ 1210863 h 2380521"/>
              <a:gd name="connsiteX750" fmla="*/ 5940548 w 8023328"/>
              <a:gd name="connsiteY750" fmla="*/ 1210863 h 2380521"/>
              <a:gd name="connsiteX751" fmla="*/ 5955726 w 8023328"/>
              <a:gd name="connsiteY751" fmla="*/ 1224719 h 2380521"/>
              <a:gd name="connsiteX752" fmla="*/ 5940548 w 8023328"/>
              <a:gd name="connsiteY752" fmla="*/ 1237116 h 2380521"/>
              <a:gd name="connsiteX753" fmla="*/ 5926130 w 8023328"/>
              <a:gd name="connsiteY753" fmla="*/ 1224719 h 2380521"/>
              <a:gd name="connsiteX754" fmla="*/ 5940548 w 8023328"/>
              <a:gd name="connsiteY754" fmla="*/ 1210863 h 2380521"/>
              <a:gd name="connsiteX755" fmla="*/ 5870088 w 8023328"/>
              <a:gd name="connsiteY755" fmla="*/ 1210863 h 2380521"/>
              <a:gd name="connsiteX756" fmla="*/ 5884877 w 8023328"/>
              <a:gd name="connsiteY756" fmla="*/ 1224719 h 2380521"/>
              <a:gd name="connsiteX757" fmla="*/ 5870088 w 8023328"/>
              <a:gd name="connsiteY757" fmla="*/ 1237116 h 2380521"/>
              <a:gd name="connsiteX758" fmla="*/ 5855299 w 8023328"/>
              <a:gd name="connsiteY758" fmla="*/ 1224719 h 2380521"/>
              <a:gd name="connsiteX759" fmla="*/ 5870088 w 8023328"/>
              <a:gd name="connsiteY759" fmla="*/ 1210863 h 2380521"/>
              <a:gd name="connsiteX760" fmla="*/ 5799257 w 8023328"/>
              <a:gd name="connsiteY760" fmla="*/ 1210863 h 2380521"/>
              <a:gd name="connsiteX761" fmla="*/ 5814045 w 8023328"/>
              <a:gd name="connsiteY761" fmla="*/ 1224719 h 2380521"/>
              <a:gd name="connsiteX762" fmla="*/ 5799257 w 8023328"/>
              <a:gd name="connsiteY762" fmla="*/ 1237116 h 2380521"/>
              <a:gd name="connsiteX763" fmla="*/ 5784469 w 8023328"/>
              <a:gd name="connsiteY763" fmla="*/ 1224719 h 2380521"/>
              <a:gd name="connsiteX764" fmla="*/ 5799257 w 8023328"/>
              <a:gd name="connsiteY764" fmla="*/ 1210863 h 2380521"/>
              <a:gd name="connsiteX765" fmla="*/ 5724122 w 8023328"/>
              <a:gd name="connsiteY765" fmla="*/ 1210863 h 2380521"/>
              <a:gd name="connsiteX766" fmla="*/ 5736519 w 8023328"/>
              <a:gd name="connsiteY766" fmla="*/ 1225651 h 2380521"/>
              <a:gd name="connsiteX767" fmla="*/ 5724122 w 8023328"/>
              <a:gd name="connsiteY767" fmla="*/ 1240439 h 2380521"/>
              <a:gd name="connsiteX768" fmla="*/ 5710266 w 8023328"/>
              <a:gd name="connsiteY768" fmla="*/ 1225651 h 2380521"/>
              <a:gd name="connsiteX769" fmla="*/ 5724122 w 8023328"/>
              <a:gd name="connsiteY769" fmla="*/ 1210863 h 2380521"/>
              <a:gd name="connsiteX770" fmla="*/ 5653291 w 8023328"/>
              <a:gd name="connsiteY770" fmla="*/ 1210863 h 2380521"/>
              <a:gd name="connsiteX771" fmla="*/ 5665688 w 8023328"/>
              <a:gd name="connsiteY771" fmla="*/ 1225651 h 2380521"/>
              <a:gd name="connsiteX772" fmla="*/ 5653291 w 8023328"/>
              <a:gd name="connsiteY772" fmla="*/ 1240439 h 2380521"/>
              <a:gd name="connsiteX773" fmla="*/ 5639435 w 8023328"/>
              <a:gd name="connsiteY773" fmla="*/ 1225651 h 2380521"/>
              <a:gd name="connsiteX774" fmla="*/ 5653291 w 8023328"/>
              <a:gd name="connsiteY774" fmla="*/ 1210863 h 2380521"/>
              <a:gd name="connsiteX775" fmla="*/ 5582461 w 8023328"/>
              <a:gd name="connsiteY775" fmla="*/ 1210863 h 2380521"/>
              <a:gd name="connsiteX776" fmla="*/ 5594858 w 8023328"/>
              <a:gd name="connsiteY776" fmla="*/ 1225651 h 2380521"/>
              <a:gd name="connsiteX777" fmla="*/ 5582461 w 8023328"/>
              <a:gd name="connsiteY777" fmla="*/ 1240439 h 2380521"/>
              <a:gd name="connsiteX778" fmla="*/ 5568605 w 8023328"/>
              <a:gd name="connsiteY778" fmla="*/ 1225651 h 2380521"/>
              <a:gd name="connsiteX779" fmla="*/ 5582461 w 8023328"/>
              <a:gd name="connsiteY779" fmla="*/ 1210863 h 2380521"/>
              <a:gd name="connsiteX780" fmla="*/ 5510171 w 8023328"/>
              <a:gd name="connsiteY780" fmla="*/ 1210863 h 2380521"/>
              <a:gd name="connsiteX781" fmla="*/ 5524027 w 8023328"/>
              <a:gd name="connsiteY781" fmla="*/ 1225651 h 2380521"/>
              <a:gd name="connsiteX782" fmla="*/ 5510171 w 8023328"/>
              <a:gd name="connsiteY782" fmla="*/ 1240439 h 2380521"/>
              <a:gd name="connsiteX783" fmla="*/ 5497774 w 8023328"/>
              <a:gd name="connsiteY783" fmla="*/ 1225651 h 2380521"/>
              <a:gd name="connsiteX784" fmla="*/ 5510171 w 8023328"/>
              <a:gd name="connsiteY784" fmla="*/ 1210863 h 2380521"/>
              <a:gd name="connsiteX785" fmla="*/ 5438937 w 8023328"/>
              <a:gd name="connsiteY785" fmla="*/ 1210863 h 2380521"/>
              <a:gd name="connsiteX786" fmla="*/ 5453178 w 8023328"/>
              <a:gd name="connsiteY786" fmla="*/ 1225651 h 2380521"/>
              <a:gd name="connsiteX787" fmla="*/ 5438937 w 8023328"/>
              <a:gd name="connsiteY787" fmla="*/ 1240439 h 2380521"/>
              <a:gd name="connsiteX788" fmla="*/ 5426945 w 8023328"/>
              <a:gd name="connsiteY788" fmla="*/ 1225651 h 2380521"/>
              <a:gd name="connsiteX789" fmla="*/ 5438937 w 8023328"/>
              <a:gd name="connsiteY789" fmla="*/ 1210863 h 2380521"/>
              <a:gd name="connsiteX790" fmla="*/ 5367530 w 8023328"/>
              <a:gd name="connsiteY790" fmla="*/ 1210863 h 2380521"/>
              <a:gd name="connsiteX791" fmla="*/ 5382318 w 8023328"/>
              <a:gd name="connsiteY791" fmla="*/ 1225651 h 2380521"/>
              <a:gd name="connsiteX792" fmla="*/ 5367530 w 8023328"/>
              <a:gd name="connsiteY792" fmla="*/ 1240439 h 2380521"/>
              <a:gd name="connsiteX793" fmla="*/ 5352742 w 8023328"/>
              <a:gd name="connsiteY793" fmla="*/ 1225651 h 2380521"/>
              <a:gd name="connsiteX794" fmla="*/ 5367530 w 8023328"/>
              <a:gd name="connsiteY794" fmla="*/ 1210863 h 2380521"/>
              <a:gd name="connsiteX795" fmla="*/ 5296699 w 8023328"/>
              <a:gd name="connsiteY795" fmla="*/ 1210863 h 2380521"/>
              <a:gd name="connsiteX796" fmla="*/ 5311488 w 8023328"/>
              <a:gd name="connsiteY796" fmla="*/ 1225651 h 2380521"/>
              <a:gd name="connsiteX797" fmla="*/ 5296699 w 8023328"/>
              <a:gd name="connsiteY797" fmla="*/ 1240439 h 2380521"/>
              <a:gd name="connsiteX798" fmla="*/ 5281910 w 8023328"/>
              <a:gd name="connsiteY798" fmla="*/ 1225651 h 2380521"/>
              <a:gd name="connsiteX799" fmla="*/ 5296699 w 8023328"/>
              <a:gd name="connsiteY799" fmla="*/ 1210863 h 2380521"/>
              <a:gd name="connsiteX800" fmla="*/ 5225869 w 8023328"/>
              <a:gd name="connsiteY800" fmla="*/ 1210863 h 2380521"/>
              <a:gd name="connsiteX801" fmla="*/ 5240657 w 8023328"/>
              <a:gd name="connsiteY801" fmla="*/ 1225651 h 2380521"/>
              <a:gd name="connsiteX802" fmla="*/ 5225869 w 8023328"/>
              <a:gd name="connsiteY802" fmla="*/ 1240439 h 2380521"/>
              <a:gd name="connsiteX803" fmla="*/ 5211081 w 8023328"/>
              <a:gd name="connsiteY803" fmla="*/ 1225651 h 2380521"/>
              <a:gd name="connsiteX804" fmla="*/ 5225869 w 8023328"/>
              <a:gd name="connsiteY804" fmla="*/ 1210863 h 2380521"/>
              <a:gd name="connsiteX805" fmla="*/ 5154105 w 8023328"/>
              <a:gd name="connsiteY805" fmla="*/ 1210863 h 2380521"/>
              <a:gd name="connsiteX806" fmla="*/ 5166502 w 8023328"/>
              <a:gd name="connsiteY806" fmla="*/ 1225651 h 2380521"/>
              <a:gd name="connsiteX807" fmla="*/ 5154105 w 8023328"/>
              <a:gd name="connsiteY807" fmla="*/ 1240439 h 2380521"/>
              <a:gd name="connsiteX808" fmla="*/ 5140249 w 8023328"/>
              <a:gd name="connsiteY808" fmla="*/ 1225651 h 2380521"/>
              <a:gd name="connsiteX809" fmla="*/ 5154105 w 8023328"/>
              <a:gd name="connsiteY809" fmla="*/ 1210863 h 2380521"/>
              <a:gd name="connsiteX810" fmla="*/ 5083276 w 8023328"/>
              <a:gd name="connsiteY810" fmla="*/ 1210863 h 2380521"/>
              <a:gd name="connsiteX811" fmla="*/ 5095673 w 8023328"/>
              <a:gd name="connsiteY811" fmla="*/ 1225651 h 2380521"/>
              <a:gd name="connsiteX812" fmla="*/ 5083276 w 8023328"/>
              <a:gd name="connsiteY812" fmla="*/ 1240439 h 2380521"/>
              <a:gd name="connsiteX813" fmla="*/ 5069420 w 8023328"/>
              <a:gd name="connsiteY813" fmla="*/ 1225651 h 2380521"/>
              <a:gd name="connsiteX814" fmla="*/ 5083276 w 8023328"/>
              <a:gd name="connsiteY814" fmla="*/ 1210863 h 2380521"/>
              <a:gd name="connsiteX815" fmla="*/ 5012445 w 8023328"/>
              <a:gd name="connsiteY815" fmla="*/ 1210863 h 2380521"/>
              <a:gd name="connsiteX816" fmla="*/ 5024842 w 8023328"/>
              <a:gd name="connsiteY816" fmla="*/ 1225651 h 2380521"/>
              <a:gd name="connsiteX817" fmla="*/ 5012445 w 8023328"/>
              <a:gd name="connsiteY817" fmla="*/ 1240439 h 2380521"/>
              <a:gd name="connsiteX818" fmla="*/ 4998589 w 8023328"/>
              <a:gd name="connsiteY818" fmla="*/ 1225651 h 2380521"/>
              <a:gd name="connsiteX819" fmla="*/ 5012445 w 8023328"/>
              <a:gd name="connsiteY819" fmla="*/ 1210863 h 2380521"/>
              <a:gd name="connsiteX820" fmla="*/ 4940157 w 8023328"/>
              <a:gd name="connsiteY820" fmla="*/ 1210863 h 2380521"/>
              <a:gd name="connsiteX821" fmla="*/ 4954013 w 8023328"/>
              <a:gd name="connsiteY821" fmla="*/ 1225651 h 2380521"/>
              <a:gd name="connsiteX822" fmla="*/ 4940157 w 8023328"/>
              <a:gd name="connsiteY822" fmla="*/ 1240439 h 2380521"/>
              <a:gd name="connsiteX823" fmla="*/ 4927760 w 8023328"/>
              <a:gd name="connsiteY823" fmla="*/ 1225651 h 2380521"/>
              <a:gd name="connsiteX824" fmla="*/ 4940157 w 8023328"/>
              <a:gd name="connsiteY824" fmla="*/ 1210863 h 2380521"/>
              <a:gd name="connsiteX825" fmla="*/ 4865953 w 8023328"/>
              <a:gd name="connsiteY825" fmla="*/ 1210863 h 2380521"/>
              <a:gd name="connsiteX826" fmla="*/ 4879809 w 8023328"/>
              <a:gd name="connsiteY826" fmla="*/ 1225651 h 2380521"/>
              <a:gd name="connsiteX827" fmla="*/ 4865953 w 8023328"/>
              <a:gd name="connsiteY827" fmla="*/ 1240439 h 2380521"/>
              <a:gd name="connsiteX828" fmla="*/ 4853556 w 8023328"/>
              <a:gd name="connsiteY828" fmla="*/ 1225651 h 2380521"/>
              <a:gd name="connsiteX829" fmla="*/ 4865953 w 8023328"/>
              <a:gd name="connsiteY829" fmla="*/ 1210863 h 2380521"/>
              <a:gd name="connsiteX830" fmla="*/ 4795122 w 8023328"/>
              <a:gd name="connsiteY830" fmla="*/ 1210863 h 2380521"/>
              <a:gd name="connsiteX831" fmla="*/ 4808978 w 8023328"/>
              <a:gd name="connsiteY831" fmla="*/ 1225651 h 2380521"/>
              <a:gd name="connsiteX832" fmla="*/ 4795122 w 8023328"/>
              <a:gd name="connsiteY832" fmla="*/ 1240439 h 2380521"/>
              <a:gd name="connsiteX833" fmla="*/ 4782725 w 8023328"/>
              <a:gd name="connsiteY833" fmla="*/ 1225651 h 2380521"/>
              <a:gd name="connsiteX834" fmla="*/ 4795122 w 8023328"/>
              <a:gd name="connsiteY834" fmla="*/ 1210863 h 2380521"/>
              <a:gd name="connsiteX835" fmla="*/ 4726684 w 8023328"/>
              <a:gd name="connsiteY835" fmla="*/ 1210863 h 2380521"/>
              <a:gd name="connsiteX836" fmla="*/ 4741472 w 8023328"/>
              <a:gd name="connsiteY836" fmla="*/ 1225651 h 2380521"/>
              <a:gd name="connsiteX837" fmla="*/ 4726684 w 8023328"/>
              <a:gd name="connsiteY837" fmla="*/ 1240439 h 2380521"/>
              <a:gd name="connsiteX838" fmla="*/ 4711896 w 8023328"/>
              <a:gd name="connsiteY838" fmla="*/ 1225651 h 2380521"/>
              <a:gd name="connsiteX839" fmla="*/ 4726684 w 8023328"/>
              <a:gd name="connsiteY839" fmla="*/ 1210863 h 2380521"/>
              <a:gd name="connsiteX840" fmla="*/ 4655853 w 8023328"/>
              <a:gd name="connsiteY840" fmla="*/ 1210863 h 2380521"/>
              <a:gd name="connsiteX841" fmla="*/ 4670642 w 8023328"/>
              <a:gd name="connsiteY841" fmla="*/ 1225651 h 2380521"/>
              <a:gd name="connsiteX842" fmla="*/ 4655853 w 8023328"/>
              <a:gd name="connsiteY842" fmla="*/ 1240439 h 2380521"/>
              <a:gd name="connsiteX843" fmla="*/ 4641064 w 8023328"/>
              <a:gd name="connsiteY843" fmla="*/ 1225651 h 2380521"/>
              <a:gd name="connsiteX844" fmla="*/ 4655853 w 8023328"/>
              <a:gd name="connsiteY844" fmla="*/ 1210863 h 2380521"/>
              <a:gd name="connsiteX845" fmla="*/ 4585023 w 8023328"/>
              <a:gd name="connsiteY845" fmla="*/ 1210863 h 2380521"/>
              <a:gd name="connsiteX846" fmla="*/ 4599811 w 8023328"/>
              <a:gd name="connsiteY846" fmla="*/ 1225651 h 2380521"/>
              <a:gd name="connsiteX847" fmla="*/ 4585023 w 8023328"/>
              <a:gd name="connsiteY847" fmla="*/ 1240439 h 2380521"/>
              <a:gd name="connsiteX848" fmla="*/ 4570235 w 8023328"/>
              <a:gd name="connsiteY848" fmla="*/ 1225651 h 2380521"/>
              <a:gd name="connsiteX849" fmla="*/ 4585023 w 8023328"/>
              <a:gd name="connsiteY849" fmla="*/ 1210863 h 2380521"/>
              <a:gd name="connsiteX850" fmla="*/ 4513260 w 8023328"/>
              <a:gd name="connsiteY850" fmla="*/ 1210863 h 2380521"/>
              <a:gd name="connsiteX851" fmla="*/ 4525657 w 8023328"/>
              <a:gd name="connsiteY851" fmla="*/ 1225651 h 2380521"/>
              <a:gd name="connsiteX852" fmla="*/ 4513260 w 8023328"/>
              <a:gd name="connsiteY852" fmla="*/ 1240439 h 2380521"/>
              <a:gd name="connsiteX853" fmla="*/ 4499404 w 8023328"/>
              <a:gd name="connsiteY853" fmla="*/ 1225651 h 2380521"/>
              <a:gd name="connsiteX854" fmla="*/ 4513260 w 8023328"/>
              <a:gd name="connsiteY854" fmla="*/ 1210863 h 2380521"/>
              <a:gd name="connsiteX855" fmla="*/ 4439056 w 8023328"/>
              <a:gd name="connsiteY855" fmla="*/ 1210863 h 2380521"/>
              <a:gd name="connsiteX856" fmla="*/ 4451453 w 8023328"/>
              <a:gd name="connsiteY856" fmla="*/ 1225651 h 2380521"/>
              <a:gd name="connsiteX857" fmla="*/ 4439056 w 8023328"/>
              <a:gd name="connsiteY857" fmla="*/ 1240439 h 2380521"/>
              <a:gd name="connsiteX858" fmla="*/ 4425200 w 8023328"/>
              <a:gd name="connsiteY858" fmla="*/ 1225651 h 2380521"/>
              <a:gd name="connsiteX859" fmla="*/ 4439056 w 8023328"/>
              <a:gd name="connsiteY859" fmla="*/ 1210863 h 2380521"/>
              <a:gd name="connsiteX860" fmla="*/ 4366768 w 8023328"/>
              <a:gd name="connsiteY860" fmla="*/ 1210863 h 2380521"/>
              <a:gd name="connsiteX861" fmla="*/ 4380624 w 8023328"/>
              <a:gd name="connsiteY861" fmla="*/ 1225651 h 2380521"/>
              <a:gd name="connsiteX862" fmla="*/ 4366768 w 8023328"/>
              <a:gd name="connsiteY862" fmla="*/ 1240439 h 2380521"/>
              <a:gd name="connsiteX863" fmla="*/ 4354371 w 8023328"/>
              <a:gd name="connsiteY863" fmla="*/ 1225651 h 2380521"/>
              <a:gd name="connsiteX864" fmla="*/ 4366768 w 8023328"/>
              <a:gd name="connsiteY864" fmla="*/ 1210863 h 2380521"/>
              <a:gd name="connsiteX865" fmla="*/ 4295937 w 8023328"/>
              <a:gd name="connsiteY865" fmla="*/ 1210863 h 2380521"/>
              <a:gd name="connsiteX866" fmla="*/ 4309793 w 8023328"/>
              <a:gd name="connsiteY866" fmla="*/ 1225651 h 2380521"/>
              <a:gd name="connsiteX867" fmla="*/ 4295937 w 8023328"/>
              <a:gd name="connsiteY867" fmla="*/ 1240439 h 2380521"/>
              <a:gd name="connsiteX868" fmla="*/ 4283540 w 8023328"/>
              <a:gd name="connsiteY868" fmla="*/ 1225651 h 2380521"/>
              <a:gd name="connsiteX869" fmla="*/ 4295937 w 8023328"/>
              <a:gd name="connsiteY869" fmla="*/ 1210863 h 2380521"/>
              <a:gd name="connsiteX870" fmla="*/ 368953 w 8023328"/>
              <a:gd name="connsiteY870" fmla="*/ 1210863 h 2380521"/>
              <a:gd name="connsiteX871" fmla="*/ 383742 w 8023328"/>
              <a:gd name="connsiteY871" fmla="*/ 1225651 h 2380521"/>
              <a:gd name="connsiteX872" fmla="*/ 368953 w 8023328"/>
              <a:gd name="connsiteY872" fmla="*/ 1240439 h 2380521"/>
              <a:gd name="connsiteX873" fmla="*/ 354165 w 8023328"/>
              <a:gd name="connsiteY873" fmla="*/ 1225651 h 2380521"/>
              <a:gd name="connsiteX874" fmla="*/ 368953 w 8023328"/>
              <a:gd name="connsiteY874" fmla="*/ 1210863 h 2380521"/>
              <a:gd name="connsiteX875" fmla="*/ 297189 w 8023328"/>
              <a:gd name="connsiteY875" fmla="*/ 1210863 h 2380521"/>
              <a:gd name="connsiteX876" fmla="*/ 309586 w 8023328"/>
              <a:gd name="connsiteY876" fmla="*/ 1225651 h 2380521"/>
              <a:gd name="connsiteX877" fmla="*/ 297189 w 8023328"/>
              <a:gd name="connsiteY877" fmla="*/ 1240439 h 2380521"/>
              <a:gd name="connsiteX878" fmla="*/ 283334 w 8023328"/>
              <a:gd name="connsiteY878" fmla="*/ 1225651 h 2380521"/>
              <a:gd name="connsiteX879" fmla="*/ 297189 w 8023328"/>
              <a:gd name="connsiteY879" fmla="*/ 1210863 h 2380521"/>
              <a:gd name="connsiteX880" fmla="*/ 226361 w 8023328"/>
              <a:gd name="connsiteY880" fmla="*/ 1210863 h 2380521"/>
              <a:gd name="connsiteX881" fmla="*/ 238759 w 8023328"/>
              <a:gd name="connsiteY881" fmla="*/ 1225651 h 2380521"/>
              <a:gd name="connsiteX882" fmla="*/ 226361 w 8023328"/>
              <a:gd name="connsiteY882" fmla="*/ 1240439 h 2380521"/>
              <a:gd name="connsiteX883" fmla="*/ 212504 w 8023328"/>
              <a:gd name="connsiteY883" fmla="*/ 1225651 h 2380521"/>
              <a:gd name="connsiteX884" fmla="*/ 226361 w 8023328"/>
              <a:gd name="connsiteY884" fmla="*/ 1210863 h 2380521"/>
              <a:gd name="connsiteX885" fmla="*/ 155527 w 8023328"/>
              <a:gd name="connsiteY885" fmla="*/ 1210863 h 2380521"/>
              <a:gd name="connsiteX886" fmla="*/ 167924 w 8023328"/>
              <a:gd name="connsiteY886" fmla="*/ 1225651 h 2380521"/>
              <a:gd name="connsiteX887" fmla="*/ 155527 w 8023328"/>
              <a:gd name="connsiteY887" fmla="*/ 1240439 h 2380521"/>
              <a:gd name="connsiteX888" fmla="*/ 141671 w 8023328"/>
              <a:gd name="connsiteY888" fmla="*/ 1225651 h 2380521"/>
              <a:gd name="connsiteX889" fmla="*/ 155527 w 8023328"/>
              <a:gd name="connsiteY889" fmla="*/ 1210863 h 2380521"/>
              <a:gd name="connsiteX890" fmla="*/ 83239 w 8023328"/>
              <a:gd name="connsiteY890" fmla="*/ 1210863 h 2380521"/>
              <a:gd name="connsiteX891" fmla="*/ 97095 w 8023328"/>
              <a:gd name="connsiteY891" fmla="*/ 1225651 h 2380521"/>
              <a:gd name="connsiteX892" fmla="*/ 83239 w 8023328"/>
              <a:gd name="connsiteY892" fmla="*/ 1240439 h 2380521"/>
              <a:gd name="connsiteX893" fmla="*/ 70841 w 8023328"/>
              <a:gd name="connsiteY893" fmla="*/ 1225651 h 2380521"/>
              <a:gd name="connsiteX894" fmla="*/ 83239 w 8023328"/>
              <a:gd name="connsiteY894" fmla="*/ 1210863 h 2380521"/>
              <a:gd name="connsiteX895" fmla="*/ 12003 w 8023328"/>
              <a:gd name="connsiteY895" fmla="*/ 1210863 h 2380521"/>
              <a:gd name="connsiteX896" fmla="*/ 26244 w 8023328"/>
              <a:gd name="connsiteY896" fmla="*/ 1225651 h 2380521"/>
              <a:gd name="connsiteX897" fmla="*/ 12003 w 8023328"/>
              <a:gd name="connsiteY897" fmla="*/ 1240439 h 2380521"/>
              <a:gd name="connsiteX898" fmla="*/ 10 w 8023328"/>
              <a:gd name="connsiteY898" fmla="*/ 1225651 h 2380521"/>
              <a:gd name="connsiteX899" fmla="*/ 12003 w 8023328"/>
              <a:gd name="connsiteY899" fmla="*/ 1210863 h 2380521"/>
              <a:gd name="connsiteX900" fmla="*/ 7013492 w 8023328"/>
              <a:gd name="connsiteY900" fmla="*/ 1140032 h 2380521"/>
              <a:gd name="connsiteX901" fmla="*/ 7028280 w 8023328"/>
              <a:gd name="connsiteY901" fmla="*/ 1152429 h 2380521"/>
              <a:gd name="connsiteX902" fmla="*/ 7013492 w 8023328"/>
              <a:gd name="connsiteY902" fmla="*/ 1166286 h 2380521"/>
              <a:gd name="connsiteX903" fmla="*/ 6998704 w 8023328"/>
              <a:gd name="connsiteY903" fmla="*/ 1152429 h 2380521"/>
              <a:gd name="connsiteX904" fmla="*/ 7013492 w 8023328"/>
              <a:gd name="connsiteY904" fmla="*/ 1140032 h 2380521"/>
              <a:gd name="connsiteX905" fmla="*/ 6939085 w 8023328"/>
              <a:gd name="connsiteY905" fmla="*/ 1140032 h 2380521"/>
              <a:gd name="connsiteX906" fmla="*/ 6950753 w 8023328"/>
              <a:gd name="connsiteY906" fmla="*/ 1152429 h 2380521"/>
              <a:gd name="connsiteX907" fmla="*/ 6939085 w 8023328"/>
              <a:gd name="connsiteY907" fmla="*/ 1166286 h 2380521"/>
              <a:gd name="connsiteX908" fmla="*/ 6924500 w 8023328"/>
              <a:gd name="connsiteY908" fmla="*/ 1152429 h 2380521"/>
              <a:gd name="connsiteX909" fmla="*/ 6939085 w 8023328"/>
              <a:gd name="connsiteY909" fmla="*/ 1140032 h 2380521"/>
              <a:gd name="connsiteX910" fmla="*/ 6867525 w 8023328"/>
              <a:gd name="connsiteY910" fmla="*/ 1140032 h 2380521"/>
              <a:gd name="connsiteX911" fmla="*/ 6879922 w 8023328"/>
              <a:gd name="connsiteY911" fmla="*/ 1153888 h 2380521"/>
              <a:gd name="connsiteX912" fmla="*/ 6867525 w 8023328"/>
              <a:gd name="connsiteY912" fmla="*/ 1166286 h 2380521"/>
              <a:gd name="connsiteX913" fmla="*/ 6853669 w 8023328"/>
              <a:gd name="connsiteY913" fmla="*/ 1153888 h 2380521"/>
              <a:gd name="connsiteX914" fmla="*/ 6867525 w 8023328"/>
              <a:gd name="connsiteY914" fmla="*/ 1140032 h 2380521"/>
              <a:gd name="connsiteX915" fmla="*/ 6796696 w 8023328"/>
              <a:gd name="connsiteY915" fmla="*/ 1140032 h 2380521"/>
              <a:gd name="connsiteX916" fmla="*/ 6809093 w 8023328"/>
              <a:gd name="connsiteY916" fmla="*/ 1153888 h 2380521"/>
              <a:gd name="connsiteX917" fmla="*/ 6796696 w 8023328"/>
              <a:gd name="connsiteY917" fmla="*/ 1166286 h 2380521"/>
              <a:gd name="connsiteX918" fmla="*/ 6782840 w 8023328"/>
              <a:gd name="connsiteY918" fmla="*/ 1153888 h 2380521"/>
              <a:gd name="connsiteX919" fmla="*/ 6796696 w 8023328"/>
              <a:gd name="connsiteY919" fmla="*/ 1140032 h 2380521"/>
              <a:gd name="connsiteX920" fmla="*/ 6724405 w 8023328"/>
              <a:gd name="connsiteY920" fmla="*/ 1140032 h 2380521"/>
              <a:gd name="connsiteX921" fmla="*/ 6738261 w 8023328"/>
              <a:gd name="connsiteY921" fmla="*/ 1153888 h 2380521"/>
              <a:gd name="connsiteX922" fmla="*/ 6724405 w 8023328"/>
              <a:gd name="connsiteY922" fmla="*/ 1166286 h 2380521"/>
              <a:gd name="connsiteX923" fmla="*/ 6712008 w 8023328"/>
              <a:gd name="connsiteY923" fmla="*/ 1153888 h 2380521"/>
              <a:gd name="connsiteX924" fmla="*/ 6724405 w 8023328"/>
              <a:gd name="connsiteY924" fmla="*/ 1140032 h 2380521"/>
              <a:gd name="connsiteX925" fmla="*/ 6653576 w 8023328"/>
              <a:gd name="connsiteY925" fmla="*/ 1140032 h 2380521"/>
              <a:gd name="connsiteX926" fmla="*/ 6667432 w 8023328"/>
              <a:gd name="connsiteY926" fmla="*/ 1153888 h 2380521"/>
              <a:gd name="connsiteX927" fmla="*/ 6653576 w 8023328"/>
              <a:gd name="connsiteY927" fmla="*/ 1166286 h 2380521"/>
              <a:gd name="connsiteX928" fmla="*/ 6641179 w 8023328"/>
              <a:gd name="connsiteY928" fmla="*/ 1153888 h 2380521"/>
              <a:gd name="connsiteX929" fmla="*/ 6653576 w 8023328"/>
              <a:gd name="connsiteY929" fmla="*/ 1140032 h 2380521"/>
              <a:gd name="connsiteX930" fmla="*/ 6581764 w 8023328"/>
              <a:gd name="connsiteY930" fmla="*/ 1140032 h 2380521"/>
              <a:gd name="connsiteX931" fmla="*/ 6596552 w 8023328"/>
              <a:gd name="connsiteY931" fmla="*/ 1153888 h 2380521"/>
              <a:gd name="connsiteX932" fmla="*/ 6581764 w 8023328"/>
              <a:gd name="connsiteY932" fmla="*/ 1166286 h 2380521"/>
              <a:gd name="connsiteX933" fmla="*/ 6566976 w 8023328"/>
              <a:gd name="connsiteY933" fmla="*/ 1153888 h 2380521"/>
              <a:gd name="connsiteX934" fmla="*/ 6581764 w 8023328"/>
              <a:gd name="connsiteY934" fmla="*/ 1140032 h 2380521"/>
              <a:gd name="connsiteX935" fmla="*/ 6510933 w 8023328"/>
              <a:gd name="connsiteY935" fmla="*/ 1140032 h 2380521"/>
              <a:gd name="connsiteX936" fmla="*/ 6525722 w 8023328"/>
              <a:gd name="connsiteY936" fmla="*/ 1153888 h 2380521"/>
              <a:gd name="connsiteX937" fmla="*/ 6510933 w 8023328"/>
              <a:gd name="connsiteY937" fmla="*/ 1166286 h 2380521"/>
              <a:gd name="connsiteX938" fmla="*/ 6496144 w 8023328"/>
              <a:gd name="connsiteY938" fmla="*/ 1153888 h 2380521"/>
              <a:gd name="connsiteX939" fmla="*/ 6510933 w 8023328"/>
              <a:gd name="connsiteY939" fmla="*/ 1140032 h 2380521"/>
              <a:gd name="connsiteX940" fmla="*/ 6440492 w 8023328"/>
              <a:gd name="connsiteY940" fmla="*/ 1140032 h 2380521"/>
              <a:gd name="connsiteX941" fmla="*/ 6454911 w 8023328"/>
              <a:gd name="connsiteY941" fmla="*/ 1153888 h 2380521"/>
              <a:gd name="connsiteX942" fmla="*/ 6440492 w 8023328"/>
              <a:gd name="connsiteY942" fmla="*/ 1166286 h 2380521"/>
              <a:gd name="connsiteX943" fmla="*/ 6425315 w 8023328"/>
              <a:gd name="connsiteY943" fmla="*/ 1153888 h 2380521"/>
              <a:gd name="connsiteX944" fmla="*/ 6440492 w 8023328"/>
              <a:gd name="connsiteY944" fmla="*/ 1140032 h 2380521"/>
              <a:gd name="connsiteX945" fmla="*/ 6368340 w 8023328"/>
              <a:gd name="connsiteY945" fmla="*/ 1140032 h 2380521"/>
              <a:gd name="connsiteX946" fmla="*/ 6380737 w 8023328"/>
              <a:gd name="connsiteY946" fmla="*/ 1153888 h 2380521"/>
              <a:gd name="connsiteX947" fmla="*/ 6368340 w 8023328"/>
              <a:gd name="connsiteY947" fmla="*/ 1166286 h 2380521"/>
              <a:gd name="connsiteX948" fmla="*/ 6354484 w 8023328"/>
              <a:gd name="connsiteY948" fmla="*/ 1153888 h 2380521"/>
              <a:gd name="connsiteX949" fmla="*/ 6368340 w 8023328"/>
              <a:gd name="connsiteY949" fmla="*/ 1140032 h 2380521"/>
              <a:gd name="connsiteX950" fmla="*/ 6297511 w 8023328"/>
              <a:gd name="connsiteY950" fmla="*/ 1140032 h 2380521"/>
              <a:gd name="connsiteX951" fmla="*/ 6309908 w 8023328"/>
              <a:gd name="connsiteY951" fmla="*/ 1153888 h 2380521"/>
              <a:gd name="connsiteX952" fmla="*/ 6297511 w 8023328"/>
              <a:gd name="connsiteY952" fmla="*/ 1166286 h 2380521"/>
              <a:gd name="connsiteX953" fmla="*/ 6283655 w 8023328"/>
              <a:gd name="connsiteY953" fmla="*/ 1153888 h 2380521"/>
              <a:gd name="connsiteX954" fmla="*/ 6297511 w 8023328"/>
              <a:gd name="connsiteY954" fmla="*/ 1140032 h 2380521"/>
              <a:gd name="connsiteX955" fmla="*/ 6226679 w 8023328"/>
              <a:gd name="connsiteY955" fmla="*/ 1140032 h 2380521"/>
              <a:gd name="connsiteX956" fmla="*/ 6239076 w 8023328"/>
              <a:gd name="connsiteY956" fmla="*/ 1153888 h 2380521"/>
              <a:gd name="connsiteX957" fmla="*/ 6226679 w 8023328"/>
              <a:gd name="connsiteY957" fmla="*/ 1166286 h 2380521"/>
              <a:gd name="connsiteX958" fmla="*/ 6212823 w 8023328"/>
              <a:gd name="connsiteY958" fmla="*/ 1153888 h 2380521"/>
              <a:gd name="connsiteX959" fmla="*/ 6226679 w 8023328"/>
              <a:gd name="connsiteY959" fmla="*/ 1140032 h 2380521"/>
              <a:gd name="connsiteX960" fmla="*/ 6154391 w 8023328"/>
              <a:gd name="connsiteY960" fmla="*/ 1140032 h 2380521"/>
              <a:gd name="connsiteX961" fmla="*/ 6168247 w 8023328"/>
              <a:gd name="connsiteY961" fmla="*/ 1153888 h 2380521"/>
              <a:gd name="connsiteX962" fmla="*/ 6154391 w 8023328"/>
              <a:gd name="connsiteY962" fmla="*/ 1166286 h 2380521"/>
              <a:gd name="connsiteX963" fmla="*/ 6141994 w 8023328"/>
              <a:gd name="connsiteY963" fmla="*/ 1153888 h 2380521"/>
              <a:gd name="connsiteX964" fmla="*/ 6154391 w 8023328"/>
              <a:gd name="connsiteY964" fmla="*/ 1140032 h 2380521"/>
              <a:gd name="connsiteX965" fmla="*/ 6083559 w 8023328"/>
              <a:gd name="connsiteY965" fmla="*/ 1140032 h 2380521"/>
              <a:gd name="connsiteX966" fmla="*/ 6097415 w 8023328"/>
              <a:gd name="connsiteY966" fmla="*/ 1153888 h 2380521"/>
              <a:gd name="connsiteX967" fmla="*/ 6083559 w 8023328"/>
              <a:gd name="connsiteY967" fmla="*/ 1166286 h 2380521"/>
              <a:gd name="connsiteX968" fmla="*/ 6071162 w 8023328"/>
              <a:gd name="connsiteY968" fmla="*/ 1153888 h 2380521"/>
              <a:gd name="connsiteX969" fmla="*/ 6083559 w 8023328"/>
              <a:gd name="connsiteY969" fmla="*/ 1140032 h 2380521"/>
              <a:gd name="connsiteX970" fmla="*/ 6009356 w 8023328"/>
              <a:gd name="connsiteY970" fmla="*/ 1140032 h 2380521"/>
              <a:gd name="connsiteX971" fmla="*/ 6023212 w 8023328"/>
              <a:gd name="connsiteY971" fmla="*/ 1153888 h 2380521"/>
              <a:gd name="connsiteX972" fmla="*/ 6009356 w 8023328"/>
              <a:gd name="connsiteY972" fmla="*/ 1166286 h 2380521"/>
              <a:gd name="connsiteX973" fmla="*/ 5996959 w 8023328"/>
              <a:gd name="connsiteY973" fmla="*/ 1153888 h 2380521"/>
              <a:gd name="connsiteX974" fmla="*/ 6009356 w 8023328"/>
              <a:gd name="connsiteY974" fmla="*/ 1140032 h 2380521"/>
              <a:gd name="connsiteX975" fmla="*/ 5940548 w 8023328"/>
              <a:gd name="connsiteY975" fmla="*/ 1140032 h 2380521"/>
              <a:gd name="connsiteX976" fmla="*/ 5955726 w 8023328"/>
              <a:gd name="connsiteY976" fmla="*/ 1153888 h 2380521"/>
              <a:gd name="connsiteX977" fmla="*/ 5940548 w 8023328"/>
              <a:gd name="connsiteY977" fmla="*/ 1166286 h 2380521"/>
              <a:gd name="connsiteX978" fmla="*/ 5926130 w 8023328"/>
              <a:gd name="connsiteY978" fmla="*/ 1153888 h 2380521"/>
              <a:gd name="connsiteX979" fmla="*/ 5940548 w 8023328"/>
              <a:gd name="connsiteY979" fmla="*/ 1140032 h 2380521"/>
              <a:gd name="connsiteX980" fmla="*/ 5870088 w 8023328"/>
              <a:gd name="connsiteY980" fmla="*/ 1140032 h 2380521"/>
              <a:gd name="connsiteX981" fmla="*/ 5884877 w 8023328"/>
              <a:gd name="connsiteY981" fmla="*/ 1153888 h 2380521"/>
              <a:gd name="connsiteX982" fmla="*/ 5870088 w 8023328"/>
              <a:gd name="connsiteY982" fmla="*/ 1166286 h 2380521"/>
              <a:gd name="connsiteX983" fmla="*/ 5855299 w 8023328"/>
              <a:gd name="connsiteY983" fmla="*/ 1153888 h 2380521"/>
              <a:gd name="connsiteX984" fmla="*/ 5870088 w 8023328"/>
              <a:gd name="connsiteY984" fmla="*/ 1140032 h 2380521"/>
              <a:gd name="connsiteX985" fmla="*/ 5799257 w 8023328"/>
              <a:gd name="connsiteY985" fmla="*/ 1140032 h 2380521"/>
              <a:gd name="connsiteX986" fmla="*/ 5814045 w 8023328"/>
              <a:gd name="connsiteY986" fmla="*/ 1153888 h 2380521"/>
              <a:gd name="connsiteX987" fmla="*/ 5799257 w 8023328"/>
              <a:gd name="connsiteY987" fmla="*/ 1166286 h 2380521"/>
              <a:gd name="connsiteX988" fmla="*/ 5784469 w 8023328"/>
              <a:gd name="connsiteY988" fmla="*/ 1153888 h 2380521"/>
              <a:gd name="connsiteX989" fmla="*/ 5799257 w 8023328"/>
              <a:gd name="connsiteY989" fmla="*/ 1140032 h 2380521"/>
              <a:gd name="connsiteX990" fmla="*/ 5724122 w 8023328"/>
              <a:gd name="connsiteY990" fmla="*/ 1140032 h 2380521"/>
              <a:gd name="connsiteX991" fmla="*/ 5736519 w 8023328"/>
              <a:gd name="connsiteY991" fmla="*/ 1153888 h 2380521"/>
              <a:gd name="connsiteX992" fmla="*/ 5724122 w 8023328"/>
              <a:gd name="connsiteY992" fmla="*/ 1166286 h 2380521"/>
              <a:gd name="connsiteX993" fmla="*/ 5710266 w 8023328"/>
              <a:gd name="connsiteY993" fmla="*/ 1153888 h 2380521"/>
              <a:gd name="connsiteX994" fmla="*/ 5724122 w 8023328"/>
              <a:gd name="connsiteY994" fmla="*/ 1140032 h 2380521"/>
              <a:gd name="connsiteX995" fmla="*/ 5653291 w 8023328"/>
              <a:gd name="connsiteY995" fmla="*/ 1140032 h 2380521"/>
              <a:gd name="connsiteX996" fmla="*/ 5665688 w 8023328"/>
              <a:gd name="connsiteY996" fmla="*/ 1153888 h 2380521"/>
              <a:gd name="connsiteX997" fmla="*/ 5653291 w 8023328"/>
              <a:gd name="connsiteY997" fmla="*/ 1166286 h 2380521"/>
              <a:gd name="connsiteX998" fmla="*/ 5639435 w 8023328"/>
              <a:gd name="connsiteY998" fmla="*/ 1153888 h 2380521"/>
              <a:gd name="connsiteX999" fmla="*/ 5653291 w 8023328"/>
              <a:gd name="connsiteY999" fmla="*/ 1140032 h 2380521"/>
              <a:gd name="connsiteX1000" fmla="*/ 5581002 w 8023328"/>
              <a:gd name="connsiteY1000" fmla="*/ 1140032 h 2380521"/>
              <a:gd name="connsiteX1001" fmla="*/ 5594858 w 8023328"/>
              <a:gd name="connsiteY1001" fmla="*/ 1153888 h 2380521"/>
              <a:gd name="connsiteX1002" fmla="*/ 5581002 w 8023328"/>
              <a:gd name="connsiteY1002" fmla="*/ 1166286 h 2380521"/>
              <a:gd name="connsiteX1003" fmla="*/ 5568605 w 8023328"/>
              <a:gd name="connsiteY1003" fmla="*/ 1153888 h 2380521"/>
              <a:gd name="connsiteX1004" fmla="*/ 5581002 w 8023328"/>
              <a:gd name="connsiteY1004" fmla="*/ 1140032 h 2380521"/>
              <a:gd name="connsiteX1005" fmla="*/ 5510171 w 8023328"/>
              <a:gd name="connsiteY1005" fmla="*/ 1140032 h 2380521"/>
              <a:gd name="connsiteX1006" fmla="*/ 5524027 w 8023328"/>
              <a:gd name="connsiteY1006" fmla="*/ 1153888 h 2380521"/>
              <a:gd name="connsiteX1007" fmla="*/ 5510171 w 8023328"/>
              <a:gd name="connsiteY1007" fmla="*/ 1166286 h 2380521"/>
              <a:gd name="connsiteX1008" fmla="*/ 5497774 w 8023328"/>
              <a:gd name="connsiteY1008" fmla="*/ 1153888 h 2380521"/>
              <a:gd name="connsiteX1009" fmla="*/ 5510171 w 8023328"/>
              <a:gd name="connsiteY1009" fmla="*/ 1140032 h 2380521"/>
              <a:gd name="connsiteX1010" fmla="*/ 5438937 w 8023328"/>
              <a:gd name="connsiteY1010" fmla="*/ 1140032 h 2380521"/>
              <a:gd name="connsiteX1011" fmla="*/ 5453178 w 8023328"/>
              <a:gd name="connsiteY1011" fmla="*/ 1153888 h 2380521"/>
              <a:gd name="connsiteX1012" fmla="*/ 5438937 w 8023328"/>
              <a:gd name="connsiteY1012" fmla="*/ 1166286 h 2380521"/>
              <a:gd name="connsiteX1013" fmla="*/ 5426945 w 8023328"/>
              <a:gd name="connsiteY1013" fmla="*/ 1153888 h 2380521"/>
              <a:gd name="connsiteX1014" fmla="*/ 5438937 w 8023328"/>
              <a:gd name="connsiteY1014" fmla="*/ 1140032 h 2380521"/>
              <a:gd name="connsiteX1015" fmla="*/ 5367530 w 8023328"/>
              <a:gd name="connsiteY1015" fmla="*/ 1140032 h 2380521"/>
              <a:gd name="connsiteX1016" fmla="*/ 5382318 w 8023328"/>
              <a:gd name="connsiteY1016" fmla="*/ 1153888 h 2380521"/>
              <a:gd name="connsiteX1017" fmla="*/ 5367530 w 8023328"/>
              <a:gd name="connsiteY1017" fmla="*/ 1166286 h 2380521"/>
              <a:gd name="connsiteX1018" fmla="*/ 5352742 w 8023328"/>
              <a:gd name="connsiteY1018" fmla="*/ 1153888 h 2380521"/>
              <a:gd name="connsiteX1019" fmla="*/ 5367530 w 8023328"/>
              <a:gd name="connsiteY1019" fmla="*/ 1140032 h 2380521"/>
              <a:gd name="connsiteX1020" fmla="*/ 5296699 w 8023328"/>
              <a:gd name="connsiteY1020" fmla="*/ 1140032 h 2380521"/>
              <a:gd name="connsiteX1021" fmla="*/ 5311488 w 8023328"/>
              <a:gd name="connsiteY1021" fmla="*/ 1153888 h 2380521"/>
              <a:gd name="connsiteX1022" fmla="*/ 5296699 w 8023328"/>
              <a:gd name="connsiteY1022" fmla="*/ 1166286 h 2380521"/>
              <a:gd name="connsiteX1023" fmla="*/ 5281910 w 8023328"/>
              <a:gd name="connsiteY1023" fmla="*/ 1153888 h 2380521"/>
              <a:gd name="connsiteX1024" fmla="*/ 5296699 w 8023328"/>
              <a:gd name="connsiteY1024" fmla="*/ 1140032 h 2380521"/>
              <a:gd name="connsiteX1025" fmla="*/ 5225869 w 8023328"/>
              <a:gd name="connsiteY1025" fmla="*/ 1140032 h 2380521"/>
              <a:gd name="connsiteX1026" fmla="*/ 5240657 w 8023328"/>
              <a:gd name="connsiteY1026" fmla="*/ 1153888 h 2380521"/>
              <a:gd name="connsiteX1027" fmla="*/ 5225869 w 8023328"/>
              <a:gd name="connsiteY1027" fmla="*/ 1166286 h 2380521"/>
              <a:gd name="connsiteX1028" fmla="*/ 5211081 w 8023328"/>
              <a:gd name="connsiteY1028" fmla="*/ 1153888 h 2380521"/>
              <a:gd name="connsiteX1029" fmla="*/ 5225869 w 8023328"/>
              <a:gd name="connsiteY1029" fmla="*/ 1140032 h 2380521"/>
              <a:gd name="connsiteX1030" fmla="*/ 5154105 w 8023328"/>
              <a:gd name="connsiteY1030" fmla="*/ 1140032 h 2380521"/>
              <a:gd name="connsiteX1031" fmla="*/ 5166502 w 8023328"/>
              <a:gd name="connsiteY1031" fmla="*/ 1154821 h 2380521"/>
              <a:gd name="connsiteX1032" fmla="*/ 5154105 w 8023328"/>
              <a:gd name="connsiteY1032" fmla="*/ 1169610 h 2380521"/>
              <a:gd name="connsiteX1033" fmla="*/ 5140249 w 8023328"/>
              <a:gd name="connsiteY1033" fmla="*/ 1154821 h 2380521"/>
              <a:gd name="connsiteX1034" fmla="*/ 5154105 w 8023328"/>
              <a:gd name="connsiteY1034" fmla="*/ 1140032 h 2380521"/>
              <a:gd name="connsiteX1035" fmla="*/ 5083276 w 8023328"/>
              <a:gd name="connsiteY1035" fmla="*/ 1140032 h 2380521"/>
              <a:gd name="connsiteX1036" fmla="*/ 5095673 w 8023328"/>
              <a:gd name="connsiteY1036" fmla="*/ 1154821 h 2380521"/>
              <a:gd name="connsiteX1037" fmla="*/ 5083276 w 8023328"/>
              <a:gd name="connsiteY1037" fmla="*/ 1169610 h 2380521"/>
              <a:gd name="connsiteX1038" fmla="*/ 5069420 w 8023328"/>
              <a:gd name="connsiteY1038" fmla="*/ 1154821 h 2380521"/>
              <a:gd name="connsiteX1039" fmla="*/ 5083276 w 8023328"/>
              <a:gd name="connsiteY1039" fmla="*/ 1140032 h 2380521"/>
              <a:gd name="connsiteX1040" fmla="*/ 5012445 w 8023328"/>
              <a:gd name="connsiteY1040" fmla="*/ 1140032 h 2380521"/>
              <a:gd name="connsiteX1041" fmla="*/ 5024842 w 8023328"/>
              <a:gd name="connsiteY1041" fmla="*/ 1154821 h 2380521"/>
              <a:gd name="connsiteX1042" fmla="*/ 5012445 w 8023328"/>
              <a:gd name="connsiteY1042" fmla="*/ 1169610 h 2380521"/>
              <a:gd name="connsiteX1043" fmla="*/ 4998589 w 8023328"/>
              <a:gd name="connsiteY1043" fmla="*/ 1154821 h 2380521"/>
              <a:gd name="connsiteX1044" fmla="*/ 5012445 w 8023328"/>
              <a:gd name="connsiteY1044" fmla="*/ 1140032 h 2380521"/>
              <a:gd name="connsiteX1045" fmla="*/ 4940157 w 8023328"/>
              <a:gd name="connsiteY1045" fmla="*/ 1140032 h 2380521"/>
              <a:gd name="connsiteX1046" fmla="*/ 4954013 w 8023328"/>
              <a:gd name="connsiteY1046" fmla="*/ 1154821 h 2380521"/>
              <a:gd name="connsiteX1047" fmla="*/ 4940157 w 8023328"/>
              <a:gd name="connsiteY1047" fmla="*/ 1169610 h 2380521"/>
              <a:gd name="connsiteX1048" fmla="*/ 4927760 w 8023328"/>
              <a:gd name="connsiteY1048" fmla="*/ 1154821 h 2380521"/>
              <a:gd name="connsiteX1049" fmla="*/ 4940157 w 8023328"/>
              <a:gd name="connsiteY1049" fmla="*/ 1140032 h 2380521"/>
              <a:gd name="connsiteX1050" fmla="*/ 4865953 w 8023328"/>
              <a:gd name="connsiteY1050" fmla="*/ 1140032 h 2380521"/>
              <a:gd name="connsiteX1051" fmla="*/ 4879809 w 8023328"/>
              <a:gd name="connsiteY1051" fmla="*/ 1154821 h 2380521"/>
              <a:gd name="connsiteX1052" fmla="*/ 4865953 w 8023328"/>
              <a:gd name="connsiteY1052" fmla="*/ 1169610 h 2380521"/>
              <a:gd name="connsiteX1053" fmla="*/ 4853556 w 8023328"/>
              <a:gd name="connsiteY1053" fmla="*/ 1154821 h 2380521"/>
              <a:gd name="connsiteX1054" fmla="*/ 4865953 w 8023328"/>
              <a:gd name="connsiteY1054" fmla="*/ 1140032 h 2380521"/>
              <a:gd name="connsiteX1055" fmla="*/ 4795122 w 8023328"/>
              <a:gd name="connsiteY1055" fmla="*/ 1140032 h 2380521"/>
              <a:gd name="connsiteX1056" fmla="*/ 4808978 w 8023328"/>
              <a:gd name="connsiteY1056" fmla="*/ 1154821 h 2380521"/>
              <a:gd name="connsiteX1057" fmla="*/ 4795122 w 8023328"/>
              <a:gd name="connsiteY1057" fmla="*/ 1169610 h 2380521"/>
              <a:gd name="connsiteX1058" fmla="*/ 4782725 w 8023328"/>
              <a:gd name="connsiteY1058" fmla="*/ 1154821 h 2380521"/>
              <a:gd name="connsiteX1059" fmla="*/ 4795122 w 8023328"/>
              <a:gd name="connsiteY1059" fmla="*/ 1140032 h 2380521"/>
              <a:gd name="connsiteX1060" fmla="*/ 4726684 w 8023328"/>
              <a:gd name="connsiteY1060" fmla="*/ 1140032 h 2380521"/>
              <a:gd name="connsiteX1061" fmla="*/ 4741472 w 8023328"/>
              <a:gd name="connsiteY1061" fmla="*/ 1154821 h 2380521"/>
              <a:gd name="connsiteX1062" fmla="*/ 4726684 w 8023328"/>
              <a:gd name="connsiteY1062" fmla="*/ 1169610 h 2380521"/>
              <a:gd name="connsiteX1063" fmla="*/ 4711896 w 8023328"/>
              <a:gd name="connsiteY1063" fmla="*/ 1154821 h 2380521"/>
              <a:gd name="connsiteX1064" fmla="*/ 4726684 w 8023328"/>
              <a:gd name="connsiteY1064" fmla="*/ 1140032 h 2380521"/>
              <a:gd name="connsiteX1065" fmla="*/ 4655853 w 8023328"/>
              <a:gd name="connsiteY1065" fmla="*/ 1140032 h 2380521"/>
              <a:gd name="connsiteX1066" fmla="*/ 4670642 w 8023328"/>
              <a:gd name="connsiteY1066" fmla="*/ 1154821 h 2380521"/>
              <a:gd name="connsiteX1067" fmla="*/ 4655853 w 8023328"/>
              <a:gd name="connsiteY1067" fmla="*/ 1169610 h 2380521"/>
              <a:gd name="connsiteX1068" fmla="*/ 4641064 w 8023328"/>
              <a:gd name="connsiteY1068" fmla="*/ 1154821 h 2380521"/>
              <a:gd name="connsiteX1069" fmla="*/ 4655853 w 8023328"/>
              <a:gd name="connsiteY1069" fmla="*/ 1140032 h 2380521"/>
              <a:gd name="connsiteX1070" fmla="*/ 4585023 w 8023328"/>
              <a:gd name="connsiteY1070" fmla="*/ 1140032 h 2380521"/>
              <a:gd name="connsiteX1071" fmla="*/ 4599811 w 8023328"/>
              <a:gd name="connsiteY1071" fmla="*/ 1154821 h 2380521"/>
              <a:gd name="connsiteX1072" fmla="*/ 4585023 w 8023328"/>
              <a:gd name="connsiteY1072" fmla="*/ 1169610 h 2380521"/>
              <a:gd name="connsiteX1073" fmla="*/ 4570235 w 8023328"/>
              <a:gd name="connsiteY1073" fmla="*/ 1154821 h 2380521"/>
              <a:gd name="connsiteX1074" fmla="*/ 4585023 w 8023328"/>
              <a:gd name="connsiteY1074" fmla="*/ 1140032 h 2380521"/>
              <a:gd name="connsiteX1075" fmla="*/ 4513260 w 8023328"/>
              <a:gd name="connsiteY1075" fmla="*/ 1140032 h 2380521"/>
              <a:gd name="connsiteX1076" fmla="*/ 4525657 w 8023328"/>
              <a:gd name="connsiteY1076" fmla="*/ 1154821 h 2380521"/>
              <a:gd name="connsiteX1077" fmla="*/ 4513260 w 8023328"/>
              <a:gd name="connsiteY1077" fmla="*/ 1169610 h 2380521"/>
              <a:gd name="connsiteX1078" fmla="*/ 4499404 w 8023328"/>
              <a:gd name="connsiteY1078" fmla="*/ 1154821 h 2380521"/>
              <a:gd name="connsiteX1079" fmla="*/ 4513260 w 8023328"/>
              <a:gd name="connsiteY1079" fmla="*/ 1140032 h 2380521"/>
              <a:gd name="connsiteX1080" fmla="*/ 4439056 w 8023328"/>
              <a:gd name="connsiteY1080" fmla="*/ 1140032 h 2380521"/>
              <a:gd name="connsiteX1081" fmla="*/ 4451453 w 8023328"/>
              <a:gd name="connsiteY1081" fmla="*/ 1154821 h 2380521"/>
              <a:gd name="connsiteX1082" fmla="*/ 4439056 w 8023328"/>
              <a:gd name="connsiteY1082" fmla="*/ 1169610 h 2380521"/>
              <a:gd name="connsiteX1083" fmla="*/ 4425200 w 8023328"/>
              <a:gd name="connsiteY1083" fmla="*/ 1154821 h 2380521"/>
              <a:gd name="connsiteX1084" fmla="*/ 4439056 w 8023328"/>
              <a:gd name="connsiteY1084" fmla="*/ 1140032 h 2380521"/>
              <a:gd name="connsiteX1085" fmla="*/ 4366768 w 8023328"/>
              <a:gd name="connsiteY1085" fmla="*/ 1140032 h 2380521"/>
              <a:gd name="connsiteX1086" fmla="*/ 4380624 w 8023328"/>
              <a:gd name="connsiteY1086" fmla="*/ 1154821 h 2380521"/>
              <a:gd name="connsiteX1087" fmla="*/ 4366768 w 8023328"/>
              <a:gd name="connsiteY1087" fmla="*/ 1169610 h 2380521"/>
              <a:gd name="connsiteX1088" fmla="*/ 4354371 w 8023328"/>
              <a:gd name="connsiteY1088" fmla="*/ 1154821 h 2380521"/>
              <a:gd name="connsiteX1089" fmla="*/ 4366768 w 8023328"/>
              <a:gd name="connsiteY1089" fmla="*/ 1140032 h 2380521"/>
              <a:gd name="connsiteX1090" fmla="*/ 4295937 w 8023328"/>
              <a:gd name="connsiteY1090" fmla="*/ 1140032 h 2380521"/>
              <a:gd name="connsiteX1091" fmla="*/ 4309793 w 8023328"/>
              <a:gd name="connsiteY1091" fmla="*/ 1154821 h 2380521"/>
              <a:gd name="connsiteX1092" fmla="*/ 4295937 w 8023328"/>
              <a:gd name="connsiteY1092" fmla="*/ 1169610 h 2380521"/>
              <a:gd name="connsiteX1093" fmla="*/ 4283540 w 8023328"/>
              <a:gd name="connsiteY1093" fmla="*/ 1154821 h 2380521"/>
              <a:gd name="connsiteX1094" fmla="*/ 4295937 w 8023328"/>
              <a:gd name="connsiteY1094" fmla="*/ 1140032 h 2380521"/>
              <a:gd name="connsiteX1095" fmla="*/ 4225107 w 8023328"/>
              <a:gd name="connsiteY1095" fmla="*/ 1140032 h 2380521"/>
              <a:gd name="connsiteX1096" fmla="*/ 4238963 w 8023328"/>
              <a:gd name="connsiteY1096" fmla="*/ 1154821 h 2380521"/>
              <a:gd name="connsiteX1097" fmla="*/ 4225107 w 8023328"/>
              <a:gd name="connsiteY1097" fmla="*/ 1169610 h 2380521"/>
              <a:gd name="connsiteX1098" fmla="*/ 4212710 w 8023328"/>
              <a:gd name="connsiteY1098" fmla="*/ 1154821 h 2380521"/>
              <a:gd name="connsiteX1099" fmla="*/ 4225107 w 8023328"/>
              <a:gd name="connsiteY1099" fmla="*/ 1140032 h 2380521"/>
              <a:gd name="connsiteX1100" fmla="*/ 4153295 w 8023328"/>
              <a:gd name="connsiteY1100" fmla="*/ 1140032 h 2380521"/>
              <a:gd name="connsiteX1101" fmla="*/ 4168083 w 8023328"/>
              <a:gd name="connsiteY1101" fmla="*/ 1154821 h 2380521"/>
              <a:gd name="connsiteX1102" fmla="*/ 4153295 w 8023328"/>
              <a:gd name="connsiteY1102" fmla="*/ 1169610 h 2380521"/>
              <a:gd name="connsiteX1103" fmla="*/ 4138507 w 8023328"/>
              <a:gd name="connsiteY1103" fmla="*/ 1154821 h 2380521"/>
              <a:gd name="connsiteX1104" fmla="*/ 4153295 w 8023328"/>
              <a:gd name="connsiteY1104" fmla="*/ 1140032 h 2380521"/>
              <a:gd name="connsiteX1105" fmla="*/ 4082465 w 8023328"/>
              <a:gd name="connsiteY1105" fmla="*/ 1140032 h 2380521"/>
              <a:gd name="connsiteX1106" fmla="*/ 4097254 w 8023328"/>
              <a:gd name="connsiteY1106" fmla="*/ 1154821 h 2380521"/>
              <a:gd name="connsiteX1107" fmla="*/ 4082465 w 8023328"/>
              <a:gd name="connsiteY1107" fmla="*/ 1169610 h 2380521"/>
              <a:gd name="connsiteX1108" fmla="*/ 4067676 w 8023328"/>
              <a:gd name="connsiteY1108" fmla="*/ 1154821 h 2380521"/>
              <a:gd name="connsiteX1109" fmla="*/ 4082465 w 8023328"/>
              <a:gd name="connsiteY1109" fmla="*/ 1140032 h 2380521"/>
              <a:gd name="connsiteX1110" fmla="*/ 439789 w 8023328"/>
              <a:gd name="connsiteY1110" fmla="*/ 1140032 h 2380521"/>
              <a:gd name="connsiteX1111" fmla="*/ 454579 w 8023328"/>
              <a:gd name="connsiteY1111" fmla="*/ 1153888 h 2380521"/>
              <a:gd name="connsiteX1112" fmla="*/ 439789 w 8023328"/>
              <a:gd name="connsiteY1112" fmla="*/ 1166286 h 2380521"/>
              <a:gd name="connsiteX1113" fmla="*/ 425001 w 8023328"/>
              <a:gd name="connsiteY1113" fmla="*/ 1153888 h 2380521"/>
              <a:gd name="connsiteX1114" fmla="*/ 439789 w 8023328"/>
              <a:gd name="connsiteY1114" fmla="*/ 1140032 h 2380521"/>
              <a:gd name="connsiteX1115" fmla="*/ 368960 w 8023328"/>
              <a:gd name="connsiteY1115" fmla="*/ 1140032 h 2380521"/>
              <a:gd name="connsiteX1116" fmla="*/ 383747 w 8023328"/>
              <a:gd name="connsiteY1116" fmla="*/ 1153888 h 2380521"/>
              <a:gd name="connsiteX1117" fmla="*/ 368960 w 8023328"/>
              <a:gd name="connsiteY1117" fmla="*/ 1166286 h 2380521"/>
              <a:gd name="connsiteX1118" fmla="*/ 354172 w 8023328"/>
              <a:gd name="connsiteY1118" fmla="*/ 1153888 h 2380521"/>
              <a:gd name="connsiteX1119" fmla="*/ 368960 w 8023328"/>
              <a:gd name="connsiteY1119" fmla="*/ 1140032 h 2380521"/>
              <a:gd name="connsiteX1120" fmla="*/ 297194 w 8023328"/>
              <a:gd name="connsiteY1120" fmla="*/ 1140032 h 2380521"/>
              <a:gd name="connsiteX1121" fmla="*/ 309592 w 8023328"/>
              <a:gd name="connsiteY1121" fmla="*/ 1153888 h 2380521"/>
              <a:gd name="connsiteX1122" fmla="*/ 297194 w 8023328"/>
              <a:gd name="connsiteY1122" fmla="*/ 1166286 h 2380521"/>
              <a:gd name="connsiteX1123" fmla="*/ 283339 w 8023328"/>
              <a:gd name="connsiteY1123" fmla="*/ 1153888 h 2380521"/>
              <a:gd name="connsiteX1124" fmla="*/ 297194 w 8023328"/>
              <a:gd name="connsiteY1124" fmla="*/ 1140032 h 2380521"/>
              <a:gd name="connsiteX1125" fmla="*/ 226366 w 8023328"/>
              <a:gd name="connsiteY1125" fmla="*/ 1140032 h 2380521"/>
              <a:gd name="connsiteX1126" fmla="*/ 238764 w 8023328"/>
              <a:gd name="connsiteY1126" fmla="*/ 1153888 h 2380521"/>
              <a:gd name="connsiteX1127" fmla="*/ 226366 w 8023328"/>
              <a:gd name="connsiteY1127" fmla="*/ 1166286 h 2380521"/>
              <a:gd name="connsiteX1128" fmla="*/ 212510 w 8023328"/>
              <a:gd name="connsiteY1128" fmla="*/ 1153888 h 2380521"/>
              <a:gd name="connsiteX1129" fmla="*/ 226366 w 8023328"/>
              <a:gd name="connsiteY1129" fmla="*/ 1140032 h 2380521"/>
              <a:gd name="connsiteX1130" fmla="*/ 155532 w 8023328"/>
              <a:gd name="connsiteY1130" fmla="*/ 1140032 h 2380521"/>
              <a:gd name="connsiteX1131" fmla="*/ 167930 w 8023328"/>
              <a:gd name="connsiteY1131" fmla="*/ 1153888 h 2380521"/>
              <a:gd name="connsiteX1132" fmla="*/ 155532 w 8023328"/>
              <a:gd name="connsiteY1132" fmla="*/ 1166286 h 2380521"/>
              <a:gd name="connsiteX1133" fmla="*/ 141676 w 8023328"/>
              <a:gd name="connsiteY1133" fmla="*/ 1153888 h 2380521"/>
              <a:gd name="connsiteX1134" fmla="*/ 155532 w 8023328"/>
              <a:gd name="connsiteY1134" fmla="*/ 1140032 h 2380521"/>
              <a:gd name="connsiteX1135" fmla="*/ 83244 w 8023328"/>
              <a:gd name="connsiteY1135" fmla="*/ 1140032 h 2380521"/>
              <a:gd name="connsiteX1136" fmla="*/ 97100 w 8023328"/>
              <a:gd name="connsiteY1136" fmla="*/ 1153888 h 2380521"/>
              <a:gd name="connsiteX1137" fmla="*/ 83244 w 8023328"/>
              <a:gd name="connsiteY1137" fmla="*/ 1166286 h 2380521"/>
              <a:gd name="connsiteX1138" fmla="*/ 70846 w 8023328"/>
              <a:gd name="connsiteY1138" fmla="*/ 1153888 h 2380521"/>
              <a:gd name="connsiteX1139" fmla="*/ 83244 w 8023328"/>
              <a:gd name="connsiteY1139" fmla="*/ 1140032 h 2380521"/>
              <a:gd name="connsiteX1140" fmla="*/ 12008 w 8023328"/>
              <a:gd name="connsiteY1140" fmla="*/ 1140032 h 2380521"/>
              <a:gd name="connsiteX1141" fmla="*/ 26249 w 8023328"/>
              <a:gd name="connsiteY1141" fmla="*/ 1153888 h 2380521"/>
              <a:gd name="connsiteX1142" fmla="*/ 12008 w 8023328"/>
              <a:gd name="connsiteY1142" fmla="*/ 1166286 h 2380521"/>
              <a:gd name="connsiteX1143" fmla="*/ 16 w 8023328"/>
              <a:gd name="connsiteY1143" fmla="*/ 1153888 h 2380521"/>
              <a:gd name="connsiteX1144" fmla="*/ 12008 w 8023328"/>
              <a:gd name="connsiteY1144" fmla="*/ 1140032 h 2380521"/>
              <a:gd name="connsiteX1145" fmla="*/ 6867525 w 8023328"/>
              <a:gd name="connsiteY1145" fmla="*/ 1069203 h 2380521"/>
              <a:gd name="connsiteX1146" fmla="*/ 6879922 w 8023328"/>
              <a:gd name="connsiteY1146" fmla="*/ 1081600 h 2380521"/>
              <a:gd name="connsiteX1147" fmla="*/ 6867525 w 8023328"/>
              <a:gd name="connsiteY1147" fmla="*/ 1095457 h 2380521"/>
              <a:gd name="connsiteX1148" fmla="*/ 6853669 w 8023328"/>
              <a:gd name="connsiteY1148" fmla="*/ 1081600 h 2380521"/>
              <a:gd name="connsiteX1149" fmla="*/ 6867525 w 8023328"/>
              <a:gd name="connsiteY1149" fmla="*/ 1069203 h 2380521"/>
              <a:gd name="connsiteX1150" fmla="*/ 6795237 w 8023328"/>
              <a:gd name="connsiteY1150" fmla="*/ 1069203 h 2380521"/>
              <a:gd name="connsiteX1151" fmla="*/ 6809093 w 8023328"/>
              <a:gd name="connsiteY1151" fmla="*/ 1081600 h 2380521"/>
              <a:gd name="connsiteX1152" fmla="*/ 6796696 w 8023328"/>
              <a:gd name="connsiteY1152" fmla="*/ 1095457 h 2380521"/>
              <a:gd name="connsiteX1153" fmla="*/ 6782840 w 8023328"/>
              <a:gd name="connsiteY1153" fmla="*/ 1081600 h 2380521"/>
              <a:gd name="connsiteX1154" fmla="*/ 6795237 w 8023328"/>
              <a:gd name="connsiteY1154" fmla="*/ 1069203 h 2380521"/>
              <a:gd name="connsiteX1155" fmla="*/ 6724405 w 8023328"/>
              <a:gd name="connsiteY1155" fmla="*/ 1069203 h 2380521"/>
              <a:gd name="connsiteX1156" fmla="*/ 6738261 w 8023328"/>
              <a:gd name="connsiteY1156" fmla="*/ 1081600 h 2380521"/>
              <a:gd name="connsiteX1157" fmla="*/ 6724405 w 8023328"/>
              <a:gd name="connsiteY1157" fmla="*/ 1095457 h 2380521"/>
              <a:gd name="connsiteX1158" fmla="*/ 6712008 w 8023328"/>
              <a:gd name="connsiteY1158" fmla="*/ 1081600 h 2380521"/>
              <a:gd name="connsiteX1159" fmla="*/ 6724405 w 8023328"/>
              <a:gd name="connsiteY1159" fmla="*/ 1069203 h 2380521"/>
              <a:gd name="connsiteX1160" fmla="*/ 6653576 w 8023328"/>
              <a:gd name="connsiteY1160" fmla="*/ 1069203 h 2380521"/>
              <a:gd name="connsiteX1161" fmla="*/ 6667432 w 8023328"/>
              <a:gd name="connsiteY1161" fmla="*/ 1081600 h 2380521"/>
              <a:gd name="connsiteX1162" fmla="*/ 6653576 w 8023328"/>
              <a:gd name="connsiteY1162" fmla="*/ 1095457 h 2380521"/>
              <a:gd name="connsiteX1163" fmla="*/ 6641179 w 8023328"/>
              <a:gd name="connsiteY1163" fmla="*/ 1081600 h 2380521"/>
              <a:gd name="connsiteX1164" fmla="*/ 6653576 w 8023328"/>
              <a:gd name="connsiteY1164" fmla="*/ 1069203 h 2380521"/>
              <a:gd name="connsiteX1165" fmla="*/ 6581764 w 8023328"/>
              <a:gd name="connsiteY1165" fmla="*/ 1069203 h 2380521"/>
              <a:gd name="connsiteX1166" fmla="*/ 6596552 w 8023328"/>
              <a:gd name="connsiteY1166" fmla="*/ 1081600 h 2380521"/>
              <a:gd name="connsiteX1167" fmla="*/ 6581764 w 8023328"/>
              <a:gd name="connsiteY1167" fmla="*/ 1095457 h 2380521"/>
              <a:gd name="connsiteX1168" fmla="*/ 6566976 w 8023328"/>
              <a:gd name="connsiteY1168" fmla="*/ 1081600 h 2380521"/>
              <a:gd name="connsiteX1169" fmla="*/ 6581764 w 8023328"/>
              <a:gd name="connsiteY1169" fmla="*/ 1069203 h 2380521"/>
              <a:gd name="connsiteX1170" fmla="*/ 6510933 w 8023328"/>
              <a:gd name="connsiteY1170" fmla="*/ 1069203 h 2380521"/>
              <a:gd name="connsiteX1171" fmla="*/ 6525722 w 8023328"/>
              <a:gd name="connsiteY1171" fmla="*/ 1081600 h 2380521"/>
              <a:gd name="connsiteX1172" fmla="*/ 6510933 w 8023328"/>
              <a:gd name="connsiteY1172" fmla="*/ 1095457 h 2380521"/>
              <a:gd name="connsiteX1173" fmla="*/ 6496144 w 8023328"/>
              <a:gd name="connsiteY1173" fmla="*/ 1081600 h 2380521"/>
              <a:gd name="connsiteX1174" fmla="*/ 6510933 w 8023328"/>
              <a:gd name="connsiteY1174" fmla="*/ 1069203 h 2380521"/>
              <a:gd name="connsiteX1175" fmla="*/ 6440492 w 8023328"/>
              <a:gd name="connsiteY1175" fmla="*/ 1069203 h 2380521"/>
              <a:gd name="connsiteX1176" fmla="*/ 6454911 w 8023328"/>
              <a:gd name="connsiteY1176" fmla="*/ 1081600 h 2380521"/>
              <a:gd name="connsiteX1177" fmla="*/ 6440492 w 8023328"/>
              <a:gd name="connsiteY1177" fmla="*/ 1095457 h 2380521"/>
              <a:gd name="connsiteX1178" fmla="*/ 6425315 w 8023328"/>
              <a:gd name="connsiteY1178" fmla="*/ 1081600 h 2380521"/>
              <a:gd name="connsiteX1179" fmla="*/ 6440492 w 8023328"/>
              <a:gd name="connsiteY1179" fmla="*/ 1069203 h 2380521"/>
              <a:gd name="connsiteX1180" fmla="*/ 6368340 w 8023328"/>
              <a:gd name="connsiteY1180" fmla="*/ 1069203 h 2380521"/>
              <a:gd name="connsiteX1181" fmla="*/ 6380737 w 8023328"/>
              <a:gd name="connsiteY1181" fmla="*/ 1081600 h 2380521"/>
              <a:gd name="connsiteX1182" fmla="*/ 6368340 w 8023328"/>
              <a:gd name="connsiteY1182" fmla="*/ 1095457 h 2380521"/>
              <a:gd name="connsiteX1183" fmla="*/ 6354484 w 8023328"/>
              <a:gd name="connsiteY1183" fmla="*/ 1081600 h 2380521"/>
              <a:gd name="connsiteX1184" fmla="*/ 6368340 w 8023328"/>
              <a:gd name="connsiteY1184" fmla="*/ 1069203 h 2380521"/>
              <a:gd name="connsiteX1185" fmla="*/ 6297511 w 8023328"/>
              <a:gd name="connsiteY1185" fmla="*/ 1069203 h 2380521"/>
              <a:gd name="connsiteX1186" fmla="*/ 6309908 w 8023328"/>
              <a:gd name="connsiteY1186" fmla="*/ 1081600 h 2380521"/>
              <a:gd name="connsiteX1187" fmla="*/ 6297511 w 8023328"/>
              <a:gd name="connsiteY1187" fmla="*/ 1095457 h 2380521"/>
              <a:gd name="connsiteX1188" fmla="*/ 6283655 w 8023328"/>
              <a:gd name="connsiteY1188" fmla="*/ 1081600 h 2380521"/>
              <a:gd name="connsiteX1189" fmla="*/ 6297511 w 8023328"/>
              <a:gd name="connsiteY1189" fmla="*/ 1069203 h 2380521"/>
              <a:gd name="connsiteX1190" fmla="*/ 6226679 w 8023328"/>
              <a:gd name="connsiteY1190" fmla="*/ 1069203 h 2380521"/>
              <a:gd name="connsiteX1191" fmla="*/ 6239076 w 8023328"/>
              <a:gd name="connsiteY1191" fmla="*/ 1081600 h 2380521"/>
              <a:gd name="connsiteX1192" fmla="*/ 6226679 w 8023328"/>
              <a:gd name="connsiteY1192" fmla="*/ 1095457 h 2380521"/>
              <a:gd name="connsiteX1193" fmla="*/ 6212823 w 8023328"/>
              <a:gd name="connsiteY1193" fmla="*/ 1083059 h 2380521"/>
              <a:gd name="connsiteX1194" fmla="*/ 6226679 w 8023328"/>
              <a:gd name="connsiteY1194" fmla="*/ 1069203 h 2380521"/>
              <a:gd name="connsiteX1195" fmla="*/ 6154391 w 8023328"/>
              <a:gd name="connsiteY1195" fmla="*/ 1069203 h 2380521"/>
              <a:gd name="connsiteX1196" fmla="*/ 6168247 w 8023328"/>
              <a:gd name="connsiteY1196" fmla="*/ 1083059 h 2380521"/>
              <a:gd name="connsiteX1197" fmla="*/ 6154391 w 8023328"/>
              <a:gd name="connsiteY1197" fmla="*/ 1095457 h 2380521"/>
              <a:gd name="connsiteX1198" fmla="*/ 6141994 w 8023328"/>
              <a:gd name="connsiteY1198" fmla="*/ 1083059 h 2380521"/>
              <a:gd name="connsiteX1199" fmla="*/ 6154391 w 8023328"/>
              <a:gd name="connsiteY1199" fmla="*/ 1069203 h 2380521"/>
              <a:gd name="connsiteX1200" fmla="*/ 6083559 w 8023328"/>
              <a:gd name="connsiteY1200" fmla="*/ 1069203 h 2380521"/>
              <a:gd name="connsiteX1201" fmla="*/ 6097415 w 8023328"/>
              <a:gd name="connsiteY1201" fmla="*/ 1083059 h 2380521"/>
              <a:gd name="connsiteX1202" fmla="*/ 6083559 w 8023328"/>
              <a:gd name="connsiteY1202" fmla="*/ 1095457 h 2380521"/>
              <a:gd name="connsiteX1203" fmla="*/ 6071162 w 8023328"/>
              <a:gd name="connsiteY1203" fmla="*/ 1083059 h 2380521"/>
              <a:gd name="connsiteX1204" fmla="*/ 6083559 w 8023328"/>
              <a:gd name="connsiteY1204" fmla="*/ 1069203 h 2380521"/>
              <a:gd name="connsiteX1205" fmla="*/ 6009356 w 8023328"/>
              <a:gd name="connsiteY1205" fmla="*/ 1069203 h 2380521"/>
              <a:gd name="connsiteX1206" fmla="*/ 6023212 w 8023328"/>
              <a:gd name="connsiteY1206" fmla="*/ 1083059 h 2380521"/>
              <a:gd name="connsiteX1207" fmla="*/ 6009356 w 8023328"/>
              <a:gd name="connsiteY1207" fmla="*/ 1095457 h 2380521"/>
              <a:gd name="connsiteX1208" fmla="*/ 5996959 w 8023328"/>
              <a:gd name="connsiteY1208" fmla="*/ 1083059 h 2380521"/>
              <a:gd name="connsiteX1209" fmla="*/ 6009356 w 8023328"/>
              <a:gd name="connsiteY1209" fmla="*/ 1069203 h 2380521"/>
              <a:gd name="connsiteX1210" fmla="*/ 5940548 w 8023328"/>
              <a:gd name="connsiteY1210" fmla="*/ 1069203 h 2380521"/>
              <a:gd name="connsiteX1211" fmla="*/ 5955726 w 8023328"/>
              <a:gd name="connsiteY1211" fmla="*/ 1083059 h 2380521"/>
              <a:gd name="connsiteX1212" fmla="*/ 5940548 w 8023328"/>
              <a:gd name="connsiteY1212" fmla="*/ 1095457 h 2380521"/>
              <a:gd name="connsiteX1213" fmla="*/ 5926130 w 8023328"/>
              <a:gd name="connsiteY1213" fmla="*/ 1083059 h 2380521"/>
              <a:gd name="connsiteX1214" fmla="*/ 5940548 w 8023328"/>
              <a:gd name="connsiteY1214" fmla="*/ 1069203 h 2380521"/>
              <a:gd name="connsiteX1215" fmla="*/ 5870088 w 8023328"/>
              <a:gd name="connsiteY1215" fmla="*/ 1069203 h 2380521"/>
              <a:gd name="connsiteX1216" fmla="*/ 5884877 w 8023328"/>
              <a:gd name="connsiteY1216" fmla="*/ 1083059 h 2380521"/>
              <a:gd name="connsiteX1217" fmla="*/ 5870088 w 8023328"/>
              <a:gd name="connsiteY1217" fmla="*/ 1095457 h 2380521"/>
              <a:gd name="connsiteX1218" fmla="*/ 5855299 w 8023328"/>
              <a:gd name="connsiteY1218" fmla="*/ 1083059 h 2380521"/>
              <a:gd name="connsiteX1219" fmla="*/ 5870088 w 8023328"/>
              <a:gd name="connsiteY1219" fmla="*/ 1069203 h 2380521"/>
              <a:gd name="connsiteX1220" fmla="*/ 5799257 w 8023328"/>
              <a:gd name="connsiteY1220" fmla="*/ 1069203 h 2380521"/>
              <a:gd name="connsiteX1221" fmla="*/ 5814045 w 8023328"/>
              <a:gd name="connsiteY1221" fmla="*/ 1083059 h 2380521"/>
              <a:gd name="connsiteX1222" fmla="*/ 5799257 w 8023328"/>
              <a:gd name="connsiteY1222" fmla="*/ 1095457 h 2380521"/>
              <a:gd name="connsiteX1223" fmla="*/ 5784469 w 8023328"/>
              <a:gd name="connsiteY1223" fmla="*/ 1083059 h 2380521"/>
              <a:gd name="connsiteX1224" fmla="*/ 5799257 w 8023328"/>
              <a:gd name="connsiteY1224" fmla="*/ 1069203 h 2380521"/>
              <a:gd name="connsiteX1225" fmla="*/ 5724122 w 8023328"/>
              <a:gd name="connsiteY1225" fmla="*/ 1069203 h 2380521"/>
              <a:gd name="connsiteX1226" fmla="*/ 5736519 w 8023328"/>
              <a:gd name="connsiteY1226" fmla="*/ 1083059 h 2380521"/>
              <a:gd name="connsiteX1227" fmla="*/ 5724122 w 8023328"/>
              <a:gd name="connsiteY1227" fmla="*/ 1095457 h 2380521"/>
              <a:gd name="connsiteX1228" fmla="*/ 5710266 w 8023328"/>
              <a:gd name="connsiteY1228" fmla="*/ 1083059 h 2380521"/>
              <a:gd name="connsiteX1229" fmla="*/ 5724122 w 8023328"/>
              <a:gd name="connsiteY1229" fmla="*/ 1069203 h 2380521"/>
              <a:gd name="connsiteX1230" fmla="*/ 5653291 w 8023328"/>
              <a:gd name="connsiteY1230" fmla="*/ 1069203 h 2380521"/>
              <a:gd name="connsiteX1231" fmla="*/ 5665688 w 8023328"/>
              <a:gd name="connsiteY1231" fmla="*/ 1083059 h 2380521"/>
              <a:gd name="connsiteX1232" fmla="*/ 5653291 w 8023328"/>
              <a:gd name="connsiteY1232" fmla="*/ 1095457 h 2380521"/>
              <a:gd name="connsiteX1233" fmla="*/ 5639435 w 8023328"/>
              <a:gd name="connsiteY1233" fmla="*/ 1083059 h 2380521"/>
              <a:gd name="connsiteX1234" fmla="*/ 5653291 w 8023328"/>
              <a:gd name="connsiteY1234" fmla="*/ 1069203 h 2380521"/>
              <a:gd name="connsiteX1235" fmla="*/ 5581002 w 8023328"/>
              <a:gd name="connsiteY1235" fmla="*/ 1069203 h 2380521"/>
              <a:gd name="connsiteX1236" fmla="*/ 5594858 w 8023328"/>
              <a:gd name="connsiteY1236" fmla="*/ 1083059 h 2380521"/>
              <a:gd name="connsiteX1237" fmla="*/ 5581002 w 8023328"/>
              <a:gd name="connsiteY1237" fmla="*/ 1095457 h 2380521"/>
              <a:gd name="connsiteX1238" fmla="*/ 5568605 w 8023328"/>
              <a:gd name="connsiteY1238" fmla="*/ 1083059 h 2380521"/>
              <a:gd name="connsiteX1239" fmla="*/ 5581002 w 8023328"/>
              <a:gd name="connsiteY1239" fmla="*/ 1069203 h 2380521"/>
              <a:gd name="connsiteX1240" fmla="*/ 5510171 w 8023328"/>
              <a:gd name="connsiteY1240" fmla="*/ 1069203 h 2380521"/>
              <a:gd name="connsiteX1241" fmla="*/ 5524027 w 8023328"/>
              <a:gd name="connsiteY1241" fmla="*/ 1083059 h 2380521"/>
              <a:gd name="connsiteX1242" fmla="*/ 5510171 w 8023328"/>
              <a:gd name="connsiteY1242" fmla="*/ 1095457 h 2380521"/>
              <a:gd name="connsiteX1243" fmla="*/ 5497774 w 8023328"/>
              <a:gd name="connsiteY1243" fmla="*/ 1083059 h 2380521"/>
              <a:gd name="connsiteX1244" fmla="*/ 5510171 w 8023328"/>
              <a:gd name="connsiteY1244" fmla="*/ 1069203 h 2380521"/>
              <a:gd name="connsiteX1245" fmla="*/ 5438937 w 8023328"/>
              <a:gd name="connsiteY1245" fmla="*/ 1069203 h 2380521"/>
              <a:gd name="connsiteX1246" fmla="*/ 5453178 w 8023328"/>
              <a:gd name="connsiteY1246" fmla="*/ 1083059 h 2380521"/>
              <a:gd name="connsiteX1247" fmla="*/ 5438937 w 8023328"/>
              <a:gd name="connsiteY1247" fmla="*/ 1095457 h 2380521"/>
              <a:gd name="connsiteX1248" fmla="*/ 5426945 w 8023328"/>
              <a:gd name="connsiteY1248" fmla="*/ 1083059 h 2380521"/>
              <a:gd name="connsiteX1249" fmla="*/ 5438937 w 8023328"/>
              <a:gd name="connsiteY1249" fmla="*/ 1069203 h 2380521"/>
              <a:gd name="connsiteX1250" fmla="*/ 5367530 w 8023328"/>
              <a:gd name="connsiteY1250" fmla="*/ 1069203 h 2380521"/>
              <a:gd name="connsiteX1251" fmla="*/ 5382318 w 8023328"/>
              <a:gd name="connsiteY1251" fmla="*/ 1083059 h 2380521"/>
              <a:gd name="connsiteX1252" fmla="*/ 5367530 w 8023328"/>
              <a:gd name="connsiteY1252" fmla="*/ 1095457 h 2380521"/>
              <a:gd name="connsiteX1253" fmla="*/ 5352742 w 8023328"/>
              <a:gd name="connsiteY1253" fmla="*/ 1083059 h 2380521"/>
              <a:gd name="connsiteX1254" fmla="*/ 5367530 w 8023328"/>
              <a:gd name="connsiteY1254" fmla="*/ 1069203 h 2380521"/>
              <a:gd name="connsiteX1255" fmla="*/ 5296699 w 8023328"/>
              <a:gd name="connsiteY1255" fmla="*/ 1069203 h 2380521"/>
              <a:gd name="connsiteX1256" fmla="*/ 5311488 w 8023328"/>
              <a:gd name="connsiteY1256" fmla="*/ 1083059 h 2380521"/>
              <a:gd name="connsiteX1257" fmla="*/ 5296699 w 8023328"/>
              <a:gd name="connsiteY1257" fmla="*/ 1095457 h 2380521"/>
              <a:gd name="connsiteX1258" fmla="*/ 5281910 w 8023328"/>
              <a:gd name="connsiteY1258" fmla="*/ 1083059 h 2380521"/>
              <a:gd name="connsiteX1259" fmla="*/ 5296699 w 8023328"/>
              <a:gd name="connsiteY1259" fmla="*/ 1069203 h 2380521"/>
              <a:gd name="connsiteX1260" fmla="*/ 5225869 w 8023328"/>
              <a:gd name="connsiteY1260" fmla="*/ 1069203 h 2380521"/>
              <a:gd name="connsiteX1261" fmla="*/ 5240657 w 8023328"/>
              <a:gd name="connsiteY1261" fmla="*/ 1083059 h 2380521"/>
              <a:gd name="connsiteX1262" fmla="*/ 5225869 w 8023328"/>
              <a:gd name="connsiteY1262" fmla="*/ 1095457 h 2380521"/>
              <a:gd name="connsiteX1263" fmla="*/ 5211081 w 8023328"/>
              <a:gd name="connsiteY1263" fmla="*/ 1083059 h 2380521"/>
              <a:gd name="connsiteX1264" fmla="*/ 5225869 w 8023328"/>
              <a:gd name="connsiteY1264" fmla="*/ 1069203 h 2380521"/>
              <a:gd name="connsiteX1265" fmla="*/ 5154105 w 8023328"/>
              <a:gd name="connsiteY1265" fmla="*/ 1069203 h 2380521"/>
              <a:gd name="connsiteX1266" fmla="*/ 5166502 w 8023328"/>
              <a:gd name="connsiteY1266" fmla="*/ 1083059 h 2380521"/>
              <a:gd name="connsiteX1267" fmla="*/ 5154105 w 8023328"/>
              <a:gd name="connsiteY1267" fmla="*/ 1095457 h 2380521"/>
              <a:gd name="connsiteX1268" fmla="*/ 5140249 w 8023328"/>
              <a:gd name="connsiteY1268" fmla="*/ 1083059 h 2380521"/>
              <a:gd name="connsiteX1269" fmla="*/ 5154105 w 8023328"/>
              <a:gd name="connsiteY1269" fmla="*/ 1069203 h 2380521"/>
              <a:gd name="connsiteX1270" fmla="*/ 5083276 w 8023328"/>
              <a:gd name="connsiteY1270" fmla="*/ 1069203 h 2380521"/>
              <a:gd name="connsiteX1271" fmla="*/ 5095673 w 8023328"/>
              <a:gd name="connsiteY1271" fmla="*/ 1083059 h 2380521"/>
              <a:gd name="connsiteX1272" fmla="*/ 5083276 w 8023328"/>
              <a:gd name="connsiteY1272" fmla="*/ 1095457 h 2380521"/>
              <a:gd name="connsiteX1273" fmla="*/ 5069420 w 8023328"/>
              <a:gd name="connsiteY1273" fmla="*/ 1083059 h 2380521"/>
              <a:gd name="connsiteX1274" fmla="*/ 5083276 w 8023328"/>
              <a:gd name="connsiteY1274" fmla="*/ 1069203 h 2380521"/>
              <a:gd name="connsiteX1275" fmla="*/ 5012445 w 8023328"/>
              <a:gd name="connsiteY1275" fmla="*/ 1069203 h 2380521"/>
              <a:gd name="connsiteX1276" fmla="*/ 5024842 w 8023328"/>
              <a:gd name="connsiteY1276" fmla="*/ 1083059 h 2380521"/>
              <a:gd name="connsiteX1277" fmla="*/ 5012445 w 8023328"/>
              <a:gd name="connsiteY1277" fmla="*/ 1095457 h 2380521"/>
              <a:gd name="connsiteX1278" fmla="*/ 4998589 w 8023328"/>
              <a:gd name="connsiteY1278" fmla="*/ 1083059 h 2380521"/>
              <a:gd name="connsiteX1279" fmla="*/ 5012445 w 8023328"/>
              <a:gd name="connsiteY1279" fmla="*/ 1069203 h 2380521"/>
              <a:gd name="connsiteX1280" fmla="*/ 4940157 w 8023328"/>
              <a:gd name="connsiteY1280" fmla="*/ 1069203 h 2380521"/>
              <a:gd name="connsiteX1281" fmla="*/ 4954013 w 8023328"/>
              <a:gd name="connsiteY1281" fmla="*/ 1083059 h 2380521"/>
              <a:gd name="connsiteX1282" fmla="*/ 4940157 w 8023328"/>
              <a:gd name="connsiteY1282" fmla="*/ 1095457 h 2380521"/>
              <a:gd name="connsiteX1283" fmla="*/ 4927760 w 8023328"/>
              <a:gd name="connsiteY1283" fmla="*/ 1083059 h 2380521"/>
              <a:gd name="connsiteX1284" fmla="*/ 4940157 w 8023328"/>
              <a:gd name="connsiteY1284" fmla="*/ 1069203 h 2380521"/>
              <a:gd name="connsiteX1285" fmla="*/ 4865953 w 8023328"/>
              <a:gd name="connsiteY1285" fmla="*/ 1069203 h 2380521"/>
              <a:gd name="connsiteX1286" fmla="*/ 4879809 w 8023328"/>
              <a:gd name="connsiteY1286" fmla="*/ 1083059 h 2380521"/>
              <a:gd name="connsiteX1287" fmla="*/ 4865953 w 8023328"/>
              <a:gd name="connsiteY1287" fmla="*/ 1095457 h 2380521"/>
              <a:gd name="connsiteX1288" fmla="*/ 4853556 w 8023328"/>
              <a:gd name="connsiteY1288" fmla="*/ 1083059 h 2380521"/>
              <a:gd name="connsiteX1289" fmla="*/ 4865953 w 8023328"/>
              <a:gd name="connsiteY1289" fmla="*/ 1069203 h 2380521"/>
              <a:gd name="connsiteX1290" fmla="*/ 4795122 w 8023328"/>
              <a:gd name="connsiteY1290" fmla="*/ 1069203 h 2380521"/>
              <a:gd name="connsiteX1291" fmla="*/ 4808978 w 8023328"/>
              <a:gd name="connsiteY1291" fmla="*/ 1083059 h 2380521"/>
              <a:gd name="connsiteX1292" fmla="*/ 4795122 w 8023328"/>
              <a:gd name="connsiteY1292" fmla="*/ 1095457 h 2380521"/>
              <a:gd name="connsiteX1293" fmla="*/ 4782725 w 8023328"/>
              <a:gd name="connsiteY1293" fmla="*/ 1083059 h 2380521"/>
              <a:gd name="connsiteX1294" fmla="*/ 4795122 w 8023328"/>
              <a:gd name="connsiteY1294" fmla="*/ 1069203 h 2380521"/>
              <a:gd name="connsiteX1295" fmla="*/ 4726684 w 8023328"/>
              <a:gd name="connsiteY1295" fmla="*/ 1069203 h 2380521"/>
              <a:gd name="connsiteX1296" fmla="*/ 4741472 w 8023328"/>
              <a:gd name="connsiteY1296" fmla="*/ 1083059 h 2380521"/>
              <a:gd name="connsiteX1297" fmla="*/ 4726684 w 8023328"/>
              <a:gd name="connsiteY1297" fmla="*/ 1095457 h 2380521"/>
              <a:gd name="connsiteX1298" fmla="*/ 4711896 w 8023328"/>
              <a:gd name="connsiteY1298" fmla="*/ 1083059 h 2380521"/>
              <a:gd name="connsiteX1299" fmla="*/ 4726684 w 8023328"/>
              <a:gd name="connsiteY1299" fmla="*/ 1069203 h 2380521"/>
              <a:gd name="connsiteX1300" fmla="*/ 4655853 w 8023328"/>
              <a:gd name="connsiteY1300" fmla="*/ 1069203 h 2380521"/>
              <a:gd name="connsiteX1301" fmla="*/ 4670642 w 8023328"/>
              <a:gd name="connsiteY1301" fmla="*/ 1083059 h 2380521"/>
              <a:gd name="connsiteX1302" fmla="*/ 4655853 w 8023328"/>
              <a:gd name="connsiteY1302" fmla="*/ 1095457 h 2380521"/>
              <a:gd name="connsiteX1303" fmla="*/ 4641064 w 8023328"/>
              <a:gd name="connsiteY1303" fmla="*/ 1083059 h 2380521"/>
              <a:gd name="connsiteX1304" fmla="*/ 4655853 w 8023328"/>
              <a:gd name="connsiteY1304" fmla="*/ 1069203 h 2380521"/>
              <a:gd name="connsiteX1305" fmla="*/ 4585023 w 8023328"/>
              <a:gd name="connsiteY1305" fmla="*/ 1069203 h 2380521"/>
              <a:gd name="connsiteX1306" fmla="*/ 4599811 w 8023328"/>
              <a:gd name="connsiteY1306" fmla="*/ 1083059 h 2380521"/>
              <a:gd name="connsiteX1307" fmla="*/ 4585023 w 8023328"/>
              <a:gd name="connsiteY1307" fmla="*/ 1095457 h 2380521"/>
              <a:gd name="connsiteX1308" fmla="*/ 4570235 w 8023328"/>
              <a:gd name="connsiteY1308" fmla="*/ 1083059 h 2380521"/>
              <a:gd name="connsiteX1309" fmla="*/ 4585023 w 8023328"/>
              <a:gd name="connsiteY1309" fmla="*/ 1069203 h 2380521"/>
              <a:gd name="connsiteX1310" fmla="*/ 4513260 w 8023328"/>
              <a:gd name="connsiteY1310" fmla="*/ 1069203 h 2380521"/>
              <a:gd name="connsiteX1311" fmla="*/ 4525657 w 8023328"/>
              <a:gd name="connsiteY1311" fmla="*/ 1083991 h 2380521"/>
              <a:gd name="connsiteX1312" fmla="*/ 4513260 w 8023328"/>
              <a:gd name="connsiteY1312" fmla="*/ 1098780 h 2380521"/>
              <a:gd name="connsiteX1313" fmla="*/ 4499404 w 8023328"/>
              <a:gd name="connsiteY1313" fmla="*/ 1083991 h 2380521"/>
              <a:gd name="connsiteX1314" fmla="*/ 4513260 w 8023328"/>
              <a:gd name="connsiteY1314" fmla="*/ 1069203 h 2380521"/>
              <a:gd name="connsiteX1315" fmla="*/ 4439056 w 8023328"/>
              <a:gd name="connsiteY1315" fmla="*/ 1069203 h 2380521"/>
              <a:gd name="connsiteX1316" fmla="*/ 4451453 w 8023328"/>
              <a:gd name="connsiteY1316" fmla="*/ 1083991 h 2380521"/>
              <a:gd name="connsiteX1317" fmla="*/ 4439056 w 8023328"/>
              <a:gd name="connsiteY1317" fmla="*/ 1098780 h 2380521"/>
              <a:gd name="connsiteX1318" fmla="*/ 4425200 w 8023328"/>
              <a:gd name="connsiteY1318" fmla="*/ 1083991 h 2380521"/>
              <a:gd name="connsiteX1319" fmla="*/ 4439056 w 8023328"/>
              <a:gd name="connsiteY1319" fmla="*/ 1069203 h 2380521"/>
              <a:gd name="connsiteX1320" fmla="*/ 4366768 w 8023328"/>
              <a:gd name="connsiteY1320" fmla="*/ 1069203 h 2380521"/>
              <a:gd name="connsiteX1321" fmla="*/ 4380624 w 8023328"/>
              <a:gd name="connsiteY1321" fmla="*/ 1083991 h 2380521"/>
              <a:gd name="connsiteX1322" fmla="*/ 4366768 w 8023328"/>
              <a:gd name="connsiteY1322" fmla="*/ 1098780 h 2380521"/>
              <a:gd name="connsiteX1323" fmla="*/ 4354371 w 8023328"/>
              <a:gd name="connsiteY1323" fmla="*/ 1083991 h 2380521"/>
              <a:gd name="connsiteX1324" fmla="*/ 4366768 w 8023328"/>
              <a:gd name="connsiteY1324" fmla="*/ 1069203 h 2380521"/>
              <a:gd name="connsiteX1325" fmla="*/ 4295937 w 8023328"/>
              <a:gd name="connsiteY1325" fmla="*/ 1069203 h 2380521"/>
              <a:gd name="connsiteX1326" fmla="*/ 4309793 w 8023328"/>
              <a:gd name="connsiteY1326" fmla="*/ 1083991 h 2380521"/>
              <a:gd name="connsiteX1327" fmla="*/ 4295937 w 8023328"/>
              <a:gd name="connsiteY1327" fmla="*/ 1098780 h 2380521"/>
              <a:gd name="connsiteX1328" fmla="*/ 4283540 w 8023328"/>
              <a:gd name="connsiteY1328" fmla="*/ 1083991 h 2380521"/>
              <a:gd name="connsiteX1329" fmla="*/ 4295937 w 8023328"/>
              <a:gd name="connsiteY1329" fmla="*/ 1069203 h 2380521"/>
              <a:gd name="connsiteX1330" fmla="*/ 4225107 w 8023328"/>
              <a:gd name="connsiteY1330" fmla="*/ 1069203 h 2380521"/>
              <a:gd name="connsiteX1331" fmla="*/ 4238963 w 8023328"/>
              <a:gd name="connsiteY1331" fmla="*/ 1083991 h 2380521"/>
              <a:gd name="connsiteX1332" fmla="*/ 4225107 w 8023328"/>
              <a:gd name="connsiteY1332" fmla="*/ 1098780 h 2380521"/>
              <a:gd name="connsiteX1333" fmla="*/ 4212710 w 8023328"/>
              <a:gd name="connsiteY1333" fmla="*/ 1083991 h 2380521"/>
              <a:gd name="connsiteX1334" fmla="*/ 4225107 w 8023328"/>
              <a:gd name="connsiteY1334" fmla="*/ 1069203 h 2380521"/>
              <a:gd name="connsiteX1335" fmla="*/ 4153295 w 8023328"/>
              <a:gd name="connsiteY1335" fmla="*/ 1069203 h 2380521"/>
              <a:gd name="connsiteX1336" fmla="*/ 4168083 w 8023328"/>
              <a:gd name="connsiteY1336" fmla="*/ 1083991 h 2380521"/>
              <a:gd name="connsiteX1337" fmla="*/ 4153295 w 8023328"/>
              <a:gd name="connsiteY1337" fmla="*/ 1098780 h 2380521"/>
              <a:gd name="connsiteX1338" fmla="*/ 4138507 w 8023328"/>
              <a:gd name="connsiteY1338" fmla="*/ 1083991 h 2380521"/>
              <a:gd name="connsiteX1339" fmla="*/ 4153295 w 8023328"/>
              <a:gd name="connsiteY1339" fmla="*/ 1069203 h 2380521"/>
              <a:gd name="connsiteX1340" fmla="*/ 4082465 w 8023328"/>
              <a:gd name="connsiteY1340" fmla="*/ 1069203 h 2380521"/>
              <a:gd name="connsiteX1341" fmla="*/ 4097254 w 8023328"/>
              <a:gd name="connsiteY1341" fmla="*/ 1083991 h 2380521"/>
              <a:gd name="connsiteX1342" fmla="*/ 4082465 w 8023328"/>
              <a:gd name="connsiteY1342" fmla="*/ 1098780 h 2380521"/>
              <a:gd name="connsiteX1343" fmla="*/ 4067676 w 8023328"/>
              <a:gd name="connsiteY1343" fmla="*/ 1083991 h 2380521"/>
              <a:gd name="connsiteX1344" fmla="*/ 4082465 w 8023328"/>
              <a:gd name="connsiteY1344" fmla="*/ 1069203 h 2380521"/>
              <a:gd name="connsiteX1345" fmla="*/ 4011635 w 8023328"/>
              <a:gd name="connsiteY1345" fmla="*/ 1069203 h 2380521"/>
              <a:gd name="connsiteX1346" fmla="*/ 4026423 w 8023328"/>
              <a:gd name="connsiteY1346" fmla="*/ 1083991 h 2380521"/>
              <a:gd name="connsiteX1347" fmla="*/ 4011635 w 8023328"/>
              <a:gd name="connsiteY1347" fmla="*/ 1098780 h 2380521"/>
              <a:gd name="connsiteX1348" fmla="*/ 3996847 w 8023328"/>
              <a:gd name="connsiteY1348" fmla="*/ 1083991 h 2380521"/>
              <a:gd name="connsiteX1349" fmla="*/ 4011635 w 8023328"/>
              <a:gd name="connsiteY1349" fmla="*/ 1069203 h 2380521"/>
              <a:gd name="connsiteX1350" fmla="*/ 3939871 w 8023328"/>
              <a:gd name="connsiteY1350" fmla="*/ 1069203 h 2380521"/>
              <a:gd name="connsiteX1351" fmla="*/ 3952268 w 8023328"/>
              <a:gd name="connsiteY1351" fmla="*/ 1083991 h 2380521"/>
              <a:gd name="connsiteX1352" fmla="*/ 3939871 w 8023328"/>
              <a:gd name="connsiteY1352" fmla="*/ 1098780 h 2380521"/>
              <a:gd name="connsiteX1353" fmla="*/ 3926015 w 8023328"/>
              <a:gd name="connsiteY1353" fmla="*/ 1083991 h 2380521"/>
              <a:gd name="connsiteX1354" fmla="*/ 3939871 w 8023328"/>
              <a:gd name="connsiteY1354" fmla="*/ 1069203 h 2380521"/>
              <a:gd name="connsiteX1355" fmla="*/ 582439 w 8023328"/>
              <a:gd name="connsiteY1355" fmla="*/ 1069203 h 2380521"/>
              <a:gd name="connsiteX1356" fmla="*/ 596295 w 8023328"/>
              <a:gd name="connsiteY1356" fmla="*/ 1083059 h 2380521"/>
              <a:gd name="connsiteX1357" fmla="*/ 582439 w 8023328"/>
              <a:gd name="connsiteY1357" fmla="*/ 1095457 h 2380521"/>
              <a:gd name="connsiteX1358" fmla="*/ 570041 w 8023328"/>
              <a:gd name="connsiteY1358" fmla="*/ 1083059 h 2380521"/>
              <a:gd name="connsiteX1359" fmla="*/ 582439 w 8023328"/>
              <a:gd name="connsiteY1359" fmla="*/ 1069203 h 2380521"/>
              <a:gd name="connsiteX1360" fmla="*/ 513628 w 8023328"/>
              <a:gd name="connsiteY1360" fmla="*/ 1069203 h 2380521"/>
              <a:gd name="connsiteX1361" fmla="*/ 528807 w 8023328"/>
              <a:gd name="connsiteY1361" fmla="*/ 1083059 h 2380521"/>
              <a:gd name="connsiteX1362" fmla="*/ 513628 w 8023328"/>
              <a:gd name="connsiteY1362" fmla="*/ 1095457 h 2380521"/>
              <a:gd name="connsiteX1363" fmla="*/ 499209 w 8023328"/>
              <a:gd name="connsiteY1363" fmla="*/ 1083059 h 2380521"/>
              <a:gd name="connsiteX1364" fmla="*/ 513628 w 8023328"/>
              <a:gd name="connsiteY1364" fmla="*/ 1069203 h 2380521"/>
              <a:gd name="connsiteX1365" fmla="*/ 439795 w 8023328"/>
              <a:gd name="connsiteY1365" fmla="*/ 1069203 h 2380521"/>
              <a:gd name="connsiteX1366" fmla="*/ 454585 w 8023328"/>
              <a:gd name="connsiteY1366" fmla="*/ 1083059 h 2380521"/>
              <a:gd name="connsiteX1367" fmla="*/ 439795 w 8023328"/>
              <a:gd name="connsiteY1367" fmla="*/ 1095457 h 2380521"/>
              <a:gd name="connsiteX1368" fmla="*/ 425007 w 8023328"/>
              <a:gd name="connsiteY1368" fmla="*/ 1083059 h 2380521"/>
              <a:gd name="connsiteX1369" fmla="*/ 439795 w 8023328"/>
              <a:gd name="connsiteY1369" fmla="*/ 1069203 h 2380521"/>
              <a:gd name="connsiteX1370" fmla="*/ 368965 w 8023328"/>
              <a:gd name="connsiteY1370" fmla="*/ 1069203 h 2380521"/>
              <a:gd name="connsiteX1371" fmla="*/ 383754 w 8023328"/>
              <a:gd name="connsiteY1371" fmla="*/ 1083059 h 2380521"/>
              <a:gd name="connsiteX1372" fmla="*/ 368965 w 8023328"/>
              <a:gd name="connsiteY1372" fmla="*/ 1095457 h 2380521"/>
              <a:gd name="connsiteX1373" fmla="*/ 354177 w 8023328"/>
              <a:gd name="connsiteY1373" fmla="*/ 1083059 h 2380521"/>
              <a:gd name="connsiteX1374" fmla="*/ 368965 w 8023328"/>
              <a:gd name="connsiteY1374" fmla="*/ 1069203 h 2380521"/>
              <a:gd name="connsiteX1375" fmla="*/ 297201 w 8023328"/>
              <a:gd name="connsiteY1375" fmla="*/ 1069203 h 2380521"/>
              <a:gd name="connsiteX1376" fmla="*/ 309599 w 8023328"/>
              <a:gd name="connsiteY1376" fmla="*/ 1083059 h 2380521"/>
              <a:gd name="connsiteX1377" fmla="*/ 297201 w 8023328"/>
              <a:gd name="connsiteY1377" fmla="*/ 1095457 h 2380521"/>
              <a:gd name="connsiteX1378" fmla="*/ 283346 w 8023328"/>
              <a:gd name="connsiteY1378" fmla="*/ 1083059 h 2380521"/>
              <a:gd name="connsiteX1379" fmla="*/ 297201 w 8023328"/>
              <a:gd name="connsiteY1379" fmla="*/ 1069203 h 2380521"/>
              <a:gd name="connsiteX1380" fmla="*/ 226372 w 8023328"/>
              <a:gd name="connsiteY1380" fmla="*/ 1069203 h 2380521"/>
              <a:gd name="connsiteX1381" fmla="*/ 238771 w 8023328"/>
              <a:gd name="connsiteY1381" fmla="*/ 1083059 h 2380521"/>
              <a:gd name="connsiteX1382" fmla="*/ 226372 w 8023328"/>
              <a:gd name="connsiteY1382" fmla="*/ 1095457 h 2380521"/>
              <a:gd name="connsiteX1383" fmla="*/ 212516 w 8023328"/>
              <a:gd name="connsiteY1383" fmla="*/ 1083059 h 2380521"/>
              <a:gd name="connsiteX1384" fmla="*/ 226372 w 8023328"/>
              <a:gd name="connsiteY1384" fmla="*/ 1069203 h 2380521"/>
              <a:gd name="connsiteX1385" fmla="*/ 154079 w 8023328"/>
              <a:gd name="connsiteY1385" fmla="*/ 1069203 h 2380521"/>
              <a:gd name="connsiteX1386" fmla="*/ 167935 w 8023328"/>
              <a:gd name="connsiteY1386" fmla="*/ 1083059 h 2380521"/>
              <a:gd name="connsiteX1387" fmla="*/ 154079 w 8023328"/>
              <a:gd name="connsiteY1387" fmla="*/ 1095457 h 2380521"/>
              <a:gd name="connsiteX1388" fmla="*/ 141682 w 8023328"/>
              <a:gd name="connsiteY1388" fmla="*/ 1083059 h 2380521"/>
              <a:gd name="connsiteX1389" fmla="*/ 154079 w 8023328"/>
              <a:gd name="connsiteY1389" fmla="*/ 1069203 h 2380521"/>
              <a:gd name="connsiteX1390" fmla="*/ 83249 w 8023328"/>
              <a:gd name="connsiteY1390" fmla="*/ 1069203 h 2380521"/>
              <a:gd name="connsiteX1391" fmla="*/ 97105 w 8023328"/>
              <a:gd name="connsiteY1391" fmla="*/ 1083059 h 2380521"/>
              <a:gd name="connsiteX1392" fmla="*/ 83249 w 8023328"/>
              <a:gd name="connsiteY1392" fmla="*/ 1095457 h 2380521"/>
              <a:gd name="connsiteX1393" fmla="*/ 70852 w 8023328"/>
              <a:gd name="connsiteY1393" fmla="*/ 1083059 h 2380521"/>
              <a:gd name="connsiteX1394" fmla="*/ 83249 w 8023328"/>
              <a:gd name="connsiteY1394" fmla="*/ 1069203 h 2380521"/>
              <a:gd name="connsiteX1395" fmla="*/ 12014 w 8023328"/>
              <a:gd name="connsiteY1395" fmla="*/ 1069203 h 2380521"/>
              <a:gd name="connsiteX1396" fmla="*/ 26255 w 8023328"/>
              <a:gd name="connsiteY1396" fmla="*/ 1083059 h 2380521"/>
              <a:gd name="connsiteX1397" fmla="*/ 12014 w 8023328"/>
              <a:gd name="connsiteY1397" fmla="*/ 1095457 h 2380521"/>
              <a:gd name="connsiteX1398" fmla="*/ 21 w 8023328"/>
              <a:gd name="connsiteY1398" fmla="*/ 1083059 h 2380521"/>
              <a:gd name="connsiteX1399" fmla="*/ 12014 w 8023328"/>
              <a:gd name="connsiteY1399" fmla="*/ 1069203 h 2380521"/>
              <a:gd name="connsiteX1400" fmla="*/ 6724405 w 8023328"/>
              <a:gd name="connsiteY1400" fmla="*/ 998371 h 2380521"/>
              <a:gd name="connsiteX1401" fmla="*/ 6738261 w 8023328"/>
              <a:gd name="connsiteY1401" fmla="*/ 1010768 h 2380521"/>
              <a:gd name="connsiteX1402" fmla="*/ 6724405 w 8023328"/>
              <a:gd name="connsiteY1402" fmla="*/ 1024625 h 2380521"/>
              <a:gd name="connsiteX1403" fmla="*/ 6712008 w 8023328"/>
              <a:gd name="connsiteY1403" fmla="*/ 1010768 h 2380521"/>
              <a:gd name="connsiteX1404" fmla="*/ 6724405 w 8023328"/>
              <a:gd name="connsiteY1404" fmla="*/ 998371 h 2380521"/>
              <a:gd name="connsiteX1405" fmla="*/ 6653576 w 8023328"/>
              <a:gd name="connsiteY1405" fmla="*/ 998371 h 2380521"/>
              <a:gd name="connsiteX1406" fmla="*/ 6667432 w 8023328"/>
              <a:gd name="connsiteY1406" fmla="*/ 1010768 h 2380521"/>
              <a:gd name="connsiteX1407" fmla="*/ 6653576 w 8023328"/>
              <a:gd name="connsiteY1407" fmla="*/ 1024625 h 2380521"/>
              <a:gd name="connsiteX1408" fmla="*/ 6641179 w 8023328"/>
              <a:gd name="connsiteY1408" fmla="*/ 1010768 h 2380521"/>
              <a:gd name="connsiteX1409" fmla="*/ 6653576 w 8023328"/>
              <a:gd name="connsiteY1409" fmla="*/ 998371 h 2380521"/>
              <a:gd name="connsiteX1410" fmla="*/ 6581764 w 8023328"/>
              <a:gd name="connsiteY1410" fmla="*/ 998371 h 2380521"/>
              <a:gd name="connsiteX1411" fmla="*/ 6596552 w 8023328"/>
              <a:gd name="connsiteY1411" fmla="*/ 1010768 h 2380521"/>
              <a:gd name="connsiteX1412" fmla="*/ 6581764 w 8023328"/>
              <a:gd name="connsiteY1412" fmla="*/ 1024625 h 2380521"/>
              <a:gd name="connsiteX1413" fmla="*/ 6566976 w 8023328"/>
              <a:gd name="connsiteY1413" fmla="*/ 1010768 h 2380521"/>
              <a:gd name="connsiteX1414" fmla="*/ 6581764 w 8023328"/>
              <a:gd name="connsiteY1414" fmla="*/ 998371 h 2380521"/>
              <a:gd name="connsiteX1415" fmla="*/ 6510933 w 8023328"/>
              <a:gd name="connsiteY1415" fmla="*/ 998371 h 2380521"/>
              <a:gd name="connsiteX1416" fmla="*/ 6525722 w 8023328"/>
              <a:gd name="connsiteY1416" fmla="*/ 1010768 h 2380521"/>
              <a:gd name="connsiteX1417" fmla="*/ 6510933 w 8023328"/>
              <a:gd name="connsiteY1417" fmla="*/ 1024625 h 2380521"/>
              <a:gd name="connsiteX1418" fmla="*/ 6496144 w 8023328"/>
              <a:gd name="connsiteY1418" fmla="*/ 1010768 h 2380521"/>
              <a:gd name="connsiteX1419" fmla="*/ 6510933 w 8023328"/>
              <a:gd name="connsiteY1419" fmla="*/ 998371 h 2380521"/>
              <a:gd name="connsiteX1420" fmla="*/ 6440492 w 8023328"/>
              <a:gd name="connsiteY1420" fmla="*/ 998371 h 2380521"/>
              <a:gd name="connsiteX1421" fmla="*/ 6454911 w 8023328"/>
              <a:gd name="connsiteY1421" fmla="*/ 1010768 h 2380521"/>
              <a:gd name="connsiteX1422" fmla="*/ 6440492 w 8023328"/>
              <a:gd name="connsiteY1422" fmla="*/ 1024625 h 2380521"/>
              <a:gd name="connsiteX1423" fmla="*/ 6425315 w 8023328"/>
              <a:gd name="connsiteY1423" fmla="*/ 1010768 h 2380521"/>
              <a:gd name="connsiteX1424" fmla="*/ 6440492 w 8023328"/>
              <a:gd name="connsiteY1424" fmla="*/ 998371 h 2380521"/>
              <a:gd name="connsiteX1425" fmla="*/ 6368340 w 8023328"/>
              <a:gd name="connsiteY1425" fmla="*/ 998371 h 2380521"/>
              <a:gd name="connsiteX1426" fmla="*/ 6380737 w 8023328"/>
              <a:gd name="connsiteY1426" fmla="*/ 1010768 h 2380521"/>
              <a:gd name="connsiteX1427" fmla="*/ 6368340 w 8023328"/>
              <a:gd name="connsiteY1427" fmla="*/ 1024625 h 2380521"/>
              <a:gd name="connsiteX1428" fmla="*/ 6354484 w 8023328"/>
              <a:gd name="connsiteY1428" fmla="*/ 1010768 h 2380521"/>
              <a:gd name="connsiteX1429" fmla="*/ 6368340 w 8023328"/>
              <a:gd name="connsiteY1429" fmla="*/ 998371 h 2380521"/>
              <a:gd name="connsiteX1430" fmla="*/ 6297511 w 8023328"/>
              <a:gd name="connsiteY1430" fmla="*/ 998371 h 2380521"/>
              <a:gd name="connsiteX1431" fmla="*/ 6309908 w 8023328"/>
              <a:gd name="connsiteY1431" fmla="*/ 1010768 h 2380521"/>
              <a:gd name="connsiteX1432" fmla="*/ 6297511 w 8023328"/>
              <a:gd name="connsiteY1432" fmla="*/ 1024625 h 2380521"/>
              <a:gd name="connsiteX1433" fmla="*/ 6283655 w 8023328"/>
              <a:gd name="connsiteY1433" fmla="*/ 1010768 h 2380521"/>
              <a:gd name="connsiteX1434" fmla="*/ 6297511 w 8023328"/>
              <a:gd name="connsiteY1434" fmla="*/ 998371 h 2380521"/>
              <a:gd name="connsiteX1435" fmla="*/ 6226679 w 8023328"/>
              <a:gd name="connsiteY1435" fmla="*/ 998371 h 2380521"/>
              <a:gd name="connsiteX1436" fmla="*/ 6239076 w 8023328"/>
              <a:gd name="connsiteY1436" fmla="*/ 1010768 h 2380521"/>
              <a:gd name="connsiteX1437" fmla="*/ 6226679 w 8023328"/>
              <a:gd name="connsiteY1437" fmla="*/ 1024625 h 2380521"/>
              <a:gd name="connsiteX1438" fmla="*/ 6212823 w 8023328"/>
              <a:gd name="connsiteY1438" fmla="*/ 1010768 h 2380521"/>
              <a:gd name="connsiteX1439" fmla="*/ 6226679 w 8023328"/>
              <a:gd name="connsiteY1439" fmla="*/ 998371 h 2380521"/>
              <a:gd name="connsiteX1440" fmla="*/ 6154391 w 8023328"/>
              <a:gd name="connsiteY1440" fmla="*/ 998371 h 2380521"/>
              <a:gd name="connsiteX1441" fmla="*/ 6168247 w 8023328"/>
              <a:gd name="connsiteY1441" fmla="*/ 1010768 h 2380521"/>
              <a:gd name="connsiteX1442" fmla="*/ 6154391 w 8023328"/>
              <a:gd name="connsiteY1442" fmla="*/ 1024625 h 2380521"/>
              <a:gd name="connsiteX1443" fmla="*/ 6141994 w 8023328"/>
              <a:gd name="connsiteY1443" fmla="*/ 1010768 h 2380521"/>
              <a:gd name="connsiteX1444" fmla="*/ 6154391 w 8023328"/>
              <a:gd name="connsiteY1444" fmla="*/ 998371 h 2380521"/>
              <a:gd name="connsiteX1445" fmla="*/ 6083559 w 8023328"/>
              <a:gd name="connsiteY1445" fmla="*/ 998371 h 2380521"/>
              <a:gd name="connsiteX1446" fmla="*/ 6097415 w 8023328"/>
              <a:gd name="connsiteY1446" fmla="*/ 1010768 h 2380521"/>
              <a:gd name="connsiteX1447" fmla="*/ 6083559 w 8023328"/>
              <a:gd name="connsiteY1447" fmla="*/ 1024625 h 2380521"/>
              <a:gd name="connsiteX1448" fmla="*/ 6071162 w 8023328"/>
              <a:gd name="connsiteY1448" fmla="*/ 1010768 h 2380521"/>
              <a:gd name="connsiteX1449" fmla="*/ 6083559 w 8023328"/>
              <a:gd name="connsiteY1449" fmla="*/ 998371 h 2380521"/>
              <a:gd name="connsiteX1450" fmla="*/ 6009356 w 8023328"/>
              <a:gd name="connsiteY1450" fmla="*/ 998371 h 2380521"/>
              <a:gd name="connsiteX1451" fmla="*/ 6023212 w 8023328"/>
              <a:gd name="connsiteY1451" fmla="*/ 1010768 h 2380521"/>
              <a:gd name="connsiteX1452" fmla="*/ 6009356 w 8023328"/>
              <a:gd name="connsiteY1452" fmla="*/ 1024625 h 2380521"/>
              <a:gd name="connsiteX1453" fmla="*/ 5996959 w 8023328"/>
              <a:gd name="connsiteY1453" fmla="*/ 1010768 h 2380521"/>
              <a:gd name="connsiteX1454" fmla="*/ 6009356 w 8023328"/>
              <a:gd name="connsiteY1454" fmla="*/ 998371 h 2380521"/>
              <a:gd name="connsiteX1455" fmla="*/ 5940548 w 8023328"/>
              <a:gd name="connsiteY1455" fmla="*/ 998371 h 2380521"/>
              <a:gd name="connsiteX1456" fmla="*/ 5955726 w 8023328"/>
              <a:gd name="connsiteY1456" fmla="*/ 1010768 h 2380521"/>
              <a:gd name="connsiteX1457" fmla="*/ 5940548 w 8023328"/>
              <a:gd name="connsiteY1457" fmla="*/ 1024625 h 2380521"/>
              <a:gd name="connsiteX1458" fmla="*/ 5926130 w 8023328"/>
              <a:gd name="connsiteY1458" fmla="*/ 1010768 h 2380521"/>
              <a:gd name="connsiteX1459" fmla="*/ 5940548 w 8023328"/>
              <a:gd name="connsiteY1459" fmla="*/ 998371 h 2380521"/>
              <a:gd name="connsiteX1460" fmla="*/ 5870088 w 8023328"/>
              <a:gd name="connsiteY1460" fmla="*/ 998371 h 2380521"/>
              <a:gd name="connsiteX1461" fmla="*/ 5884877 w 8023328"/>
              <a:gd name="connsiteY1461" fmla="*/ 1010768 h 2380521"/>
              <a:gd name="connsiteX1462" fmla="*/ 5870088 w 8023328"/>
              <a:gd name="connsiteY1462" fmla="*/ 1024625 h 2380521"/>
              <a:gd name="connsiteX1463" fmla="*/ 5855299 w 8023328"/>
              <a:gd name="connsiteY1463" fmla="*/ 1010768 h 2380521"/>
              <a:gd name="connsiteX1464" fmla="*/ 5870088 w 8023328"/>
              <a:gd name="connsiteY1464" fmla="*/ 998371 h 2380521"/>
              <a:gd name="connsiteX1465" fmla="*/ 5799257 w 8023328"/>
              <a:gd name="connsiteY1465" fmla="*/ 998371 h 2380521"/>
              <a:gd name="connsiteX1466" fmla="*/ 5814045 w 8023328"/>
              <a:gd name="connsiteY1466" fmla="*/ 1010768 h 2380521"/>
              <a:gd name="connsiteX1467" fmla="*/ 5799257 w 8023328"/>
              <a:gd name="connsiteY1467" fmla="*/ 1024625 h 2380521"/>
              <a:gd name="connsiteX1468" fmla="*/ 5784469 w 8023328"/>
              <a:gd name="connsiteY1468" fmla="*/ 1010768 h 2380521"/>
              <a:gd name="connsiteX1469" fmla="*/ 5799257 w 8023328"/>
              <a:gd name="connsiteY1469" fmla="*/ 998371 h 2380521"/>
              <a:gd name="connsiteX1470" fmla="*/ 5724122 w 8023328"/>
              <a:gd name="connsiteY1470" fmla="*/ 998371 h 2380521"/>
              <a:gd name="connsiteX1471" fmla="*/ 5736519 w 8023328"/>
              <a:gd name="connsiteY1471" fmla="*/ 1010768 h 2380521"/>
              <a:gd name="connsiteX1472" fmla="*/ 5724122 w 8023328"/>
              <a:gd name="connsiteY1472" fmla="*/ 1024625 h 2380521"/>
              <a:gd name="connsiteX1473" fmla="*/ 5710266 w 8023328"/>
              <a:gd name="connsiteY1473" fmla="*/ 1010768 h 2380521"/>
              <a:gd name="connsiteX1474" fmla="*/ 5724122 w 8023328"/>
              <a:gd name="connsiteY1474" fmla="*/ 998371 h 2380521"/>
              <a:gd name="connsiteX1475" fmla="*/ 5653291 w 8023328"/>
              <a:gd name="connsiteY1475" fmla="*/ 998371 h 2380521"/>
              <a:gd name="connsiteX1476" fmla="*/ 5665688 w 8023328"/>
              <a:gd name="connsiteY1476" fmla="*/ 1012227 h 2380521"/>
              <a:gd name="connsiteX1477" fmla="*/ 5653291 w 8023328"/>
              <a:gd name="connsiteY1477" fmla="*/ 1024625 h 2380521"/>
              <a:gd name="connsiteX1478" fmla="*/ 5639435 w 8023328"/>
              <a:gd name="connsiteY1478" fmla="*/ 1012227 h 2380521"/>
              <a:gd name="connsiteX1479" fmla="*/ 5653291 w 8023328"/>
              <a:gd name="connsiteY1479" fmla="*/ 998371 h 2380521"/>
              <a:gd name="connsiteX1480" fmla="*/ 5581002 w 8023328"/>
              <a:gd name="connsiteY1480" fmla="*/ 998371 h 2380521"/>
              <a:gd name="connsiteX1481" fmla="*/ 5594858 w 8023328"/>
              <a:gd name="connsiteY1481" fmla="*/ 1012227 h 2380521"/>
              <a:gd name="connsiteX1482" fmla="*/ 5581002 w 8023328"/>
              <a:gd name="connsiteY1482" fmla="*/ 1024625 h 2380521"/>
              <a:gd name="connsiteX1483" fmla="*/ 5568605 w 8023328"/>
              <a:gd name="connsiteY1483" fmla="*/ 1012227 h 2380521"/>
              <a:gd name="connsiteX1484" fmla="*/ 5581002 w 8023328"/>
              <a:gd name="connsiteY1484" fmla="*/ 998371 h 2380521"/>
              <a:gd name="connsiteX1485" fmla="*/ 5510171 w 8023328"/>
              <a:gd name="connsiteY1485" fmla="*/ 998371 h 2380521"/>
              <a:gd name="connsiteX1486" fmla="*/ 5524027 w 8023328"/>
              <a:gd name="connsiteY1486" fmla="*/ 1012227 h 2380521"/>
              <a:gd name="connsiteX1487" fmla="*/ 5510171 w 8023328"/>
              <a:gd name="connsiteY1487" fmla="*/ 1024625 h 2380521"/>
              <a:gd name="connsiteX1488" fmla="*/ 5497774 w 8023328"/>
              <a:gd name="connsiteY1488" fmla="*/ 1012227 h 2380521"/>
              <a:gd name="connsiteX1489" fmla="*/ 5510171 w 8023328"/>
              <a:gd name="connsiteY1489" fmla="*/ 998371 h 2380521"/>
              <a:gd name="connsiteX1490" fmla="*/ 5438937 w 8023328"/>
              <a:gd name="connsiteY1490" fmla="*/ 998371 h 2380521"/>
              <a:gd name="connsiteX1491" fmla="*/ 5453178 w 8023328"/>
              <a:gd name="connsiteY1491" fmla="*/ 1012227 h 2380521"/>
              <a:gd name="connsiteX1492" fmla="*/ 5438937 w 8023328"/>
              <a:gd name="connsiteY1492" fmla="*/ 1024625 h 2380521"/>
              <a:gd name="connsiteX1493" fmla="*/ 5426945 w 8023328"/>
              <a:gd name="connsiteY1493" fmla="*/ 1012227 h 2380521"/>
              <a:gd name="connsiteX1494" fmla="*/ 5438937 w 8023328"/>
              <a:gd name="connsiteY1494" fmla="*/ 998371 h 2380521"/>
              <a:gd name="connsiteX1495" fmla="*/ 5367530 w 8023328"/>
              <a:gd name="connsiteY1495" fmla="*/ 998371 h 2380521"/>
              <a:gd name="connsiteX1496" fmla="*/ 5382318 w 8023328"/>
              <a:gd name="connsiteY1496" fmla="*/ 1012227 h 2380521"/>
              <a:gd name="connsiteX1497" fmla="*/ 5367530 w 8023328"/>
              <a:gd name="connsiteY1497" fmla="*/ 1024625 h 2380521"/>
              <a:gd name="connsiteX1498" fmla="*/ 5352742 w 8023328"/>
              <a:gd name="connsiteY1498" fmla="*/ 1012227 h 2380521"/>
              <a:gd name="connsiteX1499" fmla="*/ 5367530 w 8023328"/>
              <a:gd name="connsiteY1499" fmla="*/ 998371 h 2380521"/>
              <a:gd name="connsiteX1500" fmla="*/ 5296699 w 8023328"/>
              <a:gd name="connsiteY1500" fmla="*/ 998371 h 2380521"/>
              <a:gd name="connsiteX1501" fmla="*/ 5311488 w 8023328"/>
              <a:gd name="connsiteY1501" fmla="*/ 1012227 h 2380521"/>
              <a:gd name="connsiteX1502" fmla="*/ 5296699 w 8023328"/>
              <a:gd name="connsiteY1502" fmla="*/ 1024625 h 2380521"/>
              <a:gd name="connsiteX1503" fmla="*/ 5281910 w 8023328"/>
              <a:gd name="connsiteY1503" fmla="*/ 1012227 h 2380521"/>
              <a:gd name="connsiteX1504" fmla="*/ 5296699 w 8023328"/>
              <a:gd name="connsiteY1504" fmla="*/ 998371 h 2380521"/>
              <a:gd name="connsiteX1505" fmla="*/ 5225869 w 8023328"/>
              <a:gd name="connsiteY1505" fmla="*/ 998371 h 2380521"/>
              <a:gd name="connsiteX1506" fmla="*/ 5240657 w 8023328"/>
              <a:gd name="connsiteY1506" fmla="*/ 1012227 h 2380521"/>
              <a:gd name="connsiteX1507" fmla="*/ 5225869 w 8023328"/>
              <a:gd name="connsiteY1507" fmla="*/ 1024625 h 2380521"/>
              <a:gd name="connsiteX1508" fmla="*/ 5211081 w 8023328"/>
              <a:gd name="connsiteY1508" fmla="*/ 1012227 h 2380521"/>
              <a:gd name="connsiteX1509" fmla="*/ 5225869 w 8023328"/>
              <a:gd name="connsiteY1509" fmla="*/ 998371 h 2380521"/>
              <a:gd name="connsiteX1510" fmla="*/ 5154105 w 8023328"/>
              <a:gd name="connsiteY1510" fmla="*/ 998371 h 2380521"/>
              <a:gd name="connsiteX1511" fmla="*/ 5166502 w 8023328"/>
              <a:gd name="connsiteY1511" fmla="*/ 1012227 h 2380521"/>
              <a:gd name="connsiteX1512" fmla="*/ 5154105 w 8023328"/>
              <a:gd name="connsiteY1512" fmla="*/ 1024625 h 2380521"/>
              <a:gd name="connsiteX1513" fmla="*/ 5140249 w 8023328"/>
              <a:gd name="connsiteY1513" fmla="*/ 1012227 h 2380521"/>
              <a:gd name="connsiteX1514" fmla="*/ 5154105 w 8023328"/>
              <a:gd name="connsiteY1514" fmla="*/ 998371 h 2380521"/>
              <a:gd name="connsiteX1515" fmla="*/ 5083276 w 8023328"/>
              <a:gd name="connsiteY1515" fmla="*/ 998371 h 2380521"/>
              <a:gd name="connsiteX1516" fmla="*/ 5095673 w 8023328"/>
              <a:gd name="connsiteY1516" fmla="*/ 1012227 h 2380521"/>
              <a:gd name="connsiteX1517" fmla="*/ 5083276 w 8023328"/>
              <a:gd name="connsiteY1517" fmla="*/ 1024625 h 2380521"/>
              <a:gd name="connsiteX1518" fmla="*/ 5069420 w 8023328"/>
              <a:gd name="connsiteY1518" fmla="*/ 1012227 h 2380521"/>
              <a:gd name="connsiteX1519" fmla="*/ 5083276 w 8023328"/>
              <a:gd name="connsiteY1519" fmla="*/ 998371 h 2380521"/>
              <a:gd name="connsiteX1520" fmla="*/ 5012445 w 8023328"/>
              <a:gd name="connsiteY1520" fmla="*/ 998371 h 2380521"/>
              <a:gd name="connsiteX1521" fmla="*/ 5024842 w 8023328"/>
              <a:gd name="connsiteY1521" fmla="*/ 1012227 h 2380521"/>
              <a:gd name="connsiteX1522" fmla="*/ 5012445 w 8023328"/>
              <a:gd name="connsiteY1522" fmla="*/ 1024625 h 2380521"/>
              <a:gd name="connsiteX1523" fmla="*/ 4998589 w 8023328"/>
              <a:gd name="connsiteY1523" fmla="*/ 1012227 h 2380521"/>
              <a:gd name="connsiteX1524" fmla="*/ 5012445 w 8023328"/>
              <a:gd name="connsiteY1524" fmla="*/ 998371 h 2380521"/>
              <a:gd name="connsiteX1525" fmla="*/ 4940157 w 8023328"/>
              <a:gd name="connsiteY1525" fmla="*/ 998371 h 2380521"/>
              <a:gd name="connsiteX1526" fmla="*/ 4954013 w 8023328"/>
              <a:gd name="connsiteY1526" fmla="*/ 1012227 h 2380521"/>
              <a:gd name="connsiteX1527" fmla="*/ 4940157 w 8023328"/>
              <a:gd name="connsiteY1527" fmla="*/ 1024625 h 2380521"/>
              <a:gd name="connsiteX1528" fmla="*/ 4927760 w 8023328"/>
              <a:gd name="connsiteY1528" fmla="*/ 1012227 h 2380521"/>
              <a:gd name="connsiteX1529" fmla="*/ 4940157 w 8023328"/>
              <a:gd name="connsiteY1529" fmla="*/ 998371 h 2380521"/>
              <a:gd name="connsiteX1530" fmla="*/ 4865953 w 8023328"/>
              <a:gd name="connsiteY1530" fmla="*/ 998371 h 2380521"/>
              <a:gd name="connsiteX1531" fmla="*/ 4879809 w 8023328"/>
              <a:gd name="connsiteY1531" fmla="*/ 1012227 h 2380521"/>
              <a:gd name="connsiteX1532" fmla="*/ 4865953 w 8023328"/>
              <a:gd name="connsiteY1532" fmla="*/ 1024625 h 2380521"/>
              <a:gd name="connsiteX1533" fmla="*/ 4853556 w 8023328"/>
              <a:gd name="connsiteY1533" fmla="*/ 1012227 h 2380521"/>
              <a:gd name="connsiteX1534" fmla="*/ 4865953 w 8023328"/>
              <a:gd name="connsiteY1534" fmla="*/ 998371 h 2380521"/>
              <a:gd name="connsiteX1535" fmla="*/ 4797514 w 8023328"/>
              <a:gd name="connsiteY1535" fmla="*/ 998371 h 2380521"/>
              <a:gd name="connsiteX1536" fmla="*/ 4812303 w 8023328"/>
              <a:gd name="connsiteY1536" fmla="*/ 1012227 h 2380521"/>
              <a:gd name="connsiteX1537" fmla="*/ 4797514 w 8023328"/>
              <a:gd name="connsiteY1537" fmla="*/ 1024625 h 2380521"/>
              <a:gd name="connsiteX1538" fmla="*/ 4782725 w 8023328"/>
              <a:gd name="connsiteY1538" fmla="*/ 1012227 h 2380521"/>
              <a:gd name="connsiteX1539" fmla="*/ 4797514 w 8023328"/>
              <a:gd name="connsiteY1539" fmla="*/ 998371 h 2380521"/>
              <a:gd name="connsiteX1540" fmla="*/ 4726684 w 8023328"/>
              <a:gd name="connsiteY1540" fmla="*/ 998371 h 2380521"/>
              <a:gd name="connsiteX1541" fmla="*/ 4741472 w 8023328"/>
              <a:gd name="connsiteY1541" fmla="*/ 1012227 h 2380521"/>
              <a:gd name="connsiteX1542" fmla="*/ 4726684 w 8023328"/>
              <a:gd name="connsiteY1542" fmla="*/ 1024625 h 2380521"/>
              <a:gd name="connsiteX1543" fmla="*/ 4711896 w 8023328"/>
              <a:gd name="connsiteY1543" fmla="*/ 1012227 h 2380521"/>
              <a:gd name="connsiteX1544" fmla="*/ 4726684 w 8023328"/>
              <a:gd name="connsiteY1544" fmla="*/ 998371 h 2380521"/>
              <a:gd name="connsiteX1545" fmla="*/ 4655853 w 8023328"/>
              <a:gd name="connsiteY1545" fmla="*/ 998371 h 2380521"/>
              <a:gd name="connsiteX1546" fmla="*/ 4670642 w 8023328"/>
              <a:gd name="connsiteY1546" fmla="*/ 1012227 h 2380521"/>
              <a:gd name="connsiteX1547" fmla="*/ 4655853 w 8023328"/>
              <a:gd name="connsiteY1547" fmla="*/ 1024625 h 2380521"/>
              <a:gd name="connsiteX1548" fmla="*/ 4641064 w 8023328"/>
              <a:gd name="connsiteY1548" fmla="*/ 1012227 h 2380521"/>
              <a:gd name="connsiteX1549" fmla="*/ 4655853 w 8023328"/>
              <a:gd name="connsiteY1549" fmla="*/ 998371 h 2380521"/>
              <a:gd name="connsiteX1550" fmla="*/ 4584091 w 8023328"/>
              <a:gd name="connsiteY1550" fmla="*/ 998371 h 2380521"/>
              <a:gd name="connsiteX1551" fmla="*/ 4596488 w 8023328"/>
              <a:gd name="connsiteY1551" fmla="*/ 1012227 h 2380521"/>
              <a:gd name="connsiteX1552" fmla="*/ 4584091 w 8023328"/>
              <a:gd name="connsiteY1552" fmla="*/ 1024625 h 2380521"/>
              <a:gd name="connsiteX1553" fmla="*/ 4570235 w 8023328"/>
              <a:gd name="connsiteY1553" fmla="*/ 1012227 h 2380521"/>
              <a:gd name="connsiteX1554" fmla="*/ 4584091 w 8023328"/>
              <a:gd name="connsiteY1554" fmla="*/ 998371 h 2380521"/>
              <a:gd name="connsiteX1555" fmla="*/ 4513260 w 8023328"/>
              <a:gd name="connsiteY1555" fmla="*/ 998371 h 2380521"/>
              <a:gd name="connsiteX1556" fmla="*/ 4525657 w 8023328"/>
              <a:gd name="connsiteY1556" fmla="*/ 1012227 h 2380521"/>
              <a:gd name="connsiteX1557" fmla="*/ 4513260 w 8023328"/>
              <a:gd name="connsiteY1557" fmla="*/ 1024625 h 2380521"/>
              <a:gd name="connsiteX1558" fmla="*/ 4499404 w 8023328"/>
              <a:gd name="connsiteY1558" fmla="*/ 1012227 h 2380521"/>
              <a:gd name="connsiteX1559" fmla="*/ 4513260 w 8023328"/>
              <a:gd name="connsiteY1559" fmla="*/ 998371 h 2380521"/>
              <a:gd name="connsiteX1560" fmla="*/ 4439056 w 8023328"/>
              <a:gd name="connsiteY1560" fmla="*/ 998371 h 2380521"/>
              <a:gd name="connsiteX1561" fmla="*/ 4451453 w 8023328"/>
              <a:gd name="connsiteY1561" fmla="*/ 1012227 h 2380521"/>
              <a:gd name="connsiteX1562" fmla="*/ 4439056 w 8023328"/>
              <a:gd name="connsiteY1562" fmla="*/ 1024625 h 2380521"/>
              <a:gd name="connsiteX1563" fmla="*/ 4425200 w 8023328"/>
              <a:gd name="connsiteY1563" fmla="*/ 1012227 h 2380521"/>
              <a:gd name="connsiteX1564" fmla="*/ 4439056 w 8023328"/>
              <a:gd name="connsiteY1564" fmla="*/ 998371 h 2380521"/>
              <a:gd name="connsiteX1565" fmla="*/ 4366768 w 8023328"/>
              <a:gd name="connsiteY1565" fmla="*/ 998371 h 2380521"/>
              <a:gd name="connsiteX1566" fmla="*/ 4380624 w 8023328"/>
              <a:gd name="connsiteY1566" fmla="*/ 1012227 h 2380521"/>
              <a:gd name="connsiteX1567" fmla="*/ 4366768 w 8023328"/>
              <a:gd name="connsiteY1567" fmla="*/ 1024625 h 2380521"/>
              <a:gd name="connsiteX1568" fmla="*/ 4354371 w 8023328"/>
              <a:gd name="connsiteY1568" fmla="*/ 1012227 h 2380521"/>
              <a:gd name="connsiteX1569" fmla="*/ 4366768 w 8023328"/>
              <a:gd name="connsiteY1569" fmla="*/ 998371 h 2380521"/>
              <a:gd name="connsiteX1570" fmla="*/ 4295937 w 8023328"/>
              <a:gd name="connsiteY1570" fmla="*/ 998371 h 2380521"/>
              <a:gd name="connsiteX1571" fmla="*/ 4309793 w 8023328"/>
              <a:gd name="connsiteY1571" fmla="*/ 1012227 h 2380521"/>
              <a:gd name="connsiteX1572" fmla="*/ 4295937 w 8023328"/>
              <a:gd name="connsiteY1572" fmla="*/ 1024625 h 2380521"/>
              <a:gd name="connsiteX1573" fmla="*/ 4283540 w 8023328"/>
              <a:gd name="connsiteY1573" fmla="*/ 1012227 h 2380521"/>
              <a:gd name="connsiteX1574" fmla="*/ 4295937 w 8023328"/>
              <a:gd name="connsiteY1574" fmla="*/ 998371 h 2380521"/>
              <a:gd name="connsiteX1575" fmla="*/ 4225107 w 8023328"/>
              <a:gd name="connsiteY1575" fmla="*/ 998371 h 2380521"/>
              <a:gd name="connsiteX1576" fmla="*/ 4238963 w 8023328"/>
              <a:gd name="connsiteY1576" fmla="*/ 1012227 h 2380521"/>
              <a:gd name="connsiteX1577" fmla="*/ 4225107 w 8023328"/>
              <a:gd name="connsiteY1577" fmla="*/ 1024625 h 2380521"/>
              <a:gd name="connsiteX1578" fmla="*/ 4212710 w 8023328"/>
              <a:gd name="connsiteY1578" fmla="*/ 1012227 h 2380521"/>
              <a:gd name="connsiteX1579" fmla="*/ 4225107 w 8023328"/>
              <a:gd name="connsiteY1579" fmla="*/ 998371 h 2380521"/>
              <a:gd name="connsiteX1580" fmla="*/ 4153295 w 8023328"/>
              <a:gd name="connsiteY1580" fmla="*/ 998371 h 2380521"/>
              <a:gd name="connsiteX1581" fmla="*/ 4168083 w 8023328"/>
              <a:gd name="connsiteY1581" fmla="*/ 1012227 h 2380521"/>
              <a:gd name="connsiteX1582" fmla="*/ 4153295 w 8023328"/>
              <a:gd name="connsiteY1582" fmla="*/ 1024625 h 2380521"/>
              <a:gd name="connsiteX1583" fmla="*/ 4138507 w 8023328"/>
              <a:gd name="connsiteY1583" fmla="*/ 1012227 h 2380521"/>
              <a:gd name="connsiteX1584" fmla="*/ 4153295 w 8023328"/>
              <a:gd name="connsiteY1584" fmla="*/ 998371 h 2380521"/>
              <a:gd name="connsiteX1585" fmla="*/ 4082465 w 8023328"/>
              <a:gd name="connsiteY1585" fmla="*/ 998371 h 2380521"/>
              <a:gd name="connsiteX1586" fmla="*/ 4097254 w 8023328"/>
              <a:gd name="connsiteY1586" fmla="*/ 1012227 h 2380521"/>
              <a:gd name="connsiteX1587" fmla="*/ 4082465 w 8023328"/>
              <a:gd name="connsiteY1587" fmla="*/ 1024625 h 2380521"/>
              <a:gd name="connsiteX1588" fmla="*/ 4067676 w 8023328"/>
              <a:gd name="connsiteY1588" fmla="*/ 1012227 h 2380521"/>
              <a:gd name="connsiteX1589" fmla="*/ 4082465 w 8023328"/>
              <a:gd name="connsiteY1589" fmla="*/ 998371 h 2380521"/>
              <a:gd name="connsiteX1590" fmla="*/ 4011635 w 8023328"/>
              <a:gd name="connsiteY1590" fmla="*/ 998371 h 2380521"/>
              <a:gd name="connsiteX1591" fmla="*/ 4026423 w 8023328"/>
              <a:gd name="connsiteY1591" fmla="*/ 1012227 h 2380521"/>
              <a:gd name="connsiteX1592" fmla="*/ 4011635 w 8023328"/>
              <a:gd name="connsiteY1592" fmla="*/ 1024625 h 2380521"/>
              <a:gd name="connsiteX1593" fmla="*/ 3996847 w 8023328"/>
              <a:gd name="connsiteY1593" fmla="*/ 1012227 h 2380521"/>
              <a:gd name="connsiteX1594" fmla="*/ 4011635 w 8023328"/>
              <a:gd name="connsiteY1594" fmla="*/ 998371 h 2380521"/>
              <a:gd name="connsiteX1595" fmla="*/ 3939871 w 8023328"/>
              <a:gd name="connsiteY1595" fmla="*/ 998371 h 2380521"/>
              <a:gd name="connsiteX1596" fmla="*/ 3952268 w 8023328"/>
              <a:gd name="connsiteY1596" fmla="*/ 1012227 h 2380521"/>
              <a:gd name="connsiteX1597" fmla="*/ 3939871 w 8023328"/>
              <a:gd name="connsiteY1597" fmla="*/ 1024625 h 2380521"/>
              <a:gd name="connsiteX1598" fmla="*/ 3926015 w 8023328"/>
              <a:gd name="connsiteY1598" fmla="*/ 1012227 h 2380521"/>
              <a:gd name="connsiteX1599" fmla="*/ 3939871 w 8023328"/>
              <a:gd name="connsiteY1599" fmla="*/ 998371 h 2380521"/>
              <a:gd name="connsiteX1600" fmla="*/ 3869042 w 8023328"/>
              <a:gd name="connsiteY1600" fmla="*/ 998371 h 2380521"/>
              <a:gd name="connsiteX1601" fmla="*/ 3881439 w 8023328"/>
              <a:gd name="connsiteY1601" fmla="*/ 1013160 h 2380521"/>
              <a:gd name="connsiteX1602" fmla="*/ 3869042 w 8023328"/>
              <a:gd name="connsiteY1602" fmla="*/ 1027949 h 2380521"/>
              <a:gd name="connsiteX1603" fmla="*/ 3855186 w 8023328"/>
              <a:gd name="connsiteY1603" fmla="*/ 1013160 h 2380521"/>
              <a:gd name="connsiteX1604" fmla="*/ 3869042 w 8023328"/>
              <a:gd name="connsiteY1604" fmla="*/ 998371 h 2380521"/>
              <a:gd name="connsiteX1605" fmla="*/ 3798211 w 8023328"/>
              <a:gd name="connsiteY1605" fmla="*/ 998371 h 2380521"/>
              <a:gd name="connsiteX1606" fmla="*/ 3810608 w 8023328"/>
              <a:gd name="connsiteY1606" fmla="*/ 1013160 h 2380521"/>
              <a:gd name="connsiteX1607" fmla="*/ 3798211 w 8023328"/>
              <a:gd name="connsiteY1607" fmla="*/ 1027949 h 2380521"/>
              <a:gd name="connsiteX1608" fmla="*/ 3784355 w 8023328"/>
              <a:gd name="connsiteY1608" fmla="*/ 1013160 h 2380521"/>
              <a:gd name="connsiteX1609" fmla="*/ 3798211 w 8023328"/>
              <a:gd name="connsiteY1609" fmla="*/ 998371 h 2380521"/>
              <a:gd name="connsiteX1610" fmla="*/ 3725922 w 8023328"/>
              <a:gd name="connsiteY1610" fmla="*/ 998371 h 2380521"/>
              <a:gd name="connsiteX1611" fmla="*/ 3739778 w 8023328"/>
              <a:gd name="connsiteY1611" fmla="*/ 1013160 h 2380521"/>
              <a:gd name="connsiteX1612" fmla="*/ 3725922 w 8023328"/>
              <a:gd name="connsiteY1612" fmla="*/ 1027949 h 2380521"/>
              <a:gd name="connsiteX1613" fmla="*/ 3713525 w 8023328"/>
              <a:gd name="connsiteY1613" fmla="*/ 1013160 h 2380521"/>
              <a:gd name="connsiteX1614" fmla="*/ 3725922 w 8023328"/>
              <a:gd name="connsiteY1614" fmla="*/ 998371 h 2380521"/>
              <a:gd name="connsiteX1615" fmla="*/ 724105 w 8023328"/>
              <a:gd name="connsiteY1615" fmla="*/ 998371 h 2380521"/>
              <a:gd name="connsiteX1616" fmla="*/ 737962 w 8023328"/>
              <a:gd name="connsiteY1616" fmla="*/ 1010768 h 2380521"/>
              <a:gd name="connsiteX1617" fmla="*/ 724105 w 8023328"/>
              <a:gd name="connsiteY1617" fmla="*/ 1024625 h 2380521"/>
              <a:gd name="connsiteX1618" fmla="*/ 711707 w 8023328"/>
              <a:gd name="connsiteY1618" fmla="*/ 1010768 h 2380521"/>
              <a:gd name="connsiteX1619" fmla="*/ 724105 w 8023328"/>
              <a:gd name="connsiteY1619" fmla="*/ 998371 h 2380521"/>
              <a:gd name="connsiteX1620" fmla="*/ 653274 w 8023328"/>
              <a:gd name="connsiteY1620" fmla="*/ 998371 h 2380521"/>
              <a:gd name="connsiteX1621" fmla="*/ 667129 w 8023328"/>
              <a:gd name="connsiteY1621" fmla="*/ 1010768 h 2380521"/>
              <a:gd name="connsiteX1622" fmla="*/ 653274 w 8023328"/>
              <a:gd name="connsiteY1622" fmla="*/ 1024625 h 2380521"/>
              <a:gd name="connsiteX1623" fmla="*/ 640877 w 8023328"/>
              <a:gd name="connsiteY1623" fmla="*/ 1010768 h 2380521"/>
              <a:gd name="connsiteX1624" fmla="*/ 653274 w 8023328"/>
              <a:gd name="connsiteY1624" fmla="*/ 998371 h 2380521"/>
              <a:gd name="connsiteX1625" fmla="*/ 582446 w 8023328"/>
              <a:gd name="connsiteY1625" fmla="*/ 998371 h 2380521"/>
              <a:gd name="connsiteX1626" fmla="*/ 596301 w 8023328"/>
              <a:gd name="connsiteY1626" fmla="*/ 1010768 h 2380521"/>
              <a:gd name="connsiteX1627" fmla="*/ 582446 w 8023328"/>
              <a:gd name="connsiteY1627" fmla="*/ 1024625 h 2380521"/>
              <a:gd name="connsiteX1628" fmla="*/ 570047 w 8023328"/>
              <a:gd name="connsiteY1628" fmla="*/ 1010768 h 2380521"/>
              <a:gd name="connsiteX1629" fmla="*/ 582446 w 8023328"/>
              <a:gd name="connsiteY1629" fmla="*/ 998371 h 2380521"/>
              <a:gd name="connsiteX1630" fmla="*/ 513636 w 8023328"/>
              <a:gd name="connsiteY1630" fmla="*/ 998371 h 2380521"/>
              <a:gd name="connsiteX1631" fmla="*/ 528813 w 8023328"/>
              <a:gd name="connsiteY1631" fmla="*/ 1010768 h 2380521"/>
              <a:gd name="connsiteX1632" fmla="*/ 513636 w 8023328"/>
              <a:gd name="connsiteY1632" fmla="*/ 1024625 h 2380521"/>
              <a:gd name="connsiteX1633" fmla="*/ 499216 w 8023328"/>
              <a:gd name="connsiteY1633" fmla="*/ 1010768 h 2380521"/>
              <a:gd name="connsiteX1634" fmla="*/ 513636 w 8023328"/>
              <a:gd name="connsiteY1634" fmla="*/ 998371 h 2380521"/>
              <a:gd name="connsiteX1635" fmla="*/ 439802 w 8023328"/>
              <a:gd name="connsiteY1635" fmla="*/ 998371 h 2380521"/>
              <a:gd name="connsiteX1636" fmla="*/ 454592 w 8023328"/>
              <a:gd name="connsiteY1636" fmla="*/ 1010768 h 2380521"/>
              <a:gd name="connsiteX1637" fmla="*/ 439802 w 8023328"/>
              <a:gd name="connsiteY1637" fmla="*/ 1024625 h 2380521"/>
              <a:gd name="connsiteX1638" fmla="*/ 425014 w 8023328"/>
              <a:gd name="connsiteY1638" fmla="*/ 1010768 h 2380521"/>
              <a:gd name="connsiteX1639" fmla="*/ 439802 w 8023328"/>
              <a:gd name="connsiteY1639" fmla="*/ 998371 h 2380521"/>
              <a:gd name="connsiteX1640" fmla="*/ 368040 w 8023328"/>
              <a:gd name="connsiteY1640" fmla="*/ 998371 h 2380521"/>
              <a:gd name="connsiteX1641" fmla="*/ 380438 w 8023328"/>
              <a:gd name="connsiteY1641" fmla="*/ 1012227 h 2380521"/>
              <a:gd name="connsiteX1642" fmla="*/ 368040 w 8023328"/>
              <a:gd name="connsiteY1642" fmla="*/ 1024625 h 2380521"/>
              <a:gd name="connsiteX1643" fmla="*/ 354183 w 8023328"/>
              <a:gd name="connsiteY1643" fmla="*/ 1012227 h 2380521"/>
              <a:gd name="connsiteX1644" fmla="*/ 368040 w 8023328"/>
              <a:gd name="connsiteY1644" fmla="*/ 998371 h 2380521"/>
              <a:gd name="connsiteX1645" fmla="*/ 297208 w 8023328"/>
              <a:gd name="connsiteY1645" fmla="*/ 998371 h 2380521"/>
              <a:gd name="connsiteX1646" fmla="*/ 309606 w 8023328"/>
              <a:gd name="connsiteY1646" fmla="*/ 1012227 h 2380521"/>
              <a:gd name="connsiteX1647" fmla="*/ 297208 w 8023328"/>
              <a:gd name="connsiteY1647" fmla="*/ 1024625 h 2380521"/>
              <a:gd name="connsiteX1648" fmla="*/ 283352 w 8023328"/>
              <a:gd name="connsiteY1648" fmla="*/ 1012227 h 2380521"/>
              <a:gd name="connsiteX1649" fmla="*/ 297208 w 8023328"/>
              <a:gd name="connsiteY1649" fmla="*/ 998371 h 2380521"/>
              <a:gd name="connsiteX1650" fmla="*/ 226379 w 8023328"/>
              <a:gd name="connsiteY1650" fmla="*/ 998371 h 2380521"/>
              <a:gd name="connsiteX1651" fmla="*/ 238778 w 8023328"/>
              <a:gd name="connsiteY1651" fmla="*/ 1012227 h 2380521"/>
              <a:gd name="connsiteX1652" fmla="*/ 226379 w 8023328"/>
              <a:gd name="connsiteY1652" fmla="*/ 1024625 h 2380521"/>
              <a:gd name="connsiteX1653" fmla="*/ 212523 w 8023328"/>
              <a:gd name="connsiteY1653" fmla="*/ 1012227 h 2380521"/>
              <a:gd name="connsiteX1654" fmla="*/ 226379 w 8023328"/>
              <a:gd name="connsiteY1654" fmla="*/ 998371 h 2380521"/>
              <a:gd name="connsiteX1655" fmla="*/ 154085 w 8023328"/>
              <a:gd name="connsiteY1655" fmla="*/ 998371 h 2380521"/>
              <a:gd name="connsiteX1656" fmla="*/ 167941 w 8023328"/>
              <a:gd name="connsiteY1656" fmla="*/ 1012227 h 2380521"/>
              <a:gd name="connsiteX1657" fmla="*/ 154085 w 8023328"/>
              <a:gd name="connsiteY1657" fmla="*/ 1024625 h 2380521"/>
              <a:gd name="connsiteX1658" fmla="*/ 141687 w 8023328"/>
              <a:gd name="connsiteY1658" fmla="*/ 1012227 h 2380521"/>
              <a:gd name="connsiteX1659" fmla="*/ 154085 w 8023328"/>
              <a:gd name="connsiteY1659" fmla="*/ 998371 h 2380521"/>
              <a:gd name="connsiteX1660" fmla="*/ 83255 w 8023328"/>
              <a:gd name="connsiteY1660" fmla="*/ 998371 h 2380521"/>
              <a:gd name="connsiteX1661" fmla="*/ 97111 w 8023328"/>
              <a:gd name="connsiteY1661" fmla="*/ 1012227 h 2380521"/>
              <a:gd name="connsiteX1662" fmla="*/ 83255 w 8023328"/>
              <a:gd name="connsiteY1662" fmla="*/ 1024625 h 2380521"/>
              <a:gd name="connsiteX1663" fmla="*/ 70858 w 8023328"/>
              <a:gd name="connsiteY1663" fmla="*/ 1012227 h 2380521"/>
              <a:gd name="connsiteX1664" fmla="*/ 83255 w 8023328"/>
              <a:gd name="connsiteY1664" fmla="*/ 998371 h 2380521"/>
              <a:gd name="connsiteX1665" fmla="*/ 12019 w 8023328"/>
              <a:gd name="connsiteY1665" fmla="*/ 998371 h 2380521"/>
              <a:gd name="connsiteX1666" fmla="*/ 26260 w 8023328"/>
              <a:gd name="connsiteY1666" fmla="*/ 1012227 h 2380521"/>
              <a:gd name="connsiteX1667" fmla="*/ 12019 w 8023328"/>
              <a:gd name="connsiteY1667" fmla="*/ 1024625 h 2380521"/>
              <a:gd name="connsiteX1668" fmla="*/ 27 w 8023328"/>
              <a:gd name="connsiteY1668" fmla="*/ 1012227 h 2380521"/>
              <a:gd name="connsiteX1669" fmla="*/ 12019 w 8023328"/>
              <a:gd name="connsiteY1669" fmla="*/ 998371 h 2380521"/>
              <a:gd name="connsiteX1670" fmla="*/ 870603 w 8023328"/>
              <a:gd name="connsiteY1670" fmla="*/ 927542 h 2380521"/>
              <a:gd name="connsiteX1671" fmla="*/ 883001 w 8023328"/>
              <a:gd name="connsiteY1671" fmla="*/ 939939 h 2380521"/>
              <a:gd name="connsiteX1672" fmla="*/ 870603 w 8023328"/>
              <a:gd name="connsiteY1672" fmla="*/ 953796 h 2380521"/>
              <a:gd name="connsiteX1673" fmla="*/ 856747 w 8023328"/>
              <a:gd name="connsiteY1673" fmla="*/ 939939 h 2380521"/>
              <a:gd name="connsiteX1674" fmla="*/ 870603 w 8023328"/>
              <a:gd name="connsiteY1674" fmla="*/ 927542 h 2380521"/>
              <a:gd name="connsiteX1675" fmla="*/ 799773 w 8023328"/>
              <a:gd name="connsiteY1675" fmla="*/ 927542 h 2380521"/>
              <a:gd name="connsiteX1676" fmla="*/ 812171 w 8023328"/>
              <a:gd name="connsiteY1676" fmla="*/ 939939 h 2380521"/>
              <a:gd name="connsiteX1677" fmla="*/ 799773 w 8023328"/>
              <a:gd name="connsiteY1677" fmla="*/ 953796 h 2380521"/>
              <a:gd name="connsiteX1678" fmla="*/ 785917 w 8023328"/>
              <a:gd name="connsiteY1678" fmla="*/ 939939 h 2380521"/>
              <a:gd name="connsiteX1679" fmla="*/ 799773 w 8023328"/>
              <a:gd name="connsiteY1679" fmla="*/ 927542 h 2380521"/>
              <a:gd name="connsiteX1680" fmla="*/ 724112 w 8023328"/>
              <a:gd name="connsiteY1680" fmla="*/ 927542 h 2380521"/>
              <a:gd name="connsiteX1681" fmla="*/ 737968 w 8023328"/>
              <a:gd name="connsiteY1681" fmla="*/ 939939 h 2380521"/>
              <a:gd name="connsiteX1682" fmla="*/ 724112 w 8023328"/>
              <a:gd name="connsiteY1682" fmla="*/ 953796 h 2380521"/>
              <a:gd name="connsiteX1683" fmla="*/ 711714 w 8023328"/>
              <a:gd name="connsiteY1683" fmla="*/ 939939 h 2380521"/>
              <a:gd name="connsiteX1684" fmla="*/ 724112 w 8023328"/>
              <a:gd name="connsiteY1684" fmla="*/ 927542 h 2380521"/>
              <a:gd name="connsiteX1685" fmla="*/ 653281 w 8023328"/>
              <a:gd name="connsiteY1685" fmla="*/ 927542 h 2380521"/>
              <a:gd name="connsiteX1686" fmla="*/ 667137 w 8023328"/>
              <a:gd name="connsiteY1686" fmla="*/ 939939 h 2380521"/>
              <a:gd name="connsiteX1687" fmla="*/ 653281 w 8023328"/>
              <a:gd name="connsiteY1687" fmla="*/ 953796 h 2380521"/>
              <a:gd name="connsiteX1688" fmla="*/ 640884 w 8023328"/>
              <a:gd name="connsiteY1688" fmla="*/ 939939 h 2380521"/>
              <a:gd name="connsiteX1689" fmla="*/ 653281 w 8023328"/>
              <a:gd name="connsiteY1689" fmla="*/ 927542 h 2380521"/>
              <a:gd name="connsiteX1690" fmla="*/ 582453 w 8023328"/>
              <a:gd name="connsiteY1690" fmla="*/ 927542 h 2380521"/>
              <a:gd name="connsiteX1691" fmla="*/ 596309 w 8023328"/>
              <a:gd name="connsiteY1691" fmla="*/ 939939 h 2380521"/>
              <a:gd name="connsiteX1692" fmla="*/ 582453 w 8023328"/>
              <a:gd name="connsiteY1692" fmla="*/ 953796 h 2380521"/>
              <a:gd name="connsiteX1693" fmla="*/ 570054 w 8023328"/>
              <a:gd name="connsiteY1693" fmla="*/ 939939 h 2380521"/>
              <a:gd name="connsiteX1694" fmla="*/ 582453 w 8023328"/>
              <a:gd name="connsiteY1694" fmla="*/ 927542 h 2380521"/>
              <a:gd name="connsiteX1695" fmla="*/ 513642 w 8023328"/>
              <a:gd name="connsiteY1695" fmla="*/ 927542 h 2380521"/>
              <a:gd name="connsiteX1696" fmla="*/ 528820 w 8023328"/>
              <a:gd name="connsiteY1696" fmla="*/ 939939 h 2380521"/>
              <a:gd name="connsiteX1697" fmla="*/ 513642 w 8023328"/>
              <a:gd name="connsiteY1697" fmla="*/ 953796 h 2380521"/>
              <a:gd name="connsiteX1698" fmla="*/ 499223 w 8023328"/>
              <a:gd name="connsiteY1698" fmla="*/ 939939 h 2380521"/>
              <a:gd name="connsiteX1699" fmla="*/ 513642 w 8023328"/>
              <a:gd name="connsiteY1699" fmla="*/ 927542 h 2380521"/>
              <a:gd name="connsiteX1700" fmla="*/ 439809 w 8023328"/>
              <a:gd name="connsiteY1700" fmla="*/ 927542 h 2380521"/>
              <a:gd name="connsiteX1701" fmla="*/ 454599 w 8023328"/>
              <a:gd name="connsiteY1701" fmla="*/ 939939 h 2380521"/>
              <a:gd name="connsiteX1702" fmla="*/ 439809 w 8023328"/>
              <a:gd name="connsiteY1702" fmla="*/ 953796 h 2380521"/>
              <a:gd name="connsiteX1703" fmla="*/ 425021 w 8023328"/>
              <a:gd name="connsiteY1703" fmla="*/ 939939 h 2380521"/>
              <a:gd name="connsiteX1704" fmla="*/ 439809 w 8023328"/>
              <a:gd name="connsiteY1704" fmla="*/ 927542 h 2380521"/>
              <a:gd name="connsiteX1705" fmla="*/ 368046 w 8023328"/>
              <a:gd name="connsiteY1705" fmla="*/ 927542 h 2380521"/>
              <a:gd name="connsiteX1706" fmla="*/ 380444 w 8023328"/>
              <a:gd name="connsiteY1706" fmla="*/ 939939 h 2380521"/>
              <a:gd name="connsiteX1707" fmla="*/ 368046 w 8023328"/>
              <a:gd name="connsiteY1707" fmla="*/ 953796 h 2380521"/>
              <a:gd name="connsiteX1708" fmla="*/ 354191 w 8023328"/>
              <a:gd name="connsiteY1708" fmla="*/ 939939 h 2380521"/>
              <a:gd name="connsiteX1709" fmla="*/ 368046 w 8023328"/>
              <a:gd name="connsiteY1709" fmla="*/ 927542 h 2380521"/>
              <a:gd name="connsiteX1710" fmla="*/ 297214 w 8023328"/>
              <a:gd name="connsiteY1710" fmla="*/ 927542 h 2380521"/>
              <a:gd name="connsiteX1711" fmla="*/ 309612 w 8023328"/>
              <a:gd name="connsiteY1711" fmla="*/ 939939 h 2380521"/>
              <a:gd name="connsiteX1712" fmla="*/ 297214 w 8023328"/>
              <a:gd name="connsiteY1712" fmla="*/ 953796 h 2380521"/>
              <a:gd name="connsiteX1713" fmla="*/ 283359 w 8023328"/>
              <a:gd name="connsiteY1713" fmla="*/ 939939 h 2380521"/>
              <a:gd name="connsiteX1714" fmla="*/ 297214 w 8023328"/>
              <a:gd name="connsiteY1714" fmla="*/ 927542 h 2380521"/>
              <a:gd name="connsiteX1715" fmla="*/ 226386 w 8023328"/>
              <a:gd name="connsiteY1715" fmla="*/ 927542 h 2380521"/>
              <a:gd name="connsiteX1716" fmla="*/ 238784 w 8023328"/>
              <a:gd name="connsiteY1716" fmla="*/ 939939 h 2380521"/>
              <a:gd name="connsiteX1717" fmla="*/ 226386 w 8023328"/>
              <a:gd name="connsiteY1717" fmla="*/ 953796 h 2380521"/>
              <a:gd name="connsiteX1718" fmla="*/ 212530 w 8023328"/>
              <a:gd name="connsiteY1718" fmla="*/ 939939 h 2380521"/>
              <a:gd name="connsiteX1719" fmla="*/ 226386 w 8023328"/>
              <a:gd name="connsiteY1719" fmla="*/ 927542 h 2380521"/>
              <a:gd name="connsiteX1720" fmla="*/ 154091 w 8023328"/>
              <a:gd name="connsiteY1720" fmla="*/ 927542 h 2380521"/>
              <a:gd name="connsiteX1721" fmla="*/ 167947 w 8023328"/>
              <a:gd name="connsiteY1721" fmla="*/ 939939 h 2380521"/>
              <a:gd name="connsiteX1722" fmla="*/ 154091 w 8023328"/>
              <a:gd name="connsiteY1722" fmla="*/ 953796 h 2380521"/>
              <a:gd name="connsiteX1723" fmla="*/ 141693 w 8023328"/>
              <a:gd name="connsiteY1723" fmla="*/ 939939 h 2380521"/>
              <a:gd name="connsiteX1724" fmla="*/ 154091 w 8023328"/>
              <a:gd name="connsiteY1724" fmla="*/ 927542 h 2380521"/>
              <a:gd name="connsiteX1725" fmla="*/ 83261 w 8023328"/>
              <a:gd name="connsiteY1725" fmla="*/ 927542 h 2380521"/>
              <a:gd name="connsiteX1726" fmla="*/ 97117 w 8023328"/>
              <a:gd name="connsiteY1726" fmla="*/ 939939 h 2380521"/>
              <a:gd name="connsiteX1727" fmla="*/ 83261 w 8023328"/>
              <a:gd name="connsiteY1727" fmla="*/ 953796 h 2380521"/>
              <a:gd name="connsiteX1728" fmla="*/ 70864 w 8023328"/>
              <a:gd name="connsiteY1728" fmla="*/ 939939 h 2380521"/>
              <a:gd name="connsiteX1729" fmla="*/ 83261 w 8023328"/>
              <a:gd name="connsiteY1729" fmla="*/ 927542 h 2380521"/>
              <a:gd name="connsiteX1730" fmla="*/ 12025 w 8023328"/>
              <a:gd name="connsiteY1730" fmla="*/ 927542 h 2380521"/>
              <a:gd name="connsiteX1731" fmla="*/ 26266 w 8023328"/>
              <a:gd name="connsiteY1731" fmla="*/ 939939 h 2380521"/>
              <a:gd name="connsiteX1732" fmla="*/ 12025 w 8023328"/>
              <a:gd name="connsiteY1732" fmla="*/ 953796 h 2380521"/>
              <a:gd name="connsiteX1733" fmla="*/ 33 w 8023328"/>
              <a:gd name="connsiteY1733" fmla="*/ 939939 h 2380521"/>
              <a:gd name="connsiteX1734" fmla="*/ 12025 w 8023328"/>
              <a:gd name="connsiteY1734" fmla="*/ 927542 h 2380521"/>
              <a:gd name="connsiteX1735" fmla="*/ 6581764 w 8023328"/>
              <a:gd name="connsiteY1735" fmla="*/ 924168 h 2380521"/>
              <a:gd name="connsiteX1736" fmla="*/ 6596552 w 8023328"/>
              <a:gd name="connsiteY1736" fmla="*/ 936565 h 2380521"/>
              <a:gd name="connsiteX1737" fmla="*/ 6581764 w 8023328"/>
              <a:gd name="connsiteY1737" fmla="*/ 950422 h 2380521"/>
              <a:gd name="connsiteX1738" fmla="*/ 6566976 w 8023328"/>
              <a:gd name="connsiteY1738" fmla="*/ 936565 h 2380521"/>
              <a:gd name="connsiteX1739" fmla="*/ 6581764 w 8023328"/>
              <a:gd name="connsiteY1739" fmla="*/ 924168 h 2380521"/>
              <a:gd name="connsiteX1740" fmla="*/ 6510933 w 8023328"/>
              <a:gd name="connsiteY1740" fmla="*/ 924168 h 2380521"/>
              <a:gd name="connsiteX1741" fmla="*/ 6525722 w 8023328"/>
              <a:gd name="connsiteY1741" fmla="*/ 936565 h 2380521"/>
              <a:gd name="connsiteX1742" fmla="*/ 6510933 w 8023328"/>
              <a:gd name="connsiteY1742" fmla="*/ 950422 h 2380521"/>
              <a:gd name="connsiteX1743" fmla="*/ 6496144 w 8023328"/>
              <a:gd name="connsiteY1743" fmla="*/ 936565 h 2380521"/>
              <a:gd name="connsiteX1744" fmla="*/ 6510933 w 8023328"/>
              <a:gd name="connsiteY1744" fmla="*/ 924168 h 2380521"/>
              <a:gd name="connsiteX1745" fmla="*/ 6440492 w 8023328"/>
              <a:gd name="connsiteY1745" fmla="*/ 924168 h 2380521"/>
              <a:gd name="connsiteX1746" fmla="*/ 6454911 w 8023328"/>
              <a:gd name="connsiteY1746" fmla="*/ 936565 h 2380521"/>
              <a:gd name="connsiteX1747" fmla="*/ 6440492 w 8023328"/>
              <a:gd name="connsiteY1747" fmla="*/ 950422 h 2380521"/>
              <a:gd name="connsiteX1748" fmla="*/ 6425315 w 8023328"/>
              <a:gd name="connsiteY1748" fmla="*/ 936565 h 2380521"/>
              <a:gd name="connsiteX1749" fmla="*/ 6440492 w 8023328"/>
              <a:gd name="connsiteY1749" fmla="*/ 924168 h 2380521"/>
              <a:gd name="connsiteX1750" fmla="*/ 6368340 w 8023328"/>
              <a:gd name="connsiteY1750" fmla="*/ 924168 h 2380521"/>
              <a:gd name="connsiteX1751" fmla="*/ 6380737 w 8023328"/>
              <a:gd name="connsiteY1751" fmla="*/ 936565 h 2380521"/>
              <a:gd name="connsiteX1752" fmla="*/ 6368340 w 8023328"/>
              <a:gd name="connsiteY1752" fmla="*/ 950422 h 2380521"/>
              <a:gd name="connsiteX1753" fmla="*/ 6354484 w 8023328"/>
              <a:gd name="connsiteY1753" fmla="*/ 936565 h 2380521"/>
              <a:gd name="connsiteX1754" fmla="*/ 6368340 w 8023328"/>
              <a:gd name="connsiteY1754" fmla="*/ 924168 h 2380521"/>
              <a:gd name="connsiteX1755" fmla="*/ 6297511 w 8023328"/>
              <a:gd name="connsiteY1755" fmla="*/ 924168 h 2380521"/>
              <a:gd name="connsiteX1756" fmla="*/ 6309908 w 8023328"/>
              <a:gd name="connsiteY1756" fmla="*/ 936565 h 2380521"/>
              <a:gd name="connsiteX1757" fmla="*/ 6297511 w 8023328"/>
              <a:gd name="connsiteY1757" fmla="*/ 950422 h 2380521"/>
              <a:gd name="connsiteX1758" fmla="*/ 6283655 w 8023328"/>
              <a:gd name="connsiteY1758" fmla="*/ 936565 h 2380521"/>
              <a:gd name="connsiteX1759" fmla="*/ 6297511 w 8023328"/>
              <a:gd name="connsiteY1759" fmla="*/ 924168 h 2380521"/>
              <a:gd name="connsiteX1760" fmla="*/ 6226679 w 8023328"/>
              <a:gd name="connsiteY1760" fmla="*/ 924168 h 2380521"/>
              <a:gd name="connsiteX1761" fmla="*/ 6239076 w 8023328"/>
              <a:gd name="connsiteY1761" fmla="*/ 936565 h 2380521"/>
              <a:gd name="connsiteX1762" fmla="*/ 6226679 w 8023328"/>
              <a:gd name="connsiteY1762" fmla="*/ 950422 h 2380521"/>
              <a:gd name="connsiteX1763" fmla="*/ 6212823 w 8023328"/>
              <a:gd name="connsiteY1763" fmla="*/ 936565 h 2380521"/>
              <a:gd name="connsiteX1764" fmla="*/ 6226679 w 8023328"/>
              <a:gd name="connsiteY1764" fmla="*/ 924168 h 2380521"/>
              <a:gd name="connsiteX1765" fmla="*/ 6154391 w 8023328"/>
              <a:gd name="connsiteY1765" fmla="*/ 924168 h 2380521"/>
              <a:gd name="connsiteX1766" fmla="*/ 6168247 w 8023328"/>
              <a:gd name="connsiteY1766" fmla="*/ 936565 h 2380521"/>
              <a:gd name="connsiteX1767" fmla="*/ 6154391 w 8023328"/>
              <a:gd name="connsiteY1767" fmla="*/ 950422 h 2380521"/>
              <a:gd name="connsiteX1768" fmla="*/ 6141994 w 8023328"/>
              <a:gd name="connsiteY1768" fmla="*/ 936565 h 2380521"/>
              <a:gd name="connsiteX1769" fmla="*/ 6154391 w 8023328"/>
              <a:gd name="connsiteY1769" fmla="*/ 924168 h 2380521"/>
              <a:gd name="connsiteX1770" fmla="*/ 6083559 w 8023328"/>
              <a:gd name="connsiteY1770" fmla="*/ 924168 h 2380521"/>
              <a:gd name="connsiteX1771" fmla="*/ 6097415 w 8023328"/>
              <a:gd name="connsiteY1771" fmla="*/ 936565 h 2380521"/>
              <a:gd name="connsiteX1772" fmla="*/ 6083559 w 8023328"/>
              <a:gd name="connsiteY1772" fmla="*/ 950422 h 2380521"/>
              <a:gd name="connsiteX1773" fmla="*/ 6071162 w 8023328"/>
              <a:gd name="connsiteY1773" fmla="*/ 936565 h 2380521"/>
              <a:gd name="connsiteX1774" fmla="*/ 6083559 w 8023328"/>
              <a:gd name="connsiteY1774" fmla="*/ 924168 h 2380521"/>
              <a:gd name="connsiteX1775" fmla="*/ 6011748 w 8023328"/>
              <a:gd name="connsiteY1775" fmla="*/ 924168 h 2380521"/>
              <a:gd name="connsiteX1776" fmla="*/ 6026537 w 8023328"/>
              <a:gd name="connsiteY1776" fmla="*/ 936565 h 2380521"/>
              <a:gd name="connsiteX1777" fmla="*/ 6011748 w 8023328"/>
              <a:gd name="connsiteY1777" fmla="*/ 950422 h 2380521"/>
              <a:gd name="connsiteX1778" fmla="*/ 5996959 w 8023328"/>
              <a:gd name="connsiteY1778" fmla="*/ 936565 h 2380521"/>
              <a:gd name="connsiteX1779" fmla="*/ 6011748 w 8023328"/>
              <a:gd name="connsiteY1779" fmla="*/ 924168 h 2380521"/>
              <a:gd name="connsiteX1780" fmla="*/ 5940548 w 8023328"/>
              <a:gd name="connsiteY1780" fmla="*/ 924168 h 2380521"/>
              <a:gd name="connsiteX1781" fmla="*/ 5955726 w 8023328"/>
              <a:gd name="connsiteY1781" fmla="*/ 936565 h 2380521"/>
              <a:gd name="connsiteX1782" fmla="*/ 5940548 w 8023328"/>
              <a:gd name="connsiteY1782" fmla="*/ 950422 h 2380521"/>
              <a:gd name="connsiteX1783" fmla="*/ 5926130 w 8023328"/>
              <a:gd name="connsiteY1783" fmla="*/ 936565 h 2380521"/>
              <a:gd name="connsiteX1784" fmla="*/ 5940548 w 8023328"/>
              <a:gd name="connsiteY1784" fmla="*/ 924168 h 2380521"/>
              <a:gd name="connsiteX1785" fmla="*/ 5870088 w 8023328"/>
              <a:gd name="connsiteY1785" fmla="*/ 924168 h 2380521"/>
              <a:gd name="connsiteX1786" fmla="*/ 5884877 w 8023328"/>
              <a:gd name="connsiteY1786" fmla="*/ 936565 h 2380521"/>
              <a:gd name="connsiteX1787" fmla="*/ 5870088 w 8023328"/>
              <a:gd name="connsiteY1787" fmla="*/ 950422 h 2380521"/>
              <a:gd name="connsiteX1788" fmla="*/ 5855299 w 8023328"/>
              <a:gd name="connsiteY1788" fmla="*/ 936565 h 2380521"/>
              <a:gd name="connsiteX1789" fmla="*/ 5870088 w 8023328"/>
              <a:gd name="connsiteY1789" fmla="*/ 924168 h 2380521"/>
              <a:gd name="connsiteX1790" fmla="*/ 5798325 w 8023328"/>
              <a:gd name="connsiteY1790" fmla="*/ 924168 h 2380521"/>
              <a:gd name="connsiteX1791" fmla="*/ 5810722 w 8023328"/>
              <a:gd name="connsiteY1791" fmla="*/ 936565 h 2380521"/>
              <a:gd name="connsiteX1792" fmla="*/ 5798325 w 8023328"/>
              <a:gd name="connsiteY1792" fmla="*/ 950422 h 2380521"/>
              <a:gd name="connsiteX1793" fmla="*/ 5784469 w 8023328"/>
              <a:gd name="connsiteY1793" fmla="*/ 936565 h 2380521"/>
              <a:gd name="connsiteX1794" fmla="*/ 5798325 w 8023328"/>
              <a:gd name="connsiteY1794" fmla="*/ 924168 h 2380521"/>
              <a:gd name="connsiteX1795" fmla="*/ 5724122 w 8023328"/>
              <a:gd name="connsiteY1795" fmla="*/ 924168 h 2380521"/>
              <a:gd name="connsiteX1796" fmla="*/ 5736519 w 8023328"/>
              <a:gd name="connsiteY1796" fmla="*/ 936565 h 2380521"/>
              <a:gd name="connsiteX1797" fmla="*/ 5724122 w 8023328"/>
              <a:gd name="connsiteY1797" fmla="*/ 950422 h 2380521"/>
              <a:gd name="connsiteX1798" fmla="*/ 5710266 w 8023328"/>
              <a:gd name="connsiteY1798" fmla="*/ 936565 h 2380521"/>
              <a:gd name="connsiteX1799" fmla="*/ 5724122 w 8023328"/>
              <a:gd name="connsiteY1799" fmla="*/ 924168 h 2380521"/>
              <a:gd name="connsiteX1800" fmla="*/ 5653291 w 8023328"/>
              <a:gd name="connsiteY1800" fmla="*/ 924168 h 2380521"/>
              <a:gd name="connsiteX1801" fmla="*/ 5665688 w 8023328"/>
              <a:gd name="connsiteY1801" fmla="*/ 936565 h 2380521"/>
              <a:gd name="connsiteX1802" fmla="*/ 5653291 w 8023328"/>
              <a:gd name="connsiteY1802" fmla="*/ 950422 h 2380521"/>
              <a:gd name="connsiteX1803" fmla="*/ 5639435 w 8023328"/>
              <a:gd name="connsiteY1803" fmla="*/ 936565 h 2380521"/>
              <a:gd name="connsiteX1804" fmla="*/ 5653291 w 8023328"/>
              <a:gd name="connsiteY1804" fmla="*/ 924168 h 2380521"/>
              <a:gd name="connsiteX1805" fmla="*/ 5581002 w 8023328"/>
              <a:gd name="connsiteY1805" fmla="*/ 924168 h 2380521"/>
              <a:gd name="connsiteX1806" fmla="*/ 5594858 w 8023328"/>
              <a:gd name="connsiteY1806" fmla="*/ 936565 h 2380521"/>
              <a:gd name="connsiteX1807" fmla="*/ 5581002 w 8023328"/>
              <a:gd name="connsiteY1807" fmla="*/ 950422 h 2380521"/>
              <a:gd name="connsiteX1808" fmla="*/ 5568605 w 8023328"/>
              <a:gd name="connsiteY1808" fmla="*/ 936565 h 2380521"/>
              <a:gd name="connsiteX1809" fmla="*/ 5581002 w 8023328"/>
              <a:gd name="connsiteY1809" fmla="*/ 924168 h 2380521"/>
              <a:gd name="connsiteX1810" fmla="*/ 5510171 w 8023328"/>
              <a:gd name="connsiteY1810" fmla="*/ 924168 h 2380521"/>
              <a:gd name="connsiteX1811" fmla="*/ 5524027 w 8023328"/>
              <a:gd name="connsiteY1811" fmla="*/ 936565 h 2380521"/>
              <a:gd name="connsiteX1812" fmla="*/ 5510171 w 8023328"/>
              <a:gd name="connsiteY1812" fmla="*/ 950422 h 2380521"/>
              <a:gd name="connsiteX1813" fmla="*/ 5497774 w 8023328"/>
              <a:gd name="connsiteY1813" fmla="*/ 936565 h 2380521"/>
              <a:gd name="connsiteX1814" fmla="*/ 5510171 w 8023328"/>
              <a:gd name="connsiteY1814" fmla="*/ 924168 h 2380521"/>
              <a:gd name="connsiteX1815" fmla="*/ 5438937 w 8023328"/>
              <a:gd name="connsiteY1815" fmla="*/ 924168 h 2380521"/>
              <a:gd name="connsiteX1816" fmla="*/ 5453178 w 8023328"/>
              <a:gd name="connsiteY1816" fmla="*/ 936565 h 2380521"/>
              <a:gd name="connsiteX1817" fmla="*/ 5438937 w 8023328"/>
              <a:gd name="connsiteY1817" fmla="*/ 950422 h 2380521"/>
              <a:gd name="connsiteX1818" fmla="*/ 5426945 w 8023328"/>
              <a:gd name="connsiteY1818" fmla="*/ 936565 h 2380521"/>
              <a:gd name="connsiteX1819" fmla="*/ 5438937 w 8023328"/>
              <a:gd name="connsiteY1819" fmla="*/ 924168 h 2380521"/>
              <a:gd name="connsiteX1820" fmla="*/ 5367530 w 8023328"/>
              <a:gd name="connsiteY1820" fmla="*/ 924168 h 2380521"/>
              <a:gd name="connsiteX1821" fmla="*/ 5382318 w 8023328"/>
              <a:gd name="connsiteY1821" fmla="*/ 936565 h 2380521"/>
              <a:gd name="connsiteX1822" fmla="*/ 5367530 w 8023328"/>
              <a:gd name="connsiteY1822" fmla="*/ 950422 h 2380521"/>
              <a:gd name="connsiteX1823" fmla="*/ 5352742 w 8023328"/>
              <a:gd name="connsiteY1823" fmla="*/ 936565 h 2380521"/>
              <a:gd name="connsiteX1824" fmla="*/ 5367530 w 8023328"/>
              <a:gd name="connsiteY1824" fmla="*/ 924168 h 2380521"/>
              <a:gd name="connsiteX1825" fmla="*/ 5296699 w 8023328"/>
              <a:gd name="connsiteY1825" fmla="*/ 924168 h 2380521"/>
              <a:gd name="connsiteX1826" fmla="*/ 5311488 w 8023328"/>
              <a:gd name="connsiteY1826" fmla="*/ 936565 h 2380521"/>
              <a:gd name="connsiteX1827" fmla="*/ 5296699 w 8023328"/>
              <a:gd name="connsiteY1827" fmla="*/ 950422 h 2380521"/>
              <a:gd name="connsiteX1828" fmla="*/ 5281910 w 8023328"/>
              <a:gd name="connsiteY1828" fmla="*/ 936565 h 2380521"/>
              <a:gd name="connsiteX1829" fmla="*/ 5296699 w 8023328"/>
              <a:gd name="connsiteY1829" fmla="*/ 924168 h 2380521"/>
              <a:gd name="connsiteX1830" fmla="*/ 5225869 w 8023328"/>
              <a:gd name="connsiteY1830" fmla="*/ 924168 h 2380521"/>
              <a:gd name="connsiteX1831" fmla="*/ 5240657 w 8023328"/>
              <a:gd name="connsiteY1831" fmla="*/ 936565 h 2380521"/>
              <a:gd name="connsiteX1832" fmla="*/ 5225869 w 8023328"/>
              <a:gd name="connsiteY1832" fmla="*/ 950422 h 2380521"/>
              <a:gd name="connsiteX1833" fmla="*/ 5211081 w 8023328"/>
              <a:gd name="connsiteY1833" fmla="*/ 936565 h 2380521"/>
              <a:gd name="connsiteX1834" fmla="*/ 5225869 w 8023328"/>
              <a:gd name="connsiteY1834" fmla="*/ 924168 h 2380521"/>
              <a:gd name="connsiteX1835" fmla="*/ 5154105 w 8023328"/>
              <a:gd name="connsiteY1835" fmla="*/ 924168 h 2380521"/>
              <a:gd name="connsiteX1836" fmla="*/ 5166502 w 8023328"/>
              <a:gd name="connsiteY1836" fmla="*/ 936565 h 2380521"/>
              <a:gd name="connsiteX1837" fmla="*/ 5154105 w 8023328"/>
              <a:gd name="connsiteY1837" fmla="*/ 950422 h 2380521"/>
              <a:gd name="connsiteX1838" fmla="*/ 5140249 w 8023328"/>
              <a:gd name="connsiteY1838" fmla="*/ 936565 h 2380521"/>
              <a:gd name="connsiteX1839" fmla="*/ 5154105 w 8023328"/>
              <a:gd name="connsiteY1839" fmla="*/ 924168 h 2380521"/>
              <a:gd name="connsiteX1840" fmla="*/ 5083276 w 8023328"/>
              <a:gd name="connsiteY1840" fmla="*/ 924168 h 2380521"/>
              <a:gd name="connsiteX1841" fmla="*/ 5095673 w 8023328"/>
              <a:gd name="connsiteY1841" fmla="*/ 936565 h 2380521"/>
              <a:gd name="connsiteX1842" fmla="*/ 5083276 w 8023328"/>
              <a:gd name="connsiteY1842" fmla="*/ 950422 h 2380521"/>
              <a:gd name="connsiteX1843" fmla="*/ 5069420 w 8023328"/>
              <a:gd name="connsiteY1843" fmla="*/ 936565 h 2380521"/>
              <a:gd name="connsiteX1844" fmla="*/ 5083276 w 8023328"/>
              <a:gd name="connsiteY1844" fmla="*/ 924168 h 2380521"/>
              <a:gd name="connsiteX1845" fmla="*/ 5012445 w 8023328"/>
              <a:gd name="connsiteY1845" fmla="*/ 924168 h 2380521"/>
              <a:gd name="connsiteX1846" fmla="*/ 5024842 w 8023328"/>
              <a:gd name="connsiteY1846" fmla="*/ 936565 h 2380521"/>
              <a:gd name="connsiteX1847" fmla="*/ 5012445 w 8023328"/>
              <a:gd name="connsiteY1847" fmla="*/ 950422 h 2380521"/>
              <a:gd name="connsiteX1848" fmla="*/ 4998589 w 8023328"/>
              <a:gd name="connsiteY1848" fmla="*/ 938024 h 2380521"/>
              <a:gd name="connsiteX1849" fmla="*/ 5012445 w 8023328"/>
              <a:gd name="connsiteY1849" fmla="*/ 924168 h 2380521"/>
              <a:gd name="connsiteX1850" fmla="*/ 4940157 w 8023328"/>
              <a:gd name="connsiteY1850" fmla="*/ 924168 h 2380521"/>
              <a:gd name="connsiteX1851" fmla="*/ 4954013 w 8023328"/>
              <a:gd name="connsiteY1851" fmla="*/ 938024 h 2380521"/>
              <a:gd name="connsiteX1852" fmla="*/ 4940157 w 8023328"/>
              <a:gd name="connsiteY1852" fmla="*/ 950422 h 2380521"/>
              <a:gd name="connsiteX1853" fmla="*/ 4927760 w 8023328"/>
              <a:gd name="connsiteY1853" fmla="*/ 938024 h 2380521"/>
              <a:gd name="connsiteX1854" fmla="*/ 4940157 w 8023328"/>
              <a:gd name="connsiteY1854" fmla="*/ 924168 h 2380521"/>
              <a:gd name="connsiteX1855" fmla="*/ 4865953 w 8023328"/>
              <a:gd name="connsiteY1855" fmla="*/ 924168 h 2380521"/>
              <a:gd name="connsiteX1856" fmla="*/ 4879809 w 8023328"/>
              <a:gd name="connsiteY1856" fmla="*/ 938024 h 2380521"/>
              <a:gd name="connsiteX1857" fmla="*/ 4865953 w 8023328"/>
              <a:gd name="connsiteY1857" fmla="*/ 950422 h 2380521"/>
              <a:gd name="connsiteX1858" fmla="*/ 4853556 w 8023328"/>
              <a:gd name="connsiteY1858" fmla="*/ 938024 h 2380521"/>
              <a:gd name="connsiteX1859" fmla="*/ 4865953 w 8023328"/>
              <a:gd name="connsiteY1859" fmla="*/ 924168 h 2380521"/>
              <a:gd name="connsiteX1860" fmla="*/ 4797514 w 8023328"/>
              <a:gd name="connsiteY1860" fmla="*/ 924168 h 2380521"/>
              <a:gd name="connsiteX1861" fmla="*/ 4812303 w 8023328"/>
              <a:gd name="connsiteY1861" fmla="*/ 938024 h 2380521"/>
              <a:gd name="connsiteX1862" fmla="*/ 4797514 w 8023328"/>
              <a:gd name="connsiteY1862" fmla="*/ 950422 h 2380521"/>
              <a:gd name="connsiteX1863" fmla="*/ 4782725 w 8023328"/>
              <a:gd name="connsiteY1863" fmla="*/ 938024 h 2380521"/>
              <a:gd name="connsiteX1864" fmla="*/ 4797514 w 8023328"/>
              <a:gd name="connsiteY1864" fmla="*/ 924168 h 2380521"/>
              <a:gd name="connsiteX1865" fmla="*/ 4726684 w 8023328"/>
              <a:gd name="connsiteY1865" fmla="*/ 924168 h 2380521"/>
              <a:gd name="connsiteX1866" fmla="*/ 4741472 w 8023328"/>
              <a:gd name="connsiteY1866" fmla="*/ 938024 h 2380521"/>
              <a:gd name="connsiteX1867" fmla="*/ 4726684 w 8023328"/>
              <a:gd name="connsiteY1867" fmla="*/ 950422 h 2380521"/>
              <a:gd name="connsiteX1868" fmla="*/ 4711896 w 8023328"/>
              <a:gd name="connsiteY1868" fmla="*/ 938024 h 2380521"/>
              <a:gd name="connsiteX1869" fmla="*/ 4726684 w 8023328"/>
              <a:gd name="connsiteY1869" fmla="*/ 924168 h 2380521"/>
              <a:gd name="connsiteX1870" fmla="*/ 4655853 w 8023328"/>
              <a:gd name="connsiteY1870" fmla="*/ 924168 h 2380521"/>
              <a:gd name="connsiteX1871" fmla="*/ 4670642 w 8023328"/>
              <a:gd name="connsiteY1871" fmla="*/ 938024 h 2380521"/>
              <a:gd name="connsiteX1872" fmla="*/ 4655853 w 8023328"/>
              <a:gd name="connsiteY1872" fmla="*/ 950422 h 2380521"/>
              <a:gd name="connsiteX1873" fmla="*/ 4641064 w 8023328"/>
              <a:gd name="connsiteY1873" fmla="*/ 938024 h 2380521"/>
              <a:gd name="connsiteX1874" fmla="*/ 4655853 w 8023328"/>
              <a:gd name="connsiteY1874" fmla="*/ 924168 h 2380521"/>
              <a:gd name="connsiteX1875" fmla="*/ 4584091 w 8023328"/>
              <a:gd name="connsiteY1875" fmla="*/ 924168 h 2380521"/>
              <a:gd name="connsiteX1876" fmla="*/ 4596488 w 8023328"/>
              <a:gd name="connsiteY1876" fmla="*/ 938024 h 2380521"/>
              <a:gd name="connsiteX1877" fmla="*/ 4584091 w 8023328"/>
              <a:gd name="connsiteY1877" fmla="*/ 950422 h 2380521"/>
              <a:gd name="connsiteX1878" fmla="*/ 4570235 w 8023328"/>
              <a:gd name="connsiteY1878" fmla="*/ 938024 h 2380521"/>
              <a:gd name="connsiteX1879" fmla="*/ 4584091 w 8023328"/>
              <a:gd name="connsiteY1879" fmla="*/ 924168 h 2380521"/>
              <a:gd name="connsiteX1880" fmla="*/ 4513260 w 8023328"/>
              <a:gd name="connsiteY1880" fmla="*/ 924168 h 2380521"/>
              <a:gd name="connsiteX1881" fmla="*/ 4525657 w 8023328"/>
              <a:gd name="connsiteY1881" fmla="*/ 938024 h 2380521"/>
              <a:gd name="connsiteX1882" fmla="*/ 4513260 w 8023328"/>
              <a:gd name="connsiteY1882" fmla="*/ 950422 h 2380521"/>
              <a:gd name="connsiteX1883" fmla="*/ 4499404 w 8023328"/>
              <a:gd name="connsiteY1883" fmla="*/ 938024 h 2380521"/>
              <a:gd name="connsiteX1884" fmla="*/ 4513260 w 8023328"/>
              <a:gd name="connsiteY1884" fmla="*/ 924168 h 2380521"/>
              <a:gd name="connsiteX1885" fmla="*/ 4439056 w 8023328"/>
              <a:gd name="connsiteY1885" fmla="*/ 924168 h 2380521"/>
              <a:gd name="connsiteX1886" fmla="*/ 4451453 w 8023328"/>
              <a:gd name="connsiteY1886" fmla="*/ 938024 h 2380521"/>
              <a:gd name="connsiteX1887" fmla="*/ 4439056 w 8023328"/>
              <a:gd name="connsiteY1887" fmla="*/ 950422 h 2380521"/>
              <a:gd name="connsiteX1888" fmla="*/ 4425200 w 8023328"/>
              <a:gd name="connsiteY1888" fmla="*/ 938024 h 2380521"/>
              <a:gd name="connsiteX1889" fmla="*/ 4439056 w 8023328"/>
              <a:gd name="connsiteY1889" fmla="*/ 924168 h 2380521"/>
              <a:gd name="connsiteX1890" fmla="*/ 4366768 w 8023328"/>
              <a:gd name="connsiteY1890" fmla="*/ 924168 h 2380521"/>
              <a:gd name="connsiteX1891" fmla="*/ 4380624 w 8023328"/>
              <a:gd name="connsiteY1891" fmla="*/ 938024 h 2380521"/>
              <a:gd name="connsiteX1892" fmla="*/ 4366768 w 8023328"/>
              <a:gd name="connsiteY1892" fmla="*/ 950422 h 2380521"/>
              <a:gd name="connsiteX1893" fmla="*/ 4354371 w 8023328"/>
              <a:gd name="connsiteY1893" fmla="*/ 938024 h 2380521"/>
              <a:gd name="connsiteX1894" fmla="*/ 4366768 w 8023328"/>
              <a:gd name="connsiteY1894" fmla="*/ 924168 h 2380521"/>
              <a:gd name="connsiteX1895" fmla="*/ 4295937 w 8023328"/>
              <a:gd name="connsiteY1895" fmla="*/ 924168 h 2380521"/>
              <a:gd name="connsiteX1896" fmla="*/ 4309793 w 8023328"/>
              <a:gd name="connsiteY1896" fmla="*/ 938024 h 2380521"/>
              <a:gd name="connsiteX1897" fmla="*/ 4295937 w 8023328"/>
              <a:gd name="connsiteY1897" fmla="*/ 950422 h 2380521"/>
              <a:gd name="connsiteX1898" fmla="*/ 4283540 w 8023328"/>
              <a:gd name="connsiteY1898" fmla="*/ 938024 h 2380521"/>
              <a:gd name="connsiteX1899" fmla="*/ 4295937 w 8023328"/>
              <a:gd name="connsiteY1899" fmla="*/ 924168 h 2380521"/>
              <a:gd name="connsiteX1900" fmla="*/ 4225107 w 8023328"/>
              <a:gd name="connsiteY1900" fmla="*/ 924168 h 2380521"/>
              <a:gd name="connsiteX1901" fmla="*/ 4238963 w 8023328"/>
              <a:gd name="connsiteY1901" fmla="*/ 938024 h 2380521"/>
              <a:gd name="connsiteX1902" fmla="*/ 4225107 w 8023328"/>
              <a:gd name="connsiteY1902" fmla="*/ 950422 h 2380521"/>
              <a:gd name="connsiteX1903" fmla="*/ 4212710 w 8023328"/>
              <a:gd name="connsiteY1903" fmla="*/ 938024 h 2380521"/>
              <a:gd name="connsiteX1904" fmla="*/ 4225107 w 8023328"/>
              <a:gd name="connsiteY1904" fmla="*/ 924168 h 2380521"/>
              <a:gd name="connsiteX1905" fmla="*/ 4153295 w 8023328"/>
              <a:gd name="connsiteY1905" fmla="*/ 924168 h 2380521"/>
              <a:gd name="connsiteX1906" fmla="*/ 4168083 w 8023328"/>
              <a:gd name="connsiteY1906" fmla="*/ 938024 h 2380521"/>
              <a:gd name="connsiteX1907" fmla="*/ 4153295 w 8023328"/>
              <a:gd name="connsiteY1907" fmla="*/ 950422 h 2380521"/>
              <a:gd name="connsiteX1908" fmla="*/ 4138507 w 8023328"/>
              <a:gd name="connsiteY1908" fmla="*/ 938024 h 2380521"/>
              <a:gd name="connsiteX1909" fmla="*/ 4153295 w 8023328"/>
              <a:gd name="connsiteY1909" fmla="*/ 924168 h 2380521"/>
              <a:gd name="connsiteX1910" fmla="*/ 4082465 w 8023328"/>
              <a:gd name="connsiteY1910" fmla="*/ 924168 h 2380521"/>
              <a:gd name="connsiteX1911" fmla="*/ 4097254 w 8023328"/>
              <a:gd name="connsiteY1911" fmla="*/ 938024 h 2380521"/>
              <a:gd name="connsiteX1912" fmla="*/ 4082465 w 8023328"/>
              <a:gd name="connsiteY1912" fmla="*/ 950422 h 2380521"/>
              <a:gd name="connsiteX1913" fmla="*/ 4067676 w 8023328"/>
              <a:gd name="connsiteY1913" fmla="*/ 938024 h 2380521"/>
              <a:gd name="connsiteX1914" fmla="*/ 4082465 w 8023328"/>
              <a:gd name="connsiteY1914" fmla="*/ 924168 h 2380521"/>
              <a:gd name="connsiteX1915" fmla="*/ 4011635 w 8023328"/>
              <a:gd name="connsiteY1915" fmla="*/ 924168 h 2380521"/>
              <a:gd name="connsiteX1916" fmla="*/ 4026423 w 8023328"/>
              <a:gd name="connsiteY1916" fmla="*/ 938024 h 2380521"/>
              <a:gd name="connsiteX1917" fmla="*/ 4011635 w 8023328"/>
              <a:gd name="connsiteY1917" fmla="*/ 950422 h 2380521"/>
              <a:gd name="connsiteX1918" fmla="*/ 3996847 w 8023328"/>
              <a:gd name="connsiteY1918" fmla="*/ 938024 h 2380521"/>
              <a:gd name="connsiteX1919" fmla="*/ 4011635 w 8023328"/>
              <a:gd name="connsiteY1919" fmla="*/ 924168 h 2380521"/>
              <a:gd name="connsiteX1920" fmla="*/ 3939871 w 8023328"/>
              <a:gd name="connsiteY1920" fmla="*/ 924168 h 2380521"/>
              <a:gd name="connsiteX1921" fmla="*/ 3952268 w 8023328"/>
              <a:gd name="connsiteY1921" fmla="*/ 938024 h 2380521"/>
              <a:gd name="connsiteX1922" fmla="*/ 3939871 w 8023328"/>
              <a:gd name="connsiteY1922" fmla="*/ 950422 h 2380521"/>
              <a:gd name="connsiteX1923" fmla="*/ 3926015 w 8023328"/>
              <a:gd name="connsiteY1923" fmla="*/ 938024 h 2380521"/>
              <a:gd name="connsiteX1924" fmla="*/ 3939871 w 8023328"/>
              <a:gd name="connsiteY1924" fmla="*/ 924168 h 2380521"/>
              <a:gd name="connsiteX1925" fmla="*/ 3869042 w 8023328"/>
              <a:gd name="connsiteY1925" fmla="*/ 924168 h 2380521"/>
              <a:gd name="connsiteX1926" fmla="*/ 3881439 w 8023328"/>
              <a:gd name="connsiteY1926" fmla="*/ 938024 h 2380521"/>
              <a:gd name="connsiteX1927" fmla="*/ 3869042 w 8023328"/>
              <a:gd name="connsiteY1927" fmla="*/ 950422 h 2380521"/>
              <a:gd name="connsiteX1928" fmla="*/ 3855186 w 8023328"/>
              <a:gd name="connsiteY1928" fmla="*/ 938024 h 2380521"/>
              <a:gd name="connsiteX1929" fmla="*/ 3869042 w 8023328"/>
              <a:gd name="connsiteY1929" fmla="*/ 924168 h 2380521"/>
              <a:gd name="connsiteX1930" fmla="*/ 3798211 w 8023328"/>
              <a:gd name="connsiteY1930" fmla="*/ 924168 h 2380521"/>
              <a:gd name="connsiteX1931" fmla="*/ 3810608 w 8023328"/>
              <a:gd name="connsiteY1931" fmla="*/ 938024 h 2380521"/>
              <a:gd name="connsiteX1932" fmla="*/ 3798211 w 8023328"/>
              <a:gd name="connsiteY1932" fmla="*/ 950422 h 2380521"/>
              <a:gd name="connsiteX1933" fmla="*/ 3784355 w 8023328"/>
              <a:gd name="connsiteY1933" fmla="*/ 938024 h 2380521"/>
              <a:gd name="connsiteX1934" fmla="*/ 3798211 w 8023328"/>
              <a:gd name="connsiteY1934" fmla="*/ 924168 h 2380521"/>
              <a:gd name="connsiteX1935" fmla="*/ 3725922 w 8023328"/>
              <a:gd name="connsiteY1935" fmla="*/ 924168 h 2380521"/>
              <a:gd name="connsiteX1936" fmla="*/ 3739778 w 8023328"/>
              <a:gd name="connsiteY1936" fmla="*/ 938024 h 2380521"/>
              <a:gd name="connsiteX1937" fmla="*/ 3725922 w 8023328"/>
              <a:gd name="connsiteY1937" fmla="*/ 950422 h 2380521"/>
              <a:gd name="connsiteX1938" fmla="*/ 3713525 w 8023328"/>
              <a:gd name="connsiteY1938" fmla="*/ 938024 h 2380521"/>
              <a:gd name="connsiteX1939" fmla="*/ 3725922 w 8023328"/>
              <a:gd name="connsiteY1939" fmla="*/ 924168 h 2380521"/>
              <a:gd name="connsiteX1940" fmla="*/ 3655091 w 8023328"/>
              <a:gd name="connsiteY1940" fmla="*/ 924168 h 2380521"/>
              <a:gd name="connsiteX1941" fmla="*/ 3668947 w 8023328"/>
              <a:gd name="connsiteY1941" fmla="*/ 938024 h 2380521"/>
              <a:gd name="connsiteX1942" fmla="*/ 3655091 w 8023328"/>
              <a:gd name="connsiteY1942" fmla="*/ 950422 h 2380521"/>
              <a:gd name="connsiteX1943" fmla="*/ 3642694 w 8023328"/>
              <a:gd name="connsiteY1943" fmla="*/ 938024 h 2380521"/>
              <a:gd name="connsiteX1944" fmla="*/ 3655091 w 8023328"/>
              <a:gd name="connsiteY1944" fmla="*/ 924168 h 2380521"/>
              <a:gd name="connsiteX1945" fmla="*/ 3583280 w 8023328"/>
              <a:gd name="connsiteY1945" fmla="*/ 924168 h 2380521"/>
              <a:gd name="connsiteX1946" fmla="*/ 3598069 w 8023328"/>
              <a:gd name="connsiteY1946" fmla="*/ 938024 h 2380521"/>
              <a:gd name="connsiteX1947" fmla="*/ 3583280 w 8023328"/>
              <a:gd name="connsiteY1947" fmla="*/ 950422 h 2380521"/>
              <a:gd name="connsiteX1948" fmla="*/ 3568491 w 8023328"/>
              <a:gd name="connsiteY1948" fmla="*/ 938024 h 2380521"/>
              <a:gd name="connsiteX1949" fmla="*/ 3583280 w 8023328"/>
              <a:gd name="connsiteY1949" fmla="*/ 924168 h 2380521"/>
              <a:gd name="connsiteX1950" fmla="*/ 941441 w 8023328"/>
              <a:gd name="connsiteY1950" fmla="*/ 856710 h 2380521"/>
              <a:gd name="connsiteX1951" fmla="*/ 953839 w 8023328"/>
              <a:gd name="connsiteY1951" fmla="*/ 869107 h 2380521"/>
              <a:gd name="connsiteX1952" fmla="*/ 941441 w 8023328"/>
              <a:gd name="connsiteY1952" fmla="*/ 882964 h 2380521"/>
              <a:gd name="connsiteX1953" fmla="*/ 927585 w 8023328"/>
              <a:gd name="connsiteY1953" fmla="*/ 869107 h 2380521"/>
              <a:gd name="connsiteX1954" fmla="*/ 941441 w 8023328"/>
              <a:gd name="connsiteY1954" fmla="*/ 856710 h 2380521"/>
              <a:gd name="connsiteX1955" fmla="*/ 870610 w 8023328"/>
              <a:gd name="connsiteY1955" fmla="*/ 856710 h 2380521"/>
              <a:gd name="connsiteX1956" fmla="*/ 883008 w 8023328"/>
              <a:gd name="connsiteY1956" fmla="*/ 869107 h 2380521"/>
              <a:gd name="connsiteX1957" fmla="*/ 870610 w 8023328"/>
              <a:gd name="connsiteY1957" fmla="*/ 882964 h 2380521"/>
              <a:gd name="connsiteX1958" fmla="*/ 856754 w 8023328"/>
              <a:gd name="connsiteY1958" fmla="*/ 869107 h 2380521"/>
              <a:gd name="connsiteX1959" fmla="*/ 870610 w 8023328"/>
              <a:gd name="connsiteY1959" fmla="*/ 856710 h 2380521"/>
              <a:gd name="connsiteX1960" fmla="*/ 799780 w 8023328"/>
              <a:gd name="connsiteY1960" fmla="*/ 856710 h 2380521"/>
              <a:gd name="connsiteX1961" fmla="*/ 812178 w 8023328"/>
              <a:gd name="connsiteY1961" fmla="*/ 869107 h 2380521"/>
              <a:gd name="connsiteX1962" fmla="*/ 799780 w 8023328"/>
              <a:gd name="connsiteY1962" fmla="*/ 882964 h 2380521"/>
              <a:gd name="connsiteX1963" fmla="*/ 785924 w 8023328"/>
              <a:gd name="connsiteY1963" fmla="*/ 869107 h 2380521"/>
              <a:gd name="connsiteX1964" fmla="*/ 799780 w 8023328"/>
              <a:gd name="connsiteY1964" fmla="*/ 856710 h 2380521"/>
              <a:gd name="connsiteX1965" fmla="*/ 724119 w 8023328"/>
              <a:gd name="connsiteY1965" fmla="*/ 856710 h 2380521"/>
              <a:gd name="connsiteX1966" fmla="*/ 737976 w 8023328"/>
              <a:gd name="connsiteY1966" fmla="*/ 869107 h 2380521"/>
              <a:gd name="connsiteX1967" fmla="*/ 724119 w 8023328"/>
              <a:gd name="connsiteY1967" fmla="*/ 882964 h 2380521"/>
              <a:gd name="connsiteX1968" fmla="*/ 711721 w 8023328"/>
              <a:gd name="connsiteY1968" fmla="*/ 869107 h 2380521"/>
              <a:gd name="connsiteX1969" fmla="*/ 724119 w 8023328"/>
              <a:gd name="connsiteY1969" fmla="*/ 856710 h 2380521"/>
              <a:gd name="connsiteX1970" fmla="*/ 653288 w 8023328"/>
              <a:gd name="connsiteY1970" fmla="*/ 856710 h 2380521"/>
              <a:gd name="connsiteX1971" fmla="*/ 667144 w 8023328"/>
              <a:gd name="connsiteY1971" fmla="*/ 869107 h 2380521"/>
              <a:gd name="connsiteX1972" fmla="*/ 653288 w 8023328"/>
              <a:gd name="connsiteY1972" fmla="*/ 882964 h 2380521"/>
              <a:gd name="connsiteX1973" fmla="*/ 640891 w 8023328"/>
              <a:gd name="connsiteY1973" fmla="*/ 869107 h 2380521"/>
              <a:gd name="connsiteX1974" fmla="*/ 653288 w 8023328"/>
              <a:gd name="connsiteY1974" fmla="*/ 856710 h 2380521"/>
              <a:gd name="connsiteX1975" fmla="*/ 584851 w 8023328"/>
              <a:gd name="connsiteY1975" fmla="*/ 856710 h 2380521"/>
              <a:gd name="connsiteX1976" fmla="*/ 599638 w 8023328"/>
              <a:gd name="connsiteY1976" fmla="*/ 869107 h 2380521"/>
              <a:gd name="connsiteX1977" fmla="*/ 584851 w 8023328"/>
              <a:gd name="connsiteY1977" fmla="*/ 882964 h 2380521"/>
              <a:gd name="connsiteX1978" fmla="*/ 570061 w 8023328"/>
              <a:gd name="connsiteY1978" fmla="*/ 869107 h 2380521"/>
              <a:gd name="connsiteX1979" fmla="*/ 584851 w 8023328"/>
              <a:gd name="connsiteY1979" fmla="*/ 856710 h 2380521"/>
              <a:gd name="connsiteX1980" fmla="*/ 513649 w 8023328"/>
              <a:gd name="connsiteY1980" fmla="*/ 856710 h 2380521"/>
              <a:gd name="connsiteX1981" fmla="*/ 528826 w 8023328"/>
              <a:gd name="connsiteY1981" fmla="*/ 869107 h 2380521"/>
              <a:gd name="connsiteX1982" fmla="*/ 513649 w 8023328"/>
              <a:gd name="connsiteY1982" fmla="*/ 882964 h 2380521"/>
              <a:gd name="connsiteX1983" fmla="*/ 499230 w 8023328"/>
              <a:gd name="connsiteY1983" fmla="*/ 869107 h 2380521"/>
              <a:gd name="connsiteX1984" fmla="*/ 513649 w 8023328"/>
              <a:gd name="connsiteY1984" fmla="*/ 856710 h 2380521"/>
              <a:gd name="connsiteX1985" fmla="*/ 439816 w 8023328"/>
              <a:gd name="connsiteY1985" fmla="*/ 856710 h 2380521"/>
              <a:gd name="connsiteX1986" fmla="*/ 454606 w 8023328"/>
              <a:gd name="connsiteY1986" fmla="*/ 869107 h 2380521"/>
              <a:gd name="connsiteX1987" fmla="*/ 439816 w 8023328"/>
              <a:gd name="connsiteY1987" fmla="*/ 882964 h 2380521"/>
              <a:gd name="connsiteX1988" fmla="*/ 425028 w 8023328"/>
              <a:gd name="connsiteY1988" fmla="*/ 869107 h 2380521"/>
              <a:gd name="connsiteX1989" fmla="*/ 439816 w 8023328"/>
              <a:gd name="connsiteY1989" fmla="*/ 856710 h 2380521"/>
              <a:gd name="connsiteX1990" fmla="*/ 368053 w 8023328"/>
              <a:gd name="connsiteY1990" fmla="*/ 856710 h 2380521"/>
              <a:gd name="connsiteX1991" fmla="*/ 380451 w 8023328"/>
              <a:gd name="connsiteY1991" fmla="*/ 869107 h 2380521"/>
              <a:gd name="connsiteX1992" fmla="*/ 368053 w 8023328"/>
              <a:gd name="connsiteY1992" fmla="*/ 882964 h 2380521"/>
              <a:gd name="connsiteX1993" fmla="*/ 354198 w 8023328"/>
              <a:gd name="connsiteY1993" fmla="*/ 869107 h 2380521"/>
              <a:gd name="connsiteX1994" fmla="*/ 368053 w 8023328"/>
              <a:gd name="connsiteY1994" fmla="*/ 856710 h 2380521"/>
              <a:gd name="connsiteX1995" fmla="*/ 297222 w 8023328"/>
              <a:gd name="connsiteY1995" fmla="*/ 856710 h 2380521"/>
              <a:gd name="connsiteX1996" fmla="*/ 309618 w 8023328"/>
              <a:gd name="connsiteY1996" fmla="*/ 869107 h 2380521"/>
              <a:gd name="connsiteX1997" fmla="*/ 297222 w 8023328"/>
              <a:gd name="connsiteY1997" fmla="*/ 882964 h 2380521"/>
              <a:gd name="connsiteX1998" fmla="*/ 283366 w 8023328"/>
              <a:gd name="connsiteY1998" fmla="*/ 869107 h 2380521"/>
              <a:gd name="connsiteX1999" fmla="*/ 297222 w 8023328"/>
              <a:gd name="connsiteY1999" fmla="*/ 856710 h 2380521"/>
              <a:gd name="connsiteX2000" fmla="*/ 226393 w 8023328"/>
              <a:gd name="connsiteY2000" fmla="*/ 856710 h 2380521"/>
              <a:gd name="connsiteX2001" fmla="*/ 238791 w 8023328"/>
              <a:gd name="connsiteY2001" fmla="*/ 869107 h 2380521"/>
              <a:gd name="connsiteX2002" fmla="*/ 226393 w 8023328"/>
              <a:gd name="connsiteY2002" fmla="*/ 882964 h 2380521"/>
              <a:gd name="connsiteX2003" fmla="*/ 212537 w 8023328"/>
              <a:gd name="connsiteY2003" fmla="*/ 869107 h 2380521"/>
              <a:gd name="connsiteX2004" fmla="*/ 226393 w 8023328"/>
              <a:gd name="connsiteY2004" fmla="*/ 856710 h 2380521"/>
              <a:gd name="connsiteX2005" fmla="*/ 154097 w 8023328"/>
              <a:gd name="connsiteY2005" fmla="*/ 856710 h 2380521"/>
              <a:gd name="connsiteX2006" fmla="*/ 167953 w 8023328"/>
              <a:gd name="connsiteY2006" fmla="*/ 869107 h 2380521"/>
              <a:gd name="connsiteX2007" fmla="*/ 154097 w 8023328"/>
              <a:gd name="connsiteY2007" fmla="*/ 882964 h 2380521"/>
              <a:gd name="connsiteX2008" fmla="*/ 141699 w 8023328"/>
              <a:gd name="connsiteY2008" fmla="*/ 869107 h 2380521"/>
              <a:gd name="connsiteX2009" fmla="*/ 154097 w 8023328"/>
              <a:gd name="connsiteY2009" fmla="*/ 856710 h 2380521"/>
              <a:gd name="connsiteX2010" fmla="*/ 83267 w 8023328"/>
              <a:gd name="connsiteY2010" fmla="*/ 856710 h 2380521"/>
              <a:gd name="connsiteX2011" fmla="*/ 97123 w 8023328"/>
              <a:gd name="connsiteY2011" fmla="*/ 869107 h 2380521"/>
              <a:gd name="connsiteX2012" fmla="*/ 83267 w 8023328"/>
              <a:gd name="connsiteY2012" fmla="*/ 882964 h 2380521"/>
              <a:gd name="connsiteX2013" fmla="*/ 70870 w 8023328"/>
              <a:gd name="connsiteY2013" fmla="*/ 869107 h 2380521"/>
              <a:gd name="connsiteX2014" fmla="*/ 83267 w 8023328"/>
              <a:gd name="connsiteY2014" fmla="*/ 856710 h 2380521"/>
              <a:gd name="connsiteX2015" fmla="*/ 12032 w 8023328"/>
              <a:gd name="connsiteY2015" fmla="*/ 856710 h 2380521"/>
              <a:gd name="connsiteX2016" fmla="*/ 26273 w 8023328"/>
              <a:gd name="connsiteY2016" fmla="*/ 869107 h 2380521"/>
              <a:gd name="connsiteX2017" fmla="*/ 12032 w 8023328"/>
              <a:gd name="connsiteY2017" fmla="*/ 882964 h 2380521"/>
              <a:gd name="connsiteX2018" fmla="*/ 39 w 8023328"/>
              <a:gd name="connsiteY2018" fmla="*/ 869107 h 2380521"/>
              <a:gd name="connsiteX2019" fmla="*/ 12032 w 8023328"/>
              <a:gd name="connsiteY2019" fmla="*/ 856710 h 2380521"/>
              <a:gd name="connsiteX2020" fmla="*/ 6368340 w 8023328"/>
              <a:gd name="connsiteY2020" fmla="*/ 853339 h 2380521"/>
              <a:gd name="connsiteX2021" fmla="*/ 6380737 w 8023328"/>
              <a:gd name="connsiteY2021" fmla="*/ 867757 h 2380521"/>
              <a:gd name="connsiteX2022" fmla="*/ 6368340 w 8023328"/>
              <a:gd name="connsiteY2022" fmla="*/ 882935 h 2380521"/>
              <a:gd name="connsiteX2023" fmla="*/ 6354484 w 8023328"/>
              <a:gd name="connsiteY2023" fmla="*/ 867757 h 2380521"/>
              <a:gd name="connsiteX2024" fmla="*/ 6368340 w 8023328"/>
              <a:gd name="connsiteY2024" fmla="*/ 853339 h 2380521"/>
              <a:gd name="connsiteX2025" fmla="*/ 6297511 w 8023328"/>
              <a:gd name="connsiteY2025" fmla="*/ 853339 h 2380521"/>
              <a:gd name="connsiteX2026" fmla="*/ 6309908 w 8023328"/>
              <a:gd name="connsiteY2026" fmla="*/ 867757 h 2380521"/>
              <a:gd name="connsiteX2027" fmla="*/ 6297511 w 8023328"/>
              <a:gd name="connsiteY2027" fmla="*/ 882935 h 2380521"/>
              <a:gd name="connsiteX2028" fmla="*/ 6283655 w 8023328"/>
              <a:gd name="connsiteY2028" fmla="*/ 867757 h 2380521"/>
              <a:gd name="connsiteX2029" fmla="*/ 6297511 w 8023328"/>
              <a:gd name="connsiteY2029" fmla="*/ 853339 h 2380521"/>
              <a:gd name="connsiteX2030" fmla="*/ 6226679 w 8023328"/>
              <a:gd name="connsiteY2030" fmla="*/ 853339 h 2380521"/>
              <a:gd name="connsiteX2031" fmla="*/ 6239076 w 8023328"/>
              <a:gd name="connsiteY2031" fmla="*/ 867757 h 2380521"/>
              <a:gd name="connsiteX2032" fmla="*/ 6226679 w 8023328"/>
              <a:gd name="connsiteY2032" fmla="*/ 882935 h 2380521"/>
              <a:gd name="connsiteX2033" fmla="*/ 6212823 w 8023328"/>
              <a:gd name="connsiteY2033" fmla="*/ 867757 h 2380521"/>
              <a:gd name="connsiteX2034" fmla="*/ 6226679 w 8023328"/>
              <a:gd name="connsiteY2034" fmla="*/ 853339 h 2380521"/>
              <a:gd name="connsiteX2035" fmla="*/ 6154391 w 8023328"/>
              <a:gd name="connsiteY2035" fmla="*/ 853339 h 2380521"/>
              <a:gd name="connsiteX2036" fmla="*/ 6168247 w 8023328"/>
              <a:gd name="connsiteY2036" fmla="*/ 865007 h 2380521"/>
              <a:gd name="connsiteX2037" fmla="*/ 6154391 w 8023328"/>
              <a:gd name="connsiteY2037" fmla="*/ 879593 h 2380521"/>
              <a:gd name="connsiteX2038" fmla="*/ 6141994 w 8023328"/>
              <a:gd name="connsiteY2038" fmla="*/ 865007 h 2380521"/>
              <a:gd name="connsiteX2039" fmla="*/ 6154391 w 8023328"/>
              <a:gd name="connsiteY2039" fmla="*/ 853339 h 2380521"/>
              <a:gd name="connsiteX2040" fmla="*/ 6083559 w 8023328"/>
              <a:gd name="connsiteY2040" fmla="*/ 853339 h 2380521"/>
              <a:gd name="connsiteX2041" fmla="*/ 6097415 w 8023328"/>
              <a:gd name="connsiteY2041" fmla="*/ 865007 h 2380521"/>
              <a:gd name="connsiteX2042" fmla="*/ 6083559 w 8023328"/>
              <a:gd name="connsiteY2042" fmla="*/ 879593 h 2380521"/>
              <a:gd name="connsiteX2043" fmla="*/ 6071162 w 8023328"/>
              <a:gd name="connsiteY2043" fmla="*/ 865007 h 2380521"/>
              <a:gd name="connsiteX2044" fmla="*/ 6083559 w 8023328"/>
              <a:gd name="connsiteY2044" fmla="*/ 853339 h 2380521"/>
              <a:gd name="connsiteX2045" fmla="*/ 6011748 w 8023328"/>
              <a:gd name="connsiteY2045" fmla="*/ 853339 h 2380521"/>
              <a:gd name="connsiteX2046" fmla="*/ 6026537 w 8023328"/>
              <a:gd name="connsiteY2046" fmla="*/ 865007 h 2380521"/>
              <a:gd name="connsiteX2047" fmla="*/ 6011748 w 8023328"/>
              <a:gd name="connsiteY2047" fmla="*/ 879593 h 2380521"/>
              <a:gd name="connsiteX2048" fmla="*/ 5996959 w 8023328"/>
              <a:gd name="connsiteY2048" fmla="*/ 865007 h 2380521"/>
              <a:gd name="connsiteX2049" fmla="*/ 6011748 w 8023328"/>
              <a:gd name="connsiteY2049" fmla="*/ 853339 h 2380521"/>
              <a:gd name="connsiteX2050" fmla="*/ 5940548 w 8023328"/>
              <a:gd name="connsiteY2050" fmla="*/ 853339 h 2380521"/>
              <a:gd name="connsiteX2051" fmla="*/ 5955726 w 8023328"/>
              <a:gd name="connsiteY2051" fmla="*/ 865007 h 2380521"/>
              <a:gd name="connsiteX2052" fmla="*/ 5940548 w 8023328"/>
              <a:gd name="connsiteY2052" fmla="*/ 879593 h 2380521"/>
              <a:gd name="connsiteX2053" fmla="*/ 5926130 w 8023328"/>
              <a:gd name="connsiteY2053" fmla="*/ 865007 h 2380521"/>
              <a:gd name="connsiteX2054" fmla="*/ 5940548 w 8023328"/>
              <a:gd name="connsiteY2054" fmla="*/ 853339 h 2380521"/>
              <a:gd name="connsiteX2055" fmla="*/ 5870088 w 8023328"/>
              <a:gd name="connsiteY2055" fmla="*/ 853339 h 2380521"/>
              <a:gd name="connsiteX2056" fmla="*/ 5884877 w 8023328"/>
              <a:gd name="connsiteY2056" fmla="*/ 865007 h 2380521"/>
              <a:gd name="connsiteX2057" fmla="*/ 5870088 w 8023328"/>
              <a:gd name="connsiteY2057" fmla="*/ 879593 h 2380521"/>
              <a:gd name="connsiteX2058" fmla="*/ 5855299 w 8023328"/>
              <a:gd name="connsiteY2058" fmla="*/ 865007 h 2380521"/>
              <a:gd name="connsiteX2059" fmla="*/ 5870088 w 8023328"/>
              <a:gd name="connsiteY2059" fmla="*/ 853339 h 2380521"/>
              <a:gd name="connsiteX2060" fmla="*/ 5798325 w 8023328"/>
              <a:gd name="connsiteY2060" fmla="*/ 853339 h 2380521"/>
              <a:gd name="connsiteX2061" fmla="*/ 5810722 w 8023328"/>
              <a:gd name="connsiteY2061" fmla="*/ 865007 h 2380521"/>
              <a:gd name="connsiteX2062" fmla="*/ 5798325 w 8023328"/>
              <a:gd name="connsiteY2062" fmla="*/ 879593 h 2380521"/>
              <a:gd name="connsiteX2063" fmla="*/ 5784469 w 8023328"/>
              <a:gd name="connsiteY2063" fmla="*/ 865007 h 2380521"/>
              <a:gd name="connsiteX2064" fmla="*/ 5798325 w 8023328"/>
              <a:gd name="connsiteY2064" fmla="*/ 853339 h 2380521"/>
              <a:gd name="connsiteX2065" fmla="*/ 5724122 w 8023328"/>
              <a:gd name="connsiteY2065" fmla="*/ 853339 h 2380521"/>
              <a:gd name="connsiteX2066" fmla="*/ 5736519 w 8023328"/>
              <a:gd name="connsiteY2066" fmla="*/ 865007 h 2380521"/>
              <a:gd name="connsiteX2067" fmla="*/ 5724122 w 8023328"/>
              <a:gd name="connsiteY2067" fmla="*/ 879593 h 2380521"/>
              <a:gd name="connsiteX2068" fmla="*/ 5710266 w 8023328"/>
              <a:gd name="connsiteY2068" fmla="*/ 865007 h 2380521"/>
              <a:gd name="connsiteX2069" fmla="*/ 5724122 w 8023328"/>
              <a:gd name="connsiteY2069" fmla="*/ 853339 h 2380521"/>
              <a:gd name="connsiteX2070" fmla="*/ 5653291 w 8023328"/>
              <a:gd name="connsiteY2070" fmla="*/ 853339 h 2380521"/>
              <a:gd name="connsiteX2071" fmla="*/ 5665688 w 8023328"/>
              <a:gd name="connsiteY2071" fmla="*/ 865007 h 2380521"/>
              <a:gd name="connsiteX2072" fmla="*/ 5653291 w 8023328"/>
              <a:gd name="connsiteY2072" fmla="*/ 879593 h 2380521"/>
              <a:gd name="connsiteX2073" fmla="*/ 5639435 w 8023328"/>
              <a:gd name="connsiteY2073" fmla="*/ 865007 h 2380521"/>
              <a:gd name="connsiteX2074" fmla="*/ 5653291 w 8023328"/>
              <a:gd name="connsiteY2074" fmla="*/ 853339 h 2380521"/>
              <a:gd name="connsiteX2075" fmla="*/ 5581002 w 8023328"/>
              <a:gd name="connsiteY2075" fmla="*/ 853339 h 2380521"/>
              <a:gd name="connsiteX2076" fmla="*/ 5594858 w 8023328"/>
              <a:gd name="connsiteY2076" fmla="*/ 865007 h 2380521"/>
              <a:gd name="connsiteX2077" fmla="*/ 5581002 w 8023328"/>
              <a:gd name="connsiteY2077" fmla="*/ 879593 h 2380521"/>
              <a:gd name="connsiteX2078" fmla="*/ 5568605 w 8023328"/>
              <a:gd name="connsiteY2078" fmla="*/ 865007 h 2380521"/>
              <a:gd name="connsiteX2079" fmla="*/ 5581002 w 8023328"/>
              <a:gd name="connsiteY2079" fmla="*/ 853339 h 2380521"/>
              <a:gd name="connsiteX2080" fmla="*/ 5510171 w 8023328"/>
              <a:gd name="connsiteY2080" fmla="*/ 853339 h 2380521"/>
              <a:gd name="connsiteX2081" fmla="*/ 5524027 w 8023328"/>
              <a:gd name="connsiteY2081" fmla="*/ 865007 h 2380521"/>
              <a:gd name="connsiteX2082" fmla="*/ 5510171 w 8023328"/>
              <a:gd name="connsiteY2082" fmla="*/ 879593 h 2380521"/>
              <a:gd name="connsiteX2083" fmla="*/ 5497774 w 8023328"/>
              <a:gd name="connsiteY2083" fmla="*/ 865007 h 2380521"/>
              <a:gd name="connsiteX2084" fmla="*/ 5510171 w 8023328"/>
              <a:gd name="connsiteY2084" fmla="*/ 853339 h 2380521"/>
              <a:gd name="connsiteX2085" fmla="*/ 5438937 w 8023328"/>
              <a:gd name="connsiteY2085" fmla="*/ 853339 h 2380521"/>
              <a:gd name="connsiteX2086" fmla="*/ 5453178 w 8023328"/>
              <a:gd name="connsiteY2086" fmla="*/ 865007 h 2380521"/>
              <a:gd name="connsiteX2087" fmla="*/ 5438937 w 8023328"/>
              <a:gd name="connsiteY2087" fmla="*/ 879593 h 2380521"/>
              <a:gd name="connsiteX2088" fmla="*/ 5426945 w 8023328"/>
              <a:gd name="connsiteY2088" fmla="*/ 865007 h 2380521"/>
              <a:gd name="connsiteX2089" fmla="*/ 5438937 w 8023328"/>
              <a:gd name="connsiteY2089" fmla="*/ 853339 h 2380521"/>
              <a:gd name="connsiteX2090" fmla="*/ 5367530 w 8023328"/>
              <a:gd name="connsiteY2090" fmla="*/ 853339 h 2380521"/>
              <a:gd name="connsiteX2091" fmla="*/ 5382318 w 8023328"/>
              <a:gd name="connsiteY2091" fmla="*/ 865007 h 2380521"/>
              <a:gd name="connsiteX2092" fmla="*/ 5367530 w 8023328"/>
              <a:gd name="connsiteY2092" fmla="*/ 879593 h 2380521"/>
              <a:gd name="connsiteX2093" fmla="*/ 5352742 w 8023328"/>
              <a:gd name="connsiteY2093" fmla="*/ 865007 h 2380521"/>
              <a:gd name="connsiteX2094" fmla="*/ 5367530 w 8023328"/>
              <a:gd name="connsiteY2094" fmla="*/ 853339 h 2380521"/>
              <a:gd name="connsiteX2095" fmla="*/ 5296699 w 8023328"/>
              <a:gd name="connsiteY2095" fmla="*/ 853339 h 2380521"/>
              <a:gd name="connsiteX2096" fmla="*/ 5311488 w 8023328"/>
              <a:gd name="connsiteY2096" fmla="*/ 865007 h 2380521"/>
              <a:gd name="connsiteX2097" fmla="*/ 5296699 w 8023328"/>
              <a:gd name="connsiteY2097" fmla="*/ 879593 h 2380521"/>
              <a:gd name="connsiteX2098" fmla="*/ 5281910 w 8023328"/>
              <a:gd name="connsiteY2098" fmla="*/ 865007 h 2380521"/>
              <a:gd name="connsiteX2099" fmla="*/ 5296699 w 8023328"/>
              <a:gd name="connsiteY2099" fmla="*/ 853339 h 2380521"/>
              <a:gd name="connsiteX2100" fmla="*/ 5225869 w 8023328"/>
              <a:gd name="connsiteY2100" fmla="*/ 853339 h 2380521"/>
              <a:gd name="connsiteX2101" fmla="*/ 5240657 w 8023328"/>
              <a:gd name="connsiteY2101" fmla="*/ 865007 h 2380521"/>
              <a:gd name="connsiteX2102" fmla="*/ 5225869 w 8023328"/>
              <a:gd name="connsiteY2102" fmla="*/ 879593 h 2380521"/>
              <a:gd name="connsiteX2103" fmla="*/ 5211081 w 8023328"/>
              <a:gd name="connsiteY2103" fmla="*/ 865007 h 2380521"/>
              <a:gd name="connsiteX2104" fmla="*/ 5225869 w 8023328"/>
              <a:gd name="connsiteY2104" fmla="*/ 853339 h 2380521"/>
              <a:gd name="connsiteX2105" fmla="*/ 5154105 w 8023328"/>
              <a:gd name="connsiteY2105" fmla="*/ 853339 h 2380521"/>
              <a:gd name="connsiteX2106" fmla="*/ 5166502 w 8023328"/>
              <a:gd name="connsiteY2106" fmla="*/ 865007 h 2380521"/>
              <a:gd name="connsiteX2107" fmla="*/ 5154105 w 8023328"/>
              <a:gd name="connsiteY2107" fmla="*/ 879593 h 2380521"/>
              <a:gd name="connsiteX2108" fmla="*/ 5140249 w 8023328"/>
              <a:gd name="connsiteY2108" fmla="*/ 865007 h 2380521"/>
              <a:gd name="connsiteX2109" fmla="*/ 5154105 w 8023328"/>
              <a:gd name="connsiteY2109" fmla="*/ 853339 h 2380521"/>
              <a:gd name="connsiteX2110" fmla="*/ 5083276 w 8023328"/>
              <a:gd name="connsiteY2110" fmla="*/ 853339 h 2380521"/>
              <a:gd name="connsiteX2111" fmla="*/ 5095673 w 8023328"/>
              <a:gd name="connsiteY2111" fmla="*/ 865007 h 2380521"/>
              <a:gd name="connsiteX2112" fmla="*/ 5083276 w 8023328"/>
              <a:gd name="connsiteY2112" fmla="*/ 879593 h 2380521"/>
              <a:gd name="connsiteX2113" fmla="*/ 5069420 w 8023328"/>
              <a:gd name="connsiteY2113" fmla="*/ 865007 h 2380521"/>
              <a:gd name="connsiteX2114" fmla="*/ 5083276 w 8023328"/>
              <a:gd name="connsiteY2114" fmla="*/ 853339 h 2380521"/>
              <a:gd name="connsiteX2115" fmla="*/ 5012445 w 8023328"/>
              <a:gd name="connsiteY2115" fmla="*/ 853339 h 2380521"/>
              <a:gd name="connsiteX2116" fmla="*/ 5024842 w 8023328"/>
              <a:gd name="connsiteY2116" fmla="*/ 865007 h 2380521"/>
              <a:gd name="connsiteX2117" fmla="*/ 5012445 w 8023328"/>
              <a:gd name="connsiteY2117" fmla="*/ 879593 h 2380521"/>
              <a:gd name="connsiteX2118" fmla="*/ 4998589 w 8023328"/>
              <a:gd name="connsiteY2118" fmla="*/ 865007 h 2380521"/>
              <a:gd name="connsiteX2119" fmla="*/ 5012445 w 8023328"/>
              <a:gd name="connsiteY2119" fmla="*/ 853339 h 2380521"/>
              <a:gd name="connsiteX2120" fmla="*/ 4940157 w 8023328"/>
              <a:gd name="connsiteY2120" fmla="*/ 853339 h 2380521"/>
              <a:gd name="connsiteX2121" fmla="*/ 4954013 w 8023328"/>
              <a:gd name="connsiteY2121" fmla="*/ 865007 h 2380521"/>
              <a:gd name="connsiteX2122" fmla="*/ 4940157 w 8023328"/>
              <a:gd name="connsiteY2122" fmla="*/ 879593 h 2380521"/>
              <a:gd name="connsiteX2123" fmla="*/ 4927760 w 8023328"/>
              <a:gd name="connsiteY2123" fmla="*/ 865007 h 2380521"/>
              <a:gd name="connsiteX2124" fmla="*/ 4940157 w 8023328"/>
              <a:gd name="connsiteY2124" fmla="*/ 853339 h 2380521"/>
              <a:gd name="connsiteX2125" fmla="*/ 4865953 w 8023328"/>
              <a:gd name="connsiteY2125" fmla="*/ 853339 h 2380521"/>
              <a:gd name="connsiteX2126" fmla="*/ 4879809 w 8023328"/>
              <a:gd name="connsiteY2126" fmla="*/ 865007 h 2380521"/>
              <a:gd name="connsiteX2127" fmla="*/ 4865953 w 8023328"/>
              <a:gd name="connsiteY2127" fmla="*/ 879593 h 2380521"/>
              <a:gd name="connsiteX2128" fmla="*/ 4853556 w 8023328"/>
              <a:gd name="connsiteY2128" fmla="*/ 865007 h 2380521"/>
              <a:gd name="connsiteX2129" fmla="*/ 4865953 w 8023328"/>
              <a:gd name="connsiteY2129" fmla="*/ 853339 h 2380521"/>
              <a:gd name="connsiteX2130" fmla="*/ 4797514 w 8023328"/>
              <a:gd name="connsiteY2130" fmla="*/ 853339 h 2380521"/>
              <a:gd name="connsiteX2131" fmla="*/ 4812303 w 8023328"/>
              <a:gd name="connsiteY2131" fmla="*/ 865007 h 2380521"/>
              <a:gd name="connsiteX2132" fmla="*/ 4797514 w 8023328"/>
              <a:gd name="connsiteY2132" fmla="*/ 879593 h 2380521"/>
              <a:gd name="connsiteX2133" fmla="*/ 4782725 w 8023328"/>
              <a:gd name="connsiteY2133" fmla="*/ 865007 h 2380521"/>
              <a:gd name="connsiteX2134" fmla="*/ 4797514 w 8023328"/>
              <a:gd name="connsiteY2134" fmla="*/ 853339 h 2380521"/>
              <a:gd name="connsiteX2135" fmla="*/ 4726684 w 8023328"/>
              <a:gd name="connsiteY2135" fmla="*/ 853339 h 2380521"/>
              <a:gd name="connsiteX2136" fmla="*/ 4741472 w 8023328"/>
              <a:gd name="connsiteY2136" fmla="*/ 865007 h 2380521"/>
              <a:gd name="connsiteX2137" fmla="*/ 4726684 w 8023328"/>
              <a:gd name="connsiteY2137" fmla="*/ 879593 h 2380521"/>
              <a:gd name="connsiteX2138" fmla="*/ 4711896 w 8023328"/>
              <a:gd name="connsiteY2138" fmla="*/ 865007 h 2380521"/>
              <a:gd name="connsiteX2139" fmla="*/ 4726684 w 8023328"/>
              <a:gd name="connsiteY2139" fmla="*/ 853339 h 2380521"/>
              <a:gd name="connsiteX2140" fmla="*/ 4655853 w 8023328"/>
              <a:gd name="connsiteY2140" fmla="*/ 853339 h 2380521"/>
              <a:gd name="connsiteX2141" fmla="*/ 4670642 w 8023328"/>
              <a:gd name="connsiteY2141" fmla="*/ 865007 h 2380521"/>
              <a:gd name="connsiteX2142" fmla="*/ 4655853 w 8023328"/>
              <a:gd name="connsiteY2142" fmla="*/ 879593 h 2380521"/>
              <a:gd name="connsiteX2143" fmla="*/ 4641064 w 8023328"/>
              <a:gd name="connsiteY2143" fmla="*/ 865007 h 2380521"/>
              <a:gd name="connsiteX2144" fmla="*/ 4655853 w 8023328"/>
              <a:gd name="connsiteY2144" fmla="*/ 853339 h 2380521"/>
              <a:gd name="connsiteX2145" fmla="*/ 4584091 w 8023328"/>
              <a:gd name="connsiteY2145" fmla="*/ 853339 h 2380521"/>
              <a:gd name="connsiteX2146" fmla="*/ 4596488 w 8023328"/>
              <a:gd name="connsiteY2146" fmla="*/ 865007 h 2380521"/>
              <a:gd name="connsiteX2147" fmla="*/ 4584091 w 8023328"/>
              <a:gd name="connsiteY2147" fmla="*/ 879593 h 2380521"/>
              <a:gd name="connsiteX2148" fmla="*/ 4570235 w 8023328"/>
              <a:gd name="connsiteY2148" fmla="*/ 865007 h 2380521"/>
              <a:gd name="connsiteX2149" fmla="*/ 4584091 w 8023328"/>
              <a:gd name="connsiteY2149" fmla="*/ 853339 h 2380521"/>
              <a:gd name="connsiteX2150" fmla="*/ 4513260 w 8023328"/>
              <a:gd name="connsiteY2150" fmla="*/ 853339 h 2380521"/>
              <a:gd name="connsiteX2151" fmla="*/ 4525657 w 8023328"/>
              <a:gd name="connsiteY2151" fmla="*/ 865007 h 2380521"/>
              <a:gd name="connsiteX2152" fmla="*/ 4513260 w 8023328"/>
              <a:gd name="connsiteY2152" fmla="*/ 879593 h 2380521"/>
              <a:gd name="connsiteX2153" fmla="*/ 4499404 w 8023328"/>
              <a:gd name="connsiteY2153" fmla="*/ 865007 h 2380521"/>
              <a:gd name="connsiteX2154" fmla="*/ 4513260 w 8023328"/>
              <a:gd name="connsiteY2154" fmla="*/ 853339 h 2380521"/>
              <a:gd name="connsiteX2155" fmla="*/ 4439056 w 8023328"/>
              <a:gd name="connsiteY2155" fmla="*/ 853339 h 2380521"/>
              <a:gd name="connsiteX2156" fmla="*/ 4451453 w 8023328"/>
              <a:gd name="connsiteY2156" fmla="*/ 865007 h 2380521"/>
              <a:gd name="connsiteX2157" fmla="*/ 4439056 w 8023328"/>
              <a:gd name="connsiteY2157" fmla="*/ 879593 h 2380521"/>
              <a:gd name="connsiteX2158" fmla="*/ 4425200 w 8023328"/>
              <a:gd name="connsiteY2158" fmla="*/ 865007 h 2380521"/>
              <a:gd name="connsiteX2159" fmla="*/ 4439056 w 8023328"/>
              <a:gd name="connsiteY2159" fmla="*/ 853339 h 2380521"/>
              <a:gd name="connsiteX2160" fmla="*/ 4366768 w 8023328"/>
              <a:gd name="connsiteY2160" fmla="*/ 853339 h 2380521"/>
              <a:gd name="connsiteX2161" fmla="*/ 4380624 w 8023328"/>
              <a:gd name="connsiteY2161" fmla="*/ 865007 h 2380521"/>
              <a:gd name="connsiteX2162" fmla="*/ 4366768 w 8023328"/>
              <a:gd name="connsiteY2162" fmla="*/ 879593 h 2380521"/>
              <a:gd name="connsiteX2163" fmla="*/ 4354371 w 8023328"/>
              <a:gd name="connsiteY2163" fmla="*/ 867195 h 2380521"/>
              <a:gd name="connsiteX2164" fmla="*/ 4366768 w 8023328"/>
              <a:gd name="connsiteY2164" fmla="*/ 853339 h 2380521"/>
              <a:gd name="connsiteX2165" fmla="*/ 4295937 w 8023328"/>
              <a:gd name="connsiteY2165" fmla="*/ 853339 h 2380521"/>
              <a:gd name="connsiteX2166" fmla="*/ 4309793 w 8023328"/>
              <a:gd name="connsiteY2166" fmla="*/ 867195 h 2380521"/>
              <a:gd name="connsiteX2167" fmla="*/ 4295937 w 8023328"/>
              <a:gd name="connsiteY2167" fmla="*/ 879593 h 2380521"/>
              <a:gd name="connsiteX2168" fmla="*/ 4283540 w 8023328"/>
              <a:gd name="connsiteY2168" fmla="*/ 867195 h 2380521"/>
              <a:gd name="connsiteX2169" fmla="*/ 4295937 w 8023328"/>
              <a:gd name="connsiteY2169" fmla="*/ 853339 h 2380521"/>
              <a:gd name="connsiteX2170" fmla="*/ 4225107 w 8023328"/>
              <a:gd name="connsiteY2170" fmla="*/ 853339 h 2380521"/>
              <a:gd name="connsiteX2171" fmla="*/ 4238963 w 8023328"/>
              <a:gd name="connsiteY2171" fmla="*/ 867195 h 2380521"/>
              <a:gd name="connsiteX2172" fmla="*/ 4225107 w 8023328"/>
              <a:gd name="connsiteY2172" fmla="*/ 879593 h 2380521"/>
              <a:gd name="connsiteX2173" fmla="*/ 4212710 w 8023328"/>
              <a:gd name="connsiteY2173" fmla="*/ 867195 h 2380521"/>
              <a:gd name="connsiteX2174" fmla="*/ 4225107 w 8023328"/>
              <a:gd name="connsiteY2174" fmla="*/ 853339 h 2380521"/>
              <a:gd name="connsiteX2175" fmla="*/ 4153295 w 8023328"/>
              <a:gd name="connsiteY2175" fmla="*/ 853339 h 2380521"/>
              <a:gd name="connsiteX2176" fmla="*/ 4168083 w 8023328"/>
              <a:gd name="connsiteY2176" fmla="*/ 867195 h 2380521"/>
              <a:gd name="connsiteX2177" fmla="*/ 4153295 w 8023328"/>
              <a:gd name="connsiteY2177" fmla="*/ 879593 h 2380521"/>
              <a:gd name="connsiteX2178" fmla="*/ 4138507 w 8023328"/>
              <a:gd name="connsiteY2178" fmla="*/ 867195 h 2380521"/>
              <a:gd name="connsiteX2179" fmla="*/ 4153295 w 8023328"/>
              <a:gd name="connsiteY2179" fmla="*/ 853339 h 2380521"/>
              <a:gd name="connsiteX2180" fmla="*/ 4082465 w 8023328"/>
              <a:gd name="connsiteY2180" fmla="*/ 853339 h 2380521"/>
              <a:gd name="connsiteX2181" fmla="*/ 4097254 w 8023328"/>
              <a:gd name="connsiteY2181" fmla="*/ 867195 h 2380521"/>
              <a:gd name="connsiteX2182" fmla="*/ 4082465 w 8023328"/>
              <a:gd name="connsiteY2182" fmla="*/ 879593 h 2380521"/>
              <a:gd name="connsiteX2183" fmla="*/ 4067676 w 8023328"/>
              <a:gd name="connsiteY2183" fmla="*/ 867195 h 2380521"/>
              <a:gd name="connsiteX2184" fmla="*/ 4082465 w 8023328"/>
              <a:gd name="connsiteY2184" fmla="*/ 853339 h 2380521"/>
              <a:gd name="connsiteX2185" fmla="*/ 4011635 w 8023328"/>
              <a:gd name="connsiteY2185" fmla="*/ 853339 h 2380521"/>
              <a:gd name="connsiteX2186" fmla="*/ 4026423 w 8023328"/>
              <a:gd name="connsiteY2186" fmla="*/ 867195 h 2380521"/>
              <a:gd name="connsiteX2187" fmla="*/ 4011635 w 8023328"/>
              <a:gd name="connsiteY2187" fmla="*/ 879593 h 2380521"/>
              <a:gd name="connsiteX2188" fmla="*/ 3996847 w 8023328"/>
              <a:gd name="connsiteY2188" fmla="*/ 867195 h 2380521"/>
              <a:gd name="connsiteX2189" fmla="*/ 4011635 w 8023328"/>
              <a:gd name="connsiteY2189" fmla="*/ 853339 h 2380521"/>
              <a:gd name="connsiteX2190" fmla="*/ 3939871 w 8023328"/>
              <a:gd name="connsiteY2190" fmla="*/ 853339 h 2380521"/>
              <a:gd name="connsiteX2191" fmla="*/ 3952268 w 8023328"/>
              <a:gd name="connsiteY2191" fmla="*/ 867195 h 2380521"/>
              <a:gd name="connsiteX2192" fmla="*/ 3939871 w 8023328"/>
              <a:gd name="connsiteY2192" fmla="*/ 879593 h 2380521"/>
              <a:gd name="connsiteX2193" fmla="*/ 3926015 w 8023328"/>
              <a:gd name="connsiteY2193" fmla="*/ 867195 h 2380521"/>
              <a:gd name="connsiteX2194" fmla="*/ 3939871 w 8023328"/>
              <a:gd name="connsiteY2194" fmla="*/ 853339 h 2380521"/>
              <a:gd name="connsiteX2195" fmla="*/ 3869042 w 8023328"/>
              <a:gd name="connsiteY2195" fmla="*/ 853339 h 2380521"/>
              <a:gd name="connsiteX2196" fmla="*/ 3881439 w 8023328"/>
              <a:gd name="connsiteY2196" fmla="*/ 867195 h 2380521"/>
              <a:gd name="connsiteX2197" fmla="*/ 3869042 w 8023328"/>
              <a:gd name="connsiteY2197" fmla="*/ 879593 h 2380521"/>
              <a:gd name="connsiteX2198" fmla="*/ 3855186 w 8023328"/>
              <a:gd name="connsiteY2198" fmla="*/ 867195 h 2380521"/>
              <a:gd name="connsiteX2199" fmla="*/ 3869042 w 8023328"/>
              <a:gd name="connsiteY2199" fmla="*/ 853339 h 2380521"/>
              <a:gd name="connsiteX2200" fmla="*/ 3796752 w 8023328"/>
              <a:gd name="connsiteY2200" fmla="*/ 853339 h 2380521"/>
              <a:gd name="connsiteX2201" fmla="*/ 3810608 w 8023328"/>
              <a:gd name="connsiteY2201" fmla="*/ 867195 h 2380521"/>
              <a:gd name="connsiteX2202" fmla="*/ 3796752 w 8023328"/>
              <a:gd name="connsiteY2202" fmla="*/ 879593 h 2380521"/>
              <a:gd name="connsiteX2203" fmla="*/ 3784355 w 8023328"/>
              <a:gd name="connsiteY2203" fmla="*/ 867195 h 2380521"/>
              <a:gd name="connsiteX2204" fmla="*/ 3796752 w 8023328"/>
              <a:gd name="connsiteY2204" fmla="*/ 853339 h 2380521"/>
              <a:gd name="connsiteX2205" fmla="*/ 3725922 w 8023328"/>
              <a:gd name="connsiteY2205" fmla="*/ 853339 h 2380521"/>
              <a:gd name="connsiteX2206" fmla="*/ 3739778 w 8023328"/>
              <a:gd name="connsiteY2206" fmla="*/ 867195 h 2380521"/>
              <a:gd name="connsiteX2207" fmla="*/ 3725922 w 8023328"/>
              <a:gd name="connsiteY2207" fmla="*/ 879593 h 2380521"/>
              <a:gd name="connsiteX2208" fmla="*/ 3713525 w 8023328"/>
              <a:gd name="connsiteY2208" fmla="*/ 867195 h 2380521"/>
              <a:gd name="connsiteX2209" fmla="*/ 3725922 w 8023328"/>
              <a:gd name="connsiteY2209" fmla="*/ 853339 h 2380521"/>
              <a:gd name="connsiteX2210" fmla="*/ 3655091 w 8023328"/>
              <a:gd name="connsiteY2210" fmla="*/ 853339 h 2380521"/>
              <a:gd name="connsiteX2211" fmla="*/ 3668947 w 8023328"/>
              <a:gd name="connsiteY2211" fmla="*/ 867195 h 2380521"/>
              <a:gd name="connsiteX2212" fmla="*/ 3655091 w 8023328"/>
              <a:gd name="connsiteY2212" fmla="*/ 879593 h 2380521"/>
              <a:gd name="connsiteX2213" fmla="*/ 3642694 w 8023328"/>
              <a:gd name="connsiteY2213" fmla="*/ 867195 h 2380521"/>
              <a:gd name="connsiteX2214" fmla="*/ 3655091 w 8023328"/>
              <a:gd name="connsiteY2214" fmla="*/ 853339 h 2380521"/>
              <a:gd name="connsiteX2215" fmla="*/ 3583280 w 8023328"/>
              <a:gd name="connsiteY2215" fmla="*/ 853339 h 2380521"/>
              <a:gd name="connsiteX2216" fmla="*/ 3598069 w 8023328"/>
              <a:gd name="connsiteY2216" fmla="*/ 867195 h 2380521"/>
              <a:gd name="connsiteX2217" fmla="*/ 3583280 w 8023328"/>
              <a:gd name="connsiteY2217" fmla="*/ 879593 h 2380521"/>
              <a:gd name="connsiteX2218" fmla="*/ 3568491 w 8023328"/>
              <a:gd name="connsiteY2218" fmla="*/ 867195 h 2380521"/>
              <a:gd name="connsiteX2219" fmla="*/ 3583280 w 8023328"/>
              <a:gd name="connsiteY2219" fmla="*/ 853339 h 2380521"/>
              <a:gd name="connsiteX2220" fmla="*/ 3512449 w 8023328"/>
              <a:gd name="connsiteY2220" fmla="*/ 853339 h 2380521"/>
              <a:gd name="connsiteX2221" fmla="*/ 3527237 w 8023328"/>
              <a:gd name="connsiteY2221" fmla="*/ 867195 h 2380521"/>
              <a:gd name="connsiteX2222" fmla="*/ 3512449 w 8023328"/>
              <a:gd name="connsiteY2222" fmla="*/ 879593 h 2380521"/>
              <a:gd name="connsiteX2223" fmla="*/ 3497661 w 8023328"/>
              <a:gd name="connsiteY2223" fmla="*/ 867195 h 2380521"/>
              <a:gd name="connsiteX2224" fmla="*/ 3512449 w 8023328"/>
              <a:gd name="connsiteY2224" fmla="*/ 853339 h 2380521"/>
              <a:gd name="connsiteX2225" fmla="*/ 3441619 w 8023328"/>
              <a:gd name="connsiteY2225" fmla="*/ 853339 h 2380521"/>
              <a:gd name="connsiteX2226" fmla="*/ 3456408 w 8023328"/>
              <a:gd name="connsiteY2226" fmla="*/ 867195 h 2380521"/>
              <a:gd name="connsiteX2227" fmla="*/ 3441619 w 8023328"/>
              <a:gd name="connsiteY2227" fmla="*/ 879593 h 2380521"/>
              <a:gd name="connsiteX2228" fmla="*/ 3426830 w 8023328"/>
              <a:gd name="connsiteY2228" fmla="*/ 867195 h 2380521"/>
              <a:gd name="connsiteX2229" fmla="*/ 3441619 w 8023328"/>
              <a:gd name="connsiteY2229" fmla="*/ 853339 h 2380521"/>
              <a:gd name="connsiteX2230" fmla="*/ 3369857 w 8023328"/>
              <a:gd name="connsiteY2230" fmla="*/ 853339 h 2380521"/>
              <a:gd name="connsiteX2231" fmla="*/ 3382254 w 8023328"/>
              <a:gd name="connsiteY2231" fmla="*/ 867195 h 2380521"/>
              <a:gd name="connsiteX2232" fmla="*/ 3369857 w 8023328"/>
              <a:gd name="connsiteY2232" fmla="*/ 879593 h 2380521"/>
              <a:gd name="connsiteX2233" fmla="*/ 3356001 w 8023328"/>
              <a:gd name="connsiteY2233" fmla="*/ 867195 h 2380521"/>
              <a:gd name="connsiteX2234" fmla="*/ 3369857 w 8023328"/>
              <a:gd name="connsiteY2234" fmla="*/ 853339 h 2380521"/>
              <a:gd name="connsiteX2235" fmla="*/ 1013589 w 8023328"/>
              <a:gd name="connsiteY2235" fmla="*/ 853339 h 2380521"/>
              <a:gd name="connsiteX2236" fmla="*/ 1028011 w 8023328"/>
              <a:gd name="connsiteY2236" fmla="*/ 868127 h 2380521"/>
              <a:gd name="connsiteX2237" fmla="*/ 1013589 w 8023328"/>
              <a:gd name="connsiteY2237" fmla="*/ 882916 h 2380521"/>
              <a:gd name="connsiteX2238" fmla="*/ 998413 w 8023328"/>
              <a:gd name="connsiteY2238" fmla="*/ 868127 h 2380521"/>
              <a:gd name="connsiteX2239" fmla="*/ 1013589 w 8023328"/>
              <a:gd name="connsiteY2239" fmla="*/ 853339 h 2380521"/>
              <a:gd name="connsiteX2240" fmla="*/ 368059 w 8023328"/>
              <a:gd name="connsiteY2240" fmla="*/ 785881 h 2380521"/>
              <a:gd name="connsiteX2241" fmla="*/ 380456 w 8023328"/>
              <a:gd name="connsiteY2241" fmla="*/ 797549 h 2380521"/>
              <a:gd name="connsiteX2242" fmla="*/ 368059 w 8023328"/>
              <a:gd name="connsiteY2242" fmla="*/ 812135 h 2380521"/>
              <a:gd name="connsiteX2243" fmla="*/ 354203 w 8023328"/>
              <a:gd name="connsiteY2243" fmla="*/ 797549 h 2380521"/>
              <a:gd name="connsiteX2244" fmla="*/ 368059 w 8023328"/>
              <a:gd name="connsiteY2244" fmla="*/ 785881 h 2380521"/>
              <a:gd name="connsiteX2245" fmla="*/ 297226 w 8023328"/>
              <a:gd name="connsiteY2245" fmla="*/ 785881 h 2380521"/>
              <a:gd name="connsiteX2246" fmla="*/ 309624 w 8023328"/>
              <a:gd name="connsiteY2246" fmla="*/ 797549 h 2380521"/>
              <a:gd name="connsiteX2247" fmla="*/ 297226 w 8023328"/>
              <a:gd name="connsiteY2247" fmla="*/ 812135 h 2380521"/>
              <a:gd name="connsiteX2248" fmla="*/ 283371 w 8023328"/>
              <a:gd name="connsiteY2248" fmla="*/ 797549 h 2380521"/>
              <a:gd name="connsiteX2249" fmla="*/ 297226 w 8023328"/>
              <a:gd name="connsiteY2249" fmla="*/ 785881 h 2380521"/>
              <a:gd name="connsiteX2250" fmla="*/ 226398 w 8023328"/>
              <a:gd name="connsiteY2250" fmla="*/ 785881 h 2380521"/>
              <a:gd name="connsiteX2251" fmla="*/ 238797 w 8023328"/>
              <a:gd name="connsiteY2251" fmla="*/ 797549 h 2380521"/>
              <a:gd name="connsiteX2252" fmla="*/ 226398 w 8023328"/>
              <a:gd name="connsiteY2252" fmla="*/ 812135 h 2380521"/>
              <a:gd name="connsiteX2253" fmla="*/ 212542 w 8023328"/>
              <a:gd name="connsiteY2253" fmla="*/ 797549 h 2380521"/>
              <a:gd name="connsiteX2254" fmla="*/ 226398 w 8023328"/>
              <a:gd name="connsiteY2254" fmla="*/ 785881 h 2380521"/>
              <a:gd name="connsiteX2255" fmla="*/ 154101 w 8023328"/>
              <a:gd name="connsiteY2255" fmla="*/ 785881 h 2380521"/>
              <a:gd name="connsiteX2256" fmla="*/ 167957 w 8023328"/>
              <a:gd name="connsiteY2256" fmla="*/ 797549 h 2380521"/>
              <a:gd name="connsiteX2257" fmla="*/ 154101 w 8023328"/>
              <a:gd name="connsiteY2257" fmla="*/ 812135 h 2380521"/>
              <a:gd name="connsiteX2258" fmla="*/ 141704 w 8023328"/>
              <a:gd name="connsiteY2258" fmla="*/ 797549 h 2380521"/>
              <a:gd name="connsiteX2259" fmla="*/ 154101 w 8023328"/>
              <a:gd name="connsiteY2259" fmla="*/ 785881 h 2380521"/>
              <a:gd name="connsiteX2260" fmla="*/ 83272 w 8023328"/>
              <a:gd name="connsiteY2260" fmla="*/ 785881 h 2380521"/>
              <a:gd name="connsiteX2261" fmla="*/ 97128 w 8023328"/>
              <a:gd name="connsiteY2261" fmla="*/ 797549 h 2380521"/>
              <a:gd name="connsiteX2262" fmla="*/ 83272 w 8023328"/>
              <a:gd name="connsiteY2262" fmla="*/ 812135 h 2380521"/>
              <a:gd name="connsiteX2263" fmla="*/ 70874 w 8023328"/>
              <a:gd name="connsiteY2263" fmla="*/ 797549 h 2380521"/>
              <a:gd name="connsiteX2264" fmla="*/ 83272 w 8023328"/>
              <a:gd name="connsiteY2264" fmla="*/ 785881 h 2380521"/>
              <a:gd name="connsiteX2265" fmla="*/ 12036 w 8023328"/>
              <a:gd name="connsiteY2265" fmla="*/ 785881 h 2380521"/>
              <a:gd name="connsiteX2266" fmla="*/ 26277 w 8023328"/>
              <a:gd name="connsiteY2266" fmla="*/ 797549 h 2380521"/>
              <a:gd name="connsiteX2267" fmla="*/ 12036 w 8023328"/>
              <a:gd name="connsiteY2267" fmla="*/ 812135 h 2380521"/>
              <a:gd name="connsiteX2268" fmla="*/ 44 w 8023328"/>
              <a:gd name="connsiteY2268" fmla="*/ 797549 h 2380521"/>
              <a:gd name="connsiteX2269" fmla="*/ 12036 w 8023328"/>
              <a:gd name="connsiteY2269" fmla="*/ 785881 h 2380521"/>
              <a:gd name="connsiteX2270" fmla="*/ 4726684 w 8023328"/>
              <a:gd name="connsiteY2270" fmla="*/ 782507 h 2380521"/>
              <a:gd name="connsiteX2271" fmla="*/ 4741472 w 8023328"/>
              <a:gd name="connsiteY2271" fmla="*/ 794904 h 2380521"/>
              <a:gd name="connsiteX2272" fmla="*/ 4726684 w 8023328"/>
              <a:gd name="connsiteY2272" fmla="*/ 808761 h 2380521"/>
              <a:gd name="connsiteX2273" fmla="*/ 4711896 w 8023328"/>
              <a:gd name="connsiteY2273" fmla="*/ 794904 h 2380521"/>
              <a:gd name="connsiteX2274" fmla="*/ 4726684 w 8023328"/>
              <a:gd name="connsiteY2274" fmla="*/ 782507 h 2380521"/>
              <a:gd name="connsiteX2275" fmla="*/ 4655853 w 8023328"/>
              <a:gd name="connsiteY2275" fmla="*/ 782507 h 2380521"/>
              <a:gd name="connsiteX2276" fmla="*/ 4670642 w 8023328"/>
              <a:gd name="connsiteY2276" fmla="*/ 794904 h 2380521"/>
              <a:gd name="connsiteX2277" fmla="*/ 4655853 w 8023328"/>
              <a:gd name="connsiteY2277" fmla="*/ 808761 h 2380521"/>
              <a:gd name="connsiteX2278" fmla="*/ 4641064 w 8023328"/>
              <a:gd name="connsiteY2278" fmla="*/ 794904 h 2380521"/>
              <a:gd name="connsiteX2279" fmla="*/ 4655853 w 8023328"/>
              <a:gd name="connsiteY2279" fmla="*/ 782507 h 2380521"/>
              <a:gd name="connsiteX2280" fmla="*/ 4584091 w 8023328"/>
              <a:gd name="connsiteY2280" fmla="*/ 782507 h 2380521"/>
              <a:gd name="connsiteX2281" fmla="*/ 4596488 w 8023328"/>
              <a:gd name="connsiteY2281" fmla="*/ 794904 h 2380521"/>
              <a:gd name="connsiteX2282" fmla="*/ 4584091 w 8023328"/>
              <a:gd name="connsiteY2282" fmla="*/ 808761 h 2380521"/>
              <a:gd name="connsiteX2283" fmla="*/ 4570235 w 8023328"/>
              <a:gd name="connsiteY2283" fmla="*/ 794904 h 2380521"/>
              <a:gd name="connsiteX2284" fmla="*/ 4584091 w 8023328"/>
              <a:gd name="connsiteY2284" fmla="*/ 782507 h 2380521"/>
              <a:gd name="connsiteX2285" fmla="*/ 4513260 w 8023328"/>
              <a:gd name="connsiteY2285" fmla="*/ 782507 h 2380521"/>
              <a:gd name="connsiteX2286" fmla="*/ 4525657 w 8023328"/>
              <a:gd name="connsiteY2286" fmla="*/ 794904 h 2380521"/>
              <a:gd name="connsiteX2287" fmla="*/ 4513260 w 8023328"/>
              <a:gd name="connsiteY2287" fmla="*/ 808761 h 2380521"/>
              <a:gd name="connsiteX2288" fmla="*/ 4499404 w 8023328"/>
              <a:gd name="connsiteY2288" fmla="*/ 794904 h 2380521"/>
              <a:gd name="connsiteX2289" fmla="*/ 4513260 w 8023328"/>
              <a:gd name="connsiteY2289" fmla="*/ 782507 h 2380521"/>
              <a:gd name="connsiteX2290" fmla="*/ 4439056 w 8023328"/>
              <a:gd name="connsiteY2290" fmla="*/ 782507 h 2380521"/>
              <a:gd name="connsiteX2291" fmla="*/ 4451453 w 8023328"/>
              <a:gd name="connsiteY2291" fmla="*/ 794904 h 2380521"/>
              <a:gd name="connsiteX2292" fmla="*/ 4439056 w 8023328"/>
              <a:gd name="connsiteY2292" fmla="*/ 808761 h 2380521"/>
              <a:gd name="connsiteX2293" fmla="*/ 4425200 w 8023328"/>
              <a:gd name="connsiteY2293" fmla="*/ 794904 h 2380521"/>
              <a:gd name="connsiteX2294" fmla="*/ 4439056 w 8023328"/>
              <a:gd name="connsiteY2294" fmla="*/ 782507 h 2380521"/>
              <a:gd name="connsiteX2295" fmla="*/ 4366768 w 8023328"/>
              <a:gd name="connsiteY2295" fmla="*/ 782507 h 2380521"/>
              <a:gd name="connsiteX2296" fmla="*/ 4380624 w 8023328"/>
              <a:gd name="connsiteY2296" fmla="*/ 794904 h 2380521"/>
              <a:gd name="connsiteX2297" fmla="*/ 4366768 w 8023328"/>
              <a:gd name="connsiteY2297" fmla="*/ 808761 h 2380521"/>
              <a:gd name="connsiteX2298" fmla="*/ 4354371 w 8023328"/>
              <a:gd name="connsiteY2298" fmla="*/ 794904 h 2380521"/>
              <a:gd name="connsiteX2299" fmla="*/ 4366768 w 8023328"/>
              <a:gd name="connsiteY2299" fmla="*/ 782507 h 2380521"/>
              <a:gd name="connsiteX2300" fmla="*/ 4295937 w 8023328"/>
              <a:gd name="connsiteY2300" fmla="*/ 782507 h 2380521"/>
              <a:gd name="connsiteX2301" fmla="*/ 4309793 w 8023328"/>
              <a:gd name="connsiteY2301" fmla="*/ 794904 h 2380521"/>
              <a:gd name="connsiteX2302" fmla="*/ 4295937 w 8023328"/>
              <a:gd name="connsiteY2302" fmla="*/ 808761 h 2380521"/>
              <a:gd name="connsiteX2303" fmla="*/ 4283540 w 8023328"/>
              <a:gd name="connsiteY2303" fmla="*/ 794904 h 2380521"/>
              <a:gd name="connsiteX2304" fmla="*/ 4295937 w 8023328"/>
              <a:gd name="connsiteY2304" fmla="*/ 782507 h 2380521"/>
              <a:gd name="connsiteX2305" fmla="*/ 4225107 w 8023328"/>
              <a:gd name="connsiteY2305" fmla="*/ 782507 h 2380521"/>
              <a:gd name="connsiteX2306" fmla="*/ 4238963 w 8023328"/>
              <a:gd name="connsiteY2306" fmla="*/ 794904 h 2380521"/>
              <a:gd name="connsiteX2307" fmla="*/ 4225107 w 8023328"/>
              <a:gd name="connsiteY2307" fmla="*/ 808761 h 2380521"/>
              <a:gd name="connsiteX2308" fmla="*/ 4212710 w 8023328"/>
              <a:gd name="connsiteY2308" fmla="*/ 794904 h 2380521"/>
              <a:gd name="connsiteX2309" fmla="*/ 4225107 w 8023328"/>
              <a:gd name="connsiteY2309" fmla="*/ 782507 h 2380521"/>
              <a:gd name="connsiteX2310" fmla="*/ 4153295 w 8023328"/>
              <a:gd name="connsiteY2310" fmla="*/ 782507 h 2380521"/>
              <a:gd name="connsiteX2311" fmla="*/ 4168083 w 8023328"/>
              <a:gd name="connsiteY2311" fmla="*/ 794904 h 2380521"/>
              <a:gd name="connsiteX2312" fmla="*/ 4153295 w 8023328"/>
              <a:gd name="connsiteY2312" fmla="*/ 808761 h 2380521"/>
              <a:gd name="connsiteX2313" fmla="*/ 4138507 w 8023328"/>
              <a:gd name="connsiteY2313" fmla="*/ 794904 h 2380521"/>
              <a:gd name="connsiteX2314" fmla="*/ 4153295 w 8023328"/>
              <a:gd name="connsiteY2314" fmla="*/ 782507 h 2380521"/>
              <a:gd name="connsiteX2315" fmla="*/ 4082465 w 8023328"/>
              <a:gd name="connsiteY2315" fmla="*/ 782507 h 2380521"/>
              <a:gd name="connsiteX2316" fmla="*/ 4097254 w 8023328"/>
              <a:gd name="connsiteY2316" fmla="*/ 794904 h 2380521"/>
              <a:gd name="connsiteX2317" fmla="*/ 4082465 w 8023328"/>
              <a:gd name="connsiteY2317" fmla="*/ 808761 h 2380521"/>
              <a:gd name="connsiteX2318" fmla="*/ 4067676 w 8023328"/>
              <a:gd name="connsiteY2318" fmla="*/ 794904 h 2380521"/>
              <a:gd name="connsiteX2319" fmla="*/ 4082465 w 8023328"/>
              <a:gd name="connsiteY2319" fmla="*/ 782507 h 2380521"/>
              <a:gd name="connsiteX2320" fmla="*/ 4010703 w 8023328"/>
              <a:gd name="connsiteY2320" fmla="*/ 782507 h 2380521"/>
              <a:gd name="connsiteX2321" fmla="*/ 4023100 w 8023328"/>
              <a:gd name="connsiteY2321" fmla="*/ 794904 h 2380521"/>
              <a:gd name="connsiteX2322" fmla="*/ 4010703 w 8023328"/>
              <a:gd name="connsiteY2322" fmla="*/ 808761 h 2380521"/>
              <a:gd name="connsiteX2323" fmla="*/ 3996847 w 8023328"/>
              <a:gd name="connsiteY2323" fmla="*/ 794904 h 2380521"/>
              <a:gd name="connsiteX2324" fmla="*/ 4010703 w 8023328"/>
              <a:gd name="connsiteY2324" fmla="*/ 782507 h 2380521"/>
              <a:gd name="connsiteX2325" fmla="*/ 3939871 w 8023328"/>
              <a:gd name="connsiteY2325" fmla="*/ 782507 h 2380521"/>
              <a:gd name="connsiteX2326" fmla="*/ 3952268 w 8023328"/>
              <a:gd name="connsiteY2326" fmla="*/ 794904 h 2380521"/>
              <a:gd name="connsiteX2327" fmla="*/ 3939871 w 8023328"/>
              <a:gd name="connsiteY2327" fmla="*/ 808761 h 2380521"/>
              <a:gd name="connsiteX2328" fmla="*/ 3926015 w 8023328"/>
              <a:gd name="connsiteY2328" fmla="*/ 794904 h 2380521"/>
              <a:gd name="connsiteX2329" fmla="*/ 3939871 w 8023328"/>
              <a:gd name="connsiteY2329" fmla="*/ 782507 h 2380521"/>
              <a:gd name="connsiteX2330" fmla="*/ 3869042 w 8023328"/>
              <a:gd name="connsiteY2330" fmla="*/ 782507 h 2380521"/>
              <a:gd name="connsiteX2331" fmla="*/ 3881439 w 8023328"/>
              <a:gd name="connsiteY2331" fmla="*/ 794904 h 2380521"/>
              <a:gd name="connsiteX2332" fmla="*/ 3869042 w 8023328"/>
              <a:gd name="connsiteY2332" fmla="*/ 808761 h 2380521"/>
              <a:gd name="connsiteX2333" fmla="*/ 3855186 w 8023328"/>
              <a:gd name="connsiteY2333" fmla="*/ 794904 h 2380521"/>
              <a:gd name="connsiteX2334" fmla="*/ 3869042 w 8023328"/>
              <a:gd name="connsiteY2334" fmla="*/ 782507 h 2380521"/>
              <a:gd name="connsiteX2335" fmla="*/ 3796752 w 8023328"/>
              <a:gd name="connsiteY2335" fmla="*/ 782507 h 2380521"/>
              <a:gd name="connsiteX2336" fmla="*/ 3810608 w 8023328"/>
              <a:gd name="connsiteY2336" fmla="*/ 796363 h 2380521"/>
              <a:gd name="connsiteX2337" fmla="*/ 3796752 w 8023328"/>
              <a:gd name="connsiteY2337" fmla="*/ 808761 h 2380521"/>
              <a:gd name="connsiteX2338" fmla="*/ 3784355 w 8023328"/>
              <a:gd name="connsiteY2338" fmla="*/ 796363 h 2380521"/>
              <a:gd name="connsiteX2339" fmla="*/ 3796752 w 8023328"/>
              <a:gd name="connsiteY2339" fmla="*/ 782507 h 2380521"/>
              <a:gd name="connsiteX2340" fmla="*/ 3725922 w 8023328"/>
              <a:gd name="connsiteY2340" fmla="*/ 782507 h 2380521"/>
              <a:gd name="connsiteX2341" fmla="*/ 3739778 w 8023328"/>
              <a:gd name="connsiteY2341" fmla="*/ 796363 h 2380521"/>
              <a:gd name="connsiteX2342" fmla="*/ 3725922 w 8023328"/>
              <a:gd name="connsiteY2342" fmla="*/ 808761 h 2380521"/>
              <a:gd name="connsiteX2343" fmla="*/ 3713525 w 8023328"/>
              <a:gd name="connsiteY2343" fmla="*/ 796363 h 2380521"/>
              <a:gd name="connsiteX2344" fmla="*/ 3725922 w 8023328"/>
              <a:gd name="connsiteY2344" fmla="*/ 782507 h 2380521"/>
              <a:gd name="connsiteX2345" fmla="*/ 3655091 w 8023328"/>
              <a:gd name="connsiteY2345" fmla="*/ 782507 h 2380521"/>
              <a:gd name="connsiteX2346" fmla="*/ 3668947 w 8023328"/>
              <a:gd name="connsiteY2346" fmla="*/ 796363 h 2380521"/>
              <a:gd name="connsiteX2347" fmla="*/ 3655091 w 8023328"/>
              <a:gd name="connsiteY2347" fmla="*/ 808761 h 2380521"/>
              <a:gd name="connsiteX2348" fmla="*/ 3642694 w 8023328"/>
              <a:gd name="connsiteY2348" fmla="*/ 796363 h 2380521"/>
              <a:gd name="connsiteX2349" fmla="*/ 3655091 w 8023328"/>
              <a:gd name="connsiteY2349" fmla="*/ 782507 h 2380521"/>
              <a:gd name="connsiteX2350" fmla="*/ 3583280 w 8023328"/>
              <a:gd name="connsiteY2350" fmla="*/ 782507 h 2380521"/>
              <a:gd name="connsiteX2351" fmla="*/ 3598069 w 8023328"/>
              <a:gd name="connsiteY2351" fmla="*/ 796363 h 2380521"/>
              <a:gd name="connsiteX2352" fmla="*/ 3583280 w 8023328"/>
              <a:gd name="connsiteY2352" fmla="*/ 808761 h 2380521"/>
              <a:gd name="connsiteX2353" fmla="*/ 3568491 w 8023328"/>
              <a:gd name="connsiteY2353" fmla="*/ 796363 h 2380521"/>
              <a:gd name="connsiteX2354" fmla="*/ 3583280 w 8023328"/>
              <a:gd name="connsiteY2354" fmla="*/ 782507 h 2380521"/>
              <a:gd name="connsiteX2355" fmla="*/ 3512449 w 8023328"/>
              <a:gd name="connsiteY2355" fmla="*/ 782507 h 2380521"/>
              <a:gd name="connsiteX2356" fmla="*/ 3527237 w 8023328"/>
              <a:gd name="connsiteY2356" fmla="*/ 796363 h 2380521"/>
              <a:gd name="connsiteX2357" fmla="*/ 3512449 w 8023328"/>
              <a:gd name="connsiteY2357" fmla="*/ 808761 h 2380521"/>
              <a:gd name="connsiteX2358" fmla="*/ 3497661 w 8023328"/>
              <a:gd name="connsiteY2358" fmla="*/ 796363 h 2380521"/>
              <a:gd name="connsiteX2359" fmla="*/ 3512449 w 8023328"/>
              <a:gd name="connsiteY2359" fmla="*/ 782507 h 2380521"/>
              <a:gd name="connsiteX2360" fmla="*/ 3441619 w 8023328"/>
              <a:gd name="connsiteY2360" fmla="*/ 782507 h 2380521"/>
              <a:gd name="connsiteX2361" fmla="*/ 3456408 w 8023328"/>
              <a:gd name="connsiteY2361" fmla="*/ 796363 h 2380521"/>
              <a:gd name="connsiteX2362" fmla="*/ 3441619 w 8023328"/>
              <a:gd name="connsiteY2362" fmla="*/ 808761 h 2380521"/>
              <a:gd name="connsiteX2363" fmla="*/ 3426830 w 8023328"/>
              <a:gd name="connsiteY2363" fmla="*/ 796363 h 2380521"/>
              <a:gd name="connsiteX2364" fmla="*/ 3441619 w 8023328"/>
              <a:gd name="connsiteY2364" fmla="*/ 782507 h 2380521"/>
              <a:gd name="connsiteX2365" fmla="*/ 3369857 w 8023328"/>
              <a:gd name="connsiteY2365" fmla="*/ 782507 h 2380521"/>
              <a:gd name="connsiteX2366" fmla="*/ 3382254 w 8023328"/>
              <a:gd name="connsiteY2366" fmla="*/ 796363 h 2380521"/>
              <a:gd name="connsiteX2367" fmla="*/ 3369857 w 8023328"/>
              <a:gd name="connsiteY2367" fmla="*/ 808761 h 2380521"/>
              <a:gd name="connsiteX2368" fmla="*/ 3356001 w 8023328"/>
              <a:gd name="connsiteY2368" fmla="*/ 796363 h 2380521"/>
              <a:gd name="connsiteX2369" fmla="*/ 3369857 w 8023328"/>
              <a:gd name="connsiteY2369" fmla="*/ 782507 h 2380521"/>
              <a:gd name="connsiteX2370" fmla="*/ 3299083 w 8023328"/>
              <a:gd name="connsiteY2370" fmla="*/ 782507 h 2380521"/>
              <a:gd name="connsiteX2371" fmla="*/ 3311480 w 8023328"/>
              <a:gd name="connsiteY2371" fmla="*/ 796363 h 2380521"/>
              <a:gd name="connsiteX2372" fmla="*/ 3299083 w 8023328"/>
              <a:gd name="connsiteY2372" fmla="*/ 808761 h 2380521"/>
              <a:gd name="connsiteX2373" fmla="*/ 3285229 w 8023328"/>
              <a:gd name="connsiteY2373" fmla="*/ 796363 h 2380521"/>
              <a:gd name="connsiteX2374" fmla="*/ 3299083 w 8023328"/>
              <a:gd name="connsiteY2374" fmla="*/ 782507 h 2380521"/>
              <a:gd name="connsiteX2375" fmla="*/ 3228250 w 8023328"/>
              <a:gd name="connsiteY2375" fmla="*/ 782507 h 2380521"/>
              <a:gd name="connsiteX2376" fmla="*/ 3240649 w 8023328"/>
              <a:gd name="connsiteY2376" fmla="*/ 796363 h 2380521"/>
              <a:gd name="connsiteX2377" fmla="*/ 3228250 w 8023328"/>
              <a:gd name="connsiteY2377" fmla="*/ 808761 h 2380521"/>
              <a:gd name="connsiteX2378" fmla="*/ 3214395 w 8023328"/>
              <a:gd name="connsiteY2378" fmla="*/ 796363 h 2380521"/>
              <a:gd name="connsiteX2379" fmla="*/ 3228250 w 8023328"/>
              <a:gd name="connsiteY2379" fmla="*/ 782507 h 2380521"/>
              <a:gd name="connsiteX2380" fmla="*/ 3152591 w 8023328"/>
              <a:gd name="connsiteY2380" fmla="*/ 782507 h 2380521"/>
              <a:gd name="connsiteX2381" fmla="*/ 3166447 w 8023328"/>
              <a:gd name="connsiteY2381" fmla="*/ 796363 h 2380521"/>
              <a:gd name="connsiteX2382" fmla="*/ 3152591 w 8023328"/>
              <a:gd name="connsiteY2382" fmla="*/ 808761 h 2380521"/>
              <a:gd name="connsiteX2383" fmla="*/ 3140193 w 8023328"/>
              <a:gd name="connsiteY2383" fmla="*/ 796363 h 2380521"/>
              <a:gd name="connsiteX2384" fmla="*/ 3152591 w 8023328"/>
              <a:gd name="connsiteY2384" fmla="*/ 782507 h 2380521"/>
              <a:gd name="connsiteX2385" fmla="*/ 1226672 w 8023328"/>
              <a:gd name="connsiteY2385" fmla="*/ 782507 h 2380521"/>
              <a:gd name="connsiteX2386" fmla="*/ 1240529 w 8023328"/>
              <a:gd name="connsiteY2386" fmla="*/ 796926 h 2380521"/>
              <a:gd name="connsiteX2387" fmla="*/ 1226672 w 8023328"/>
              <a:gd name="connsiteY2387" fmla="*/ 812105 h 2380521"/>
              <a:gd name="connsiteX2388" fmla="*/ 1214283 w 8023328"/>
              <a:gd name="connsiteY2388" fmla="*/ 796926 h 2380521"/>
              <a:gd name="connsiteX2389" fmla="*/ 1226672 w 8023328"/>
              <a:gd name="connsiteY2389" fmla="*/ 782507 h 2380521"/>
              <a:gd name="connsiteX2390" fmla="*/ 1154869 w 8023328"/>
              <a:gd name="connsiteY2390" fmla="*/ 782507 h 2380521"/>
              <a:gd name="connsiteX2391" fmla="*/ 1169658 w 8023328"/>
              <a:gd name="connsiteY2391" fmla="*/ 796926 h 2380521"/>
              <a:gd name="connsiteX2392" fmla="*/ 1154869 w 8023328"/>
              <a:gd name="connsiteY2392" fmla="*/ 812105 h 2380521"/>
              <a:gd name="connsiteX2393" fmla="*/ 1140080 w 8023328"/>
              <a:gd name="connsiteY2393" fmla="*/ 796926 h 2380521"/>
              <a:gd name="connsiteX2394" fmla="*/ 1154869 w 8023328"/>
              <a:gd name="connsiteY2394" fmla="*/ 782507 h 2380521"/>
              <a:gd name="connsiteX2395" fmla="*/ 1084040 w 8023328"/>
              <a:gd name="connsiteY2395" fmla="*/ 782507 h 2380521"/>
              <a:gd name="connsiteX2396" fmla="*/ 1098826 w 8023328"/>
              <a:gd name="connsiteY2396" fmla="*/ 796926 h 2380521"/>
              <a:gd name="connsiteX2397" fmla="*/ 1084040 w 8023328"/>
              <a:gd name="connsiteY2397" fmla="*/ 812105 h 2380521"/>
              <a:gd name="connsiteX2398" fmla="*/ 1069250 w 8023328"/>
              <a:gd name="connsiteY2398" fmla="*/ 796926 h 2380521"/>
              <a:gd name="connsiteX2399" fmla="*/ 1084040 w 8023328"/>
              <a:gd name="connsiteY2399" fmla="*/ 782507 h 2380521"/>
              <a:gd name="connsiteX2400" fmla="*/ 1013594 w 8023328"/>
              <a:gd name="connsiteY2400" fmla="*/ 782507 h 2380521"/>
              <a:gd name="connsiteX2401" fmla="*/ 1028015 w 8023328"/>
              <a:gd name="connsiteY2401" fmla="*/ 796926 h 2380521"/>
              <a:gd name="connsiteX2402" fmla="*/ 1013594 w 8023328"/>
              <a:gd name="connsiteY2402" fmla="*/ 812105 h 2380521"/>
              <a:gd name="connsiteX2403" fmla="*/ 998417 w 8023328"/>
              <a:gd name="connsiteY2403" fmla="*/ 796926 h 2380521"/>
              <a:gd name="connsiteX2404" fmla="*/ 1013594 w 8023328"/>
              <a:gd name="connsiteY2404" fmla="*/ 782507 h 2380521"/>
              <a:gd name="connsiteX2405" fmla="*/ 941447 w 8023328"/>
              <a:gd name="connsiteY2405" fmla="*/ 782507 h 2380521"/>
              <a:gd name="connsiteX2406" fmla="*/ 953844 w 8023328"/>
              <a:gd name="connsiteY2406" fmla="*/ 796926 h 2380521"/>
              <a:gd name="connsiteX2407" fmla="*/ 941447 w 8023328"/>
              <a:gd name="connsiteY2407" fmla="*/ 812105 h 2380521"/>
              <a:gd name="connsiteX2408" fmla="*/ 927591 w 8023328"/>
              <a:gd name="connsiteY2408" fmla="*/ 796926 h 2380521"/>
              <a:gd name="connsiteX2409" fmla="*/ 941447 w 8023328"/>
              <a:gd name="connsiteY2409" fmla="*/ 782507 h 2380521"/>
              <a:gd name="connsiteX2410" fmla="*/ 870615 w 8023328"/>
              <a:gd name="connsiteY2410" fmla="*/ 782507 h 2380521"/>
              <a:gd name="connsiteX2411" fmla="*/ 883013 w 8023328"/>
              <a:gd name="connsiteY2411" fmla="*/ 796926 h 2380521"/>
              <a:gd name="connsiteX2412" fmla="*/ 870615 w 8023328"/>
              <a:gd name="connsiteY2412" fmla="*/ 812105 h 2380521"/>
              <a:gd name="connsiteX2413" fmla="*/ 856759 w 8023328"/>
              <a:gd name="connsiteY2413" fmla="*/ 796926 h 2380521"/>
              <a:gd name="connsiteX2414" fmla="*/ 870615 w 8023328"/>
              <a:gd name="connsiteY2414" fmla="*/ 782507 h 2380521"/>
              <a:gd name="connsiteX2415" fmla="*/ 799784 w 8023328"/>
              <a:gd name="connsiteY2415" fmla="*/ 782507 h 2380521"/>
              <a:gd name="connsiteX2416" fmla="*/ 812183 w 8023328"/>
              <a:gd name="connsiteY2416" fmla="*/ 796926 h 2380521"/>
              <a:gd name="connsiteX2417" fmla="*/ 799784 w 8023328"/>
              <a:gd name="connsiteY2417" fmla="*/ 812105 h 2380521"/>
              <a:gd name="connsiteX2418" fmla="*/ 785929 w 8023328"/>
              <a:gd name="connsiteY2418" fmla="*/ 796926 h 2380521"/>
              <a:gd name="connsiteX2419" fmla="*/ 799784 w 8023328"/>
              <a:gd name="connsiteY2419" fmla="*/ 782507 h 2380521"/>
              <a:gd name="connsiteX2420" fmla="*/ 724123 w 8023328"/>
              <a:gd name="connsiteY2420" fmla="*/ 782507 h 2380521"/>
              <a:gd name="connsiteX2421" fmla="*/ 737981 w 8023328"/>
              <a:gd name="connsiteY2421" fmla="*/ 796926 h 2380521"/>
              <a:gd name="connsiteX2422" fmla="*/ 724123 w 8023328"/>
              <a:gd name="connsiteY2422" fmla="*/ 812105 h 2380521"/>
              <a:gd name="connsiteX2423" fmla="*/ 711726 w 8023328"/>
              <a:gd name="connsiteY2423" fmla="*/ 796926 h 2380521"/>
              <a:gd name="connsiteX2424" fmla="*/ 724123 w 8023328"/>
              <a:gd name="connsiteY2424" fmla="*/ 782507 h 2380521"/>
              <a:gd name="connsiteX2425" fmla="*/ 653293 w 8023328"/>
              <a:gd name="connsiteY2425" fmla="*/ 782507 h 2380521"/>
              <a:gd name="connsiteX2426" fmla="*/ 667149 w 8023328"/>
              <a:gd name="connsiteY2426" fmla="*/ 796926 h 2380521"/>
              <a:gd name="connsiteX2427" fmla="*/ 653293 w 8023328"/>
              <a:gd name="connsiteY2427" fmla="*/ 812105 h 2380521"/>
              <a:gd name="connsiteX2428" fmla="*/ 640896 w 8023328"/>
              <a:gd name="connsiteY2428" fmla="*/ 796926 h 2380521"/>
              <a:gd name="connsiteX2429" fmla="*/ 653293 w 8023328"/>
              <a:gd name="connsiteY2429" fmla="*/ 782507 h 2380521"/>
              <a:gd name="connsiteX2430" fmla="*/ 584855 w 8023328"/>
              <a:gd name="connsiteY2430" fmla="*/ 782507 h 2380521"/>
              <a:gd name="connsiteX2431" fmla="*/ 599643 w 8023328"/>
              <a:gd name="connsiteY2431" fmla="*/ 796926 h 2380521"/>
              <a:gd name="connsiteX2432" fmla="*/ 584855 w 8023328"/>
              <a:gd name="connsiteY2432" fmla="*/ 812105 h 2380521"/>
              <a:gd name="connsiteX2433" fmla="*/ 570066 w 8023328"/>
              <a:gd name="connsiteY2433" fmla="*/ 796926 h 2380521"/>
              <a:gd name="connsiteX2434" fmla="*/ 584855 w 8023328"/>
              <a:gd name="connsiteY2434" fmla="*/ 782507 h 2380521"/>
              <a:gd name="connsiteX2435" fmla="*/ 513654 w 8023328"/>
              <a:gd name="connsiteY2435" fmla="*/ 782507 h 2380521"/>
              <a:gd name="connsiteX2436" fmla="*/ 528831 w 8023328"/>
              <a:gd name="connsiteY2436" fmla="*/ 796926 h 2380521"/>
              <a:gd name="connsiteX2437" fmla="*/ 513654 w 8023328"/>
              <a:gd name="connsiteY2437" fmla="*/ 812105 h 2380521"/>
              <a:gd name="connsiteX2438" fmla="*/ 499235 w 8023328"/>
              <a:gd name="connsiteY2438" fmla="*/ 796926 h 2380521"/>
              <a:gd name="connsiteX2439" fmla="*/ 513654 w 8023328"/>
              <a:gd name="connsiteY2439" fmla="*/ 782507 h 2380521"/>
              <a:gd name="connsiteX2440" fmla="*/ 439821 w 8023328"/>
              <a:gd name="connsiteY2440" fmla="*/ 782507 h 2380521"/>
              <a:gd name="connsiteX2441" fmla="*/ 454611 w 8023328"/>
              <a:gd name="connsiteY2441" fmla="*/ 796926 h 2380521"/>
              <a:gd name="connsiteX2442" fmla="*/ 439821 w 8023328"/>
              <a:gd name="connsiteY2442" fmla="*/ 812105 h 2380521"/>
              <a:gd name="connsiteX2443" fmla="*/ 425033 w 8023328"/>
              <a:gd name="connsiteY2443" fmla="*/ 796926 h 2380521"/>
              <a:gd name="connsiteX2444" fmla="*/ 439821 w 8023328"/>
              <a:gd name="connsiteY2444" fmla="*/ 782507 h 2380521"/>
              <a:gd name="connsiteX2445" fmla="*/ 4439056 w 8023328"/>
              <a:gd name="connsiteY2445" fmla="*/ 711678 h 2380521"/>
              <a:gd name="connsiteX2446" fmla="*/ 4451453 w 8023328"/>
              <a:gd name="connsiteY2446" fmla="*/ 724075 h 2380521"/>
              <a:gd name="connsiteX2447" fmla="*/ 4439056 w 8023328"/>
              <a:gd name="connsiteY2447" fmla="*/ 737932 h 2380521"/>
              <a:gd name="connsiteX2448" fmla="*/ 4425200 w 8023328"/>
              <a:gd name="connsiteY2448" fmla="*/ 724075 h 2380521"/>
              <a:gd name="connsiteX2449" fmla="*/ 4439056 w 8023328"/>
              <a:gd name="connsiteY2449" fmla="*/ 711678 h 2380521"/>
              <a:gd name="connsiteX2450" fmla="*/ 4366768 w 8023328"/>
              <a:gd name="connsiteY2450" fmla="*/ 711678 h 2380521"/>
              <a:gd name="connsiteX2451" fmla="*/ 4380624 w 8023328"/>
              <a:gd name="connsiteY2451" fmla="*/ 724075 h 2380521"/>
              <a:gd name="connsiteX2452" fmla="*/ 4366768 w 8023328"/>
              <a:gd name="connsiteY2452" fmla="*/ 737932 h 2380521"/>
              <a:gd name="connsiteX2453" fmla="*/ 4354371 w 8023328"/>
              <a:gd name="connsiteY2453" fmla="*/ 724075 h 2380521"/>
              <a:gd name="connsiteX2454" fmla="*/ 4366768 w 8023328"/>
              <a:gd name="connsiteY2454" fmla="*/ 711678 h 2380521"/>
              <a:gd name="connsiteX2455" fmla="*/ 4295937 w 8023328"/>
              <a:gd name="connsiteY2455" fmla="*/ 711678 h 2380521"/>
              <a:gd name="connsiteX2456" fmla="*/ 4309793 w 8023328"/>
              <a:gd name="connsiteY2456" fmla="*/ 724075 h 2380521"/>
              <a:gd name="connsiteX2457" fmla="*/ 4295937 w 8023328"/>
              <a:gd name="connsiteY2457" fmla="*/ 737932 h 2380521"/>
              <a:gd name="connsiteX2458" fmla="*/ 4283540 w 8023328"/>
              <a:gd name="connsiteY2458" fmla="*/ 724075 h 2380521"/>
              <a:gd name="connsiteX2459" fmla="*/ 4295937 w 8023328"/>
              <a:gd name="connsiteY2459" fmla="*/ 711678 h 2380521"/>
              <a:gd name="connsiteX2460" fmla="*/ 4225107 w 8023328"/>
              <a:gd name="connsiteY2460" fmla="*/ 711678 h 2380521"/>
              <a:gd name="connsiteX2461" fmla="*/ 4238963 w 8023328"/>
              <a:gd name="connsiteY2461" fmla="*/ 724075 h 2380521"/>
              <a:gd name="connsiteX2462" fmla="*/ 4225107 w 8023328"/>
              <a:gd name="connsiteY2462" fmla="*/ 737932 h 2380521"/>
              <a:gd name="connsiteX2463" fmla="*/ 4212710 w 8023328"/>
              <a:gd name="connsiteY2463" fmla="*/ 724075 h 2380521"/>
              <a:gd name="connsiteX2464" fmla="*/ 4225107 w 8023328"/>
              <a:gd name="connsiteY2464" fmla="*/ 711678 h 2380521"/>
              <a:gd name="connsiteX2465" fmla="*/ 4153295 w 8023328"/>
              <a:gd name="connsiteY2465" fmla="*/ 711678 h 2380521"/>
              <a:gd name="connsiteX2466" fmla="*/ 4168083 w 8023328"/>
              <a:gd name="connsiteY2466" fmla="*/ 724075 h 2380521"/>
              <a:gd name="connsiteX2467" fmla="*/ 4153295 w 8023328"/>
              <a:gd name="connsiteY2467" fmla="*/ 737932 h 2380521"/>
              <a:gd name="connsiteX2468" fmla="*/ 4138507 w 8023328"/>
              <a:gd name="connsiteY2468" fmla="*/ 724075 h 2380521"/>
              <a:gd name="connsiteX2469" fmla="*/ 4153295 w 8023328"/>
              <a:gd name="connsiteY2469" fmla="*/ 711678 h 2380521"/>
              <a:gd name="connsiteX2470" fmla="*/ 4082465 w 8023328"/>
              <a:gd name="connsiteY2470" fmla="*/ 711678 h 2380521"/>
              <a:gd name="connsiteX2471" fmla="*/ 4097254 w 8023328"/>
              <a:gd name="connsiteY2471" fmla="*/ 724075 h 2380521"/>
              <a:gd name="connsiteX2472" fmla="*/ 4082465 w 8023328"/>
              <a:gd name="connsiteY2472" fmla="*/ 737932 h 2380521"/>
              <a:gd name="connsiteX2473" fmla="*/ 4067676 w 8023328"/>
              <a:gd name="connsiteY2473" fmla="*/ 724075 h 2380521"/>
              <a:gd name="connsiteX2474" fmla="*/ 4082465 w 8023328"/>
              <a:gd name="connsiteY2474" fmla="*/ 711678 h 2380521"/>
              <a:gd name="connsiteX2475" fmla="*/ 4010703 w 8023328"/>
              <a:gd name="connsiteY2475" fmla="*/ 711678 h 2380521"/>
              <a:gd name="connsiteX2476" fmla="*/ 4023100 w 8023328"/>
              <a:gd name="connsiteY2476" fmla="*/ 724075 h 2380521"/>
              <a:gd name="connsiteX2477" fmla="*/ 4010703 w 8023328"/>
              <a:gd name="connsiteY2477" fmla="*/ 737932 h 2380521"/>
              <a:gd name="connsiteX2478" fmla="*/ 3996847 w 8023328"/>
              <a:gd name="connsiteY2478" fmla="*/ 724075 h 2380521"/>
              <a:gd name="connsiteX2479" fmla="*/ 4010703 w 8023328"/>
              <a:gd name="connsiteY2479" fmla="*/ 711678 h 2380521"/>
              <a:gd name="connsiteX2480" fmla="*/ 3939871 w 8023328"/>
              <a:gd name="connsiteY2480" fmla="*/ 711678 h 2380521"/>
              <a:gd name="connsiteX2481" fmla="*/ 3952268 w 8023328"/>
              <a:gd name="connsiteY2481" fmla="*/ 724075 h 2380521"/>
              <a:gd name="connsiteX2482" fmla="*/ 3939871 w 8023328"/>
              <a:gd name="connsiteY2482" fmla="*/ 737932 h 2380521"/>
              <a:gd name="connsiteX2483" fmla="*/ 3926015 w 8023328"/>
              <a:gd name="connsiteY2483" fmla="*/ 724075 h 2380521"/>
              <a:gd name="connsiteX2484" fmla="*/ 3939871 w 8023328"/>
              <a:gd name="connsiteY2484" fmla="*/ 711678 h 2380521"/>
              <a:gd name="connsiteX2485" fmla="*/ 3869042 w 8023328"/>
              <a:gd name="connsiteY2485" fmla="*/ 711678 h 2380521"/>
              <a:gd name="connsiteX2486" fmla="*/ 3881439 w 8023328"/>
              <a:gd name="connsiteY2486" fmla="*/ 724075 h 2380521"/>
              <a:gd name="connsiteX2487" fmla="*/ 3869042 w 8023328"/>
              <a:gd name="connsiteY2487" fmla="*/ 737932 h 2380521"/>
              <a:gd name="connsiteX2488" fmla="*/ 3855186 w 8023328"/>
              <a:gd name="connsiteY2488" fmla="*/ 724075 h 2380521"/>
              <a:gd name="connsiteX2489" fmla="*/ 3869042 w 8023328"/>
              <a:gd name="connsiteY2489" fmla="*/ 711678 h 2380521"/>
              <a:gd name="connsiteX2490" fmla="*/ 3796752 w 8023328"/>
              <a:gd name="connsiteY2490" fmla="*/ 711678 h 2380521"/>
              <a:gd name="connsiteX2491" fmla="*/ 3810608 w 8023328"/>
              <a:gd name="connsiteY2491" fmla="*/ 724075 h 2380521"/>
              <a:gd name="connsiteX2492" fmla="*/ 3796752 w 8023328"/>
              <a:gd name="connsiteY2492" fmla="*/ 737932 h 2380521"/>
              <a:gd name="connsiteX2493" fmla="*/ 3784355 w 8023328"/>
              <a:gd name="connsiteY2493" fmla="*/ 724075 h 2380521"/>
              <a:gd name="connsiteX2494" fmla="*/ 3796752 w 8023328"/>
              <a:gd name="connsiteY2494" fmla="*/ 711678 h 2380521"/>
              <a:gd name="connsiteX2495" fmla="*/ 3725922 w 8023328"/>
              <a:gd name="connsiteY2495" fmla="*/ 711678 h 2380521"/>
              <a:gd name="connsiteX2496" fmla="*/ 3739778 w 8023328"/>
              <a:gd name="connsiteY2496" fmla="*/ 724075 h 2380521"/>
              <a:gd name="connsiteX2497" fmla="*/ 3725922 w 8023328"/>
              <a:gd name="connsiteY2497" fmla="*/ 737932 h 2380521"/>
              <a:gd name="connsiteX2498" fmla="*/ 3713525 w 8023328"/>
              <a:gd name="connsiteY2498" fmla="*/ 724075 h 2380521"/>
              <a:gd name="connsiteX2499" fmla="*/ 3725922 w 8023328"/>
              <a:gd name="connsiteY2499" fmla="*/ 711678 h 2380521"/>
              <a:gd name="connsiteX2500" fmla="*/ 3655091 w 8023328"/>
              <a:gd name="connsiteY2500" fmla="*/ 711678 h 2380521"/>
              <a:gd name="connsiteX2501" fmla="*/ 3668947 w 8023328"/>
              <a:gd name="connsiteY2501" fmla="*/ 724075 h 2380521"/>
              <a:gd name="connsiteX2502" fmla="*/ 3655091 w 8023328"/>
              <a:gd name="connsiteY2502" fmla="*/ 737932 h 2380521"/>
              <a:gd name="connsiteX2503" fmla="*/ 3642694 w 8023328"/>
              <a:gd name="connsiteY2503" fmla="*/ 724075 h 2380521"/>
              <a:gd name="connsiteX2504" fmla="*/ 3655091 w 8023328"/>
              <a:gd name="connsiteY2504" fmla="*/ 711678 h 2380521"/>
              <a:gd name="connsiteX2505" fmla="*/ 3583280 w 8023328"/>
              <a:gd name="connsiteY2505" fmla="*/ 711678 h 2380521"/>
              <a:gd name="connsiteX2506" fmla="*/ 3598069 w 8023328"/>
              <a:gd name="connsiteY2506" fmla="*/ 724075 h 2380521"/>
              <a:gd name="connsiteX2507" fmla="*/ 3583280 w 8023328"/>
              <a:gd name="connsiteY2507" fmla="*/ 737932 h 2380521"/>
              <a:gd name="connsiteX2508" fmla="*/ 3568491 w 8023328"/>
              <a:gd name="connsiteY2508" fmla="*/ 724075 h 2380521"/>
              <a:gd name="connsiteX2509" fmla="*/ 3583280 w 8023328"/>
              <a:gd name="connsiteY2509" fmla="*/ 711678 h 2380521"/>
              <a:gd name="connsiteX2510" fmla="*/ 3512449 w 8023328"/>
              <a:gd name="connsiteY2510" fmla="*/ 711678 h 2380521"/>
              <a:gd name="connsiteX2511" fmla="*/ 3527237 w 8023328"/>
              <a:gd name="connsiteY2511" fmla="*/ 724075 h 2380521"/>
              <a:gd name="connsiteX2512" fmla="*/ 3512449 w 8023328"/>
              <a:gd name="connsiteY2512" fmla="*/ 737932 h 2380521"/>
              <a:gd name="connsiteX2513" fmla="*/ 3497661 w 8023328"/>
              <a:gd name="connsiteY2513" fmla="*/ 724075 h 2380521"/>
              <a:gd name="connsiteX2514" fmla="*/ 3512449 w 8023328"/>
              <a:gd name="connsiteY2514" fmla="*/ 711678 h 2380521"/>
              <a:gd name="connsiteX2515" fmla="*/ 3441619 w 8023328"/>
              <a:gd name="connsiteY2515" fmla="*/ 711678 h 2380521"/>
              <a:gd name="connsiteX2516" fmla="*/ 3456408 w 8023328"/>
              <a:gd name="connsiteY2516" fmla="*/ 724075 h 2380521"/>
              <a:gd name="connsiteX2517" fmla="*/ 3441619 w 8023328"/>
              <a:gd name="connsiteY2517" fmla="*/ 737932 h 2380521"/>
              <a:gd name="connsiteX2518" fmla="*/ 3426830 w 8023328"/>
              <a:gd name="connsiteY2518" fmla="*/ 724075 h 2380521"/>
              <a:gd name="connsiteX2519" fmla="*/ 3441619 w 8023328"/>
              <a:gd name="connsiteY2519" fmla="*/ 711678 h 2380521"/>
              <a:gd name="connsiteX2520" fmla="*/ 3369857 w 8023328"/>
              <a:gd name="connsiteY2520" fmla="*/ 711678 h 2380521"/>
              <a:gd name="connsiteX2521" fmla="*/ 3382254 w 8023328"/>
              <a:gd name="connsiteY2521" fmla="*/ 724075 h 2380521"/>
              <a:gd name="connsiteX2522" fmla="*/ 3369857 w 8023328"/>
              <a:gd name="connsiteY2522" fmla="*/ 737932 h 2380521"/>
              <a:gd name="connsiteX2523" fmla="*/ 3356001 w 8023328"/>
              <a:gd name="connsiteY2523" fmla="*/ 724075 h 2380521"/>
              <a:gd name="connsiteX2524" fmla="*/ 3369857 w 8023328"/>
              <a:gd name="connsiteY2524" fmla="*/ 711678 h 2380521"/>
              <a:gd name="connsiteX2525" fmla="*/ 3299086 w 8023328"/>
              <a:gd name="connsiteY2525" fmla="*/ 711678 h 2380521"/>
              <a:gd name="connsiteX2526" fmla="*/ 3311485 w 8023328"/>
              <a:gd name="connsiteY2526" fmla="*/ 724075 h 2380521"/>
              <a:gd name="connsiteX2527" fmla="*/ 3299086 w 8023328"/>
              <a:gd name="connsiteY2527" fmla="*/ 737932 h 2380521"/>
              <a:gd name="connsiteX2528" fmla="*/ 3285234 w 8023328"/>
              <a:gd name="connsiteY2528" fmla="*/ 724075 h 2380521"/>
              <a:gd name="connsiteX2529" fmla="*/ 3299086 w 8023328"/>
              <a:gd name="connsiteY2529" fmla="*/ 711678 h 2380521"/>
              <a:gd name="connsiteX2530" fmla="*/ 3228255 w 8023328"/>
              <a:gd name="connsiteY2530" fmla="*/ 711678 h 2380521"/>
              <a:gd name="connsiteX2531" fmla="*/ 3240654 w 8023328"/>
              <a:gd name="connsiteY2531" fmla="*/ 724075 h 2380521"/>
              <a:gd name="connsiteX2532" fmla="*/ 3228255 w 8023328"/>
              <a:gd name="connsiteY2532" fmla="*/ 737932 h 2380521"/>
              <a:gd name="connsiteX2533" fmla="*/ 3214398 w 8023328"/>
              <a:gd name="connsiteY2533" fmla="*/ 724075 h 2380521"/>
              <a:gd name="connsiteX2534" fmla="*/ 3228255 w 8023328"/>
              <a:gd name="connsiteY2534" fmla="*/ 711678 h 2380521"/>
              <a:gd name="connsiteX2535" fmla="*/ 3152594 w 8023328"/>
              <a:gd name="connsiteY2535" fmla="*/ 711678 h 2380521"/>
              <a:gd name="connsiteX2536" fmla="*/ 3166451 w 8023328"/>
              <a:gd name="connsiteY2536" fmla="*/ 724075 h 2380521"/>
              <a:gd name="connsiteX2537" fmla="*/ 3152594 w 8023328"/>
              <a:gd name="connsiteY2537" fmla="*/ 737932 h 2380521"/>
              <a:gd name="connsiteX2538" fmla="*/ 3140198 w 8023328"/>
              <a:gd name="connsiteY2538" fmla="*/ 725534 h 2380521"/>
              <a:gd name="connsiteX2539" fmla="*/ 3152594 w 8023328"/>
              <a:gd name="connsiteY2539" fmla="*/ 711678 h 2380521"/>
              <a:gd name="connsiteX2540" fmla="*/ 3081763 w 8023328"/>
              <a:gd name="connsiteY2540" fmla="*/ 711678 h 2380521"/>
              <a:gd name="connsiteX2541" fmla="*/ 3095617 w 8023328"/>
              <a:gd name="connsiteY2541" fmla="*/ 725534 h 2380521"/>
              <a:gd name="connsiteX2542" fmla="*/ 3081763 w 8023328"/>
              <a:gd name="connsiteY2542" fmla="*/ 737932 h 2380521"/>
              <a:gd name="connsiteX2543" fmla="*/ 3069364 w 8023328"/>
              <a:gd name="connsiteY2543" fmla="*/ 725534 h 2380521"/>
              <a:gd name="connsiteX2544" fmla="*/ 3081763 w 8023328"/>
              <a:gd name="connsiteY2544" fmla="*/ 711678 h 2380521"/>
              <a:gd name="connsiteX2545" fmla="*/ 3013707 w 8023328"/>
              <a:gd name="connsiteY2545" fmla="*/ 711678 h 2380521"/>
              <a:gd name="connsiteX2546" fmla="*/ 3028128 w 8023328"/>
              <a:gd name="connsiteY2546" fmla="*/ 725534 h 2380521"/>
              <a:gd name="connsiteX2547" fmla="*/ 3013707 w 8023328"/>
              <a:gd name="connsiteY2547" fmla="*/ 737932 h 2380521"/>
              <a:gd name="connsiteX2548" fmla="*/ 2998531 w 8023328"/>
              <a:gd name="connsiteY2548" fmla="*/ 725534 h 2380521"/>
              <a:gd name="connsiteX2549" fmla="*/ 3013707 w 8023328"/>
              <a:gd name="connsiteY2549" fmla="*/ 711678 h 2380521"/>
              <a:gd name="connsiteX2550" fmla="*/ 2942485 w 8023328"/>
              <a:gd name="connsiteY2550" fmla="*/ 711678 h 2380521"/>
              <a:gd name="connsiteX2551" fmla="*/ 2957280 w 8023328"/>
              <a:gd name="connsiteY2551" fmla="*/ 725534 h 2380521"/>
              <a:gd name="connsiteX2552" fmla="*/ 2942485 w 8023328"/>
              <a:gd name="connsiteY2552" fmla="*/ 737932 h 2380521"/>
              <a:gd name="connsiteX2553" fmla="*/ 2927700 w 8023328"/>
              <a:gd name="connsiteY2553" fmla="*/ 725534 h 2380521"/>
              <a:gd name="connsiteX2554" fmla="*/ 2942485 w 8023328"/>
              <a:gd name="connsiteY2554" fmla="*/ 711678 h 2380521"/>
              <a:gd name="connsiteX2555" fmla="*/ 1440620 w 8023328"/>
              <a:gd name="connsiteY2555" fmla="*/ 711678 h 2380521"/>
              <a:gd name="connsiteX2556" fmla="*/ 1453017 w 8023328"/>
              <a:gd name="connsiteY2556" fmla="*/ 726466 h 2380521"/>
              <a:gd name="connsiteX2557" fmla="*/ 1440620 w 8023328"/>
              <a:gd name="connsiteY2557" fmla="*/ 741255 h 2380521"/>
              <a:gd name="connsiteX2558" fmla="*/ 1426765 w 8023328"/>
              <a:gd name="connsiteY2558" fmla="*/ 726466 h 2380521"/>
              <a:gd name="connsiteX2559" fmla="*/ 1440620 w 8023328"/>
              <a:gd name="connsiteY2559" fmla="*/ 711678 h 2380521"/>
              <a:gd name="connsiteX2560" fmla="*/ 1368338 w 8023328"/>
              <a:gd name="connsiteY2560" fmla="*/ 711678 h 2380521"/>
              <a:gd name="connsiteX2561" fmla="*/ 1382190 w 8023328"/>
              <a:gd name="connsiteY2561" fmla="*/ 726466 h 2380521"/>
              <a:gd name="connsiteX2562" fmla="*/ 1368338 w 8023328"/>
              <a:gd name="connsiteY2562" fmla="*/ 741255 h 2380521"/>
              <a:gd name="connsiteX2563" fmla="*/ 1355939 w 8023328"/>
              <a:gd name="connsiteY2563" fmla="*/ 726466 h 2380521"/>
              <a:gd name="connsiteX2564" fmla="*/ 1368338 w 8023328"/>
              <a:gd name="connsiteY2564" fmla="*/ 711678 h 2380521"/>
              <a:gd name="connsiteX2565" fmla="*/ 1297509 w 8023328"/>
              <a:gd name="connsiteY2565" fmla="*/ 711678 h 2380521"/>
              <a:gd name="connsiteX2566" fmla="*/ 1311366 w 8023328"/>
              <a:gd name="connsiteY2566" fmla="*/ 726466 h 2380521"/>
              <a:gd name="connsiteX2567" fmla="*/ 1297509 w 8023328"/>
              <a:gd name="connsiteY2567" fmla="*/ 741255 h 2380521"/>
              <a:gd name="connsiteX2568" fmla="*/ 1285113 w 8023328"/>
              <a:gd name="connsiteY2568" fmla="*/ 726466 h 2380521"/>
              <a:gd name="connsiteX2569" fmla="*/ 1297509 w 8023328"/>
              <a:gd name="connsiteY2569" fmla="*/ 711678 h 2380521"/>
              <a:gd name="connsiteX2570" fmla="*/ 1226678 w 8023328"/>
              <a:gd name="connsiteY2570" fmla="*/ 711678 h 2380521"/>
              <a:gd name="connsiteX2571" fmla="*/ 1240535 w 8023328"/>
              <a:gd name="connsiteY2571" fmla="*/ 726466 h 2380521"/>
              <a:gd name="connsiteX2572" fmla="*/ 1226678 w 8023328"/>
              <a:gd name="connsiteY2572" fmla="*/ 741255 h 2380521"/>
              <a:gd name="connsiteX2573" fmla="*/ 1214288 w 8023328"/>
              <a:gd name="connsiteY2573" fmla="*/ 726466 h 2380521"/>
              <a:gd name="connsiteX2574" fmla="*/ 1226678 w 8023328"/>
              <a:gd name="connsiteY2574" fmla="*/ 711678 h 2380521"/>
              <a:gd name="connsiteX2575" fmla="*/ 1154874 w 8023328"/>
              <a:gd name="connsiteY2575" fmla="*/ 711678 h 2380521"/>
              <a:gd name="connsiteX2576" fmla="*/ 1169663 w 8023328"/>
              <a:gd name="connsiteY2576" fmla="*/ 726466 h 2380521"/>
              <a:gd name="connsiteX2577" fmla="*/ 1154874 w 8023328"/>
              <a:gd name="connsiteY2577" fmla="*/ 741255 h 2380521"/>
              <a:gd name="connsiteX2578" fmla="*/ 1140086 w 8023328"/>
              <a:gd name="connsiteY2578" fmla="*/ 726466 h 2380521"/>
              <a:gd name="connsiteX2579" fmla="*/ 1154874 w 8023328"/>
              <a:gd name="connsiteY2579" fmla="*/ 711678 h 2380521"/>
              <a:gd name="connsiteX2580" fmla="*/ 1084045 w 8023328"/>
              <a:gd name="connsiteY2580" fmla="*/ 711678 h 2380521"/>
              <a:gd name="connsiteX2581" fmla="*/ 1098833 w 8023328"/>
              <a:gd name="connsiteY2581" fmla="*/ 726466 h 2380521"/>
              <a:gd name="connsiteX2582" fmla="*/ 1084045 w 8023328"/>
              <a:gd name="connsiteY2582" fmla="*/ 741255 h 2380521"/>
              <a:gd name="connsiteX2583" fmla="*/ 1069255 w 8023328"/>
              <a:gd name="connsiteY2583" fmla="*/ 726466 h 2380521"/>
              <a:gd name="connsiteX2584" fmla="*/ 1084045 w 8023328"/>
              <a:gd name="connsiteY2584" fmla="*/ 711678 h 2380521"/>
              <a:gd name="connsiteX2585" fmla="*/ 1013599 w 8023328"/>
              <a:gd name="connsiteY2585" fmla="*/ 711678 h 2380521"/>
              <a:gd name="connsiteX2586" fmla="*/ 1028021 w 8023328"/>
              <a:gd name="connsiteY2586" fmla="*/ 726466 h 2380521"/>
              <a:gd name="connsiteX2587" fmla="*/ 1013599 w 8023328"/>
              <a:gd name="connsiteY2587" fmla="*/ 741255 h 2380521"/>
              <a:gd name="connsiteX2588" fmla="*/ 998423 w 8023328"/>
              <a:gd name="connsiteY2588" fmla="*/ 726466 h 2380521"/>
              <a:gd name="connsiteX2589" fmla="*/ 1013599 w 8023328"/>
              <a:gd name="connsiteY2589" fmla="*/ 711678 h 2380521"/>
              <a:gd name="connsiteX2590" fmla="*/ 941452 w 8023328"/>
              <a:gd name="connsiteY2590" fmla="*/ 711678 h 2380521"/>
              <a:gd name="connsiteX2591" fmla="*/ 953848 w 8023328"/>
              <a:gd name="connsiteY2591" fmla="*/ 726466 h 2380521"/>
              <a:gd name="connsiteX2592" fmla="*/ 941452 w 8023328"/>
              <a:gd name="connsiteY2592" fmla="*/ 741255 h 2380521"/>
              <a:gd name="connsiteX2593" fmla="*/ 927596 w 8023328"/>
              <a:gd name="connsiteY2593" fmla="*/ 726466 h 2380521"/>
              <a:gd name="connsiteX2594" fmla="*/ 941452 w 8023328"/>
              <a:gd name="connsiteY2594" fmla="*/ 711678 h 2380521"/>
              <a:gd name="connsiteX2595" fmla="*/ 870620 w 8023328"/>
              <a:gd name="connsiteY2595" fmla="*/ 711678 h 2380521"/>
              <a:gd name="connsiteX2596" fmla="*/ 883018 w 8023328"/>
              <a:gd name="connsiteY2596" fmla="*/ 726466 h 2380521"/>
              <a:gd name="connsiteX2597" fmla="*/ 870620 w 8023328"/>
              <a:gd name="connsiteY2597" fmla="*/ 741255 h 2380521"/>
              <a:gd name="connsiteX2598" fmla="*/ 856764 w 8023328"/>
              <a:gd name="connsiteY2598" fmla="*/ 726466 h 2380521"/>
              <a:gd name="connsiteX2599" fmla="*/ 870620 w 8023328"/>
              <a:gd name="connsiteY2599" fmla="*/ 711678 h 2380521"/>
              <a:gd name="connsiteX2600" fmla="*/ 798331 w 8023328"/>
              <a:gd name="connsiteY2600" fmla="*/ 711678 h 2380521"/>
              <a:gd name="connsiteX2601" fmla="*/ 812189 w 8023328"/>
              <a:gd name="connsiteY2601" fmla="*/ 726466 h 2380521"/>
              <a:gd name="connsiteX2602" fmla="*/ 798331 w 8023328"/>
              <a:gd name="connsiteY2602" fmla="*/ 741255 h 2380521"/>
              <a:gd name="connsiteX2603" fmla="*/ 785934 w 8023328"/>
              <a:gd name="connsiteY2603" fmla="*/ 726466 h 2380521"/>
              <a:gd name="connsiteX2604" fmla="*/ 798331 w 8023328"/>
              <a:gd name="connsiteY2604" fmla="*/ 711678 h 2380521"/>
              <a:gd name="connsiteX2605" fmla="*/ 724129 w 8023328"/>
              <a:gd name="connsiteY2605" fmla="*/ 711678 h 2380521"/>
              <a:gd name="connsiteX2606" fmla="*/ 737986 w 8023328"/>
              <a:gd name="connsiteY2606" fmla="*/ 726466 h 2380521"/>
              <a:gd name="connsiteX2607" fmla="*/ 724129 w 8023328"/>
              <a:gd name="connsiteY2607" fmla="*/ 741255 h 2380521"/>
              <a:gd name="connsiteX2608" fmla="*/ 711732 w 8023328"/>
              <a:gd name="connsiteY2608" fmla="*/ 726466 h 2380521"/>
              <a:gd name="connsiteX2609" fmla="*/ 724129 w 8023328"/>
              <a:gd name="connsiteY2609" fmla="*/ 711678 h 2380521"/>
              <a:gd name="connsiteX2610" fmla="*/ 653298 w 8023328"/>
              <a:gd name="connsiteY2610" fmla="*/ 711678 h 2380521"/>
              <a:gd name="connsiteX2611" fmla="*/ 667154 w 8023328"/>
              <a:gd name="connsiteY2611" fmla="*/ 726466 h 2380521"/>
              <a:gd name="connsiteX2612" fmla="*/ 653298 w 8023328"/>
              <a:gd name="connsiteY2612" fmla="*/ 741255 h 2380521"/>
              <a:gd name="connsiteX2613" fmla="*/ 640901 w 8023328"/>
              <a:gd name="connsiteY2613" fmla="*/ 726466 h 2380521"/>
              <a:gd name="connsiteX2614" fmla="*/ 653298 w 8023328"/>
              <a:gd name="connsiteY2614" fmla="*/ 711678 h 2380521"/>
              <a:gd name="connsiteX2615" fmla="*/ 584861 w 8023328"/>
              <a:gd name="connsiteY2615" fmla="*/ 711678 h 2380521"/>
              <a:gd name="connsiteX2616" fmla="*/ 599648 w 8023328"/>
              <a:gd name="connsiteY2616" fmla="*/ 726466 h 2380521"/>
              <a:gd name="connsiteX2617" fmla="*/ 584861 w 8023328"/>
              <a:gd name="connsiteY2617" fmla="*/ 741255 h 2380521"/>
              <a:gd name="connsiteX2618" fmla="*/ 570071 w 8023328"/>
              <a:gd name="connsiteY2618" fmla="*/ 726466 h 2380521"/>
              <a:gd name="connsiteX2619" fmla="*/ 584861 w 8023328"/>
              <a:gd name="connsiteY2619" fmla="*/ 711678 h 2380521"/>
              <a:gd name="connsiteX2620" fmla="*/ 513660 w 8023328"/>
              <a:gd name="connsiteY2620" fmla="*/ 711678 h 2380521"/>
              <a:gd name="connsiteX2621" fmla="*/ 528837 w 8023328"/>
              <a:gd name="connsiteY2621" fmla="*/ 726466 h 2380521"/>
              <a:gd name="connsiteX2622" fmla="*/ 513660 w 8023328"/>
              <a:gd name="connsiteY2622" fmla="*/ 741255 h 2380521"/>
              <a:gd name="connsiteX2623" fmla="*/ 499241 w 8023328"/>
              <a:gd name="connsiteY2623" fmla="*/ 726466 h 2380521"/>
              <a:gd name="connsiteX2624" fmla="*/ 513660 w 8023328"/>
              <a:gd name="connsiteY2624" fmla="*/ 711678 h 2380521"/>
              <a:gd name="connsiteX2625" fmla="*/ 439826 w 8023328"/>
              <a:gd name="connsiteY2625" fmla="*/ 711678 h 2380521"/>
              <a:gd name="connsiteX2626" fmla="*/ 454616 w 8023328"/>
              <a:gd name="connsiteY2626" fmla="*/ 726466 h 2380521"/>
              <a:gd name="connsiteX2627" fmla="*/ 439826 w 8023328"/>
              <a:gd name="connsiteY2627" fmla="*/ 741255 h 2380521"/>
              <a:gd name="connsiteX2628" fmla="*/ 425038 w 8023328"/>
              <a:gd name="connsiteY2628" fmla="*/ 726466 h 2380521"/>
              <a:gd name="connsiteX2629" fmla="*/ 439826 w 8023328"/>
              <a:gd name="connsiteY2629" fmla="*/ 711678 h 2380521"/>
              <a:gd name="connsiteX2630" fmla="*/ 368064 w 8023328"/>
              <a:gd name="connsiteY2630" fmla="*/ 711678 h 2380521"/>
              <a:gd name="connsiteX2631" fmla="*/ 380462 w 8023328"/>
              <a:gd name="connsiteY2631" fmla="*/ 726466 h 2380521"/>
              <a:gd name="connsiteX2632" fmla="*/ 368064 w 8023328"/>
              <a:gd name="connsiteY2632" fmla="*/ 741255 h 2380521"/>
              <a:gd name="connsiteX2633" fmla="*/ 354207 w 8023328"/>
              <a:gd name="connsiteY2633" fmla="*/ 726466 h 2380521"/>
              <a:gd name="connsiteX2634" fmla="*/ 368064 w 8023328"/>
              <a:gd name="connsiteY2634" fmla="*/ 711678 h 2380521"/>
              <a:gd name="connsiteX2635" fmla="*/ 297232 w 8023328"/>
              <a:gd name="connsiteY2635" fmla="*/ 711678 h 2380521"/>
              <a:gd name="connsiteX2636" fmla="*/ 309630 w 8023328"/>
              <a:gd name="connsiteY2636" fmla="*/ 726466 h 2380521"/>
              <a:gd name="connsiteX2637" fmla="*/ 297232 w 8023328"/>
              <a:gd name="connsiteY2637" fmla="*/ 741255 h 2380521"/>
              <a:gd name="connsiteX2638" fmla="*/ 283376 w 8023328"/>
              <a:gd name="connsiteY2638" fmla="*/ 726466 h 2380521"/>
              <a:gd name="connsiteX2639" fmla="*/ 297232 w 8023328"/>
              <a:gd name="connsiteY2639" fmla="*/ 711678 h 2380521"/>
              <a:gd name="connsiteX2640" fmla="*/ 226403 w 8023328"/>
              <a:gd name="connsiteY2640" fmla="*/ 711678 h 2380521"/>
              <a:gd name="connsiteX2641" fmla="*/ 238801 w 8023328"/>
              <a:gd name="connsiteY2641" fmla="*/ 726466 h 2380521"/>
              <a:gd name="connsiteX2642" fmla="*/ 226403 w 8023328"/>
              <a:gd name="connsiteY2642" fmla="*/ 741255 h 2380521"/>
              <a:gd name="connsiteX2643" fmla="*/ 212548 w 8023328"/>
              <a:gd name="connsiteY2643" fmla="*/ 726466 h 2380521"/>
              <a:gd name="connsiteX2644" fmla="*/ 226403 w 8023328"/>
              <a:gd name="connsiteY2644" fmla="*/ 711678 h 2380521"/>
              <a:gd name="connsiteX2645" fmla="*/ 154106 w 8023328"/>
              <a:gd name="connsiteY2645" fmla="*/ 711678 h 2380521"/>
              <a:gd name="connsiteX2646" fmla="*/ 167962 w 8023328"/>
              <a:gd name="connsiteY2646" fmla="*/ 726466 h 2380521"/>
              <a:gd name="connsiteX2647" fmla="*/ 154106 w 8023328"/>
              <a:gd name="connsiteY2647" fmla="*/ 741255 h 2380521"/>
              <a:gd name="connsiteX2648" fmla="*/ 141708 w 8023328"/>
              <a:gd name="connsiteY2648" fmla="*/ 726466 h 2380521"/>
              <a:gd name="connsiteX2649" fmla="*/ 154106 w 8023328"/>
              <a:gd name="connsiteY2649" fmla="*/ 711678 h 2380521"/>
              <a:gd name="connsiteX2650" fmla="*/ 4227498 w 8023328"/>
              <a:gd name="connsiteY2650" fmla="*/ 640846 h 2380521"/>
              <a:gd name="connsiteX2651" fmla="*/ 4242286 w 8023328"/>
              <a:gd name="connsiteY2651" fmla="*/ 653243 h 2380521"/>
              <a:gd name="connsiteX2652" fmla="*/ 4227498 w 8023328"/>
              <a:gd name="connsiteY2652" fmla="*/ 667100 h 2380521"/>
              <a:gd name="connsiteX2653" fmla="*/ 4212710 w 8023328"/>
              <a:gd name="connsiteY2653" fmla="*/ 653243 h 2380521"/>
              <a:gd name="connsiteX2654" fmla="*/ 4227498 w 8023328"/>
              <a:gd name="connsiteY2654" fmla="*/ 640846 h 2380521"/>
              <a:gd name="connsiteX2655" fmla="*/ 4153295 w 8023328"/>
              <a:gd name="connsiteY2655" fmla="*/ 640846 h 2380521"/>
              <a:gd name="connsiteX2656" fmla="*/ 4168083 w 8023328"/>
              <a:gd name="connsiteY2656" fmla="*/ 653243 h 2380521"/>
              <a:gd name="connsiteX2657" fmla="*/ 4153295 w 8023328"/>
              <a:gd name="connsiteY2657" fmla="*/ 667100 h 2380521"/>
              <a:gd name="connsiteX2658" fmla="*/ 4138507 w 8023328"/>
              <a:gd name="connsiteY2658" fmla="*/ 653243 h 2380521"/>
              <a:gd name="connsiteX2659" fmla="*/ 4153295 w 8023328"/>
              <a:gd name="connsiteY2659" fmla="*/ 640846 h 2380521"/>
              <a:gd name="connsiteX2660" fmla="*/ 4082465 w 8023328"/>
              <a:gd name="connsiteY2660" fmla="*/ 640846 h 2380521"/>
              <a:gd name="connsiteX2661" fmla="*/ 4097254 w 8023328"/>
              <a:gd name="connsiteY2661" fmla="*/ 653243 h 2380521"/>
              <a:gd name="connsiteX2662" fmla="*/ 4082465 w 8023328"/>
              <a:gd name="connsiteY2662" fmla="*/ 667100 h 2380521"/>
              <a:gd name="connsiteX2663" fmla="*/ 4067676 w 8023328"/>
              <a:gd name="connsiteY2663" fmla="*/ 653243 h 2380521"/>
              <a:gd name="connsiteX2664" fmla="*/ 4082465 w 8023328"/>
              <a:gd name="connsiteY2664" fmla="*/ 640846 h 2380521"/>
              <a:gd name="connsiteX2665" fmla="*/ 4010703 w 8023328"/>
              <a:gd name="connsiteY2665" fmla="*/ 640846 h 2380521"/>
              <a:gd name="connsiteX2666" fmla="*/ 4023100 w 8023328"/>
              <a:gd name="connsiteY2666" fmla="*/ 653243 h 2380521"/>
              <a:gd name="connsiteX2667" fmla="*/ 4010703 w 8023328"/>
              <a:gd name="connsiteY2667" fmla="*/ 667100 h 2380521"/>
              <a:gd name="connsiteX2668" fmla="*/ 3996847 w 8023328"/>
              <a:gd name="connsiteY2668" fmla="*/ 653243 h 2380521"/>
              <a:gd name="connsiteX2669" fmla="*/ 4010703 w 8023328"/>
              <a:gd name="connsiteY2669" fmla="*/ 640846 h 2380521"/>
              <a:gd name="connsiteX2670" fmla="*/ 3939871 w 8023328"/>
              <a:gd name="connsiteY2670" fmla="*/ 640846 h 2380521"/>
              <a:gd name="connsiteX2671" fmla="*/ 3952268 w 8023328"/>
              <a:gd name="connsiteY2671" fmla="*/ 653243 h 2380521"/>
              <a:gd name="connsiteX2672" fmla="*/ 3939871 w 8023328"/>
              <a:gd name="connsiteY2672" fmla="*/ 667100 h 2380521"/>
              <a:gd name="connsiteX2673" fmla="*/ 3926015 w 8023328"/>
              <a:gd name="connsiteY2673" fmla="*/ 653243 h 2380521"/>
              <a:gd name="connsiteX2674" fmla="*/ 3939871 w 8023328"/>
              <a:gd name="connsiteY2674" fmla="*/ 640846 h 2380521"/>
              <a:gd name="connsiteX2675" fmla="*/ 3869042 w 8023328"/>
              <a:gd name="connsiteY2675" fmla="*/ 640846 h 2380521"/>
              <a:gd name="connsiteX2676" fmla="*/ 3881439 w 8023328"/>
              <a:gd name="connsiteY2676" fmla="*/ 653243 h 2380521"/>
              <a:gd name="connsiteX2677" fmla="*/ 3869042 w 8023328"/>
              <a:gd name="connsiteY2677" fmla="*/ 667100 h 2380521"/>
              <a:gd name="connsiteX2678" fmla="*/ 3855186 w 8023328"/>
              <a:gd name="connsiteY2678" fmla="*/ 653243 h 2380521"/>
              <a:gd name="connsiteX2679" fmla="*/ 3869042 w 8023328"/>
              <a:gd name="connsiteY2679" fmla="*/ 640846 h 2380521"/>
              <a:gd name="connsiteX2680" fmla="*/ 3796752 w 8023328"/>
              <a:gd name="connsiteY2680" fmla="*/ 640846 h 2380521"/>
              <a:gd name="connsiteX2681" fmla="*/ 3810608 w 8023328"/>
              <a:gd name="connsiteY2681" fmla="*/ 653243 h 2380521"/>
              <a:gd name="connsiteX2682" fmla="*/ 3796752 w 8023328"/>
              <a:gd name="connsiteY2682" fmla="*/ 667100 h 2380521"/>
              <a:gd name="connsiteX2683" fmla="*/ 3784355 w 8023328"/>
              <a:gd name="connsiteY2683" fmla="*/ 653243 h 2380521"/>
              <a:gd name="connsiteX2684" fmla="*/ 3796752 w 8023328"/>
              <a:gd name="connsiteY2684" fmla="*/ 640846 h 2380521"/>
              <a:gd name="connsiteX2685" fmla="*/ 3725922 w 8023328"/>
              <a:gd name="connsiteY2685" fmla="*/ 640846 h 2380521"/>
              <a:gd name="connsiteX2686" fmla="*/ 3739778 w 8023328"/>
              <a:gd name="connsiteY2686" fmla="*/ 653243 h 2380521"/>
              <a:gd name="connsiteX2687" fmla="*/ 3725922 w 8023328"/>
              <a:gd name="connsiteY2687" fmla="*/ 667100 h 2380521"/>
              <a:gd name="connsiteX2688" fmla="*/ 3713525 w 8023328"/>
              <a:gd name="connsiteY2688" fmla="*/ 653243 h 2380521"/>
              <a:gd name="connsiteX2689" fmla="*/ 3725922 w 8023328"/>
              <a:gd name="connsiteY2689" fmla="*/ 640846 h 2380521"/>
              <a:gd name="connsiteX2690" fmla="*/ 3655091 w 8023328"/>
              <a:gd name="connsiteY2690" fmla="*/ 640846 h 2380521"/>
              <a:gd name="connsiteX2691" fmla="*/ 3668947 w 8023328"/>
              <a:gd name="connsiteY2691" fmla="*/ 653243 h 2380521"/>
              <a:gd name="connsiteX2692" fmla="*/ 3655091 w 8023328"/>
              <a:gd name="connsiteY2692" fmla="*/ 667100 h 2380521"/>
              <a:gd name="connsiteX2693" fmla="*/ 3642694 w 8023328"/>
              <a:gd name="connsiteY2693" fmla="*/ 653243 h 2380521"/>
              <a:gd name="connsiteX2694" fmla="*/ 3655091 w 8023328"/>
              <a:gd name="connsiteY2694" fmla="*/ 640846 h 2380521"/>
              <a:gd name="connsiteX2695" fmla="*/ 3583280 w 8023328"/>
              <a:gd name="connsiteY2695" fmla="*/ 640846 h 2380521"/>
              <a:gd name="connsiteX2696" fmla="*/ 3598069 w 8023328"/>
              <a:gd name="connsiteY2696" fmla="*/ 653243 h 2380521"/>
              <a:gd name="connsiteX2697" fmla="*/ 3583280 w 8023328"/>
              <a:gd name="connsiteY2697" fmla="*/ 667100 h 2380521"/>
              <a:gd name="connsiteX2698" fmla="*/ 3568491 w 8023328"/>
              <a:gd name="connsiteY2698" fmla="*/ 653243 h 2380521"/>
              <a:gd name="connsiteX2699" fmla="*/ 3583280 w 8023328"/>
              <a:gd name="connsiteY2699" fmla="*/ 640846 h 2380521"/>
              <a:gd name="connsiteX2700" fmla="*/ 3512449 w 8023328"/>
              <a:gd name="connsiteY2700" fmla="*/ 640846 h 2380521"/>
              <a:gd name="connsiteX2701" fmla="*/ 3527237 w 8023328"/>
              <a:gd name="connsiteY2701" fmla="*/ 653243 h 2380521"/>
              <a:gd name="connsiteX2702" fmla="*/ 3512449 w 8023328"/>
              <a:gd name="connsiteY2702" fmla="*/ 667100 h 2380521"/>
              <a:gd name="connsiteX2703" fmla="*/ 3497661 w 8023328"/>
              <a:gd name="connsiteY2703" fmla="*/ 653243 h 2380521"/>
              <a:gd name="connsiteX2704" fmla="*/ 3512449 w 8023328"/>
              <a:gd name="connsiteY2704" fmla="*/ 640846 h 2380521"/>
              <a:gd name="connsiteX2705" fmla="*/ 3441619 w 8023328"/>
              <a:gd name="connsiteY2705" fmla="*/ 640846 h 2380521"/>
              <a:gd name="connsiteX2706" fmla="*/ 3456408 w 8023328"/>
              <a:gd name="connsiteY2706" fmla="*/ 653243 h 2380521"/>
              <a:gd name="connsiteX2707" fmla="*/ 3441619 w 8023328"/>
              <a:gd name="connsiteY2707" fmla="*/ 667100 h 2380521"/>
              <a:gd name="connsiteX2708" fmla="*/ 3426830 w 8023328"/>
              <a:gd name="connsiteY2708" fmla="*/ 653243 h 2380521"/>
              <a:gd name="connsiteX2709" fmla="*/ 3441619 w 8023328"/>
              <a:gd name="connsiteY2709" fmla="*/ 640846 h 2380521"/>
              <a:gd name="connsiteX2710" fmla="*/ 3369857 w 8023328"/>
              <a:gd name="connsiteY2710" fmla="*/ 640846 h 2380521"/>
              <a:gd name="connsiteX2711" fmla="*/ 3382254 w 8023328"/>
              <a:gd name="connsiteY2711" fmla="*/ 653243 h 2380521"/>
              <a:gd name="connsiteX2712" fmla="*/ 3369857 w 8023328"/>
              <a:gd name="connsiteY2712" fmla="*/ 667100 h 2380521"/>
              <a:gd name="connsiteX2713" fmla="*/ 3356001 w 8023328"/>
              <a:gd name="connsiteY2713" fmla="*/ 653243 h 2380521"/>
              <a:gd name="connsiteX2714" fmla="*/ 3369857 w 8023328"/>
              <a:gd name="connsiteY2714" fmla="*/ 640846 h 2380521"/>
              <a:gd name="connsiteX2715" fmla="*/ 3299091 w 8023328"/>
              <a:gd name="connsiteY2715" fmla="*/ 640846 h 2380521"/>
              <a:gd name="connsiteX2716" fmla="*/ 3311488 w 8023328"/>
              <a:gd name="connsiteY2716" fmla="*/ 653243 h 2380521"/>
              <a:gd name="connsiteX2717" fmla="*/ 3299091 w 8023328"/>
              <a:gd name="connsiteY2717" fmla="*/ 667100 h 2380521"/>
              <a:gd name="connsiteX2718" fmla="*/ 3285237 w 8023328"/>
              <a:gd name="connsiteY2718" fmla="*/ 653243 h 2380521"/>
              <a:gd name="connsiteX2719" fmla="*/ 3299091 w 8023328"/>
              <a:gd name="connsiteY2719" fmla="*/ 640846 h 2380521"/>
              <a:gd name="connsiteX2720" fmla="*/ 3228258 w 8023328"/>
              <a:gd name="connsiteY2720" fmla="*/ 640846 h 2380521"/>
              <a:gd name="connsiteX2721" fmla="*/ 3240658 w 8023328"/>
              <a:gd name="connsiteY2721" fmla="*/ 653243 h 2380521"/>
              <a:gd name="connsiteX2722" fmla="*/ 3228258 w 8023328"/>
              <a:gd name="connsiteY2722" fmla="*/ 667100 h 2380521"/>
              <a:gd name="connsiteX2723" fmla="*/ 3214403 w 8023328"/>
              <a:gd name="connsiteY2723" fmla="*/ 653243 h 2380521"/>
              <a:gd name="connsiteX2724" fmla="*/ 3228258 w 8023328"/>
              <a:gd name="connsiteY2724" fmla="*/ 640846 h 2380521"/>
              <a:gd name="connsiteX2725" fmla="*/ 3152597 w 8023328"/>
              <a:gd name="connsiteY2725" fmla="*/ 640846 h 2380521"/>
              <a:gd name="connsiteX2726" fmla="*/ 3166454 w 8023328"/>
              <a:gd name="connsiteY2726" fmla="*/ 653243 h 2380521"/>
              <a:gd name="connsiteX2727" fmla="*/ 3152597 w 8023328"/>
              <a:gd name="connsiteY2727" fmla="*/ 667100 h 2380521"/>
              <a:gd name="connsiteX2728" fmla="*/ 3140200 w 8023328"/>
              <a:gd name="connsiteY2728" fmla="*/ 653243 h 2380521"/>
              <a:gd name="connsiteX2729" fmla="*/ 3152597 w 8023328"/>
              <a:gd name="connsiteY2729" fmla="*/ 640846 h 2380521"/>
              <a:gd name="connsiteX2730" fmla="*/ 3081767 w 8023328"/>
              <a:gd name="connsiteY2730" fmla="*/ 640846 h 2380521"/>
              <a:gd name="connsiteX2731" fmla="*/ 3095620 w 8023328"/>
              <a:gd name="connsiteY2731" fmla="*/ 653243 h 2380521"/>
              <a:gd name="connsiteX2732" fmla="*/ 3081767 w 8023328"/>
              <a:gd name="connsiteY2732" fmla="*/ 667100 h 2380521"/>
              <a:gd name="connsiteX2733" fmla="*/ 3069366 w 8023328"/>
              <a:gd name="connsiteY2733" fmla="*/ 653243 h 2380521"/>
              <a:gd name="connsiteX2734" fmla="*/ 3081767 w 8023328"/>
              <a:gd name="connsiteY2734" fmla="*/ 640846 h 2380521"/>
              <a:gd name="connsiteX2735" fmla="*/ 3013710 w 8023328"/>
              <a:gd name="connsiteY2735" fmla="*/ 640846 h 2380521"/>
              <a:gd name="connsiteX2736" fmla="*/ 3028129 w 8023328"/>
              <a:gd name="connsiteY2736" fmla="*/ 653243 h 2380521"/>
              <a:gd name="connsiteX2737" fmla="*/ 3013710 w 8023328"/>
              <a:gd name="connsiteY2737" fmla="*/ 667100 h 2380521"/>
              <a:gd name="connsiteX2738" fmla="*/ 2998534 w 8023328"/>
              <a:gd name="connsiteY2738" fmla="*/ 653243 h 2380521"/>
              <a:gd name="connsiteX2739" fmla="*/ 3013710 w 8023328"/>
              <a:gd name="connsiteY2739" fmla="*/ 640846 h 2380521"/>
              <a:gd name="connsiteX2740" fmla="*/ 2942488 w 8023328"/>
              <a:gd name="connsiteY2740" fmla="*/ 640846 h 2380521"/>
              <a:gd name="connsiteX2741" fmla="*/ 2957280 w 8023328"/>
              <a:gd name="connsiteY2741" fmla="*/ 653243 h 2380521"/>
              <a:gd name="connsiteX2742" fmla="*/ 2942488 w 8023328"/>
              <a:gd name="connsiteY2742" fmla="*/ 667100 h 2380521"/>
              <a:gd name="connsiteX2743" fmla="*/ 2927703 w 8023328"/>
              <a:gd name="connsiteY2743" fmla="*/ 653243 h 2380521"/>
              <a:gd name="connsiteX2744" fmla="*/ 2942488 w 8023328"/>
              <a:gd name="connsiteY2744" fmla="*/ 640846 h 2380521"/>
              <a:gd name="connsiteX2745" fmla="*/ 2868288 w 8023328"/>
              <a:gd name="connsiteY2745" fmla="*/ 640846 h 2380521"/>
              <a:gd name="connsiteX2746" fmla="*/ 2883082 w 8023328"/>
              <a:gd name="connsiteY2746" fmla="*/ 653243 h 2380521"/>
              <a:gd name="connsiteX2747" fmla="*/ 2868288 w 8023328"/>
              <a:gd name="connsiteY2747" fmla="*/ 667100 h 2380521"/>
              <a:gd name="connsiteX2748" fmla="*/ 2853498 w 8023328"/>
              <a:gd name="connsiteY2748" fmla="*/ 653243 h 2380521"/>
              <a:gd name="connsiteX2749" fmla="*/ 2868288 w 8023328"/>
              <a:gd name="connsiteY2749" fmla="*/ 640846 h 2380521"/>
              <a:gd name="connsiteX2750" fmla="*/ 2796532 w 8023328"/>
              <a:gd name="connsiteY2750" fmla="*/ 640846 h 2380521"/>
              <a:gd name="connsiteX2751" fmla="*/ 2808926 w 8023328"/>
              <a:gd name="connsiteY2751" fmla="*/ 653243 h 2380521"/>
              <a:gd name="connsiteX2752" fmla="*/ 2796532 w 8023328"/>
              <a:gd name="connsiteY2752" fmla="*/ 667100 h 2380521"/>
              <a:gd name="connsiteX2753" fmla="*/ 2782673 w 8023328"/>
              <a:gd name="connsiteY2753" fmla="*/ 653243 h 2380521"/>
              <a:gd name="connsiteX2754" fmla="*/ 2796532 w 8023328"/>
              <a:gd name="connsiteY2754" fmla="*/ 640846 h 2380521"/>
              <a:gd name="connsiteX2755" fmla="*/ 2725692 w 8023328"/>
              <a:gd name="connsiteY2755" fmla="*/ 640846 h 2380521"/>
              <a:gd name="connsiteX2756" fmla="*/ 2738097 w 8023328"/>
              <a:gd name="connsiteY2756" fmla="*/ 653243 h 2380521"/>
              <a:gd name="connsiteX2757" fmla="*/ 2725692 w 8023328"/>
              <a:gd name="connsiteY2757" fmla="*/ 667100 h 2380521"/>
              <a:gd name="connsiteX2758" fmla="*/ 2711843 w 8023328"/>
              <a:gd name="connsiteY2758" fmla="*/ 653243 h 2380521"/>
              <a:gd name="connsiteX2759" fmla="*/ 2725692 w 8023328"/>
              <a:gd name="connsiteY2759" fmla="*/ 640846 h 2380521"/>
              <a:gd name="connsiteX2760" fmla="*/ 2654867 w 8023328"/>
              <a:gd name="connsiteY2760" fmla="*/ 640846 h 2380521"/>
              <a:gd name="connsiteX2761" fmla="*/ 2667266 w 8023328"/>
              <a:gd name="connsiteY2761" fmla="*/ 653243 h 2380521"/>
              <a:gd name="connsiteX2762" fmla="*/ 2654867 w 8023328"/>
              <a:gd name="connsiteY2762" fmla="*/ 667100 h 2380521"/>
              <a:gd name="connsiteX2763" fmla="*/ 2641013 w 8023328"/>
              <a:gd name="connsiteY2763" fmla="*/ 653243 h 2380521"/>
              <a:gd name="connsiteX2764" fmla="*/ 2654867 w 8023328"/>
              <a:gd name="connsiteY2764" fmla="*/ 640846 h 2380521"/>
              <a:gd name="connsiteX2765" fmla="*/ 2582577 w 8023328"/>
              <a:gd name="connsiteY2765" fmla="*/ 640846 h 2380521"/>
              <a:gd name="connsiteX2766" fmla="*/ 2596432 w 8023328"/>
              <a:gd name="connsiteY2766" fmla="*/ 654702 h 2380521"/>
              <a:gd name="connsiteX2767" fmla="*/ 2582577 w 8023328"/>
              <a:gd name="connsiteY2767" fmla="*/ 667100 h 2380521"/>
              <a:gd name="connsiteX2768" fmla="*/ 2570181 w 8023328"/>
              <a:gd name="connsiteY2768" fmla="*/ 654702 h 2380521"/>
              <a:gd name="connsiteX2769" fmla="*/ 2582577 w 8023328"/>
              <a:gd name="connsiteY2769" fmla="*/ 640846 h 2380521"/>
              <a:gd name="connsiteX2770" fmla="*/ 1728254 w 8023328"/>
              <a:gd name="connsiteY2770" fmla="*/ 640846 h 2380521"/>
              <a:gd name="connsiteX2771" fmla="*/ 1743044 w 8023328"/>
              <a:gd name="connsiteY2771" fmla="*/ 654702 h 2380521"/>
              <a:gd name="connsiteX2772" fmla="*/ 1728254 w 8023328"/>
              <a:gd name="connsiteY2772" fmla="*/ 667100 h 2380521"/>
              <a:gd name="connsiteX2773" fmla="*/ 1713464 w 8023328"/>
              <a:gd name="connsiteY2773" fmla="*/ 654702 h 2380521"/>
              <a:gd name="connsiteX2774" fmla="*/ 1728254 w 8023328"/>
              <a:gd name="connsiteY2774" fmla="*/ 640846 h 2380521"/>
              <a:gd name="connsiteX2775" fmla="*/ 1657423 w 8023328"/>
              <a:gd name="connsiteY2775" fmla="*/ 640846 h 2380521"/>
              <a:gd name="connsiteX2776" fmla="*/ 1672215 w 8023328"/>
              <a:gd name="connsiteY2776" fmla="*/ 654702 h 2380521"/>
              <a:gd name="connsiteX2777" fmla="*/ 1657423 w 8023328"/>
              <a:gd name="connsiteY2777" fmla="*/ 667100 h 2380521"/>
              <a:gd name="connsiteX2778" fmla="*/ 1642644 w 8023328"/>
              <a:gd name="connsiteY2778" fmla="*/ 654702 h 2380521"/>
              <a:gd name="connsiteX2779" fmla="*/ 1657423 w 8023328"/>
              <a:gd name="connsiteY2779" fmla="*/ 640846 h 2380521"/>
              <a:gd name="connsiteX2780" fmla="*/ 1582290 w 8023328"/>
              <a:gd name="connsiteY2780" fmla="*/ 640846 h 2380521"/>
              <a:gd name="connsiteX2781" fmla="*/ 1594694 w 8023328"/>
              <a:gd name="connsiteY2781" fmla="*/ 654702 h 2380521"/>
              <a:gd name="connsiteX2782" fmla="*/ 1582290 w 8023328"/>
              <a:gd name="connsiteY2782" fmla="*/ 667100 h 2380521"/>
              <a:gd name="connsiteX2783" fmla="*/ 1568435 w 8023328"/>
              <a:gd name="connsiteY2783" fmla="*/ 654702 h 2380521"/>
              <a:gd name="connsiteX2784" fmla="*/ 1582290 w 8023328"/>
              <a:gd name="connsiteY2784" fmla="*/ 640846 h 2380521"/>
              <a:gd name="connsiteX2785" fmla="*/ 1512190 w 8023328"/>
              <a:gd name="connsiteY2785" fmla="*/ 640846 h 2380521"/>
              <a:gd name="connsiteX2786" fmla="*/ 1523859 w 8023328"/>
              <a:gd name="connsiteY2786" fmla="*/ 654702 h 2380521"/>
              <a:gd name="connsiteX2787" fmla="*/ 1512190 w 8023328"/>
              <a:gd name="connsiteY2787" fmla="*/ 667100 h 2380521"/>
              <a:gd name="connsiteX2788" fmla="*/ 1497604 w 8023328"/>
              <a:gd name="connsiteY2788" fmla="*/ 654702 h 2380521"/>
              <a:gd name="connsiteX2789" fmla="*/ 1512190 w 8023328"/>
              <a:gd name="connsiteY2789" fmla="*/ 640846 h 2380521"/>
              <a:gd name="connsiteX2790" fmla="*/ 1440623 w 8023328"/>
              <a:gd name="connsiteY2790" fmla="*/ 640846 h 2380521"/>
              <a:gd name="connsiteX2791" fmla="*/ 1453017 w 8023328"/>
              <a:gd name="connsiteY2791" fmla="*/ 654702 h 2380521"/>
              <a:gd name="connsiteX2792" fmla="*/ 1440623 w 8023328"/>
              <a:gd name="connsiteY2792" fmla="*/ 667100 h 2380521"/>
              <a:gd name="connsiteX2793" fmla="*/ 1426767 w 8023328"/>
              <a:gd name="connsiteY2793" fmla="*/ 654702 h 2380521"/>
              <a:gd name="connsiteX2794" fmla="*/ 1440623 w 8023328"/>
              <a:gd name="connsiteY2794" fmla="*/ 640846 h 2380521"/>
              <a:gd name="connsiteX2795" fmla="*/ 1368339 w 8023328"/>
              <a:gd name="connsiteY2795" fmla="*/ 640846 h 2380521"/>
              <a:gd name="connsiteX2796" fmla="*/ 1382194 w 8023328"/>
              <a:gd name="connsiteY2796" fmla="*/ 654702 h 2380521"/>
              <a:gd name="connsiteX2797" fmla="*/ 1368339 w 8023328"/>
              <a:gd name="connsiteY2797" fmla="*/ 667100 h 2380521"/>
              <a:gd name="connsiteX2798" fmla="*/ 1355943 w 8023328"/>
              <a:gd name="connsiteY2798" fmla="*/ 654702 h 2380521"/>
              <a:gd name="connsiteX2799" fmla="*/ 1368339 w 8023328"/>
              <a:gd name="connsiteY2799" fmla="*/ 640846 h 2380521"/>
              <a:gd name="connsiteX2800" fmla="*/ 1297512 w 8023328"/>
              <a:gd name="connsiteY2800" fmla="*/ 640846 h 2380521"/>
              <a:gd name="connsiteX2801" fmla="*/ 1311369 w 8023328"/>
              <a:gd name="connsiteY2801" fmla="*/ 654702 h 2380521"/>
              <a:gd name="connsiteX2802" fmla="*/ 1297512 w 8023328"/>
              <a:gd name="connsiteY2802" fmla="*/ 667100 h 2380521"/>
              <a:gd name="connsiteX2803" fmla="*/ 1285116 w 8023328"/>
              <a:gd name="connsiteY2803" fmla="*/ 654702 h 2380521"/>
              <a:gd name="connsiteX2804" fmla="*/ 1297512 w 8023328"/>
              <a:gd name="connsiteY2804" fmla="*/ 640846 h 2380521"/>
              <a:gd name="connsiteX2805" fmla="*/ 1226680 w 8023328"/>
              <a:gd name="connsiteY2805" fmla="*/ 640846 h 2380521"/>
              <a:gd name="connsiteX2806" fmla="*/ 1240537 w 8023328"/>
              <a:gd name="connsiteY2806" fmla="*/ 654702 h 2380521"/>
              <a:gd name="connsiteX2807" fmla="*/ 1226680 w 8023328"/>
              <a:gd name="connsiteY2807" fmla="*/ 667100 h 2380521"/>
              <a:gd name="connsiteX2808" fmla="*/ 1214291 w 8023328"/>
              <a:gd name="connsiteY2808" fmla="*/ 654702 h 2380521"/>
              <a:gd name="connsiteX2809" fmla="*/ 1226680 w 8023328"/>
              <a:gd name="connsiteY2809" fmla="*/ 640846 h 2380521"/>
              <a:gd name="connsiteX2810" fmla="*/ 1154878 w 8023328"/>
              <a:gd name="connsiteY2810" fmla="*/ 640846 h 2380521"/>
              <a:gd name="connsiteX2811" fmla="*/ 1169666 w 8023328"/>
              <a:gd name="connsiteY2811" fmla="*/ 654702 h 2380521"/>
              <a:gd name="connsiteX2812" fmla="*/ 1154878 w 8023328"/>
              <a:gd name="connsiteY2812" fmla="*/ 667100 h 2380521"/>
              <a:gd name="connsiteX2813" fmla="*/ 1140088 w 8023328"/>
              <a:gd name="connsiteY2813" fmla="*/ 654702 h 2380521"/>
              <a:gd name="connsiteX2814" fmla="*/ 1154878 w 8023328"/>
              <a:gd name="connsiteY2814" fmla="*/ 640846 h 2380521"/>
              <a:gd name="connsiteX2815" fmla="*/ 1084051 w 8023328"/>
              <a:gd name="connsiteY2815" fmla="*/ 640846 h 2380521"/>
              <a:gd name="connsiteX2816" fmla="*/ 1098838 w 8023328"/>
              <a:gd name="connsiteY2816" fmla="*/ 654702 h 2380521"/>
              <a:gd name="connsiteX2817" fmla="*/ 1084051 w 8023328"/>
              <a:gd name="connsiteY2817" fmla="*/ 667100 h 2380521"/>
              <a:gd name="connsiteX2818" fmla="*/ 1069261 w 8023328"/>
              <a:gd name="connsiteY2818" fmla="*/ 654702 h 2380521"/>
              <a:gd name="connsiteX2819" fmla="*/ 1084051 w 8023328"/>
              <a:gd name="connsiteY2819" fmla="*/ 640846 h 2380521"/>
              <a:gd name="connsiteX2820" fmla="*/ 1013010 w 8023328"/>
              <a:gd name="connsiteY2820" fmla="*/ 640846 h 2380521"/>
              <a:gd name="connsiteX2821" fmla="*/ 1024682 w 8023328"/>
              <a:gd name="connsiteY2821" fmla="*/ 654702 h 2380521"/>
              <a:gd name="connsiteX2822" fmla="*/ 1013010 w 8023328"/>
              <a:gd name="connsiteY2822" fmla="*/ 667100 h 2380521"/>
              <a:gd name="connsiteX2823" fmla="*/ 998429 w 8023328"/>
              <a:gd name="connsiteY2823" fmla="*/ 654702 h 2380521"/>
              <a:gd name="connsiteX2824" fmla="*/ 1013010 w 8023328"/>
              <a:gd name="connsiteY2824" fmla="*/ 640846 h 2380521"/>
              <a:gd name="connsiteX2825" fmla="*/ 941457 w 8023328"/>
              <a:gd name="connsiteY2825" fmla="*/ 640846 h 2380521"/>
              <a:gd name="connsiteX2826" fmla="*/ 953852 w 8023328"/>
              <a:gd name="connsiteY2826" fmla="*/ 654702 h 2380521"/>
              <a:gd name="connsiteX2827" fmla="*/ 941457 w 8023328"/>
              <a:gd name="connsiteY2827" fmla="*/ 667100 h 2380521"/>
              <a:gd name="connsiteX2828" fmla="*/ 927599 w 8023328"/>
              <a:gd name="connsiteY2828" fmla="*/ 654702 h 2380521"/>
              <a:gd name="connsiteX2829" fmla="*/ 941457 w 8023328"/>
              <a:gd name="connsiteY2829" fmla="*/ 640846 h 2380521"/>
              <a:gd name="connsiteX2830" fmla="*/ 870622 w 8023328"/>
              <a:gd name="connsiteY2830" fmla="*/ 640846 h 2380521"/>
              <a:gd name="connsiteX2831" fmla="*/ 883024 w 8023328"/>
              <a:gd name="connsiteY2831" fmla="*/ 654702 h 2380521"/>
              <a:gd name="connsiteX2832" fmla="*/ 870622 w 8023328"/>
              <a:gd name="connsiteY2832" fmla="*/ 667100 h 2380521"/>
              <a:gd name="connsiteX2833" fmla="*/ 856770 w 8023328"/>
              <a:gd name="connsiteY2833" fmla="*/ 654702 h 2380521"/>
              <a:gd name="connsiteX2834" fmla="*/ 870622 w 8023328"/>
              <a:gd name="connsiteY2834" fmla="*/ 640846 h 2380521"/>
              <a:gd name="connsiteX2835" fmla="*/ 798337 w 8023328"/>
              <a:gd name="connsiteY2835" fmla="*/ 640846 h 2380521"/>
              <a:gd name="connsiteX2836" fmla="*/ 812191 w 8023328"/>
              <a:gd name="connsiteY2836" fmla="*/ 655635 h 2380521"/>
              <a:gd name="connsiteX2837" fmla="*/ 798337 w 8023328"/>
              <a:gd name="connsiteY2837" fmla="*/ 670424 h 2380521"/>
              <a:gd name="connsiteX2838" fmla="*/ 785937 w 8023328"/>
              <a:gd name="connsiteY2838" fmla="*/ 655635 h 2380521"/>
              <a:gd name="connsiteX2839" fmla="*/ 798337 w 8023328"/>
              <a:gd name="connsiteY2839" fmla="*/ 640846 h 2380521"/>
              <a:gd name="connsiteX2840" fmla="*/ 724134 w 8023328"/>
              <a:gd name="connsiteY2840" fmla="*/ 640846 h 2380521"/>
              <a:gd name="connsiteX2841" fmla="*/ 737989 w 8023328"/>
              <a:gd name="connsiteY2841" fmla="*/ 655635 h 2380521"/>
              <a:gd name="connsiteX2842" fmla="*/ 724134 w 8023328"/>
              <a:gd name="connsiteY2842" fmla="*/ 670424 h 2380521"/>
              <a:gd name="connsiteX2843" fmla="*/ 711735 w 8023328"/>
              <a:gd name="connsiteY2843" fmla="*/ 655635 h 2380521"/>
              <a:gd name="connsiteX2844" fmla="*/ 724134 w 8023328"/>
              <a:gd name="connsiteY2844" fmla="*/ 640846 h 2380521"/>
              <a:gd name="connsiteX2845" fmla="*/ 653301 w 8023328"/>
              <a:gd name="connsiteY2845" fmla="*/ 640846 h 2380521"/>
              <a:gd name="connsiteX2846" fmla="*/ 667160 w 8023328"/>
              <a:gd name="connsiteY2846" fmla="*/ 655635 h 2380521"/>
              <a:gd name="connsiteX2847" fmla="*/ 653301 w 8023328"/>
              <a:gd name="connsiteY2847" fmla="*/ 670424 h 2380521"/>
              <a:gd name="connsiteX2848" fmla="*/ 640907 w 8023328"/>
              <a:gd name="connsiteY2848" fmla="*/ 655635 h 2380521"/>
              <a:gd name="connsiteX2849" fmla="*/ 653301 w 8023328"/>
              <a:gd name="connsiteY2849" fmla="*/ 640846 h 2380521"/>
              <a:gd name="connsiteX2850" fmla="*/ 584864 w 8023328"/>
              <a:gd name="connsiteY2850" fmla="*/ 640846 h 2380521"/>
              <a:gd name="connsiteX2851" fmla="*/ 599651 w 8023328"/>
              <a:gd name="connsiteY2851" fmla="*/ 655635 h 2380521"/>
              <a:gd name="connsiteX2852" fmla="*/ 584864 w 8023328"/>
              <a:gd name="connsiteY2852" fmla="*/ 670424 h 2380521"/>
              <a:gd name="connsiteX2853" fmla="*/ 570075 w 8023328"/>
              <a:gd name="connsiteY2853" fmla="*/ 655635 h 2380521"/>
              <a:gd name="connsiteX2854" fmla="*/ 584864 w 8023328"/>
              <a:gd name="connsiteY2854" fmla="*/ 640846 h 2380521"/>
              <a:gd name="connsiteX2855" fmla="*/ 513663 w 8023328"/>
              <a:gd name="connsiteY2855" fmla="*/ 640846 h 2380521"/>
              <a:gd name="connsiteX2856" fmla="*/ 528843 w 8023328"/>
              <a:gd name="connsiteY2856" fmla="*/ 655635 h 2380521"/>
              <a:gd name="connsiteX2857" fmla="*/ 513663 w 8023328"/>
              <a:gd name="connsiteY2857" fmla="*/ 670424 h 2380521"/>
              <a:gd name="connsiteX2858" fmla="*/ 499246 w 8023328"/>
              <a:gd name="connsiteY2858" fmla="*/ 655635 h 2380521"/>
              <a:gd name="connsiteX2859" fmla="*/ 513663 w 8023328"/>
              <a:gd name="connsiteY2859" fmla="*/ 640846 h 2380521"/>
              <a:gd name="connsiteX2860" fmla="*/ 439832 w 8023328"/>
              <a:gd name="connsiteY2860" fmla="*/ 640846 h 2380521"/>
              <a:gd name="connsiteX2861" fmla="*/ 454622 w 8023328"/>
              <a:gd name="connsiteY2861" fmla="*/ 655635 h 2380521"/>
              <a:gd name="connsiteX2862" fmla="*/ 439832 w 8023328"/>
              <a:gd name="connsiteY2862" fmla="*/ 670424 h 2380521"/>
              <a:gd name="connsiteX2863" fmla="*/ 425044 w 8023328"/>
              <a:gd name="connsiteY2863" fmla="*/ 655635 h 2380521"/>
              <a:gd name="connsiteX2864" fmla="*/ 439832 w 8023328"/>
              <a:gd name="connsiteY2864" fmla="*/ 640846 h 2380521"/>
              <a:gd name="connsiteX2865" fmla="*/ 368070 w 8023328"/>
              <a:gd name="connsiteY2865" fmla="*/ 640846 h 2380521"/>
              <a:gd name="connsiteX2866" fmla="*/ 380465 w 8023328"/>
              <a:gd name="connsiteY2866" fmla="*/ 655635 h 2380521"/>
              <a:gd name="connsiteX2867" fmla="*/ 368070 w 8023328"/>
              <a:gd name="connsiteY2867" fmla="*/ 670424 h 2380521"/>
              <a:gd name="connsiteX2868" fmla="*/ 354211 w 8023328"/>
              <a:gd name="connsiteY2868" fmla="*/ 655635 h 2380521"/>
              <a:gd name="connsiteX2869" fmla="*/ 368070 w 8023328"/>
              <a:gd name="connsiteY2869" fmla="*/ 640846 h 2380521"/>
              <a:gd name="connsiteX2870" fmla="*/ 297235 w 8023328"/>
              <a:gd name="connsiteY2870" fmla="*/ 640846 h 2380521"/>
              <a:gd name="connsiteX2871" fmla="*/ 309631 w 8023328"/>
              <a:gd name="connsiteY2871" fmla="*/ 655635 h 2380521"/>
              <a:gd name="connsiteX2872" fmla="*/ 297235 w 8023328"/>
              <a:gd name="connsiteY2872" fmla="*/ 670424 h 2380521"/>
              <a:gd name="connsiteX2873" fmla="*/ 283379 w 8023328"/>
              <a:gd name="connsiteY2873" fmla="*/ 655635 h 2380521"/>
              <a:gd name="connsiteX2874" fmla="*/ 297235 w 8023328"/>
              <a:gd name="connsiteY2874" fmla="*/ 640846 h 2380521"/>
              <a:gd name="connsiteX2875" fmla="*/ 4082465 w 8023328"/>
              <a:gd name="connsiteY2875" fmla="*/ 570017 h 2380521"/>
              <a:gd name="connsiteX2876" fmla="*/ 4097254 w 8023328"/>
              <a:gd name="connsiteY2876" fmla="*/ 584805 h 2380521"/>
              <a:gd name="connsiteX2877" fmla="*/ 4082465 w 8023328"/>
              <a:gd name="connsiteY2877" fmla="*/ 599594 h 2380521"/>
              <a:gd name="connsiteX2878" fmla="*/ 4067676 w 8023328"/>
              <a:gd name="connsiteY2878" fmla="*/ 584805 h 2380521"/>
              <a:gd name="connsiteX2879" fmla="*/ 4082465 w 8023328"/>
              <a:gd name="connsiteY2879" fmla="*/ 570017 h 2380521"/>
              <a:gd name="connsiteX2880" fmla="*/ 4010703 w 8023328"/>
              <a:gd name="connsiteY2880" fmla="*/ 570017 h 2380521"/>
              <a:gd name="connsiteX2881" fmla="*/ 4023100 w 8023328"/>
              <a:gd name="connsiteY2881" fmla="*/ 584805 h 2380521"/>
              <a:gd name="connsiteX2882" fmla="*/ 4010703 w 8023328"/>
              <a:gd name="connsiteY2882" fmla="*/ 599594 h 2380521"/>
              <a:gd name="connsiteX2883" fmla="*/ 3996847 w 8023328"/>
              <a:gd name="connsiteY2883" fmla="*/ 584805 h 2380521"/>
              <a:gd name="connsiteX2884" fmla="*/ 4010703 w 8023328"/>
              <a:gd name="connsiteY2884" fmla="*/ 570017 h 2380521"/>
              <a:gd name="connsiteX2885" fmla="*/ 3939871 w 8023328"/>
              <a:gd name="connsiteY2885" fmla="*/ 570017 h 2380521"/>
              <a:gd name="connsiteX2886" fmla="*/ 3952268 w 8023328"/>
              <a:gd name="connsiteY2886" fmla="*/ 584805 h 2380521"/>
              <a:gd name="connsiteX2887" fmla="*/ 3939871 w 8023328"/>
              <a:gd name="connsiteY2887" fmla="*/ 599594 h 2380521"/>
              <a:gd name="connsiteX2888" fmla="*/ 3926015 w 8023328"/>
              <a:gd name="connsiteY2888" fmla="*/ 584805 h 2380521"/>
              <a:gd name="connsiteX2889" fmla="*/ 3939871 w 8023328"/>
              <a:gd name="connsiteY2889" fmla="*/ 570017 h 2380521"/>
              <a:gd name="connsiteX2890" fmla="*/ 3869042 w 8023328"/>
              <a:gd name="connsiteY2890" fmla="*/ 570017 h 2380521"/>
              <a:gd name="connsiteX2891" fmla="*/ 3881439 w 8023328"/>
              <a:gd name="connsiteY2891" fmla="*/ 584805 h 2380521"/>
              <a:gd name="connsiteX2892" fmla="*/ 3869042 w 8023328"/>
              <a:gd name="connsiteY2892" fmla="*/ 599594 h 2380521"/>
              <a:gd name="connsiteX2893" fmla="*/ 3855186 w 8023328"/>
              <a:gd name="connsiteY2893" fmla="*/ 584805 h 2380521"/>
              <a:gd name="connsiteX2894" fmla="*/ 3869042 w 8023328"/>
              <a:gd name="connsiteY2894" fmla="*/ 570017 h 2380521"/>
              <a:gd name="connsiteX2895" fmla="*/ 3796752 w 8023328"/>
              <a:gd name="connsiteY2895" fmla="*/ 570017 h 2380521"/>
              <a:gd name="connsiteX2896" fmla="*/ 3810608 w 8023328"/>
              <a:gd name="connsiteY2896" fmla="*/ 584805 h 2380521"/>
              <a:gd name="connsiteX2897" fmla="*/ 3796752 w 8023328"/>
              <a:gd name="connsiteY2897" fmla="*/ 599594 h 2380521"/>
              <a:gd name="connsiteX2898" fmla="*/ 3784355 w 8023328"/>
              <a:gd name="connsiteY2898" fmla="*/ 584805 h 2380521"/>
              <a:gd name="connsiteX2899" fmla="*/ 3796752 w 8023328"/>
              <a:gd name="connsiteY2899" fmla="*/ 570017 h 2380521"/>
              <a:gd name="connsiteX2900" fmla="*/ 3725922 w 8023328"/>
              <a:gd name="connsiteY2900" fmla="*/ 570017 h 2380521"/>
              <a:gd name="connsiteX2901" fmla="*/ 3739778 w 8023328"/>
              <a:gd name="connsiteY2901" fmla="*/ 584805 h 2380521"/>
              <a:gd name="connsiteX2902" fmla="*/ 3725922 w 8023328"/>
              <a:gd name="connsiteY2902" fmla="*/ 599594 h 2380521"/>
              <a:gd name="connsiteX2903" fmla="*/ 3713525 w 8023328"/>
              <a:gd name="connsiteY2903" fmla="*/ 584805 h 2380521"/>
              <a:gd name="connsiteX2904" fmla="*/ 3725922 w 8023328"/>
              <a:gd name="connsiteY2904" fmla="*/ 570017 h 2380521"/>
              <a:gd name="connsiteX2905" fmla="*/ 3655091 w 8023328"/>
              <a:gd name="connsiteY2905" fmla="*/ 570017 h 2380521"/>
              <a:gd name="connsiteX2906" fmla="*/ 3668947 w 8023328"/>
              <a:gd name="connsiteY2906" fmla="*/ 582414 h 2380521"/>
              <a:gd name="connsiteX2907" fmla="*/ 3655091 w 8023328"/>
              <a:gd name="connsiteY2907" fmla="*/ 596271 h 2380521"/>
              <a:gd name="connsiteX2908" fmla="*/ 3642694 w 8023328"/>
              <a:gd name="connsiteY2908" fmla="*/ 582414 h 2380521"/>
              <a:gd name="connsiteX2909" fmla="*/ 3655091 w 8023328"/>
              <a:gd name="connsiteY2909" fmla="*/ 570017 h 2380521"/>
              <a:gd name="connsiteX2910" fmla="*/ 3583280 w 8023328"/>
              <a:gd name="connsiteY2910" fmla="*/ 570017 h 2380521"/>
              <a:gd name="connsiteX2911" fmla="*/ 3598069 w 8023328"/>
              <a:gd name="connsiteY2911" fmla="*/ 582414 h 2380521"/>
              <a:gd name="connsiteX2912" fmla="*/ 3583280 w 8023328"/>
              <a:gd name="connsiteY2912" fmla="*/ 596271 h 2380521"/>
              <a:gd name="connsiteX2913" fmla="*/ 3568491 w 8023328"/>
              <a:gd name="connsiteY2913" fmla="*/ 582414 h 2380521"/>
              <a:gd name="connsiteX2914" fmla="*/ 3583280 w 8023328"/>
              <a:gd name="connsiteY2914" fmla="*/ 570017 h 2380521"/>
              <a:gd name="connsiteX2915" fmla="*/ 3512449 w 8023328"/>
              <a:gd name="connsiteY2915" fmla="*/ 570017 h 2380521"/>
              <a:gd name="connsiteX2916" fmla="*/ 3527237 w 8023328"/>
              <a:gd name="connsiteY2916" fmla="*/ 582414 h 2380521"/>
              <a:gd name="connsiteX2917" fmla="*/ 3512449 w 8023328"/>
              <a:gd name="connsiteY2917" fmla="*/ 596271 h 2380521"/>
              <a:gd name="connsiteX2918" fmla="*/ 3497661 w 8023328"/>
              <a:gd name="connsiteY2918" fmla="*/ 582414 h 2380521"/>
              <a:gd name="connsiteX2919" fmla="*/ 3512449 w 8023328"/>
              <a:gd name="connsiteY2919" fmla="*/ 570017 h 2380521"/>
              <a:gd name="connsiteX2920" fmla="*/ 3441619 w 8023328"/>
              <a:gd name="connsiteY2920" fmla="*/ 570017 h 2380521"/>
              <a:gd name="connsiteX2921" fmla="*/ 3456408 w 8023328"/>
              <a:gd name="connsiteY2921" fmla="*/ 582414 h 2380521"/>
              <a:gd name="connsiteX2922" fmla="*/ 3441619 w 8023328"/>
              <a:gd name="connsiteY2922" fmla="*/ 596271 h 2380521"/>
              <a:gd name="connsiteX2923" fmla="*/ 3426830 w 8023328"/>
              <a:gd name="connsiteY2923" fmla="*/ 582414 h 2380521"/>
              <a:gd name="connsiteX2924" fmla="*/ 3441619 w 8023328"/>
              <a:gd name="connsiteY2924" fmla="*/ 570017 h 2380521"/>
              <a:gd name="connsiteX2925" fmla="*/ 3369857 w 8023328"/>
              <a:gd name="connsiteY2925" fmla="*/ 570017 h 2380521"/>
              <a:gd name="connsiteX2926" fmla="*/ 3382254 w 8023328"/>
              <a:gd name="connsiteY2926" fmla="*/ 582414 h 2380521"/>
              <a:gd name="connsiteX2927" fmla="*/ 3369857 w 8023328"/>
              <a:gd name="connsiteY2927" fmla="*/ 596271 h 2380521"/>
              <a:gd name="connsiteX2928" fmla="*/ 3356001 w 8023328"/>
              <a:gd name="connsiteY2928" fmla="*/ 582414 h 2380521"/>
              <a:gd name="connsiteX2929" fmla="*/ 3369857 w 8023328"/>
              <a:gd name="connsiteY2929" fmla="*/ 570017 h 2380521"/>
              <a:gd name="connsiteX2930" fmla="*/ 3299091 w 8023328"/>
              <a:gd name="connsiteY2930" fmla="*/ 570017 h 2380521"/>
              <a:gd name="connsiteX2931" fmla="*/ 3311491 w 8023328"/>
              <a:gd name="connsiteY2931" fmla="*/ 582414 h 2380521"/>
              <a:gd name="connsiteX2932" fmla="*/ 3299091 w 8023328"/>
              <a:gd name="connsiteY2932" fmla="*/ 596271 h 2380521"/>
              <a:gd name="connsiteX2933" fmla="*/ 3285240 w 8023328"/>
              <a:gd name="connsiteY2933" fmla="*/ 582414 h 2380521"/>
              <a:gd name="connsiteX2934" fmla="*/ 3299091 w 8023328"/>
              <a:gd name="connsiteY2934" fmla="*/ 570017 h 2380521"/>
              <a:gd name="connsiteX2935" fmla="*/ 3226803 w 8023328"/>
              <a:gd name="connsiteY2935" fmla="*/ 570017 h 2380521"/>
              <a:gd name="connsiteX2936" fmla="*/ 3240660 w 8023328"/>
              <a:gd name="connsiteY2936" fmla="*/ 582414 h 2380521"/>
              <a:gd name="connsiteX2937" fmla="*/ 3226803 w 8023328"/>
              <a:gd name="connsiteY2937" fmla="*/ 596271 h 2380521"/>
              <a:gd name="connsiteX2938" fmla="*/ 3214406 w 8023328"/>
              <a:gd name="connsiteY2938" fmla="*/ 582414 h 2380521"/>
              <a:gd name="connsiteX2939" fmla="*/ 3226803 w 8023328"/>
              <a:gd name="connsiteY2939" fmla="*/ 570017 h 2380521"/>
              <a:gd name="connsiteX2940" fmla="*/ 3152600 w 8023328"/>
              <a:gd name="connsiteY2940" fmla="*/ 570017 h 2380521"/>
              <a:gd name="connsiteX2941" fmla="*/ 3166454 w 8023328"/>
              <a:gd name="connsiteY2941" fmla="*/ 582414 h 2380521"/>
              <a:gd name="connsiteX2942" fmla="*/ 3152600 w 8023328"/>
              <a:gd name="connsiteY2942" fmla="*/ 596271 h 2380521"/>
              <a:gd name="connsiteX2943" fmla="*/ 3140203 w 8023328"/>
              <a:gd name="connsiteY2943" fmla="*/ 582414 h 2380521"/>
              <a:gd name="connsiteX2944" fmla="*/ 3152600 w 8023328"/>
              <a:gd name="connsiteY2944" fmla="*/ 570017 h 2380521"/>
              <a:gd name="connsiteX2945" fmla="*/ 3081770 w 8023328"/>
              <a:gd name="connsiteY2945" fmla="*/ 570017 h 2380521"/>
              <a:gd name="connsiteX2946" fmla="*/ 3095622 w 8023328"/>
              <a:gd name="connsiteY2946" fmla="*/ 582414 h 2380521"/>
              <a:gd name="connsiteX2947" fmla="*/ 3081770 w 8023328"/>
              <a:gd name="connsiteY2947" fmla="*/ 596271 h 2380521"/>
              <a:gd name="connsiteX2948" fmla="*/ 3069369 w 8023328"/>
              <a:gd name="connsiteY2948" fmla="*/ 582414 h 2380521"/>
              <a:gd name="connsiteX2949" fmla="*/ 3081770 w 8023328"/>
              <a:gd name="connsiteY2949" fmla="*/ 570017 h 2380521"/>
              <a:gd name="connsiteX2950" fmla="*/ 3013712 w 8023328"/>
              <a:gd name="connsiteY2950" fmla="*/ 570017 h 2380521"/>
              <a:gd name="connsiteX2951" fmla="*/ 3028132 w 8023328"/>
              <a:gd name="connsiteY2951" fmla="*/ 582414 h 2380521"/>
              <a:gd name="connsiteX2952" fmla="*/ 3013712 w 8023328"/>
              <a:gd name="connsiteY2952" fmla="*/ 596271 h 2380521"/>
              <a:gd name="connsiteX2953" fmla="*/ 2998537 w 8023328"/>
              <a:gd name="connsiteY2953" fmla="*/ 582414 h 2380521"/>
              <a:gd name="connsiteX2954" fmla="*/ 3013712 w 8023328"/>
              <a:gd name="connsiteY2954" fmla="*/ 570017 h 2380521"/>
              <a:gd name="connsiteX2955" fmla="*/ 2942491 w 8023328"/>
              <a:gd name="connsiteY2955" fmla="*/ 570017 h 2380521"/>
              <a:gd name="connsiteX2956" fmla="*/ 2957285 w 8023328"/>
              <a:gd name="connsiteY2956" fmla="*/ 582414 h 2380521"/>
              <a:gd name="connsiteX2957" fmla="*/ 2942491 w 8023328"/>
              <a:gd name="connsiteY2957" fmla="*/ 596271 h 2380521"/>
              <a:gd name="connsiteX2958" fmla="*/ 2927705 w 8023328"/>
              <a:gd name="connsiteY2958" fmla="*/ 582414 h 2380521"/>
              <a:gd name="connsiteX2959" fmla="*/ 2942491 w 8023328"/>
              <a:gd name="connsiteY2959" fmla="*/ 570017 h 2380521"/>
              <a:gd name="connsiteX2960" fmla="*/ 2868288 w 8023328"/>
              <a:gd name="connsiteY2960" fmla="*/ 570017 h 2380521"/>
              <a:gd name="connsiteX2961" fmla="*/ 2883082 w 8023328"/>
              <a:gd name="connsiteY2961" fmla="*/ 582414 h 2380521"/>
              <a:gd name="connsiteX2962" fmla="*/ 2868288 w 8023328"/>
              <a:gd name="connsiteY2962" fmla="*/ 596271 h 2380521"/>
              <a:gd name="connsiteX2963" fmla="*/ 2853502 w 8023328"/>
              <a:gd name="connsiteY2963" fmla="*/ 582414 h 2380521"/>
              <a:gd name="connsiteX2964" fmla="*/ 2868288 w 8023328"/>
              <a:gd name="connsiteY2964" fmla="*/ 570017 h 2380521"/>
              <a:gd name="connsiteX2965" fmla="*/ 2796532 w 8023328"/>
              <a:gd name="connsiteY2965" fmla="*/ 570017 h 2380521"/>
              <a:gd name="connsiteX2966" fmla="*/ 2808931 w 8023328"/>
              <a:gd name="connsiteY2966" fmla="*/ 582414 h 2380521"/>
              <a:gd name="connsiteX2967" fmla="*/ 2796532 w 8023328"/>
              <a:gd name="connsiteY2967" fmla="*/ 596271 h 2380521"/>
              <a:gd name="connsiteX2968" fmla="*/ 2782675 w 8023328"/>
              <a:gd name="connsiteY2968" fmla="*/ 582414 h 2380521"/>
              <a:gd name="connsiteX2969" fmla="*/ 2796532 w 8023328"/>
              <a:gd name="connsiteY2969" fmla="*/ 570017 h 2380521"/>
              <a:gd name="connsiteX2970" fmla="*/ 2725695 w 8023328"/>
              <a:gd name="connsiteY2970" fmla="*/ 570017 h 2380521"/>
              <a:gd name="connsiteX2971" fmla="*/ 2738097 w 8023328"/>
              <a:gd name="connsiteY2971" fmla="*/ 582414 h 2380521"/>
              <a:gd name="connsiteX2972" fmla="*/ 2725695 w 8023328"/>
              <a:gd name="connsiteY2972" fmla="*/ 596271 h 2380521"/>
              <a:gd name="connsiteX2973" fmla="*/ 2711843 w 8023328"/>
              <a:gd name="connsiteY2973" fmla="*/ 582414 h 2380521"/>
              <a:gd name="connsiteX2974" fmla="*/ 2725695 w 8023328"/>
              <a:gd name="connsiteY2974" fmla="*/ 570017 h 2380521"/>
              <a:gd name="connsiteX2975" fmla="*/ 2654867 w 8023328"/>
              <a:gd name="connsiteY2975" fmla="*/ 570017 h 2380521"/>
              <a:gd name="connsiteX2976" fmla="*/ 2667266 w 8023328"/>
              <a:gd name="connsiteY2976" fmla="*/ 582414 h 2380521"/>
              <a:gd name="connsiteX2977" fmla="*/ 2654867 w 8023328"/>
              <a:gd name="connsiteY2977" fmla="*/ 596271 h 2380521"/>
              <a:gd name="connsiteX2978" fmla="*/ 2641013 w 8023328"/>
              <a:gd name="connsiteY2978" fmla="*/ 582414 h 2380521"/>
              <a:gd name="connsiteX2979" fmla="*/ 2654867 w 8023328"/>
              <a:gd name="connsiteY2979" fmla="*/ 570017 h 2380521"/>
              <a:gd name="connsiteX2980" fmla="*/ 2582580 w 8023328"/>
              <a:gd name="connsiteY2980" fmla="*/ 570017 h 2380521"/>
              <a:gd name="connsiteX2981" fmla="*/ 2596435 w 8023328"/>
              <a:gd name="connsiteY2981" fmla="*/ 582414 h 2380521"/>
              <a:gd name="connsiteX2982" fmla="*/ 2582580 w 8023328"/>
              <a:gd name="connsiteY2982" fmla="*/ 596271 h 2380521"/>
              <a:gd name="connsiteX2983" fmla="*/ 2570184 w 8023328"/>
              <a:gd name="connsiteY2983" fmla="*/ 582414 h 2380521"/>
              <a:gd name="connsiteX2984" fmla="*/ 2582580 w 8023328"/>
              <a:gd name="connsiteY2984" fmla="*/ 570017 h 2380521"/>
              <a:gd name="connsiteX2985" fmla="*/ 2511026 w 8023328"/>
              <a:gd name="connsiteY2985" fmla="*/ 570017 h 2380521"/>
              <a:gd name="connsiteX2986" fmla="*/ 2525610 w 8023328"/>
              <a:gd name="connsiteY2986" fmla="*/ 582414 h 2380521"/>
              <a:gd name="connsiteX2987" fmla="*/ 2511026 w 8023328"/>
              <a:gd name="connsiteY2987" fmla="*/ 596271 h 2380521"/>
              <a:gd name="connsiteX2988" fmla="*/ 2499358 w 8023328"/>
              <a:gd name="connsiteY2988" fmla="*/ 582414 h 2380521"/>
              <a:gd name="connsiteX2989" fmla="*/ 2511026 w 8023328"/>
              <a:gd name="connsiteY2989" fmla="*/ 570017 h 2380521"/>
              <a:gd name="connsiteX2990" fmla="*/ 2440921 w 8023328"/>
              <a:gd name="connsiteY2990" fmla="*/ 570017 h 2380521"/>
              <a:gd name="connsiteX2991" fmla="*/ 2454778 w 8023328"/>
              <a:gd name="connsiteY2991" fmla="*/ 582414 h 2380521"/>
              <a:gd name="connsiteX2992" fmla="*/ 2440921 w 8023328"/>
              <a:gd name="connsiteY2992" fmla="*/ 596271 h 2380521"/>
              <a:gd name="connsiteX2993" fmla="*/ 2428525 w 8023328"/>
              <a:gd name="connsiteY2993" fmla="*/ 582414 h 2380521"/>
              <a:gd name="connsiteX2994" fmla="*/ 2440921 w 8023328"/>
              <a:gd name="connsiteY2994" fmla="*/ 570017 h 2380521"/>
              <a:gd name="connsiteX2995" fmla="*/ 2369108 w 8023328"/>
              <a:gd name="connsiteY2995" fmla="*/ 570017 h 2380521"/>
              <a:gd name="connsiteX2996" fmla="*/ 2383896 w 8023328"/>
              <a:gd name="connsiteY2996" fmla="*/ 582414 h 2380521"/>
              <a:gd name="connsiteX2997" fmla="*/ 2369108 w 8023328"/>
              <a:gd name="connsiteY2997" fmla="*/ 596271 h 2380521"/>
              <a:gd name="connsiteX2998" fmla="*/ 2354319 w 8023328"/>
              <a:gd name="connsiteY2998" fmla="*/ 582414 h 2380521"/>
              <a:gd name="connsiteX2999" fmla="*/ 2369108 w 8023328"/>
              <a:gd name="connsiteY2999" fmla="*/ 570017 h 2380521"/>
              <a:gd name="connsiteX3000" fmla="*/ 2298275 w 8023328"/>
              <a:gd name="connsiteY3000" fmla="*/ 570017 h 2380521"/>
              <a:gd name="connsiteX3001" fmla="*/ 2313064 w 8023328"/>
              <a:gd name="connsiteY3001" fmla="*/ 582414 h 2380521"/>
              <a:gd name="connsiteX3002" fmla="*/ 2298275 w 8023328"/>
              <a:gd name="connsiteY3002" fmla="*/ 596271 h 2380521"/>
              <a:gd name="connsiteX3003" fmla="*/ 2283487 w 8023328"/>
              <a:gd name="connsiteY3003" fmla="*/ 582414 h 2380521"/>
              <a:gd name="connsiteX3004" fmla="*/ 2298275 w 8023328"/>
              <a:gd name="connsiteY3004" fmla="*/ 570017 h 2380521"/>
              <a:gd name="connsiteX3005" fmla="*/ 2226512 w 8023328"/>
              <a:gd name="connsiteY3005" fmla="*/ 570017 h 2380521"/>
              <a:gd name="connsiteX3006" fmla="*/ 2238911 w 8023328"/>
              <a:gd name="connsiteY3006" fmla="*/ 582414 h 2380521"/>
              <a:gd name="connsiteX3007" fmla="*/ 2226512 w 8023328"/>
              <a:gd name="connsiteY3007" fmla="*/ 596271 h 2380521"/>
              <a:gd name="connsiteX3008" fmla="*/ 2212655 w 8023328"/>
              <a:gd name="connsiteY3008" fmla="*/ 582414 h 2380521"/>
              <a:gd name="connsiteX3009" fmla="*/ 2226512 w 8023328"/>
              <a:gd name="connsiteY3009" fmla="*/ 570017 h 2380521"/>
              <a:gd name="connsiteX3010" fmla="*/ 2155680 w 8023328"/>
              <a:gd name="connsiteY3010" fmla="*/ 570017 h 2380521"/>
              <a:gd name="connsiteX3011" fmla="*/ 2168079 w 8023328"/>
              <a:gd name="connsiteY3011" fmla="*/ 582414 h 2380521"/>
              <a:gd name="connsiteX3012" fmla="*/ 2155680 w 8023328"/>
              <a:gd name="connsiteY3012" fmla="*/ 596271 h 2380521"/>
              <a:gd name="connsiteX3013" fmla="*/ 2141823 w 8023328"/>
              <a:gd name="connsiteY3013" fmla="*/ 582414 h 2380521"/>
              <a:gd name="connsiteX3014" fmla="*/ 2155680 w 8023328"/>
              <a:gd name="connsiteY3014" fmla="*/ 570017 h 2380521"/>
              <a:gd name="connsiteX3015" fmla="*/ 2084846 w 8023328"/>
              <a:gd name="connsiteY3015" fmla="*/ 570017 h 2380521"/>
              <a:gd name="connsiteX3016" fmla="*/ 2097246 w 8023328"/>
              <a:gd name="connsiteY3016" fmla="*/ 582414 h 2380521"/>
              <a:gd name="connsiteX3017" fmla="*/ 2084846 w 8023328"/>
              <a:gd name="connsiteY3017" fmla="*/ 596271 h 2380521"/>
              <a:gd name="connsiteX3018" fmla="*/ 2070989 w 8023328"/>
              <a:gd name="connsiteY3018" fmla="*/ 582414 h 2380521"/>
              <a:gd name="connsiteX3019" fmla="*/ 2084846 w 8023328"/>
              <a:gd name="connsiteY3019" fmla="*/ 570017 h 2380521"/>
              <a:gd name="connsiteX3020" fmla="*/ 2011831 w 8023328"/>
              <a:gd name="connsiteY3020" fmla="*/ 570017 h 2380521"/>
              <a:gd name="connsiteX3021" fmla="*/ 2026416 w 8023328"/>
              <a:gd name="connsiteY3021" fmla="*/ 582414 h 2380521"/>
              <a:gd name="connsiteX3022" fmla="*/ 2011831 w 8023328"/>
              <a:gd name="connsiteY3022" fmla="*/ 596271 h 2380521"/>
              <a:gd name="connsiteX3023" fmla="*/ 2000163 w 8023328"/>
              <a:gd name="connsiteY3023" fmla="*/ 582414 h 2380521"/>
              <a:gd name="connsiteX3024" fmla="*/ 2011831 w 8023328"/>
              <a:gd name="connsiteY3024" fmla="*/ 570017 h 2380521"/>
              <a:gd name="connsiteX3025" fmla="*/ 1938359 w 8023328"/>
              <a:gd name="connsiteY3025" fmla="*/ 570017 h 2380521"/>
              <a:gd name="connsiteX3026" fmla="*/ 1952216 w 8023328"/>
              <a:gd name="connsiteY3026" fmla="*/ 583873 h 2380521"/>
              <a:gd name="connsiteX3027" fmla="*/ 1938359 w 8023328"/>
              <a:gd name="connsiteY3027" fmla="*/ 596271 h 2380521"/>
              <a:gd name="connsiteX3028" fmla="*/ 1925962 w 8023328"/>
              <a:gd name="connsiteY3028" fmla="*/ 583873 h 2380521"/>
              <a:gd name="connsiteX3029" fmla="*/ 1938359 w 8023328"/>
              <a:gd name="connsiteY3029" fmla="*/ 570017 h 2380521"/>
              <a:gd name="connsiteX3030" fmla="*/ 1867522 w 8023328"/>
              <a:gd name="connsiteY3030" fmla="*/ 570017 h 2380521"/>
              <a:gd name="connsiteX3031" fmla="*/ 1881382 w 8023328"/>
              <a:gd name="connsiteY3031" fmla="*/ 583873 h 2380521"/>
              <a:gd name="connsiteX3032" fmla="*/ 1867522 w 8023328"/>
              <a:gd name="connsiteY3032" fmla="*/ 596271 h 2380521"/>
              <a:gd name="connsiteX3033" fmla="*/ 1855124 w 8023328"/>
              <a:gd name="connsiteY3033" fmla="*/ 583873 h 2380521"/>
              <a:gd name="connsiteX3034" fmla="*/ 1867522 w 8023328"/>
              <a:gd name="connsiteY3034" fmla="*/ 570017 h 2380521"/>
              <a:gd name="connsiteX3035" fmla="*/ 1799082 w 8023328"/>
              <a:gd name="connsiteY3035" fmla="*/ 570017 h 2380521"/>
              <a:gd name="connsiteX3036" fmla="*/ 1813871 w 8023328"/>
              <a:gd name="connsiteY3036" fmla="*/ 583873 h 2380521"/>
              <a:gd name="connsiteX3037" fmla="*/ 1799082 w 8023328"/>
              <a:gd name="connsiteY3037" fmla="*/ 596271 h 2380521"/>
              <a:gd name="connsiteX3038" fmla="*/ 1784295 w 8023328"/>
              <a:gd name="connsiteY3038" fmla="*/ 583873 h 2380521"/>
              <a:gd name="connsiteX3039" fmla="*/ 1799082 w 8023328"/>
              <a:gd name="connsiteY3039" fmla="*/ 570017 h 2380521"/>
              <a:gd name="connsiteX3040" fmla="*/ 1728257 w 8023328"/>
              <a:gd name="connsiteY3040" fmla="*/ 570017 h 2380521"/>
              <a:gd name="connsiteX3041" fmla="*/ 1743046 w 8023328"/>
              <a:gd name="connsiteY3041" fmla="*/ 583873 h 2380521"/>
              <a:gd name="connsiteX3042" fmla="*/ 1728257 w 8023328"/>
              <a:gd name="connsiteY3042" fmla="*/ 596271 h 2380521"/>
              <a:gd name="connsiteX3043" fmla="*/ 1713467 w 8023328"/>
              <a:gd name="connsiteY3043" fmla="*/ 583873 h 2380521"/>
              <a:gd name="connsiteX3044" fmla="*/ 1728257 w 8023328"/>
              <a:gd name="connsiteY3044" fmla="*/ 570017 h 2380521"/>
              <a:gd name="connsiteX3045" fmla="*/ 1657426 w 8023328"/>
              <a:gd name="connsiteY3045" fmla="*/ 570017 h 2380521"/>
              <a:gd name="connsiteX3046" fmla="*/ 1672218 w 8023328"/>
              <a:gd name="connsiteY3046" fmla="*/ 583873 h 2380521"/>
              <a:gd name="connsiteX3047" fmla="*/ 1657426 w 8023328"/>
              <a:gd name="connsiteY3047" fmla="*/ 596271 h 2380521"/>
              <a:gd name="connsiteX3048" fmla="*/ 1642647 w 8023328"/>
              <a:gd name="connsiteY3048" fmla="*/ 583873 h 2380521"/>
              <a:gd name="connsiteX3049" fmla="*/ 1657426 w 8023328"/>
              <a:gd name="connsiteY3049" fmla="*/ 570017 h 2380521"/>
              <a:gd name="connsiteX3050" fmla="*/ 1582294 w 8023328"/>
              <a:gd name="connsiteY3050" fmla="*/ 570017 h 2380521"/>
              <a:gd name="connsiteX3051" fmla="*/ 1594694 w 8023328"/>
              <a:gd name="connsiteY3051" fmla="*/ 583873 h 2380521"/>
              <a:gd name="connsiteX3052" fmla="*/ 1582294 w 8023328"/>
              <a:gd name="connsiteY3052" fmla="*/ 596271 h 2380521"/>
              <a:gd name="connsiteX3053" fmla="*/ 1568438 w 8023328"/>
              <a:gd name="connsiteY3053" fmla="*/ 583873 h 2380521"/>
              <a:gd name="connsiteX3054" fmla="*/ 1582294 w 8023328"/>
              <a:gd name="connsiteY3054" fmla="*/ 570017 h 2380521"/>
              <a:gd name="connsiteX3055" fmla="*/ 1512190 w 8023328"/>
              <a:gd name="connsiteY3055" fmla="*/ 570017 h 2380521"/>
              <a:gd name="connsiteX3056" fmla="*/ 1523859 w 8023328"/>
              <a:gd name="connsiteY3056" fmla="*/ 583873 h 2380521"/>
              <a:gd name="connsiteX3057" fmla="*/ 1512190 w 8023328"/>
              <a:gd name="connsiteY3057" fmla="*/ 596271 h 2380521"/>
              <a:gd name="connsiteX3058" fmla="*/ 1497607 w 8023328"/>
              <a:gd name="connsiteY3058" fmla="*/ 583873 h 2380521"/>
              <a:gd name="connsiteX3059" fmla="*/ 1512190 w 8023328"/>
              <a:gd name="connsiteY3059" fmla="*/ 570017 h 2380521"/>
              <a:gd name="connsiteX3060" fmla="*/ 1440623 w 8023328"/>
              <a:gd name="connsiteY3060" fmla="*/ 570017 h 2380521"/>
              <a:gd name="connsiteX3061" fmla="*/ 1453020 w 8023328"/>
              <a:gd name="connsiteY3061" fmla="*/ 583873 h 2380521"/>
              <a:gd name="connsiteX3062" fmla="*/ 1440623 w 8023328"/>
              <a:gd name="connsiteY3062" fmla="*/ 596271 h 2380521"/>
              <a:gd name="connsiteX3063" fmla="*/ 1426771 w 8023328"/>
              <a:gd name="connsiteY3063" fmla="*/ 583873 h 2380521"/>
              <a:gd name="connsiteX3064" fmla="*/ 1440623 w 8023328"/>
              <a:gd name="connsiteY3064" fmla="*/ 570017 h 2380521"/>
              <a:gd name="connsiteX3065" fmla="*/ 1368341 w 8023328"/>
              <a:gd name="connsiteY3065" fmla="*/ 570017 h 2380521"/>
              <a:gd name="connsiteX3066" fmla="*/ 1382194 w 8023328"/>
              <a:gd name="connsiteY3066" fmla="*/ 583873 h 2380521"/>
              <a:gd name="connsiteX3067" fmla="*/ 1368341 w 8023328"/>
              <a:gd name="connsiteY3067" fmla="*/ 596271 h 2380521"/>
              <a:gd name="connsiteX3068" fmla="*/ 1355945 w 8023328"/>
              <a:gd name="connsiteY3068" fmla="*/ 583873 h 2380521"/>
              <a:gd name="connsiteX3069" fmla="*/ 1368341 w 8023328"/>
              <a:gd name="connsiteY3069" fmla="*/ 570017 h 2380521"/>
              <a:gd name="connsiteX3070" fmla="*/ 1297515 w 8023328"/>
              <a:gd name="connsiteY3070" fmla="*/ 570017 h 2380521"/>
              <a:gd name="connsiteX3071" fmla="*/ 1311369 w 8023328"/>
              <a:gd name="connsiteY3071" fmla="*/ 583873 h 2380521"/>
              <a:gd name="connsiteX3072" fmla="*/ 1297515 w 8023328"/>
              <a:gd name="connsiteY3072" fmla="*/ 596271 h 2380521"/>
              <a:gd name="connsiteX3073" fmla="*/ 1285116 w 8023328"/>
              <a:gd name="connsiteY3073" fmla="*/ 583873 h 2380521"/>
              <a:gd name="connsiteX3074" fmla="*/ 1297515 w 8023328"/>
              <a:gd name="connsiteY3074" fmla="*/ 570017 h 2380521"/>
              <a:gd name="connsiteX3075" fmla="*/ 1226680 w 8023328"/>
              <a:gd name="connsiteY3075" fmla="*/ 570017 h 2380521"/>
              <a:gd name="connsiteX3076" fmla="*/ 1240537 w 8023328"/>
              <a:gd name="connsiteY3076" fmla="*/ 583873 h 2380521"/>
              <a:gd name="connsiteX3077" fmla="*/ 1226680 w 8023328"/>
              <a:gd name="connsiteY3077" fmla="*/ 596271 h 2380521"/>
              <a:gd name="connsiteX3078" fmla="*/ 1214296 w 8023328"/>
              <a:gd name="connsiteY3078" fmla="*/ 583873 h 2380521"/>
              <a:gd name="connsiteX3079" fmla="*/ 1226680 w 8023328"/>
              <a:gd name="connsiteY3079" fmla="*/ 570017 h 2380521"/>
              <a:gd name="connsiteX3080" fmla="*/ 1154879 w 8023328"/>
              <a:gd name="connsiteY3080" fmla="*/ 570017 h 2380521"/>
              <a:gd name="connsiteX3081" fmla="*/ 1169669 w 8023328"/>
              <a:gd name="connsiteY3081" fmla="*/ 583873 h 2380521"/>
              <a:gd name="connsiteX3082" fmla="*/ 1154879 w 8023328"/>
              <a:gd name="connsiteY3082" fmla="*/ 596271 h 2380521"/>
              <a:gd name="connsiteX3083" fmla="*/ 1140090 w 8023328"/>
              <a:gd name="connsiteY3083" fmla="*/ 583873 h 2380521"/>
              <a:gd name="connsiteX3084" fmla="*/ 1154879 w 8023328"/>
              <a:gd name="connsiteY3084" fmla="*/ 570017 h 2380521"/>
              <a:gd name="connsiteX3085" fmla="*/ 1084053 w 8023328"/>
              <a:gd name="connsiteY3085" fmla="*/ 570017 h 2380521"/>
              <a:gd name="connsiteX3086" fmla="*/ 1098840 w 8023328"/>
              <a:gd name="connsiteY3086" fmla="*/ 583873 h 2380521"/>
              <a:gd name="connsiteX3087" fmla="*/ 1084053 w 8023328"/>
              <a:gd name="connsiteY3087" fmla="*/ 596271 h 2380521"/>
              <a:gd name="connsiteX3088" fmla="*/ 1069263 w 8023328"/>
              <a:gd name="connsiteY3088" fmla="*/ 583873 h 2380521"/>
              <a:gd name="connsiteX3089" fmla="*/ 1084053 w 8023328"/>
              <a:gd name="connsiteY3089" fmla="*/ 570017 h 2380521"/>
              <a:gd name="connsiteX3090" fmla="*/ 1013010 w 8023328"/>
              <a:gd name="connsiteY3090" fmla="*/ 570017 h 2380521"/>
              <a:gd name="connsiteX3091" fmla="*/ 1024682 w 8023328"/>
              <a:gd name="connsiteY3091" fmla="*/ 583873 h 2380521"/>
              <a:gd name="connsiteX3092" fmla="*/ 1013010 w 8023328"/>
              <a:gd name="connsiteY3092" fmla="*/ 596271 h 2380521"/>
              <a:gd name="connsiteX3093" fmla="*/ 998433 w 8023328"/>
              <a:gd name="connsiteY3093" fmla="*/ 583873 h 2380521"/>
              <a:gd name="connsiteX3094" fmla="*/ 1013010 w 8023328"/>
              <a:gd name="connsiteY3094" fmla="*/ 570017 h 2380521"/>
              <a:gd name="connsiteX3095" fmla="*/ 941458 w 8023328"/>
              <a:gd name="connsiteY3095" fmla="*/ 570017 h 2380521"/>
              <a:gd name="connsiteX3096" fmla="*/ 953857 w 8023328"/>
              <a:gd name="connsiteY3096" fmla="*/ 583873 h 2380521"/>
              <a:gd name="connsiteX3097" fmla="*/ 941458 w 8023328"/>
              <a:gd name="connsiteY3097" fmla="*/ 596271 h 2380521"/>
              <a:gd name="connsiteX3098" fmla="*/ 927601 w 8023328"/>
              <a:gd name="connsiteY3098" fmla="*/ 583873 h 2380521"/>
              <a:gd name="connsiteX3099" fmla="*/ 941458 w 8023328"/>
              <a:gd name="connsiteY3099" fmla="*/ 570017 h 2380521"/>
              <a:gd name="connsiteX3100" fmla="*/ 870626 w 8023328"/>
              <a:gd name="connsiteY3100" fmla="*/ 570017 h 2380521"/>
              <a:gd name="connsiteX3101" fmla="*/ 883027 w 8023328"/>
              <a:gd name="connsiteY3101" fmla="*/ 583873 h 2380521"/>
              <a:gd name="connsiteX3102" fmla="*/ 870626 w 8023328"/>
              <a:gd name="connsiteY3102" fmla="*/ 596271 h 2380521"/>
              <a:gd name="connsiteX3103" fmla="*/ 856772 w 8023328"/>
              <a:gd name="connsiteY3103" fmla="*/ 583873 h 2380521"/>
              <a:gd name="connsiteX3104" fmla="*/ 870626 w 8023328"/>
              <a:gd name="connsiteY3104" fmla="*/ 570017 h 2380521"/>
              <a:gd name="connsiteX3105" fmla="*/ 798340 w 8023328"/>
              <a:gd name="connsiteY3105" fmla="*/ 570017 h 2380521"/>
              <a:gd name="connsiteX3106" fmla="*/ 812193 w 8023328"/>
              <a:gd name="connsiteY3106" fmla="*/ 583873 h 2380521"/>
              <a:gd name="connsiteX3107" fmla="*/ 798340 w 8023328"/>
              <a:gd name="connsiteY3107" fmla="*/ 596271 h 2380521"/>
              <a:gd name="connsiteX3108" fmla="*/ 785941 w 8023328"/>
              <a:gd name="connsiteY3108" fmla="*/ 583873 h 2380521"/>
              <a:gd name="connsiteX3109" fmla="*/ 798340 w 8023328"/>
              <a:gd name="connsiteY3109" fmla="*/ 570017 h 2380521"/>
              <a:gd name="connsiteX3110" fmla="*/ 724135 w 8023328"/>
              <a:gd name="connsiteY3110" fmla="*/ 570017 h 2380521"/>
              <a:gd name="connsiteX3111" fmla="*/ 737991 w 8023328"/>
              <a:gd name="connsiteY3111" fmla="*/ 583873 h 2380521"/>
              <a:gd name="connsiteX3112" fmla="*/ 724135 w 8023328"/>
              <a:gd name="connsiteY3112" fmla="*/ 596271 h 2380521"/>
              <a:gd name="connsiteX3113" fmla="*/ 711737 w 8023328"/>
              <a:gd name="connsiteY3113" fmla="*/ 583873 h 2380521"/>
              <a:gd name="connsiteX3114" fmla="*/ 724135 w 8023328"/>
              <a:gd name="connsiteY3114" fmla="*/ 570017 h 2380521"/>
              <a:gd name="connsiteX3115" fmla="*/ 653306 w 8023328"/>
              <a:gd name="connsiteY3115" fmla="*/ 570017 h 2380521"/>
              <a:gd name="connsiteX3116" fmla="*/ 667161 w 8023328"/>
              <a:gd name="connsiteY3116" fmla="*/ 583873 h 2380521"/>
              <a:gd name="connsiteX3117" fmla="*/ 653306 w 8023328"/>
              <a:gd name="connsiteY3117" fmla="*/ 596271 h 2380521"/>
              <a:gd name="connsiteX3118" fmla="*/ 640910 w 8023328"/>
              <a:gd name="connsiteY3118" fmla="*/ 583873 h 2380521"/>
              <a:gd name="connsiteX3119" fmla="*/ 653306 w 8023328"/>
              <a:gd name="connsiteY3119" fmla="*/ 570017 h 2380521"/>
              <a:gd name="connsiteX3120" fmla="*/ 584865 w 8023328"/>
              <a:gd name="connsiteY3120" fmla="*/ 570017 h 2380521"/>
              <a:gd name="connsiteX3121" fmla="*/ 599654 w 8023328"/>
              <a:gd name="connsiteY3121" fmla="*/ 583873 h 2380521"/>
              <a:gd name="connsiteX3122" fmla="*/ 584865 w 8023328"/>
              <a:gd name="connsiteY3122" fmla="*/ 596271 h 2380521"/>
              <a:gd name="connsiteX3123" fmla="*/ 570076 w 8023328"/>
              <a:gd name="connsiteY3123" fmla="*/ 583873 h 2380521"/>
              <a:gd name="connsiteX3124" fmla="*/ 584865 w 8023328"/>
              <a:gd name="connsiteY3124" fmla="*/ 570017 h 2380521"/>
              <a:gd name="connsiteX3125" fmla="*/ 513668 w 8023328"/>
              <a:gd name="connsiteY3125" fmla="*/ 570017 h 2380521"/>
              <a:gd name="connsiteX3126" fmla="*/ 528846 w 8023328"/>
              <a:gd name="connsiteY3126" fmla="*/ 583873 h 2380521"/>
              <a:gd name="connsiteX3127" fmla="*/ 513668 w 8023328"/>
              <a:gd name="connsiteY3127" fmla="*/ 596271 h 2380521"/>
              <a:gd name="connsiteX3128" fmla="*/ 499248 w 8023328"/>
              <a:gd name="connsiteY3128" fmla="*/ 583873 h 2380521"/>
              <a:gd name="connsiteX3129" fmla="*/ 513668 w 8023328"/>
              <a:gd name="connsiteY3129" fmla="*/ 570017 h 2380521"/>
              <a:gd name="connsiteX3130" fmla="*/ 439833 w 8023328"/>
              <a:gd name="connsiteY3130" fmla="*/ 570017 h 2380521"/>
              <a:gd name="connsiteX3131" fmla="*/ 454623 w 8023328"/>
              <a:gd name="connsiteY3131" fmla="*/ 583873 h 2380521"/>
              <a:gd name="connsiteX3132" fmla="*/ 439833 w 8023328"/>
              <a:gd name="connsiteY3132" fmla="*/ 596271 h 2380521"/>
              <a:gd name="connsiteX3133" fmla="*/ 425044 w 8023328"/>
              <a:gd name="connsiteY3133" fmla="*/ 583873 h 2380521"/>
              <a:gd name="connsiteX3134" fmla="*/ 439833 w 8023328"/>
              <a:gd name="connsiteY3134" fmla="*/ 570017 h 2380521"/>
              <a:gd name="connsiteX3135" fmla="*/ 368072 w 8023328"/>
              <a:gd name="connsiteY3135" fmla="*/ 570017 h 2380521"/>
              <a:gd name="connsiteX3136" fmla="*/ 380467 w 8023328"/>
              <a:gd name="connsiteY3136" fmla="*/ 583873 h 2380521"/>
              <a:gd name="connsiteX3137" fmla="*/ 368072 w 8023328"/>
              <a:gd name="connsiteY3137" fmla="*/ 596271 h 2380521"/>
              <a:gd name="connsiteX3138" fmla="*/ 354211 w 8023328"/>
              <a:gd name="connsiteY3138" fmla="*/ 583873 h 2380521"/>
              <a:gd name="connsiteX3139" fmla="*/ 368072 w 8023328"/>
              <a:gd name="connsiteY3139" fmla="*/ 570017 h 2380521"/>
              <a:gd name="connsiteX3140" fmla="*/ 3081772 w 8023328"/>
              <a:gd name="connsiteY3140" fmla="*/ 499186 h 2380521"/>
              <a:gd name="connsiteX3141" fmla="*/ 3095622 w 8023328"/>
              <a:gd name="connsiteY3141" fmla="*/ 511583 h 2380521"/>
              <a:gd name="connsiteX3142" fmla="*/ 3081772 w 8023328"/>
              <a:gd name="connsiteY3142" fmla="*/ 525440 h 2380521"/>
              <a:gd name="connsiteX3143" fmla="*/ 3069372 w 8023328"/>
              <a:gd name="connsiteY3143" fmla="*/ 511583 h 2380521"/>
              <a:gd name="connsiteX3144" fmla="*/ 3081772 w 8023328"/>
              <a:gd name="connsiteY3144" fmla="*/ 499186 h 2380521"/>
              <a:gd name="connsiteX3145" fmla="*/ 3013712 w 8023328"/>
              <a:gd name="connsiteY3145" fmla="*/ 499186 h 2380521"/>
              <a:gd name="connsiteX3146" fmla="*/ 3028135 w 8023328"/>
              <a:gd name="connsiteY3146" fmla="*/ 511583 h 2380521"/>
              <a:gd name="connsiteX3147" fmla="*/ 3013712 w 8023328"/>
              <a:gd name="connsiteY3147" fmla="*/ 525440 h 2380521"/>
              <a:gd name="connsiteX3148" fmla="*/ 2998539 w 8023328"/>
              <a:gd name="connsiteY3148" fmla="*/ 511583 h 2380521"/>
              <a:gd name="connsiteX3149" fmla="*/ 3013712 w 8023328"/>
              <a:gd name="connsiteY3149" fmla="*/ 499186 h 2380521"/>
              <a:gd name="connsiteX3150" fmla="*/ 2942491 w 8023328"/>
              <a:gd name="connsiteY3150" fmla="*/ 499186 h 2380521"/>
              <a:gd name="connsiteX3151" fmla="*/ 2957285 w 8023328"/>
              <a:gd name="connsiteY3151" fmla="*/ 511583 h 2380521"/>
              <a:gd name="connsiteX3152" fmla="*/ 2942491 w 8023328"/>
              <a:gd name="connsiteY3152" fmla="*/ 525440 h 2380521"/>
              <a:gd name="connsiteX3153" fmla="*/ 2927705 w 8023328"/>
              <a:gd name="connsiteY3153" fmla="*/ 511583 h 2380521"/>
              <a:gd name="connsiteX3154" fmla="*/ 2942491 w 8023328"/>
              <a:gd name="connsiteY3154" fmla="*/ 499186 h 2380521"/>
              <a:gd name="connsiteX3155" fmla="*/ 2868291 w 8023328"/>
              <a:gd name="connsiteY3155" fmla="*/ 499186 h 2380521"/>
              <a:gd name="connsiteX3156" fmla="*/ 2883082 w 8023328"/>
              <a:gd name="connsiteY3156" fmla="*/ 511583 h 2380521"/>
              <a:gd name="connsiteX3157" fmla="*/ 2868291 w 8023328"/>
              <a:gd name="connsiteY3157" fmla="*/ 525440 h 2380521"/>
              <a:gd name="connsiteX3158" fmla="*/ 2853502 w 8023328"/>
              <a:gd name="connsiteY3158" fmla="*/ 511583 h 2380521"/>
              <a:gd name="connsiteX3159" fmla="*/ 2868291 w 8023328"/>
              <a:gd name="connsiteY3159" fmla="*/ 499186 h 2380521"/>
              <a:gd name="connsiteX3160" fmla="*/ 2796533 w 8023328"/>
              <a:gd name="connsiteY3160" fmla="*/ 499186 h 2380521"/>
              <a:gd name="connsiteX3161" fmla="*/ 2808931 w 8023328"/>
              <a:gd name="connsiteY3161" fmla="*/ 511583 h 2380521"/>
              <a:gd name="connsiteX3162" fmla="*/ 2796533 w 8023328"/>
              <a:gd name="connsiteY3162" fmla="*/ 525440 h 2380521"/>
              <a:gd name="connsiteX3163" fmla="*/ 2782678 w 8023328"/>
              <a:gd name="connsiteY3163" fmla="*/ 511583 h 2380521"/>
              <a:gd name="connsiteX3164" fmla="*/ 2796533 w 8023328"/>
              <a:gd name="connsiteY3164" fmla="*/ 499186 h 2380521"/>
              <a:gd name="connsiteX3165" fmla="*/ 2725695 w 8023328"/>
              <a:gd name="connsiteY3165" fmla="*/ 499186 h 2380521"/>
              <a:gd name="connsiteX3166" fmla="*/ 2738097 w 8023328"/>
              <a:gd name="connsiteY3166" fmla="*/ 511583 h 2380521"/>
              <a:gd name="connsiteX3167" fmla="*/ 2725695 w 8023328"/>
              <a:gd name="connsiteY3167" fmla="*/ 525440 h 2380521"/>
              <a:gd name="connsiteX3168" fmla="*/ 2711846 w 8023328"/>
              <a:gd name="connsiteY3168" fmla="*/ 511583 h 2380521"/>
              <a:gd name="connsiteX3169" fmla="*/ 2725695 w 8023328"/>
              <a:gd name="connsiteY3169" fmla="*/ 499186 h 2380521"/>
              <a:gd name="connsiteX3170" fmla="*/ 2654870 w 8023328"/>
              <a:gd name="connsiteY3170" fmla="*/ 499186 h 2380521"/>
              <a:gd name="connsiteX3171" fmla="*/ 2667266 w 8023328"/>
              <a:gd name="connsiteY3171" fmla="*/ 511583 h 2380521"/>
              <a:gd name="connsiteX3172" fmla="*/ 2654870 w 8023328"/>
              <a:gd name="connsiteY3172" fmla="*/ 525440 h 2380521"/>
              <a:gd name="connsiteX3173" fmla="*/ 2641013 w 8023328"/>
              <a:gd name="connsiteY3173" fmla="*/ 511583 h 2380521"/>
              <a:gd name="connsiteX3174" fmla="*/ 2654870 w 8023328"/>
              <a:gd name="connsiteY3174" fmla="*/ 499186 h 2380521"/>
              <a:gd name="connsiteX3175" fmla="*/ 2582580 w 8023328"/>
              <a:gd name="connsiteY3175" fmla="*/ 499186 h 2380521"/>
              <a:gd name="connsiteX3176" fmla="*/ 2596435 w 8023328"/>
              <a:gd name="connsiteY3176" fmla="*/ 511583 h 2380521"/>
              <a:gd name="connsiteX3177" fmla="*/ 2582580 w 8023328"/>
              <a:gd name="connsiteY3177" fmla="*/ 525440 h 2380521"/>
              <a:gd name="connsiteX3178" fmla="*/ 2570184 w 8023328"/>
              <a:gd name="connsiteY3178" fmla="*/ 511583 h 2380521"/>
              <a:gd name="connsiteX3179" fmla="*/ 2582580 w 8023328"/>
              <a:gd name="connsiteY3179" fmla="*/ 499186 h 2380521"/>
              <a:gd name="connsiteX3180" fmla="*/ 2511026 w 8023328"/>
              <a:gd name="connsiteY3180" fmla="*/ 499186 h 2380521"/>
              <a:gd name="connsiteX3181" fmla="*/ 2525610 w 8023328"/>
              <a:gd name="connsiteY3181" fmla="*/ 511583 h 2380521"/>
              <a:gd name="connsiteX3182" fmla="*/ 2511026 w 8023328"/>
              <a:gd name="connsiteY3182" fmla="*/ 525440 h 2380521"/>
              <a:gd name="connsiteX3183" fmla="*/ 2499361 w 8023328"/>
              <a:gd name="connsiteY3183" fmla="*/ 511583 h 2380521"/>
              <a:gd name="connsiteX3184" fmla="*/ 2511026 w 8023328"/>
              <a:gd name="connsiteY3184" fmla="*/ 499186 h 2380521"/>
              <a:gd name="connsiteX3185" fmla="*/ 2440924 w 8023328"/>
              <a:gd name="connsiteY3185" fmla="*/ 499186 h 2380521"/>
              <a:gd name="connsiteX3186" fmla="*/ 2454781 w 8023328"/>
              <a:gd name="connsiteY3186" fmla="*/ 511583 h 2380521"/>
              <a:gd name="connsiteX3187" fmla="*/ 2440924 w 8023328"/>
              <a:gd name="connsiteY3187" fmla="*/ 525440 h 2380521"/>
              <a:gd name="connsiteX3188" fmla="*/ 2428527 w 8023328"/>
              <a:gd name="connsiteY3188" fmla="*/ 511583 h 2380521"/>
              <a:gd name="connsiteX3189" fmla="*/ 2440924 w 8023328"/>
              <a:gd name="connsiteY3189" fmla="*/ 499186 h 2380521"/>
              <a:gd name="connsiteX3190" fmla="*/ 2369108 w 8023328"/>
              <a:gd name="connsiteY3190" fmla="*/ 499186 h 2380521"/>
              <a:gd name="connsiteX3191" fmla="*/ 2383898 w 8023328"/>
              <a:gd name="connsiteY3191" fmla="*/ 511583 h 2380521"/>
              <a:gd name="connsiteX3192" fmla="*/ 2369108 w 8023328"/>
              <a:gd name="connsiteY3192" fmla="*/ 525440 h 2380521"/>
              <a:gd name="connsiteX3193" fmla="*/ 2354319 w 8023328"/>
              <a:gd name="connsiteY3193" fmla="*/ 511583 h 2380521"/>
              <a:gd name="connsiteX3194" fmla="*/ 2369108 w 8023328"/>
              <a:gd name="connsiteY3194" fmla="*/ 499186 h 2380521"/>
              <a:gd name="connsiteX3195" fmla="*/ 2298278 w 8023328"/>
              <a:gd name="connsiteY3195" fmla="*/ 499186 h 2380521"/>
              <a:gd name="connsiteX3196" fmla="*/ 2313066 w 8023328"/>
              <a:gd name="connsiteY3196" fmla="*/ 511583 h 2380521"/>
              <a:gd name="connsiteX3197" fmla="*/ 2298278 w 8023328"/>
              <a:gd name="connsiteY3197" fmla="*/ 525440 h 2380521"/>
              <a:gd name="connsiteX3198" fmla="*/ 2283488 w 8023328"/>
              <a:gd name="connsiteY3198" fmla="*/ 511583 h 2380521"/>
              <a:gd name="connsiteX3199" fmla="*/ 2298278 w 8023328"/>
              <a:gd name="connsiteY3199" fmla="*/ 499186 h 2380521"/>
              <a:gd name="connsiteX3200" fmla="*/ 2226514 w 8023328"/>
              <a:gd name="connsiteY3200" fmla="*/ 499186 h 2380521"/>
              <a:gd name="connsiteX3201" fmla="*/ 2238914 w 8023328"/>
              <a:gd name="connsiteY3201" fmla="*/ 511583 h 2380521"/>
              <a:gd name="connsiteX3202" fmla="*/ 2226514 w 8023328"/>
              <a:gd name="connsiteY3202" fmla="*/ 525440 h 2380521"/>
              <a:gd name="connsiteX3203" fmla="*/ 2212655 w 8023328"/>
              <a:gd name="connsiteY3203" fmla="*/ 511583 h 2380521"/>
              <a:gd name="connsiteX3204" fmla="*/ 2226514 w 8023328"/>
              <a:gd name="connsiteY3204" fmla="*/ 499186 h 2380521"/>
              <a:gd name="connsiteX3205" fmla="*/ 2155680 w 8023328"/>
              <a:gd name="connsiteY3205" fmla="*/ 499186 h 2380521"/>
              <a:gd name="connsiteX3206" fmla="*/ 2168079 w 8023328"/>
              <a:gd name="connsiteY3206" fmla="*/ 511583 h 2380521"/>
              <a:gd name="connsiteX3207" fmla="*/ 2155680 w 8023328"/>
              <a:gd name="connsiteY3207" fmla="*/ 525440 h 2380521"/>
              <a:gd name="connsiteX3208" fmla="*/ 2141823 w 8023328"/>
              <a:gd name="connsiteY3208" fmla="*/ 511583 h 2380521"/>
              <a:gd name="connsiteX3209" fmla="*/ 2155680 w 8023328"/>
              <a:gd name="connsiteY3209" fmla="*/ 499186 h 2380521"/>
              <a:gd name="connsiteX3210" fmla="*/ 2084846 w 8023328"/>
              <a:gd name="connsiteY3210" fmla="*/ 499186 h 2380521"/>
              <a:gd name="connsiteX3211" fmla="*/ 2097246 w 8023328"/>
              <a:gd name="connsiteY3211" fmla="*/ 511583 h 2380521"/>
              <a:gd name="connsiteX3212" fmla="*/ 2084846 w 8023328"/>
              <a:gd name="connsiteY3212" fmla="*/ 525440 h 2380521"/>
              <a:gd name="connsiteX3213" fmla="*/ 2070991 w 8023328"/>
              <a:gd name="connsiteY3213" fmla="*/ 511583 h 2380521"/>
              <a:gd name="connsiteX3214" fmla="*/ 2084846 w 8023328"/>
              <a:gd name="connsiteY3214" fmla="*/ 499186 h 2380521"/>
              <a:gd name="connsiteX3215" fmla="*/ 2011831 w 8023328"/>
              <a:gd name="connsiteY3215" fmla="*/ 499186 h 2380521"/>
              <a:gd name="connsiteX3216" fmla="*/ 2026416 w 8023328"/>
              <a:gd name="connsiteY3216" fmla="*/ 511583 h 2380521"/>
              <a:gd name="connsiteX3217" fmla="*/ 2011831 w 8023328"/>
              <a:gd name="connsiteY3217" fmla="*/ 525440 h 2380521"/>
              <a:gd name="connsiteX3218" fmla="*/ 2000165 w 8023328"/>
              <a:gd name="connsiteY3218" fmla="*/ 511583 h 2380521"/>
              <a:gd name="connsiteX3219" fmla="*/ 2011831 w 8023328"/>
              <a:gd name="connsiteY3219" fmla="*/ 499186 h 2380521"/>
              <a:gd name="connsiteX3220" fmla="*/ 1938362 w 8023328"/>
              <a:gd name="connsiteY3220" fmla="*/ 499186 h 2380521"/>
              <a:gd name="connsiteX3221" fmla="*/ 1952216 w 8023328"/>
              <a:gd name="connsiteY3221" fmla="*/ 511583 h 2380521"/>
              <a:gd name="connsiteX3222" fmla="*/ 1938362 w 8023328"/>
              <a:gd name="connsiteY3222" fmla="*/ 525440 h 2380521"/>
              <a:gd name="connsiteX3223" fmla="*/ 1925965 w 8023328"/>
              <a:gd name="connsiteY3223" fmla="*/ 511583 h 2380521"/>
              <a:gd name="connsiteX3224" fmla="*/ 1938362 w 8023328"/>
              <a:gd name="connsiteY3224" fmla="*/ 499186 h 2380521"/>
              <a:gd name="connsiteX3225" fmla="*/ 1867525 w 8023328"/>
              <a:gd name="connsiteY3225" fmla="*/ 499186 h 2380521"/>
              <a:gd name="connsiteX3226" fmla="*/ 1881384 w 8023328"/>
              <a:gd name="connsiteY3226" fmla="*/ 511583 h 2380521"/>
              <a:gd name="connsiteX3227" fmla="*/ 1867525 w 8023328"/>
              <a:gd name="connsiteY3227" fmla="*/ 525440 h 2380521"/>
              <a:gd name="connsiteX3228" fmla="*/ 1855126 w 8023328"/>
              <a:gd name="connsiteY3228" fmla="*/ 511583 h 2380521"/>
              <a:gd name="connsiteX3229" fmla="*/ 1867525 w 8023328"/>
              <a:gd name="connsiteY3229" fmla="*/ 499186 h 2380521"/>
              <a:gd name="connsiteX3230" fmla="*/ 1799085 w 8023328"/>
              <a:gd name="connsiteY3230" fmla="*/ 499186 h 2380521"/>
              <a:gd name="connsiteX3231" fmla="*/ 1813871 w 8023328"/>
              <a:gd name="connsiteY3231" fmla="*/ 511583 h 2380521"/>
              <a:gd name="connsiteX3232" fmla="*/ 1799085 w 8023328"/>
              <a:gd name="connsiteY3232" fmla="*/ 525440 h 2380521"/>
              <a:gd name="connsiteX3233" fmla="*/ 1784295 w 8023328"/>
              <a:gd name="connsiteY3233" fmla="*/ 511583 h 2380521"/>
              <a:gd name="connsiteX3234" fmla="*/ 1799085 w 8023328"/>
              <a:gd name="connsiteY3234" fmla="*/ 499186 h 2380521"/>
              <a:gd name="connsiteX3235" fmla="*/ 1728257 w 8023328"/>
              <a:gd name="connsiteY3235" fmla="*/ 499186 h 2380521"/>
              <a:gd name="connsiteX3236" fmla="*/ 1743046 w 8023328"/>
              <a:gd name="connsiteY3236" fmla="*/ 511583 h 2380521"/>
              <a:gd name="connsiteX3237" fmla="*/ 1728257 w 8023328"/>
              <a:gd name="connsiteY3237" fmla="*/ 525440 h 2380521"/>
              <a:gd name="connsiteX3238" fmla="*/ 1713469 w 8023328"/>
              <a:gd name="connsiteY3238" fmla="*/ 511583 h 2380521"/>
              <a:gd name="connsiteX3239" fmla="*/ 1728257 w 8023328"/>
              <a:gd name="connsiteY3239" fmla="*/ 499186 h 2380521"/>
              <a:gd name="connsiteX3240" fmla="*/ 1657426 w 8023328"/>
              <a:gd name="connsiteY3240" fmla="*/ 499186 h 2380521"/>
              <a:gd name="connsiteX3241" fmla="*/ 1672218 w 8023328"/>
              <a:gd name="connsiteY3241" fmla="*/ 511583 h 2380521"/>
              <a:gd name="connsiteX3242" fmla="*/ 1657426 w 8023328"/>
              <a:gd name="connsiteY3242" fmla="*/ 525440 h 2380521"/>
              <a:gd name="connsiteX3243" fmla="*/ 1642647 w 8023328"/>
              <a:gd name="connsiteY3243" fmla="*/ 511583 h 2380521"/>
              <a:gd name="connsiteX3244" fmla="*/ 1657426 w 8023328"/>
              <a:gd name="connsiteY3244" fmla="*/ 499186 h 2380521"/>
              <a:gd name="connsiteX3245" fmla="*/ 1582294 w 8023328"/>
              <a:gd name="connsiteY3245" fmla="*/ 499186 h 2380521"/>
              <a:gd name="connsiteX3246" fmla="*/ 1594694 w 8023328"/>
              <a:gd name="connsiteY3246" fmla="*/ 511583 h 2380521"/>
              <a:gd name="connsiteX3247" fmla="*/ 1582294 w 8023328"/>
              <a:gd name="connsiteY3247" fmla="*/ 525440 h 2380521"/>
              <a:gd name="connsiteX3248" fmla="*/ 1568438 w 8023328"/>
              <a:gd name="connsiteY3248" fmla="*/ 511583 h 2380521"/>
              <a:gd name="connsiteX3249" fmla="*/ 1582294 w 8023328"/>
              <a:gd name="connsiteY3249" fmla="*/ 499186 h 2380521"/>
              <a:gd name="connsiteX3250" fmla="*/ 1512192 w 8023328"/>
              <a:gd name="connsiteY3250" fmla="*/ 499186 h 2380521"/>
              <a:gd name="connsiteX3251" fmla="*/ 1523862 w 8023328"/>
              <a:gd name="connsiteY3251" fmla="*/ 511583 h 2380521"/>
              <a:gd name="connsiteX3252" fmla="*/ 1512192 w 8023328"/>
              <a:gd name="connsiteY3252" fmla="*/ 525440 h 2380521"/>
              <a:gd name="connsiteX3253" fmla="*/ 1497607 w 8023328"/>
              <a:gd name="connsiteY3253" fmla="*/ 511583 h 2380521"/>
              <a:gd name="connsiteX3254" fmla="*/ 1512192 w 8023328"/>
              <a:gd name="connsiteY3254" fmla="*/ 499186 h 2380521"/>
              <a:gd name="connsiteX3255" fmla="*/ 1440623 w 8023328"/>
              <a:gd name="connsiteY3255" fmla="*/ 499186 h 2380521"/>
              <a:gd name="connsiteX3256" fmla="*/ 1453023 w 8023328"/>
              <a:gd name="connsiteY3256" fmla="*/ 511583 h 2380521"/>
              <a:gd name="connsiteX3257" fmla="*/ 1440623 w 8023328"/>
              <a:gd name="connsiteY3257" fmla="*/ 525440 h 2380521"/>
              <a:gd name="connsiteX3258" fmla="*/ 1426771 w 8023328"/>
              <a:gd name="connsiteY3258" fmla="*/ 511583 h 2380521"/>
              <a:gd name="connsiteX3259" fmla="*/ 1440623 w 8023328"/>
              <a:gd name="connsiteY3259" fmla="*/ 499186 h 2380521"/>
              <a:gd name="connsiteX3260" fmla="*/ 1368341 w 8023328"/>
              <a:gd name="connsiteY3260" fmla="*/ 499186 h 2380521"/>
              <a:gd name="connsiteX3261" fmla="*/ 1382196 w 8023328"/>
              <a:gd name="connsiteY3261" fmla="*/ 511583 h 2380521"/>
              <a:gd name="connsiteX3262" fmla="*/ 1368341 w 8023328"/>
              <a:gd name="connsiteY3262" fmla="*/ 525440 h 2380521"/>
              <a:gd name="connsiteX3263" fmla="*/ 1355948 w 8023328"/>
              <a:gd name="connsiteY3263" fmla="*/ 511583 h 2380521"/>
              <a:gd name="connsiteX3264" fmla="*/ 1368341 w 8023328"/>
              <a:gd name="connsiteY3264" fmla="*/ 499186 h 2380521"/>
              <a:gd name="connsiteX3265" fmla="*/ 1297515 w 8023328"/>
              <a:gd name="connsiteY3265" fmla="*/ 499186 h 2380521"/>
              <a:gd name="connsiteX3266" fmla="*/ 1311369 w 8023328"/>
              <a:gd name="connsiteY3266" fmla="*/ 513042 h 2380521"/>
              <a:gd name="connsiteX3267" fmla="*/ 1297515 w 8023328"/>
              <a:gd name="connsiteY3267" fmla="*/ 525440 h 2380521"/>
              <a:gd name="connsiteX3268" fmla="*/ 1285118 w 8023328"/>
              <a:gd name="connsiteY3268" fmla="*/ 513042 h 2380521"/>
              <a:gd name="connsiteX3269" fmla="*/ 1297515 w 8023328"/>
              <a:gd name="connsiteY3269" fmla="*/ 499186 h 2380521"/>
              <a:gd name="connsiteX3270" fmla="*/ 1225700 w 8023328"/>
              <a:gd name="connsiteY3270" fmla="*/ 499186 h 2380521"/>
              <a:gd name="connsiteX3271" fmla="*/ 1240491 w 8023328"/>
              <a:gd name="connsiteY3271" fmla="*/ 513042 h 2380521"/>
              <a:gd name="connsiteX3272" fmla="*/ 1225700 w 8023328"/>
              <a:gd name="connsiteY3272" fmla="*/ 525440 h 2380521"/>
              <a:gd name="connsiteX3273" fmla="*/ 1210925 w 8023328"/>
              <a:gd name="connsiteY3273" fmla="*/ 513042 h 2380521"/>
              <a:gd name="connsiteX3274" fmla="*/ 1225700 w 8023328"/>
              <a:gd name="connsiteY3274" fmla="*/ 499186 h 2380521"/>
              <a:gd name="connsiteX3275" fmla="*/ 1154881 w 8023328"/>
              <a:gd name="connsiteY3275" fmla="*/ 499186 h 2380521"/>
              <a:gd name="connsiteX3276" fmla="*/ 1169669 w 8023328"/>
              <a:gd name="connsiteY3276" fmla="*/ 513042 h 2380521"/>
              <a:gd name="connsiteX3277" fmla="*/ 1154881 w 8023328"/>
              <a:gd name="connsiteY3277" fmla="*/ 525440 h 2380521"/>
              <a:gd name="connsiteX3278" fmla="*/ 1140095 w 8023328"/>
              <a:gd name="connsiteY3278" fmla="*/ 513042 h 2380521"/>
              <a:gd name="connsiteX3279" fmla="*/ 1154881 w 8023328"/>
              <a:gd name="connsiteY3279" fmla="*/ 499186 h 2380521"/>
              <a:gd name="connsiteX3280" fmla="*/ 1084053 w 8023328"/>
              <a:gd name="connsiteY3280" fmla="*/ 499186 h 2380521"/>
              <a:gd name="connsiteX3281" fmla="*/ 1098842 w 8023328"/>
              <a:gd name="connsiteY3281" fmla="*/ 513042 h 2380521"/>
              <a:gd name="connsiteX3282" fmla="*/ 1084053 w 8023328"/>
              <a:gd name="connsiteY3282" fmla="*/ 525440 h 2380521"/>
              <a:gd name="connsiteX3283" fmla="*/ 1069267 w 8023328"/>
              <a:gd name="connsiteY3283" fmla="*/ 513042 h 2380521"/>
              <a:gd name="connsiteX3284" fmla="*/ 1084053 w 8023328"/>
              <a:gd name="connsiteY3284" fmla="*/ 499186 h 2380521"/>
              <a:gd name="connsiteX3285" fmla="*/ 1013012 w 8023328"/>
              <a:gd name="connsiteY3285" fmla="*/ 499186 h 2380521"/>
              <a:gd name="connsiteX3286" fmla="*/ 1024685 w 8023328"/>
              <a:gd name="connsiteY3286" fmla="*/ 513042 h 2380521"/>
              <a:gd name="connsiteX3287" fmla="*/ 1013012 w 8023328"/>
              <a:gd name="connsiteY3287" fmla="*/ 525440 h 2380521"/>
              <a:gd name="connsiteX3288" fmla="*/ 998433 w 8023328"/>
              <a:gd name="connsiteY3288" fmla="*/ 513042 h 2380521"/>
              <a:gd name="connsiteX3289" fmla="*/ 1013012 w 8023328"/>
              <a:gd name="connsiteY3289" fmla="*/ 499186 h 2380521"/>
              <a:gd name="connsiteX3290" fmla="*/ 941461 w 8023328"/>
              <a:gd name="connsiteY3290" fmla="*/ 499186 h 2380521"/>
              <a:gd name="connsiteX3291" fmla="*/ 953861 w 8023328"/>
              <a:gd name="connsiteY3291" fmla="*/ 513042 h 2380521"/>
              <a:gd name="connsiteX3292" fmla="*/ 941461 w 8023328"/>
              <a:gd name="connsiteY3292" fmla="*/ 525440 h 2380521"/>
              <a:gd name="connsiteX3293" fmla="*/ 927607 w 8023328"/>
              <a:gd name="connsiteY3293" fmla="*/ 513042 h 2380521"/>
              <a:gd name="connsiteX3294" fmla="*/ 941461 w 8023328"/>
              <a:gd name="connsiteY3294" fmla="*/ 499186 h 2380521"/>
              <a:gd name="connsiteX3295" fmla="*/ 870626 w 8023328"/>
              <a:gd name="connsiteY3295" fmla="*/ 499186 h 2380521"/>
              <a:gd name="connsiteX3296" fmla="*/ 883027 w 8023328"/>
              <a:gd name="connsiteY3296" fmla="*/ 513042 h 2380521"/>
              <a:gd name="connsiteX3297" fmla="*/ 870626 w 8023328"/>
              <a:gd name="connsiteY3297" fmla="*/ 525440 h 2380521"/>
              <a:gd name="connsiteX3298" fmla="*/ 856774 w 8023328"/>
              <a:gd name="connsiteY3298" fmla="*/ 513042 h 2380521"/>
              <a:gd name="connsiteX3299" fmla="*/ 870626 w 8023328"/>
              <a:gd name="connsiteY3299" fmla="*/ 499186 h 2380521"/>
              <a:gd name="connsiteX3300" fmla="*/ 798340 w 8023328"/>
              <a:gd name="connsiteY3300" fmla="*/ 499186 h 2380521"/>
              <a:gd name="connsiteX3301" fmla="*/ 812196 w 8023328"/>
              <a:gd name="connsiteY3301" fmla="*/ 513042 h 2380521"/>
              <a:gd name="connsiteX3302" fmla="*/ 798340 w 8023328"/>
              <a:gd name="connsiteY3302" fmla="*/ 525440 h 2380521"/>
              <a:gd name="connsiteX3303" fmla="*/ 785941 w 8023328"/>
              <a:gd name="connsiteY3303" fmla="*/ 513042 h 2380521"/>
              <a:gd name="connsiteX3304" fmla="*/ 798340 w 8023328"/>
              <a:gd name="connsiteY3304" fmla="*/ 499186 h 2380521"/>
              <a:gd name="connsiteX3305" fmla="*/ 724135 w 8023328"/>
              <a:gd name="connsiteY3305" fmla="*/ 499186 h 2380521"/>
              <a:gd name="connsiteX3306" fmla="*/ 737991 w 8023328"/>
              <a:gd name="connsiteY3306" fmla="*/ 513042 h 2380521"/>
              <a:gd name="connsiteX3307" fmla="*/ 724135 w 8023328"/>
              <a:gd name="connsiteY3307" fmla="*/ 525440 h 2380521"/>
              <a:gd name="connsiteX3308" fmla="*/ 711744 w 8023328"/>
              <a:gd name="connsiteY3308" fmla="*/ 513042 h 2380521"/>
              <a:gd name="connsiteX3309" fmla="*/ 724135 w 8023328"/>
              <a:gd name="connsiteY3309" fmla="*/ 499186 h 2380521"/>
              <a:gd name="connsiteX3310" fmla="*/ 653306 w 8023328"/>
              <a:gd name="connsiteY3310" fmla="*/ 499186 h 2380521"/>
              <a:gd name="connsiteX3311" fmla="*/ 667164 w 8023328"/>
              <a:gd name="connsiteY3311" fmla="*/ 513042 h 2380521"/>
              <a:gd name="connsiteX3312" fmla="*/ 653306 w 8023328"/>
              <a:gd name="connsiteY3312" fmla="*/ 525440 h 2380521"/>
              <a:gd name="connsiteX3313" fmla="*/ 640910 w 8023328"/>
              <a:gd name="connsiteY3313" fmla="*/ 513042 h 2380521"/>
              <a:gd name="connsiteX3314" fmla="*/ 653306 w 8023328"/>
              <a:gd name="connsiteY3314" fmla="*/ 499186 h 2380521"/>
              <a:gd name="connsiteX3315" fmla="*/ 584869 w 8023328"/>
              <a:gd name="connsiteY3315" fmla="*/ 499186 h 2380521"/>
              <a:gd name="connsiteX3316" fmla="*/ 599654 w 8023328"/>
              <a:gd name="connsiteY3316" fmla="*/ 513042 h 2380521"/>
              <a:gd name="connsiteX3317" fmla="*/ 584869 w 8023328"/>
              <a:gd name="connsiteY3317" fmla="*/ 525440 h 2380521"/>
              <a:gd name="connsiteX3318" fmla="*/ 570076 w 8023328"/>
              <a:gd name="connsiteY3318" fmla="*/ 513042 h 2380521"/>
              <a:gd name="connsiteX3319" fmla="*/ 584869 w 8023328"/>
              <a:gd name="connsiteY3319" fmla="*/ 499186 h 2380521"/>
              <a:gd name="connsiteX3320" fmla="*/ 513670 w 8023328"/>
              <a:gd name="connsiteY3320" fmla="*/ 499186 h 2380521"/>
              <a:gd name="connsiteX3321" fmla="*/ 528846 w 8023328"/>
              <a:gd name="connsiteY3321" fmla="*/ 513042 h 2380521"/>
              <a:gd name="connsiteX3322" fmla="*/ 513670 w 8023328"/>
              <a:gd name="connsiteY3322" fmla="*/ 525440 h 2380521"/>
              <a:gd name="connsiteX3323" fmla="*/ 499248 w 8023328"/>
              <a:gd name="connsiteY3323" fmla="*/ 513042 h 2380521"/>
              <a:gd name="connsiteX3324" fmla="*/ 513670 w 8023328"/>
              <a:gd name="connsiteY3324" fmla="*/ 499186 h 2380521"/>
              <a:gd name="connsiteX3325" fmla="*/ 3939871 w 8023328"/>
              <a:gd name="connsiteY3325" fmla="*/ 495814 h 2380521"/>
              <a:gd name="connsiteX3326" fmla="*/ 3952268 w 8023328"/>
              <a:gd name="connsiteY3326" fmla="*/ 510602 h 2380521"/>
              <a:gd name="connsiteX3327" fmla="*/ 3939871 w 8023328"/>
              <a:gd name="connsiteY3327" fmla="*/ 525391 h 2380521"/>
              <a:gd name="connsiteX3328" fmla="*/ 3926015 w 8023328"/>
              <a:gd name="connsiteY3328" fmla="*/ 510602 h 2380521"/>
              <a:gd name="connsiteX3329" fmla="*/ 3939871 w 8023328"/>
              <a:gd name="connsiteY3329" fmla="*/ 495814 h 2380521"/>
              <a:gd name="connsiteX3330" fmla="*/ 3869042 w 8023328"/>
              <a:gd name="connsiteY3330" fmla="*/ 495814 h 2380521"/>
              <a:gd name="connsiteX3331" fmla="*/ 3881439 w 8023328"/>
              <a:gd name="connsiteY3331" fmla="*/ 510602 h 2380521"/>
              <a:gd name="connsiteX3332" fmla="*/ 3869042 w 8023328"/>
              <a:gd name="connsiteY3332" fmla="*/ 525391 h 2380521"/>
              <a:gd name="connsiteX3333" fmla="*/ 3855186 w 8023328"/>
              <a:gd name="connsiteY3333" fmla="*/ 510602 h 2380521"/>
              <a:gd name="connsiteX3334" fmla="*/ 3869042 w 8023328"/>
              <a:gd name="connsiteY3334" fmla="*/ 495814 h 2380521"/>
              <a:gd name="connsiteX3335" fmla="*/ 3796752 w 8023328"/>
              <a:gd name="connsiteY3335" fmla="*/ 495814 h 2380521"/>
              <a:gd name="connsiteX3336" fmla="*/ 3810608 w 8023328"/>
              <a:gd name="connsiteY3336" fmla="*/ 510602 h 2380521"/>
              <a:gd name="connsiteX3337" fmla="*/ 3796752 w 8023328"/>
              <a:gd name="connsiteY3337" fmla="*/ 525391 h 2380521"/>
              <a:gd name="connsiteX3338" fmla="*/ 3784355 w 8023328"/>
              <a:gd name="connsiteY3338" fmla="*/ 510602 h 2380521"/>
              <a:gd name="connsiteX3339" fmla="*/ 3796752 w 8023328"/>
              <a:gd name="connsiteY3339" fmla="*/ 495814 h 2380521"/>
              <a:gd name="connsiteX3340" fmla="*/ 3725922 w 8023328"/>
              <a:gd name="connsiteY3340" fmla="*/ 495814 h 2380521"/>
              <a:gd name="connsiteX3341" fmla="*/ 3739778 w 8023328"/>
              <a:gd name="connsiteY3341" fmla="*/ 510602 h 2380521"/>
              <a:gd name="connsiteX3342" fmla="*/ 3725922 w 8023328"/>
              <a:gd name="connsiteY3342" fmla="*/ 525391 h 2380521"/>
              <a:gd name="connsiteX3343" fmla="*/ 3713525 w 8023328"/>
              <a:gd name="connsiteY3343" fmla="*/ 510602 h 2380521"/>
              <a:gd name="connsiteX3344" fmla="*/ 3725922 w 8023328"/>
              <a:gd name="connsiteY3344" fmla="*/ 495814 h 2380521"/>
              <a:gd name="connsiteX3345" fmla="*/ 3655091 w 8023328"/>
              <a:gd name="connsiteY3345" fmla="*/ 495814 h 2380521"/>
              <a:gd name="connsiteX3346" fmla="*/ 3668947 w 8023328"/>
              <a:gd name="connsiteY3346" fmla="*/ 510602 h 2380521"/>
              <a:gd name="connsiteX3347" fmla="*/ 3655091 w 8023328"/>
              <a:gd name="connsiteY3347" fmla="*/ 525391 h 2380521"/>
              <a:gd name="connsiteX3348" fmla="*/ 3642694 w 8023328"/>
              <a:gd name="connsiteY3348" fmla="*/ 510602 h 2380521"/>
              <a:gd name="connsiteX3349" fmla="*/ 3655091 w 8023328"/>
              <a:gd name="connsiteY3349" fmla="*/ 495814 h 2380521"/>
              <a:gd name="connsiteX3350" fmla="*/ 3583280 w 8023328"/>
              <a:gd name="connsiteY3350" fmla="*/ 495814 h 2380521"/>
              <a:gd name="connsiteX3351" fmla="*/ 3598069 w 8023328"/>
              <a:gd name="connsiteY3351" fmla="*/ 510602 h 2380521"/>
              <a:gd name="connsiteX3352" fmla="*/ 3583280 w 8023328"/>
              <a:gd name="connsiteY3352" fmla="*/ 525391 h 2380521"/>
              <a:gd name="connsiteX3353" fmla="*/ 3568491 w 8023328"/>
              <a:gd name="connsiteY3353" fmla="*/ 510602 h 2380521"/>
              <a:gd name="connsiteX3354" fmla="*/ 3583280 w 8023328"/>
              <a:gd name="connsiteY3354" fmla="*/ 495814 h 2380521"/>
              <a:gd name="connsiteX3355" fmla="*/ 3512449 w 8023328"/>
              <a:gd name="connsiteY3355" fmla="*/ 495814 h 2380521"/>
              <a:gd name="connsiteX3356" fmla="*/ 3527237 w 8023328"/>
              <a:gd name="connsiteY3356" fmla="*/ 510602 h 2380521"/>
              <a:gd name="connsiteX3357" fmla="*/ 3512449 w 8023328"/>
              <a:gd name="connsiteY3357" fmla="*/ 525391 h 2380521"/>
              <a:gd name="connsiteX3358" fmla="*/ 3497661 w 8023328"/>
              <a:gd name="connsiteY3358" fmla="*/ 510602 h 2380521"/>
              <a:gd name="connsiteX3359" fmla="*/ 3512449 w 8023328"/>
              <a:gd name="connsiteY3359" fmla="*/ 495814 h 2380521"/>
              <a:gd name="connsiteX3360" fmla="*/ 3440686 w 8023328"/>
              <a:gd name="connsiteY3360" fmla="*/ 495814 h 2380521"/>
              <a:gd name="connsiteX3361" fmla="*/ 3453083 w 8023328"/>
              <a:gd name="connsiteY3361" fmla="*/ 510602 h 2380521"/>
              <a:gd name="connsiteX3362" fmla="*/ 3440686 w 8023328"/>
              <a:gd name="connsiteY3362" fmla="*/ 525391 h 2380521"/>
              <a:gd name="connsiteX3363" fmla="*/ 3426830 w 8023328"/>
              <a:gd name="connsiteY3363" fmla="*/ 510602 h 2380521"/>
              <a:gd name="connsiteX3364" fmla="*/ 3440686 w 8023328"/>
              <a:gd name="connsiteY3364" fmla="*/ 495814 h 2380521"/>
              <a:gd name="connsiteX3365" fmla="*/ 3369857 w 8023328"/>
              <a:gd name="connsiteY3365" fmla="*/ 495814 h 2380521"/>
              <a:gd name="connsiteX3366" fmla="*/ 3382254 w 8023328"/>
              <a:gd name="connsiteY3366" fmla="*/ 510602 h 2380521"/>
              <a:gd name="connsiteX3367" fmla="*/ 3369857 w 8023328"/>
              <a:gd name="connsiteY3367" fmla="*/ 525391 h 2380521"/>
              <a:gd name="connsiteX3368" fmla="*/ 3356001 w 8023328"/>
              <a:gd name="connsiteY3368" fmla="*/ 510602 h 2380521"/>
              <a:gd name="connsiteX3369" fmla="*/ 3369857 w 8023328"/>
              <a:gd name="connsiteY3369" fmla="*/ 495814 h 2380521"/>
              <a:gd name="connsiteX3370" fmla="*/ 3299094 w 8023328"/>
              <a:gd name="connsiteY3370" fmla="*/ 495814 h 2380521"/>
              <a:gd name="connsiteX3371" fmla="*/ 3311491 w 8023328"/>
              <a:gd name="connsiteY3371" fmla="*/ 510602 h 2380521"/>
              <a:gd name="connsiteX3372" fmla="*/ 3299094 w 8023328"/>
              <a:gd name="connsiteY3372" fmla="*/ 525391 h 2380521"/>
              <a:gd name="connsiteX3373" fmla="*/ 3285240 w 8023328"/>
              <a:gd name="connsiteY3373" fmla="*/ 510602 h 2380521"/>
              <a:gd name="connsiteX3374" fmla="*/ 3299094 w 8023328"/>
              <a:gd name="connsiteY3374" fmla="*/ 495814 h 2380521"/>
              <a:gd name="connsiteX3375" fmla="*/ 3226805 w 8023328"/>
              <a:gd name="connsiteY3375" fmla="*/ 495814 h 2380521"/>
              <a:gd name="connsiteX3376" fmla="*/ 3240660 w 8023328"/>
              <a:gd name="connsiteY3376" fmla="*/ 510602 h 2380521"/>
              <a:gd name="connsiteX3377" fmla="*/ 3226805 w 8023328"/>
              <a:gd name="connsiteY3377" fmla="*/ 525391 h 2380521"/>
              <a:gd name="connsiteX3378" fmla="*/ 3214406 w 8023328"/>
              <a:gd name="connsiteY3378" fmla="*/ 510602 h 2380521"/>
              <a:gd name="connsiteX3379" fmla="*/ 3226805 w 8023328"/>
              <a:gd name="connsiteY3379" fmla="*/ 495814 h 2380521"/>
              <a:gd name="connsiteX3380" fmla="*/ 3152602 w 8023328"/>
              <a:gd name="connsiteY3380" fmla="*/ 495814 h 2380521"/>
              <a:gd name="connsiteX3381" fmla="*/ 3166454 w 8023328"/>
              <a:gd name="connsiteY3381" fmla="*/ 510602 h 2380521"/>
              <a:gd name="connsiteX3382" fmla="*/ 3152602 w 8023328"/>
              <a:gd name="connsiteY3382" fmla="*/ 525391 h 2380521"/>
              <a:gd name="connsiteX3383" fmla="*/ 3140203 w 8023328"/>
              <a:gd name="connsiteY3383" fmla="*/ 510602 h 2380521"/>
              <a:gd name="connsiteX3384" fmla="*/ 3152602 w 8023328"/>
              <a:gd name="connsiteY3384" fmla="*/ 495814 h 2380521"/>
              <a:gd name="connsiteX3385" fmla="*/ 2439944 w 8023328"/>
              <a:gd name="connsiteY3385" fmla="*/ 428356 h 2380521"/>
              <a:gd name="connsiteX3386" fmla="*/ 2454729 w 8023328"/>
              <a:gd name="connsiteY3386" fmla="*/ 440753 h 2380521"/>
              <a:gd name="connsiteX3387" fmla="*/ 2439944 w 8023328"/>
              <a:gd name="connsiteY3387" fmla="*/ 454610 h 2380521"/>
              <a:gd name="connsiteX3388" fmla="*/ 2425156 w 8023328"/>
              <a:gd name="connsiteY3388" fmla="*/ 440753 h 2380521"/>
              <a:gd name="connsiteX3389" fmla="*/ 2439944 w 8023328"/>
              <a:gd name="connsiteY3389" fmla="*/ 428356 h 2380521"/>
              <a:gd name="connsiteX3390" fmla="*/ 2369110 w 8023328"/>
              <a:gd name="connsiteY3390" fmla="*/ 428356 h 2380521"/>
              <a:gd name="connsiteX3391" fmla="*/ 2383898 w 8023328"/>
              <a:gd name="connsiteY3391" fmla="*/ 440753 h 2380521"/>
              <a:gd name="connsiteX3392" fmla="*/ 2369110 w 8023328"/>
              <a:gd name="connsiteY3392" fmla="*/ 454610 h 2380521"/>
              <a:gd name="connsiteX3393" fmla="*/ 2354319 w 8023328"/>
              <a:gd name="connsiteY3393" fmla="*/ 440753 h 2380521"/>
              <a:gd name="connsiteX3394" fmla="*/ 2369110 w 8023328"/>
              <a:gd name="connsiteY3394" fmla="*/ 428356 h 2380521"/>
              <a:gd name="connsiteX3395" fmla="*/ 2298278 w 8023328"/>
              <a:gd name="connsiteY3395" fmla="*/ 428356 h 2380521"/>
              <a:gd name="connsiteX3396" fmla="*/ 2313066 w 8023328"/>
              <a:gd name="connsiteY3396" fmla="*/ 440753 h 2380521"/>
              <a:gd name="connsiteX3397" fmla="*/ 2298278 w 8023328"/>
              <a:gd name="connsiteY3397" fmla="*/ 454610 h 2380521"/>
              <a:gd name="connsiteX3398" fmla="*/ 2283490 w 8023328"/>
              <a:gd name="connsiteY3398" fmla="*/ 440753 h 2380521"/>
              <a:gd name="connsiteX3399" fmla="*/ 2298278 w 8023328"/>
              <a:gd name="connsiteY3399" fmla="*/ 428356 h 2380521"/>
              <a:gd name="connsiteX3400" fmla="*/ 2226514 w 8023328"/>
              <a:gd name="connsiteY3400" fmla="*/ 428356 h 2380521"/>
              <a:gd name="connsiteX3401" fmla="*/ 2238914 w 8023328"/>
              <a:gd name="connsiteY3401" fmla="*/ 440753 h 2380521"/>
              <a:gd name="connsiteX3402" fmla="*/ 2226514 w 8023328"/>
              <a:gd name="connsiteY3402" fmla="*/ 454610 h 2380521"/>
              <a:gd name="connsiteX3403" fmla="*/ 2212656 w 8023328"/>
              <a:gd name="connsiteY3403" fmla="*/ 440753 h 2380521"/>
              <a:gd name="connsiteX3404" fmla="*/ 2226514 w 8023328"/>
              <a:gd name="connsiteY3404" fmla="*/ 428356 h 2380521"/>
              <a:gd name="connsiteX3405" fmla="*/ 2155682 w 8023328"/>
              <a:gd name="connsiteY3405" fmla="*/ 428356 h 2380521"/>
              <a:gd name="connsiteX3406" fmla="*/ 2168079 w 8023328"/>
              <a:gd name="connsiteY3406" fmla="*/ 440753 h 2380521"/>
              <a:gd name="connsiteX3407" fmla="*/ 2155682 w 8023328"/>
              <a:gd name="connsiteY3407" fmla="*/ 454610 h 2380521"/>
              <a:gd name="connsiteX3408" fmla="*/ 2141825 w 8023328"/>
              <a:gd name="connsiteY3408" fmla="*/ 440753 h 2380521"/>
              <a:gd name="connsiteX3409" fmla="*/ 2155682 w 8023328"/>
              <a:gd name="connsiteY3409" fmla="*/ 428356 h 2380521"/>
              <a:gd name="connsiteX3410" fmla="*/ 2084846 w 8023328"/>
              <a:gd name="connsiteY3410" fmla="*/ 428356 h 2380521"/>
              <a:gd name="connsiteX3411" fmla="*/ 2097246 w 8023328"/>
              <a:gd name="connsiteY3411" fmla="*/ 440753 h 2380521"/>
              <a:gd name="connsiteX3412" fmla="*/ 2084846 w 8023328"/>
              <a:gd name="connsiteY3412" fmla="*/ 454610 h 2380521"/>
              <a:gd name="connsiteX3413" fmla="*/ 2070991 w 8023328"/>
              <a:gd name="connsiteY3413" fmla="*/ 440753 h 2380521"/>
              <a:gd name="connsiteX3414" fmla="*/ 2084846 w 8023328"/>
              <a:gd name="connsiteY3414" fmla="*/ 428356 h 2380521"/>
              <a:gd name="connsiteX3415" fmla="*/ 2011832 w 8023328"/>
              <a:gd name="connsiteY3415" fmla="*/ 428356 h 2380521"/>
              <a:gd name="connsiteX3416" fmla="*/ 2026418 w 8023328"/>
              <a:gd name="connsiteY3416" fmla="*/ 440753 h 2380521"/>
              <a:gd name="connsiteX3417" fmla="*/ 2011832 w 8023328"/>
              <a:gd name="connsiteY3417" fmla="*/ 454610 h 2380521"/>
              <a:gd name="connsiteX3418" fmla="*/ 2000165 w 8023328"/>
              <a:gd name="connsiteY3418" fmla="*/ 440753 h 2380521"/>
              <a:gd name="connsiteX3419" fmla="*/ 2011832 w 8023328"/>
              <a:gd name="connsiteY3419" fmla="*/ 428356 h 2380521"/>
              <a:gd name="connsiteX3420" fmla="*/ 1938362 w 8023328"/>
              <a:gd name="connsiteY3420" fmla="*/ 428356 h 2380521"/>
              <a:gd name="connsiteX3421" fmla="*/ 1952216 w 8023328"/>
              <a:gd name="connsiteY3421" fmla="*/ 440753 h 2380521"/>
              <a:gd name="connsiteX3422" fmla="*/ 1938362 w 8023328"/>
              <a:gd name="connsiteY3422" fmla="*/ 454610 h 2380521"/>
              <a:gd name="connsiteX3423" fmla="*/ 1925965 w 8023328"/>
              <a:gd name="connsiteY3423" fmla="*/ 440753 h 2380521"/>
              <a:gd name="connsiteX3424" fmla="*/ 1938362 w 8023328"/>
              <a:gd name="connsiteY3424" fmla="*/ 428356 h 2380521"/>
              <a:gd name="connsiteX3425" fmla="*/ 1867525 w 8023328"/>
              <a:gd name="connsiteY3425" fmla="*/ 428356 h 2380521"/>
              <a:gd name="connsiteX3426" fmla="*/ 1881384 w 8023328"/>
              <a:gd name="connsiteY3426" fmla="*/ 440753 h 2380521"/>
              <a:gd name="connsiteX3427" fmla="*/ 1867525 w 8023328"/>
              <a:gd name="connsiteY3427" fmla="*/ 454610 h 2380521"/>
              <a:gd name="connsiteX3428" fmla="*/ 1855126 w 8023328"/>
              <a:gd name="connsiteY3428" fmla="*/ 440753 h 2380521"/>
              <a:gd name="connsiteX3429" fmla="*/ 1867525 w 8023328"/>
              <a:gd name="connsiteY3429" fmla="*/ 428356 h 2380521"/>
              <a:gd name="connsiteX3430" fmla="*/ 1799085 w 8023328"/>
              <a:gd name="connsiteY3430" fmla="*/ 428356 h 2380521"/>
              <a:gd name="connsiteX3431" fmla="*/ 1813873 w 8023328"/>
              <a:gd name="connsiteY3431" fmla="*/ 440753 h 2380521"/>
              <a:gd name="connsiteX3432" fmla="*/ 1799085 w 8023328"/>
              <a:gd name="connsiteY3432" fmla="*/ 454610 h 2380521"/>
              <a:gd name="connsiteX3433" fmla="*/ 1784298 w 8023328"/>
              <a:gd name="connsiteY3433" fmla="*/ 440753 h 2380521"/>
              <a:gd name="connsiteX3434" fmla="*/ 1799085 w 8023328"/>
              <a:gd name="connsiteY3434" fmla="*/ 428356 h 2380521"/>
              <a:gd name="connsiteX3435" fmla="*/ 1728260 w 8023328"/>
              <a:gd name="connsiteY3435" fmla="*/ 428356 h 2380521"/>
              <a:gd name="connsiteX3436" fmla="*/ 1743046 w 8023328"/>
              <a:gd name="connsiteY3436" fmla="*/ 440753 h 2380521"/>
              <a:gd name="connsiteX3437" fmla="*/ 1728260 w 8023328"/>
              <a:gd name="connsiteY3437" fmla="*/ 454610 h 2380521"/>
              <a:gd name="connsiteX3438" fmla="*/ 1713469 w 8023328"/>
              <a:gd name="connsiteY3438" fmla="*/ 440753 h 2380521"/>
              <a:gd name="connsiteX3439" fmla="*/ 1728260 w 8023328"/>
              <a:gd name="connsiteY3439" fmla="*/ 428356 h 2380521"/>
              <a:gd name="connsiteX3440" fmla="*/ 1657426 w 8023328"/>
              <a:gd name="connsiteY3440" fmla="*/ 428356 h 2380521"/>
              <a:gd name="connsiteX3441" fmla="*/ 1672218 w 8023328"/>
              <a:gd name="connsiteY3441" fmla="*/ 440753 h 2380521"/>
              <a:gd name="connsiteX3442" fmla="*/ 1657426 w 8023328"/>
              <a:gd name="connsiteY3442" fmla="*/ 454610 h 2380521"/>
              <a:gd name="connsiteX3443" fmla="*/ 1642647 w 8023328"/>
              <a:gd name="connsiteY3443" fmla="*/ 440753 h 2380521"/>
              <a:gd name="connsiteX3444" fmla="*/ 1657426 w 8023328"/>
              <a:gd name="connsiteY3444" fmla="*/ 428356 h 2380521"/>
              <a:gd name="connsiteX3445" fmla="*/ 1582294 w 8023328"/>
              <a:gd name="connsiteY3445" fmla="*/ 428356 h 2380521"/>
              <a:gd name="connsiteX3446" fmla="*/ 1594697 w 8023328"/>
              <a:gd name="connsiteY3446" fmla="*/ 440753 h 2380521"/>
              <a:gd name="connsiteX3447" fmla="*/ 1582294 w 8023328"/>
              <a:gd name="connsiteY3447" fmla="*/ 454610 h 2380521"/>
              <a:gd name="connsiteX3448" fmla="*/ 1568438 w 8023328"/>
              <a:gd name="connsiteY3448" fmla="*/ 440753 h 2380521"/>
              <a:gd name="connsiteX3449" fmla="*/ 1582294 w 8023328"/>
              <a:gd name="connsiteY3449" fmla="*/ 428356 h 2380521"/>
              <a:gd name="connsiteX3450" fmla="*/ 1512195 w 8023328"/>
              <a:gd name="connsiteY3450" fmla="*/ 428356 h 2380521"/>
              <a:gd name="connsiteX3451" fmla="*/ 1523862 w 8023328"/>
              <a:gd name="connsiteY3451" fmla="*/ 440753 h 2380521"/>
              <a:gd name="connsiteX3452" fmla="*/ 1512195 w 8023328"/>
              <a:gd name="connsiteY3452" fmla="*/ 454610 h 2380521"/>
              <a:gd name="connsiteX3453" fmla="*/ 1497610 w 8023328"/>
              <a:gd name="connsiteY3453" fmla="*/ 440753 h 2380521"/>
              <a:gd name="connsiteX3454" fmla="*/ 1512195 w 8023328"/>
              <a:gd name="connsiteY3454" fmla="*/ 428356 h 2380521"/>
              <a:gd name="connsiteX3455" fmla="*/ 1439171 w 8023328"/>
              <a:gd name="connsiteY3455" fmla="*/ 428356 h 2380521"/>
              <a:gd name="connsiteX3456" fmla="*/ 1453023 w 8023328"/>
              <a:gd name="connsiteY3456" fmla="*/ 440753 h 2380521"/>
              <a:gd name="connsiteX3457" fmla="*/ 1439171 w 8023328"/>
              <a:gd name="connsiteY3457" fmla="*/ 454610 h 2380521"/>
              <a:gd name="connsiteX3458" fmla="*/ 1426771 w 8023328"/>
              <a:gd name="connsiteY3458" fmla="*/ 440753 h 2380521"/>
              <a:gd name="connsiteX3459" fmla="*/ 1439171 w 8023328"/>
              <a:gd name="connsiteY3459" fmla="*/ 428356 h 2380521"/>
              <a:gd name="connsiteX3460" fmla="*/ 1368344 w 8023328"/>
              <a:gd name="connsiteY3460" fmla="*/ 428356 h 2380521"/>
              <a:gd name="connsiteX3461" fmla="*/ 1382196 w 8023328"/>
              <a:gd name="connsiteY3461" fmla="*/ 440753 h 2380521"/>
              <a:gd name="connsiteX3462" fmla="*/ 1368344 w 8023328"/>
              <a:gd name="connsiteY3462" fmla="*/ 454610 h 2380521"/>
              <a:gd name="connsiteX3463" fmla="*/ 1355948 w 8023328"/>
              <a:gd name="connsiteY3463" fmla="*/ 440753 h 2380521"/>
              <a:gd name="connsiteX3464" fmla="*/ 1368344 w 8023328"/>
              <a:gd name="connsiteY3464" fmla="*/ 428356 h 2380521"/>
              <a:gd name="connsiteX3465" fmla="*/ 1297515 w 8023328"/>
              <a:gd name="connsiteY3465" fmla="*/ 428356 h 2380521"/>
              <a:gd name="connsiteX3466" fmla="*/ 1311372 w 8023328"/>
              <a:gd name="connsiteY3466" fmla="*/ 440753 h 2380521"/>
              <a:gd name="connsiteX3467" fmla="*/ 1297515 w 8023328"/>
              <a:gd name="connsiteY3467" fmla="*/ 454610 h 2380521"/>
              <a:gd name="connsiteX3468" fmla="*/ 1285118 w 8023328"/>
              <a:gd name="connsiteY3468" fmla="*/ 440753 h 2380521"/>
              <a:gd name="connsiteX3469" fmla="*/ 1297515 w 8023328"/>
              <a:gd name="connsiteY3469" fmla="*/ 428356 h 2380521"/>
              <a:gd name="connsiteX3470" fmla="*/ 1225703 w 8023328"/>
              <a:gd name="connsiteY3470" fmla="*/ 428356 h 2380521"/>
              <a:gd name="connsiteX3471" fmla="*/ 1240491 w 8023328"/>
              <a:gd name="connsiteY3471" fmla="*/ 440753 h 2380521"/>
              <a:gd name="connsiteX3472" fmla="*/ 1225703 w 8023328"/>
              <a:gd name="connsiteY3472" fmla="*/ 454610 h 2380521"/>
              <a:gd name="connsiteX3473" fmla="*/ 1210925 w 8023328"/>
              <a:gd name="connsiteY3473" fmla="*/ 440753 h 2380521"/>
              <a:gd name="connsiteX3474" fmla="*/ 1225703 w 8023328"/>
              <a:gd name="connsiteY3474" fmla="*/ 428356 h 2380521"/>
              <a:gd name="connsiteX3475" fmla="*/ 1154886 w 8023328"/>
              <a:gd name="connsiteY3475" fmla="*/ 428356 h 2380521"/>
              <a:gd name="connsiteX3476" fmla="*/ 1169676 w 8023328"/>
              <a:gd name="connsiteY3476" fmla="*/ 440753 h 2380521"/>
              <a:gd name="connsiteX3477" fmla="*/ 1154886 w 8023328"/>
              <a:gd name="connsiteY3477" fmla="*/ 454610 h 2380521"/>
              <a:gd name="connsiteX3478" fmla="*/ 1140096 w 8023328"/>
              <a:gd name="connsiteY3478" fmla="*/ 440753 h 2380521"/>
              <a:gd name="connsiteX3479" fmla="*/ 1154886 w 8023328"/>
              <a:gd name="connsiteY3479" fmla="*/ 428356 h 2380521"/>
              <a:gd name="connsiteX3480" fmla="*/ 1084056 w 8023328"/>
              <a:gd name="connsiteY3480" fmla="*/ 428356 h 2380521"/>
              <a:gd name="connsiteX3481" fmla="*/ 1098844 w 8023328"/>
              <a:gd name="connsiteY3481" fmla="*/ 440753 h 2380521"/>
              <a:gd name="connsiteX3482" fmla="*/ 1084056 w 8023328"/>
              <a:gd name="connsiteY3482" fmla="*/ 454610 h 2380521"/>
              <a:gd name="connsiteX3483" fmla="*/ 1069267 w 8023328"/>
              <a:gd name="connsiteY3483" fmla="*/ 440753 h 2380521"/>
              <a:gd name="connsiteX3484" fmla="*/ 1084056 w 8023328"/>
              <a:gd name="connsiteY3484" fmla="*/ 428356 h 2380521"/>
              <a:gd name="connsiteX3485" fmla="*/ 1013015 w 8023328"/>
              <a:gd name="connsiteY3485" fmla="*/ 428356 h 2380521"/>
              <a:gd name="connsiteX3486" fmla="*/ 1024685 w 8023328"/>
              <a:gd name="connsiteY3486" fmla="*/ 440753 h 2380521"/>
              <a:gd name="connsiteX3487" fmla="*/ 1013015 w 8023328"/>
              <a:gd name="connsiteY3487" fmla="*/ 454610 h 2380521"/>
              <a:gd name="connsiteX3488" fmla="*/ 998434 w 8023328"/>
              <a:gd name="connsiteY3488" fmla="*/ 440753 h 2380521"/>
              <a:gd name="connsiteX3489" fmla="*/ 1013015 w 8023328"/>
              <a:gd name="connsiteY3489" fmla="*/ 428356 h 2380521"/>
              <a:gd name="connsiteX3490" fmla="*/ 941465 w 8023328"/>
              <a:gd name="connsiteY3490" fmla="*/ 428356 h 2380521"/>
              <a:gd name="connsiteX3491" fmla="*/ 953864 w 8023328"/>
              <a:gd name="connsiteY3491" fmla="*/ 440753 h 2380521"/>
              <a:gd name="connsiteX3492" fmla="*/ 941465 w 8023328"/>
              <a:gd name="connsiteY3492" fmla="*/ 454610 h 2380521"/>
              <a:gd name="connsiteX3493" fmla="*/ 927611 w 8023328"/>
              <a:gd name="connsiteY3493" fmla="*/ 440753 h 2380521"/>
              <a:gd name="connsiteX3494" fmla="*/ 941465 w 8023328"/>
              <a:gd name="connsiteY3494" fmla="*/ 428356 h 2380521"/>
              <a:gd name="connsiteX3495" fmla="*/ 870633 w 8023328"/>
              <a:gd name="connsiteY3495" fmla="*/ 428356 h 2380521"/>
              <a:gd name="connsiteX3496" fmla="*/ 883030 w 8023328"/>
              <a:gd name="connsiteY3496" fmla="*/ 440753 h 2380521"/>
              <a:gd name="connsiteX3497" fmla="*/ 870633 w 8023328"/>
              <a:gd name="connsiteY3497" fmla="*/ 454610 h 2380521"/>
              <a:gd name="connsiteX3498" fmla="*/ 856774 w 8023328"/>
              <a:gd name="connsiteY3498" fmla="*/ 440753 h 2380521"/>
              <a:gd name="connsiteX3499" fmla="*/ 870633 w 8023328"/>
              <a:gd name="connsiteY3499" fmla="*/ 428356 h 2380521"/>
              <a:gd name="connsiteX3500" fmla="*/ 798344 w 8023328"/>
              <a:gd name="connsiteY3500" fmla="*/ 428356 h 2380521"/>
              <a:gd name="connsiteX3501" fmla="*/ 812196 w 8023328"/>
              <a:gd name="connsiteY3501" fmla="*/ 440753 h 2380521"/>
              <a:gd name="connsiteX3502" fmla="*/ 798344 w 8023328"/>
              <a:gd name="connsiteY3502" fmla="*/ 454610 h 2380521"/>
              <a:gd name="connsiteX3503" fmla="*/ 785947 w 8023328"/>
              <a:gd name="connsiteY3503" fmla="*/ 440753 h 2380521"/>
              <a:gd name="connsiteX3504" fmla="*/ 798344 w 8023328"/>
              <a:gd name="connsiteY3504" fmla="*/ 428356 h 2380521"/>
              <a:gd name="connsiteX3505" fmla="*/ 724138 w 8023328"/>
              <a:gd name="connsiteY3505" fmla="*/ 428356 h 2380521"/>
              <a:gd name="connsiteX3506" fmla="*/ 738002 w 8023328"/>
              <a:gd name="connsiteY3506" fmla="*/ 442212 h 2380521"/>
              <a:gd name="connsiteX3507" fmla="*/ 724138 w 8023328"/>
              <a:gd name="connsiteY3507" fmla="*/ 454610 h 2380521"/>
              <a:gd name="connsiteX3508" fmla="*/ 711747 w 8023328"/>
              <a:gd name="connsiteY3508" fmla="*/ 442212 h 2380521"/>
              <a:gd name="connsiteX3509" fmla="*/ 724138 w 8023328"/>
              <a:gd name="connsiteY3509" fmla="*/ 428356 h 2380521"/>
              <a:gd name="connsiteX3510" fmla="*/ 653312 w 8023328"/>
              <a:gd name="connsiteY3510" fmla="*/ 428356 h 2380521"/>
              <a:gd name="connsiteX3511" fmla="*/ 667165 w 8023328"/>
              <a:gd name="connsiteY3511" fmla="*/ 442212 h 2380521"/>
              <a:gd name="connsiteX3512" fmla="*/ 653312 w 8023328"/>
              <a:gd name="connsiteY3512" fmla="*/ 454610 h 2380521"/>
              <a:gd name="connsiteX3513" fmla="*/ 640912 w 8023328"/>
              <a:gd name="connsiteY3513" fmla="*/ 442212 h 2380521"/>
              <a:gd name="connsiteX3514" fmla="*/ 653312 w 8023328"/>
              <a:gd name="connsiteY3514" fmla="*/ 428356 h 2380521"/>
              <a:gd name="connsiteX3515" fmla="*/ 3796752 w 8023328"/>
              <a:gd name="connsiteY3515" fmla="*/ 424982 h 2380521"/>
              <a:gd name="connsiteX3516" fmla="*/ 3810608 w 8023328"/>
              <a:gd name="connsiteY3516" fmla="*/ 439771 h 2380521"/>
              <a:gd name="connsiteX3517" fmla="*/ 3796752 w 8023328"/>
              <a:gd name="connsiteY3517" fmla="*/ 454560 h 2380521"/>
              <a:gd name="connsiteX3518" fmla="*/ 3784355 w 8023328"/>
              <a:gd name="connsiteY3518" fmla="*/ 439771 h 2380521"/>
              <a:gd name="connsiteX3519" fmla="*/ 3796752 w 8023328"/>
              <a:gd name="connsiteY3519" fmla="*/ 424982 h 2380521"/>
              <a:gd name="connsiteX3520" fmla="*/ 3725922 w 8023328"/>
              <a:gd name="connsiteY3520" fmla="*/ 424982 h 2380521"/>
              <a:gd name="connsiteX3521" fmla="*/ 3739778 w 8023328"/>
              <a:gd name="connsiteY3521" fmla="*/ 439771 h 2380521"/>
              <a:gd name="connsiteX3522" fmla="*/ 3725922 w 8023328"/>
              <a:gd name="connsiteY3522" fmla="*/ 454560 h 2380521"/>
              <a:gd name="connsiteX3523" fmla="*/ 3713525 w 8023328"/>
              <a:gd name="connsiteY3523" fmla="*/ 439771 h 2380521"/>
              <a:gd name="connsiteX3524" fmla="*/ 3725922 w 8023328"/>
              <a:gd name="connsiteY3524" fmla="*/ 424982 h 2380521"/>
              <a:gd name="connsiteX3525" fmla="*/ 3655091 w 8023328"/>
              <a:gd name="connsiteY3525" fmla="*/ 424982 h 2380521"/>
              <a:gd name="connsiteX3526" fmla="*/ 3668947 w 8023328"/>
              <a:gd name="connsiteY3526" fmla="*/ 439771 h 2380521"/>
              <a:gd name="connsiteX3527" fmla="*/ 3655091 w 8023328"/>
              <a:gd name="connsiteY3527" fmla="*/ 454560 h 2380521"/>
              <a:gd name="connsiteX3528" fmla="*/ 3642694 w 8023328"/>
              <a:gd name="connsiteY3528" fmla="*/ 439771 h 2380521"/>
              <a:gd name="connsiteX3529" fmla="*/ 3655091 w 8023328"/>
              <a:gd name="connsiteY3529" fmla="*/ 424982 h 2380521"/>
              <a:gd name="connsiteX3530" fmla="*/ 3583280 w 8023328"/>
              <a:gd name="connsiteY3530" fmla="*/ 424982 h 2380521"/>
              <a:gd name="connsiteX3531" fmla="*/ 3598069 w 8023328"/>
              <a:gd name="connsiteY3531" fmla="*/ 439771 h 2380521"/>
              <a:gd name="connsiteX3532" fmla="*/ 3583280 w 8023328"/>
              <a:gd name="connsiteY3532" fmla="*/ 454560 h 2380521"/>
              <a:gd name="connsiteX3533" fmla="*/ 3568491 w 8023328"/>
              <a:gd name="connsiteY3533" fmla="*/ 439771 h 2380521"/>
              <a:gd name="connsiteX3534" fmla="*/ 3583280 w 8023328"/>
              <a:gd name="connsiteY3534" fmla="*/ 424982 h 2380521"/>
              <a:gd name="connsiteX3535" fmla="*/ 3512449 w 8023328"/>
              <a:gd name="connsiteY3535" fmla="*/ 424982 h 2380521"/>
              <a:gd name="connsiteX3536" fmla="*/ 3527237 w 8023328"/>
              <a:gd name="connsiteY3536" fmla="*/ 439771 h 2380521"/>
              <a:gd name="connsiteX3537" fmla="*/ 3512449 w 8023328"/>
              <a:gd name="connsiteY3537" fmla="*/ 454560 h 2380521"/>
              <a:gd name="connsiteX3538" fmla="*/ 3497661 w 8023328"/>
              <a:gd name="connsiteY3538" fmla="*/ 439771 h 2380521"/>
              <a:gd name="connsiteX3539" fmla="*/ 3512449 w 8023328"/>
              <a:gd name="connsiteY3539" fmla="*/ 424982 h 2380521"/>
              <a:gd name="connsiteX3540" fmla="*/ 3440686 w 8023328"/>
              <a:gd name="connsiteY3540" fmla="*/ 424982 h 2380521"/>
              <a:gd name="connsiteX3541" fmla="*/ 3453083 w 8023328"/>
              <a:gd name="connsiteY3541" fmla="*/ 439771 h 2380521"/>
              <a:gd name="connsiteX3542" fmla="*/ 3440686 w 8023328"/>
              <a:gd name="connsiteY3542" fmla="*/ 454560 h 2380521"/>
              <a:gd name="connsiteX3543" fmla="*/ 3426830 w 8023328"/>
              <a:gd name="connsiteY3543" fmla="*/ 439771 h 2380521"/>
              <a:gd name="connsiteX3544" fmla="*/ 3440686 w 8023328"/>
              <a:gd name="connsiteY3544" fmla="*/ 424982 h 2380521"/>
              <a:gd name="connsiteX3545" fmla="*/ 3369857 w 8023328"/>
              <a:gd name="connsiteY3545" fmla="*/ 424982 h 2380521"/>
              <a:gd name="connsiteX3546" fmla="*/ 3382254 w 8023328"/>
              <a:gd name="connsiteY3546" fmla="*/ 439771 h 2380521"/>
              <a:gd name="connsiteX3547" fmla="*/ 3369857 w 8023328"/>
              <a:gd name="connsiteY3547" fmla="*/ 454560 h 2380521"/>
              <a:gd name="connsiteX3548" fmla="*/ 3356001 w 8023328"/>
              <a:gd name="connsiteY3548" fmla="*/ 439771 h 2380521"/>
              <a:gd name="connsiteX3549" fmla="*/ 3369857 w 8023328"/>
              <a:gd name="connsiteY3549" fmla="*/ 424982 h 2380521"/>
              <a:gd name="connsiteX3550" fmla="*/ 3299097 w 8023328"/>
              <a:gd name="connsiteY3550" fmla="*/ 424982 h 2380521"/>
              <a:gd name="connsiteX3551" fmla="*/ 3311491 w 8023328"/>
              <a:gd name="connsiteY3551" fmla="*/ 439771 h 2380521"/>
              <a:gd name="connsiteX3552" fmla="*/ 3299097 w 8023328"/>
              <a:gd name="connsiteY3552" fmla="*/ 454560 h 2380521"/>
              <a:gd name="connsiteX3553" fmla="*/ 3285240 w 8023328"/>
              <a:gd name="connsiteY3553" fmla="*/ 439771 h 2380521"/>
              <a:gd name="connsiteX3554" fmla="*/ 3299097 w 8023328"/>
              <a:gd name="connsiteY3554" fmla="*/ 424982 h 2380521"/>
              <a:gd name="connsiteX3555" fmla="*/ 3226805 w 8023328"/>
              <a:gd name="connsiteY3555" fmla="*/ 424982 h 2380521"/>
              <a:gd name="connsiteX3556" fmla="*/ 3240664 w 8023328"/>
              <a:gd name="connsiteY3556" fmla="*/ 439771 h 2380521"/>
              <a:gd name="connsiteX3557" fmla="*/ 3226805 w 8023328"/>
              <a:gd name="connsiteY3557" fmla="*/ 454560 h 2380521"/>
              <a:gd name="connsiteX3558" fmla="*/ 3214406 w 8023328"/>
              <a:gd name="connsiteY3558" fmla="*/ 439771 h 2380521"/>
              <a:gd name="connsiteX3559" fmla="*/ 3226805 w 8023328"/>
              <a:gd name="connsiteY3559" fmla="*/ 424982 h 2380521"/>
              <a:gd name="connsiteX3560" fmla="*/ 3152602 w 8023328"/>
              <a:gd name="connsiteY3560" fmla="*/ 424982 h 2380521"/>
              <a:gd name="connsiteX3561" fmla="*/ 3166460 w 8023328"/>
              <a:gd name="connsiteY3561" fmla="*/ 439771 h 2380521"/>
              <a:gd name="connsiteX3562" fmla="*/ 3152602 w 8023328"/>
              <a:gd name="connsiteY3562" fmla="*/ 454560 h 2380521"/>
              <a:gd name="connsiteX3563" fmla="*/ 3140203 w 8023328"/>
              <a:gd name="connsiteY3563" fmla="*/ 439771 h 2380521"/>
              <a:gd name="connsiteX3564" fmla="*/ 3152602 w 8023328"/>
              <a:gd name="connsiteY3564" fmla="*/ 424982 h 2380521"/>
              <a:gd name="connsiteX3565" fmla="*/ 3081772 w 8023328"/>
              <a:gd name="connsiteY3565" fmla="*/ 424982 h 2380521"/>
              <a:gd name="connsiteX3566" fmla="*/ 3095624 w 8023328"/>
              <a:gd name="connsiteY3566" fmla="*/ 439771 h 2380521"/>
              <a:gd name="connsiteX3567" fmla="*/ 3081772 w 8023328"/>
              <a:gd name="connsiteY3567" fmla="*/ 454560 h 2380521"/>
              <a:gd name="connsiteX3568" fmla="*/ 3069372 w 8023328"/>
              <a:gd name="connsiteY3568" fmla="*/ 439771 h 2380521"/>
              <a:gd name="connsiteX3569" fmla="*/ 3081772 w 8023328"/>
              <a:gd name="connsiteY3569" fmla="*/ 424982 h 2380521"/>
              <a:gd name="connsiteX3570" fmla="*/ 3013715 w 8023328"/>
              <a:gd name="connsiteY3570" fmla="*/ 424982 h 2380521"/>
              <a:gd name="connsiteX3571" fmla="*/ 3028135 w 8023328"/>
              <a:gd name="connsiteY3571" fmla="*/ 439771 h 2380521"/>
              <a:gd name="connsiteX3572" fmla="*/ 3013715 w 8023328"/>
              <a:gd name="connsiteY3572" fmla="*/ 454560 h 2380521"/>
              <a:gd name="connsiteX3573" fmla="*/ 2998539 w 8023328"/>
              <a:gd name="connsiteY3573" fmla="*/ 439771 h 2380521"/>
              <a:gd name="connsiteX3574" fmla="*/ 3013715 w 8023328"/>
              <a:gd name="connsiteY3574" fmla="*/ 424982 h 2380521"/>
              <a:gd name="connsiteX3575" fmla="*/ 2942491 w 8023328"/>
              <a:gd name="connsiteY3575" fmla="*/ 424982 h 2380521"/>
              <a:gd name="connsiteX3576" fmla="*/ 2957286 w 8023328"/>
              <a:gd name="connsiteY3576" fmla="*/ 439771 h 2380521"/>
              <a:gd name="connsiteX3577" fmla="*/ 2942491 w 8023328"/>
              <a:gd name="connsiteY3577" fmla="*/ 454560 h 2380521"/>
              <a:gd name="connsiteX3578" fmla="*/ 2927708 w 8023328"/>
              <a:gd name="connsiteY3578" fmla="*/ 439771 h 2380521"/>
              <a:gd name="connsiteX3579" fmla="*/ 2942491 w 8023328"/>
              <a:gd name="connsiteY3579" fmla="*/ 424982 h 2380521"/>
              <a:gd name="connsiteX3580" fmla="*/ 2868291 w 8023328"/>
              <a:gd name="connsiteY3580" fmla="*/ 424982 h 2380521"/>
              <a:gd name="connsiteX3581" fmla="*/ 2883085 w 8023328"/>
              <a:gd name="connsiteY3581" fmla="*/ 439771 h 2380521"/>
              <a:gd name="connsiteX3582" fmla="*/ 2868291 w 8023328"/>
              <a:gd name="connsiteY3582" fmla="*/ 454560 h 2380521"/>
              <a:gd name="connsiteX3583" fmla="*/ 2853504 w 8023328"/>
              <a:gd name="connsiteY3583" fmla="*/ 439771 h 2380521"/>
              <a:gd name="connsiteX3584" fmla="*/ 2868291 w 8023328"/>
              <a:gd name="connsiteY3584" fmla="*/ 424982 h 2380521"/>
              <a:gd name="connsiteX3585" fmla="*/ 2796533 w 8023328"/>
              <a:gd name="connsiteY3585" fmla="*/ 424982 h 2380521"/>
              <a:gd name="connsiteX3586" fmla="*/ 2808932 w 8023328"/>
              <a:gd name="connsiteY3586" fmla="*/ 439771 h 2380521"/>
              <a:gd name="connsiteX3587" fmla="*/ 2796533 w 8023328"/>
              <a:gd name="connsiteY3587" fmla="*/ 454560 h 2380521"/>
              <a:gd name="connsiteX3588" fmla="*/ 2782678 w 8023328"/>
              <a:gd name="connsiteY3588" fmla="*/ 439771 h 2380521"/>
              <a:gd name="connsiteX3589" fmla="*/ 2796533 w 8023328"/>
              <a:gd name="connsiteY3589" fmla="*/ 424982 h 2380521"/>
              <a:gd name="connsiteX3590" fmla="*/ 2725695 w 8023328"/>
              <a:gd name="connsiteY3590" fmla="*/ 424982 h 2380521"/>
              <a:gd name="connsiteX3591" fmla="*/ 2738097 w 8023328"/>
              <a:gd name="connsiteY3591" fmla="*/ 439771 h 2380521"/>
              <a:gd name="connsiteX3592" fmla="*/ 2725695 w 8023328"/>
              <a:gd name="connsiteY3592" fmla="*/ 454560 h 2380521"/>
              <a:gd name="connsiteX3593" fmla="*/ 2711846 w 8023328"/>
              <a:gd name="connsiteY3593" fmla="*/ 439771 h 2380521"/>
              <a:gd name="connsiteX3594" fmla="*/ 2725695 w 8023328"/>
              <a:gd name="connsiteY3594" fmla="*/ 424982 h 2380521"/>
              <a:gd name="connsiteX3595" fmla="*/ 2654870 w 8023328"/>
              <a:gd name="connsiteY3595" fmla="*/ 424982 h 2380521"/>
              <a:gd name="connsiteX3596" fmla="*/ 2667270 w 8023328"/>
              <a:gd name="connsiteY3596" fmla="*/ 439771 h 2380521"/>
              <a:gd name="connsiteX3597" fmla="*/ 2654870 w 8023328"/>
              <a:gd name="connsiteY3597" fmla="*/ 454560 h 2380521"/>
              <a:gd name="connsiteX3598" fmla="*/ 2641018 w 8023328"/>
              <a:gd name="connsiteY3598" fmla="*/ 439771 h 2380521"/>
              <a:gd name="connsiteX3599" fmla="*/ 2654870 w 8023328"/>
              <a:gd name="connsiteY3599" fmla="*/ 424982 h 2380521"/>
              <a:gd name="connsiteX3600" fmla="*/ 2582580 w 8023328"/>
              <a:gd name="connsiteY3600" fmla="*/ 424982 h 2380521"/>
              <a:gd name="connsiteX3601" fmla="*/ 2596437 w 8023328"/>
              <a:gd name="connsiteY3601" fmla="*/ 439771 h 2380521"/>
              <a:gd name="connsiteX3602" fmla="*/ 2582580 w 8023328"/>
              <a:gd name="connsiteY3602" fmla="*/ 454560 h 2380521"/>
              <a:gd name="connsiteX3603" fmla="*/ 2570184 w 8023328"/>
              <a:gd name="connsiteY3603" fmla="*/ 439771 h 2380521"/>
              <a:gd name="connsiteX3604" fmla="*/ 2582580 w 8023328"/>
              <a:gd name="connsiteY3604" fmla="*/ 424982 h 2380521"/>
              <a:gd name="connsiteX3605" fmla="*/ 2511026 w 8023328"/>
              <a:gd name="connsiteY3605" fmla="*/ 424982 h 2380521"/>
              <a:gd name="connsiteX3606" fmla="*/ 2525610 w 8023328"/>
              <a:gd name="connsiteY3606" fmla="*/ 439771 h 2380521"/>
              <a:gd name="connsiteX3607" fmla="*/ 2511026 w 8023328"/>
              <a:gd name="connsiteY3607" fmla="*/ 454560 h 2380521"/>
              <a:gd name="connsiteX3608" fmla="*/ 2499361 w 8023328"/>
              <a:gd name="connsiteY3608" fmla="*/ 439771 h 2380521"/>
              <a:gd name="connsiteX3609" fmla="*/ 2511026 w 8023328"/>
              <a:gd name="connsiteY3609" fmla="*/ 424982 h 2380521"/>
              <a:gd name="connsiteX3610" fmla="*/ 1799085 w 8023328"/>
              <a:gd name="connsiteY3610" fmla="*/ 357525 h 2380521"/>
              <a:gd name="connsiteX3611" fmla="*/ 1813873 w 8023328"/>
              <a:gd name="connsiteY3611" fmla="*/ 369922 h 2380521"/>
              <a:gd name="connsiteX3612" fmla="*/ 1799085 w 8023328"/>
              <a:gd name="connsiteY3612" fmla="*/ 383779 h 2380521"/>
              <a:gd name="connsiteX3613" fmla="*/ 1784300 w 8023328"/>
              <a:gd name="connsiteY3613" fmla="*/ 369922 h 2380521"/>
              <a:gd name="connsiteX3614" fmla="*/ 1799085 w 8023328"/>
              <a:gd name="connsiteY3614" fmla="*/ 357525 h 2380521"/>
              <a:gd name="connsiteX3615" fmla="*/ 1728262 w 8023328"/>
              <a:gd name="connsiteY3615" fmla="*/ 357525 h 2380521"/>
              <a:gd name="connsiteX3616" fmla="*/ 1743049 w 8023328"/>
              <a:gd name="connsiteY3616" fmla="*/ 369922 h 2380521"/>
              <a:gd name="connsiteX3617" fmla="*/ 1728262 w 8023328"/>
              <a:gd name="connsiteY3617" fmla="*/ 383779 h 2380521"/>
              <a:gd name="connsiteX3618" fmla="*/ 1713470 w 8023328"/>
              <a:gd name="connsiteY3618" fmla="*/ 369922 h 2380521"/>
              <a:gd name="connsiteX3619" fmla="*/ 1728262 w 8023328"/>
              <a:gd name="connsiteY3619" fmla="*/ 357525 h 2380521"/>
              <a:gd name="connsiteX3620" fmla="*/ 1657429 w 8023328"/>
              <a:gd name="connsiteY3620" fmla="*/ 357525 h 2380521"/>
              <a:gd name="connsiteX3621" fmla="*/ 1672220 w 8023328"/>
              <a:gd name="connsiteY3621" fmla="*/ 369922 h 2380521"/>
              <a:gd name="connsiteX3622" fmla="*/ 1657429 w 8023328"/>
              <a:gd name="connsiteY3622" fmla="*/ 383779 h 2380521"/>
              <a:gd name="connsiteX3623" fmla="*/ 1642650 w 8023328"/>
              <a:gd name="connsiteY3623" fmla="*/ 369922 h 2380521"/>
              <a:gd name="connsiteX3624" fmla="*/ 1657429 w 8023328"/>
              <a:gd name="connsiteY3624" fmla="*/ 357525 h 2380521"/>
              <a:gd name="connsiteX3625" fmla="*/ 1582296 w 8023328"/>
              <a:gd name="connsiteY3625" fmla="*/ 357525 h 2380521"/>
              <a:gd name="connsiteX3626" fmla="*/ 1594704 w 8023328"/>
              <a:gd name="connsiteY3626" fmla="*/ 369922 h 2380521"/>
              <a:gd name="connsiteX3627" fmla="*/ 1582296 w 8023328"/>
              <a:gd name="connsiteY3627" fmla="*/ 383779 h 2380521"/>
              <a:gd name="connsiteX3628" fmla="*/ 1568441 w 8023328"/>
              <a:gd name="connsiteY3628" fmla="*/ 369922 h 2380521"/>
              <a:gd name="connsiteX3629" fmla="*/ 1582296 w 8023328"/>
              <a:gd name="connsiteY3629" fmla="*/ 357525 h 2380521"/>
              <a:gd name="connsiteX3630" fmla="*/ 1512195 w 8023328"/>
              <a:gd name="connsiteY3630" fmla="*/ 357525 h 2380521"/>
              <a:gd name="connsiteX3631" fmla="*/ 1523863 w 8023328"/>
              <a:gd name="connsiteY3631" fmla="*/ 369922 h 2380521"/>
              <a:gd name="connsiteX3632" fmla="*/ 1512195 w 8023328"/>
              <a:gd name="connsiteY3632" fmla="*/ 383779 h 2380521"/>
              <a:gd name="connsiteX3633" fmla="*/ 1497612 w 8023328"/>
              <a:gd name="connsiteY3633" fmla="*/ 369922 h 2380521"/>
              <a:gd name="connsiteX3634" fmla="*/ 1512195 w 8023328"/>
              <a:gd name="connsiteY3634" fmla="*/ 357525 h 2380521"/>
              <a:gd name="connsiteX3635" fmla="*/ 1439171 w 8023328"/>
              <a:gd name="connsiteY3635" fmla="*/ 357525 h 2380521"/>
              <a:gd name="connsiteX3636" fmla="*/ 1453023 w 8023328"/>
              <a:gd name="connsiteY3636" fmla="*/ 369922 h 2380521"/>
              <a:gd name="connsiteX3637" fmla="*/ 1439171 w 8023328"/>
              <a:gd name="connsiteY3637" fmla="*/ 383779 h 2380521"/>
              <a:gd name="connsiteX3638" fmla="*/ 1426774 w 8023328"/>
              <a:gd name="connsiteY3638" fmla="*/ 369922 h 2380521"/>
              <a:gd name="connsiteX3639" fmla="*/ 1439171 w 8023328"/>
              <a:gd name="connsiteY3639" fmla="*/ 357525 h 2380521"/>
              <a:gd name="connsiteX3640" fmla="*/ 1368347 w 8023328"/>
              <a:gd name="connsiteY3640" fmla="*/ 357525 h 2380521"/>
              <a:gd name="connsiteX3641" fmla="*/ 1382199 w 8023328"/>
              <a:gd name="connsiteY3641" fmla="*/ 369922 h 2380521"/>
              <a:gd name="connsiteX3642" fmla="*/ 1368347 w 8023328"/>
              <a:gd name="connsiteY3642" fmla="*/ 383779 h 2380521"/>
              <a:gd name="connsiteX3643" fmla="*/ 1355949 w 8023328"/>
              <a:gd name="connsiteY3643" fmla="*/ 369922 h 2380521"/>
              <a:gd name="connsiteX3644" fmla="*/ 1368347 w 8023328"/>
              <a:gd name="connsiteY3644" fmla="*/ 357525 h 2380521"/>
              <a:gd name="connsiteX3645" fmla="*/ 1297518 w 8023328"/>
              <a:gd name="connsiteY3645" fmla="*/ 357525 h 2380521"/>
              <a:gd name="connsiteX3646" fmla="*/ 1311374 w 8023328"/>
              <a:gd name="connsiteY3646" fmla="*/ 369922 h 2380521"/>
              <a:gd name="connsiteX3647" fmla="*/ 1297518 w 8023328"/>
              <a:gd name="connsiteY3647" fmla="*/ 383779 h 2380521"/>
              <a:gd name="connsiteX3648" fmla="*/ 1285121 w 8023328"/>
              <a:gd name="connsiteY3648" fmla="*/ 369922 h 2380521"/>
              <a:gd name="connsiteX3649" fmla="*/ 1297518 w 8023328"/>
              <a:gd name="connsiteY3649" fmla="*/ 357525 h 2380521"/>
              <a:gd name="connsiteX3650" fmla="*/ 1225703 w 8023328"/>
              <a:gd name="connsiteY3650" fmla="*/ 357525 h 2380521"/>
              <a:gd name="connsiteX3651" fmla="*/ 1240493 w 8023328"/>
              <a:gd name="connsiteY3651" fmla="*/ 369922 h 2380521"/>
              <a:gd name="connsiteX3652" fmla="*/ 1225703 w 8023328"/>
              <a:gd name="connsiteY3652" fmla="*/ 383779 h 2380521"/>
              <a:gd name="connsiteX3653" fmla="*/ 1210926 w 8023328"/>
              <a:gd name="connsiteY3653" fmla="*/ 369922 h 2380521"/>
              <a:gd name="connsiteX3654" fmla="*/ 1225703 w 8023328"/>
              <a:gd name="connsiteY3654" fmla="*/ 357525 h 2380521"/>
              <a:gd name="connsiteX3655" fmla="*/ 1154890 w 8023328"/>
              <a:gd name="connsiteY3655" fmla="*/ 357525 h 2380521"/>
              <a:gd name="connsiteX3656" fmla="*/ 1169676 w 8023328"/>
              <a:gd name="connsiteY3656" fmla="*/ 369922 h 2380521"/>
              <a:gd name="connsiteX3657" fmla="*/ 1154890 w 8023328"/>
              <a:gd name="connsiteY3657" fmla="*/ 383779 h 2380521"/>
              <a:gd name="connsiteX3658" fmla="*/ 1140096 w 8023328"/>
              <a:gd name="connsiteY3658" fmla="*/ 369922 h 2380521"/>
              <a:gd name="connsiteX3659" fmla="*/ 1154890 w 8023328"/>
              <a:gd name="connsiteY3659" fmla="*/ 357525 h 2380521"/>
              <a:gd name="connsiteX3660" fmla="*/ 1084059 w 8023328"/>
              <a:gd name="connsiteY3660" fmla="*/ 357525 h 2380521"/>
              <a:gd name="connsiteX3661" fmla="*/ 1098844 w 8023328"/>
              <a:gd name="connsiteY3661" fmla="*/ 369922 h 2380521"/>
              <a:gd name="connsiteX3662" fmla="*/ 1084059 w 8023328"/>
              <a:gd name="connsiteY3662" fmla="*/ 383779 h 2380521"/>
              <a:gd name="connsiteX3663" fmla="*/ 1069268 w 8023328"/>
              <a:gd name="connsiteY3663" fmla="*/ 369922 h 2380521"/>
              <a:gd name="connsiteX3664" fmla="*/ 1084059 w 8023328"/>
              <a:gd name="connsiteY3664" fmla="*/ 357525 h 2380521"/>
              <a:gd name="connsiteX3665" fmla="*/ 1013015 w 8023328"/>
              <a:gd name="connsiteY3665" fmla="*/ 357525 h 2380521"/>
              <a:gd name="connsiteX3666" fmla="*/ 1024685 w 8023328"/>
              <a:gd name="connsiteY3666" fmla="*/ 369922 h 2380521"/>
              <a:gd name="connsiteX3667" fmla="*/ 1013015 w 8023328"/>
              <a:gd name="connsiteY3667" fmla="*/ 383779 h 2380521"/>
              <a:gd name="connsiteX3668" fmla="*/ 998434 w 8023328"/>
              <a:gd name="connsiteY3668" fmla="*/ 369922 h 2380521"/>
              <a:gd name="connsiteX3669" fmla="*/ 1013015 w 8023328"/>
              <a:gd name="connsiteY3669" fmla="*/ 357525 h 2380521"/>
              <a:gd name="connsiteX3670" fmla="*/ 941465 w 8023328"/>
              <a:gd name="connsiteY3670" fmla="*/ 357525 h 2380521"/>
              <a:gd name="connsiteX3671" fmla="*/ 953864 w 8023328"/>
              <a:gd name="connsiteY3671" fmla="*/ 369922 h 2380521"/>
              <a:gd name="connsiteX3672" fmla="*/ 941465 w 8023328"/>
              <a:gd name="connsiteY3672" fmla="*/ 383779 h 2380521"/>
              <a:gd name="connsiteX3673" fmla="*/ 927611 w 8023328"/>
              <a:gd name="connsiteY3673" fmla="*/ 369922 h 2380521"/>
              <a:gd name="connsiteX3674" fmla="*/ 941465 w 8023328"/>
              <a:gd name="connsiteY3674" fmla="*/ 357525 h 2380521"/>
              <a:gd name="connsiteX3675" fmla="*/ 870633 w 8023328"/>
              <a:gd name="connsiteY3675" fmla="*/ 357525 h 2380521"/>
              <a:gd name="connsiteX3676" fmla="*/ 883034 w 8023328"/>
              <a:gd name="connsiteY3676" fmla="*/ 369922 h 2380521"/>
              <a:gd name="connsiteX3677" fmla="*/ 870633 w 8023328"/>
              <a:gd name="connsiteY3677" fmla="*/ 383779 h 2380521"/>
              <a:gd name="connsiteX3678" fmla="*/ 856777 w 8023328"/>
              <a:gd name="connsiteY3678" fmla="*/ 369922 h 2380521"/>
              <a:gd name="connsiteX3679" fmla="*/ 870633 w 8023328"/>
              <a:gd name="connsiteY3679" fmla="*/ 357525 h 2380521"/>
              <a:gd name="connsiteX3680" fmla="*/ 798346 w 8023328"/>
              <a:gd name="connsiteY3680" fmla="*/ 357525 h 2380521"/>
              <a:gd name="connsiteX3681" fmla="*/ 812203 w 8023328"/>
              <a:gd name="connsiteY3681" fmla="*/ 369922 h 2380521"/>
              <a:gd name="connsiteX3682" fmla="*/ 798346 w 8023328"/>
              <a:gd name="connsiteY3682" fmla="*/ 383779 h 2380521"/>
              <a:gd name="connsiteX3683" fmla="*/ 785947 w 8023328"/>
              <a:gd name="connsiteY3683" fmla="*/ 369922 h 2380521"/>
              <a:gd name="connsiteX3684" fmla="*/ 798346 w 8023328"/>
              <a:gd name="connsiteY3684" fmla="*/ 357525 h 2380521"/>
              <a:gd name="connsiteX3685" fmla="*/ 3654110 w 8023328"/>
              <a:gd name="connsiteY3685" fmla="*/ 354153 h 2380521"/>
              <a:gd name="connsiteX3686" fmla="*/ 3668898 w 8023328"/>
              <a:gd name="connsiteY3686" fmla="*/ 368738 h 2380521"/>
              <a:gd name="connsiteX3687" fmla="*/ 3654110 w 8023328"/>
              <a:gd name="connsiteY3687" fmla="*/ 380407 h 2380521"/>
              <a:gd name="connsiteX3688" fmla="*/ 3639322 w 8023328"/>
              <a:gd name="connsiteY3688" fmla="*/ 368738 h 2380521"/>
              <a:gd name="connsiteX3689" fmla="*/ 3654110 w 8023328"/>
              <a:gd name="connsiteY3689" fmla="*/ 354153 h 2380521"/>
              <a:gd name="connsiteX3690" fmla="*/ 3583280 w 8023328"/>
              <a:gd name="connsiteY3690" fmla="*/ 354153 h 2380521"/>
              <a:gd name="connsiteX3691" fmla="*/ 3598069 w 8023328"/>
              <a:gd name="connsiteY3691" fmla="*/ 368738 h 2380521"/>
              <a:gd name="connsiteX3692" fmla="*/ 3583280 w 8023328"/>
              <a:gd name="connsiteY3692" fmla="*/ 380407 h 2380521"/>
              <a:gd name="connsiteX3693" fmla="*/ 3568491 w 8023328"/>
              <a:gd name="connsiteY3693" fmla="*/ 368738 h 2380521"/>
              <a:gd name="connsiteX3694" fmla="*/ 3583280 w 8023328"/>
              <a:gd name="connsiteY3694" fmla="*/ 354153 h 2380521"/>
              <a:gd name="connsiteX3695" fmla="*/ 3512449 w 8023328"/>
              <a:gd name="connsiteY3695" fmla="*/ 354153 h 2380521"/>
              <a:gd name="connsiteX3696" fmla="*/ 3527237 w 8023328"/>
              <a:gd name="connsiteY3696" fmla="*/ 369330 h 2380521"/>
              <a:gd name="connsiteX3697" fmla="*/ 3512449 w 8023328"/>
              <a:gd name="connsiteY3697" fmla="*/ 383749 h 2380521"/>
              <a:gd name="connsiteX3698" fmla="*/ 3497661 w 8023328"/>
              <a:gd name="connsiteY3698" fmla="*/ 369330 h 2380521"/>
              <a:gd name="connsiteX3699" fmla="*/ 3512449 w 8023328"/>
              <a:gd name="connsiteY3699" fmla="*/ 354153 h 2380521"/>
              <a:gd name="connsiteX3700" fmla="*/ 3440686 w 8023328"/>
              <a:gd name="connsiteY3700" fmla="*/ 354153 h 2380521"/>
              <a:gd name="connsiteX3701" fmla="*/ 3453083 w 8023328"/>
              <a:gd name="connsiteY3701" fmla="*/ 369330 h 2380521"/>
              <a:gd name="connsiteX3702" fmla="*/ 3440686 w 8023328"/>
              <a:gd name="connsiteY3702" fmla="*/ 383749 h 2380521"/>
              <a:gd name="connsiteX3703" fmla="*/ 3426830 w 8023328"/>
              <a:gd name="connsiteY3703" fmla="*/ 369330 h 2380521"/>
              <a:gd name="connsiteX3704" fmla="*/ 3440686 w 8023328"/>
              <a:gd name="connsiteY3704" fmla="*/ 354153 h 2380521"/>
              <a:gd name="connsiteX3705" fmla="*/ 3369857 w 8023328"/>
              <a:gd name="connsiteY3705" fmla="*/ 354153 h 2380521"/>
              <a:gd name="connsiteX3706" fmla="*/ 3382254 w 8023328"/>
              <a:gd name="connsiteY3706" fmla="*/ 369330 h 2380521"/>
              <a:gd name="connsiteX3707" fmla="*/ 3369857 w 8023328"/>
              <a:gd name="connsiteY3707" fmla="*/ 383749 h 2380521"/>
              <a:gd name="connsiteX3708" fmla="*/ 3356001 w 8023328"/>
              <a:gd name="connsiteY3708" fmla="*/ 369330 h 2380521"/>
              <a:gd name="connsiteX3709" fmla="*/ 3369857 w 8023328"/>
              <a:gd name="connsiteY3709" fmla="*/ 354153 h 2380521"/>
              <a:gd name="connsiteX3710" fmla="*/ 3299097 w 8023328"/>
              <a:gd name="connsiteY3710" fmla="*/ 354153 h 2380521"/>
              <a:gd name="connsiteX3711" fmla="*/ 3311496 w 8023328"/>
              <a:gd name="connsiteY3711" fmla="*/ 369330 h 2380521"/>
              <a:gd name="connsiteX3712" fmla="*/ 3299097 w 8023328"/>
              <a:gd name="connsiteY3712" fmla="*/ 383749 h 2380521"/>
              <a:gd name="connsiteX3713" fmla="*/ 3285242 w 8023328"/>
              <a:gd name="connsiteY3713" fmla="*/ 369330 h 2380521"/>
              <a:gd name="connsiteX3714" fmla="*/ 3299097 w 8023328"/>
              <a:gd name="connsiteY3714" fmla="*/ 354153 h 2380521"/>
              <a:gd name="connsiteX3715" fmla="*/ 3226808 w 8023328"/>
              <a:gd name="connsiteY3715" fmla="*/ 354153 h 2380521"/>
              <a:gd name="connsiteX3716" fmla="*/ 3240664 w 8023328"/>
              <a:gd name="connsiteY3716" fmla="*/ 369330 h 2380521"/>
              <a:gd name="connsiteX3717" fmla="*/ 3226808 w 8023328"/>
              <a:gd name="connsiteY3717" fmla="*/ 383749 h 2380521"/>
              <a:gd name="connsiteX3718" fmla="*/ 3214410 w 8023328"/>
              <a:gd name="connsiteY3718" fmla="*/ 369330 h 2380521"/>
              <a:gd name="connsiteX3719" fmla="*/ 3226808 w 8023328"/>
              <a:gd name="connsiteY3719" fmla="*/ 354153 h 2380521"/>
              <a:gd name="connsiteX3720" fmla="*/ 3152605 w 8023328"/>
              <a:gd name="connsiteY3720" fmla="*/ 354153 h 2380521"/>
              <a:gd name="connsiteX3721" fmla="*/ 3166462 w 8023328"/>
              <a:gd name="connsiteY3721" fmla="*/ 369330 h 2380521"/>
              <a:gd name="connsiteX3722" fmla="*/ 3152605 w 8023328"/>
              <a:gd name="connsiteY3722" fmla="*/ 383749 h 2380521"/>
              <a:gd name="connsiteX3723" fmla="*/ 3140206 w 8023328"/>
              <a:gd name="connsiteY3723" fmla="*/ 369330 h 2380521"/>
              <a:gd name="connsiteX3724" fmla="*/ 3152605 w 8023328"/>
              <a:gd name="connsiteY3724" fmla="*/ 354153 h 2380521"/>
              <a:gd name="connsiteX3725" fmla="*/ 3081774 w 8023328"/>
              <a:gd name="connsiteY3725" fmla="*/ 354153 h 2380521"/>
              <a:gd name="connsiteX3726" fmla="*/ 3095627 w 8023328"/>
              <a:gd name="connsiteY3726" fmla="*/ 369330 h 2380521"/>
              <a:gd name="connsiteX3727" fmla="*/ 3081774 w 8023328"/>
              <a:gd name="connsiteY3727" fmla="*/ 383749 h 2380521"/>
              <a:gd name="connsiteX3728" fmla="*/ 3069375 w 8023328"/>
              <a:gd name="connsiteY3728" fmla="*/ 369330 h 2380521"/>
              <a:gd name="connsiteX3729" fmla="*/ 3081774 w 8023328"/>
              <a:gd name="connsiteY3729" fmla="*/ 354153 h 2380521"/>
              <a:gd name="connsiteX3730" fmla="*/ 3013715 w 8023328"/>
              <a:gd name="connsiteY3730" fmla="*/ 354153 h 2380521"/>
              <a:gd name="connsiteX3731" fmla="*/ 3028135 w 8023328"/>
              <a:gd name="connsiteY3731" fmla="*/ 369330 h 2380521"/>
              <a:gd name="connsiteX3732" fmla="*/ 3013715 w 8023328"/>
              <a:gd name="connsiteY3732" fmla="*/ 383749 h 2380521"/>
              <a:gd name="connsiteX3733" fmla="*/ 2998539 w 8023328"/>
              <a:gd name="connsiteY3733" fmla="*/ 369330 h 2380521"/>
              <a:gd name="connsiteX3734" fmla="*/ 3013715 w 8023328"/>
              <a:gd name="connsiteY3734" fmla="*/ 354153 h 2380521"/>
              <a:gd name="connsiteX3735" fmla="*/ 2942494 w 8023328"/>
              <a:gd name="connsiteY3735" fmla="*/ 354153 h 2380521"/>
              <a:gd name="connsiteX3736" fmla="*/ 2957288 w 8023328"/>
              <a:gd name="connsiteY3736" fmla="*/ 369330 h 2380521"/>
              <a:gd name="connsiteX3737" fmla="*/ 2942494 w 8023328"/>
              <a:gd name="connsiteY3737" fmla="*/ 383749 h 2380521"/>
              <a:gd name="connsiteX3738" fmla="*/ 2927708 w 8023328"/>
              <a:gd name="connsiteY3738" fmla="*/ 369330 h 2380521"/>
              <a:gd name="connsiteX3739" fmla="*/ 2942494 w 8023328"/>
              <a:gd name="connsiteY3739" fmla="*/ 354153 h 2380521"/>
              <a:gd name="connsiteX3740" fmla="*/ 2868293 w 8023328"/>
              <a:gd name="connsiteY3740" fmla="*/ 354153 h 2380521"/>
              <a:gd name="connsiteX3741" fmla="*/ 2883085 w 8023328"/>
              <a:gd name="connsiteY3741" fmla="*/ 369330 h 2380521"/>
              <a:gd name="connsiteX3742" fmla="*/ 2868293 w 8023328"/>
              <a:gd name="connsiteY3742" fmla="*/ 383749 h 2380521"/>
              <a:gd name="connsiteX3743" fmla="*/ 2853504 w 8023328"/>
              <a:gd name="connsiteY3743" fmla="*/ 369330 h 2380521"/>
              <a:gd name="connsiteX3744" fmla="*/ 2868293 w 8023328"/>
              <a:gd name="connsiteY3744" fmla="*/ 354153 h 2380521"/>
              <a:gd name="connsiteX3745" fmla="*/ 2796535 w 8023328"/>
              <a:gd name="connsiteY3745" fmla="*/ 354153 h 2380521"/>
              <a:gd name="connsiteX3746" fmla="*/ 2808932 w 8023328"/>
              <a:gd name="connsiteY3746" fmla="*/ 369330 h 2380521"/>
              <a:gd name="connsiteX3747" fmla="*/ 2796535 w 8023328"/>
              <a:gd name="connsiteY3747" fmla="*/ 383749 h 2380521"/>
              <a:gd name="connsiteX3748" fmla="*/ 2782678 w 8023328"/>
              <a:gd name="connsiteY3748" fmla="*/ 369330 h 2380521"/>
              <a:gd name="connsiteX3749" fmla="*/ 2796535 w 8023328"/>
              <a:gd name="connsiteY3749" fmla="*/ 354153 h 2380521"/>
              <a:gd name="connsiteX3750" fmla="*/ 2725695 w 8023328"/>
              <a:gd name="connsiteY3750" fmla="*/ 354153 h 2380521"/>
              <a:gd name="connsiteX3751" fmla="*/ 2738100 w 8023328"/>
              <a:gd name="connsiteY3751" fmla="*/ 369330 h 2380521"/>
              <a:gd name="connsiteX3752" fmla="*/ 2725695 w 8023328"/>
              <a:gd name="connsiteY3752" fmla="*/ 383749 h 2380521"/>
              <a:gd name="connsiteX3753" fmla="*/ 2711846 w 8023328"/>
              <a:gd name="connsiteY3753" fmla="*/ 369330 h 2380521"/>
              <a:gd name="connsiteX3754" fmla="*/ 2725695 w 8023328"/>
              <a:gd name="connsiteY3754" fmla="*/ 354153 h 2380521"/>
              <a:gd name="connsiteX3755" fmla="*/ 2653415 w 8023328"/>
              <a:gd name="connsiteY3755" fmla="*/ 354153 h 2380521"/>
              <a:gd name="connsiteX3756" fmla="*/ 2667270 w 8023328"/>
              <a:gd name="connsiteY3756" fmla="*/ 369330 h 2380521"/>
              <a:gd name="connsiteX3757" fmla="*/ 2653415 w 8023328"/>
              <a:gd name="connsiteY3757" fmla="*/ 383749 h 2380521"/>
              <a:gd name="connsiteX3758" fmla="*/ 2641021 w 8023328"/>
              <a:gd name="connsiteY3758" fmla="*/ 369330 h 2380521"/>
              <a:gd name="connsiteX3759" fmla="*/ 2653415 w 8023328"/>
              <a:gd name="connsiteY3759" fmla="*/ 354153 h 2380521"/>
              <a:gd name="connsiteX3760" fmla="*/ 2582583 w 8023328"/>
              <a:gd name="connsiteY3760" fmla="*/ 354153 h 2380521"/>
              <a:gd name="connsiteX3761" fmla="*/ 2596439 w 8023328"/>
              <a:gd name="connsiteY3761" fmla="*/ 369330 h 2380521"/>
              <a:gd name="connsiteX3762" fmla="*/ 2582583 w 8023328"/>
              <a:gd name="connsiteY3762" fmla="*/ 383749 h 2380521"/>
              <a:gd name="connsiteX3763" fmla="*/ 2570184 w 8023328"/>
              <a:gd name="connsiteY3763" fmla="*/ 369330 h 2380521"/>
              <a:gd name="connsiteX3764" fmla="*/ 2582583 w 8023328"/>
              <a:gd name="connsiteY3764" fmla="*/ 354153 h 2380521"/>
              <a:gd name="connsiteX3765" fmla="*/ 2511029 w 8023328"/>
              <a:gd name="connsiteY3765" fmla="*/ 354153 h 2380521"/>
              <a:gd name="connsiteX3766" fmla="*/ 2525613 w 8023328"/>
              <a:gd name="connsiteY3766" fmla="*/ 369330 h 2380521"/>
              <a:gd name="connsiteX3767" fmla="*/ 2511029 w 8023328"/>
              <a:gd name="connsiteY3767" fmla="*/ 383749 h 2380521"/>
              <a:gd name="connsiteX3768" fmla="*/ 2499361 w 8023328"/>
              <a:gd name="connsiteY3768" fmla="*/ 369330 h 2380521"/>
              <a:gd name="connsiteX3769" fmla="*/ 2511029 w 8023328"/>
              <a:gd name="connsiteY3769" fmla="*/ 354153 h 2380521"/>
              <a:gd name="connsiteX3770" fmla="*/ 2439946 w 8023328"/>
              <a:gd name="connsiteY3770" fmla="*/ 354153 h 2380521"/>
              <a:gd name="connsiteX3771" fmla="*/ 2454732 w 8023328"/>
              <a:gd name="connsiteY3771" fmla="*/ 369330 h 2380521"/>
              <a:gd name="connsiteX3772" fmla="*/ 2439946 w 8023328"/>
              <a:gd name="connsiteY3772" fmla="*/ 383749 h 2380521"/>
              <a:gd name="connsiteX3773" fmla="*/ 2425156 w 8023328"/>
              <a:gd name="connsiteY3773" fmla="*/ 369330 h 2380521"/>
              <a:gd name="connsiteX3774" fmla="*/ 2439946 w 8023328"/>
              <a:gd name="connsiteY3774" fmla="*/ 354153 h 2380521"/>
              <a:gd name="connsiteX3775" fmla="*/ 2369110 w 8023328"/>
              <a:gd name="connsiteY3775" fmla="*/ 354153 h 2380521"/>
              <a:gd name="connsiteX3776" fmla="*/ 2383899 w 8023328"/>
              <a:gd name="connsiteY3776" fmla="*/ 369330 h 2380521"/>
              <a:gd name="connsiteX3777" fmla="*/ 2369110 w 8023328"/>
              <a:gd name="connsiteY3777" fmla="*/ 383749 h 2380521"/>
              <a:gd name="connsiteX3778" fmla="*/ 2354319 w 8023328"/>
              <a:gd name="connsiteY3778" fmla="*/ 369330 h 2380521"/>
              <a:gd name="connsiteX3779" fmla="*/ 2369110 w 8023328"/>
              <a:gd name="connsiteY3779" fmla="*/ 354153 h 2380521"/>
              <a:gd name="connsiteX3780" fmla="*/ 2298280 w 8023328"/>
              <a:gd name="connsiteY3780" fmla="*/ 354153 h 2380521"/>
              <a:gd name="connsiteX3781" fmla="*/ 2313068 w 8023328"/>
              <a:gd name="connsiteY3781" fmla="*/ 369330 h 2380521"/>
              <a:gd name="connsiteX3782" fmla="*/ 2298280 w 8023328"/>
              <a:gd name="connsiteY3782" fmla="*/ 383749 h 2380521"/>
              <a:gd name="connsiteX3783" fmla="*/ 2283490 w 8023328"/>
              <a:gd name="connsiteY3783" fmla="*/ 369330 h 2380521"/>
              <a:gd name="connsiteX3784" fmla="*/ 2298280 w 8023328"/>
              <a:gd name="connsiteY3784" fmla="*/ 354153 h 2380521"/>
              <a:gd name="connsiteX3785" fmla="*/ 2226517 w 8023328"/>
              <a:gd name="connsiteY3785" fmla="*/ 354153 h 2380521"/>
              <a:gd name="connsiteX3786" fmla="*/ 2238914 w 8023328"/>
              <a:gd name="connsiteY3786" fmla="*/ 369330 h 2380521"/>
              <a:gd name="connsiteX3787" fmla="*/ 2226517 w 8023328"/>
              <a:gd name="connsiteY3787" fmla="*/ 383749 h 2380521"/>
              <a:gd name="connsiteX3788" fmla="*/ 2212658 w 8023328"/>
              <a:gd name="connsiteY3788" fmla="*/ 369330 h 2380521"/>
              <a:gd name="connsiteX3789" fmla="*/ 2226517 w 8023328"/>
              <a:gd name="connsiteY3789" fmla="*/ 354153 h 2380521"/>
              <a:gd name="connsiteX3790" fmla="*/ 2155683 w 8023328"/>
              <a:gd name="connsiteY3790" fmla="*/ 354153 h 2380521"/>
              <a:gd name="connsiteX3791" fmla="*/ 2168081 w 8023328"/>
              <a:gd name="connsiteY3791" fmla="*/ 369330 h 2380521"/>
              <a:gd name="connsiteX3792" fmla="*/ 2155683 w 8023328"/>
              <a:gd name="connsiteY3792" fmla="*/ 383749 h 2380521"/>
              <a:gd name="connsiteX3793" fmla="*/ 2141827 w 8023328"/>
              <a:gd name="connsiteY3793" fmla="*/ 369330 h 2380521"/>
              <a:gd name="connsiteX3794" fmla="*/ 2155683 w 8023328"/>
              <a:gd name="connsiteY3794" fmla="*/ 354153 h 2380521"/>
              <a:gd name="connsiteX3795" fmla="*/ 2084849 w 8023328"/>
              <a:gd name="connsiteY3795" fmla="*/ 354153 h 2380521"/>
              <a:gd name="connsiteX3796" fmla="*/ 2097248 w 8023328"/>
              <a:gd name="connsiteY3796" fmla="*/ 369330 h 2380521"/>
              <a:gd name="connsiteX3797" fmla="*/ 2084849 w 8023328"/>
              <a:gd name="connsiteY3797" fmla="*/ 383749 h 2380521"/>
              <a:gd name="connsiteX3798" fmla="*/ 2070994 w 8023328"/>
              <a:gd name="connsiteY3798" fmla="*/ 369330 h 2380521"/>
              <a:gd name="connsiteX3799" fmla="*/ 2084849 w 8023328"/>
              <a:gd name="connsiteY3799" fmla="*/ 354153 h 2380521"/>
              <a:gd name="connsiteX3800" fmla="*/ 2011835 w 8023328"/>
              <a:gd name="connsiteY3800" fmla="*/ 354153 h 2380521"/>
              <a:gd name="connsiteX3801" fmla="*/ 2026421 w 8023328"/>
              <a:gd name="connsiteY3801" fmla="*/ 369330 h 2380521"/>
              <a:gd name="connsiteX3802" fmla="*/ 2011835 w 8023328"/>
              <a:gd name="connsiteY3802" fmla="*/ 383749 h 2380521"/>
              <a:gd name="connsiteX3803" fmla="*/ 2000166 w 8023328"/>
              <a:gd name="connsiteY3803" fmla="*/ 369330 h 2380521"/>
              <a:gd name="connsiteX3804" fmla="*/ 2011835 w 8023328"/>
              <a:gd name="connsiteY3804" fmla="*/ 354153 h 2380521"/>
              <a:gd name="connsiteX3805" fmla="*/ 1938362 w 8023328"/>
              <a:gd name="connsiteY3805" fmla="*/ 354153 h 2380521"/>
              <a:gd name="connsiteX3806" fmla="*/ 1952222 w 8023328"/>
              <a:gd name="connsiteY3806" fmla="*/ 369330 h 2380521"/>
              <a:gd name="connsiteX3807" fmla="*/ 1938362 w 8023328"/>
              <a:gd name="connsiteY3807" fmla="*/ 383749 h 2380521"/>
              <a:gd name="connsiteX3808" fmla="*/ 1925968 w 8023328"/>
              <a:gd name="connsiteY3808" fmla="*/ 369330 h 2380521"/>
              <a:gd name="connsiteX3809" fmla="*/ 1938362 w 8023328"/>
              <a:gd name="connsiteY3809" fmla="*/ 354153 h 2380521"/>
              <a:gd name="connsiteX3810" fmla="*/ 1867527 w 8023328"/>
              <a:gd name="connsiteY3810" fmla="*/ 354153 h 2380521"/>
              <a:gd name="connsiteX3811" fmla="*/ 1881384 w 8023328"/>
              <a:gd name="connsiteY3811" fmla="*/ 369330 h 2380521"/>
              <a:gd name="connsiteX3812" fmla="*/ 1867527 w 8023328"/>
              <a:gd name="connsiteY3812" fmla="*/ 383749 h 2380521"/>
              <a:gd name="connsiteX3813" fmla="*/ 1855129 w 8023328"/>
              <a:gd name="connsiteY3813" fmla="*/ 369330 h 2380521"/>
              <a:gd name="connsiteX3814" fmla="*/ 1867527 w 8023328"/>
              <a:gd name="connsiteY3814" fmla="*/ 354153 h 2380521"/>
              <a:gd name="connsiteX3815" fmla="*/ 1225708 w 8023328"/>
              <a:gd name="connsiteY3815" fmla="*/ 284879 h 2380521"/>
              <a:gd name="connsiteX3816" fmla="*/ 1240493 w 8023328"/>
              <a:gd name="connsiteY3816" fmla="*/ 298111 h 2380521"/>
              <a:gd name="connsiteX3817" fmla="*/ 1225708 w 8023328"/>
              <a:gd name="connsiteY3817" fmla="*/ 312900 h 2380521"/>
              <a:gd name="connsiteX3818" fmla="*/ 1210931 w 8023328"/>
              <a:gd name="connsiteY3818" fmla="*/ 298111 h 2380521"/>
              <a:gd name="connsiteX3819" fmla="*/ 1225708 w 8023328"/>
              <a:gd name="connsiteY3819" fmla="*/ 284879 h 2380521"/>
              <a:gd name="connsiteX3820" fmla="*/ 3440686 w 8023328"/>
              <a:gd name="connsiteY3820" fmla="*/ 283322 h 2380521"/>
              <a:gd name="connsiteX3821" fmla="*/ 3453083 w 8023328"/>
              <a:gd name="connsiteY3821" fmla="*/ 297178 h 2380521"/>
              <a:gd name="connsiteX3822" fmla="*/ 3440686 w 8023328"/>
              <a:gd name="connsiteY3822" fmla="*/ 309576 h 2380521"/>
              <a:gd name="connsiteX3823" fmla="*/ 3426830 w 8023328"/>
              <a:gd name="connsiteY3823" fmla="*/ 297178 h 2380521"/>
              <a:gd name="connsiteX3824" fmla="*/ 3440686 w 8023328"/>
              <a:gd name="connsiteY3824" fmla="*/ 283322 h 2380521"/>
              <a:gd name="connsiteX3825" fmla="*/ 3369857 w 8023328"/>
              <a:gd name="connsiteY3825" fmla="*/ 283322 h 2380521"/>
              <a:gd name="connsiteX3826" fmla="*/ 3382254 w 8023328"/>
              <a:gd name="connsiteY3826" fmla="*/ 297178 h 2380521"/>
              <a:gd name="connsiteX3827" fmla="*/ 3369857 w 8023328"/>
              <a:gd name="connsiteY3827" fmla="*/ 309576 h 2380521"/>
              <a:gd name="connsiteX3828" fmla="*/ 3356001 w 8023328"/>
              <a:gd name="connsiteY3828" fmla="*/ 297178 h 2380521"/>
              <a:gd name="connsiteX3829" fmla="*/ 3369857 w 8023328"/>
              <a:gd name="connsiteY3829" fmla="*/ 283322 h 2380521"/>
              <a:gd name="connsiteX3830" fmla="*/ 3299100 w 8023328"/>
              <a:gd name="connsiteY3830" fmla="*/ 283322 h 2380521"/>
              <a:gd name="connsiteX3831" fmla="*/ 3311496 w 8023328"/>
              <a:gd name="connsiteY3831" fmla="*/ 297178 h 2380521"/>
              <a:gd name="connsiteX3832" fmla="*/ 3299100 w 8023328"/>
              <a:gd name="connsiteY3832" fmla="*/ 309576 h 2380521"/>
              <a:gd name="connsiteX3833" fmla="*/ 3285242 w 8023328"/>
              <a:gd name="connsiteY3833" fmla="*/ 297178 h 2380521"/>
              <a:gd name="connsiteX3834" fmla="*/ 3299100 w 8023328"/>
              <a:gd name="connsiteY3834" fmla="*/ 283322 h 2380521"/>
              <a:gd name="connsiteX3835" fmla="*/ 3226808 w 8023328"/>
              <a:gd name="connsiteY3835" fmla="*/ 283322 h 2380521"/>
              <a:gd name="connsiteX3836" fmla="*/ 3240664 w 8023328"/>
              <a:gd name="connsiteY3836" fmla="*/ 297178 h 2380521"/>
              <a:gd name="connsiteX3837" fmla="*/ 3226808 w 8023328"/>
              <a:gd name="connsiteY3837" fmla="*/ 309576 h 2380521"/>
              <a:gd name="connsiteX3838" fmla="*/ 3214410 w 8023328"/>
              <a:gd name="connsiteY3838" fmla="*/ 297178 h 2380521"/>
              <a:gd name="connsiteX3839" fmla="*/ 3226808 w 8023328"/>
              <a:gd name="connsiteY3839" fmla="*/ 283322 h 2380521"/>
              <a:gd name="connsiteX3840" fmla="*/ 3152605 w 8023328"/>
              <a:gd name="connsiteY3840" fmla="*/ 283322 h 2380521"/>
              <a:gd name="connsiteX3841" fmla="*/ 3166462 w 8023328"/>
              <a:gd name="connsiteY3841" fmla="*/ 297178 h 2380521"/>
              <a:gd name="connsiteX3842" fmla="*/ 3152605 w 8023328"/>
              <a:gd name="connsiteY3842" fmla="*/ 309576 h 2380521"/>
              <a:gd name="connsiteX3843" fmla="*/ 3140209 w 8023328"/>
              <a:gd name="connsiteY3843" fmla="*/ 297178 h 2380521"/>
              <a:gd name="connsiteX3844" fmla="*/ 3152605 w 8023328"/>
              <a:gd name="connsiteY3844" fmla="*/ 283322 h 2380521"/>
              <a:gd name="connsiteX3845" fmla="*/ 3081774 w 8023328"/>
              <a:gd name="connsiteY3845" fmla="*/ 283322 h 2380521"/>
              <a:gd name="connsiteX3846" fmla="*/ 3095628 w 8023328"/>
              <a:gd name="connsiteY3846" fmla="*/ 297178 h 2380521"/>
              <a:gd name="connsiteX3847" fmla="*/ 3081774 w 8023328"/>
              <a:gd name="connsiteY3847" fmla="*/ 309576 h 2380521"/>
              <a:gd name="connsiteX3848" fmla="*/ 3069375 w 8023328"/>
              <a:gd name="connsiteY3848" fmla="*/ 297178 h 2380521"/>
              <a:gd name="connsiteX3849" fmla="*/ 3081774 w 8023328"/>
              <a:gd name="connsiteY3849" fmla="*/ 283322 h 2380521"/>
              <a:gd name="connsiteX3850" fmla="*/ 3013717 w 8023328"/>
              <a:gd name="connsiteY3850" fmla="*/ 283322 h 2380521"/>
              <a:gd name="connsiteX3851" fmla="*/ 3028135 w 8023328"/>
              <a:gd name="connsiteY3851" fmla="*/ 297178 h 2380521"/>
              <a:gd name="connsiteX3852" fmla="*/ 3013717 w 8023328"/>
              <a:gd name="connsiteY3852" fmla="*/ 309576 h 2380521"/>
              <a:gd name="connsiteX3853" fmla="*/ 2998539 w 8023328"/>
              <a:gd name="connsiteY3853" fmla="*/ 297178 h 2380521"/>
              <a:gd name="connsiteX3854" fmla="*/ 3013717 w 8023328"/>
              <a:gd name="connsiteY3854" fmla="*/ 283322 h 2380521"/>
              <a:gd name="connsiteX3855" fmla="*/ 2942494 w 8023328"/>
              <a:gd name="connsiteY3855" fmla="*/ 283322 h 2380521"/>
              <a:gd name="connsiteX3856" fmla="*/ 2957288 w 8023328"/>
              <a:gd name="connsiteY3856" fmla="*/ 298111 h 2380521"/>
              <a:gd name="connsiteX3857" fmla="*/ 2942494 w 8023328"/>
              <a:gd name="connsiteY3857" fmla="*/ 312900 h 2380521"/>
              <a:gd name="connsiteX3858" fmla="*/ 2927711 w 8023328"/>
              <a:gd name="connsiteY3858" fmla="*/ 298111 h 2380521"/>
              <a:gd name="connsiteX3859" fmla="*/ 2942494 w 8023328"/>
              <a:gd name="connsiteY3859" fmla="*/ 283322 h 2380521"/>
              <a:gd name="connsiteX3860" fmla="*/ 2868293 w 8023328"/>
              <a:gd name="connsiteY3860" fmla="*/ 283322 h 2380521"/>
              <a:gd name="connsiteX3861" fmla="*/ 2883087 w 8023328"/>
              <a:gd name="connsiteY3861" fmla="*/ 298111 h 2380521"/>
              <a:gd name="connsiteX3862" fmla="*/ 2868293 w 8023328"/>
              <a:gd name="connsiteY3862" fmla="*/ 312900 h 2380521"/>
              <a:gd name="connsiteX3863" fmla="*/ 2853507 w 8023328"/>
              <a:gd name="connsiteY3863" fmla="*/ 298111 h 2380521"/>
              <a:gd name="connsiteX3864" fmla="*/ 2868293 w 8023328"/>
              <a:gd name="connsiteY3864" fmla="*/ 283322 h 2380521"/>
              <a:gd name="connsiteX3865" fmla="*/ 2796535 w 8023328"/>
              <a:gd name="connsiteY3865" fmla="*/ 283322 h 2380521"/>
              <a:gd name="connsiteX3866" fmla="*/ 2808934 w 8023328"/>
              <a:gd name="connsiteY3866" fmla="*/ 298111 h 2380521"/>
              <a:gd name="connsiteX3867" fmla="*/ 2796535 w 8023328"/>
              <a:gd name="connsiteY3867" fmla="*/ 312900 h 2380521"/>
              <a:gd name="connsiteX3868" fmla="*/ 2782678 w 8023328"/>
              <a:gd name="connsiteY3868" fmla="*/ 298111 h 2380521"/>
              <a:gd name="connsiteX3869" fmla="*/ 2796535 w 8023328"/>
              <a:gd name="connsiteY3869" fmla="*/ 283322 h 2380521"/>
              <a:gd name="connsiteX3870" fmla="*/ 2725698 w 8023328"/>
              <a:gd name="connsiteY3870" fmla="*/ 283322 h 2380521"/>
              <a:gd name="connsiteX3871" fmla="*/ 2738100 w 8023328"/>
              <a:gd name="connsiteY3871" fmla="*/ 298111 h 2380521"/>
              <a:gd name="connsiteX3872" fmla="*/ 2725698 w 8023328"/>
              <a:gd name="connsiteY3872" fmla="*/ 312900 h 2380521"/>
              <a:gd name="connsiteX3873" fmla="*/ 2711846 w 8023328"/>
              <a:gd name="connsiteY3873" fmla="*/ 298111 h 2380521"/>
              <a:gd name="connsiteX3874" fmla="*/ 2725698 w 8023328"/>
              <a:gd name="connsiteY3874" fmla="*/ 283322 h 2380521"/>
              <a:gd name="connsiteX3875" fmla="*/ 2653415 w 8023328"/>
              <a:gd name="connsiteY3875" fmla="*/ 283322 h 2380521"/>
              <a:gd name="connsiteX3876" fmla="*/ 2667270 w 8023328"/>
              <a:gd name="connsiteY3876" fmla="*/ 298111 h 2380521"/>
              <a:gd name="connsiteX3877" fmla="*/ 2653415 w 8023328"/>
              <a:gd name="connsiteY3877" fmla="*/ 312900 h 2380521"/>
              <a:gd name="connsiteX3878" fmla="*/ 2641021 w 8023328"/>
              <a:gd name="connsiteY3878" fmla="*/ 298111 h 2380521"/>
              <a:gd name="connsiteX3879" fmla="*/ 2653415 w 8023328"/>
              <a:gd name="connsiteY3879" fmla="*/ 283322 h 2380521"/>
              <a:gd name="connsiteX3880" fmla="*/ 2582583 w 8023328"/>
              <a:gd name="connsiteY3880" fmla="*/ 283322 h 2380521"/>
              <a:gd name="connsiteX3881" fmla="*/ 2596439 w 8023328"/>
              <a:gd name="connsiteY3881" fmla="*/ 298111 h 2380521"/>
              <a:gd name="connsiteX3882" fmla="*/ 2582583 w 8023328"/>
              <a:gd name="connsiteY3882" fmla="*/ 312900 h 2380521"/>
              <a:gd name="connsiteX3883" fmla="*/ 2570189 w 8023328"/>
              <a:gd name="connsiteY3883" fmla="*/ 298111 h 2380521"/>
              <a:gd name="connsiteX3884" fmla="*/ 2582583 w 8023328"/>
              <a:gd name="connsiteY3884" fmla="*/ 283322 h 2380521"/>
              <a:gd name="connsiteX3885" fmla="*/ 2511029 w 8023328"/>
              <a:gd name="connsiteY3885" fmla="*/ 283322 h 2380521"/>
              <a:gd name="connsiteX3886" fmla="*/ 2525613 w 8023328"/>
              <a:gd name="connsiteY3886" fmla="*/ 298111 h 2380521"/>
              <a:gd name="connsiteX3887" fmla="*/ 2511029 w 8023328"/>
              <a:gd name="connsiteY3887" fmla="*/ 312900 h 2380521"/>
              <a:gd name="connsiteX3888" fmla="*/ 2499361 w 8023328"/>
              <a:gd name="connsiteY3888" fmla="*/ 298111 h 2380521"/>
              <a:gd name="connsiteX3889" fmla="*/ 2511029 w 8023328"/>
              <a:gd name="connsiteY3889" fmla="*/ 283322 h 2380521"/>
              <a:gd name="connsiteX3890" fmla="*/ 2439946 w 8023328"/>
              <a:gd name="connsiteY3890" fmla="*/ 283322 h 2380521"/>
              <a:gd name="connsiteX3891" fmla="*/ 2454732 w 8023328"/>
              <a:gd name="connsiteY3891" fmla="*/ 298111 h 2380521"/>
              <a:gd name="connsiteX3892" fmla="*/ 2439946 w 8023328"/>
              <a:gd name="connsiteY3892" fmla="*/ 312900 h 2380521"/>
              <a:gd name="connsiteX3893" fmla="*/ 2425156 w 8023328"/>
              <a:gd name="connsiteY3893" fmla="*/ 298111 h 2380521"/>
              <a:gd name="connsiteX3894" fmla="*/ 2439946 w 8023328"/>
              <a:gd name="connsiteY3894" fmla="*/ 283322 h 2380521"/>
              <a:gd name="connsiteX3895" fmla="*/ 2369110 w 8023328"/>
              <a:gd name="connsiteY3895" fmla="*/ 283322 h 2380521"/>
              <a:gd name="connsiteX3896" fmla="*/ 2383899 w 8023328"/>
              <a:gd name="connsiteY3896" fmla="*/ 298111 h 2380521"/>
              <a:gd name="connsiteX3897" fmla="*/ 2369110 w 8023328"/>
              <a:gd name="connsiteY3897" fmla="*/ 312900 h 2380521"/>
              <a:gd name="connsiteX3898" fmla="*/ 2354319 w 8023328"/>
              <a:gd name="connsiteY3898" fmla="*/ 298111 h 2380521"/>
              <a:gd name="connsiteX3899" fmla="*/ 2369110 w 8023328"/>
              <a:gd name="connsiteY3899" fmla="*/ 283322 h 2380521"/>
              <a:gd name="connsiteX3900" fmla="*/ 2298280 w 8023328"/>
              <a:gd name="connsiteY3900" fmla="*/ 283322 h 2380521"/>
              <a:gd name="connsiteX3901" fmla="*/ 2313068 w 8023328"/>
              <a:gd name="connsiteY3901" fmla="*/ 298111 h 2380521"/>
              <a:gd name="connsiteX3902" fmla="*/ 2298280 w 8023328"/>
              <a:gd name="connsiteY3902" fmla="*/ 312900 h 2380521"/>
              <a:gd name="connsiteX3903" fmla="*/ 2283490 w 8023328"/>
              <a:gd name="connsiteY3903" fmla="*/ 298111 h 2380521"/>
              <a:gd name="connsiteX3904" fmla="*/ 2298280 w 8023328"/>
              <a:gd name="connsiteY3904" fmla="*/ 283322 h 2380521"/>
              <a:gd name="connsiteX3905" fmla="*/ 2226517 w 8023328"/>
              <a:gd name="connsiteY3905" fmla="*/ 283322 h 2380521"/>
              <a:gd name="connsiteX3906" fmla="*/ 2238914 w 8023328"/>
              <a:gd name="connsiteY3906" fmla="*/ 298111 h 2380521"/>
              <a:gd name="connsiteX3907" fmla="*/ 2226517 w 8023328"/>
              <a:gd name="connsiteY3907" fmla="*/ 312900 h 2380521"/>
              <a:gd name="connsiteX3908" fmla="*/ 2212658 w 8023328"/>
              <a:gd name="connsiteY3908" fmla="*/ 298111 h 2380521"/>
              <a:gd name="connsiteX3909" fmla="*/ 2226517 w 8023328"/>
              <a:gd name="connsiteY3909" fmla="*/ 283322 h 2380521"/>
              <a:gd name="connsiteX3910" fmla="*/ 2155683 w 8023328"/>
              <a:gd name="connsiteY3910" fmla="*/ 283322 h 2380521"/>
              <a:gd name="connsiteX3911" fmla="*/ 2168081 w 8023328"/>
              <a:gd name="connsiteY3911" fmla="*/ 298111 h 2380521"/>
              <a:gd name="connsiteX3912" fmla="*/ 2155683 w 8023328"/>
              <a:gd name="connsiteY3912" fmla="*/ 312900 h 2380521"/>
              <a:gd name="connsiteX3913" fmla="*/ 2141827 w 8023328"/>
              <a:gd name="connsiteY3913" fmla="*/ 298111 h 2380521"/>
              <a:gd name="connsiteX3914" fmla="*/ 2155683 w 8023328"/>
              <a:gd name="connsiteY3914" fmla="*/ 283322 h 2380521"/>
              <a:gd name="connsiteX3915" fmla="*/ 2084849 w 8023328"/>
              <a:gd name="connsiteY3915" fmla="*/ 283322 h 2380521"/>
              <a:gd name="connsiteX3916" fmla="*/ 2097248 w 8023328"/>
              <a:gd name="connsiteY3916" fmla="*/ 298111 h 2380521"/>
              <a:gd name="connsiteX3917" fmla="*/ 2084849 w 8023328"/>
              <a:gd name="connsiteY3917" fmla="*/ 312900 h 2380521"/>
              <a:gd name="connsiteX3918" fmla="*/ 2070994 w 8023328"/>
              <a:gd name="connsiteY3918" fmla="*/ 298111 h 2380521"/>
              <a:gd name="connsiteX3919" fmla="*/ 2084849 w 8023328"/>
              <a:gd name="connsiteY3919" fmla="*/ 283322 h 2380521"/>
              <a:gd name="connsiteX3920" fmla="*/ 2011835 w 8023328"/>
              <a:gd name="connsiteY3920" fmla="*/ 283322 h 2380521"/>
              <a:gd name="connsiteX3921" fmla="*/ 2026421 w 8023328"/>
              <a:gd name="connsiteY3921" fmla="*/ 298111 h 2380521"/>
              <a:gd name="connsiteX3922" fmla="*/ 2011835 w 8023328"/>
              <a:gd name="connsiteY3922" fmla="*/ 312900 h 2380521"/>
              <a:gd name="connsiteX3923" fmla="*/ 2000168 w 8023328"/>
              <a:gd name="connsiteY3923" fmla="*/ 298111 h 2380521"/>
              <a:gd name="connsiteX3924" fmla="*/ 2011835 w 8023328"/>
              <a:gd name="connsiteY3924" fmla="*/ 283322 h 2380521"/>
              <a:gd name="connsiteX3925" fmla="*/ 1938362 w 8023328"/>
              <a:gd name="connsiteY3925" fmla="*/ 283322 h 2380521"/>
              <a:gd name="connsiteX3926" fmla="*/ 1952222 w 8023328"/>
              <a:gd name="connsiteY3926" fmla="*/ 298111 h 2380521"/>
              <a:gd name="connsiteX3927" fmla="*/ 1938362 w 8023328"/>
              <a:gd name="connsiteY3927" fmla="*/ 312900 h 2380521"/>
              <a:gd name="connsiteX3928" fmla="*/ 1925968 w 8023328"/>
              <a:gd name="connsiteY3928" fmla="*/ 298111 h 2380521"/>
              <a:gd name="connsiteX3929" fmla="*/ 1938362 w 8023328"/>
              <a:gd name="connsiteY3929" fmla="*/ 283322 h 2380521"/>
              <a:gd name="connsiteX3930" fmla="*/ 1867527 w 8023328"/>
              <a:gd name="connsiteY3930" fmla="*/ 283322 h 2380521"/>
              <a:gd name="connsiteX3931" fmla="*/ 1881384 w 8023328"/>
              <a:gd name="connsiteY3931" fmla="*/ 298111 h 2380521"/>
              <a:gd name="connsiteX3932" fmla="*/ 1867527 w 8023328"/>
              <a:gd name="connsiteY3932" fmla="*/ 312900 h 2380521"/>
              <a:gd name="connsiteX3933" fmla="*/ 1855129 w 8023328"/>
              <a:gd name="connsiteY3933" fmla="*/ 298111 h 2380521"/>
              <a:gd name="connsiteX3934" fmla="*/ 1867527 w 8023328"/>
              <a:gd name="connsiteY3934" fmla="*/ 283322 h 2380521"/>
              <a:gd name="connsiteX3935" fmla="*/ 1799085 w 8023328"/>
              <a:gd name="connsiteY3935" fmla="*/ 283322 h 2380521"/>
              <a:gd name="connsiteX3936" fmla="*/ 1813876 w 8023328"/>
              <a:gd name="connsiteY3936" fmla="*/ 298111 h 2380521"/>
              <a:gd name="connsiteX3937" fmla="*/ 1799085 w 8023328"/>
              <a:gd name="connsiteY3937" fmla="*/ 312900 h 2380521"/>
              <a:gd name="connsiteX3938" fmla="*/ 1784300 w 8023328"/>
              <a:gd name="connsiteY3938" fmla="*/ 298111 h 2380521"/>
              <a:gd name="connsiteX3939" fmla="*/ 1799085 w 8023328"/>
              <a:gd name="connsiteY3939" fmla="*/ 283322 h 2380521"/>
              <a:gd name="connsiteX3940" fmla="*/ 1728262 w 8023328"/>
              <a:gd name="connsiteY3940" fmla="*/ 283322 h 2380521"/>
              <a:gd name="connsiteX3941" fmla="*/ 1743052 w 8023328"/>
              <a:gd name="connsiteY3941" fmla="*/ 298111 h 2380521"/>
              <a:gd name="connsiteX3942" fmla="*/ 1728262 w 8023328"/>
              <a:gd name="connsiteY3942" fmla="*/ 312900 h 2380521"/>
              <a:gd name="connsiteX3943" fmla="*/ 1713472 w 8023328"/>
              <a:gd name="connsiteY3943" fmla="*/ 298111 h 2380521"/>
              <a:gd name="connsiteX3944" fmla="*/ 1728262 w 8023328"/>
              <a:gd name="connsiteY3944" fmla="*/ 283322 h 2380521"/>
              <a:gd name="connsiteX3945" fmla="*/ 1656498 w 8023328"/>
              <a:gd name="connsiteY3945" fmla="*/ 283322 h 2380521"/>
              <a:gd name="connsiteX3946" fmla="*/ 1668897 w 8023328"/>
              <a:gd name="connsiteY3946" fmla="*/ 298111 h 2380521"/>
              <a:gd name="connsiteX3947" fmla="*/ 1656498 w 8023328"/>
              <a:gd name="connsiteY3947" fmla="*/ 312900 h 2380521"/>
              <a:gd name="connsiteX3948" fmla="*/ 1642650 w 8023328"/>
              <a:gd name="connsiteY3948" fmla="*/ 298111 h 2380521"/>
              <a:gd name="connsiteX3949" fmla="*/ 1656498 w 8023328"/>
              <a:gd name="connsiteY3949" fmla="*/ 283322 h 2380521"/>
              <a:gd name="connsiteX3950" fmla="*/ 1582299 w 8023328"/>
              <a:gd name="connsiteY3950" fmla="*/ 283322 h 2380521"/>
              <a:gd name="connsiteX3951" fmla="*/ 1594704 w 8023328"/>
              <a:gd name="connsiteY3951" fmla="*/ 298111 h 2380521"/>
              <a:gd name="connsiteX3952" fmla="*/ 1582299 w 8023328"/>
              <a:gd name="connsiteY3952" fmla="*/ 312900 h 2380521"/>
              <a:gd name="connsiteX3953" fmla="*/ 1568441 w 8023328"/>
              <a:gd name="connsiteY3953" fmla="*/ 298111 h 2380521"/>
              <a:gd name="connsiteX3954" fmla="*/ 1582299 w 8023328"/>
              <a:gd name="connsiteY3954" fmla="*/ 283322 h 2380521"/>
              <a:gd name="connsiteX3955" fmla="*/ 1512198 w 8023328"/>
              <a:gd name="connsiteY3955" fmla="*/ 283322 h 2380521"/>
              <a:gd name="connsiteX3956" fmla="*/ 1523865 w 8023328"/>
              <a:gd name="connsiteY3956" fmla="*/ 298111 h 2380521"/>
              <a:gd name="connsiteX3957" fmla="*/ 1512198 w 8023328"/>
              <a:gd name="connsiteY3957" fmla="*/ 312900 h 2380521"/>
              <a:gd name="connsiteX3958" fmla="*/ 1497612 w 8023328"/>
              <a:gd name="connsiteY3958" fmla="*/ 298111 h 2380521"/>
              <a:gd name="connsiteX3959" fmla="*/ 1512198 w 8023328"/>
              <a:gd name="connsiteY3959" fmla="*/ 283322 h 2380521"/>
              <a:gd name="connsiteX3960" fmla="*/ 1439173 w 8023328"/>
              <a:gd name="connsiteY3960" fmla="*/ 283322 h 2380521"/>
              <a:gd name="connsiteX3961" fmla="*/ 1453026 w 8023328"/>
              <a:gd name="connsiteY3961" fmla="*/ 298111 h 2380521"/>
              <a:gd name="connsiteX3962" fmla="*/ 1439173 w 8023328"/>
              <a:gd name="connsiteY3962" fmla="*/ 312900 h 2380521"/>
              <a:gd name="connsiteX3963" fmla="*/ 1426777 w 8023328"/>
              <a:gd name="connsiteY3963" fmla="*/ 298111 h 2380521"/>
              <a:gd name="connsiteX3964" fmla="*/ 1439173 w 8023328"/>
              <a:gd name="connsiteY3964" fmla="*/ 283322 h 2380521"/>
              <a:gd name="connsiteX3965" fmla="*/ 1368347 w 8023328"/>
              <a:gd name="connsiteY3965" fmla="*/ 283322 h 2380521"/>
              <a:gd name="connsiteX3966" fmla="*/ 1382200 w 8023328"/>
              <a:gd name="connsiteY3966" fmla="*/ 298111 h 2380521"/>
              <a:gd name="connsiteX3967" fmla="*/ 1368347 w 8023328"/>
              <a:gd name="connsiteY3967" fmla="*/ 312900 h 2380521"/>
              <a:gd name="connsiteX3968" fmla="*/ 1355949 w 8023328"/>
              <a:gd name="connsiteY3968" fmla="*/ 298111 h 2380521"/>
              <a:gd name="connsiteX3969" fmla="*/ 1368347 w 8023328"/>
              <a:gd name="connsiteY3969" fmla="*/ 283322 h 2380521"/>
              <a:gd name="connsiteX3970" fmla="*/ 1297518 w 8023328"/>
              <a:gd name="connsiteY3970" fmla="*/ 283322 h 2380521"/>
              <a:gd name="connsiteX3971" fmla="*/ 1311374 w 8023328"/>
              <a:gd name="connsiteY3971" fmla="*/ 298111 h 2380521"/>
              <a:gd name="connsiteX3972" fmla="*/ 1297518 w 8023328"/>
              <a:gd name="connsiteY3972" fmla="*/ 312900 h 2380521"/>
              <a:gd name="connsiteX3973" fmla="*/ 1285121 w 8023328"/>
              <a:gd name="connsiteY3973" fmla="*/ 298111 h 2380521"/>
              <a:gd name="connsiteX3974" fmla="*/ 1297518 w 8023328"/>
              <a:gd name="connsiteY3974" fmla="*/ 283322 h 2380521"/>
              <a:gd name="connsiteX3975" fmla="*/ 1154890 w 8023328"/>
              <a:gd name="connsiteY3975" fmla="*/ 283322 h 2380521"/>
              <a:gd name="connsiteX3976" fmla="*/ 1169683 w 8023328"/>
              <a:gd name="connsiteY3976" fmla="*/ 295719 h 2380521"/>
              <a:gd name="connsiteX3977" fmla="*/ 1154890 w 8023328"/>
              <a:gd name="connsiteY3977" fmla="*/ 309576 h 2380521"/>
              <a:gd name="connsiteX3978" fmla="*/ 1140101 w 8023328"/>
              <a:gd name="connsiteY3978" fmla="*/ 295719 h 2380521"/>
              <a:gd name="connsiteX3979" fmla="*/ 1154890 w 8023328"/>
              <a:gd name="connsiteY3979" fmla="*/ 283322 h 2380521"/>
              <a:gd name="connsiteX3980" fmla="*/ 1084059 w 8023328"/>
              <a:gd name="connsiteY3980" fmla="*/ 283322 h 2380521"/>
              <a:gd name="connsiteX3981" fmla="*/ 1098847 w 8023328"/>
              <a:gd name="connsiteY3981" fmla="*/ 295719 h 2380521"/>
              <a:gd name="connsiteX3982" fmla="*/ 1084059 w 8023328"/>
              <a:gd name="connsiteY3982" fmla="*/ 309576 h 2380521"/>
              <a:gd name="connsiteX3983" fmla="*/ 1069272 w 8023328"/>
              <a:gd name="connsiteY3983" fmla="*/ 295719 h 2380521"/>
              <a:gd name="connsiteX3984" fmla="*/ 1084059 w 8023328"/>
              <a:gd name="connsiteY3984" fmla="*/ 283322 h 2380521"/>
              <a:gd name="connsiteX3985" fmla="*/ 1013024 w 8023328"/>
              <a:gd name="connsiteY3985" fmla="*/ 283322 h 2380521"/>
              <a:gd name="connsiteX3986" fmla="*/ 1024691 w 8023328"/>
              <a:gd name="connsiteY3986" fmla="*/ 295719 h 2380521"/>
              <a:gd name="connsiteX3987" fmla="*/ 1013024 w 8023328"/>
              <a:gd name="connsiteY3987" fmla="*/ 309576 h 2380521"/>
              <a:gd name="connsiteX3988" fmla="*/ 998442 w 8023328"/>
              <a:gd name="connsiteY3988" fmla="*/ 295719 h 2380521"/>
              <a:gd name="connsiteX3989" fmla="*/ 1013024 w 8023328"/>
              <a:gd name="connsiteY3989" fmla="*/ 283322 h 2380521"/>
              <a:gd name="connsiteX3990" fmla="*/ 941467 w 8023328"/>
              <a:gd name="connsiteY3990" fmla="*/ 283322 h 2380521"/>
              <a:gd name="connsiteX3991" fmla="*/ 953869 w 8023328"/>
              <a:gd name="connsiteY3991" fmla="*/ 295719 h 2380521"/>
              <a:gd name="connsiteX3992" fmla="*/ 941467 w 8023328"/>
              <a:gd name="connsiteY3992" fmla="*/ 309576 h 2380521"/>
              <a:gd name="connsiteX3993" fmla="*/ 927612 w 8023328"/>
              <a:gd name="connsiteY3993" fmla="*/ 295719 h 2380521"/>
              <a:gd name="connsiteX3994" fmla="*/ 941467 w 8023328"/>
              <a:gd name="connsiteY3994" fmla="*/ 283322 h 2380521"/>
              <a:gd name="connsiteX3995" fmla="*/ 3299102 w 8023328"/>
              <a:gd name="connsiteY3995" fmla="*/ 212492 h 2380521"/>
              <a:gd name="connsiteX3996" fmla="*/ 3311499 w 8023328"/>
              <a:gd name="connsiteY3996" fmla="*/ 226348 h 2380521"/>
              <a:gd name="connsiteX3997" fmla="*/ 3299102 w 8023328"/>
              <a:gd name="connsiteY3997" fmla="*/ 238746 h 2380521"/>
              <a:gd name="connsiteX3998" fmla="*/ 3285245 w 8023328"/>
              <a:gd name="connsiteY3998" fmla="*/ 226348 h 2380521"/>
              <a:gd name="connsiteX3999" fmla="*/ 3299102 w 8023328"/>
              <a:gd name="connsiteY3999" fmla="*/ 212492 h 2380521"/>
              <a:gd name="connsiteX4000" fmla="*/ 3226811 w 8023328"/>
              <a:gd name="connsiteY4000" fmla="*/ 212492 h 2380521"/>
              <a:gd name="connsiteX4001" fmla="*/ 3240667 w 8023328"/>
              <a:gd name="connsiteY4001" fmla="*/ 226348 h 2380521"/>
              <a:gd name="connsiteX4002" fmla="*/ 3226811 w 8023328"/>
              <a:gd name="connsiteY4002" fmla="*/ 238746 h 2380521"/>
              <a:gd name="connsiteX4003" fmla="*/ 3214412 w 8023328"/>
              <a:gd name="connsiteY4003" fmla="*/ 226348 h 2380521"/>
              <a:gd name="connsiteX4004" fmla="*/ 3226811 w 8023328"/>
              <a:gd name="connsiteY4004" fmla="*/ 212492 h 2380521"/>
              <a:gd name="connsiteX4005" fmla="*/ 3152608 w 8023328"/>
              <a:gd name="connsiteY4005" fmla="*/ 212492 h 2380521"/>
              <a:gd name="connsiteX4006" fmla="*/ 3166462 w 8023328"/>
              <a:gd name="connsiteY4006" fmla="*/ 226348 h 2380521"/>
              <a:gd name="connsiteX4007" fmla="*/ 3152608 w 8023328"/>
              <a:gd name="connsiteY4007" fmla="*/ 238746 h 2380521"/>
              <a:gd name="connsiteX4008" fmla="*/ 3140211 w 8023328"/>
              <a:gd name="connsiteY4008" fmla="*/ 226348 h 2380521"/>
              <a:gd name="connsiteX4009" fmla="*/ 3152608 w 8023328"/>
              <a:gd name="connsiteY4009" fmla="*/ 212492 h 2380521"/>
              <a:gd name="connsiteX4010" fmla="*/ 3081775 w 8023328"/>
              <a:gd name="connsiteY4010" fmla="*/ 212492 h 2380521"/>
              <a:gd name="connsiteX4011" fmla="*/ 3095628 w 8023328"/>
              <a:gd name="connsiteY4011" fmla="*/ 226348 h 2380521"/>
              <a:gd name="connsiteX4012" fmla="*/ 3081775 w 8023328"/>
              <a:gd name="connsiteY4012" fmla="*/ 238746 h 2380521"/>
              <a:gd name="connsiteX4013" fmla="*/ 3069375 w 8023328"/>
              <a:gd name="connsiteY4013" fmla="*/ 226348 h 2380521"/>
              <a:gd name="connsiteX4014" fmla="*/ 3081775 w 8023328"/>
              <a:gd name="connsiteY4014" fmla="*/ 212492 h 2380521"/>
              <a:gd name="connsiteX4015" fmla="*/ 3013720 w 8023328"/>
              <a:gd name="connsiteY4015" fmla="*/ 212492 h 2380521"/>
              <a:gd name="connsiteX4016" fmla="*/ 3028140 w 8023328"/>
              <a:gd name="connsiteY4016" fmla="*/ 226348 h 2380521"/>
              <a:gd name="connsiteX4017" fmla="*/ 3013720 w 8023328"/>
              <a:gd name="connsiteY4017" fmla="*/ 238746 h 2380521"/>
              <a:gd name="connsiteX4018" fmla="*/ 2998542 w 8023328"/>
              <a:gd name="connsiteY4018" fmla="*/ 226348 h 2380521"/>
              <a:gd name="connsiteX4019" fmla="*/ 3013720 w 8023328"/>
              <a:gd name="connsiteY4019" fmla="*/ 212492 h 2380521"/>
              <a:gd name="connsiteX4020" fmla="*/ 2942497 w 8023328"/>
              <a:gd name="connsiteY4020" fmla="*/ 212492 h 2380521"/>
              <a:gd name="connsiteX4021" fmla="*/ 2957293 w 8023328"/>
              <a:gd name="connsiteY4021" fmla="*/ 226348 h 2380521"/>
              <a:gd name="connsiteX4022" fmla="*/ 2942497 w 8023328"/>
              <a:gd name="connsiteY4022" fmla="*/ 238746 h 2380521"/>
              <a:gd name="connsiteX4023" fmla="*/ 2927716 w 8023328"/>
              <a:gd name="connsiteY4023" fmla="*/ 226348 h 2380521"/>
              <a:gd name="connsiteX4024" fmla="*/ 2942497 w 8023328"/>
              <a:gd name="connsiteY4024" fmla="*/ 212492 h 2380521"/>
              <a:gd name="connsiteX4025" fmla="*/ 2867363 w 8023328"/>
              <a:gd name="connsiteY4025" fmla="*/ 212492 h 2380521"/>
              <a:gd name="connsiteX4026" fmla="*/ 2879765 w 8023328"/>
              <a:gd name="connsiteY4026" fmla="*/ 226348 h 2380521"/>
              <a:gd name="connsiteX4027" fmla="*/ 2867363 w 8023328"/>
              <a:gd name="connsiteY4027" fmla="*/ 238746 h 2380521"/>
              <a:gd name="connsiteX4028" fmla="*/ 2853510 w 8023328"/>
              <a:gd name="connsiteY4028" fmla="*/ 226348 h 2380521"/>
              <a:gd name="connsiteX4029" fmla="*/ 2867363 w 8023328"/>
              <a:gd name="connsiteY4029" fmla="*/ 212492 h 2380521"/>
              <a:gd name="connsiteX4030" fmla="*/ 2796538 w 8023328"/>
              <a:gd name="connsiteY4030" fmla="*/ 212492 h 2380521"/>
              <a:gd name="connsiteX4031" fmla="*/ 2808934 w 8023328"/>
              <a:gd name="connsiteY4031" fmla="*/ 226348 h 2380521"/>
              <a:gd name="connsiteX4032" fmla="*/ 2796538 w 8023328"/>
              <a:gd name="connsiteY4032" fmla="*/ 238746 h 2380521"/>
              <a:gd name="connsiteX4033" fmla="*/ 2782680 w 8023328"/>
              <a:gd name="connsiteY4033" fmla="*/ 226348 h 2380521"/>
              <a:gd name="connsiteX4034" fmla="*/ 2796538 w 8023328"/>
              <a:gd name="connsiteY4034" fmla="*/ 212492 h 2380521"/>
              <a:gd name="connsiteX4035" fmla="*/ 2725698 w 8023328"/>
              <a:gd name="connsiteY4035" fmla="*/ 212492 h 2380521"/>
              <a:gd name="connsiteX4036" fmla="*/ 2738102 w 8023328"/>
              <a:gd name="connsiteY4036" fmla="*/ 226348 h 2380521"/>
              <a:gd name="connsiteX4037" fmla="*/ 2725698 w 8023328"/>
              <a:gd name="connsiteY4037" fmla="*/ 238746 h 2380521"/>
              <a:gd name="connsiteX4038" fmla="*/ 2711852 w 8023328"/>
              <a:gd name="connsiteY4038" fmla="*/ 226348 h 2380521"/>
              <a:gd name="connsiteX4039" fmla="*/ 2725698 w 8023328"/>
              <a:gd name="connsiteY4039" fmla="*/ 212492 h 2380521"/>
              <a:gd name="connsiteX4040" fmla="*/ 2653420 w 8023328"/>
              <a:gd name="connsiteY4040" fmla="*/ 212492 h 2380521"/>
              <a:gd name="connsiteX4041" fmla="*/ 2667273 w 8023328"/>
              <a:gd name="connsiteY4041" fmla="*/ 226348 h 2380521"/>
              <a:gd name="connsiteX4042" fmla="*/ 2653420 w 8023328"/>
              <a:gd name="connsiteY4042" fmla="*/ 238746 h 2380521"/>
              <a:gd name="connsiteX4043" fmla="*/ 2641021 w 8023328"/>
              <a:gd name="connsiteY4043" fmla="*/ 226348 h 2380521"/>
              <a:gd name="connsiteX4044" fmla="*/ 2653420 w 8023328"/>
              <a:gd name="connsiteY4044" fmla="*/ 212492 h 2380521"/>
              <a:gd name="connsiteX4045" fmla="*/ 2582586 w 8023328"/>
              <a:gd name="connsiteY4045" fmla="*/ 212492 h 2380521"/>
              <a:gd name="connsiteX4046" fmla="*/ 2596439 w 8023328"/>
              <a:gd name="connsiteY4046" fmla="*/ 226348 h 2380521"/>
              <a:gd name="connsiteX4047" fmla="*/ 2582586 w 8023328"/>
              <a:gd name="connsiteY4047" fmla="*/ 238746 h 2380521"/>
              <a:gd name="connsiteX4048" fmla="*/ 2570189 w 8023328"/>
              <a:gd name="connsiteY4048" fmla="*/ 226348 h 2380521"/>
              <a:gd name="connsiteX4049" fmla="*/ 2582586 w 8023328"/>
              <a:gd name="connsiteY4049" fmla="*/ 212492 h 2380521"/>
              <a:gd name="connsiteX4050" fmla="*/ 2511029 w 8023328"/>
              <a:gd name="connsiteY4050" fmla="*/ 212492 h 2380521"/>
              <a:gd name="connsiteX4051" fmla="*/ 2525616 w 8023328"/>
              <a:gd name="connsiteY4051" fmla="*/ 226348 h 2380521"/>
              <a:gd name="connsiteX4052" fmla="*/ 2511029 w 8023328"/>
              <a:gd name="connsiteY4052" fmla="*/ 238746 h 2380521"/>
              <a:gd name="connsiteX4053" fmla="*/ 2499364 w 8023328"/>
              <a:gd name="connsiteY4053" fmla="*/ 226348 h 2380521"/>
              <a:gd name="connsiteX4054" fmla="*/ 2511029 w 8023328"/>
              <a:gd name="connsiteY4054" fmla="*/ 212492 h 2380521"/>
              <a:gd name="connsiteX4055" fmla="*/ 2439946 w 8023328"/>
              <a:gd name="connsiteY4055" fmla="*/ 212492 h 2380521"/>
              <a:gd name="connsiteX4056" fmla="*/ 2454732 w 8023328"/>
              <a:gd name="connsiteY4056" fmla="*/ 226348 h 2380521"/>
              <a:gd name="connsiteX4057" fmla="*/ 2439946 w 8023328"/>
              <a:gd name="connsiteY4057" fmla="*/ 238746 h 2380521"/>
              <a:gd name="connsiteX4058" fmla="*/ 2425156 w 8023328"/>
              <a:gd name="connsiteY4058" fmla="*/ 226348 h 2380521"/>
              <a:gd name="connsiteX4059" fmla="*/ 2439946 w 8023328"/>
              <a:gd name="connsiteY4059" fmla="*/ 212492 h 2380521"/>
              <a:gd name="connsiteX4060" fmla="*/ 2369110 w 8023328"/>
              <a:gd name="connsiteY4060" fmla="*/ 212492 h 2380521"/>
              <a:gd name="connsiteX4061" fmla="*/ 2383900 w 8023328"/>
              <a:gd name="connsiteY4061" fmla="*/ 226348 h 2380521"/>
              <a:gd name="connsiteX4062" fmla="*/ 2369110 w 8023328"/>
              <a:gd name="connsiteY4062" fmla="*/ 238746 h 2380521"/>
              <a:gd name="connsiteX4063" fmla="*/ 2354323 w 8023328"/>
              <a:gd name="connsiteY4063" fmla="*/ 226348 h 2380521"/>
              <a:gd name="connsiteX4064" fmla="*/ 2369110 w 8023328"/>
              <a:gd name="connsiteY4064" fmla="*/ 212492 h 2380521"/>
              <a:gd name="connsiteX4065" fmla="*/ 2298283 w 8023328"/>
              <a:gd name="connsiteY4065" fmla="*/ 212492 h 2380521"/>
              <a:gd name="connsiteX4066" fmla="*/ 2313070 w 8023328"/>
              <a:gd name="connsiteY4066" fmla="*/ 227280 h 2380521"/>
              <a:gd name="connsiteX4067" fmla="*/ 2298283 w 8023328"/>
              <a:gd name="connsiteY4067" fmla="*/ 242069 h 2380521"/>
              <a:gd name="connsiteX4068" fmla="*/ 2283493 w 8023328"/>
              <a:gd name="connsiteY4068" fmla="*/ 227280 h 2380521"/>
              <a:gd name="connsiteX4069" fmla="*/ 2298283 w 8023328"/>
              <a:gd name="connsiteY4069" fmla="*/ 212492 h 2380521"/>
              <a:gd name="connsiteX4070" fmla="*/ 2226517 w 8023328"/>
              <a:gd name="connsiteY4070" fmla="*/ 212492 h 2380521"/>
              <a:gd name="connsiteX4071" fmla="*/ 2238916 w 8023328"/>
              <a:gd name="connsiteY4071" fmla="*/ 227280 h 2380521"/>
              <a:gd name="connsiteX4072" fmla="*/ 2226517 w 8023328"/>
              <a:gd name="connsiteY4072" fmla="*/ 242069 h 2380521"/>
              <a:gd name="connsiteX4073" fmla="*/ 2212659 w 8023328"/>
              <a:gd name="connsiteY4073" fmla="*/ 227280 h 2380521"/>
              <a:gd name="connsiteX4074" fmla="*/ 2226517 w 8023328"/>
              <a:gd name="connsiteY4074" fmla="*/ 212492 h 2380521"/>
              <a:gd name="connsiteX4075" fmla="*/ 2155683 w 8023328"/>
              <a:gd name="connsiteY4075" fmla="*/ 212492 h 2380521"/>
              <a:gd name="connsiteX4076" fmla="*/ 2168081 w 8023328"/>
              <a:gd name="connsiteY4076" fmla="*/ 227280 h 2380521"/>
              <a:gd name="connsiteX4077" fmla="*/ 2155683 w 8023328"/>
              <a:gd name="connsiteY4077" fmla="*/ 242069 h 2380521"/>
              <a:gd name="connsiteX4078" fmla="*/ 2141827 w 8023328"/>
              <a:gd name="connsiteY4078" fmla="*/ 227280 h 2380521"/>
              <a:gd name="connsiteX4079" fmla="*/ 2155683 w 8023328"/>
              <a:gd name="connsiteY4079" fmla="*/ 212492 h 2380521"/>
              <a:gd name="connsiteX4080" fmla="*/ 2084851 w 8023328"/>
              <a:gd name="connsiteY4080" fmla="*/ 212492 h 2380521"/>
              <a:gd name="connsiteX4081" fmla="*/ 2097249 w 8023328"/>
              <a:gd name="connsiteY4081" fmla="*/ 227280 h 2380521"/>
              <a:gd name="connsiteX4082" fmla="*/ 2084851 w 8023328"/>
              <a:gd name="connsiteY4082" fmla="*/ 242069 h 2380521"/>
              <a:gd name="connsiteX4083" fmla="*/ 2070995 w 8023328"/>
              <a:gd name="connsiteY4083" fmla="*/ 227280 h 2380521"/>
              <a:gd name="connsiteX4084" fmla="*/ 2084851 w 8023328"/>
              <a:gd name="connsiteY4084" fmla="*/ 212492 h 2380521"/>
              <a:gd name="connsiteX4085" fmla="*/ 2011835 w 8023328"/>
              <a:gd name="connsiteY4085" fmla="*/ 212492 h 2380521"/>
              <a:gd name="connsiteX4086" fmla="*/ 2026421 w 8023328"/>
              <a:gd name="connsiteY4086" fmla="*/ 227280 h 2380521"/>
              <a:gd name="connsiteX4087" fmla="*/ 2011835 w 8023328"/>
              <a:gd name="connsiteY4087" fmla="*/ 242069 h 2380521"/>
              <a:gd name="connsiteX4088" fmla="*/ 2000168 w 8023328"/>
              <a:gd name="connsiteY4088" fmla="*/ 227280 h 2380521"/>
              <a:gd name="connsiteX4089" fmla="*/ 2011835 w 8023328"/>
              <a:gd name="connsiteY4089" fmla="*/ 212492 h 2380521"/>
              <a:gd name="connsiteX4090" fmla="*/ 1938362 w 8023328"/>
              <a:gd name="connsiteY4090" fmla="*/ 212492 h 2380521"/>
              <a:gd name="connsiteX4091" fmla="*/ 1952222 w 8023328"/>
              <a:gd name="connsiteY4091" fmla="*/ 227280 h 2380521"/>
              <a:gd name="connsiteX4092" fmla="*/ 1938362 w 8023328"/>
              <a:gd name="connsiteY4092" fmla="*/ 242069 h 2380521"/>
              <a:gd name="connsiteX4093" fmla="*/ 1925971 w 8023328"/>
              <a:gd name="connsiteY4093" fmla="*/ 227280 h 2380521"/>
              <a:gd name="connsiteX4094" fmla="*/ 1938362 w 8023328"/>
              <a:gd name="connsiteY4094" fmla="*/ 212492 h 2380521"/>
              <a:gd name="connsiteX4095" fmla="*/ 1867530 w 8023328"/>
              <a:gd name="connsiteY4095" fmla="*/ 212492 h 2380521"/>
              <a:gd name="connsiteX4096" fmla="*/ 1881387 w 8023328"/>
              <a:gd name="connsiteY4096" fmla="*/ 227280 h 2380521"/>
              <a:gd name="connsiteX4097" fmla="*/ 1867530 w 8023328"/>
              <a:gd name="connsiteY4097" fmla="*/ 242069 h 2380521"/>
              <a:gd name="connsiteX4098" fmla="*/ 1855129 w 8023328"/>
              <a:gd name="connsiteY4098" fmla="*/ 227280 h 2380521"/>
              <a:gd name="connsiteX4099" fmla="*/ 1867530 w 8023328"/>
              <a:gd name="connsiteY4099" fmla="*/ 212492 h 2380521"/>
              <a:gd name="connsiteX4100" fmla="*/ 1799087 w 8023328"/>
              <a:gd name="connsiteY4100" fmla="*/ 212492 h 2380521"/>
              <a:gd name="connsiteX4101" fmla="*/ 1813879 w 8023328"/>
              <a:gd name="connsiteY4101" fmla="*/ 227280 h 2380521"/>
              <a:gd name="connsiteX4102" fmla="*/ 1799087 w 8023328"/>
              <a:gd name="connsiteY4102" fmla="*/ 242069 h 2380521"/>
              <a:gd name="connsiteX4103" fmla="*/ 1784303 w 8023328"/>
              <a:gd name="connsiteY4103" fmla="*/ 227280 h 2380521"/>
              <a:gd name="connsiteX4104" fmla="*/ 1799087 w 8023328"/>
              <a:gd name="connsiteY4104" fmla="*/ 212492 h 2380521"/>
              <a:gd name="connsiteX4105" fmla="*/ 1728262 w 8023328"/>
              <a:gd name="connsiteY4105" fmla="*/ 212492 h 2380521"/>
              <a:gd name="connsiteX4106" fmla="*/ 1743052 w 8023328"/>
              <a:gd name="connsiteY4106" fmla="*/ 227280 h 2380521"/>
              <a:gd name="connsiteX4107" fmla="*/ 1728262 w 8023328"/>
              <a:gd name="connsiteY4107" fmla="*/ 242069 h 2380521"/>
              <a:gd name="connsiteX4108" fmla="*/ 1713472 w 8023328"/>
              <a:gd name="connsiteY4108" fmla="*/ 227280 h 2380521"/>
              <a:gd name="connsiteX4109" fmla="*/ 1728262 w 8023328"/>
              <a:gd name="connsiteY4109" fmla="*/ 212492 h 2380521"/>
              <a:gd name="connsiteX4110" fmla="*/ 1656498 w 8023328"/>
              <a:gd name="connsiteY4110" fmla="*/ 212492 h 2380521"/>
              <a:gd name="connsiteX4111" fmla="*/ 1668900 w 8023328"/>
              <a:gd name="connsiteY4111" fmla="*/ 227280 h 2380521"/>
              <a:gd name="connsiteX4112" fmla="*/ 1656498 w 8023328"/>
              <a:gd name="connsiteY4112" fmla="*/ 242069 h 2380521"/>
              <a:gd name="connsiteX4113" fmla="*/ 1642655 w 8023328"/>
              <a:gd name="connsiteY4113" fmla="*/ 227280 h 2380521"/>
              <a:gd name="connsiteX4114" fmla="*/ 1656498 w 8023328"/>
              <a:gd name="connsiteY4114" fmla="*/ 212492 h 2380521"/>
              <a:gd name="connsiteX4115" fmla="*/ 1582299 w 8023328"/>
              <a:gd name="connsiteY4115" fmla="*/ 212492 h 2380521"/>
              <a:gd name="connsiteX4116" fmla="*/ 1594704 w 8023328"/>
              <a:gd name="connsiteY4116" fmla="*/ 227280 h 2380521"/>
              <a:gd name="connsiteX4117" fmla="*/ 1582299 w 8023328"/>
              <a:gd name="connsiteY4117" fmla="*/ 242069 h 2380521"/>
              <a:gd name="connsiteX4118" fmla="*/ 1568441 w 8023328"/>
              <a:gd name="connsiteY4118" fmla="*/ 227280 h 2380521"/>
              <a:gd name="connsiteX4119" fmla="*/ 1582299 w 8023328"/>
              <a:gd name="connsiteY4119" fmla="*/ 212492 h 2380521"/>
              <a:gd name="connsiteX4120" fmla="*/ 1512198 w 8023328"/>
              <a:gd name="connsiteY4120" fmla="*/ 212492 h 2380521"/>
              <a:gd name="connsiteX4121" fmla="*/ 1523867 w 8023328"/>
              <a:gd name="connsiteY4121" fmla="*/ 227280 h 2380521"/>
              <a:gd name="connsiteX4122" fmla="*/ 1512198 w 8023328"/>
              <a:gd name="connsiteY4122" fmla="*/ 242069 h 2380521"/>
              <a:gd name="connsiteX4123" fmla="*/ 1497612 w 8023328"/>
              <a:gd name="connsiteY4123" fmla="*/ 227280 h 2380521"/>
              <a:gd name="connsiteX4124" fmla="*/ 1512198 w 8023328"/>
              <a:gd name="connsiteY4124" fmla="*/ 212492 h 2380521"/>
              <a:gd name="connsiteX4125" fmla="*/ 1439173 w 8023328"/>
              <a:gd name="connsiteY4125" fmla="*/ 212492 h 2380521"/>
              <a:gd name="connsiteX4126" fmla="*/ 1453026 w 8023328"/>
              <a:gd name="connsiteY4126" fmla="*/ 227280 h 2380521"/>
              <a:gd name="connsiteX4127" fmla="*/ 1439173 w 8023328"/>
              <a:gd name="connsiteY4127" fmla="*/ 242069 h 2380521"/>
              <a:gd name="connsiteX4128" fmla="*/ 1426777 w 8023328"/>
              <a:gd name="connsiteY4128" fmla="*/ 227280 h 2380521"/>
              <a:gd name="connsiteX4129" fmla="*/ 1439173 w 8023328"/>
              <a:gd name="connsiteY4129" fmla="*/ 212492 h 2380521"/>
              <a:gd name="connsiteX4130" fmla="*/ 1368349 w 8023328"/>
              <a:gd name="connsiteY4130" fmla="*/ 212492 h 2380521"/>
              <a:gd name="connsiteX4131" fmla="*/ 1382203 w 8023328"/>
              <a:gd name="connsiteY4131" fmla="*/ 227280 h 2380521"/>
              <a:gd name="connsiteX4132" fmla="*/ 1368349 w 8023328"/>
              <a:gd name="connsiteY4132" fmla="*/ 242069 h 2380521"/>
              <a:gd name="connsiteX4133" fmla="*/ 1355950 w 8023328"/>
              <a:gd name="connsiteY4133" fmla="*/ 227280 h 2380521"/>
              <a:gd name="connsiteX4134" fmla="*/ 1368349 w 8023328"/>
              <a:gd name="connsiteY4134" fmla="*/ 212492 h 2380521"/>
              <a:gd name="connsiteX4135" fmla="*/ 1297520 w 8023328"/>
              <a:gd name="connsiteY4135" fmla="*/ 212492 h 2380521"/>
              <a:gd name="connsiteX4136" fmla="*/ 1311374 w 8023328"/>
              <a:gd name="connsiteY4136" fmla="*/ 227280 h 2380521"/>
              <a:gd name="connsiteX4137" fmla="*/ 1297520 w 8023328"/>
              <a:gd name="connsiteY4137" fmla="*/ 242069 h 2380521"/>
              <a:gd name="connsiteX4138" fmla="*/ 1285121 w 8023328"/>
              <a:gd name="connsiteY4138" fmla="*/ 227280 h 2380521"/>
              <a:gd name="connsiteX4139" fmla="*/ 1297520 w 8023328"/>
              <a:gd name="connsiteY4139" fmla="*/ 212492 h 2380521"/>
              <a:gd name="connsiteX4140" fmla="*/ 1225708 w 8023328"/>
              <a:gd name="connsiteY4140" fmla="*/ 212492 h 2380521"/>
              <a:gd name="connsiteX4141" fmla="*/ 1240496 w 8023328"/>
              <a:gd name="connsiteY4141" fmla="*/ 227280 h 2380521"/>
              <a:gd name="connsiteX4142" fmla="*/ 1225708 w 8023328"/>
              <a:gd name="connsiteY4142" fmla="*/ 242069 h 2380521"/>
              <a:gd name="connsiteX4143" fmla="*/ 1210934 w 8023328"/>
              <a:gd name="connsiteY4143" fmla="*/ 227280 h 2380521"/>
              <a:gd name="connsiteX4144" fmla="*/ 1225708 w 8023328"/>
              <a:gd name="connsiteY4144" fmla="*/ 212492 h 2380521"/>
              <a:gd name="connsiteX4145" fmla="*/ 1154891 w 8023328"/>
              <a:gd name="connsiteY4145" fmla="*/ 212492 h 2380521"/>
              <a:gd name="connsiteX4146" fmla="*/ 1169683 w 8023328"/>
              <a:gd name="connsiteY4146" fmla="*/ 227280 h 2380521"/>
              <a:gd name="connsiteX4147" fmla="*/ 1154891 w 8023328"/>
              <a:gd name="connsiteY4147" fmla="*/ 242069 h 2380521"/>
              <a:gd name="connsiteX4148" fmla="*/ 1140105 w 8023328"/>
              <a:gd name="connsiteY4148" fmla="*/ 227280 h 2380521"/>
              <a:gd name="connsiteX4149" fmla="*/ 1154891 w 8023328"/>
              <a:gd name="connsiteY4149" fmla="*/ 212492 h 2380521"/>
              <a:gd name="connsiteX4150" fmla="*/ 1084063 w 8023328"/>
              <a:gd name="connsiteY4150" fmla="*/ 212492 h 2380521"/>
              <a:gd name="connsiteX4151" fmla="*/ 1098847 w 8023328"/>
              <a:gd name="connsiteY4151" fmla="*/ 227280 h 2380521"/>
              <a:gd name="connsiteX4152" fmla="*/ 1084063 w 8023328"/>
              <a:gd name="connsiteY4152" fmla="*/ 242069 h 2380521"/>
              <a:gd name="connsiteX4153" fmla="*/ 1069276 w 8023328"/>
              <a:gd name="connsiteY4153" fmla="*/ 227280 h 2380521"/>
              <a:gd name="connsiteX4154" fmla="*/ 1084063 w 8023328"/>
              <a:gd name="connsiteY4154" fmla="*/ 212492 h 2380521"/>
              <a:gd name="connsiteX4155" fmla="*/ 3013723 w 8023328"/>
              <a:gd name="connsiteY4155" fmla="*/ 141661 h 2380521"/>
              <a:gd name="connsiteX4156" fmla="*/ 3028140 w 8023328"/>
              <a:gd name="connsiteY4156" fmla="*/ 155517 h 2380521"/>
              <a:gd name="connsiteX4157" fmla="*/ 3013723 w 8023328"/>
              <a:gd name="connsiteY4157" fmla="*/ 167915 h 2380521"/>
              <a:gd name="connsiteX4158" fmla="*/ 2998545 w 8023328"/>
              <a:gd name="connsiteY4158" fmla="*/ 155517 h 2380521"/>
              <a:gd name="connsiteX4159" fmla="*/ 3013723 w 8023328"/>
              <a:gd name="connsiteY4159" fmla="*/ 141661 h 2380521"/>
              <a:gd name="connsiteX4160" fmla="*/ 2942497 w 8023328"/>
              <a:gd name="connsiteY4160" fmla="*/ 141661 h 2380521"/>
              <a:gd name="connsiteX4161" fmla="*/ 2957293 w 8023328"/>
              <a:gd name="connsiteY4161" fmla="*/ 155517 h 2380521"/>
              <a:gd name="connsiteX4162" fmla="*/ 2942497 w 8023328"/>
              <a:gd name="connsiteY4162" fmla="*/ 167915 h 2380521"/>
              <a:gd name="connsiteX4163" fmla="*/ 2927716 w 8023328"/>
              <a:gd name="connsiteY4163" fmla="*/ 155517 h 2380521"/>
              <a:gd name="connsiteX4164" fmla="*/ 2942497 w 8023328"/>
              <a:gd name="connsiteY4164" fmla="*/ 141661 h 2380521"/>
              <a:gd name="connsiteX4165" fmla="*/ 2867363 w 8023328"/>
              <a:gd name="connsiteY4165" fmla="*/ 141661 h 2380521"/>
              <a:gd name="connsiteX4166" fmla="*/ 2879765 w 8023328"/>
              <a:gd name="connsiteY4166" fmla="*/ 155517 h 2380521"/>
              <a:gd name="connsiteX4167" fmla="*/ 2867363 w 8023328"/>
              <a:gd name="connsiteY4167" fmla="*/ 167915 h 2380521"/>
              <a:gd name="connsiteX4168" fmla="*/ 2853510 w 8023328"/>
              <a:gd name="connsiteY4168" fmla="*/ 155517 h 2380521"/>
              <a:gd name="connsiteX4169" fmla="*/ 2867363 w 8023328"/>
              <a:gd name="connsiteY4169" fmla="*/ 141661 h 2380521"/>
              <a:gd name="connsiteX4170" fmla="*/ 2796538 w 8023328"/>
              <a:gd name="connsiteY4170" fmla="*/ 141661 h 2380521"/>
              <a:gd name="connsiteX4171" fmla="*/ 2808940 w 8023328"/>
              <a:gd name="connsiteY4171" fmla="*/ 155517 h 2380521"/>
              <a:gd name="connsiteX4172" fmla="*/ 2796538 w 8023328"/>
              <a:gd name="connsiteY4172" fmla="*/ 167915 h 2380521"/>
              <a:gd name="connsiteX4173" fmla="*/ 2782683 w 8023328"/>
              <a:gd name="connsiteY4173" fmla="*/ 155517 h 2380521"/>
              <a:gd name="connsiteX4174" fmla="*/ 2796538 w 8023328"/>
              <a:gd name="connsiteY4174" fmla="*/ 141661 h 2380521"/>
              <a:gd name="connsiteX4175" fmla="*/ 2725703 w 8023328"/>
              <a:gd name="connsiteY4175" fmla="*/ 141661 h 2380521"/>
              <a:gd name="connsiteX4176" fmla="*/ 2738105 w 8023328"/>
              <a:gd name="connsiteY4176" fmla="*/ 155517 h 2380521"/>
              <a:gd name="connsiteX4177" fmla="*/ 2725703 w 8023328"/>
              <a:gd name="connsiteY4177" fmla="*/ 167915 h 2380521"/>
              <a:gd name="connsiteX4178" fmla="*/ 2711852 w 8023328"/>
              <a:gd name="connsiteY4178" fmla="*/ 155517 h 2380521"/>
              <a:gd name="connsiteX4179" fmla="*/ 2725703 w 8023328"/>
              <a:gd name="connsiteY4179" fmla="*/ 141661 h 2380521"/>
              <a:gd name="connsiteX4180" fmla="*/ 2653420 w 8023328"/>
              <a:gd name="connsiteY4180" fmla="*/ 141661 h 2380521"/>
              <a:gd name="connsiteX4181" fmla="*/ 2667273 w 8023328"/>
              <a:gd name="connsiteY4181" fmla="*/ 155517 h 2380521"/>
              <a:gd name="connsiteX4182" fmla="*/ 2653420 w 8023328"/>
              <a:gd name="connsiteY4182" fmla="*/ 167915 h 2380521"/>
              <a:gd name="connsiteX4183" fmla="*/ 2641021 w 8023328"/>
              <a:gd name="connsiteY4183" fmla="*/ 155517 h 2380521"/>
              <a:gd name="connsiteX4184" fmla="*/ 2653420 w 8023328"/>
              <a:gd name="connsiteY4184" fmla="*/ 141661 h 2380521"/>
              <a:gd name="connsiteX4185" fmla="*/ 2582586 w 8023328"/>
              <a:gd name="connsiteY4185" fmla="*/ 141661 h 2380521"/>
              <a:gd name="connsiteX4186" fmla="*/ 2596442 w 8023328"/>
              <a:gd name="connsiteY4186" fmla="*/ 155517 h 2380521"/>
              <a:gd name="connsiteX4187" fmla="*/ 2582586 w 8023328"/>
              <a:gd name="connsiteY4187" fmla="*/ 167915 h 2380521"/>
              <a:gd name="connsiteX4188" fmla="*/ 2570189 w 8023328"/>
              <a:gd name="connsiteY4188" fmla="*/ 155517 h 2380521"/>
              <a:gd name="connsiteX4189" fmla="*/ 2582586 w 8023328"/>
              <a:gd name="connsiteY4189" fmla="*/ 141661 h 2380521"/>
              <a:gd name="connsiteX4190" fmla="*/ 2511034 w 8023328"/>
              <a:gd name="connsiteY4190" fmla="*/ 141661 h 2380521"/>
              <a:gd name="connsiteX4191" fmla="*/ 2525616 w 8023328"/>
              <a:gd name="connsiteY4191" fmla="*/ 155517 h 2380521"/>
              <a:gd name="connsiteX4192" fmla="*/ 2511034 w 8023328"/>
              <a:gd name="connsiteY4192" fmla="*/ 167915 h 2380521"/>
              <a:gd name="connsiteX4193" fmla="*/ 2499364 w 8023328"/>
              <a:gd name="connsiteY4193" fmla="*/ 155517 h 2380521"/>
              <a:gd name="connsiteX4194" fmla="*/ 2511034 w 8023328"/>
              <a:gd name="connsiteY4194" fmla="*/ 141661 h 2380521"/>
              <a:gd name="connsiteX4195" fmla="*/ 2439946 w 8023328"/>
              <a:gd name="connsiteY4195" fmla="*/ 141661 h 2380521"/>
              <a:gd name="connsiteX4196" fmla="*/ 2454734 w 8023328"/>
              <a:gd name="connsiteY4196" fmla="*/ 155517 h 2380521"/>
              <a:gd name="connsiteX4197" fmla="*/ 2439946 w 8023328"/>
              <a:gd name="connsiteY4197" fmla="*/ 167915 h 2380521"/>
              <a:gd name="connsiteX4198" fmla="*/ 2425159 w 8023328"/>
              <a:gd name="connsiteY4198" fmla="*/ 155517 h 2380521"/>
              <a:gd name="connsiteX4199" fmla="*/ 2439946 w 8023328"/>
              <a:gd name="connsiteY4199" fmla="*/ 141661 h 2380521"/>
              <a:gd name="connsiteX4200" fmla="*/ 2369114 w 8023328"/>
              <a:gd name="connsiteY4200" fmla="*/ 141661 h 2380521"/>
              <a:gd name="connsiteX4201" fmla="*/ 2383900 w 8023328"/>
              <a:gd name="connsiteY4201" fmla="*/ 155517 h 2380521"/>
              <a:gd name="connsiteX4202" fmla="*/ 2369114 w 8023328"/>
              <a:gd name="connsiteY4202" fmla="*/ 167915 h 2380521"/>
              <a:gd name="connsiteX4203" fmla="*/ 2354323 w 8023328"/>
              <a:gd name="connsiteY4203" fmla="*/ 155517 h 2380521"/>
              <a:gd name="connsiteX4204" fmla="*/ 2369114 w 8023328"/>
              <a:gd name="connsiteY4204" fmla="*/ 141661 h 2380521"/>
              <a:gd name="connsiteX4205" fmla="*/ 2298283 w 8023328"/>
              <a:gd name="connsiteY4205" fmla="*/ 141661 h 2380521"/>
              <a:gd name="connsiteX4206" fmla="*/ 2313070 w 8023328"/>
              <a:gd name="connsiteY4206" fmla="*/ 155517 h 2380521"/>
              <a:gd name="connsiteX4207" fmla="*/ 2298283 w 8023328"/>
              <a:gd name="connsiteY4207" fmla="*/ 167915 h 2380521"/>
              <a:gd name="connsiteX4208" fmla="*/ 2283493 w 8023328"/>
              <a:gd name="connsiteY4208" fmla="*/ 155517 h 2380521"/>
              <a:gd name="connsiteX4209" fmla="*/ 2298283 w 8023328"/>
              <a:gd name="connsiteY4209" fmla="*/ 141661 h 2380521"/>
              <a:gd name="connsiteX4210" fmla="*/ 2226517 w 8023328"/>
              <a:gd name="connsiteY4210" fmla="*/ 141661 h 2380521"/>
              <a:gd name="connsiteX4211" fmla="*/ 2238916 w 8023328"/>
              <a:gd name="connsiteY4211" fmla="*/ 155517 h 2380521"/>
              <a:gd name="connsiteX4212" fmla="*/ 2226517 w 8023328"/>
              <a:gd name="connsiteY4212" fmla="*/ 167915 h 2380521"/>
              <a:gd name="connsiteX4213" fmla="*/ 2212659 w 8023328"/>
              <a:gd name="connsiteY4213" fmla="*/ 155517 h 2380521"/>
              <a:gd name="connsiteX4214" fmla="*/ 2226517 w 8023328"/>
              <a:gd name="connsiteY4214" fmla="*/ 141661 h 2380521"/>
              <a:gd name="connsiteX4215" fmla="*/ 2155683 w 8023328"/>
              <a:gd name="connsiteY4215" fmla="*/ 141661 h 2380521"/>
              <a:gd name="connsiteX4216" fmla="*/ 2168084 w 8023328"/>
              <a:gd name="connsiteY4216" fmla="*/ 155517 h 2380521"/>
              <a:gd name="connsiteX4217" fmla="*/ 2155683 w 8023328"/>
              <a:gd name="connsiteY4217" fmla="*/ 167915 h 2380521"/>
              <a:gd name="connsiteX4218" fmla="*/ 2141827 w 8023328"/>
              <a:gd name="connsiteY4218" fmla="*/ 155517 h 2380521"/>
              <a:gd name="connsiteX4219" fmla="*/ 2155683 w 8023328"/>
              <a:gd name="connsiteY4219" fmla="*/ 141661 h 2380521"/>
              <a:gd name="connsiteX4220" fmla="*/ 2084851 w 8023328"/>
              <a:gd name="connsiteY4220" fmla="*/ 141661 h 2380521"/>
              <a:gd name="connsiteX4221" fmla="*/ 2097249 w 8023328"/>
              <a:gd name="connsiteY4221" fmla="*/ 155517 h 2380521"/>
              <a:gd name="connsiteX4222" fmla="*/ 2084851 w 8023328"/>
              <a:gd name="connsiteY4222" fmla="*/ 167915 h 2380521"/>
              <a:gd name="connsiteX4223" fmla="*/ 2070995 w 8023328"/>
              <a:gd name="connsiteY4223" fmla="*/ 155517 h 2380521"/>
              <a:gd name="connsiteX4224" fmla="*/ 2084851 w 8023328"/>
              <a:gd name="connsiteY4224" fmla="*/ 141661 h 2380521"/>
              <a:gd name="connsiteX4225" fmla="*/ 2011835 w 8023328"/>
              <a:gd name="connsiteY4225" fmla="*/ 141661 h 2380521"/>
              <a:gd name="connsiteX4226" fmla="*/ 2026421 w 8023328"/>
              <a:gd name="connsiteY4226" fmla="*/ 155517 h 2380521"/>
              <a:gd name="connsiteX4227" fmla="*/ 2011835 w 8023328"/>
              <a:gd name="connsiteY4227" fmla="*/ 167915 h 2380521"/>
              <a:gd name="connsiteX4228" fmla="*/ 2000168 w 8023328"/>
              <a:gd name="connsiteY4228" fmla="*/ 155517 h 2380521"/>
              <a:gd name="connsiteX4229" fmla="*/ 2011835 w 8023328"/>
              <a:gd name="connsiteY4229" fmla="*/ 141661 h 2380521"/>
              <a:gd name="connsiteX4230" fmla="*/ 1938365 w 8023328"/>
              <a:gd name="connsiteY4230" fmla="*/ 141661 h 2380521"/>
              <a:gd name="connsiteX4231" fmla="*/ 1952222 w 8023328"/>
              <a:gd name="connsiteY4231" fmla="*/ 155517 h 2380521"/>
              <a:gd name="connsiteX4232" fmla="*/ 1938365 w 8023328"/>
              <a:gd name="connsiteY4232" fmla="*/ 167915 h 2380521"/>
              <a:gd name="connsiteX4233" fmla="*/ 1925971 w 8023328"/>
              <a:gd name="connsiteY4233" fmla="*/ 155517 h 2380521"/>
              <a:gd name="connsiteX4234" fmla="*/ 1938365 w 8023328"/>
              <a:gd name="connsiteY4234" fmla="*/ 141661 h 2380521"/>
              <a:gd name="connsiteX4235" fmla="*/ 1869922 w 8023328"/>
              <a:gd name="connsiteY4235" fmla="*/ 141661 h 2380521"/>
              <a:gd name="connsiteX4236" fmla="*/ 1884712 w 8023328"/>
              <a:gd name="connsiteY4236" fmla="*/ 155517 h 2380521"/>
              <a:gd name="connsiteX4237" fmla="*/ 1869922 w 8023328"/>
              <a:gd name="connsiteY4237" fmla="*/ 167915 h 2380521"/>
              <a:gd name="connsiteX4238" fmla="*/ 1855131 w 8023328"/>
              <a:gd name="connsiteY4238" fmla="*/ 155517 h 2380521"/>
              <a:gd name="connsiteX4239" fmla="*/ 1869922 w 8023328"/>
              <a:gd name="connsiteY4239" fmla="*/ 141661 h 2380521"/>
              <a:gd name="connsiteX4240" fmla="*/ 1799087 w 8023328"/>
              <a:gd name="connsiteY4240" fmla="*/ 141661 h 2380521"/>
              <a:gd name="connsiteX4241" fmla="*/ 1813879 w 8023328"/>
              <a:gd name="connsiteY4241" fmla="*/ 155517 h 2380521"/>
              <a:gd name="connsiteX4242" fmla="*/ 1799087 w 8023328"/>
              <a:gd name="connsiteY4242" fmla="*/ 167915 h 2380521"/>
              <a:gd name="connsiteX4243" fmla="*/ 1784303 w 8023328"/>
              <a:gd name="connsiteY4243" fmla="*/ 155517 h 2380521"/>
              <a:gd name="connsiteX4244" fmla="*/ 1799087 w 8023328"/>
              <a:gd name="connsiteY4244" fmla="*/ 141661 h 2380521"/>
              <a:gd name="connsiteX4245" fmla="*/ 1728262 w 8023328"/>
              <a:gd name="connsiteY4245" fmla="*/ 141661 h 2380521"/>
              <a:gd name="connsiteX4246" fmla="*/ 1743052 w 8023328"/>
              <a:gd name="connsiteY4246" fmla="*/ 155517 h 2380521"/>
              <a:gd name="connsiteX4247" fmla="*/ 1728262 w 8023328"/>
              <a:gd name="connsiteY4247" fmla="*/ 167915 h 2380521"/>
              <a:gd name="connsiteX4248" fmla="*/ 1713474 w 8023328"/>
              <a:gd name="connsiteY4248" fmla="*/ 155517 h 2380521"/>
              <a:gd name="connsiteX4249" fmla="*/ 1728262 w 8023328"/>
              <a:gd name="connsiteY4249" fmla="*/ 141661 h 2380521"/>
              <a:gd name="connsiteX4250" fmla="*/ 1656501 w 8023328"/>
              <a:gd name="connsiteY4250" fmla="*/ 141661 h 2380521"/>
              <a:gd name="connsiteX4251" fmla="*/ 1668900 w 8023328"/>
              <a:gd name="connsiteY4251" fmla="*/ 156450 h 2380521"/>
              <a:gd name="connsiteX4252" fmla="*/ 1656501 w 8023328"/>
              <a:gd name="connsiteY4252" fmla="*/ 171239 h 2380521"/>
              <a:gd name="connsiteX4253" fmla="*/ 1642655 w 8023328"/>
              <a:gd name="connsiteY4253" fmla="*/ 156450 h 2380521"/>
              <a:gd name="connsiteX4254" fmla="*/ 1656501 w 8023328"/>
              <a:gd name="connsiteY4254" fmla="*/ 141661 h 2380521"/>
              <a:gd name="connsiteX4255" fmla="*/ 1582299 w 8023328"/>
              <a:gd name="connsiteY4255" fmla="*/ 141661 h 2380521"/>
              <a:gd name="connsiteX4256" fmla="*/ 1594704 w 8023328"/>
              <a:gd name="connsiteY4256" fmla="*/ 156450 h 2380521"/>
              <a:gd name="connsiteX4257" fmla="*/ 1582299 w 8023328"/>
              <a:gd name="connsiteY4257" fmla="*/ 171239 h 2380521"/>
              <a:gd name="connsiteX4258" fmla="*/ 1568444 w 8023328"/>
              <a:gd name="connsiteY4258" fmla="*/ 156450 h 2380521"/>
              <a:gd name="connsiteX4259" fmla="*/ 1582299 w 8023328"/>
              <a:gd name="connsiteY4259" fmla="*/ 141661 h 2380521"/>
              <a:gd name="connsiteX4260" fmla="*/ 1512199 w 8023328"/>
              <a:gd name="connsiteY4260" fmla="*/ 141661 h 2380521"/>
              <a:gd name="connsiteX4261" fmla="*/ 1523867 w 8023328"/>
              <a:gd name="connsiteY4261" fmla="*/ 156450 h 2380521"/>
              <a:gd name="connsiteX4262" fmla="*/ 1512199 w 8023328"/>
              <a:gd name="connsiteY4262" fmla="*/ 171239 h 2380521"/>
              <a:gd name="connsiteX4263" fmla="*/ 1497612 w 8023328"/>
              <a:gd name="connsiteY4263" fmla="*/ 156450 h 2380521"/>
              <a:gd name="connsiteX4264" fmla="*/ 1512199 w 8023328"/>
              <a:gd name="connsiteY4264" fmla="*/ 141661 h 2380521"/>
              <a:gd name="connsiteX4265" fmla="*/ 1439173 w 8023328"/>
              <a:gd name="connsiteY4265" fmla="*/ 141661 h 2380521"/>
              <a:gd name="connsiteX4266" fmla="*/ 1453026 w 8023328"/>
              <a:gd name="connsiteY4266" fmla="*/ 156450 h 2380521"/>
              <a:gd name="connsiteX4267" fmla="*/ 1439173 w 8023328"/>
              <a:gd name="connsiteY4267" fmla="*/ 171239 h 2380521"/>
              <a:gd name="connsiteX4268" fmla="*/ 1426777 w 8023328"/>
              <a:gd name="connsiteY4268" fmla="*/ 156450 h 2380521"/>
              <a:gd name="connsiteX4269" fmla="*/ 1439173 w 8023328"/>
              <a:gd name="connsiteY4269" fmla="*/ 141661 h 2380521"/>
              <a:gd name="connsiteX4270" fmla="*/ 1368349 w 8023328"/>
              <a:gd name="connsiteY4270" fmla="*/ 141661 h 2380521"/>
              <a:gd name="connsiteX4271" fmla="*/ 1382203 w 8023328"/>
              <a:gd name="connsiteY4271" fmla="*/ 156450 h 2380521"/>
              <a:gd name="connsiteX4272" fmla="*/ 1368349 w 8023328"/>
              <a:gd name="connsiteY4272" fmla="*/ 171239 h 2380521"/>
              <a:gd name="connsiteX4273" fmla="*/ 1355953 w 8023328"/>
              <a:gd name="connsiteY4273" fmla="*/ 156450 h 2380521"/>
              <a:gd name="connsiteX4274" fmla="*/ 1368349 w 8023328"/>
              <a:gd name="connsiteY4274" fmla="*/ 141661 h 2380521"/>
              <a:gd name="connsiteX4275" fmla="*/ 1297520 w 8023328"/>
              <a:gd name="connsiteY4275" fmla="*/ 141661 h 2380521"/>
              <a:gd name="connsiteX4276" fmla="*/ 1311374 w 8023328"/>
              <a:gd name="connsiteY4276" fmla="*/ 156450 h 2380521"/>
              <a:gd name="connsiteX4277" fmla="*/ 1297520 w 8023328"/>
              <a:gd name="connsiteY4277" fmla="*/ 171239 h 2380521"/>
              <a:gd name="connsiteX4278" fmla="*/ 1285121 w 8023328"/>
              <a:gd name="connsiteY4278" fmla="*/ 156450 h 2380521"/>
              <a:gd name="connsiteX4279" fmla="*/ 1297520 w 8023328"/>
              <a:gd name="connsiteY4279" fmla="*/ 141661 h 2380521"/>
              <a:gd name="connsiteX4280" fmla="*/ 2796538 w 8023328"/>
              <a:gd name="connsiteY4280" fmla="*/ 70831 h 2380521"/>
              <a:gd name="connsiteX4281" fmla="*/ 2808940 w 8023328"/>
              <a:gd name="connsiteY4281" fmla="*/ 84687 h 2380521"/>
              <a:gd name="connsiteX4282" fmla="*/ 2796538 w 8023328"/>
              <a:gd name="connsiteY4282" fmla="*/ 97085 h 2380521"/>
              <a:gd name="connsiteX4283" fmla="*/ 2782683 w 8023328"/>
              <a:gd name="connsiteY4283" fmla="*/ 84687 h 2380521"/>
              <a:gd name="connsiteX4284" fmla="*/ 2796538 w 8023328"/>
              <a:gd name="connsiteY4284" fmla="*/ 70831 h 2380521"/>
              <a:gd name="connsiteX4285" fmla="*/ 2725703 w 8023328"/>
              <a:gd name="connsiteY4285" fmla="*/ 70831 h 2380521"/>
              <a:gd name="connsiteX4286" fmla="*/ 2738105 w 8023328"/>
              <a:gd name="connsiteY4286" fmla="*/ 84687 h 2380521"/>
              <a:gd name="connsiteX4287" fmla="*/ 2725703 w 8023328"/>
              <a:gd name="connsiteY4287" fmla="*/ 97085 h 2380521"/>
              <a:gd name="connsiteX4288" fmla="*/ 2711852 w 8023328"/>
              <a:gd name="connsiteY4288" fmla="*/ 84687 h 2380521"/>
              <a:gd name="connsiteX4289" fmla="*/ 2725703 w 8023328"/>
              <a:gd name="connsiteY4289" fmla="*/ 70831 h 2380521"/>
              <a:gd name="connsiteX4290" fmla="*/ 2653420 w 8023328"/>
              <a:gd name="connsiteY4290" fmla="*/ 70831 h 2380521"/>
              <a:gd name="connsiteX4291" fmla="*/ 2667273 w 8023328"/>
              <a:gd name="connsiteY4291" fmla="*/ 84687 h 2380521"/>
              <a:gd name="connsiteX4292" fmla="*/ 2653420 w 8023328"/>
              <a:gd name="connsiteY4292" fmla="*/ 97085 h 2380521"/>
              <a:gd name="connsiteX4293" fmla="*/ 2641021 w 8023328"/>
              <a:gd name="connsiteY4293" fmla="*/ 84687 h 2380521"/>
              <a:gd name="connsiteX4294" fmla="*/ 2653420 w 8023328"/>
              <a:gd name="connsiteY4294" fmla="*/ 70831 h 2380521"/>
              <a:gd name="connsiteX4295" fmla="*/ 2582586 w 8023328"/>
              <a:gd name="connsiteY4295" fmla="*/ 70831 h 2380521"/>
              <a:gd name="connsiteX4296" fmla="*/ 2596442 w 8023328"/>
              <a:gd name="connsiteY4296" fmla="*/ 84687 h 2380521"/>
              <a:gd name="connsiteX4297" fmla="*/ 2582586 w 8023328"/>
              <a:gd name="connsiteY4297" fmla="*/ 97085 h 2380521"/>
              <a:gd name="connsiteX4298" fmla="*/ 2570189 w 8023328"/>
              <a:gd name="connsiteY4298" fmla="*/ 84687 h 2380521"/>
              <a:gd name="connsiteX4299" fmla="*/ 2582586 w 8023328"/>
              <a:gd name="connsiteY4299" fmla="*/ 70831 h 2380521"/>
              <a:gd name="connsiteX4300" fmla="*/ 2511034 w 8023328"/>
              <a:gd name="connsiteY4300" fmla="*/ 70831 h 2380521"/>
              <a:gd name="connsiteX4301" fmla="*/ 2525616 w 8023328"/>
              <a:gd name="connsiteY4301" fmla="*/ 84687 h 2380521"/>
              <a:gd name="connsiteX4302" fmla="*/ 2511034 w 8023328"/>
              <a:gd name="connsiteY4302" fmla="*/ 97085 h 2380521"/>
              <a:gd name="connsiteX4303" fmla="*/ 2499364 w 8023328"/>
              <a:gd name="connsiteY4303" fmla="*/ 84687 h 2380521"/>
              <a:gd name="connsiteX4304" fmla="*/ 2511034 w 8023328"/>
              <a:gd name="connsiteY4304" fmla="*/ 70831 h 2380521"/>
              <a:gd name="connsiteX4305" fmla="*/ 2439946 w 8023328"/>
              <a:gd name="connsiteY4305" fmla="*/ 70831 h 2380521"/>
              <a:gd name="connsiteX4306" fmla="*/ 2454737 w 8023328"/>
              <a:gd name="connsiteY4306" fmla="*/ 84687 h 2380521"/>
              <a:gd name="connsiteX4307" fmla="*/ 2439946 w 8023328"/>
              <a:gd name="connsiteY4307" fmla="*/ 97085 h 2380521"/>
              <a:gd name="connsiteX4308" fmla="*/ 2425159 w 8023328"/>
              <a:gd name="connsiteY4308" fmla="*/ 84687 h 2380521"/>
              <a:gd name="connsiteX4309" fmla="*/ 2439946 w 8023328"/>
              <a:gd name="connsiteY4309" fmla="*/ 70831 h 2380521"/>
              <a:gd name="connsiteX4310" fmla="*/ 2369114 w 8023328"/>
              <a:gd name="connsiteY4310" fmla="*/ 70831 h 2380521"/>
              <a:gd name="connsiteX4311" fmla="*/ 2383900 w 8023328"/>
              <a:gd name="connsiteY4311" fmla="*/ 84687 h 2380521"/>
              <a:gd name="connsiteX4312" fmla="*/ 2369114 w 8023328"/>
              <a:gd name="connsiteY4312" fmla="*/ 97085 h 2380521"/>
              <a:gd name="connsiteX4313" fmla="*/ 2354323 w 8023328"/>
              <a:gd name="connsiteY4313" fmla="*/ 84687 h 2380521"/>
              <a:gd name="connsiteX4314" fmla="*/ 2369114 w 8023328"/>
              <a:gd name="connsiteY4314" fmla="*/ 70831 h 2380521"/>
              <a:gd name="connsiteX4315" fmla="*/ 2298283 w 8023328"/>
              <a:gd name="connsiteY4315" fmla="*/ 70831 h 2380521"/>
              <a:gd name="connsiteX4316" fmla="*/ 2313070 w 8023328"/>
              <a:gd name="connsiteY4316" fmla="*/ 84687 h 2380521"/>
              <a:gd name="connsiteX4317" fmla="*/ 2298283 w 8023328"/>
              <a:gd name="connsiteY4317" fmla="*/ 97085 h 2380521"/>
              <a:gd name="connsiteX4318" fmla="*/ 2283493 w 8023328"/>
              <a:gd name="connsiteY4318" fmla="*/ 84687 h 2380521"/>
              <a:gd name="connsiteX4319" fmla="*/ 2298283 w 8023328"/>
              <a:gd name="connsiteY4319" fmla="*/ 70831 h 2380521"/>
              <a:gd name="connsiteX4320" fmla="*/ 2226517 w 8023328"/>
              <a:gd name="connsiteY4320" fmla="*/ 70831 h 2380521"/>
              <a:gd name="connsiteX4321" fmla="*/ 2238916 w 8023328"/>
              <a:gd name="connsiteY4321" fmla="*/ 84687 h 2380521"/>
              <a:gd name="connsiteX4322" fmla="*/ 2226517 w 8023328"/>
              <a:gd name="connsiteY4322" fmla="*/ 97085 h 2380521"/>
              <a:gd name="connsiteX4323" fmla="*/ 2212659 w 8023328"/>
              <a:gd name="connsiteY4323" fmla="*/ 84687 h 2380521"/>
              <a:gd name="connsiteX4324" fmla="*/ 2226517 w 8023328"/>
              <a:gd name="connsiteY4324" fmla="*/ 70831 h 2380521"/>
              <a:gd name="connsiteX4325" fmla="*/ 2155683 w 8023328"/>
              <a:gd name="connsiteY4325" fmla="*/ 70831 h 2380521"/>
              <a:gd name="connsiteX4326" fmla="*/ 2168084 w 8023328"/>
              <a:gd name="connsiteY4326" fmla="*/ 84687 h 2380521"/>
              <a:gd name="connsiteX4327" fmla="*/ 2155683 w 8023328"/>
              <a:gd name="connsiteY4327" fmla="*/ 97085 h 2380521"/>
              <a:gd name="connsiteX4328" fmla="*/ 2141827 w 8023328"/>
              <a:gd name="connsiteY4328" fmla="*/ 84687 h 2380521"/>
              <a:gd name="connsiteX4329" fmla="*/ 2155683 w 8023328"/>
              <a:gd name="connsiteY4329" fmla="*/ 70831 h 2380521"/>
              <a:gd name="connsiteX4330" fmla="*/ 2083393 w 8023328"/>
              <a:gd name="connsiteY4330" fmla="*/ 70831 h 2380521"/>
              <a:gd name="connsiteX4331" fmla="*/ 2097249 w 8023328"/>
              <a:gd name="connsiteY4331" fmla="*/ 84687 h 2380521"/>
              <a:gd name="connsiteX4332" fmla="*/ 2083393 w 8023328"/>
              <a:gd name="connsiteY4332" fmla="*/ 97085 h 2380521"/>
              <a:gd name="connsiteX4333" fmla="*/ 2070995 w 8023328"/>
              <a:gd name="connsiteY4333" fmla="*/ 84687 h 2380521"/>
              <a:gd name="connsiteX4334" fmla="*/ 2083393 w 8023328"/>
              <a:gd name="connsiteY4334" fmla="*/ 70831 h 2380521"/>
              <a:gd name="connsiteX4335" fmla="*/ 2011835 w 8023328"/>
              <a:gd name="connsiteY4335" fmla="*/ 70831 h 2380521"/>
              <a:gd name="connsiteX4336" fmla="*/ 2026421 w 8023328"/>
              <a:gd name="connsiteY4336" fmla="*/ 84687 h 2380521"/>
              <a:gd name="connsiteX4337" fmla="*/ 2011835 w 8023328"/>
              <a:gd name="connsiteY4337" fmla="*/ 97085 h 2380521"/>
              <a:gd name="connsiteX4338" fmla="*/ 2000168 w 8023328"/>
              <a:gd name="connsiteY4338" fmla="*/ 84687 h 2380521"/>
              <a:gd name="connsiteX4339" fmla="*/ 2011835 w 8023328"/>
              <a:gd name="connsiteY4339" fmla="*/ 70831 h 2380521"/>
              <a:gd name="connsiteX4340" fmla="*/ 1938365 w 8023328"/>
              <a:gd name="connsiteY4340" fmla="*/ 70831 h 2380521"/>
              <a:gd name="connsiteX4341" fmla="*/ 1952222 w 8023328"/>
              <a:gd name="connsiteY4341" fmla="*/ 84687 h 2380521"/>
              <a:gd name="connsiteX4342" fmla="*/ 1938365 w 8023328"/>
              <a:gd name="connsiteY4342" fmla="*/ 97085 h 2380521"/>
              <a:gd name="connsiteX4343" fmla="*/ 1925971 w 8023328"/>
              <a:gd name="connsiteY4343" fmla="*/ 84687 h 2380521"/>
              <a:gd name="connsiteX4344" fmla="*/ 1938365 w 8023328"/>
              <a:gd name="connsiteY4344" fmla="*/ 70831 h 2380521"/>
              <a:gd name="connsiteX4345" fmla="*/ 1869922 w 8023328"/>
              <a:gd name="connsiteY4345" fmla="*/ 70831 h 2380521"/>
              <a:gd name="connsiteX4346" fmla="*/ 1884712 w 8023328"/>
              <a:gd name="connsiteY4346" fmla="*/ 84687 h 2380521"/>
              <a:gd name="connsiteX4347" fmla="*/ 1869922 w 8023328"/>
              <a:gd name="connsiteY4347" fmla="*/ 97085 h 2380521"/>
              <a:gd name="connsiteX4348" fmla="*/ 1855131 w 8023328"/>
              <a:gd name="connsiteY4348" fmla="*/ 84687 h 2380521"/>
              <a:gd name="connsiteX4349" fmla="*/ 1869922 w 8023328"/>
              <a:gd name="connsiteY4349" fmla="*/ 70831 h 2380521"/>
              <a:gd name="connsiteX4350" fmla="*/ 1799087 w 8023328"/>
              <a:gd name="connsiteY4350" fmla="*/ 70831 h 2380521"/>
              <a:gd name="connsiteX4351" fmla="*/ 1813879 w 8023328"/>
              <a:gd name="connsiteY4351" fmla="*/ 84687 h 2380521"/>
              <a:gd name="connsiteX4352" fmla="*/ 1799087 w 8023328"/>
              <a:gd name="connsiteY4352" fmla="*/ 97085 h 2380521"/>
              <a:gd name="connsiteX4353" fmla="*/ 1784303 w 8023328"/>
              <a:gd name="connsiteY4353" fmla="*/ 84687 h 2380521"/>
              <a:gd name="connsiteX4354" fmla="*/ 1799087 w 8023328"/>
              <a:gd name="connsiteY4354" fmla="*/ 70831 h 2380521"/>
              <a:gd name="connsiteX4355" fmla="*/ 1728262 w 8023328"/>
              <a:gd name="connsiteY4355" fmla="*/ 70831 h 2380521"/>
              <a:gd name="connsiteX4356" fmla="*/ 1743052 w 8023328"/>
              <a:gd name="connsiteY4356" fmla="*/ 84687 h 2380521"/>
              <a:gd name="connsiteX4357" fmla="*/ 1728262 w 8023328"/>
              <a:gd name="connsiteY4357" fmla="*/ 97085 h 2380521"/>
              <a:gd name="connsiteX4358" fmla="*/ 1713474 w 8023328"/>
              <a:gd name="connsiteY4358" fmla="*/ 84687 h 2380521"/>
              <a:gd name="connsiteX4359" fmla="*/ 1728262 w 8023328"/>
              <a:gd name="connsiteY4359" fmla="*/ 70831 h 2380521"/>
              <a:gd name="connsiteX4360" fmla="*/ 1656501 w 8023328"/>
              <a:gd name="connsiteY4360" fmla="*/ 70831 h 2380521"/>
              <a:gd name="connsiteX4361" fmla="*/ 1668900 w 8023328"/>
              <a:gd name="connsiteY4361" fmla="*/ 84687 h 2380521"/>
              <a:gd name="connsiteX4362" fmla="*/ 1656501 w 8023328"/>
              <a:gd name="connsiteY4362" fmla="*/ 97085 h 2380521"/>
              <a:gd name="connsiteX4363" fmla="*/ 1642655 w 8023328"/>
              <a:gd name="connsiteY4363" fmla="*/ 84687 h 2380521"/>
              <a:gd name="connsiteX4364" fmla="*/ 1656501 w 8023328"/>
              <a:gd name="connsiteY4364" fmla="*/ 70831 h 2380521"/>
              <a:gd name="connsiteX4365" fmla="*/ 1582299 w 8023328"/>
              <a:gd name="connsiteY4365" fmla="*/ 70831 h 2380521"/>
              <a:gd name="connsiteX4366" fmla="*/ 1594704 w 8023328"/>
              <a:gd name="connsiteY4366" fmla="*/ 84687 h 2380521"/>
              <a:gd name="connsiteX4367" fmla="*/ 1582299 w 8023328"/>
              <a:gd name="connsiteY4367" fmla="*/ 97085 h 2380521"/>
              <a:gd name="connsiteX4368" fmla="*/ 1568444 w 8023328"/>
              <a:gd name="connsiteY4368" fmla="*/ 84687 h 2380521"/>
              <a:gd name="connsiteX4369" fmla="*/ 1582299 w 8023328"/>
              <a:gd name="connsiteY4369" fmla="*/ 70831 h 2380521"/>
              <a:gd name="connsiteX4370" fmla="*/ 2796538 w 8023328"/>
              <a:gd name="connsiteY4370" fmla="*/ 0 h 2380521"/>
              <a:gd name="connsiteX4371" fmla="*/ 2808940 w 8023328"/>
              <a:gd name="connsiteY4371" fmla="*/ 12397 h 2380521"/>
              <a:gd name="connsiteX4372" fmla="*/ 2796538 w 8023328"/>
              <a:gd name="connsiteY4372" fmla="*/ 26254 h 2380521"/>
              <a:gd name="connsiteX4373" fmla="*/ 2782683 w 8023328"/>
              <a:gd name="connsiteY4373" fmla="*/ 12397 h 2380521"/>
              <a:gd name="connsiteX4374" fmla="*/ 2796538 w 8023328"/>
              <a:gd name="connsiteY4374" fmla="*/ 0 h 2380521"/>
              <a:gd name="connsiteX4375" fmla="*/ 2725703 w 8023328"/>
              <a:gd name="connsiteY4375" fmla="*/ 0 h 2380521"/>
              <a:gd name="connsiteX4376" fmla="*/ 2738105 w 8023328"/>
              <a:gd name="connsiteY4376" fmla="*/ 12397 h 2380521"/>
              <a:gd name="connsiteX4377" fmla="*/ 2725703 w 8023328"/>
              <a:gd name="connsiteY4377" fmla="*/ 26254 h 2380521"/>
              <a:gd name="connsiteX4378" fmla="*/ 2711852 w 8023328"/>
              <a:gd name="connsiteY4378" fmla="*/ 12397 h 2380521"/>
              <a:gd name="connsiteX4379" fmla="*/ 2725703 w 8023328"/>
              <a:gd name="connsiteY4379" fmla="*/ 0 h 2380521"/>
              <a:gd name="connsiteX4380" fmla="*/ 2653420 w 8023328"/>
              <a:gd name="connsiteY4380" fmla="*/ 0 h 2380521"/>
              <a:gd name="connsiteX4381" fmla="*/ 2667273 w 8023328"/>
              <a:gd name="connsiteY4381" fmla="*/ 12397 h 2380521"/>
              <a:gd name="connsiteX4382" fmla="*/ 2653420 w 8023328"/>
              <a:gd name="connsiteY4382" fmla="*/ 26254 h 2380521"/>
              <a:gd name="connsiteX4383" fmla="*/ 2641021 w 8023328"/>
              <a:gd name="connsiteY4383" fmla="*/ 12397 h 2380521"/>
              <a:gd name="connsiteX4384" fmla="*/ 2653420 w 8023328"/>
              <a:gd name="connsiteY4384" fmla="*/ 0 h 2380521"/>
              <a:gd name="connsiteX4385" fmla="*/ 2582586 w 8023328"/>
              <a:gd name="connsiteY4385" fmla="*/ 0 h 2380521"/>
              <a:gd name="connsiteX4386" fmla="*/ 2596442 w 8023328"/>
              <a:gd name="connsiteY4386" fmla="*/ 12397 h 2380521"/>
              <a:gd name="connsiteX4387" fmla="*/ 2582586 w 8023328"/>
              <a:gd name="connsiteY4387" fmla="*/ 26254 h 2380521"/>
              <a:gd name="connsiteX4388" fmla="*/ 2570189 w 8023328"/>
              <a:gd name="connsiteY4388" fmla="*/ 12397 h 2380521"/>
              <a:gd name="connsiteX4389" fmla="*/ 2582586 w 8023328"/>
              <a:gd name="connsiteY4389" fmla="*/ 0 h 2380521"/>
              <a:gd name="connsiteX4390" fmla="*/ 2511034 w 8023328"/>
              <a:gd name="connsiteY4390" fmla="*/ 0 h 2380521"/>
              <a:gd name="connsiteX4391" fmla="*/ 2525616 w 8023328"/>
              <a:gd name="connsiteY4391" fmla="*/ 12397 h 2380521"/>
              <a:gd name="connsiteX4392" fmla="*/ 2511034 w 8023328"/>
              <a:gd name="connsiteY4392" fmla="*/ 26254 h 2380521"/>
              <a:gd name="connsiteX4393" fmla="*/ 2499364 w 8023328"/>
              <a:gd name="connsiteY4393" fmla="*/ 12397 h 2380521"/>
              <a:gd name="connsiteX4394" fmla="*/ 2511034 w 8023328"/>
              <a:gd name="connsiteY4394" fmla="*/ 0 h 2380521"/>
              <a:gd name="connsiteX4395" fmla="*/ 2439946 w 8023328"/>
              <a:gd name="connsiteY4395" fmla="*/ 0 h 2380521"/>
              <a:gd name="connsiteX4396" fmla="*/ 2454737 w 8023328"/>
              <a:gd name="connsiteY4396" fmla="*/ 12397 h 2380521"/>
              <a:gd name="connsiteX4397" fmla="*/ 2439946 w 8023328"/>
              <a:gd name="connsiteY4397" fmla="*/ 26254 h 2380521"/>
              <a:gd name="connsiteX4398" fmla="*/ 2425159 w 8023328"/>
              <a:gd name="connsiteY4398" fmla="*/ 12397 h 2380521"/>
              <a:gd name="connsiteX4399" fmla="*/ 2439946 w 8023328"/>
              <a:gd name="connsiteY4399" fmla="*/ 0 h 2380521"/>
              <a:gd name="connsiteX4400" fmla="*/ 2369114 w 8023328"/>
              <a:gd name="connsiteY4400" fmla="*/ 0 h 2380521"/>
              <a:gd name="connsiteX4401" fmla="*/ 2383900 w 8023328"/>
              <a:gd name="connsiteY4401" fmla="*/ 12397 h 2380521"/>
              <a:gd name="connsiteX4402" fmla="*/ 2369114 w 8023328"/>
              <a:gd name="connsiteY4402" fmla="*/ 26254 h 2380521"/>
              <a:gd name="connsiteX4403" fmla="*/ 2354323 w 8023328"/>
              <a:gd name="connsiteY4403" fmla="*/ 12397 h 2380521"/>
              <a:gd name="connsiteX4404" fmla="*/ 2369114 w 8023328"/>
              <a:gd name="connsiteY4404" fmla="*/ 0 h 2380521"/>
              <a:gd name="connsiteX4405" fmla="*/ 2298283 w 8023328"/>
              <a:gd name="connsiteY4405" fmla="*/ 0 h 2380521"/>
              <a:gd name="connsiteX4406" fmla="*/ 2313070 w 8023328"/>
              <a:gd name="connsiteY4406" fmla="*/ 12397 h 2380521"/>
              <a:gd name="connsiteX4407" fmla="*/ 2298283 w 8023328"/>
              <a:gd name="connsiteY4407" fmla="*/ 26254 h 2380521"/>
              <a:gd name="connsiteX4408" fmla="*/ 2283493 w 8023328"/>
              <a:gd name="connsiteY4408" fmla="*/ 12397 h 2380521"/>
              <a:gd name="connsiteX4409" fmla="*/ 2298283 w 8023328"/>
              <a:gd name="connsiteY4409" fmla="*/ 0 h 2380521"/>
              <a:gd name="connsiteX4410" fmla="*/ 2226517 w 8023328"/>
              <a:gd name="connsiteY4410" fmla="*/ 0 h 2380521"/>
              <a:gd name="connsiteX4411" fmla="*/ 2238916 w 8023328"/>
              <a:gd name="connsiteY4411" fmla="*/ 13856 h 2380521"/>
              <a:gd name="connsiteX4412" fmla="*/ 2226517 w 8023328"/>
              <a:gd name="connsiteY4412" fmla="*/ 26254 h 2380521"/>
              <a:gd name="connsiteX4413" fmla="*/ 2212659 w 8023328"/>
              <a:gd name="connsiteY4413" fmla="*/ 13856 h 2380521"/>
              <a:gd name="connsiteX4414" fmla="*/ 2226517 w 8023328"/>
              <a:gd name="connsiteY4414" fmla="*/ 0 h 2380521"/>
              <a:gd name="connsiteX4415" fmla="*/ 2155683 w 8023328"/>
              <a:gd name="connsiteY4415" fmla="*/ 0 h 2380521"/>
              <a:gd name="connsiteX4416" fmla="*/ 2168084 w 8023328"/>
              <a:gd name="connsiteY4416" fmla="*/ 13856 h 2380521"/>
              <a:gd name="connsiteX4417" fmla="*/ 2155683 w 8023328"/>
              <a:gd name="connsiteY4417" fmla="*/ 26254 h 2380521"/>
              <a:gd name="connsiteX4418" fmla="*/ 2141827 w 8023328"/>
              <a:gd name="connsiteY4418" fmla="*/ 13856 h 2380521"/>
              <a:gd name="connsiteX4419" fmla="*/ 2155683 w 8023328"/>
              <a:gd name="connsiteY4419" fmla="*/ 0 h 2380521"/>
              <a:gd name="connsiteX4420" fmla="*/ 2083393 w 8023328"/>
              <a:gd name="connsiteY4420" fmla="*/ 0 h 2380521"/>
              <a:gd name="connsiteX4421" fmla="*/ 2097249 w 8023328"/>
              <a:gd name="connsiteY4421" fmla="*/ 13856 h 2380521"/>
              <a:gd name="connsiteX4422" fmla="*/ 2083393 w 8023328"/>
              <a:gd name="connsiteY4422" fmla="*/ 26254 h 2380521"/>
              <a:gd name="connsiteX4423" fmla="*/ 2070995 w 8023328"/>
              <a:gd name="connsiteY4423" fmla="*/ 13856 h 2380521"/>
              <a:gd name="connsiteX4424" fmla="*/ 2083393 w 8023328"/>
              <a:gd name="connsiteY4424" fmla="*/ 0 h 2380521"/>
              <a:gd name="connsiteX4425" fmla="*/ 2011835 w 8023328"/>
              <a:gd name="connsiteY4425" fmla="*/ 0 h 2380521"/>
              <a:gd name="connsiteX4426" fmla="*/ 2026421 w 8023328"/>
              <a:gd name="connsiteY4426" fmla="*/ 13856 h 2380521"/>
              <a:gd name="connsiteX4427" fmla="*/ 2011835 w 8023328"/>
              <a:gd name="connsiteY4427" fmla="*/ 26254 h 2380521"/>
              <a:gd name="connsiteX4428" fmla="*/ 2000168 w 8023328"/>
              <a:gd name="connsiteY4428" fmla="*/ 13856 h 2380521"/>
              <a:gd name="connsiteX4429" fmla="*/ 2011835 w 8023328"/>
              <a:gd name="connsiteY4429" fmla="*/ 0 h 2380521"/>
              <a:gd name="connsiteX4430" fmla="*/ 1938365 w 8023328"/>
              <a:gd name="connsiteY4430" fmla="*/ 0 h 2380521"/>
              <a:gd name="connsiteX4431" fmla="*/ 1952222 w 8023328"/>
              <a:gd name="connsiteY4431" fmla="*/ 13856 h 2380521"/>
              <a:gd name="connsiteX4432" fmla="*/ 1938365 w 8023328"/>
              <a:gd name="connsiteY4432" fmla="*/ 26254 h 2380521"/>
              <a:gd name="connsiteX4433" fmla="*/ 1925971 w 8023328"/>
              <a:gd name="connsiteY4433" fmla="*/ 13856 h 2380521"/>
              <a:gd name="connsiteX4434" fmla="*/ 1938365 w 8023328"/>
              <a:gd name="connsiteY4434" fmla="*/ 0 h 2380521"/>
              <a:gd name="connsiteX4435" fmla="*/ 1869922 w 8023328"/>
              <a:gd name="connsiteY4435" fmla="*/ 0 h 2380521"/>
              <a:gd name="connsiteX4436" fmla="*/ 1884712 w 8023328"/>
              <a:gd name="connsiteY4436" fmla="*/ 13856 h 2380521"/>
              <a:gd name="connsiteX4437" fmla="*/ 1869922 w 8023328"/>
              <a:gd name="connsiteY4437" fmla="*/ 26254 h 2380521"/>
              <a:gd name="connsiteX4438" fmla="*/ 1855131 w 8023328"/>
              <a:gd name="connsiteY4438" fmla="*/ 13856 h 2380521"/>
              <a:gd name="connsiteX4439" fmla="*/ 1869922 w 8023328"/>
              <a:gd name="connsiteY4439" fmla="*/ 0 h 2380521"/>
              <a:gd name="connsiteX4440" fmla="*/ 1799087 w 8023328"/>
              <a:gd name="connsiteY4440" fmla="*/ 0 h 2380521"/>
              <a:gd name="connsiteX4441" fmla="*/ 1813879 w 8023328"/>
              <a:gd name="connsiteY4441" fmla="*/ 13856 h 2380521"/>
              <a:gd name="connsiteX4442" fmla="*/ 1799087 w 8023328"/>
              <a:gd name="connsiteY4442" fmla="*/ 26254 h 2380521"/>
              <a:gd name="connsiteX4443" fmla="*/ 1784303 w 8023328"/>
              <a:gd name="connsiteY4443" fmla="*/ 13856 h 2380521"/>
              <a:gd name="connsiteX4444" fmla="*/ 1799087 w 8023328"/>
              <a:gd name="connsiteY4444" fmla="*/ 0 h 2380521"/>
              <a:gd name="connsiteX4445" fmla="*/ 1728262 w 8023328"/>
              <a:gd name="connsiteY4445" fmla="*/ 0 h 2380521"/>
              <a:gd name="connsiteX4446" fmla="*/ 1743052 w 8023328"/>
              <a:gd name="connsiteY4446" fmla="*/ 13856 h 2380521"/>
              <a:gd name="connsiteX4447" fmla="*/ 1728262 w 8023328"/>
              <a:gd name="connsiteY4447" fmla="*/ 26254 h 2380521"/>
              <a:gd name="connsiteX4448" fmla="*/ 1713474 w 8023328"/>
              <a:gd name="connsiteY4448" fmla="*/ 13856 h 2380521"/>
              <a:gd name="connsiteX4449" fmla="*/ 1728262 w 8023328"/>
              <a:gd name="connsiteY4449" fmla="*/ 0 h 2380521"/>
              <a:gd name="connsiteX4450" fmla="*/ 1656501 w 8023328"/>
              <a:gd name="connsiteY4450" fmla="*/ 0 h 2380521"/>
              <a:gd name="connsiteX4451" fmla="*/ 1668900 w 8023328"/>
              <a:gd name="connsiteY4451" fmla="*/ 13856 h 2380521"/>
              <a:gd name="connsiteX4452" fmla="*/ 1656501 w 8023328"/>
              <a:gd name="connsiteY4452" fmla="*/ 26254 h 2380521"/>
              <a:gd name="connsiteX4453" fmla="*/ 1642655 w 8023328"/>
              <a:gd name="connsiteY4453" fmla="*/ 13856 h 2380521"/>
              <a:gd name="connsiteX4454" fmla="*/ 1656501 w 8023328"/>
              <a:gd name="connsiteY4454" fmla="*/ 0 h 2380521"/>
              <a:gd name="connsiteX4455" fmla="*/ 1582299 w 8023328"/>
              <a:gd name="connsiteY4455" fmla="*/ 0 h 2380521"/>
              <a:gd name="connsiteX4456" fmla="*/ 1594704 w 8023328"/>
              <a:gd name="connsiteY4456" fmla="*/ 13856 h 2380521"/>
              <a:gd name="connsiteX4457" fmla="*/ 1582299 w 8023328"/>
              <a:gd name="connsiteY4457" fmla="*/ 26254 h 2380521"/>
              <a:gd name="connsiteX4458" fmla="*/ 1568444 w 8023328"/>
              <a:gd name="connsiteY4458" fmla="*/ 13856 h 2380521"/>
              <a:gd name="connsiteX4459" fmla="*/ 1582299 w 8023328"/>
              <a:gd name="connsiteY4459" fmla="*/ 0 h 238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Lst>
            <a:rect l="l" t="t" r="r" b="b"/>
            <a:pathLst>
              <a:path w="8023328" h="2380521">
                <a:moveTo>
                  <a:pt x="8010930" y="2354267"/>
                </a:moveTo>
                <a:cubicBezTo>
                  <a:pt x="8018223" y="2354267"/>
                  <a:pt x="8023328" y="2360101"/>
                  <a:pt x="8023328" y="2366665"/>
                </a:cubicBezTo>
                <a:cubicBezTo>
                  <a:pt x="8023328" y="2373958"/>
                  <a:pt x="8018223" y="2380521"/>
                  <a:pt x="8010930" y="2380521"/>
                </a:cubicBezTo>
                <a:cubicBezTo>
                  <a:pt x="8002908" y="2380521"/>
                  <a:pt x="7997074" y="2373958"/>
                  <a:pt x="7997074" y="2366665"/>
                </a:cubicBezTo>
                <a:cubicBezTo>
                  <a:pt x="7997074" y="2360101"/>
                  <a:pt x="8002908" y="2354267"/>
                  <a:pt x="8010930" y="2354267"/>
                </a:cubicBezTo>
                <a:close/>
                <a:moveTo>
                  <a:pt x="7940099" y="2354267"/>
                </a:moveTo>
                <a:cubicBezTo>
                  <a:pt x="7945933" y="2354267"/>
                  <a:pt x="7952497" y="2360101"/>
                  <a:pt x="7952497" y="2366665"/>
                </a:cubicBezTo>
                <a:cubicBezTo>
                  <a:pt x="7952497" y="2373958"/>
                  <a:pt x="7945933" y="2380521"/>
                  <a:pt x="7940099" y="2380521"/>
                </a:cubicBezTo>
                <a:cubicBezTo>
                  <a:pt x="7932077" y="2380521"/>
                  <a:pt x="7926243" y="2373958"/>
                  <a:pt x="7926243" y="2366665"/>
                </a:cubicBezTo>
                <a:cubicBezTo>
                  <a:pt x="7926243" y="2360101"/>
                  <a:pt x="7932077" y="2354267"/>
                  <a:pt x="7940099" y="2354267"/>
                </a:cubicBezTo>
                <a:close/>
                <a:moveTo>
                  <a:pt x="7869269" y="2354267"/>
                </a:moveTo>
                <a:cubicBezTo>
                  <a:pt x="7875833" y="2354267"/>
                  <a:pt x="7881667" y="2360101"/>
                  <a:pt x="7881667" y="2366665"/>
                </a:cubicBezTo>
                <a:cubicBezTo>
                  <a:pt x="7881667" y="2373958"/>
                  <a:pt x="7875833" y="2380521"/>
                  <a:pt x="7869269" y="2380521"/>
                </a:cubicBezTo>
                <a:cubicBezTo>
                  <a:pt x="7861976" y="2380521"/>
                  <a:pt x="7855413" y="2373958"/>
                  <a:pt x="7855413" y="2366665"/>
                </a:cubicBezTo>
                <a:cubicBezTo>
                  <a:pt x="7855413" y="2360101"/>
                  <a:pt x="7861976" y="2354267"/>
                  <a:pt x="7869269" y="2354267"/>
                </a:cubicBezTo>
                <a:close/>
                <a:moveTo>
                  <a:pt x="7796980" y="2354267"/>
                </a:moveTo>
                <a:cubicBezTo>
                  <a:pt x="7805002" y="2354267"/>
                  <a:pt x="7810836" y="2360101"/>
                  <a:pt x="7810836" y="2366665"/>
                </a:cubicBezTo>
                <a:cubicBezTo>
                  <a:pt x="7810836" y="2373958"/>
                  <a:pt x="7805002" y="2380521"/>
                  <a:pt x="7796980" y="2380521"/>
                </a:cubicBezTo>
                <a:cubicBezTo>
                  <a:pt x="7791145" y="2380521"/>
                  <a:pt x="7784582" y="2373958"/>
                  <a:pt x="7784582" y="2366665"/>
                </a:cubicBezTo>
                <a:cubicBezTo>
                  <a:pt x="7784582" y="2360101"/>
                  <a:pt x="7791145" y="2354267"/>
                  <a:pt x="7796980" y="2354267"/>
                </a:cubicBezTo>
                <a:close/>
                <a:moveTo>
                  <a:pt x="8010930" y="2283438"/>
                </a:moveTo>
                <a:cubicBezTo>
                  <a:pt x="8018223" y="2283438"/>
                  <a:pt x="8023328" y="2288543"/>
                  <a:pt x="8023328" y="2295835"/>
                </a:cubicBezTo>
                <a:cubicBezTo>
                  <a:pt x="8023328" y="2303857"/>
                  <a:pt x="8018223" y="2309691"/>
                  <a:pt x="8010930" y="2309691"/>
                </a:cubicBezTo>
                <a:cubicBezTo>
                  <a:pt x="8002908" y="2309691"/>
                  <a:pt x="7997074" y="2303857"/>
                  <a:pt x="7997074" y="2295835"/>
                </a:cubicBezTo>
                <a:cubicBezTo>
                  <a:pt x="7997074" y="2288543"/>
                  <a:pt x="8002908" y="2283438"/>
                  <a:pt x="8010930" y="2283438"/>
                </a:cubicBezTo>
                <a:close/>
                <a:moveTo>
                  <a:pt x="7940099" y="2283438"/>
                </a:moveTo>
                <a:cubicBezTo>
                  <a:pt x="7945933" y="2283438"/>
                  <a:pt x="7952497" y="2288543"/>
                  <a:pt x="7952497" y="2295835"/>
                </a:cubicBezTo>
                <a:cubicBezTo>
                  <a:pt x="7952497" y="2303857"/>
                  <a:pt x="7945933" y="2309691"/>
                  <a:pt x="7940099" y="2309691"/>
                </a:cubicBezTo>
                <a:cubicBezTo>
                  <a:pt x="7932077" y="2309691"/>
                  <a:pt x="7926243" y="2303857"/>
                  <a:pt x="7926243" y="2295835"/>
                </a:cubicBezTo>
                <a:cubicBezTo>
                  <a:pt x="7926243" y="2288543"/>
                  <a:pt x="7932077" y="2283438"/>
                  <a:pt x="7940099" y="2283438"/>
                </a:cubicBezTo>
                <a:close/>
                <a:moveTo>
                  <a:pt x="7869269" y="2283438"/>
                </a:moveTo>
                <a:cubicBezTo>
                  <a:pt x="7875833" y="2283438"/>
                  <a:pt x="7881667" y="2288543"/>
                  <a:pt x="7881667" y="2295835"/>
                </a:cubicBezTo>
                <a:cubicBezTo>
                  <a:pt x="7881667" y="2303857"/>
                  <a:pt x="7875833" y="2309691"/>
                  <a:pt x="7869269" y="2309691"/>
                </a:cubicBezTo>
                <a:cubicBezTo>
                  <a:pt x="7861976" y="2309691"/>
                  <a:pt x="7855413" y="2303857"/>
                  <a:pt x="7855413" y="2295835"/>
                </a:cubicBezTo>
                <a:cubicBezTo>
                  <a:pt x="7855413" y="2288543"/>
                  <a:pt x="7861976" y="2283438"/>
                  <a:pt x="7869269" y="2283438"/>
                </a:cubicBezTo>
                <a:close/>
                <a:moveTo>
                  <a:pt x="7796980" y="2283438"/>
                </a:moveTo>
                <a:cubicBezTo>
                  <a:pt x="7805002" y="2283438"/>
                  <a:pt x="7810836" y="2288543"/>
                  <a:pt x="7810836" y="2295835"/>
                </a:cubicBezTo>
                <a:cubicBezTo>
                  <a:pt x="7810836" y="2303857"/>
                  <a:pt x="7805002" y="2309691"/>
                  <a:pt x="7796980" y="2309691"/>
                </a:cubicBezTo>
                <a:cubicBezTo>
                  <a:pt x="7791145" y="2309691"/>
                  <a:pt x="7784582" y="2303857"/>
                  <a:pt x="7784582" y="2295835"/>
                </a:cubicBezTo>
                <a:cubicBezTo>
                  <a:pt x="7784582" y="2288543"/>
                  <a:pt x="7791145" y="2283438"/>
                  <a:pt x="7796980" y="2283438"/>
                </a:cubicBezTo>
                <a:close/>
                <a:moveTo>
                  <a:pt x="7726151" y="2283438"/>
                </a:moveTo>
                <a:cubicBezTo>
                  <a:pt x="7734173" y="2283438"/>
                  <a:pt x="7740007" y="2288543"/>
                  <a:pt x="7740007" y="2295835"/>
                </a:cubicBezTo>
                <a:cubicBezTo>
                  <a:pt x="7740007" y="2303857"/>
                  <a:pt x="7734173" y="2309691"/>
                  <a:pt x="7726151" y="2309691"/>
                </a:cubicBezTo>
                <a:cubicBezTo>
                  <a:pt x="7718858" y="2309691"/>
                  <a:pt x="7713753" y="2303857"/>
                  <a:pt x="7713753" y="2295835"/>
                </a:cubicBezTo>
                <a:cubicBezTo>
                  <a:pt x="7713753" y="2288543"/>
                  <a:pt x="7718858" y="2283438"/>
                  <a:pt x="7726151" y="2283438"/>
                </a:cubicBezTo>
                <a:close/>
                <a:moveTo>
                  <a:pt x="7940099" y="2209234"/>
                </a:moveTo>
                <a:cubicBezTo>
                  <a:pt x="7945933" y="2209234"/>
                  <a:pt x="7952497" y="2216239"/>
                  <a:pt x="7952497" y="2224022"/>
                </a:cubicBezTo>
                <a:cubicBezTo>
                  <a:pt x="7952497" y="2232584"/>
                  <a:pt x="7945933" y="2238810"/>
                  <a:pt x="7940099" y="2238810"/>
                </a:cubicBezTo>
                <a:cubicBezTo>
                  <a:pt x="7932077" y="2238810"/>
                  <a:pt x="7926243" y="2232584"/>
                  <a:pt x="7926243" y="2224022"/>
                </a:cubicBezTo>
                <a:cubicBezTo>
                  <a:pt x="7926243" y="2216239"/>
                  <a:pt x="7932077" y="2209234"/>
                  <a:pt x="7940099" y="2209234"/>
                </a:cubicBezTo>
                <a:close/>
                <a:moveTo>
                  <a:pt x="7867811" y="2209234"/>
                </a:moveTo>
                <a:cubicBezTo>
                  <a:pt x="7875833" y="2209234"/>
                  <a:pt x="7881667" y="2216239"/>
                  <a:pt x="7881667" y="2224022"/>
                </a:cubicBezTo>
                <a:cubicBezTo>
                  <a:pt x="7881667" y="2232584"/>
                  <a:pt x="7875833" y="2238810"/>
                  <a:pt x="7867811" y="2238810"/>
                </a:cubicBezTo>
                <a:cubicBezTo>
                  <a:pt x="7861976" y="2238810"/>
                  <a:pt x="7855413" y="2232584"/>
                  <a:pt x="7855413" y="2224022"/>
                </a:cubicBezTo>
                <a:cubicBezTo>
                  <a:pt x="7855413" y="2216239"/>
                  <a:pt x="7861976" y="2209234"/>
                  <a:pt x="7867811" y="2209234"/>
                </a:cubicBezTo>
                <a:close/>
                <a:moveTo>
                  <a:pt x="7796980" y="2209234"/>
                </a:moveTo>
                <a:cubicBezTo>
                  <a:pt x="7805002" y="2209234"/>
                  <a:pt x="7810836" y="2216239"/>
                  <a:pt x="7810836" y="2224022"/>
                </a:cubicBezTo>
                <a:cubicBezTo>
                  <a:pt x="7810836" y="2232584"/>
                  <a:pt x="7805002" y="2238810"/>
                  <a:pt x="7796980" y="2238810"/>
                </a:cubicBezTo>
                <a:cubicBezTo>
                  <a:pt x="7791145" y="2238810"/>
                  <a:pt x="7784582" y="2232584"/>
                  <a:pt x="7784582" y="2224022"/>
                </a:cubicBezTo>
                <a:cubicBezTo>
                  <a:pt x="7784582" y="2216239"/>
                  <a:pt x="7791145" y="2209234"/>
                  <a:pt x="7796980" y="2209234"/>
                </a:cubicBezTo>
                <a:close/>
                <a:moveTo>
                  <a:pt x="7726151" y="2209234"/>
                </a:moveTo>
                <a:cubicBezTo>
                  <a:pt x="7734173" y="2209234"/>
                  <a:pt x="7740007" y="2216239"/>
                  <a:pt x="7740007" y="2224022"/>
                </a:cubicBezTo>
                <a:cubicBezTo>
                  <a:pt x="7740007" y="2232584"/>
                  <a:pt x="7734173" y="2238810"/>
                  <a:pt x="7726151" y="2238810"/>
                </a:cubicBezTo>
                <a:cubicBezTo>
                  <a:pt x="7718858" y="2238810"/>
                  <a:pt x="7713753" y="2232584"/>
                  <a:pt x="7713753" y="2224022"/>
                </a:cubicBezTo>
                <a:cubicBezTo>
                  <a:pt x="7713753" y="2216239"/>
                  <a:pt x="7718858" y="2209234"/>
                  <a:pt x="7726151" y="2209234"/>
                </a:cubicBezTo>
                <a:close/>
                <a:moveTo>
                  <a:pt x="7940099" y="2138403"/>
                </a:moveTo>
                <a:cubicBezTo>
                  <a:pt x="7945933" y="2138403"/>
                  <a:pt x="7952497" y="2145408"/>
                  <a:pt x="7952497" y="2153192"/>
                </a:cubicBezTo>
                <a:cubicBezTo>
                  <a:pt x="7952497" y="2161754"/>
                  <a:pt x="7945933" y="2167981"/>
                  <a:pt x="7940099" y="2167981"/>
                </a:cubicBezTo>
                <a:cubicBezTo>
                  <a:pt x="7932077" y="2167981"/>
                  <a:pt x="7926243" y="2161754"/>
                  <a:pt x="7926243" y="2153192"/>
                </a:cubicBezTo>
                <a:cubicBezTo>
                  <a:pt x="7926243" y="2145408"/>
                  <a:pt x="7932077" y="2138403"/>
                  <a:pt x="7940099" y="2138403"/>
                </a:cubicBezTo>
                <a:close/>
                <a:moveTo>
                  <a:pt x="7867811" y="2138403"/>
                </a:moveTo>
                <a:cubicBezTo>
                  <a:pt x="7875833" y="2138403"/>
                  <a:pt x="7881667" y="2145408"/>
                  <a:pt x="7881667" y="2153192"/>
                </a:cubicBezTo>
                <a:cubicBezTo>
                  <a:pt x="7881667" y="2161754"/>
                  <a:pt x="7875833" y="2167981"/>
                  <a:pt x="7867811" y="2167981"/>
                </a:cubicBezTo>
                <a:cubicBezTo>
                  <a:pt x="7861976" y="2167981"/>
                  <a:pt x="7855413" y="2161754"/>
                  <a:pt x="7855413" y="2153192"/>
                </a:cubicBezTo>
                <a:cubicBezTo>
                  <a:pt x="7855413" y="2145408"/>
                  <a:pt x="7861976" y="2138403"/>
                  <a:pt x="7867811" y="2138403"/>
                </a:cubicBezTo>
                <a:close/>
                <a:moveTo>
                  <a:pt x="7796980" y="2138403"/>
                </a:moveTo>
                <a:cubicBezTo>
                  <a:pt x="7805002" y="2138403"/>
                  <a:pt x="7810836" y="2145408"/>
                  <a:pt x="7810836" y="2153192"/>
                </a:cubicBezTo>
                <a:cubicBezTo>
                  <a:pt x="7810836" y="2161754"/>
                  <a:pt x="7805002" y="2167981"/>
                  <a:pt x="7796980" y="2167981"/>
                </a:cubicBezTo>
                <a:cubicBezTo>
                  <a:pt x="7791145" y="2167981"/>
                  <a:pt x="7784582" y="2161754"/>
                  <a:pt x="7784582" y="2153192"/>
                </a:cubicBezTo>
                <a:cubicBezTo>
                  <a:pt x="7784582" y="2145408"/>
                  <a:pt x="7791145" y="2138403"/>
                  <a:pt x="7796980" y="2138403"/>
                </a:cubicBezTo>
                <a:close/>
                <a:moveTo>
                  <a:pt x="7726151" y="2138403"/>
                </a:moveTo>
                <a:cubicBezTo>
                  <a:pt x="7734173" y="2138403"/>
                  <a:pt x="7740007" y="2145408"/>
                  <a:pt x="7740007" y="2153192"/>
                </a:cubicBezTo>
                <a:cubicBezTo>
                  <a:pt x="7740007" y="2161754"/>
                  <a:pt x="7734173" y="2167981"/>
                  <a:pt x="7726151" y="2167981"/>
                </a:cubicBezTo>
                <a:cubicBezTo>
                  <a:pt x="7718858" y="2167981"/>
                  <a:pt x="7713753" y="2161754"/>
                  <a:pt x="7713753" y="2153192"/>
                </a:cubicBezTo>
                <a:cubicBezTo>
                  <a:pt x="7713753" y="2145408"/>
                  <a:pt x="7718858" y="2138403"/>
                  <a:pt x="7726151" y="2138403"/>
                </a:cubicBezTo>
                <a:close/>
                <a:moveTo>
                  <a:pt x="7654337" y="2138403"/>
                </a:moveTo>
                <a:cubicBezTo>
                  <a:pt x="7662899" y="2138403"/>
                  <a:pt x="7669126" y="2145408"/>
                  <a:pt x="7669126" y="2153192"/>
                </a:cubicBezTo>
                <a:cubicBezTo>
                  <a:pt x="7669126" y="2161754"/>
                  <a:pt x="7662899" y="2167981"/>
                  <a:pt x="7654337" y="2167981"/>
                </a:cubicBezTo>
                <a:cubicBezTo>
                  <a:pt x="7645776" y="2167981"/>
                  <a:pt x="7639549" y="2161754"/>
                  <a:pt x="7639549" y="2153192"/>
                </a:cubicBezTo>
                <a:cubicBezTo>
                  <a:pt x="7639549" y="2145408"/>
                  <a:pt x="7645776" y="2138403"/>
                  <a:pt x="7654337" y="2138403"/>
                </a:cubicBezTo>
                <a:close/>
                <a:moveTo>
                  <a:pt x="7867811" y="2067574"/>
                </a:moveTo>
                <a:cubicBezTo>
                  <a:pt x="7875833" y="2067574"/>
                  <a:pt x="7881667" y="2073800"/>
                  <a:pt x="7881667" y="2082362"/>
                </a:cubicBezTo>
                <a:cubicBezTo>
                  <a:pt x="7881667" y="2090924"/>
                  <a:pt x="7875833" y="2097150"/>
                  <a:pt x="7867811" y="2097150"/>
                </a:cubicBezTo>
                <a:cubicBezTo>
                  <a:pt x="7861976" y="2097150"/>
                  <a:pt x="7855413" y="2090924"/>
                  <a:pt x="7855413" y="2082362"/>
                </a:cubicBezTo>
                <a:cubicBezTo>
                  <a:pt x="7855413" y="2073800"/>
                  <a:pt x="7861976" y="2067574"/>
                  <a:pt x="7867811" y="2067574"/>
                </a:cubicBezTo>
                <a:close/>
                <a:moveTo>
                  <a:pt x="7796980" y="2067574"/>
                </a:moveTo>
                <a:cubicBezTo>
                  <a:pt x="7805002" y="2067574"/>
                  <a:pt x="7810836" y="2073800"/>
                  <a:pt x="7810836" y="2082362"/>
                </a:cubicBezTo>
                <a:cubicBezTo>
                  <a:pt x="7810836" y="2090924"/>
                  <a:pt x="7805002" y="2097150"/>
                  <a:pt x="7796980" y="2097150"/>
                </a:cubicBezTo>
                <a:cubicBezTo>
                  <a:pt x="7791145" y="2097150"/>
                  <a:pt x="7784582" y="2090924"/>
                  <a:pt x="7784582" y="2082362"/>
                </a:cubicBezTo>
                <a:cubicBezTo>
                  <a:pt x="7784582" y="2073800"/>
                  <a:pt x="7791145" y="2067574"/>
                  <a:pt x="7796980" y="2067574"/>
                </a:cubicBezTo>
                <a:close/>
                <a:moveTo>
                  <a:pt x="7726151" y="2067574"/>
                </a:moveTo>
                <a:cubicBezTo>
                  <a:pt x="7734173" y="2067574"/>
                  <a:pt x="7740007" y="2073800"/>
                  <a:pt x="7740007" y="2082362"/>
                </a:cubicBezTo>
                <a:cubicBezTo>
                  <a:pt x="7740007" y="2090924"/>
                  <a:pt x="7734173" y="2097150"/>
                  <a:pt x="7726151" y="2097150"/>
                </a:cubicBezTo>
                <a:cubicBezTo>
                  <a:pt x="7718858" y="2097150"/>
                  <a:pt x="7713753" y="2090924"/>
                  <a:pt x="7713753" y="2082362"/>
                </a:cubicBezTo>
                <a:cubicBezTo>
                  <a:pt x="7713753" y="2073800"/>
                  <a:pt x="7718858" y="2067574"/>
                  <a:pt x="7726151" y="2067574"/>
                </a:cubicBezTo>
                <a:close/>
                <a:moveTo>
                  <a:pt x="7654337" y="2067574"/>
                </a:moveTo>
                <a:cubicBezTo>
                  <a:pt x="7662899" y="2067574"/>
                  <a:pt x="7669126" y="2073800"/>
                  <a:pt x="7669126" y="2082362"/>
                </a:cubicBezTo>
                <a:cubicBezTo>
                  <a:pt x="7669126" y="2090924"/>
                  <a:pt x="7662899" y="2097150"/>
                  <a:pt x="7654337" y="2097150"/>
                </a:cubicBezTo>
                <a:cubicBezTo>
                  <a:pt x="7645776" y="2097150"/>
                  <a:pt x="7639549" y="2090924"/>
                  <a:pt x="7639549" y="2082362"/>
                </a:cubicBezTo>
                <a:cubicBezTo>
                  <a:pt x="7639549" y="2073800"/>
                  <a:pt x="7645776" y="2067574"/>
                  <a:pt x="7654337" y="2067574"/>
                </a:cubicBezTo>
                <a:close/>
                <a:moveTo>
                  <a:pt x="7583507" y="2067574"/>
                </a:moveTo>
                <a:cubicBezTo>
                  <a:pt x="7591291" y="2067574"/>
                  <a:pt x="7598297" y="2073800"/>
                  <a:pt x="7598297" y="2082362"/>
                </a:cubicBezTo>
                <a:cubicBezTo>
                  <a:pt x="7598297" y="2090924"/>
                  <a:pt x="7591291" y="2097150"/>
                  <a:pt x="7583507" y="2097150"/>
                </a:cubicBezTo>
                <a:cubicBezTo>
                  <a:pt x="7574945" y="2097150"/>
                  <a:pt x="7568718" y="2090924"/>
                  <a:pt x="7568718" y="2082362"/>
                </a:cubicBezTo>
                <a:cubicBezTo>
                  <a:pt x="7568718" y="2073800"/>
                  <a:pt x="7574945" y="2067574"/>
                  <a:pt x="7583507" y="2067574"/>
                </a:cubicBezTo>
                <a:close/>
                <a:moveTo>
                  <a:pt x="7867811" y="1996742"/>
                </a:moveTo>
                <a:cubicBezTo>
                  <a:pt x="7875833" y="1996742"/>
                  <a:pt x="7881667" y="2002576"/>
                  <a:pt x="7881667" y="2010598"/>
                </a:cubicBezTo>
                <a:cubicBezTo>
                  <a:pt x="7881667" y="2017891"/>
                  <a:pt x="7875833" y="2022995"/>
                  <a:pt x="7867811" y="2022995"/>
                </a:cubicBezTo>
                <a:cubicBezTo>
                  <a:pt x="7861976" y="2022995"/>
                  <a:pt x="7855413" y="2017891"/>
                  <a:pt x="7855413" y="2010598"/>
                </a:cubicBezTo>
                <a:cubicBezTo>
                  <a:pt x="7855413" y="2002576"/>
                  <a:pt x="7861976" y="1996742"/>
                  <a:pt x="7867811" y="1996742"/>
                </a:cubicBezTo>
                <a:close/>
                <a:moveTo>
                  <a:pt x="7796980" y="1996742"/>
                </a:moveTo>
                <a:cubicBezTo>
                  <a:pt x="7805002" y="1996742"/>
                  <a:pt x="7810836" y="2002576"/>
                  <a:pt x="7810836" y="2010598"/>
                </a:cubicBezTo>
                <a:cubicBezTo>
                  <a:pt x="7810836" y="2017891"/>
                  <a:pt x="7805002" y="2022995"/>
                  <a:pt x="7796980" y="2022995"/>
                </a:cubicBezTo>
                <a:cubicBezTo>
                  <a:pt x="7791145" y="2022995"/>
                  <a:pt x="7784582" y="2017891"/>
                  <a:pt x="7784582" y="2010598"/>
                </a:cubicBezTo>
                <a:cubicBezTo>
                  <a:pt x="7784582" y="2002576"/>
                  <a:pt x="7791145" y="1996742"/>
                  <a:pt x="7796980" y="1996742"/>
                </a:cubicBezTo>
                <a:close/>
                <a:moveTo>
                  <a:pt x="7726151" y="1996742"/>
                </a:moveTo>
                <a:cubicBezTo>
                  <a:pt x="7734173" y="1996742"/>
                  <a:pt x="7740007" y="2002576"/>
                  <a:pt x="7740007" y="2010598"/>
                </a:cubicBezTo>
                <a:cubicBezTo>
                  <a:pt x="7740007" y="2017891"/>
                  <a:pt x="7734173" y="2022995"/>
                  <a:pt x="7726151" y="2022995"/>
                </a:cubicBezTo>
                <a:cubicBezTo>
                  <a:pt x="7718858" y="2022995"/>
                  <a:pt x="7713753" y="2017891"/>
                  <a:pt x="7713753" y="2010598"/>
                </a:cubicBezTo>
                <a:cubicBezTo>
                  <a:pt x="7713753" y="2002576"/>
                  <a:pt x="7718858" y="1996742"/>
                  <a:pt x="7726151" y="1996742"/>
                </a:cubicBezTo>
                <a:close/>
                <a:moveTo>
                  <a:pt x="7654337" y="1996742"/>
                </a:moveTo>
                <a:cubicBezTo>
                  <a:pt x="7662899" y="1996742"/>
                  <a:pt x="7669126" y="2002576"/>
                  <a:pt x="7669126" y="2010598"/>
                </a:cubicBezTo>
                <a:cubicBezTo>
                  <a:pt x="7669126" y="2017891"/>
                  <a:pt x="7662899" y="2022995"/>
                  <a:pt x="7654337" y="2022995"/>
                </a:cubicBezTo>
                <a:cubicBezTo>
                  <a:pt x="7645776" y="2022995"/>
                  <a:pt x="7639549" y="2017891"/>
                  <a:pt x="7639549" y="2010598"/>
                </a:cubicBezTo>
                <a:cubicBezTo>
                  <a:pt x="7639549" y="2002576"/>
                  <a:pt x="7645776" y="1996742"/>
                  <a:pt x="7654337" y="1996742"/>
                </a:cubicBezTo>
                <a:close/>
                <a:moveTo>
                  <a:pt x="7583507" y="1996742"/>
                </a:moveTo>
                <a:cubicBezTo>
                  <a:pt x="7591291" y="1996742"/>
                  <a:pt x="7598297" y="2002576"/>
                  <a:pt x="7598297" y="2010598"/>
                </a:cubicBezTo>
                <a:cubicBezTo>
                  <a:pt x="7598297" y="2017891"/>
                  <a:pt x="7591291" y="2022995"/>
                  <a:pt x="7583507" y="2022995"/>
                </a:cubicBezTo>
                <a:cubicBezTo>
                  <a:pt x="7574945" y="2022995"/>
                  <a:pt x="7568718" y="2017891"/>
                  <a:pt x="7568718" y="2010598"/>
                </a:cubicBezTo>
                <a:cubicBezTo>
                  <a:pt x="7568718" y="2002576"/>
                  <a:pt x="7574945" y="1996742"/>
                  <a:pt x="7583507" y="1996742"/>
                </a:cubicBezTo>
                <a:close/>
                <a:moveTo>
                  <a:pt x="7512677" y="1996742"/>
                </a:moveTo>
                <a:cubicBezTo>
                  <a:pt x="7520461" y="1996742"/>
                  <a:pt x="7527466" y="2002576"/>
                  <a:pt x="7527466" y="2010598"/>
                </a:cubicBezTo>
                <a:cubicBezTo>
                  <a:pt x="7527466" y="2017891"/>
                  <a:pt x="7520461" y="2022995"/>
                  <a:pt x="7512677" y="2022995"/>
                </a:cubicBezTo>
                <a:cubicBezTo>
                  <a:pt x="7504115" y="2022995"/>
                  <a:pt x="7497889" y="2017891"/>
                  <a:pt x="7497889" y="2010598"/>
                </a:cubicBezTo>
                <a:cubicBezTo>
                  <a:pt x="7497889" y="2002576"/>
                  <a:pt x="7504115" y="1996742"/>
                  <a:pt x="7512677" y="1996742"/>
                </a:cubicBezTo>
                <a:close/>
                <a:moveTo>
                  <a:pt x="7796980" y="1925913"/>
                </a:moveTo>
                <a:cubicBezTo>
                  <a:pt x="7805002" y="1925913"/>
                  <a:pt x="7810836" y="1931747"/>
                  <a:pt x="7810836" y="1939769"/>
                </a:cubicBezTo>
                <a:cubicBezTo>
                  <a:pt x="7810836" y="1945603"/>
                  <a:pt x="7805002" y="1952166"/>
                  <a:pt x="7796980" y="1952166"/>
                </a:cubicBezTo>
                <a:cubicBezTo>
                  <a:pt x="7791145" y="1952166"/>
                  <a:pt x="7784582" y="1945603"/>
                  <a:pt x="7784582" y="1939769"/>
                </a:cubicBezTo>
                <a:cubicBezTo>
                  <a:pt x="7784582" y="1931747"/>
                  <a:pt x="7791145" y="1925913"/>
                  <a:pt x="7796980" y="1925913"/>
                </a:cubicBezTo>
                <a:close/>
                <a:moveTo>
                  <a:pt x="7726151" y="1925913"/>
                </a:moveTo>
                <a:cubicBezTo>
                  <a:pt x="7734173" y="1925913"/>
                  <a:pt x="7740007" y="1931747"/>
                  <a:pt x="7740007" y="1939769"/>
                </a:cubicBezTo>
                <a:cubicBezTo>
                  <a:pt x="7740007" y="1945603"/>
                  <a:pt x="7734173" y="1952166"/>
                  <a:pt x="7726151" y="1952166"/>
                </a:cubicBezTo>
                <a:cubicBezTo>
                  <a:pt x="7718858" y="1952166"/>
                  <a:pt x="7713753" y="1945603"/>
                  <a:pt x="7713753" y="1939769"/>
                </a:cubicBezTo>
                <a:cubicBezTo>
                  <a:pt x="7713753" y="1931747"/>
                  <a:pt x="7718858" y="1925913"/>
                  <a:pt x="7726151" y="1925913"/>
                </a:cubicBezTo>
                <a:close/>
                <a:moveTo>
                  <a:pt x="7654337" y="1925913"/>
                </a:moveTo>
                <a:cubicBezTo>
                  <a:pt x="7662899" y="1925913"/>
                  <a:pt x="7669126" y="1931747"/>
                  <a:pt x="7669126" y="1939769"/>
                </a:cubicBezTo>
                <a:cubicBezTo>
                  <a:pt x="7669126" y="1945603"/>
                  <a:pt x="7662899" y="1952166"/>
                  <a:pt x="7654337" y="1952166"/>
                </a:cubicBezTo>
                <a:cubicBezTo>
                  <a:pt x="7645776" y="1952166"/>
                  <a:pt x="7639549" y="1945603"/>
                  <a:pt x="7639549" y="1939769"/>
                </a:cubicBezTo>
                <a:cubicBezTo>
                  <a:pt x="7639549" y="1931747"/>
                  <a:pt x="7645776" y="1925913"/>
                  <a:pt x="7654337" y="1925913"/>
                </a:cubicBezTo>
                <a:close/>
                <a:moveTo>
                  <a:pt x="7583507" y="1925913"/>
                </a:moveTo>
                <a:cubicBezTo>
                  <a:pt x="7591291" y="1925913"/>
                  <a:pt x="7598297" y="1931747"/>
                  <a:pt x="7598297" y="1939769"/>
                </a:cubicBezTo>
                <a:cubicBezTo>
                  <a:pt x="7598297" y="1945603"/>
                  <a:pt x="7591291" y="1952166"/>
                  <a:pt x="7583507" y="1952166"/>
                </a:cubicBezTo>
                <a:cubicBezTo>
                  <a:pt x="7574945" y="1952166"/>
                  <a:pt x="7568718" y="1945603"/>
                  <a:pt x="7568718" y="1939769"/>
                </a:cubicBezTo>
                <a:cubicBezTo>
                  <a:pt x="7568718" y="1931747"/>
                  <a:pt x="7574945" y="1925913"/>
                  <a:pt x="7583507" y="1925913"/>
                </a:cubicBezTo>
                <a:close/>
                <a:moveTo>
                  <a:pt x="7512677" y="1925913"/>
                </a:moveTo>
                <a:cubicBezTo>
                  <a:pt x="7520461" y="1925913"/>
                  <a:pt x="7527466" y="1931747"/>
                  <a:pt x="7527466" y="1939769"/>
                </a:cubicBezTo>
                <a:cubicBezTo>
                  <a:pt x="7527466" y="1945603"/>
                  <a:pt x="7520461" y="1952166"/>
                  <a:pt x="7512677" y="1952166"/>
                </a:cubicBezTo>
                <a:cubicBezTo>
                  <a:pt x="7504115" y="1952166"/>
                  <a:pt x="7497889" y="1945603"/>
                  <a:pt x="7497889" y="1939769"/>
                </a:cubicBezTo>
                <a:cubicBezTo>
                  <a:pt x="7497889" y="1931747"/>
                  <a:pt x="7504115" y="1925913"/>
                  <a:pt x="7512677" y="1925913"/>
                </a:cubicBezTo>
                <a:close/>
                <a:moveTo>
                  <a:pt x="7440913" y="1925913"/>
                </a:moveTo>
                <a:cubicBezTo>
                  <a:pt x="7448206" y="1925913"/>
                  <a:pt x="7453310" y="1931747"/>
                  <a:pt x="7453310" y="1939769"/>
                </a:cubicBezTo>
                <a:cubicBezTo>
                  <a:pt x="7453310" y="1945603"/>
                  <a:pt x="7448206" y="1952166"/>
                  <a:pt x="7440913" y="1952166"/>
                </a:cubicBezTo>
                <a:cubicBezTo>
                  <a:pt x="7432891" y="1952166"/>
                  <a:pt x="7427057" y="1945603"/>
                  <a:pt x="7427057" y="1939769"/>
                </a:cubicBezTo>
                <a:cubicBezTo>
                  <a:pt x="7427057" y="1931747"/>
                  <a:pt x="7432891" y="1925913"/>
                  <a:pt x="7440913" y="1925913"/>
                </a:cubicBezTo>
                <a:close/>
                <a:moveTo>
                  <a:pt x="7726151" y="1855081"/>
                </a:moveTo>
                <a:cubicBezTo>
                  <a:pt x="7734173" y="1855081"/>
                  <a:pt x="7740007" y="1860915"/>
                  <a:pt x="7740007" y="1868937"/>
                </a:cubicBezTo>
                <a:cubicBezTo>
                  <a:pt x="7740007" y="1874771"/>
                  <a:pt x="7734173" y="1881334"/>
                  <a:pt x="7726151" y="1881334"/>
                </a:cubicBezTo>
                <a:cubicBezTo>
                  <a:pt x="7718858" y="1881334"/>
                  <a:pt x="7713753" y="1874771"/>
                  <a:pt x="7713753" y="1868937"/>
                </a:cubicBezTo>
                <a:cubicBezTo>
                  <a:pt x="7713753" y="1860915"/>
                  <a:pt x="7718858" y="1855081"/>
                  <a:pt x="7726151" y="1855081"/>
                </a:cubicBezTo>
                <a:close/>
                <a:moveTo>
                  <a:pt x="7654337" y="1855081"/>
                </a:moveTo>
                <a:cubicBezTo>
                  <a:pt x="7662899" y="1855081"/>
                  <a:pt x="7669126" y="1860915"/>
                  <a:pt x="7669126" y="1868937"/>
                </a:cubicBezTo>
                <a:cubicBezTo>
                  <a:pt x="7669126" y="1874771"/>
                  <a:pt x="7662899" y="1881334"/>
                  <a:pt x="7654337" y="1881334"/>
                </a:cubicBezTo>
                <a:cubicBezTo>
                  <a:pt x="7645776" y="1881334"/>
                  <a:pt x="7639549" y="1874771"/>
                  <a:pt x="7639549" y="1868937"/>
                </a:cubicBezTo>
                <a:cubicBezTo>
                  <a:pt x="7639549" y="1860915"/>
                  <a:pt x="7645776" y="1855081"/>
                  <a:pt x="7654337" y="1855081"/>
                </a:cubicBezTo>
                <a:close/>
                <a:moveTo>
                  <a:pt x="7583507" y="1855081"/>
                </a:moveTo>
                <a:cubicBezTo>
                  <a:pt x="7591291" y="1855081"/>
                  <a:pt x="7598297" y="1860915"/>
                  <a:pt x="7598297" y="1868937"/>
                </a:cubicBezTo>
                <a:cubicBezTo>
                  <a:pt x="7598297" y="1874771"/>
                  <a:pt x="7591291" y="1881334"/>
                  <a:pt x="7583507" y="1881334"/>
                </a:cubicBezTo>
                <a:cubicBezTo>
                  <a:pt x="7574945" y="1881334"/>
                  <a:pt x="7568718" y="1874771"/>
                  <a:pt x="7568718" y="1868937"/>
                </a:cubicBezTo>
                <a:cubicBezTo>
                  <a:pt x="7568718" y="1860915"/>
                  <a:pt x="7574945" y="1855081"/>
                  <a:pt x="7583507" y="1855081"/>
                </a:cubicBezTo>
                <a:close/>
                <a:moveTo>
                  <a:pt x="7512677" y="1855081"/>
                </a:moveTo>
                <a:cubicBezTo>
                  <a:pt x="7520461" y="1855081"/>
                  <a:pt x="7527466" y="1860915"/>
                  <a:pt x="7527466" y="1868937"/>
                </a:cubicBezTo>
                <a:cubicBezTo>
                  <a:pt x="7527466" y="1874771"/>
                  <a:pt x="7520461" y="1881334"/>
                  <a:pt x="7512677" y="1881334"/>
                </a:cubicBezTo>
                <a:cubicBezTo>
                  <a:pt x="7504115" y="1881334"/>
                  <a:pt x="7497889" y="1874771"/>
                  <a:pt x="7497889" y="1868937"/>
                </a:cubicBezTo>
                <a:cubicBezTo>
                  <a:pt x="7497889" y="1860915"/>
                  <a:pt x="7504115" y="1855081"/>
                  <a:pt x="7512677" y="1855081"/>
                </a:cubicBezTo>
                <a:close/>
                <a:moveTo>
                  <a:pt x="7440913" y="1855081"/>
                </a:moveTo>
                <a:cubicBezTo>
                  <a:pt x="7446747" y="1855081"/>
                  <a:pt x="7453310" y="1860915"/>
                  <a:pt x="7453310" y="1868937"/>
                </a:cubicBezTo>
                <a:cubicBezTo>
                  <a:pt x="7453310" y="1874771"/>
                  <a:pt x="7446747" y="1881334"/>
                  <a:pt x="7440913" y="1881334"/>
                </a:cubicBezTo>
                <a:cubicBezTo>
                  <a:pt x="7432891" y="1881334"/>
                  <a:pt x="7427057" y="1874771"/>
                  <a:pt x="7427057" y="1868937"/>
                </a:cubicBezTo>
                <a:cubicBezTo>
                  <a:pt x="7427057" y="1860915"/>
                  <a:pt x="7432891" y="1855081"/>
                  <a:pt x="7440913" y="1855081"/>
                </a:cubicBezTo>
                <a:close/>
                <a:moveTo>
                  <a:pt x="7654337" y="1780878"/>
                </a:moveTo>
                <a:cubicBezTo>
                  <a:pt x="7662899" y="1780878"/>
                  <a:pt x="7669126" y="1787441"/>
                  <a:pt x="7669126" y="1793275"/>
                </a:cubicBezTo>
                <a:cubicBezTo>
                  <a:pt x="7669126" y="1801297"/>
                  <a:pt x="7662899" y="1807131"/>
                  <a:pt x="7654337" y="1807131"/>
                </a:cubicBezTo>
                <a:cubicBezTo>
                  <a:pt x="7645776" y="1807131"/>
                  <a:pt x="7639549" y="1801297"/>
                  <a:pt x="7639549" y="1793275"/>
                </a:cubicBezTo>
                <a:cubicBezTo>
                  <a:pt x="7639549" y="1787441"/>
                  <a:pt x="7645776" y="1780878"/>
                  <a:pt x="7654337" y="1780878"/>
                </a:cubicBezTo>
                <a:close/>
                <a:moveTo>
                  <a:pt x="7583507" y="1780878"/>
                </a:moveTo>
                <a:cubicBezTo>
                  <a:pt x="7591291" y="1780878"/>
                  <a:pt x="7598297" y="1787441"/>
                  <a:pt x="7598297" y="1793275"/>
                </a:cubicBezTo>
                <a:cubicBezTo>
                  <a:pt x="7598297" y="1801297"/>
                  <a:pt x="7591291" y="1807131"/>
                  <a:pt x="7583507" y="1807131"/>
                </a:cubicBezTo>
                <a:cubicBezTo>
                  <a:pt x="7574945" y="1807131"/>
                  <a:pt x="7568718" y="1801297"/>
                  <a:pt x="7568718" y="1793275"/>
                </a:cubicBezTo>
                <a:cubicBezTo>
                  <a:pt x="7568718" y="1787441"/>
                  <a:pt x="7574945" y="1780878"/>
                  <a:pt x="7583507" y="1780878"/>
                </a:cubicBezTo>
                <a:close/>
                <a:moveTo>
                  <a:pt x="7511745" y="1780878"/>
                </a:moveTo>
                <a:cubicBezTo>
                  <a:pt x="7519038" y="1780878"/>
                  <a:pt x="7524143" y="1787441"/>
                  <a:pt x="7524143" y="1793275"/>
                </a:cubicBezTo>
                <a:cubicBezTo>
                  <a:pt x="7524143" y="1801297"/>
                  <a:pt x="7519038" y="1807131"/>
                  <a:pt x="7511745" y="1807131"/>
                </a:cubicBezTo>
                <a:cubicBezTo>
                  <a:pt x="7503723" y="1807131"/>
                  <a:pt x="7497889" y="1801297"/>
                  <a:pt x="7497889" y="1793275"/>
                </a:cubicBezTo>
                <a:cubicBezTo>
                  <a:pt x="7497889" y="1787441"/>
                  <a:pt x="7503723" y="1780878"/>
                  <a:pt x="7511745" y="1780878"/>
                </a:cubicBezTo>
                <a:close/>
                <a:moveTo>
                  <a:pt x="7440913" y="1780878"/>
                </a:moveTo>
                <a:cubicBezTo>
                  <a:pt x="7446747" y="1780878"/>
                  <a:pt x="7453310" y="1787441"/>
                  <a:pt x="7453310" y="1793275"/>
                </a:cubicBezTo>
                <a:cubicBezTo>
                  <a:pt x="7453310" y="1801297"/>
                  <a:pt x="7446747" y="1807131"/>
                  <a:pt x="7440913" y="1807131"/>
                </a:cubicBezTo>
                <a:cubicBezTo>
                  <a:pt x="7432891" y="1807131"/>
                  <a:pt x="7427057" y="1801297"/>
                  <a:pt x="7427057" y="1793275"/>
                </a:cubicBezTo>
                <a:cubicBezTo>
                  <a:pt x="7427057" y="1787441"/>
                  <a:pt x="7432891" y="1780878"/>
                  <a:pt x="7440913" y="1780878"/>
                </a:cubicBezTo>
                <a:close/>
                <a:moveTo>
                  <a:pt x="7370084" y="1780878"/>
                </a:moveTo>
                <a:cubicBezTo>
                  <a:pt x="7376647" y="1780878"/>
                  <a:pt x="7382481" y="1787441"/>
                  <a:pt x="7382481" y="1793275"/>
                </a:cubicBezTo>
                <a:cubicBezTo>
                  <a:pt x="7382481" y="1801297"/>
                  <a:pt x="7376647" y="1807131"/>
                  <a:pt x="7370084" y="1807131"/>
                </a:cubicBezTo>
                <a:cubicBezTo>
                  <a:pt x="7362791" y="1807131"/>
                  <a:pt x="7356228" y="1801297"/>
                  <a:pt x="7356228" y="1793275"/>
                </a:cubicBezTo>
                <a:cubicBezTo>
                  <a:pt x="7356228" y="1787441"/>
                  <a:pt x="7362791" y="1780878"/>
                  <a:pt x="7370084" y="1780878"/>
                </a:cubicBezTo>
                <a:close/>
                <a:moveTo>
                  <a:pt x="7294422" y="1780878"/>
                </a:moveTo>
                <a:cubicBezTo>
                  <a:pt x="7302444" y="1780878"/>
                  <a:pt x="7308278" y="1787441"/>
                  <a:pt x="7308278" y="1793275"/>
                </a:cubicBezTo>
                <a:cubicBezTo>
                  <a:pt x="7308278" y="1801297"/>
                  <a:pt x="7302444" y="1807131"/>
                  <a:pt x="7294422" y="1807131"/>
                </a:cubicBezTo>
                <a:cubicBezTo>
                  <a:pt x="7288588" y="1807131"/>
                  <a:pt x="7282025" y="1801297"/>
                  <a:pt x="7282025" y="1793275"/>
                </a:cubicBezTo>
                <a:cubicBezTo>
                  <a:pt x="7282025" y="1787441"/>
                  <a:pt x="7288588" y="1780878"/>
                  <a:pt x="7294422" y="1780878"/>
                </a:cubicBezTo>
                <a:close/>
                <a:moveTo>
                  <a:pt x="7654337" y="1710049"/>
                </a:moveTo>
                <a:cubicBezTo>
                  <a:pt x="7662899" y="1710049"/>
                  <a:pt x="7669126" y="1716612"/>
                  <a:pt x="7669126" y="1722446"/>
                </a:cubicBezTo>
                <a:cubicBezTo>
                  <a:pt x="7669126" y="1730468"/>
                  <a:pt x="7662899" y="1736302"/>
                  <a:pt x="7654337" y="1736302"/>
                </a:cubicBezTo>
                <a:cubicBezTo>
                  <a:pt x="7645776" y="1736302"/>
                  <a:pt x="7639549" y="1730468"/>
                  <a:pt x="7639549" y="1722446"/>
                </a:cubicBezTo>
                <a:cubicBezTo>
                  <a:pt x="7639549" y="1716612"/>
                  <a:pt x="7645776" y="1710049"/>
                  <a:pt x="7654337" y="1710049"/>
                </a:cubicBezTo>
                <a:close/>
                <a:moveTo>
                  <a:pt x="7583507" y="1710049"/>
                </a:moveTo>
                <a:cubicBezTo>
                  <a:pt x="7591291" y="1710049"/>
                  <a:pt x="7598297" y="1716612"/>
                  <a:pt x="7598297" y="1722446"/>
                </a:cubicBezTo>
                <a:cubicBezTo>
                  <a:pt x="7598297" y="1730468"/>
                  <a:pt x="7591291" y="1736302"/>
                  <a:pt x="7583507" y="1736302"/>
                </a:cubicBezTo>
                <a:cubicBezTo>
                  <a:pt x="7574945" y="1736302"/>
                  <a:pt x="7568718" y="1730468"/>
                  <a:pt x="7568718" y="1722446"/>
                </a:cubicBezTo>
                <a:cubicBezTo>
                  <a:pt x="7568718" y="1716612"/>
                  <a:pt x="7574945" y="1710049"/>
                  <a:pt x="7583507" y="1710049"/>
                </a:cubicBezTo>
                <a:close/>
                <a:moveTo>
                  <a:pt x="7511745" y="1710049"/>
                </a:moveTo>
                <a:cubicBezTo>
                  <a:pt x="7519038" y="1710049"/>
                  <a:pt x="7524143" y="1716612"/>
                  <a:pt x="7524143" y="1722446"/>
                </a:cubicBezTo>
                <a:cubicBezTo>
                  <a:pt x="7524143" y="1730468"/>
                  <a:pt x="7519038" y="1736302"/>
                  <a:pt x="7511745" y="1736302"/>
                </a:cubicBezTo>
                <a:cubicBezTo>
                  <a:pt x="7503723" y="1736302"/>
                  <a:pt x="7497889" y="1730468"/>
                  <a:pt x="7497889" y="1722446"/>
                </a:cubicBezTo>
                <a:cubicBezTo>
                  <a:pt x="7497889" y="1716612"/>
                  <a:pt x="7503723" y="1710049"/>
                  <a:pt x="7511745" y="1710049"/>
                </a:cubicBezTo>
                <a:close/>
                <a:moveTo>
                  <a:pt x="7440913" y="1710049"/>
                </a:moveTo>
                <a:cubicBezTo>
                  <a:pt x="7446747" y="1710049"/>
                  <a:pt x="7453310" y="1716612"/>
                  <a:pt x="7453310" y="1722446"/>
                </a:cubicBezTo>
                <a:cubicBezTo>
                  <a:pt x="7453310" y="1730468"/>
                  <a:pt x="7446747" y="1736302"/>
                  <a:pt x="7440913" y="1736302"/>
                </a:cubicBezTo>
                <a:cubicBezTo>
                  <a:pt x="7432891" y="1736302"/>
                  <a:pt x="7427057" y="1730468"/>
                  <a:pt x="7427057" y="1722446"/>
                </a:cubicBezTo>
                <a:cubicBezTo>
                  <a:pt x="7427057" y="1716612"/>
                  <a:pt x="7432891" y="1710049"/>
                  <a:pt x="7440913" y="1710049"/>
                </a:cubicBezTo>
                <a:close/>
                <a:moveTo>
                  <a:pt x="7370084" y="1710049"/>
                </a:moveTo>
                <a:cubicBezTo>
                  <a:pt x="7376647" y="1710049"/>
                  <a:pt x="7382481" y="1716612"/>
                  <a:pt x="7382481" y="1722446"/>
                </a:cubicBezTo>
                <a:cubicBezTo>
                  <a:pt x="7382481" y="1730468"/>
                  <a:pt x="7376647" y="1736302"/>
                  <a:pt x="7370084" y="1736302"/>
                </a:cubicBezTo>
                <a:cubicBezTo>
                  <a:pt x="7362791" y="1736302"/>
                  <a:pt x="7356228" y="1730468"/>
                  <a:pt x="7356228" y="1722446"/>
                </a:cubicBezTo>
                <a:cubicBezTo>
                  <a:pt x="7356228" y="1716612"/>
                  <a:pt x="7362791" y="1710049"/>
                  <a:pt x="7370084" y="1710049"/>
                </a:cubicBezTo>
                <a:close/>
                <a:moveTo>
                  <a:pt x="7294422" y="1710049"/>
                </a:moveTo>
                <a:cubicBezTo>
                  <a:pt x="7302444" y="1710049"/>
                  <a:pt x="7308278" y="1716612"/>
                  <a:pt x="7308278" y="1722446"/>
                </a:cubicBezTo>
                <a:cubicBezTo>
                  <a:pt x="7308278" y="1730468"/>
                  <a:pt x="7302444" y="1736302"/>
                  <a:pt x="7294422" y="1736302"/>
                </a:cubicBezTo>
                <a:cubicBezTo>
                  <a:pt x="7288588" y="1736302"/>
                  <a:pt x="7282025" y="1730468"/>
                  <a:pt x="7282025" y="1722446"/>
                </a:cubicBezTo>
                <a:cubicBezTo>
                  <a:pt x="7282025" y="1716612"/>
                  <a:pt x="7288588" y="1710049"/>
                  <a:pt x="7294422" y="1710049"/>
                </a:cubicBezTo>
                <a:close/>
                <a:moveTo>
                  <a:pt x="7223591" y="1710049"/>
                </a:moveTo>
                <a:cubicBezTo>
                  <a:pt x="7231613" y="1710049"/>
                  <a:pt x="7237447" y="1716612"/>
                  <a:pt x="7237447" y="1722446"/>
                </a:cubicBezTo>
                <a:cubicBezTo>
                  <a:pt x="7237447" y="1730468"/>
                  <a:pt x="7231613" y="1736302"/>
                  <a:pt x="7223591" y="1736302"/>
                </a:cubicBezTo>
                <a:cubicBezTo>
                  <a:pt x="7217757" y="1736302"/>
                  <a:pt x="7211194" y="1730468"/>
                  <a:pt x="7211194" y="1722446"/>
                </a:cubicBezTo>
                <a:cubicBezTo>
                  <a:pt x="7211194" y="1716612"/>
                  <a:pt x="7217757" y="1710049"/>
                  <a:pt x="7223591" y="1710049"/>
                </a:cubicBezTo>
                <a:close/>
                <a:moveTo>
                  <a:pt x="7583507" y="1639217"/>
                </a:moveTo>
                <a:cubicBezTo>
                  <a:pt x="7591291" y="1639217"/>
                  <a:pt x="7598297" y="1643592"/>
                  <a:pt x="7598297" y="1651614"/>
                </a:cubicBezTo>
                <a:cubicBezTo>
                  <a:pt x="7598297" y="1659636"/>
                  <a:pt x="7591291" y="1665470"/>
                  <a:pt x="7583507" y="1665470"/>
                </a:cubicBezTo>
                <a:cubicBezTo>
                  <a:pt x="7574945" y="1665470"/>
                  <a:pt x="7568718" y="1659636"/>
                  <a:pt x="7568718" y="1651614"/>
                </a:cubicBezTo>
                <a:cubicBezTo>
                  <a:pt x="7568718" y="1643592"/>
                  <a:pt x="7574945" y="1639217"/>
                  <a:pt x="7583507" y="1639217"/>
                </a:cubicBezTo>
                <a:close/>
                <a:moveTo>
                  <a:pt x="7511745" y="1639217"/>
                </a:moveTo>
                <a:cubicBezTo>
                  <a:pt x="7519038" y="1639217"/>
                  <a:pt x="7524143" y="1643592"/>
                  <a:pt x="7524143" y="1651614"/>
                </a:cubicBezTo>
                <a:cubicBezTo>
                  <a:pt x="7524143" y="1659636"/>
                  <a:pt x="7519038" y="1665470"/>
                  <a:pt x="7511745" y="1665470"/>
                </a:cubicBezTo>
                <a:cubicBezTo>
                  <a:pt x="7503723" y="1665470"/>
                  <a:pt x="7497889" y="1659636"/>
                  <a:pt x="7497889" y="1651614"/>
                </a:cubicBezTo>
                <a:cubicBezTo>
                  <a:pt x="7497889" y="1643592"/>
                  <a:pt x="7503723" y="1639217"/>
                  <a:pt x="7511745" y="1639217"/>
                </a:cubicBezTo>
                <a:close/>
                <a:moveTo>
                  <a:pt x="7440913" y="1639217"/>
                </a:moveTo>
                <a:cubicBezTo>
                  <a:pt x="7446747" y="1639217"/>
                  <a:pt x="7453310" y="1643592"/>
                  <a:pt x="7453310" y="1651614"/>
                </a:cubicBezTo>
                <a:cubicBezTo>
                  <a:pt x="7453310" y="1659636"/>
                  <a:pt x="7446747" y="1665470"/>
                  <a:pt x="7440913" y="1665470"/>
                </a:cubicBezTo>
                <a:cubicBezTo>
                  <a:pt x="7432891" y="1665470"/>
                  <a:pt x="7427057" y="1659636"/>
                  <a:pt x="7427057" y="1651614"/>
                </a:cubicBezTo>
                <a:cubicBezTo>
                  <a:pt x="7427057" y="1643592"/>
                  <a:pt x="7432891" y="1639217"/>
                  <a:pt x="7440913" y="1639217"/>
                </a:cubicBezTo>
                <a:close/>
                <a:moveTo>
                  <a:pt x="7370084" y="1639217"/>
                </a:moveTo>
                <a:cubicBezTo>
                  <a:pt x="7376647" y="1639217"/>
                  <a:pt x="7382481" y="1643592"/>
                  <a:pt x="7382481" y="1651614"/>
                </a:cubicBezTo>
                <a:cubicBezTo>
                  <a:pt x="7382481" y="1659636"/>
                  <a:pt x="7376647" y="1665470"/>
                  <a:pt x="7370084" y="1665470"/>
                </a:cubicBezTo>
                <a:cubicBezTo>
                  <a:pt x="7362791" y="1665470"/>
                  <a:pt x="7356228" y="1659636"/>
                  <a:pt x="7356228" y="1651614"/>
                </a:cubicBezTo>
                <a:cubicBezTo>
                  <a:pt x="7356228" y="1643592"/>
                  <a:pt x="7362791" y="1639217"/>
                  <a:pt x="7370084" y="1639217"/>
                </a:cubicBezTo>
                <a:close/>
                <a:moveTo>
                  <a:pt x="7294422" y="1639217"/>
                </a:moveTo>
                <a:cubicBezTo>
                  <a:pt x="7302444" y="1639217"/>
                  <a:pt x="7308278" y="1643592"/>
                  <a:pt x="7308278" y="1651614"/>
                </a:cubicBezTo>
                <a:cubicBezTo>
                  <a:pt x="7308278" y="1659636"/>
                  <a:pt x="7302444" y="1665470"/>
                  <a:pt x="7294422" y="1665470"/>
                </a:cubicBezTo>
                <a:cubicBezTo>
                  <a:pt x="7288588" y="1665470"/>
                  <a:pt x="7282025" y="1659636"/>
                  <a:pt x="7282025" y="1651614"/>
                </a:cubicBezTo>
                <a:cubicBezTo>
                  <a:pt x="7282025" y="1643592"/>
                  <a:pt x="7288588" y="1639217"/>
                  <a:pt x="7294422" y="1639217"/>
                </a:cubicBezTo>
                <a:close/>
                <a:moveTo>
                  <a:pt x="7223591" y="1639217"/>
                </a:moveTo>
                <a:cubicBezTo>
                  <a:pt x="7231613" y="1639217"/>
                  <a:pt x="7237447" y="1643592"/>
                  <a:pt x="7237447" y="1651614"/>
                </a:cubicBezTo>
                <a:cubicBezTo>
                  <a:pt x="7237447" y="1659636"/>
                  <a:pt x="7231613" y="1665470"/>
                  <a:pt x="7223591" y="1665470"/>
                </a:cubicBezTo>
                <a:cubicBezTo>
                  <a:pt x="7217757" y="1665470"/>
                  <a:pt x="7211194" y="1659636"/>
                  <a:pt x="7211194" y="1651614"/>
                </a:cubicBezTo>
                <a:cubicBezTo>
                  <a:pt x="7211194" y="1643592"/>
                  <a:pt x="7217757" y="1639217"/>
                  <a:pt x="7223591" y="1639217"/>
                </a:cubicBezTo>
                <a:close/>
                <a:moveTo>
                  <a:pt x="7152761" y="1639217"/>
                </a:moveTo>
                <a:cubicBezTo>
                  <a:pt x="7160783" y="1639217"/>
                  <a:pt x="7166617" y="1643592"/>
                  <a:pt x="7166617" y="1651614"/>
                </a:cubicBezTo>
                <a:cubicBezTo>
                  <a:pt x="7166617" y="1659636"/>
                  <a:pt x="7160783" y="1665470"/>
                  <a:pt x="7152761" y="1665470"/>
                </a:cubicBezTo>
                <a:cubicBezTo>
                  <a:pt x="7144739" y="1665470"/>
                  <a:pt x="7140364" y="1659636"/>
                  <a:pt x="7140364" y="1651614"/>
                </a:cubicBezTo>
                <a:cubicBezTo>
                  <a:pt x="7140364" y="1643592"/>
                  <a:pt x="7144739" y="1639217"/>
                  <a:pt x="7152761" y="1639217"/>
                </a:cubicBezTo>
                <a:close/>
                <a:moveTo>
                  <a:pt x="7511745" y="1568388"/>
                </a:moveTo>
                <a:cubicBezTo>
                  <a:pt x="7519038" y="1568388"/>
                  <a:pt x="7524143" y="1574614"/>
                  <a:pt x="7524143" y="1583176"/>
                </a:cubicBezTo>
                <a:cubicBezTo>
                  <a:pt x="7524143" y="1591738"/>
                  <a:pt x="7519038" y="1597964"/>
                  <a:pt x="7511745" y="1597964"/>
                </a:cubicBezTo>
                <a:cubicBezTo>
                  <a:pt x="7503723" y="1597964"/>
                  <a:pt x="7497889" y="1591738"/>
                  <a:pt x="7497889" y="1583176"/>
                </a:cubicBezTo>
                <a:cubicBezTo>
                  <a:pt x="7497889" y="1574614"/>
                  <a:pt x="7503723" y="1568388"/>
                  <a:pt x="7511745" y="1568388"/>
                </a:cubicBezTo>
                <a:close/>
                <a:moveTo>
                  <a:pt x="7440913" y="1568388"/>
                </a:moveTo>
                <a:cubicBezTo>
                  <a:pt x="7446747" y="1568388"/>
                  <a:pt x="7453310" y="1574614"/>
                  <a:pt x="7453310" y="1583176"/>
                </a:cubicBezTo>
                <a:cubicBezTo>
                  <a:pt x="7453310" y="1591738"/>
                  <a:pt x="7446747" y="1597964"/>
                  <a:pt x="7440913" y="1597964"/>
                </a:cubicBezTo>
                <a:cubicBezTo>
                  <a:pt x="7432891" y="1597964"/>
                  <a:pt x="7427057" y="1591738"/>
                  <a:pt x="7427057" y="1583176"/>
                </a:cubicBezTo>
                <a:cubicBezTo>
                  <a:pt x="7427057" y="1574614"/>
                  <a:pt x="7432891" y="1568388"/>
                  <a:pt x="7440913" y="1568388"/>
                </a:cubicBezTo>
                <a:close/>
                <a:moveTo>
                  <a:pt x="7370084" y="1568388"/>
                </a:moveTo>
                <a:cubicBezTo>
                  <a:pt x="7376647" y="1568388"/>
                  <a:pt x="7382481" y="1574614"/>
                  <a:pt x="7382481" y="1583176"/>
                </a:cubicBezTo>
                <a:cubicBezTo>
                  <a:pt x="7382481" y="1591738"/>
                  <a:pt x="7376647" y="1597964"/>
                  <a:pt x="7370084" y="1597964"/>
                </a:cubicBezTo>
                <a:cubicBezTo>
                  <a:pt x="7362791" y="1597964"/>
                  <a:pt x="7356228" y="1591738"/>
                  <a:pt x="7356228" y="1583176"/>
                </a:cubicBezTo>
                <a:cubicBezTo>
                  <a:pt x="7356228" y="1574614"/>
                  <a:pt x="7362791" y="1568388"/>
                  <a:pt x="7370084" y="1568388"/>
                </a:cubicBezTo>
                <a:close/>
                <a:moveTo>
                  <a:pt x="7294422" y="1568388"/>
                </a:moveTo>
                <a:cubicBezTo>
                  <a:pt x="7302444" y="1568388"/>
                  <a:pt x="7308278" y="1574614"/>
                  <a:pt x="7308278" y="1583176"/>
                </a:cubicBezTo>
                <a:cubicBezTo>
                  <a:pt x="7308278" y="1591738"/>
                  <a:pt x="7302444" y="1597964"/>
                  <a:pt x="7294422" y="1597964"/>
                </a:cubicBezTo>
                <a:cubicBezTo>
                  <a:pt x="7288588" y="1597964"/>
                  <a:pt x="7282025" y="1591738"/>
                  <a:pt x="7282025" y="1583176"/>
                </a:cubicBezTo>
                <a:cubicBezTo>
                  <a:pt x="7282025" y="1574614"/>
                  <a:pt x="7288588" y="1568388"/>
                  <a:pt x="7294422" y="1568388"/>
                </a:cubicBezTo>
                <a:close/>
                <a:moveTo>
                  <a:pt x="7223591" y="1568388"/>
                </a:moveTo>
                <a:cubicBezTo>
                  <a:pt x="7231613" y="1568388"/>
                  <a:pt x="7237447" y="1574614"/>
                  <a:pt x="7237447" y="1583176"/>
                </a:cubicBezTo>
                <a:cubicBezTo>
                  <a:pt x="7237447" y="1591738"/>
                  <a:pt x="7231613" y="1597964"/>
                  <a:pt x="7223591" y="1597964"/>
                </a:cubicBezTo>
                <a:cubicBezTo>
                  <a:pt x="7217757" y="1597964"/>
                  <a:pt x="7211194" y="1591738"/>
                  <a:pt x="7211194" y="1583176"/>
                </a:cubicBezTo>
                <a:cubicBezTo>
                  <a:pt x="7211194" y="1574614"/>
                  <a:pt x="7217757" y="1568388"/>
                  <a:pt x="7223591" y="1568388"/>
                </a:cubicBezTo>
                <a:close/>
                <a:moveTo>
                  <a:pt x="7152761" y="1568388"/>
                </a:moveTo>
                <a:cubicBezTo>
                  <a:pt x="7160783" y="1568388"/>
                  <a:pt x="7166617" y="1572763"/>
                  <a:pt x="7166617" y="1580785"/>
                </a:cubicBezTo>
                <a:cubicBezTo>
                  <a:pt x="7166617" y="1588807"/>
                  <a:pt x="7160783" y="1594641"/>
                  <a:pt x="7152761" y="1594641"/>
                </a:cubicBezTo>
                <a:cubicBezTo>
                  <a:pt x="7144739" y="1594641"/>
                  <a:pt x="7140364" y="1588807"/>
                  <a:pt x="7140364" y="1580785"/>
                </a:cubicBezTo>
                <a:cubicBezTo>
                  <a:pt x="7140364" y="1572763"/>
                  <a:pt x="7144739" y="1568388"/>
                  <a:pt x="7152761" y="1568388"/>
                </a:cubicBezTo>
                <a:close/>
                <a:moveTo>
                  <a:pt x="7084322" y="1568388"/>
                </a:moveTo>
                <a:cubicBezTo>
                  <a:pt x="7092106" y="1568388"/>
                  <a:pt x="7099111" y="1572763"/>
                  <a:pt x="7099111" y="1580785"/>
                </a:cubicBezTo>
                <a:cubicBezTo>
                  <a:pt x="7099111" y="1588807"/>
                  <a:pt x="7092106" y="1594641"/>
                  <a:pt x="7084322" y="1594641"/>
                </a:cubicBezTo>
                <a:cubicBezTo>
                  <a:pt x="7075760" y="1594641"/>
                  <a:pt x="7069533" y="1588807"/>
                  <a:pt x="7069533" y="1580785"/>
                </a:cubicBezTo>
                <a:cubicBezTo>
                  <a:pt x="7069533" y="1572763"/>
                  <a:pt x="7075760" y="1568388"/>
                  <a:pt x="7084322" y="1568388"/>
                </a:cubicBezTo>
                <a:close/>
                <a:moveTo>
                  <a:pt x="7440913" y="1494185"/>
                </a:moveTo>
                <a:cubicBezTo>
                  <a:pt x="7446747" y="1494185"/>
                  <a:pt x="7453310" y="1500411"/>
                  <a:pt x="7453310" y="1508973"/>
                </a:cubicBezTo>
                <a:cubicBezTo>
                  <a:pt x="7453310" y="1516756"/>
                  <a:pt x="7446747" y="1523761"/>
                  <a:pt x="7440913" y="1523761"/>
                </a:cubicBezTo>
                <a:cubicBezTo>
                  <a:pt x="7432891" y="1523761"/>
                  <a:pt x="7427057" y="1516756"/>
                  <a:pt x="7427057" y="1508973"/>
                </a:cubicBezTo>
                <a:cubicBezTo>
                  <a:pt x="7427057" y="1500411"/>
                  <a:pt x="7432891" y="1494185"/>
                  <a:pt x="7440913" y="1494185"/>
                </a:cubicBezTo>
                <a:close/>
                <a:moveTo>
                  <a:pt x="7370084" y="1494185"/>
                </a:moveTo>
                <a:cubicBezTo>
                  <a:pt x="7376647" y="1494185"/>
                  <a:pt x="7382481" y="1500411"/>
                  <a:pt x="7382481" y="1508973"/>
                </a:cubicBezTo>
                <a:cubicBezTo>
                  <a:pt x="7382481" y="1516756"/>
                  <a:pt x="7376647" y="1523761"/>
                  <a:pt x="7370084" y="1523761"/>
                </a:cubicBezTo>
                <a:cubicBezTo>
                  <a:pt x="7362791" y="1523761"/>
                  <a:pt x="7356228" y="1516756"/>
                  <a:pt x="7356228" y="1508973"/>
                </a:cubicBezTo>
                <a:cubicBezTo>
                  <a:pt x="7356228" y="1500411"/>
                  <a:pt x="7362791" y="1494185"/>
                  <a:pt x="7370084" y="1494185"/>
                </a:cubicBezTo>
                <a:close/>
                <a:moveTo>
                  <a:pt x="7294422" y="1494185"/>
                </a:moveTo>
                <a:cubicBezTo>
                  <a:pt x="7302444" y="1494185"/>
                  <a:pt x="7308278" y="1500411"/>
                  <a:pt x="7308278" y="1508973"/>
                </a:cubicBezTo>
                <a:cubicBezTo>
                  <a:pt x="7308278" y="1516756"/>
                  <a:pt x="7302444" y="1523761"/>
                  <a:pt x="7294422" y="1523761"/>
                </a:cubicBezTo>
                <a:cubicBezTo>
                  <a:pt x="7288588" y="1523761"/>
                  <a:pt x="7282025" y="1516756"/>
                  <a:pt x="7282025" y="1508973"/>
                </a:cubicBezTo>
                <a:cubicBezTo>
                  <a:pt x="7282025" y="1500411"/>
                  <a:pt x="7288588" y="1494185"/>
                  <a:pt x="7294422" y="1494185"/>
                </a:cubicBezTo>
                <a:close/>
                <a:moveTo>
                  <a:pt x="7223591" y="1494185"/>
                </a:moveTo>
                <a:cubicBezTo>
                  <a:pt x="7231613" y="1494185"/>
                  <a:pt x="7237447" y="1500411"/>
                  <a:pt x="7237447" y="1508973"/>
                </a:cubicBezTo>
                <a:cubicBezTo>
                  <a:pt x="7237447" y="1516756"/>
                  <a:pt x="7231613" y="1523761"/>
                  <a:pt x="7223591" y="1523761"/>
                </a:cubicBezTo>
                <a:cubicBezTo>
                  <a:pt x="7217757" y="1523761"/>
                  <a:pt x="7211194" y="1516756"/>
                  <a:pt x="7211194" y="1508973"/>
                </a:cubicBezTo>
                <a:cubicBezTo>
                  <a:pt x="7211194" y="1500411"/>
                  <a:pt x="7217757" y="1494185"/>
                  <a:pt x="7223591" y="1494185"/>
                </a:cubicBezTo>
                <a:close/>
                <a:moveTo>
                  <a:pt x="7152761" y="1494185"/>
                </a:moveTo>
                <a:cubicBezTo>
                  <a:pt x="7160783" y="1494185"/>
                  <a:pt x="7166617" y="1500411"/>
                  <a:pt x="7166617" y="1508973"/>
                </a:cubicBezTo>
                <a:cubicBezTo>
                  <a:pt x="7166617" y="1516756"/>
                  <a:pt x="7160783" y="1523761"/>
                  <a:pt x="7152761" y="1523761"/>
                </a:cubicBezTo>
                <a:cubicBezTo>
                  <a:pt x="7144739" y="1523761"/>
                  <a:pt x="7140364" y="1516756"/>
                  <a:pt x="7140364" y="1508973"/>
                </a:cubicBezTo>
                <a:cubicBezTo>
                  <a:pt x="7140364" y="1500411"/>
                  <a:pt x="7144739" y="1494185"/>
                  <a:pt x="7152761" y="1494185"/>
                </a:cubicBezTo>
                <a:close/>
                <a:moveTo>
                  <a:pt x="7084322" y="1494185"/>
                </a:moveTo>
                <a:cubicBezTo>
                  <a:pt x="7092106" y="1494185"/>
                  <a:pt x="7099111" y="1500411"/>
                  <a:pt x="7099111" y="1508973"/>
                </a:cubicBezTo>
                <a:cubicBezTo>
                  <a:pt x="7099111" y="1516756"/>
                  <a:pt x="7092106" y="1523761"/>
                  <a:pt x="7084322" y="1523761"/>
                </a:cubicBezTo>
                <a:cubicBezTo>
                  <a:pt x="7075760" y="1523761"/>
                  <a:pt x="7069533" y="1516756"/>
                  <a:pt x="7069533" y="1508973"/>
                </a:cubicBezTo>
                <a:cubicBezTo>
                  <a:pt x="7069533" y="1500411"/>
                  <a:pt x="7075760" y="1494185"/>
                  <a:pt x="7084322" y="1494185"/>
                </a:cubicBezTo>
                <a:close/>
                <a:moveTo>
                  <a:pt x="7013492" y="1494185"/>
                </a:moveTo>
                <a:cubicBezTo>
                  <a:pt x="7021275" y="1494185"/>
                  <a:pt x="7028280" y="1500411"/>
                  <a:pt x="7028280" y="1508973"/>
                </a:cubicBezTo>
                <a:cubicBezTo>
                  <a:pt x="7028280" y="1516756"/>
                  <a:pt x="7021275" y="1523761"/>
                  <a:pt x="7013492" y="1523761"/>
                </a:cubicBezTo>
                <a:cubicBezTo>
                  <a:pt x="7004930" y="1523761"/>
                  <a:pt x="6998704" y="1516756"/>
                  <a:pt x="6998704" y="1508973"/>
                </a:cubicBezTo>
                <a:cubicBezTo>
                  <a:pt x="6998704" y="1500411"/>
                  <a:pt x="7004930" y="1494185"/>
                  <a:pt x="7013492" y="1494185"/>
                </a:cubicBezTo>
                <a:close/>
                <a:moveTo>
                  <a:pt x="6939085" y="1494185"/>
                </a:moveTo>
                <a:cubicBezTo>
                  <a:pt x="6946378" y="1494185"/>
                  <a:pt x="6950753" y="1500411"/>
                  <a:pt x="6950753" y="1508973"/>
                </a:cubicBezTo>
                <a:cubicBezTo>
                  <a:pt x="6950753" y="1516756"/>
                  <a:pt x="6946378" y="1523761"/>
                  <a:pt x="6939085" y="1523761"/>
                </a:cubicBezTo>
                <a:cubicBezTo>
                  <a:pt x="6931063" y="1523761"/>
                  <a:pt x="6924500" y="1516756"/>
                  <a:pt x="6924500" y="1508973"/>
                </a:cubicBezTo>
                <a:cubicBezTo>
                  <a:pt x="6924500" y="1500411"/>
                  <a:pt x="6931063" y="1494185"/>
                  <a:pt x="6939085" y="1494185"/>
                </a:cubicBezTo>
                <a:close/>
                <a:moveTo>
                  <a:pt x="83229" y="1426727"/>
                </a:moveTo>
                <a:cubicBezTo>
                  <a:pt x="90521" y="1426727"/>
                  <a:pt x="97085" y="1431102"/>
                  <a:pt x="97085" y="1439124"/>
                </a:cubicBezTo>
                <a:cubicBezTo>
                  <a:pt x="97085" y="1446417"/>
                  <a:pt x="90521" y="1452980"/>
                  <a:pt x="83229" y="1452980"/>
                </a:cubicBezTo>
                <a:cubicBezTo>
                  <a:pt x="76665" y="1452980"/>
                  <a:pt x="70831" y="1446417"/>
                  <a:pt x="70831" y="1439124"/>
                </a:cubicBezTo>
                <a:cubicBezTo>
                  <a:pt x="70831" y="1432561"/>
                  <a:pt x="76665" y="1426727"/>
                  <a:pt x="83229" y="1426727"/>
                </a:cubicBezTo>
                <a:close/>
                <a:moveTo>
                  <a:pt x="11993" y="1426727"/>
                </a:moveTo>
                <a:cubicBezTo>
                  <a:pt x="20237" y="1426727"/>
                  <a:pt x="26234" y="1432561"/>
                  <a:pt x="26234" y="1439124"/>
                </a:cubicBezTo>
                <a:cubicBezTo>
                  <a:pt x="26234" y="1446417"/>
                  <a:pt x="20237" y="1452980"/>
                  <a:pt x="11993" y="1452980"/>
                </a:cubicBezTo>
                <a:cubicBezTo>
                  <a:pt x="5996" y="1452980"/>
                  <a:pt x="0" y="1446417"/>
                  <a:pt x="0" y="1439124"/>
                </a:cubicBezTo>
                <a:cubicBezTo>
                  <a:pt x="0" y="1432561"/>
                  <a:pt x="5996" y="1426727"/>
                  <a:pt x="11993" y="1426727"/>
                </a:cubicBezTo>
                <a:close/>
                <a:moveTo>
                  <a:pt x="7370084" y="1423353"/>
                </a:moveTo>
                <a:cubicBezTo>
                  <a:pt x="7376647" y="1423353"/>
                  <a:pt x="7382481" y="1429580"/>
                  <a:pt x="7382481" y="1438142"/>
                </a:cubicBezTo>
                <a:cubicBezTo>
                  <a:pt x="7382481" y="1445926"/>
                  <a:pt x="7376647" y="1452931"/>
                  <a:pt x="7370084" y="1452931"/>
                </a:cubicBezTo>
                <a:cubicBezTo>
                  <a:pt x="7362791" y="1452931"/>
                  <a:pt x="7356228" y="1445926"/>
                  <a:pt x="7356228" y="1438142"/>
                </a:cubicBezTo>
                <a:cubicBezTo>
                  <a:pt x="7356228" y="1429580"/>
                  <a:pt x="7362791" y="1423353"/>
                  <a:pt x="7370084" y="1423353"/>
                </a:cubicBezTo>
                <a:close/>
                <a:moveTo>
                  <a:pt x="7294422" y="1423353"/>
                </a:moveTo>
                <a:cubicBezTo>
                  <a:pt x="7302444" y="1423353"/>
                  <a:pt x="7308278" y="1429580"/>
                  <a:pt x="7308278" y="1438142"/>
                </a:cubicBezTo>
                <a:cubicBezTo>
                  <a:pt x="7308278" y="1445926"/>
                  <a:pt x="7302444" y="1452931"/>
                  <a:pt x="7294422" y="1452931"/>
                </a:cubicBezTo>
                <a:cubicBezTo>
                  <a:pt x="7288588" y="1452931"/>
                  <a:pt x="7282025" y="1445926"/>
                  <a:pt x="7282025" y="1438142"/>
                </a:cubicBezTo>
                <a:cubicBezTo>
                  <a:pt x="7282025" y="1429580"/>
                  <a:pt x="7288588" y="1423353"/>
                  <a:pt x="7294422" y="1423353"/>
                </a:cubicBezTo>
                <a:close/>
                <a:moveTo>
                  <a:pt x="7223591" y="1423353"/>
                </a:moveTo>
                <a:cubicBezTo>
                  <a:pt x="7231613" y="1423353"/>
                  <a:pt x="7237447" y="1429580"/>
                  <a:pt x="7237447" y="1438142"/>
                </a:cubicBezTo>
                <a:cubicBezTo>
                  <a:pt x="7237447" y="1445926"/>
                  <a:pt x="7231613" y="1452931"/>
                  <a:pt x="7223591" y="1452931"/>
                </a:cubicBezTo>
                <a:cubicBezTo>
                  <a:pt x="7217757" y="1452931"/>
                  <a:pt x="7211194" y="1445926"/>
                  <a:pt x="7211194" y="1438142"/>
                </a:cubicBezTo>
                <a:cubicBezTo>
                  <a:pt x="7211194" y="1429580"/>
                  <a:pt x="7215569" y="1423353"/>
                  <a:pt x="7223591" y="1423353"/>
                </a:cubicBezTo>
                <a:close/>
                <a:moveTo>
                  <a:pt x="7155152" y="1423353"/>
                </a:moveTo>
                <a:cubicBezTo>
                  <a:pt x="7163714" y="1423353"/>
                  <a:pt x="7169940" y="1429580"/>
                  <a:pt x="7169940" y="1438142"/>
                </a:cubicBezTo>
                <a:cubicBezTo>
                  <a:pt x="7169940" y="1445926"/>
                  <a:pt x="7163714" y="1452931"/>
                  <a:pt x="7155152" y="1452931"/>
                </a:cubicBezTo>
                <a:cubicBezTo>
                  <a:pt x="7146590" y="1452931"/>
                  <a:pt x="7141920" y="1445926"/>
                  <a:pt x="7141920" y="1438142"/>
                </a:cubicBezTo>
                <a:cubicBezTo>
                  <a:pt x="7140364" y="1429580"/>
                  <a:pt x="7146590" y="1423353"/>
                  <a:pt x="7155152" y="1423353"/>
                </a:cubicBezTo>
                <a:close/>
                <a:moveTo>
                  <a:pt x="7084322" y="1423353"/>
                </a:moveTo>
                <a:cubicBezTo>
                  <a:pt x="7092106" y="1423353"/>
                  <a:pt x="7099111" y="1429580"/>
                  <a:pt x="7099111" y="1438142"/>
                </a:cubicBezTo>
                <a:cubicBezTo>
                  <a:pt x="7099111" y="1445926"/>
                  <a:pt x="7092106" y="1452931"/>
                  <a:pt x="7084322" y="1452931"/>
                </a:cubicBezTo>
                <a:cubicBezTo>
                  <a:pt x="7075760" y="1452931"/>
                  <a:pt x="7069533" y="1445926"/>
                  <a:pt x="7069533" y="1438142"/>
                </a:cubicBezTo>
                <a:cubicBezTo>
                  <a:pt x="7069533" y="1429580"/>
                  <a:pt x="7075760" y="1423353"/>
                  <a:pt x="7084322" y="1423353"/>
                </a:cubicBezTo>
                <a:close/>
                <a:moveTo>
                  <a:pt x="7013492" y="1423353"/>
                </a:moveTo>
                <a:cubicBezTo>
                  <a:pt x="7021275" y="1423353"/>
                  <a:pt x="7028280" y="1429580"/>
                  <a:pt x="7028280" y="1438142"/>
                </a:cubicBezTo>
                <a:cubicBezTo>
                  <a:pt x="7028280" y="1445926"/>
                  <a:pt x="7021275" y="1452931"/>
                  <a:pt x="7013492" y="1452931"/>
                </a:cubicBezTo>
                <a:cubicBezTo>
                  <a:pt x="7004930" y="1452931"/>
                  <a:pt x="6998704" y="1445926"/>
                  <a:pt x="6998704" y="1438142"/>
                </a:cubicBezTo>
                <a:cubicBezTo>
                  <a:pt x="6998704" y="1429580"/>
                  <a:pt x="7004930" y="1423353"/>
                  <a:pt x="7013492" y="1423353"/>
                </a:cubicBezTo>
                <a:close/>
                <a:moveTo>
                  <a:pt x="6939085" y="1423353"/>
                </a:moveTo>
                <a:cubicBezTo>
                  <a:pt x="6946378" y="1423353"/>
                  <a:pt x="6950753" y="1429580"/>
                  <a:pt x="6950753" y="1438142"/>
                </a:cubicBezTo>
                <a:cubicBezTo>
                  <a:pt x="6950753" y="1445926"/>
                  <a:pt x="6946378" y="1452931"/>
                  <a:pt x="6939085" y="1452931"/>
                </a:cubicBezTo>
                <a:cubicBezTo>
                  <a:pt x="6931063" y="1452931"/>
                  <a:pt x="6924500" y="1445926"/>
                  <a:pt x="6924500" y="1438142"/>
                </a:cubicBezTo>
                <a:cubicBezTo>
                  <a:pt x="6924500" y="1429580"/>
                  <a:pt x="6931063" y="1423353"/>
                  <a:pt x="6939085" y="1423353"/>
                </a:cubicBezTo>
                <a:close/>
                <a:moveTo>
                  <a:pt x="6867525" y="1423353"/>
                </a:moveTo>
                <a:cubicBezTo>
                  <a:pt x="6874088" y="1423353"/>
                  <a:pt x="6879922" y="1429580"/>
                  <a:pt x="6879922" y="1438142"/>
                </a:cubicBezTo>
                <a:cubicBezTo>
                  <a:pt x="6879922" y="1445926"/>
                  <a:pt x="6874088" y="1452931"/>
                  <a:pt x="6867525" y="1452931"/>
                </a:cubicBezTo>
                <a:cubicBezTo>
                  <a:pt x="6860232" y="1452931"/>
                  <a:pt x="6853669" y="1445926"/>
                  <a:pt x="6853669" y="1438142"/>
                </a:cubicBezTo>
                <a:cubicBezTo>
                  <a:pt x="6853669" y="1429580"/>
                  <a:pt x="6860232" y="1423353"/>
                  <a:pt x="6867525" y="1423353"/>
                </a:cubicBezTo>
                <a:close/>
                <a:moveTo>
                  <a:pt x="6796696" y="1423353"/>
                </a:moveTo>
                <a:cubicBezTo>
                  <a:pt x="6803259" y="1423353"/>
                  <a:pt x="6809093" y="1429580"/>
                  <a:pt x="6809093" y="1438142"/>
                </a:cubicBezTo>
                <a:cubicBezTo>
                  <a:pt x="6809093" y="1445926"/>
                  <a:pt x="6803259" y="1452931"/>
                  <a:pt x="6796696" y="1452931"/>
                </a:cubicBezTo>
                <a:cubicBezTo>
                  <a:pt x="6789403" y="1452931"/>
                  <a:pt x="6782840" y="1445926"/>
                  <a:pt x="6782840" y="1438142"/>
                </a:cubicBezTo>
                <a:cubicBezTo>
                  <a:pt x="6782840" y="1429580"/>
                  <a:pt x="6789403" y="1423353"/>
                  <a:pt x="6796696" y="1423353"/>
                </a:cubicBezTo>
                <a:close/>
                <a:moveTo>
                  <a:pt x="155518" y="1355896"/>
                </a:moveTo>
                <a:cubicBezTo>
                  <a:pt x="161352" y="1355896"/>
                  <a:pt x="167916" y="1360271"/>
                  <a:pt x="167916" y="1368293"/>
                </a:cubicBezTo>
                <a:cubicBezTo>
                  <a:pt x="167916" y="1375586"/>
                  <a:pt x="161352" y="1382149"/>
                  <a:pt x="155518" y="1382149"/>
                </a:cubicBezTo>
                <a:cubicBezTo>
                  <a:pt x="147496" y="1382149"/>
                  <a:pt x="141662" y="1375586"/>
                  <a:pt x="141662" y="1368293"/>
                </a:cubicBezTo>
                <a:cubicBezTo>
                  <a:pt x="141662" y="1360271"/>
                  <a:pt x="147496" y="1355896"/>
                  <a:pt x="155518" y="1355896"/>
                </a:cubicBezTo>
                <a:close/>
                <a:moveTo>
                  <a:pt x="83230" y="1355896"/>
                </a:moveTo>
                <a:cubicBezTo>
                  <a:pt x="90523" y="1355896"/>
                  <a:pt x="97086" y="1360271"/>
                  <a:pt x="97086" y="1368293"/>
                </a:cubicBezTo>
                <a:cubicBezTo>
                  <a:pt x="97086" y="1375586"/>
                  <a:pt x="90523" y="1382149"/>
                  <a:pt x="83230" y="1382149"/>
                </a:cubicBezTo>
                <a:cubicBezTo>
                  <a:pt x="76667" y="1382149"/>
                  <a:pt x="70832" y="1375586"/>
                  <a:pt x="70832" y="1368293"/>
                </a:cubicBezTo>
                <a:cubicBezTo>
                  <a:pt x="70832" y="1360271"/>
                  <a:pt x="76667" y="1355896"/>
                  <a:pt x="83230" y="1355896"/>
                </a:cubicBezTo>
                <a:close/>
                <a:moveTo>
                  <a:pt x="11994" y="1355896"/>
                </a:moveTo>
                <a:cubicBezTo>
                  <a:pt x="20239" y="1355896"/>
                  <a:pt x="26235" y="1360271"/>
                  <a:pt x="26235" y="1368293"/>
                </a:cubicBezTo>
                <a:cubicBezTo>
                  <a:pt x="26235" y="1375586"/>
                  <a:pt x="20239" y="1382149"/>
                  <a:pt x="11994" y="1382149"/>
                </a:cubicBezTo>
                <a:cubicBezTo>
                  <a:pt x="5998" y="1382149"/>
                  <a:pt x="2" y="1375586"/>
                  <a:pt x="2" y="1368293"/>
                </a:cubicBezTo>
                <a:cubicBezTo>
                  <a:pt x="2" y="1360271"/>
                  <a:pt x="5998" y="1355896"/>
                  <a:pt x="11994" y="1355896"/>
                </a:cubicBezTo>
                <a:close/>
                <a:moveTo>
                  <a:pt x="7294422" y="1352524"/>
                </a:moveTo>
                <a:cubicBezTo>
                  <a:pt x="7302444" y="1352524"/>
                  <a:pt x="7308278" y="1359087"/>
                  <a:pt x="7308278" y="1367109"/>
                </a:cubicBezTo>
                <a:cubicBezTo>
                  <a:pt x="7308278" y="1374402"/>
                  <a:pt x="7302444" y="1378777"/>
                  <a:pt x="7294422" y="1378777"/>
                </a:cubicBezTo>
                <a:cubicBezTo>
                  <a:pt x="7288588" y="1378777"/>
                  <a:pt x="7282025" y="1374402"/>
                  <a:pt x="7282025" y="1367109"/>
                </a:cubicBezTo>
                <a:cubicBezTo>
                  <a:pt x="7282025" y="1359087"/>
                  <a:pt x="7288588" y="1352524"/>
                  <a:pt x="7294422" y="1352524"/>
                </a:cubicBezTo>
                <a:close/>
                <a:moveTo>
                  <a:pt x="7223591" y="1352524"/>
                </a:moveTo>
                <a:cubicBezTo>
                  <a:pt x="7231613" y="1352524"/>
                  <a:pt x="7237447" y="1359087"/>
                  <a:pt x="7237447" y="1367109"/>
                </a:cubicBezTo>
                <a:cubicBezTo>
                  <a:pt x="7237447" y="1374402"/>
                  <a:pt x="7231613" y="1378777"/>
                  <a:pt x="7223591" y="1378777"/>
                </a:cubicBezTo>
                <a:cubicBezTo>
                  <a:pt x="7215569" y="1378777"/>
                  <a:pt x="7211194" y="1374402"/>
                  <a:pt x="7211194" y="1367109"/>
                </a:cubicBezTo>
                <a:cubicBezTo>
                  <a:pt x="7211194" y="1359087"/>
                  <a:pt x="7215569" y="1352524"/>
                  <a:pt x="7223591" y="1352524"/>
                </a:cubicBezTo>
                <a:close/>
                <a:moveTo>
                  <a:pt x="7155152" y="1352524"/>
                </a:moveTo>
                <a:cubicBezTo>
                  <a:pt x="7163714" y="1352524"/>
                  <a:pt x="7169940" y="1359087"/>
                  <a:pt x="7169940" y="1367109"/>
                </a:cubicBezTo>
                <a:cubicBezTo>
                  <a:pt x="7169940" y="1374402"/>
                  <a:pt x="7163714" y="1378777"/>
                  <a:pt x="7155152" y="1378777"/>
                </a:cubicBezTo>
                <a:cubicBezTo>
                  <a:pt x="7146590" y="1378777"/>
                  <a:pt x="7140364" y="1374402"/>
                  <a:pt x="7140364" y="1367109"/>
                </a:cubicBezTo>
                <a:cubicBezTo>
                  <a:pt x="7140364" y="1359087"/>
                  <a:pt x="7146590" y="1352524"/>
                  <a:pt x="7155152" y="1352524"/>
                </a:cubicBezTo>
                <a:close/>
                <a:moveTo>
                  <a:pt x="7084322" y="1352524"/>
                </a:moveTo>
                <a:cubicBezTo>
                  <a:pt x="7092106" y="1352524"/>
                  <a:pt x="7099111" y="1359087"/>
                  <a:pt x="7099111" y="1367109"/>
                </a:cubicBezTo>
                <a:cubicBezTo>
                  <a:pt x="7099111" y="1374402"/>
                  <a:pt x="7092106" y="1378777"/>
                  <a:pt x="7084322" y="1378777"/>
                </a:cubicBezTo>
                <a:cubicBezTo>
                  <a:pt x="7075760" y="1378777"/>
                  <a:pt x="7069533" y="1374402"/>
                  <a:pt x="7069533" y="1367109"/>
                </a:cubicBezTo>
                <a:cubicBezTo>
                  <a:pt x="7069533" y="1359087"/>
                  <a:pt x="7075760" y="1352524"/>
                  <a:pt x="7084322" y="1352524"/>
                </a:cubicBezTo>
                <a:close/>
                <a:moveTo>
                  <a:pt x="7013492" y="1352524"/>
                </a:moveTo>
                <a:cubicBezTo>
                  <a:pt x="7021275" y="1352524"/>
                  <a:pt x="7028280" y="1359087"/>
                  <a:pt x="7028280" y="1367109"/>
                </a:cubicBezTo>
                <a:cubicBezTo>
                  <a:pt x="7028280" y="1374402"/>
                  <a:pt x="7021275" y="1378777"/>
                  <a:pt x="7013492" y="1378777"/>
                </a:cubicBezTo>
                <a:cubicBezTo>
                  <a:pt x="7004930" y="1378777"/>
                  <a:pt x="6998704" y="1374402"/>
                  <a:pt x="6998704" y="1367109"/>
                </a:cubicBezTo>
                <a:cubicBezTo>
                  <a:pt x="6998704" y="1359087"/>
                  <a:pt x="7004930" y="1352524"/>
                  <a:pt x="7013492" y="1352524"/>
                </a:cubicBezTo>
                <a:close/>
                <a:moveTo>
                  <a:pt x="6939085" y="1352524"/>
                </a:moveTo>
                <a:cubicBezTo>
                  <a:pt x="6946378" y="1352524"/>
                  <a:pt x="6950753" y="1359354"/>
                  <a:pt x="6950753" y="1367701"/>
                </a:cubicBezTo>
                <a:cubicBezTo>
                  <a:pt x="6950753" y="1375290"/>
                  <a:pt x="6946378" y="1382120"/>
                  <a:pt x="6939085" y="1382120"/>
                </a:cubicBezTo>
                <a:cubicBezTo>
                  <a:pt x="6931063" y="1382120"/>
                  <a:pt x="6924500" y="1375290"/>
                  <a:pt x="6924500" y="1367701"/>
                </a:cubicBezTo>
                <a:cubicBezTo>
                  <a:pt x="6924500" y="1359354"/>
                  <a:pt x="6931063" y="1352524"/>
                  <a:pt x="6939085" y="1352524"/>
                </a:cubicBezTo>
                <a:close/>
                <a:moveTo>
                  <a:pt x="6867525" y="1352524"/>
                </a:moveTo>
                <a:cubicBezTo>
                  <a:pt x="6874088" y="1352524"/>
                  <a:pt x="6879922" y="1359354"/>
                  <a:pt x="6879922" y="1367701"/>
                </a:cubicBezTo>
                <a:cubicBezTo>
                  <a:pt x="6879922" y="1375290"/>
                  <a:pt x="6874088" y="1382120"/>
                  <a:pt x="6867525" y="1382120"/>
                </a:cubicBezTo>
                <a:cubicBezTo>
                  <a:pt x="6860232" y="1382120"/>
                  <a:pt x="6853669" y="1375290"/>
                  <a:pt x="6853669" y="1367701"/>
                </a:cubicBezTo>
                <a:cubicBezTo>
                  <a:pt x="6853669" y="1359354"/>
                  <a:pt x="6860232" y="1352524"/>
                  <a:pt x="6867525" y="1352524"/>
                </a:cubicBezTo>
                <a:close/>
                <a:moveTo>
                  <a:pt x="6796696" y="1352524"/>
                </a:moveTo>
                <a:cubicBezTo>
                  <a:pt x="6803259" y="1352524"/>
                  <a:pt x="6809093" y="1359354"/>
                  <a:pt x="6809093" y="1367701"/>
                </a:cubicBezTo>
                <a:cubicBezTo>
                  <a:pt x="6809093" y="1375290"/>
                  <a:pt x="6803259" y="1382120"/>
                  <a:pt x="6796696" y="1382120"/>
                </a:cubicBezTo>
                <a:cubicBezTo>
                  <a:pt x="6789403" y="1382120"/>
                  <a:pt x="6782840" y="1375290"/>
                  <a:pt x="6782840" y="1367701"/>
                </a:cubicBezTo>
                <a:cubicBezTo>
                  <a:pt x="6782840" y="1359354"/>
                  <a:pt x="6789403" y="1352524"/>
                  <a:pt x="6796696" y="1352524"/>
                </a:cubicBezTo>
                <a:close/>
                <a:moveTo>
                  <a:pt x="6724405" y="1352524"/>
                </a:moveTo>
                <a:cubicBezTo>
                  <a:pt x="6732427" y="1352524"/>
                  <a:pt x="6738261" y="1359354"/>
                  <a:pt x="6738261" y="1367701"/>
                </a:cubicBezTo>
                <a:cubicBezTo>
                  <a:pt x="6738261" y="1375290"/>
                  <a:pt x="6732427" y="1382120"/>
                  <a:pt x="6724405" y="1382120"/>
                </a:cubicBezTo>
                <a:cubicBezTo>
                  <a:pt x="6718571" y="1382120"/>
                  <a:pt x="6712008" y="1375290"/>
                  <a:pt x="6712008" y="1367701"/>
                </a:cubicBezTo>
                <a:cubicBezTo>
                  <a:pt x="6712008" y="1359354"/>
                  <a:pt x="6718571" y="1352524"/>
                  <a:pt x="6724405" y="1352524"/>
                </a:cubicBezTo>
                <a:close/>
                <a:moveTo>
                  <a:pt x="6653576" y="1352524"/>
                </a:moveTo>
                <a:cubicBezTo>
                  <a:pt x="6660869" y="1352524"/>
                  <a:pt x="6667432" y="1359354"/>
                  <a:pt x="6667432" y="1367701"/>
                </a:cubicBezTo>
                <a:cubicBezTo>
                  <a:pt x="6667432" y="1375290"/>
                  <a:pt x="6660869" y="1382120"/>
                  <a:pt x="6653576" y="1382120"/>
                </a:cubicBezTo>
                <a:cubicBezTo>
                  <a:pt x="6647013" y="1382120"/>
                  <a:pt x="6641179" y="1375290"/>
                  <a:pt x="6641179" y="1367701"/>
                </a:cubicBezTo>
                <a:cubicBezTo>
                  <a:pt x="6641179" y="1359354"/>
                  <a:pt x="6647013" y="1352524"/>
                  <a:pt x="6653576" y="1352524"/>
                </a:cubicBezTo>
                <a:close/>
                <a:moveTo>
                  <a:pt x="7223591" y="1281693"/>
                </a:moveTo>
                <a:cubicBezTo>
                  <a:pt x="7231613" y="1281693"/>
                  <a:pt x="7237447" y="1288256"/>
                  <a:pt x="7237447" y="1295549"/>
                </a:cubicBezTo>
                <a:cubicBezTo>
                  <a:pt x="7237447" y="1302112"/>
                  <a:pt x="7231613" y="1307946"/>
                  <a:pt x="7223591" y="1307946"/>
                </a:cubicBezTo>
                <a:cubicBezTo>
                  <a:pt x="7215569" y="1307946"/>
                  <a:pt x="7211194" y="1302112"/>
                  <a:pt x="7211194" y="1295549"/>
                </a:cubicBezTo>
                <a:cubicBezTo>
                  <a:pt x="7211194" y="1288256"/>
                  <a:pt x="7215569" y="1281693"/>
                  <a:pt x="7223591" y="1281693"/>
                </a:cubicBezTo>
                <a:close/>
                <a:moveTo>
                  <a:pt x="7155152" y="1281693"/>
                </a:moveTo>
                <a:cubicBezTo>
                  <a:pt x="7163714" y="1281693"/>
                  <a:pt x="7169940" y="1288256"/>
                  <a:pt x="7169940" y="1295549"/>
                </a:cubicBezTo>
                <a:cubicBezTo>
                  <a:pt x="7169940" y="1302112"/>
                  <a:pt x="7163714" y="1307946"/>
                  <a:pt x="7155152" y="1307946"/>
                </a:cubicBezTo>
                <a:cubicBezTo>
                  <a:pt x="7146590" y="1307946"/>
                  <a:pt x="7140364" y="1302112"/>
                  <a:pt x="7140364" y="1295549"/>
                </a:cubicBezTo>
                <a:cubicBezTo>
                  <a:pt x="7140364" y="1288256"/>
                  <a:pt x="7146590" y="1281693"/>
                  <a:pt x="7155152" y="1281693"/>
                </a:cubicBezTo>
                <a:close/>
                <a:moveTo>
                  <a:pt x="7084322" y="1281693"/>
                </a:moveTo>
                <a:cubicBezTo>
                  <a:pt x="7092106" y="1281693"/>
                  <a:pt x="7099111" y="1288256"/>
                  <a:pt x="7099111" y="1295549"/>
                </a:cubicBezTo>
                <a:cubicBezTo>
                  <a:pt x="7099111" y="1302112"/>
                  <a:pt x="7092106" y="1307946"/>
                  <a:pt x="7084322" y="1307946"/>
                </a:cubicBezTo>
                <a:cubicBezTo>
                  <a:pt x="7075760" y="1307946"/>
                  <a:pt x="7069533" y="1303571"/>
                  <a:pt x="7069533" y="1295549"/>
                </a:cubicBezTo>
                <a:cubicBezTo>
                  <a:pt x="7069533" y="1288256"/>
                  <a:pt x="7075760" y="1281693"/>
                  <a:pt x="7084322" y="1281693"/>
                </a:cubicBezTo>
                <a:close/>
                <a:moveTo>
                  <a:pt x="7013492" y="1281693"/>
                </a:moveTo>
                <a:cubicBezTo>
                  <a:pt x="7021275" y="1281693"/>
                  <a:pt x="7028280" y="1288256"/>
                  <a:pt x="7028280" y="1295549"/>
                </a:cubicBezTo>
                <a:cubicBezTo>
                  <a:pt x="7028280" y="1303571"/>
                  <a:pt x="7021275" y="1307946"/>
                  <a:pt x="7013492" y="1307946"/>
                </a:cubicBezTo>
                <a:cubicBezTo>
                  <a:pt x="7004930" y="1307946"/>
                  <a:pt x="6998704" y="1303571"/>
                  <a:pt x="6998704" y="1295549"/>
                </a:cubicBezTo>
                <a:cubicBezTo>
                  <a:pt x="6998704" y="1288256"/>
                  <a:pt x="7004930" y="1281693"/>
                  <a:pt x="7013492" y="1281693"/>
                </a:cubicBezTo>
                <a:close/>
                <a:moveTo>
                  <a:pt x="6939085" y="1281693"/>
                </a:moveTo>
                <a:cubicBezTo>
                  <a:pt x="6946378" y="1281693"/>
                  <a:pt x="6950753" y="1288256"/>
                  <a:pt x="6950753" y="1295549"/>
                </a:cubicBezTo>
                <a:cubicBezTo>
                  <a:pt x="6950753" y="1303571"/>
                  <a:pt x="6946378" y="1307946"/>
                  <a:pt x="6939085" y="1307946"/>
                </a:cubicBezTo>
                <a:cubicBezTo>
                  <a:pt x="6931063" y="1307946"/>
                  <a:pt x="6924500" y="1303571"/>
                  <a:pt x="6924500" y="1295549"/>
                </a:cubicBezTo>
                <a:cubicBezTo>
                  <a:pt x="6924500" y="1288256"/>
                  <a:pt x="6931063" y="1281693"/>
                  <a:pt x="6939085" y="1281693"/>
                </a:cubicBezTo>
                <a:close/>
                <a:moveTo>
                  <a:pt x="6867525" y="1281693"/>
                </a:moveTo>
                <a:cubicBezTo>
                  <a:pt x="6874088" y="1281693"/>
                  <a:pt x="6879922" y="1288256"/>
                  <a:pt x="6879922" y="1295549"/>
                </a:cubicBezTo>
                <a:cubicBezTo>
                  <a:pt x="6879922" y="1303571"/>
                  <a:pt x="6874088" y="1307946"/>
                  <a:pt x="6867525" y="1307946"/>
                </a:cubicBezTo>
                <a:cubicBezTo>
                  <a:pt x="6860232" y="1307946"/>
                  <a:pt x="6853669" y="1303571"/>
                  <a:pt x="6853669" y="1295549"/>
                </a:cubicBezTo>
                <a:cubicBezTo>
                  <a:pt x="6853669" y="1288256"/>
                  <a:pt x="6860232" y="1281693"/>
                  <a:pt x="6867525" y="1281693"/>
                </a:cubicBezTo>
                <a:close/>
                <a:moveTo>
                  <a:pt x="6796696" y="1281693"/>
                </a:moveTo>
                <a:cubicBezTo>
                  <a:pt x="6803259" y="1281693"/>
                  <a:pt x="6809093" y="1288256"/>
                  <a:pt x="6809093" y="1295549"/>
                </a:cubicBezTo>
                <a:cubicBezTo>
                  <a:pt x="6809093" y="1303571"/>
                  <a:pt x="6803259" y="1307946"/>
                  <a:pt x="6796696" y="1307946"/>
                </a:cubicBezTo>
                <a:cubicBezTo>
                  <a:pt x="6789403" y="1307946"/>
                  <a:pt x="6782840" y="1303571"/>
                  <a:pt x="6782840" y="1295549"/>
                </a:cubicBezTo>
                <a:cubicBezTo>
                  <a:pt x="6782840" y="1288256"/>
                  <a:pt x="6789403" y="1281693"/>
                  <a:pt x="6796696" y="1281693"/>
                </a:cubicBezTo>
                <a:close/>
                <a:moveTo>
                  <a:pt x="6724405" y="1281693"/>
                </a:moveTo>
                <a:cubicBezTo>
                  <a:pt x="6732427" y="1281693"/>
                  <a:pt x="6738261" y="1288256"/>
                  <a:pt x="6738261" y="1295549"/>
                </a:cubicBezTo>
                <a:cubicBezTo>
                  <a:pt x="6738261" y="1303571"/>
                  <a:pt x="6732427" y="1307946"/>
                  <a:pt x="6724405" y="1307946"/>
                </a:cubicBezTo>
                <a:cubicBezTo>
                  <a:pt x="6718571" y="1307946"/>
                  <a:pt x="6712008" y="1303571"/>
                  <a:pt x="6712008" y="1295549"/>
                </a:cubicBezTo>
                <a:cubicBezTo>
                  <a:pt x="6712008" y="1288256"/>
                  <a:pt x="6718571" y="1281693"/>
                  <a:pt x="6724405" y="1281693"/>
                </a:cubicBezTo>
                <a:close/>
                <a:moveTo>
                  <a:pt x="6653576" y="1281693"/>
                </a:moveTo>
                <a:cubicBezTo>
                  <a:pt x="6660869" y="1281693"/>
                  <a:pt x="6667432" y="1288256"/>
                  <a:pt x="6667432" y="1295549"/>
                </a:cubicBezTo>
                <a:cubicBezTo>
                  <a:pt x="6667432" y="1303571"/>
                  <a:pt x="6660869" y="1307946"/>
                  <a:pt x="6653576" y="1307946"/>
                </a:cubicBezTo>
                <a:cubicBezTo>
                  <a:pt x="6647013" y="1307946"/>
                  <a:pt x="6641179" y="1303571"/>
                  <a:pt x="6641179" y="1295549"/>
                </a:cubicBezTo>
                <a:cubicBezTo>
                  <a:pt x="6641179" y="1288256"/>
                  <a:pt x="6647013" y="1281693"/>
                  <a:pt x="6653576" y="1281693"/>
                </a:cubicBezTo>
                <a:close/>
                <a:moveTo>
                  <a:pt x="6582745" y="1281693"/>
                </a:moveTo>
                <a:cubicBezTo>
                  <a:pt x="6590038" y="1281693"/>
                  <a:pt x="6596601" y="1288256"/>
                  <a:pt x="6596601" y="1295549"/>
                </a:cubicBezTo>
                <a:cubicBezTo>
                  <a:pt x="6596601" y="1303571"/>
                  <a:pt x="6590038" y="1307946"/>
                  <a:pt x="6582745" y="1307946"/>
                </a:cubicBezTo>
                <a:cubicBezTo>
                  <a:pt x="6574723" y="1307946"/>
                  <a:pt x="6570348" y="1303571"/>
                  <a:pt x="6570348" y="1295549"/>
                </a:cubicBezTo>
                <a:cubicBezTo>
                  <a:pt x="6570348" y="1288256"/>
                  <a:pt x="6574723" y="1281693"/>
                  <a:pt x="6582745" y="1281693"/>
                </a:cubicBezTo>
                <a:close/>
                <a:moveTo>
                  <a:pt x="6510933" y="1281693"/>
                </a:moveTo>
                <a:cubicBezTo>
                  <a:pt x="6518717" y="1281693"/>
                  <a:pt x="6525722" y="1288256"/>
                  <a:pt x="6525722" y="1295549"/>
                </a:cubicBezTo>
                <a:cubicBezTo>
                  <a:pt x="6525722" y="1303571"/>
                  <a:pt x="6518717" y="1307946"/>
                  <a:pt x="6510933" y="1307946"/>
                </a:cubicBezTo>
                <a:cubicBezTo>
                  <a:pt x="6502371" y="1307946"/>
                  <a:pt x="6496144" y="1303571"/>
                  <a:pt x="6496144" y="1295549"/>
                </a:cubicBezTo>
                <a:cubicBezTo>
                  <a:pt x="6496144" y="1288256"/>
                  <a:pt x="6502371" y="1281693"/>
                  <a:pt x="6510933" y="1281693"/>
                </a:cubicBezTo>
                <a:close/>
                <a:moveTo>
                  <a:pt x="6440492" y="1281693"/>
                </a:moveTo>
                <a:cubicBezTo>
                  <a:pt x="6448081" y="1281693"/>
                  <a:pt x="6454911" y="1288256"/>
                  <a:pt x="6454911" y="1295549"/>
                </a:cubicBezTo>
                <a:cubicBezTo>
                  <a:pt x="6454911" y="1303571"/>
                  <a:pt x="6448081" y="1307946"/>
                  <a:pt x="6440492" y="1307946"/>
                </a:cubicBezTo>
                <a:cubicBezTo>
                  <a:pt x="6432145" y="1307946"/>
                  <a:pt x="6425315" y="1303571"/>
                  <a:pt x="6425315" y="1295549"/>
                </a:cubicBezTo>
                <a:cubicBezTo>
                  <a:pt x="6425315" y="1288256"/>
                  <a:pt x="6432145" y="1281693"/>
                  <a:pt x="6440492" y="1281693"/>
                </a:cubicBezTo>
                <a:close/>
                <a:moveTo>
                  <a:pt x="6369273" y="1281693"/>
                </a:moveTo>
                <a:cubicBezTo>
                  <a:pt x="6377835" y="1281693"/>
                  <a:pt x="6384062" y="1288698"/>
                  <a:pt x="6384062" y="1296482"/>
                </a:cubicBezTo>
                <a:cubicBezTo>
                  <a:pt x="6384062" y="1305044"/>
                  <a:pt x="6377835" y="1311271"/>
                  <a:pt x="6369273" y="1311271"/>
                </a:cubicBezTo>
                <a:cubicBezTo>
                  <a:pt x="6361489" y="1311271"/>
                  <a:pt x="6354484" y="1305044"/>
                  <a:pt x="6354484" y="1296482"/>
                </a:cubicBezTo>
                <a:cubicBezTo>
                  <a:pt x="6354484" y="1288698"/>
                  <a:pt x="6361489" y="1281693"/>
                  <a:pt x="6369273" y="1281693"/>
                </a:cubicBezTo>
                <a:close/>
                <a:moveTo>
                  <a:pt x="5799257" y="1281693"/>
                </a:moveTo>
                <a:cubicBezTo>
                  <a:pt x="5807819" y="1281693"/>
                  <a:pt x="5814045" y="1288698"/>
                  <a:pt x="5814045" y="1296482"/>
                </a:cubicBezTo>
                <a:cubicBezTo>
                  <a:pt x="5814045" y="1305044"/>
                  <a:pt x="5807819" y="1311271"/>
                  <a:pt x="5799257" y="1311271"/>
                </a:cubicBezTo>
                <a:cubicBezTo>
                  <a:pt x="5791474" y="1311271"/>
                  <a:pt x="5784469" y="1305044"/>
                  <a:pt x="5784469" y="1296482"/>
                </a:cubicBezTo>
                <a:cubicBezTo>
                  <a:pt x="5784469" y="1288698"/>
                  <a:pt x="5791474" y="1281693"/>
                  <a:pt x="5799257" y="1281693"/>
                </a:cubicBezTo>
                <a:close/>
                <a:moveTo>
                  <a:pt x="5724122" y="1281693"/>
                </a:moveTo>
                <a:cubicBezTo>
                  <a:pt x="5732144" y="1281693"/>
                  <a:pt x="5736519" y="1288698"/>
                  <a:pt x="5736519" y="1296482"/>
                </a:cubicBezTo>
                <a:cubicBezTo>
                  <a:pt x="5736519" y="1305044"/>
                  <a:pt x="5732144" y="1311271"/>
                  <a:pt x="5724122" y="1311271"/>
                </a:cubicBezTo>
                <a:cubicBezTo>
                  <a:pt x="5716100" y="1311271"/>
                  <a:pt x="5710266" y="1305044"/>
                  <a:pt x="5710266" y="1296482"/>
                </a:cubicBezTo>
                <a:cubicBezTo>
                  <a:pt x="5710266" y="1288698"/>
                  <a:pt x="5716100" y="1281693"/>
                  <a:pt x="5724122" y="1281693"/>
                </a:cubicBezTo>
                <a:close/>
                <a:moveTo>
                  <a:pt x="5653291" y="1281693"/>
                </a:moveTo>
                <a:cubicBezTo>
                  <a:pt x="5659125" y="1281693"/>
                  <a:pt x="5665688" y="1288698"/>
                  <a:pt x="5665688" y="1296482"/>
                </a:cubicBezTo>
                <a:cubicBezTo>
                  <a:pt x="5665688" y="1305044"/>
                  <a:pt x="5659125" y="1311271"/>
                  <a:pt x="5653291" y="1311271"/>
                </a:cubicBezTo>
                <a:cubicBezTo>
                  <a:pt x="5645269" y="1311271"/>
                  <a:pt x="5639435" y="1305044"/>
                  <a:pt x="5639435" y="1296482"/>
                </a:cubicBezTo>
                <a:cubicBezTo>
                  <a:pt x="5639435" y="1288698"/>
                  <a:pt x="5645269" y="1281693"/>
                  <a:pt x="5653291" y="1281693"/>
                </a:cubicBezTo>
                <a:close/>
                <a:moveTo>
                  <a:pt x="5582461" y="1281693"/>
                </a:moveTo>
                <a:cubicBezTo>
                  <a:pt x="5588295" y="1281693"/>
                  <a:pt x="5594858" y="1288698"/>
                  <a:pt x="5594858" y="1296482"/>
                </a:cubicBezTo>
                <a:cubicBezTo>
                  <a:pt x="5594858" y="1305044"/>
                  <a:pt x="5588295" y="1311271"/>
                  <a:pt x="5582461" y="1311271"/>
                </a:cubicBezTo>
                <a:cubicBezTo>
                  <a:pt x="5574439" y="1311271"/>
                  <a:pt x="5568605" y="1305044"/>
                  <a:pt x="5568605" y="1296482"/>
                </a:cubicBezTo>
                <a:cubicBezTo>
                  <a:pt x="5568605" y="1288698"/>
                  <a:pt x="5574439" y="1281693"/>
                  <a:pt x="5582461" y="1281693"/>
                </a:cubicBezTo>
                <a:close/>
                <a:moveTo>
                  <a:pt x="5510171" y="1281693"/>
                </a:moveTo>
                <a:cubicBezTo>
                  <a:pt x="5517464" y="1281693"/>
                  <a:pt x="5524027" y="1288698"/>
                  <a:pt x="5524027" y="1296482"/>
                </a:cubicBezTo>
                <a:cubicBezTo>
                  <a:pt x="5524027" y="1305044"/>
                  <a:pt x="5517464" y="1311271"/>
                  <a:pt x="5510171" y="1311271"/>
                </a:cubicBezTo>
                <a:cubicBezTo>
                  <a:pt x="5503608" y="1311271"/>
                  <a:pt x="5497774" y="1305044"/>
                  <a:pt x="5497774" y="1296482"/>
                </a:cubicBezTo>
                <a:cubicBezTo>
                  <a:pt x="5497774" y="1288698"/>
                  <a:pt x="5503608" y="1281693"/>
                  <a:pt x="5510171" y="1281693"/>
                </a:cubicBezTo>
                <a:close/>
                <a:moveTo>
                  <a:pt x="5438937" y="1281693"/>
                </a:moveTo>
                <a:cubicBezTo>
                  <a:pt x="5447182" y="1281693"/>
                  <a:pt x="5453178" y="1288698"/>
                  <a:pt x="5453178" y="1296482"/>
                </a:cubicBezTo>
                <a:cubicBezTo>
                  <a:pt x="5453178" y="1305044"/>
                  <a:pt x="5447182" y="1311271"/>
                  <a:pt x="5438937" y="1311271"/>
                </a:cubicBezTo>
                <a:cubicBezTo>
                  <a:pt x="5432941" y="1311271"/>
                  <a:pt x="5426945" y="1305044"/>
                  <a:pt x="5426945" y="1296482"/>
                </a:cubicBezTo>
                <a:cubicBezTo>
                  <a:pt x="5426945" y="1288698"/>
                  <a:pt x="5432941" y="1281693"/>
                  <a:pt x="5438937" y="1281693"/>
                </a:cubicBezTo>
                <a:close/>
                <a:moveTo>
                  <a:pt x="5368510" y="1281693"/>
                </a:moveTo>
                <a:cubicBezTo>
                  <a:pt x="5376532" y="1281693"/>
                  <a:pt x="5382366" y="1288698"/>
                  <a:pt x="5382366" y="1296482"/>
                </a:cubicBezTo>
                <a:cubicBezTo>
                  <a:pt x="5382366" y="1305044"/>
                  <a:pt x="5376532" y="1311271"/>
                  <a:pt x="5368510" y="1311271"/>
                </a:cubicBezTo>
                <a:cubicBezTo>
                  <a:pt x="5361218" y="1311271"/>
                  <a:pt x="5356113" y="1305044"/>
                  <a:pt x="5356113" y="1296482"/>
                </a:cubicBezTo>
                <a:cubicBezTo>
                  <a:pt x="5356113" y="1288698"/>
                  <a:pt x="5361218" y="1281693"/>
                  <a:pt x="5368510" y="1281693"/>
                </a:cubicBezTo>
                <a:close/>
                <a:moveTo>
                  <a:pt x="5296699" y="1281693"/>
                </a:moveTo>
                <a:cubicBezTo>
                  <a:pt x="5305261" y="1281693"/>
                  <a:pt x="5311488" y="1288698"/>
                  <a:pt x="5311488" y="1296482"/>
                </a:cubicBezTo>
                <a:cubicBezTo>
                  <a:pt x="5311488" y="1305044"/>
                  <a:pt x="5305261" y="1311271"/>
                  <a:pt x="5296699" y="1311271"/>
                </a:cubicBezTo>
                <a:cubicBezTo>
                  <a:pt x="5288915" y="1311271"/>
                  <a:pt x="5281910" y="1305044"/>
                  <a:pt x="5281910" y="1296482"/>
                </a:cubicBezTo>
                <a:cubicBezTo>
                  <a:pt x="5281910" y="1288698"/>
                  <a:pt x="5288915" y="1281693"/>
                  <a:pt x="5296699" y="1281693"/>
                </a:cubicBezTo>
                <a:close/>
                <a:moveTo>
                  <a:pt x="5225869" y="1281693"/>
                </a:moveTo>
                <a:cubicBezTo>
                  <a:pt x="5234431" y="1281693"/>
                  <a:pt x="5240657" y="1288698"/>
                  <a:pt x="5240657" y="1296482"/>
                </a:cubicBezTo>
                <a:cubicBezTo>
                  <a:pt x="5240657" y="1305044"/>
                  <a:pt x="5234431" y="1311271"/>
                  <a:pt x="5225869" y="1311271"/>
                </a:cubicBezTo>
                <a:cubicBezTo>
                  <a:pt x="5217307" y="1311271"/>
                  <a:pt x="5211081" y="1305044"/>
                  <a:pt x="5211081" y="1296482"/>
                </a:cubicBezTo>
                <a:cubicBezTo>
                  <a:pt x="5211081" y="1288698"/>
                  <a:pt x="5217307" y="1281693"/>
                  <a:pt x="5225869" y="1281693"/>
                </a:cubicBezTo>
                <a:close/>
                <a:moveTo>
                  <a:pt x="5154105" y="1281693"/>
                </a:moveTo>
                <a:cubicBezTo>
                  <a:pt x="5162127" y="1281693"/>
                  <a:pt x="5166502" y="1288698"/>
                  <a:pt x="5166502" y="1296482"/>
                </a:cubicBezTo>
                <a:cubicBezTo>
                  <a:pt x="5166502" y="1305044"/>
                  <a:pt x="5162127" y="1311271"/>
                  <a:pt x="5154105" y="1311271"/>
                </a:cubicBezTo>
                <a:cubicBezTo>
                  <a:pt x="5146083" y="1311271"/>
                  <a:pt x="5140249" y="1305044"/>
                  <a:pt x="5140249" y="1296482"/>
                </a:cubicBezTo>
                <a:cubicBezTo>
                  <a:pt x="5140249" y="1288698"/>
                  <a:pt x="5146083" y="1281693"/>
                  <a:pt x="5154105" y="1281693"/>
                </a:cubicBezTo>
                <a:close/>
                <a:moveTo>
                  <a:pt x="5083276" y="1281693"/>
                </a:moveTo>
                <a:cubicBezTo>
                  <a:pt x="5089110" y="1281693"/>
                  <a:pt x="5095673" y="1288698"/>
                  <a:pt x="5095673" y="1296482"/>
                </a:cubicBezTo>
                <a:cubicBezTo>
                  <a:pt x="5095673" y="1305044"/>
                  <a:pt x="5089110" y="1311271"/>
                  <a:pt x="5083276" y="1311271"/>
                </a:cubicBezTo>
                <a:cubicBezTo>
                  <a:pt x="5075254" y="1311271"/>
                  <a:pt x="5069420" y="1305044"/>
                  <a:pt x="5069420" y="1296482"/>
                </a:cubicBezTo>
                <a:cubicBezTo>
                  <a:pt x="5069420" y="1288698"/>
                  <a:pt x="5075254" y="1281693"/>
                  <a:pt x="5083276" y="1281693"/>
                </a:cubicBezTo>
                <a:close/>
                <a:moveTo>
                  <a:pt x="5012445" y="1281693"/>
                </a:moveTo>
                <a:cubicBezTo>
                  <a:pt x="5018279" y="1281693"/>
                  <a:pt x="5024842" y="1288698"/>
                  <a:pt x="5024842" y="1296482"/>
                </a:cubicBezTo>
                <a:cubicBezTo>
                  <a:pt x="5024842" y="1305044"/>
                  <a:pt x="5018279" y="1311271"/>
                  <a:pt x="5012445" y="1311271"/>
                </a:cubicBezTo>
                <a:cubicBezTo>
                  <a:pt x="5004423" y="1311271"/>
                  <a:pt x="4998589" y="1305044"/>
                  <a:pt x="4998589" y="1296482"/>
                </a:cubicBezTo>
                <a:cubicBezTo>
                  <a:pt x="4998589" y="1288698"/>
                  <a:pt x="5004423" y="1281693"/>
                  <a:pt x="5012445" y="1281693"/>
                </a:cubicBezTo>
                <a:close/>
                <a:moveTo>
                  <a:pt x="4940157" y="1281693"/>
                </a:moveTo>
                <a:cubicBezTo>
                  <a:pt x="4948179" y="1281693"/>
                  <a:pt x="4954013" y="1288698"/>
                  <a:pt x="4954013" y="1296482"/>
                </a:cubicBezTo>
                <a:cubicBezTo>
                  <a:pt x="4954013" y="1305044"/>
                  <a:pt x="4948179" y="1311271"/>
                  <a:pt x="4940157" y="1311271"/>
                </a:cubicBezTo>
                <a:cubicBezTo>
                  <a:pt x="4934323" y="1311271"/>
                  <a:pt x="4927760" y="1305044"/>
                  <a:pt x="4927760" y="1296482"/>
                </a:cubicBezTo>
                <a:cubicBezTo>
                  <a:pt x="4927760" y="1288698"/>
                  <a:pt x="4934323" y="1281693"/>
                  <a:pt x="4940157" y="1281693"/>
                </a:cubicBezTo>
                <a:close/>
                <a:moveTo>
                  <a:pt x="4865953" y="1281693"/>
                </a:moveTo>
                <a:cubicBezTo>
                  <a:pt x="4873975" y="1281693"/>
                  <a:pt x="4879809" y="1288698"/>
                  <a:pt x="4879809" y="1296482"/>
                </a:cubicBezTo>
                <a:cubicBezTo>
                  <a:pt x="4879809" y="1305044"/>
                  <a:pt x="4873975" y="1311271"/>
                  <a:pt x="4865953" y="1311271"/>
                </a:cubicBezTo>
                <a:cubicBezTo>
                  <a:pt x="4860119" y="1311271"/>
                  <a:pt x="4853556" y="1305044"/>
                  <a:pt x="4853556" y="1296482"/>
                </a:cubicBezTo>
                <a:cubicBezTo>
                  <a:pt x="4853556" y="1288698"/>
                  <a:pt x="4860119" y="1281693"/>
                  <a:pt x="4865953" y="1281693"/>
                </a:cubicBezTo>
                <a:close/>
                <a:moveTo>
                  <a:pt x="4795122" y="1281693"/>
                </a:moveTo>
                <a:cubicBezTo>
                  <a:pt x="4803144" y="1281693"/>
                  <a:pt x="4808978" y="1288698"/>
                  <a:pt x="4808978" y="1296482"/>
                </a:cubicBezTo>
                <a:cubicBezTo>
                  <a:pt x="4808978" y="1305044"/>
                  <a:pt x="4803144" y="1311271"/>
                  <a:pt x="4795122" y="1311271"/>
                </a:cubicBezTo>
                <a:cubicBezTo>
                  <a:pt x="4787830" y="1311271"/>
                  <a:pt x="4782725" y="1305044"/>
                  <a:pt x="4782725" y="1296482"/>
                </a:cubicBezTo>
                <a:cubicBezTo>
                  <a:pt x="4782725" y="1288698"/>
                  <a:pt x="4787830" y="1281693"/>
                  <a:pt x="4795122" y="1281693"/>
                </a:cubicBezTo>
                <a:close/>
                <a:moveTo>
                  <a:pt x="4726684" y="1281693"/>
                </a:moveTo>
                <a:cubicBezTo>
                  <a:pt x="4735246" y="1281693"/>
                  <a:pt x="4741472" y="1288698"/>
                  <a:pt x="4741472" y="1296482"/>
                </a:cubicBezTo>
                <a:cubicBezTo>
                  <a:pt x="4741472" y="1305044"/>
                  <a:pt x="4735246" y="1311271"/>
                  <a:pt x="4726684" y="1311271"/>
                </a:cubicBezTo>
                <a:cubicBezTo>
                  <a:pt x="4718122" y="1311271"/>
                  <a:pt x="4711896" y="1305044"/>
                  <a:pt x="4711896" y="1296482"/>
                </a:cubicBezTo>
                <a:cubicBezTo>
                  <a:pt x="4711896" y="1288698"/>
                  <a:pt x="4718122" y="1281693"/>
                  <a:pt x="4726684" y="1281693"/>
                </a:cubicBezTo>
                <a:close/>
                <a:moveTo>
                  <a:pt x="4655853" y="1281693"/>
                </a:moveTo>
                <a:cubicBezTo>
                  <a:pt x="4663637" y="1281693"/>
                  <a:pt x="4670642" y="1286798"/>
                  <a:pt x="4670642" y="1294090"/>
                </a:cubicBezTo>
                <a:cubicBezTo>
                  <a:pt x="4670642" y="1302112"/>
                  <a:pt x="4663637" y="1307946"/>
                  <a:pt x="4655853" y="1307946"/>
                </a:cubicBezTo>
                <a:cubicBezTo>
                  <a:pt x="4647291" y="1307946"/>
                  <a:pt x="4641064" y="1302112"/>
                  <a:pt x="4641064" y="1294090"/>
                </a:cubicBezTo>
                <a:cubicBezTo>
                  <a:pt x="4641064" y="1286798"/>
                  <a:pt x="4647291" y="1281693"/>
                  <a:pt x="4655853" y="1281693"/>
                </a:cubicBezTo>
                <a:close/>
                <a:moveTo>
                  <a:pt x="4585023" y="1281693"/>
                </a:moveTo>
                <a:cubicBezTo>
                  <a:pt x="4592806" y="1281693"/>
                  <a:pt x="4599811" y="1286798"/>
                  <a:pt x="4599811" y="1294090"/>
                </a:cubicBezTo>
                <a:cubicBezTo>
                  <a:pt x="4599811" y="1302112"/>
                  <a:pt x="4592806" y="1307946"/>
                  <a:pt x="4585023" y="1307946"/>
                </a:cubicBezTo>
                <a:cubicBezTo>
                  <a:pt x="4576461" y="1307946"/>
                  <a:pt x="4570235" y="1302112"/>
                  <a:pt x="4570235" y="1294090"/>
                </a:cubicBezTo>
                <a:cubicBezTo>
                  <a:pt x="4570235" y="1286798"/>
                  <a:pt x="4576461" y="1281693"/>
                  <a:pt x="4585023" y="1281693"/>
                </a:cubicBezTo>
                <a:close/>
                <a:moveTo>
                  <a:pt x="226355" y="1281693"/>
                </a:moveTo>
                <a:cubicBezTo>
                  <a:pt x="232189" y="1281693"/>
                  <a:pt x="238753" y="1288523"/>
                  <a:pt x="238753" y="1296871"/>
                </a:cubicBezTo>
                <a:cubicBezTo>
                  <a:pt x="238753" y="1304461"/>
                  <a:pt x="232189" y="1311291"/>
                  <a:pt x="226355" y="1311291"/>
                </a:cubicBezTo>
                <a:cubicBezTo>
                  <a:pt x="218333" y="1311291"/>
                  <a:pt x="212499" y="1304461"/>
                  <a:pt x="212499" y="1296871"/>
                </a:cubicBezTo>
                <a:cubicBezTo>
                  <a:pt x="212499" y="1288523"/>
                  <a:pt x="218333" y="1281693"/>
                  <a:pt x="226355" y="1281693"/>
                </a:cubicBezTo>
                <a:close/>
                <a:moveTo>
                  <a:pt x="155522" y="1281693"/>
                </a:moveTo>
                <a:cubicBezTo>
                  <a:pt x="161356" y="1281693"/>
                  <a:pt x="167919" y="1288523"/>
                  <a:pt x="167919" y="1296871"/>
                </a:cubicBezTo>
                <a:cubicBezTo>
                  <a:pt x="167919" y="1304461"/>
                  <a:pt x="161356" y="1311291"/>
                  <a:pt x="155522" y="1311291"/>
                </a:cubicBezTo>
                <a:cubicBezTo>
                  <a:pt x="147500" y="1311291"/>
                  <a:pt x="141666" y="1304461"/>
                  <a:pt x="141666" y="1296871"/>
                </a:cubicBezTo>
                <a:cubicBezTo>
                  <a:pt x="141666" y="1288523"/>
                  <a:pt x="147500" y="1281693"/>
                  <a:pt x="155522" y="1281693"/>
                </a:cubicBezTo>
                <a:close/>
                <a:moveTo>
                  <a:pt x="83234" y="1281693"/>
                </a:moveTo>
                <a:cubicBezTo>
                  <a:pt x="90526" y="1281693"/>
                  <a:pt x="97090" y="1288523"/>
                  <a:pt x="97090" y="1296871"/>
                </a:cubicBezTo>
                <a:cubicBezTo>
                  <a:pt x="97090" y="1304461"/>
                  <a:pt x="90526" y="1311291"/>
                  <a:pt x="83234" y="1311291"/>
                </a:cubicBezTo>
                <a:cubicBezTo>
                  <a:pt x="76670" y="1311291"/>
                  <a:pt x="70836" y="1304461"/>
                  <a:pt x="70836" y="1296871"/>
                </a:cubicBezTo>
                <a:cubicBezTo>
                  <a:pt x="70836" y="1288523"/>
                  <a:pt x="76670" y="1281693"/>
                  <a:pt x="83234" y="1281693"/>
                </a:cubicBezTo>
                <a:close/>
                <a:moveTo>
                  <a:pt x="11998" y="1281693"/>
                </a:moveTo>
                <a:cubicBezTo>
                  <a:pt x="20243" y="1281693"/>
                  <a:pt x="26239" y="1288523"/>
                  <a:pt x="26239" y="1296871"/>
                </a:cubicBezTo>
                <a:cubicBezTo>
                  <a:pt x="26239" y="1304461"/>
                  <a:pt x="20243" y="1311291"/>
                  <a:pt x="11998" y="1311291"/>
                </a:cubicBezTo>
                <a:cubicBezTo>
                  <a:pt x="6002" y="1311291"/>
                  <a:pt x="5" y="1304461"/>
                  <a:pt x="5" y="1296871"/>
                </a:cubicBezTo>
                <a:cubicBezTo>
                  <a:pt x="5" y="1288523"/>
                  <a:pt x="4503" y="1281693"/>
                  <a:pt x="11998" y="1281693"/>
                </a:cubicBezTo>
                <a:close/>
                <a:moveTo>
                  <a:pt x="7084322" y="1210863"/>
                </a:moveTo>
                <a:cubicBezTo>
                  <a:pt x="7092106" y="1210863"/>
                  <a:pt x="7099111" y="1217426"/>
                  <a:pt x="7099111" y="1224719"/>
                </a:cubicBezTo>
                <a:cubicBezTo>
                  <a:pt x="7099111" y="1231282"/>
                  <a:pt x="7092106" y="1237116"/>
                  <a:pt x="7084322" y="1237116"/>
                </a:cubicBezTo>
                <a:cubicBezTo>
                  <a:pt x="7075760" y="1237116"/>
                  <a:pt x="7069533" y="1231282"/>
                  <a:pt x="7069533" y="1224719"/>
                </a:cubicBezTo>
                <a:cubicBezTo>
                  <a:pt x="7069533" y="1217426"/>
                  <a:pt x="7075760" y="1210863"/>
                  <a:pt x="7084322" y="1210863"/>
                </a:cubicBezTo>
                <a:close/>
                <a:moveTo>
                  <a:pt x="7013492" y="1210863"/>
                </a:moveTo>
                <a:cubicBezTo>
                  <a:pt x="7021275" y="1210863"/>
                  <a:pt x="7028280" y="1217426"/>
                  <a:pt x="7028280" y="1224719"/>
                </a:cubicBezTo>
                <a:cubicBezTo>
                  <a:pt x="7028280" y="1231282"/>
                  <a:pt x="7021275" y="1237116"/>
                  <a:pt x="7013492" y="1237116"/>
                </a:cubicBezTo>
                <a:cubicBezTo>
                  <a:pt x="7004930" y="1237116"/>
                  <a:pt x="6998704" y="1231282"/>
                  <a:pt x="6998704" y="1224719"/>
                </a:cubicBezTo>
                <a:cubicBezTo>
                  <a:pt x="6998704" y="1217426"/>
                  <a:pt x="7004930" y="1210863"/>
                  <a:pt x="7013492" y="1210863"/>
                </a:cubicBezTo>
                <a:close/>
                <a:moveTo>
                  <a:pt x="6939085" y="1210863"/>
                </a:moveTo>
                <a:cubicBezTo>
                  <a:pt x="6946378" y="1210863"/>
                  <a:pt x="6950753" y="1217426"/>
                  <a:pt x="6950753" y="1224719"/>
                </a:cubicBezTo>
                <a:cubicBezTo>
                  <a:pt x="6950753" y="1231282"/>
                  <a:pt x="6946378" y="1237116"/>
                  <a:pt x="6939085" y="1237116"/>
                </a:cubicBezTo>
                <a:cubicBezTo>
                  <a:pt x="6931063" y="1237116"/>
                  <a:pt x="6924500" y="1231282"/>
                  <a:pt x="6924500" y="1224719"/>
                </a:cubicBezTo>
                <a:cubicBezTo>
                  <a:pt x="6924500" y="1217426"/>
                  <a:pt x="6931063" y="1210863"/>
                  <a:pt x="6939085" y="1210863"/>
                </a:cubicBezTo>
                <a:close/>
                <a:moveTo>
                  <a:pt x="6867525" y="1210863"/>
                </a:moveTo>
                <a:cubicBezTo>
                  <a:pt x="6874088" y="1210863"/>
                  <a:pt x="6879922" y="1217426"/>
                  <a:pt x="6879922" y="1224719"/>
                </a:cubicBezTo>
                <a:cubicBezTo>
                  <a:pt x="6879922" y="1231282"/>
                  <a:pt x="6874088" y="1237116"/>
                  <a:pt x="6867525" y="1237116"/>
                </a:cubicBezTo>
                <a:cubicBezTo>
                  <a:pt x="6860232" y="1237116"/>
                  <a:pt x="6853669" y="1231282"/>
                  <a:pt x="6853669" y="1224719"/>
                </a:cubicBezTo>
                <a:cubicBezTo>
                  <a:pt x="6853669" y="1217426"/>
                  <a:pt x="6860232" y="1210863"/>
                  <a:pt x="6867525" y="1210863"/>
                </a:cubicBezTo>
                <a:close/>
                <a:moveTo>
                  <a:pt x="6796696" y="1210863"/>
                </a:moveTo>
                <a:cubicBezTo>
                  <a:pt x="6803259" y="1210863"/>
                  <a:pt x="6809093" y="1217426"/>
                  <a:pt x="6809093" y="1224719"/>
                </a:cubicBezTo>
                <a:cubicBezTo>
                  <a:pt x="6809093" y="1231282"/>
                  <a:pt x="6803259" y="1237116"/>
                  <a:pt x="6796696" y="1237116"/>
                </a:cubicBezTo>
                <a:cubicBezTo>
                  <a:pt x="6789403" y="1237116"/>
                  <a:pt x="6782840" y="1231282"/>
                  <a:pt x="6782840" y="1224719"/>
                </a:cubicBezTo>
                <a:cubicBezTo>
                  <a:pt x="6782840" y="1217426"/>
                  <a:pt x="6789403" y="1210863"/>
                  <a:pt x="6796696" y="1210863"/>
                </a:cubicBezTo>
                <a:close/>
                <a:moveTo>
                  <a:pt x="6724405" y="1210863"/>
                </a:moveTo>
                <a:cubicBezTo>
                  <a:pt x="6732427" y="1210863"/>
                  <a:pt x="6738261" y="1217426"/>
                  <a:pt x="6738261" y="1224719"/>
                </a:cubicBezTo>
                <a:cubicBezTo>
                  <a:pt x="6738261" y="1231282"/>
                  <a:pt x="6732427" y="1237116"/>
                  <a:pt x="6724405" y="1237116"/>
                </a:cubicBezTo>
                <a:cubicBezTo>
                  <a:pt x="6718571" y="1237116"/>
                  <a:pt x="6712008" y="1231282"/>
                  <a:pt x="6712008" y="1224719"/>
                </a:cubicBezTo>
                <a:cubicBezTo>
                  <a:pt x="6712008" y="1217426"/>
                  <a:pt x="6718571" y="1210863"/>
                  <a:pt x="6724405" y="1210863"/>
                </a:cubicBezTo>
                <a:close/>
                <a:moveTo>
                  <a:pt x="6653576" y="1210863"/>
                </a:moveTo>
                <a:cubicBezTo>
                  <a:pt x="6660869" y="1210863"/>
                  <a:pt x="6667432" y="1217426"/>
                  <a:pt x="6667432" y="1224719"/>
                </a:cubicBezTo>
                <a:cubicBezTo>
                  <a:pt x="6667432" y="1231282"/>
                  <a:pt x="6660869" y="1237116"/>
                  <a:pt x="6653576" y="1237116"/>
                </a:cubicBezTo>
                <a:cubicBezTo>
                  <a:pt x="6647013" y="1237116"/>
                  <a:pt x="6641179" y="1231282"/>
                  <a:pt x="6641179" y="1224719"/>
                </a:cubicBezTo>
                <a:cubicBezTo>
                  <a:pt x="6641179" y="1217426"/>
                  <a:pt x="6647013" y="1210863"/>
                  <a:pt x="6653576" y="1210863"/>
                </a:cubicBezTo>
                <a:close/>
                <a:moveTo>
                  <a:pt x="6582745" y="1210863"/>
                </a:moveTo>
                <a:cubicBezTo>
                  <a:pt x="6590038" y="1210863"/>
                  <a:pt x="6596601" y="1217426"/>
                  <a:pt x="6596601" y="1224719"/>
                </a:cubicBezTo>
                <a:cubicBezTo>
                  <a:pt x="6596601" y="1231282"/>
                  <a:pt x="6590038" y="1237116"/>
                  <a:pt x="6582745" y="1237116"/>
                </a:cubicBezTo>
                <a:cubicBezTo>
                  <a:pt x="6574723" y="1237116"/>
                  <a:pt x="6570348" y="1231282"/>
                  <a:pt x="6570348" y="1224719"/>
                </a:cubicBezTo>
                <a:cubicBezTo>
                  <a:pt x="6570348" y="1217426"/>
                  <a:pt x="6574723" y="1210863"/>
                  <a:pt x="6582745" y="1210863"/>
                </a:cubicBezTo>
                <a:close/>
                <a:moveTo>
                  <a:pt x="6510933" y="1210863"/>
                </a:moveTo>
                <a:cubicBezTo>
                  <a:pt x="6518717" y="1210863"/>
                  <a:pt x="6525722" y="1217426"/>
                  <a:pt x="6525722" y="1224719"/>
                </a:cubicBezTo>
                <a:cubicBezTo>
                  <a:pt x="6525722" y="1231282"/>
                  <a:pt x="6518717" y="1237116"/>
                  <a:pt x="6510933" y="1237116"/>
                </a:cubicBezTo>
                <a:cubicBezTo>
                  <a:pt x="6502371" y="1237116"/>
                  <a:pt x="6496144" y="1231282"/>
                  <a:pt x="6496144" y="1224719"/>
                </a:cubicBezTo>
                <a:cubicBezTo>
                  <a:pt x="6496144" y="1217426"/>
                  <a:pt x="6502371" y="1210863"/>
                  <a:pt x="6510933" y="1210863"/>
                </a:cubicBezTo>
                <a:close/>
                <a:moveTo>
                  <a:pt x="6440492" y="1210863"/>
                </a:moveTo>
                <a:cubicBezTo>
                  <a:pt x="6448081" y="1210863"/>
                  <a:pt x="6454911" y="1217426"/>
                  <a:pt x="6454911" y="1224719"/>
                </a:cubicBezTo>
                <a:cubicBezTo>
                  <a:pt x="6454911" y="1231282"/>
                  <a:pt x="6448081" y="1237116"/>
                  <a:pt x="6440492" y="1237116"/>
                </a:cubicBezTo>
                <a:cubicBezTo>
                  <a:pt x="6432145" y="1237116"/>
                  <a:pt x="6425315" y="1232741"/>
                  <a:pt x="6425315" y="1224719"/>
                </a:cubicBezTo>
                <a:cubicBezTo>
                  <a:pt x="6425315" y="1217426"/>
                  <a:pt x="6432145" y="1210863"/>
                  <a:pt x="6440492" y="1210863"/>
                </a:cubicBezTo>
                <a:close/>
                <a:moveTo>
                  <a:pt x="6368340" y="1210863"/>
                </a:moveTo>
                <a:cubicBezTo>
                  <a:pt x="6376362" y="1210863"/>
                  <a:pt x="6380737" y="1217426"/>
                  <a:pt x="6380737" y="1224719"/>
                </a:cubicBezTo>
                <a:cubicBezTo>
                  <a:pt x="6380737" y="1232741"/>
                  <a:pt x="6376362" y="1237116"/>
                  <a:pt x="6368340" y="1237116"/>
                </a:cubicBezTo>
                <a:cubicBezTo>
                  <a:pt x="6361047" y="1237116"/>
                  <a:pt x="6354484" y="1232741"/>
                  <a:pt x="6354484" y="1224719"/>
                </a:cubicBezTo>
                <a:cubicBezTo>
                  <a:pt x="6354484" y="1217426"/>
                  <a:pt x="6361047" y="1210863"/>
                  <a:pt x="6368340" y="1210863"/>
                </a:cubicBezTo>
                <a:close/>
                <a:moveTo>
                  <a:pt x="6297511" y="1210863"/>
                </a:moveTo>
                <a:cubicBezTo>
                  <a:pt x="6304074" y="1210863"/>
                  <a:pt x="6309908" y="1217426"/>
                  <a:pt x="6309908" y="1224719"/>
                </a:cubicBezTo>
                <a:cubicBezTo>
                  <a:pt x="6309908" y="1232741"/>
                  <a:pt x="6304074" y="1237116"/>
                  <a:pt x="6297511" y="1237116"/>
                </a:cubicBezTo>
                <a:cubicBezTo>
                  <a:pt x="6290218" y="1237116"/>
                  <a:pt x="6283655" y="1232741"/>
                  <a:pt x="6283655" y="1224719"/>
                </a:cubicBezTo>
                <a:cubicBezTo>
                  <a:pt x="6283655" y="1217426"/>
                  <a:pt x="6290218" y="1210863"/>
                  <a:pt x="6297511" y="1210863"/>
                </a:cubicBezTo>
                <a:close/>
                <a:moveTo>
                  <a:pt x="6226679" y="1210863"/>
                </a:moveTo>
                <a:cubicBezTo>
                  <a:pt x="6233242" y="1210863"/>
                  <a:pt x="6239076" y="1217426"/>
                  <a:pt x="6239076" y="1224719"/>
                </a:cubicBezTo>
                <a:cubicBezTo>
                  <a:pt x="6239076" y="1232741"/>
                  <a:pt x="6233242" y="1237116"/>
                  <a:pt x="6226679" y="1237116"/>
                </a:cubicBezTo>
                <a:cubicBezTo>
                  <a:pt x="6219386" y="1237116"/>
                  <a:pt x="6212823" y="1232741"/>
                  <a:pt x="6212823" y="1224719"/>
                </a:cubicBezTo>
                <a:cubicBezTo>
                  <a:pt x="6212823" y="1217426"/>
                  <a:pt x="6219386" y="1210863"/>
                  <a:pt x="6226679" y="1210863"/>
                </a:cubicBezTo>
                <a:close/>
                <a:moveTo>
                  <a:pt x="6154391" y="1210863"/>
                </a:moveTo>
                <a:cubicBezTo>
                  <a:pt x="6161684" y="1210863"/>
                  <a:pt x="6168247" y="1217426"/>
                  <a:pt x="6168247" y="1224719"/>
                </a:cubicBezTo>
                <a:cubicBezTo>
                  <a:pt x="6168247" y="1232741"/>
                  <a:pt x="6161684" y="1237116"/>
                  <a:pt x="6154391" y="1237116"/>
                </a:cubicBezTo>
                <a:cubicBezTo>
                  <a:pt x="6147828" y="1237116"/>
                  <a:pt x="6141994" y="1232741"/>
                  <a:pt x="6141994" y="1224719"/>
                </a:cubicBezTo>
                <a:cubicBezTo>
                  <a:pt x="6141994" y="1217426"/>
                  <a:pt x="6147828" y="1210863"/>
                  <a:pt x="6154391" y="1210863"/>
                </a:cubicBezTo>
                <a:close/>
                <a:moveTo>
                  <a:pt x="6083559" y="1210863"/>
                </a:moveTo>
                <a:cubicBezTo>
                  <a:pt x="6090852" y="1210863"/>
                  <a:pt x="6097415" y="1217426"/>
                  <a:pt x="6097415" y="1224719"/>
                </a:cubicBezTo>
                <a:cubicBezTo>
                  <a:pt x="6097415" y="1232741"/>
                  <a:pt x="6090852" y="1237116"/>
                  <a:pt x="6083559" y="1237116"/>
                </a:cubicBezTo>
                <a:cubicBezTo>
                  <a:pt x="6076996" y="1237116"/>
                  <a:pt x="6071162" y="1232741"/>
                  <a:pt x="6071162" y="1224719"/>
                </a:cubicBezTo>
                <a:cubicBezTo>
                  <a:pt x="6071162" y="1217426"/>
                  <a:pt x="6076996" y="1210863"/>
                  <a:pt x="6083559" y="1210863"/>
                </a:cubicBezTo>
                <a:close/>
                <a:moveTo>
                  <a:pt x="6009356" y="1210863"/>
                </a:moveTo>
                <a:cubicBezTo>
                  <a:pt x="6016649" y="1210863"/>
                  <a:pt x="6023212" y="1217426"/>
                  <a:pt x="6023212" y="1224719"/>
                </a:cubicBezTo>
                <a:cubicBezTo>
                  <a:pt x="6023212" y="1232741"/>
                  <a:pt x="6016649" y="1237116"/>
                  <a:pt x="6009356" y="1237116"/>
                </a:cubicBezTo>
                <a:cubicBezTo>
                  <a:pt x="6001334" y="1237116"/>
                  <a:pt x="5996959" y="1232741"/>
                  <a:pt x="5996959" y="1224719"/>
                </a:cubicBezTo>
                <a:cubicBezTo>
                  <a:pt x="5996959" y="1217426"/>
                  <a:pt x="6001334" y="1210863"/>
                  <a:pt x="6009356" y="1210863"/>
                </a:cubicBezTo>
                <a:close/>
                <a:moveTo>
                  <a:pt x="5940548" y="1210863"/>
                </a:moveTo>
                <a:cubicBezTo>
                  <a:pt x="5948896" y="1210863"/>
                  <a:pt x="5955726" y="1217426"/>
                  <a:pt x="5955726" y="1224719"/>
                </a:cubicBezTo>
                <a:cubicBezTo>
                  <a:pt x="5955726" y="1232741"/>
                  <a:pt x="5948896" y="1237116"/>
                  <a:pt x="5940548" y="1237116"/>
                </a:cubicBezTo>
                <a:cubicBezTo>
                  <a:pt x="5932960" y="1237116"/>
                  <a:pt x="5926130" y="1232741"/>
                  <a:pt x="5926130" y="1224719"/>
                </a:cubicBezTo>
                <a:cubicBezTo>
                  <a:pt x="5926130" y="1217426"/>
                  <a:pt x="5932960" y="1210863"/>
                  <a:pt x="5940548" y="1210863"/>
                </a:cubicBezTo>
                <a:close/>
                <a:moveTo>
                  <a:pt x="5870088" y="1210863"/>
                </a:moveTo>
                <a:cubicBezTo>
                  <a:pt x="5878650" y="1210863"/>
                  <a:pt x="5884877" y="1217426"/>
                  <a:pt x="5884877" y="1224719"/>
                </a:cubicBezTo>
                <a:cubicBezTo>
                  <a:pt x="5884877" y="1232741"/>
                  <a:pt x="5878650" y="1237116"/>
                  <a:pt x="5870088" y="1237116"/>
                </a:cubicBezTo>
                <a:cubicBezTo>
                  <a:pt x="5862304" y="1237116"/>
                  <a:pt x="5855299" y="1232741"/>
                  <a:pt x="5855299" y="1224719"/>
                </a:cubicBezTo>
                <a:cubicBezTo>
                  <a:pt x="5855299" y="1217426"/>
                  <a:pt x="5862304" y="1210863"/>
                  <a:pt x="5870088" y="1210863"/>
                </a:cubicBezTo>
                <a:close/>
                <a:moveTo>
                  <a:pt x="5799257" y="1210863"/>
                </a:moveTo>
                <a:cubicBezTo>
                  <a:pt x="5807819" y="1210863"/>
                  <a:pt x="5814045" y="1217426"/>
                  <a:pt x="5814045" y="1224719"/>
                </a:cubicBezTo>
                <a:cubicBezTo>
                  <a:pt x="5814045" y="1232741"/>
                  <a:pt x="5807819" y="1237116"/>
                  <a:pt x="5799257" y="1237116"/>
                </a:cubicBezTo>
                <a:cubicBezTo>
                  <a:pt x="5791474" y="1237116"/>
                  <a:pt x="5784469" y="1232741"/>
                  <a:pt x="5784469" y="1224719"/>
                </a:cubicBezTo>
                <a:cubicBezTo>
                  <a:pt x="5784469" y="1217426"/>
                  <a:pt x="5791474" y="1210863"/>
                  <a:pt x="5799257" y="1210863"/>
                </a:cubicBezTo>
                <a:close/>
                <a:moveTo>
                  <a:pt x="5724122" y="1210863"/>
                </a:moveTo>
                <a:cubicBezTo>
                  <a:pt x="5732144" y="1210863"/>
                  <a:pt x="5736519" y="1217868"/>
                  <a:pt x="5736519" y="1225651"/>
                </a:cubicBezTo>
                <a:cubicBezTo>
                  <a:pt x="5736519" y="1234213"/>
                  <a:pt x="5732144" y="1240439"/>
                  <a:pt x="5724122" y="1240439"/>
                </a:cubicBezTo>
                <a:cubicBezTo>
                  <a:pt x="5716100" y="1240439"/>
                  <a:pt x="5710266" y="1234213"/>
                  <a:pt x="5710266" y="1225651"/>
                </a:cubicBezTo>
                <a:cubicBezTo>
                  <a:pt x="5710266" y="1217868"/>
                  <a:pt x="5716100" y="1210863"/>
                  <a:pt x="5724122" y="1210863"/>
                </a:cubicBezTo>
                <a:close/>
                <a:moveTo>
                  <a:pt x="5653291" y="1210863"/>
                </a:moveTo>
                <a:cubicBezTo>
                  <a:pt x="5659125" y="1210863"/>
                  <a:pt x="5665688" y="1217868"/>
                  <a:pt x="5665688" y="1225651"/>
                </a:cubicBezTo>
                <a:cubicBezTo>
                  <a:pt x="5665688" y="1234213"/>
                  <a:pt x="5659125" y="1240439"/>
                  <a:pt x="5653291" y="1240439"/>
                </a:cubicBezTo>
                <a:cubicBezTo>
                  <a:pt x="5645269" y="1240439"/>
                  <a:pt x="5639435" y="1234213"/>
                  <a:pt x="5639435" y="1225651"/>
                </a:cubicBezTo>
                <a:cubicBezTo>
                  <a:pt x="5639435" y="1217868"/>
                  <a:pt x="5645269" y="1210863"/>
                  <a:pt x="5653291" y="1210863"/>
                </a:cubicBezTo>
                <a:close/>
                <a:moveTo>
                  <a:pt x="5582461" y="1210863"/>
                </a:moveTo>
                <a:cubicBezTo>
                  <a:pt x="5588295" y="1210863"/>
                  <a:pt x="5594858" y="1217868"/>
                  <a:pt x="5594858" y="1225651"/>
                </a:cubicBezTo>
                <a:cubicBezTo>
                  <a:pt x="5594858" y="1234213"/>
                  <a:pt x="5588295" y="1240439"/>
                  <a:pt x="5582461" y="1240439"/>
                </a:cubicBezTo>
                <a:cubicBezTo>
                  <a:pt x="5574439" y="1240439"/>
                  <a:pt x="5568605" y="1234213"/>
                  <a:pt x="5568605" y="1225651"/>
                </a:cubicBezTo>
                <a:cubicBezTo>
                  <a:pt x="5568605" y="1217868"/>
                  <a:pt x="5574439" y="1210863"/>
                  <a:pt x="5582461" y="1210863"/>
                </a:cubicBezTo>
                <a:close/>
                <a:moveTo>
                  <a:pt x="5510171" y="1210863"/>
                </a:moveTo>
                <a:cubicBezTo>
                  <a:pt x="5517464" y="1210863"/>
                  <a:pt x="5524027" y="1217868"/>
                  <a:pt x="5524027" y="1225651"/>
                </a:cubicBezTo>
                <a:cubicBezTo>
                  <a:pt x="5524027" y="1234213"/>
                  <a:pt x="5517464" y="1240439"/>
                  <a:pt x="5510171" y="1240439"/>
                </a:cubicBezTo>
                <a:cubicBezTo>
                  <a:pt x="5503608" y="1240439"/>
                  <a:pt x="5497774" y="1234213"/>
                  <a:pt x="5497774" y="1225651"/>
                </a:cubicBezTo>
                <a:cubicBezTo>
                  <a:pt x="5497774" y="1217868"/>
                  <a:pt x="5503608" y="1210863"/>
                  <a:pt x="5510171" y="1210863"/>
                </a:cubicBezTo>
                <a:close/>
                <a:moveTo>
                  <a:pt x="5438937" y="1210863"/>
                </a:moveTo>
                <a:cubicBezTo>
                  <a:pt x="5447182" y="1210863"/>
                  <a:pt x="5453178" y="1217868"/>
                  <a:pt x="5453178" y="1225651"/>
                </a:cubicBezTo>
                <a:cubicBezTo>
                  <a:pt x="5453178" y="1234213"/>
                  <a:pt x="5447182" y="1240439"/>
                  <a:pt x="5438937" y="1240439"/>
                </a:cubicBezTo>
                <a:cubicBezTo>
                  <a:pt x="5431442" y="1240439"/>
                  <a:pt x="5426945" y="1234213"/>
                  <a:pt x="5426945" y="1225651"/>
                </a:cubicBezTo>
                <a:cubicBezTo>
                  <a:pt x="5426945" y="1217868"/>
                  <a:pt x="5431442" y="1210863"/>
                  <a:pt x="5438937" y="1210863"/>
                </a:cubicBezTo>
                <a:close/>
                <a:moveTo>
                  <a:pt x="5367530" y="1210863"/>
                </a:moveTo>
                <a:cubicBezTo>
                  <a:pt x="5376092" y="1210863"/>
                  <a:pt x="5382318" y="1217868"/>
                  <a:pt x="5382318" y="1225651"/>
                </a:cubicBezTo>
                <a:cubicBezTo>
                  <a:pt x="5382318" y="1234213"/>
                  <a:pt x="5376092" y="1240439"/>
                  <a:pt x="5367530" y="1240439"/>
                </a:cubicBezTo>
                <a:cubicBezTo>
                  <a:pt x="5359747" y="1240439"/>
                  <a:pt x="5352742" y="1234213"/>
                  <a:pt x="5352742" y="1225651"/>
                </a:cubicBezTo>
                <a:cubicBezTo>
                  <a:pt x="5352742" y="1217868"/>
                  <a:pt x="5359747" y="1210863"/>
                  <a:pt x="5367530" y="1210863"/>
                </a:cubicBezTo>
                <a:close/>
                <a:moveTo>
                  <a:pt x="5296699" y="1210863"/>
                </a:moveTo>
                <a:cubicBezTo>
                  <a:pt x="5305261" y="1210863"/>
                  <a:pt x="5311488" y="1217868"/>
                  <a:pt x="5311488" y="1225651"/>
                </a:cubicBezTo>
                <a:cubicBezTo>
                  <a:pt x="5311488" y="1234213"/>
                  <a:pt x="5305261" y="1240439"/>
                  <a:pt x="5296699" y="1240439"/>
                </a:cubicBezTo>
                <a:cubicBezTo>
                  <a:pt x="5288915" y="1240439"/>
                  <a:pt x="5281910" y="1234213"/>
                  <a:pt x="5281910" y="1225651"/>
                </a:cubicBezTo>
                <a:cubicBezTo>
                  <a:pt x="5281910" y="1217868"/>
                  <a:pt x="5288915" y="1210863"/>
                  <a:pt x="5296699" y="1210863"/>
                </a:cubicBezTo>
                <a:close/>
                <a:moveTo>
                  <a:pt x="5225869" y="1210863"/>
                </a:moveTo>
                <a:cubicBezTo>
                  <a:pt x="5234431" y="1210863"/>
                  <a:pt x="5240657" y="1217868"/>
                  <a:pt x="5240657" y="1225651"/>
                </a:cubicBezTo>
                <a:cubicBezTo>
                  <a:pt x="5240657" y="1234213"/>
                  <a:pt x="5234431" y="1240439"/>
                  <a:pt x="5225869" y="1240439"/>
                </a:cubicBezTo>
                <a:cubicBezTo>
                  <a:pt x="5217307" y="1240439"/>
                  <a:pt x="5211081" y="1234213"/>
                  <a:pt x="5211081" y="1225651"/>
                </a:cubicBezTo>
                <a:cubicBezTo>
                  <a:pt x="5211081" y="1217868"/>
                  <a:pt x="5217307" y="1210863"/>
                  <a:pt x="5225869" y="1210863"/>
                </a:cubicBezTo>
                <a:close/>
                <a:moveTo>
                  <a:pt x="5154105" y="1210863"/>
                </a:moveTo>
                <a:cubicBezTo>
                  <a:pt x="5162127" y="1210863"/>
                  <a:pt x="5166502" y="1217868"/>
                  <a:pt x="5166502" y="1225651"/>
                </a:cubicBezTo>
                <a:cubicBezTo>
                  <a:pt x="5166502" y="1234213"/>
                  <a:pt x="5162127" y="1240439"/>
                  <a:pt x="5154105" y="1240439"/>
                </a:cubicBezTo>
                <a:cubicBezTo>
                  <a:pt x="5146083" y="1240439"/>
                  <a:pt x="5140249" y="1234213"/>
                  <a:pt x="5140249" y="1225651"/>
                </a:cubicBezTo>
                <a:cubicBezTo>
                  <a:pt x="5140249" y="1217868"/>
                  <a:pt x="5146083" y="1210863"/>
                  <a:pt x="5154105" y="1210863"/>
                </a:cubicBezTo>
                <a:close/>
                <a:moveTo>
                  <a:pt x="5083276" y="1210863"/>
                </a:moveTo>
                <a:cubicBezTo>
                  <a:pt x="5089110" y="1210863"/>
                  <a:pt x="5095673" y="1217868"/>
                  <a:pt x="5095673" y="1225651"/>
                </a:cubicBezTo>
                <a:cubicBezTo>
                  <a:pt x="5095673" y="1234213"/>
                  <a:pt x="5089110" y="1240439"/>
                  <a:pt x="5083276" y="1240439"/>
                </a:cubicBezTo>
                <a:cubicBezTo>
                  <a:pt x="5075254" y="1240439"/>
                  <a:pt x="5069420" y="1234213"/>
                  <a:pt x="5069420" y="1225651"/>
                </a:cubicBezTo>
                <a:cubicBezTo>
                  <a:pt x="5069420" y="1217868"/>
                  <a:pt x="5075254" y="1210863"/>
                  <a:pt x="5083276" y="1210863"/>
                </a:cubicBezTo>
                <a:close/>
                <a:moveTo>
                  <a:pt x="5012445" y="1210863"/>
                </a:moveTo>
                <a:cubicBezTo>
                  <a:pt x="5018279" y="1210863"/>
                  <a:pt x="5024842" y="1217868"/>
                  <a:pt x="5024842" y="1225651"/>
                </a:cubicBezTo>
                <a:cubicBezTo>
                  <a:pt x="5024842" y="1234213"/>
                  <a:pt x="5018279" y="1240439"/>
                  <a:pt x="5012445" y="1240439"/>
                </a:cubicBezTo>
                <a:cubicBezTo>
                  <a:pt x="5004423" y="1240439"/>
                  <a:pt x="4998589" y="1234213"/>
                  <a:pt x="4998589" y="1225651"/>
                </a:cubicBezTo>
                <a:cubicBezTo>
                  <a:pt x="4998589" y="1217868"/>
                  <a:pt x="5004423" y="1210863"/>
                  <a:pt x="5012445" y="1210863"/>
                </a:cubicBezTo>
                <a:close/>
                <a:moveTo>
                  <a:pt x="4940157" y="1210863"/>
                </a:moveTo>
                <a:cubicBezTo>
                  <a:pt x="4948179" y="1210863"/>
                  <a:pt x="4954013" y="1217868"/>
                  <a:pt x="4954013" y="1225651"/>
                </a:cubicBezTo>
                <a:cubicBezTo>
                  <a:pt x="4954013" y="1234213"/>
                  <a:pt x="4948179" y="1240439"/>
                  <a:pt x="4940157" y="1240439"/>
                </a:cubicBezTo>
                <a:cubicBezTo>
                  <a:pt x="4934323" y="1240439"/>
                  <a:pt x="4927760" y="1234213"/>
                  <a:pt x="4927760" y="1225651"/>
                </a:cubicBezTo>
                <a:cubicBezTo>
                  <a:pt x="4927760" y="1217868"/>
                  <a:pt x="4934323" y="1210863"/>
                  <a:pt x="4940157" y="1210863"/>
                </a:cubicBezTo>
                <a:close/>
                <a:moveTo>
                  <a:pt x="4865953" y="1210863"/>
                </a:moveTo>
                <a:cubicBezTo>
                  <a:pt x="4873975" y="1210863"/>
                  <a:pt x="4879809" y="1217868"/>
                  <a:pt x="4879809" y="1225651"/>
                </a:cubicBezTo>
                <a:cubicBezTo>
                  <a:pt x="4879809" y="1234213"/>
                  <a:pt x="4873975" y="1240439"/>
                  <a:pt x="4865953" y="1240439"/>
                </a:cubicBezTo>
                <a:cubicBezTo>
                  <a:pt x="4860119" y="1240439"/>
                  <a:pt x="4853556" y="1234213"/>
                  <a:pt x="4853556" y="1225651"/>
                </a:cubicBezTo>
                <a:cubicBezTo>
                  <a:pt x="4853556" y="1217868"/>
                  <a:pt x="4860119" y="1210863"/>
                  <a:pt x="4865953" y="1210863"/>
                </a:cubicBezTo>
                <a:close/>
                <a:moveTo>
                  <a:pt x="4795122" y="1210863"/>
                </a:moveTo>
                <a:cubicBezTo>
                  <a:pt x="4803144" y="1210863"/>
                  <a:pt x="4808978" y="1217868"/>
                  <a:pt x="4808978" y="1225651"/>
                </a:cubicBezTo>
                <a:cubicBezTo>
                  <a:pt x="4808978" y="1234213"/>
                  <a:pt x="4803144" y="1240439"/>
                  <a:pt x="4795122" y="1240439"/>
                </a:cubicBezTo>
                <a:cubicBezTo>
                  <a:pt x="4787830" y="1240439"/>
                  <a:pt x="4782725" y="1234213"/>
                  <a:pt x="4782725" y="1225651"/>
                </a:cubicBezTo>
                <a:cubicBezTo>
                  <a:pt x="4782725" y="1217868"/>
                  <a:pt x="4787830" y="1210863"/>
                  <a:pt x="4795122" y="1210863"/>
                </a:cubicBezTo>
                <a:close/>
                <a:moveTo>
                  <a:pt x="4726684" y="1210863"/>
                </a:moveTo>
                <a:cubicBezTo>
                  <a:pt x="4735246" y="1210863"/>
                  <a:pt x="4741472" y="1217868"/>
                  <a:pt x="4741472" y="1225651"/>
                </a:cubicBezTo>
                <a:cubicBezTo>
                  <a:pt x="4741472" y="1234213"/>
                  <a:pt x="4735246" y="1240439"/>
                  <a:pt x="4726684" y="1240439"/>
                </a:cubicBezTo>
                <a:cubicBezTo>
                  <a:pt x="4718122" y="1240439"/>
                  <a:pt x="4711896" y="1234213"/>
                  <a:pt x="4711896" y="1225651"/>
                </a:cubicBezTo>
                <a:cubicBezTo>
                  <a:pt x="4711896" y="1217868"/>
                  <a:pt x="4718122" y="1210863"/>
                  <a:pt x="4726684" y="1210863"/>
                </a:cubicBezTo>
                <a:close/>
                <a:moveTo>
                  <a:pt x="4655853" y="1210863"/>
                </a:moveTo>
                <a:cubicBezTo>
                  <a:pt x="4663637" y="1210863"/>
                  <a:pt x="4670642" y="1217868"/>
                  <a:pt x="4670642" y="1225651"/>
                </a:cubicBezTo>
                <a:cubicBezTo>
                  <a:pt x="4670642" y="1234213"/>
                  <a:pt x="4663637" y="1240439"/>
                  <a:pt x="4655853" y="1240439"/>
                </a:cubicBezTo>
                <a:cubicBezTo>
                  <a:pt x="4647291" y="1240439"/>
                  <a:pt x="4641064" y="1234213"/>
                  <a:pt x="4641064" y="1225651"/>
                </a:cubicBezTo>
                <a:cubicBezTo>
                  <a:pt x="4641064" y="1217868"/>
                  <a:pt x="4647291" y="1210863"/>
                  <a:pt x="4655853" y="1210863"/>
                </a:cubicBezTo>
                <a:close/>
                <a:moveTo>
                  <a:pt x="4585023" y="1210863"/>
                </a:moveTo>
                <a:cubicBezTo>
                  <a:pt x="4592806" y="1210863"/>
                  <a:pt x="4599811" y="1217868"/>
                  <a:pt x="4599811" y="1225651"/>
                </a:cubicBezTo>
                <a:cubicBezTo>
                  <a:pt x="4599811" y="1234213"/>
                  <a:pt x="4592806" y="1240439"/>
                  <a:pt x="4585023" y="1240439"/>
                </a:cubicBezTo>
                <a:cubicBezTo>
                  <a:pt x="4576461" y="1240439"/>
                  <a:pt x="4570235" y="1234213"/>
                  <a:pt x="4570235" y="1225651"/>
                </a:cubicBezTo>
                <a:cubicBezTo>
                  <a:pt x="4570235" y="1217868"/>
                  <a:pt x="4576461" y="1210863"/>
                  <a:pt x="4585023" y="1210863"/>
                </a:cubicBezTo>
                <a:close/>
                <a:moveTo>
                  <a:pt x="4513260" y="1210863"/>
                </a:moveTo>
                <a:cubicBezTo>
                  <a:pt x="4520553" y="1210863"/>
                  <a:pt x="4525657" y="1217868"/>
                  <a:pt x="4525657" y="1225651"/>
                </a:cubicBezTo>
                <a:cubicBezTo>
                  <a:pt x="4525657" y="1234213"/>
                  <a:pt x="4520553" y="1240439"/>
                  <a:pt x="4513260" y="1240439"/>
                </a:cubicBezTo>
                <a:cubicBezTo>
                  <a:pt x="4505238" y="1240439"/>
                  <a:pt x="4499404" y="1234213"/>
                  <a:pt x="4499404" y="1225651"/>
                </a:cubicBezTo>
                <a:cubicBezTo>
                  <a:pt x="4499404" y="1217868"/>
                  <a:pt x="4505238" y="1210863"/>
                  <a:pt x="4513260" y="1210863"/>
                </a:cubicBezTo>
                <a:close/>
                <a:moveTo>
                  <a:pt x="4439056" y="1210863"/>
                </a:moveTo>
                <a:cubicBezTo>
                  <a:pt x="4445619" y="1210863"/>
                  <a:pt x="4451453" y="1217868"/>
                  <a:pt x="4451453" y="1225651"/>
                </a:cubicBezTo>
                <a:cubicBezTo>
                  <a:pt x="4451453" y="1234213"/>
                  <a:pt x="4445619" y="1240439"/>
                  <a:pt x="4439056" y="1240439"/>
                </a:cubicBezTo>
                <a:cubicBezTo>
                  <a:pt x="4431763" y="1240439"/>
                  <a:pt x="4425200" y="1234213"/>
                  <a:pt x="4425200" y="1225651"/>
                </a:cubicBezTo>
                <a:cubicBezTo>
                  <a:pt x="4425200" y="1217868"/>
                  <a:pt x="4431763" y="1210863"/>
                  <a:pt x="4439056" y="1210863"/>
                </a:cubicBezTo>
                <a:close/>
                <a:moveTo>
                  <a:pt x="4366768" y="1210863"/>
                </a:moveTo>
                <a:cubicBezTo>
                  <a:pt x="4374790" y="1210863"/>
                  <a:pt x="4380624" y="1217868"/>
                  <a:pt x="4380624" y="1225651"/>
                </a:cubicBezTo>
                <a:cubicBezTo>
                  <a:pt x="4380624" y="1234213"/>
                  <a:pt x="4374790" y="1240439"/>
                  <a:pt x="4366768" y="1240439"/>
                </a:cubicBezTo>
                <a:cubicBezTo>
                  <a:pt x="4360934" y="1240439"/>
                  <a:pt x="4354371" y="1234213"/>
                  <a:pt x="4354371" y="1225651"/>
                </a:cubicBezTo>
                <a:cubicBezTo>
                  <a:pt x="4354371" y="1217868"/>
                  <a:pt x="4360934" y="1210863"/>
                  <a:pt x="4366768" y="1210863"/>
                </a:cubicBezTo>
                <a:close/>
                <a:moveTo>
                  <a:pt x="4295937" y="1210863"/>
                </a:moveTo>
                <a:cubicBezTo>
                  <a:pt x="4303959" y="1210863"/>
                  <a:pt x="4309793" y="1217868"/>
                  <a:pt x="4309793" y="1225651"/>
                </a:cubicBezTo>
                <a:cubicBezTo>
                  <a:pt x="4309793" y="1234213"/>
                  <a:pt x="4303959" y="1240439"/>
                  <a:pt x="4295937" y="1240439"/>
                </a:cubicBezTo>
                <a:cubicBezTo>
                  <a:pt x="4290103" y="1240439"/>
                  <a:pt x="4283540" y="1234213"/>
                  <a:pt x="4283540" y="1225651"/>
                </a:cubicBezTo>
                <a:cubicBezTo>
                  <a:pt x="4283540" y="1217868"/>
                  <a:pt x="4290103" y="1210863"/>
                  <a:pt x="4295937" y="1210863"/>
                </a:cubicBezTo>
                <a:close/>
                <a:moveTo>
                  <a:pt x="368953" y="1210863"/>
                </a:moveTo>
                <a:cubicBezTo>
                  <a:pt x="377515" y="1210863"/>
                  <a:pt x="383742" y="1217868"/>
                  <a:pt x="383742" y="1225651"/>
                </a:cubicBezTo>
                <a:cubicBezTo>
                  <a:pt x="383742" y="1234213"/>
                  <a:pt x="377515" y="1240439"/>
                  <a:pt x="368953" y="1240439"/>
                </a:cubicBezTo>
                <a:cubicBezTo>
                  <a:pt x="361170" y="1240439"/>
                  <a:pt x="354165" y="1234213"/>
                  <a:pt x="354165" y="1225651"/>
                </a:cubicBezTo>
                <a:cubicBezTo>
                  <a:pt x="354165" y="1217868"/>
                  <a:pt x="361170" y="1210863"/>
                  <a:pt x="368953" y="1210863"/>
                </a:cubicBezTo>
                <a:close/>
                <a:moveTo>
                  <a:pt x="297189" y="1210863"/>
                </a:moveTo>
                <a:cubicBezTo>
                  <a:pt x="305211" y="1210863"/>
                  <a:pt x="309586" y="1217868"/>
                  <a:pt x="309586" y="1225651"/>
                </a:cubicBezTo>
                <a:cubicBezTo>
                  <a:pt x="309586" y="1234213"/>
                  <a:pt x="305211" y="1240439"/>
                  <a:pt x="297189" y="1240439"/>
                </a:cubicBezTo>
                <a:cubicBezTo>
                  <a:pt x="289897" y="1240439"/>
                  <a:pt x="283334" y="1234213"/>
                  <a:pt x="283334" y="1225651"/>
                </a:cubicBezTo>
                <a:cubicBezTo>
                  <a:pt x="283334" y="1217868"/>
                  <a:pt x="289897" y="1210863"/>
                  <a:pt x="297189" y="1210863"/>
                </a:cubicBezTo>
                <a:close/>
                <a:moveTo>
                  <a:pt x="226361" y="1210863"/>
                </a:moveTo>
                <a:cubicBezTo>
                  <a:pt x="232195" y="1210863"/>
                  <a:pt x="238759" y="1217868"/>
                  <a:pt x="238759" y="1225651"/>
                </a:cubicBezTo>
                <a:cubicBezTo>
                  <a:pt x="238759" y="1234213"/>
                  <a:pt x="232195" y="1240439"/>
                  <a:pt x="226361" y="1240439"/>
                </a:cubicBezTo>
                <a:cubicBezTo>
                  <a:pt x="218338" y="1240439"/>
                  <a:pt x="212504" y="1234213"/>
                  <a:pt x="212504" y="1225651"/>
                </a:cubicBezTo>
                <a:cubicBezTo>
                  <a:pt x="212504" y="1217868"/>
                  <a:pt x="218338" y="1210863"/>
                  <a:pt x="226361" y="1210863"/>
                </a:cubicBezTo>
                <a:close/>
                <a:moveTo>
                  <a:pt x="155527" y="1210863"/>
                </a:moveTo>
                <a:cubicBezTo>
                  <a:pt x="161361" y="1210863"/>
                  <a:pt x="167924" y="1217868"/>
                  <a:pt x="167924" y="1225651"/>
                </a:cubicBezTo>
                <a:cubicBezTo>
                  <a:pt x="167924" y="1234213"/>
                  <a:pt x="161361" y="1240439"/>
                  <a:pt x="155527" y="1240439"/>
                </a:cubicBezTo>
                <a:cubicBezTo>
                  <a:pt x="147505" y="1240439"/>
                  <a:pt x="141671" y="1234213"/>
                  <a:pt x="141671" y="1225651"/>
                </a:cubicBezTo>
                <a:cubicBezTo>
                  <a:pt x="141671" y="1217868"/>
                  <a:pt x="147505" y="1210863"/>
                  <a:pt x="155527" y="1210863"/>
                </a:cubicBezTo>
                <a:close/>
                <a:moveTo>
                  <a:pt x="83239" y="1210863"/>
                </a:moveTo>
                <a:cubicBezTo>
                  <a:pt x="90531" y="1210863"/>
                  <a:pt x="97095" y="1217868"/>
                  <a:pt x="97095" y="1225651"/>
                </a:cubicBezTo>
                <a:cubicBezTo>
                  <a:pt x="97095" y="1234213"/>
                  <a:pt x="90531" y="1240439"/>
                  <a:pt x="83239" y="1240439"/>
                </a:cubicBezTo>
                <a:cubicBezTo>
                  <a:pt x="76675" y="1240439"/>
                  <a:pt x="70841" y="1234213"/>
                  <a:pt x="70841" y="1225651"/>
                </a:cubicBezTo>
                <a:cubicBezTo>
                  <a:pt x="70841" y="1217868"/>
                  <a:pt x="76675" y="1210863"/>
                  <a:pt x="83239" y="1210863"/>
                </a:cubicBezTo>
                <a:close/>
                <a:moveTo>
                  <a:pt x="12003" y="1210863"/>
                </a:moveTo>
                <a:cubicBezTo>
                  <a:pt x="20248" y="1210863"/>
                  <a:pt x="26244" y="1217868"/>
                  <a:pt x="26244" y="1225651"/>
                </a:cubicBezTo>
                <a:cubicBezTo>
                  <a:pt x="26244" y="1234213"/>
                  <a:pt x="20248" y="1240439"/>
                  <a:pt x="12003" y="1240439"/>
                </a:cubicBezTo>
                <a:cubicBezTo>
                  <a:pt x="4508" y="1240439"/>
                  <a:pt x="10" y="1234213"/>
                  <a:pt x="10" y="1225651"/>
                </a:cubicBezTo>
                <a:cubicBezTo>
                  <a:pt x="10" y="1217868"/>
                  <a:pt x="4508" y="1210863"/>
                  <a:pt x="12003" y="1210863"/>
                </a:cubicBezTo>
                <a:close/>
                <a:moveTo>
                  <a:pt x="7013492" y="1140032"/>
                </a:moveTo>
                <a:cubicBezTo>
                  <a:pt x="7021275" y="1140032"/>
                  <a:pt x="7028280" y="1146595"/>
                  <a:pt x="7028280" y="1152429"/>
                </a:cubicBezTo>
                <a:cubicBezTo>
                  <a:pt x="7028280" y="1160451"/>
                  <a:pt x="7021275" y="1166286"/>
                  <a:pt x="7013492" y="1166286"/>
                </a:cubicBezTo>
                <a:cubicBezTo>
                  <a:pt x="7004930" y="1166286"/>
                  <a:pt x="6998704" y="1160451"/>
                  <a:pt x="6998704" y="1152429"/>
                </a:cubicBezTo>
                <a:cubicBezTo>
                  <a:pt x="6998704" y="1146595"/>
                  <a:pt x="7004930" y="1140032"/>
                  <a:pt x="7013492" y="1140032"/>
                </a:cubicBezTo>
                <a:close/>
                <a:moveTo>
                  <a:pt x="6939085" y="1140032"/>
                </a:moveTo>
                <a:cubicBezTo>
                  <a:pt x="6946378" y="1140032"/>
                  <a:pt x="6950753" y="1146595"/>
                  <a:pt x="6950753" y="1152429"/>
                </a:cubicBezTo>
                <a:cubicBezTo>
                  <a:pt x="6950753" y="1160451"/>
                  <a:pt x="6946378" y="1166286"/>
                  <a:pt x="6939085" y="1166286"/>
                </a:cubicBezTo>
                <a:cubicBezTo>
                  <a:pt x="6931063" y="1166286"/>
                  <a:pt x="6924500" y="1160451"/>
                  <a:pt x="6924500" y="1152429"/>
                </a:cubicBezTo>
                <a:cubicBezTo>
                  <a:pt x="6924500" y="1146595"/>
                  <a:pt x="6931063" y="1140032"/>
                  <a:pt x="6939085" y="1140032"/>
                </a:cubicBezTo>
                <a:close/>
                <a:moveTo>
                  <a:pt x="6867525" y="1140032"/>
                </a:moveTo>
                <a:cubicBezTo>
                  <a:pt x="6874088" y="1140032"/>
                  <a:pt x="6879922" y="1146595"/>
                  <a:pt x="6879922" y="1153888"/>
                </a:cubicBezTo>
                <a:cubicBezTo>
                  <a:pt x="6879922" y="1160451"/>
                  <a:pt x="6874088" y="1166286"/>
                  <a:pt x="6867525" y="1166286"/>
                </a:cubicBezTo>
                <a:cubicBezTo>
                  <a:pt x="6860232" y="1166286"/>
                  <a:pt x="6853669" y="1160451"/>
                  <a:pt x="6853669" y="1153888"/>
                </a:cubicBezTo>
                <a:cubicBezTo>
                  <a:pt x="6853669" y="1146595"/>
                  <a:pt x="6860232" y="1140032"/>
                  <a:pt x="6867525" y="1140032"/>
                </a:cubicBezTo>
                <a:close/>
                <a:moveTo>
                  <a:pt x="6796696" y="1140032"/>
                </a:moveTo>
                <a:cubicBezTo>
                  <a:pt x="6803259" y="1140032"/>
                  <a:pt x="6809093" y="1146595"/>
                  <a:pt x="6809093" y="1153888"/>
                </a:cubicBezTo>
                <a:cubicBezTo>
                  <a:pt x="6809093" y="1160451"/>
                  <a:pt x="6803259" y="1166286"/>
                  <a:pt x="6796696" y="1166286"/>
                </a:cubicBezTo>
                <a:cubicBezTo>
                  <a:pt x="6789403" y="1166286"/>
                  <a:pt x="6782840" y="1160451"/>
                  <a:pt x="6782840" y="1153888"/>
                </a:cubicBezTo>
                <a:cubicBezTo>
                  <a:pt x="6782840" y="1146595"/>
                  <a:pt x="6789403" y="1140032"/>
                  <a:pt x="6796696" y="1140032"/>
                </a:cubicBezTo>
                <a:close/>
                <a:moveTo>
                  <a:pt x="6724405" y="1140032"/>
                </a:moveTo>
                <a:cubicBezTo>
                  <a:pt x="6732427" y="1140032"/>
                  <a:pt x="6738261" y="1146595"/>
                  <a:pt x="6738261" y="1153888"/>
                </a:cubicBezTo>
                <a:cubicBezTo>
                  <a:pt x="6738261" y="1160451"/>
                  <a:pt x="6732427" y="1166286"/>
                  <a:pt x="6724405" y="1166286"/>
                </a:cubicBezTo>
                <a:cubicBezTo>
                  <a:pt x="6718571" y="1166286"/>
                  <a:pt x="6712008" y="1160451"/>
                  <a:pt x="6712008" y="1153888"/>
                </a:cubicBezTo>
                <a:cubicBezTo>
                  <a:pt x="6712008" y="1146595"/>
                  <a:pt x="6718571" y="1140032"/>
                  <a:pt x="6724405" y="1140032"/>
                </a:cubicBezTo>
                <a:close/>
                <a:moveTo>
                  <a:pt x="6653576" y="1140032"/>
                </a:moveTo>
                <a:cubicBezTo>
                  <a:pt x="6660869" y="1140032"/>
                  <a:pt x="6667432" y="1146595"/>
                  <a:pt x="6667432" y="1153888"/>
                </a:cubicBezTo>
                <a:cubicBezTo>
                  <a:pt x="6667432" y="1160451"/>
                  <a:pt x="6660869" y="1166286"/>
                  <a:pt x="6653576" y="1166286"/>
                </a:cubicBezTo>
                <a:cubicBezTo>
                  <a:pt x="6645554" y="1166286"/>
                  <a:pt x="6641179" y="1160451"/>
                  <a:pt x="6641179" y="1153888"/>
                </a:cubicBezTo>
                <a:cubicBezTo>
                  <a:pt x="6641179" y="1146595"/>
                  <a:pt x="6645554" y="1140032"/>
                  <a:pt x="6653576" y="1140032"/>
                </a:cubicBezTo>
                <a:close/>
                <a:moveTo>
                  <a:pt x="6581764" y="1140032"/>
                </a:moveTo>
                <a:cubicBezTo>
                  <a:pt x="6589547" y="1140032"/>
                  <a:pt x="6596552" y="1146595"/>
                  <a:pt x="6596552" y="1153888"/>
                </a:cubicBezTo>
                <a:cubicBezTo>
                  <a:pt x="6596552" y="1160451"/>
                  <a:pt x="6589547" y="1166286"/>
                  <a:pt x="6581764" y="1166286"/>
                </a:cubicBezTo>
                <a:cubicBezTo>
                  <a:pt x="6573202" y="1166286"/>
                  <a:pt x="6566976" y="1160451"/>
                  <a:pt x="6566976" y="1153888"/>
                </a:cubicBezTo>
                <a:cubicBezTo>
                  <a:pt x="6566976" y="1146595"/>
                  <a:pt x="6573202" y="1140032"/>
                  <a:pt x="6581764" y="1140032"/>
                </a:cubicBezTo>
                <a:close/>
                <a:moveTo>
                  <a:pt x="6510933" y="1140032"/>
                </a:moveTo>
                <a:cubicBezTo>
                  <a:pt x="6518717" y="1140032"/>
                  <a:pt x="6525722" y="1146595"/>
                  <a:pt x="6525722" y="1153888"/>
                </a:cubicBezTo>
                <a:cubicBezTo>
                  <a:pt x="6525722" y="1160451"/>
                  <a:pt x="6518717" y="1166286"/>
                  <a:pt x="6510933" y="1166286"/>
                </a:cubicBezTo>
                <a:cubicBezTo>
                  <a:pt x="6502371" y="1166286"/>
                  <a:pt x="6496144" y="1160451"/>
                  <a:pt x="6496144" y="1153888"/>
                </a:cubicBezTo>
                <a:cubicBezTo>
                  <a:pt x="6496144" y="1146595"/>
                  <a:pt x="6502371" y="1140032"/>
                  <a:pt x="6510933" y="1140032"/>
                </a:cubicBezTo>
                <a:close/>
                <a:moveTo>
                  <a:pt x="6440492" y="1140032"/>
                </a:moveTo>
                <a:cubicBezTo>
                  <a:pt x="6448081" y="1140032"/>
                  <a:pt x="6454911" y="1146595"/>
                  <a:pt x="6454911" y="1153888"/>
                </a:cubicBezTo>
                <a:cubicBezTo>
                  <a:pt x="6454911" y="1160451"/>
                  <a:pt x="6448081" y="1166286"/>
                  <a:pt x="6440492" y="1166286"/>
                </a:cubicBezTo>
                <a:cubicBezTo>
                  <a:pt x="6432145" y="1166286"/>
                  <a:pt x="6425315" y="1160451"/>
                  <a:pt x="6425315" y="1153888"/>
                </a:cubicBezTo>
                <a:cubicBezTo>
                  <a:pt x="6425315" y="1146595"/>
                  <a:pt x="6432145" y="1140032"/>
                  <a:pt x="6440492" y="1140032"/>
                </a:cubicBezTo>
                <a:close/>
                <a:moveTo>
                  <a:pt x="6368340" y="1140032"/>
                </a:moveTo>
                <a:cubicBezTo>
                  <a:pt x="6376362" y="1140032"/>
                  <a:pt x="6380737" y="1146595"/>
                  <a:pt x="6380737" y="1153888"/>
                </a:cubicBezTo>
                <a:cubicBezTo>
                  <a:pt x="6380737" y="1160451"/>
                  <a:pt x="6376362" y="1166286"/>
                  <a:pt x="6368340" y="1166286"/>
                </a:cubicBezTo>
                <a:cubicBezTo>
                  <a:pt x="6361047" y="1166286"/>
                  <a:pt x="6354484" y="1160451"/>
                  <a:pt x="6354484" y="1153888"/>
                </a:cubicBezTo>
                <a:cubicBezTo>
                  <a:pt x="6354484" y="1146595"/>
                  <a:pt x="6361047" y="1140032"/>
                  <a:pt x="6368340" y="1140032"/>
                </a:cubicBezTo>
                <a:close/>
                <a:moveTo>
                  <a:pt x="6297511" y="1140032"/>
                </a:moveTo>
                <a:cubicBezTo>
                  <a:pt x="6304074" y="1140032"/>
                  <a:pt x="6309908" y="1146595"/>
                  <a:pt x="6309908" y="1153888"/>
                </a:cubicBezTo>
                <a:cubicBezTo>
                  <a:pt x="6309908" y="1160451"/>
                  <a:pt x="6304074" y="1166286"/>
                  <a:pt x="6297511" y="1166286"/>
                </a:cubicBezTo>
                <a:cubicBezTo>
                  <a:pt x="6290218" y="1166286"/>
                  <a:pt x="6283655" y="1160451"/>
                  <a:pt x="6283655" y="1153888"/>
                </a:cubicBezTo>
                <a:cubicBezTo>
                  <a:pt x="6283655" y="1146595"/>
                  <a:pt x="6290218" y="1140032"/>
                  <a:pt x="6297511" y="1140032"/>
                </a:cubicBezTo>
                <a:close/>
                <a:moveTo>
                  <a:pt x="6226679" y="1140032"/>
                </a:moveTo>
                <a:cubicBezTo>
                  <a:pt x="6233242" y="1140032"/>
                  <a:pt x="6239076" y="1146595"/>
                  <a:pt x="6239076" y="1153888"/>
                </a:cubicBezTo>
                <a:cubicBezTo>
                  <a:pt x="6239076" y="1160451"/>
                  <a:pt x="6233242" y="1166286"/>
                  <a:pt x="6226679" y="1166286"/>
                </a:cubicBezTo>
                <a:cubicBezTo>
                  <a:pt x="6219386" y="1166286"/>
                  <a:pt x="6212823" y="1160451"/>
                  <a:pt x="6212823" y="1153888"/>
                </a:cubicBezTo>
                <a:cubicBezTo>
                  <a:pt x="6212823" y="1146595"/>
                  <a:pt x="6219386" y="1140032"/>
                  <a:pt x="6226679" y="1140032"/>
                </a:cubicBezTo>
                <a:close/>
                <a:moveTo>
                  <a:pt x="6154391" y="1140032"/>
                </a:moveTo>
                <a:cubicBezTo>
                  <a:pt x="6161684" y="1140032"/>
                  <a:pt x="6168247" y="1146595"/>
                  <a:pt x="6168247" y="1153888"/>
                </a:cubicBezTo>
                <a:cubicBezTo>
                  <a:pt x="6168247" y="1160451"/>
                  <a:pt x="6161684" y="1166286"/>
                  <a:pt x="6154391" y="1166286"/>
                </a:cubicBezTo>
                <a:cubicBezTo>
                  <a:pt x="6147828" y="1166286"/>
                  <a:pt x="6141994" y="1160451"/>
                  <a:pt x="6141994" y="1153888"/>
                </a:cubicBezTo>
                <a:cubicBezTo>
                  <a:pt x="6141994" y="1146595"/>
                  <a:pt x="6147828" y="1140032"/>
                  <a:pt x="6154391" y="1140032"/>
                </a:cubicBezTo>
                <a:close/>
                <a:moveTo>
                  <a:pt x="6083559" y="1140032"/>
                </a:moveTo>
                <a:cubicBezTo>
                  <a:pt x="6090852" y="1140032"/>
                  <a:pt x="6097415" y="1146595"/>
                  <a:pt x="6097415" y="1153888"/>
                </a:cubicBezTo>
                <a:cubicBezTo>
                  <a:pt x="6097415" y="1160451"/>
                  <a:pt x="6090852" y="1166286"/>
                  <a:pt x="6083559" y="1166286"/>
                </a:cubicBezTo>
                <a:cubicBezTo>
                  <a:pt x="6076996" y="1166286"/>
                  <a:pt x="6071162" y="1160451"/>
                  <a:pt x="6071162" y="1153888"/>
                </a:cubicBezTo>
                <a:cubicBezTo>
                  <a:pt x="6071162" y="1146595"/>
                  <a:pt x="6076996" y="1140032"/>
                  <a:pt x="6083559" y="1140032"/>
                </a:cubicBezTo>
                <a:close/>
                <a:moveTo>
                  <a:pt x="6009356" y="1140032"/>
                </a:moveTo>
                <a:cubicBezTo>
                  <a:pt x="6016649" y="1140032"/>
                  <a:pt x="6023212" y="1146595"/>
                  <a:pt x="6023212" y="1153888"/>
                </a:cubicBezTo>
                <a:cubicBezTo>
                  <a:pt x="6023212" y="1160451"/>
                  <a:pt x="6016649" y="1166286"/>
                  <a:pt x="6009356" y="1166286"/>
                </a:cubicBezTo>
                <a:cubicBezTo>
                  <a:pt x="6001334" y="1166286"/>
                  <a:pt x="5996959" y="1160451"/>
                  <a:pt x="5996959" y="1153888"/>
                </a:cubicBezTo>
                <a:cubicBezTo>
                  <a:pt x="5996959" y="1146595"/>
                  <a:pt x="6001334" y="1140032"/>
                  <a:pt x="6009356" y="1140032"/>
                </a:cubicBezTo>
                <a:close/>
                <a:moveTo>
                  <a:pt x="5940548" y="1140032"/>
                </a:moveTo>
                <a:cubicBezTo>
                  <a:pt x="5948896" y="1140032"/>
                  <a:pt x="5955726" y="1146595"/>
                  <a:pt x="5955726" y="1153888"/>
                </a:cubicBezTo>
                <a:cubicBezTo>
                  <a:pt x="5955726" y="1160451"/>
                  <a:pt x="5948896" y="1166286"/>
                  <a:pt x="5940548" y="1166286"/>
                </a:cubicBezTo>
                <a:cubicBezTo>
                  <a:pt x="5932960" y="1166286"/>
                  <a:pt x="5926130" y="1160451"/>
                  <a:pt x="5926130" y="1153888"/>
                </a:cubicBezTo>
                <a:cubicBezTo>
                  <a:pt x="5926130" y="1146595"/>
                  <a:pt x="5932960" y="1140032"/>
                  <a:pt x="5940548" y="1140032"/>
                </a:cubicBezTo>
                <a:close/>
                <a:moveTo>
                  <a:pt x="5870088" y="1140032"/>
                </a:moveTo>
                <a:cubicBezTo>
                  <a:pt x="5878650" y="1140032"/>
                  <a:pt x="5884877" y="1146595"/>
                  <a:pt x="5884877" y="1153888"/>
                </a:cubicBezTo>
                <a:cubicBezTo>
                  <a:pt x="5884877" y="1160451"/>
                  <a:pt x="5878650" y="1166286"/>
                  <a:pt x="5870088" y="1166286"/>
                </a:cubicBezTo>
                <a:cubicBezTo>
                  <a:pt x="5862304" y="1166286"/>
                  <a:pt x="5855299" y="1161910"/>
                  <a:pt x="5855299" y="1153888"/>
                </a:cubicBezTo>
                <a:cubicBezTo>
                  <a:pt x="5855299" y="1146595"/>
                  <a:pt x="5862304" y="1140032"/>
                  <a:pt x="5870088" y="1140032"/>
                </a:cubicBezTo>
                <a:close/>
                <a:moveTo>
                  <a:pt x="5799257" y="1140032"/>
                </a:moveTo>
                <a:cubicBezTo>
                  <a:pt x="5807819" y="1140032"/>
                  <a:pt x="5814045" y="1146595"/>
                  <a:pt x="5814045" y="1153888"/>
                </a:cubicBezTo>
                <a:cubicBezTo>
                  <a:pt x="5814045" y="1161910"/>
                  <a:pt x="5807819" y="1166286"/>
                  <a:pt x="5799257" y="1166286"/>
                </a:cubicBezTo>
                <a:cubicBezTo>
                  <a:pt x="5791474" y="1166286"/>
                  <a:pt x="5784469" y="1161910"/>
                  <a:pt x="5784469" y="1153888"/>
                </a:cubicBezTo>
                <a:cubicBezTo>
                  <a:pt x="5784469" y="1146595"/>
                  <a:pt x="5791474" y="1140032"/>
                  <a:pt x="5799257" y="1140032"/>
                </a:cubicBezTo>
                <a:close/>
                <a:moveTo>
                  <a:pt x="5724122" y="1140032"/>
                </a:moveTo>
                <a:cubicBezTo>
                  <a:pt x="5732144" y="1140032"/>
                  <a:pt x="5736519" y="1146595"/>
                  <a:pt x="5736519" y="1153888"/>
                </a:cubicBezTo>
                <a:cubicBezTo>
                  <a:pt x="5736519" y="1161910"/>
                  <a:pt x="5732144" y="1166286"/>
                  <a:pt x="5724122" y="1166286"/>
                </a:cubicBezTo>
                <a:cubicBezTo>
                  <a:pt x="5716100" y="1166286"/>
                  <a:pt x="5710266" y="1161910"/>
                  <a:pt x="5710266" y="1153888"/>
                </a:cubicBezTo>
                <a:cubicBezTo>
                  <a:pt x="5710266" y="1146595"/>
                  <a:pt x="5716100" y="1140032"/>
                  <a:pt x="5724122" y="1140032"/>
                </a:cubicBezTo>
                <a:close/>
                <a:moveTo>
                  <a:pt x="5653291" y="1140032"/>
                </a:moveTo>
                <a:cubicBezTo>
                  <a:pt x="5659125" y="1140032"/>
                  <a:pt x="5665688" y="1146595"/>
                  <a:pt x="5665688" y="1153888"/>
                </a:cubicBezTo>
                <a:cubicBezTo>
                  <a:pt x="5665688" y="1161910"/>
                  <a:pt x="5659125" y="1166286"/>
                  <a:pt x="5653291" y="1166286"/>
                </a:cubicBezTo>
                <a:cubicBezTo>
                  <a:pt x="5645269" y="1166286"/>
                  <a:pt x="5639435" y="1161910"/>
                  <a:pt x="5639435" y="1153888"/>
                </a:cubicBezTo>
                <a:cubicBezTo>
                  <a:pt x="5639435" y="1146595"/>
                  <a:pt x="5645269" y="1140032"/>
                  <a:pt x="5653291" y="1140032"/>
                </a:cubicBezTo>
                <a:close/>
                <a:moveTo>
                  <a:pt x="5581002" y="1140032"/>
                </a:moveTo>
                <a:cubicBezTo>
                  <a:pt x="5588295" y="1140032"/>
                  <a:pt x="5594858" y="1146595"/>
                  <a:pt x="5594858" y="1153888"/>
                </a:cubicBezTo>
                <a:cubicBezTo>
                  <a:pt x="5594858" y="1161910"/>
                  <a:pt x="5588295" y="1166286"/>
                  <a:pt x="5581002" y="1166286"/>
                </a:cubicBezTo>
                <a:cubicBezTo>
                  <a:pt x="5574439" y="1166286"/>
                  <a:pt x="5568605" y="1161910"/>
                  <a:pt x="5568605" y="1153888"/>
                </a:cubicBezTo>
                <a:cubicBezTo>
                  <a:pt x="5568605" y="1146595"/>
                  <a:pt x="5574439" y="1140032"/>
                  <a:pt x="5581002" y="1140032"/>
                </a:cubicBezTo>
                <a:close/>
                <a:moveTo>
                  <a:pt x="5510171" y="1140032"/>
                </a:moveTo>
                <a:cubicBezTo>
                  <a:pt x="5517464" y="1140032"/>
                  <a:pt x="5524027" y="1146595"/>
                  <a:pt x="5524027" y="1153888"/>
                </a:cubicBezTo>
                <a:cubicBezTo>
                  <a:pt x="5524027" y="1161910"/>
                  <a:pt x="5517464" y="1166286"/>
                  <a:pt x="5510171" y="1166286"/>
                </a:cubicBezTo>
                <a:cubicBezTo>
                  <a:pt x="5503608" y="1166286"/>
                  <a:pt x="5497774" y="1161910"/>
                  <a:pt x="5497774" y="1153888"/>
                </a:cubicBezTo>
                <a:cubicBezTo>
                  <a:pt x="5497774" y="1146595"/>
                  <a:pt x="5503608" y="1140032"/>
                  <a:pt x="5510171" y="1140032"/>
                </a:cubicBezTo>
                <a:close/>
                <a:moveTo>
                  <a:pt x="5438937" y="1140032"/>
                </a:moveTo>
                <a:cubicBezTo>
                  <a:pt x="5447182" y="1140032"/>
                  <a:pt x="5453178" y="1146595"/>
                  <a:pt x="5453178" y="1153888"/>
                </a:cubicBezTo>
                <a:cubicBezTo>
                  <a:pt x="5453178" y="1161910"/>
                  <a:pt x="5447182" y="1166286"/>
                  <a:pt x="5438937" y="1166286"/>
                </a:cubicBezTo>
                <a:cubicBezTo>
                  <a:pt x="5431442" y="1166286"/>
                  <a:pt x="5426945" y="1161910"/>
                  <a:pt x="5426945" y="1153888"/>
                </a:cubicBezTo>
                <a:cubicBezTo>
                  <a:pt x="5426945" y="1146595"/>
                  <a:pt x="5431442" y="1140032"/>
                  <a:pt x="5438937" y="1140032"/>
                </a:cubicBezTo>
                <a:close/>
                <a:moveTo>
                  <a:pt x="5367530" y="1140032"/>
                </a:moveTo>
                <a:cubicBezTo>
                  <a:pt x="5376092" y="1140032"/>
                  <a:pt x="5382318" y="1146595"/>
                  <a:pt x="5382318" y="1153888"/>
                </a:cubicBezTo>
                <a:cubicBezTo>
                  <a:pt x="5382318" y="1161910"/>
                  <a:pt x="5376092" y="1166286"/>
                  <a:pt x="5367530" y="1166286"/>
                </a:cubicBezTo>
                <a:cubicBezTo>
                  <a:pt x="5359747" y="1166286"/>
                  <a:pt x="5352742" y="1161910"/>
                  <a:pt x="5352742" y="1153888"/>
                </a:cubicBezTo>
                <a:cubicBezTo>
                  <a:pt x="5352742" y="1146595"/>
                  <a:pt x="5359747" y="1140032"/>
                  <a:pt x="5367530" y="1140032"/>
                </a:cubicBezTo>
                <a:close/>
                <a:moveTo>
                  <a:pt x="5296699" y="1140032"/>
                </a:moveTo>
                <a:cubicBezTo>
                  <a:pt x="5305261" y="1140032"/>
                  <a:pt x="5311488" y="1146595"/>
                  <a:pt x="5311488" y="1153888"/>
                </a:cubicBezTo>
                <a:cubicBezTo>
                  <a:pt x="5311488" y="1161910"/>
                  <a:pt x="5305261" y="1166286"/>
                  <a:pt x="5296699" y="1166286"/>
                </a:cubicBezTo>
                <a:cubicBezTo>
                  <a:pt x="5288915" y="1166286"/>
                  <a:pt x="5281910" y="1161910"/>
                  <a:pt x="5281910" y="1153888"/>
                </a:cubicBezTo>
                <a:cubicBezTo>
                  <a:pt x="5281910" y="1146595"/>
                  <a:pt x="5288915" y="1140032"/>
                  <a:pt x="5296699" y="1140032"/>
                </a:cubicBezTo>
                <a:close/>
                <a:moveTo>
                  <a:pt x="5225869" y="1140032"/>
                </a:moveTo>
                <a:cubicBezTo>
                  <a:pt x="5234431" y="1140032"/>
                  <a:pt x="5240657" y="1146595"/>
                  <a:pt x="5240657" y="1153888"/>
                </a:cubicBezTo>
                <a:cubicBezTo>
                  <a:pt x="5240657" y="1161910"/>
                  <a:pt x="5234431" y="1166286"/>
                  <a:pt x="5225869" y="1166286"/>
                </a:cubicBezTo>
                <a:cubicBezTo>
                  <a:pt x="5217307" y="1166286"/>
                  <a:pt x="5211081" y="1161910"/>
                  <a:pt x="5211081" y="1153888"/>
                </a:cubicBezTo>
                <a:cubicBezTo>
                  <a:pt x="5211081" y="1146595"/>
                  <a:pt x="5217307" y="1140032"/>
                  <a:pt x="5225869" y="1140032"/>
                </a:cubicBezTo>
                <a:close/>
                <a:moveTo>
                  <a:pt x="5154105" y="1140032"/>
                </a:moveTo>
                <a:cubicBezTo>
                  <a:pt x="5162127" y="1140032"/>
                  <a:pt x="5166502" y="1147037"/>
                  <a:pt x="5166502" y="1154821"/>
                </a:cubicBezTo>
                <a:cubicBezTo>
                  <a:pt x="5166502" y="1163383"/>
                  <a:pt x="5162127" y="1169610"/>
                  <a:pt x="5154105" y="1169610"/>
                </a:cubicBezTo>
                <a:cubicBezTo>
                  <a:pt x="5146083" y="1169610"/>
                  <a:pt x="5140249" y="1163383"/>
                  <a:pt x="5140249" y="1154821"/>
                </a:cubicBezTo>
                <a:cubicBezTo>
                  <a:pt x="5140249" y="1147037"/>
                  <a:pt x="5146083" y="1140032"/>
                  <a:pt x="5154105" y="1140032"/>
                </a:cubicBezTo>
                <a:close/>
                <a:moveTo>
                  <a:pt x="5083276" y="1140032"/>
                </a:moveTo>
                <a:cubicBezTo>
                  <a:pt x="5089110" y="1140032"/>
                  <a:pt x="5095673" y="1147037"/>
                  <a:pt x="5095673" y="1154821"/>
                </a:cubicBezTo>
                <a:cubicBezTo>
                  <a:pt x="5095673" y="1163383"/>
                  <a:pt x="5089110" y="1169610"/>
                  <a:pt x="5083276" y="1169610"/>
                </a:cubicBezTo>
                <a:cubicBezTo>
                  <a:pt x="5075254" y="1169610"/>
                  <a:pt x="5069420" y="1163383"/>
                  <a:pt x="5069420" y="1154821"/>
                </a:cubicBezTo>
                <a:cubicBezTo>
                  <a:pt x="5069420" y="1147037"/>
                  <a:pt x="5075254" y="1140032"/>
                  <a:pt x="5083276" y="1140032"/>
                </a:cubicBezTo>
                <a:close/>
                <a:moveTo>
                  <a:pt x="5012445" y="1140032"/>
                </a:moveTo>
                <a:cubicBezTo>
                  <a:pt x="5018279" y="1140032"/>
                  <a:pt x="5024842" y="1147037"/>
                  <a:pt x="5024842" y="1154821"/>
                </a:cubicBezTo>
                <a:cubicBezTo>
                  <a:pt x="5024842" y="1163383"/>
                  <a:pt x="5018279" y="1169610"/>
                  <a:pt x="5012445" y="1169610"/>
                </a:cubicBezTo>
                <a:cubicBezTo>
                  <a:pt x="5004423" y="1169610"/>
                  <a:pt x="4998589" y="1163383"/>
                  <a:pt x="4998589" y="1154821"/>
                </a:cubicBezTo>
                <a:cubicBezTo>
                  <a:pt x="4998589" y="1147037"/>
                  <a:pt x="5004423" y="1140032"/>
                  <a:pt x="5012445" y="1140032"/>
                </a:cubicBezTo>
                <a:close/>
                <a:moveTo>
                  <a:pt x="4940157" y="1140032"/>
                </a:moveTo>
                <a:cubicBezTo>
                  <a:pt x="4948179" y="1140032"/>
                  <a:pt x="4954013" y="1147037"/>
                  <a:pt x="4954013" y="1154821"/>
                </a:cubicBezTo>
                <a:cubicBezTo>
                  <a:pt x="4954013" y="1163383"/>
                  <a:pt x="4948179" y="1169610"/>
                  <a:pt x="4940157" y="1169610"/>
                </a:cubicBezTo>
                <a:cubicBezTo>
                  <a:pt x="4934323" y="1169610"/>
                  <a:pt x="4927760" y="1163383"/>
                  <a:pt x="4927760" y="1154821"/>
                </a:cubicBezTo>
                <a:cubicBezTo>
                  <a:pt x="4927760" y="1147037"/>
                  <a:pt x="4934323" y="1140032"/>
                  <a:pt x="4940157" y="1140032"/>
                </a:cubicBezTo>
                <a:close/>
                <a:moveTo>
                  <a:pt x="4865953" y="1140032"/>
                </a:moveTo>
                <a:cubicBezTo>
                  <a:pt x="4873975" y="1140032"/>
                  <a:pt x="4879809" y="1147037"/>
                  <a:pt x="4879809" y="1154821"/>
                </a:cubicBezTo>
                <a:cubicBezTo>
                  <a:pt x="4879809" y="1163383"/>
                  <a:pt x="4873975" y="1169610"/>
                  <a:pt x="4865953" y="1169610"/>
                </a:cubicBezTo>
                <a:cubicBezTo>
                  <a:pt x="4860119" y="1169610"/>
                  <a:pt x="4853556" y="1163383"/>
                  <a:pt x="4853556" y="1154821"/>
                </a:cubicBezTo>
                <a:cubicBezTo>
                  <a:pt x="4853556" y="1147037"/>
                  <a:pt x="4860119" y="1140032"/>
                  <a:pt x="4865953" y="1140032"/>
                </a:cubicBezTo>
                <a:close/>
                <a:moveTo>
                  <a:pt x="4795122" y="1140032"/>
                </a:moveTo>
                <a:cubicBezTo>
                  <a:pt x="4803144" y="1140032"/>
                  <a:pt x="4808978" y="1147037"/>
                  <a:pt x="4808978" y="1154821"/>
                </a:cubicBezTo>
                <a:cubicBezTo>
                  <a:pt x="4808978" y="1163383"/>
                  <a:pt x="4803144" y="1169610"/>
                  <a:pt x="4795122" y="1169610"/>
                </a:cubicBezTo>
                <a:cubicBezTo>
                  <a:pt x="4787830" y="1169610"/>
                  <a:pt x="4782725" y="1163383"/>
                  <a:pt x="4782725" y="1154821"/>
                </a:cubicBezTo>
                <a:cubicBezTo>
                  <a:pt x="4782725" y="1147037"/>
                  <a:pt x="4787830" y="1140032"/>
                  <a:pt x="4795122" y="1140032"/>
                </a:cubicBezTo>
                <a:close/>
                <a:moveTo>
                  <a:pt x="4726684" y="1140032"/>
                </a:moveTo>
                <a:cubicBezTo>
                  <a:pt x="4735246" y="1140032"/>
                  <a:pt x="4741472" y="1147037"/>
                  <a:pt x="4741472" y="1154821"/>
                </a:cubicBezTo>
                <a:cubicBezTo>
                  <a:pt x="4741472" y="1163383"/>
                  <a:pt x="4735246" y="1169610"/>
                  <a:pt x="4726684" y="1169610"/>
                </a:cubicBezTo>
                <a:cubicBezTo>
                  <a:pt x="4718122" y="1169610"/>
                  <a:pt x="4711896" y="1163383"/>
                  <a:pt x="4711896" y="1154821"/>
                </a:cubicBezTo>
                <a:cubicBezTo>
                  <a:pt x="4711896" y="1147037"/>
                  <a:pt x="4718122" y="1140032"/>
                  <a:pt x="4726684" y="1140032"/>
                </a:cubicBezTo>
                <a:close/>
                <a:moveTo>
                  <a:pt x="4655853" y="1140032"/>
                </a:moveTo>
                <a:cubicBezTo>
                  <a:pt x="4663637" y="1140032"/>
                  <a:pt x="4670642" y="1147037"/>
                  <a:pt x="4670642" y="1154821"/>
                </a:cubicBezTo>
                <a:cubicBezTo>
                  <a:pt x="4670642" y="1163383"/>
                  <a:pt x="4663637" y="1169610"/>
                  <a:pt x="4655853" y="1169610"/>
                </a:cubicBezTo>
                <a:cubicBezTo>
                  <a:pt x="4647291" y="1169610"/>
                  <a:pt x="4641064" y="1163383"/>
                  <a:pt x="4641064" y="1154821"/>
                </a:cubicBezTo>
                <a:cubicBezTo>
                  <a:pt x="4641064" y="1147037"/>
                  <a:pt x="4647291" y="1140032"/>
                  <a:pt x="4655853" y="1140032"/>
                </a:cubicBezTo>
                <a:close/>
                <a:moveTo>
                  <a:pt x="4585023" y="1140032"/>
                </a:moveTo>
                <a:cubicBezTo>
                  <a:pt x="4592806" y="1140032"/>
                  <a:pt x="4599811" y="1147037"/>
                  <a:pt x="4599811" y="1154821"/>
                </a:cubicBezTo>
                <a:cubicBezTo>
                  <a:pt x="4599811" y="1163383"/>
                  <a:pt x="4592806" y="1169610"/>
                  <a:pt x="4585023" y="1169610"/>
                </a:cubicBezTo>
                <a:cubicBezTo>
                  <a:pt x="4576461" y="1169610"/>
                  <a:pt x="4570235" y="1163383"/>
                  <a:pt x="4570235" y="1154821"/>
                </a:cubicBezTo>
                <a:cubicBezTo>
                  <a:pt x="4570235" y="1147037"/>
                  <a:pt x="4576461" y="1140032"/>
                  <a:pt x="4585023" y="1140032"/>
                </a:cubicBezTo>
                <a:close/>
                <a:moveTo>
                  <a:pt x="4513260" y="1140032"/>
                </a:moveTo>
                <a:cubicBezTo>
                  <a:pt x="4520553" y="1140032"/>
                  <a:pt x="4525657" y="1147037"/>
                  <a:pt x="4525657" y="1154821"/>
                </a:cubicBezTo>
                <a:cubicBezTo>
                  <a:pt x="4525657" y="1163383"/>
                  <a:pt x="4520553" y="1169610"/>
                  <a:pt x="4513260" y="1169610"/>
                </a:cubicBezTo>
                <a:cubicBezTo>
                  <a:pt x="4505238" y="1169610"/>
                  <a:pt x="4499404" y="1163383"/>
                  <a:pt x="4499404" y="1154821"/>
                </a:cubicBezTo>
                <a:cubicBezTo>
                  <a:pt x="4499404" y="1147037"/>
                  <a:pt x="4505238" y="1140032"/>
                  <a:pt x="4513260" y="1140032"/>
                </a:cubicBezTo>
                <a:close/>
                <a:moveTo>
                  <a:pt x="4439056" y="1140032"/>
                </a:moveTo>
                <a:cubicBezTo>
                  <a:pt x="4445619" y="1140032"/>
                  <a:pt x="4451453" y="1147037"/>
                  <a:pt x="4451453" y="1154821"/>
                </a:cubicBezTo>
                <a:cubicBezTo>
                  <a:pt x="4451453" y="1163383"/>
                  <a:pt x="4445619" y="1169610"/>
                  <a:pt x="4439056" y="1169610"/>
                </a:cubicBezTo>
                <a:cubicBezTo>
                  <a:pt x="4431763" y="1169610"/>
                  <a:pt x="4425200" y="1163383"/>
                  <a:pt x="4425200" y="1154821"/>
                </a:cubicBezTo>
                <a:cubicBezTo>
                  <a:pt x="4425200" y="1147037"/>
                  <a:pt x="4431763" y="1140032"/>
                  <a:pt x="4439056" y="1140032"/>
                </a:cubicBezTo>
                <a:close/>
                <a:moveTo>
                  <a:pt x="4366768" y="1140032"/>
                </a:moveTo>
                <a:cubicBezTo>
                  <a:pt x="4374790" y="1140032"/>
                  <a:pt x="4380624" y="1147037"/>
                  <a:pt x="4380624" y="1154821"/>
                </a:cubicBezTo>
                <a:cubicBezTo>
                  <a:pt x="4380624" y="1163383"/>
                  <a:pt x="4374790" y="1169610"/>
                  <a:pt x="4366768" y="1169610"/>
                </a:cubicBezTo>
                <a:cubicBezTo>
                  <a:pt x="4360934" y="1169610"/>
                  <a:pt x="4354371" y="1163383"/>
                  <a:pt x="4354371" y="1154821"/>
                </a:cubicBezTo>
                <a:cubicBezTo>
                  <a:pt x="4354371" y="1147037"/>
                  <a:pt x="4360934" y="1140032"/>
                  <a:pt x="4366768" y="1140032"/>
                </a:cubicBezTo>
                <a:close/>
                <a:moveTo>
                  <a:pt x="4295937" y="1140032"/>
                </a:moveTo>
                <a:cubicBezTo>
                  <a:pt x="4303959" y="1140032"/>
                  <a:pt x="4309793" y="1147037"/>
                  <a:pt x="4309793" y="1154821"/>
                </a:cubicBezTo>
                <a:cubicBezTo>
                  <a:pt x="4309793" y="1163383"/>
                  <a:pt x="4303959" y="1169610"/>
                  <a:pt x="4295937" y="1169610"/>
                </a:cubicBezTo>
                <a:cubicBezTo>
                  <a:pt x="4290103" y="1169610"/>
                  <a:pt x="4283540" y="1163383"/>
                  <a:pt x="4283540" y="1154821"/>
                </a:cubicBezTo>
                <a:cubicBezTo>
                  <a:pt x="4283540" y="1147037"/>
                  <a:pt x="4290103" y="1140032"/>
                  <a:pt x="4295937" y="1140032"/>
                </a:cubicBezTo>
                <a:close/>
                <a:moveTo>
                  <a:pt x="4225107" y="1140032"/>
                </a:moveTo>
                <a:cubicBezTo>
                  <a:pt x="4233129" y="1140032"/>
                  <a:pt x="4238963" y="1147037"/>
                  <a:pt x="4238963" y="1154821"/>
                </a:cubicBezTo>
                <a:cubicBezTo>
                  <a:pt x="4238963" y="1163383"/>
                  <a:pt x="4233129" y="1169610"/>
                  <a:pt x="4225107" y="1169610"/>
                </a:cubicBezTo>
                <a:cubicBezTo>
                  <a:pt x="4217085" y="1169610"/>
                  <a:pt x="4212710" y="1163383"/>
                  <a:pt x="4212710" y="1154821"/>
                </a:cubicBezTo>
                <a:cubicBezTo>
                  <a:pt x="4212710" y="1147037"/>
                  <a:pt x="4217085" y="1140032"/>
                  <a:pt x="4225107" y="1140032"/>
                </a:cubicBezTo>
                <a:close/>
                <a:moveTo>
                  <a:pt x="4153295" y="1140032"/>
                </a:moveTo>
                <a:cubicBezTo>
                  <a:pt x="4161078" y="1140032"/>
                  <a:pt x="4168083" y="1147037"/>
                  <a:pt x="4168083" y="1154821"/>
                </a:cubicBezTo>
                <a:cubicBezTo>
                  <a:pt x="4168083" y="1163383"/>
                  <a:pt x="4161078" y="1169610"/>
                  <a:pt x="4153295" y="1169610"/>
                </a:cubicBezTo>
                <a:cubicBezTo>
                  <a:pt x="4144733" y="1169610"/>
                  <a:pt x="4138507" y="1163383"/>
                  <a:pt x="4138507" y="1154821"/>
                </a:cubicBezTo>
                <a:cubicBezTo>
                  <a:pt x="4138507" y="1147037"/>
                  <a:pt x="4144733" y="1140032"/>
                  <a:pt x="4153295" y="1140032"/>
                </a:cubicBezTo>
                <a:close/>
                <a:moveTo>
                  <a:pt x="4082465" y="1140032"/>
                </a:moveTo>
                <a:cubicBezTo>
                  <a:pt x="4090249" y="1140032"/>
                  <a:pt x="4097254" y="1147037"/>
                  <a:pt x="4097254" y="1154821"/>
                </a:cubicBezTo>
                <a:cubicBezTo>
                  <a:pt x="4097254" y="1163383"/>
                  <a:pt x="4090249" y="1169610"/>
                  <a:pt x="4082465" y="1169610"/>
                </a:cubicBezTo>
                <a:cubicBezTo>
                  <a:pt x="4073903" y="1169610"/>
                  <a:pt x="4067676" y="1163383"/>
                  <a:pt x="4067676" y="1154821"/>
                </a:cubicBezTo>
                <a:cubicBezTo>
                  <a:pt x="4067676" y="1147037"/>
                  <a:pt x="4073903" y="1140032"/>
                  <a:pt x="4082465" y="1140032"/>
                </a:cubicBezTo>
                <a:close/>
                <a:moveTo>
                  <a:pt x="439789" y="1140032"/>
                </a:moveTo>
                <a:cubicBezTo>
                  <a:pt x="448351" y="1140032"/>
                  <a:pt x="454579" y="1146595"/>
                  <a:pt x="454579" y="1153888"/>
                </a:cubicBezTo>
                <a:cubicBezTo>
                  <a:pt x="454579" y="1161910"/>
                  <a:pt x="448351" y="1166286"/>
                  <a:pt x="439789" y="1166286"/>
                </a:cubicBezTo>
                <a:cubicBezTo>
                  <a:pt x="432006" y="1166286"/>
                  <a:pt x="425001" y="1161910"/>
                  <a:pt x="425001" y="1153888"/>
                </a:cubicBezTo>
                <a:cubicBezTo>
                  <a:pt x="425001" y="1146595"/>
                  <a:pt x="432006" y="1140032"/>
                  <a:pt x="439789" y="1140032"/>
                </a:cubicBezTo>
                <a:close/>
                <a:moveTo>
                  <a:pt x="368960" y="1140032"/>
                </a:moveTo>
                <a:cubicBezTo>
                  <a:pt x="377521" y="1140032"/>
                  <a:pt x="383747" y="1146595"/>
                  <a:pt x="383747" y="1153888"/>
                </a:cubicBezTo>
                <a:cubicBezTo>
                  <a:pt x="383747" y="1161910"/>
                  <a:pt x="377521" y="1166286"/>
                  <a:pt x="368960" y="1166286"/>
                </a:cubicBezTo>
                <a:cubicBezTo>
                  <a:pt x="361176" y="1166286"/>
                  <a:pt x="354172" y="1161910"/>
                  <a:pt x="354172" y="1153888"/>
                </a:cubicBezTo>
                <a:cubicBezTo>
                  <a:pt x="354172" y="1146595"/>
                  <a:pt x="361176" y="1140032"/>
                  <a:pt x="368960" y="1140032"/>
                </a:cubicBezTo>
                <a:close/>
                <a:moveTo>
                  <a:pt x="297194" y="1140032"/>
                </a:moveTo>
                <a:cubicBezTo>
                  <a:pt x="305217" y="1140032"/>
                  <a:pt x="309592" y="1146595"/>
                  <a:pt x="309592" y="1153888"/>
                </a:cubicBezTo>
                <a:cubicBezTo>
                  <a:pt x="309592" y="1161910"/>
                  <a:pt x="305217" y="1166286"/>
                  <a:pt x="297194" y="1166286"/>
                </a:cubicBezTo>
                <a:cubicBezTo>
                  <a:pt x="289902" y="1166286"/>
                  <a:pt x="283339" y="1161910"/>
                  <a:pt x="283339" y="1153888"/>
                </a:cubicBezTo>
                <a:cubicBezTo>
                  <a:pt x="283339" y="1146595"/>
                  <a:pt x="289902" y="1140032"/>
                  <a:pt x="297194" y="1140032"/>
                </a:cubicBezTo>
                <a:close/>
                <a:moveTo>
                  <a:pt x="226366" y="1140032"/>
                </a:moveTo>
                <a:cubicBezTo>
                  <a:pt x="232201" y="1140032"/>
                  <a:pt x="238764" y="1146595"/>
                  <a:pt x="238764" y="1153888"/>
                </a:cubicBezTo>
                <a:cubicBezTo>
                  <a:pt x="238764" y="1161910"/>
                  <a:pt x="232201" y="1166286"/>
                  <a:pt x="226366" y="1166286"/>
                </a:cubicBezTo>
                <a:cubicBezTo>
                  <a:pt x="218344" y="1166286"/>
                  <a:pt x="212510" y="1161910"/>
                  <a:pt x="212510" y="1153888"/>
                </a:cubicBezTo>
                <a:cubicBezTo>
                  <a:pt x="212510" y="1146595"/>
                  <a:pt x="218344" y="1140032"/>
                  <a:pt x="226366" y="1140032"/>
                </a:cubicBezTo>
                <a:close/>
                <a:moveTo>
                  <a:pt x="155532" y="1140032"/>
                </a:moveTo>
                <a:cubicBezTo>
                  <a:pt x="161366" y="1140032"/>
                  <a:pt x="167930" y="1146595"/>
                  <a:pt x="167930" y="1153888"/>
                </a:cubicBezTo>
                <a:cubicBezTo>
                  <a:pt x="167930" y="1161910"/>
                  <a:pt x="161366" y="1166286"/>
                  <a:pt x="155532" y="1166286"/>
                </a:cubicBezTo>
                <a:cubicBezTo>
                  <a:pt x="147510" y="1166286"/>
                  <a:pt x="141676" y="1161910"/>
                  <a:pt x="141676" y="1153888"/>
                </a:cubicBezTo>
                <a:cubicBezTo>
                  <a:pt x="141676" y="1146595"/>
                  <a:pt x="147510" y="1140032"/>
                  <a:pt x="155532" y="1140032"/>
                </a:cubicBezTo>
                <a:close/>
                <a:moveTo>
                  <a:pt x="83244" y="1140032"/>
                </a:moveTo>
                <a:cubicBezTo>
                  <a:pt x="90536" y="1140032"/>
                  <a:pt x="97100" y="1146595"/>
                  <a:pt x="97100" y="1153888"/>
                </a:cubicBezTo>
                <a:cubicBezTo>
                  <a:pt x="97100" y="1161910"/>
                  <a:pt x="90536" y="1166286"/>
                  <a:pt x="83244" y="1166286"/>
                </a:cubicBezTo>
                <a:cubicBezTo>
                  <a:pt x="76680" y="1166286"/>
                  <a:pt x="70846" y="1161910"/>
                  <a:pt x="70846" y="1153888"/>
                </a:cubicBezTo>
                <a:cubicBezTo>
                  <a:pt x="70846" y="1146595"/>
                  <a:pt x="76680" y="1140032"/>
                  <a:pt x="83244" y="1140032"/>
                </a:cubicBezTo>
                <a:close/>
                <a:moveTo>
                  <a:pt x="12008" y="1140032"/>
                </a:moveTo>
                <a:cubicBezTo>
                  <a:pt x="20253" y="1140032"/>
                  <a:pt x="26249" y="1146595"/>
                  <a:pt x="26249" y="1153888"/>
                </a:cubicBezTo>
                <a:cubicBezTo>
                  <a:pt x="26249" y="1161910"/>
                  <a:pt x="20253" y="1166286"/>
                  <a:pt x="12008" y="1166286"/>
                </a:cubicBezTo>
                <a:cubicBezTo>
                  <a:pt x="4513" y="1166286"/>
                  <a:pt x="16" y="1161910"/>
                  <a:pt x="16" y="1153888"/>
                </a:cubicBezTo>
                <a:cubicBezTo>
                  <a:pt x="16" y="1146595"/>
                  <a:pt x="4513" y="1140032"/>
                  <a:pt x="12008" y="1140032"/>
                </a:cubicBezTo>
                <a:close/>
                <a:moveTo>
                  <a:pt x="6867525" y="1069203"/>
                </a:moveTo>
                <a:cubicBezTo>
                  <a:pt x="6874088" y="1069203"/>
                  <a:pt x="6879922" y="1075037"/>
                  <a:pt x="6879922" y="1081600"/>
                </a:cubicBezTo>
                <a:cubicBezTo>
                  <a:pt x="6879922" y="1088893"/>
                  <a:pt x="6874088" y="1095457"/>
                  <a:pt x="6867525" y="1095457"/>
                </a:cubicBezTo>
                <a:cubicBezTo>
                  <a:pt x="6860232" y="1095457"/>
                  <a:pt x="6853669" y="1088893"/>
                  <a:pt x="6853669" y="1081600"/>
                </a:cubicBezTo>
                <a:cubicBezTo>
                  <a:pt x="6853669" y="1075037"/>
                  <a:pt x="6860232" y="1069203"/>
                  <a:pt x="6867525" y="1069203"/>
                </a:cubicBezTo>
                <a:close/>
                <a:moveTo>
                  <a:pt x="6795237" y="1069203"/>
                </a:moveTo>
                <a:cubicBezTo>
                  <a:pt x="6803259" y="1069203"/>
                  <a:pt x="6809093" y="1075037"/>
                  <a:pt x="6809093" y="1081600"/>
                </a:cubicBezTo>
                <a:cubicBezTo>
                  <a:pt x="6809093" y="1088893"/>
                  <a:pt x="6803259" y="1095457"/>
                  <a:pt x="6796696" y="1095457"/>
                </a:cubicBezTo>
                <a:cubicBezTo>
                  <a:pt x="6789403" y="1095457"/>
                  <a:pt x="6782840" y="1088893"/>
                  <a:pt x="6782840" y="1081600"/>
                </a:cubicBezTo>
                <a:cubicBezTo>
                  <a:pt x="6782840" y="1075037"/>
                  <a:pt x="6789403" y="1069203"/>
                  <a:pt x="6795237" y="1069203"/>
                </a:cubicBezTo>
                <a:close/>
                <a:moveTo>
                  <a:pt x="6724405" y="1069203"/>
                </a:moveTo>
                <a:cubicBezTo>
                  <a:pt x="6732427" y="1069203"/>
                  <a:pt x="6738261" y="1075037"/>
                  <a:pt x="6738261" y="1081600"/>
                </a:cubicBezTo>
                <a:cubicBezTo>
                  <a:pt x="6738261" y="1088893"/>
                  <a:pt x="6732427" y="1095457"/>
                  <a:pt x="6724405" y="1095457"/>
                </a:cubicBezTo>
                <a:cubicBezTo>
                  <a:pt x="6718571" y="1095457"/>
                  <a:pt x="6712008" y="1088893"/>
                  <a:pt x="6712008" y="1081600"/>
                </a:cubicBezTo>
                <a:cubicBezTo>
                  <a:pt x="6712008" y="1075037"/>
                  <a:pt x="6718571" y="1069203"/>
                  <a:pt x="6724405" y="1069203"/>
                </a:cubicBezTo>
                <a:close/>
                <a:moveTo>
                  <a:pt x="6653576" y="1069203"/>
                </a:moveTo>
                <a:cubicBezTo>
                  <a:pt x="6660869" y="1069203"/>
                  <a:pt x="6667432" y="1075037"/>
                  <a:pt x="6667432" y="1081600"/>
                </a:cubicBezTo>
                <a:cubicBezTo>
                  <a:pt x="6667432" y="1088893"/>
                  <a:pt x="6660869" y="1095457"/>
                  <a:pt x="6653576" y="1095457"/>
                </a:cubicBezTo>
                <a:cubicBezTo>
                  <a:pt x="6645554" y="1095457"/>
                  <a:pt x="6641179" y="1088893"/>
                  <a:pt x="6641179" y="1081600"/>
                </a:cubicBezTo>
                <a:cubicBezTo>
                  <a:pt x="6641179" y="1075037"/>
                  <a:pt x="6645554" y="1069203"/>
                  <a:pt x="6653576" y="1069203"/>
                </a:cubicBezTo>
                <a:close/>
                <a:moveTo>
                  <a:pt x="6581764" y="1069203"/>
                </a:moveTo>
                <a:cubicBezTo>
                  <a:pt x="6589547" y="1069203"/>
                  <a:pt x="6596552" y="1075037"/>
                  <a:pt x="6596552" y="1081600"/>
                </a:cubicBezTo>
                <a:cubicBezTo>
                  <a:pt x="6596552" y="1088893"/>
                  <a:pt x="6589547" y="1095457"/>
                  <a:pt x="6581764" y="1095457"/>
                </a:cubicBezTo>
                <a:cubicBezTo>
                  <a:pt x="6573202" y="1095457"/>
                  <a:pt x="6566976" y="1088893"/>
                  <a:pt x="6566976" y="1081600"/>
                </a:cubicBezTo>
                <a:cubicBezTo>
                  <a:pt x="6566976" y="1075037"/>
                  <a:pt x="6573202" y="1069203"/>
                  <a:pt x="6581764" y="1069203"/>
                </a:cubicBezTo>
                <a:close/>
                <a:moveTo>
                  <a:pt x="6510933" y="1069203"/>
                </a:moveTo>
                <a:cubicBezTo>
                  <a:pt x="6518717" y="1069203"/>
                  <a:pt x="6525722" y="1075037"/>
                  <a:pt x="6525722" y="1081600"/>
                </a:cubicBezTo>
                <a:cubicBezTo>
                  <a:pt x="6525722" y="1088893"/>
                  <a:pt x="6518717" y="1095457"/>
                  <a:pt x="6510933" y="1095457"/>
                </a:cubicBezTo>
                <a:cubicBezTo>
                  <a:pt x="6502371" y="1095457"/>
                  <a:pt x="6496144" y="1088893"/>
                  <a:pt x="6496144" y="1081600"/>
                </a:cubicBezTo>
                <a:cubicBezTo>
                  <a:pt x="6496144" y="1075037"/>
                  <a:pt x="6502371" y="1069203"/>
                  <a:pt x="6510933" y="1069203"/>
                </a:cubicBezTo>
                <a:close/>
                <a:moveTo>
                  <a:pt x="6440492" y="1069203"/>
                </a:moveTo>
                <a:cubicBezTo>
                  <a:pt x="6448081" y="1069203"/>
                  <a:pt x="6454911" y="1075037"/>
                  <a:pt x="6454911" y="1081600"/>
                </a:cubicBezTo>
                <a:cubicBezTo>
                  <a:pt x="6454911" y="1088893"/>
                  <a:pt x="6448081" y="1095457"/>
                  <a:pt x="6440492" y="1095457"/>
                </a:cubicBezTo>
                <a:cubicBezTo>
                  <a:pt x="6432145" y="1095457"/>
                  <a:pt x="6425315" y="1088893"/>
                  <a:pt x="6425315" y="1081600"/>
                </a:cubicBezTo>
                <a:cubicBezTo>
                  <a:pt x="6425315" y="1075037"/>
                  <a:pt x="6432145" y="1069203"/>
                  <a:pt x="6440492" y="1069203"/>
                </a:cubicBezTo>
                <a:close/>
                <a:moveTo>
                  <a:pt x="6368340" y="1069203"/>
                </a:moveTo>
                <a:cubicBezTo>
                  <a:pt x="6376362" y="1069203"/>
                  <a:pt x="6380737" y="1075037"/>
                  <a:pt x="6380737" y="1081600"/>
                </a:cubicBezTo>
                <a:cubicBezTo>
                  <a:pt x="6380737" y="1088893"/>
                  <a:pt x="6376362" y="1095457"/>
                  <a:pt x="6368340" y="1095457"/>
                </a:cubicBezTo>
                <a:cubicBezTo>
                  <a:pt x="6361047" y="1095457"/>
                  <a:pt x="6354484" y="1088893"/>
                  <a:pt x="6354484" y="1081600"/>
                </a:cubicBezTo>
                <a:cubicBezTo>
                  <a:pt x="6354484" y="1075037"/>
                  <a:pt x="6361047" y="1069203"/>
                  <a:pt x="6368340" y="1069203"/>
                </a:cubicBezTo>
                <a:close/>
                <a:moveTo>
                  <a:pt x="6297511" y="1069203"/>
                </a:moveTo>
                <a:cubicBezTo>
                  <a:pt x="6304074" y="1069203"/>
                  <a:pt x="6309908" y="1075037"/>
                  <a:pt x="6309908" y="1081600"/>
                </a:cubicBezTo>
                <a:cubicBezTo>
                  <a:pt x="6309908" y="1088893"/>
                  <a:pt x="6304074" y="1095457"/>
                  <a:pt x="6297511" y="1095457"/>
                </a:cubicBezTo>
                <a:cubicBezTo>
                  <a:pt x="6290218" y="1095457"/>
                  <a:pt x="6283655" y="1088893"/>
                  <a:pt x="6283655" y="1081600"/>
                </a:cubicBezTo>
                <a:cubicBezTo>
                  <a:pt x="6283655" y="1075037"/>
                  <a:pt x="6290218" y="1069203"/>
                  <a:pt x="6297511" y="1069203"/>
                </a:cubicBezTo>
                <a:close/>
                <a:moveTo>
                  <a:pt x="6226679" y="1069203"/>
                </a:moveTo>
                <a:cubicBezTo>
                  <a:pt x="6233242" y="1069203"/>
                  <a:pt x="6239076" y="1075037"/>
                  <a:pt x="6239076" y="1081600"/>
                </a:cubicBezTo>
                <a:cubicBezTo>
                  <a:pt x="6239076" y="1088893"/>
                  <a:pt x="6233242" y="1095457"/>
                  <a:pt x="6226679" y="1095457"/>
                </a:cubicBezTo>
                <a:cubicBezTo>
                  <a:pt x="6219386" y="1095457"/>
                  <a:pt x="6212823" y="1088893"/>
                  <a:pt x="6212823" y="1083059"/>
                </a:cubicBezTo>
                <a:cubicBezTo>
                  <a:pt x="6212823" y="1075037"/>
                  <a:pt x="6219386" y="1069203"/>
                  <a:pt x="6226679" y="1069203"/>
                </a:cubicBezTo>
                <a:close/>
                <a:moveTo>
                  <a:pt x="6154391" y="1069203"/>
                </a:moveTo>
                <a:cubicBezTo>
                  <a:pt x="6161684" y="1069203"/>
                  <a:pt x="6168247" y="1075037"/>
                  <a:pt x="6168247" y="1083059"/>
                </a:cubicBezTo>
                <a:cubicBezTo>
                  <a:pt x="6168247" y="1088893"/>
                  <a:pt x="6161684" y="1095457"/>
                  <a:pt x="6154391" y="1095457"/>
                </a:cubicBezTo>
                <a:cubicBezTo>
                  <a:pt x="6147828" y="1095457"/>
                  <a:pt x="6141994" y="1088893"/>
                  <a:pt x="6141994" y="1083059"/>
                </a:cubicBezTo>
                <a:cubicBezTo>
                  <a:pt x="6141994" y="1075037"/>
                  <a:pt x="6147828" y="1069203"/>
                  <a:pt x="6154391" y="1069203"/>
                </a:cubicBezTo>
                <a:close/>
                <a:moveTo>
                  <a:pt x="6083559" y="1069203"/>
                </a:moveTo>
                <a:cubicBezTo>
                  <a:pt x="6090852" y="1069203"/>
                  <a:pt x="6097415" y="1075037"/>
                  <a:pt x="6097415" y="1083059"/>
                </a:cubicBezTo>
                <a:cubicBezTo>
                  <a:pt x="6097415" y="1088893"/>
                  <a:pt x="6090852" y="1095457"/>
                  <a:pt x="6083559" y="1095457"/>
                </a:cubicBezTo>
                <a:cubicBezTo>
                  <a:pt x="6076996" y="1095457"/>
                  <a:pt x="6071162" y="1088893"/>
                  <a:pt x="6071162" y="1083059"/>
                </a:cubicBezTo>
                <a:cubicBezTo>
                  <a:pt x="6071162" y="1075037"/>
                  <a:pt x="6076996" y="1069203"/>
                  <a:pt x="6083559" y="1069203"/>
                </a:cubicBezTo>
                <a:close/>
                <a:moveTo>
                  <a:pt x="6009356" y="1069203"/>
                </a:moveTo>
                <a:cubicBezTo>
                  <a:pt x="6016649" y="1069203"/>
                  <a:pt x="6023212" y="1075037"/>
                  <a:pt x="6023212" y="1083059"/>
                </a:cubicBezTo>
                <a:cubicBezTo>
                  <a:pt x="6023212" y="1088893"/>
                  <a:pt x="6016649" y="1095457"/>
                  <a:pt x="6009356" y="1095457"/>
                </a:cubicBezTo>
                <a:cubicBezTo>
                  <a:pt x="6001334" y="1095457"/>
                  <a:pt x="5996959" y="1088893"/>
                  <a:pt x="5996959" y="1083059"/>
                </a:cubicBezTo>
                <a:cubicBezTo>
                  <a:pt x="5996959" y="1075037"/>
                  <a:pt x="6001334" y="1069203"/>
                  <a:pt x="6009356" y="1069203"/>
                </a:cubicBezTo>
                <a:close/>
                <a:moveTo>
                  <a:pt x="5940548" y="1069203"/>
                </a:moveTo>
                <a:cubicBezTo>
                  <a:pt x="5948896" y="1069203"/>
                  <a:pt x="5955726" y="1075037"/>
                  <a:pt x="5955726" y="1083059"/>
                </a:cubicBezTo>
                <a:cubicBezTo>
                  <a:pt x="5955726" y="1088893"/>
                  <a:pt x="5948896" y="1095457"/>
                  <a:pt x="5940548" y="1095457"/>
                </a:cubicBezTo>
                <a:cubicBezTo>
                  <a:pt x="5932960" y="1095457"/>
                  <a:pt x="5926130" y="1088893"/>
                  <a:pt x="5926130" y="1083059"/>
                </a:cubicBezTo>
                <a:cubicBezTo>
                  <a:pt x="5926130" y="1075037"/>
                  <a:pt x="5932960" y="1069203"/>
                  <a:pt x="5940548" y="1069203"/>
                </a:cubicBezTo>
                <a:close/>
                <a:moveTo>
                  <a:pt x="5870088" y="1069203"/>
                </a:moveTo>
                <a:cubicBezTo>
                  <a:pt x="5878650" y="1069203"/>
                  <a:pt x="5884877" y="1075037"/>
                  <a:pt x="5884877" y="1083059"/>
                </a:cubicBezTo>
                <a:cubicBezTo>
                  <a:pt x="5884877" y="1088893"/>
                  <a:pt x="5878650" y="1095457"/>
                  <a:pt x="5870088" y="1095457"/>
                </a:cubicBezTo>
                <a:cubicBezTo>
                  <a:pt x="5862304" y="1095457"/>
                  <a:pt x="5855299" y="1088893"/>
                  <a:pt x="5855299" y="1083059"/>
                </a:cubicBezTo>
                <a:cubicBezTo>
                  <a:pt x="5855299" y="1075037"/>
                  <a:pt x="5862304" y="1069203"/>
                  <a:pt x="5870088" y="1069203"/>
                </a:cubicBezTo>
                <a:close/>
                <a:moveTo>
                  <a:pt x="5799257" y="1069203"/>
                </a:moveTo>
                <a:cubicBezTo>
                  <a:pt x="5807819" y="1069203"/>
                  <a:pt x="5814045" y="1075037"/>
                  <a:pt x="5814045" y="1083059"/>
                </a:cubicBezTo>
                <a:cubicBezTo>
                  <a:pt x="5814045" y="1088893"/>
                  <a:pt x="5807819" y="1095457"/>
                  <a:pt x="5799257" y="1095457"/>
                </a:cubicBezTo>
                <a:cubicBezTo>
                  <a:pt x="5791474" y="1095457"/>
                  <a:pt x="5784469" y="1088893"/>
                  <a:pt x="5784469" y="1083059"/>
                </a:cubicBezTo>
                <a:cubicBezTo>
                  <a:pt x="5784469" y="1075037"/>
                  <a:pt x="5791474" y="1069203"/>
                  <a:pt x="5799257" y="1069203"/>
                </a:cubicBezTo>
                <a:close/>
                <a:moveTo>
                  <a:pt x="5724122" y="1069203"/>
                </a:moveTo>
                <a:cubicBezTo>
                  <a:pt x="5732144" y="1069203"/>
                  <a:pt x="5736519" y="1075037"/>
                  <a:pt x="5736519" y="1083059"/>
                </a:cubicBezTo>
                <a:cubicBezTo>
                  <a:pt x="5736519" y="1088893"/>
                  <a:pt x="5732144" y="1095457"/>
                  <a:pt x="5724122" y="1095457"/>
                </a:cubicBezTo>
                <a:cubicBezTo>
                  <a:pt x="5716100" y="1095457"/>
                  <a:pt x="5710266" y="1088893"/>
                  <a:pt x="5710266" y="1083059"/>
                </a:cubicBezTo>
                <a:cubicBezTo>
                  <a:pt x="5710266" y="1075037"/>
                  <a:pt x="5716100" y="1069203"/>
                  <a:pt x="5724122" y="1069203"/>
                </a:cubicBezTo>
                <a:close/>
                <a:moveTo>
                  <a:pt x="5653291" y="1069203"/>
                </a:moveTo>
                <a:cubicBezTo>
                  <a:pt x="5659125" y="1069203"/>
                  <a:pt x="5665688" y="1075037"/>
                  <a:pt x="5665688" y="1083059"/>
                </a:cubicBezTo>
                <a:cubicBezTo>
                  <a:pt x="5665688" y="1088893"/>
                  <a:pt x="5659125" y="1095457"/>
                  <a:pt x="5653291" y="1095457"/>
                </a:cubicBezTo>
                <a:cubicBezTo>
                  <a:pt x="5645269" y="1095457"/>
                  <a:pt x="5639435" y="1088893"/>
                  <a:pt x="5639435" y="1083059"/>
                </a:cubicBezTo>
                <a:cubicBezTo>
                  <a:pt x="5639435" y="1075037"/>
                  <a:pt x="5645269" y="1069203"/>
                  <a:pt x="5653291" y="1069203"/>
                </a:cubicBezTo>
                <a:close/>
                <a:moveTo>
                  <a:pt x="5581002" y="1069203"/>
                </a:moveTo>
                <a:cubicBezTo>
                  <a:pt x="5588295" y="1069203"/>
                  <a:pt x="5594858" y="1075037"/>
                  <a:pt x="5594858" y="1083059"/>
                </a:cubicBezTo>
                <a:cubicBezTo>
                  <a:pt x="5594858" y="1088893"/>
                  <a:pt x="5588295" y="1095457"/>
                  <a:pt x="5581002" y="1095457"/>
                </a:cubicBezTo>
                <a:cubicBezTo>
                  <a:pt x="5574439" y="1095457"/>
                  <a:pt x="5568605" y="1088893"/>
                  <a:pt x="5568605" y="1083059"/>
                </a:cubicBezTo>
                <a:cubicBezTo>
                  <a:pt x="5568605" y="1075037"/>
                  <a:pt x="5574439" y="1069203"/>
                  <a:pt x="5581002" y="1069203"/>
                </a:cubicBezTo>
                <a:close/>
                <a:moveTo>
                  <a:pt x="5510171" y="1069203"/>
                </a:moveTo>
                <a:cubicBezTo>
                  <a:pt x="5517464" y="1069203"/>
                  <a:pt x="5524027" y="1075037"/>
                  <a:pt x="5524027" y="1083059"/>
                </a:cubicBezTo>
                <a:cubicBezTo>
                  <a:pt x="5524027" y="1088893"/>
                  <a:pt x="5517464" y="1095457"/>
                  <a:pt x="5510171" y="1095457"/>
                </a:cubicBezTo>
                <a:cubicBezTo>
                  <a:pt x="5503608" y="1095457"/>
                  <a:pt x="5497774" y="1088893"/>
                  <a:pt x="5497774" y="1083059"/>
                </a:cubicBezTo>
                <a:cubicBezTo>
                  <a:pt x="5497774" y="1075037"/>
                  <a:pt x="5503608" y="1069203"/>
                  <a:pt x="5510171" y="1069203"/>
                </a:cubicBezTo>
                <a:close/>
                <a:moveTo>
                  <a:pt x="5438937" y="1069203"/>
                </a:moveTo>
                <a:cubicBezTo>
                  <a:pt x="5447182" y="1069203"/>
                  <a:pt x="5453178" y="1075037"/>
                  <a:pt x="5453178" y="1083059"/>
                </a:cubicBezTo>
                <a:cubicBezTo>
                  <a:pt x="5453178" y="1088893"/>
                  <a:pt x="5447182" y="1095457"/>
                  <a:pt x="5438937" y="1095457"/>
                </a:cubicBezTo>
                <a:cubicBezTo>
                  <a:pt x="5431442" y="1095457"/>
                  <a:pt x="5426945" y="1088893"/>
                  <a:pt x="5426945" y="1083059"/>
                </a:cubicBezTo>
                <a:cubicBezTo>
                  <a:pt x="5426945" y="1075037"/>
                  <a:pt x="5431442" y="1069203"/>
                  <a:pt x="5438937" y="1069203"/>
                </a:cubicBezTo>
                <a:close/>
                <a:moveTo>
                  <a:pt x="5367530" y="1069203"/>
                </a:moveTo>
                <a:cubicBezTo>
                  <a:pt x="5376092" y="1069203"/>
                  <a:pt x="5382318" y="1075037"/>
                  <a:pt x="5382318" y="1083059"/>
                </a:cubicBezTo>
                <a:cubicBezTo>
                  <a:pt x="5382318" y="1088893"/>
                  <a:pt x="5376092" y="1095457"/>
                  <a:pt x="5367530" y="1095457"/>
                </a:cubicBezTo>
                <a:cubicBezTo>
                  <a:pt x="5359747" y="1095457"/>
                  <a:pt x="5352742" y="1088893"/>
                  <a:pt x="5352742" y="1083059"/>
                </a:cubicBezTo>
                <a:cubicBezTo>
                  <a:pt x="5352742" y="1075037"/>
                  <a:pt x="5359747" y="1069203"/>
                  <a:pt x="5367530" y="1069203"/>
                </a:cubicBezTo>
                <a:close/>
                <a:moveTo>
                  <a:pt x="5296699" y="1069203"/>
                </a:moveTo>
                <a:cubicBezTo>
                  <a:pt x="5305261" y="1069203"/>
                  <a:pt x="5311488" y="1075037"/>
                  <a:pt x="5311488" y="1083059"/>
                </a:cubicBezTo>
                <a:cubicBezTo>
                  <a:pt x="5311488" y="1088893"/>
                  <a:pt x="5305261" y="1095457"/>
                  <a:pt x="5296699" y="1095457"/>
                </a:cubicBezTo>
                <a:cubicBezTo>
                  <a:pt x="5288915" y="1095457"/>
                  <a:pt x="5281910" y="1088893"/>
                  <a:pt x="5281910" y="1083059"/>
                </a:cubicBezTo>
                <a:cubicBezTo>
                  <a:pt x="5281910" y="1075037"/>
                  <a:pt x="5288915" y="1069203"/>
                  <a:pt x="5296699" y="1069203"/>
                </a:cubicBezTo>
                <a:close/>
                <a:moveTo>
                  <a:pt x="5225869" y="1069203"/>
                </a:moveTo>
                <a:cubicBezTo>
                  <a:pt x="5234431" y="1069203"/>
                  <a:pt x="5240657" y="1075037"/>
                  <a:pt x="5240657" y="1083059"/>
                </a:cubicBezTo>
                <a:cubicBezTo>
                  <a:pt x="5240657" y="1088893"/>
                  <a:pt x="5234431" y="1095457"/>
                  <a:pt x="5225869" y="1095457"/>
                </a:cubicBezTo>
                <a:cubicBezTo>
                  <a:pt x="5217307" y="1095457"/>
                  <a:pt x="5211081" y="1088893"/>
                  <a:pt x="5211081" y="1083059"/>
                </a:cubicBezTo>
                <a:cubicBezTo>
                  <a:pt x="5211081" y="1075037"/>
                  <a:pt x="5217307" y="1069203"/>
                  <a:pt x="5225869" y="1069203"/>
                </a:cubicBezTo>
                <a:close/>
                <a:moveTo>
                  <a:pt x="5154105" y="1069203"/>
                </a:moveTo>
                <a:cubicBezTo>
                  <a:pt x="5162127" y="1069203"/>
                  <a:pt x="5166502" y="1075037"/>
                  <a:pt x="5166502" y="1083059"/>
                </a:cubicBezTo>
                <a:cubicBezTo>
                  <a:pt x="5166502" y="1091081"/>
                  <a:pt x="5162127" y="1095457"/>
                  <a:pt x="5154105" y="1095457"/>
                </a:cubicBezTo>
                <a:cubicBezTo>
                  <a:pt x="5146083" y="1095457"/>
                  <a:pt x="5140249" y="1091081"/>
                  <a:pt x="5140249" y="1083059"/>
                </a:cubicBezTo>
                <a:cubicBezTo>
                  <a:pt x="5140249" y="1075037"/>
                  <a:pt x="5146083" y="1069203"/>
                  <a:pt x="5154105" y="1069203"/>
                </a:cubicBezTo>
                <a:close/>
                <a:moveTo>
                  <a:pt x="5083276" y="1069203"/>
                </a:moveTo>
                <a:cubicBezTo>
                  <a:pt x="5089110" y="1069203"/>
                  <a:pt x="5095673" y="1075037"/>
                  <a:pt x="5095673" y="1083059"/>
                </a:cubicBezTo>
                <a:cubicBezTo>
                  <a:pt x="5095673" y="1091081"/>
                  <a:pt x="5089110" y="1095457"/>
                  <a:pt x="5083276" y="1095457"/>
                </a:cubicBezTo>
                <a:cubicBezTo>
                  <a:pt x="5075254" y="1095457"/>
                  <a:pt x="5069420" y="1091081"/>
                  <a:pt x="5069420" y="1083059"/>
                </a:cubicBezTo>
                <a:cubicBezTo>
                  <a:pt x="5069420" y="1075037"/>
                  <a:pt x="5075254" y="1069203"/>
                  <a:pt x="5083276" y="1069203"/>
                </a:cubicBezTo>
                <a:close/>
                <a:moveTo>
                  <a:pt x="5012445" y="1069203"/>
                </a:moveTo>
                <a:cubicBezTo>
                  <a:pt x="5018279" y="1069203"/>
                  <a:pt x="5024842" y="1075037"/>
                  <a:pt x="5024842" y="1083059"/>
                </a:cubicBezTo>
                <a:cubicBezTo>
                  <a:pt x="5024842" y="1091081"/>
                  <a:pt x="5018279" y="1095457"/>
                  <a:pt x="5012445" y="1095457"/>
                </a:cubicBezTo>
                <a:cubicBezTo>
                  <a:pt x="5004423" y="1095457"/>
                  <a:pt x="4998589" y="1091081"/>
                  <a:pt x="4998589" y="1083059"/>
                </a:cubicBezTo>
                <a:cubicBezTo>
                  <a:pt x="4998589" y="1075037"/>
                  <a:pt x="5004423" y="1069203"/>
                  <a:pt x="5012445" y="1069203"/>
                </a:cubicBezTo>
                <a:close/>
                <a:moveTo>
                  <a:pt x="4940157" y="1069203"/>
                </a:moveTo>
                <a:cubicBezTo>
                  <a:pt x="4948179" y="1069203"/>
                  <a:pt x="4954013" y="1075037"/>
                  <a:pt x="4954013" y="1083059"/>
                </a:cubicBezTo>
                <a:cubicBezTo>
                  <a:pt x="4954013" y="1091081"/>
                  <a:pt x="4948179" y="1095457"/>
                  <a:pt x="4940157" y="1095457"/>
                </a:cubicBezTo>
                <a:cubicBezTo>
                  <a:pt x="4934323" y="1095457"/>
                  <a:pt x="4927760" y="1091081"/>
                  <a:pt x="4927760" y="1083059"/>
                </a:cubicBezTo>
                <a:cubicBezTo>
                  <a:pt x="4927760" y="1075037"/>
                  <a:pt x="4934323" y="1069203"/>
                  <a:pt x="4940157" y="1069203"/>
                </a:cubicBezTo>
                <a:close/>
                <a:moveTo>
                  <a:pt x="4865953" y="1069203"/>
                </a:moveTo>
                <a:cubicBezTo>
                  <a:pt x="4873975" y="1069203"/>
                  <a:pt x="4879809" y="1075037"/>
                  <a:pt x="4879809" y="1083059"/>
                </a:cubicBezTo>
                <a:cubicBezTo>
                  <a:pt x="4879809" y="1091081"/>
                  <a:pt x="4873975" y="1095457"/>
                  <a:pt x="4865953" y="1095457"/>
                </a:cubicBezTo>
                <a:cubicBezTo>
                  <a:pt x="4860119" y="1095457"/>
                  <a:pt x="4853556" y="1091081"/>
                  <a:pt x="4853556" y="1083059"/>
                </a:cubicBezTo>
                <a:cubicBezTo>
                  <a:pt x="4853556" y="1075037"/>
                  <a:pt x="4860119" y="1069203"/>
                  <a:pt x="4865953" y="1069203"/>
                </a:cubicBezTo>
                <a:close/>
                <a:moveTo>
                  <a:pt x="4795122" y="1069203"/>
                </a:moveTo>
                <a:cubicBezTo>
                  <a:pt x="4803144" y="1069203"/>
                  <a:pt x="4808978" y="1075037"/>
                  <a:pt x="4808978" y="1083059"/>
                </a:cubicBezTo>
                <a:cubicBezTo>
                  <a:pt x="4808978" y="1091081"/>
                  <a:pt x="4803144" y="1095457"/>
                  <a:pt x="4795122" y="1095457"/>
                </a:cubicBezTo>
                <a:cubicBezTo>
                  <a:pt x="4787830" y="1095457"/>
                  <a:pt x="4782725" y="1091081"/>
                  <a:pt x="4782725" y="1083059"/>
                </a:cubicBezTo>
                <a:cubicBezTo>
                  <a:pt x="4782725" y="1075037"/>
                  <a:pt x="4787830" y="1069203"/>
                  <a:pt x="4795122" y="1069203"/>
                </a:cubicBezTo>
                <a:close/>
                <a:moveTo>
                  <a:pt x="4726684" y="1069203"/>
                </a:moveTo>
                <a:cubicBezTo>
                  <a:pt x="4735246" y="1069203"/>
                  <a:pt x="4741472" y="1075037"/>
                  <a:pt x="4741472" y="1083059"/>
                </a:cubicBezTo>
                <a:cubicBezTo>
                  <a:pt x="4741472" y="1091081"/>
                  <a:pt x="4735246" y="1095457"/>
                  <a:pt x="4726684" y="1095457"/>
                </a:cubicBezTo>
                <a:cubicBezTo>
                  <a:pt x="4718122" y="1095457"/>
                  <a:pt x="4711896" y="1091081"/>
                  <a:pt x="4711896" y="1083059"/>
                </a:cubicBezTo>
                <a:cubicBezTo>
                  <a:pt x="4711896" y="1075037"/>
                  <a:pt x="4718122" y="1069203"/>
                  <a:pt x="4726684" y="1069203"/>
                </a:cubicBezTo>
                <a:close/>
                <a:moveTo>
                  <a:pt x="4655853" y="1069203"/>
                </a:moveTo>
                <a:cubicBezTo>
                  <a:pt x="4663637" y="1069203"/>
                  <a:pt x="4670642" y="1075037"/>
                  <a:pt x="4670642" y="1083059"/>
                </a:cubicBezTo>
                <a:cubicBezTo>
                  <a:pt x="4670642" y="1091081"/>
                  <a:pt x="4663637" y="1095457"/>
                  <a:pt x="4655853" y="1095457"/>
                </a:cubicBezTo>
                <a:cubicBezTo>
                  <a:pt x="4647291" y="1095457"/>
                  <a:pt x="4641064" y="1091081"/>
                  <a:pt x="4641064" y="1083059"/>
                </a:cubicBezTo>
                <a:cubicBezTo>
                  <a:pt x="4641064" y="1075037"/>
                  <a:pt x="4647291" y="1069203"/>
                  <a:pt x="4655853" y="1069203"/>
                </a:cubicBezTo>
                <a:close/>
                <a:moveTo>
                  <a:pt x="4585023" y="1069203"/>
                </a:moveTo>
                <a:cubicBezTo>
                  <a:pt x="4592806" y="1069203"/>
                  <a:pt x="4599811" y="1075037"/>
                  <a:pt x="4599811" y="1083059"/>
                </a:cubicBezTo>
                <a:cubicBezTo>
                  <a:pt x="4599811" y="1091081"/>
                  <a:pt x="4592806" y="1095457"/>
                  <a:pt x="4585023" y="1095457"/>
                </a:cubicBezTo>
                <a:cubicBezTo>
                  <a:pt x="4576461" y="1095457"/>
                  <a:pt x="4570235" y="1091081"/>
                  <a:pt x="4570235" y="1083059"/>
                </a:cubicBezTo>
                <a:cubicBezTo>
                  <a:pt x="4570235" y="1075037"/>
                  <a:pt x="4576461" y="1069203"/>
                  <a:pt x="4585023" y="1069203"/>
                </a:cubicBezTo>
                <a:close/>
                <a:moveTo>
                  <a:pt x="4513260" y="1069203"/>
                </a:moveTo>
                <a:cubicBezTo>
                  <a:pt x="4519094" y="1069203"/>
                  <a:pt x="4525657" y="1075430"/>
                  <a:pt x="4525657" y="1083991"/>
                </a:cubicBezTo>
                <a:cubicBezTo>
                  <a:pt x="4525657" y="1092553"/>
                  <a:pt x="4519094" y="1098780"/>
                  <a:pt x="4513260" y="1098780"/>
                </a:cubicBezTo>
                <a:cubicBezTo>
                  <a:pt x="4505238" y="1098780"/>
                  <a:pt x="4499404" y="1092553"/>
                  <a:pt x="4499404" y="1083991"/>
                </a:cubicBezTo>
                <a:cubicBezTo>
                  <a:pt x="4499404" y="1075430"/>
                  <a:pt x="4505238" y="1069203"/>
                  <a:pt x="4513260" y="1069203"/>
                </a:cubicBezTo>
                <a:close/>
                <a:moveTo>
                  <a:pt x="4439056" y="1069203"/>
                </a:moveTo>
                <a:cubicBezTo>
                  <a:pt x="4445619" y="1069203"/>
                  <a:pt x="4451453" y="1075430"/>
                  <a:pt x="4451453" y="1083991"/>
                </a:cubicBezTo>
                <a:cubicBezTo>
                  <a:pt x="4451453" y="1092553"/>
                  <a:pt x="4445619" y="1098780"/>
                  <a:pt x="4439056" y="1098780"/>
                </a:cubicBezTo>
                <a:cubicBezTo>
                  <a:pt x="4431763" y="1098780"/>
                  <a:pt x="4425200" y="1092553"/>
                  <a:pt x="4425200" y="1083991"/>
                </a:cubicBezTo>
                <a:cubicBezTo>
                  <a:pt x="4425200" y="1075430"/>
                  <a:pt x="4431763" y="1069203"/>
                  <a:pt x="4439056" y="1069203"/>
                </a:cubicBezTo>
                <a:close/>
                <a:moveTo>
                  <a:pt x="4366768" y="1069203"/>
                </a:moveTo>
                <a:cubicBezTo>
                  <a:pt x="4374790" y="1069203"/>
                  <a:pt x="4380624" y="1075430"/>
                  <a:pt x="4380624" y="1083991"/>
                </a:cubicBezTo>
                <a:cubicBezTo>
                  <a:pt x="4380624" y="1092553"/>
                  <a:pt x="4374790" y="1098780"/>
                  <a:pt x="4366768" y="1098780"/>
                </a:cubicBezTo>
                <a:cubicBezTo>
                  <a:pt x="4360934" y="1098780"/>
                  <a:pt x="4354371" y="1092553"/>
                  <a:pt x="4354371" y="1083991"/>
                </a:cubicBezTo>
                <a:cubicBezTo>
                  <a:pt x="4354371" y="1075430"/>
                  <a:pt x="4360934" y="1069203"/>
                  <a:pt x="4366768" y="1069203"/>
                </a:cubicBezTo>
                <a:close/>
                <a:moveTo>
                  <a:pt x="4295937" y="1069203"/>
                </a:moveTo>
                <a:cubicBezTo>
                  <a:pt x="4303959" y="1069203"/>
                  <a:pt x="4309793" y="1075430"/>
                  <a:pt x="4309793" y="1083991"/>
                </a:cubicBezTo>
                <a:cubicBezTo>
                  <a:pt x="4309793" y="1092553"/>
                  <a:pt x="4303959" y="1098780"/>
                  <a:pt x="4295937" y="1098780"/>
                </a:cubicBezTo>
                <a:cubicBezTo>
                  <a:pt x="4290103" y="1098780"/>
                  <a:pt x="4283540" y="1092553"/>
                  <a:pt x="4283540" y="1083991"/>
                </a:cubicBezTo>
                <a:cubicBezTo>
                  <a:pt x="4283540" y="1075430"/>
                  <a:pt x="4290103" y="1069203"/>
                  <a:pt x="4295937" y="1069203"/>
                </a:cubicBezTo>
                <a:close/>
                <a:moveTo>
                  <a:pt x="4225107" y="1069203"/>
                </a:moveTo>
                <a:cubicBezTo>
                  <a:pt x="4233129" y="1069203"/>
                  <a:pt x="4238963" y="1075430"/>
                  <a:pt x="4238963" y="1083991"/>
                </a:cubicBezTo>
                <a:cubicBezTo>
                  <a:pt x="4238963" y="1092553"/>
                  <a:pt x="4233129" y="1098780"/>
                  <a:pt x="4225107" y="1098780"/>
                </a:cubicBezTo>
                <a:cubicBezTo>
                  <a:pt x="4217085" y="1098780"/>
                  <a:pt x="4212710" y="1092553"/>
                  <a:pt x="4212710" y="1083991"/>
                </a:cubicBezTo>
                <a:cubicBezTo>
                  <a:pt x="4212710" y="1075430"/>
                  <a:pt x="4217085" y="1069203"/>
                  <a:pt x="4225107" y="1069203"/>
                </a:cubicBezTo>
                <a:close/>
                <a:moveTo>
                  <a:pt x="4153295" y="1069203"/>
                </a:moveTo>
                <a:cubicBezTo>
                  <a:pt x="4161078" y="1069203"/>
                  <a:pt x="4168083" y="1075430"/>
                  <a:pt x="4168083" y="1083991"/>
                </a:cubicBezTo>
                <a:cubicBezTo>
                  <a:pt x="4168083" y="1092553"/>
                  <a:pt x="4161078" y="1098780"/>
                  <a:pt x="4153295" y="1098780"/>
                </a:cubicBezTo>
                <a:cubicBezTo>
                  <a:pt x="4144733" y="1098780"/>
                  <a:pt x="4138507" y="1092553"/>
                  <a:pt x="4138507" y="1083991"/>
                </a:cubicBezTo>
                <a:cubicBezTo>
                  <a:pt x="4138507" y="1075430"/>
                  <a:pt x="4144733" y="1069203"/>
                  <a:pt x="4153295" y="1069203"/>
                </a:cubicBezTo>
                <a:close/>
                <a:moveTo>
                  <a:pt x="4082465" y="1069203"/>
                </a:moveTo>
                <a:cubicBezTo>
                  <a:pt x="4090249" y="1069203"/>
                  <a:pt x="4097254" y="1075430"/>
                  <a:pt x="4097254" y="1083991"/>
                </a:cubicBezTo>
                <a:cubicBezTo>
                  <a:pt x="4097254" y="1092553"/>
                  <a:pt x="4090249" y="1098780"/>
                  <a:pt x="4082465" y="1098780"/>
                </a:cubicBezTo>
                <a:cubicBezTo>
                  <a:pt x="4073903" y="1098780"/>
                  <a:pt x="4067676" y="1092553"/>
                  <a:pt x="4067676" y="1083991"/>
                </a:cubicBezTo>
                <a:cubicBezTo>
                  <a:pt x="4067676" y="1075430"/>
                  <a:pt x="4073903" y="1069203"/>
                  <a:pt x="4082465" y="1069203"/>
                </a:cubicBezTo>
                <a:close/>
                <a:moveTo>
                  <a:pt x="4011635" y="1069203"/>
                </a:moveTo>
                <a:cubicBezTo>
                  <a:pt x="4019418" y="1069203"/>
                  <a:pt x="4026423" y="1075430"/>
                  <a:pt x="4026423" y="1083991"/>
                </a:cubicBezTo>
                <a:cubicBezTo>
                  <a:pt x="4026423" y="1092553"/>
                  <a:pt x="4019418" y="1098780"/>
                  <a:pt x="4011635" y="1098780"/>
                </a:cubicBezTo>
                <a:cubicBezTo>
                  <a:pt x="4003073" y="1098780"/>
                  <a:pt x="3996847" y="1092553"/>
                  <a:pt x="3996847" y="1083991"/>
                </a:cubicBezTo>
                <a:cubicBezTo>
                  <a:pt x="3996847" y="1075430"/>
                  <a:pt x="4003073" y="1069203"/>
                  <a:pt x="4011635" y="1069203"/>
                </a:cubicBezTo>
                <a:close/>
                <a:moveTo>
                  <a:pt x="3939871" y="1069203"/>
                </a:moveTo>
                <a:cubicBezTo>
                  <a:pt x="3947893" y="1069203"/>
                  <a:pt x="3952268" y="1075430"/>
                  <a:pt x="3952268" y="1083991"/>
                </a:cubicBezTo>
                <a:cubicBezTo>
                  <a:pt x="3952268" y="1092553"/>
                  <a:pt x="3947893" y="1098780"/>
                  <a:pt x="3939871" y="1098780"/>
                </a:cubicBezTo>
                <a:cubicBezTo>
                  <a:pt x="3932578" y="1098780"/>
                  <a:pt x="3926015" y="1092553"/>
                  <a:pt x="3926015" y="1083991"/>
                </a:cubicBezTo>
                <a:cubicBezTo>
                  <a:pt x="3926015" y="1075430"/>
                  <a:pt x="3932578" y="1069203"/>
                  <a:pt x="3939871" y="1069203"/>
                </a:cubicBezTo>
                <a:close/>
                <a:moveTo>
                  <a:pt x="582439" y="1069203"/>
                </a:moveTo>
                <a:cubicBezTo>
                  <a:pt x="589732" y="1069203"/>
                  <a:pt x="596295" y="1075766"/>
                  <a:pt x="596295" y="1083059"/>
                </a:cubicBezTo>
                <a:cubicBezTo>
                  <a:pt x="596295" y="1089622"/>
                  <a:pt x="589732" y="1095457"/>
                  <a:pt x="582439" y="1095457"/>
                </a:cubicBezTo>
                <a:cubicBezTo>
                  <a:pt x="574416" y="1095457"/>
                  <a:pt x="570041" y="1089622"/>
                  <a:pt x="570041" y="1083059"/>
                </a:cubicBezTo>
                <a:cubicBezTo>
                  <a:pt x="570041" y="1075766"/>
                  <a:pt x="574416" y="1069203"/>
                  <a:pt x="582439" y="1069203"/>
                </a:cubicBezTo>
                <a:close/>
                <a:moveTo>
                  <a:pt x="513628" y="1069203"/>
                </a:moveTo>
                <a:cubicBezTo>
                  <a:pt x="521977" y="1069203"/>
                  <a:pt x="528807" y="1075766"/>
                  <a:pt x="528807" y="1083059"/>
                </a:cubicBezTo>
                <a:cubicBezTo>
                  <a:pt x="528807" y="1089622"/>
                  <a:pt x="521977" y="1095457"/>
                  <a:pt x="513628" y="1095457"/>
                </a:cubicBezTo>
                <a:cubicBezTo>
                  <a:pt x="506040" y="1095457"/>
                  <a:pt x="499209" y="1089622"/>
                  <a:pt x="499209" y="1083059"/>
                </a:cubicBezTo>
                <a:cubicBezTo>
                  <a:pt x="499209" y="1075766"/>
                  <a:pt x="506040" y="1069203"/>
                  <a:pt x="513628" y="1069203"/>
                </a:cubicBezTo>
                <a:close/>
                <a:moveTo>
                  <a:pt x="439795" y="1069203"/>
                </a:moveTo>
                <a:cubicBezTo>
                  <a:pt x="448358" y="1069203"/>
                  <a:pt x="454585" y="1075766"/>
                  <a:pt x="454585" y="1083059"/>
                </a:cubicBezTo>
                <a:cubicBezTo>
                  <a:pt x="454585" y="1089622"/>
                  <a:pt x="448358" y="1095457"/>
                  <a:pt x="439795" y="1095457"/>
                </a:cubicBezTo>
                <a:cubicBezTo>
                  <a:pt x="432012" y="1095457"/>
                  <a:pt x="425007" y="1089622"/>
                  <a:pt x="425007" y="1083059"/>
                </a:cubicBezTo>
                <a:cubicBezTo>
                  <a:pt x="425007" y="1075766"/>
                  <a:pt x="432012" y="1069203"/>
                  <a:pt x="439795" y="1069203"/>
                </a:cubicBezTo>
                <a:close/>
                <a:moveTo>
                  <a:pt x="368965" y="1069203"/>
                </a:moveTo>
                <a:cubicBezTo>
                  <a:pt x="377527" y="1069203"/>
                  <a:pt x="383754" y="1075766"/>
                  <a:pt x="383754" y="1083059"/>
                </a:cubicBezTo>
                <a:cubicBezTo>
                  <a:pt x="383754" y="1089622"/>
                  <a:pt x="377527" y="1095457"/>
                  <a:pt x="368965" y="1095457"/>
                </a:cubicBezTo>
                <a:cubicBezTo>
                  <a:pt x="361182" y="1095457"/>
                  <a:pt x="354177" y="1089622"/>
                  <a:pt x="354177" y="1083059"/>
                </a:cubicBezTo>
                <a:cubicBezTo>
                  <a:pt x="354177" y="1075766"/>
                  <a:pt x="361182" y="1069203"/>
                  <a:pt x="368965" y="1069203"/>
                </a:cubicBezTo>
                <a:close/>
                <a:moveTo>
                  <a:pt x="297201" y="1069203"/>
                </a:moveTo>
                <a:cubicBezTo>
                  <a:pt x="305223" y="1069203"/>
                  <a:pt x="309599" y="1075766"/>
                  <a:pt x="309599" y="1083059"/>
                </a:cubicBezTo>
                <a:cubicBezTo>
                  <a:pt x="309599" y="1089622"/>
                  <a:pt x="305223" y="1095457"/>
                  <a:pt x="297201" y="1095457"/>
                </a:cubicBezTo>
                <a:cubicBezTo>
                  <a:pt x="289909" y="1095457"/>
                  <a:pt x="283346" y="1089622"/>
                  <a:pt x="283346" y="1083059"/>
                </a:cubicBezTo>
                <a:cubicBezTo>
                  <a:pt x="283346" y="1075766"/>
                  <a:pt x="289909" y="1069203"/>
                  <a:pt x="297201" y="1069203"/>
                </a:cubicBezTo>
                <a:close/>
                <a:moveTo>
                  <a:pt x="226372" y="1069203"/>
                </a:moveTo>
                <a:cubicBezTo>
                  <a:pt x="232207" y="1069203"/>
                  <a:pt x="238771" y="1075766"/>
                  <a:pt x="238771" y="1083059"/>
                </a:cubicBezTo>
                <a:cubicBezTo>
                  <a:pt x="238771" y="1089622"/>
                  <a:pt x="232207" y="1095457"/>
                  <a:pt x="226372" y="1095457"/>
                </a:cubicBezTo>
                <a:cubicBezTo>
                  <a:pt x="218350" y="1095457"/>
                  <a:pt x="212516" y="1089622"/>
                  <a:pt x="212516" y="1083059"/>
                </a:cubicBezTo>
                <a:cubicBezTo>
                  <a:pt x="212516" y="1075766"/>
                  <a:pt x="218350" y="1069203"/>
                  <a:pt x="226372" y="1069203"/>
                </a:cubicBezTo>
                <a:close/>
                <a:moveTo>
                  <a:pt x="154079" y="1069203"/>
                </a:moveTo>
                <a:cubicBezTo>
                  <a:pt x="161372" y="1069203"/>
                  <a:pt x="167935" y="1075766"/>
                  <a:pt x="167935" y="1083059"/>
                </a:cubicBezTo>
                <a:cubicBezTo>
                  <a:pt x="167935" y="1089622"/>
                  <a:pt x="161372" y="1095457"/>
                  <a:pt x="154079" y="1095457"/>
                </a:cubicBezTo>
                <a:cubicBezTo>
                  <a:pt x="147516" y="1095457"/>
                  <a:pt x="141682" y="1089622"/>
                  <a:pt x="141682" y="1083059"/>
                </a:cubicBezTo>
                <a:cubicBezTo>
                  <a:pt x="141682" y="1075766"/>
                  <a:pt x="147516" y="1069203"/>
                  <a:pt x="154079" y="1069203"/>
                </a:cubicBezTo>
                <a:close/>
                <a:moveTo>
                  <a:pt x="83249" y="1069203"/>
                </a:moveTo>
                <a:cubicBezTo>
                  <a:pt x="90542" y="1069203"/>
                  <a:pt x="97105" y="1075766"/>
                  <a:pt x="97105" y="1083059"/>
                </a:cubicBezTo>
                <a:cubicBezTo>
                  <a:pt x="97105" y="1089622"/>
                  <a:pt x="90542" y="1095457"/>
                  <a:pt x="83249" y="1095457"/>
                </a:cubicBezTo>
                <a:cubicBezTo>
                  <a:pt x="76686" y="1095457"/>
                  <a:pt x="70852" y="1089622"/>
                  <a:pt x="70852" y="1083059"/>
                </a:cubicBezTo>
                <a:cubicBezTo>
                  <a:pt x="70852" y="1075766"/>
                  <a:pt x="76686" y="1069203"/>
                  <a:pt x="83249" y="1069203"/>
                </a:cubicBezTo>
                <a:close/>
                <a:moveTo>
                  <a:pt x="12014" y="1069203"/>
                </a:moveTo>
                <a:cubicBezTo>
                  <a:pt x="20258" y="1069203"/>
                  <a:pt x="26255" y="1075766"/>
                  <a:pt x="26255" y="1083059"/>
                </a:cubicBezTo>
                <a:cubicBezTo>
                  <a:pt x="26255" y="1091081"/>
                  <a:pt x="20258" y="1095457"/>
                  <a:pt x="12014" y="1095457"/>
                </a:cubicBezTo>
                <a:cubicBezTo>
                  <a:pt x="4518" y="1095457"/>
                  <a:pt x="21" y="1091081"/>
                  <a:pt x="21" y="1083059"/>
                </a:cubicBezTo>
                <a:cubicBezTo>
                  <a:pt x="21" y="1075766"/>
                  <a:pt x="4518" y="1069203"/>
                  <a:pt x="12014" y="1069203"/>
                </a:cubicBezTo>
                <a:close/>
                <a:moveTo>
                  <a:pt x="6724405" y="998371"/>
                </a:moveTo>
                <a:cubicBezTo>
                  <a:pt x="6732427" y="998371"/>
                  <a:pt x="6738261" y="1004205"/>
                  <a:pt x="6738261" y="1010768"/>
                </a:cubicBezTo>
                <a:cubicBezTo>
                  <a:pt x="6738261" y="1018061"/>
                  <a:pt x="6732427" y="1024625"/>
                  <a:pt x="6724405" y="1024625"/>
                </a:cubicBezTo>
                <a:cubicBezTo>
                  <a:pt x="6718571" y="1024625"/>
                  <a:pt x="6712008" y="1018061"/>
                  <a:pt x="6712008" y="1010768"/>
                </a:cubicBezTo>
                <a:cubicBezTo>
                  <a:pt x="6712008" y="1004205"/>
                  <a:pt x="6718571" y="998371"/>
                  <a:pt x="6724405" y="998371"/>
                </a:cubicBezTo>
                <a:close/>
                <a:moveTo>
                  <a:pt x="6653576" y="998371"/>
                </a:moveTo>
                <a:cubicBezTo>
                  <a:pt x="6660869" y="998371"/>
                  <a:pt x="6667432" y="1004205"/>
                  <a:pt x="6667432" y="1010768"/>
                </a:cubicBezTo>
                <a:cubicBezTo>
                  <a:pt x="6667432" y="1018061"/>
                  <a:pt x="6660869" y="1024625"/>
                  <a:pt x="6653576" y="1024625"/>
                </a:cubicBezTo>
                <a:cubicBezTo>
                  <a:pt x="6645554" y="1024625"/>
                  <a:pt x="6641179" y="1018061"/>
                  <a:pt x="6641179" y="1010768"/>
                </a:cubicBezTo>
                <a:cubicBezTo>
                  <a:pt x="6641179" y="1004205"/>
                  <a:pt x="6645554" y="998371"/>
                  <a:pt x="6653576" y="998371"/>
                </a:cubicBezTo>
                <a:close/>
                <a:moveTo>
                  <a:pt x="6581764" y="998371"/>
                </a:moveTo>
                <a:cubicBezTo>
                  <a:pt x="6589547" y="998371"/>
                  <a:pt x="6596552" y="1004205"/>
                  <a:pt x="6596552" y="1010768"/>
                </a:cubicBezTo>
                <a:cubicBezTo>
                  <a:pt x="6596552" y="1018061"/>
                  <a:pt x="6589547" y="1024625"/>
                  <a:pt x="6581764" y="1024625"/>
                </a:cubicBezTo>
                <a:cubicBezTo>
                  <a:pt x="6573202" y="1024625"/>
                  <a:pt x="6566976" y="1018061"/>
                  <a:pt x="6566976" y="1010768"/>
                </a:cubicBezTo>
                <a:cubicBezTo>
                  <a:pt x="6566976" y="1004205"/>
                  <a:pt x="6573202" y="998371"/>
                  <a:pt x="6581764" y="998371"/>
                </a:cubicBezTo>
                <a:close/>
                <a:moveTo>
                  <a:pt x="6510933" y="998371"/>
                </a:moveTo>
                <a:cubicBezTo>
                  <a:pt x="6518717" y="998371"/>
                  <a:pt x="6525722" y="1004205"/>
                  <a:pt x="6525722" y="1010768"/>
                </a:cubicBezTo>
                <a:cubicBezTo>
                  <a:pt x="6525722" y="1018061"/>
                  <a:pt x="6518717" y="1024625"/>
                  <a:pt x="6510933" y="1024625"/>
                </a:cubicBezTo>
                <a:cubicBezTo>
                  <a:pt x="6502371" y="1024625"/>
                  <a:pt x="6496144" y="1018061"/>
                  <a:pt x="6496144" y="1010768"/>
                </a:cubicBezTo>
                <a:cubicBezTo>
                  <a:pt x="6496144" y="1004205"/>
                  <a:pt x="6502371" y="998371"/>
                  <a:pt x="6510933" y="998371"/>
                </a:cubicBezTo>
                <a:close/>
                <a:moveTo>
                  <a:pt x="6440492" y="998371"/>
                </a:moveTo>
                <a:cubicBezTo>
                  <a:pt x="6448081" y="998371"/>
                  <a:pt x="6454911" y="1004205"/>
                  <a:pt x="6454911" y="1010768"/>
                </a:cubicBezTo>
                <a:cubicBezTo>
                  <a:pt x="6454911" y="1018061"/>
                  <a:pt x="6448081" y="1024625"/>
                  <a:pt x="6440492" y="1024625"/>
                </a:cubicBezTo>
                <a:cubicBezTo>
                  <a:pt x="6432145" y="1024625"/>
                  <a:pt x="6425315" y="1018061"/>
                  <a:pt x="6425315" y="1010768"/>
                </a:cubicBezTo>
                <a:cubicBezTo>
                  <a:pt x="6425315" y="1004205"/>
                  <a:pt x="6432145" y="998371"/>
                  <a:pt x="6440492" y="998371"/>
                </a:cubicBezTo>
                <a:close/>
                <a:moveTo>
                  <a:pt x="6368340" y="998371"/>
                </a:moveTo>
                <a:cubicBezTo>
                  <a:pt x="6376362" y="998371"/>
                  <a:pt x="6380737" y="1004205"/>
                  <a:pt x="6380737" y="1010768"/>
                </a:cubicBezTo>
                <a:cubicBezTo>
                  <a:pt x="6380737" y="1018061"/>
                  <a:pt x="6376362" y="1024625"/>
                  <a:pt x="6368340" y="1024625"/>
                </a:cubicBezTo>
                <a:cubicBezTo>
                  <a:pt x="6361047" y="1024625"/>
                  <a:pt x="6354484" y="1018061"/>
                  <a:pt x="6354484" y="1010768"/>
                </a:cubicBezTo>
                <a:cubicBezTo>
                  <a:pt x="6354484" y="1004205"/>
                  <a:pt x="6361047" y="998371"/>
                  <a:pt x="6368340" y="998371"/>
                </a:cubicBezTo>
                <a:close/>
                <a:moveTo>
                  <a:pt x="6297511" y="998371"/>
                </a:moveTo>
                <a:cubicBezTo>
                  <a:pt x="6304074" y="998371"/>
                  <a:pt x="6309908" y="1004205"/>
                  <a:pt x="6309908" y="1010768"/>
                </a:cubicBezTo>
                <a:cubicBezTo>
                  <a:pt x="6309908" y="1018061"/>
                  <a:pt x="6304074" y="1024625"/>
                  <a:pt x="6297511" y="1024625"/>
                </a:cubicBezTo>
                <a:cubicBezTo>
                  <a:pt x="6290218" y="1024625"/>
                  <a:pt x="6283655" y="1018061"/>
                  <a:pt x="6283655" y="1010768"/>
                </a:cubicBezTo>
                <a:cubicBezTo>
                  <a:pt x="6283655" y="1004205"/>
                  <a:pt x="6290218" y="998371"/>
                  <a:pt x="6297511" y="998371"/>
                </a:cubicBezTo>
                <a:close/>
                <a:moveTo>
                  <a:pt x="6226679" y="998371"/>
                </a:moveTo>
                <a:cubicBezTo>
                  <a:pt x="6233242" y="998371"/>
                  <a:pt x="6239076" y="1004205"/>
                  <a:pt x="6239076" y="1010768"/>
                </a:cubicBezTo>
                <a:cubicBezTo>
                  <a:pt x="6239076" y="1018061"/>
                  <a:pt x="6233242" y="1024625"/>
                  <a:pt x="6226679" y="1024625"/>
                </a:cubicBezTo>
                <a:cubicBezTo>
                  <a:pt x="6219386" y="1024625"/>
                  <a:pt x="6212823" y="1018061"/>
                  <a:pt x="6212823" y="1010768"/>
                </a:cubicBezTo>
                <a:cubicBezTo>
                  <a:pt x="6212823" y="1004205"/>
                  <a:pt x="6219386" y="998371"/>
                  <a:pt x="6226679" y="998371"/>
                </a:cubicBezTo>
                <a:close/>
                <a:moveTo>
                  <a:pt x="6154391" y="998371"/>
                </a:moveTo>
                <a:cubicBezTo>
                  <a:pt x="6161684" y="998371"/>
                  <a:pt x="6168247" y="1004205"/>
                  <a:pt x="6168247" y="1010768"/>
                </a:cubicBezTo>
                <a:cubicBezTo>
                  <a:pt x="6168247" y="1018061"/>
                  <a:pt x="6161684" y="1024625"/>
                  <a:pt x="6154391" y="1024625"/>
                </a:cubicBezTo>
                <a:cubicBezTo>
                  <a:pt x="6147828" y="1024625"/>
                  <a:pt x="6141994" y="1018061"/>
                  <a:pt x="6141994" y="1010768"/>
                </a:cubicBezTo>
                <a:cubicBezTo>
                  <a:pt x="6141994" y="1004205"/>
                  <a:pt x="6147828" y="998371"/>
                  <a:pt x="6154391" y="998371"/>
                </a:cubicBezTo>
                <a:close/>
                <a:moveTo>
                  <a:pt x="6083559" y="998371"/>
                </a:moveTo>
                <a:cubicBezTo>
                  <a:pt x="6090852" y="998371"/>
                  <a:pt x="6097415" y="1004205"/>
                  <a:pt x="6097415" y="1010768"/>
                </a:cubicBezTo>
                <a:cubicBezTo>
                  <a:pt x="6097415" y="1018061"/>
                  <a:pt x="6090852" y="1024625"/>
                  <a:pt x="6083559" y="1024625"/>
                </a:cubicBezTo>
                <a:cubicBezTo>
                  <a:pt x="6076996" y="1024625"/>
                  <a:pt x="6071162" y="1018061"/>
                  <a:pt x="6071162" y="1010768"/>
                </a:cubicBezTo>
                <a:cubicBezTo>
                  <a:pt x="6071162" y="1004205"/>
                  <a:pt x="6076996" y="998371"/>
                  <a:pt x="6083559" y="998371"/>
                </a:cubicBezTo>
                <a:close/>
                <a:moveTo>
                  <a:pt x="6009356" y="998371"/>
                </a:moveTo>
                <a:cubicBezTo>
                  <a:pt x="6016649" y="998371"/>
                  <a:pt x="6023212" y="1004205"/>
                  <a:pt x="6023212" y="1010768"/>
                </a:cubicBezTo>
                <a:cubicBezTo>
                  <a:pt x="6023212" y="1018061"/>
                  <a:pt x="6016649" y="1024625"/>
                  <a:pt x="6009356" y="1024625"/>
                </a:cubicBezTo>
                <a:cubicBezTo>
                  <a:pt x="6001334" y="1024625"/>
                  <a:pt x="5996959" y="1018061"/>
                  <a:pt x="5996959" y="1010768"/>
                </a:cubicBezTo>
                <a:cubicBezTo>
                  <a:pt x="5996959" y="1004205"/>
                  <a:pt x="6001334" y="998371"/>
                  <a:pt x="6009356" y="998371"/>
                </a:cubicBezTo>
                <a:close/>
                <a:moveTo>
                  <a:pt x="5940548" y="998371"/>
                </a:moveTo>
                <a:cubicBezTo>
                  <a:pt x="5948896" y="998371"/>
                  <a:pt x="5955726" y="1004205"/>
                  <a:pt x="5955726" y="1010768"/>
                </a:cubicBezTo>
                <a:cubicBezTo>
                  <a:pt x="5955726" y="1018061"/>
                  <a:pt x="5948896" y="1024625"/>
                  <a:pt x="5940548" y="1024625"/>
                </a:cubicBezTo>
                <a:cubicBezTo>
                  <a:pt x="5932960" y="1024625"/>
                  <a:pt x="5926130" y="1018061"/>
                  <a:pt x="5926130" y="1010768"/>
                </a:cubicBezTo>
                <a:cubicBezTo>
                  <a:pt x="5926130" y="1004205"/>
                  <a:pt x="5932960" y="998371"/>
                  <a:pt x="5940548" y="998371"/>
                </a:cubicBezTo>
                <a:close/>
                <a:moveTo>
                  <a:pt x="5870088" y="998371"/>
                </a:moveTo>
                <a:cubicBezTo>
                  <a:pt x="5878650" y="998371"/>
                  <a:pt x="5884877" y="1004205"/>
                  <a:pt x="5884877" y="1010768"/>
                </a:cubicBezTo>
                <a:cubicBezTo>
                  <a:pt x="5884877" y="1018061"/>
                  <a:pt x="5878650" y="1024625"/>
                  <a:pt x="5870088" y="1024625"/>
                </a:cubicBezTo>
                <a:cubicBezTo>
                  <a:pt x="5862304" y="1024625"/>
                  <a:pt x="5855299" y="1018061"/>
                  <a:pt x="5855299" y="1010768"/>
                </a:cubicBezTo>
                <a:cubicBezTo>
                  <a:pt x="5855299" y="1004205"/>
                  <a:pt x="5862304" y="998371"/>
                  <a:pt x="5870088" y="998371"/>
                </a:cubicBezTo>
                <a:close/>
                <a:moveTo>
                  <a:pt x="5799257" y="998371"/>
                </a:moveTo>
                <a:cubicBezTo>
                  <a:pt x="5807819" y="998371"/>
                  <a:pt x="5814045" y="1004205"/>
                  <a:pt x="5814045" y="1010768"/>
                </a:cubicBezTo>
                <a:cubicBezTo>
                  <a:pt x="5814045" y="1018061"/>
                  <a:pt x="5807819" y="1024625"/>
                  <a:pt x="5799257" y="1024625"/>
                </a:cubicBezTo>
                <a:cubicBezTo>
                  <a:pt x="5791474" y="1024625"/>
                  <a:pt x="5784469" y="1018061"/>
                  <a:pt x="5784469" y="1010768"/>
                </a:cubicBezTo>
                <a:cubicBezTo>
                  <a:pt x="5784469" y="1004205"/>
                  <a:pt x="5791474" y="998371"/>
                  <a:pt x="5799257" y="998371"/>
                </a:cubicBezTo>
                <a:close/>
                <a:moveTo>
                  <a:pt x="5724122" y="998371"/>
                </a:moveTo>
                <a:cubicBezTo>
                  <a:pt x="5730685" y="998371"/>
                  <a:pt x="5736519" y="1004205"/>
                  <a:pt x="5736519" y="1010768"/>
                </a:cubicBezTo>
                <a:cubicBezTo>
                  <a:pt x="5736519" y="1018061"/>
                  <a:pt x="5730685" y="1024625"/>
                  <a:pt x="5724122" y="1024625"/>
                </a:cubicBezTo>
                <a:cubicBezTo>
                  <a:pt x="5716100" y="1024625"/>
                  <a:pt x="5710266" y="1018061"/>
                  <a:pt x="5710266" y="1010768"/>
                </a:cubicBezTo>
                <a:cubicBezTo>
                  <a:pt x="5710266" y="1004205"/>
                  <a:pt x="5716100" y="998371"/>
                  <a:pt x="5724122" y="998371"/>
                </a:cubicBezTo>
                <a:close/>
                <a:moveTo>
                  <a:pt x="5653291" y="998371"/>
                </a:moveTo>
                <a:cubicBezTo>
                  <a:pt x="5659125" y="998371"/>
                  <a:pt x="5665688" y="1004205"/>
                  <a:pt x="5665688" y="1012227"/>
                </a:cubicBezTo>
                <a:cubicBezTo>
                  <a:pt x="5665688" y="1018061"/>
                  <a:pt x="5659125" y="1024625"/>
                  <a:pt x="5653291" y="1024625"/>
                </a:cubicBezTo>
                <a:cubicBezTo>
                  <a:pt x="5645269" y="1024625"/>
                  <a:pt x="5639435" y="1018061"/>
                  <a:pt x="5639435" y="1012227"/>
                </a:cubicBezTo>
                <a:cubicBezTo>
                  <a:pt x="5639435" y="1004205"/>
                  <a:pt x="5645269" y="998371"/>
                  <a:pt x="5653291" y="998371"/>
                </a:cubicBezTo>
                <a:close/>
                <a:moveTo>
                  <a:pt x="5581002" y="998371"/>
                </a:moveTo>
                <a:cubicBezTo>
                  <a:pt x="5588295" y="998371"/>
                  <a:pt x="5594858" y="1004205"/>
                  <a:pt x="5594858" y="1012227"/>
                </a:cubicBezTo>
                <a:cubicBezTo>
                  <a:pt x="5594858" y="1018061"/>
                  <a:pt x="5588295" y="1024625"/>
                  <a:pt x="5581002" y="1024625"/>
                </a:cubicBezTo>
                <a:cubicBezTo>
                  <a:pt x="5574439" y="1024625"/>
                  <a:pt x="5568605" y="1018061"/>
                  <a:pt x="5568605" y="1012227"/>
                </a:cubicBezTo>
                <a:cubicBezTo>
                  <a:pt x="5568605" y="1004205"/>
                  <a:pt x="5574439" y="998371"/>
                  <a:pt x="5581002" y="998371"/>
                </a:cubicBezTo>
                <a:close/>
                <a:moveTo>
                  <a:pt x="5510171" y="998371"/>
                </a:moveTo>
                <a:cubicBezTo>
                  <a:pt x="5517464" y="998371"/>
                  <a:pt x="5524027" y="1004205"/>
                  <a:pt x="5524027" y="1012227"/>
                </a:cubicBezTo>
                <a:cubicBezTo>
                  <a:pt x="5524027" y="1018061"/>
                  <a:pt x="5517464" y="1024625"/>
                  <a:pt x="5510171" y="1024625"/>
                </a:cubicBezTo>
                <a:cubicBezTo>
                  <a:pt x="5503608" y="1024625"/>
                  <a:pt x="5497774" y="1018061"/>
                  <a:pt x="5497774" y="1012227"/>
                </a:cubicBezTo>
                <a:cubicBezTo>
                  <a:pt x="5497774" y="1004205"/>
                  <a:pt x="5503608" y="998371"/>
                  <a:pt x="5510171" y="998371"/>
                </a:cubicBezTo>
                <a:close/>
                <a:moveTo>
                  <a:pt x="5438937" y="998371"/>
                </a:moveTo>
                <a:cubicBezTo>
                  <a:pt x="5447182" y="998371"/>
                  <a:pt x="5453178" y="1004205"/>
                  <a:pt x="5453178" y="1012227"/>
                </a:cubicBezTo>
                <a:cubicBezTo>
                  <a:pt x="5453178" y="1018061"/>
                  <a:pt x="5447182" y="1024625"/>
                  <a:pt x="5438937" y="1024625"/>
                </a:cubicBezTo>
                <a:cubicBezTo>
                  <a:pt x="5431442" y="1024625"/>
                  <a:pt x="5426945" y="1018061"/>
                  <a:pt x="5426945" y="1012227"/>
                </a:cubicBezTo>
                <a:cubicBezTo>
                  <a:pt x="5426945" y="1004205"/>
                  <a:pt x="5431442" y="998371"/>
                  <a:pt x="5438937" y="998371"/>
                </a:cubicBezTo>
                <a:close/>
                <a:moveTo>
                  <a:pt x="5367530" y="998371"/>
                </a:moveTo>
                <a:cubicBezTo>
                  <a:pt x="5376092" y="998371"/>
                  <a:pt x="5382318" y="1004205"/>
                  <a:pt x="5382318" y="1012227"/>
                </a:cubicBezTo>
                <a:cubicBezTo>
                  <a:pt x="5382318" y="1018061"/>
                  <a:pt x="5376092" y="1024625"/>
                  <a:pt x="5367530" y="1024625"/>
                </a:cubicBezTo>
                <a:cubicBezTo>
                  <a:pt x="5359747" y="1024625"/>
                  <a:pt x="5352742" y="1018061"/>
                  <a:pt x="5352742" y="1012227"/>
                </a:cubicBezTo>
                <a:cubicBezTo>
                  <a:pt x="5352742" y="1004205"/>
                  <a:pt x="5359747" y="998371"/>
                  <a:pt x="5367530" y="998371"/>
                </a:cubicBezTo>
                <a:close/>
                <a:moveTo>
                  <a:pt x="5296699" y="998371"/>
                </a:moveTo>
                <a:cubicBezTo>
                  <a:pt x="5305261" y="998371"/>
                  <a:pt x="5311488" y="1004205"/>
                  <a:pt x="5311488" y="1012227"/>
                </a:cubicBezTo>
                <a:cubicBezTo>
                  <a:pt x="5311488" y="1018061"/>
                  <a:pt x="5305261" y="1024625"/>
                  <a:pt x="5296699" y="1024625"/>
                </a:cubicBezTo>
                <a:cubicBezTo>
                  <a:pt x="5288915" y="1024625"/>
                  <a:pt x="5281910" y="1018061"/>
                  <a:pt x="5281910" y="1012227"/>
                </a:cubicBezTo>
                <a:cubicBezTo>
                  <a:pt x="5281910" y="1004205"/>
                  <a:pt x="5288915" y="998371"/>
                  <a:pt x="5296699" y="998371"/>
                </a:cubicBezTo>
                <a:close/>
                <a:moveTo>
                  <a:pt x="5225869" y="998371"/>
                </a:moveTo>
                <a:cubicBezTo>
                  <a:pt x="5234431" y="998371"/>
                  <a:pt x="5240657" y="1004205"/>
                  <a:pt x="5240657" y="1012227"/>
                </a:cubicBezTo>
                <a:cubicBezTo>
                  <a:pt x="5240657" y="1018061"/>
                  <a:pt x="5234431" y="1024625"/>
                  <a:pt x="5225869" y="1024625"/>
                </a:cubicBezTo>
                <a:cubicBezTo>
                  <a:pt x="5217307" y="1024625"/>
                  <a:pt x="5211081" y="1018061"/>
                  <a:pt x="5211081" y="1012227"/>
                </a:cubicBezTo>
                <a:cubicBezTo>
                  <a:pt x="5211081" y="1004205"/>
                  <a:pt x="5217307" y="998371"/>
                  <a:pt x="5225869" y="998371"/>
                </a:cubicBezTo>
                <a:close/>
                <a:moveTo>
                  <a:pt x="5154105" y="998371"/>
                </a:moveTo>
                <a:cubicBezTo>
                  <a:pt x="5162127" y="998371"/>
                  <a:pt x="5166502" y="1004205"/>
                  <a:pt x="5166502" y="1012227"/>
                </a:cubicBezTo>
                <a:cubicBezTo>
                  <a:pt x="5166502" y="1018061"/>
                  <a:pt x="5162127" y="1024625"/>
                  <a:pt x="5154105" y="1024625"/>
                </a:cubicBezTo>
                <a:cubicBezTo>
                  <a:pt x="5146083" y="1024625"/>
                  <a:pt x="5140249" y="1018061"/>
                  <a:pt x="5140249" y="1012227"/>
                </a:cubicBezTo>
                <a:cubicBezTo>
                  <a:pt x="5140249" y="1004205"/>
                  <a:pt x="5146083" y="998371"/>
                  <a:pt x="5154105" y="998371"/>
                </a:cubicBezTo>
                <a:close/>
                <a:moveTo>
                  <a:pt x="5083276" y="998371"/>
                </a:moveTo>
                <a:cubicBezTo>
                  <a:pt x="5089110" y="998371"/>
                  <a:pt x="5095673" y="1004205"/>
                  <a:pt x="5095673" y="1012227"/>
                </a:cubicBezTo>
                <a:cubicBezTo>
                  <a:pt x="5095673" y="1018061"/>
                  <a:pt x="5089110" y="1024625"/>
                  <a:pt x="5083276" y="1024625"/>
                </a:cubicBezTo>
                <a:cubicBezTo>
                  <a:pt x="5075254" y="1024625"/>
                  <a:pt x="5069420" y="1018061"/>
                  <a:pt x="5069420" y="1012227"/>
                </a:cubicBezTo>
                <a:cubicBezTo>
                  <a:pt x="5069420" y="1004205"/>
                  <a:pt x="5075254" y="998371"/>
                  <a:pt x="5083276" y="998371"/>
                </a:cubicBezTo>
                <a:close/>
                <a:moveTo>
                  <a:pt x="5012445" y="998371"/>
                </a:moveTo>
                <a:cubicBezTo>
                  <a:pt x="5018279" y="998371"/>
                  <a:pt x="5024842" y="1004205"/>
                  <a:pt x="5024842" y="1012227"/>
                </a:cubicBezTo>
                <a:cubicBezTo>
                  <a:pt x="5024842" y="1018061"/>
                  <a:pt x="5018279" y="1024625"/>
                  <a:pt x="5012445" y="1024625"/>
                </a:cubicBezTo>
                <a:cubicBezTo>
                  <a:pt x="5004423" y="1024625"/>
                  <a:pt x="4998589" y="1018061"/>
                  <a:pt x="4998589" y="1012227"/>
                </a:cubicBezTo>
                <a:cubicBezTo>
                  <a:pt x="4998589" y="1004205"/>
                  <a:pt x="5004423" y="998371"/>
                  <a:pt x="5012445" y="998371"/>
                </a:cubicBezTo>
                <a:close/>
                <a:moveTo>
                  <a:pt x="4940157" y="998371"/>
                </a:moveTo>
                <a:cubicBezTo>
                  <a:pt x="4948179" y="998371"/>
                  <a:pt x="4954013" y="1004205"/>
                  <a:pt x="4954013" y="1012227"/>
                </a:cubicBezTo>
                <a:cubicBezTo>
                  <a:pt x="4954013" y="1018061"/>
                  <a:pt x="4948179" y="1024625"/>
                  <a:pt x="4940157" y="1024625"/>
                </a:cubicBezTo>
                <a:cubicBezTo>
                  <a:pt x="4934323" y="1024625"/>
                  <a:pt x="4927760" y="1018061"/>
                  <a:pt x="4927760" y="1012227"/>
                </a:cubicBezTo>
                <a:cubicBezTo>
                  <a:pt x="4927760" y="1004205"/>
                  <a:pt x="4934323" y="998371"/>
                  <a:pt x="4940157" y="998371"/>
                </a:cubicBezTo>
                <a:close/>
                <a:moveTo>
                  <a:pt x="4865953" y="998371"/>
                </a:moveTo>
                <a:cubicBezTo>
                  <a:pt x="4873975" y="998371"/>
                  <a:pt x="4879809" y="1004205"/>
                  <a:pt x="4879809" y="1012227"/>
                </a:cubicBezTo>
                <a:cubicBezTo>
                  <a:pt x="4879809" y="1018061"/>
                  <a:pt x="4873975" y="1024625"/>
                  <a:pt x="4865953" y="1024625"/>
                </a:cubicBezTo>
                <a:cubicBezTo>
                  <a:pt x="4860119" y="1024625"/>
                  <a:pt x="4853556" y="1018061"/>
                  <a:pt x="4853556" y="1012227"/>
                </a:cubicBezTo>
                <a:cubicBezTo>
                  <a:pt x="4853556" y="1004205"/>
                  <a:pt x="4860119" y="998371"/>
                  <a:pt x="4865953" y="998371"/>
                </a:cubicBezTo>
                <a:close/>
                <a:moveTo>
                  <a:pt x="4797514" y="998371"/>
                </a:moveTo>
                <a:cubicBezTo>
                  <a:pt x="4806076" y="998371"/>
                  <a:pt x="4812303" y="1004205"/>
                  <a:pt x="4812303" y="1012227"/>
                </a:cubicBezTo>
                <a:cubicBezTo>
                  <a:pt x="4812303" y="1018061"/>
                  <a:pt x="4806076" y="1024625"/>
                  <a:pt x="4797514" y="1024625"/>
                </a:cubicBezTo>
                <a:cubicBezTo>
                  <a:pt x="4789730" y="1024625"/>
                  <a:pt x="4784282" y="1018061"/>
                  <a:pt x="4782725" y="1012227"/>
                </a:cubicBezTo>
                <a:cubicBezTo>
                  <a:pt x="4782725" y="1004205"/>
                  <a:pt x="4789730" y="998371"/>
                  <a:pt x="4797514" y="998371"/>
                </a:cubicBezTo>
                <a:close/>
                <a:moveTo>
                  <a:pt x="4726684" y="998371"/>
                </a:moveTo>
                <a:cubicBezTo>
                  <a:pt x="4735246" y="998371"/>
                  <a:pt x="4741472" y="1004205"/>
                  <a:pt x="4741472" y="1012227"/>
                </a:cubicBezTo>
                <a:cubicBezTo>
                  <a:pt x="4741472" y="1018061"/>
                  <a:pt x="4735246" y="1024625"/>
                  <a:pt x="4726684" y="1024625"/>
                </a:cubicBezTo>
                <a:cubicBezTo>
                  <a:pt x="4718122" y="1024625"/>
                  <a:pt x="4711896" y="1018061"/>
                  <a:pt x="4711896" y="1012227"/>
                </a:cubicBezTo>
                <a:cubicBezTo>
                  <a:pt x="4711896" y="1004205"/>
                  <a:pt x="4718122" y="998371"/>
                  <a:pt x="4726684" y="998371"/>
                </a:cubicBezTo>
                <a:close/>
                <a:moveTo>
                  <a:pt x="4655853" y="998371"/>
                </a:moveTo>
                <a:cubicBezTo>
                  <a:pt x="4663637" y="998371"/>
                  <a:pt x="4670642" y="1004205"/>
                  <a:pt x="4670642" y="1012227"/>
                </a:cubicBezTo>
                <a:cubicBezTo>
                  <a:pt x="4670642" y="1018061"/>
                  <a:pt x="4663637" y="1024625"/>
                  <a:pt x="4655853" y="1024625"/>
                </a:cubicBezTo>
                <a:cubicBezTo>
                  <a:pt x="4647291" y="1024625"/>
                  <a:pt x="4641064" y="1018061"/>
                  <a:pt x="4641064" y="1012227"/>
                </a:cubicBezTo>
                <a:cubicBezTo>
                  <a:pt x="4641064" y="1004205"/>
                  <a:pt x="4647291" y="998371"/>
                  <a:pt x="4655853" y="998371"/>
                </a:cubicBezTo>
                <a:close/>
                <a:moveTo>
                  <a:pt x="4584091" y="998371"/>
                </a:moveTo>
                <a:cubicBezTo>
                  <a:pt x="4591384" y="998371"/>
                  <a:pt x="4596488" y="1004205"/>
                  <a:pt x="4596488" y="1012227"/>
                </a:cubicBezTo>
                <a:cubicBezTo>
                  <a:pt x="4596488" y="1018061"/>
                  <a:pt x="4591384" y="1024625"/>
                  <a:pt x="4584091" y="1024625"/>
                </a:cubicBezTo>
                <a:cubicBezTo>
                  <a:pt x="4576069" y="1024625"/>
                  <a:pt x="4570235" y="1018061"/>
                  <a:pt x="4570235" y="1012227"/>
                </a:cubicBezTo>
                <a:cubicBezTo>
                  <a:pt x="4570235" y="1004205"/>
                  <a:pt x="4576069" y="998371"/>
                  <a:pt x="4584091" y="998371"/>
                </a:cubicBezTo>
                <a:close/>
                <a:moveTo>
                  <a:pt x="4513260" y="998371"/>
                </a:moveTo>
                <a:cubicBezTo>
                  <a:pt x="4519094" y="998371"/>
                  <a:pt x="4525657" y="1004205"/>
                  <a:pt x="4525657" y="1012227"/>
                </a:cubicBezTo>
                <a:cubicBezTo>
                  <a:pt x="4525657" y="1019520"/>
                  <a:pt x="4519094" y="1024625"/>
                  <a:pt x="4513260" y="1024625"/>
                </a:cubicBezTo>
                <a:cubicBezTo>
                  <a:pt x="4505238" y="1024625"/>
                  <a:pt x="4499404" y="1019520"/>
                  <a:pt x="4499404" y="1012227"/>
                </a:cubicBezTo>
                <a:cubicBezTo>
                  <a:pt x="4499404" y="1004205"/>
                  <a:pt x="4505238" y="998371"/>
                  <a:pt x="4513260" y="998371"/>
                </a:cubicBezTo>
                <a:close/>
                <a:moveTo>
                  <a:pt x="4439056" y="998371"/>
                </a:moveTo>
                <a:cubicBezTo>
                  <a:pt x="4445619" y="998371"/>
                  <a:pt x="4451453" y="1004205"/>
                  <a:pt x="4451453" y="1012227"/>
                </a:cubicBezTo>
                <a:cubicBezTo>
                  <a:pt x="4451453" y="1019520"/>
                  <a:pt x="4445619" y="1024625"/>
                  <a:pt x="4439056" y="1024625"/>
                </a:cubicBezTo>
                <a:cubicBezTo>
                  <a:pt x="4431763" y="1024625"/>
                  <a:pt x="4425200" y="1019520"/>
                  <a:pt x="4425200" y="1012227"/>
                </a:cubicBezTo>
                <a:cubicBezTo>
                  <a:pt x="4425200" y="1004205"/>
                  <a:pt x="4431763" y="998371"/>
                  <a:pt x="4439056" y="998371"/>
                </a:cubicBezTo>
                <a:close/>
                <a:moveTo>
                  <a:pt x="4366768" y="998371"/>
                </a:moveTo>
                <a:cubicBezTo>
                  <a:pt x="4374790" y="998371"/>
                  <a:pt x="4380624" y="1004205"/>
                  <a:pt x="4380624" y="1012227"/>
                </a:cubicBezTo>
                <a:cubicBezTo>
                  <a:pt x="4380624" y="1019520"/>
                  <a:pt x="4374790" y="1024625"/>
                  <a:pt x="4366768" y="1024625"/>
                </a:cubicBezTo>
                <a:cubicBezTo>
                  <a:pt x="4360934" y="1024625"/>
                  <a:pt x="4354371" y="1019520"/>
                  <a:pt x="4354371" y="1012227"/>
                </a:cubicBezTo>
                <a:cubicBezTo>
                  <a:pt x="4354371" y="1004205"/>
                  <a:pt x="4360934" y="998371"/>
                  <a:pt x="4366768" y="998371"/>
                </a:cubicBezTo>
                <a:close/>
                <a:moveTo>
                  <a:pt x="4295937" y="998371"/>
                </a:moveTo>
                <a:cubicBezTo>
                  <a:pt x="4303959" y="998371"/>
                  <a:pt x="4309793" y="1004205"/>
                  <a:pt x="4309793" y="1012227"/>
                </a:cubicBezTo>
                <a:cubicBezTo>
                  <a:pt x="4309793" y="1019520"/>
                  <a:pt x="4303959" y="1024625"/>
                  <a:pt x="4295937" y="1024625"/>
                </a:cubicBezTo>
                <a:cubicBezTo>
                  <a:pt x="4290103" y="1024625"/>
                  <a:pt x="4283540" y="1019520"/>
                  <a:pt x="4283540" y="1012227"/>
                </a:cubicBezTo>
                <a:cubicBezTo>
                  <a:pt x="4283540" y="1004205"/>
                  <a:pt x="4290103" y="998371"/>
                  <a:pt x="4295937" y="998371"/>
                </a:cubicBezTo>
                <a:close/>
                <a:moveTo>
                  <a:pt x="4225107" y="998371"/>
                </a:moveTo>
                <a:cubicBezTo>
                  <a:pt x="4233129" y="998371"/>
                  <a:pt x="4238963" y="1004205"/>
                  <a:pt x="4238963" y="1012227"/>
                </a:cubicBezTo>
                <a:cubicBezTo>
                  <a:pt x="4238963" y="1019520"/>
                  <a:pt x="4233129" y="1024625"/>
                  <a:pt x="4225107" y="1024625"/>
                </a:cubicBezTo>
                <a:cubicBezTo>
                  <a:pt x="4217085" y="1024625"/>
                  <a:pt x="4212710" y="1019520"/>
                  <a:pt x="4212710" y="1012227"/>
                </a:cubicBezTo>
                <a:cubicBezTo>
                  <a:pt x="4212710" y="1004205"/>
                  <a:pt x="4217085" y="998371"/>
                  <a:pt x="4225107" y="998371"/>
                </a:cubicBezTo>
                <a:close/>
                <a:moveTo>
                  <a:pt x="4153295" y="998371"/>
                </a:moveTo>
                <a:cubicBezTo>
                  <a:pt x="4161078" y="998371"/>
                  <a:pt x="4168083" y="1004205"/>
                  <a:pt x="4168083" y="1012227"/>
                </a:cubicBezTo>
                <a:cubicBezTo>
                  <a:pt x="4168083" y="1019520"/>
                  <a:pt x="4161078" y="1024625"/>
                  <a:pt x="4153295" y="1024625"/>
                </a:cubicBezTo>
                <a:cubicBezTo>
                  <a:pt x="4144733" y="1024625"/>
                  <a:pt x="4138507" y="1019520"/>
                  <a:pt x="4138507" y="1012227"/>
                </a:cubicBezTo>
                <a:cubicBezTo>
                  <a:pt x="4138507" y="1004205"/>
                  <a:pt x="4144733" y="998371"/>
                  <a:pt x="4153295" y="998371"/>
                </a:cubicBezTo>
                <a:close/>
                <a:moveTo>
                  <a:pt x="4082465" y="998371"/>
                </a:moveTo>
                <a:cubicBezTo>
                  <a:pt x="4090249" y="998371"/>
                  <a:pt x="4097254" y="1004205"/>
                  <a:pt x="4097254" y="1012227"/>
                </a:cubicBezTo>
                <a:cubicBezTo>
                  <a:pt x="4097254" y="1019520"/>
                  <a:pt x="4090249" y="1024625"/>
                  <a:pt x="4082465" y="1024625"/>
                </a:cubicBezTo>
                <a:cubicBezTo>
                  <a:pt x="4073903" y="1024625"/>
                  <a:pt x="4067676" y="1019520"/>
                  <a:pt x="4067676" y="1012227"/>
                </a:cubicBezTo>
                <a:cubicBezTo>
                  <a:pt x="4067676" y="1004205"/>
                  <a:pt x="4073903" y="998371"/>
                  <a:pt x="4082465" y="998371"/>
                </a:cubicBezTo>
                <a:close/>
                <a:moveTo>
                  <a:pt x="4011635" y="998371"/>
                </a:moveTo>
                <a:cubicBezTo>
                  <a:pt x="4019418" y="998371"/>
                  <a:pt x="4026423" y="1004205"/>
                  <a:pt x="4026423" y="1012227"/>
                </a:cubicBezTo>
                <a:cubicBezTo>
                  <a:pt x="4026423" y="1019520"/>
                  <a:pt x="4019418" y="1024625"/>
                  <a:pt x="4011635" y="1024625"/>
                </a:cubicBezTo>
                <a:cubicBezTo>
                  <a:pt x="4003073" y="1024625"/>
                  <a:pt x="3996847" y="1019520"/>
                  <a:pt x="3996847" y="1012227"/>
                </a:cubicBezTo>
                <a:cubicBezTo>
                  <a:pt x="3996847" y="1004205"/>
                  <a:pt x="4003073" y="998371"/>
                  <a:pt x="4011635" y="998371"/>
                </a:cubicBezTo>
                <a:close/>
                <a:moveTo>
                  <a:pt x="3939871" y="998371"/>
                </a:moveTo>
                <a:cubicBezTo>
                  <a:pt x="3947893" y="998371"/>
                  <a:pt x="3952268" y="1004205"/>
                  <a:pt x="3952268" y="1012227"/>
                </a:cubicBezTo>
                <a:cubicBezTo>
                  <a:pt x="3952268" y="1019520"/>
                  <a:pt x="3947893" y="1024625"/>
                  <a:pt x="3939871" y="1024625"/>
                </a:cubicBezTo>
                <a:cubicBezTo>
                  <a:pt x="3932578" y="1024625"/>
                  <a:pt x="3926015" y="1019520"/>
                  <a:pt x="3926015" y="1012227"/>
                </a:cubicBezTo>
                <a:cubicBezTo>
                  <a:pt x="3926015" y="1004205"/>
                  <a:pt x="3932578" y="998371"/>
                  <a:pt x="3939871" y="998371"/>
                </a:cubicBezTo>
                <a:close/>
                <a:moveTo>
                  <a:pt x="3869042" y="998371"/>
                </a:moveTo>
                <a:cubicBezTo>
                  <a:pt x="3875605" y="998371"/>
                  <a:pt x="3881439" y="1004598"/>
                  <a:pt x="3881439" y="1013160"/>
                </a:cubicBezTo>
                <a:cubicBezTo>
                  <a:pt x="3881439" y="1020944"/>
                  <a:pt x="3875605" y="1027949"/>
                  <a:pt x="3869042" y="1027949"/>
                </a:cubicBezTo>
                <a:cubicBezTo>
                  <a:pt x="3861749" y="1027949"/>
                  <a:pt x="3855186" y="1020944"/>
                  <a:pt x="3855186" y="1013160"/>
                </a:cubicBezTo>
                <a:cubicBezTo>
                  <a:pt x="3855186" y="1004598"/>
                  <a:pt x="3861749" y="998371"/>
                  <a:pt x="3869042" y="998371"/>
                </a:cubicBezTo>
                <a:close/>
                <a:moveTo>
                  <a:pt x="3798211" y="998371"/>
                </a:moveTo>
                <a:cubicBezTo>
                  <a:pt x="3804774" y="998371"/>
                  <a:pt x="3810608" y="1004598"/>
                  <a:pt x="3810608" y="1013160"/>
                </a:cubicBezTo>
                <a:cubicBezTo>
                  <a:pt x="3810608" y="1020944"/>
                  <a:pt x="3804774" y="1027949"/>
                  <a:pt x="3798211" y="1027949"/>
                </a:cubicBezTo>
                <a:cubicBezTo>
                  <a:pt x="3790918" y="1027949"/>
                  <a:pt x="3784355" y="1020944"/>
                  <a:pt x="3784355" y="1013160"/>
                </a:cubicBezTo>
                <a:cubicBezTo>
                  <a:pt x="3784355" y="1004598"/>
                  <a:pt x="3790918" y="998371"/>
                  <a:pt x="3798211" y="998371"/>
                </a:cubicBezTo>
                <a:close/>
                <a:moveTo>
                  <a:pt x="3725922" y="998371"/>
                </a:moveTo>
                <a:cubicBezTo>
                  <a:pt x="3733944" y="998371"/>
                  <a:pt x="3739778" y="1004598"/>
                  <a:pt x="3739778" y="1013160"/>
                </a:cubicBezTo>
                <a:cubicBezTo>
                  <a:pt x="3739778" y="1020944"/>
                  <a:pt x="3733944" y="1027949"/>
                  <a:pt x="3725922" y="1027949"/>
                </a:cubicBezTo>
                <a:cubicBezTo>
                  <a:pt x="3719359" y="1027949"/>
                  <a:pt x="3713525" y="1020944"/>
                  <a:pt x="3713525" y="1013160"/>
                </a:cubicBezTo>
                <a:cubicBezTo>
                  <a:pt x="3713525" y="1004598"/>
                  <a:pt x="3719359" y="998371"/>
                  <a:pt x="3725922" y="998371"/>
                </a:cubicBezTo>
                <a:close/>
                <a:moveTo>
                  <a:pt x="724105" y="998371"/>
                </a:moveTo>
                <a:cubicBezTo>
                  <a:pt x="731398" y="998371"/>
                  <a:pt x="737962" y="1004205"/>
                  <a:pt x="737962" y="1010768"/>
                </a:cubicBezTo>
                <a:cubicBezTo>
                  <a:pt x="737962" y="1018061"/>
                  <a:pt x="731398" y="1024625"/>
                  <a:pt x="724105" y="1024625"/>
                </a:cubicBezTo>
                <a:cubicBezTo>
                  <a:pt x="717541" y="1024625"/>
                  <a:pt x="711707" y="1018061"/>
                  <a:pt x="711707" y="1010768"/>
                </a:cubicBezTo>
                <a:cubicBezTo>
                  <a:pt x="711707" y="1004205"/>
                  <a:pt x="717541" y="998371"/>
                  <a:pt x="724105" y="998371"/>
                </a:cubicBezTo>
                <a:close/>
                <a:moveTo>
                  <a:pt x="653274" y="998371"/>
                </a:moveTo>
                <a:cubicBezTo>
                  <a:pt x="660567" y="998371"/>
                  <a:pt x="667129" y="1004205"/>
                  <a:pt x="667129" y="1010768"/>
                </a:cubicBezTo>
                <a:cubicBezTo>
                  <a:pt x="667129" y="1018061"/>
                  <a:pt x="660567" y="1024625"/>
                  <a:pt x="653274" y="1024625"/>
                </a:cubicBezTo>
                <a:cubicBezTo>
                  <a:pt x="646711" y="1024625"/>
                  <a:pt x="640877" y="1018061"/>
                  <a:pt x="640877" y="1010768"/>
                </a:cubicBezTo>
                <a:cubicBezTo>
                  <a:pt x="640877" y="1004205"/>
                  <a:pt x="646711" y="998371"/>
                  <a:pt x="653274" y="998371"/>
                </a:cubicBezTo>
                <a:close/>
                <a:moveTo>
                  <a:pt x="582446" y="998371"/>
                </a:moveTo>
                <a:cubicBezTo>
                  <a:pt x="589738" y="998371"/>
                  <a:pt x="596301" y="1004205"/>
                  <a:pt x="596301" y="1010768"/>
                </a:cubicBezTo>
                <a:cubicBezTo>
                  <a:pt x="596301" y="1018061"/>
                  <a:pt x="589738" y="1024625"/>
                  <a:pt x="582446" y="1024625"/>
                </a:cubicBezTo>
                <a:cubicBezTo>
                  <a:pt x="574423" y="1024625"/>
                  <a:pt x="570047" y="1018061"/>
                  <a:pt x="570047" y="1010768"/>
                </a:cubicBezTo>
                <a:cubicBezTo>
                  <a:pt x="570047" y="1004205"/>
                  <a:pt x="574423" y="998371"/>
                  <a:pt x="582446" y="998371"/>
                </a:cubicBezTo>
                <a:close/>
                <a:moveTo>
                  <a:pt x="513636" y="998371"/>
                </a:moveTo>
                <a:cubicBezTo>
                  <a:pt x="521983" y="998371"/>
                  <a:pt x="528813" y="1004205"/>
                  <a:pt x="528813" y="1010768"/>
                </a:cubicBezTo>
                <a:cubicBezTo>
                  <a:pt x="528813" y="1018061"/>
                  <a:pt x="521983" y="1024625"/>
                  <a:pt x="513636" y="1024625"/>
                </a:cubicBezTo>
                <a:cubicBezTo>
                  <a:pt x="506046" y="1024625"/>
                  <a:pt x="499216" y="1018061"/>
                  <a:pt x="499216" y="1010768"/>
                </a:cubicBezTo>
                <a:cubicBezTo>
                  <a:pt x="499216" y="1004205"/>
                  <a:pt x="506046" y="998371"/>
                  <a:pt x="513636" y="998371"/>
                </a:cubicBezTo>
                <a:close/>
                <a:moveTo>
                  <a:pt x="439802" y="998371"/>
                </a:moveTo>
                <a:cubicBezTo>
                  <a:pt x="448365" y="998371"/>
                  <a:pt x="454592" y="1004205"/>
                  <a:pt x="454592" y="1010768"/>
                </a:cubicBezTo>
                <a:cubicBezTo>
                  <a:pt x="454592" y="1018061"/>
                  <a:pt x="448365" y="1024625"/>
                  <a:pt x="439802" y="1024625"/>
                </a:cubicBezTo>
                <a:cubicBezTo>
                  <a:pt x="432019" y="1024625"/>
                  <a:pt x="425014" y="1018061"/>
                  <a:pt x="425014" y="1010768"/>
                </a:cubicBezTo>
                <a:cubicBezTo>
                  <a:pt x="425014" y="1004205"/>
                  <a:pt x="432019" y="998371"/>
                  <a:pt x="439802" y="998371"/>
                </a:cubicBezTo>
                <a:close/>
                <a:moveTo>
                  <a:pt x="368040" y="998371"/>
                </a:moveTo>
                <a:cubicBezTo>
                  <a:pt x="376061" y="998371"/>
                  <a:pt x="380438" y="1004205"/>
                  <a:pt x="380438" y="1012227"/>
                </a:cubicBezTo>
                <a:cubicBezTo>
                  <a:pt x="380438" y="1018061"/>
                  <a:pt x="376061" y="1024625"/>
                  <a:pt x="368040" y="1024625"/>
                </a:cubicBezTo>
                <a:cubicBezTo>
                  <a:pt x="360747" y="1024625"/>
                  <a:pt x="354183" y="1018061"/>
                  <a:pt x="354183" y="1012227"/>
                </a:cubicBezTo>
                <a:cubicBezTo>
                  <a:pt x="354183" y="1004205"/>
                  <a:pt x="360747" y="998371"/>
                  <a:pt x="368040" y="998371"/>
                </a:cubicBezTo>
                <a:close/>
                <a:moveTo>
                  <a:pt x="297208" y="998371"/>
                </a:moveTo>
                <a:cubicBezTo>
                  <a:pt x="303771" y="998371"/>
                  <a:pt x="309606" y="1004205"/>
                  <a:pt x="309606" y="1012227"/>
                </a:cubicBezTo>
                <a:cubicBezTo>
                  <a:pt x="309606" y="1018061"/>
                  <a:pt x="303771" y="1024625"/>
                  <a:pt x="297208" y="1024625"/>
                </a:cubicBezTo>
                <a:cubicBezTo>
                  <a:pt x="289916" y="1024625"/>
                  <a:pt x="283352" y="1018061"/>
                  <a:pt x="283352" y="1012227"/>
                </a:cubicBezTo>
                <a:cubicBezTo>
                  <a:pt x="283352" y="1004205"/>
                  <a:pt x="289916" y="998371"/>
                  <a:pt x="297208" y="998371"/>
                </a:cubicBezTo>
                <a:close/>
                <a:moveTo>
                  <a:pt x="226379" y="998371"/>
                </a:moveTo>
                <a:cubicBezTo>
                  <a:pt x="232214" y="998371"/>
                  <a:pt x="238778" y="1004205"/>
                  <a:pt x="238778" y="1012227"/>
                </a:cubicBezTo>
                <a:cubicBezTo>
                  <a:pt x="238778" y="1018061"/>
                  <a:pt x="232214" y="1024625"/>
                  <a:pt x="226379" y="1024625"/>
                </a:cubicBezTo>
                <a:cubicBezTo>
                  <a:pt x="218357" y="1024625"/>
                  <a:pt x="212523" y="1018061"/>
                  <a:pt x="212523" y="1012227"/>
                </a:cubicBezTo>
                <a:cubicBezTo>
                  <a:pt x="212523" y="1004205"/>
                  <a:pt x="218357" y="998371"/>
                  <a:pt x="226379" y="998371"/>
                </a:cubicBezTo>
                <a:close/>
                <a:moveTo>
                  <a:pt x="154085" y="998371"/>
                </a:moveTo>
                <a:cubicBezTo>
                  <a:pt x="161377" y="998371"/>
                  <a:pt x="167941" y="1004205"/>
                  <a:pt x="167941" y="1012227"/>
                </a:cubicBezTo>
                <a:cubicBezTo>
                  <a:pt x="167941" y="1018061"/>
                  <a:pt x="161377" y="1024625"/>
                  <a:pt x="154085" y="1024625"/>
                </a:cubicBezTo>
                <a:cubicBezTo>
                  <a:pt x="147521" y="1024625"/>
                  <a:pt x="141687" y="1018061"/>
                  <a:pt x="141687" y="1012227"/>
                </a:cubicBezTo>
                <a:cubicBezTo>
                  <a:pt x="141687" y="1004205"/>
                  <a:pt x="147521" y="998371"/>
                  <a:pt x="154085" y="998371"/>
                </a:cubicBezTo>
                <a:close/>
                <a:moveTo>
                  <a:pt x="83255" y="998371"/>
                </a:moveTo>
                <a:cubicBezTo>
                  <a:pt x="90548" y="998371"/>
                  <a:pt x="97111" y="1004205"/>
                  <a:pt x="97111" y="1012227"/>
                </a:cubicBezTo>
                <a:cubicBezTo>
                  <a:pt x="97111" y="1018061"/>
                  <a:pt x="90548" y="1024625"/>
                  <a:pt x="83255" y="1024625"/>
                </a:cubicBezTo>
                <a:cubicBezTo>
                  <a:pt x="76692" y="1024625"/>
                  <a:pt x="70858" y="1018061"/>
                  <a:pt x="70858" y="1012227"/>
                </a:cubicBezTo>
                <a:cubicBezTo>
                  <a:pt x="70858" y="1004205"/>
                  <a:pt x="76692" y="998371"/>
                  <a:pt x="83255" y="998371"/>
                </a:cubicBezTo>
                <a:close/>
                <a:moveTo>
                  <a:pt x="12019" y="998371"/>
                </a:moveTo>
                <a:cubicBezTo>
                  <a:pt x="20264" y="998371"/>
                  <a:pt x="26260" y="1004205"/>
                  <a:pt x="26260" y="1012227"/>
                </a:cubicBezTo>
                <a:cubicBezTo>
                  <a:pt x="26260" y="1018061"/>
                  <a:pt x="20264" y="1024625"/>
                  <a:pt x="12019" y="1024625"/>
                </a:cubicBezTo>
                <a:cubicBezTo>
                  <a:pt x="4524" y="1024625"/>
                  <a:pt x="27" y="1018061"/>
                  <a:pt x="27" y="1012227"/>
                </a:cubicBezTo>
                <a:cubicBezTo>
                  <a:pt x="27" y="1004205"/>
                  <a:pt x="4524" y="998371"/>
                  <a:pt x="12019" y="998371"/>
                </a:cubicBezTo>
                <a:close/>
                <a:moveTo>
                  <a:pt x="870603" y="927542"/>
                </a:moveTo>
                <a:cubicBezTo>
                  <a:pt x="877167" y="927542"/>
                  <a:pt x="883001" y="933376"/>
                  <a:pt x="883001" y="939939"/>
                </a:cubicBezTo>
                <a:cubicBezTo>
                  <a:pt x="883001" y="947232"/>
                  <a:pt x="877167" y="953796"/>
                  <a:pt x="870603" y="953796"/>
                </a:cubicBezTo>
                <a:cubicBezTo>
                  <a:pt x="863310" y="953796"/>
                  <a:pt x="856747" y="947232"/>
                  <a:pt x="856747" y="939939"/>
                </a:cubicBezTo>
                <a:cubicBezTo>
                  <a:pt x="856747" y="933376"/>
                  <a:pt x="863310" y="927542"/>
                  <a:pt x="870603" y="927542"/>
                </a:cubicBezTo>
                <a:close/>
                <a:moveTo>
                  <a:pt x="799773" y="927542"/>
                </a:moveTo>
                <a:cubicBezTo>
                  <a:pt x="806337" y="927542"/>
                  <a:pt x="812171" y="933376"/>
                  <a:pt x="812171" y="939939"/>
                </a:cubicBezTo>
                <a:cubicBezTo>
                  <a:pt x="812171" y="947232"/>
                  <a:pt x="806337" y="953796"/>
                  <a:pt x="799773" y="953796"/>
                </a:cubicBezTo>
                <a:cubicBezTo>
                  <a:pt x="792481" y="953796"/>
                  <a:pt x="785917" y="947232"/>
                  <a:pt x="785917" y="939939"/>
                </a:cubicBezTo>
                <a:cubicBezTo>
                  <a:pt x="785917" y="933376"/>
                  <a:pt x="792481" y="927542"/>
                  <a:pt x="799773" y="927542"/>
                </a:cubicBezTo>
                <a:close/>
                <a:moveTo>
                  <a:pt x="724112" y="927542"/>
                </a:moveTo>
                <a:cubicBezTo>
                  <a:pt x="731405" y="927542"/>
                  <a:pt x="737968" y="933376"/>
                  <a:pt x="737968" y="939939"/>
                </a:cubicBezTo>
                <a:cubicBezTo>
                  <a:pt x="737968" y="947232"/>
                  <a:pt x="731405" y="953796"/>
                  <a:pt x="724112" y="953796"/>
                </a:cubicBezTo>
                <a:cubicBezTo>
                  <a:pt x="717548" y="953796"/>
                  <a:pt x="711714" y="947232"/>
                  <a:pt x="711714" y="939939"/>
                </a:cubicBezTo>
                <a:cubicBezTo>
                  <a:pt x="711714" y="933376"/>
                  <a:pt x="717548" y="927542"/>
                  <a:pt x="724112" y="927542"/>
                </a:cubicBezTo>
                <a:close/>
                <a:moveTo>
                  <a:pt x="653281" y="927542"/>
                </a:moveTo>
                <a:cubicBezTo>
                  <a:pt x="660573" y="927542"/>
                  <a:pt x="667137" y="933376"/>
                  <a:pt x="667137" y="939939"/>
                </a:cubicBezTo>
                <a:cubicBezTo>
                  <a:pt x="667137" y="947232"/>
                  <a:pt x="660573" y="953796"/>
                  <a:pt x="653281" y="953796"/>
                </a:cubicBezTo>
                <a:cubicBezTo>
                  <a:pt x="646718" y="953796"/>
                  <a:pt x="640884" y="947232"/>
                  <a:pt x="640884" y="939939"/>
                </a:cubicBezTo>
                <a:cubicBezTo>
                  <a:pt x="640884" y="933376"/>
                  <a:pt x="645259" y="927542"/>
                  <a:pt x="653281" y="927542"/>
                </a:cubicBezTo>
                <a:close/>
                <a:moveTo>
                  <a:pt x="582453" y="927542"/>
                </a:moveTo>
                <a:cubicBezTo>
                  <a:pt x="589745" y="927542"/>
                  <a:pt x="596309" y="933376"/>
                  <a:pt x="596309" y="939939"/>
                </a:cubicBezTo>
                <a:cubicBezTo>
                  <a:pt x="596309" y="947232"/>
                  <a:pt x="589745" y="953796"/>
                  <a:pt x="582453" y="953796"/>
                </a:cubicBezTo>
                <a:cubicBezTo>
                  <a:pt x="574430" y="953796"/>
                  <a:pt x="570054" y="947232"/>
                  <a:pt x="570054" y="939939"/>
                </a:cubicBezTo>
                <a:cubicBezTo>
                  <a:pt x="570054" y="933376"/>
                  <a:pt x="574430" y="927542"/>
                  <a:pt x="582453" y="927542"/>
                </a:cubicBezTo>
                <a:close/>
                <a:moveTo>
                  <a:pt x="513642" y="927542"/>
                </a:moveTo>
                <a:cubicBezTo>
                  <a:pt x="521990" y="927542"/>
                  <a:pt x="528820" y="933376"/>
                  <a:pt x="528820" y="939939"/>
                </a:cubicBezTo>
                <a:cubicBezTo>
                  <a:pt x="528820" y="947232"/>
                  <a:pt x="521990" y="953796"/>
                  <a:pt x="513642" y="953796"/>
                </a:cubicBezTo>
                <a:cubicBezTo>
                  <a:pt x="506053" y="953796"/>
                  <a:pt x="499223" y="947232"/>
                  <a:pt x="499223" y="939939"/>
                </a:cubicBezTo>
                <a:cubicBezTo>
                  <a:pt x="499223" y="933376"/>
                  <a:pt x="506053" y="927542"/>
                  <a:pt x="513642" y="927542"/>
                </a:cubicBezTo>
                <a:close/>
                <a:moveTo>
                  <a:pt x="439809" y="927542"/>
                </a:moveTo>
                <a:cubicBezTo>
                  <a:pt x="448372" y="927542"/>
                  <a:pt x="454599" y="933376"/>
                  <a:pt x="454599" y="939939"/>
                </a:cubicBezTo>
                <a:cubicBezTo>
                  <a:pt x="454599" y="947232"/>
                  <a:pt x="448372" y="953796"/>
                  <a:pt x="439809" y="953796"/>
                </a:cubicBezTo>
                <a:cubicBezTo>
                  <a:pt x="432026" y="953796"/>
                  <a:pt x="425021" y="947232"/>
                  <a:pt x="425021" y="939939"/>
                </a:cubicBezTo>
                <a:cubicBezTo>
                  <a:pt x="425021" y="933376"/>
                  <a:pt x="432026" y="927542"/>
                  <a:pt x="439809" y="927542"/>
                </a:cubicBezTo>
                <a:close/>
                <a:moveTo>
                  <a:pt x="368046" y="927542"/>
                </a:moveTo>
                <a:cubicBezTo>
                  <a:pt x="376068" y="927542"/>
                  <a:pt x="380444" y="933376"/>
                  <a:pt x="380444" y="939939"/>
                </a:cubicBezTo>
                <a:cubicBezTo>
                  <a:pt x="380444" y="947232"/>
                  <a:pt x="376068" y="953796"/>
                  <a:pt x="368046" y="953796"/>
                </a:cubicBezTo>
                <a:cubicBezTo>
                  <a:pt x="360754" y="953796"/>
                  <a:pt x="354191" y="947232"/>
                  <a:pt x="354191" y="939939"/>
                </a:cubicBezTo>
                <a:cubicBezTo>
                  <a:pt x="354191" y="933376"/>
                  <a:pt x="360754" y="927542"/>
                  <a:pt x="368046" y="927542"/>
                </a:cubicBezTo>
                <a:close/>
                <a:moveTo>
                  <a:pt x="297214" y="927542"/>
                </a:moveTo>
                <a:cubicBezTo>
                  <a:pt x="303777" y="927542"/>
                  <a:pt x="309612" y="933376"/>
                  <a:pt x="309612" y="939939"/>
                </a:cubicBezTo>
                <a:cubicBezTo>
                  <a:pt x="309612" y="947232"/>
                  <a:pt x="303777" y="953796"/>
                  <a:pt x="297214" y="953796"/>
                </a:cubicBezTo>
                <a:cubicBezTo>
                  <a:pt x="289922" y="953796"/>
                  <a:pt x="283359" y="947232"/>
                  <a:pt x="283359" y="939939"/>
                </a:cubicBezTo>
                <a:cubicBezTo>
                  <a:pt x="283359" y="933376"/>
                  <a:pt x="289922" y="927542"/>
                  <a:pt x="297214" y="927542"/>
                </a:cubicBezTo>
                <a:close/>
                <a:moveTo>
                  <a:pt x="226386" y="927542"/>
                </a:moveTo>
                <a:cubicBezTo>
                  <a:pt x="232220" y="927542"/>
                  <a:pt x="238784" y="933376"/>
                  <a:pt x="238784" y="939939"/>
                </a:cubicBezTo>
                <a:cubicBezTo>
                  <a:pt x="238784" y="947232"/>
                  <a:pt x="232220" y="953796"/>
                  <a:pt x="226386" y="953796"/>
                </a:cubicBezTo>
                <a:cubicBezTo>
                  <a:pt x="218363" y="953796"/>
                  <a:pt x="212530" y="947232"/>
                  <a:pt x="212530" y="939939"/>
                </a:cubicBezTo>
                <a:cubicBezTo>
                  <a:pt x="212530" y="933376"/>
                  <a:pt x="218363" y="927542"/>
                  <a:pt x="226386" y="927542"/>
                </a:cubicBezTo>
                <a:close/>
                <a:moveTo>
                  <a:pt x="154091" y="927542"/>
                </a:moveTo>
                <a:cubicBezTo>
                  <a:pt x="161383" y="927542"/>
                  <a:pt x="167947" y="933376"/>
                  <a:pt x="167947" y="939939"/>
                </a:cubicBezTo>
                <a:cubicBezTo>
                  <a:pt x="167947" y="947232"/>
                  <a:pt x="161383" y="953796"/>
                  <a:pt x="154091" y="953796"/>
                </a:cubicBezTo>
                <a:cubicBezTo>
                  <a:pt x="147527" y="953796"/>
                  <a:pt x="141693" y="947232"/>
                  <a:pt x="141693" y="939939"/>
                </a:cubicBezTo>
                <a:cubicBezTo>
                  <a:pt x="141693" y="933376"/>
                  <a:pt x="147527" y="927542"/>
                  <a:pt x="154091" y="927542"/>
                </a:cubicBezTo>
                <a:close/>
                <a:moveTo>
                  <a:pt x="83261" y="927542"/>
                </a:moveTo>
                <a:cubicBezTo>
                  <a:pt x="90554" y="927542"/>
                  <a:pt x="97117" y="933376"/>
                  <a:pt x="97117" y="939939"/>
                </a:cubicBezTo>
                <a:cubicBezTo>
                  <a:pt x="97117" y="947232"/>
                  <a:pt x="90554" y="953796"/>
                  <a:pt x="83261" y="953796"/>
                </a:cubicBezTo>
                <a:cubicBezTo>
                  <a:pt x="76698" y="953796"/>
                  <a:pt x="70864" y="947232"/>
                  <a:pt x="70864" y="939939"/>
                </a:cubicBezTo>
                <a:cubicBezTo>
                  <a:pt x="70864" y="933376"/>
                  <a:pt x="76698" y="927542"/>
                  <a:pt x="83261" y="927542"/>
                </a:cubicBezTo>
                <a:close/>
                <a:moveTo>
                  <a:pt x="12025" y="927542"/>
                </a:moveTo>
                <a:cubicBezTo>
                  <a:pt x="20270" y="927542"/>
                  <a:pt x="26266" y="933376"/>
                  <a:pt x="26266" y="939939"/>
                </a:cubicBezTo>
                <a:cubicBezTo>
                  <a:pt x="26266" y="947232"/>
                  <a:pt x="20270" y="953796"/>
                  <a:pt x="12025" y="953796"/>
                </a:cubicBezTo>
                <a:cubicBezTo>
                  <a:pt x="4530" y="953796"/>
                  <a:pt x="33" y="947232"/>
                  <a:pt x="33" y="939939"/>
                </a:cubicBezTo>
                <a:cubicBezTo>
                  <a:pt x="33" y="933376"/>
                  <a:pt x="4530" y="927542"/>
                  <a:pt x="12025" y="927542"/>
                </a:cubicBezTo>
                <a:close/>
                <a:moveTo>
                  <a:pt x="6581764" y="924168"/>
                </a:moveTo>
                <a:cubicBezTo>
                  <a:pt x="6589547" y="924168"/>
                  <a:pt x="6596552" y="928543"/>
                  <a:pt x="6596552" y="936565"/>
                </a:cubicBezTo>
                <a:cubicBezTo>
                  <a:pt x="6596552" y="943858"/>
                  <a:pt x="6589547" y="950422"/>
                  <a:pt x="6581764" y="950422"/>
                </a:cubicBezTo>
                <a:cubicBezTo>
                  <a:pt x="6573202" y="950422"/>
                  <a:pt x="6566976" y="943858"/>
                  <a:pt x="6566976" y="936565"/>
                </a:cubicBezTo>
                <a:cubicBezTo>
                  <a:pt x="6566976" y="928543"/>
                  <a:pt x="6573202" y="924168"/>
                  <a:pt x="6581764" y="924168"/>
                </a:cubicBezTo>
                <a:close/>
                <a:moveTo>
                  <a:pt x="6510933" y="924168"/>
                </a:moveTo>
                <a:cubicBezTo>
                  <a:pt x="6518717" y="924168"/>
                  <a:pt x="6525722" y="928543"/>
                  <a:pt x="6525722" y="936565"/>
                </a:cubicBezTo>
                <a:cubicBezTo>
                  <a:pt x="6525722" y="943858"/>
                  <a:pt x="6518717" y="950422"/>
                  <a:pt x="6510933" y="950422"/>
                </a:cubicBezTo>
                <a:cubicBezTo>
                  <a:pt x="6502371" y="950422"/>
                  <a:pt x="6496144" y="943858"/>
                  <a:pt x="6496144" y="936565"/>
                </a:cubicBezTo>
                <a:cubicBezTo>
                  <a:pt x="6496144" y="928543"/>
                  <a:pt x="6502371" y="924168"/>
                  <a:pt x="6510933" y="924168"/>
                </a:cubicBezTo>
                <a:close/>
                <a:moveTo>
                  <a:pt x="6440492" y="924168"/>
                </a:moveTo>
                <a:cubicBezTo>
                  <a:pt x="6448081" y="924168"/>
                  <a:pt x="6454911" y="928543"/>
                  <a:pt x="6454911" y="936565"/>
                </a:cubicBezTo>
                <a:cubicBezTo>
                  <a:pt x="6454911" y="943858"/>
                  <a:pt x="6448081" y="950422"/>
                  <a:pt x="6440492" y="950422"/>
                </a:cubicBezTo>
                <a:cubicBezTo>
                  <a:pt x="6432145" y="950422"/>
                  <a:pt x="6425315" y="943858"/>
                  <a:pt x="6425315" y="936565"/>
                </a:cubicBezTo>
                <a:cubicBezTo>
                  <a:pt x="6425315" y="928543"/>
                  <a:pt x="6432145" y="924168"/>
                  <a:pt x="6440492" y="924168"/>
                </a:cubicBezTo>
                <a:close/>
                <a:moveTo>
                  <a:pt x="6368340" y="924168"/>
                </a:moveTo>
                <a:cubicBezTo>
                  <a:pt x="6376362" y="924168"/>
                  <a:pt x="6380737" y="928543"/>
                  <a:pt x="6380737" y="936565"/>
                </a:cubicBezTo>
                <a:cubicBezTo>
                  <a:pt x="6380737" y="943858"/>
                  <a:pt x="6376362" y="950422"/>
                  <a:pt x="6368340" y="950422"/>
                </a:cubicBezTo>
                <a:cubicBezTo>
                  <a:pt x="6361047" y="950422"/>
                  <a:pt x="6354484" y="943858"/>
                  <a:pt x="6354484" y="936565"/>
                </a:cubicBezTo>
                <a:cubicBezTo>
                  <a:pt x="6354484" y="928543"/>
                  <a:pt x="6361047" y="924168"/>
                  <a:pt x="6368340" y="924168"/>
                </a:cubicBezTo>
                <a:close/>
                <a:moveTo>
                  <a:pt x="6297511" y="924168"/>
                </a:moveTo>
                <a:cubicBezTo>
                  <a:pt x="6304074" y="924168"/>
                  <a:pt x="6309908" y="928543"/>
                  <a:pt x="6309908" y="936565"/>
                </a:cubicBezTo>
                <a:cubicBezTo>
                  <a:pt x="6309908" y="943858"/>
                  <a:pt x="6304074" y="950422"/>
                  <a:pt x="6297511" y="950422"/>
                </a:cubicBezTo>
                <a:cubicBezTo>
                  <a:pt x="6290218" y="950422"/>
                  <a:pt x="6283655" y="943858"/>
                  <a:pt x="6283655" y="936565"/>
                </a:cubicBezTo>
                <a:cubicBezTo>
                  <a:pt x="6283655" y="928543"/>
                  <a:pt x="6290218" y="924168"/>
                  <a:pt x="6297511" y="924168"/>
                </a:cubicBezTo>
                <a:close/>
                <a:moveTo>
                  <a:pt x="6226679" y="924168"/>
                </a:moveTo>
                <a:cubicBezTo>
                  <a:pt x="6233242" y="924168"/>
                  <a:pt x="6239076" y="928543"/>
                  <a:pt x="6239076" y="936565"/>
                </a:cubicBezTo>
                <a:cubicBezTo>
                  <a:pt x="6239076" y="943858"/>
                  <a:pt x="6233242" y="950422"/>
                  <a:pt x="6226679" y="950422"/>
                </a:cubicBezTo>
                <a:cubicBezTo>
                  <a:pt x="6219386" y="950422"/>
                  <a:pt x="6212823" y="943858"/>
                  <a:pt x="6212823" y="936565"/>
                </a:cubicBezTo>
                <a:cubicBezTo>
                  <a:pt x="6212823" y="928543"/>
                  <a:pt x="6219386" y="924168"/>
                  <a:pt x="6226679" y="924168"/>
                </a:cubicBezTo>
                <a:close/>
                <a:moveTo>
                  <a:pt x="6154391" y="924168"/>
                </a:moveTo>
                <a:cubicBezTo>
                  <a:pt x="6161684" y="924168"/>
                  <a:pt x="6168247" y="928543"/>
                  <a:pt x="6168247" y="936565"/>
                </a:cubicBezTo>
                <a:cubicBezTo>
                  <a:pt x="6168247" y="943858"/>
                  <a:pt x="6161684" y="950422"/>
                  <a:pt x="6154391" y="950422"/>
                </a:cubicBezTo>
                <a:cubicBezTo>
                  <a:pt x="6147828" y="950422"/>
                  <a:pt x="6141994" y="943858"/>
                  <a:pt x="6141994" y="936565"/>
                </a:cubicBezTo>
                <a:cubicBezTo>
                  <a:pt x="6141994" y="928543"/>
                  <a:pt x="6147828" y="924168"/>
                  <a:pt x="6154391" y="924168"/>
                </a:cubicBezTo>
                <a:close/>
                <a:moveTo>
                  <a:pt x="6083559" y="924168"/>
                </a:moveTo>
                <a:cubicBezTo>
                  <a:pt x="6090852" y="924168"/>
                  <a:pt x="6097415" y="930002"/>
                  <a:pt x="6097415" y="936565"/>
                </a:cubicBezTo>
                <a:cubicBezTo>
                  <a:pt x="6097415" y="943858"/>
                  <a:pt x="6090852" y="950422"/>
                  <a:pt x="6083559" y="950422"/>
                </a:cubicBezTo>
                <a:cubicBezTo>
                  <a:pt x="6076996" y="950422"/>
                  <a:pt x="6071162" y="943858"/>
                  <a:pt x="6071162" y="936565"/>
                </a:cubicBezTo>
                <a:cubicBezTo>
                  <a:pt x="6071162" y="930002"/>
                  <a:pt x="6076996" y="924168"/>
                  <a:pt x="6083559" y="924168"/>
                </a:cubicBezTo>
                <a:close/>
                <a:moveTo>
                  <a:pt x="6011748" y="924168"/>
                </a:moveTo>
                <a:cubicBezTo>
                  <a:pt x="6019532" y="924168"/>
                  <a:pt x="6026537" y="930002"/>
                  <a:pt x="6026537" y="936565"/>
                </a:cubicBezTo>
                <a:cubicBezTo>
                  <a:pt x="6026537" y="943858"/>
                  <a:pt x="6019532" y="950422"/>
                  <a:pt x="6011748" y="950422"/>
                </a:cubicBezTo>
                <a:cubicBezTo>
                  <a:pt x="6003186" y="950422"/>
                  <a:pt x="5998516" y="943858"/>
                  <a:pt x="5996959" y="936565"/>
                </a:cubicBezTo>
                <a:cubicBezTo>
                  <a:pt x="5996959" y="930002"/>
                  <a:pt x="6003186" y="924168"/>
                  <a:pt x="6011748" y="924168"/>
                </a:cubicBezTo>
                <a:close/>
                <a:moveTo>
                  <a:pt x="5940548" y="924168"/>
                </a:moveTo>
                <a:cubicBezTo>
                  <a:pt x="5948896" y="924168"/>
                  <a:pt x="5955726" y="930002"/>
                  <a:pt x="5955726" y="936565"/>
                </a:cubicBezTo>
                <a:cubicBezTo>
                  <a:pt x="5955726" y="943858"/>
                  <a:pt x="5948896" y="950422"/>
                  <a:pt x="5940548" y="950422"/>
                </a:cubicBezTo>
                <a:cubicBezTo>
                  <a:pt x="5932960" y="950422"/>
                  <a:pt x="5926130" y="943858"/>
                  <a:pt x="5926130" y="936565"/>
                </a:cubicBezTo>
                <a:cubicBezTo>
                  <a:pt x="5926130" y="930002"/>
                  <a:pt x="5932960" y="924168"/>
                  <a:pt x="5940548" y="924168"/>
                </a:cubicBezTo>
                <a:close/>
                <a:moveTo>
                  <a:pt x="5870088" y="924168"/>
                </a:moveTo>
                <a:cubicBezTo>
                  <a:pt x="5878650" y="924168"/>
                  <a:pt x="5884877" y="930002"/>
                  <a:pt x="5884877" y="936565"/>
                </a:cubicBezTo>
                <a:cubicBezTo>
                  <a:pt x="5884877" y="943858"/>
                  <a:pt x="5878650" y="950422"/>
                  <a:pt x="5870088" y="950422"/>
                </a:cubicBezTo>
                <a:cubicBezTo>
                  <a:pt x="5862304" y="950422"/>
                  <a:pt x="5855299" y="943858"/>
                  <a:pt x="5855299" y="936565"/>
                </a:cubicBezTo>
                <a:cubicBezTo>
                  <a:pt x="5855299" y="930002"/>
                  <a:pt x="5862304" y="924168"/>
                  <a:pt x="5870088" y="924168"/>
                </a:cubicBezTo>
                <a:close/>
                <a:moveTo>
                  <a:pt x="5798325" y="924168"/>
                </a:moveTo>
                <a:cubicBezTo>
                  <a:pt x="5806347" y="924168"/>
                  <a:pt x="5810722" y="930002"/>
                  <a:pt x="5810722" y="936565"/>
                </a:cubicBezTo>
                <a:cubicBezTo>
                  <a:pt x="5810722" y="943858"/>
                  <a:pt x="5806347" y="950422"/>
                  <a:pt x="5798325" y="950422"/>
                </a:cubicBezTo>
                <a:cubicBezTo>
                  <a:pt x="5791032" y="950422"/>
                  <a:pt x="5784469" y="943858"/>
                  <a:pt x="5784469" y="936565"/>
                </a:cubicBezTo>
                <a:cubicBezTo>
                  <a:pt x="5784469" y="930002"/>
                  <a:pt x="5791032" y="924168"/>
                  <a:pt x="5798325" y="924168"/>
                </a:cubicBezTo>
                <a:close/>
                <a:moveTo>
                  <a:pt x="5724122" y="924168"/>
                </a:moveTo>
                <a:cubicBezTo>
                  <a:pt x="5730685" y="924168"/>
                  <a:pt x="5736519" y="930002"/>
                  <a:pt x="5736519" y="936565"/>
                </a:cubicBezTo>
                <a:cubicBezTo>
                  <a:pt x="5736519" y="943858"/>
                  <a:pt x="5730685" y="950422"/>
                  <a:pt x="5724122" y="950422"/>
                </a:cubicBezTo>
                <a:cubicBezTo>
                  <a:pt x="5716100" y="950422"/>
                  <a:pt x="5710266" y="943858"/>
                  <a:pt x="5710266" y="936565"/>
                </a:cubicBezTo>
                <a:cubicBezTo>
                  <a:pt x="5710266" y="930002"/>
                  <a:pt x="5716100" y="924168"/>
                  <a:pt x="5724122" y="924168"/>
                </a:cubicBezTo>
                <a:close/>
                <a:moveTo>
                  <a:pt x="5653291" y="924168"/>
                </a:moveTo>
                <a:cubicBezTo>
                  <a:pt x="5659125" y="924168"/>
                  <a:pt x="5665688" y="930002"/>
                  <a:pt x="5665688" y="936565"/>
                </a:cubicBezTo>
                <a:cubicBezTo>
                  <a:pt x="5665688" y="943858"/>
                  <a:pt x="5659125" y="950422"/>
                  <a:pt x="5653291" y="950422"/>
                </a:cubicBezTo>
                <a:cubicBezTo>
                  <a:pt x="5645269" y="950422"/>
                  <a:pt x="5639435" y="943858"/>
                  <a:pt x="5639435" y="936565"/>
                </a:cubicBezTo>
                <a:cubicBezTo>
                  <a:pt x="5639435" y="930002"/>
                  <a:pt x="5645269" y="924168"/>
                  <a:pt x="5653291" y="924168"/>
                </a:cubicBezTo>
                <a:close/>
                <a:moveTo>
                  <a:pt x="5581002" y="924168"/>
                </a:moveTo>
                <a:cubicBezTo>
                  <a:pt x="5588295" y="924168"/>
                  <a:pt x="5594858" y="930002"/>
                  <a:pt x="5594858" y="936565"/>
                </a:cubicBezTo>
                <a:cubicBezTo>
                  <a:pt x="5594858" y="943858"/>
                  <a:pt x="5588295" y="950422"/>
                  <a:pt x="5581002" y="950422"/>
                </a:cubicBezTo>
                <a:cubicBezTo>
                  <a:pt x="5574439" y="950422"/>
                  <a:pt x="5568605" y="943858"/>
                  <a:pt x="5568605" y="936565"/>
                </a:cubicBezTo>
                <a:cubicBezTo>
                  <a:pt x="5568605" y="930002"/>
                  <a:pt x="5574439" y="924168"/>
                  <a:pt x="5581002" y="924168"/>
                </a:cubicBezTo>
                <a:close/>
                <a:moveTo>
                  <a:pt x="5510171" y="924168"/>
                </a:moveTo>
                <a:cubicBezTo>
                  <a:pt x="5517464" y="924168"/>
                  <a:pt x="5524027" y="930002"/>
                  <a:pt x="5524027" y="936565"/>
                </a:cubicBezTo>
                <a:cubicBezTo>
                  <a:pt x="5524027" y="943858"/>
                  <a:pt x="5517464" y="950422"/>
                  <a:pt x="5510171" y="950422"/>
                </a:cubicBezTo>
                <a:cubicBezTo>
                  <a:pt x="5503608" y="950422"/>
                  <a:pt x="5497774" y="943858"/>
                  <a:pt x="5497774" y="936565"/>
                </a:cubicBezTo>
                <a:cubicBezTo>
                  <a:pt x="5497774" y="930002"/>
                  <a:pt x="5503608" y="924168"/>
                  <a:pt x="5510171" y="924168"/>
                </a:cubicBezTo>
                <a:close/>
                <a:moveTo>
                  <a:pt x="5438937" y="924168"/>
                </a:moveTo>
                <a:cubicBezTo>
                  <a:pt x="5447182" y="924168"/>
                  <a:pt x="5453178" y="930002"/>
                  <a:pt x="5453178" y="936565"/>
                </a:cubicBezTo>
                <a:cubicBezTo>
                  <a:pt x="5453178" y="943858"/>
                  <a:pt x="5447182" y="950422"/>
                  <a:pt x="5438937" y="950422"/>
                </a:cubicBezTo>
                <a:cubicBezTo>
                  <a:pt x="5431442" y="950422"/>
                  <a:pt x="5426945" y="943858"/>
                  <a:pt x="5426945" y="936565"/>
                </a:cubicBezTo>
                <a:cubicBezTo>
                  <a:pt x="5426945" y="930002"/>
                  <a:pt x="5431442" y="924168"/>
                  <a:pt x="5438937" y="924168"/>
                </a:cubicBezTo>
                <a:close/>
                <a:moveTo>
                  <a:pt x="5367530" y="924168"/>
                </a:moveTo>
                <a:cubicBezTo>
                  <a:pt x="5376092" y="924168"/>
                  <a:pt x="5382318" y="930002"/>
                  <a:pt x="5382318" y="936565"/>
                </a:cubicBezTo>
                <a:cubicBezTo>
                  <a:pt x="5382318" y="943858"/>
                  <a:pt x="5376092" y="950422"/>
                  <a:pt x="5367530" y="950422"/>
                </a:cubicBezTo>
                <a:cubicBezTo>
                  <a:pt x="5359747" y="950422"/>
                  <a:pt x="5352742" y="943858"/>
                  <a:pt x="5352742" y="936565"/>
                </a:cubicBezTo>
                <a:cubicBezTo>
                  <a:pt x="5352742" y="930002"/>
                  <a:pt x="5359747" y="924168"/>
                  <a:pt x="5367530" y="924168"/>
                </a:cubicBezTo>
                <a:close/>
                <a:moveTo>
                  <a:pt x="5296699" y="924168"/>
                </a:moveTo>
                <a:cubicBezTo>
                  <a:pt x="5305261" y="924168"/>
                  <a:pt x="5311488" y="930002"/>
                  <a:pt x="5311488" y="936565"/>
                </a:cubicBezTo>
                <a:cubicBezTo>
                  <a:pt x="5311488" y="943858"/>
                  <a:pt x="5305261" y="950422"/>
                  <a:pt x="5296699" y="950422"/>
                </a:cubicBezTo>
                <a:cubicBezTo>
                  <a:pt x="5288915" y="950422"/>
                  <a:pt x="5281910" y="943858"/>
                  <a:pt x="5281910" y="936565"/>
                </a:cubicBezTo>
                <a:cubicBezTo>
                  <a:pt x="5281910" y="930002"/>
                  <a:pt x="5288915" y="924168"/>
                  <a:pt x="5296699" y="924168"/>
                </a:cubicBezTo>
                <a:close/>
                <a:moveTo>
                  <a:pt x="5225869" y="924168"/>
                </a:moveTo>
                <a:cubicBezTo>
                  <a:pt x="5234431" y="924168"/>
                  <a:pt x="5240657" y="930002"/>
                  <a:pt x="5240657" y="936565"/>
                </a:cubicBezTo>
                <a:cubicBezTo>
                  <a:pt x="5240657" y="943858"/>
                  <a:pt x="5234431" y="950422"/>
                  <a:pt x="5225869" y="950422"/>
                </a:cubicBezTo>
                <a:cubicBezTo>
                  <a:pt x="5217307" y="950422"/>
                  <a:pt x="5211081" y="943858"/>
                  <a:pt x="5211081" y="936565"/>
                </a:cubicBezTo>
                <a:cubicBezTo>
                  <a:pt x="5211081" y="930002"/>
                  <a:pt x="5217307" y="924168"/>
                  <a:pt x="5225869" y="924168"/>
                </a:cubicBezTo>
                <a:close/>
                <a:moveTo>
                  <a:pt x="5154105" y="924168"/>
                </a:moveTo>
                <a:cubicBezTo>
                  <a:pt x="5162127" y="924168"/>
                  <a:pt x="5166502" y="930002"/>
                  <a:pt x="5166502" y="936565"/>
                </a:cubicBezTo>
                <a:cubicBezTo>
                  <a:pt x="5166502" y="943858"/>
                  <a:pt x="5162127" y="950422"/>
                  <a:pt x="5154105" y="950422"/>
                </a:cubicBezTo>
                <a:cubicBezTo>
                  <a:pt x="5146083" y="950422"/>
                  <a:pt x="5140249" y="943858"/>
                  <a:pt x="5140249" y="936565"/>
                </a:cubicBezTo>
                <a:cubicBezTo>
                  <a:pt x="5140249" y="930002"/>
                  <a:pt x="5146083" y="924168"/>
                  <a:pt x="5154105" y="924168"/>
                </a:cubicBezTo>
                <a:close/>
                <a:moveTo>
                  <a:pt x="5083276" y="924168"/>
                </a:moveTo>
                <a:cubicBezTo>
                  <a:pt x="5089110" y="924168"/>
                  <a:pt x="5095673" y="930002"/>
                  <a:pt x="5095673" y="936565"/>
                </a:cubicBezTo>
                <a:cubicBezTo>
                  <a:pt x="5095673" y="943858"/>
                  <a:pt x="5089110" y="950422"/>
                  <a:pt x="5083276" y="950422"/>
                </a:cubicBezTo>
                <a:cubicBezTo>
                  <a:pt x="5075254" y="950422"/>
                  <a:pt x="5069420" y="943858"/>
                  <a:pt x="5069420" y="936565"/>
                </a:cubicBezTo>
                <a:cubicBezTo>
                  <a:pt x="5069420" y="930002"/>
                  <a:pt x="5075254" y="924168"/>
                  <a:pt x="5083276" y="924168"/>
                </a:cubicBezTo>
                <a:close/>
                <a:moveTo>
                  <a:pt x="5012445" y="924168"/>
                </a:moveTo>
                <a:cubicBezTo>
                  <a:pt x="5018279" y="924168"/>
                  <a:pt x="5024842" y="930002"/>
                  <a:pt x="5024842" y="936565"/>
                </a:cubicBezTo>
                <a:cubicBezTo>
                  <a:pt x="5024842" y="943858"/>
                  <a:pt x="5018279" y="950422"/>
                  <a:pt x="5012445" y="950422"/>
                </a:cubicBezTo>
                <a:cubicBezTo>
                  <a:pt x="5004423" y="950422"/>
                  <a:pt x="4998589" y="943858"/>
                  <a:pt x="4998589" y="938024"/>
                </a:cubicBezTo>
                <a:cubicBezTo>
                  <a:pt x="4998589" y="930002"/>
                  <a:pt x="5004423" y="924168"/>
                  <a:pt x="5012445" y="924168"/>
                </a:cubicBezTo>
                <a:close/>
                <a:moveTo>
                  <a:pt x="4940157" y="924168"/>
                </a:moveTo>
                <a:cubicBezTo>
                  <a:pt x="4948179" y="924168"/>
                  <a:pt x="4954013" y="930002"/>
                  <a:pt x="4954013" y="938024"/>
                </a:cubicBezTo>
                <a:cubicBezTo>
                  <a:pt x="4954013" y="943858"/>
                  <a:pt x="4948179" y="950422"/>
                  <a:pt x="4940157" y="950422"/>
                </a:cubicBezTo>
                <a:cubicBezTo>
                  <a:pt x="4934323" y="950422"/>
                  <a:pt x="4927760" y="943858"/>
                  <a:pt x="4927760" y="938024"/>
                </a:cubicBezTo>
                <a:cubicBezTo>
                  <a:pt x="4927760" y="930002"/>
                  <a:pt x="4934323" y="924168"/>
                  <a:pt x="4940157" y="924168"/>
                </a:cubicBezTo>
                <a:close/>
                <a:moveTo>
                  <a:pt x="4865953" y="924168"/>
                </a:moveTo>
                <a:cubicBezTo>
                  <a:pt x="4873975" y="924168"/>
                  <a:pt x="4879809" y="930002"/>
                  <a:pt x="4879809" y="938024"/>
                </a:cubicBezTo>
                <a:cubicBezTo>
                  <a:pt x="4879809" y="943858"/>
                  <a:pt x="4873975" y="950422"/>
                  <a:pt x="4865953" y="950422"/>
                </a:cubicBezTo>
                <a:cubicBezTo>
                  <a:pt x="4860119" y="950422"/>
                  <a:pt x="4853556" y="943858"/>
                  <a:pt x="4853556" y="938024"/>
                </a:cubicBezTo>
                <a:cubicBezTo>
                  <a:pt x="4853556" y="930002"/>
                  <a:pt x="4858661" y="924168"/>
                  <a:pt x="4865953" y="924168"/>
                </a:cubicBezTo>
                <a:close/>
                <a:moveTo>
                  <a:pt x="4797514" y="924168"/>
                </a:moveTo>
                <a:cubicBezTo>
                  <a:pt x="4806076" y="924168"/>
                  <a:pt x="4812303" y="930002"/>
                  <a:pt x="4812303" y="938024"/>
                </a:cubicBezTo>
                <a:cubicBezTo>
                  <a:pt x="4812303" y="943858"/>
                  <a:pt x="4806076" y="950422"/>
                  <a:pt x="4797514" y="950422"/>
                </a:cubicBezTo>
                <a:cubicBezTo>
                  <a:pt x="4789730" y="950422"/>
                  <a:pt x="4782725" y="943858"/>
                  <a:pt x="4782725" y="938024"/>
                </a:cubicBezTo>
                <a:cubicBezTo>
                  <a:pt x="4782725" y="930002"/>
                  <a:pt x="4789730" y="924168"/>
                  <a:pt x="4797514" y="924168"/>
                </a:cubicBezTo>
                <a:close/>
                <a:moveTo>
                  <a:pt x="4726684" y="924168"/>
                </a:moveTo>
                <a:cubicBezTo>
                  <a:pt x="4735246" y="924168"/>
                  <a:pt x="4741472" y="930002"/>
                  <a:pt x="4741472" y="938024"/>
                </a:cubicBezTo>
                <a:cubicBezTo>
                  <a:pt x="4741472" y="943858"/>
                  <a:pt x="4735246" y="950422"/>
                  <a:pt x="4726684" y="950422"/>
                </a:cubicBezTo>
                <a:cubicBezTo>
                  <a:pt x="4718122" y="950422"/>
                  <a:pt x="4711896" y="943858"/>
                  <a:pt x="4711896" y="938024"/>
                </a:cubicBezTo>
                <a:cubicBezTo>
                  <a:pt x="4711896" y="930002"/>
                  <a:pt x="4718122" y="924168"/>
                  <a:pt x="4726684" y="924168"/>
                </a:cubicBezTo>
                <a:close/>
                <a:moveTo>
                  <a:pt x="4655853" y="924168"/>
                </a:moveTo>
                <a:cubicBezTo>
                  <a:pt x="4663637" y="924168"/>
                  <a:pt x="4670642" y="930002"/>
                  <a:pt x="4670642" y="938024"/>
                </a:cubicBezTo>
                <a:cubicBezTo>
                  <a:pt x="4670642" y="943858"/>
                  <a:pt x="4663637" y="950422"/>
                  <a:pt x="4655853" y="950422"/>
                </a:cubicBezTo>
                <a:cubicBezTo>
                  <a:pt x="4647291" y="950422"/>
                  <a:pt x="4641064" y="943858"/>
                  <a:pt x="4641064" y="938024"/>
                </a:cubicBezTo>
                <a:cubicBezTo>
                  <a:pt x="4641064" y="930002"/>
                  <a:pt x="4647291" y="924168"/>
                  <a:pt x="4655853" y="924168"/>
                </a:cubicBezTo>
                <a:close/>
                <a:moveTo>
                  <a:pt x="4584091" y="924168"/>
                </a:moveTo>
                <a:cubicBezTo>
                  <a:pt x="4591384" y="924168"/>
                  <a:pt x="4596488" y="930002"/>
                  <a:pt x="4596488" y="938024"/>
                </a:cubicBezTo>
                <a:cubicBezTo>
                  <a:pt x="4596488" y="943858"/>
                  <a:pt x="4591384" y="950422"/>
                  <a:pt x="4584091" y="950422"/>
                </a:cubicBezTo>
                <a:cubicBezTo>
                  <a:pt x="4576069" y="950422"/>
                  <a:pt x="4570235" y="943858"/>
                  <a:pt x="4570235" y="938024"/>
                </a:cubicBezTo>
                <a:cubicBezTo>
                  <a:pt x="4570235" y="930002"/>
                  <a:pt x="4576069" y="924168"/>
                  <a:pt x="4584091" y="924168"/>
                </a:cubicBezTo>
                <a:close/>
                <a:moveTo>
                  <a:pt x="4513260" y="924168"/>
                </a:moveTo>
                <a:cubicBezTo>
                  <a:pt x="4519094" y="924168"/>
                  <a:pt x="4525657" y="930002"/>
                  <a:pt x="4525657" y="938024"/>
                </a:cubicBezTo>
                <a:cubicBezTo>
                  <a:pt x="4525657" y="943858"/>
                  <a:pt x="4519094" y="950422"/>
                  <a:pt x="4513260" y="950422"/>
                </a:cubicBezTo>
                <a:cubicBezTo>
                  <a:pt x="4505238" y="950422"/>
                  <a:pt x="4499404" y="943858"/>
                  <a:pt x="4499404" y="938024"/>
                </a:cubicBezTo>
                <a:cubicBezTo>
                  <a:pt x="4499404" y="930002"/>
                  <a:pt x="4505238" y="924168"/>
                  <a:pt x="4513260" y="924168"/>
                </a:cubicBezTo>
                <a:close/>
                <a:moveTo>
                  <a:pt x="4439056" y="924168"/>
                </a:moveTo>
                <a:cubicBezTo>
                  <a:pt x="4445619" y="924168"/>
                  <a:pt x="4451453" y="930002"/>
                  <a:pt x="4451453" y="938024"/>
                </a:cubicBezTo>
                <a:cubicBezTo>
                  <a:pt x="4451453" y="943858"/>
                  <a:pt x="4445619" y="950422"/>
                  <a:pt x="4439056" y="950422"/>
                </a:cubicBezTo>
                <a:cubicBezTo>
                  <a:pt x="4431763" y="950422"/>
                  <a:pt x="4425200" y="943858"/>
                  <a:pt x="4425200" y="938024"/>
                </a:cubicBezTo>
                <a:cubicBezTo>
                  <a:pt x="4425200" y="930002"/>
                  <a:pt x="4431763" y="924168"/>
                  <a:pt x="4439056" y="924168"/>
                </a:cubicBezTo>
                <a:close/>
                <a:moveTo>
                  <a:pt x="4366768" y="924168"/>
                </a:moveTo>
                <a:cubicBezTo>
                  <a:pt x="4374790" y="924168"/>
                  <a:pt x="4380624" y="930002"/>
                  <a:pt x="4380624" y="938024"/>
                </a:cubicBezTo>
                <a:cubicBezTo>
                  <a:pt x="4380624" y="943858"/>
                  <a:pt x="4374790" y="950422"/>
                  <a:pt x="4366768" y="950422"/>
                </a:cubicBezTo>
                <a:cubicBezTo>
                  <a:pt x="4360934" y="950422"/>
                  <a:pt x="4354371" y="943858"/>
                  <a:pt x="4354371" y="938024"/>
                </a:cubicBezTo>
                <a:cubicBezTo>
                  <a:pt x="4354371" y="930002"/>
                  <a:pt x="4360934" y="924168"/>
                  <a:pt x="4366768" y="924168"/>
                </a:cubicBezTo>
                <a:close/>
                <a:moveTo>
                  <a:pt x="4295937" y="924168"/>
                </a:moveTo>
                <a:cubicBezTo>
                  <a:pt x="4303959" y="924168"/>
                  <a:pt x="4309793" y="930002"/>
                  <a:pt x="4309793" y="938024"/>
                </a:cubicBezTo>
                <a:cubicBezTo>
                  <a:pt x="4309793" y="943858"/>
                  <a:pt x="4303959" y="950422"/>
                  <a:pt x="4295937" y="950422"/>
                </a:cubicBezTo>
                <a:cubicBezTo>
                  <a:pt x="4290103" y="950422"/>
                  <a:pt x="4283540" y="943858"/>
                  <a:pt x="4283540" y="938024"/>
                </a:cubicBezTo>
                <a:cubicBezTo>
                  <a:pt x="4283540" y="930002"/>
                  <a:pt x="4290103" y="924168"/>
                  <a:pt x="4295937" y="924168"/>
                </a:cubicBezTo>
                <a:close/>
                <a:moveTo>
                  <a:pt x="4225107" y="924168"/>
                </a:moveTo>
                <a:cubicBezTo>
                  <a:pt x="4233129" y="924168"/>
                  <a:pt x="4238963" y="930002"/>
                  <a:pt x="4238963" y="938024"/>
                </a:cubicBezTo>
                <a:cubicBezTo>
                  <a:pt x="4238963" y="943858"/>
                  <a:pt x="4233129" y="950422"/>
                  <a:pt x="4225107" y="950422"/>
                </a:cubicBezTo>
                <a:cubicBezTo>
                  <a:pt x="4217085" y="950422"/>
                  <a:pt x="4212710" y="943858"/>
                  <a:pt x="4212710" y="938024"/>
                </a:cubicBezTo>
                <a:cubicBezTo>
                  <a:pt x="4212710" y="930002"/>
                  <a:pt x="4217085" y="924168"/>
                  <a:pt x="4225107" y="924168"/>
                </a:cubicBezTo>
                <a:close/>
                <a:moveTo>
                  <a:pt x="4153295" y="924168"/>
                </a:moveTo>
                <a:cubicBezTo>
                  <a:pt x="4161078" y="924168"/>
                  <a:pt x="4168083" y="930002"/>
                  <a:pt x="4168083" y="938024"/>
                </a:cubicBezTo>
                <a:cubicBezTo>
                  <a:pt x="4168083" y="943858"/>
                  <a:pt x="4161078" y="950422"/>
                  <a:pt x="4153295" y="950422"/>
                </a:cubicBezTo>
                <a:cubicBezTo>
                  <a:pt x="4144733" y="950422"/>
                  <a:pt x="4138507" y="943858"/>
                  <a:pt x="4138507" y="938024"/>
                </a:cubicBezTo>
                <a:cubicBezTo>
                  <a:pt x="4138507" y="930002"/>
                  <a:pt x="4144733" y="924168"/>
                  <a:pt x="4153295" y="924168"/>
                </a:cubicBezTo>
                <a:close/>
                <a:moveTo>
                  <a:pt x="4082465" y="924168"/>
                </a:moveTo>
                <a:cubicBezTo>
                  <a:pt x="4090249" y="924168"/>
                  <a:pt x="4097254" y="930002"/>
                  <a:pt x="4097254" y="938024"/>
                </a:cubicBezTo>
                <a:cubicBezTo>
                  <a:pt x="4097254" y="943858"/>
                  <a:pt x="4090249" y="950422"/>
                  <a:pt x="4082465" y="950422"/>
                </a:cubicBezTo>
                <a:cubicBezTo>
                  <a:pt x="4073903" y="950422"/>
                  <a:pt x="4067676" y="943858"/>
                  <a:pt x="4067676" y="938024"/>
                </a:cubicBezTo>
                <a:cubicBezTo>
                  <a:pt x="4067676" y="930002"/>
                  <a:pt x="4073903" y="924168"/>
                  <a:pt x="4082465" y="924168"/>
                </a:cubicBezTo>
                <a:close/>
                <a:moveTo>
                  <a:pt x="4011635" y="924168"/>
                </a:moveTo>
                <a:cubicBezTo>
                  <a:pt x="4019418" y="924168"/>
                  <a:pt x="4026423" y="930002"/>
                  <a:pt x="4026423" y="938024"/>
                </a:cubicBezTo>
                <a:cubicBezTo>
                  <a:pt x="4026423" y="943858"/>
                  <a:pt x="4019418" y="950422"/>
                  <a:pt x="4011635" y="950422"/>
                </a:cubicBezTo>
                <a:cubicBezTo>
                  <a:pt x="4003073" y="950422"/>
                  <a:pt x="3996847" y="943858"/>
                  <a:pt x="3996847" y="938024"/>
                </a:cubicBezTo>
                <a:cubicBezTo>
                  <a:pt x="3996847" y="930002"/>
                  <a:pt x="4003073" y="924168"/>
                  <a:pt x="4011635" y="924168"/>
                </a:cubicBezTo>
                <a:close/>
                <a:moveTo>
                  <a:pt x="3939871" y="924168"/>
                </a:moveTo>
                <a:cubicBezTo>
                  <a:pt x="3947893" y="924168"/>
                  <a:pt x="3952268" y="930002"/>
                  <a:pt x="3952268" y="938024"/>
                </a:cubicBezTo>
                <a:cubicBezTo>
                  <a:pt x="3952268" y="945317"/>
                  <a:pt x="3947893" y="950422"/>
                  <a:pt x="3939871" y="950422"/>
                </a:cubicBezTo>
                <a:cubicBezTo>
                  <a:pt x="3932578" y="950422"/>
                  <a:pt x="3926015" y="945317"/>
                  <a:pt x="3926015" y="938024"/>
                </a:cubicBezTo>
                <a:cubicBezTo>
                  <a:pt x="3926015" y="930002"/>
                  <a:pt x="3932578" y="924168"/>
                  <a:pt x="3939871" y="924168"/>
                </a:cubicBezTo>
                <a:close/>
                <a:moveTo>
                  <a:pt x="3869042" y="924168"/>
                </a:moveTo>
                <a:cubicBezTo>
                  <a:pt x="3875605" y="924168"/>
                  <a:pt x="3881439" y="930002"/>
                  <a:pt x="3881439" y="938024"/>
                </a:cubicBezTo>
                <a:cubicBezTo>
                  <a:pt x="3881439" y="945317"/>
                  <a:pt x="3875605" y="950422"/>
                  <a:pt x="3869042" y="950422"/>
                </a:cubicBezTo>
                <a:cubicBezTo>
                  <a:pt x="3861749" y="950422"/>
                  <a:pt x="3855186" y="945317"/>
                  <a:pt x="3855186" y="938024"/>
                </a:cubicBezTo>
                <a:cubicBezTo>
                  <a:pt x="3855186" y="930002"/>
                  <a:pt x="3861749" y="924168"/>
                  <a:pt x="3869042" y="924168"/>
                </a:cubicBezTo>
                <a:close/>
                <a:moveTo>
                  <a:pt x="3798211" y="924168"/>
                </a:moveTo>
                <a:cubicBezTo>
                  <a:pt x="3804774" y="924168"/>
                  <a:pt x="3810608" y="930002"/>
                  <a:pt x="3810608" y="938024"/>
                </a:cubicBezTo>
                <a:cubicBezTo>
                  <a:pt x="3810608" y="945317"/>
                  <a:pt x="3804774" y="950422"/>
                  <a:pt x="3798211" y="950422"/>
                </a:cubicBezTo>
                <a:cubicBezTo>
                  <a:pt x="3790918" y="950422"/>
                  <a:pt x="3784355" y="945317"/>
                  <a:pt x="3784355" y="938024"/>
                </a:cubicBezTo>
                <a:cubicBezTo>
                  <a:pt x="3784355" y="930002"/>
                  <a:pt x="3790918" y="924168"/>
                  <a:pt x="3798211" y="924168"/>
                </a:cubicBezTo>
                <a:close/>
                <a:moveTo>
                  <a:pt x="3725922" y="924168"/>
                </a:moveTo>
                <a:cubicBezTo>
                  <a:pt x="3733944" y="924168"/>
                  <a:pt x="3739778" y="930002"/>
                  <a:pt x="3739778" y="938024"/>
                </a:cubicBezTo>
                <a:cubicBezTo>
                  <a:pt x="3739778" y="945317"/>
                  <a:pt x="3733944" y="950422"/>
                  <a:pt x="3725922" y="950422"/>
                </a:cubicBezTo>
                <a:cubicBezTo>
                  <a:pt x="3719359" y="950422"/>
                  <a:pt x="3713525" y="945317"/>
                  <a:pt x="3713525" y="938024"/>
                </a:cubicBezTo>
                <a:cubicBezTo>
                  <a:pt x="3713525" y="930002"/>
                  <a:pt x="3719359" y="924168"/>
                  <a:pt x="3725922" y="924168"/>
                </a:cubicBezTo>
                <a:close/>
                <a:moveTo>
                  <a:pt x="3655091" y="924168"/>
                </a:moveTo>
                <a:cubicBezTo>
                  <a:pt x="3662384" y="924168"/>
                  <a:pt x="3668947" y="930002"/>
                  <a:pt x="3668947" y="938024"/>
                </a:cubicBezTo>
                <a:cubicBezTo>
                  <a:pt x="3668947" y="945317"/>
                  <a:pt x="3662384" y="950422"/>
                  <a:pt x="3655091" y="950422"/>
                </a:cubicBezTo>
                <a:cubicBezTo>
                  <a:pt x="3647069" y="950422"/>
                  <a:pt x="3642694" y="945317"/>
                  <a:pt x="3642694" y="938024"/>
                </a:cubicBezTo>
                <a:cubicBezTo>
                  <a:pt x="3642694" y="930002"/>
                  <a:pt x="3647069" y="924168"/>
                  <a:pt x="3655091" y="924168"/>
                </a:cubicBezTo>
                <a:close/>
                <a:moveTo>
                  <a:pt x="3583280" y="924168"/>
                </a:moveTo>
                <a:cubicBezTo>
                  <a:pt x="3591064" y="924168"/>
                  <a:pt x="3598069" y="930002"/>
                  <a:pt x="3598069" y="938024"/>
                </a:cubicBezTo>
                <a:cubicBezTo>
                  <a:pt x="3598069" y="945317"/>
                  <a:pt x="3591064" y="950422"/>
                  <a:pt x="3583280" y="950422"/>
                </a:cubicBezTo>
                <a:cubicBezTo>
                  <a:pt x="3574718" y="950422"/>
                  <a:pt x="3568491" y="945317"/>
                  <a:pt x="3568491" y="938024"/>
                </a:cubicBezTo>
                <a:cubicBezTo>
                  <a:pt x="3568491" y="930002"/>
                  <a:pt x="3574718" y="924168"/>
                  <a:pt x="3583280" y="924168"/>
                </a:cubicBezTo>
                <a:close/>
                <a:moveTo>
                  <a:pt x="941441" y="856710"/>
                </a:moveTo>
                <a:cubicBezTo>
                  <a:pt x="949463" y="856710"/>
                  <a:pt x="953839" y="861085"/>
                  <a:pt x="953839" y="869107"/>
                </a:cubicBezTo>
                <a:cubicBezTo>
                  <a:pt x="953839" y="876400"/>
                  <a:pt x="949463" y="882964"/>
                  <a:pt x="941441" y="882964"/>
                </a:cubicBezTo>
                <a:cubicBezTo>
                  <a:pt x="934149" y="882964"/>
                  <a:pt x="927585" y="876400"/>
                  <a:pt x="927585" y="869107"/>
                </a:cubicBezTo>
                <a:cubicBezTo>
                  <a:pt x="927585" y="861085"/>
                  <a:pt x="934149" y="856710"/>
                  <a:pt x="941441" y="856710"/>
                </a:cubicBezTo>
                <a:close/>
                <a:moveTo>
                  <a:pt x="870610" y="856710"/>
                </a:moveTo>
                <a:cubicBezTo>
                  <a:pt x="877174" y="856710"/>
                  <a:pt x="883008" y="861085"/>
                  <a:pt x="883008" y="869107"/>
                </a:cubicBezTo>
                <a:cubicBezTo>
                  <a:pt x="883008" y="876400"/>
                  <a:pt x="877174" y="882964"/>
                  <a:pt x="870610" y="882964"/>
                </a:cubicBezTo>
                <a:cubicBezTo>
                  <a:pt x="863318" y="882964"/>
                  <a:pt x="856754" y="876400"/>
                  <a:pt x="856754" y="869107"/>
                </a:cubicBezTo>
                <a:cubicBezTo>
                  <a:pt x="856754" y="861085"/>
                  <a:pt x="863318" y="856710"/>
                  <a:pt x="870610" y="856710"/>
                </a:cubicBezTo>
                <a:close/>
                <a:moveTo>
                  <a:pt x="799780" y="856710"/>
                </a:moveTo>
                <a:cubicBezTo>
                  <a:pt x="806344" y="856710"/>
                  <a:pt x="812178" y="861085"/>
                  <a:pt x="812178" y="869107"/>
                </a:cubicBezTo>
                <a:cubicBezTo>
                  <a:pt x="812178" y="876400"/>
                  <a:pt x="806344" y="882964"/>
                  <a:pt x="799780" y="882964"/>
                </a:cubicBezTo>
                <a:cubicBezTo>
                  <a:pt x="792487" y="882964"/>
                  <a:pt x="785924" y="876400"/>
                  <a:pt x="785924" y="869107"/>
                </a:cubicBezTo>
                <a:cubicBezTo>
                  <a:pt x="785924" y="861085"/>
                  <a:pt x="792487" y="856710"/>
                  <a:pt x="799780" y="856710"/>
                </a:cubicBezTo>
                <a:close/>
                <a:moveTo>
                  <a:pt x="724119" y="856710"/>
                </a:moveTo>
                <a:cubicBezTo>
                  <a:pt x="731411" y="856710"/>
                  <a:pt x="737976" y="861085"/>
                  <a:pt x="737976" y="869107"/>
                </a:cubicBezTo>
                <a:cubicBezTo>
                  <a:pt x="737976" y="876400"/>
                  <a:pt x="731411" y="882964"/>
                  <a:pt x="724119" y="882964"/>
                </a:cubicBezTo>
                <a:cubicBezTo>
                  <a:pt x="717555" y="882964"/>
                  <a:pt x="711721" y="876400"/>
                  <a:pt x="711721" y="869107"/>
                </a:cubicBezTo>
                <a:cubicBezTo>
                  <a:pt x="711721" y="861085"/>
                  <a:pt x="717555" y="856710"/>
                  <a:pt x="724119" y="856710"/>
                </a:cubicBezTo>
                <a:close/>
                <a:moveTo>
                  <a:pt x="653288" y="856710"/>
                </a:moveTo>
                <a:cubicBezTo>
                  <a:pt x="660580" y="856710"/>
                  <a:pt x="667144" y="861085"/>
                  <a:pt x="667144" y="869107"/>
                </a:cubicBezTo>
                <a:cubicBezTo>
                  <a:pt x="667144" y="876400"/>
                  <a:pt x="660580" y="882964"/>
                  <a:pt x="653288" y="882964"/>
                </a:cubicBezTo>
                <a:cubicBezTo>
                  <a:pt x="645266" y="882964"/>
                  <a:pt x="640891" y="876400"/>
                  <a:pt x="640891" y="869107"/>
                </a:cubicBezTo>
                <a:cubicBezTo>
                  <a:pt x="640891" y="861085"/>
                  <a:pt x="645266" y="856710"/>
                  <a:pt x="653288" y="856710"/>
                </a:cubicBezTo>
                <a:close/>
                <a:moveTo>
                  <a:pt x="584851" y="856710"/>
                </a:moveTo>
                <a:cubicBezTo>
                  <a:pt x="592633" y="856710"/>
                  <a:pt x="599638" y="861085"/>
                  <a:pt x="599638" y="869107"/>
                </a:cubicBezTo>
                <a:cubicBezTo>
                  <a:pt x="599638" y="876400"/>
                  <a:pt x="592633" y="882964"/>
                  <a:pt x="584851" y="882964"/>
                </a:cubicBezTo>
                <a:cubicBezTo>
                  <a:pt x="576288" y="882964"/>
                  <a:pt x="570061" y="876400"/>
                  <a:pt x="570061" y="869107"/>
                </a:cubicBezTo>
                <a:cubicBezTo>
                  <a:pt x="570061" y="861085"/>
                  <a:pt x="576288" y="856710"/>
                  <a:pt x="584851" y="856710"/>
                </a:cubicBezTo>
                <a:close/>
                <a:moveTo>
                  <a:pt x="513649" y="856710"/>
                </a:moveTo>
                <a:cubicBezTo>
                  <a:pt x="521998" y="856710"/>
                  <a:pt x="528826" y="861085"/>
                  <a:pt x="528826" y="869107"/>
                </a:cubicBezTo>
                <a:cubicBezTo>
                  <a:pt x="528826" y="876400"/>
                  <a:pt x="521998" y="882964"/>
                  <a:pt x="513649" y="882964"/>
                </a:cubicBezTo>
                <a:cubicBezTo>
                  <a:pt x="506060" y="882964"/>
                  <a:pt x="499230" y="876400"/>
                  <a:pt x="499230" y="869107"/>
                </a:cubicBezTo>
                <a:cubicBezTo>
                  <a:pt x="499230" y="861085"/>
                  <a:pt x="506060" y="856710"/>
                  <a:pt x="513649" y="856710"/>
                </a:cubicBezTo>
                <a:close/>
                <a:moveTo>
                  <a:pt x="439816" y="856710"/>
                </a:moveTo>
                <a:cubicBezTo>
                  <a:pt x="448379" y="856710"/>
                  <a:pt x="454606" y="861085"/>
                  <a:pt x="454606" y="869107"/>
                </a:cubicBezTo>
                <a:cubicBezTo>
                  <a:pt x="454606" y="876400"/>
                  <a:pt x="448379" y="882964"/>
                  <a:pt x="439816" y="882964"/>
                </a:cubicBezTo>
                <a:cubicBezTo>
                  <a:pt x="432032" y="882964"/>
                  <a:pt x="425028" y="876400"/>
                  <a:pt x="425028" y="869107"/>
                </a:cubicBezTo>
                <a:cubicBezTo>
                  <a:pt x="425028" y="861085"/>
                  <a:pt x="432032" y="856710"/>
                  <a:pt x="439816" y="856710"/>
                </a:cubicBezTo>
                <a:close/>
                <a:moveTo>
                  <a:pt x="368053" y="856710"/>
                </a:moveTo>
                <a:cubicBezTo>
                  <a:pt x="376076" y="856710"/>
                  <a:pt x="380451" y="861085"/>
                  <a:pt x="380451" y="869107"/>
                </a:cubicBezTo>
                <a:cubicBezTo>
                  <a:pt x="380451" y="876400"/>
                  <a:pt x="376076" y="882964"/>
                  <a:pt x="368053" y="882964"/>
                </a:cubicBezTo>
                <a:cubicBezTo>
                  <a:pt x="360761" y="882964"/>
                  <a:pt x="354198" y="876400"/>
                  <a:pt x="354198" y="869107"/>
                </a:cubicBezTo>
                <a:cubicBezTo>
                  <a:pt x="354198" y="861085"/>
                  <a:pt x="360761" y="856710"/>
                  <a:pt x="368053" y="856710"/>
                </a:cubicBezTo>
                <a:close/>
                <a:moveTo>
                  <a:pt x="297222" y="856710"/>
                </a:moveTo>
                <a:cubicBezTo>
                  <a:pt x="303785" y="856710"/>
                  <a:pt x="309618" y="861085"/>
                  <a:pt x="309618" y="869107"/>
                </a:cubicBezTo>
                <a:cubicBezTo>
                  <a:pt x="309618" y="876400"/>
                  <a:pt x="303785" y="882964"/>
                  <a:pt x="297222" y="882964"/>
                </a:cubicBezTo>
                <a:cubicBezTo>
                  <a:pt x="289929" y="882964"/>
                  <a:pt x="283366" y="876400"/>
                  <a:pt x="283366" y="869107"/>
                </a:cubicBezTo>
                <a:cubicBezTo>
                  <a:pt x="283366" y="862544"/>
                  <a:pt x="289929" y="856710"/>
                  <a:pt x="297222" y="856710"/>
                </a:cubicBezTo>
                <a:close/>
                <a:moveTo>
                  <a:pt x="226393" y="856710"/>
                </a:moveTo>
                <a:cubicBezTo>
                  <a:pt x="232228" y="856710"/>
                  <a:pt x="238791" y="862544"/>
                  <a:pt x="238791" y="869107"/>
                </a:cubicBezTo>
                <a:cubicBezTo>
                  <a:pt x="238791" y="876400"/>
                  <a:pt x="232228" y="882964"/>
                  <a:pt x="226393" y="882964"/>
                </a:cubicBezTo>
                <a:cubicBezTo>
                  <a:pt x="218370" y="882964"/>
                  <a:pt x="212537" y="876400"/>
                  <a:pt x="212537" y="869107"/>
                </a:cubicBezTo>
                <a:cubicBezTo>
                  <a:pt x="212537" y="862544"/>
                  <a:pt x="218370" y="856710"/>
                  <a:pt x="226393" y="856710"/>
                </a:cubicBezTo>
                <a:close/>
                <a:moveTo>
                  <a:pt x="154097" y="856710"/>
                </a:moveTo>
                <a:cubicBezTo>
                  <a:pt x="161389" y="856710"/>
                  <a:pt x="167953" y="862544"/>
                  <a:pt x="167953" y="869107"/>
                </a:cubicBezTo>
                <a:cubicBezTo>
                  <a:pt x="167953" y="876400"/>
                  <a:pt x="161389" y="882964"/>
                  <a:pt x="154097" y="882964"/>
                </a:cubicBezTo>
                <a:cubicBezTo>
                  <a:pt x="147533" y="882964"/>
                  <a:pt x="141699" y="876400"/>
                  <a:pt x="141699" y="869107"/>
                </a:cubicBezTo>
                <a:cubicBezTo>
                  <a:pt x="141699" y="862544"/>
                  <a:pt x="147533" y="856710"/>
                  <a:pt x="154097" y="856710"/>
                </a:cubicBezTo>
                <a:close/>
                <a:moveTo>
                  <a:pt x="83267" y="856710"/>
                </a:moveTo>
                <a:cubicBezTo>
                  <a:pt x="90560" y="856710"/>
                  <a:pt x="97123" y="862544"/>
                  <a:pt x="97123" y="869107"/>
                </a:cubicBezTo>
                <a:cubicBezTo>
                  <a:pt x="97123" y="876400"/>
                  <a:pt x="90560" y="882964"/>
                  <a:pt x="83267" y="882964"/>
                </a:cubicBezTo>
                <a:cubicBezTo>
                  <a:pt x="76704" y="882964"/>
                  <a:pt x="70870" y="876400"/>
                  <a:pt x="70870" y="869107"/>
                </a:cubicBezTo>
                <a:cubicBezTo>
                  <a:pt x="70870" y="862544"/>
                  <a:pt x="76704" y="856710"/>
                  <a:pt x="83267" y="856710"/>
                </a:cubicBezTo>
                <a:close/>
                <a:moveTo>
                  <a:pt x="12032" y="856710"/>
                </a:moveTo>
                <a:cubicBezTo>
                  <a:pt x="20276" y="856710"/>
                  <a:pt x="26273" y="862544"/>
                  <a:pt x="26273" y="869107"/>
                </a:cubicBezTo>
                <a:cubicBezTo>
                  <a:pt x="26273" y="876400"/>
                  <a:pt x="20276" y="882964"/>
                  <a:pt x="12032" y="882964"/>
                </a:cubicBezTo>
                <a:cubicBezTo>
                  <a:pt x="4536" y="882964"/>
                  <a:pt x="39" y="876400"/>
                  <a:pt x="39" y="869107"/>
                </a:cubicBezTo>
                <a:cubicBezTo>
                  <a:pt x="39" y="862544"/>
                  <a:pt x="4536" y="856710"/>
                  <a:pt x="12032" y="856710"/>
                </a:cubicBezTo>
                <a:close/>
                <a:moveTo>
                  <a:pt x="6368340" y="853339"/>
                </a:moveTo>
                <a:cubicBezTo>
                  <a:pt x="6376362" y="853339"/>
                  <a:pt x="6380737" y="860169"/>
                  <a:pt x="6380737" y="867757"/>
                </a:cubicBezTo>
                <a:cubicBezTo>
                  <a:pt x="6380737" y="876105"/>
                  <a:pt x="6376362" y="882935"/>
                  <a:pt x="6368340" y="882935"/>
                </a:cubicBezTo>
                <a:cubicBezTo>
                  <a:pt x="6361047" y="882935"/>
                  <a:pt x="6354484" y="876105"/>
                  <a:pt x="6354484" y="867757"/>
                </a:cubicBezTo>
                <a:cubicBezTo>
                  <a:pt x="6354484" y="860169"/>
                  <a:pt x="6361047" y="853339"/>
                  <a:pt x="6368340" y="853339"/>
                </a:cubicBezTo>
                <a:close/>
                <a:moveTo>
                  <a:pt x="6297511" y="853339"/>
                </a:moveTo>
                <a:cubicBezTo>
                  <a:pt x="6304074" y="853339"/>
                  <a:pt x="6309908" y="860169"/>
                  <a:pt x="6309908" y="867757"/>
                </a:cubicBezTo>
                <a:cubicBezTo>
                  <a:pt x="6309908" y="876105"/>
                  <a:pt x="6304074" y="882935"/>
                  <a:pt x="6297511" y="882935"/>
                </a:cubicBezTo>
                <a:cubicBezTo>
                  <a:pt x="6290218" y="882935"/>
                  <a:pt x="6283655" y="876105"/>
                  <a:pt x="6283655" y="867757"/>
                </a:cubicBezTo>
                <a:cubicBezTo>
                  <a:pt x="6283655" y="860169"/>
                  <a:pt x="6290218" y="853339"/>
                  <a:pt x="6297511" y="853339"/>
                </a:cubicBezTo>
                <a:close/>
                <a:moveTo>
                  <a:pt x="6226679" y="853339"/>
                </a:moveTo>
                <a:cubicBezTo>
                  <a:pt x="6233242" y="853339"/>
                  <a:pt x="6239076" y="860169"/>
                  <a:pt x="6239076" y="867757"/>
                </a:cubicBezTo>
                <a:cubicBezTo>
                  <a:pt x="6239076" y="876105"/>
                  <a:pt x="6233242" y="882935"/>
                  <a:pt x="6226679" y="882935"/>
                </a:cubicBezTo>
                <a:cubicBezTo>
                  <a:pt x="6219386" y="882935"/>
                  <a:pt x="6212823" y="876105"/>
                  <a:pt x="6212823" y="867757"/>
                </a:cubicBezTo>
                <a:cubicBezTo>
                  <a:pt x="6212823" y="860169"/>
                  <a:pt x="6219386" y="855615"/>
                  <a:pt x="6226679" y="853339"/>
                </a:cubicBezTo>
                <a:close/>
                <a:moveTo>
                  <a:pt x="6154391" y="853339"/>
                </a:moveTo>
                <a:cubicBezTo>
                  <a:pt x="6161684" y="853339"/>
                  <a:pt x="6168247" y="857714"/>
                  <a:pt x="6168247" y="865007"/>
                </a:cubicBezTo>
                <a:cubicBezTo>
                  <a:pt x="6168247" y="873029"/>
                  <a:pt x="6161684" y="879593"/>
                  <a:pt x="6154391" y="879593"/>
                </a:cubicBezTo>
                <a:cubicBezTo>
                  <a:pt x="6147828" y="879593"/>
                  <a:pt x="6141994" y="873029"/>
                  <a:pt x="6141994" y="865007"/>
                </a:cubicBezTo>
                <a:cubicBezTo>
                  <a:pt x="6141994" y="857714"/>
                  <a:pt x="6147828" y="853339"/>
                  <a:pt x="6154391" y="853339"/>
                </a:cubicBezTo>
                <a:close/>
                <a:moveTo>
                  <a:pt x="6083559" y="853339"/>
                </a:moveTo>
                <a:cubicBezTo>
                  <a:pt x="6090852" y="853339"/>
                  <a:pt x="6097415" y="857714"/>
                  <a:pt x="6097415" y="865007"/>
                </a:cubicBezTo>
                <a:cubicBezTo>
                  <a:pt x="6097415" y="873029"/>
                  <a:pt x="6090852" y="879593"/>
                  <a:pt x="6083559" y="879593"/>
                </a:cubicBezTo>
                <a:cubicBezTo>
                  <a:pt x="6076996" y="879593"/>
                  <a:pt x="6071162" y="873029"/>
                  <a:pt x="6071162" y="865007"/>
                </a:cubicBezTo>
                <a:cubicBezTo>
                  <a:pt x="6071162" y="857714"/>
                  <a:pt x="6075537" y="853339"/>
                  <a:pt x="6083559" y="853339"/>
                </a:cubicBezTo>
                <a:close/>
                <a:moveTo>
                  <a:pt x="6011748" y="853339"/>
                </a:moveTo>
                <a:cubicBezTo>
                  <a:pt x="6019532" y="853339"/>
                  <a:pt x="6026537" y="857714"/>
                  <a:pt x="6026537" y="865007"/>
                </a:cubicBezTo>
                <a:cubicBezTo>
                  <a:pt x="6026537" y="873029"/>
                  <a:pt x="6019532" y="879593"/>
                  <a:pt x="6011748" y="879593"/>
                </a:cubicBezTo>
                <a:cubicBezTo>
                  <a:pt x="6003186" y="879593"/>
                  <a:pt x="5996959" y="873029"/>
                  <a:pt x="5996959" y="865007"/>
                </a:cubicBezTo>
                <a:cubicBezTo>
                  <a:pt x="5996959" y="857714"/>
                  <a:pt x="6003186" y="853339"/>
                  <a:pt x="6011748" y="853339"/>
                </a:cubicBezTo>
                <a:close/>
                <a:moveTo>
                  <a:pt x="5940548" y="853339"/>
                </a:moveTo>
                <a:cubicBezTo>
                  <a:pt x="5948896" y="853339"/>
                  <a:pt x="5955726" y="857714"/>
                  <a:pt x="5955726" y="865007"/>
                </a:cubicBezTo>
                <a:cubicBezTo>
                  <a:pt x="5955726" y="873029"/>
                  <a:pt x="5948896" y="879593"/>
                  <a:pt x="5940548" y="879593"/>
                </a:cubicBezTo>
                <a:cubicBezTo>
                  <a:pt x="5932960" y="879593"/>
                  <a:pt x="5926130" y="873029"/>
                  <a:pt x="5926130" y="865007"/>
                </a:cubicBezTo>
                <a:cubicBezTo>
                  <a:pt x="5926130" y="857714"/>
                  <a:pt x="5932960" y="853339"/>
                  <a:pt x="5940548" y="853339"/>
                </a:cubicBezTo>
                <a:close/>
                <a:moveTo>
                  <a:pt x="5870088" y="853339"/>
                </a:moveTo>
                <a:cubicBezTo>
                  <a:pt x="5878650" y="853339"/>
                  <a:pt x="5884877" y="857714"/>
                  <a:pt x="5884877" y="865007"/>
                </a:cubicBezTo>
                <a:cubicBezTo>
                  <a:pt x="5884877" y="873029"/>
                  <a:pt x="5878650" y="879593"/>
                  <a:pt x="5870088" y="879593"/>
                </a:cubicBezTo>
                <a:cubicBezTo>
                  <a:pt x="5862304" y="879593"/>
                  <a:pt x="5855299" y="873029"/>
                  <a:pt x="5855299" y="865007"/>
                </a:cubicBezTo>
                <a:cubicBezTo>
                  <a:pt x="5855299" y="857714"/>
                  <a:pt x="5862304" y="853339"/>
                  <a:pt x="5870088" y="853339"/>
                </a:cubicBezTo>
                <a:close/>
                <a:moveTo>
                  <a:pt x="5798325" y="853339"/>
                </a:moveTo>
                <a:cubicBezTo>
                  <a:pt x="5806347" y="853339"/>
                  <a:pt x="5810722" y="857714"/>
                  <a:pt x="5810722" y="865007"/>
                </a:cubicBezTo>
                <a:cubicBezTo>
                  <a:pt x="5810722" y="873029"/>
                  <a:pt x="5806347" y="879593"/>
                  <a:pt x="5798325" y="879593"/>
                </a:cubicBezTo>
                <a:cubicBezTo>
                  <a:pt x="5791032" y="879593"/>
                  <a:pt x="5784469" y="873029"/>
                  <a:pt x="5784469" y="865007"/>
                </a:cubicBezTo>
                <a:cubicBezTo>
                  <a:pt x="5784469" y="857714"/>
                  <a:pt x="5791032" y="853339"/>
                  <a:pt x="5798325" y="853339"/>
                </a:cubicBezTo>
                <a:close/>
                <a:moveTo>
                  <a:pt x="5724122" y="853339"/>
                </a:moveTo>
                <a:cubicBezTo>
                  <a:pt x="5730685" y="853339"/>
                  <a:pt x="5736519" y="857714"/>
                  <a:pt x="5736519" y="865007"/>
                </a:cubicBezTo>
                <a:cubicBezTo>
                  <a:pt x="5736519" y="873029"/>
                  <a:pt x="5730685" y="879593"/>
                  <a:pt x="5724122" y="879593"/>
                </a:cubicBezTo>
                <a:cubicBezTo>
                  <a:pt x="5716100" y="879593"/>
                  <a:pt x="5710266" y="873029"/>
                  <a:pt x="5710266" y="865007"/>
                </a:cubicBezTo>
                <a:cubicBezTo>
                  <a:pt x="5710266" y="857714"/>
                  <a:pt x="5716100" y="853339"/>
                  <a:pt x="5724122" y="853339"/>
                </a:cubicBezTo>
                <a:close/>
                <a:moveTo>
                  <a:pt x="5653291" y="853339"/>
                </a:moveTo>
                <a:cubicBezTo>
                  <a:pt x="5659125" y="853339"/>
                  <a:pt x="5665688" y="857714"/>
                  <a:pt x="5665688" y="865007"/>
                </a:cubicBezTo>
                <a:cubicBezTo>
                  <a:pt x="5665688" y="873029"/>
                  <a:pt x="5659125" y="879593"/>
                  <a:pt x="5653291" y="879593"/>
                </a:cubicBezTo>
                <a:cubicBezTo>
                  <a:pt x="5645269" y="879593"/>
                  <a:pt x="5639435" y="873029"/>
                  <a:pt x="5639435" y="865007"/>
                </a:cubicBezTo>
                <a:cubicBezTo>
                  <a:pt x="5639435" y="857714"/>
                  <a:pt x="5645269" y="853339"/>
                  <a:pt x="5653291" y="853339"/>
                </a:cubicBezTo>
                <a:close/>
                <a:moveTo>
                  <a:pt x="5581002" y="853339"/>
                </a:moveTo>
                <a:cubicBezTo>
                  <a:pt x="5588295" y="853339"/>
                  <a:pt x="5594858" y="857714"/>
                  <a:pt x="5594858" y="865007"/>
                </a:cubicBezTo>
                <a:cubicBezTo>
                  <a:pt x="5594858" y="873029"/>
                  <a:pt x="5588295" y="879593"/>
                  <a:pt x="5581002" y="879593"/>
                </a:cubicBezTo>
                <a:cubicBezTo>
                  <a:pt x="5574439" y="879593"/>
                  <a:pt x="5568605" y="873029"/>
                  <a:pt x="5568605" y="865007"/>
                </a:cubicBezTo>
                <a:cubicBezTo>
                  <a:pt x="5568605" y="859173"/>
                  <a:pt x="5574439" y="853339"/>
                  <a:pt x="5581002" y="853339"/>
                </a:cubicBezTo>
                <a:close/>
                <a:moveTo>
                  <a:pt x="5510171" y="853339"/>
                </a:moveTo>
                <a:cubicBezTo>
                  <a:pt x="5517464" y="853339"/>
                  <a:pt x="5524027" y="859173"/>
                  <a:pt x="5524027" y="865007"/>
                </a:cubicBezTo>
                <a:cubicBezTo>
                  <a:pt x="5524027" y="873029"/>
                  <a:pt x="5517464" y="879593"/>
                  <a:pt x="5510171" y="879593"/>
                </a:cubicBezTo>
                <a:cubicBezTo>
                  <a:pt x="5503608" y="879593"/>
                  <a:pt x="5497774" y="873029"/>
                  <a:pt x="5497774" y="865007"/>
                </a:cubicBezTo>
                <a:cubicBezTo>
                  <a:pt x="5497774" y="859173"/>
                  <a:pt x="5503608" y="853339"/>
                  <a:pt x="5510171" y="853339"/>
                </a:cubicBezTo>
                <a:close/>
                <a:moveTo>
                  <a:pt x="5438937" y="853339"/>
                </a:moveTo>
                <a:cubicBezTo>
                  <a:pt x="5447182" y="853339"/>
                  <a:pt x="5453178" y="859173"/>
                  <a:pt x="5453178" y="865007"/>
                </a:cubicBezTo>
                <a:cubicBezTo>
                  <a:pt x="5453178" y="873029"/>
                  <a:pt x="5447182" y="879593"/>
                  <a:pt x="5438937" y="879593"/>
                </a:cubicBezTo>
                <a:cubicBezTo>
                  <a:pt x="5431442" y="879593"/>
                  <a:pt x="5426945" y="873029"/>
                  <a:pt x="5426945" y="865007"/>
                </a:cubicBezTo>
                <a:cubicBezTo>
                  <a:pt x="5426945" y="859173"/>
                  <a:pt x="5431442" y="853339"/>
                  <a:pt x="5438937" y="853339"/>
                </a:cubicBezTo>
                <a:close/>
                <a:moveTo>
                  <a:pt x="5367530" y="853339"/>
                </a:moveTo>
                <a:cubicBezTo>
                  <a:pt x="5376092" y="853339"/>
                  <a:pt x="5382318" y="859173"/>
                  <a:pt x="5382318" y="865007"/>
                </a:cubicBezTo>
                <a:cubicBezTo>
                  <a:pt x="5382318" y="873029"/>
                  <a:pt x="5376092" y="879593"/>
                  <a:pt x="5367530" y="879593"/>
                </a:cubicBezTo>
                <a:cubicBezTo>
                  <a:pt x="5359747" y="879593"/>
                  <a:pt x="5352742" y="873029"/>
                  <a:pt x="5352742" y="865007"/>
                </a:cubicBezTo>
                <a:cubicBezTo>
                  <a:pt x="5352742" y="859173"/>
                  <a:pt x="5359747" y="853339"/>
                  <a:pt x="5367530" y="853339"/>
                </a:cubicBezTo>
                <a:close/>
                <a:moveTo>
                  <a:pt x="5296699" y="853339"/>
                </a:moveTo>
                <a:cubicBezTo>
                  <a:pt x="5305261" y="853339"/>
                  <a:pt x="5311488" y="859173"/>
                  <a:pt x="5311488" y="865007"/>
                </a:cubicBezTo>
                <a:cubicBezTo>
                  <a:pt x="5311488" y="873029"/>
                  <a:pt x="5305261" y="879593"/>
                  <a:pt x="5296699" y="879593"/>
                </a:cubicBezTo>
                <a:cubicBezTo>
                  <a:pt x="5288915" y="879593"/>
                  <a:pt x="5281910" y="873029"/>
                  <a:pt x="5281910" y="865007"/>
                </a:cubicBezTo>
                <a:cubicBezTo>
                  <a:pt x="5281910" y="859173"/>
                  <a:pt x="5288915" y="853339"/>
                  <a:pt x="5296699" y="853339"/>
                </a:cubicBezTo>
                <a:close/>
                <a:moveTo>
                  <a:pt x="5225869" y="853339"/>
                </a:moveTo>
                <a:cubicBezTo>
                  <a:pt x="5234431" y="853339"/>
                  <a:pt x="5240657" y="859173"/>
                  <a:pt x="5240657" y="865007"/>
                </a:cubicBezTo>
                <a:cubicBezTo>
                  <a:pt x="5240657" y="873029"/>
                  <a:pt x="5234431" y="879593"/>
                  <a:pt x="5225869" y="879593"/>
                </a:cubicBezTo>
                <a:cubicBezTo>
                  <a:pt x="5217307" y="879593"/>
                  <a:pt x="5211081" y="873029"/>
                  <a:pt x="5211081" y="865007"/>
                </a:cubicBezTo>
                <a:cubicBezTo>
                  <a:pt x="5211081" y="859173"/>
                  <a:pt x="5217307" y="853339"/>
                  <a:pt x="5225869" y="853339"/>
                </a:cubicBezTo>
                <a:close/>
                <a:moveTo>
                  <a:pt x="5154105" y="853339"/>
                </a:moveTo>
                <a:cubicBezTo>
                  <a:pt x="5162127" y="853339"/>
                  <a:pt x="5166502" y="859173"/>
                  <a:pt x="5166502" y="865007"/>
                </a:cubicBezTo>
                <a:cubicBezTo>
                  <a:pt x="5166502" y="873029"/>
                  <a:pt x="5162127" y="879593"/>
                  <a:pt x="5154105" y="879593"/>
                </a:cubicBezTo>
                <a:cubicBezTo>
                  <a:pt x="5146083" y="879593"/>
                  <a:pt x="5140249" y="873029"/>
                  <a:pt x="5140249" y="865007"/>
                </a:cubicBezTo>
                <a:cubicBezTo>
                  <a:pt x="5140249" y="859173"/>
                  <a:pt x="5146083" y="853339"/>
                  <a:pt x="5154105" y="853339"/>
                </a:cubicBezTo>
                <a:close/>
                <a:moveTo>
                  <a:pt x="5083276" y="853339"/>
                </a:moveTo>
                <a:cubicBezTo>
                  <a:pt x="5089110" y="853339"/>
                  <a:pt x="5095673" y="859173"/>
                  <a:pt x="5095673" y="865007"/>
                </a:cubicBezTo>
                <a:cubicBezTo>
                  <a:pt x="5095673" y="873029"/>
                  <a:pt x="5089110" y="879593"/>
                  <a:pt x="5083276" y="879593"/>
                </a:cubicBezTo>
                <a:cubicBezTo>
                  <a:pt x="5075254" y="879593"/>
                  <a:pt x="5069420" y="873029"/>
                  <a:pt x="5069420" y="865007"/>
                </a:cubicBezTo>
                <a:cubicBezTo>
                  <a:pt x="5069420" y="859173"/>
                  <a:pt x="5075254" y="853339"/>
                  <a:pt x="5083276" y="853339"/>
                </a:cubicBezTo>
                <a:close/>
                <a:moveTo>
                  <a:pt x="5012445" y="853339"/>
                </a:moveTo>
                <a:cubicBezTo>
                  <a:pt x="5018279" y="853339"/>
                  <a:pt x="5024842" y="859173"/>
                  <a:pt x="5024842" y="865007"/>
                </a:cubicBezTo>
                <a:cubicBezTo>
                  <a:pt x="5024842" y="873029"/>
                  <a:pt x="5018279" y="879593"/>
                  <a:pt x="5012445" y="879593"/>
                </a:cubicBezTo>
                <a:cubicBezTo>
                  <a:pt x="5004423" y="879593"/>
                  <a:pt x="4998589" y="873029"/>
                  <a:pt x="4998589" y="865007"/>
                </a:cubicBezTo>
                <a:cubicBezTo>
                  <a:pt x="4998589" y="859173"/>
                  <a:pt x="5004423" y="853339"/>
                  <a:pt x="5012445" y="853339"/>
                </a:cubicBezTo>
                <a:close/>
                <a:moveTo>
                  <a:pt x="4940157" y="853339"/>
                </a:moveTo>
                <a:cubicBezTo>
                  <a:pt x="4948179" y="853339"/>
                  <a:pt x="4954013" y="859173"/>
                  <a:pt x="4954013" y="865007"/>
                </a:cubicBezTo>
                <a:cubicBezTo>
                  <a:pt x="4954013" y="873029"/>
                  <a:pt x="4948179" y="879593"/>
                  <a:pt x="4940157" y="879593"/>
                </a:cubicBezTo>
                <a:cubicBezTo>
                  <a:pt x="4934323" y="879593"/>
                  <a:pt x="4927760" y="873029"/>
                  <a:pt x="4927760" y="865007"/>
                </a:cubicBezTo>
                <a:cubicBezTo>
                  <a:pt x="4927760" y="859173"/>
                  <a:pt x="4934323" y="853339"/>
                  <a:pt x="4940157" y="853339"/>
                </a:cubicBezTo>
                <a:close/>
                <a:moveTo>
                  <a:pt x="4865953" y="853339"/>
                </a:moveTo>
                <a:cubicBezTo>
                  <a:pt x="4873975" y="853339"/>
                  <a:pt x="4879809" y="859173"/>
                  <a:pt x="4879809" y="865007"/>
                </a:cubicBezTo>
                <a:cubicBezTo>
                  <a:pt x="4879809" y="873029"/>
                  <a:pt x="4873975" y="879593"/>
                  <a:pt x="4865953" y="879593"/>
                </a:cubicBezTo>
                <a:cubicBezTo>
                  <a:pt x="4858661" y="879593"/>
                  <a:pt x="4853556" y="873029"/>
                  <a:pt x="4853556" y="865007"/>
                </a:cubicBezTo>
                <a:cubicBezTo>
                  <a:pt x="4853556" y="859173"/>
                  <a:pt x="4858661" y="853339"/>
                  <a:pt x="4865953" y="853339"/>
                </a:cubicBezTo>
                <a:close/>
                <a:moveTo>
                  <a:pt x="4797514" y="853339"/>
                </a:moveTo>
                <a:cubicBezTo>
                  <a:pt x="4806076" y="853339"/>
                  <a:pt x="4812303" y="859173"/>
                  <a:pt x="4812303" y="865007"/>
                </a:cubicBezTo>
                <a:cubicBezTo>
                  <a:pt x="4812303" y="873029"/>
                  <a:pt x="4806076" y="879593"/>
                  <a:pt x="4797514" y="879593"/>
                </a:cubicBezTo>
                <a:cubicBezTo>
                  <a:pt x="4789730" y="879593"/>
                  <a:pt x="4782725" y="873029"/>
                  <a:pt x="4782725" y="865007"/>
                </a:cubicBezTo>
                <a:cubicBezTo>
                  <a:pt x="4782725" y="859173"/>
                  <a:pt x="4789730" y="853339"/>
                  <a:pt x="4797514" y="853339"/>
                </a:cubicBezTo>
                <a:close/>
                <a:moveTo>
                  <a:pt x="4726684" y="853339"/>
                </a:moveTo>
                <a:cubicBezTo>
                  <a:pt x="4735246" y="853339"/>
                  <a:pt x="4741472" y="859173"/>
                  <a:pt x="4741472" y="865007"/>
                </a:cubicBezTo>
                <a:cubicBezTo>
                  <a:pt x="4741472" y="873029"/>
                  <a:pt x="4735246" y="879593"/>
                  <a:pt x="4726684" y="879593"/>
                </a:cubicBezTo>
                <a:cubicBezTo>
                  <a:pt x="4718122" y="879593"/>
                  <a:pt x="4711896" y="873029"/>
                  <a:pt x="4711896" y="865007"/>
                </a:cubicBezTo>
                <a:cubicBezTo>
                  <a:pt x="4711896" y="859173"/>
                  <a:pt x="4718122" y="853339"/>
                  <a:pt x="4726684" y="853339"/>
                </a:cubicBezTo>
                <a:close/>
                <a:moveTo>
                  <a:pt x="4655853" y="853339"/>
                </a:moveTo>
                <a:cubicBezTo>
                  <a:pt x="4663637" y="853339"/>
                  <a:pt x="4670642" y="859173"/>
                  <a:pt x="4670642" y="865007"/>
                </a:cubicBezTo>
                <a:cubicBezTo>
                  <a:pt x="4670642" y="873029"/>
                  <a:pt x="4663637" y="879593"/>
                  <a:pt x="4655853" y="879593"/>
                </a:cubicBezTo>
                <a:cubicBezTo>
                  <a:pt x="4647291" y="879593"/>
                  <a:pt x="4641064" y="873029"/>
                  <a:pt x="4641064" y="865007"/>
                </a:cubicBezTo>
                <a:cubicBezTo>
                  <a:pt x="4641064" y="859173"/>
                  <a:pt x="4647291" y="853339"/>
                  <a:pt x="4655853" y="853339"/>
                </a:cubicBezTo>
                <a:close/>
                <a:moveTo>
                  <a:pt x="4584091" y="853339"/>
                </a:moveTo>
                <a:cubicBezTo>
                  <a:pt x="4591384" y="853339"/>
                  <a:pt x="4596488" y="859173"/>
                  <a:pt x="4596488" y="865007"/>
                </a:cubicBezTo>
                <a:cubicBezTo>
                  <a:pt x="4596488" y="873029"/>
                  <a:pt x="4591384" y="879593"/>
                  <a:pt x="4584091" y="879593"/>
                </a:cubicBezTo>
                <a:cubicBezTo>
                  <a:pt x="4576069" y="879593"/>
                  <a:pt x="4570235" y="873029"/>
                  <a:pt x="4570235" y="865007"/>
                </a:cubicBezTo>
                <a:cubicBezTo>
                  <a:pt x="4570235" y="859173"/>
                  <a:pt x="4576069" y="853339"/>
                  <a:pt x="4584091" y="853339"/>
                </a:cubicBezTo>
                <a:close/>
                <a:moveTo>
                  <a:pt x="4513260" y="853339"/>
                </a:moveTo>
                <a:cubicBezTo>
                  <a:pt x="4519094" y="853339"/>
                  <a:pt x="4525657" y="859173"/>
                  <a:pt x="4525657" y="865007"/>
                </a:cubicBezTo>
                <a:cubicBezTo>
                  <a:pt x="4525657" y="873029"/>
                  <a:pt x="4519094" y="879593"/>
                  <a:pt x="4513260" y="879593"/>
                </a:cubicBezTo>
                <a:cubicBezTo>
                  <a:pt x="4505238" y="879593"/>
                  <a:pt x="4499404" y="873029"/>
                  <a:pt x="4499404" y="865007"/>
                </a:cubicBezTo>
                <a:cubicBezTo>
                  <a:pt x="4499404" y="859173"/>
                  <a:pt x="4505238" y="853339"/>
                  <a:pt x="4513260" y="853339"/>
                </a:cubicBezTo>
                <a:close/>
                <a:moveTo>
                  <a:pt x="4439056" y="853339"/>
                </a:moveTo>
                <a:cubicBezTo>
                  <a:pt x="4445619" y="853339"/>
                  <a:pt x="4451453" y="859173"/>
                  <a:pt x="4451453" y="865007"/>
                </a:cubicBezTo>
                <a:cubicBezTo>
                  <a:pt x="4451453" y="873029"/>
                  <a:pt x="4445619" y="879593"/>
                  <a:pt x="4439056" y="879593"/>
                </a:cubicBezTo>
                <a:cubicBezTo>
                  <a:pt x="4431763" y="879593"/>
                  <a:pt x="4425200" y="873029"/>
                  <a:pt x="4425200" y="865007"/>
                </a:cubicBezTo>
                <a:cubicBezTo>
                  <a:pt x="4425200" y="859173"/>
                  <a:pt x="4431763" y="853339"/>
                  <a:pt x="4439056" y="853339"/>
                </a:cubicBezTo>
                <a:close/>
                <a:moveTo>
                  <a:pt x="4366768" y="853339"/>
                </a:moveTo>
                <a:cubicBezTo>
                  <a:pt x="4374790" y="853339"/>
                  <a:pt x="4380624" y="859173"/>
                  <a:pt x="4380624" y="865007"/>
                </a:cubicBezTo>
                <a:cubicBezTo>
                  <a:pt x="4380624" y="873029"/>
                  <a:pt x="4374790" y="879593"/>
                  <a:pt x="4366768" y="879593"/>
                </a:cubicBezTo>
                <a:cubicBezTo>
                  <a:pt x="4360934" y="879593"/>
                  <a:pt x="4354371" y="873029"/>
                  <a:pt x="4354371" y="867195"/>
                </a:cubicBezTo>
                <a:cubicBezTo>
                  <a:pt x="4354371" y="859173"/>
                  <a:pt x="4360934" y="853339"/>
                  <a:pt x="4366768" y="853339"/>
                </a:cubicBezTo>
                <a:close/>
                <a:moveTo>
                  <a:pt x="4295937" y="853339"/>
                </a:moveTo>
                <a:cubicBezTo>
                  <a:pt x="4303959" y="853339"/>
                  <a:pt x="4309793" y="859173"/>
                  <a:pt x="4309793" y="867195"/>
                </a:cubicBezTo>
                <a:cubicBezTo>
                  <a:pt x="4309793" y="873029"/>
                  <a:pt x="4303959" y="879593"/>
                  <a:pt x="4295937" y="879593"/>
                </a:cubicBezTo>
                <a:cubicBezTo>
                  <a:pt x="4290103" y="879593"/>
                  <a:pt x="4283540" y="873029"/>
                  <a:pt x="4283540" y="867195"/>
                </a:cubicBezTo>
                <a:cubicBezTo>
                  <a:pt x="4283540" y="859173"/>
                  <a:pt x="4290103" y="853339"/>
                  <a:pt x="4295937" y="853339"/>
                </a:cubicBezTo>
                <a:close/>
                <a:moveTo>
                  <a:pt x="4225107" y="853339"/>
                </a:moveTo>
                <a:cubicBezTo>
                  <a:pt x="4233129" y="853339"/>
                  <a:pt x="4238963" y="859173"/>
                  <a:pt x="4238963" y="867195"/>
                </a:cubicBezTo>
                <a:cubicBezTo>
                  <a:pt x="4238963" y="873029"/>
                  <a:pt x="4233129" y="879593"/>
                  <a:pt x="4225107" y="879593"/>
                </a:cubicBezTo>
                <a:cubicBezTo>
                  <a:pt x="4217085" y="879593"/>
                  <a:pt x="4212710" y="873029"/>
                  <a:pt x="4212710" y="867195"/>
                </a:cubicBezTo>
                <a:cubicBezTo>
                  <a:pt x="4212710" y="859173"/>
                  <a:pt x="4217085" y="853339"/>
                  <a:pt x="4225107" y="853339"/>
                </a:cubicBezTo>
                <a:close/>
                <a:moveTo>
                  <a:pt x="4153295" y="853339"/>
                </a:moveTo>
                <a:cubicBezTo>
                  <a:pt x="4161078" y="853339"/>
                  <a:pt x="4168083" y="859173"/>
                  <a:pt x="4168083" y="867195"/>
                </a:cubicBezTo>
                <a:cubicBezTo>
                  <a:pt x="4168083" y="873029"/>
                  <a:pt x="4161078" y="879593"/>
                  <a:pt x="4153295" y="879593"/>
                </a:cubicBezTo>
                <a:cubicBezTo>
                  <a:pt x="4144733" y="879593"/>
                  <a:pt x="4138507" y="873029"/>
                  <a:pt x="4138507" y="867195"/>
                </a:cubicBezTo>
                <a:cubicBezTo>
                  <a:pt x="4138507" y="859173"/>
                  <a:pt x="4144733" y="853339"/>
                  <a:pt x="4153295" y="853339"/>
                </a:cubicBezTo>
                <a:close/>
                <a:moveTo>
                  <a:pt x="4082465" y="853339"/>
                </a:moveTo>
                <a:cubicBezTo>
                  <a:pt x="4090249" y="853339"/>
                  <a:pt x="4097254" y="859173"/>
                  <a:pt x="4097254" y="867195"/>
                </a:cubicBezTo>
                <a:cubicBezTo>
                  <a:pt x="4097254" y="873029"/>
                  <a:pt x="4090249" y="879593"/>
                  <a:pt x="4082465" y="879593"/>
                </a:cubicBezTo>
                <a:cubicBezTo>
                  <a:pt x="4073903" y="879593"/>
                  <a:pt x="4067676" y="873029"/>
                  <a:pt x="4067676" y="867195"/>
                </a:cubicBezTo>
                <a:cubicBezTo>
                  <a:pt x="4067676" y="859173"/>
                  <a:pt x="4073903" y="853339"/>
                  <a:pt x="4082465" y="853339"/>
                </a:cubicBezTo>
                <a:close/>
                <a:moveTo>
                  <a:pt x="4011635" y="853339"/>
                </a:moveTo>
                <a:cubicBezTo>
                  <a:pt x="4019418" y="853339"/>
                  <a:pt x="4026423" y="859173"/>
                  <a:pt x="4026423" y="867195"/>
                </a:cubicBezTo>
                <a:cubicBezTo>
                  <a:pt x="4026423" y="873029"/>
                  <a:pt x="4019418" y="879593"/>
                  <a:pt x="4011635" y="879593"/>
                </a:cubicBezTo>
                <a:cubicBezTo>
                  <a:pt x="4003073" y="879593"/>
                  <a:pt x="3996847" y="873029"/>
                  <a:pt x="3996847" y="867195"/>
                </a:cubicBezTo>
                <a:cubicBezTo>
                  <a:pt x="3996847" y="859173"/>
                  <a:pt x="4003073" y="853339"/>
                  <a:pt x="4011635" y="853339"/>
                </a:cubicBezTo>
                <a:close/>
                <a:moveTo>
                  <a:pt x="3939871" y="853339"/>
                </a:moveTo>
                <a:cubicBezTo>
                  <a:pt x="3947893" y="853339"/>
                  <a:pt x="3952268" y="859173"/>
                  <a:pt x="3952268" y="867195"/>
                </a:cubicBezTo>
                <a:cubicBezTo>
                  <a:pt x="3952268" y="873029"/>
                  <a:pt x="3947893" y="879593"/>
                  <a:pt x="3939871" y="879593"/>
                </a:cubicBezTo>
                <a:cubicBezTo>
                  <a:pt x="3932578" y="879593"/>
                  <a:pt x="3926015" y="873029"/>
                  <a:pt x="3926015" y="867195"/>
                </a:cubicBezTo>
                <a:cubicBezTo>
                  <a:pt x="3926015" y="859173"/>
                  <a:pt x="3932578" y="853339"/>
                  <a:pt x="3939871" y="853339"/>
                </a:cubicBezTo>
                <a:close/>
                <a:moveTo>
                  <a:pt x="3869042" y="853339"/>
                </a:moveTo>
                <a:cubicBezTo>
                  <a:pt x="3875605" y="853339"/>
                  <a:pt x="3881439" y="859173"/>
                  <a:pt x="3881439" y="867195"/>
                </a:cubicBezTo>
                <a:cubicBezTo>
                  <a:pt x="3881439" y="873029"/>
                  <a:pt x="3875605" y="879593"/>
                  <a:pt x="3869042" y="879593"/>
                </a:cubicBezTo>
                <a:cubicBezTo>
                  <a:pt x="3861749" y="879593"/>
                  <a:pt x="3855186" y="873029"/>
                  <a:pt x="3855186" y="867195"/>
                </a:cubicBezTo>
                <a:cubicBezTo>
                  <a:pt x="3855186" y="859173"/>
                  <a:pt x="3861749" y="853339"/>
                  <a:pt x="3869042" y="853339"/>
                </a:cubicBezTo>
                <a:close/>
                <a:moveTo>
                  <a:pt x="3796752" y="853339"/>
                </a:moveTo>
                <a:cubicBezTo>
                  <a:pt x="3804774" y="853339"/>
                  <a:pt x="3810608" y="859173"/>
                  <a:pt x="3810608" y="867195"/>
                </a:cubicBezTo>
                <a:cubicBezTo>
                  <a:pt x="3810608" y="873029"/>
                  <a:pt x="3804774" y="879593"/>
                  <a:pt x="3796752" y="879593"/>
                </a:cubicBezTo>
                <a:cubicBezTo>
                  <a:pt x="3790918" y="879593"/>
                  <a:pt x="3784355" y="873029"/>
                  <a:pt x="3784355" y="867195"/>
                </a:cubicBezTo>
                <a:cubicBezTo>
                  <a:pt x="3784355" y="859173"/>
                  <a:pt x="3790918" y="853339"/>
                  <a:pt x="3796752" y="853339"/>
                </a:cubicBezTo>
                <a:close/>
                <a:moveTo>
                  <a:pt x="3725922" y="853339"/>
                </a:moveTo>
                <a:cubicBezTo>
                  <a:pt x="3733944" y="853339"/>
                  <a:pt x="3739778" y="859173"/>
                  <a:pt x="3739778" y="867195"/>
                </a:cubicBezTo>
                <a:cubicBezTo>
                  <a:pt x="3739778" y="873029"/>
                  <a:pt x="3733944" y="879593"/>
                  <a:pt x="3725922" y="879593"/>
                </a:cubicBezTo>
                <a:cubicBezTo>
                  <a:pt x="3719359" y="879593"/>
                  <a:pt x="3713525" y="873029"/>
                  <a:pt x="3713525" y="867195"/>
                </a:cubicBezTo>
                <a:cubicBezTo>
                  <a:pt x="3713525" y="859173"/>
                  <a:pt x="3719359" y="853339"/>
                  <a:pt x="3725922" y="853339"/>
                </a:cubicBezTo>
                <a:close/>
                <a:moveTo>
                  <a:pt x="3655091" y="853339"/>
                </a:moveTo>
                <a:cubicBezTo>
                  <a:pt x="3662384" y="853339"/>
                  <a:pt x="3668947" y="859173"/>
                  <a:pt x="3668947" y="867195"/>
                </a:cubicBezTo>
                <a:cubicBezTo>
                  <a:pt x="3668947" y="873029"/>
                  <a:pt x="3662384" y="879593"/>
                  <a:pt x="3655091" y="879593"/>
                </a:cubicBezTo>
                <a:cubicBezTo>
                  <a:pt x="3647069" y="879593"/>
                  <a:pt x="3642694" y="873029"/>
                  <a:pt x="3642694" y="867195"/>
                </a:cubicBezTo>
                <a:cubicBezTo>
                  <a:pt x="3642694" y="859173"/>
                  <a:pt x="3647069" y="853339"/>
                  <a:pt x="3655091" y="853339"/>
                </a:cubicBezTo>
                <a:close/>
                <a:moveTo>
                  <a:pt x="3583280" y="853339"/>
                </a:moveTo>
                <a:cubicBezTo>
                  <a:pt x="3591064" y="853339"/>
                  <a:pt x="3598069" y="859173"/>
                  <a:pt x="3598069" y="867195"/>
                </a:cubicBezTo>
                <a:cubicBezTo>
                  <a:pt x="3598069" y="873029"/>
                  <a:pt x="3591064" y="879593"/>
                  <a:pt x="3583280" y="879593"/>
                </a:cubicBezTo>
                <a:cubicBezTo>
                  <a:pt x="3574718" y="879593"/>
                  <a:pt x="3568491" y="873029"/>
                  <a:pt x="3568491" y="867195"/>
                </a:cubicBezTo>
                <a:cubicBezTo>
                  <a:pt x="3568491" y="859173"/>
                  <a:pt x="3574718" y="853339"/>
                  <a:pt x="3583280" y="853339"/>
                </a:cubicBezTo>
                <a:close/>
                <a:moveTo>
                  <a:pt x="3512449" y="853339"/>
                </a:moveTo>
                <a:cubicBezTo>
                  <a:pt x="3520232" y="853339"/>
                  <a:pt x="3527237" y="859173"/>
                  <a:pt x="3527237" y="867195"/>
                </a:cubicBezTo>
                <a:cubicBezTo>
                  <a:pt x="3527237" y="873029"/>
                  <a:pt x="3520232" y="879593"/>
                  <a:pt x="3512449" y="879593"/>
                </a:cubicBezTo>
                <a:cubicBezTo>
                  <a:pt x="3503887" y="879593"/>
                  <a:pt x="3497661" y="873029"/>
                  <a:pt x="3497661" y="867195"/>
                </a:cubicBezTo>
                <a:cubicBezTo>
                  <a:pt x="3497661" y="859173"/>
                  <a:pt x="3503887" y="853339"/>
                  <a:pt x="3512449" y="853339"/>
                </a:cubicBezTo>
                <a:close/>
                <a:moveTo>
                  <a:pt x="3441619" y="853339"/>
                </a:moveTo>
                <a:cubicBezTo>
                  <a:pt x="3450181" y="853339"/>
                  <a:pt x="3456408" y="859173"/>
                  <a:pt x="3456408" y="867195"/>
                </a:cubicBezTo>
                <a:cubicBezTo>
                  <a:pt x="3456408" y="873029"/>
                  <a:pt x="3450181" y="879593"/>
                  <a:pt x="3441619" y="879593"/>
                </a:cubicBezTo>
                <a:cubicBezTo>
                  <a:pt x="3433835" y="879593"/>
                  <a:pt x="3426830" y="873029"/>
                  <a:pt x="3426830" y="867195"/>
                </a:cubicBezTo>
                <a:cubicBezTo>
                  <a:pt x="3426830" y="859173"/>
                  <a:pt x="3433835" y="853339"/>
                  <a:pt x="3441619" y="853339"/>
                </a:cubicBezTo>
                <a:close/>
                <a:moveTo>
                  <a:pt x="3369857" y="853339"/>
                </a:moveTo>
                <a:cubicBezTo>
                  <a:pt x="3377879" y="853339"/>
                  <a:pt x="3382254" y="859173"/>
                  <a:pt x="3382254" y="867195"/>
                </a:cubicBezTo>
                <a:cubicBezTo>
                  <a:pt x="3382254" y="873029"/>
                  <a:pt x="3377879" y="879593"/>
                  <a:pt x="3369857" y="879593"/>
                </a:cubicBezTo>
                <a:cubicBezTo>
                  <a:pt x="3362564" y="879593"/>
                  <a:pt x="3356001" y="873029"/>
                  <a:pt x="3356001" y="867195"/>
                </a:cubicBezTo>
                <a:cubicBezTo>
                  <a:pt x="3356001" y="859173"/>
                  <a:pt x="3362564" y="853339"/>
                  <a:pt x="3369857" y="853339"/>
                </a:cubicBezTo>
                <a:close/>
                <a:moveTo>
                  <a:pt x="1013589" y="853339"/>
                </a:moveTo>
                <a:cubicBezTo>
                  <a:pt x="1021181" y="853339"/>
                  <a:pt x="1028011" y="859566"/>
                  <a:pt x="1028011" y="868127"/>
                </a:cubicBezTo>
                <a:cubicBezTo>
                  <a:pt x="1028011" y="875911"/>
                  <a:pt x="1021181" y="882916"/>
                  <a:pt x="1013589" y="882916"/>
                </a:cubicBezTo>
                <a:cubicBezTo>
                  <a:pt x="1005243" y="882916"/>
                  <a:pt x="998413" y="875911"/>
                  <a:pt x="998413" y="868127"/>
                </a:cubicBezTo>
                <a:cubicBezTo>
                  <a:pt x="998413" y="859566"/>
                  <a:pt x="1005243" y="853339"/>
                  <a:pt x="1013589" y="853339"/>
                </a:cubicBezTo>
                <a:close/>
                <a:moveTo>
                  <a:pt x="368059" y="785881"/>
                </a:moveTo>
                <a:cubicBezTo>
                  <a:pt x="376081" y="785881"/>
                  <a:pt x="380456" y="790256"/>
                  <a:pt x="380456" y="797549"/>
                </a:cubicBezTo>
                <a:cubicBezTo>
                  <a:pt x="380456" y="805571"/>
                  <a:pt x="376081" y="812135"/>
                  <a:pt x="368059" y="812135"/>
                </a:cubicBezTo>
                <a:cubicBezTo>
                  <a:pt x="360766" y="812135"/>
                  <a:pt x="354203" y="805571"/>
                  <a:pt x="354203" y="797549"/>
                </a:cubicBezTo>
                <a:cubicBezTo>
                  <a:pt x="354203" y="790256"/>
                  <a:pt x="360766" y="785881"/>
                  <a:pt x="368059" y="785881"/>
                </a:cubicBezTo>
                <a:close/>
                <a:moveTo>
                  <a:pt x="297226" y="785881"/>
                </a:moveTo>
                <a:cubicBezTo>
                  <a:pt x="303791" y="785881"/>
                  <a:pt x="309624" y="790256"/>
                  <a:pt x="309624" y="797549"/>
                </a:cubicBezTo>
                <a:cubicBezTo>
                  <a:pt x="309624" y="805571"/>
                  <a:pt x="303791" y="812135"/>
                  <a:pt x="297226" y="812135"/>
                </a:cubicBezTo>
                <a:cubicBezTo>
                  <a:pt x="289933" y="812135"/>
                  <a:pt x="283371" y="805571"/>
                  <a:pt x="283371" y="797549"/>
                </a:cubicBezTo>
                <a:cubicBezTo>
                  <a:pt x="283371" y="790256"/>
                  <a:pt x="289933" y="785881"/>
                  <a:pt x="297226" y="785881"/>
                </a:cubicBezTo>
                <a:close/>
                <a:moveTo>
                  <a:pt x="226398" y="785881"/>
                </a:moveTo>
                <a:cubicBezTo>
                  <a:pt x="232233" y="785881"/>
                  <a:pt x="238797" y="790256"/>
                  <a:pt x="238797" y="797549"/>
                </a:cubicBezTo>
                <a:cubicBezTo>
                  <a:pt x="238797" y="805571"/>
                  <a:pt x="232233" y="812135"/>
                  <a:pt x="226398" y="812135"/>
                </a:cubicBezTo>
                <a:cubicBezTo>
                  <a:pt x="218375" y="812135"/>
                  <a:pt x="212542" y="805571"/>
                  <a:pt x="212542" y="797549"/>
                </a:cubicBezTo>
                <a:cubicBezTo>
                  <a:pt x="212542" y="790256"/>
                  <a:pt x="218375" y="785881"/>
                  <a:pt x="226398" y="785881"/>
                </a:cubicBezTo>
                <a:close/>
                <a:moveTo>
                  <a:pt x="154101" y="785881"/>
                </a:moveTo>
                <a:cubicBezTo>
                  <a:pt x="161394" y="785881"/>
                  <a:pt x="167957" y="790256"/>
                  <a:pt x="167957" y="797549"/>
                </a:cubicBezTo>
                <a:cubicBezTo>
                  <a:pt x="167957" y="805571"/>
                  <a:pt x="161394" y="812135"/>
                  <a:pt x="154101" y="812135"/>
                </a:cubicBezTo>
                <a:cubicBezTo>
                  <a:pt x="147538" y="812135"/>
                  <a:pt x="141704" y="805571"/>
                  <a:pt x="141704" y="797549"/>
                </a:cubicBezTo>
                <a:cubicBezTo>
                  <a:pt x="141704" y="790256"/>
                  <a:pt x="147538" y="785881"/>
                  <a:pt x="154101" y="785881"/>
                </a:cubicBezTo>
                <a:close/>
                <a:moveTo>
                  <a:pt x="83272" y="785881"/>
                </a:moveTo>
                <a:cubicBezTo>
                  <a:pt x="90564" y="785881"/>
                  <a:pt x="97128" y="790256"/>
                  <a:pt x="97128" y="797549"/>
                </a:cubicBezTo>
                <a:cubicBezTo>
                  <a:pt x="97128" y="805571"/>
                  <a:pt x="90564" y="812135"/>
                  <a:pt x="83272" y="812135"/>
                </a:cubicBezTo>
                <a:cubicBezTo>
                  <a:pt x="76708" y="812135"/>
                  <a:pt x="70874" y="805571"/>
                  <a:pt x="70874" y="797549"/>
                </a:cubicBezTo>
                <a:cubicBezTo>
                  <a:pt x="70874" y="790256"/>
                  <a:pt x="76708" y="785881"/>
                  <a:pt x="83272" y="785881"/>
                </a:cubicBezTo>
                <a:close/>
                <a:moveTo>
                  <a:pt x="12036" y="785881"/>
                </a:moveTo>
                <a:cubicBezTo>
                  <a:pt x="20281" y="785881"/>
                  <a:pt x="26277" y="790256"/>
                  <a:pt x="26277" y="797549"/>
                </a:cubicBezTo>
                <a:cubicBezTo>
                  <a:pt x="26277" y="805571"/>
                  <a:pt x="20281" y="812135"/>
                  <a:pt x="12036" y="812135"/>
                </a:cubicBezTo>
                <a:cubicBezTo>
                  <a:pt x="4541" y="812135"/>
                  <a:pt x="44" y="805571"/>
                  <a:pt x="44" y="797549"/>
                </a:cubicBezTo>
                <a:cubicBezTo>
                  <a:pt x="44" y="790256"/>
                  <a:pt x="4541" y="785881"/>
                  <a:pt x="12036" y="785881"/>
                </a:cubicBezTo>
                <a:close/>
                <a:moveTo>
                  <a:pt x="4726684" y="782507"/>
                </a:moveTo>
                <a:cubicBezTo>
                  <a:pt x="4735246" y="782507"/>
                  <a:pt x="4741472" y="789070"/>
                  <a:pt x="4741472" y="794904"/>
                </a:cubicBezTo>
                <a:cubicBezTo>
                  <a:pt x="4741472" y="802926"/>
                  <a:pt x="4735246" y="808761"/>
                  <a:pt x="4726684" y="808761"/>
                </a:cubicBezTo>
                <a:cubicBezTo>
                  <a:pt x="4718122" y="808761"/>
                  <a:pt x="4711896" y="802926"/>
                  <a:pt x="4711896" y="794904"/>
                </a:cubicBezTo>
                <a:cubicBezTo>
                  <a:pt x="4711896" y="789070"/>
                  <a:pt x="4718122" y="782507"/>
                  <a:pt x="4726684" y="782507"/>
                </a:cubicBezTo>
                <a:close/>
                <a:moveTo>
                  <a:pt x="4655853" y="782507"/>
                </a:moveTo>
                <a:cubicBezTo>
                  <a:pt x="4663637" y="782507"/>
                  <a:pt x="4670642" y="789070"/>
                  <a:pt x="4670642" y="794904"/>
                </a:cubicBezTo>
                <a:cubicBezTo>
                  <a:pt x="4670642" y="802926"/>
                  <a:pt x="4663637" y="808761"/>
                  <a:pt x="4655853" y="808761"/>
                </a:cubicBezTo>
                <a:cubicBezTo>
                  <a:pt x="4647291" y="808761"/>
                  <a:pt x="4641064" y="802926"/>
                  <a:pt x="4641064" y="794904"/>
                </a:cubicBezTo>
                <a:cubicBezTo>
                  <a:pt x="4641064" y="789070"/>
                  <a:pt x="4647291" y="782507"/>
                  <a:pt x="4655853" y="782507"/>
                </a:cubicBezTo>
                <a:close/>
                <a:moveTo>
                  <a:pt x="4584091" y="782507"/>
                </a:moveTo>
                <a:cubicBezTo>
                  <a:pt x="4591384" y="782507"/>
                  <a:pt x="4596488" y="789070"/>
                  <a:pt x="4596488" y="794904"/>
                </a:cubicBezTo>
                <a:cubicBezTo>
                  <a:pt x="4596488" y="802926"/>
                  <a:pt x="4591384" y="808761"/>
                  <a:pt x="4584091" y="808761"/>
                </a:cubicBezTo>
                <a:cubicBezTo>
                  <a:pt x="4576069" y="808761"/>
                  <a:pt x="4570235" y="802926"/>
                  <a:pt x="4570235" y="794904"/>
                </a:cubicBezTo>
                <a:cubicBezTo>
                  <a:pt x="4570235" y="789070"/>
                  <a:pt x="4576069" y="782507"/>
                  <a:pt x="4584091" y="782507"/>
                </a:cubicBezTo>
                <a:close/>
                <a:moveTo>
                  <a:pt x="4513260" y="782507"/>
                </a:moveTo>
                <a:cubicBezTo>
                  <a:pt x="4519094" y="782507"/>
                  <a:pt x="4525657" y="789070"/>
                  <a:pt x="4525657" y="794904"/>
                </a:cubicBezTo>
                <a:cubicBezTo>
                  <a:pt x="4525657" y="802926"/>
                  <a:pt x="4519094" y="808761"/>
                  <a:pt x="4513260" y="808761"/>
                </a:cubicBezTo>
                <a:cubicBezTo>
                  <a:pt x="4505238" y="808761"/>
                  <a:pt x="4499404" y="802926"/>
                  <a:pt x="4499404" y="794904"/>
                </a:cubicBezTo>
                <a:cubicBezTo>
                  <a:pt x="4499404" y="789070"/>
                  <a:pt x="4505238" y="782507"/>
                  <a:pt x="4513260" y="782507"/>
                </a:cubicBezTo>
                <a:close/>
                <a:moveTo>
                  <a:pt x="4439056" y="782507"/>
                </a:moveTo>
                <a:cubicBezTo>
                  <a:pt x="4445619" y="782507"/>
                  <a:pt x="4451453" y="789070"/>
                  <a:pt x="4451453" y="794904"/>
                </a:cubicBezTo>
                <a:cubicBezTo>
                  <a:pt x="4451453" y="802926"/>
                  <a:pt x="4445619" y="808761"/>
                  <a:pt x="4439056" y="808761"/>
                </a:cubicBezTo>
                <a:cubicBezTo>
                  <a:pt x="4431763" y="808761"/>
                  <a:pt x="4425200" y="802926"/>
                  <a:pt x="4425200" y="794904"/>
                </a:cubicBezTo>
                <a:cubicBezTo>
                  <a:pt x="4425200" y="789070"/>
                  <a:pt x="4431763" y="782507"/>
                  <a:pt x="4439056" y="782507"/>
                </a:cubicBezTo>
                <a:close/>
                <a:moveTo>
                  <a:pt x="4366768" y="782507"/>
                </a:moveTo>
                <a:cubicBezTo>
                  <a:pt x="4374790" y="782507"/>
                  <a:pt x="4380624" y="789070"/>
                  <a:pt x="4380624" y="794904"/>
                </a:cubicBezTo>
                <a:cubicBezTo>
                  <a:pt x="4380624" y="802926"/>
                  <a:pt x="4374790" y="808761"/>
                  <a:pt x="4366768" y="808761"/>
                </a:cubicBezTo>
                <a:cubicBezTo>
                  <a:pt x="4360934" y="808761"/>
                  <a:pt x="4354371" y="802926"/>
                  <a:pt x="4354371" y="794904"/>
                </a:cubicBezTo>
                <a:cubicBezTo>
                  <a:pt x="4354371" y="789070"/>
                  <a:pt x="4360934" y="782507"/>
                  <a:pt x="4366768" y="782507"/>
                </a:cubicBezTo>
                <a:close/>
                <a:moveTo>
                  <a:pt x="4295937" y="782507"/>
                </a:moveTo>
                <a:cubicBezTo>
                  <a:pt x="4303959" y="782507"/>
                  <a:pt x="4309793" y="789070"/>
                  <a:pt x="4309793" y="794904"/>
                </a:cubicBezTo>
                <a:cubicBezTo>
                  <a:pt x="4309793" y="802926"/>
                  <a:pt x="4303959" y="808761"/>
                  <a:pt x="4295937" y="808761"/>
                </a:cubicBezTo>
                <a:cubicBezTo>
                  <a:pt x="4290103" y="808761"/>
                  <a:pt x="4283540" y="802926"/>
                  <a:pt x="4283540" y="794904"/>
                </a:cubicBezTo>
                <a:cubicBezTo>
                  <a:pt x="4283540" y="789070"/>
                  <a:pt x="4290103" y="782507"/>
                  <a:pt x="4295937" y="782507"/>
                </a:cubicBezTo>
                <a:close/>
                <a:moveTo>
                  <a:pt x="4225107" y="782507"/>
                </a:moveTo>
                <a:cubicBezTo>
                  <a:pt x="4233129" y="782507"/>
                  <a:pt x="4238963" y="789070"/>
                  <a:pt x="4238963" y="794904"/>
                </a:cubicBezTo>
                <a:cubicBezTo>
                  <a:pt x="4238963" y="802926"/>
                  <a:pt x="4233129" y="808761"/>
                  <a:pt x="4225107" y="808761"/>
                </a:cubicBezTo>
                <a:cubicBezTo>
                  <a:pt x="4217085" y="808761"/>
                  <a:pt x="4212710" y="802926"/>
                  <a:pt x="4212710" y="794904"/>
                </a:cubicBezTo>
                <a:cubicBezTo>
                  <a:pt x="4212710" y="789070"/>
                  <a:pt x="4217085" y="782507"/>
                  <a:pt x="4225107" y="782507"/>
                </a:cubicBezTo>
                <a:close/>
                <a:moveTo>
                  <a:pt x="4153295" y="782507"/>
                </a:moveTo>
                <a:cubicBezTo>
                  <a:pt x="4161078" y="782507"/>
                  <a:pt x="4168083" y="789070"/>
                  <a:pt x="4168083" y="794904"/>
                </a:cubicBezTo>
                <a:cubicBezTo>
                  <a:pt x="4168083" y="802926"/>
                  <a:pt x="4161078" y="808761"/>
                  <a:pt x="4153295" y="808761"/>
                </a:cubicBezTo>
                <a:cubicBezTo>
                  <a:pt x="4144733" y="808761"/>
                  <a:pt x="4138507" y="802926"/>
                  <a:pt x="4138507" y="794904"/>
                </a:cubicBezTo>
                <a:cubicBezTo>
                  <a:pt x="4138507" y="789070"/>
                  <a:pt x="4144733" y="782507"/>
                  <a:pt x="4153295" y="782507"/>
                </a:cubicBezTo>
                <a:close/>
                <a:moveTo>
                  <a:pt x="4082465" y="782507"/>
                </a:moveTo>
                <a:cubicBezTo>
                  <a:pt x="4090249" y="782507"/>
                  <a:pt x="4097254" y="789070"/>
                  <a:pt x="4097254" y="794904"/>
                </a:cubicBezTo>
                <a:cubicBezTo>
                  <a:pt x="4097254" y="802926"/>
                  <a:pt x="4090249" y="808761"/>
                  <a:pt x="4082465" y="808761"/>
                </a:cubicBezTo>
                <a:cubicBezTo>
                  <a:pt x="4073903" y="808761"/>
                  <a:pt x="4067676" y="802926"/>
                  <a:pt x="4067676" y="794904"/>
                </a:cubicBezTo>
                <a:cubicBezTo>
                  <a:pt x="4067676" y="789070"/>
                  <a:pt x="4073903" y="782507"/>
                  <a:pt x="4082465" y="782507"/>
                </a:cubicBezTo>
                <a:close/>
                <a:moveTo>
                  <a:pt x="4010703" y="782507"/>
                </a:moveTo>
                <a:cubicBezTo>
                  <a:pt x="4017996" y="782507"/>
                  <a:pt x="4023100" y="789070"/>
                  <a:pt x="4023100" y="794904"/>
                </a:cubicBezTo>
                <a:cubicBezTo>
                  <a:pt x="4023100" y="802926"/>
                  <a:pt x="4017996" y="808761"/>
                  <a:pt x="4010703" y="808761"/>
                </a:cubicBezTo>
                <a:cubicBezTo>
                  <a:pt x="4002681" y="808761"/>
                  <a:pt x="3996847" y="802926"/>
                  <a:pt x="3996847" y="794904"/>
                </a:cubicBezTo>
                <a:cubicBezTo>
                  <a:pt x="3996847" y="789070"/>
                  <a:pt x="4002681" y="782507"/>
                  <a:pt x="4010703" y="782507"/>
                </a:cubicBezTo>
                <a:close/>
                <a:moveTo>
                  <a:pt x="3939871" y="782507"/>
                </a:moveTo>
                <a:cubicBezTo>
                  <a:pt x="3946434" y="782507"/>
                  <a:pt x="3952268" y="789070"/>
                  <a:pt x="3952268" y="794904"/>
                </a:cubicBezTo>
                <a:cubicBezTo>
                  <a:pt x="3952268" y="802926"/>
                  <a:pt x="3946434" y="808761"/>
                  <a:pt x="3939871" y="808761"/>
                </a:cubicBezTo>
                <a:cubicBezTo>
                  <a:pt x="3932578" y="808761"/>
                  <a:pt x="3926015" y="802926"/>
                  <a:pt x="3926015" y="794904"/>
                </a:cubicBezTo>
                <a:cubicBezTo>
                  <a:pt x="3926015" y="789070"/>
                  <a:pt x="3932578" y="782507"/>
                  <a:pt x="3939871" y="782507"/>
                </a:cubicBezTo>
                <a:close/>
                <a:moveTo>
                  <a:pt x="3869042" y="782507"/>
                </a:moveTo>
                <a:cubicBezTo>
                  <a:pt x="3875605" y="782507"/>
                  <a:pt x="3881439" y="789070"/>
                  <a:pt x="3881439" y="794904"/>
                </a:cubicBezTo>
                <a:cubicBezTo>
                  <a:pt x="3881439" y="802926"/>
                  <a:pt x="3875605" y="808761"/>
                  <a:pt x="3869042" y="808761"/>
                </a:cubicBezTo>
                <a:cubicBezTo>
                  <a:pt x="3861749" y="808761"/>
                  <a:pt x="3855186" y="802926"/>
                  <a:pt x="3855186" y="794904"/>
                </a:cubicBezTo>
                <a:cubicBezTo>
                  <a:pt x="3855186" y="789070"/>
                  <a:pt x="3861749" y="782507"/>
                  <a:pt x="3869042" y="782507"/>
                </a:cubicBezTo>
                <a:close/>
                <a:moveTo>
                  <a:pt x="3796752" y="782507"/>
                </a:moveTo>
                <a:cubicBezTo>
                  <a:pt x="3804774" y="782507"/>
                  <a:pt x="3810608" y="789070"/>
                  <a:pt x="3810608" y="796363"/>
                </a:cubicBezTo>
                <a:cubicBezTo>
                  <a:pt x="3810608" y="802926"/>
                  <a:pt x="3804774" y="808761"/>
                  <a:pt x="3796752" y="808761"/>
                </a:cubicBezTo>
                <a:cubicBezTo>
                  <a:pt x="3790918" y="808761"/>
                  <a:pt x="3784355" y="802926"/>
                  <a:pt x="3784355" y="796363"/>
                </a:cubicBezTo>
                <a:cubicBezTo>
                  <a:pt x="3784355" y="789070"/>
                  <a:pt x="3790918" y="782507"/>
                  <a:pt x="3796752" y="782507"/>
                </a:cubicBezTo>
                <a:close/>
                <a:moveTo>
                  <a:pt x="3725922" y="782507"/>
                </a:moveTo>
                <a:cubicBezTo>
                  <a:pt x="3733944" y="782507"/>
                  <a:pt x="3739778" y="789070"/>
                  <a:pt x="3739778" y="796363"/>
                </a:cubicBezTo>
                <a:cubicBezTo>
                  <a:pt x="3739778" y="802926"/>
                  <a:pt x="3733944" y="808761"/>
                  <a:pt x="3725922" y="808761"/>
                </a:cubicBezTo>
                <a:cubicBezTo>
                  <a:pt x="3719359" y="808761"/>
                  <a:pt x="3713525" y="802926"/>
                  <a:pt x="3713525" y="796363"/>
                </a:cubicBezTo>
                <a:cubicBezTo>
                  <a:pt x="3713525" y="789070"/>
                  <a:pt x="3719359" y="782507"/>
                  <a:pt x="3725922" y="782507"/>
                </a:cubicBezTo>
                <a:close/>
                <a:moveTo>
                  <a:pt x="3655091" y="782507"/>
                </a:moveTo>
                <a:cubicBezTo>
                  <a:pt x="3662384" y="782507"/>
                  <a:pt x="3668947" y="789070"/>
                  <a:pt x="3668947" y="796363"/>
                </a:cubicBezTo>
                <a:cubicBezTo>
                  <a:pt x="3668947" y="802926"/>
                  <a:pt x="3662384" y="808761"/>
                  <a:pt x="3655091" y="808761"/>
                </a:cubicBezTo>
                <a:cubicBezTo>
                  <a:pt x="3647069" y="808761"/>
                  <a:pt x="3642694" y="802926"/>
                  <a:pt x="3642694" y="796363"/>
                </a:cubicBezTo>
                <a:cubicBezTo>
                  <a:pt x="3642694" y="789070"/>
                  <a:pt x="3647069" y="782507"/>
                  <a:pt x="3655091" y="782507"/>
                </a:cubicBezTo>
                <a:close/>
                <a:moveTo>
                  <a:pt x="3583280" y="782507"/>
                </a:moveTo>
                <a:cubicBezTo>
                  <a:pt x="3591064" y="782507"/>
                  <a:pt x="3598069" y="789070"/>
                  <a:pt x="3598069" y="796363"/>
                </a:cubicBezTo>
                <a:cubicBezTo>
                  <a:pt x="3598069" y="802926"/>
                  <a:pt x="3591064" y="808761"/>
                  <a:pt x="3583280" y="808761"/>
                </a:cubicBezTo>
                <a:cubicBezTo>
                  <a:pt x="3574718" y="808761"/>
                  <a:pt x="3568491" y="802926"/>
                  <a:pt x="3568491" y="796363"/>
                </a:cubicBezTo>
                <a:cubicBezTo>
                  <a:pt x="3568491" y="789070"/>
                  <a:pt x="3574718" y="782507"/>
                  <a:pt x="3583280" y="782507"/>
                </a:cubicBezTo>
                <a:close/>
                <a:moveTo>
                  <a:pt x="3512449" y="782507"/>
                </a:moveTo>
                <a:cubicBezTo>
                  <a:pt x="3520232" y="782507"/>
                  <a:pt x="3527237" y="789070"/>
                  <a:pt x="3527237" y="796363"/>
                </a:cubicBezTo>
                <a:cubicBezTo>
                  <a:pt x="3527237" y="802926"/>
                  <a:pt x="3520232" y="808761"/>
                  <a:pt x="3512449" y="808761"/>
                </a:cubicBezTo>
                <a:cubicBezTo>
                  <a:pt x="3503887" y="808761"/>
                  <a:pt x="3497661" y="802926"/>
                  <a:pt x="3497661" y="796363"/>
                </a:cubicBezTo>
                <a:cubicBezTo>
                  <a:pt x="3497661" y="789070"/>
                  <a:pt x="3503887" y="782507"/>
                  <a:pt x="3512449" y="782507"/>
                </a:cubicBezTo>
                <a:close/>
                <a:moveTo>
                  <a:pt x="3441619" y="782507"/>
                </a:moveTo>
                <a:cubicBezTo>
                  <a:pt x="3450181" y="782507"/>
                  <a:pt x="3456408" y="789070"/>
                  <a:pt x="3456408" y="796363"/>
                </a:cubicBezTo>
                <a:cubicBezTo>
                  <a:pt x="3456408" y="802926"/>
                  <a:pt x="3450181" y="808761"/>
                  <a:pt x="3441619" y="808761"/>
                </a:cubicBezTo>
                <a:cubicBezTo>
                  <a:pt x="3433835" y="808761"/>
                  <a:pt x="3426830" y="802926"/>
                  <a:pt x="3426830" y="796363"/>
                </a:cubicBezTo>
                <a:cubicBezTo>
                  <a:pt x="3426830" y="789070"/>
                  <a:pt x="3433835" y="782507"/>
                  <a:pt x="3441619" y="782507"/>
                </a:cubicBezTo>
                <a:close/>
                <a:moveTo>
                  <a:pt x="3369857" y="782507"/>
                </a:moveTo>
                <a:cubicBezTo>
                  <a:pt x="3377879" y="782507"/>
                  <a:pt x="3382254" y="789070"/>
                  <a:pt x="3382254" y="796363"/>
                </a:cubicBezTo>
                <a:cubicBezTo>
                  <a:pt x="3382254" y="802926"/>
                  <a:pt x="3377879" y="808761"/>
                  <a:pt x="3369857" y="808761"/>
                </a:cubicBezTo>
                <a:cubicBezTo>
                  <a:pt x="3362564" y="808761"/>
                  <a:pt x="3356001" y="802926"/>
                  <a:pt x="3356001" y="796363"/>
                </a:cubicBezTo>
                <a:cubicBezTo>
                  <a:pt x="3356001" y="789070"/>
                  <a:pt x="3362564" y="782507"/>
                  <a:pt x="3369857" y="782507"/>
                </a:cubicBezTo>
                <a:close/>
                <a:moveTo>
                  <a:pt x="3299083" y="782507"/>
                </a:moveTo>
                <a:cubicBezTo>
                  <a:pt x="3305645" y="782507"/>
                  <a:pt x="3311480" y="789070"/>
                  <a:pt x="3311480" y="796363"/>
                </a:cubicBezTo>
                <a:cubicBezTo>
                  <a:pt x="3311480" y="802926"/>
                  <a:pt x="3305645" y="808761"/>
                  <a:pt x="3299083" y="808761"/>
                </a:cubicBezTo>
                <a:cubicBezTo>
                  <a:pt x="3291789" y="808761"/>
                  <a:pt x="3285229" y="802926"/>
                  <a:pt x="3285229" y="796363"/>
                </a:cubicBezTo>
                <a:cubicBezTo>
                  <a:pt x="3285229" y="789070"/>
                  <a:pt x="3291789" y="782507"/>
                  <a:pt x="3299083" y="782507"/>
                </a:cubicBezTo>
                <a:close/>
                <a:moveTo>
                  <a:pt x="3228250" y="782507"/>
                </a:moveTo>
                <a:cubicBezTo>
                  <a:pt x="3234814" y="782507"/>
                  <a:pt x="3240649" y="789070"/>
                  <a:pt x="3240649" y="796363"/>
                </a:cubicBezTo>
                <a:cubicBezTo>
                  <a:pt x="3240649" y="802926"/>
                  <a:pt x="3234814" y="808761"/>
                  <a:pt x="3228250" y="808761"/>
                </a:cubicBezTo>
                <a:cubicBezTo>
                  <a:pt x="3220230" y="808761"/>
                  <a:pt x="3214395" y="802926"/>
                  <a:pt x="3214395" y="796363"/>
                </a:cubicBezTo>
                <a:cubicBezTo>
                  <a:pt x="3214395" y="789070"/>
                  <a:pt x="3220230" y="782507"/>
                  <a:pt x="3228250" y="782507"/>
                </a:cubicBezTo>
                <a:close/>
                <a:moveTo>
                  <a:pt x="3152591" y="782507"/>
                </a:moveTo>
                <a:cubicBezTo>
                  <a:pt x="3159884" y="782507"/>
                  <a:pt x="3166447" y="789070"/>
                  <a:pt x="3166447" y="796363"/>
                </a:cubicBezTo>
                <a:cubicBezTo>
                  <a:pt x="3166447" y="802926"/>
                  <a:pt x="3159884" y="808761"/>
                  <a:pt x="3152591" y="808761"/>
                </a:cubicBezTo>
                <a:cubicBezTo>
                  <a:pt x="3146027" y="808761"/>
                  <a:pt x="3140193" y="802926"/>
                  <a:pt x="3140193" y="796363"/>
                </a:cubicBezTo>
                <a:cubicBezTo>
                  <a:pt x="3140193" y="789070"/>
                  <a:pt x="3146027" y="782507"/>
                  <a:pt x="3152591" y="782507"/>
                </a:cubicBezTo>
                <a:close/>
                <a:moveTo>
                  <a:pt x="1226672" y="782507"/>
                </a:moveTo>
                <a:cubicBezTo>
                  <a:pt x="1233964" y="782507"/>
                  <a:pt x="1240529" y="789337"/>
                  <a:pt x="1240529" y="796926"/>
                </a:cubicBezTo>
                <a:cubicBezTo>
                  <a:pt x="1240529" y="805275"/>
                  <a:pt x="1233964" y="812105"/>
                  <a:pt x="1226672" y="812105"/>
                </a:cubicBezTo>
                <a:cubicBezTo>
                  <a:pt x="1218658" y="812105"/>
                  <a:pt x="1214283" y="805275"/>
                  <a:pt x="1214283" y="796926"/>
                </a:cubicBezTo>
                <a:cubicBezTo>
                  <a:pt x="1214283" y="789337"/>
                  <a:pt x="1218658" y="782507"/>
                  <a:pt x="1226672" y="782507"/>
                </a:cubicBezTo>
                <a:close/>
                <a:moveTo>
                  <a:pt x="1154869" y="782507"/>
                </a:moveTo>
                <a:cubicBezTo>
                  <a:pt x="1162652" y="782507"/>
                  <a:pt x="1169658" y="789337"/>
                  <a:pt x="1169658" y="796926"/>
                </a:cubicBezTo>
                <a:cubicBezTo>
                  <a:pt x="1169658" y="805275"/>
                  <a:pt x="1162652" y="812105"/>
                  <a:pt x="1154869" y="812105"/>
                </a:cubicBezTo>
                <a:cubicBezTo>
                  <a:pt x="1146307" y="812105"/>
                  <a:pt x="1140080" y="805275"/>
                  <a:pt x="1140080" y="796926"/>
                </a:cubicBezTo>
                <a:cubicBezTo>
                  <a:pt x="1140080" y="789337"/>
                  <a:pt x="1146307" y="782507"/>
                  <a:pt x="1154869" y="782507"/>
                </a:cubicBezTo>
                <a:close/>
                <a:moveTo>
                  <a:pt x="1084040" y="782507"/>
                </a:moveTo>
                <a:cubicBezTo>
                  <a:pt x="1091822" y="782507"/>
                  <a:pt x="1098826" y="789337"/>
                  <a:pt x="1098826" y="796926"/>
                </a:cubicBezTo>
                <a:cubicBezTo>
                  <a:pt x="1098826" y="805275"/>
                  <a:pt x="1091822" y="812105"/>
                  <a:pt x="1084040" y="812105"/>
                </a:cubicBezTo>
                <a:cubicBezTo>
                  <a:pt x="1075478" y="812105"/>
                  <a:pt x="1069250" y="805275"/>
                  <a:pt x="1069250" y="796926"/>
                </a:cubicBezTo>
                <a:cubicBezTo>
                  <a:pt x="1069250" y="789337"/>
                  <a:pt x="1075478" y="782507"/>
                  <a:pt x="1084040" y="782507"/>
                </a:cubicBezTo>
                <a:close/>
                <a:moveTo>
                  <a:pt x="1013594" y="782507"/>
                </a:moveTo>
                <a:cubicBezTo>
                  <a:pt x="1021186" y="782507"/>
                  <a:pt x="1028015" y="789337"/>
                  <a:pt x="1028015" y="796926"/>
                </a:cubicBezTo>
                <a:cubicBezTo>
                  <a:pt x="1028015" y="805275"/>
                  <a:pt x="1021186" y="812105"/>
                  <a:pt x="1013594" y="812105"/>
                </a:cubicBezTo>
                <a:cubicBezTo>
                  <a:pt x="1005249" y="812105"/>
                  <a:pt x="998417" y="805275"/>
                  <a:pt x="998417" y="796926"/>
                </a:cubicBezTo>
                <a:cubicBezTo>
                  <a:pt x="998417" y="789337"/>
                  <a:pt x="1005249" y="782507"/>
                  <a:pt x="1013594" y="782507"/>
                </a:cubicBezTo>
                <a:close/>
                <a:moveTo>
                  <a:pt x="941447" y="782507"/>
                </a:moveTo>
                <a:cubicBezTo>
                  <a:pt x="949468" y="782507"/>
                  <a:pt x="953844" y="789337"/>
                  <a:pt x="953844" y="796926"/>
                </a:cubicBezTo>
                <a:cubicBezTo>
                  <a:pt x="953844" y="805275"/>
                  <a:pt x="949468" y="812105"/>
                  <a:pt x="941447" y="812105"/>
                </a:cubicBezTo>
                <a:cubicBezTo>
                  <a:pt x="934155" y="812105"/>
                  <a:pt x="927591" y="805275"/>
                  <a:pt x="927591" y="796926"/>
                </a:cubicBezTo>
                <a:cubicBezTo>
                  <a:pt x="927591" y="789337"/>
                  <a:pt x="934155" y="782507"/>
                  <a:pt x="941447" y="782507"/>
                </a:cubicBezTo>
                <a:close/>
                <a:moveTo>
                  <a:pt x="870615" y="782507"/>
                </a:moveTo>
                <a:cubicBezTo>
                  <a:pt x="877179" y="782507"/>
                  <a:pt x="883013" y="789337"/>
                  <a:pt x="883013" y="796926"/>
                </a:cubicBezTo>
                <a:cubicBezTo>
                  <a:pt x="883013" y="805275"/>
                  <a:pt x="877179" y="812105"/>
                  <a:pt x="870615" y="812105"/>
                </a:cubicBezTo>
                <a:cubicBezTo>
                  <a:pt x="863322" y="812105"/>
                  <a:pt x="856759" y="805275"/>
                  <a:pt x="856759" y="796926"/>
                </a:cubicBezTo>
                <a:cubicBezTo>
                  <a:pt x="856759" y="789337"/>
                  <a:pt x="863322" y="782507"/>
                  <a:pt x="870615" y="782507"/>
                </a:cubicBezTo>
                <a:close/>
                <a:moveTo>
                  <a:pt x="799784" y="782507"/>
                </a:moveTo>
                <a:cubicBezTo>
                  <a:pt x="806349" y="782507"/>
                  <a:pt x="812183" y="789337"/>
                  <a:pt x="812183" y="796926"/>
                </a:cubicBezTo>
                <a:cubicBezTo>
                  <a:pt x="812183" y="805275"/>
                  <a:pt x="806349" y="812105"/>
                  <a:pt x="799784" y="812105"/>
                </a:cubicBezTo>
                <a:cubicBezTo>
                  <a:pt x="792492" y="812105"/>
                  <a:pt x="785929" y="805275"/>
                  <a:pt x="785929" y="796926"/>
                </a:cubicBezTo>
                <a:cubicBezTo>
                  <a:pt x="785929" y="789337"/>
                  <a:pt x="792492" y="782507"/>
                  <a:pt x="799784" y="782507"/>
                </a:cubicBezTo>
                <a:close/>
                <a:moveTo>
                  <a:pt x="724123" y="782507"/>
                </a:moveTo>
                <a:cubicBezTo>
                  <a:pt x="731417" y="782507"/>
                  <a:pt x="737981" y="789337"/>
                  <a:pt x="737981" y="796926"/>
                </a:cubicBezTo>
                <a:cubicBezTo>
                  <a:pt x="737981" y="805275"/>
                  <a:pt x="731417" y="812105"/>
                  <a:pt x="724123" y="812105"/>
                </a:cubicBezTo>
                <a:cubicBezTo>
                  <a:pt x="717559" y="812105"/>
                  <a:pt x="711726" y="805275"/>
                  <a:pt x="711726" y="796926"/>
                </a:cubicBezTo>
                <a:cubicBezTo>
                  <a:pt x="711726" y="789337"/>
                  <a:pt x="717559" y="782507"/>
                  <a:pt x="724123" y="782507"/>
                </a:cubicBezTo>
                <a:close/>
                <a:moveTo>
                  <a:pt x="653293" y="782507"/>
                </a:moveTo>
                <a:cubicBezTo>
                  <a:pt x="660586" y="782507"/>
                  <a:pt x="667149" y="789337"/>
                  <a:pt x="667149" y="796926"/>
                </a:cubicBezTo>
                <a:cubicBezTo>
                  <a:pt x="667149" y="805275"/>
                  <a:pt x="660586" y="812105"/>
                  <a:pt x="653293" y="812105"/>
                </a:cubicBezTo>
                <a:cubicBezTo>
                  <a:pt x="645271" y="812105"/>
                  <a:pt x="640896" y="805275"/>
                  <a:pt x="640896" y="796926"/>
                </a:cubicBezTo>
                <a:cubicBezTo>
                  <a:pt x="640896" y="789337"/>
                  <a:pt x="645271" y="782507"/>
                  <a:pt x="653293" y="782507"/>
                </a:cubicBezTo>
                <a:close/>
                <a:moveTo>
                  <a:pt x="584855" y="782507"/>
                </a:moveTo>
                <a:cubicBezTo>
                  <a:pt x="592639" y="782507"/>
                  <a:pt x="599643" y="789337"/>
                  <a:pt x="599643" y="796926"/>
                </a:cubicBezTo>
                <a:cubicBezTo>
                  <a:pt x="599643" y="805275"/>
                  <a:pt x="592639" y="812105"/>
                  <a:pt x="584855" y="812105"/>
                </a:cubicBezTo>
                <a:cubicBezTo>
                  <a:pt x="576293" y="812105"/>
                  <a:pt x="570066" y="805275"/>
                  <a:pt x="570066" y="796926"/>
                </a:cubicBezTo>
                <a:cubicBezTo>
                  <a:pt x="570066" y="789337"/>
                  <a:pt x="576293" y="782507"/>
                  <a:pt x="584855" y="782507"/>
                </a:cubicBezTo>
                <a:close/>
                <a:moveTo>
                  <a:pt x="513654" y="782507"/>
                </a:moveTo>
                <a:cubicBezTo>
                  <a:pt x="522003" y="782507"/>
                  <a:pt x="528831" y="789337"/>
                  <a:pt x="528831" y="796926"/>
                </a:cubicBezTo>
                <a:cubicBezTo>
                  <a:pt x="528831" y="805275"/>
                  <a:pt x="522003" y="812105"/>
                  <a:pt x="513654" y="812105"/>
                </a:cubicBezTo>
                <a:cubicBezTo>
                  <a:pt x="506065" y="812105"/>
                  <a:pt x="499235" y="805275"/>
                  <a:pt x="499235" y="796926"/>
                </a:cubicBezTo>
                <a:cubicBezTo>
                  <a:pt x="499235" y="789337"/>
                  <a:pt x="506065" y="782507"/>
                  <a:pt x="513654" y="782507"/>
                </a:cubicBezTo>
                <a:close/>
                <a:moveTo>
                  <a:pt x="439821" y="782507"/>
                </a:moveTo>
                <a:cubicBezTo>
                  <a:pt x="448384" y="782507"/>
                  <a:pt x="454611" y="789337"/>
                  <a:pt x="454611" y="796926"/>
                </a:cubicBezTo>
                <a:cubicBezTo>
                  <a:pt x="454611" y="805275"/>
                  <a:pt x="448384" y="812105"/>
                  <a:pt x="439821" y="812105"/>
                </a:cubicBezTo>
                <a:cubicBezTo>
                  <a:pt x="432038" y="812105"/>
                  <a:pt x="425033" y="805275"/>
                  <a:pt x="425033" y="796926"/>
                </a:cubicBezTo>
                <a:cubicBezTo>
                  <a:pt x="425033" y="789337"/>
                  <a:pt x="432038" y="782507"/>
                  <a:pt x="439821" y="782507"/>
                </a:cubicBezTo>
                <a:close/>
                <a:moveTo>
                  <a:pt x="4439056" y="711678"/>
                </a:moveTo>
                <a:cubicBezTo>
                  <a:pt x="4445619" y="711678"/>
                  <a:pt x="4451453" y="716783"/>
                  <a:pt x="4451453" y="724075"/>
                </a:cubicBezTo>
                <a:cubicBezTo>
                  <a:pt x="4451453" y="732097"/>
                  <a:pt x="4445619" y="737932"/>
                  <a:pt x="4439056" y="737932"/>
                </a:cubicBezTo>
                <a:cubicBezTo>
                  <a:pt x="4431763" y="737932"/>
                  <a:pt x="4425200" y="732097"/>
                  <a:pt x="4425200" y="724075"/>
                </a:cubicBezTo>
                <a:cubicBezTo>
                  <a:pt x="4425200" y="716783"/>
                  <a:pt x="4431763" y="711678"/>
                  <a:pt x="4439056" y="711678"/>
                </a:cubicBezTo>
                <a:close/>
                <a:moveTo>
                  <a:pt x="4366768" y="711678"/>
                </a:moveTo>
                <a:cubicBezTo>
                  <a:pt x="4374790" y="711678"/>
                  <a:pt x="4380624" y="716783"/>
                  <a:pt x="4380624" y="724075"/>
                </a:cubicBezTo>
                <a:cubicBezTo>
                  <a:pt x="4380624" y="732097"/>
                  <a:pt x="4374790" y="737932"/>
                  <a:pt x="4366768" y="737932"/>
                </a:cubicBezTo>
                <a:cubicBezTo>
                  <a:pt x="4360934" y="737932"/>
                  <a:pt x="4354371" y="732097"/>
                  <a:pt x="4354371" y="724075"/>
                </a:cubicBezTo>
                <a:cubicBezTo>
                  <a:pt x="4354371" y="716783"/>
                  <a:pt x="4360934" y="711678"/>
                  <a:pt x="4366768" y="711678"/>
                </a:cubicBezTo>
                <a:close/>
                <a:moveTo>
                  <a:pt x="4295937" y="711678"/>
                </a:moveTo>
                <a:cubicBezTo>
                  <a:pt x="4303959" y="711678"/>
                  <a:pt x="4309793" y="716783"/>
                  <a:pt x="4309793" y="724075"/>
                </a:cubicBezTo>
                <a:cubicBezTo>
                  <a:pt x="4309793" y="732097"/>
                  <a:pt x="4303959" y="737932"/>
                  <a:pt x="4295937" y="737932"/>
                </a:cubicBezTo>
                <a:cubicBezTo>
                  <a:pt x="4290103" y="737932"/>
                  <a:pt x="4283540" y="732097"/>
                  <a:pt x="4283540" y="724075"/>
                </a:cubicBezTo>
                <a:cubicBezTo>
                  <a:pt x="4283540" y="716783"/>
                  <a:pt x="4290103" y="711678"/>
                  <a:pt x="4295937" y="711678"/>
                </a:cubicBezTo>
                <a:close/>
                <a:moveTo>
                  <a:pt x="4225107" y="711678"/>
                </a:moveTo>
                <a:cubicBezTo>
                  <a:pt x="4233129" y="711678"/>
                  <a:pt x="4238963" y="718241"/>
                  <a:pt x="4238963" y="724075"/>
                </a:cubicBezTo>
                <a:cubicBezTo>
                  <a:pt x="4238963" y="732097"/>
                  <a:pt x="4233129" y="737932"/>
                  <a:pt x="4225107" y="737932"/>
                </a:cubicBezTo>
                <a:cubicBezTo>
                  <a:pt x="4217085" y="737932"/>
                  <a:pt x="4212710" y="732097"/>
                  <a:pt x="4212710" y="724075"/>
                </a:cubicBezTo>
                <a:cubicBezTo>
                  <a:pt x="4212710" y="718241"/>
                  <a:pt x="4217085" y="711678"/>
                  <a:pt x="4225107" y="711678"/>
                </a:cubicBezTo>
                <a:close/>
                <a:moveTo>
                  <a:pt x="4153295" y="711678"/>
                </a:moveTo>
                <a:cubicBezTo>
                  <a:pt x="4161078" y="711678"/>
                  <a:pt x="4168083" y="718241"/>
                  <a:pt x="4168083" y="724075"/>
                </a:cubicBezTo>
                <a:cubicBezTo>
                  <a:pt x="4168083" y="732097"/>
                  <a:pt x="4161078" y="737932"/>
                  <a:pt x="4153295" y="737932"/>
                </a:cubicBezTo>
                <a:cubicBezTo>
                  <a:pt x="4144733" y="737932"/>
                  <a:pt x="4138507" y="732097"/>
                  <a:pt x="4138507" y="724075"/>
                </a:cubicBezTo>
                <a:cubicBezTo>
                  <a:pt x="4138507" y="718241"/>
                  <a:pt x="4144733" y="711678"/>
                  <a:pt x="4153295" y="711678"/>
                </a:cubicBezTo>
                <a:close/>
                <a:moveTo>
                  <a:pt x="4082465" y="711678"/>
                </a:moveTo>
                <a:cubicBezTo>
                  <a:pt x="4090249" y="711678"/>
                  <a:pt x="4097254" y="718241"/>
                  <a:pt x="4097254" y="724075"/>
                </a:cubicBezTo>
                <a:cubicBezTo>
                  <a:pt x="4097254" y="732097"/>
                  <a:pt x="4090249" y="737932"/>
                  <a:pt x="4082465" y="737932"/>
                </a:cubicBezTo>
                <a:cubicBezTo>
                  <a:pt x="4073903" y="737932"/>
                  <a:pt x="4067676" y="732097"/>
                  <a:pt x="4067676" y="724075"/>
                </a:cubicBezTo>
                <a:cubicBezTo>
                  <a:pt x="4067676" y="718241"/>
                  <a:pt x="4073903" y="711678"/>
                  <a:pt x="4082465" y="711678"/>
                </a:cubicBezTo>
                <a:close/>
                <a:moveTo>
                  <a:pt x="4010703" y="711678"/>
                </a:moveTo>
                <a:cubicBezTo>
                  <a:pt x="4017996" y="711678"/>
                  <a:pt x="4023100" y="718241"/>
                  <a:pt x="4023100" y="724075"/>
                </a:cubicBezTo>
                <a:cubicBezTo>
                  <a:pt x="4023100" y="732097"/>
                  <a:pt x="4017996" y="737932"/>
                  <a:pt x="4010703" y="737932"/>
                </a:cubicBezTo>
                <a:cubicBezTo>
                  <a:pt x="4002681" y="737932"/>
                  <a:pt x="3996847" y="732097"/>
                  <a:pt x="3996847" y="724075"/>
                </a:cubicBezTo>
                <a:cubicBezTo>
                  <a:pt x="3996847" y="718241"/>
                  <a:pt x="4002681" y="711678"/>
                  <a:pt x="4010703" y="711678"/>
                </a:cubicBezTo>
                <a:close/>
                <a:moveTo>
                  <a:pt x="3939871" y="711678"/>
                </a:moveTo>
                <a:cubicBezTo>
                  <a:pt x="3946434" y="711678"/>
                  <a:pt x="3952268" y="718241"/>
                  <a:pt x="3952268" y="724075"/>
                </a:cubicBezTo>
                <a:cubicBezTo>
                  <a:pt x="3952268" y="732097"/>
                  <a:pt x="3946434" y="737932"/>
                  <a:pt x="3939871" y="737932"/>
                </a:cubicBezTo>
                <a:cubicBezTo>
                  <a:pt x="3932578" y="737932"/>
                  <a:pt x="3926015" y="732097"/>
                  <a:pt x="3926015" y="724075"/>
                </a:cubicBezTo>
                <a:cubicBezTo>
                  <a:pt x="3926015" y="718241"/>
                  <a:pt x="3932578" y="711678"/>
                  <a:pt x="3939871" y="711678"/>
                </a:cubicBezTo>
                <a:close/>
                <a:moveTo>
                  <a:pt x="3869042" y="711678"/>
                </a:moveTo>
                <a:cubicBezTo>
                  <a:pt x="3875605" y="711678"/>
                  <a:pt x="3881439" y="718241"/>
                  <a:pt x="3881439" y="724075"/>
                </a:cubicBezTo>
                <a:cubicBezTo>
                  <a:pt x="3881439" y="732097"/>
                  <a:pt x="3875605" y="737932"/>
                  <a:pt x="3869042" y="737932"/>
                </a:cubicBezTo>
                <a:cubicBezTo>
                  <a:pt x="3861749" y="737932"/>
                  <a:pt x="3855186" y="732097"/>
                  <a:pt x="3855186" y="724075"/>
                </a:cubicBezTo>
                <a:cubicBezTo>
                  <a:pt x="3855186" y="718241"/>
                  <a:pt x="3861749" y="711678"/>
                  <a:pt x="3869042" y="711678"/>
                </a:cubicBezTo>
                <a:close/>
                <a:moveTo>
                  <a:pt x="3796752" y="711678"/>
                </a:moveTo>
                <a:cubicBezTo>
                  <a:pt x="3804774" y="711678"/>
                  <a:pt x="3810608" y="718241"/>
                  <a:pt x="3810608" y="724075"/>
                </a:cubicBezTo>
                <a:cubicBezTo>
                  <a:pt x="3810608" y="732097"/>
                  <a:pt x="3804774" y="737932"/>
                  <a:pt x="3796752" y="737932"/>
                </a:cubicBezTo>
                <a:cubicBezTo>
                  <a:pt x="3790918" y="737932"/>
                  <a:pt x="3784355" y="732097"/>
                  <a:pt x="3784355" y="724075"/>
                </a:cubicBezTo>
                <a:cubicBezTo>
                  <a:pt x="3784355" y="718241"/>
                  <a:pt x="3790918" y="711678"/>
                  <a:pt x="3796752" y="711678"/>
                </a:cubicBezTo>
                <a:close/>
                <a:moveTo>
                  <a:pt x="3725922" y="711678"/>
                </a:moveTo>
                <a:cubicBezTo>
                  <a:pt x="3733944" y="711678"/>
                  <a:pt x="3739778" y="718241"/>
                  <a:pt x="3739778" y="724075"/>
                </a:cubicBezTo>
                <a:cubicBezTo>
                  <a:pt x="3739778" y="732097"/>
                  <a:pt x="3733944" y="737932"/>
                  <a:pt x="3725922" y="737932"/>
                </a:cubicBezTo>
                <a:cubicBezTo>
                  <a:pt x="3719359" y="737932"/>
                  <a:pt x="3713525" y="732097"/>
                  <a:pt x="3713525" y="724075"/>
                </a:cubicBezTo>
                <a:cubicBezTo>
                  <a:pt x="3713525" y="718241"/>
                  <a:pt x="3719359" y="711678"/>
                  <a:pt x="3725922" y="711678"/>
                </a:cubicBezTo>
                <a:close/>
                <a:moveTo>
                  <a:pt x="3655091" y="711678"/>
                </a:moveTo>
                <a:cubicBezTo>
                  <a:pt x="3662384" y="711678"/>
                  <a:pt x="3668947" y="718241"/>
                  <a:pt x="3668947" y="724075"/>
                </a:cubicBezTo>
                <a:cubicBezTo>
                  <a:pt x="3668947" y="732097"/>
                  <a:pt x="3662384" y="737932"/>
                  <a:pt x="3655091" y="737932"/>
                </a:cubicBezTo>
                <a:cubicBezTo>
                  <a:pt x="3647069" y="737932"/>
                  <a:pt x="3642694" y="732097"/>
                  <a:pt x="3642694" y="724075"/>
                </a:cubicBezTo>
                <a:cubicBezTo>
                  <a:pt x="3642694" y="718241"/>
                  <a:pt x="3647069" y="711678"/>
                  <a:pt x="3655091" y="711678"/>
                </a:cubicBezTo>
                <a:close/>
                <a:moveTo>
                  <a:pt x="3583280" y="711678"/>
                </a:moveTo>
                <a:cubicBezTo>
                  <a:pt x="3591064" y="711678"/>
                  <a:pt x="3598069" y="718241"/>
                  <a:pt x="3598069" y="724075"/>
                </a:cubicBezTo>
                <a:cubicBezTo>
                  <a:pt x="3598069" y="732097"/>
                  <a:pt x="3591064" y="737932"/>
                  <a:pt x="3583280" y="737932"/>
                </a:cubicBezTo>
                <a:cubicBezTo>
                  <a:pt x="3574718" y="737932"/>
                  <a:pt x="3568491" y="732097"/>
                  <a:pt x="3568491" y="724075"/>
                </a:cubicBezTo>
                <a:cubicBezTo>
                  <a:pt x="3568491" y="718241"/>
                  <a:pt x="3574718" y="711678"/>
                  <a:pt x="3583280" y="711678"/>
                </a:cubicBezTo>
                <a:close/>
                <a:moveTo>
                  <a:pt x="3512449" y="711678"/>
                </a:moveTo>
                <a:cubicBezTo>
                  <a:pt x="3520232" y="711678"/>
                  <a:pt x="3527237" y="718241"/>
                  <a:pt x="3527237" y="724075"/>
                </a:cubicBezTo>
                <a:cubicBezTo>
                  <a:pt x="3527237" y="732097"/>
                  <a:pt x="3520232" y="737932"/>
                  <a:pt x="3512449" y="737932"/>
                </a:cubicBezTo>
                <a:cubicBezTo>
                  <a:pt x="3503887" y="737932"/>
                  <a:pt x="3497661" y="732097"/>
                  <a:pt x="3497661" y="724075"/>
                </a:cubicBezTo>
                <a:cubicBezTo>
                  <a:pt x="3497661" y="718241"/>
                  <a:pt x="3503887" y="711678"/>
                  <a:pt x="3512449" y="711678"/>
                </a:cubicBezTo>
                <a:close/>
                <a:moveTo>
                  <a:pt x="3441619" y="711678"/>
                </a:moveTo>
                <a:cubicBezTo>
                  <a:pt x="3450181" y="711678"/>
                  <a:pt x="3456408" y="718241"/>
                  <a:pt x="3456408" y="724075"/>
                </a:cubicBezTo>
                <a:cubicBezTo>
                  <a:pt x="3456408" y="732097"/>
                  <a:pt x="3450181" y="737932"/>
                  <a:pt x="3441619" y="737932"/>
                </a:cubicBezTo>
                <a:cubicBezTo>
                  <a:pt x="3433835" y="737932"/>
                  <a:pt x="3426830" y="732097"/>
                  <a:pt x="3426830" y="724075"/>
                </a:cubicBezTo>
                <a:cubicBezTo>
                  <a:pt x="3426830" y="718241"/>
                  <a:pt x="3433835" y="711678"/>
                  <a:pt x="3441619" y="711678"/>
                </a:cubicBezTo>
                <a:close/>
                <a:moveTo>
                  <a:pt x="3369857" y="711678"/>
                </a:moveTo>
                <a:cubicBezTo>
                  <a:pt x="3377879" y="711678"/>
                  <a:pt x="3382254" y="718241"/>
                  <a:pt x="3382254" y="724075"/>
                </a:cubicBezTo>
                <a:cubicBezTo>
                  <a:pt x="3382254" y="732097"/>
                  <a:pt x="3377879" y="737932"/>
                  <a:pt x="3369857" y="737932"/>
                </a:cubicBezTo>
                <a:cubicBezTo>
                  <a:pt x="3362564" y="737932"/>
                  <a:pt x="3356001" y="732097"/>
                  <a:pt x="3356001" y="724075"/>
                </a:cubicBezTo>
                <a:cubicBezTo>
                  <a:pt x="3356001" y="718241"/>
                  <a:pt x="3362564" y="711678"/>
                  <a:pt x="3369857" y="711678"/>
                </a:cubicBezTo>
                <a:close/>
                <a:moveTo>
                  <a:pt x="3299086" y="711678"/>
                </a:moveTo>
                <a:cubicBezTo>
                  <a:pt x="3305651" y="711678"/>
                  <a:pt x="3311485" y="718241"/>
                  <a:pt x="3311485" y="724075"/>
                </a:cubicBezTo>
                <a:cubicBezTo>
                  <a:pt x="3311485" y="732097"/>
                  <a:pt x="3305651" y="737932"/>
                  <a:pt x="3299086" y="737932"/>
                </a:cubicBezTo>
                <a:cubicBezTo>
                  <a:pt x="3291794" y="737932"/>
                  <a:pt x="3285234" y="732097"/>
                  <a:pt x="3285234" y="724075"/>
                </a:cubicBezTo>
                <a:cubicBezTo>
                  <a:pt x="3285234" y="718241"/>
                  <a:pt x="3291794" y="711678"/>
                  <a:pt x="3299086" y="711678"/>
                </a:cubicBezTo>
                <a:close/>
                <a:moveTo>
                  <a:pt x="3228255" y="711678"/>
                </a:moveTo>
                <a:cubicBezTo>
                  <a:pt x="3234819" y="711678"/>
                  <a:pt x="3240654" y="718241"/>
                  <a:pt x="3240654" y="724075"/>
                </a:cubicBezTo>
                <a:cubicBezTo>
                  <a:pt x="3240654" y="732097"/>
                  <a:pt x="3234819" y="737932"/>
                  <a:pt x="3228255" y="737932"/>
                </a:cubicBezTo>
                <a:cubicBezTo>
                  <a:pt x="3220233" y="737932"/>
                  <a:pt x="3214398" y="732097"/>
                  <a:pt x="3214398" y="724075"/>
                </a:cubicBezTo>
                <a:cubicBezTo>
                  <a:pt x="3214398" y="718241"/>
                  <a:pt x="3220233" y="711678"/>
                  <a:pt x="3228255" y="711678"/>
                </a:cubicBezTo>
                <a:close/>
                <a:moveTo>
                  <a:pt x="3152594" y="711678"/>
                </a:moveTo>
                <a:cubicBezTo>
                  <a:pt x="3159889" y="711678"/>
                  <a:pt x="3166451" y="718241"/>
                  <a:pt x="3166451" y="724075"/>
                </a:cubicBezTo>
                <a:cubicBezTo>
                  <a:pt x="3166451" y="732097"/>
                  <a:pt x="3159889" y="737932"/>
                  <a:pt x="3152594" y="737932"/>
                </a:cubicBezTo>
                <a:cubicBezTo>
                  <a:pt x="3146031" y="737932"/>
                  <a:pt x="3140198" y="732097"/>
                  <a:pt x="3140198" y="725534"/>
                </a:cubicBezTo>
                <a:cubicBezTo>
                  <a:pt x="3140198" y="718241"/>
                  <a:pt x="3146031" y="711678"/>
                  <a:pt x="3152594" y="711678"/>
                </a:cubicBezTo>
                <a:close/>
                <a:moveTo>
                  <a:pt x="3081763" y="711678"/>
                </a:moveTo>
                <a:cubicBezTo>
                  <a:pt x="3089057" y="711678"/>
                  <a:pt x="3095617" y="718241"/>
                  <a:pt x="3095617" y="725534"/>
                </a:cubicBezTo>
                <a:cubicBezTo>
                  <a:pt x="3095617" y="732097"/>
                  <a:pt x="3089057" y="737932"/>
                  <a:pt x="3081763" y="737932"/>
                </a:cubicBezTo>
                <a:cubicBezTo>
                  <a:pt x="3073740" y="737932"/>
                  <a:pt x="3069364" y="732097"/>
                  <a:pt x="3069364" y="725534"/>
                </a:cubicBezTo>
                <a:cubicBezTo>
                  <a:pt x="3069364" y="718241"/>
                  <a:pt x="3073740" y="711678"/>
                  <a:pt x="3081763" y="711678"/>
                </a:cubicBezTo>
                <a:close/>
                <a:moveTo>
                  <a:pt x="3013707" y="711678"/>
                </a:moveTo>
                <a:cubicBezTo>
                  <a:pt x="3021299" y="711678"/>
                  <a:pt x="3028128" y="718241"/>
                  <a:pt x="3028128" y="725534"/>
                </a:cubicBezTo>
                <a:cubicBezTo>
                  <a:pt x="3028128" y="732097"/>
                  <a:pt x="3021299" y="737932"/>
                  <a:pt x="3013707" y="737932"/>
                </a:cubicBezTo>
                <a:cubicBezTo>
                  <a:pt x="3005360" y="737932"/>
                  <a:pt x="2998531" y="732097"/>
                  <a:pt x="2998531" y="725534"/>
                </a:cubicBezTo>
                <a:cubicBezTo>
                  <a:pt x="2998531" y="718241"/>
                  <a:pt x="3005360" y="711678"/>
                  <a:pt x="3013707" y="711678"/>
                </a:cubicBezTo>
                <a:close/>
                <a:moveTo>
                  <a:pt x="2942485" y="711678"/>
                </a:moveTo>
                <a:cubicBezTo>
                  <a:pt x="2951045" y="711678"/>
                  <a:pt x="2957280" y="718241"/>
                  <a:pt x="2957280" y="725534"/>
                </a:cubicBezTo>
                <a:cubicBezTo>
                  <a:pt x="2957280" y="732097"/>
                  <a:pt x="2951045" y="737932"/>
                  <a:pt x="2942485" y="737932"/>
                </a:cubicBezTo>
                <a:cubicBezTo>
                  <a:pt x="2934705" y="737932"/>
                  <a:pt x="2927700" y="732097"/>
                  <a:pt x="2927700" y="725534"/>
                </a:cubicBezTo>
                <a:cubicBezTo>
                  <a:pt x="2927700" y="718241"/>
                  <a:pt x="2934705" y="711678"/>
                  <a:pt x="2942485" y="711678"/>
                </a:cubicBezTo>
                <a:close/>
                <a:moveTo>
                  <a:pt x="1440620" y="711678"/>
                </a:moveTo>
                <a:cubicBezTo>
                  <a:pt x="1447182" y="711678"/>
                  <a:pt x="1453017" y="718683"/>
                  <a:pt x="1453017" y="726466"/>
                </a:cubicBezTo>
                <a:cubicBezTo>
                  <a:pt x="1453017" y="735028"/>
                  <a:pt x="1447182" y="741255"/>
                  <a:pt x="1440620" y="741255"/>
                </a:cubicBezTo>
                <a:cubicBezTo>
                  <a:pt x="1433328" y="741255"/>
                  <a:pt x="1426765" y="735028"/>
                  <a:pt x="1426765" y="726466"/>
                </a:cubicBezTo>
                <a:cubicBezTo>
                  <a:pt x="1426765" y="718683"/>
                  <a:pt x="1433328" y="711678"/>
                  <a:pt x="1440620" y="711678"/>
                </a:cubicBezTo>
                <a:close/>
                <a:moveTo>
                  <a:pt x="1368338" y="711678"/>
                </a:moveTo>
                <a:cubicBezTo>
                  <a:pt x="1376356" y="711678"/>
                  <a:pt x="1382190" y="718683"/>
                  <a:pt x="1382190" y="726466"/>
                </a:cubicBezTo>
                <a:cubicBezTo>
                  <a:pt x="1382190" y="735028"/>
                  <a:pt x="1376356" y="741255"/>
                  <a:pt x="1368338" y="741255"/>
                </a:cubicBezTo>
                <a:cubicBezTo>
                  <a:pt x="1362502" y="741255"/>
                  <a:pt x="1355939" y="735028"/>
                  <a:pt x="1355939" y="726466"/>
                </a:cubicBezTo>
                <a:cubicBezTo>
                  <a:pt x="1355939" y="718683"/>
                  <a:pt x="1362502" y="711678"/>
                  <a:pt x="1368338" y="711678"/>
                </a:cubicBezTo>
                <a:close/>
                <a:moveTo>
                  <a:pt x="1297509" y="711678"/>
                </a:moveTo>
                <a:cubicBezTo>
                  <a:pt x="1305532" y="711678"/>
                  <a:pt x="1311366" y="718683"/>
                  <a:pt x="1311366" y="726466"/>
                </a:cubicBezTo>
                <a:cubicBezTo>
                  <a:pt x="1311366" y="735028"/>
                  <a:pt x="1305532" y="741255"/>
                  <a:pt x="1297509" y="741255"/>
                </a:cubicBezTo>
                <a:cubicBezTo>
                  <a:pt x="1291675" y="741255"/>
                  <a:pt x="1285113" y="735028"/>
                  <a:pt x="1285113" y="726466"/>
                </a:cubicBezTo>
                <a:cubicBezTo>
                  <a:pt x="1285113" y="718683"/>
                  <a:pt x="1291675" y="711678"/>
                  <a:pt x="1297509" y="711678"/>
                </a:cubicBezTo>
                <a:close/>
                <a:moveTo>
                  <a:pt x="1226678" y="711678"/>
                </a:moveTo>
                <a:cubicBezTo>
                  <a:pt x="1233970" y="711678"/>
                  <a:pt x="1240535" y="718683"/>
                  <a:pt x="1240535" y="726466"/>
                </a:cubicBezTo>
                <a:cubicBezTo>
                  <a:pt x="1240535" y="735028"/>
                  <a:pt x="1233970" y="741255"/>
                  <a:pt x="1226678" y="741255"/>
                </a:cubicBezTo>
                <a:cubicBezTo>
                  <a:pt x="1218663" y="741255"/>
                  <a:pt x="1214288" y="735028"/>
                  <a:pt x="1214288" y="726466"/>
                </a:cubicBezTo>
                <a:cubicBezTo>
                  <a:pt x="1214288" y="718683"/>
                  <a:pt x="1218663" y="711678"/>
                  <a:pt x="1226678" y="711678"/>
                </a:cubicBezTo>
                <a:close/>
                <a:moveTo>
                  <a:pt x="1154874" y="711678"/>
                </a:moveTo>
                <a:cubicBezTo>
                  <a:pt x="1162657" y="711678"/>
                  <a:pt x="1169663" y="718683"/>
                  <a:pt x="1169663" y="726466"/>
                </a:cubicBezTo>
                <a:cubicBezTo>
                  <a:pt x="1169663" y="735028"/>
                  <a:pt x="1162657" y="741255"/>
                  <a:pt x="1154874" y="741255"/>
                </a:cubicBezTo>
                <a:cubicBezTo>
                  <a:pt x="1146312" y="741255"/>
                  <a:pt x="1140086" y="735028"/>
                  <a:pt x="1140086" y="726466"/>
                </a:cubicBezTo>
                <a:cubicBezTo>
                  <a:pt x="1140086" y="718683"/>
                  <a:pt x="1146312" y="711678"/>
                  <a:pt x="1154874" y="711678"/>
                </a:cubicBezTo>
                <a:close/>
                <a:moveTo>
                  <a:pt x="1084045" y="711678"/>
                </a:moveTo>
                <a:cubicBezTo>
                  <a:pt x="1091827" y="711678"/>
                  <a:pt x="1098833" y="718683"/>
                  <a:pt x="1098833" y="726466"/>
                </a:cubicBezTo>
                <a:cubicBezTo>
                  <a:pt x="1098833" y="735028"/>
                  <a:pt x="1091827" y="741255"/>
                  <a:pt x="1084045" y="741255"/>
                </a:cubicBezTo>
                <a:cubicBezTo>
                  <a:pt x="1075483" y="741255"/>
                  <a:pt x="1069255" y="735028"/>
                  <a:pt x="1069255" y="726466"/>
                </a:cubicBezTo>
                <a:cubicBezTo>
                  <a:pt x="1069255" y="718683"/>
                  <a:pt x="1075483" y="711678"/>
                  <a:pt x="1084045" y="711678"/>
                </a:cubicBezTo>
                <a:close/>
                <a:moveTo>
                  <a:pt x="1013599" y="711678"/>
                </a:moveTo>
                <a:cubicBezTo>
                  <a:pt x="1021190" y="711678"/>
                  <a:pt x="1028021" y="718683"/>
                  <a:pt x="1028021" y="726466"/>
                </a:cubicBezTo>
                <a:cubicBezTo>
                  <a:pt x="1028021" y="735028"/>
                  <a:pt x="1021190" y="741255"/>
                  <a:pt x="1013599" y="741255"/>
                </a:cubicBezTo>
                <a:cubicBezTo>
                  <a:pt x="1005254" y="741255"/>
                  <a:pt x="998423" y="735028"/>
                  <a:pt x="998423" y="726466"/>
                </a:cubicBezTo>
                <a:cubicBezTo>
                  <a:pt x="998423" y="718683"/>
                  <a:pt x="1005254" y="711678"/>
                  <a:pt x="1013599" y="711678"/>
                </a:cubicBezTo>
                <a:close/>
                <a:moveTo>
                  <a:pt x="941452" y="711678"/>
                </a:moveTo>
                <a:cubicBezTo>
                  <a:pt x="949474" y="711678"/>
                  <a:pt x="953848" y="718683"/>
                  <a:pt x="953848" y="726466"/>
                </a:cubicBezTo>
                <a:cubicBezTo>
                  <a:pt x="953848" y="735028"/>
                  <a:pt x="949474" y="741255"/>
                  <a:pt x="941452" y="741255"/>
                </a:cubicBezTo>
                <a:cubicBezTo>
                  <a:pt x="934159" y="741255"/>
                  <a:pt x="927596" y="735028"/>
                  <a:pt x="927596" y="726466"/>
                </a:cubicBezTo>
                <a:cubicBezTo>
                  <a:pt x="927596" y="718683"/>
                  <a:pt x="934159" y="711678"/>
                  <a:pt x="941452" y="711678"/>
                </a:cubicBezTo>
                <a:close/>
                <a:moveTo>
                  <a:pt x="870620" y="711678"/>
                </a:moveTo>
                <a:cubicBezTo>
                  <a:pt x="877183" y="711678"/>
                  <a:pt x="883018" y="718683"/>
                  <a:pt x="883018" y="726466"/>
                </a:cubicBezTo>
                <a:cubicBezTo>
                  <a:pt x="883018" y="735028"/>
                  <a:pt x="877183" y="741255"/>
                  <a:pt x="870620" y="741255"/>
                </a:cubicBezTo>
                <a:cubicBezTo>
                  <a:pt x="863327" y="741255"/>
                  <a:pt x="856764" y="735028"/>
                  <a:pt x="856764" y="726466"/>
                </a:cubicBezTo>
                <a:cubicBezTo>
                  <a:pt x="856764" y="718683"/>
                  <a:pt x="863327" y="711678"/>
                  <a:pt x="870620" y="711678"/>
                </a:cubicBezTo>
                <a:close/>
                <a:moveTo>
                  <a:pt x="798331" y="711678"/>
                </a:moveTo>
                <a:cubicBezTo>
                  <a:pt x="806354" y="711678"/>
                  <a:pt x="812189" y="718683"/>
                  <a:pt x="812189" y="726466"/>
                </a:cubicBezTo>
                <a:cubicBezTo>
                  <a:pt x="812189" y="735028"/>
                  <a:pt x="806354" y="741255"/>
                  <a:pt x="798331" y="741255"/>
                </a:cubicBezTo>
                <a:cubicBezTo>
                  <a:pt x="792497" y="741255"/>
                  <a:pt x="785934" y="735028"/>
                  <a:pt x="785934" y="726466"/>
                </a:cubicBezTo>
                <a:cubicBezTo>
                  <a:pt x="785934" y="718683"/>
                  <a:pt x="792497" y="711678"/>
                  <a:pt x="798331" y="711678"/>
                </a:cubicBezTo>
                <a:close/>
                <a:moveTo>
                  <a:pt x="724129" y="711678"/>
                </a:moveTo>
                <a:cubicBezTo>
                  <a:pt x="731422" y="711678"/>
                  <a:pt x="737986" y="718683"/>
                  <a:pt x="737986" y="726466"/>
                </a:cubicBezTo>
                <a:cubicBezTo>
                  <a:pt x="737986" y="735028"/>
                  <a:pt x="731422" y="741255"/>
                  <a:pt x="724129" y="741255"/>
                </a:cubicBezTo>
                <a:cubicBezTo>
                  <a:pt x="717565" y="741255"/>
                  <a:pt x="711732" y="735028"/>
                  <a:pt x="711732" y="726466"/>
                </a:cubicBezTo>
                <a:cubicBezTo>
                  <a:pt x="711732" y="718683"/>
                  <a:pt x="717565" y="711678"/>
                  <a:pt x="724129" y="711678"/>
                </a:cubicBezTo>
                <a:close/>
                <a:moveTo>
                  <a:pt x="653298" y="711678"/>
                </a:moveTo>
                <a:cubicBezTo>
                  <a:pt x="660590" y="711678"/>
                  <a:pt x="667154" y="718683"/>
                  <a:pt x="667154" y="726466"/>
                </a:cubicBezTo>
                <a:cubicBezTo>
                  <a:pt x="667154" y="735028"/>
                  <a:pt x="660590" y="741255"/>
                  <a:pt x="653298" y="741255"/>
                </a:cubicBezTo>
                <a:cubicBezTo>
                  <a:pt x="645277" y="741255"/>
                  <a:pt x="640901" y="735028"/>
                  <a:pt x="640901" y="726466"/>
                </a:cubicBezTo>
                <a:cubicBezTo>
                  <a:pt x="640901" y="718683"/>
                  <a:pt x="645277" y="711678"/>
                  <a:pt x="653298" y="711678"/>
                </a:cubicBezTo>
                <a:close/>
                <a:moveTo>
                  <a:pt x="584861" y="711678"/>
                </a:moveTo>
                <a:cubicBezTo>
                  <a:pt x="592644" y="711678"/>
                  <a:pt x="599648" y="718683"/>
                  <a:pt x="599648" y="726466"/>
                </a:cubicBezTo>
                <a:cubicBezTo>
                  <a:pt x="599648" y="735028"/>
                  <a:pt x="592644" y="741255"/>
                  <a:pt x="584861" y="741255"/>
                </a:cubicBezTo>
                <a:cubicBezTo>
                  <a:pt x="576299" y="741255"/>
                  <a:pt x="570071" y="735028"/>
                  <a:pt x="570071" y="726466"/>
                </a:cubicBezTo>
                <a:cubicBezTo>
                  <a:pt x="570071" y="718683"/>
                  <a:pt x="576299" y="711678"/>
                  <a:pt x="584861" y="711678"/>
                </a:cubicBezTo>
                <a:close/>
                <a:moveTo>
                  <a:pt x="513660" y="711678"/>
                </a:moveTo>
                <a:cubicBezTo>
                  <a:pt x="522008" y="711678"/>
                  <a:pt x="528837" y="718683"/>
                  <a:pt x="528837" y="726466"/>
                </a:cubicBezTo>
                <a:cubicBezTo>
                  <a:pt x="528837" y="735028"/>
                  <a:pt x="522008" y="741255"/>
                  <a:pt x="513660" y="741255"/>
                </a:cubicBezTo>
                <a:cubicBezTo>
                  <a:pt x="506071" y="741255"/>
                  <a:pt x="499241" y="735028"/>
                  <a:pt x="499241" y="726466"/>
                </a:cubicBezTo>
                <a:cubicBezTo>
                  <a:pt x="499241" y="718683"/>
                  <a:pt x="506071" y="711678"/>
                  <a:pt x="513660" y="711678"/>
                </a:cubicBezTo>
                <a:close/>
                <a:moveTo>
                  <a:pt x="439826" y="711678"/>
                </a:moveTo>
                <a:cubicBezTo>
                  <a:pt x="448389" y="711678"/>
                  <a:pt x="454616" y="718683"/>
                  <a:pt x="454616" y="726466"/>
                </a:cubicBezTo>
                <a:cubicBezTo>
                  <a:pt x="454616" y="735028"/>
                  <a:pt x="448389" y="741255"/>
                  <a:pt x="439826" y="741255"/>
                </a:cubicBezTo>
                <a:cubicBezTo>
                  <a:pt x="432043" y="741255"/>
                  <a:pt x="425038" y="735028"/>
                  <a:pt x="425038" y="726466"/>
                </a:cubicBezTo>
                <a:cubicBezTo>
                  <a:pt x="425038" y="718683"/>
                  <a:pt x="432043" y="711678"/>
                  <a:pt x="439826" y="711678"/>
                </a:cubicBezTo>
                <a:close/>
                <a:moveTo>
                  <a:pt x="368064" y="711678"/>
                </a:moveTo>
                <a:cubicBezTo>
                  <a:pt x="376085" y="711678"/>
                  <a:pt x="380462" y="718683"/>
                  <a:pt x="380462" y="726466"/>
                </a:cubicBezTo>
                <a:cubicBezTo>
                  <a:pt x="380462" y="735028"/>
                  <a:pt x="376085" y="741255"/>
                  <a:pt x="368064" y="741255"/>
                </a:cubicBezTo>
                <a:cubicBezTo>
                  <a:pt x="360772" y="741255"/>
                  <a:pt x="354207" y="735028"/>
                  <a:pt x="354207" y="726466"/>
                </a:cubicBezTo>
                <a:cubicBezTo>
                  <a:pt x="354207" y="718683"/>
                  <a:pt x="360772" y="711678"/>
                  <a:pt x="368064" y="711678"/>
                </a:cubicBezTo>
                <a:close/>
                <a:moveTo>
                  <a:pt x="297232" y="711678"/>
                </a:moveTo>
                <a:cubicBezTo>
                  <a:pt x="303795" y="711678"/>
                  <a:pt x="309630" y="718683"/>
                  <a:pt x="309630" y="726466"/>
                </a:cubicBezTo>
                <a:cubicBezTo>
                  <a:pt x="309630" y="735028"/>
                  <a:pt x="303795" y="741255"/>
                  <a:pt x="297232" y="741255"/>
                </a:cubicBezTo>
                <a:cubicBezTo>
                  <a:pt x="289939" y="741255"/>
                  <a:pt x="283376" y="735028"/>
                  <a:pt x="283376" y="726466"/>
                </a:cubicBezTo>
                <a:cubicBezTo>
                  <a:pt x="283376" y="718683"/>
                  <a:pt x="289939" y="711678"/>
                  <a:pt x="297232" y="711678"/>
                </a:cubicBezTo>
                <a:close/>
                <a:moveTo>
                  <a:pt x="226403" y="711678"/>
                </a:moveTo>
                <a:cubicBezTo>
                  <a:pt x="232238" y="711678"/>
                  <a:pt x="238801" y="718683"/>
                  <a:pt x="238801" y="726466"/>
                </a:cubicBezTo>
                <a:cubicBezTo>
                  <a:pt x="238801" y="735028"/>
                  <a:pt x="232238" y="741255"/>
                  <a:pt x="226403" y="741255"/>
                </a:cubicBezTo>
                <a:cubicBezTo>
                  <a:pt x="218381" y="741255"/>
                  <a:pt x="212548" y="735028"/>
                  <a:pt x="212548" y="726466"/>
                </a:cubicBezTo>
                <a:cubicBezTo>
                  <a:pt x="212548" y="718683"/>
                  <a:pt x="218381" y="711678"/>
                  <a:pt x="226403" y="711678"/>
                </a:cubicBezTo>
                <a:close/>
                <a:moveTo>
                  <a:pt x="154106" y="711678"/>
                </a:moveTo>
                <a:cubicBezTo>
                  <a:pt x="161398" y="711678"/>
                  <a:pt x="167962" y="718683"/>
                  <a:pt x="167962" y="726466"/>
                </a:cubicBezTo>
                <a:cubicBezTo>
                  <a:pt x="167962" y="735028"/>
                  <a:pt x="161398" y="741255"/>
                  <a:pt x="154106" y="741255"/>
                </a:cubicBezTo>
                <a:cubicBezTo>
                  <a:pt x="147542" y="741255"/>
                  <a:pt x="141708" y="735028"/>
                  <a:pt x="141708" y="726466"/>
                </a:cubicBezTo>
                <a:cubicBezTo>
                  <a:pt x="141708" y="718683"/>
                  <a:pt x="147542" y="711678"/>
                  <a:pt x="154106" y="711678"/>
                </a:cubicBezTo>
                <a:close/>
                <a:moveTo>
                  <a:pt x="4227498" y="640846"/>
                </a:moveTo>
                <a:cubicBezTo>
                  <a:pt x="4236060" y="640846"/>
                  <a:pt x="4242286" y="645221"/>
                  <a:pt x="4242286" y="653243"/>
                </a:cubicBezTo>
                <a:cubicBezTo>
                  <a:pt x="4242286" y="661265"/>
                  <a:pt x="4236060" y="667100"/>
                  <a:pt x="4227498" y="667100"/>
                </a:cubicBezTo>
                <a:cubicBezTo>
                  <a:pt x="4218936" y="667100"/>
                  <a:pt x="4212710" y="661265"/>
                  <a:pt x="4212710" y="653243"/>
                </a:cubicBezTo>
                <a:cubicBezTo>
                  <a:pt x="4212710" y="645221"/>
                  <a:pt x="4218936" y="640846"/>
                  <a:pt x="4227498" y="640846"/>
                </a:cubicBezTo>
                <a:close/>
                <a:moveTo>
                  <a:pt x="4153295" y="640846"/>
                </a:moveTo>
                <a:cubicBezTo>
                  <a:pt x="4161078" y="640846"/>
                  <a:pt x="4168083" y="645221"/>
                  <a:pt x="4168083" y="653243"/>
                </a:cubicBezTo>
                <a:cubicBezTo>
                  <a:pt x="4168083" y="661265"/>
                  <a:pt x="4161078" y="667100"/>
                  <a:pt x="4153295" y="667100"/>
                </a:cubicBezTo>
                <a:cubicBezTo>
                  <a:pt x="4144733" y="667100"/>
                  <a:pt x="4138507" y="661265"/>
                  <a:pt x="4138507" y="653243"/>
                </a:cubicBezTo>
                <a:cubicBezTo>
                  <a:pt x="4138507" y="645221"/>
                  <a:pt x="4144733" y="640846"/>
                  <a:pt x="4153295" y="640846"/>
                </a:cubicBezTo>
                <a:close/>
                <a:moveTo>
                  <a:pt x="4082465" y="640846"/>
                </a:moveTo>
                <a:cubicBezTo>
                  <a:pt x="4090249" y="640846"/>
                  <a:pt x="4097254" y="645221"/>
                  <a:pt x="4097254" y="653243"/>
                </a:cubicBezTo>
                <a:cubicBezTo>
                  <a:pt x="4097254" y="661265"/>
                  <a:pt x="4090249" y="667100"/>
                  <a:pt x="4082465" y="667100"/>
                </a:cubicBezTo>
                <a:cubicBezTo>
                  <a:pt x="4073903" y="667100"/>
                  <a:pt x="4067676" y="661265"/>
                  <a:pt x="4067676" y="653243"/>
                </a:cubicBezTo>
                <a:cubicBezTo>
                  <a:pt x="4067676" y="645221"/>
                  <a:pt x="4073903" y="640846"/>
                  <a:pt x="4082465" y="640846"/>
                </a:cubicBezTo>
                <a:close/>
                <a:moveTo>
                  <a:pt x="4010703" y="640846"/>
                </a:moveTo>
                <a:cubicBezTo>
                  <a:pt x="4017996" y="640846"/>
                  <a:pt x="4023100" y="645221"/>
                  <a:pt x="4023100" y="653243"/>
                </a:cubicBezTo>
                <a:cubicBezTo>
                  <a:pt x="4023100" y="661265"/>
                  <a:pt x="4017996" y="667100"/>
                  <a:pt x="4010703" y="667100"/>
                </a:cubicBezTo>
                <a:cubicBezTo>
                  <a:pt x="4002681" y="667100"/>
                  <a:pt x="3996847" y="661265"/>
                  <a:pt x="3996847" y="653243"/>
                </a:cubicBezTo>
                <a:cubicBezTo>
                  <a:pt x="3996847" y="645221"/>
                  <a:pt x="4002681" y="640846"/>
                  <a:pt x="4010703" y="640846"/>
                </a:cubicBezTo>
                <a:close/>
                <a:moveTo>
                  <a:pt x="3939871" y="640846"/>
                </a:moveTo>
                <a:cubicBezTo>
                  <a:pt x="3946434" y="640846"/>
                  <a:pt x="3952268" y="645221"/>
                  <a:pt x="3952268" y="653243"/>
                </a:cubicBezTo>
                <a:cubicBezTo>
                  <a:pt x="3952268" y="661265"/>
                  <a:pt x="3946434" y="667100"/>
                  <a:pt x="3939871" y="667100"/>
                </a:cubicBezTo>
                <a:cubicBezTo>
                  <a:pt x="3932578" y="667100"/>
                  <a:pt x="3926015" y="661265"/>
                  <a:pt x="3926015" y="653243"/>
                </a:cubicBezTo>
                <a:cubicBezTo>
                  <a:pt x="3926015" y="645221"/>
                  <a:pt x="3932578" y="640846"/>
                  <a:pt x="3939871" y="640846"/>
                </a:cubicBezTo>
                <a:close/>
                <a:moveTo>
                  <a:pt x="3869042" y="640846"/>
                </a:moveTo>
                <a:cubicBezTo>
                  <a:pt x="3875605" y="640846"/>
                  <a:pt x="3881439" y="645221"/>
                  <a:pt x="3881439" y="653243"/>
                </a:cubicBezTo>
                <a:cubicBezTo>
                  <a:pt x="3881439" y="661265"/>
                  <a:pt x="3875605" y="667100"/>
                  <a:pt x="3869042" y="667100"/>
                </a:cubicBezTo>
                <a:cubicBezTo>
                  <a:pt x="3861749" y="667100"/>
                  <a:pt x="3855186" y="661265"/>
                  <a:pt x="3855186" y="653243"/>
                </a:cubicBezTo>
                <a:cubicBezTo>
                  <a:pt x="3855186" y="645221"/>
                  <a:pt x="3861749" y="640846"/>
                  <a:pt x="3869042" y="640846"/>
                </a:cubicBezTo>
                <a:close/>
                <a:moveTo>
                  <a:pt x="3796752" y="640846"/>
                </a:moveTo>
                <a:cubicBezTo>
                  <a:pt x="3804774" y="640846"/>
                  <a:pt x="3810608" y="645221"/>
                  <a:pt x="3810608" y="653243"/>
                </a:cubicBezTo>
                <a:cubicBezTo>
                  <a:pt x="3810608" y="661265"/>
                  <a:pt x="3804774" y="667100"/>
                  <a:pt x="3796752" y="667100"/>
                </a:cubicBezTo>
                <a:cubicBezTo>
                  <a:pt x="3790918" y="667100"/>
                  <a:pt x="3784355" y="661265"/>
                  <a:pt x="3784355" y="653243"/>
                </a:cubicBezTo>
                <a:cubicBezTo>
                  <a:pt x="3784355" y="645221"/>
                  <a:pt x="3790918" y="640846"/>
                  <a:pt x="3796752" y="640846"/>
                </a:cubicBezTo>
                <a:close/>
                <a:moveTo>
                  <a:pt x="3725922" y="640846"/>
                </a:moveTo>
                <a:cubicBezTo>
                  <a:pt x="3733944" y="640846"/>
                  <a:pt x="3739778" y="645221"/>
                  <a:pt x="3739778" y="653243"/>
                </a:cubicBezTo>
                <a:cubicBezTo>
                  <a:pt x="3739778" y="661265"/>
                  <a:pt x="3733944" y="667100"/>
                  <a:pt x="3725922" y="667100"/>
                </a:cubicBezTo>
                <a:cubicBezTo>
                  <a:pt x="3719359" y="667100"/>
                  <a:pt x="3713525" y="661265"/>
                  <a:pt x="3713525" y="653243"/>
                </a:cubicBezTo>
                <a:cubicBezTo>
                  <a:pt x="3713525" y="645221"/>
                  <a:pt x="3719359" y="640846"/>
                  <a:pt x="3725922" y="640846"/>
                </a:cubicBezTo>
                <a:close/>
                <a:moveTo>
                  <a:pt x="3655091" y="640846"/>
                </a:moveTo>
                <a:cubicBezTo>
                  <a:pt x="3662384" y="640846"/>
                  <a:pt x="3668947" y="647409"/>
                  <a:pt x="3668947" y="653243"/>
                </a:cubicBezTo>
                <a:cubicBezTo>
                  <a:pt x="3668947" y="661265"/>
                  <a:pt x="3662384" y="667100"/>
                  <a:pt x="3655091" y="667100"/>
                </a:cubicBezTo>
                <a:cubicBezTo>
                  <a:pt x="3647069" y="667100"/>
                  <a:pt x="3642694" y="661265"/>
                  <a:pt x="3642694" y="653243"/>
                </a:cubicBezTo>
                <a:cubicBezTo>
                  <a:pt x="3642694" y="647409"/>
                  <a:pt x="3647069" y="640846"/>
                  <a:pt x="3655091" y="640846"/>
                </a:cubicBezTo>
                <a:close/>
                <a:moveTo>
                  <a:pt x="3583280" y="640846"/>
                </a:moveTo>
                <a:cubicBezTo>
                  <a:pt x="3591064" y="640846"/>
                  <a:pt x="3598069" y="647409"/>
                  <a:pt x="3598069" y="653243"/>
                </a:cubicBezTo>
                <a:cubicBezTo>
                  <a:pt x="3598069" y="661265"/>
                  <a:pt x="3591064" y="667100"/>
                  <a:pt x="3583280" y="667100"/>
                </a:cubicBezTo>
                <a:cubicBezTo>
                  <a:pt x="3574718" y="667100"/>
                  <a:pt x="3568491" y="661265"/>
                  <a:pt x="3568491" y="653243"/>
                </a:cubicBezTo>
                <a:cubicBezTo>
                  <a:pt x="3568491" y="647409"/>
                  <a:pt x="3574718" y="640846"/>
                  <a:pt x="3583280" y="640846"/>
                </a:cubicBezTo>
                <a:close/>
                <a:moveTo>
                  <a:pt x="3512449" y="640846"/>
                </a:moveTo>
                <a:cubicBezTo>
                  <a:pt x="3520232" y="640846"/>
                  <a:pt x="3527237" y="647409"/>
                  <a:pt x="3527237" y="653243"/>
                </a:cubicBezTo>
                <a:cubicBezTo>
                  <a:pt x="3527237" y="661265"/>
                  <a:pt x="3520232" y="667100"/>
                  <a:pt x="3512449" y="667100"/>
                </a:cubicBezTo>
                <a:cubicBezTo>
                  <a:pt x="3503887" y="667100"/>
                  <a:pt x="3497661" y="661265"/>
                  <a:pt x="3497661" y="653243"/>
                </a:cubicBezTo>
                <a:cubicBezTo>
                  <a:pt x="3497661" y="647409"/>
                  <a:pt x="3503887" y="640846"/>
                  <a:pt x="3512449" y="640846"/>
                </a:cubicBezTo>
                <a:close/>
                <a:moveTo>
                  <a:pt x="3441619" y="640846"/>
                </a:moveTo>
                <a:cubicBezTo>
                  <a:pt x="3450181" y="640846"/>
                  <a:pt x="3456408" y="647409"/>
                  <a:pt x="3456408" y="653243"/>
                </a:cubicBezTo>
                <a:cubicBezTo>
                  <a:pt x="3456408" y="661265"/>
                  <a:pt x="3450181" y="667100"/>
                  <a:pt x="3441619" y="667100"/>
                </a:cubicBezTo>
                <a:cubicBezTo>
                  <a:pt x="3433835" y="667100"/>
                  <a:pt x="3426830" y="661265"/>
                  <a:pt x="3426830" y="653243"/>
                </a:cubicBezTo>
                <a:cubicBezTo>
                  <a:pt x="3426830" y="647409"/>
                  <a:pt x="3433835" y="640846"/>
                  <a:pt x="3441619" y="640846"/>
                </a:cubicBezTo>
                <a:close/>
                <a:moveTo>
                  <a:pt x="3369857" y="640846"/>
                </a:moveTo>
                <a:cubicBezTo>
                  <a:pt x="3377879" y="640846"/>
                  <a:pt x="3382254" y="647409"/>
                  <a:pt x="3382254" y="653243"/>
                </a:cubicBezTo>
                <a:cubicBezTo>
                  <a:pt x="3382254" y="661265"/>
                  <a:pt x="3377879" y="667100"/>
                  <a:pt x="3369857" y="667100"/>
                </a:cubicBezTo>
                <a:cubicBezTo>
                  <a:pt x="3362564" y="667100"/>
                  <a:pt x="3356001" y="661265"/>
                  <a:pt x="3356001" y="653243"/>
                </a:cubicBezTo>
                <a:cubicBezTo>
                  <a:pt x="3356001" y="647409"/>
                  <a:pt x="3362564" y="640846"/>
                  <a:pt x="3369857" y="640846"/>
                </a:cubicBezTo>
                <a:close/>
                <a:moveTo>
                  <a:pt x="3299091" y="640846"/>
                </a:moveTo>
                <a:cubicBezTo>
                  <a:pt x="3305653" y="640846"/>
                  <a:pt x="3311488" y="647409"/>
                  <a:pt x="3311488" y="653243"/>
                </a:cubicBezTo>
                <a:cubicBezTo>
                  <a:pt x="3311488" y="661265"/>
                  <a:pt x="3305653" y="667100"/>
                  <a:pt x="3299091" y="667100"/>
                </a:cubicBezTo>
                <a:cubicBezTo>
                  <a:pt x="3291796" y="667100"/>
                  <a:pt x="3285237" y="661265"/>
                  <a:pt x="3285237" y="653243"/>
                </a:cubicBezTo>
                <a:cubicBezTo>
                  <a:pt x="3285237" y="647409"/>
                  <a:pt x="3291796" y="640846"/>
                  <a:pt x="3299091" y="640846"/>
                </a:cubicBezTo>
                <a:close/>
                <a:moveTo>
                  <a:pt x="3228258" y="640846"/>
                </a:moveTo>
                <a:cubicBezTo>
                  <a:pt x="3234823" y="640846"/>
                  <a:pt x="3240658" y="647409"/>
                  <a:pt x="3240658" y="653243"/>
                </a:cubicBezTo>
                <a:cubicBezTo>
                  <a:pt x="3240658" y="661265"/>
                  <a:pt x="3234823" y="667100"/>
                  <a:pt x="3228258" y="667100"/>
                </a:cubicBezTo>
                <a:cubicBezTo>
                  <a:pt x="3220236" y="667100"/>
                  <a:pt x="3214403" y="661265"/>
                  <a:pt x="3214403" y="653243"/>
                </a:cubicBezTo>
                <a:cubicBezTo>
                  <a:pt x="3214403" y="647409"/>
                  <a:pt x="3220236" y="640846"/>
                  <a:pt x="3228258" y="640846"/>
                </a:cubicBezTo>
                <a:close/>
                <a:moveTo>
                  <a:pt x="3152597" y="640846"/>
                </a:moveTo>
                <a:cubicBezTo>
                  <a:pt x="3159891" y="640846"/>
                  <a:pt x="3166454" y="647409"/>
                  <a:pt x="3166454" y="653243"/>
                </a:cubicBezTo>
                <a:cubicBezTo>
                  <a:pt x="3166454" y="661265"/>
                  <a:pt x="3159891" y="667100"/>
                  <a:pt x="3152597" y="667100"/>
                </a:cubicBezTo>
                <a:cubicBezTo>
                  <a:pt x="3146035" y="667100"/>
                  <a:pt x="3140200" y="661265"/>
                  <a:pt x="3140200" y="653243"/>
                </a:cubicBezTo>
                <a:cubicBezTo>
                  <a:pt x="3140200" y="647409"/>
                  <a:pt x="3146035" y="640846"/>
                  <a:pt x="3152597" y="640846"/>
                </a:cubicBezTo>
                <a:close/>
                <a:moveTo>
                  <a:pt x="3081767" y="640846"/>
                </a:moveTo>
                <a:cubicBezTo>
                  <a:pt x="3089058" y="640846"/>
                  <a:pt x="3095620" y="647409"/>
                  <a:pt x="3095620" y="653243"/>
                </a:cubicBezTo>
                <a:cubicBezTo>
                  <a:pt x="3095620" y="661265"/>
                  <a:pt x="3089058" y="667100"/>
                  <a:pt x="3081767" y="667100"/>
                </a:cubicBezTo>
                <a:cubicBezTo>
                  <a:pt x="3073743" y="667100"/>
                  <a:pt x="3069366" y="661265"/>
                  <a:pt x="3069366" y="653243"/>
                </a:cubicBezTo>
                <a:cubicBezTo>
                  <a:pt x="3069366" y="647409"/>
                  <a:pt x="3073743" y="640846"/>
                  <a:pt x="3081767" y="640846"/>
                </a:cubicBezTo>
                <a:close/>
                <a:moveTo>
                  <a:pt x="3013710" y="640846"/>
                </a:moveTo>
                <a:cubicBezTo>
                  <a:pt x="3021299" y="640846"/>
                  <a:pt x="3028129" y="647409"/>
                  <a:pt x="3028129" y="653243"/>
                </a:cubicBezTo>
                <a:cubicBezTo>
                  <a:pt x="3028129" y="661265"/>
                  <a:pt x="3021299" y="667100"/>
                  <a:pt x="3013710" y="667100"/>
                </a:cubicBezTo>
                <a:cubicBezTo>
                  <a:pt x="3005363" y="667100"/>
                  <a:pt x="2998534" y="661265"/>
                  <a:pt x="2998534" y="653243"/>
                </a:cubicBezTo>
                <a:cubicBezTo>
                  <a:pt x="2998534" y="647409"/>
                  <a:pt x="3005363" y="640846"/>
                  <a:pt x="3013710" y="640846"/>
                </a:cubicBezTo>
                <a:close/>
                <a:moveTo>
                  <a:pt x="2942488" y="640846"/>
                </a:moveTo>
                <a:cubicBezTo>
                  <a:pt x="2951049" y="640846"/>
                  <a:pt x="2957280" y="647409"/>
                  <a:pt x="2957280" y="653243"/>
                </a:cubicBezTo>
                <a:cubicBezTo>
                  <a:pt x="2957280" y="661265"/>
                  <a:pt x="2951049" y="667100"/>
                  <a:pt x="2942488" y="667100"/>
                </a:cubicBezTo>
                <a:cubicBezTo>
                  <a:pt x="2934708" y="667100"/>
                  <a:pt x="2927703" y="661265"/>
                  <a:pt x="2927703" y="653243"/>
                </a:cubicBezTo>
                <a:cubicBezTo>
                  <a:pt x="2927703" y="647409"/>
                  <a:pt x="2934708" y="640846"/>
                  <a:pt x="2942488" y="640846"/>
                </a:cubicBezTo>
                <a:close/>
                <a:moveTo>
                  <a:pt x="2868288" y="640846"/>
                </a:moveTo>
                <a:cubicBezTo>
                  <a:pt x="2876853" y="640846"/>
                  <a:pt x="2883082" y="647409"/>
                  <a:pt x="2883082" y="653243"/>
                </a:cubicBezTo>
                <a:cubicBezTo>
                  <a:pt x="2883082" y="661265"/>
                  <a:pt x="2876853" y="667100"/>
                  <a:pt x="2868288" y="667100"/>
                </a:cubicBezTo>
                <a:cubicBezTo>
                  <a:pt x="2860506" y="667100"/>
                  <a:pt x="2853498" y="661265"/>
                  <a:pt x="2853498" y="653243"/>
                </a:cubicBezTo>
                <a:cubicBezTo>
                  <a:pt x="2853498" y="647409"/>
                  <a:pt x="2860506" y="640846"/>
                  <a:pt x="2868288" y="640846"/>
                </a:cubicBezTo>
                <a:close/>
                <a:moveTo>
                  <a:pt x="2796532" y="640846"/>
                </a:moveTo>
                <a:cubicBezTo>
                  <a:pt x="2804550" y="640846"/>
                  <a:pt x="2808926" y="647409"/>
                  <a:pt x="2808926" y="653243"/>
                </a:cubicBezTo>
                <a:cubicBezTo>
                  <a:pt x="2808926" y="661265"/>
                  <a:pt x="2804550" y="667100"/>
                  <a:pt x="2796532" y="667100"/>
                </a:cubicBezTo>
                <a:cubicBezTo>
                  <a:pt x="2789237" y="667100"/>
                  <a:pt x="2782673" y="661265"/>
                  <a:pt x="2782673" y="653243"/>
                </a:cubicBezTo>
                <a:cubicBezTo>
                  <a:pt x="2782673" y="647409"/>
                  <a:pt x="2789237" y="640846"/>
                  <a:pt x="2796532" y="640846"/>
                </a:cubicBezTo>
                <a:close/>
                <a:moveTo>
                  <a:pt x="2725692" y="640846"/>
                </a:moveTo>
                <a:cubicBezTo>
                  <a:pt x="2731527" y="640846"/>
                  <a:pt x="2738097" y="647409"/>
                  <a:pt x="2738097" y="653243"/>
                </a:cubicBezTo>
                <a:cubicBezTo>
                  <a:pt x="2738097" y="661265"/>
                  <a:pt x="2731527" y="667100"/>
                  <a:pt x="2725692" y="667100"/>
                </a:cubicBezTo>
                <a:cubicBezTo>
                  <a:pt x="2717681" y="667100"/>
                  <a:pt x="2711843" y="661265"/>
                  <a:pt x="2711843" y="653243"/>
                </a:cubicBezTo>
                <a:cubicBezTo>
                  <a:pt x="2711843" y="647409"/>
                  <a:pt x="2717681" y="640846"/>
                  <a:pt x="2725692" y="640846"/>
                </a:cubicBezTo>
                <a:close/>
                <a:moveTo>
                  <a:pt x="2654867" y="640846"/>
                </a:moveTo>
                <a:cubicBezTo>
                  <a:pt x="2660705" y="640846"/>
                  <a:pt x="2667266" y="647409"/>
                  <a:pt x="2667266" y="653243"/>
                </a:cubicBezTo>
                <a:cubicBezTo>
                  <a:pt x="2667266" y="661265"/>
                  <a:pt x="2660705" y="667100"/>
                  <a:pt x="2654867" y="667100"/>
                </a:cubicBezTo>
                <a:cubicBezTo>
                  <a:pt x="2646847" y="667100"/>
                  <a:pt x="2641013" y="661265"/>
                  <a:pt x="2641013" y="653243"/>
                </a:cubicBezTo>
                <a:cubicBezTo>
                  <a:pt x="2641013" y="647409"/>
                  <a:pt x="2646847" y="640846"/>
                  <a:pt x="2654867" y="640846"/>
                </a:cubicBezTo>
                <a:close/>
                <a:moveTo>
                  <a:pt x="2582577" y="640846"/>
                </a:moveTo>
                <a:cubicBezTo>
                  <a:pt x="2589870" y="640846"/>
                  <a:pt x="2596432" y="647409"/>
                  <a:pt x="2596432" y="654702"/>
                </a:cubicBezTo>
                <a:cubicBezTo>
                  <a:pt x="2596432" y="661265"/>
                  <a:pt x="2589870" y="667100"/>
                  <a:pt x="2582577" y="667100"/>
                </a:cubicBezTo>
                <a:cubicBezTo>
                  <a:pt x="2576016" y="667100"/>
                  <a:pt x="2570181" y="661265"/>
                  <a:pt x="2570181" y="654702"/>
                </a:cubicBezTo>
                <a:cubicBezTo>
                  <a:pt x="2570181" y="647409"/>
                  <a:pt x="2576016" y="640846"/>
                  <a:pt x="2582577" y="640846"/>
                </a:cubicBezTo>
                <a:close/>
                <a:moveTo>
                  <a:pt x="1728254" y="640846"/>
                </a:moveTo>
                <a:cubicBezTo>
                  <a:pt x="1736820" y="640846"/>
                  <a:pt x="1743044" y="647409"/>
                  <a:pt x="1743044" y="654702"/>
                </a:cubicBezTo>
                <a:cubicBezTo>
                  <a:pt x="1743044" y="661265"/>
                  <a:pt x="1736820" y="667100"/>
                  <a:pt x="1728254" y="667100"/>
                </a:cubicBezTo>
                <a:cubicBezTo>
                  <a:pt x="1719691" y="667100"/>
                  <a:pt x="1713464" y="661265"/>
                  <a:pt x="1713464" y="654702"/>
                </a:cubicBezTo>
                <a:cubicBezTo>
                  <a:pt x="1713464" y="647409"/>
                  <a:pt x="1719691" y="640846"/>
                  <a:pt x="1728254" y="640846"/>
                </a:cubicBezTo>
                <a:close/>
                <a:moveTo>
                  <a:pt x="1657423" y="640846"/>
                </a:moveTo>
                <a:cubicBezTo>
                  <a:pt x="1665208" y="640846"/>
                  <a:pt x="1672215" y="647409"/>
                  <a:pt x="1672215" y="654702"/>
                </a:cubicBezTo>
                <a:cubicBezTo>
                  <a:pt x="1672215" y="661265"/>
                  <a:pt x="1665208" y="667100"/>
                  <a:pt x="1657423" y="667100"/>
                </a:cubicBezTo>
                <a:cubicBezTo>
                  <a:pt x="1648867" y="667100"/>
                  <a:pt x="1642644" y="661265"/>
                  <a:pt x="1642644" y="654702"/>
                </a:cubicBezTo>
                <a:cubicBezTo>
                  <a:pt x="1642644" y="647409"/>
                  <a:pt x="1648867" y="640846"/>
                  <a:pt x="1657423" y="640846"/>
                </a:cubicBezTo>
                <a:close/>
                <a:moveTo>
                  <a:pt x="1582290" y="640846"/>
                </a:moveTo>
                <a:cubicBezTo>
                  <a:pt x="1589584" y="640846"/>
                  <a:pt x="1594694" y="647409"/>
                  <a:pt x="1594694" y="654702"/>
                </a:cubicBezTo>
                <a:cubicBezTo>
                  <a:pt x="1594694" y="661265"/>
                  <a:pt x="1589584" y="667100"/>
                  <a:pt x="1582290" y="667100"/>
                </a:cubicBezTo>
                <a:cubicBezTo>
                  <a:pt x="1574268" y="667100"/>
                  <a:pt x="1568435" y="661265"/>
                  <a:pt x="1568435" y="654702"/>
                </a:cubicBezTo>
                <a:cubicBezTo>
                  <a:pt x="1568435" y="647409"/>
                  <a:pt x="1574268" y="640846"/>
                  <a:pt x="1582290" y="640846"/>
                </a:cubicBezTo>
                <a:close/>
                <a:moveTo>
                  <a:pt x="1512190" y="640846"/>
                </a:moveTo>
                <a:cubicBezTo>
                  <a:pt x="1518025" y="640846"/>
                  <a:pt x="1523859" y="647409"/>
                  <a:pt x="1523859" y="654702"/>
                </a:cubicBezTo>
                <a:cubicBezTo>
                  <a:pt x="1523859" y="661265"/>
                  <a:pt x="1518025" y="667100"/>
                  <a:pt x="1512190" y="667100"/>
                </a:cubicBezTo>
                <a:cubicBezTo>
                  <a:pt x="1504169" y="667100"/>
                  <a:pt x="1497604" y="662724"/>
                  <a:pt x="1497604" y="654702"/>
                </a:cubicBezTo>
                <a:cubicBezTo>
                  <a:pt x="1497604" y="647409"/>
                  <a:pt x="1504169" y="640846"/>
                  <a:pt x="1512190" y="640846"/>
                </a:cubicBezTo>
                <a:close/>
                <a:moveTo>
                  <a:pt x="1440623" y="640846"/>
                </a:moveTo>
                <a:cubicBezTo>
                  <a:pt x="1447182" y="640846"/>
                  <a:pt x="1453017" y="647409"/>
                  <a:pt x="1453017" y="654702"/>
                </a:cubicBezTo>
                <a:cubicBezTo>
                  <a:pt x="1453017" y="662724"/>
                  <a:pt x="1447182" y="667100"/>
                  <a:pt x="1440623" y="667100"/>
                </a:cubicBezTo>
                <a:cubicBezTo>
                  <a:pt x="1433331" y="667100"/>
                  <a:pt x="1426767" y="662724"/>
                  <a:pt x="1426767" y="654702"/>
                </a:cubicBezTo>
                <a:cubicBezTo>
                  <a:pt x="1426767" y="647409"/>
                  <a:pt x="1433331" y="640846"/>
                  <a:pt x="1440623" y="640846"/>
                </a:cubicBezTo>
                <a:close/>
                <a:moveTo>
                  <a:pt x="1368339" y="640846"/>
                </a:moveTo>
                <a:cubicBezTo>
                  <a:pt x="1376363" y="640846"/>
                  <a:pt x="1382194" y="647409"/>
                  <a:pt x="1382194" y="654702"/>
                </a:cubicBezTo>
                <a:cubicBezTo>
                  <a:pt x="1382194" y="662724"/>
                  <a:pt x="1376363" y="667100"/>
                  <a:pt x="1368339" y="667100"/>
                </a:cubicBezTo>
                <a:cubicBezTo>
                  <a:pt x="1362505" y="667100"/>
                  <a:pt x="1355943" y="662724"/>
                  <a:pt x="1355943" y="654702"/>
                </a:cubicBezTo>
                <a:cubicBezTo>
                  <a:pt x="1355943" y="647409"/>
                  <a:pt x="1362505" y="640846"/>
                  <a:pt x="1368339" y="640846"/>
                </a:cubicBezTo>
                <a:close/>
                <a:moveTo>
                  <a:pt x="1297512" y="640846"/>
                </a:moveTo>
                <a:cubicBezTo>
                  <a:pt x="1305535" y="640846"/>
                  <a:pt x="1311369" y="647409"/>
                  <a:pt x="1311369" y="654702"/>
                </a:cubicBezTo>
                <a:cubicBezTo>
                  <a:pt x="1311369" y="662724"/>
                  <a:pt x="1305535" y="667100"/>
                  <a:pt x="1297512" y="667100"/>
                </a:cubicBezTo>
                <a:cubicBezTo>
                  <a:pt x="1291678" y="667100"/>
                  <a:pt x="1285116" y="662724"/>
                  <a:pt x="1285116" y="654702"/>
                </a:cubicBezTo>
                <a:cubicBezTo>
                  <a:pt x="1285116" y="647409"/>
                  <a:pt x="1291678" y="640846"/>
                  <a:pt x="1297512" y="640846"/>
                </a:cubicBezTo>
                <a:close/>
                <a:moveTo>
                  <a:pt x="1226680" y="640846"/>
                </a:moveTo>
                <a:cubicBezTo>
                  <a:pt x="1233973" y="640846"/>
                  <a:pt x="1240537" y="647409"/>
                  <a:pt x="1240537" y="654702"/>
                </a:cubicBezTo>
                <a:cubicBezTo>
                  <a:pt x="1240537" y="662724"/>
                  <a:pt x="1233973" y="667100"/>
                  <a:pt x="1226680" y="667100"/>
                </a:cubicBezTo>
                <a:cubicBezTo>
                  <a:pt x="1218667" y="667100"/>
                  <a:pt x="1214291" y="662724"/>
                  <a:pt x="1214291" y="654702"/>
                </a:cubicBezTo>
                <a:cubicBezTo>
                  <a:pt x="1214291" y="647409"/>
                  <a:pt x="1218667" y="640846"/>
                  <a:pt x="1226680" y="640846"/>
                </a:cubicBezTo>
                <a:close/>
                <a:moveTo>
                  <a:pt x="1154878" y="640846"/>
                </a:moveTo>
                <a:cubicBezTo>
                  <a:pt x="1162660" y="640846"/>
                  <a:pt x="1169666" y="647409"/>
                  <a:pt x="1169666" y="654702"/>
                </a:cubicBezTo>
                <a:cubicBezTo>
                  <a:pt x="1169666" y="662724"/>
                  <a:pt x="1162660" y="667100"/>
                  <a:pt x="1154878" y="667100"/>
                </a:cubicBezTo>
                <a:cubicBezTo>
                  <a:pt x="1146318" y="667100"/>
                  <a:pt x="1140088" y="662724"/>
                  <a:pt x="1140088" y="654702"/>
                </a:cubicBezTo>
                <a:cubicBezTo>
                  <a:pt x="1140088" y="647409"/>
                  <a:pt x="1146318" y="640846"/>
                  <a:pt x="1154878" y="640846"/>
                </a:cubicBezTo>
                <a:close/>
                <a:moveTo>
                  <a:pt x="1084051" y="640846"/>
                </a:moveTo>
                <a:cubicBezTo>
                  <a:pt x="1091834" y="640846"/>
                  <a:pt x="1098838" y="647409"/>
                  <a:pt x="1098838" y="654702"/>
                </a:cubicBezTo>
                <a:cubicBezTo>
                  <a:pt x="1098838" y="662724"/>
                  <a:pt x="1091834" y="667100"/>
                  <a:pt x="1084051" y="667100"/>
                </a:cubicBezTo>
                <a:cubicBezTo>
                  <a:pt x="1075486" y="667100"/>
                  <a:pt x="1069261" y="662724"/>
                  <a:pt x="1069261" y="654702"/>
                </a:cubicBezTo>
                <a:cubicBezTo>
                  <a:pt x="1069261" y="647409"/>
                  <a:pt x="1075486" y="640846"/>
                  <a:pt x="1084051" y="640846"/>
                </a:cubicBezTo>
                <a:close/>
                <a:moveTo>
                  <a:pt x="1013010" y="640846"/>
                </a:moveTo>
                <a:cubicBezTo>
                  <a:pt x="1020306" y="640846"/>
                  <a:pt x="1024682" y="647409"/>
                  <a:pt x="1024682" y="654702"/>
                </a:cubicBezTo>
                <a:cubicBezTo>
                  <a:pt x="1024682" y="662724"/>
                  <a:pt x="1020306" y="667100"/>
                  <a:pt x="1013010" y="667100"/>
                </a:cubicBezTo>
                <a:cubicBezTo>
                  <a:pt x="1004989" y="667100"/>
                  <a:pt x="998429" y="662724"/>
                  <a:pt x="998429" y="654702"/>
                </a:cubicBezTo>
                <a:cubicBezTo>
                  <a:pt x="998429" y="647409"/>
                  <a:pt x="1004989" y="640846"/>
                  <a:pt x="1013010" y="640846"/>
                </a:cubicBezTo>
                <a:close/>
                <a:moveTo>
                  <a:pt x="941457" y="640846"/>
                </a:moveTo>
                <a:cubicBezTo>
                  <a:pt x="948018" y="640846"/>
                  <a:pt x="953852" y="647409"/>
                  <a:pt x="953852" y="654702"/>
                </a:cubicBezTo>
                <a:cubicBezTo>
                  <a:pt x="953852" y="662724"/>
                  <a:pt x="948018" y="667100"/>
                  <a:pt x="941457" y="667100"/>
                </a:cubicBezTo>
                <a:cubicBezTo>
                  <a:pt x="934166" y="667100"/>
                  <a:pt x="927599" y="662724"/>
                  <a:pt x="927599" y="654702"/>
                </a:cubicBezTo>
                <a:cubicBezTo>
                  <a:pt x="927599" y="647409"/>
                  <a:pt x="934166" y="640846"/>
                  <a:pt x="941457" y="640846"/>
                </a:cubicBezTo>
                <a:close/>
                <a:moveTo>
                  <a:pt x="870622" y="640846"/>
                </a:moveTo>
                <a:cubicBezTo>
                  <a:pt x="877190" y="640846"/>
                  <a:pt x="883024" y="647409"/>
                  <a:pt x="883024" y="654702"/>
                </a:cubicBezTo>
                <a:cubicBezTo>
                  <a:pt x="883024" y="662724"/>
                  <a:pt x="877190" y="667100"/>
                  <a:pt x="870622" y="667100"/>
                </a:cubicBezTo>
                <a:cubicBezTo>
                  <a:pt x="863332" y="667100"/>
                  <a:pt x="856770" y="662724"/>
                  <a:pt x="856770" y="654702"/>
                </a:cubicBezTo>
                <a:cubicBezTo>
                  <a:pt x="856770" y="647409"/>
                  <a:pt x="863332" y="640846"/>
                  <a:pt x="870622" y="640846"/>
                </a:cubicBezTo>
                <a:close/>
                <a:moveTo>
                  <a:pt x="798337" y="640846"/>
                </a:moveTo>
                <a:cubicBezTo>
                  <a:pt x="806358" y="640846"/>
                  <a:pt x="812191" y="647851"/>
                  <a:pt x="812191" y="655635"/>
                </a:cubicBezTo>
                <a:cubicBezTo>
                  <a:pt x="812191" y="664197"/>
                  <a:pt x="806358" y="670424"/>
                  <a:pt x="798337" y="670424"/>
                </a:cubicBezTo>
                <a:cubicBezTo>
                  <a:pt x="792503" y="670424"/>
                  <a:pt x="785937" y="664197"/>
                  <a:pt x="785937" y="655635"/>
                </a:cubicBezTo>
                <a:cubicBezTo>
                  <a:pt x="785937" y="647851"/>
                  <a:pt x="792503" y="640846"/>
                  <a:pt x="798337" y="640846"/>
                </a:cubicBezTo>
                <a:close/>
                <a:moveTo>
                  <a:pt x="724134" y="640846"/>
                </a:moveTo>
                <a:cubicBezTo>
                  <a:pt x="731428" y="640846"/>
                  <a:pt x="737989" y="647851"/>
                  <a:pt x="737989" y="655635"/>
                </a:cubicBezTo>
                <a:cubicBezTo>
                  <a:pt x="737989" y="664197"/>
                  <a:pt x="731428" y="670424"/>
                  <a:pt x="724134" y="670424"/>
                </a:cubicBezTo>
                <a:cubicBezTo>
                  <a:pt x="717567" y="670424"/>
                  <a:pt x="711735" y="664197"/>
                  <a:pt x="711735" y="655635"/>
                </a:cubicBezTo>
                <a:cubicBezTo>
                  <a:pt x="711735" y="647851"/>
                  <a:pt x="717567" y="640846"/>
                  <a:pt x="724134" y="640846"/>
                </a:cubicBezTo>
                <a:close/>
                <a:moveTo>
                  <a:pt x="653301" y="640846"/>
                </a:moveTo>
                <a:cubicBezTo>
                  <a:pt x="660594" y="640846"/>
                  <a:pt x="667160" y="647851"/>
                  <a:pt x="667160" y="655635"/>
                </a:cubicBezTo>
                <a:cubicBezTo>
                  <a:pt x="667160" y="664197"/>
                  <a:pt x="660594" y="670424"/>
                  <a:pt x="653301" y="670424"/>
                </a:cubicBezTo>
                <a:cubicBezTo>
                  <a:pt x="645283" y="670424"/>
                  <a:pt x="640907" y="664197"/>
                  <a:pt x="640907" y="655635"/>
                </a:cubicBezTo>
                <a:cubicBezTo>
                  <a:pt x="640907" y="647851"/>
                  <a:pt x="645283" y="640846"/>
                  <a:pt x="653301" y="640846"/>
                </a:cubicBezTo>
                <a:close/>
                <a:moveTo>
                  <a:pt x="584864" y="640846"/>
                </a:moveTo>
                <a:cubicBezTo>
                  <a:pt x="592646" y="640846"/>
                  <a:pt x="599651" y="647851"/>
                  <a:pt x="599651" y="655635"/>
                </a:cubicBezTo>
                <a:cubicBezTo>
                  <a:pt x="599651" y="664197"/>
                  <a:pt x="592646" y="670424"/>
                  <a:pt x="584864" y="670424"/>
                </a:cubicBezTo>
                <a:cubicBezTo>
                  <a:pt x="576304" y="670424"/>
                  <a:pt x="570075" y="664197"/>
                  <a:pt x="570075" y="655635"/>
                </a:cubicBezTo>
                <a:cubicBezTo>
                  <a:pt x="570075" y="647851"/>
                  <a:pt x="576304" y="640846"/>
                  <a:pt x="584864" y="640846"/>
                </a:cubicBezTo>
                <a:close/>
                <a:moveTo>
                  <a:pt x="513663" y="640846"/>
                </a:moveTo>
                <a:cubicBezTo>
                  <a:pt x="522010" y="640846"/>
                  <a:pt x="528843" y="647851"/>
                  <a:pt x="528843" y="655635"/>
                </a:cubicBezTo>
                <a:cubicBezTo>
                  <a:pt x="528843" y="664197"/>
                  <a:pt x="522010" y="670424"/>
                  <a:pt x="513663" y="670424"/>
                </a:cubicBezTo>
                <a:cubicBezTo>
                  <a:pt x="506076" y="670424"/>
                  <a:pt x="499246" y="664197"/>
                  <a:pt x="499246" y="655635"/>
                </a:cubicBezTo>
                <a:cubicBezTo>
                  <a:pt x="499246" y="647851"/>
                  <a:pt x="506076" y="640846"/>
                  <a:pt x="513663" y="640846"/>
                </a:cubicBezTo>
                <a:close/>
                <a:moveTo>
                  <a:pt x="439832" y="640846"/>
                </a:moveTo>
                <a:cubicBezTo>
                  <a:pt x="448391" y="640846"/>
                  <a:pt x="454622" y="647851"/>
                  <a:pt x="454622" y="655635"/>
                </a:cubicBezTo>
                <a:cubicBezTo>
                  <a:pt x="454622" y="664197"/>
                  <a:pt x="448391" y="670424"/>
                  <a:pt x="439832" y="670424"/>
                </a:cubicBezTo>
                <a:cubicBezTo>
                  <a:pt x="432049" y="670424"/>
                  <a:pt x="425044" y="664197"/>
                  <a:pt x="425044" y="655635"/>
                </a:cubicBezTo>
                <a:cubicBezTo>
                  <a:pt x="425044" y="647851"/>
                  <a:pt x="432049" y="640846"/>
                  <a:pt x="439832" y="640846"/>
                </a:cubicBezTo>
                <a:close/>
                <a:moveTo>
                  <a:pt x="368070" y="640846"/>
                </a:moveTo>
                <a:cubicBezTo>
                  <a:pt x="376088" y="640846"/>
                  <a:pt x="380465" y="647851"/>
                  <a:pt x="380465" y="655635"/>
                </a:cubicBezTo>
                <a:cubicBezTo>
                  <a:pt x="380465" y="664197"/>
                  <a:pt x="376088" y="670424"/>
                  <a:pt x="368070" y="670424"/>
                </a:cubicBezTo>
                <a:cubicBezTo>
                  <a:pt x="360777" y="670424"/>
                  <a:pt x="354211" y="664197"/>
                  <a:pt x="354211" y="655635"/>
                </a:cubicBezTo>
                <a:cubicBezTo>
                  <a:pt x="354211" y="647851"/>
                  <a:pt x="360777" y="640846"/>
                  <a:pt x="368070" y="640846"/>
                </a:cubicBezTo>
                <a:close/>
                <a:moveTo>
                  <a:pt x="297235" y="640846"/>
                </a:moveTo>
                <a:cubicBezTo>
                  <a:pt x="303798" y="640846"/>
                  <a:pt x="309631" y="647851"/>
                  <a:pt x="309631" y="655635"/>
                </a:cubicBezTo>
                <a:cubicBezTo>
                  <a:pt x="309631" y="664197"/>
                  <a:pt x="303798" y="670424"/>
                  <a:pt x="297235" y="670424"/>
                </a:cubicBezTo>
                <a:cubicBezTo>
                  <a:pt x="289944" y="670424"/>
                  <a:pt x="283379" y="664197"/>
                  <a:pt x="283379" y="655635"/>
                </a:cubicBezTo>
                <a:cubicBezTo>
                  <a:pt x="283379" y="647851"/>
                  <a:pt x="289944" y="640846"/>
                  <a:pt x="297235" y="640846"/>
                </a:cubicBezTo>
                <a:close/>
                <a:moveTo>
                  <a:pt x="4082465" y="570017"/>
                </a:moveTo>
                <a:cubicBezTo>
                  <a:pt x="4090249" y="570017"/>
                  <a:pt x="4097254" y="576244"/>
                  <a:pt x="4097254" y="584805"/>
                </a:cubicBezTo>
                <a:cubicBezTo>
                  <a:pt x="4097254" y="593367"/>
                  <a:pt x="4090249" y="599594"/>
                  <a:pt x="4082465" y="599594"/>
                </a:cubicBezTo>
                <a:cubicBezTo>
                  <a:pt x="4073903" y="599594"/>
                  <a:pt x="4067676" y="593367"/>
                  <a:pt x="4067676" y="584805"/>
                </a:cubicBezTo>
                <a:cubicBezTo>
                  <a:pt x="4067676" y="576244"/>
                  <a:pt x="4073903" y="570017"/>
                  <a:pt x="4082465" y="570017"/>
                </a:cubicBezTo>
                <a:close/>
                <a:moveTo>
                  <a:pt x="4010703" y="570017"/>
                </a:moveTo>
                <a:cubicBezTo>
                  <a:pt x="4017996" y="570017"/>
                  <a:pt x="4023100" y="576244"/>
                  <a:pt x="4023100" y="584805"/>
                </a:cubicBezTo>
                <a:cubicBezTo>
                  <a:pt x="4023100" y="593367"/>
                  <a:pt x="4017996" y="599594"/>
                  <a:pt x="4010703" y="599594"/>
                </a:cubicBezTo>
                <a:cubicBezTo>
                  <a:pt x="4002681" y="599594"/>
                  <a:pt x="3996847" y="593367"/>
                  <a:pt x="3996847" y="584805"/>
                </a:cubicBezTo>
                <a:cubicBezTo>
                  <a:pt x="3996847" y="576244"/>
                  <a:pt x="4002681" y="570017"/>
                  <a:pt x="4010703" y="570017"/>
                </a:cubicBezTo>
                <a:close/>
                <a:moveTo>
                  <a:pt x="3939871" y="570017"/>
                </a:moveTo>
                <a:cubicBezTo>
                  <a:pt x="3946434" y="570017"/>
                  <a:pt x="3952268" y="576244"/>
                  <a:pt x="3952268" y="584805"/>
                </a:cubicBezTo>
                <a:cubicBezTo>
                  <a:pt x="3952268" y="593367"/>
                  <a:pt x="3946434" y="599594"/>
                  <a:pt x="3939871" y="599594"/>
                </a:cubicBezTo>
                <a:cubicBezTo>
                  <a:pt x="3932578" y="599594"/>
                  <a:pt x="3926015" y="593367"/>
                  <a:pt x="3926015" y="584805"/>
                </a:cubicBezTo>
                <a:cubicBezTo>
                  <a:pt x="3926015" y="576244"/>
                  <a:pt x="3932578" y="570017"/>
                  <a:pt x="3939871" y="570017"/>
                </a:cubicBezTo>
                <a:close/>
                <a:moveTo>
                  <a:pt x="3869042" y="570017"/>
                </a:moveTo>
                <a:cubicBezTo>
                  <a:pt x="3875605" y="570017"/>
                  <a:pt x="3881439" y="576244"/>
                  <a:pt x="3881439" y="584805"/>
                </a:cubicBezTo>
                <a:cubicBezTo>
                  <a:pt x="3881439" y="593367"/>
                  <a:pt x="3875605" y="599594"/>
                  <a:pt x="3869042" y="599594"/>
                </a:cubicBezTo>
                <a:cubicBezTo>
                  <a:pt x="3861749" y="599594"/>
                  <a:pt x="3855186" y="593367"/>
                  <a:pt x="3855186" y="584805"/>
                </a:cubicBezTo>
                <a:cubicBezTo>
                  <a:pt x="3855186" y="576244"/>
                  <a:pt x="3861749" y="570017"/>
                  <a:pt x="3869042" y="570017"/>
                </a:cubicBezTo>
                <a:close/>
                <a:moveTo>
                  <a:pt x="3796752" y="570017"/>
                </a:moveTo>
                <a:cubicBezTo>
                  <a:pt x="3804774" y="570017"/>
                  <a:pt x="3810608" y="576244"/>
                  <a:pt x="3810608" y="584805"/>
                </a:cubicBezTo>
                <a:cubicBezTo>
                  <a:pt x="3810608" y="593367"/>
                  <a:pt x="3804774" y="599594"/>
                  <a:pt x="3796752" y="599594"/>
                </a:cubicBezTo>
                <a:cubicBezTo>
                  <a:pt x="3790918" y="599594"/>
                  <a:pt x="3784355" y="593367"/>
                  <a:pt x="3784355" y="584805"/>
                </a:cubicBezTo>
                <a:cubicBezTo>
                  <a:pt x="3784355" y="576244"/>
                  <a:pt x="3790918" y="570017"/>
                  <a:pt x="3796752" y="570017"/>
                </a:cubicBezTo>
                <a:close/>
                <a:moveTo>
                  <a:pt x="3725922" y="570017"/>
                </a:moveTo>
                <a:cubicBezTo>
                  <a:pt x="3733944" y="570017"/>
                  <a:pt x="3739778" y="576244"/>
                  <a:pt x="3739778" y="584805"/>
                </a:cubicBezTo>
                <a:cubicBezTo>
                  <a:pt x="3739778" y="593367"/>
                  <a:pt x="3733944" y="599594"/>
                  <a:pt x="3725922" y="599594"/>
                </a:cubicBezTo>
                <a:cubicBezTo>
                  <a:pt x="3719359" y="599594"/>
                  <a:pt x="3713525" y="593367"/>
                  <a:pt x="3713525" y="584805"/>
                </a:cubicBezTo>
                <a:cubicBezTo>
                  <a:pt x="3713525" y="576244"/>
                  <a:pt x="3719359" y="570017"/>
                  <a:pt x="3725922" y="570017"/>
                </a:cubicBezTo>
                <a:close/>
                <a:moveTo>
                  <a:pt x="3655091" y="570017"/>
                </a:moveTo>
                <a:cubicBezTo>
                  <a:pt x="3662384" y="570017"/>
                  <a:pt x="3668947" y="574392"/>
                  <a:pt x="3668947" y="582414"/>
                </a:cubicBezTo>
                <a:cubicBezTo>
                  <a:pt x="3668947" y="590436"/>
                  <a:pt x="3662384" y="596271"/>
                  <a:pt x="3655091" y="596271"/>
                </a:cubicBezTo>
                <a:cubicBezTo>
                  <a:pt x="3647069" y="596271"/>
                  <a:pt x="3642694" y="590436"/>
                  <a:pt x="3642694" y="582414"/>
                </a:cubicBezTo>
                <a:cubicBezTo>
                  <a:pt x="3642694" y="574392"/>
                  <a:pt x="3647069" y="570017"/>
                  <a:pt x="3655091" y="570017"/>
                </a:cubicBezTo>
                <a:close/>
                <a:moveTo>
                  <a:pt x="3583280" y="570017"/>
                </a:moveTo>
                <a:cubicBezTo>
                  <a:pt x="3591064" y="570017"/>
                  <a:pt x="3598069" y="574392"/>
                  <a:pt x="3598069" y="582414"/>
                </a:cubicBezTo>
                <a:cubicBezTo>
                  <a:pt x="3598069" y="590436"/>
                  <a:pt x="3591064" y="596271"/>
                  <a:pt x="3583280" y="596271"/>
                </a:cubicBezTo>
                <a:cubicBezTo>
                  <a:pt x="3574718" y="596271"/>
                  <a:pt x="3568491" y="590436"/>
                  <a:pt x="3568491" y="582414"/>
                </a:cubicBezTo>
                <a:cubicBezTo>
                  <a:pt x="3568491" y="574392"/>
                  <a:pt x="3574718" y="570017"/>
                  <a:pt x="3583280" y="570017"/>
                </a:cubicBezTo>
                <a:close/>
                <a:moveTo>
                  <a:pt x="3512449" y="570017"/>
                </a:moveTo>
                <a:cubicBezTo>
                  <a:pt x="3520232" y="570017"/>
                  <a:pt x="3527237" y="574392"/>
                  <a:pt x="3527237" y="582414"/>
                </a:cubicBezTo>
                <a:cubicBezTo>
                  <a:pt x="3527237" y="590436"/>
                  <a:pt x="3520232" y="596271"/>
                  <a:pt x="3512449" y="596271"/>
                </a:cubicBezTo>
                <a:cubicBezTo>
                  <a:pt x="3503887" y="596271"/>
                  <a:pt x="3497661" y="590436"/>
                  <a:pt x="3497661" y="582414"/>
                </a:cubicBezTo>
                <a:cubicBezTo>
                  <a:pt x="3497661" y="574392"/>
                  <a:pt x="3503887" y="570017"/>
                  <a:pt x="3512449" y="570017"/>
                </a:cubicBezTo>
                <a:close/>
                <a:moveTo>
                  <a:pt x="3441619" y="570017"/>
                </a:moveTo>
                <a:cubicBezTo>
                  <a:pt x="3450181" y="570017"/>
                  <a:pt x="3456408" y="574392"/>
                  <a:pt x="3456408" y="582414"/>
                </a:cubicBezTo>
                <a:cubicBezTo>
                  <a:pt x="3456408" y="590436"/>
                  <a:pt x="3450181" y="596271"/>
                  <a:pt x="3441619" y="596271"/>
                </a:cubicBezTo>
                <a:cubicBezTo>
                  <a:pt x="3433835" y="596271"/>
                  <a:pt x="3426830" y="590436"/>
                  <a:pt x="3426830" y="582414"/>
                </a:cubicBezTo>
                <a:cubicBezTo>
                  <a:pt x="3426830" y="574392"/>
                  <a:pt x="3433835" y="570017"/>
                  <a:pt x="3441619" y="570017"/>
                </a:cubicBezTo>
                <a:close/>
                <a:moveTo>
                  <a:pt x="3369857" y="570017"/>
                </a:moveTo>
                <a:cubicBezTo>
                  <a:pt x="3377879" y="570017"/>
                  <a:pt x="3382254" y="574392"/>
                  <a:pt x="3382254" y="582414"/>
                </a:cubicBezTo>
                <a:cubicBezTo>
                  <a:pt x="3382254" y="590436"/>
                  <a:pt x="3377879" y="596271"/>
                  <a:pt x="3369857" y="596271"/>
                </a:cubicBezTo>
                <a:cubicBezTo>
                  <a:pt x="3362564" y="596271"/>
                  <a:pt x="3356001" y="590436"/>
                  <a:pt x="3356001" y="582414"/>
                </a:cubicBezTo>
                <a:cubicBezTo>
                  <a:pt x="3356001" y="574392"/>
                  <a:pt x="3362564" y="570017"/>
                  <a:pt x="3369857" y="570017"/>
                </a:cubicBezTo>
                <a:close/>
                <a:moveTo>
                  <a:pt x="3299091" y="570017"/>
                </a:moveTo>
                <a:cubicBezTo>
                  <a:pt x="3305656" y="570017"/>
                  <a:pt x="3311491" y="574392"/>
                  <a:pt x="3311491" y="582414"/>
                </a:cubicBezTo>
                <a:cubicBezTo>
                  <a:pt x="3311491" y="590436"/>
                  <a:pt x="3305656" y="596271"/>
                  <a:pt x="3299091" y="596271"/>
                </a:cubicBezTo>
                <a:cubicBezTo>
                  <a:pt x="3291802" y="596271"/>
                  <a:pt x="3285240" y="590436"/>
                  <a:pt x="3285240" y="582414"/>
                </a:cubicBezTo>
                <a:cubicBezTo>
                  <a:pt x="3285240" y="574392"/>
                  <a:pt x="3291802" y="570017"/>
                  <a:pt x="3299091" y="570017"/>
                </a:cubicBezTo>
                <a:close/>
                <a:moveTo>
                  <a:pt x="3226803" y="570017"/>
                </a:moveTo>
                <a:cubicBezTo>
                  <a:pt x="3234823" y="570017"/>
                  <a:pt x="3240660" y="574392"/>
                  <a:pt x="3240660" y="582414"/>
                </a:cubicBezTo>
                <a:cubicBezTo>
                  <a:pt x="3240660" y="590436"/>
                  <a:pt x="3234823" y="596271"/>
                  <a:pt x="3226803" y="596271"/>
                </a:cubicBezTo>
                <a:cubicBezTo>
                  <a:pt x="3220242" y="596271"/>
                  <a:pt x="3214406" y="590436"/>
                  <a:pt x="3214406" y="582414"/>
                </a:cubicBezTo>
                <a:cubicBezTo>
                  <a:pt x="3214406" y="574392"/>
                  <a:pt x="3220242" y="570017"/>
                  <a:pt x="3226803" y="570017"/>
                </a:cubicBezTo>
                <a:close/>
                <a:moveTo>
                  <a:pt x="3152600" y="570017"/>
                </a:moveTo>
                <a:cubicBezTo>
                  <a:pt x="3159892" y="570017"/>
                  <a:pt x="3166454" y="574392"/>
                  <a:pt x="3166454" y="582414"/>
                </a:cubicBezTo>
                <a:cubicBezTo>
                  <a:pt x="3166454" y="590436"/>
                  <a:pt x="3159892" y="596271"/>
                  <a:pt x="3152600" y="596271"/>
                </a:cubicBezTo>
                <a:cubicBezTo>
                  <a:pt x="3146037" y="596271"/>
                  <a:pt x="3140203" y="590436"/>
                  <a:pt x="3140203" y="582414"/>
                </a:cubicBezTo>
                <a:cubicBezTo>
                  <a:pt x="3140203" y="574392"/>
                  <a:pt x="3146037" y="570017"/>
                  <a:pt x="3152600" y="570017"/>
                </a:cubicBezTo>
                <a:close/>
                <a:moveTo>
                  <a:pt x="3081770" y="570017"/>
                </a:moveTo>
                <a:cubicBezTo>
                  <a:pt x="3089064" y="570017"/>
                  <a:pt x="3095622" y="575851"/>
                  <a:pt x="3095622" y="582414"/>
                </a:cubicBezTo>
                <a:cubicBezTo>
                  <a:pt x="3095622" y="590436"/>
                  <a:pt x="3089064" y="596271"/>
                  <a:pt x="3081770" y="596271"/>
                </a:cubicBezTo>
                <a:cubicBezTo>
                  <a:pt x="3073746" y="596271"/>
                  <a:pt x="3069369" y="590436"/>
                  <a:pt x="3069369" y="582414"/>
                </a:cubicBezTo>
                <a:cubicBezTo>
                  <a:pt x="3069369" y="575851"/>
                  <a:pt x="3073746" y="570017"/>
                  <a:pt x="3081770" y="570017"/>
                </a:cubicBezTo>
                <a:close/>
                <a:moveTo>
                  <a:pt x="3013712" y="570017"/>
                </a:moveTo>
                <a:cubicBezTo>
                  <a:pt x="3021305" y="570017"/>
                  <a:pt x="3028132" y="575851"/>
                  <a:pt x="3028132" y="582414"/>
                </a:cubicBezTo>
                <a:cubicBezTo>
                  <a:pt x="3028132" y="590436"/>
                  <a:pt x="3021305" y="596271"/>
                  <a:pt x="3013712" y="596271"/>
                </a:cubicBezTo>
                <a:cubicBezTo>
                  <a:pt x="3005366" y="596271"/>
                  <a:pt x="2998537" y="590436"/>
                  <a:pt x="2998537" y="582414"/>
                </a:cubicBezTo>
                <a:cubicBezTo>
                  <a:pt x="2998537" y="575851"/>
                  <a:pt x="3005366" y="570017"/>
                  <a:pt x="3013712" y="570017"/>
                </a:cubicBezTo>
                <a:close/>
                <a:moveTo>
                  <a:pt x="2942491" y="570017"/>
                </a:moveTo>
                <a:cubicBezTo>
                  <a:pt x="2951049" y="570017"/>
                  <a:pt x="2957285" y="575851"/>
                  <a:pt x="2957285" y="582414"/>
                </a:cubicBezTo>
                <a:cubicBezTo>
                  <a:pt x="2957285" y="590436"/>
                  <a:pt x="2951049" y="596271"/>
                  <a:pt x="2942491" y="596271"/>
                </a:cubicBezTo>
                <a:cubicBezTo>
                  <a:pt x="2934710" y="596271"/>
                  <a:pt x="2927705" y="590436"/>
                  <a:pt x="2927705" y="582414"/>
                </a:cubicBezTo>
                <a:cubicBezTo>
                  <a:pt x="2927705" y="575851"/>
                  <a:pt x="2934710" y="570017"/>
                  <a:pt x="2942491" y="570017"/>
                </a:cubicBezTo>
                <a:close/>
                <a:moveTo>
                  <a:pt x="2868288" y="570017"/>
                </a:moveTo>
                <a:cubicBezTo>
                  <a:pt x="2876856" y="570017"/>
                  <a:pt x="2883082" y="575851"/>
                  <a:pt x="2883082" y="582414"/>
                </a:cubicBezTo>
                <a:cubicBezTo>
                  <a:pt x="2883082" y="590436"/>
                  <a:pt x="2876856" y="596271"/>
                  <a:pt x="2868288" y="596271"/>
                </a:cubicBezTo>
                <a:cubicBezTo>
                  <a:pt x="2860506" y="596271"/>
                  <a:pt x="2853502" y="590436"/>
                  <a:pt x="2853502" y="582414"/>
                </a:cubicBezTo>
                <a:cubicBezTo>
                  <a:pt x="2853502" y="575851"/>
                  <a:pt x="2860506" y="570017"/>
                  <a:pt x="2868288" y="570017"/>
                </a:cubicBezTo>
                <a:close/>
                <a:moveTo>
                  <a:pt x="2796532" y="570017"/>
                </a:moveTo>
                <a:cubicBezTo>
                  <a:pt x="2804552" y="570017"/>
                  <a:pt x="2808931" y="575851"/>
                  <a:pt x="2808931" y="582414"/>
                </a:cubicBezTo>
                <a:cubicBezTo>
                  <a:pt x="2808931" y="590436"/>
                  <a:pt x="2804552" y="596271"/>
                  <a:pt x="2796532" y="596271"/>
                </a:cubicBezTo>
                <a:cubicBezTo>
                  <a:pt x="2789240" y="596271"/>
                  <a:pt x="2782675" y="590436"/>
                  <a:pt x="2782675" y="582414"/>
                </a:cubicBezTo>
                <a:cubicBezTo>
                  <a:pt x="2782675" y="575851"/>
                  <a:pt x="2789240" y="570017"/>
                  <a:pt x="2796532" y="570017"/>
                </a:cubicBezTo>
                <a:close/>
                <a:moveTo>
                  <a:pt x="2725695" y="570017"/>
                </a:moveTo>
                <a:cubicBezTo>
                  <a:pt x="2731529" y="570017"/>
                  <a:pt x="2738097" y="575851"/>
                  <a:pt x="2738097" y="582414"/>
                </a:cubicBezTo>
                <a:cubicBezTo>
                  <a:pt x="2738097" y="590436"/>
                  <a:pt x="2731529" y="596271"/>
                  <a:pt x="2725695" y="596271"/>
                </a:cubicBezTo>
                <a:cubicBezTo>
                  <a:pt x="2717681" y="596271"/>
                  <a:pt x="2711843" y="590436"/>
                  <a:pt x="2711843" y="582414"/>
                </a:cubicBezTo>
                <a:cubicBezTo>
                  <a:pt x="2711843" y="575851"/>
                  <a:pt x="2717681" y="570017"/>
                  <a:pt x="2725695" y="570017"/>
                </a:cubicBezTo>
                <a:close/>
                <a:moveTo>
                  <a:pt x="2654867" y="570017"/>
                </a:moveTo>
                <a:cubicBezTo>
                  <a:pt x="2660705" y="570017"/>
                  <a:pt x="2667266" y="575851"/>
                  <a:pt x="2667266" y="582414"/>
                </a:cubicBezTo>
                <a:cubicBezTo>
                  <a:pt x="2667266" y="590436"/>
                  <a:pt x="2660705" y="596271"/>
                  <a:pt x="2654867" y="596271"/>
                </a:cubicBezTo>
                <a:cubicBezTo>
                  <a:pt x="2646847" y="596271"/>
                  <a:pt x="2641013" y="590436"/>
                  <a:pt x="2641013" y="582414"/>
                </a:cubicBezTo>
                <a:cubicBezTo>
                  <a:pt x="2641013" y="575851"/>
                  <a:pt x="2646847" y="570017"/>
                  <a:pt x="2654867" y="570017"/>
                </a:cubicBezTo>
                <a:close/>
                <a:moveTo>
                  <a:pt x="2582580" y="570017"/>
                </a:moveTo>
                <a:cubicBezTo>
                  <a:pt x="2589873" y="570017"/>
                  <a:pt x="2596435" y="575851"/>
                  <a:pt x="2596435" y="582414"/>
                </a:cubicBezTo>
                <a:cubicBezTo>
                  <a:pt x="2596435" y="590436"/>
                  <a:pt x="2589873" y="596271"/>
                  <a:pt x="2582580" y="596271"/>
                </a:cubicBezTo>
                <a:cubicBezTo>
                  <a:pt x="2576018" y="596271"/>
                  <a:pt x="2570184" y="590436"/>
                  <a:pt x="2570184" y="582414"/>
                </a:cubicBezTo>
                <a:cubicBezTo>
                  <a:pt x="2570184" y="575851"/>
                  <a:pt x="2576018" y="570017"/>
                  <a:pt x="2582580" y="570017"/>
                </a:cubicBezTo>
                <a:close/>
                <a:moveTo>
                  <a:pt x="2511026" y="570017"/>
                </a:moveTo>
                <a:cubicBezTo>
                  <a:pt x="2519047" y="570017"/>
                  <a:pt x="2525610" y="575851"/>
                  <a:pt x="2525610" y="582414"/>
                </a:cubicBezTo>
                <a:cubicBezTo>
                  <a:pt x="2525610" y="590436"/>
                  <a:pt x="2519047" y="596271"/>
                  <a:pt x="2511026" y="596271"/>
                </a:cubicBezTo>
                <a:cubicBezTo>
                  <a:pt x="2505193" y="596271"/>
                  <a:pt x="2499358" y="590436"/>
                  <a:pt x="2499358" y="582414"/>
                </a:cubicBezTo>
                <a:cubicBezTo>
                  <a:pt x="2499358" y="575851"/>
                  <a:pt x="2505193" y="570017"/>
                  <a:pt x="2511026" y="570017"/>
                </a:cubicBezTo>
                <a:close/>
                <a:moveTo>
                  <a:pt x="2440921" y="570017"/>
                </a:moveTo>
                <a:cubicBezTo>
                  <a:pt x="2448943" y="570017"/>
                  <a:pt x="2454778" y="575851"/>
                  <a:pt x="2454778" y="582414"/>
                </a:cubicBezTo>
                <a:cubicBezTo>
                  <a:pt x="2454778" y="590436"/>
                  <a:pt x="2448943" y="596271"/>
                  <a:pt x="2440921" y="596271"/>
                </a:cubicBezTo>
                <a:cubicBezTo>
                  <a:pt x="2433632" y="596271"/>
                  <a:pt x="2428525" y="590436"/>
                  <a:pt x="2428525" y="582414"/>
                </a:cubicBezTo>
                <a:cubicBezTo>
                  <a:pt x="2428525" y="575851"/>
                  <a:pt x="2433632" y="570017"/>
                  <a:pt x="2440921" y="570017"/>
                </a:cubicBezTo>
                <a:close/>
                <a:moveTo>
                  <a:pt x="2369108" y="570017"/>
                </a:moveTo>
                <a:cubicBezTo>
                  <a:pt x="2377669" y="570017"/>
                  <a:pt x="2383896" y="575851"/>
                  <a:pt x="2383896" y="582414"/>
                </a:cubicBezTo>
                <a:cubicBezTo>
                  <a:pt x="2383896" y="590436"/>
                  <a:pt x="2377669" y="596271"/>
                  <a:pt x="2369108" y="596271"/>
                </a:cubicBezTo>
                <a:cubicBezTo>
                  <a:pt x="2361324" y="596271"/>
                  <a:pt x="2354319" y="590436"/>
                  <a:pt x="2354319" y="582414"/>
                </a:cubicBezTo>
                <a:cubicBezTo>
                  <a:pt x="2354319" y="575851"/>
                  <a:pt x="2361324" y="570017"/>
                  <a:pt x="2369108" y="570017"/>
                </a:cubicBezTo>
                <a:close/>
                <a:moveTo>
                  <a:pt x="2298275" y="570017"/>
                </a:moveTo>
                <a:cubicBezTo>
                  <a:pt x="2306839" y="570017"/>
                  <a:pt x="2313064" y="575851"/>
                  <a:pt x="2313064" y="582414"/>
                </a:cubicBezTo>
                <a:cubicBezTo>
                  <a:pt x="2313064" y="590436"/>
                  <a:pt x="2306839" y="596271"/>
                  <a:pt x="2298275" y="596271"/>
                </a:cubicBezTo>
                <a:cubicBezTo>
                  <a:pt x="2290494" y="596271"/>
                  <a:pt x="2283487" y="590436"/>
                  <a:pt x="2283487" y="582414"/>
                </a:cubicBezTo>
                <a:cubicBezTo>
                  <a:pt x="2283487" y="575851"/>
                  <a:pt x="2290494" y="570017"/>
                  <a:pt x="2298275" y="570017"/>
                </a:cubicBezTo>
                <a:close/>
                <a:moveTo>
                  <a:pt x="2226512" y="570017"/>
                </a:moveTo>
                <a:cubicBezTo>
                  <a:pt x="2234534" y="570017"/>
                  <a:pt x="2238911" y="575851"/>
                  <a:pt x="2238911" y="582414"/>
                </a:cubicBezTo>
                <a:cubicBezTo>
                  <a:pt x="2238911" y="590436"/>
                  <a:pt x="2234534" y="596271"/>
                  <a:pt x="2226512" y="596271"/>
                </a:cubicBezTo>
                <a:cubicBezTo>
                  <a:pt x="2218490" y="596271"/>
                  <a:pt x="2212655" y="590436"/>
                  <a:pt x="2212655" y="582414"/>
                </a:cubicBezTo>
                <a:cubicBezTo>
                  <a:pt x="2212655" y="575851"/>
                  <a:pt x="2218490" y="570017"/>
                  <a:pt x="2226512" y="570017"/>
                </a:cubicBezTo>
                <a:close/>
                <a:moveTo>
                  <a:pt x="2155680" y="570017"/>
                </a:moveTo>
                <a:cubicBezTo>
                  <a:pt x="2161514" y="570017"/>
                  <a:pt x="2168079" y="575851"/>
                  <a:pt x="2168079" y="582414"/>
                </a:cubicBezTo>
                <a:cubicBezTo>
                  <a:pt x="2168079" y="590436"/>
                  <a:pt x="2161514" y="596271"/>
                  <a:pt x="2155680" y="596271"/>
                </a:cubicBezTo>
                <a:cubicBezTo>
                  <a:pt x="2147658" y="596271"/>
                  <a:pt x="2141823" y="590436"/>
                  <a:pt x="2141823" y="582414"/>
                </a:cubicBezTo>
                <a:cubicBezTo>
                  <a:pt x="2141823" y="575851"/>
                  <a:pt x="2147658" y="570017"/>
                  <a:pt x="2155680" y="570017"/>
                </a:cubicBezTo>
                <a:close/>
                <a:moveTo>
                  <a:pt x="2084846" y="570017"/>
                </a:moveTo>
                <a:cubicBezTo>
                  <a:pt x="2090680" y="570017"/>
                  <a:pt x="2097246" y="575851"/>
                  <a:pt x="2097246" y="582414"/>
                </a:cubicBezTo>
                <a:cubicBezTo>
                  <a:pt x="2097246" y="590436"/>
                  <a:pt x="2090680" y="596271"/>
                  <a:pt x="2084846" y="596271"/>
                </a:cubicBezTo>
                <a:cubicBezTo>
                  <a:pt x="2076824" y="596271"/>
                  <a:pt x="2070989" y="590436"/>
                  <a:pt x="2070989" y="582414"/>
                </a:cubicBezTo>
                <a:cubicBezTo>
                  <a:pt x="2070989" y="575851"/>
                  <a:pt x="2076824" y="570017"/>
                  <a:pt x="2084846" y="570017"/>
                </a:cubicBezTo>
                <a:close/>
                <a:moveTo>
                  <a:pt x="2011831" y="570017"/>
                </a:moveTo>
                <a:cubicBezTo>
                  <a:pt x="2019854" y="570017"/>
                  <a:pt x="2026416" y="575851"/>
                  <a:pt x="2026416" y="582414"/>
                </a:cubicBezTo>
                <a:cubicBezTo>
                  <a:pt x="2026416" y="590436"/>
                  <a:pt x="2019854" y="596271"/>
                  <a:pt x="2011831" y="596271"/>
                </a:cubicBezTo>
                <a:cubicBezTo>
                  <a:pt x="2005997" y="596271"/>
                  <a:pt x="2000163" y="590436"/>
                  <a:pt x="2000163" y="582414"/>
                </a:cubicBezTo>
                <a:cubicBezTo>
                  <a:pt x="2000163" y="575851"/>
                  <a:pt x="2005997" y="570017"/>
                  <a:pt x="2011831" y="570017"/>
                </a:cubicBezTo>
                <a:close/>
                <a:moveTo>
                  <a:pt x="1938359" y="570017"/>
                </a:moveTo>
                <a:cubicBezTo>
                  <a:pt x="1946379" y="570017"/>
                  <a:pt x="1952216" y="575851"/>
                  <a:pt x="1952216" y="583873"/>
                </a:cubicBezTo>
                <a:cubicBezTo>
                  <a:pt x="1952216" y="590436"/>
                  <a:pt x="1946379" y="596271"/>
                  <a:pt x="1938359" y="596271"/>
                </a:cubicBezTo>
                <a:cubicBezTo>
                  <a:pt x="1932525" y="596271"/>
                  <a:pt x="1925962" y="590436"/>
                  <a:pt x="1925962" y="583873"/>
                </a:cubicBezTo>
                <a:cubicBezTo>
                  <a:pt x="1925962" y="575851"/>
                  <a:pt x="1932525" y="570017"/>
                  <a:pt x="1938359" y="570017"/>
                </a:cubicBezTo>
                <a:close/>
                <a:moveTo>
                  <a:pt x="1867522" y="570017"/>
                </a:moveTo>
                <a:cubicBezTo>
                  <a:pt x="1875545" y="570017"/>
                  <a:pt x="1881382" y="575851"/>
                  <a:pt x="1881382" y="583873"/>
                </a:cubicBezTo>
                <a:cubicBezTo>
                  <a:pt x="1881382" y="590436"/>
                  <a:pt x="1875545" y="596271"/>
                  <a:pt x="1867522" y="596271"/>
                </a:cubicBezTo>
                <a:cubicBezTo>
                  <a:pt x="1860229" y="596271"/>
                  <a:pt x="1855124" y="590436"/>
                  <a:pt x="1855124" y="583873"/>
                </a:cubicBezTo>
                <a:cubicBezTo>
                  <a:pt x="1855124" y="575851"/>
                  <a:pt x="1860229" y="570017"/>
                  <a:pt x="1867522" y="570017"/>
                </a:cubicBezTo>
                <a:close/>
                <a:moveTo>
                  <a:pt x="1799082" y="570017"/>
                </a:moveTo>
                <a:cubicBezTo>
                  <a:pt x="1807643" y="570017"/>
                  <a:pt x="1813871" y="575851"/>
                  <a:pt x="1813871" y="583873"/>
                </a:cubicBezTo>
                <a:cubicBezTo>
                  <a:pt x="1813871" y="590436"/>
                  <a:pt x="1807643" y="596271"/>
                  <a:pt x="1799082" y="596271"/>
                </a:cubicBezTo>
                <a:cubicBezTo>
                  <a:pt x="1790521" y="596271"/>
                  <a:pt x="1784295" y="590436"/>
                  <a:pt x="1784295" y="583873"/>
                </a:cubicBezTo>
                <a:cubicBezTo>
                  <a:pt x="1784295" y="575851"/>
                  <a:pt x="1790521" y="570017"/>
                  <a:pt x="1799082" y="570017"/>
                </a:cubicBezTo>
                <a:close/>
                <a:moveTo>
                  <a:pt x="1728257" y="570017"/>
                </a:moveTo>
                <a:cubicBezTo>
                  <a:pt x="1736820" y="570017"/>
                  <a:pt x="1743046" y="575851"/>
                  <a:pt x="1743046" y="583873"/>
                </a:cubicBezTo>
                <a:cubicBezTo>
                  <a:pt x="1743046" y="590436"/>
                  <a:pt x="1736820" y="596271"/>
                  <a:pt x="1728257" y="596271"/>
                </a:cubicBezTo>
                <a:cubicBezTo>
                  <a:pt x="1719694" y="596271"/>
                  <a:pt x="1713467" y="590436"/>
                  <a:pt x="1713467" y="583873"/>
                </a:cubicBezTo>
                <a:cubicBezTo>
                  <a:pt x="1713467" y="575851"/>
                  <a:pt x="1719694" y="570017"/>
                  <a:pt x="1728257" y="570017"/>
                </a:cubicBezTo>
                <a:close/>
                <a:moveTo>
                  <a:pt x="1657426" y="570017"/>
                </a:moveTo>
                <a:cubicBezTo>
                  <a:pt x="1665210" y="570017"/>
                  <a:pt x="1672218" y="575851"/>
                  <a:pt x="1672218" y="583873"/>
                </a:cubicBezTo>
                <a:cubicBezTo>
                  <a:pt x="1672218" y="590436"/>
                  <a:pt x="1665210" y="596271"/>
                  <a:pt x="1657426" y="596271"/>
                </a:cubicBezTo>
                <a:cubicBezTo>
                  <a:pt x="1648867" y="596271"/>
                  <a:pt x="1642647" y="590436"/>
                  <a:pt x="1642647" y="583873"/>
                </a:cubicBezTo>
                <a:cubicBezTo>
                  <a:pt x="1642647" y="575851"/>
                  <a:pt x="1648867" y="570017"/>
                  <a:pt x="1657426" y="570017"/>
                </a:cubicBezTo>
                <a:close/>
                <a:moveTo>
                  <a:pt x="1582294" y="570017"/>
                </a:moveTo>
                <a:cubicBezTo>
                  <a:pt x="1589587" y="570017"/>
                  <a:pt x="1594694" y="575851"/>
                  <a:pt x="1594694" y="583873"/>
                </a:cubicBezTo>
                <a:cubicBezTo>
                  <a:pt x="1594694" y="590436"/>
                  <a:pt x="1589587" y="596271"/>
                  <a:pt x="1582294" y="596271"/>
                </a:cubicBezTo>
                <a:cubicBezTo>
                  <a:pt x="1574271" y="596271"/>
                  <a:pt x="1568438" y="590436"/>
                  <a:pt x="1568438" y="583873"/>
                </a:cubicBezTo>
                <a:cubicBezTo>
                  <a:pt x="1568438" y="575851"/>
                  <a:pt x="1574271" y="570017"/>
                  <a:pt x="1582294" y="570017"/>
                </a:cubicBezTo>
                <a:close/>
                <a:moveTo>
                  <a:pt x="1512190" y="570017"/>
                </a:moveTo>
                <a:cubicBezTo>
                  <a:pt x="1518025" y="570017"/>
                  <a:pt x="1523859" y="575851"/>
                  <a:pt x="1523859" y="583873"/>
                </a:cubicBezTo>
                <a:cubicBezTo>
                  <a:pt x="1523859" y="590436"/>
                  <a:pt x="1518025" y="596271"/>
                  <a:pt x="1512190" y="596271"/>
                </a:cubicBezTo>
                <a:cubicBezTo>
                  <a:pt x="1504169" y="596271"/>
                  <a:pt x="1497607" y="590436"/>
                  <a:pt x="1497607" y="583873"/>
                </a:cubicBezTo>
                <a:cubicBezTo>
                  <a:pt x="1497607" y="575851"/>
                  <a:pt x="1504169" y="570017"/>
                  <a:pt x="1512190" y="570017"/>
                </a:cubicBezTo>
                <a:close/>
                <a:moveTo>
                  <a:pt x="1440623" y="570017"/>
                </a:moveTo>
                <a:cubicBezTo>
                  <a:pt x="1447188" y="570017"/>
                  <a:pt x="1453020" y="575851"/>
                  <a:pt x="1453020" y="583873"/>
                </a:cubicBezTo>
                <a:cubicBezTo>
                  <a:pt x="1453020" y="590436"/>
                  <a:pt x="1447188" y="596271"/>
                  <a:pt x="1440623" y="596271"/>
                </a:cubicBezTo>
                <a:cubicBezTo>
                  <a:pt x="1433333" y="596271"/>
                  <a:pt x="1426771" y="590436"/>
                  <a:pt x="1426771" y="583873"/>
                </a:cubicBezTo>
                <a:cubicBezTo>
                  <a:pt x="1426771" y="575851"/>
                  <a:pt x="1433333" y="570017"/>
                  <a:pt x="1440623" y="570017"/>
                </a:cubicBezTo>
                <a:close/>
                <a:moveTo>
                  <a:pt x="1368341" y="570017"/>
                </a:moveTo>
                <a:cubicBezTo>
                  <a:pt x="1376363" y="570017"/>
                  <a:pt x="1382194" y="575851"/>
                  <a:pt x="1382194" y="583873"/>
                </a:cubicBezTo>
                <a:cubicBezTo>
                  <a:pt x="1382194" y="590436"/>
                  <a:pt x="1376363" y="596271"/>
                  <a:pt x="1368341" y="596271"/>
                </a:cubicBezTo>
                <a:cubicBezTo>
                  <a:pt x="1362508" y="596271"/>
                  <a:pt x="1355945" y="590436"/>
                  <a:pt x="1355945" y="583873"/>
                </a:cubicBezTo>
                <a:cubicBezTo>
                  <a:pt x="1355945" y="575851"/>
                  <a:pt x="1362508" y="570017"/>
                  <a:pt x="1368341" y="570017"/>
                </a:cubicBezTo>
                <a:close/>
                <a:moveTo>
                  <a:pt x="1297515" y="570017"/>
                </a:moveTo>
                <a:cubicBezTo>
                  <a:pt x="1305535" y="570017"/>
                  <a:pt x="1311369" y="575851"/>
                  <a:pt x="1311369" y="583873"/>
                </a:cubicBezTo>
                <a:cubicBezTo>
                  <a:pt x="1311369" y="590436"/>
                  <a:pt x="1305535" y="596271"/>
                  <a:pt x="1297515" y="596271"/>
                </a:cubicBezTo>
                <a:cubicBezTo>
                  <a:pt x="1291680" y="596271"/>
                  <a:pt x="1285116" y="590436"/>
                  <a:pt x="1285116" y="583873"/>
                </a:cubicBezTo>
                <a:cubicBezTo>
                  <a:pt x="1285116" y="575851"/>
                  <a:pt x="1289492" y="570017"/>
                  <a:pt x="1297515" y="570017"/>
                </a:cubicBezTo>
                <a:close/>
                <a:moveTo>
                  <a:pt x="1226680" y="570017"/>
                </a:moveTo>
                <a:cubicBezTo>
                  <a:pt x="1233973" y="570017"/>
                  <a:pt x="1240537" y="575851"/>
                  <a:pt x="1240537" y="583873"/>
                </a:cubicBezTo>
                <a:cubicBezTo>
                  <a:pt x="1240537" y="590436"/>
                  <a:pt x="1233973" y="596271"/>
                  <a:pt x="1226680" y="596271"/>
                </a:cubicBezTo>
                <a:cubicBezTo>
                  <a:pt x="1218671" y="596271"/>
                  <a:pt x="1214296" y="590436"/>
                  <a:pt x="1214296" y="583873"/>
                </a:cubicBezTo>
                <a:cubicBezTo>
                  <a:pt x="1214296" y="575851"/>
                  <a:pt x="1218671" y="570017"/>
                  <a:pt x="1226680" y="570017"/>
                </a:cubicBezTo>
                <a:close/>
                <a:moveTo>
                  <a:pt x="1154879" y="570017"/>
                </a:moveTo>
                <a:cubicBezTo>
                  <a:pt x="1162662" y="570017"/>
                  <a:pt x="1169669" y="575851"/>
                  <a:pt x="1169669" y="583873"/>
                </a:cubicBezTo>
                <a:cubicBezTo>
                  <a:pt x="1169669" y="590436"/>
                  <a:pt x="1162662" y="596271"/>
                  <a:pt x="1154879" y="596271"/>
                </a:cubicBezTo>
                <a:cubicBezTo>
                  <a:pt x="1146319" y="596271"/>
                  <a:pt x="1140090" y="590436"/>
                  <a:pt x="1140090" y="583873"/>
                </a:cubicBezTo>
                <a:cubicBezTo>
                  <a:pt x="1140090" y="575851"/>
                  <a:pt x="1146319" y="570017"/>
                  <a:pt x="1154879" y="570017"/>
                </a:cubicBezTo>
                <a:close/>
                <a:moveTo>
                  <a:pt x="1084053" y="570017"/>
                </a:moveTo>
                <a:cubicBezTo>
                  <a:pt x="1091836" y="570017"/>
                  <a:pt x="1098840" y="575851"/>
                  <a:pt x="1098840" y="583873"/>
                </a:cubicBezTo>
                <a:cubicBezTo>
                  <a:pt x="1098840" y="590436"/>
                  <a:pt x="1091836" y="596271"/>
                  <a:pt x="1084053" y="596271"/>
                </a:cubicBezTo>
                <a:cubicBezTo>
                  <a:pt x="1075487" y="596271"/>
                  <a:pt x="1069263" y="590436"/>
                  <a:pt x="1069263" y="583873"/>
                </a:cubicBezTo>
                <a:cubicBezTo>
                  <a:pt x="1069263" y="575851"/>
                  <a:pt x="1075487" y="570017"/>
                  <a:pt x="1084053" y="570017"/>
                </a:cubicBezTo>
                <a:close/>
                <a:moveTo>
                  <a:pt x="1013010" y="570017"/>
                </a:moveTo>
                <a:cubicBezTo>
                  <a:pt x="1020306" y="570017"/>
                  <a:pt x="1024682" y="575851"/>
                  <a:pt x="1024682" y="583873"/>
                </a:cubicBezTo>
                <a:cubicBezTo>
                  <a:pt x="1024682" y="590436"/>
                  <a:pt x="1020306" y="596271"/>
                  <a:pt x="1013010" y="596271"/>
                </a:cubicBezTo>
                <a:cubicBezTo>
                  <a:pt x="1004991" y="596271"/>
                  <a:pt x="998433" y="590436"/>
                  <a:pt x="998433" y="583873"/>
                </a:cubicBezTo>
                <a:cubicBezTo>
                  <a:pt x="998433" y="575851"/>
                  <a:pt x="1004991" y="570017"/>
                  <a:pt x="1013010" y="570017"/>
                </a:cubicBezTo>
                <a:close/>
                <a:moveTo>
                  <a:pt x="941458" y="570017"/>
                </a:moveTo>
                <a:cubicBezTo>
                  <a:pt x="948019" y="570017"/>
                  <a:pt x="953857" y="575851"/>
                  <a:pt x="953857" y="583873"/>
                </a:cubicBezTo>
                <a:cubicBezTo>
                  <a:pt x="953857" y="590436"/>
                  <a:pt x="948019" y="596271"/>
                  <a:pt x="941458" y="596271"/>
                </a:cubicBezTo>
                <a:cubicBezTo>
                  <a:pt x="934166" y="596271"/>
                  <a:pt x="927601" y="590436"/>
                  <a:pt x="927601" y="583873"/>
                </a:cubicBezTo>
                <a:cubicBezTo>
                  <a:pt x="927601" y="575851"/>
                  <a:pt x="934166" y="570017"/>
                  <a:pt x="941458" y="570017"/>
                </a:cubicBezTo>
                <a:close/>
                <a:moveTo>
                  <a:pt x="870626" y="570017"/>
                </a:moveTo>
                <a:cubicBezTo>
                  <a:pt x="877192" y="570017"/>
                  <a:pt x="883027" y="575851"/>
                  <a:pt x="883027" y="583873"/>
                </a:cubicBezTo>
                <a:cubicBezTo>
                  <a:pt x="883027" y="590436"/>
                  <a:pt x="877192" y="596271"/>
                  <a:pt x="870626" y="596271"/>
                </a:cubicBezTo>
                <a:cubicBezTo>
                  <a:pt x="863333" y="596271"/>
                  <a:pt x="856772" y="591895"/>
                  <a:pt x="856772" y="583873"/>
                </a:cubicBezTo>
                <a:cubicBezTo>
                  <a:pt x="856772" y="575851"/>
                  <a:pt x="863333" y="570017"/>
                  <a:pt x="870626" y="570017"/>
                </a:cubicBezTo>
                <a:close/>
                <a:moveTo>
                  <a:pt x="798340" y="570017"/>
                </a:moveTo>
                <a:cubicBezTo>
                  <a:pt x="806360" y="570017"/>
                  <a:pt x="812193" y="575851"/>
                  <a:pt x="812193" y="583873"/>
                </a:cubicBezTo>
                <a:cubicBezTo>
                  <a:pt x="812193" y="591895"/>
                  <a:pt x="806360" y="596271"/>
                  <a:pt x="798340" y="596271"/>
                </a:cubicBezTo>
                <a:cubicBezTo>
                  <a:pt x="792504" y="596271"/>
                  <a:pt x="785941" y="591895"/>
                  <a:pt x="785941" y="583873"/>
                </a:cubicBezTo>
                <a:cubicBezTo>
                  <a:pt x="785941" y="575851"/>
                  <a:pt x="792504" y="570017"/>
                  <a:pt x="798340" y="570017"/>
                </a:cubicBezTo>
                <a:close/>
                <a:moveTo>
                  <a:pt x="724135" y="570017"/>
                </a:moveTo>
                <a:cubicBezTo>
                  <a:pt x="731429" y="570017"/>
                  <a:pt x="737991" y="575851"/>
                  <a:pt x="737991" y="583873"/>
                </a:cubicBezTo>
                <a:cubicBezTo>
                  <a:pt x="737991" y="591895"/>
                  <a:pt x="731429" y="596271"/>
                  <a:pt x="724135" y="596271"/>
                </a:cubicBezTo>
                <a:cubicBezTo>
                  <a:pt x="717571" y="596271"/>
                  <a:pt x="711737" y="591895"/>
                  <a:pt x="711737" y="583873"/>
                </a:cubicBezTo>
                <a:cubicBezTo>
                  <a:pt x="711737" y="575851"/>
                  <a:pt x="717571" y="570017"/>
                  <a:pt x="724135" y="570017"/>
                </a:cubicBezTo>
                <a:close/>
                <a:moveTo>
                  <a:pt x="653306" y="570017"/>
                </a:moveTo>
                <a:cubicBezTo>
                  <a:pt x="660598" y="570017"/>
                  <a:pt x="667161" y="575851"/>
                  <a:pt x="667161" y="583873"/>
                </a:cubicBezTo>
                <a:cubicBezTo>
                  <a:pt x="667161" y="591895"/>
                  <a:pt x="660598" y="596271"/>
                  <a:pt x="653306" y="596271"/>
                </a:cubicBezTo>
                <a:cubicBezTo>
                  <a:pt x="645286" y="596271"/>
                  <a:pt x="640910" y="591895"/>
                  <a:pt x="640910" y="583873"/>
                </a:cubicBezTo>
                <a:cubicBezTo>
                  <a:pt x="640910" y="575851"/>
                  <a:pt x="645286" y="570017"/>
                  <a:pt x="653306" y="570017"/>
                </a:cubicBezTo>
                <a:close/>
                <a:moveTo>
                  <a:pt x="584865" y="570017"/>
                </a:moveTo>
                <a:cubicBezTo>
                  <a:pt x="592648" y="570017"/>
                  <a:pt x="599654" y="575851"/>
                  <a:pt x="599654" y="583873"/>
                </a:cubicBezTo>
                <a:cubicBezTo>
                  <a:pt x="599654" y="591895"/>
                  <a:pt x="592648" y="596271"/>
                  <a:pt x="584865" y="596271"/>
                </a:cubicBezTo>
                <a:cubicBezTo>
                  <a:pt x="576307" y="596271"/>
                  <a:pt x="570076" y="591895"/>
                  <a:pt x="570076" y="583873"/>
                </a:cubicBezTo>
                <a:cubicBezTo>
                  <a:pt x="570076" y="575851"/>
                  <a:pt x="576307" y="570017"/>
                  <a:pt x="584865" y="570017"/>
                </a:cubicBezTo>
                <a:close/>
                <a:moveTo>
                  <a:pt x="513668" y="570017"/>
                </a:moveTo>
                <a:cubicBezTo>
                  <a:pt x="522015" y="570017"/>
                  <a:pt x="528846" y="575851"/>
                  <a:pt x="528846" y="583873"/>
                </a:cubicBezTo>
                <a:cubicBezTo>
                  <a:pt x="528846" y="591895"/>
                  <a:pt x="522015" y="596271"/>
                  <a:pt x="513668" y="596271"/>
                </a:cubicBezTo>
                <a:cubicBezTo>
                  <a:pt x="506076" y="596271"/>
                  <a:pt x="499248" y="591895"/>
                  <a:pt x="499248" y="583873"/>
                </a:cubicBezTo>
                <a:cubicBezTo>
                  <a:pt x="499248" y="575851"/>
                  <a:pt x="506076" y="570017"/>
                  <a:pt x="513668" y="570017"/>
                </a:cubicBezTo>
                <a:close/>
                <a:moveTo>
                  <a:pt x="439833" y="570017"/>
                </a:moveTo>
                <a:cubicBezTo>
                  <a:pt x="448394" y="570017"/>
                  <a:pt x="454623" y="575851"/>
                  <a:pt x="454623" y="583873"/>
                </a:cubicBezTo>
                <a:cubicBezTo>
                  <a:pt x="454623" y="591895"/>
                  <a:pt x="448394" y="596271"/>
                  <a:pt x="439833" y="596271"/>
                </a:cubicBezTo>
                <a:cubicBezTo>
                  <a:pt x="432049" y="596271"/>
                  <a:pt x="425044" y="591895"/>
                  <a:pt x="425044" y="583873"/>
                </a:cubicBezTo>
                <a:cubicBezTo>
                  <a:pt x="425044" y="575851"/>
                  <a:pt x="432049" y="570017"/>
                  <a:pt x="439833" y="570017"/>
                </a:cubicBezTo>
                <a:close/>
                <a:moveTo>
                  <a:pt x="368072" y="570017"/>
                </a:moveTo>
                <a:cubicBezTo>
                  <a:pt x="376089" y="570017"/>
                  <a:pt x="380467" y="575851"/>
                  <a:pt x="380467" y="583873"/>
                </a:cubicBezTo>
                <a:cubicBezTo>
                  <a:pt x="380467" y="591895"/>
                  <a:pt x="376089" y="596271"/>
                  <a:pt x="368072" y="596271"/>
                </a:cubicBezTo>
                <a:cubicBezTo>
                  <a:pt x="360778" y="596271"/>
                  <a:pt x="354211" y="591895"/>
                  <a:pt x="354211" y="583873"/>
                </a:cubicBezTo>
                <a:cubicBezTo>
                  <a:pt x="354211" y="575851"/>
                  <a:pt x="360778" y="570017"/>
                  <a:pt x="368072" y="570017"/>
                </a:cubicBezTo>
                <a:close/>
                <a:moveTo>
                  <a:pt x="3081772" y="499186"/>
                </a:moveTo>
                <a:cubicBezTo>
                  <a:pt x="3089064" y="499186"/>
                  <a:pt x="3095622" y="503561"/>
                  <a:pt x="3095622" y="511583"/>
                </a:cubicBezTo>
                <a:cubicBezTo>
                  <a:pt x="3095622" y="518876"/>
                  <a:pt x="3089064" y="525440"/>
                  <a:pt x="3081772" y="525440"/>
                </a:cubicBezTo>
                <a:cubicBezTo>
                  <a:pt x="3073748" y="525440"/>
                  <a:pt x="3069372" y="518876"/>
                  <a:pt x="3069372" y="511583"/>
                </a:cubicBezTo>
                <a:cubicBezTo>
                  <a:pt x="3069372" y="503561"/>
                  <a:pt x="3073748" y="499186"/>
                  <a:pt x="3081772" y="499186"/>
                </a:cubicBezTo>
                <a:close/>
                <a:moveTo>
                  <a:pt x="3013712" y="499186"/>
                </a:moveTo>
                <a:cubicBezTo>
                  <a:pt x="3021305" y="499186"/>
                  <a:pt x="3028135" y="503561"/>
                  <a:pt x="3028135" y="511583"/>
                </a:cubicBezTo>
                <a:cubicBezTo>
                  <a:pt x="3028135" y="518876"/>
                  <a:pt x="3021305" y="525440"/>
                  <a:pt x="3013712" y="525440"/>
                </a:cubicBezTo>
                <a:cubicBezTo>
                  <a:pt x="3005368" y="525440"/>
                  <a:pt x="2998539" y="518876"/>
                  <a:pt x="2998539" y="511583"/>
                </a:cubicBezTo>
                <a:cubicBezTo>
                  <a:pt x="2998539" y="503561"/>
                  <a:pt x="3005368" y="499186"/>
                  <a:pt x="3013712" y="499186"/>
                </a:cubicBezTo>
                <a:close/>
                <a:moveTo>
                  <a:pt x="2942491" y="499186"/>
                </a:moveTo>
                <a:cubicBezTo>
                  <a:pt x="2951052" y="499186"/>
                  <a:pt x="2957285" y="503561"/>
                  <a:pt x="2957285" y="511583"/>
                </a:cubicBezTo>
                <a:cubicBezTo>
                  <a:pt x="2957285" y="518876"/>
                  <a:pt x="2951052" y="525440"/>
                  <a:pt x="2942491" y="525440"/>
                </a:cubicBezTo>
                <a:cubicBezTo>
                  <a:pt x="2934710" y="525440"/>
                  <a:pt x="2927705" y="518876"/>
                  <a:pt x="2927705" y="511583"/>
                </a:cubicBezTo>
                <a:cubicBezTo>
                  <a:pt x="2927705" y="503561"/>
                  <a:pt x="2934710" y="499186"/>
                  <a:pt x="2942491" y="499186"/>
                </a:cubicBezTo>
                <a:close/>
                <a:moveTo>
                  <a:pt x="2868291" y="499186"/>
                </a:moveTo>
                <a:cubicBezTo>
                  <a:pt x="2876856" y="499186"/>
                  <a:pt x="2883082" y="503561"/>
                  <a:pt x="2883082" y="511583"/>
                </a:cubicBezTo>
                <a:cubicBezTo>
                  <a:pt x="2883082" y="518876"/>
                  <a:pt x="2876856" y="525440"/>
                  <a:pt x="2868291" y="525440"/>
                </a:cubicBezTo>
                <a:cubicBezTo>
                  <a:pt x="2860509" y="525440"/>
                  <a:pt x="2853502" y="518876"/>
                  <a:pt x="2853502" y="511583"/>
                </a:cubicBezTo>
                <a:cubicBezTo>
                  <a:pt x="2853502" y="503561"/>
                  <a:pt x="2860509" y="499186"/>
                  <a:pt x="2868291" y="499186"/>
                </a:cubicBezTo>
                <a:close/>
                <a:moveTo>
                  <a:pt x="2796533" y="499186"/>
                </a:moveTo>
                <a:cubicBezTo>
                  <a:pt x="2804555" y="499186"/>
                  <a:pt x="2808931" y="503561"/>
                  <a:pt x="2808931" y="511583"/>
                </a:cubicBezTo>
                <a:cubicBezTo>
                  <a:pt x="2808931" y="518876"/>
                  <a:pt x="2804555" y="525440"/>
                  <a:pt x="2796533" y="525440"/>
                </a:cubicBezTo>
                <a:cubicBezTo>
                  <a:pt x="2789240" y="525440"/>
                  <a:pt x="2782678" y="518876"/>
                  <a:pt x="2782678" y="511583"/>
                </a:cubicBezTo>
                <a:cubicBezTo>
                  <a:pt x="2782678" y="503561"/>
                  <a:pt x="2789240" y="499186"/>
                  <a:pt x="2796533" y="499186"/>
                </a:cubicBezTo>
                <a:close/>
                <a:moveTo>
                  <a:pt x="2725695" y="499186"/>
                </a:moveTo>
                <a:cubicBezTo>
                  <a:pt x="2731532" y="499186"/>
                  <a:pt x="2738097" y="503561"/>
                  <a:pt x="2738097" y="511583"/>
                </a:cubicBezTo>
                <a:cubicBezTo>
                  <a:pt x="2738097" y="518876"/>
                  <a:pt x="2731532" y="525440"/>
                  <a:pt x="2725695" y="525440"/>
                </a:cubicBezTo>
                <a:cubicBezTo>
                  <a:pt x="2717681" y="525440"/>
                  <a:pt x="2711846" y="518876"/>
                  <a:pt x="2711846" y="511583"/>
                </a:cubicBezTo>
                <a:cubicBezTo>
                  <a:pt x="2711846" y="503561"/>
                  <a:pt x="2717681" y="499186"/>
                  <a:pt x="2725695" y="499186"/>
                </a:cubicBezTo>
                <a:close/>
                <a:moveTo>
                  <a:pt x="2654870" y="499186"/>
                </a:moveTo>
                <a:cubicBezTo>
                  <a:pt x="2660705" y="499186"/>
                  <a:pt x="2667266" y="503561"/>
                  <a:pt x="2667266" y="511583"/>
                </a:cubicBezTo>
                <a:cubicBezTo>
                  <a:pt x="2667266" y="518876"/>
                  <a:pt x="2660705" y="525440"/>
                  <a:pt x="2654870" y="525440"/>
                </a:cubicBezTo>
                <a:cubicBezTo>
                  <a:pt x="2646847" y="525440"/>
                  <a:pt x="2641013" y="518876"/>
                  <a:pt x="2641013" y="511583"/>
                </a:cubicBezTo>
                <a:cubicBezTo>
                  <a:pt x="2641013" y="503561"/>
                  <a:pt x="2646847" y="499186"/>
                  <a:pt x="2654870" y="499186"/>
                </a:cubicBezTo>
                <a:close/>
                <a:moveTo>
                  <a:pt x="2582580" y="499186"/>
                </a:moveTo>
                <a:cubicBezTo>
                  <a:pt x="2589873" y="499186"/>
                  <a:pt x="2596435" y="503561"/>
                  <a:pt x="2596435" y="511583"/>
                </a:cubicBezTo>
                <a:cubicBezTo>
                  <a:pt x="2596435" y="518876"/>
                  <a:pt x="2589873" y="525440"/>
                  <a:pt x="2582580" y="525440"/>
                </a:cubicBezTo>
                <a:cubicBezTo>
                  <a:pt x="2576018" y="525440"/>
                  <a:pt x="2570184" y="518876"/>
                  <a:pt x="2570184" y="511583"/>
                </a:cubicBezTo>
                <a:cubicBezTo>
                  <a:pt x="2570184" y="503561"/>
                  <a:pt x="2576018" y="499186"/>
                  <a:pt x="2582580" y="499186"/>
                </a:cubicBezTo>
                <a:close/>
                <a:moveTo>
                  <a:pt x="2511026" y="499186"/>
                </a:moveTo>
                <a:cubicBezTo>
                  <a:pt x="2519047" y="499186"/>
                  <a:pt x="2525610" y="503561"/>
                  <a:pt x="2525610" y="511583"/>
                </a:cubicBezTo>
                <a:cubicBezTo>
                  <a:pt x="2525610" y="518876"/>
                  <a:pt x="2519047" y="525440"/>
                  <a:pt x="2511026" y="525440"/>
                </a:cubicBezTo>
                <a:cubicBezTo>
                  <a:pt x="2505194" y="525440"/>
                  <a:pt x="2499361" y="518876"/>
                  <a:pt x="2499361" y="511583"/>
                </a:cubicBezTo>
                <a:cubicBezTo>
                  <a:pt x="2499361" y="503561"/>
                  <a:pt x="2503735" y="499186"/>
                  <a:pt x="2511026" y="499186"/>
                </a:cubicBezTo>
                <a:close/>
                <a:moveTo>
                  <a:pt x="2440924" y="499186"/>
                </a:moveTo>
                <a:cubicBezTo>
                  <a:pt x="2448944" y="499186"/>
                  <a:pt x="2454781" y="505020"/>
                  <a:pt x="2454781" y="511583"/>
                </a:cubicBezTo>
                <a:cubicBezTo>
                  <a:pt x="2454781" y="518876"/>
                  <a:pt x="2448944" y="525440"/>
                  <a:pt x="2440924" y="525440"/>
                </a:cubicBezTo>
                <a:cubicBezTo>
                  <a:pt x="2433632" y="525440"/>
                  <a:pt x="2428527" y="518876"/>
                  <a:pt x="2428527" y="511583"/>
                </a:cubicBezTo>
                <a:cubicBezTo>
                  <a:pt x="2428527" y="505020"/>
                  <a:pt x="2433632" y="499186"/>
                  <a:pt x="2440924" y="499186"/>
                </a:cubicBezTo>
                <a:close/>
                <a:moveTo>
                  <a:pt x="2369108" y="499186"/>
                </a:moveTo>
                <a:cubicBezTo>
                  <a:pt x="2377672" y="499186"/>
                  <a:pt x="2383898" y="505020"/>
                  <a:pt x="2383898" y="511583"/>
                </a:cubicBezTo>
                <a:cubicBezTo>
                  <a:pt x="2383898" y="518876"/>
                  <a:pt x="2377672" y="525440"/>
                  <a:pt x="2369108" y="525440"/>
                </a:cubicBezTo>
                <a:cubicBezTo>
                  <a:pt x="2361327" y="525440"/>
                  <a:pt x="2354319" y="518876"/>
                  <a:pt x="2354319" y="511583"/>
                </a:cubicBezTo>
                <a:cubicBezTo>
                  <a:pt x="2354319" y="505020"/>
                  <a:pt x="2361327" y="499186"/>
                  <a:pt x="2369108" y="499186"/>
                </a:cubicBezTo>
                <a:close/>
                <a:moveTo>
                  <a:pt x="2298278" y="499186"/>
                </a:moveTo>
                <a:cubicBezTo>
                  <a:pt x="2306839" y="499186"/>
                  <a:pt x="2313066" y="505020"/>
                  <a:pt x="2313066" y="511583"/>
                </a:cubicBezTo>
                <a:cubicBezTo>
                  <a:pt x="2313066" y="518876"/>
                  <a:pt x="2306839" y="525440"/>
                  <a:pt x="2298278" y="525440"/>
                </a:cubicBezTo>
                <a:cubicBezTo>
                  <a:pt x="2290494" y="525440"/>
                  <a:pt x="2283488" y="518876"/>
                  <a:pt x="2283488" y="511583"/>
                </a:cubicBezTo>
                <a:cubicBezTo>
                  <a:pt x="2283488" y="505020"/>
                  <a:pt x="2290494" y="499186"/>
                  <a:pt x="2298278" y="499186"/>
                </a:cubicBezTo>
                <a:close/>
                <a:moveTo>
                  <a:pt x="2226514" y="499186"/>
                </a:moveTo>
                <a:cubicBezTo>
                  <a:pt x="2234534" y="499186"/>
                  <a:pt x="2238914" y="505020"/>
                  <a:pt x="2238914" y="511583"/>
                </a:cubicBezTo>
                <a:cubicBezTo>
                  <a:pt x="2238914" y="518876"/>
                  <a:pt x="2234534" y="525440"/>
                  <a:pt x="2226514" y="525440"/>
                </a:cubicBezTo>
                <a:cubicBezTo>
                  <a:pt x="2218492" y="525440"/>
                  <a:pt x="2212655" y="518876"/>
                  <a:pt x="2212655" y="511583"/>
                </a:cubicBezTo>
                <a:cubicBezTo>
                  <a:pt x="2212655" y="505020"/>
                  <a:pt x="2218492" y="499186"/>
                  <a:pt x="2226514" y="499186"/>
                </a:cubicBezTo>
                <a:close/>
                <a:moveTo>
                  <a:pt x="2155680" y="499186"/>
                </a:moveTo>
                <a:cubicBezTo>
                  <a:pt x="2161514" y="499186"/>
                  <a:pt x="2168079" y="505020"/>
                  <a:pt x="2168079" y="511583"/>
                </a:cubicBezTo>
                <a:cubicBezTo>
                  <a:pt x="2168079" y="518876"/>
                  <a:pt x="2161514" y="525440"/>
                  <a:pt x="2155680" y="525440"/>
                </a:cubicBezTo>
                <a:cubicBezTo>
                  <a:pt x="2147658" y="525440"/>
                  <a:pt x="2141823" y="518876"/>
                  <a:pt x="2141823" y="511583"/>
                </a:cubicBezTo>
                <a:cubicBezTo>
                  <a:pt x="2141823" y="505020"/>
                  <a:pt x="2147658" y="499186"/>
                  <a:pt x="2155680" y="499186"/>
                </a:cubicBezTo>
                <a:close/>
                <a:moveTo>
                  <a:pt x="2084846" y="499186"/>
                </a:moveTo>
                <a:cubicBezTo>
                  <a:pt x="2090680" y="499186"/>
                  <a:pt x="2097246" y="505020"/>
                  <a:pt x="2097246" y="511583"/>
                </a:cubicBezTo>
                <a:cubicBezTo>
                  <a:pt x="2097246" y="518876"/>
                  <a:pt x="2090680" y="525440"/>
                  <a:pt x="2084846" y="525440"/>
                </a:cubicBezTo>
                <a:cubicBezTo>
                  <a:pt x="2076824" y="525440"/>
                  <a:pt x="2070991" y="518876"/>
                  <a:pt x="2070991" y="511583"/>
                </a:cubicBezTo>
                <a:cubicBezTo>
                  <a:pt x="2070991" y="505020"/>
                  <a:pt x="2076824" y="499186"/>
                  <a:pt x="2084846" y="499186"/>
                </a:cubicBezTo>
                <a:close/>
                <a:moveTo>
                  <a:pt x="2011831" y="499186"/>
                </a:moveTo>
                <a:cubicBezTo>
                  <a:pt x="2019855" y="499186"/>
                  <a:pt x="2026416" y="505020"/>
                  <a:pt x="2026416" y="511583"/>
                </a:cubicBezTo>
                <a:cubicBezTo>
                  <a:pt x="2026416" y="518876"/>
                  <a:pt x="2019855" y="525440"/>
                  <a:pt x="2011831" y="525440"/>
                </a:cubicBezTo>
                <a:cubicBezTo>
                  <a:pt x="2005998" y="525440"/>
                  <a:pt x="2000165" y="518876"/>
                  <a:pt x="2000165" y="511583"/>
                </a:cubicBezTo>
                <a:cubicBezTo>
                  <a:pt x="2000165" y="505020"/>
                  <a:pt x="2005998" y="499186"/>
                  <a:pt x="2011831" y="499186"/>
                </a:cubicBezTo>
                <a:close/>
                <a:moveTo>
                  <a:pt x="1938362" y="499186"/>
                </a:moveTo>
                <a:cubicBezTo>
                  <a:pt x="1946382" y="499186"/>
                  <a:pt x="1952216" y="505020"/>
                  <a:pt x="1952216" y="511583"/>
                </a:cubicBezTo>
                <a:cubicBezTo>
                  <a:pt x="1952216" y="518876"/>
                  <a:pt x="1946382" y="525440"/>
                  <a:pt x="1938362" y="525440"/>
                </a:cubicBezTo>
                <a:cubicBezTo>
                  <a:pt x="1932525" y="525440"/>
                  <a:pt x="1925965" y="518876"/>
                  <a:pt x="1925965" y="511583"/>
                </a:cubicBezTo>
                <a:cubicBezTo>
                  <a:pt x="1925965" y="505020"/>
                  <a:pt x="1932525" y="499186"/>
                  <a:pt x="1938362" y="499186"/>
                </a:cubicBezTo>
                <a:close/>
                <a:moveTo>
                  <a:pt x="1867525" y="499186"/>
                </a:moveTo>
                <a:cubicBezTo>
                  <a:pt x="1875547" y="499186"/>
                  <a:pt x="1881384" y="505020"/>
                  <a:pt x="1881384" y="511583"/>
                </a:cubicBezTo>
                <a:cubicBezTo>
                  <a:pt x="1881384" y="518876"/>
                  <a:pt x="1875547" y="525440"/>
                  <a:pt x="1867525" y="525440"/>
                </a:cubicBezTo>
                <a:cubicBezTo>
                  <a:pt x="1860232" y="525440"/>
                  <a:pt x="1855126" y="518876"/>
                  <a:pt x="1855126" y="511583"/>
                </a:cubicBezTo>
                <a:cubicBezTo>
                  <a:pt x="1855126" y="505020"/>
                  <a:pt x="1860232" y="499186"/>
                  <a:pt x="1867525" y="499186"/>
                </a:cubicBezTo>
                <a:close/>
                <a:moveTo>
                  <a:pt x="1799085" y="499186"/>
                </a:moveTo>
                <a:cubicBezTo>
                  <a:pt x="1807644" y="499186"/>
                  <a:pt x="1813871" y="505020"/>
                  <a:pt x="1813871" y="511583"/>
                </a:cubicBezTo>
                <a:cubicBezTo>
                  <a:pt x="1813871" y="518876"/>
                  <a:pt x="1807644" y="525440"/>
                  <a:pt x="1799085" y="525440"/>
                </a:cubicBezTo>
                <a:cubicBezTo>
                  <a:pt x="1790521" y="525440"/>
                  <a:pt x="1784295" y="518876"/>
                  <a:pt x="1784295" y="511583"/>
                </a:cubicBezTo>
                <a:cubicBezTo>
                  <a:pt x="1784295" y="505020"/>
                  <a:pt x="1790521" y="499186"/>
                  <a:pt x="1799085" y="499186"/>
                </a:cubicBezTo>
                <a:close/>
                <a:moveTo>
                  <a:pt x="1728257" y="499186"/>
                </a:moveTo>
                <a:cubicBezTo>
                  <a:pt x="1736822" y="499186"/>
                  <a:pt x="1743046" y="505020"/>
                  <a:pt x="1743046" y="511583"/>
                </a:cubicBezTo>
                <a:cubicBezTo>
                  <a:pt x="1743046" y="518876"/>
                  <a:pt x="1736822" y="525440"/>
                  <a:pt x="1728257" y="525440"/>
                </a:cubicBezTo>
                <a:cubicBezTo>
                  <a:pt x="1719694" y="525440"/>
                  <a:pt x="1713469" y="518876"/>
                  <a:pt x="1713469" y="511583"/>
                </a:cubicBezTo>
                <a:cubicBezTo>
                  <a:pt x="1713469" y="505020"/>
                  <a:pt x="1719694" y="499186"/>
                  <a:pt x="1728257" y="499186"/>
                </a:cubicBezTo>
                <a:close/>
                <a:moveTo>
                  <a:pt x="1657426" y="499186"/>
                </a:moveTo>
                <a:cubicBezTo>
                  <a:pt x="1665210" y="499186"/>
                  <a:pt x="1672218" y="505020"/>
                  <a:pt x="1672218" y="511583"/>
                </a:cubicBezTo>
                <a:cubicBezTo>
                  <a:pt x="1672218" y="518876"/>
                  <a:pt x="1665210" y="525440"/>
                  <a:pt x="1657426" y="525440"/>
                </a:cubicBezTo>
                <a:cubicBezTo>
                  <a:pt x="1648867" y="525440"/>
                  <a:pt x="1642647" y="518876"/>
                  <a:pt x="1642647" y="511583"/>
                </a:cubicBezTo>
                <a:cubicBezTo>
                  <a:pt x="1642647" y="505020"/>
                  <a:pt x="1648867" y="499186"/>
                  <a:pt x="1657426" y="499186"/>
                </a:cubicBezTo>
                <a:close/>
                <a:moveTo>
                  <a:pt x="1582294" y="499186"/>
                </a:moveTo>
                <a:cubicBezTo>
                  <a:pt x="1589590" y="499186"/>
                  <a:pt x="1594694" y="505020"/>
                  <a:pt x="1594694" y="511583"/>
                </a:cubicBezTo>
                <a:cubicBezTo>
                  <a:pt x="1594694" y="518876"/>
                  <a:pt x="1589590" y="525440"/>
                  <a:pt x="1582294" y="525440"/>
                </a:cubicBezTo>
                <a:cubicBezTo>
                  <a:pt x="1574271" y="525440"/>
                  <a:pt x="1568438" y="518876"/>
                  <a:pt x="1568438" y="511583"/>
                </a:cubicBezTo>
                <a:cubicBezTo>
                  <a:pt x="1568438" y="505020"/>
                  <a:pt x="1574271" y="499186"/>
                  <a:pt x="1582294" y="499186"/>
                </a:cubicBezTo>
                <a:close/>
                <a:moveTo>
                  <a:pt x="1512192" y="499186"/>
                </a:moveTo>
                <a:cubicBezTo>
                  <a:pt x="1518025" y="499186"/>
                  <a:pt x="1523862" y="505020"/>
                  <a:pt x="1523862" y="511583"/>
                </a:cubicBezTo>
                <a:cubicBezTo>
                  <a:pt x="1523862" y="518876"/>
                  <a:pt x="1518025" y="525440"/>
                  <a:pt x="1512192" y="525440"/>
                </a:cubicBezTo>
                <a:cubicBezTo>
                  <a:pt x="1504169" y="525440"/>
                  <a:pt x="1497607" y="518876"/>
                  <a:pt x="1497607" y="511583"/>
                </a:cubicBezTo>
                <a:cubicBezTo>
                  <a:pt x="1497607" y="505020"/>
                  <a:pt x="1504169" y="499186"/>
                  <a:pt x="1512192" y="499186"/>
                </a:cubicBezTo>
                <a:close/>
                <a:moveTo>
                  <a:pt x="1440623" y="499186"/>
                </a:moveTo>
                <a:cubicBezTo>
                  <a:pt x="1447188" y="499186"/>
                  <a:pt x="1453023" y="505020"/>
                  <a:pt x="1453023" y="511583"/>
                </a:cubicBezTo>
                <a:cubicBezTo>
                  <a:pt x="1453023" y="518876"/>
                  <a:pt x="1447188" y="525440"/>
                  <a:pt x="1440623" y="525440"/>
                </a:cubicBezTo>
                <a:cubicBezTo>
                  <a:pt x="1433333" y="525440"/>
                  <a:pt x="1426771" y="518876"/>
                  <a:pt x="1426771" y="511583"/>
                </a:cubicBezTo>
                <a:cubicBezTo>
                  <a:pt x="1426771" y="505020"/>
                  <a:pt x="1433333" y="499186"/>
                  <a:pt x="1440623" y="499186"/>
                </a:cubicBezTo>
                <a:close/>
                <a:moveTo>
                  <a:pt x="1368341" y="499186"/>
                </a:moveTo>
                <a:cubicBezTo>
                  <a:pt x="1376363" y="499186"/>
                  <a:pt x="1382196" y="505020"/>
                  <a:pt x="1382196" y="511583"/>
                </a:cubicBezTo>
                <a:cubicBezTo>
                  <a:pt x="1382196" y="518876"/>
                  <a:pt x="1376363" y="525440"/>
                  <a:pt x="1368341" y="525440"/>
                </a:cubicBezTo>
                <a:cubicBezTo>
                  <a:pt x="1362508" y="525440"/>
                  <a:pt x="1355948" y="518876"/>
                  <a:pt x="1355948" y="511583"/>
                </a:cubicBezTo>
                <a:cubicBezTo>
                  <a:pt x="1355948" y="505020"/>
                  <a:pt x="1362508" y="499186"/>
                  <a:pt x="1368341" y="499186"/>
                </a:cubicBezTo>
                <a:close/>
                <a:moveTo>
                  <a:pt x="1297515" y="499186"/>
                </a:moveTo>
                <a:cubicBezTo>
                  <a:pt x="1305538" y="499186"/>
                  <a:pt x="1311369" y="505020"/>
                  <a:pt x="1311369" y="513042"/>
                </a:cubicBezTo>
                <a:cubicBezTo>
                  <a:pt x="1311369" y="518876"/>
                  <a:pt x="1305538" y="525440"/>
                  <a:pt x="1297515" y="525440"/>
                </a:cubicBezTo>
                <a:cubicBezTo>
                  <a:pt x="1289492" y="525440"/>
                  <a:pt x="1285118" y="518876"/>
                  <a:pt x="1285118" y="513042"/>
                </a:cubicBezTo>
                <a:cubicBezTo>
                  <a:pt x="1285118" y="505020"/>
                  <a:pt x="1289492" y="499186"/>
                  <a:pt x="1297515" y="499186"/>
                </a:cubicBezTo>
                <a:close/>
                <a:moveTo>
                  <a:pt x="1225700" y="499186"/>
                </a:moveTo>
                <a:cubicBezTo>
                  <a:pt x="1233484" y="499186"/>
                  <a:pt x="1240491" y="505020"/>
                  <a:pt x="1240491" y="513042"/>
                </a:cubicBezTo>
                <a:cubicBezTo>
                  <a:pt x="1240491" y="518876"/>
                  <a:pt x="1233484" y="525440"/>
                  <a:pt x="1225700" y="525440"/>
                </a:cubicBezTo>
                <a:cubicBezTo>
                  <a:pt x="1217156" y="525440"/>
                  <a:pt x="1210925" y="518876"/>
                  <a:pt x="1210925" y="513042"/>
                </a:cubicBezTo>
                <a:cubicBezTo>
                  <a:pt x="1210925" y="505020"/>
                  <a:pt x="1217156" y="499186"/>
                  <a:pt x="1225700" y="499186"/>
                </a:cubicBezTo>
                <a:close/>
                <a:moveTo>
                  <a:pt x="1154881" y="499186"/>
                </a:moveTo>
                <a:cubicBezTo>
                  <a:pt x="1162665" y="499186"/>
                  <a:pt x="1169669" y="505020"/>
                  <a:pt x="1169669" y="513042"/>
                </a:cubicBezTo>
                <a:cubicBezTo>
                  <a:pt x="1169669" y="518876"/>
                  <a:pt x="1162665" y="525440"/>
                  <a:pt x="1154881" y="525440"/>
                </a:cubicBezTo>
                <a:cubicBezTo>
                  <a:pt x="1146323" y="525440"/>
                  <a:pt x="1140095" y="518876"/>
                  <a:pt x="1140095" y="513042"/>
                </a:cubicBezTo>
                <a:cubicBezTo>
                  <a:pt x="1140095" y="505020"/>
                  <a:pt x="1146323" y="499186"/>
                  <a:pt x="1154881" y="499186"/>
                </a:cubicBezTo>
                <a:close/>
                <a:moveTo>
                  <a:pt x="1084053" y="499186"/>
                </a:moveTo>
                <a:cubicBezTo>
                  <a:pt x="1091836" y="499186"/>
                  <a:pt x="1098842" y="505020"/>
                  <a:pt x="1098842" y="513042"/>
                </a:cubicBezTo>
                <a:cubicBezTo>
                  <a:pt x="1098842" y="518876"/>
                  <a:pt x="1091836" y="525440"/>
                  <a:pt x="1084053" y="525440"/>
                </a:cubicBezTo>
                <a:cubicBezTo>
                  <a:pt x="1075492" y="525440"/>
                  <a:pt x="1069267" y="518876"/>
                  <a:pt x="1069267" y="513042"/>
                </a:cubicBezTo>
                <a:cubicBezTo>
                  <a:pt x="1069267" y="505020"/>
                  <a:pt x="1075492" y="499186"/>
                  <a:pt x="1084053" y="499186"/>
                </a:cubicBezTo>
                <a:close/>
                <a:moveTo>
                  <a:pt x="1013012" y="499186"/>
                </a:moveTo>
                <a:cubicBezTo>
                  <a:pt x="1020310" y="499186"/>
                  <a:pt x="1024685" y="505020"/>
                  <a:pt x="1024685" y="513042"/>
                </a:cubicBezTo>
                <a:cubicBezTo>
                  <a:pt x="1024685" y="518876"/>
                  <a:pt x="1020310" y="525440"/>
                  <a:pt x="1013012" y="525440"/>
                </a:cubicBezTo>
                <a:cubicBezTo>
                  <a:pt x="1004998" y="525440"/>
                  <a:pt x="998433" y="518876"/>
                  <a:pt x="998433" y="513042"/>
                </a:cubicBezTo>
                <a:cubicBezTo>
                  <a:pt x="998433" y="505020"/>
                  <a:pt x="1004998" y="499186"/>
                  <a:pt x="1013012" y="499186"/>
                </a:cubicBezTo>
                <a:close/>
                <a:moveTo>
                  <a:pt x="941461" y="499186"/>
                </a:moveTo>
                <a:cubicBezTo>
                  <a:pt x="948026" y="499186"/>
                  <a:pt x="953861" y="505020"/>
                  <a:pt x="953861" y="513042"/>
                </a:cubicBezTo>
                <a:cubicBezTo>
                  <a:pt x="953861" y="518876"/>
                  <a:pt x="948026" y="525440"/>
                  <a:pt x="941461" y="525440"/>
                </a:cubicBezTo>
                <a:cubicBezTo>
                  <a:pt x="934167" y="525440"/>
                  <a:pt x="927607" y="518876"/>
                  <a:pt x="927607" y="513042"/>
                </a:cubicBezTo>
                <a:cubicBezTo>
                  <a:pt x="927607" y="505020"/>
                  <a:pt x="934167" y="499186"/>
                  <a:pt x="941461" y="499186"/>
                </a:cubicBezTo>
                <a:close/>
                <a:moveTo>
                  <a:pt x="870626" y="499186"/>
                </a:moveTo>
                <a:cubicBezTo>
                  <a:pt x="877192" y="499186"/>
                  <a:pt x="883027" y="505020"/>
                  <a:pt x="883027" y="513042"/>
                </a:cubicBezTo>
                <a:cubicBezTo>
                  <a:pt x="883027" y="518876"/>
                  <a:pt x="877192" y="525440"/>
                  <a:pt x="870626" y="525440"/>
                </a:cubicBezTo>
                <a:cubicBezTo>
                  <a:pt x="863340" y="525440"/>
                  <a:pt x="856774" y="518876"/>
                  <a:pt x="856774" y="513042"/>
                </a:cubicBezTo>
                <a:cubicBezTo>
                  <a:pt x="856774" y="505020"/>
                  <a:pt x="863340" y="499186"/>
                  <a:pt x="870626" y="499186"/>
                </a:cubicBezTo>
                <a:close/>
                <a:moveTo>
                  <a:pt x="798340" y="499186"/>
                </a:moveTo>
                <a:cubicBezTo>
                  <a:pt x="806362" y="499186"/>
                  <a:pt x="812196" y="505020"/>
                  <a:pt x="812196" y="513042"/>
                </a:cubicBezTo>
                <a:cubicBezTo>
                  <a:pt x="812196" y="518876"/>
                  <a:pt x="806362" y="525440"/>
                  <a:pt x="798340" y="525440"/>
                </a:cubicBezTo>
                <a:cubicBezTo>
                  <a:pt x="792508" y="525440"/>
                  <a:pt x="785941" y="518876"/>
                  <a:pt x="785941" y="513042"/>
                </a:cubicBezTo>
                <a:cubicBezTo>
                  <a:pt x="785941" y="505020"/>
                  <a:pt x="792508" y="499186"/>
                  <a:pt x="798340" y="499186"/>
                </a:cubicBezTo>
                <a:close/>
                <a:moveTo>
                  <a:pt x="724135" y="499186"/>
                </a:moveTo>
                <a:cubicBezTo>
                  <a:pt x="731429" y="499186"/>
                  <a:pt x="737991" y="505020"/>
                  <a:pt x="737991" y="513042"/>
                </a:cubicBezTo>
                <a:cubicBezTo>
                  <a:pt x="737991" y="518876"/>
                  <a:pt x="731429" y="525440"/>
                  <a:pt x="724135" y="525440"/>
                </a:cubicBezTo>
                <a:cubicBezTo>
                  <a:pt x="717574" y="525440"/>
                  <a:pt x="711744" y="518876"/>
                  <a:pt x="711744" y="513042"/>
                </a:cubicBezTo>
                <a:cubicBezTo>
                  <a:pt x="711744" y="505020"/>
                  <a:pt x="717574" y="499186"/>
                  <a:pt x="724135" y="499186"/>
                </a:cubicBezTo>
                <a:close/>
                <a:moveTo>
                  <a:pt x="653306" y="499186"/>
                </a:moveTo>
                <a:cubicBezTo>
                  <a:pt x="660598" y="499186"/>
                  <a:pt x="667164" y="505020"/>
                  <a:pt x="667164" y="513042"/>
                </a:cubicBezTo>
                <a:cubicBezTo>
                  <a:pt x="667164" y="518876"/>
                  <a:pt x="660598" y="525440"/>
                  <a:pt x="653306" y="525440"/>
                </a:cubicBezTo>
                <a:cubicBezTo>
                  <a:pt x="645287" y="525440"/>
                  <a:pt x="640910" y="518876"/>
                  <a:pt x="640910" y="513042"/>
                </a:cubicBezTo>
                <a:cubicBezTo>
                  <a:pt x="640910" y="505020"/>
                  <a:pt x="645287" y="499186"/>
                  <a:pt x="653306" y="499186"/>
                </a:cubicBezTo>
                <a:close/>
                <a:moveTo>
                  <a:pt x="584869" y="499186"/>
                </a:moveTo>
                <a:cubicBezTo>
                  <a:pt x="592652" y="499186"/>
                  <a:pt x="599654" y="505020"/>
                  <a:pt x="599654" y="513042"/>
                </a:cubicBezTo>
                <a:cubicBezTo>
                  <a:pt x="599654" y="518876"/>
                  <a:pt x="592652" y="525440"/>
                  <a:pt x="584869" y="525440"/>
                </a:cubicBezTo>
                <a:cubicBezTo>
                  <a:pt x="576309" y="525440"/>
                  <a:pt x="570076" y="518876"/>
                  <a:pt x="570076" y="513042"/>
                </a:cubicBezTo>
                <a:cubicBezTo>
                  <a:pt x="570076" y="505020"/>
                  <a:pt x="576309" y="499186"/>
                  <a:pt x="584869" y="499186"/>
                </a:cubicBezTo>
                <a:close/>
                <a:moveTo>
                  <a:pt x="513670" y="499186"/>
                </a:moveTo>
                <a:cubicBezTo>
                  <a:pt x="522020" y="499186"/>
                  <a:pt x="528846" y="505020"/>
                  <a:pt x="528846" y="513042"/>
                </a:cubicBezTo>
                <a:cubicBezTo>
                  <a:pt x="528846" y="518876"/>
                  <a:pt x="522020" y="525440"/>
                  <a:pt x="513670" y="525440"/>
                </a:cubicBezTo>
                <a:cubicBezTo>
                  <a:pt x="506076" y="525440"/>
                  <a:pt x="499248" y="518876"/>
                  <a:pt x="499248" y="513042"/>
                </a:cubicBezTo>
                <a:cubicBezTo>
                  <a:pt x="499248" y="505020"/>
                  <a:pt x="506076" y="499186"/>
                  <a:pt x="513670" y="499186"/>
                </a:cubicBezTo>
                <a:close/>
                <a:moveTo>
                  <a:pt x="3939871" y="495814"/>
                </a:moveTo>
                <a:cubicBezTo>
                  <a:pt x="3946434" y="495814"/>
                  <a:pt x="3952268" y="502041"/>
                  <a:pt x="3952268" y="510602"/>
                </a:cubicBezTo>
                <a:cubicBezTo>
                  <a:pt x="3952268" y="518386"/>
                  <a:pt x="3946434" y="525391"/>
                  <a:pt x="3939871" y="525391"/>
                </a:cubicBezTo>
                <a:cubicBezTo>
                  <a:pt x="3932578" y="525391"/>
                  <a:pt x="3926015" y="518386"/>
                  <a:pt x="3926015" y="510602"/>
                </a:cubicBezTo>
                <a:cubicBezTo>
                  <a:pt x="3926015" y="502041"/>
                  <a:pt x="3932578" y="495814"/>
                  <a:pt x="3939871" y="495814"/>
                </a:cubicBezTo>
                <a:close/>
                <a:moveTo>
                  <a:pt x="3869042" y="495814"/>
                </a:moveTo>
                <a:cubicBezTo>
                  <a:pt x="3875605" y="495814"/>
                  <a:pt x="3881439" y="502041"/>
                  <a:pt x="3881439" y="510602"/>
                </a:cubicBezTo>
                <a:cubicBezTo>
                  <a:pt x="3881439" y="518386"/>
                  <a:pt x="3875605" y="525391"/>
                  <a:pt x="3869042" y="525391"/>
                </a:cubicBezTo>
                <a:cubicBezTo>
                  <a:pt x="3861749" y="525391"/>
                  <a:pt x="3855186" y="518386"/>
                  <a:pt x="3855186" y="510602"/>
                </a:cubicBezTo>
                <a:cubicBezTo>
                  <a:pt x="3855186" y="502041"/>
                  <a:pt x="3861749" y="495814"/>
                  <a:pt x="3869042" y="495814"/>
                </a:cubicBezTo>
                <a:close/>
                <a:moveTo>
                  <a:pt x="3796752" y="495814"/>
                </a:moveTo>
                <a:cubicBezTo>
                  <a:pt x="3804774" y="495814"/>
                  <a:pt x="3810608" y="502041"/>
                  <a:pt x="3810608" y="510602"/>
                </a:cubicBezTo>
                <a:cubicBezTo>
                  <a:pt x="3810608" y="518386"/>
                  <a:pt x="3804774" y="525391"/>
                  <a:pt x="3796752" y="525391"/>
                </a:cubicBezTo>
                <a:cubicBezTo>
                  <a:pt x="3790918" y="525391"/>
                  <a:pt x="3784355" y="518386"/>
                  <a:pt x="3784355" y="510602"/>
                </a:cubicBezTo>
                <a:cubicBezTo>
                  <a:pt x="3784355" y="502041"/>
                  <a:pt x="3790918" y="495814"/>
                  <a:pt x="3796752" y="495814"/>
                </a:cubicBezTo>
                <a:close/>
                <a:moveTo>
                  <a:pt x="3725922" y="495814"/>
                </a:moveTo>
                <a:cubicBezTo>
                  <a:pt x="3733944" y="495814"/>
                  <a:pt x="3739778" y="502041"/>
                  <a:pt x="3739778" y="510602"/>
                </a:cubicBezTo>
                <a:cubicBezTo>
                  <a:pt x="3739778" y="518386"/>
                  <a:pt x="3733944" y="525391"/>
                  <a:pt x="3725922" y="525391"/>
                </a:cubicBezTo>
                <a:cubicBezTo>
                  <a:pt x="3719359" y="525391"/>
                  <a:pt x="3713525" y="518386"/>
                  <a:pt x="3713525" y="510602"/>
                </a:cubicBezTo>
                <a:cubicBezTo>
                  <a:pt x="3713525" y="502041"/>
                  <a:pt x="3719359" y="495814"/>
                  <a:pt x="3725922" y="495814"/>
                </a:cubicBezTo>
                <a:close/>
                <a:moveTo>
                  <a:pt x="3655091" y="495814"/>
                </a:moveTo>
                <a:cubicBezTo>
                  <a:pt x="3662384" y="495814"/>
                  <a:pt x="3668947" y="502041"/>
                  <a:pt x="3668947" y="510602"/>
                </a:cubicBezTo>
                <a:cubicBezTo>
                  <a:pt x="3668947" y="518386"/>
                  <a:pt x="3662384" y="525391"/>
                  <a:pt x="3655091" y="525391"/>
                </a:cubicBezTo>
                <a:cubicBezTo>
                  <a:pt x="3647069" y="525391"/>
                  <a:pt x="3642694" y="518386"/>
                  <a:pt x="3642694" y="510602"/>
                </a:cubicBezTo>
                <a:cubicBezTo>
                  <a:pt x="3642694" y="502041"/>
                  <a:pt x="3647069" y="495814"/>
                  <a:pt x="3655091" y="495814"/>
                </a:cubicBezTo>
                <a:close/>
                <a:moveTo>
                  <a:pt x="3583280" y="495814"/>
                </a:moveTo>
                <a:cubicBezTo>
                  <a:pt x="3591064" y="495814"/>
                  <a:pt x="3598069" y="502041"/>
                  <a:pt x="3598069" y="510602"/>
                </a:cubicBezTo>
                <a:cubicBezTo>
                  <a:pt x="3598069" y="518386"/>
                  <a:pt x="3591064" y="525391"/>
                  <a:pt x="3583280" y="525391"/>
                </a:cubicBezTo>
                <a:cubicBezTo>
                  <a:pt x="3574718" y="525391"/>
                  <a:pt x="3568491" y="518386"/>
                  <a:pt x="3568491" y="510602"/>
                </a:cubicBezTo>
                <a:cubicBezTo>
                  <a:pt x="3568491" y="502041"/>
                  <a:pt x="3574718" y="495814"/>
                  <a:pt x="3583280" y="495814"/>
                </a:cubicBezTo>
                <a:close/>
                <a:moveTo>
                  <a:pt x="3512449" y="495814"/>
                </a:moveTo>
                <a:cubicBezTo>
                  <a:pt x="3520232" y="495814"/>
                  <a:pt x="3527237" y="502041"/>
                  <a:pt x="3527237" y="510602"/>
                </a:cubicBezTo>
                <a:cubicBezTo>
                  <a:pt x="3527237" y="518386"/>
                  <a:pt x="3520232" y="525391"/>
                  <a:pt x="3512449" y="525391"/>
                </a:cubicBezTo>
                <a:cubicBezTo>
                  <a:pt x="3503887" y="525391"/>
                  <a:pt x="3497661" y="518386"/>
                  <a:pt x="3497661" y="510602"/>
                </a:cubicBezTo>
                <a:cubicBezTo>
                  <a:pt x="3497661" y="502041"/>
                  <a:pt x="3503887" y="495814"/>
                  <a:pt x="3512449" y="495814"/>
                </a:cubicBezTo>
                <a:close/>
                <a:moveTo>
                  <a:pt x="3440686" y="495814"/>
                </a:moveTo>
                <a:cubicBezTo>
                  <a:pt x="3448708" y="495814"/>
                  <a:pt x="3453083" y="502041"/>
                  <a:pt x="3453083" y="510602"/>
                </a:cubicBezTo>
                <a:cubicBezTo>
                  <a:pt x="3453083" y="518386"/>
                  <a:pt x="3448708" y="525391"/>
                  <a:pt x="3440686" y="525391"/>
                </a:cubicBezTo>
                <a:cubicBezTo>
                  <a:pt x="3433393" y="525391"/>
                  <a:pt x="3426830" y="518386"/>
                  <a:pt x="3426830" y="510602"/>
                </a:cubicBezTo>
                <a:cubicBezTo>
                  <a:pt x="3426830" y="502041"/>
                  <a:pt x="3433393" y="495814"/>
                  <a:pt x="3440686" y="495814"/>
                </a:cubicBezTo>
                <a:close/>
                <a:moveTo>
                  <a:pt x="3369857" y="495814"/>
                </a:moveTo>
                <a:cubicBezTo>
                  <a:pt x="3376420" y="495814"/>
                  <a:pt x="3382254" y="502041"/>
                  <a:pt x="3382254" y="510602"/>
                </a:cubicBezTo>
                <a:cubicBezTo>
                  <a:pt x="3382254" y="518386"/>
                  <a:pt x="3376420" y="525391"/>
                  <a:pt x="3369857" y="525391"/>
                </a:cubicBezTo>
                <a:cubicBezTo>
                  <a:pt x="3362564" y="525391"/>
                  <a:pt x="3356001" y="518386"/>
                  <a:pt x="3356001" y="510602"/>
                </a:cubicBezTo>
                <a:cubicBezTo>
                  <a:pt x="3356001" y="502041"/>
                  <a:pt x="3362564" y="495814"/>
                  <a:pt x="3369857" y="495814"/>
                </a:cubicBezTo>
                <a:close/>
                <a:moveTo>
                  <a:pt x="3299094" y="495814"/>
                </a:moveTo>
                <a:cubicBezTo>
                  <a:pt x="3305656" y="495814"/>
                  <a:pt x="3311491" y="502041"/>
                  <a:pt x="3311491" y="510602"/>
                </a:cubicBezTo>
                <a:cubicBezTo>
                  <a:pt x="3311491" y="518386"/>
                  <a:pt x="3305656" y="525391"/>
                  <a:pt x="3299094" y="525391"/>
                </a:cubicBezTo>
                <a:cubicBezTo>
                  <a:pt x="3291802" y="525391"/>
                  <a:pt x="3285240" y="518386"/>
                  <a:pt x="3285240" y="510602"/>
                </a:cubicBezTo>
                <a:cubicBezTo>
                  <a:pt x="3285240" y="502041"/>
                  <a:pt x="3291802" y="495814"/>
                  <a:pt x="3299094" y="495814"/>
                </a:cubicBezTo>
                <a:close/>
                <a:moveTo>
                  <a:pt x="3226805" y="495814"/>
                </a:moveTo>
                <a:cubicBezTo>
                  <a:pt x="3234825" y="495814"/>
                  <a:pt x="3240660" y="502041"/>
                  <a:pt x="3240660" y="510602"/>
                </a:cubicBezTo>
                <a:cubicBezTo>
                  <a:pt x="3240660" y="518386"/>
                  <a:pt x="3234825" y="525391"/>
                  <a:pt x="3226805" y="525391"/>
                </a:cubicBezTo>
                <a:cubicBezTo>
                  <a:pt x="3220242" y="525391"/>
                  <a:pt x="3214406" y="518386"/>
                  <a:pt x="3214406" y="510602"/>
                </a:cubicBezTo>
                <a:cubicBezTo>
                  <a:pt x="3214406" y="502041"/>
                  <a:pt x="3220242" y="495814"/>
                  <a:pt x="3226805" y="495814"/>
                </a:cubicBezTo>
                <a:close/>
                <a:moveTo>
                  <a:pt x="3152602" y="495814"/>
                </a:moveTo>
                <a:cubicBezTo>
                  <a:pt x="3159895" y="495814"/>
                  <a:pt x="3166454" y="502041"/>
                  <a:pt x="3166454" y="510602"/>
                </a:cubicBezTo>
                <a:cubicBezTo>
                  <a:pt x="3166454" y="518386"/>
                  <a:pt x="3159895" y="525391"/>
                  <a:pt x="3152602" y="525391"/>
                </a:cubicBezTo>
                <a:cubicBezTo>
                  <a:pt x="3146038" y="525391"/>
                  <a:pt x="3140203" y="518386"/>
                  <a:pt x="3140203" y="510602"/>
                </a:cubicBezTo>
                <a:cubicBezTo>
                  <a:pt x="3140203" y="502041"/>
                  <a:pt x="3146038" y="495814"/>
                  <a:pt x="3152602" y="495814"/>
                </a:cubicBezTo>
                <a:close/>
                <a:moveTo>
                  <a:pt x="2439944" y="428356"/>
                </a:moveTo>
                <a:cubicBezTo>
                  <a:pt x="2448502" y="428356"/>
                  <a:pt x="2454729" y="432731"/>
                  <a:pt x="2454729" y="440753"/>
                </a:cubicBezTo>
                <a:cubicBezTo>
                  <a:pt x="2454729" y="448046"/>
                  <a:pt x="2448502" y="454610"/>
                  <a:pt x="2439944" y="454610"/>
                </a:cubicBezTo>
                <a:cubicBezTo>
                  <a:pt x="2432159" y="454610"/>
                  <a:pt x="2425156" y="448046"/>
                  <a:pt x="2425156" y="440753"/>
                </a:cubicBezTo>
                <a:cubicBezTo>
                  <a:pt x="2425156" y="432731"/>
                  <a:pt x="2432159" y="428356"/>
                  <a:pt x="2439944" y="428356"/>
                </a:cubicBezTo>
                <a:close/>
                <a:moveTo>
                  <a:pt x="2369110" y="428356"/>
                </a:moveTo>
                <a:cubicBezTo>
                  <a:pt x="2377672" y="428356"/>
                  <a:pt x="2383898" y="432731"/>
                  <a:pt x="2383898" y="440753"/>
                </a:cubicBezTo>
                <a:cubicBezTo>
                  <a:pt x="2383898" y="448046"/>
                  <a:pt x="2377672" y="454610"/>
                  <a:pt x="2369110" y="454610"/>
                </a:cubicBezTo>
                <a:cubicBezTo>
                  <a:pt x="2361327" y="454610"/>
                  <a:pt x="2354319" y="448046"/>
                  <a:pt x="2354319" y="440753"/>
                </a:cubicBezTo>
                <a:cubicBezTo>
                  <a:pt x="2354319" y="432731"/>
                  <a:pt x="2361327" y="428356"/>
                  <a:pt x="2369110" y="428356"/>
                </a:cubicBezTo>
                <a:close/>
                <a:moveTo>
                  <a:pt x="2298278" y="428356"/>
                </a:moveTo>
                <a:cubicBezTo>
                  <a:pt x="2306842" y="428356"/>
                  <a:pt x="2313066" y="432731"/>
                  <a:pt x="2313066" y="440753"/>
                </a:cubicBezTo>
                <a:cubicBezTo>
                  <a:pt x="2313066" y="448046"/>
                  <a:pt x="2306842" y="454610"/>
                  <a:pt x="2298278" y="454610"/>
                </a:cubicBezTo>
                <a:cubicBezTo>
                  <a:pt x="2290494" y="454610"/>
                  <a:pt x="2283490" y="448046"/>
                  <a:pt x="2283490" y="440753"/>
                </a:cubicBezTo>
                <a:cubicBezTo>
                  <a:pt x="2283490" y="432731"/>
                  <a:pt x="2290494" y="428356"/>
                  <a:pt x="2298278" y="428356"/>
                </a:cubicBezTo>
                <a:close/>
                <a:moveTo>
                  <a:pt x="2226514" y="428356"/>
                </a:moveTo>
                <a:cubicBezTo>
                  <a:pt x="2234537" y="428356"/>
                  <a:pt x="2238914" y="432731"/>
                  <a:pt x="2238914" y="440753"/>
                </a:cubicBezTo>
                <a:cubicBezTo>
                  <a:pt x="2238914" y="448046"/>
                  <a:pt x="2234537" y="454610"/>
                  <a:pt x="2226514" y="454610"/>
                </a:cubicBezTo>
                <a:cubicBezTo>
                  <a:pt x="2218492" y="454610"/>
                  <a:pt x="2212656" y="448046"/>
                  <a:pt x="2212656" y="440753"/>
                </a:cubicBezTo>
                <a:cubicBezTo>
                  <a:pt x="2212656" y="432731"/>
                  <a:pt x="2218492" y="428356"/>
                  <a:pt x="2226514" y="428356"/>
                </a:cubicBezTo>
                <a:close/>
                <a:moveTo>
                  <a:pt x="2155682" y="428356"/>
                </a:moveTo>
                <a:cubicBezTo>
                  <a:pt x="2161517" y="428356"/>
                  <a:pt x="2168079" y="432731"/>
                  <a:pt x="2168079" y="440753"/>
                </a:cubicBezTo>
                <a:cubicBezTo>
                  <a:pt x="2168079" y="448046"/>
                  <a:pt x="2161517" y="454610"/>
                  <a:pt x="2155682" y="454610"/>
                </a:cubicBezTo>
                <a:cubicBezTo>
                  <a:pt x="2147658" y="454610"/>
                  <a:pt x="2141825" y="448046"/>
                  <a:pt x="2141825" y="440753"/>
                </a:cubicBezTo>
                <a:cubicBezTo>
                  <a:pt x="2141825" y="432731"/>
                  <a:pt x="2147658" y="428356"/>
                  <a:pt x="2155682" y="428356"/>
                </a:cubicBezTo>
                <a:close/>
                <a:moveTo>
                  <a:pt x="2084846" y="428356"/>
                </a:moveTo>
                <a:cubicBezTo>
                  <a:pt x="2090682" y="428356"/>
                  <a:pt x="2097246" y="432731"/>
                  <a:pt x="2097246" y="440753"/>
                </a:cubicBezTo>
                <a:cubicBezTo>
                  <a:pt x="2097246" y="448046"/>
                  <a:pt x="2090682" y="454610"/>
                  <a:pt x="2084846" y="454610"/>
                </a:cubicBezTo>
                <a:cubicBezTo>
                  <a:pt x="2076827" y="454610"/>
                  <a:pt x="2070991" y="448046"/>
                  <a:pt x="2070991" y="440753"/>
                </a:cubicBezTo>
                <a:cubicBezTo>
                  <a:pt x="2070991" y="432731"/>
                  <a:pt x="2076827" y="428356"/>
                  <a:pt x="2084846" y="428356"/>
                </a:cubicBezTo>
                <a:close/>
                <a:moveTo>
                  <a:pt x="2011832" y="428356"/>
                </a:moveTo>
                <a:cubicBezTo>
                  <a:pt x="2019855" y="428356"/>
                  <a:pt x="2026418" y="432731"/>
                  <a:pt x="2026418" y="440753"/>
                </a:cubicBezTo>
                <a:cubicBezTo>
                  <a:pt x="2026418" y="448046"/>
                  <a:pt x="2019855" y="454610"/>
                  <a:pt x="2011832" y="454610"/>
                </a:cubicBezTo>
                <a:cubicBezTo>
                  <a:pt x="2005999" y="454610"/>
                  <a:pt x="2000165" y="448046"/>
                  <a:pt x="2000165" y="440753"/>
                </a:cubicBezTo>
                <a:cubicBezTo>
                  <a:pt x="2000165" y="432731"/>
                  <a:pt x="2005999" y="428356"/>
                  <a:pt x="2011832" y="428356"/>
                </a:cubicBezTo>
                <a:close/>
                <a:moveTo>
                  <a:pt x="1938362" y="428356"/>
                </a:moveTo>
                <a:cubicBezTo>
                  <a:pt x="1946382" y="428356"/>
                  <a:pt x="1952216" y="432731"/>
                  <a:pt x="1952216" y="440753"/>
                </a:cubicBezTo>
                <a:cubicBezTo>
                  <a:pt x="1952216" y="448046"/>
                  <a:pt x="1946382" y="454610"/>
                  <a:pt x="1938362" y="454610"/>
                </a:cubicBezTo>
                <a:cubicBezTo>
                  <a:pt x="1932525" y="454610"/>
                  <a:pt x="1925965" y="448046"/>
                  <a:pt x="1925965" y="440753"/>
                </a:cubicBezTo>
                <a:cubicBezTo>
                  <a:pt x="1925965" y="432731"/>
                  <a:pt x="1932525" y="428356"/>
                  <a:pt x="1938362" y="428356"/>
                </a:cubicBezTo>
                <a:close/>
                <a:moveTo>
                  <a:pt x="1867525" y="428356"/>
                </a:moveTo>
                <a:cubicBezTo>
                  <a:pt x="1875547" y="428356"/>
                  <a:pt x="1881384" y="432731"/>
                  <a:pt x="1881384" y="440753"/>
                </a:cubicBezTo>
                <a:cubicBezTo>
                  <a:pt x="1881384" y="448046"/>
                  <a:pt x="1875547" y="454610"/>
                  <a:pt x="1867525" y="454610"/>
                </a:cubicBezTo>
                <a:cubicBezTo>
                  <a:pt x="1860232" y="454610"/>
                  <a:pt x="1855126" y="448046"/>
                  <a:pt x="1855126" y="440753"/>
                </a:cubicBezTo>
                <a:cubicBezTo>
                  <a:pt x="1855126" y="432731"/>
                  <a:pt x="1860232" y="428356"/>
                  <a:pt x="1867525" y="428356"/>
                </a:cubicBezTo>
                <a:close/>
                <a:moveTo>
                  <a:pt x="1799085" y="428356"/>
                </a:moveTo>
                <a:cubicBezTo>
                  <a:pt x="1807644" y="428356"/>
                  <a:pt x="1813873" y="434190"/>
                  <a:pt x="1813873" y="440753"/>
                </a:cubicBezTo>
                <a:cubicBezTo>
                  <a:pt x="1813873" y="448046"/>
                  <a:pt x="1807644" y="454610"/>
                  <a:pt x="1799085" y="454610"/>
                </a:cubicBezTo>
                <a:cubicBezTo>
                  <a:pt x="1790521" y="454610"/>
                  <a:pt x="1784298" y="448046"/>
                  <a:pt x="1784298" y="440753"/>
                </a:cubicBezTo>
                <a:cubicBezTo>
                  <a:pt x="1784298" y="434190"/>
                  <a:pt x="1790521" y="428356"/>
                  <a:pt x="1799085" y="428356"/>
                </a:cubicBezTo>
                <a:close/>
                <a:moveTo>
                  <a:pt x="1728260" y="428356"/>
                </a:moveTo>
                <a:cubicBezTo>
                  <a:pt x="1736822" y="428356"/>
                  <a:pt x="1743046" y="434190"/>
                  <a:pt x="1743046" y="440753"/>
                </a:cubicBezTo>
                <a:cubicBezTo>
                  <a:pt x="1743046" y="448046"/>
                  <a:pt x="1736822" y="454610"/>
                  <a:pt x="1728260" y="454610"/>
                </a:cubicBezTo>
                <a:cubicBezTo>
                  <a:pt x="1719694" y="454610"/>
                  <a:pt x="1713469" y="448046"/>
                  <a:pt x="1713469" y="440753"/>
                </a:cubicBezTo>
                <a:cubicBezTo>
                  <a:pt x="1713469" y="434190"/>
                  <a:pt x="1719694" y="428356"/>
                  <a:pt x="1728260" y="428356"/>
                </a:cubicBezTo>
                <a:close/>
                <a:moveTo>
                  <a:pt x="1657426" y="428356"/>
                </a:moveTo>
                <a:cubicBezTo>
                  <a:pt x="1665212" y="428356"/>
                  <a:pt x="1672218" y="434190"/>
                  <a:pt x="1672218" y="440753"/>
                </a:cubicBezTo>
                <a:cubicBezTo>
                  <a:pt x="1672218" y="448046"/>
                  <a:pt x="1665212" y="454610"/>
                  <a:pt x="1657426" y="454610"/>
                </a:cubicBezTo>
                <a:cubicBezTo>
                  <a:pt x="1648870" y="454610"/>
                  <a:pt x="1642647" y="448046"/>
                  <a:pt x="1642647" y="440753"/>
                </a:cubicBezTo>
                <a:cubicBezTo>
                  <a:pt x="1642647" y="434190"/>
                  <a:pt x="1648870" y="428356"/>
                  <a:pt x="1657426" y="428356"/>
                </a:cubicBezTo>
                <a:close/>
                <a:moveTo>
                  <a:pt x="1582294" y="428356"/>
                </a:moveTo>
                <a:cubicBezTo>
                  <a:pt x="1589590" y="428356"/>
                  <a:pt x="1594697" y="434190"/>
                  <a:pt x="1594697" y="440753"/>
                </a:cubicBezTo>
                <a:cubicBezTo>
                  <a:pt x="1594697" y="448046"/>
                  <a:pt x="1589590" y="454610"/>
                  <a:pt x="1582294" y="454610"/>
                </a:cubicBezTo>
                <a:cubicBezTo>
                  <a:pt x="1574274" y="454610"/>
                  <a:pt x="1568438" y="448046"/>
                  <a:pt x="1568438" y="440753"/>
                </a:cubicBezTo>
                <a:cubicBezTo>
                  <a:pt x="1568438" y="434190"/>
                  <a:pt x="1574274" y="428356"/>
                  <a:pt x="1582294" y="428356"/>
                </a:cubicBezTo>
                <a:close/>
                <a:moveTo>
                  <a:pt x="1512195" y="428356"/>
                </a:moveTo>
                <a:cubicBezTo>
                  <a:pt x="1518027" y="428356"/>
                  <a:pt x="1523862" y="434190"/>
                  <a:pt x="1523862" y="440753"/>
                </a:cubicBezTo>
                <a:cubicBezTo>
                  <a:pt x="1523862" y="448046"/>
                  <a:pt x="1518027" y="454610"/>
                  <a:pt x="1512195" y="454610"/>
                </a:cubicBezTo>
                <a:cubicBezTo>
                  <a:pt x="1504171" y="454610"/>
                  <a:pt x="1497610" y="448046"/>
                  <a:pt x="1497610" y="440753"/>
                </a:cubicBezTo>
                <a:cubicBezTo>
                  <a:pt x="1497610" y="434190"/>
                  <a:pt x="1504171" y="428356"/>
                  <a:pt x="1512195" y="428356"/>
                </a:cubicBezTo>
                <a:close/>
                <a:moveTo>
                  <a:pt x="1439171" y="428356"/>
                </a:moveTo>
                <a:cubicBezTo>
                  <a:pt x="1447188" y="428356"/>
                  <a:pt x="1453023" y="434190"/>
                  <a:pt x="1453023" y="440753"/>
                </a:cubicBezTo>
                <a:cubicBezTo>
                  <a:pt x="1453023" y="448046"/>
                  <a:pt x="1447188" y="454610"/>
                  <a:pt x="1439171" y="454610"/>
                </a:cubicBezTo>
                <a:cubicBezTo>
                  <a:pt x="1433336" y="454610"/>
                  <a:pt x="1426771" y="448046"/>
                  <a:pt x="1426771" y="440753"/>
                </a:cubicBezTo>
                <a:cubicBezTo>
                  <a:pt x="1426771" y="434190"/>
                  <a:pt x="1433336" y="428356"/>
                  <a:pt x="1439171" y="428356"/>
                </a:cubicBezTo>
                <a:close/>
                <a:moveTo>
                  <a:pt x="1368344" y="428356"/>
                </a:moveTo>
                <a:cubicBezTo>
                  <a:pt x="1376365" y="428356"/>
                  <a:pt x="1382196" y="434190"/>
                  <a:pt x="1382196" y="440753"/>
                </a:cubicBezTo>
                <a:cubicBezTo>
                  <a:pt x="1382196" y="448046"/>
                  <a:pt x="1376365" y="454610"/>
                  <a:pt x="1368344" y="454610"/>
                </a:cubicBezTo>
                <a:cubicBezTo>
                  <a:pt x="1362508" y="454610"/>
                  <a:pt x="1355948" y="448046"/>
                  <a:pt x="1355948" y="440753"/>
                </a:cubicBezTo>
                <a:cubicBezTo>
                  <a:pt x="1355948" y="434190"/>
                  <a:pt x="1362508" y="428356"/>
                  <a:pt x="1368344" y="428356"/>
                </a:cubicBezTo>
                <a:close/>
                <a:moveTo>
                  <a:pt x="1297515" y="428356"/>
                </a:moveTo>
                <a:cubicBezTo>
                  <a:pt x="1305538" y="428356"/>
                  <a:pt x="1311372" y="434190"/>
                  <a:pt x="1311372" y="440753"/>
                </a:cubicBezTo>
                <a:cubicBezTo>
                  <a:pt x="1311372" y="448046"/>
                  <a:pt x="1305538" y="454610"/>
                  <a:pt x="1297515" y="454610"/>
                </a:cubicBezTo>
                <a:cubicBezTo>
                  <a:pt x="1289495" y="454610"/>
                  <a:pt x="1285118" y="448046"/>
                  <a:pt x="1285118" y="440753"/>
                </a:cubicBezTo>
                <a:cubicBezTo>
                  <a:pt x="1285118" y="434190"/>
                  <a:pt x="1289495" y="428356"/>
                  <a:pt x="1297515" y="428356"/>
                </a:cubicBezTo>
                <a:close/>
                <a:moveTo>
                  <a:pt x="1225703" y="428356"/>
                </a:moveTo>
                <a:cubicBezTo>
                  <a:pt x="1233487" y="428356"/>
                  <a:pt x="1240491" y="434190"/>
                  <a:pt x="1240491" y="440753"/>
                </a:cubicBezTo>
                <a:cubicBezTo>
                  <a:pt x="1240491" y="448046"/>
                  <a:pt x="1233487" y="454610"/>
                  <a:pt x="1225703" y="454610"/>
                </a:cubicBezTo>
                <a:cubicBezTo>
                  <a:pt x="1217156" y="454610"/>
                  <a:pt x="1210925" y="448046"/>
                  <a:pt x="1210925" y="440753"/>
                </a:cubicBezTo>
                <a:cubicBezTo>
                  <a:pt x="1210925" y="434190"/>
                  <a:pt x="1217156" y="428356"/>
                  <a:pt x="1225703" y="428356"/>
                </a:cubicBezTo>
                <a:close/>
                <a:moveTo>
                  <a:pt x="1154886" y="428356"/>
                </a:moveTo>
                <a:cubicBezTo>
                  <a:pt x="1162673" y="428356"/>
                  <a:pt x="1169676" y="434190"/>
                  <a:pt x="1169676" y="440753"/>
                </a:cubicBezTo>
                <a:cubicBezTo>
                  <a:pt x="1169676" y="448046"/>
                  <a:pt x="1162673" y="454610"/>
                  <a:pt x="1154886" y="454610"/>
                </a:cubicBezTo>
                <a:cubicBezTo>
                  <a:pt x="1146323" y="454610"/>
                  <a:pt x="1140096" y="448046"/>
                  <a:pt x="1140096" y="440753"/>
                </a:cubicBezTo>
                <a:cubicBezTo>
                  <a:pt x="1140096" y="434190"/>
                  <a:pt x="1146323" y="428356"/>
                  <a:pt x="1154886" y="428356"/>
                </a:cubicBezTo>
                <a:close/>
                <a:moveTo>
                  <a:pt x="1084056" y="428356"/>
                </a:moveTo>
                <a:cubicBezTo>
                  <a:pt x="1091840" y="428356"/>
                  <a:pt x="1098844" y="434190"/>
                  <a:pt x="1098844" y="440753"/>
                </a:cubicBezTo>
                <a:cubicBezTo>
                  <a:pt x="1098844" y="448046"/>
                  <a:pt x="1091840" y="454610"/>
                  <a:pt x="1084056" y="454610"/>
                </a:cubicBezTo>
                <a:cubicBezTo>
                  <a:pt x="1075492" y="454610"/>
                  <a:pt x="1069267" y="448046"/>
                  <a:pt x="1069267" y="440753"/>
                </a:cubicBezTo>
                <a:cubicBezTo>
                  <a:pt x="1069267" y="434190"/>
                  <a:pt x="1075492" y="428356"/>
                  <a:pt x="1084056" y="428356"/>
                </a:cubicBezTo>
                <a:close/>
                <a:moveTo>
                  <a:pt x="1013015" y="428356"/>
                </a:moveTo>
                <a:cubicBezTo>
                  <a:pt x="1020312" y="428356"/>
                  <a:pt x="1024685" y="434190"/>
                  <a:pt x="1024685" y="440753"/>
                </a:cubicBezTo>
                <a:cubicBezTo>
                  <a:pt x="1024685" y="448046"/>
                  <a:pt x="1020312" y="454610"/>
                  <a:pt x="1013015" y="454610"/>
                </a:cubicBezTo>
                <a:cubicBezTo>
                  <a:pt x="1004998" y="454610"/>
                  <a:pt x="998434" y="448046"/>
                  <a:pt x="998434" y="440753"/>
                </a:cubicBezTo>
                <a:cubicBezTo>
                  <a:pt x="998434" y="434190"/>
                  <a:pt x="1004998" y="428356"/>
                  <a:pt x="1013015" y="428356"/>
                </a:cubicBezTo>
                <a:close/>
                <a:moveTo>
                  <a:pt x="941465" y="428356"/>
                </a:moveTo>
                <a:cubicBezTo>
                  <a:pt x="948030" y="428356"/>
                  <a:pt x="953864" y="434190"/>
                  <a:pt x="953864" y="440753"/>
                </a:cubicBezTo>
                <a:cubicBezTo>
                  <a:pt x="953864" y="448046"/>
                  <a:pt x="948030" y="454610"/>
                  <a:pt x="941465" y="454610"/>
                </a:cubicBezTo>
                <a:cubicBezTo>
                  <a:pt x="934168" y="454610"/>
                  <a:pt x="927611" y="448046"/>
                  <a:pt x="927611" y="440753"/>
                </a:cubicBezTo>
                <a:cubicBezTo>
                  <a:pt x="927611" y="434190"/>
                  <a:pt x="934168" y="428356"/>
                  <a:pt x="941465" y="428356"/>
                </a:cubicBezTo>
                <a:close/>
                <a:moveTo>
                  <a:pt x="870633" y="428356"/>
                </a:moveTo>
                <a:cubicBezTo>
                  <a:pt x="877194" y="428356"/>
                  <a:pt x="883030" y="434190"/>
                  <a:pt x="883030" y="440753"/>
                </a:cubicBezTo>
                <a:cubicBezTo>
                  <a:pt x="883030" y="448046"/>
                  <a:pt x="877194" y="454610"/>
                  <a:pt x="870633" y="454610"/>
                </a:cubicBezTo>
                <a:cubicBezTo>
                  <a:pt x="863341" y="454610"/>
                  <a:pt x="856774" y="448046"/>
                  <a:pt x="856774" y="440753"/>
                </a:cubicBezTo>
                <a:cubicBezTo>
                  <a:pt x="856774" y="434190"/>
                  <a:pt x="863341" y="428356"/>
                  <a:pt x="870633" y="428356"/>
                </a:cubicBezTo>
                <a:close/>
                <a:moveTo>
                  <a:pt x="798344" y="428356"/>
                </a:moveTo>
                <a:cubicBezTo>
                  <a:pt x="806370" y="428356"/>
                  <a:pt x="812196" y="434190"/>
                  <a:pt x="812196" y="440753"/>
                </a:cubicBezTo>
                <a:cubicBezTo>
                  <a:pt x="812196" y="448046"/>
                  <a:pt x="806370" y="454610"/>
                  <a:pt x="798344" y="454610"/>
                </a:cubicBezTo>
                <a:cubicBezTo>
                  <a:pt x="792510" y="454610"/>
                  <a:pt x="785947" y="448046"/>
                  <a:pt x="785947" y="440753"/>
                </a:cubicBezTo>
                <a:cubicBezTo>
                  <a:pt x="785947" y="434190"/>
                  <a:pt x="792510" y="428356"/>
                  <a:pt x="798344" y="428356"/>
                </a:cubicBezTo>
                <a:close/>
                <a:moveTo>
                  <a:pt x="724138" y="428356"/>
                </a:moveTo>
                <a:cubicBezTo>
                  <a:pt x="731434" y="428356"/>
                  <a:pt x="738002" y="434190"/>
                  <a:pt x="738002" y="442212"/>
                </a:cubicBezTo>
                <a:cubicBezTo>
                  <a:pt x="738002" y="448046"/>
                  <a:pt x="731434" y="454610"/>
                  <a:pt x="724138" y="454610"/>
                </a:cubicBezTo>
                <a:cubicBezTo>
                  <a:pt x="717578" y="454610"/>
                  <a:pt x="711747" y="448046"/>
                  <a:pt x="711747" y="442212"/>
                </a:cubicBezTo>
                <a:cubicBezTo>
                  <a:pt x="711747" y="434190"/>
                  <a:pt x="717578" y="428356"/>
                  <a:pt x="724138" y="428356"/>
                </a:cubicBezTo>
                <a:close/>
                <a:moveTo>
                  <a:pt x="653312" y="428356"/>
                </a:moveTo>
                <a:cubicBezTo>
                  <a:pt x="660604" y="428356"/>
                  <a:pt x="667165" y="434190"/>
                  <a:pt x="667165" y="442212"/>
                </a:cubicBezTo>
                <a:cubicBezTo>
                  <a:pt x="667165" y="448046"/>
                  <a:pt x="660604" y="454610"/>
                  <a:pt x="653312" y="454610"/>
                </a:cubicBezTo>
                <a:cubicBezTo>
                  <a:pt x="645288" y="454610"/>
                  <a:pt x="640912" y="448046"/>
                  <a:pt x="640912" y="442212"/>
                </a:cubicBezTo>
                <a:cubicBezTo>
                  <a:pt x="640912" y="434190"/>
                  <a:pt x="645288" y="428356"/>
                  <a:pt x="653312" y="428356"/>
                </a:cubicBezTo>
                <a:close/>
                <a:moveTo>
                  <a:pt x="3796752" y="424982"/>
                </a:moveTo>
                <a:cubicBezTo>
                  <a:pt x="3804774" y="424982"/>
                  <a:pt x="3810608" y="431209"/>
                  <a:pt x="3810608" y="439771"/>
                </a:cubicBezTo>
                <a:cubicBezTo>
                  <a:pt x="3810608" y="447555"/>
                  <a:pt x="3804774" y="454560"/>
                  <a:pt x="3796752" y="454560"/>
                </a:cubicBezTo>
                <a:cubicBezTo>
                  <a:pt x="3790918" y="454560"/>
                  <a:pt x="3784355" y="447555"/>
                  <a:pt x="3784355" y="439771"/>
                </a:cubicBezTo>
                <a:cubicBezTo>
                  <a:pt x="3784355" y="431209"/>
                  <a:pt x="3790918" y="424982"/>
                  <a:pt x="3796752" y="424982"/>
                </a:cubicBezTo>
                <a:close/>
                <a:moveTo>
                  <a:pt x="3725922" y="424982"/>
                </a:moveTo>
                <a:cubicBezTo>
                  <a:pt x="3733944" y="424982"/>
                  <a:pt x="3739778" y="431209"/>
                  <a:pt x="3739778" y="439771"/>
                </a:cubicBezTo>
                <a:cubicBezTo>
                  <a:pt x="3739778" y="447555"/>
                  <a:pt x="3733944" y="454560"/>
                  <a:pt x="3725922" y="454560"/>
                </a:cubicBezTo>
                <a:cubicBezTo>
                  <a:pt x="3719359" y="454560"/>
                  <a:pt x="3713525" y="447555"/>
                  <a:pt x="3713525" y="439771"/>
                </a:cubicBezTo>
                <a:cubicBezTo>
                  <a:pt x="3713525" y="431209"/>
                  <a:pt x="3717900" y="424982"/>
                  <a:pt x="3725922" y="424982"/>
                </a:cubicBezTo>
                <a:close/>
                <a:moveTo>
                  <a:pt x="3655091" y="424982"/>
                </a:moveTo>
                <a:cubicBezTo>
                  <a:pt x="3662384" y="424982"/>
                  <a:pt x="3668947" y="431209"/>
                  <a:pt x="3668947" y="439771"/>
                </a:cubicBezTo>
                <a:cubicBezTo>
                  <a:pt x="3668947" y="447555"/>
                  <a:pt x="3662384" y="454560"/>
                  <a:pt x="3655091" y="454560"/>
                </a:cubicBezTo>
                <a:cubicBezTo>
                  <a:pt x="3647069" y="454560"/>
                  <a:pt x="3642694" y="447555"/>
                  <a:pt x="3642694" y="439771"/>
                </a:cubicBezTo>
                <a:cubicBezTo>
                  <a:pt x="3642694" y="431209"/>
                  <a:pt x="3647069" y="424982"/>
                  <a:pt x="3655091" y="424982"/>
                </a:cubicBezTo>
                <a:close/>
                <a:moveTo>
                  <a:pt x="3583280" y="424982"/>
                </a:moveTo>
                <a:cubicBezTo>
                  <a:pt x="3591064" y="424982"/>
                  <a:pt x="3598069" y="431209"/>
                  <a:pt x="3598069" y="439771"/>
                </a:cubicBezTo>
                <a:cubicBezTo>
                  <a:pt x="3598069" y="447555"/>
                  <a:pt x="3591064" y="454560"/>
                  <a:pt x="3583280" y="454560"/>
                </a:cubicBezTo>
                <a:cubicBezTo>
                  <a:pt x="3574718" y="454560"/>
                  <a:pt x="3568491" y="447555"/>
                  <a:pt x="3568491" y="439771"/>
                </a:cubicBezTo>
                <a:cubicBezTo>
                  <a:pt x="3568491" y="431209"/>
                  <a:pt x="3574718" y="424982"/>
                  <a:pt x="3583280" y="424982"/>
                </a:cubicBezTo>
                <a:close/>
                <a:moveTo>
                  <a:pt x="3512449" y="424982"/>
                </a:moveTo>
                <a:cubicBezTo>
                  <a:pt x="3520232" y="424982"/>
                  <a:pt x="3527237" y="431209"/>
                  <a:pt x="3527237" y="439771"/>
                </a:cubicBezTo>
                <a:cubicBezTo>
                  <a:pt x="3527237" y="447555"/>
                  <a:pt x="3520232" y="454560"/>
                  <a:pt x="3512449" y="454560"/>
                </a:cubicBezTo>
                <a:cubicBezTo>
                  <a:pt x="3503887" y="454560"/>
                  <a:pt x="3497661" y="447555"/>
                  <a:pt x="3497661" y="439771"/>
                </a:cubicBezTo>
                <a:cubicBezTo>
                  <a:pt x="3497661" y="431209"/>
                  <a:pt x="3503887" y="424982"/>
                  <a:pt x="3512449" y="424982"/>
                </a:cubicBezTo>
                <a:close/>
                <a:moveTo>
                  <a:pt x="3440686" y="424982"/>
                </a:moveTo>
                <a:cubicBezTo>
                  <a:pt x="3448708" y="424982"/>
                  <a:pt x="3453083" y="431209"/>
                  <a:pt x="3453083" y="439771"/>
                </a:cubicBezTo>
                <a:cubicBezTo>
                  <a:pt x="3453083" y="447555"/>
                  <a:pt x="3448708" y="454560"/>
                  <a:pt x="3440686" y="454560"/>
                </a:cubicBezTo>
                <a:cubicBezTo>
                  <a:pt x="3433393" y="454560"/>
                  <a:pt x="3426830" y="447555"/>
                  <a:pt x="3426830" y="439771"/>
                </a:cubicBezTo>
                <a:cubicBezTo>
                  <a:pt x="3426830" y="431209"/>
                  <a:pt x="3433393" y="424982"/>
                  <a:pt x="3440686" y="424982"/>
                </a:cubicBezTo>
                <a:close/>
                <a:moveTo>
                  <a:pt x="3369857" y="424982"/>
                </a:moveTo>
                <a:cubicBezTo>
                  <a:pt x="3376420" y="424982"/>
                  <a:pt x="3382254" y="431209"/>
                  <a:pt x="3382254" y="439771"/>
                </a:cubicBezTo>
                <a:cubicBezTo>
                  <a:pt x="3382254" y="447555"/>
                  <a:pt x="3376420" y="454560"/>
                  <a:pt x="3369857" y="454560"/>
                </a:cubicBezTo>
                <a:cubicBezTo>
                  <a:pt x="3362564" y="454560"/>
                  <a:pt x="3356001" y="447555"/>
                  <a:pt x="3356001" y="439771"/>
                </a:cubicBezTo>
                <a:cubicBezTo>
                  <a:pt x="3356001" y="431209"/>
                  <a:pt x="3362564" y="424982"/>
                  <a:pt x="3369857" y="424982"/>
                </a:cubicBezTo>
                <a:close/>
                <a:moveTo>
                  <a:pt x="3299097" y="424982"/>
                </a:moveTo>
                <a:cubicBezTo>
                  <a:pt x="3305656" y="424982"/>
                  <a:pt x="3311491" y="431209"/>
                  <a:pt x="3311491" y="439771"/>
                </a:cubicBezTo>
                <a:cubicBezTo>
                  <a:pt x="3311491" y="447555"/>
                  <a:pt x="3305656" y="454560"/>
                  <a:pt x="3299097" y="454560"/>
                </a:cubicBezTo>
                <a:cubicBezTo>
                  <a:pt x="3291802" y="454560"/>
                  <a:pt x="3285240" y="447555"/>
                  <a:pt x="3285240" y="439771"/>
                </a:cubicBezTo>
                <a:cubicBezTo>
                  <a:pt x="3285240" y="431209"/>
                  <a:pt x="3291802" y="424982"/>
                  <a:pt x="3299097" y="424982"/>
                </a:cubicBezTo>
                <a:close/>
                <a:moveTo>
                  <a:pt x="3226805" y="424982"/>
                </a:moveTo>
                <a:cubicBezTo>
                  <a:pt x="3234825" y="424982"/>
                  <a:pt x="3240664" y="431209"/>
                  <a:pt x="3240664" y="439771"/>
                </a:cubicBezTo>
                <a:cubicBezTo>
                  <a:pt x="3240664" y="447555"/>
                  <a:pt x="3234825" y="454560"/>
                  <a:pt x="3226805" y="454560"/>
                </a:cubicBezTo>
                <a:cubicBezTo>
                  <a:pt x="3220242" y="454560"/>
                  <a:pt x="3214406" y="447555"/>
                  <a:pt x="3214406" y="439771"/>
                </a:cubicBezTo>
                <a:cubicBezTo>
                  <a:pt x="3214406" y="431209"/>
                  <a:pt x="3220242" y="424982"/>
                  <a:pt x="3226805" y="424982"/>
                </a:cubicBezTo>
                <a:close/>
                <a:moveTo>
                  <a:pt x="3152602" y="424982"/>
                </a:moveTo>
                <a:cubicBezTo>
                  <a:pt x="3159895" y="424982"/>
                  <a:pt x="3166460" y="431209"/>
                  <a:pt x="3166460" y="439771"/>
                </a:cubicBezTo>
                <a:cubicBezTo>
                  <a:pt x="3166460" y="447555"/>
                  <a:pt x="3159895" y="454560"/>
                  <a:pt x="3152602" y="454560"/>
                </a:cubicBezTo>
                <a:cubicBezTo>
                  <a:pt x="3146038" y="454560"/>
                  <a:pt x="3140203" y="447555"/>
                  <a:pt x="3140203" y="439771"/>
                </a:cubicBezTo>
                <a:cubicBezTo>
                  <a:pt x="3140203" y="431209"/>
                  <a:pt x="3146038" y="424982"/>
                  <a:pt x="3152602" y="424982"/>
                </a:cubicBezTo>
                <a:close/>
                <a:moveTo>
                  <a:pt x="3081772" y="424982"/>
                </a:moveTo>
                <a:cubicBezTo>
                  <a:pt x="3089064" y="424982"/>
                  <a:pt x="3095624" y="431209"/>
                  <a:pt x="3095624" y="439771"/>
                </a:cubicBezTo>
                <a:cubicBezTo>
                  <a:pt x="3095624" y="447555"/>
                  <a:pt x="3089064" y="454560"/>
                  <a:pt x="3081772" y="454560"/>
                </a:cubicBezTo>
                <a:cubicBezTo>
                  <a:pt x="3073748" y="454560"/>
                  <a:pt x="3069372" y="447555"/>
                  <a:pt x="3069372" y="439771"/>
                </a:cubicBezTo>
                <a:cubicBezTo>
                  <a:pt x="3069372" y="431209"/>
                  <a:pt x="3073748" y="424982"/>
                  <a:pt x="3081772" y="424982"/>
                </a:cubicBezTo>
                <a:close/>
                <a:moveTo>
                  <a:pt x="3013715" y="424982"/>
                </a:moveTo>
                <a:cubicBezTo>
                  <a:pt x="3021305" y="424982"/>
                  <a:pt x="3028135" y="431209"/>
                  <a:pt x="3028135" y="439771"/>
                </a:cubicBezTo>
                <a:cubicBezTo>
                  <a:pt x="3028135" y="447555"/>
                  <a:pt x="3021305" y="454560"/>
                  <a:pt x="3013715" y="454560"/>
                </a:cubicBezTo>
                <a:cubicBezTo>
                  <a:pt x="3005368" y="454560"/>
                  <a:pt x="2998539" y="447555"/>
                  <a:pt x="2998539" y="439771"/>
                </a:cubicBezTo>
                <a:cubicBezTo>
                  <a:pt x="2998539" y="431209"/>
                  <a:pt x="3005368" y="424982"/>
                  <a:pt x="3013715" y="424982"/>
                </a:cubicBezTo>
                <a:close/>
                <a:moveTo>
                  <a:pt x="2942491" y="424982"/>
                </a:moveTo>
                <a:cubicBezTo>
                  <a:pt x="2951052" y="424982"/>
                  <a:pt x="2957286" y="431209"/>
                  <a:pt x="2957286" y="439771"/>
                </a:cubicBezTo>
                <a:cubicBezTo>
                  <a:pt x="2957286" y="447555"/>
                  <a:pt x="2951052" y="454560"/>
                  <a:pt x="2942491" y="454560"/>
                </a:cubicBezTo>
                <a:cubicBezTo>
                  <a:pt x="2934710" y="454560"/>
                  <a:pt x="2927708" y="447555"/>
                  <a:pt x="2927708" y="439771"/>
                </a:cubicBezTo>
                <a:cubicBezTo>
                  <a:pt x="2927708" y="431209"/>
                  <a:pt x="2934710" y="424982"/>
                  <a:pt x="2942491" y="424982"/>
                </a:cubicBezTo>
                <a:close/>
                <a:moveTo>
                  <a:pt x="2868291" y="424982"/>
                </a:moveTo>
                <a:cubicBezTo>
                  <a:pt x="2876858" y="424982"/>
                  <a:pt x="2883085" y="431209"/>
                  <a:pt x="2883085" y="439771"/>
                </a:cubicBezTo>
                <a:cubicBezTo>
                  <a:pt x="2883085" y="447555"/>
                  <a:pt x="2876858" y="454560"/>
                  <a:pt x="2868291" y="454560"/>
                </a:cubicBezTo>
                <a:cubicBezTo>
                  <a:pt x="2860509" y="454560"/>
                  <a:pt x="2853504" y="447555"/>
                  <a:pt x="2853504" y="439771"/>
                </a:cubicBezTo>
                <a:cubicBezTo>
                  <a:pt x="2853504" y="431209"/>
                  <a:pt x="2860509" y="424982"/>
                  <a:pt x="2868291" y="424982"/>
                </a:cubicBezTo>
                <a:close/>
                <a:moveTo>
                  <a:pt x="2796533" y="424982"/>
                </a:moveTo>
                <a:cubicBezTo>
                  <a:pt x="2804555" y="424982"/>
                  <a:pt x="2808932" y="431209"/>
                  <a:pt x="2808932" y="439771"/>
                </a:cubicBezTo>
                <a:cubicBezTo>
                  <a:pt x="2808932" y="447555"/>
                  <a:pt x="2804555" y="454560"/>
                  <a:pt x="2796533" y="454560"/>
                </a:cubicBezTo>
                <a:cubicBezTo>
                  <a:pt x="2789240" y="454560"/>
                  <a:pt x="2782678" y="447555"/>
                  <a:pt x="2782678" y="439771"/>
                </a:cubicBezTo>
                <a:cubicBezTo>
                  <a:pt x="2782678" y="431209"/>
                  <a:pt x="2789240" y="424982"/>
                  <a:pt x="2796533" y="424982"/>
                </a:cubicBezTo>
                <a:close/>
                <a:moveTo>
                  <a:pt x="2725695" y="424982"/>
                </a:moveTo>
                <a:cubicBezTo>
                  <a:pt x="2731532" y="424982"/>
                  <a:pt x="2738097" y="431209"/>
                  <a:pt x="2738097" y="439771"/>
                </a:cubicBezTo>
                <a:cubicBezTo>
                  <a:pt x="2738097" y="447555"/>
                  <a:pt x="2731532" y="454560"/>
                  <a:pt x="2725695" y="454560"/>
                </a:cubicBezTo>
                <a:cubicBezTo>
                  <a:pt x="2717681" y="454560"/>
                  <a:pt x="2711846" y="447555"/>
                  <a:pt x="2711846" y="439771"/>
                </a:cubicBezTo>
                <a:cubicBezTo>
                  <a:pt x="2711846" y="431209"/>
                  <a:pt x="2717681" y="424982"/>
                  <a:pt x="2725695" y="424982"/>
                </a:cubicBezTo>
                <a:close/>
                <a:moveTo>
                  <a:pt x="2654870" y="424982"/>
                </a:moveTo>
                <a:cubicBezTo>
                  <a:pt x="2660705" y="424982"/>
                  <a:pt x="2667270" y="431209"/>
                  <a:pt x="2667270" y="439771"/>
                </a:cubicBezTo>
                <a:cubicBezTo>
                  <a:pt x="2667270" y="447555"/>
                  <a:pt x="2660705" y="454560"/>
                  <a:pt x="2654870" y="454560"/>
                </a:cubicBezTo>
                <a:cubicBezTo>
                  <a:pt x="2646850" y="454560"/>
                  <a:pt x="2641018" y="447555"/>
                  <a:pt x="2641018" y="439771"/>
                </a:cubicBezTo>
                <a:cubicBezTo>
                  <a:pt x="2641018" y="431209"/>
                  <a:pt x="2646850" y="424982"/>
                  <a:pt x="2654870" y="424982"/>
                </a:cubicBezTo>
                <a:close/>
                <a:moveTo>
                  <a:pt x="2582580" y="424982"/>
                </a:moveTo>
                <a:cubicBezTo>
                  <a:pt x="2589875" y="424982"/>
                  <a:pt x="2596437" y="431209"/>
                  <a:pt x="2596437" y="439771"/>
                </a:cubicBezTo>
                <a:cubicBezTo>
                  <a:pt x="2596437" y="447555"/>
                  <a:pt x="2589875" y="454560"/>
                  <a:pt x="2582580" y="454560"/>
                </a:cubicBezTo>
                <a:cubicBezTo>
                  <a:pt x="2576019" y="454560"/>
                  <a:pt x="2570184" y="447555"/>
                  <a:pt x="2570184" y="439771"/>
                </a:cubicBezTo>
                <a:cubicBezTo>
                  <a:pt x="2570184" y="431209"/>
                  <a:pt x="2576019" y="424982"/>
                  <a:pt x="2582580" y="424982"/>
                </a:cubicBezTo>
                <a:close/>
                <a:moveTo>
                  <a:pt x="2511026" y="424982"/>
                </a:moveTo>
                <a:cubicBezTo>
                  <a:pt x="2519047" y="424982"/>
                  <a:pt x="2525610" y="431209"/>
                  <a:pt x="2525610" y="439771"/>
                </a:cubicBezTo>
                <a:cubicBezTo>
                  <a:pt x="2525610" y="447555"/>
                  <a:pt x="2519047" y="454560"/>
                  <a:pt x="2511026" y="454560"/>
                </a:cubicBezTo>
                <a:cubicBezTo>
                  <a:pt x="2503735" y="454560"/>
                  <a:pt x="2499361" y="447555"/>
                  <a:pt x="2499361" y="439771"/>
                </a:cubicBezTo>
                <a:cubicBezTo>
                  <a:pt x="2499361" y="431209"/>
                  <a:pt x="2503735" y="424982"/>
                  <a:pt x="2511026" y="424982"/>
                </a:cubicBezTo>
                <a:close/>
                <a:moveTo>
                  <a:pt x="1799085" y="357525"/>
                </a:moveTo>
                <a:cubicBezTo>
                  <a:pt x="1807647" y="357525"/>
                  <a:pt x="1813873" y="361900"/>
                  <a:pt x="1813873" y="369922"/>
                </a:cubicBezTo>
                <a:cubicBezTo>
                  <a:pt x="1813873" y="377215"/>
                  <a:pt x="1807647" y="383779"/>
                  <a:pt x="1799085" y="383779"/>
                </a:cubicBezTo>
                <a:cubicBezTo>
                  <a:pt x="1790525" y="383779"/>
                  <a:pt x="1784300" y="377215"/>
                  <a:pt x="1784300" y="369922"/>
                </a:cubicBezTo>
                <a:cubicBezTo>
                  <a:pt x="1784300" y="361900"/>
                  <a:pt x="1790525" y="357525"/>
                  <a:pt x="1799085" y="357525"/>
                </a:cubicBezTo>
                <a:close/>
                <a:moveTo>
                  <a:pt x="1728262" y="357525"/>
                </a:moveTo>
                <a:cubicBezTo>
                  <a:pt x="1736825" y="357525"/>
                  <a:pt x="1743049" y="361900"/>
                  <a:pt x="1743049" y="369922"/>
                </a:cubicBezTo>
                <a:cubicBezTo>
                  <a:pt x="1743049" y="377215"/>
                  <a:pt x="1736825" y="383779"/>
                  <a:pt x="1728262" y="383779"/>
                </a:cubicBezTo>
                <a:cubicBezTo>
                  <a:pt x="1719697" y="383779"/>
                  <a:pt x="1713470" y="377215"/>
                  <a:pt x="1713470" y="369922"/>
                </a:cubicBezTo>
                <a:cubicBezTo>
                  <a:pt x="1713470" y="361900"/>
                  <a:pt x="1719697" y="357525"/>
                  <a:pt x="1728262" y="357525"/>
                </a:cubicBezTo>
                <a:close/>
                <a:moveTo>
                  <a:pt x="1657429" y="357525"/>
                </a:moveTo>
                <a:cubicBezTo>
                  <a:pt x="1665215" y="357525"/>
                  <a:pt x="1672220" y="361900"/>
                  <a:pt x="1672220" y="369922"/>
                </a:cubicBezTo>
                <a:cubicBezTo>
                  <a:pt x="1672220" y="377215"/>
                  <a:pt x="1665215" y="383779"/>
                  <a:pt x="1657429" y="383779"/>
                </a:cubicBezTo>
                <a:cubicBezTo>
                  <a:pt x="1648870" y="383779"/>
                  <a:pt x="1642650" y="377215"/>
                  <a:pt x="1642650" y="369922"/>
                </a:cubicBezTo>
                <a:cubicBezTo>
                  <a:pt x="1642650" y="361900"/>
                  <a:pt x="1648870" y="357525"/>
                  <a:pt x="1657429" y="357525"/>
                </a:cubicBezTo>
                <a:close/>
                <a:moveTo>
                  <a:pt x="1582296" y="357525"/>
                </a:moveTo>
                <a:cubicBezTo>
                  <a:pt x="1589593" y="357525"/>
                  <a:pt x="1594704" y="361900"/>
                  <a:pt x="1594704" y="369922"/>
                </a:cubicBezTo>
                <a:cubicBezTo>
                  <a:pt x="1594704" y="377215"/>
                  <a:pt x="1589593" y="383779"/>
                  <a:pt x="1582296" y="383779"/>
                </a:cubicBezTo>
                <a:cubicBezTo>
                  <a:pt x="1574274" y="383779"/>
                  <a:pt x="1568441" y="377215"/>
                  <a:pt x="1568441" y="369922"/>
                </a:cubicBezTo>
                <a:cubicBezTo>
                  <a:pt x="1568441" y="361900"/>
                  <a:pt x="1574274" y="357525"/>
                  <a:pt x="1582296" y="357525"/>
                </a:cubicBezTo>
                <a:close/>
                <a:moveTo>
                  <a:pt x="1512195" y="357525"/>
                </a:moveTo>
                <a:cubicBezTo>
                  <a:pt x="1518030" y="357525"/>
                  <a:pt x="1523863" y="361900"/>
                  <a:pt x="1523863" y="369922"/>
                </a:cubicBezTo>
                <a:cubicBezTo>
                  <a:pt x="1523863" y="377215"/>
                  <a:pt x="1518030" y="383779"/>
                  <a:pt x="1512195" y="383779"/>
                </a:cubicBezTo>
                <a:cubicBezTo>
                  <a:pt x="1504171" y="383779"/>
                  <a:pt x="1497612" y="377215"/>
                  <a:pt x="1497612" y="369922"/>
                </a:cubicBezTo>
                <a:cubicBezTo>
                  <a:pt x="1497612" y="361900"/>
                  <a:pt x="1504171" y="357525"/>
                  <a:pt x="1512195" y="357525"/>
                </a:cubicBezTo>
                <a:close/>
                <a:moveTo>
                  <a:pt x="1439171" y="357525"/>
                </a:moveTo>
                <a:cubicBezTo>
                  <a:pt x="1447188" y="357525"/>
                  <a:pt x="1453023" y="361900"/>
                  <a:pt x="1453023" y="369922"/>
                </a:cubicBezTo>
                <a:cubicBezTo>
                  <a:pt x="1453023" y="377215"/>
                  <a:pt x="1447188" y="383779"/>
                  <a:pt x="1439171" y="383779"/>
                </a:cubicBezTo>
                <a:cubicBezTo>
                  <a:pt x="1433336" y="383779"/>
                  <a:pt x="1426774" y="377215"/>
                  <a:pt x="1426774" y="369922"/>
                </a:cubicBezTo>
                <a:cubicBezTo>
                  <a:pt x="1426774" y="361900"/>
                  <a:pt x="1433336" y="357525"/>
                  <a:pt x="1439171" y="357525"/>
                </a:cubicBezTo>
                <a:close/>
                <a:moveTo>
                  <a:pt x="1368347" y="357525"/>
                </a:moveTo>
                <a:cubicBezTo>
                  <a:pt x="1376368" y="357525"/>
                  <a:pt x="1382199" y="361900"/>
                  <a:pt x="1382199" y="369922"/>
                </a:cubicBezTo>
                <a:cubicBezTo>
                  <a:pt x="1382199" y="377215"/>
                  <a:pt x="1376368" y="383779"/>
                  <a:pt x="1368347" y="383779"/>
                </a:cubicBezTo>
                <a:cubicBezTo>
                  <a:pt x="1362508" y="383779"/>
                  <a:pt x="1355949" y="377215"/>
                  <a:pt x="1355949" y="369922"/>
                </a:cubicBezTo>
                <a:cubicBezTo>
                  <a:pt x="1355949" y="361900"/>
                  <a:pt x="1362508" y="357525"/>
                  <a:pt x="1368347" y="357525"/>
                </a:cubicBezTo>
                <a:close/>
                <a:moveTo>
                  <a:pt x="1297518" y="357525"/>
                </a:moveTo>
                <a:cubicBezTo>
                  <a:pt x="1305540" y="357525"/>
                  <a:pt x="1311374" y="361900"/>
                  <a:pt x="1311374" y="369922"/>
                </a:cubicBezTo>
                <a:cubicBezTo>
                  <a:pt x="1311374" y="377215"/>
                  <a:pt x="1305540" y="383779"/>
                  <a:pt x="1297518" y="383779"/>
                </a:cubicBezTo>
                <a:cubicBezTo>
                  <a:pt x="1289495" y="383779"/>
                  <a:pt x="1285121" y="377215"/>
                  <a:pt x="1285121" y="369922"/>
                </a:cubicBezTo>
                <a:cubicBezTo>
                  <a:pt x="1285121" y="361900"/>
                  <a:pt x="1289495" y="357525"/>
                  <a:pt x="1297518" y="357525"/>
                </a:cubicBezTo>
                <a:close/>
                <a:moveTo>
                  <a:pt x="1225703" y="357525"/>
                </a:moveTo>
                <a:cubicBezTo>
                  <a:pt x="1233487" y="357525"/>
                  <a:pt x="1240493" y="363359"/>
                  <a:pt x="1240493" y="369922"/>
                </a:cubicBezTo>
                <a:cubicBezTo>
                  <a:pt x="1240493" y="377215"/>
                  <a:pt x="1233487" y="383779"/>
                  <a:pt x="1225703" y="383779"/>
                </a:cubicBezTo>
                <a:cubicBezTo>
                  <a:pt x="1217156" y="383779"/>
                  <a:pt x="1210926" y="377215"/>
                  <a:pt x="1210926" y="369922"/>
                </a:cubicBezTo>
                <a:cubicBezTo>
                  <a:pt x="1210926" y="363359"/>
                  <a:pt x="1217156" y="357525"/>
                  <a:pt x="1225703" y="357525"/>
                </a:cubicBezTo>
                <a:close/>
                <a:moveTo>
                  <a:pt x="1154890" y="357525"/>
                </a:moveTo>
                <a:cubicBezTo>
                  <a:pt x="1162673" y="357525"/>
                  <a:pt x="1169676" y="363359"/>
                  <a:pt x="1169676" y="369922"/>
                </a:cubicBezTo>
                <a:cubicBezTo>
                  <a:pt x="1169676" y="377215"/>
                  <a:pt x="1162673" y="383779"/>
                  <a:pt x="1154890" y="383779"/>
                </a:cubicBezTo>
                <a:cubicBezTo>
                  <a:pt x="1146325" y="383779"/>
                  <a:pt x="1140096" y="377215"/>
                  <a:pt x="1140096" y="369922"/>
                </a:cubicBezTo>
                <a:cubicBezTo>
                  <a:pt x="1140096" y="363359"/>
                  <a:pt x="1146325" y="357525"/>
                  <a:pt x="1154890" y="357525"/>
                </a:cubicBezTo>
                <a:close/>
                <a:moveTo>
                  <a:pt x="1084059" y="357525"/>
                </a:moveTo>
                <a:cubicBezTo>
                  <a:pt x="1091842" y="357525"/>
                  <a:pt x="1098844" y="363359"/>
                  <a:pt x="1098844" y="369922"/>
                </a:cubicBezTo>
                <a:cubicBezTo>
                  <a:pt x="1098844" y="377215"/>
                  <a:pt x="1091842" y="383779"/>
                  <a:pt x="1084059" y="383779"/>
                </a:cubicBezTo>
                <a:cubicBezTo>
                  <a:pt x="1075492" y="383779"/>
                  <a:pt x="1069268" y="377215"/>
                  <a:pt x="1069268" y="369922"/>
                </a:cubicBezTo>
                <a:cubicBezTo>
                  <a:pt x="1069268" y="363359"/>
                  <a:pt x="1075492" y="357525"/>
                  <a:pt x="1084059" y="357525"/>
                </a:cubicBezTo>
                <a:close/>
                <a:moveTo>
                  <a:pt x="1013015" y="357525"/>
                </a:moveTo>
                <a:cubicBezTo>
                  <a:pt x="1020312" y="357525"/>
                  <a:pt x="1024685" y="363359"/>
                  <a:pt x="1024685" y="369922"/>
                </a:cubicBezTo>
                <a:cubicBezTo>
                  <a:pt x="1024685" y="377215"/>
                  <a:pt x="1020312" y="383779"/>
                  <a:pt x="1013015" y="383779"/>
                </a:cubicBezTo>
                <a:cubicBezTo>
                  <a:pt x="1005003" y="383779"/>
                  <a:pt x="998434" y="377215"/>
                  <a:pt x="998434" y="369922"/>
                </a:cubicBezTo>
                <a:cubicBezTo>
                  <a:pt x="998434" y="363359"/>
                  <a:pt x="1005003" y="357525"/>
                  <a:pt x="1013015" y="357525"/>
                </a:cubicBezTo>
                <a:close/>
                <a:moveTo>
                  <a:pt x="941465" y="357525"/>
                </a:moveTo>
                <a:cubicBezTo>
                  <a:pt x="948030" y="357525"/>
                  <a:pt x="953864" y="363359"/>
                  <a:pt x="953864" y="369922"/>
                </a:cubicBezTo>
                <a:cubicBezTo>
                  <a:pt x="953864" y="377215"/>
                  <a:pt x="948030" y="383779"/>
                  <a:pt x="941465" y="383779"/>
                </a:cubicBezTo>
                <a:cubicBezTo>
                  <a:pt x="934173" y="383779"/>
                  <a:pt x="927611" y="377215"/>
                  <a:pt x="927611" y="369922"/>
                </a:cubicBezTo>
                <a:cubicBezTo>
                  <a:pt x="927611" y="363359"/>
                  <a:pt x="934173" y="357525"/>
                  <a:pt x="941465" y="357525"/>
                </a:cubicBezTo>
                <a:close/>
                <a:moveTo>
                  <a:pt x="870633" y="357525"/>
                </a:moveTo>
                <a:cubicBezTo>
                  <a:pt x="877194" y="357525"/>
                  <a:pt x="883034" y="363359"/>
                  <a:pt x="883034" y="369922"/>
                </a:cubicBezTo>
                <a:cubicBezTo>
                  <a:pt x="883034" y="377215"/>
                  <a:pt x="877194" y="383779"/>
                  <a:pt x="870633" y="383779"/>
                </a:cubicBezTo>
                <a:cubicBezTo>
                  <a:pt x="863344" y="383779"/>
                  <a:pt x="856777" y="377215"/>
                  <a:pt x="856777" y="369922"/>
                </a:cubicBezTo>
                <a:cubicBezTo>
                  <a:pt x="856777" y="363359"/>
                  <a:pt x="863344" y="357525"/>
                  <a:pt x="870633" y="357525"/>
                </a:cubicBezTo>
                <a:close/>
                <a:moveTo>
                  <a:pt x="798346" y="357525"/>
                </a:moveTo>
                <a:cubicBezTo>
                  <a:pt x="806370" y="357525"/>
                  <a:pt x="812203" y="363359"/>
                  <a:pt x="812203" y="369922"/>
                </a:cubicBezTo>
                <a:cubicBezTo>
                  <a:pt x="812203" y="377215"/>
                  <a:pt x="806370" y="383779"/>
                  <a:pt x="798346" y="383779"/>
                </a:cubicBezTo>
                <a:cubicBezTo>
                  <a:pt x="792510" y="383779"/>
                  <a:pt x="785947" y="377215"/>
                  <a:pt x="785947" y="369922"/>
                </a:cubicBezTo>
                <a:cubicBezTo>
                  <a:pt x="785947" y="363359"/>
                  <a:pt x="792510" y="357525"/>
                  <a:pt x="798346" y="357525"/>
                </a:cubicBezTo>
                <a:close/>
                <a:moveTo>
                  <a:pt x="3654110" y="354153"/>
                </a:moveTo>
                <a:cubicBezTo>
                  <a:pt x="3661893" y="354153"/>
                  <a:pt x="3668898" y="360716"/>
                  <a:pt x="3668898" y="368738"/>
                </a:cubicBezTo>
                <a:cubicBezTo>
                  <a:pt x="3668898" y="376031"/>
                  <a:pt x="3661893" y="380407"/>
                  <a:pt x="3654110" y="380407"/>
                </a:cubicBezTo>
                <a:cubicBezTo>
                  <a:pt x="3645548" y="380407"/>
                  <a:pt x="3639322" y="376031"/>
                  <a:pt x="3639322" y="368738"/>
                </a:cubicBezTo>
                <a:cubicBezTo>
                  <a:pt x="3639322" y="360716"/>
                  <a:pt x="3645548" y="354153"/>
                  <a:pt x="3654110" y="354153"/>
                </a:cubicBezTo>
                <a:close/>
                <a:moveTo>
                  <a:pt x="3583280" y="354153"/>
                </a:moveTo>
                <a:cubicBezTo>
                  <a:pt x="3591064" y="354153"/>
                  <a:pt x="3598069" y="360716"/>
                  <a:pt x="3598069" y="368738"/>
                </a:cubicBezTo>
                <a:cubicBezTo>
                  <a:pt x="3598069" y="376031"/>
                  <a:pt x="3591064" y="380407"/>
                  <a:pt x="3583280" y="380407"/>
                </a:cubicBezTo>
                <a:cubicBezTo>
                  <a:pt x="3574718" y="380407"/>
                  <a:pt x="3568491" y="376031"/>
                  <a:pt x="3568491" y="368738"/>
                </a:cubicBezTo>
                <a:cubicBezTo>
                  <a:pt x="3568491" y="360716"/>
                  <a:pt x="3574718" y="354153"/>
                  <a:pt x="3583280" y="354153"/>
                </a:cubicBezTo>
                <a:close/>
                <a:moveTo>
                  <a:pt x="3512449" y="354153"/>
                </a:moveTo>
                <a:cubicBezTo>
                  <a:pt x="3520232" y="354153"/>
                  <a:pt x="3527237" y="360983"/>
                  <a:pt x="3527237" y="369330"/>
                </a:cubicBezTo>
                <a:cubicBezTo>
                  <a:pt x="3527237" y="376919"/>
                  <a:pt x="3520232" y="383749"/>
                  <a:pt x="3512449" y="383749"/>
                </a:cubicBezTo>
                <a:cubicBezTo>
                  <a:pt x="3503887" y="383749"/>
                  <a:pt x="3497661" y="376919"/>
                  <a:pt x="3497661" y="369330"/>
                </a:cubicBezTo>
                <a:cubicBezTo>
                  <a:pt x="3497661" y="360983"/>
                  <a:pt x="3503887" y="354153"/>
                  <a:pt x="3512449" y="354153"/>
                </a:cubicBezTo>
                <a:close/>
                <a:moveTo>
                  <a:pt x="3440686" y="354153"/>
                </a:moveTo>
                <a:cubicBezTo>
                  <a:pt x="3448708" y="354153"/>
                  <a:pt x="3453083" y="360983"/>
                  <a:pt x="3453083" y="369330"/>
                </a:cubicBezTo>
                <a:cubicBezTo>
                  <a:pt x="3453083" y="376919"/>
                  <a:pt x="3448708" y="383749"/>
                  <a:pt x="3440686" y="383749"/>
                </a:cubicBezTo>
                <a:cubicBezTo>
                  <a:pt x="3433393" y="383749"/>
                  <a:pt x="3426830" y="376919"/>
                  <a:pt x="3426830" y="369330"/>
                </a:cubicBezTo>
                <a:cubicBezTo>
                  <a:pt x="3426830" y="360983"/>
                  <a:pt x="3433393" y="354153"/>
                  <a:pt x="3440686" y="354153"/>
                </a:cubicBezTo>
                <a:close/>
                <a:moveTo>
                  <a:pt x="3369857" y="354153"/>
                </a:moveTo>
                <a:cubicBezTo>
                  <a:pt x="3376420" y="354153"/>
                  <a:pt x="3382254" y="360983"/>
                  <a:pt x="3382254" y="369330"/>
                </a:cubicBezTo>
                <a:cubicBezTo>
                  <a:pt x="3382254" y="376919"/>
                  <a:pt x="3376420" y="383749"/>
                  <a:pt x="3369857" y="383749"/>
                </a:cubicBezTo>
                <a:cubicBezTo>
                  <a:pt x="3362564" y="383749"/>
                  <a:pt x="3356001" y="376919"/>
                  <a:pt x="3356001" y="369330"/>
                </a:cubicBezTo>
                <a:cubicBezTo>
                  <a:pt x="3356001" y="360983"/>
                  <a:pt x="3362564" y="354153"/>
                  <a:pt x="3369857" y="354153"/>
                </a:cubicBezTo>
                <a:close/>
                <a:moveTo>
                  <a:pt x="3299097" y="354153"/>
                </a:moveTo>
                <a:cubicBezTo>
                  <a:pt x="3305662" y="354153"/>
                  <a:pt x="3311496" y="360983"/>
                  <a:pt x="3311496" y="369330"/>
                </a:cubicBezTo>
                <a:cubicBezTo>
                  <a:pt x="3311496" y="376919"/>
                  <a:pt x="3305662" y="383749"/>
                  <a:pt x="3299097" y="383749"/>
                </a:cubicBezTo>
                <a:cubicBezTo>
                  <a:pt x="3291804" y="383749"/>
                  <a:pt x="3285242" y="376919"/>
                  <a:pt x="3285242" y="369330"/>
                </a:cubicBezTo>
                <a:cubicBezTo>
                  <a:pt x="3285242" y="360983"/>
                  <a:pt x="3291804" y="354153"/>
                  <a:pt x="3299097" y="354153"/>
                </a:cubicBezTo>
                <a:close/>
                <a:moveTo>
                  <a:pt x="3226808" y="354153"/>
                </a:moveTo>
                <a:cubicBezTo>
                  <a:pt x="3234828" y="354153"/>
                  <a:pt x="3240664" y="360983"/>
                  <a:pt x="3240664" y="369330"/>
                </a:cubicBezTo>
                <a:cubicBezTo>
                  <a:pt x="3240664" y="376919"/>
                  <a:pt x="3234828" y="383749"/>
                  <a:pt x="3226808" y="383749"/>
                </a:cubicBezTo>
                <a:cubicBezTo>
                  <a:pt x="3220245" y="383749"/>
                  <a:pt x="3214410" y="376919"/>
                  <a:pt x="3214410" y="369330"/>
                </a:cubicBezTo>
                <a:cubicBezTo>
                  <a:pt x="3214410" y="360983"/>
                  <a:pt x="3220245" y="354153"/>
                  <a:pt x="3226808" y="354153"/>
                </a:cubicBezTo>
                <a:close/>
                <a:moveTo>
                  <a:pt x="3152605" y="354153"/>
                </a:moveTo>
                <a:cubicBezTo>
                  <a:pt x="3159898" y="354153"/>
                  <a:pt x="3166462" y="360983"/>
                  <a:pt x="3166462" y="369330"/>
                </a:cubicBezTo>
                <a:cubicBezTo>
                  <a:pt x="3166462" y="376919"/>
                  <a:pt x="3159898" y="383749"/>
                  <a:pt x="3152605" y="383749"/>
                </a:cubicBezTo>
                <a:cubicBezTo>
                  <a:pt x="3146040" y="383749"/>
                  <a:pt x="3140206" y="376919"/>
                  <a:pt x="3140206" y="369330"/>
                </a:cubicBezTo>
                <a:cubicBezTo>
                  <a:pt x="3140206" y="360983"/>
                  <a:pt x="3146040" y="354153"/>
                  <a:pt x="3152605" y="354153"/>
                </a:cubicBezTo>
                <a:close/>
                <a:moveTo>
                  <a:pt x="3081774" y="354153"/>
                </a:moveTo>
                <a:cubicBezTo>
                  <a:pt x="3089066" y="354153"/>
                  <a:pt x="3095627" y="360983"/>
                  <a:pt x="3095627" y="369330"/>
                </a:cubicBezTo>
                <a:cubicBezTo>
                  <a:pt x="3095627" y="376919"/>
                  <a:pt x="3089066" y="383749"/>
                  <a:pt x="3081774" y="383749"/>
                </a:cubicBezTo>
                <a:cubicBezTo>
                  <a:pt x="3073750" y="383749"/>
                  <a:pt x="3069375" y="376919"/>
                  <a:pt x="3069375" y="369330"/>
                </a:cubicBezTo>
                <a:cubicBezTo>
                  <a:pt x="3069375" y="360983"/>
                  <a:pt x="3073750" y="354153"/>
                  <a:pt x="3081774" y="354153"/>
                </a:cubicBezTo>
                <a:close/>
                <a:moveTo>
                  <a:pt x="3013715" y="354153"/>
                </a:moveTo>
                <a:cubicBezTo>
                  <a:pt x="3021307" y="354153"/>
                  <a:pt x="3028135" y="360983"/>
                  <a:pt x="3028135" y="369330"/>
                </a:cubicBezTo>
                <a:cubicBezTo>
                  <a:pt x="3028135" y="376919"/>
                  <a:pt x="3021307" y="383749"/>
                  <a:pt x="3013715" y="383749"/>
                </a:cubicBezTo>
                <a:cubicBezTo>
                  <a:pt x="3005368" y="383749"/>
                  <a:pt x="2998539" y="376919"/>
                  <a:pt x="2998539" y="369330"/>
                </a:cubicBezTo>
                <a:cubicBezTo>
                  <a:pt x="2998539" y="360983"/>
                  <a:pt x="3005368" y="354153"/>
                  <a:pt x="3013715" y="354153"/>
                </a:cubicBezTo>
                <a:close/>
                <a:moveTo>
                  <a:pt x="2942494" y="354153"/>
                </a:moveTo>
                <a:cubicBezTo>
                  <a:pt x="2951055" y="354153"/>
                  <a:pt x="2957288" y="360983"/>
                  <a:pt x="2957288" y="369330"/>
                </a:cubicBezTo>
                <a:cubicBezTo>
                  <a:pt x="2957288" y="376919"/>
                  <a:pt x="2951055" y="383749"/>
                  <a:pt x="2942494" y="383749"/>
                </a:cubicBezTo>
                <a:cubicBezTo>
                  <a:pt x="2934713" y="383749"/>
                  <a:pt x="2927708" y="376919"/>
                  <a:pt x="2927708" y="369330"/>
                </a:cubicBezTo>
                <a:cubicBezTo>
                  <a:pt x="2927708" y="360983"/>
                  <a:pt x="2934713" y="354153"/>
                  <a:pt x="2942494" y="354153"/>
                </a:cubicBezTo>
                <a:close/>
                <a:moveTo>
                  <a:pt x="2868293" y="354153"/>
                </a:moveTo>
                <a:cubicBezTo>
                  <a:pt x="2876858" y="354153"/>
                  <a:pt x="2883085" y="360983"/>
                  <a:pt x="2883085" y="369330"/>
                </a:cubicBezTo>
                <a:cubicBezTo>
                  <a:pt x="2883085" y="376919"/>
                  <a:pt x="2876858" y="383749"/>
                  <a:pt x="2868293" y="383749"/>
                </a:cubicBezTo>
                <a:cubicBezTo>
                  <a:pt x="2860512" y="383749"/>
                  <a:pt x="2853504" y="376919"/>
                  <a:pt x="2853504" y="369330"/>
                </a:cubicBezTo>
                <a:cubicBezTo>
                  <a:pt x="2853504" y="360983"/>
                  <a:pt x="2860512" y="354153"/>
                  <a:pt x="2868293" y="354153"/>
                </a:cubicBezTo>
                <a:close/>
                <a:moveTo>
                  <a:pt x="2796535" y="354153"/>
                </a:moveTo>
                <a:cubicBezTo>
                  <a:pt x="2804558" y="354153"/>
                  <a:pt x="2808932" y="360983"/>
                  <a:pt x="2808932" y="369330"/>
                </a:cubicBezTo>
                <a:cubicBezTo>
                  <a:pt x="2808932" y="376919"/>
                  <a:pt x="2804558" y="383749"/>
                  <a:pt x="2796535" y="383749"/>
                </a:cubicBezTo>
                <a:cubicBezTo>
                  <a:pt x="2789243" y="383749"/>
                  <a:pt x="2782678" y="376919"/>
                  <a:pt x="2782678" y="369330"/>
                </a:cubicBezTo>
                <a:cubicBezTo>
                  <a:pt x="2782678" y="360983"/>
                  <a:pt x="2789243" y="354153"/>
                  <a:pt x="2796535" y="354153"/>
                </a:cubicBezTo>
                <a:close/>
                <a:moveTo>
                  <a:pt x="2725695" y="354153"/>
                </a:moveTo>
                <a:cubicBezTo>
                  <a:pt x="2731532" y="354153"/>
                  <a:pt x="2738100" y="360983"/>
                  <a:pt x="2738100" y="369330"/>
                </a:cubicBezTo>
                <a:cubicBezTo>
                  <a:pt x="2738100" y="376919"/>
                  <a:pt x="2731532" y="383749"/>
                  <a:pt x="2725695" y="383749"/>
                </a:cubicBezTo>
                <a:cubicBezTo>
                  <a:pt x="2717681" y="383749"/>
                  <a:pt x="2711846" y="376919"/>
                  <a:pt x="2711846" y="369330"/>
                </a:cubicBezTo>
                <a:cubicBezTo>
                  <a:pt x="2711846" y="360983"/>
                  <a:pt x="2717681" y="354153"/>
                  <a:pt x="2725695" y="354153"/>
                </a:cubicBezTo>
                <a:close/>
                <a:moveTo>
                  <a:pt x="2653415" y="354153"/>
                </a:moveTo>
                <a:cubicBezTo>
                  <a:pt x="2660705" y="354153"/>
                  <a:pt x="2667270" y="360983"/>
                  <a:pt x="2667270" y="369330"/>
                </a:cubicBezTo>
                <a:cubicBezTo>
                  <a:pt x="2667270" y="376919"/>
                  <a:pt x="2660705" y="383749"/>
                  <a:pt x="2653415" y="383749"/>
                </a:cubicBezTo>
                <a:cubicBezTo>
                  <a:pt x="2646857" y="383749"/>
                  <a:pt x="2641021" y="376919"/>
                  <a:pt x="2641021" y="369330"/>
                </a:cubicBezTo>
                <a:cubicBezTo>
                  <a:pt x="2641021" y="360983"/>
                  <a:pt x="2646857" y="354153"/>
                  <a:pt x="2653415" y="354153"/>
                </a:cubicBezTo>
                <a:close/>
                <a:moveTo>
                  <a:pt x="2582583" y="354153"/>
                </a:moveTo>
                <a:cubicBezTo>
                  <a:pt x="2589875" y="354153"/>
                  <a:pt x="2596439" y="360983"/>
                  <a:pt x="2596439" y="369330"/>
                </a:cubicBezTo>
                <a:cubicBezTo>
                  <a:pt x="2596439" y="376919"/>
                  <a:pt x="2589875" y="383749"/>
                  <a:pt x="2582583" y="383749"/>
                </a:cubicBezTo>
                <a:cubicBezTo>
                  <a:pt x="2576019" y="383749"/>
                  <a:pt x="2570184" y="376919"/>
                  <a:pt x="2570184" y="369330"/>
                </a:cubicBezTo>
                <a:cubicBezTo>
                  <a:pt x="2570184" y="360983"/>
                  <a:pt x="2576019" y="354153"/>
                  <a:pt x="2582583" y="354153"/>
                </a:cubicBezTo>
                <a:close/>
                <a:moveTo>
                  <a:pt x="2511029" y="354153"/>
                </a:moveTo>
                <a:cubicBezTo>
                  <a:pt x="2519050" y="354153"/>
                  <a:pt x="2525613" y="360983"/>
                  <a:pt x="2525613" y="369330"/>
                </a:cubicBezTo>
                <a:cubicBezTo>
                  <a:pt x="2525613" y="376919"/>
                  <a:pt x="2519050" y="383749"/>
                  <a:pt x="2511029" y="383749"/>
                </a:cubicBezTo>
                <a:cubicBezTo>
                  <a:pt x="2503737" y="383749"/>
                  <a:pt x="2499361" y="376919"/>
                  <a:pt x="2499361" y="369330"/>
                </a:cubicBezTo>
                <a:cubicBezTo>
                  <a:pt x="2499361" y="360983"/>
                  <a:pt x="2503737" y="354153"/>
                  <a:pt x="2511029" y="354153"/>
                </a:cubicBezTo>
                <a:close/>
                <a:moveTo>
                  <a:pt x="2439946" y="354153"/>
                </a:moveTo>
                <a:cubicBezTo>
                  <a:pt x="2448505" y="354153"/>
                  <a:pt x="2454732" y="360983"/>
                  <a:pt x="2454732" y="369330"/>
                </a:cubicBezTo>
                <a:cubicBezTo>
                  <a:pt x="2454732" y="376919"/>
                  <a:pt x="2448505" y="383749"/>
                  <a:pt x="2439946" y="383749"/>
                </a:cubicBezTo>
                <a:cubicBezTo>
                  <a:pt x="2432160" y="383749"/>
                  <a:pt x="2425156" y="376919"/>
                  <a:pt x="2425156" y="369330"/>
                </a:cubicBezTo>
                <a:cubicBezTo>
                  <a:pt x="2425156" y="360983"/>
                  <a:pt x="2432160" y="354153"/>
                  <a:pt x="2439946" y="354153"/>
                </a:cubicBezTo>
                <a:close/>
                <a:moveTo>
                  <a:pt x="2369110" y="354153"/>
                </a:moveTo>
                <a:cubicBezTo>
                  <a:pt x="2377672" y="354153"/>
                  <a:pt x="2383899" y="360983"/>
                  <a:pt x="2383899" y="369330"/>
                </a:cubicBezTo>
                <a:cubicBezTo>
                  <a:pt x="2383899" y="376919"/>
                  <a:pt x="2377672" y="383749"/>
                  <a:pt x="2369110" y="383749"/>
                </a:cubicBezTo>
                <a:cubicBezTo>
                  <a:pt x="2361327" y="383749"/>
                  <a:pt x="2354319" y="376919"/>
                  <a:pt x="2354319" y="369330"/>
                </a:cubicBezTo>
                <a:cubicBezTo>
                  <a:pt x="2354319" y="360983"/>
                  <a:pt x="2361327" y="354153"/>
                  <a:pt x="2369110" y="354153"/>
                </a:cubicBezTo>
                <a:close/>
                <a:moveTo>
                  <a:pt x="2298280" y="354153"/>
                </a:moveTo>
                <a:cubicBezTo>
                  <a:pt x="2306842" y="354153"/>
                  <a:pt x="2313068" y="360983"/>
                  <a:pt x="2313068" y="369330"/>
                </a:cubicBezTo>
                <a:cubicBezTo>
                  <a:pt x="2313068" y="376919"/>
                  <a:pt x="2306842" y="383749"/>
                  <a:pt x="2298280" y="383749"/>
                </a:cubicBezTo>
                <a:cubicBezTo>
                  <a:pt x="2290497" y="383749"/>
                  <a:pt x="2283490" y="376919"/>
                  <a:pt x="2283490" y="369330"/>
                </a:cubicBezTo>
                <a:cubicBezTo>
                  <a:pt x="2283490" y="360983"/>
                  <a:pt x="2290497" y="354153"/>
                  <a:pt x="2298280" y="354153"/>
                </a:cubicBezTo>
                <a:close/>
                <a:moveTo>
                  <a:pt x="2226517" y="354153"/>
                </a:moveTo>
                <a:cubicBezTo>
                  <a:pt x="2234538" y="354153"/>
                  <a:pt x="2238914" y="360983"/>
                  <a:pt x="2238914" y="369330"/>
                </a:cubicBezTo>
                <a:cubicBezTo>
                  <a:pt x="2238914" y="376919"/>
                  <a:pt x="2234538" y="383749"/>
                  <a:pt x="2226517" y="383749"/>
                </a:cubicBezTo>
                <a:cubicBezTo>
                  <a:pt x="2218495" y="383749"/>
                  <a:pt x="2212658" y="376919"/>
                  <a:pt x="2212658" y="369330"/>
                </a:cubicBezTo>
                <a:cubicBezTo>
                  <a:pt x="2212658" y="360983"/>
                  <a:pt x="2218495" y="354153"/>
                  <a:pt x="2226517" y="354153"/>
                </a:cubicBezTo>
                <a:close/>
                <a:moveTo>
                  <a:pt x="2155683" y="354153"/>
                </a:moveTo>
                <a:cubicBezTo>
                  <a:pt x="2161519" y="354153"/>
                  <a:pt x="2168081" y="360983"/>
                  <a:pt x="2168081" y="369330"/>
                </a:cubicBezTo>
                <a:cubicBezTo>
                  <a:pt x="2168081" y="376919"/>
                  <a:pt x="2161519" y="383749"/>
                  <a:pt x="2155683" y="383749"/>
                </a:cubicBezTo>
                <a:cubicBezTo>
                  <a:pt x="2147663" y="383749"/>
                  <a:pt x="2141827" y="376919"/>
                  <a:pt x="2141827" y="369330"/>
                </a:cubicBezTo>
                <a:cubicBezTo>
                  <a:pt x="2141827" y="360983"/>
                  <a:pt x="2147663" y="354153"/>
                  <a:pt x="2155683" y="354153"/>
                </a:cubicBezTo>
                <a:close/>
                <a:moveTo>
                  <a:pt x="2084849" y="354153"/>
                </a:moveTo>
                <a:cubicBezTo>
                  <a:pt x="2090683" y="354153"/>
                  <a:pt x="2097248" y="360983"/>
                  <a:pt x="2097248" y="369330"/>
                </a:cubicBezTo>
                <a:cubicBezTo>
                  <a:pt x="2097248" y="376919"/>
                  <a:pt x="2090683" y="383749"/>
                  <a:pt x="2084849" y="383749"/>
                </a:cubicBezTo>
                <a:cubicBezTo>
                  <a:pt x="2076828" y="383749"/>
                  <a:pt x="2070994" y="376919"/>
                  <a:pt x="2070994" y="369330"/>
                </a:cubicBezTo>
                <a:cubicBezTo>
                  <a:pt x="2070994" y="360983"/>
                  <a:pt x="2076828" y="354153"/>
                  <a:pt x="2084849" y="354153"/>
                </a:cubicBezTo>
                <a:close/>
                <a:moveTo>
                  <a:pt x="2011835" y="354153"/>
                </a:moveTo>
                <a:cubicBezTo>
                  <a:pt x="2019855" y="354153"/>
                  <a:pt x="2026421" y="360983"/>
                  <a:pt x="2026421" y="369330"/>
                </a:cubicBezTo>
                <a:cubicBezTo>
                  <a:pt x="2026421" y="376919"/>
                  <a:pt x="2019855" y="383749"/>
                  <a:pt x="2011835" y="383749"/>
                </a:cubicBezTo>
                <a:cubicBezTo>
                  <a:pt x="2006000" y="383749"/>
                  <a:pt x="2000166" y="376919"/>
                  <a:pt x="2000166" y="369330"/>
                </a:cubicBezTo>
                <a:cubicBezTo>
                  <a:pt x="2000166" y="360983"/>
                  <a:pt x="2006000" y="354153"/>
                  <a:pt x="2011835" y="354153"/>
                </a:cubicBezTo>
                <a:close/>
                <a:moveTo>
                  <a:pt x="1938362" y="354153"/>
                </a:moveTo>
                <a:cubicBezTo>
                  <a:pt x="1946385" y="354153"/>
                  <a:pt x="1952222" y="360983"/>
                  <a:pt x="1952222" y="369330"/>
                </a:cubicBezTo>
                <a:cubicBezTo>
                  <a:pt x="1952222" y="376919"/>
                  <a:pt x="1946385" y="383749"/>
                  <a:pt x="1938362" y="383749"/>
                </a:cubicBezTo>
                <a:cubicBezTo>
                  <a:pt x="1932528" y="383749"/>
                  <a:pt x="1925968" y="376919"/>
                  <a:pt x="1925968" y="369330"/>
                </a:cubicBezTo>
                <a:cubicBezTo>
                  <a:pt x="1925968" y="360983"/>
                  <a:pt x="1932528" y="354153"/>
                  <a:pt x="1938362" y="354153"/>
                </a:cubicBezTo>
                <a:close/>
                <a:moveTo>
                  <a:pt x="1867527" y="354153"/>
                </a:moveTo>
                <a:cubicBezTo>
                  <a:pt x="1875550" y="354153"/>
                  <a:pt x="1881384" y="360983"/>
                  <a:pt x="1881384" y="369330"/>
                </a:cubicBezTo>
                <a:cubicBezTo>
                  <a:pt x="1881384" y="376919"/>
                  <a:pt x="1875550" y="383749"/>
                  <a:pt x="1867527" y="383749"/>
                </a:cubicBezTo>
                <a:cubicBezTo>
                  <a:pt x="1860235" y="383749"/>
                  <a:pt x="1855129" y="376919"/>
                  <a:pt x="1855129" y="369330"/>
                </a:cubicBezTo>
                <a:cubicBezTo>
                  <a:pt x="1855129" y="360983"/>
                  <a:pt x="1860235" y="354153"/>
                  <a:pt x="1867527" y="354153"/>
                </a:cubicBezTo>
                <a:close/>
                <a:moveTo>
                  <a:pt x="1225708" y="284879"/>
                </a:moveTo>
                <a:cubicBezTo>
                  <a:pt x="1233489" y="283322"/>
                  <a:pt x="1240493" y="290327"/>
                  <a:pt x="1240493" y="298111"/>
                </a:cubicBezTo>
                <a:cubicBezTo>
                  <a:pt x="1240493" y="306673"/>
                  <a:pt x="1233489" y="312900"/>
                  <a:pt x="1225708" y="312900"/>
                </a:cubicBezTo>
                <a:cubicBezTo>
                  <a:pt x="1217159" y="312900"/>
                  <a:pt x="1210931" y="306673"/>
                  <a:pt x="1210931" y="298111"/>
                </a:cubicBezTo>
                <a:cubicBezTo>
                  <a:pt x="1210931" y="290327"/>
                  <a:pt x="1217159" y="284879"/>
                  <a:pt x="1225708" y="284879"/>
                </a:cubicBezTo>
                <a:close/>
                <a:moveTo>
                  <a:pt x="3440686" y="283322"/>
                </a:moveTo>
                <a:cubicBezTo>
                  <a:pt x="3448708" y="283322"/>
                  <a:pt x="3453083" y="289885"/>
                  <a:pt x="3453083" y="297178"/>
                </a:cubicBezTo>
                <a:cubicBezTo>
                  <a:pt x="3453083" y="305200"/>
                  <a:pt x="3448708" y="309576"/>
                  <a:pt x="3440686" y="309576"/>
                </a:cubicBezTo>
                <a:cubicBezTo>
                  <a:pt x="3433393" y="309576"/>
                  <a:pt x="3426830" y="305200"/>
                  <a:pt x="3426830" y="297178"/>
                </a:cubicBezTo>
                <a:cubicBezTo>
                  <a:pt x="3426830" y="289885"/>
                  <a:pt x="3433393" y="283322"/>
                  <a:pt x="3440686" y="283322"/>
                </a:cubicBezTo>
                <a:close/>
                <a:moveTo>
                  <a:pt x="3369857" y="283322"/>
                </a:moveTo>
                <a:cubicBezTo>
                  <a:pt x="3376420" y="283322"/>
                  <a:pt x="3382254" y="289885"/>
                  <a:pt x="3382254" y="297178"/>
                </a:cubicBezTo>
                <a:cubicBezTo>
                  <a:pt x="3382254" y="305200"/>
                  <a:pt x="3376420" y="309576"/>
                  <a:pt x="3369857" y="309576"/>
                </a:cubicBezTo>
                <a:cubicBezTo>
                  <a:pt x="3362564" y="309576"/>
                  <a:pt x="3356001" y="305200"/>
                  <a:pt x="3356001" y="297178"/>
                </a:cubicBezTo>
                <a:cubicBezTo>
                  <a:pt x="3356001" y="289885"/>
                  <a:pt x="3362564" y="283322"/>
                  <a:pt x="3369857" y="283322"/>
                </a:cubicBezTo>
                <a:close/>
                <a:moveTo>
                  <a:pt x="3299100" y="283322"/>
                </a:moveTo>
                <a:cubicBezTo>
                  <a:pt x="3305662" y="283322"/>
                  <a:pt x="3311496" y="289885"/>
                  <a:pt x="3311496" y="297178"/>
                </a:cubicBezTo>
                <a:cubicBezTo>
                  <a:pt x="3311496" y="305200"/>
                  <a:pt x="3305662" y="309576"/>
                  <a:pt x="3299100" y="309576"/>
                </a:cubicBezTo>
                <a:cubicBezTo>
                  <a:pt x="3291804" y="309576"/>
                  <a:pt x="3285242" y="305200"/>
                  <a:pt x="3285242" y="297178"/>
                </a:cubicBezTo>
                <a:cubicBezTo>
                  <a:pt x="3285242" y="289885"/>
                  <a:pt x="3291804" y="283322"/>
                  <a:pt x="3299100" y="283322"/>
                </a:cubicBezTo>
                <a:close/>
                <a:moveTo>
                  <a:pt x="3226808" y="283322"/>
                </a:moveTo>
                <a:cubicBezTo>
                  <a:pt x="3234828" y="283322"/>
                  <a:pt x="3240664" y="289885"/>
                  <a:pt x="3240664" y="297178"/>
                </a:cubicBezTo>
                <a:cubicBezTo>
                  <a:pt x="3240664" y="305200"/>
                  <a:pt x="3234828" y="309576"/>
                  <a:pt x="3226808" y="309576"/>
                </a:cubicBezTo>
                <a:cubicBezTo>
                  <a:pt x="3220245" y="309576"/>
                  <a:pt x="3214410" y="305200"/>
                  <a:pt x="3214410" y="297178"/>
                </a:cubicBezTo>
                <a:cubicBezTo>
                  <a:pt x="3214410" y="289885"/>
                  <a:pt x="3220245" y="283322"/>
                  <a:pt x="3226808" y="283322"/>
                </a:cubicBezTo>
                <a:close/>
                <a:moveTo>
                  <a:pt x="3152605" y="283322"/>
                </a:moveTo>
                <a:cubicBezTo>
                  <a:pt x="3159898" y="283322"/>
                  <a:pt x="3166462" y="289885"/>
                  <a:pt x="3166462" y="297178"/>
                </a:cubicBezTo>
                <a:cubicBezTo>
                  <a:pt x="3166462" y="305200"/>
                  <a:pt x="3159898" y="309576"/>
                  <a:pt x="3152605" y="309576"/>
                </a:cubicBezTo>
                <a:cubicBezTo>
                  <a:pt x="3146041" y="309576"/>
                  <a:pt x="3140209" y="305200"/>
                  <a:pt x="3140209" y="297178"/>
                </a:cubicBezTo>
                <a:cubicBezTo>
                  <a:pt x="3140209" y="289885"/>
                  <a:pt x="3146041" y="283322"/>
                  <a:pt x="3152605" y="283322"/>
                </a:cubicBezTo>
                <a:close/>
                <a:moveTo>
                  <a:pt x="3081774" y="283322"/>
                </a:moveTo>
                <a:cubicBezTo>
                  <a:pt x="3089066" y="283322"/>
                  <a:pt x="3095628" y="289885"/>
                  <a:pt x="3095628" y="297178"/>
                </a:cubicBezTo>
                <a:cubicBezTo>
                  <a:pt x="3095628" y="305200"/>
                  <a:pt x="3089066" y="309576"/>
                  <a:pt x="3081774" y="309576"/>
                </a:cubicBezTo>
                <a:cubicBezTo>
                  <a:pt x="3073750" y="309576"/>
                  <a:pt x="3069375" y="305200"/>
                  <a:pt x="3069375" y="297178"/>
                </a:cubicBezTo>
                <a:cubicBezTo>
                  <a:pt x="3069375" y="289885"/>
                  <a:pt x="3073750" y="283322"/>
                  <a:pt x="3081774" y="283322"/>
                </a:cubicBezTo>
                <a:close/>
                <a:moveTo>
                  <a:pt x="3013717" y="283322"/>
                </a:moveTo>
                <a:cubicBezTo>
                  <a:pt x="3021307" y="283322"/>
                  <a:pt x="3028135" y="289885"/>
                  <a:pt x="3028135" y="297178"/>
                </a:cubicBezTo>
                <a:cubicBezTo>
                  <a:pt x="3028135" y="305200"/>
                  <a:pt x="3021307" y="309576"/>
                  <a:pt x="3013717" y="309576"/>
                </a:cubicBezTo>
                <a:cubicBezTo>
                  <a:pt x="3005371" y="309576"/>
                  <a:pt x="2998539" y="305200"/>
                  <a:pt x="2998539" y="297178"/>
                </a:cubicBezTo>
                <a:cubicBezTo>
                  <a:pt x="2998539" y="289885"/>
                  <a:pt x="3005371" y="283322"/>
                  <a:pt x="3013717" y="283322"/>
                </a:cubicBezTo>
                <a:close/>
                <a:moveTo>
                  <a:pt x="2942494" y="283322"/>
                </a:moveTo>
                <a:cubicBezTo>
                  <a:pt x="2951055" y="283322"/>
                  <a:pt x="2957288" y="290327"/>
                  <a:pt x="2957288" y="298111"/>
                </a:cubicBezTo>
                <a:cubicBezTo>
                  <a:pt x="2957288" y="306673"/>
                  <a:pt x="2951055" y="312900"/>
                  <a:pt x="2942494" y="312900"/>
                </a:cubicBezTo>
                <a:cubicBezTo>
                  <a:pt x="2934713" y="312900"/>
                  <a:pt x="2927711" y="306673"/>
                  <a:pt x="2927711" y="298111"/>
                </a:cubicBezTo>
                <a:cubicBezTo>
                  <a:pt x="2927711" y="290327"/>
                  <a:pt x="2934713" y="283322"/>
                  <a:pt x="2942494" y="283322"/>
                </a:cubicBezTo>
                <a:close/>
                <a:moveTo>
                  <a:pt x="2868293" y="283322"/>
                </a:moveTo>
                <a:cubicBezTo>
                  <a:pt x="2876858" y="283322"/>
                  <a:pt x="2883087" y="290327"/>
                  <a:pt x="2883087" y="298111"/>
                </a:cubicBezTo>
                <a:cubicBezTo>
                  <a:pt x="2883087" y="306673"/>
                  <a:pt x="2876858" y="312900"/>
                  <a:pt x="2868293" y="312900"/>
                </a:cubicBezTo>
                <a:cubicBezTo>
                  <a:pt x="2860512" y="312900"/>
                  <a:pt x="2853507" y="306673"/>
                  <a:pt x="2853507" y="298111"/>
                </a:cubicBezTo>
                <a:cubicBezTo>
                  <a:pt x="2853507" y="290327"/>
                  <a:pt x="2860512" y="283322"/>
                  <a:pt x="2868293" y="283322"/>
                </a:cubicBezTo>
                <a:close/>
                <a:moveTo>
                  <a:pt x="2796535" y="283322"/>
                </a:moveTo>
                <a:cubicBezTo>
                  <a:pt x="2804558" y="283322"/>
                  <a:pt x="2808934" y="290327"/>
                  <a:pt x="2808934" y="298111"/>
                </a:cubicBezTo>
                <a:cubicBezTo>
                  <a:pt x="2808934" y="306673"/>
                  <a:pt x="2804558" y="312900"/>
                  <a:pt x="2796535" y="312900"/>
                </a:cubicBezTo>
                <a:cubicBezTo>
                  <a:pt x="2789243" y="312900"/>
                  <a:pt x="2782678" y="306673"/>
                  <a:pt x="2782678" y="298111"/>
                </a:cubicBezTo>
                <a:cubicBezTo>
                  <a:pt x="2782678" y="290327"/>
                  <a:pt x="2789243" y="283322"/>
                  <a:pt x="2796535" y="283322"/>
                </a:cubicBezTo>
                <a:close/>
                <a:moveTo>
                  <a:pt x="2725698" y="283322"/>
                </a:moveTo>
                <a:cubicBezTo>
                  <a:pt x="2731532" y="283322"/>
                  <a:pt x="2738100" y="290327"/>
                  <a:pt x="2738100" y="298111"/>
                </a:cubicBezTo>
                <a:cubicBezTo>
                  <a:pt x="2738100" y="306673"/>
                  <a:pt x="2731532" y="312900"/>
                  <a:pt x="2725698" y="312900"/>
                </a:cubicBezTo>
                <a:cubicBezTo>
                  <a:pt x="2717681" y="312900"/>
                  <a:pt x="2711846" y="306673"/>
                  <a:pt x="2711846" y="298111"/>
                </a:cubicBezTo>
                <a:cubicBezTo>
                  <a:pt x="2711846" y="290327"/>
                  <a:pt x="2717681" y="283322"/>
                  <a:pt x="2725698" y="283322"/>
                </a:cubicBezTo>
                <a:close/>
                <a:moveTo>
                  <a:pt x="2653415" y="283322"/>
                </a:moveTo>
                <a:cubicBezTo>
                  <a:pt x="2660705" y="283322"/>
                  <a:pt x="2667270" y="290327"/>
                  <a:pt x="2667270" y="298111"/>
                </a:cubicBezTo>
                <a:cubicBezTo>
                  <a:pt x="2667270" y="306673"/>
                  <a:pt x="2660705" y="312900"/>
                  <a:pt x="2653415" y="312900"/>
                </a:cubicBezTo>
                <a:cubicBezTo>
                  <a:pt x="2646857" y="312900"/>
                  <a:pt x="2641021" y="306673"/>
                  <a:pt x="2641021" y="298111"/>
                </a:cubicBezTo>
                <a:cubicBezTo>
                  <a:pt x="2641021" y="290327"/>
                  <a:pt x="2646857" y="283322"/>
                  <a:pt x="2653415" y="283322"/>
                </a:cubicBezTo>
                <a:close/>
                <a:moveTo>
                  <a:pt x="2582583" y="283322"/>
                </a:moveTo>
                <a:cubicBezTo>
                  <a:pt x="2589875" y="283322"/>
                  <a:pt x="2596439" y="290327"/>
                  <a:pt x="2596439" y="298111"/>
                </a:cubicBezTo>
                <a:cubicBezTo>
                  <a:pt x="2596439" y="306673"/>
                  <a:pt x="2589875" y="312900"/>
                  <a:pt x="2582583" y="312900"/>
                </a:cubicBezTo>
                <a:cubicBezTo>
                  <a:pt x="2576019" y="312900"/>
                  <a:pt x="2570189" y="306673"/>
                  <a:pt x="2570189" y="298111"/>
                </a:cubicBezTo>
                <a:cubicBezTo>
                  <a:pt x="2570189" y="290327"/>
                  <a:pt x="2576019" y="283322"/>
                  <a:pt x="2582583" y="283322"/>
                </a:cubicBezTo>
                <a:close/>
                <a:moveTo>
                  <a:pt x="2511029" y="283322"/>
                </a:moveTo>
                <a:cubicBezTo>
                  <a:pt x="2519050" y="283322"/>
                  <a:pt x="2525613" y="290327"/>
                  <a:pt x="2525613" y="298111"/>
                </a:cubicBezTo>
                <a:cubicBezTo>
                  <a:pt x="2525613" y="306673"/>
                  <a:pt x="2519050" y="312900"/>
                  <a:pt x="2511029" y="312900"/>
                </a:cubicBezTo>
                <a:cubicBezTo>
                  <a:pt x="2503740" y="312900"/>
                  <a:pt x="2499361" y="306673"/>
                  <a:pt x="2499361" y="298111"/>
                </a:cubicBezTo>
                <a:cubicBezTo>
                  <a:pt x="2499361" y="290327"/>
                  <a:pt x="2503740" y="283322"/>
                  <a:pt x="2511029" y="283322"/>
                </a:cubicBezTo>
                <a:close/>
                <a:moveTo>
                  <a:pt x="2439946" y="283322"/>
                </a:moveTo>
                <a:cubicBezTo>
                  <a:pt x="2448505" y="283322"/>
                  <a:pt x="2454732" y="290327"/>
                  <a:pt x="2454732" y="298111"/>
                </a:cubicBezTo>
                <a:cubicBezTo>
                  <a:pt x="2454732" y="306673"/>
                  <a:pt x="2448505" y="312900"/>
                  <a:pt x="2439946" y="312900"/>
                </a:cubicBezTo>
                <a:cubicBezTo>
                  <a:pt x="2432160" y="312900"/>
                  <a:pt x="2425156" y="306673"/>
                  <a:pt x="2425156" y="298111"/>
                </a:cubicBezTo>
                <a:cubicBezTo>
                  <a:pt x="2425156" y="290327"/>
                  <a:pt x="2432160" y="283322"/>
                  <a:pt x="2439946" y="283322"/>
                </a:cubicBezTo>
                <a:close/>
                <a:moveTo>
                  <a:pt x="2369110" y="283322"/>
                </a:moveTo>
                <a:cubicBezTo>
                  <a:pt x="2377672" y="283322"/>
                  <a:pt x="2383899" y="290327"/>
                  <a:pt x="2383899" y="298111"/>
                </a:cubicBezTo>
                <a:cubicBezTo>
                  <a:pt x="2383899" y="306673"/>
                  <a:pt x="2377672" y="312900"/>
                  <a:pt x="2369110" y="312900"/>
                </a:cubicBezTo>
                <a:cubicBezTo>
                  <a:pt x="2361327" y="312900"/>
                  <a:pt x="2354319" y="306673"/>
                  <a:pt x="2354319" y="298111"/>
                </a:cubicBezTo>
                <a:cubicBezTo>
                  <a:pt x="2354319" y="290327"/>
                  <a:pt x="2361327" y="283322"/>
                  <a:pt x="2369110" y="283322"/>
                </a:cubicBezTo>
                <a:close/>
                <a:moveTo>
                  <a:pt x="2298280" y="283322"/>
                </a:moveTo>
                <a:cubicBezTo>
                  <a:pt x="2306842" y="283322"/>
                  <a:pt x="2313068" y="290327"/>
                  <a:pt x="2313068" y="298111"/>
                </a:cubicBezTo>
                <a:cubicBezTo>
                  <a:pt x="2313068" y="306673"/>
                  <a:pt x="2306842" y="312900"/>
                  <a:pt x="2298280" y="312900"/>
                </a:cubicBezTo>
                <a:cubicBezTo>
                  <a:pt x="2290497" y="312900"/>
                  <a:pt x="2283490" y="306673"/>
                  <a:pt x="2283490" y="298111"/>
                </a:cubicBezTo>
                <a:cubicBezTo>
                  <a:pt x="2283490" y="290327"/>
                  <a:pt x="2290497" y="283322"/>
                  <a:pt x="2298280" y="283322"/>
                </a:cubicBezTo>
                <a:close/>
                <a:moveTo>
                  <a:pt x="2226517" y="283322"/>
                </a:moveTo>
                <a:cubicBezTo>
                  <a:pt x="2234538" y="283322"/>
                  <a:pt x="2238914" y="290327"/>
                  <a:pt x="2238914" y="298111"/>
                </a:cubicBezTo>
                <a:cubicBezTo>
                  <a:pt x="2238914" y="306673"/>
                  <a:pt x="2234538" y="312900"/>
                  <a:pt x="2226517" y="312900"/>
                </a:cubicBezTo>
                <a:cubicBezTo>
                  <a:pt x="2218495" y="312900"/>
                  <a:pt x="2212658" y="306673"/>
                  <a:pt x="2212658" y="298111"/>
                </a:cubicBezTo>
                <a:cubicBezTo>
                  <a:pt x="2212658" y="290327"/>
                  <a:pt x="2218495" y="283322"/>
                  <a:pt x="2226517" y="283322"/>
                </a:cubicBezTo>
                <a:close/>
                <a:moveTo>
                  <a:pt x="2155683" y="283322"/>
                </a:moveTo>
                <a:cubicBezTo>
                  <a:pt x="2161519" y="283322"/>
                  <a:pt x="2168081" y="290327"/>
                  <a:pt x="2168081" y="298111"/>
                </a:cubicBezTo>
                <a:cubicBezTo>
                  <a:pt x="2168081" y="306673"/>
                  <a:pt x="2161519" y="312900"/>
                  <a:pt x="2155683" y="312900"/>
                </a:cubicBezTo>
                <a:cubicBezTo>
                  <a:pt x="2147663" y="312900"/>
                  <a:pt x="2141827" y="306673"/>
                  <a:pt x="2141827" y="298111"/>
                </a:cubicBezTo>
                <a:cubicBezTo>
                  <a:pt x="2141827" y="290327"/>
                  <a:pt x="2147663" y="283322"/>
                  <a:pt x="2155683" y="283322"/>
                </a:cubicBezTo>
                <a:close/>
                <a:moveTo>
                  <a:pt x="2084849" y="283322"/>
                </a:moveTo>
                <a:cubicBezTo>
                  <a:pt x="2090685" y="283322"/>
                  <a:pt x="2097248" y="290327"/>
                  <a:pt x="2097248" y="298111"/>
                </a:cubicBezTo>
                <a:cubicBezTo>
                  <a:pt x="2097248" y="306673"/>
                  <a:pt x="2090685" y="312900"/>
                  <a:pt x="2084849" y="312900"/>
                </a:cubicBezTo>
                <a:cubicBezTo>
                  <a:pt x="2076828" y="312900"/>
                  <a:pt x="2070994" y="306673"/>
                  <a:pt x="2070994" y="298111"/>
                </a:cubicBezTo>
                <a:cubicBezTo>
                  <a:pt x="2070994" y="290327"/>
                  <a:pt x="2076828" y="283322"/>
                  <a:pt x="2084849" y="283322"/>
                </a:cubicBezTo>
                <a:close/>
                <a:moveTo>
                  <a:pt x="2011835" y="283322"/>
                </a:moveTo>
                <a:cubicBezTo>
                  <a:pt x="2019855" y="283322"/>
                  <a:pt x="2026421" y="290327"/>
                  <a:pt x="2026421" y="298111"/>
                </a:cubicBezTo>
                <a:cubicBezTo>
                  <a:pt x="2026421" y="306673"/>
                  <a:pt x="2019855" y="312900"/>
                  <a:pt x="2011835" y="312900"/>
                </a:cubicBezTo>
                <a:cubicBezTo>
                  <a:pt x="2006002" y="312900"/>
                  <a:pt x="2000168" y="306673"/>
                  <a:pt x="2000168" y="298111"/>
                </a:cubicBezTo>
                <a:cubicBezTo>
                  <a:pt x="2000168" y="290327"/>
                  <a:pt x="2006002" y="283322"/>
                  <a:pt x="2011835" y="283322"/>
                </a:cubicBezTo>
                <a:close/>
                <a:moveTo>
                  <a:pt x="1938362" y="283322"/>
                </a:moveTo>
                <a:cubicBezTo>
                  <a:pt x="1946385" y="283322"/>
                  <a:pt x="1952222" y="290327"/>
                  <a:pt x="1952222" y="298111"/>
                </a:cubicBezTo>
                <a:cubicBezTo>
                  <a:pt x="1952222" y="306673"/>
                  <a:pt x="1946385" y="312900"/>
                  <a:pt x="1938362" y="312900"/>
                </a:cubicBezTo>
                <a:cubicBezTo>
                  <a:pt x="1932531" y="312900"/>
                  <a:pt x="1925968" y="306673"/>
                  <a:pt x="1925968" y="298111"/>
                </a:cubicBezTo>
                <a:cubicBezTo>
                  <a:pt x="1925968" y="290327"/>
                  <a:pt x="1932531" y="283322"/>
                  <a:pt x="1938362" y="283322"/>
                </a:cubicBezTo>
                <a:close/>
                <a:moveTo>
                  <a:pt x="1867527" y="283322"/>
                </a:moveTo>
                <a:cubicBezTo>
                  <a:pt x="1875550" y="283322"/>
                  <a:pt x="1881384" y="290327"/>
                  <a:pt x="1881384" y="298111"/>
                </a:cubicBezTo>
                <a:cubicBezTo>
                  <a:pt x="1881384" y="306673"/>
                  <a:pt x="1875550" y="312900"/>
                  <a:pt x="1867527" y="312900"/>
                </a:cubicBezTo>
                <a:cubicBezTo>
                  <a:pt x="1860235" y="312900"/>
                  <a:pt x="1855129" y="306673"/>
                  <a:pt x="1855129" y="298111"/>
                </a:cubicBezTo>
                <a:cubicBezTo>
                  <a:pt x="1855129" y="290327"/>
                  <a:pt x="1860235" y="283322"/>
                  <a:pt x="1867527" y="283322"/>
                </a:cubicBezTo>
                <a:close/>
                <a:moveTo>
                  <a:pt x="1799085" y="283322"/>
                </a:moveTo>
                <a:cubicBezTo>
                  <a:pt x="1807647" y="283322"/>
                  <a:pt x="1813876" y="290327"/>
                  <a:pt x="1813876" y="298111"/>
                </a:cubicBezTo>
                <a:cubicBezTo>
                  <a:pt x="1813876" y="306673"/>
                  <a:pt x="1807647" y="312900"/>
                  <a:pt x="1799085" y="312900"/>
                </a:cubicBezTo>
                <a:cubicBezTo>
                  <a:pt x="1790525" y="312900"/>
                  <a:pt x="1784300" y="306673"/>
                  <a:pt x="1784300" y="298111"/>
                </a:cubicBezTo>
                <a:cubicBezTo>
                  <a:pt x="1784300" y="290327"/>
                  <a:pt x="1790525" y="283322"/>
                  <a:pt x="1799085" y="283322"/>
                </a:cubicBezTo>
                <a:close/>
                <a:moveTo>
                  <a:pt x="1728262" y="283322"/>
                </a:moveTo>
                <a:cubicBezTo>
                  <a:pt x="1736825" y="283322"/>
                  <a:pt x="1743052" y="290327"/>
                  <a:pt x="1743052" y="298111"/>
                </a:cubicBezTo>
                <a:cubicBezTo>
                  <a:pt x="1743052" y="306673"/>
                  <a:pt x="1736825" y="312900"/>
                  <a:pt x="1728262" y="312900"/>
                </a:cubicBezTo>
                <a:cubicBezTo>
                  <a:pt x="1719697" y="312900"/>
                  <a:pt x="1713472" y="306673"/>
                  <a:pt x="1713472" y="298111"/>
                </a:cubicBezTo>
                <a:cubicBezTo>
                  <a:pt x="1713472" y="290327"/>
                  <a:pt x="1719697" y="283322"/>
                  <a:pt x="1728262" y="283322"/>
                </a:cubicBezTo>
                <a:close/>
                <a:moveTo>
                  <a:pt x="1656498" y="283322"/>
                </a:moveTo>
                <a:cubicBezTo>
                  <a:pt x="1663792" y="283322"/>
                  <a:pt x="1668897" y="290327"/>
                  <a:pt x="1668897" y="298111"/>
                </a:cubicBezTo>
                <a:cubicBezTo>
                  <a:pt x="1668897" y="306673"/>
                  <a:pt x="1663792" y="312900"/>
                  <a:pt x="1656498" y="312900"/>
                </a:cubicBezTo>
                <a:cubicBezTo>
                  <a:pt x="1648481" y="312900"/>
                  <a:pt x="1642650" y="306673"/>
                  <a:pt x="1642650" y="298111"/>
                </a:cubicBezTo>
                <a:cubicBezTo>
                  <a:pt x="1642650" y="290327"/>
                  <a:pt x="1648481" y="283322"/>
                  <a:pt x="1656498" y="283322"/>
                </a:cubicBezTo>
                <a:close/>
                <a:moveTo>
                  <a:pt x="1582299" y="283322"/>
                </a:moveTo>
                <a:cubicBezTo>
                  <a:pt x="1588131" y="283322"/>
                  <a:pt x="1594704" y="290327"/>
                  <a:pt x="1594704" y="298111"/>
                </a:cubicBezTo>
                <a:cubicBezTo>
                  <a:pt x="1594704" y="306673"/>
                  <a:pt x="1588131" y="312900"/>
                  <a:pt x="1582299" y="312900"/>
                </a:cubicBezTo>
                <a:cubicBezTo>
                  <a:pt x="1574277" y="312900"/>
                  <a:pt x="1568441" y="306673"/>
                  <a:pt x="1568441" y="298111"/>
                </a:cubicBezTo>
                <a:cubicBezTo>
                  <a:pt x="1568441" y="290327"/>
                  <a:pt x="1574277" y="283322"/>
                  <a:pt x="1582299" y="283322"/>
                </a:cubicBezTo>
                <a:close/>
                <a:moveTo>
                  <a:pt x="1512198" y="283322"/>
                </a:moveTo>
                <a:cubicBezTo>
                  <a:pt x="1518032" y="283322"/>
                  <a:pt x="1523865" y="290327"/>
                  <a:pt x="1523865" y="298111"/>
                </a:cubicBezTo>
                <a:cubicBezTo>
                  <a:pt x="1523865" y="306673"/>
                  <a:pt x="1518032" y="312900"/>
                  <a:pt x="1512198" y="312900"/>
                </a:cubicBezTo>
                <a:cubicBezTo>
                  <a:pt x="1504174" y="312900"/>
                  <a:pt x="1497612" y="306673"/>
                  <a:pt x="1497612" y="298111"/>
                </a:cubicBezTo>
                <a:cubicBezTo>
                  <a:pt x="1497612" y="290327"/>
                  <a:pt x="1504174" y="283322"/>
                  <a:pt x="1512198" y="283322"/>
                </a:cubicBezTo>
                <a:close/>
                <a:moveTo>
                  <a:pt x="1439173" y="283322"/>
                </a:moveTo>
                <a:cubicBezTo>
                  <a:pt x="1447191" y="283322"/>
                  <a:pt x="1453026" y="290327"/>
                  <a:pt x="1453026" y="298111"/>
                </a:cubicBezTo>
                <a:cubicBezTo>
                  <a:pt x="1453026" y="306673"/>
                  <a:pt x="1447191" y="312900"/>
                  <a:pt x="1439173" y="312900"/>
                </a:cubicBezTo>
                <a:cubicBezTo>
                  <a:pt x="1433336" y="312900"/>
                  <a:pt x="1426777" y="306673"/>
                  <a:pt x="1426777" y="298111"/>
                </a:cubicBezTo>
                <a:cubicBezTo>
                  <a:pt x="1426777" y="290327"/>
                  <a:pt x="1433336" y="283322"/>
                  <a:pt x="1439173" y="283322"/>
                </a:cubicBezTo>
                <a:close/>
                <a:moveTo>
                  <a:pt x="1368347" y="283322"/>
                </a:moveTo>
                <a:cubicBezTo>
                  <a:pt x="1376368" y="283322"/>
                  <a:pt x="1382200" y="290327"/>
                  <a:pt x="1382200" y="298111"/>
                </a:cubicBezTo>
                <a:cubicBezTo>
                  <a:pt x="1382200" y="306673"/>
                  <a:pt x="1376368" y="312900"/>
                  <a:pt x="1368347" y="312900"/>
                </a:cubicBezTo>
                <a:cubicBezTo>
                  <a:pt x="1362513" y="312900"/>
                  <a:pt x="1355949" y="306673"/>
                  <a:pt x="1355949" y="298111"/>
                </a:cubicBezTo>
                <a:cubicBezTo>
                  <a:pt x="1355949" y="290327"/>
                  <a:pt x="1362513" y="283322"/>
                  <a:pt x="1368347" y="283322"/>
                </a:cubicBezTo>
                <a:close/>
                <a:moveTo>
                  <a:pt x="1297518" y="283322"/>
                </a:moveTo>
                <a:cubicBezTo>
                  <a:pt x="1305540" y="283322"/>
                  <a:pt x="1311374" y="290327"/>
                  <a:pt x="1311374" y="298111"/>
                </a:cubicBezTo>
                <a:cubicBezTo>
                  <a:pt x="1311374" y="306673"/>
                  <a:pt x="1305540" y="312900"/>
                  <a:pt x="1297518" y="312900"/>
                </a:cubicBezTo>
                <a:cubicBezTo>
                  <a:pt x="1289498" y="312900"/>
                  <a:pt x="1285121" y="306673"/>
                  <a:pt x="1285121" y="298111"/>
                </a:cubicBezTo>
                <a:cubicBezTo>
                  <a:pt x="1285121" y="290327"/>
                  <a:pt x="1289498" y="283322"/>
                  <a:pt x="1297518" y="283322"/>
                </a:cubicBezTo>
                <a:close/>
                <a:moveTo>
                  <a:pt x="1154890" y="283322"/>
                </a:moveTo>
                <a:cubicBezTo>
                  <a:pt x="1162674" y="283322"/>
                  <a:pt x="1169683" y="288427"/>
                  <a:pt x="1169683" y="295719"/>
                </a:cubicBezTo>
                <a:cubicBezTo>
                  <a:pt x="1169683" y="303741"/>
                  <a:pt x="1162674" y="309576"/>
                  <a:pt x="1154890" y="309576"/>
                </a:cubicBezTo>
                <a:cubicBezTo>
                  <a:pt x="1146329" y="309576"/>
                  <a:pt x="1140101" y="303741"/>
                  <a:pt x="1140101" y="295719"/>
                </a:cubicBezTo>
                <a:cubicBezTo>
                  <a:pt x="1140101" y="288427"/>
                  <a:pt x="1146329" y="283322"/>
                  <a:pt x="1154890" y="283322"/>
                </a:cubicBezTo>
                <a:close/>
                <a:moveTo>
                  <a:pt x="1084059" y="283322"/>
                </a:moveTo>
                <a:cubicBezTo>
                  <a:pt x="1091842" y="283322"/>
                  <a:pt x="1098847" y="288427"/>
                  <a:pt x="1098847" y="295719"/>
                </a:cubicBezTo>
                <a:cubicBezTo>
                  <a:pt x="1098847" y="303741"/>
                  <a:pt x="1091842" y="309576"/>
                  <a:pt x="1084059" y="309576"/>
                </a:cubicBezTo>
                <a:cubicBezTo>
                  <a:pt x="1075503" y="309576"/>
                  <a:pt x="1069272" y="303741"/>
                  <a:pt x="1069272" y="295719"/>
                </a:cubicBezTo>
                <a:cubicBezTo>
                  <a:pt x="1069272" y="288427"/>
                  <a:pt x="1075503" y="283322"/>
                  <a:pt x="1084059" y="283322"/>
                </a:cubicBezTo>
                <a:close/>
                <a:moveTo>
                  <a:pt x="1013024" y="283322"/>
                </a:moveTo>
                <a:cubicBezTo>
                  <a:pt x="1020314" y="283322"/>
                  <a:pt x="1024691" y="288427"/>
                  <a:pt x="1024691" y="295719"/>
                </a:cubicBezTo>
                <a:cubicBezTo>
                  <a:pt x="1024691" y="303741"/>
                  <a:pt x="1020314" y="309576"/>
                  <a:pt x="1013024" y="309576"/>
                </a:cubicBezTo>
                <a:cubicBezTo>
                  <a:pt x="1005003" y="309576"/>
                  <a:pt x="998442" y="303741"/>
                  <a:pt x="998442" y="295719"/>
                </a:cubicBezTo>
                <a:cubicBezTo>
                  <a:pt x="998442" y="288427"/>
                  <a:pt x="1005003" y="283322"/>
                  <a:pt x="1013024" y="283322"/>
                </a:cubicBezTo>
                <a:close/>
                <a:moveTo>
                  <a:pt x="941467" y="283322"/>
                </a:moveTo>
                <a:cubicBezTo>
                  <a:pt x="948032" y="283322"/>
                  <a:pt x="953869" y="288427"/>
                  <a:pt x="953869" y="295719"/>
                </a:cubicBezTo>
                <a:cubicBezTo>
                  <a:pt x="953869" y="303741"/>
                  <a:pt x="948032" y="309576"/>
                  <a:pt x="941467" y="309576"/>
                </a:cubicBezTo>
                <a:cubicBezTo>
                  <a:pt x="934173" y="309576"/>
                  <a:pt x="927612" y="303741"/>
                  <a:pt x="927612" y="295719"/>
                </a:cubicBezTo>
                <a:cubicBezTo>
                  <a:pt x="927612" y="288427"/>
                  <a:pt x="934173" y="283322"/>
                  <a:pt x="941467" y="283322"/>
                </a:cubicBezTo>
                <a:close/>
                <a:moveTo>
                  <a:pt x="3299102" y="212492"/>
                </a:moveTo>
                <a:cubicBezTo>
                  <a:pt x="3305664" y="212492"/>
                  <a:pt x="3311499" y="219055"/>
                  <a:pt x="3311499" y="226348"/>
                </a:cubicBezTo>
                <a:cubicBezTo>
                  <a:pt x="3311499" y="232911"/>
                  <a:pt x="3305664" y="238746"/>
                  <a:pt x="3299102" y="238746"/>
                </a:cubicBezTo>
                <a:cubicBezTo>
                  <a:pt x="3291807" y="238746"/>
                  <a:pt x="3285245" y="232911"/>
                  <a:pt x="3285245" y="226348"/>
                </a:cubicBezTo>
                <a:cubicBezTo>
                  <a:pt x="3285245" y="219055"/>
                  <a:pt x="3291807" y="212492"/>
                  <a:pt x="3299102" y="212492"/>
                </a:cubicBezTo>
                <a:close/>
                <a:moveTo>
                  <a:pt x="3226811" y="212492"/>
                </a:moveTo>
                <a:cubicBezTo>
                  <a:pt x="3234831" y="212492"/>
                  <a:pt x="3240667" y="219055"/>
                  <a:pt x="3240667" y="226348"/>
                </a:cubicBezTo>
                <a:cubicBezTo>
                  <a:pt x="3240667" y="232911"/>
                  <a:pt x="3234831" y="238746"/>
                  <a:pt x="3226811" y="238746"/>
                </a:cubicBezTo>
                <a:cubicBezTo>
                  <a:pt x="3220250" y="238746"/>
                  <a:pt x="3214412" y="232911"/>
                  <a:pt x="3214412" y="226348"/>
                </a:cubicBezTo>
                <a:cubicBezTo>
                  <a:pt x="3214412" y="219055"/>
                  <a:pt x="3220250" y="212492"/>
                  <a:pt x="3226811" y="212492"/>
                </a:cubicBezTo>
                <a:close/>
                <a:moveTo>
                  <a:pt x="3152608" y="212492"/>
                </a:moveTo>
                <a:cubicBezTo>
                  <a:pt x="3159900" y="212492"/>
                  <a:pt x="3166462" y="219055"/>
                  <a:pt x="3166462" y="226348"/>
                </a:cubicBezTo>
                <a:cubicBezTo>
                  <a:pt x="3166462" y="232911"/>
                  <a:pt x="3159900" y="238746"/>
                  <a:pt x="3152608" y="238746"/>
                </a:cubicBezTo>
                <a:cubicBezTo>
                  <a:pt x="3146043" y="238746"/>
                  <a:pt x="3140211" y="232911"/>
                  <a:pt x="3140211" y="226348"/>
                </a:cubicBezTo>
                <a:cubicBezTo>
                  <a:pt x="3140211" y="219055"/>
                  <a:pt x="3146043" y="212492"/>
                  <a:pt x="3152608" y="212492"/>
                </a:cubicBezTo>
                <a:close/>
                <a:moveTo>
                  <a:pt x="3081775" y="212492"/>
                </a:moveTo>
                <a:cubicBezTo>
                  <a:pt x="3089069" y="212492"/>
                  <a:pt x="3095628" y="219055"/>
                  <a:pt x="3095628" y="226348"/>
                </a:cubicBezTo>
                <a:cubicBezTo>
                  <a:pt x="3095628" y="232911"/>
                  <a:pt x="3089069" y="238746"/>
                  <a:pt x="3081775" y="238746"/>
                </a:cubicBezTo>
                <a:cubicBezTo>
                  <a:pt x="3073753" y="238746"/>
                  <a:pt x="3069375" y="232911"/>
                  <a:pt x="3069375" y="226348"/>
                </a:cubicBezTo>
                <a:cubicBezTo>
                  <a:pt x="3069375" y="219055"/>
                  <a:pt x="3073753" y="212492"/>
                  <a:pt x="3081775" y="212492"/>
                </a:cubicBezTo>
                <a:close/>
                <a:moveTo>
                  <a:pt x="3013720" y="212492"/>
                </a:moveTo>
                <a:cubicBezTo>
                  <a:pt x="3021310" y="212492"/>
                  <a:pt x="3028140" y="219055"/>
                  <a:pt x="3028140" y="226348"/>
                </a:cubicBezTo>
                <a:cubicBezTo>
                  <a:pt x="3028140" y="232911"/>
                  <a:pt x="3021310" y="238746"/>
                  <a:pt x="3013720" y="238746"/>
                </a:cubicBezTo>
                <a:cubicBezTo>
                  <a:pt x="3005373" y="238746"/>
                  <a:pt x="2998542" y="234370"/>
                  <a:pt x="2998542" y="226348"/>
                </a:cubicBezTo>
                <a:cubicBezTo>
                  <a:pt x="2998542" y="219055"/>
                  <a:pt x="3005373" y="212492"/>
                  <a:pt x="3013720" y="212492"/>
                </a:cubicBezTo>
                <a:close/>
                <a:moveTo>
                  <a:pt x="2942497" y="212492"/>
                </a:moveTo>
                <a:cubicBezTo>
                  <a:pt x="2951061" y="212492"/>
                  <a:pt x="2957293" y="219055"/>
                  <a:pt x="2957293" y="226348"/>
                </a:cubicBezTo>
                <a:cubicBezTo>
                  <a:pt x="2957293" y="234370"/>
                  <a:pt x="2951061" y="238746"/>
                  <a:pt x="2942497" y="238746"/>
                </a:cubicBezTo>
                <a:cubicBezTo>
                  <a:pt x="2934719" y="238746"/>
                  <a:pt x="2927716" y="234370"/>
                  <a:pt x="2927716" y="226348"/>
                </a:cubicBezTo>
                <a:cubicBezTo>
                  <a:pt x="2927716" y="219055"/>
                  <a:pt x="2934719" y="212492"/>
                  <a:pt x="2942497" y="212492"/>
                </a:cubicBezTo>
                <a:close/>
                <a:moveTo>
                  <a:pt x="2867363" y="212492"/>
                </a:moveTo>
                <a:cubicBezTo>
                  <a:pt x="2875389" y="212492"/>
                  <a:pt x="2879765" y="219055"/>
                  <a:pt x="2879765" y="226348"/>
                </a:cubicBezTo>
                <a:cubicBezTo>
                  <a:pt x="2879765" y="234370"/>
                  <a:pt x="2875389" y="238746"/>
                  <a:pt x="2867363" y="238746"/>
                </a:cubicBezTo>
                <a:cubicBezTo>
                  <a:pt x="2860073" y="238746"/>
                  <a:pt x="2853510" y="234370"/>
                  <a:pt x="2853510" y="226348"/>
                </a:cubicBezTo>
                <a:cubicBezTo>
                  <a:pt x="2853510" y="219055"/>
                  <a:pt x="2860073" y="212492"/>
                  <a:pt x="2867363" y="212492"/>
                </a:cubicBezTo>
                <a:close/>
                <a:moveTo>
                  <a:pt x="2796538" y="212492"/>
                </a:moveTo>
                <a:cubicBezTo>
                  <a:pt x="2803103" y="212492"/>
                  <a:pt x="2808934" y="219055"/>
                  <a:pt x="2808934" y="226348"/>
                </a:cubicBezTo>
                <a:cubicBezTo>
                  <a:pt x="2808934" y="234370"/>
                  <a:pt x="2803103" y="238746"/>
                  <a:pt x="2796538" y="238746"/>
                </a:cubicBezTo>
                <a:cubicBezTo>
                  <a:pt x="2789246" y="238746"/>
                  <a:pt x="2782680" y="234370"/>
                  <a:pt x="2782680" y="226348"/>
                </a:cubicBezTo>
                <a:cubicBezTo>
                  <a:pt x="2782680" y="219055"/>
                  <a:pt x="2789246" y="212492"/>
                  <a:pt x="2796538" y="212492"/>
                </a:cubicBezTo>
                <a:close/>
                <a:moveTo>
                  <a:pt x="2725698" y="212492"/>
                </a:moveTo>
                <a:cubicBezTo>
                  <a:pt x="2731538" y="212492"/>
                  <a:pt x="2738102" y="219055"/>
                  <a:pt x="2738102" y="226348"/>
                </a:cubicBezTo>
                <a:cubicBezTo>
                  <a:pt x="2738102" y="234370"/>
                  <a:pt x="2731538" y="238746"/>
                  <a:pt x="2725698" y="238746"/>
                </a:cubicBezTo>
                <a:cubicBezTo>
                  <a:pt x="2717686" y="238746"/>
                  <a:pt x="2711852" y="234370"/>
                  <a:pt x="2711852" y="226348"/>
                </a:cubicBezTo>
                <a:cubicBezTo>
                  <a:pt x="2711852" y="219055"/>
                  <a:pt x="2717686" y="212492"/>
                  <a:pt x="2725698" y="212492"/>
                </a:cubicBezTo>
                <a:close/>
                <a:moveTo>
                  <a:pt x="2653420" y="212492"/>
                </a:moveTo>
                <a:cubicBezTo>
                  <a:pt x="2660711" y="212492"/>
                  <a:pt x="2667273" y="219055"/>
                  <a:pt x="2667273" y="226348"/>
                </a:cubicBezTo>
                <a:cubicBezTo>
                  <a:pt x="2667273" y="234370"/>
                  <a:pt x="2660711" y="238746"/>
                  <a:pt x="2653420" y="238746"/>
                </a:cubicBezTo>
                <a:cubicBezTo>
                  <a:pt x="2646857" y="238746"/>
                  <a:pt x="2641021" y="234370"/>
                  <a:pt x="2641021" y="226348"/>
                </a:cubicBezTo>
                <a:cubicBezTo>
                  <a:pt x="2641021" y="219055"/>
                  <a:pt x="2646857" y="212492"/>
                  <a:pt x="2653420" y="212492"/>
                </a:cubicBezTo>
                <a:close/>
                <a:moveTo>
                  <a:pt x="2582586" y="212492"/>
                </a:moveTo>
                <a:cubicBezTo>
                  <a:pt x="2589878" y="212492"/>
                  <a:pt x="2596439" y="219055"/>
                  <a:pt x="2596439" y="226348"/>
                </a:cubicBezTo>
                <a:cubicBezTo>
                  <a:pt x="2596439" y="234370"/>
                  <a:pt x="2589878" y="238746"/>
                  <a:pt x="2582586" y="238746"/>
                </a:cubicBezTo>
                <a:cubicBezTo>
                  <a:pt x="2576024" y="238746"/>
                  <a:pt x="2570189" y="234370"/>
                  <a:pt x="2570189" y="226348"/>
                </a:cubicBezTo>
                <a:cubicBezTo>
                  <a:pt x="2570189" y="219055"/>
                  <a:pt x="2576024" y="212492"/>
                  <a:pt x="2582586" y="212492"/>
                </a:cubicBezTo>
                <a:close/>
                <a:moveTo>
                  <a:pt x="2511029" y="212492"/>
                </a:moveTo>
                <a:cubicBezTo>
                  <a:pt x="2519052" y="212492"/>
                  <a:pt x="2525616" y="219055"/>
                  <a:pt x="2525616" y="226348"/>
                </a:cubicBezTo>
                <a:cubicBezTo>
                  <a:pt x="2525616" y="234370"/>
                  <a:pt x="2519052" y="238746"/>
                  <a:pt x="2511029" y="238746"/>
                </a:cubicBezTo>
                <a:cubicBezTo>
                  <a:pt x="2503740" y="238746"/>
                  <a:pt x="2499364" y="234370"/>
                  <a:pt x="2499364" y="226348"/>
                </a:cubicBezTo>
                <a:cubicBezTo>
                  <a:pt x="2499364" y="219055"/>
                  <a:pt x="2503740" y="212492"/>
                  <a:pt x="2511029" y="212492"/>
                </a:cubicBezTo>
                <a:close/>
                <a:moveTo>
                  <a:pt x="2439946" y="212492"/>
                </a:moveTo>
                <a:cubicBezTo>
                  <a:pt x="2448505" y="212492"/>
                  <a:pt x="2454732" y="219055"/>
                  <a:pt x="2454732" y="226348"/>
                </a:cubicBezTo>
                <a:cubicBezTo>
                  <a:pt x="2454732" y="234370"/>
                  <a:pt x="2448505" y="238746"/>
                  <a:pt x="2439946" y="238746"/>
                </a:cubicBezTo>
                <a:cubicBezTo>
                  <a:pt x="2432163" y="238746"/>
                  <a:pt x="2425156" y="234370"/>
                  <a:pt x="2425156" y="226348"/>
                </a:cubicBezTo>
                <a:cubicBezTo>
                  <a:pt x="2425156" y="219055"/>
                  <a:pt x="2432163" y="212492"/>
                  <a:pt x="2439946" y="212492"/>
                </a:cubicBezTo>
                <a:close/>
                <a:moveTo>
                  <a:pt x="2369110" y="212492"/>
                </a:moveTo>
                <a:cubicBezTo>
                  <a:pt x="2377672" y="212492"/>
                  <a:pt x="2383900" y="219055"/>
                  <a:pt x="2383900" y="226348"/>
                </a:cubicBezTo>
                <a:cubicBezTo>
                  <a:pt x="2383900" y="234370"/>
                  <a:pt x="2377672" y="238746"/>
                  <a:pt x="2369110" y="238746"/>
                </a:cubicBezTo>
                <a:cubicBezTo>
                  <a:pt x="2361329" y="238746"/>
                  <a:pt x="2354323" y="234370"/>
                  <a:pt x="2354323" y="226348"/>
                </a:cubicBezTo>
                <a:cubicBezTo>
                  <a:pt x="2354323" y="219055"/>
                  <a:pt x="2361329" y="212492"/>
                  <a:pt x="2369110" y="212492"/>
                </a:cubicBezTo>
                <a:close/>
                <a:moveTo>
                  <a:pt x="2298283" y="212492"/>
                </a:moveTo>
                <a:cubicBezTo>
                  <a:pt x="2306842" y="212492"/>
                  <a:pt x="2313070" y="219497"/>
                  <a:pt x="2313070" y="227280"/>
                </a:cubicBezTo>
                <a:cubicBezTo>
                  <a:pt x="2313070" y="235842"/>
                  <a:pt x="2306842" y="242069"/>
                  <a:pt x="2298283" y="242069"/>
                </a:cubicBezTo>
                <a:cubicBezTo>
                  <a:pt x="2290497" y="242069"/>
                  <a:pt x="2283493" y="235842"/>
                  <a:pt x="2283493" y="227280"/>
                </a:cubicBezTo>
                <a:cubicBezTo>
                  <a:pt x="2283493" y="219497"/>
                  <a:pt x="2290497" y="212492"/>
                  <a:pt x="2298283" y="212492"/>
                </a:cubicBezTo>
                <a:close/>
                <a:moveTo>
                  <a:pt x="2226517" y="212492"/>
                </a:moveTo>
                <a:cubicBezTo>
                  <a:pt x="2234540" y="212492"/>
                  <a:pt x="2238916" y="219497"/>
                  <a:pt x="2238916" y="227280"/>
                </a:cubicBezTo>
                <a:cubicBezTo>
                  <a:pt x="2238916" y="235842"/>
                  <a:pt x="2234540" y="242069"/>
                  <a:pt x="2226517" y="242069"/>
                </a:cubicBezTo>
                <a:cubicBezTo>
                  <a:pt x="2218495" y="242069"/>
                  <a:pt x="2212659" y="235842"/>
                  <a:pt x="2212659" y="227280"/>
                </a:cubicBezTo>
                <a:cubicBezTo>
                  <a:pt x="2212659" y="219497"/>
                  <a:pt x="2218495" y="212492"/>
                  <a:pt x="2226517" y="212492"/>
                </a:cubicBezTo>
                <a:close/>
                <a:moveTo>
                  <a:pt x="2155683" y="212492"/>
                </a:moveTo>
                <a:cubicBezTo>
                  <a:pt x="2161519" y="212492"/>
                  <a:pt x="2168081" y="219497"/>
                  <a:pt x="2168081" y="227280"/>
                </a:cubicBezTo>
                <a:cubicBezTo>
                  <a:pt x="2168081" y="235842"/>
                  <a:pt x="2161519" y="242069"/>
                  <a:pt x="2155683" y="242069"/>
                </a:cubicBezTo>
                <a:cubicBezTo>
                  <a:pt x="2147663" y="242069"/>
                  <a:pt x="2141827" y="235842"/>
                  <a:pt x="2141827" y="227280"/>
                </a:cubicBezTo>
                <a:cubicBezTo>
                  <a:pt x="2141827" y="219497"/>
                  <a:pt x="2147663" y="212492"/>
                  <a:pt x="2155683" y="212492"/>
                </a:cubicBezTo>
                <a:close/>
                <a:moveTo>
                  <a:pt x="2084851" y="212492"/>
                </a:moveTo>
                <a:cubicBezTo>
                  <a:pt x="2090686" y="212492"/>
                  <a:pt x="2097249" y="219497"/>
                  <a:pt x="2097249" y="227280"/>
                </a:cubicBezTo>
                <a:cubicBezTo>
                  <a:pt x="2097249" y="235842"/>
                  <a:pt x="2090686" y="242069"/>
                  <a:pt x="2084851" y="242069"/>
                </a:cubicBezTo>
                <a:cubicBezTo>
                  <a:pt x="2076829" y="242069"/>
                  <a:pt x="2070995" y="235842"/>
                  <a:pt x="2070995" y="227280"/>
                </a:cubicBezTo>
                <a:cubicBezTo>
                  <a:pt x="2070995" y="219497"/>
                  <a:pt x="2076829" y="212492"/>
                  <a:pt x="2084851" y="212492"/>
                </a:cubicBezTo>
                <a:close/>
                <a:moveTo>
                  <a:pt x="2011835" y="212492"/>
                </a:moveTo>
                <a:cubicBezTo>
                  <a:pt x="2019855" y="212492"/>
                  <a:pt x="2026421" y="219497"/>
                  <a:pt x="2026421" y="227280"/>
                </a:cubicBezTo>
                <a:cubicBezTo>
                  <a:pt x="2026421" y="235842"/>
                  <a:pt x="2019855" y="242069"/>
                  <a:pt x="2011835" y="242069"/>
                </a:cubicBezTo>
                <a:cubicBezTo>
                  <a:pt x="2006003" y="242069"/>
                  <a:pt x="2000168" y="235842"/>
                  <a:pt x="2000168" y="227280"/>
                </a:cubicBezTo>
                <a:cubicBezTo>
                  <a:pt x="2000168" y="219497"/>
                  <a:pt x="2006003" y="212492"/>
                  <a:pt x="2011835" y="212492"/>
                </a:cubicBezTo>
                <a:close/>
                <a:moveTo>
                  <a:pt x="1938362" y="212492"/>
                </a:moveTo>
                <a:cubicBezTo>
                  <a:pt x="1946388" y="212492"/>
                  <a:pt x="1952222" y="219497"/>
                  <a:pt x="1952222" y="227280"/>
                </a:cubicBezTo>
                <a:cubicBezTo>
                  <a:pt x="1952222" y="235842"/>
                  <a:pt x="1946388" y="242069"/>
                  <a:pt x="1938362" y="242069"/>
                </a:cubicBezTo>
                <a:cubicBezTo>
                  <a:pt x="1932531" y="242069"/>
                  <a:pt x="1925971" y="235842"/>
                  <a:pt x="1925971" y="227280"/>
                </a:cubicBezTo>
                <a:cubicBezTo>
                  <a:pt x="1925971" y="219497"/>
                  <a:pt x="1931072" y="212492"/>
                  <a:pt x="1938362" y="212492"/>
                </a:cubicBezTo>
                <a:close/>
                <a:moveTo>
                  <a:pt x="1867530" y="212492"/>
                </a:moveTo>
                <a:cubicBezTo>
                  <a:pt x="1875550" y="212492"/>
                  <a:pt x="1881387" y="219497"/>
                  <a:pt x="1881387" y="227280"/>
                </a:cubicBezTo>
                <a:cubicBezTo>
                  <a:pt x="1881387" y="235842"/>
                  <a:pt x="1875550" y="242069"/>
                  <a:pt x="1867530" y="242069"/>
                </a:cubicBezTo>
                <a:cubicBezTo>
                  <a:pt x="1860238" y="242069"/>
                  <a:pt x="1855129" y="235842"/>
                  <a:pt x="1855129" y="227280"/>
                </a:cubicBezTo>
                <a:cubicBezTo>
                  <a:pt x="1855129" y="219497"/>
                  <a:pt x="1860238" y="212492"/>
                  <a:pt x="1867530" y="212492"/>
                </a:cubicBezTo>
                <a:close/>
                <a:moveTo>
                  <a:pt x="1799087" y="212492"/>
                </a:moveTo>
                <a:cubicBezTo>
                  <a:pt x="1807649" y="212492"/>
                  <a:pt x="1813879" y="219497"/>
                  <a:pt x="1813879" y="227280"/>
                </a:cubicBezTo>
                <a:cubicBezTo>
                  <a:pt x="1813879" y="235842"/>
                  <a:pt x="1807649" y="242069"/>
                  <a:pt x="1799087" y="242069"/>
                </a:cubicBezTo>
                <a:cubicBezTo>
                  <a:pt x="1790527" y="242069"/>
                  <a:pt x="1784303" y="235842"/>
                  <a:pt x="1784303" y="227280"/>
                </a:cubicBezTo>
                <a:cubicBezTo>
                  <a:pt x="1784303" y="219497"/>
                  <a:pt x="1790527" y="212492"/>
                  <a:pt x="1799087" y="212492"/>
                </a:cubicBezTo>
                <a:close/>
                <a:moveTo>
                  <a:pt x="1728262" y="212492"/>
                </a:moveTo>
                <a:cubicBezTo>
                  <a:pt x="1736828" y="212492"/>
                  <a:pt x="1743052" y="219497"/>
                  <a:pt x="1743052" y="227280"/>
                </a:cubicBezTo>
                <a:cubicBezTo>
                  <a:pt x="1743052" y="235842"/>
                  <a:pt x="1736828" y="242069"/>
                  <a:pt x="1728262" y="242069"/>
                </a:cubicBezTo>
                <a:cubicBezTo>
                  <a:pt x="1719700" y="242069"/>
                  <a:pt x="1713472" y="235842"/>
                  <a:pt x="1713472" y="227280"/>
                </a:cubicBezTo>
                <a:cubicBezTo>
                  <a:pt x="1713472" y="219497"/>
                  <a:pt x="1719700" y="212492"/>
                  <a:pt x="1728262" y="212492"/>
                </a:cubicBezTo>
                <a:close/>
                <a:moveTo>
                  <a:pt x="1656498" y="212492"/>
                </a:moveTo>
                <a:cubicBezTo>
                  <a:pt x="1663792" y="212492"/>
                  <a:pt x="1668900" y="219497"/>
                  <a:pt x="1668900" y="227280"/>
                </a:cubicBezTo>
                <a:cubicBezTo>
                  <a:pt x="1668900" y="235842"/>
                  <a:pt x="1663792" y="242069"/>
                  <a:pt x="1656498" y="242069"/>
                </a:cubicBezTo>
                <a:cubicBezTo>
                  <a:pt x="1648481" y="242069"/>
                  <a:pt x="1642655" y="235842"/>
                  <a:pt x="1642655" y="227280"/>
                </a:cubicBezTo>
                <a:cubicBezTo>
                  <a:pt x="1642655" y="219497"/>
                  <a:pt x="1648481" y="212492"/>
                  <a:pt x="1656498" y="212492"/>
                </a:cubicBezTo>
                <a:close/>
                <a:moveTo>
                  <a:pt x="1582299" y="212492"/>
                </a:moveTo>
                <a:cubicBezTo>
                  <a:pt x="1588134" y="212492"/>
                  <a:pt x="1594704" y="219497"/>
                  <a:pt x="1594704" y="227280"/>
                </a:cubicBezTo>
                <a:cubicBezTo>
                  <a:pt x="1594704" y="235842"/>
                  <a:pt x="1588134" y="242069"/>
                  <a:pt x="1582299" y="242069"/>
                </a:cubicBezTo>
                <a:cubicBezTo>
                  <a:pt x="1574277" y="242069"/>
                  <a:pt x="1568441" y="235842"/>
                  <a:pt x="1568441" y="227280"/>
                </a:cubicBezTo>
                <a:cubicBezTo>
                  <a:pt x="1568441" y="219497"/>
                  <a:pt x="1574277" y="212492"/>
                  <a:pt x="1582299" y="212492"/>
                </a:cubicBezTo>
                <a:close/>
                <a:moveTo>
                  <a:pt x="1512198" y="212492"/>
                </a:moveTo>
                <a:cubicBezTo>
                  <a:pt x="1518035" y="212492"/>
                  <a:pt x="1523867" y="219497"/>
                  <a:pt x="1523867" y="227280"/>
                </a:cubicBezTo>
                <a:cubicBezTo>
                  <a:pt x="1523867" y="235842"/>
                  <a:pt x="1518035" y="242069"/>
                  <a:pt x="1512198" y="242069"/>
                </a:cubicBezTo>
                <a:cubicBezTo>
                  <a:pt x="1504174" y="242069"/>
                  <a:pt x="1497612" y="235842"/>
                  <a:pt x="1497612" y="227280"/>
                </a:cubicBezTo>
                <a:cubicBezTo>
                  <a:pt x="1497612" y="219497"/>
                  <a:pt x="1504174" y="212492"/>
                  <a:pt x="1512198" y="212492"/>
                </a:cubicBezTo>
                <a:close/>
                <a:moveTo>
                  <a:pt x="1439173" y="212492"/>
                </a:moveTo>
                <a:cubicBezTo>
                  <a:pt x="1447191" y="212492"/>
                  <a:pt x="1453026" y="219497"/>
                  <a:pt x="1453026" y="227280"/>
                </a:cubicBezTo>
                <a:cubicBezTo>
                  <a:pt x="1453026" y="235842"/>
                  <a:pt x="1447191" y="242069"/>
                  <a:pt x="1439173" y="242069"/>
                </a:cubicBezTo>
                <a:cubicBezTo>
                  <a:pt x="1433339" y="242069"/>
                  <a:pt x="1426777" y="235842"/>
                  <a:pt x="1426777" y="227280"/>
                </a:cubicBezTo>
                <a:cubicBezTo>
                  <a:pt x="1426777" y="219497"/>
                  <a:pt x="1433339" y="212492"/>
                  <a:pt x="1439173" y="212492"/>
                </a:cubicBezTo>
                <a:close/>
                <a:moveTo>
                  <a:pt x="1368349" y="212492"/>
                </a:moveTo>
                <a:cubicBezTo>
                  <a:pt x="1376368" y="212492"/>
                  <a:pt x="1382203" y="219497"/>
                  <a:pt x="1382203" y="227280"/>
                </a:cubicBezTo>
                <a:cubicBezTo>
                  <a:pt x="1382203" y="235842"/>
                  <a:pt x="1376368" y="242069"/>
                  <a:pt x="1368349" y="242069"/>
                </a:cubicBezTo>
                <a:cubicBezTo>
                  <a:pt x="1362513" y="242069"/>
                  <a:pt x="1355950" y="235842"/>
                  <a:pt x="1355950" y="227280"/>
                </a:cubicBezTo>
                <a:cubicBezTo>
                  <a:pt x="1355950" y="219497"/>
                  <a:pt x="1362513" y="212492"/>
                  <a:pt x="1368349" y="212492"/>
                </a:cubicBezTo>
                <a:close/>
                <a:moveTo>
                  <a:pt x="1297520" y="212492"/>
                </a:moveTo>
                <a:cubicBezTo>
                  <a:pt x="1305540" y="212492"/>
                  <a:pt x="1311374" y="219497"/>
                  <a:pt x="1311374" y="227280"/>
                </a:cubicBezTo>
                <a:cubicBezTo>
                  <a:pt x="1311374" y="235842"/>
                  <a:pt x="1305540" y="242069"/>
                  <a:pt x="1297520" y="242069"/>
                </a:cubicBezTo>
                <a:cubicBezTo>
                  <a:pt x="1289498" y="242069"/>
                  <a:pt x="1285121" y="235842"/>
                  <a:pt x="1285121" y="227280"/>
                </a:cubicBezTo>
                <a:cubicBezTo>
                  <a:pt x="1285121" y="219497"/>
                  <a:pt x="1289498" y="212492"/>
                  <a:pt x="1297520" y="212492"/>
                </a:cubicBezTo>
                <a:close/>
                <a:moveTo>
                  <a:pt x="1225708" y="212492"/>
                </a:moveTo>
                <a:cubicBezTo>
                  <a:pt x="1233489" y="212492"/>
                  <a:pt x="1240496" y="219497"/>
                  <a:pt x="1240496" y="227280"/>
                </a:cubicBezTo>
                <a:cubicBezTo>
                  <a:pt x="1240496" y="235842"/>
                  <a:pt x="1233489" y="242069"/>
                  <a:pt x="1225708" y="242069"/>
                </a:cubicBezTo>
                <a:cubicBezTo>
                  <a:pt x="1217159" y="242069"/>
                  <a:pt x="1210934" y="235842"/>
                  <a:pt x="1210934" y="227280"/>
                </a:cubicBezTo>
                <a:cubicBezTo>
                  <a:pt x="1210934" y="219497"/>
                  <a:pt x="1217159" y="212492"/>
                  <a:pt x="1225708" y="212492"/>
                </a:cubicBezTo>
                <a:close/>
                <a:moveTo>
                  <a:pt x="1154891" y="212492"/>
                </a:moveTo>
                <a:cubicBezTo>
                  <a:pt x="1162674" y="212492"/>
                  <a:pt x="1169683" y="219497"/>
                  <a:pt x="1169683" y="227280"/>
                </a:cubicBezTo>
                <a:cubicBezTo>
                  <a:pt x="1169683" y="235842"/>
                  <a:pt x="1162674" y="242069"/>
                  <a:pt x="1154891" y="242069"/>
                </a:cubicBezTo>
                <a:cubicBezTo>
                  <a:pt x="1146329" y="242069"/>
                  <a:pt x="1140105" y="235842"/>
                  <a:pt x="1140105" y="227280"/>
                </a:cubicBezTo>
                <a:cubicBezTo>
                  <a:pt x="1140105" y="219497"/>
                  <a:pt x="1146329" y="212492"/>
                  <a:pt x="1154891" y="212492"/>
                </a:cubicBezTo>
                <a:close/>
                <a:moveTo>
                  <a:pt x="1084063" y="212492"/>
                </a:moveTo>
                <a:cubicBezTo>
                  <a:pt x="1091842" y="212492"/>
                  <a:pt x="1098847" y="219497"/>
                  <a:pt x="1098847" y="227280"/>
                </a:cubicBezTo>
                <a:cubicBezTo>
                  <a:pt x="1098847" y="235842"/>
                  <a:pt x="1091842" y="242069"/>
                  <a:pt x="1084063" y="242069"/>
                </a:cubicBezTo>
                <a:cubicBezTo>
                  <a:pt x="1075503" y="242069"/>
                  <a:pt x="1069276" y="235842"/>
                  <a:pt x="1069276" y="227280"/>
                </a:cubicBezTo>
                <a:cubicBezTo>
                  <a:pt x="1069276" y="219497"/>
                  <a:pt x="1075503" y="212492"/>
                  <a:pt x="1084063" y="212492"/>
                </a:cubicBezTo>
                <a:close/>
                <a:moveTo>
                  <a:pt x="3013723" y="141661"/>
                </a:moveTo>
                <a:cubicBezTo>
                  <a:pt x="3021310" y="141661"/>
                  <a:pt x="3028140" y="148224"/>
                  <a:pt x="3028140" y="155517"/>
                </a:cubicBezTo>
                <a:cubicBezTo>
                  <a:pt x="3028140" y="162080"/>
                  <a:pt x="3021310" y="167915"/>
                  <a:pt x="3013723" y="167915"/>
                </a:cubicBezTo>
                <a:cubicBezTo>
                  <a:pt x="3005376" y="167915"/>
                  <a:pt x="2998545" y="162080"/>
                  <a:pt x="2998545" y="155517"/>
                </a:cubicBezTo>
                <a:cubicBezTo>
                  <a:pt x="2998545" y="148224"/>
                  <a:pt x="3005376" y="141661"/>
                  <a:pt x="3013723" y="141661"/>
                </a:cubicBezTo>
                <a:close/>
                <a:moveTo>
                  <a:pt x="2942497" y="141661"/>
                </a:moveTo>
                <a:cubicBezTo>
                  <a:pt x="2951061" y="141661"/>
                  <a:pt x="2957293" y="148224"/>
                  <a:pt x="2957293" y="155517"/>
                </a:cubicBezTo>
                <a:cubicBezTo>
                  <a:pt x="2957293" y="162080"/>
                  <a:pt x="2951061" y="167915"/>
                  <a:pt x="2942497" y="167915"/>
                </a:cubicBezTo>
                <a:cubicBezTo>
                  <a:pt x="2934719" y="167915"/>
                  <a:pt x="2927716" y="162080"/>
                  <a:pt x="2927716" y="155517"/>
                </a:cubicBezTo>
                <a:cubicBezTo>
                  <a:pt x="2927716" y="148224"/>
                  <a:pt x="2934719" y="141661"/>
                  <a:pt x="2942497" y="141661"/>
                </a:cubicBezTo>
                <a:close/>
                <a:moveTo>
                  <a:pt x="2867363" y="141661"/>
                </a:moveTo>
                <a:cubicBezTo>
                  <a:pt x="2875389" y="141661"/>
                  <a:pt x="2879765" y="148224"/>
                  <a:pt x="2879765" y="155517"/>
                </a:cubicBezTo>
                <a:cubicBezTo>
                  <a:pt x="2879765" y="162080"/>
                  <a:pt x="2875389" y="167915"/>
                  <a:pt x="2867363" y="167915"/>
                </a:cubicBezTo>
                <a:cubicBezTo>
                  <a:pt x="2860073" y="167915"/>
                  <a:pt x="2853510" y="162080"/>
                  <a:pt x="2853510" y="155517"/>
                </a:cubicBezTo>
                <a:cubicBezTo>
                  <a:pt x="2853510" y="148224"/>
                  <a:pt x="2860073" y="141661"/>
                  <a:pt x="2867363" y="141661"/>
                </a:cubicBezTo>
                <a:close/>
                <a:moveTo>
                  <a:pt x="2796538" y="141661"/>
                </a:moveTo>
                <a:cubicBezTo>
                  <a:pt x="2803103" y="141661"/>
                  <a:pt x="2808940" y="148224"/>
                  <a:pt x="2808940" y="155517"/>
                </a:cubicBezTo>
                <a:cubicBezTo>
                  <a:pt x="2808940" y="162080"/>
                  <a:pt x="2803103" y="167915"/>
                  <a:pt x="2796538" y="167915"/>
                </a:cubicBezTo>
                <a:cubicBezTo>
                  <a:pt x="2789246" y="167915"/>
                  <a:pt x="2782683" y="162080"/>
                  <a:pt x="2782683" y="155517"/>
                </a:cubicBezTo>
                <a:cubicBezTo>
                  <a:pt x="2782683" y="148224"/>
                  <a:pt x="2789246" y="141661"/>
                  <a:pt x="2796538" y="141661"/>
                </a:cubicBezTo>
                <a:close/>
                <a:moveTo>
                  <a:pt x="2725703" y="141661"/>
                </a:moveTo>
                <a:cubicBezTo>
                  <a:pt x="2731538" y="141661"/>
                  <a:pt x="2738105" y="148224"/>
                  <a:pt x="2738105" y="155517"/>
                </a:cubicBezTo>
                <a:cubicBezTo>
                  <a:pt x="2738105" y="162080"/>
                  <a:pt x="2731538" y="167915"/>
                  <a:pt x="2725703" y="167915"/>
                </a:cubicBezTo>
                <a:cubicBezTo>
                  <a:pt x="2717686" y="167915"/>
                  <a:pt x="2711852" y="162080"/>
                  <a:pt x="2711852" y="155517"/>
                </a:cubicBezTo>
                <a:cubicBezTo>
                  <a:pt x="2711852" y="148224"/>
                  <a:pt x="2717686" y="141661"/>
                  <a:pt x="2725703" y="141661"/>
                </a:cubicBezTo>
                <a:close/>
                <a:moveTo>
                  <a:pt x="2653420" y="141661"/>
                </a:moveTo>
                <a:cubicBezTo>
                  <a:pt x="2660711" y="141661"/>
                  <a:pt x="2667273" y="148224"/>
                  <a:pt x="2667273" y="155517"/>
                </a:cubicBezTo>
                <a:cubicBezTo>
                  <a:pt x="2667273" y="162080"/>
                  <a:pt x="2660711" y="167915"/>
                  <a:pt x="2653420" y="167915"/>
                </a:cubicBezTo>
                <a:cubicBezTo>
                  <a:pt x="2646857" y="167915"/>
                  <a:pt x="2641021" y="162080"/>
                  <a:pt x="2641021" y="155517"/>
                </a:cubicBezTo>
                <a:cubicBezTo>
                  <a:pt x="2641021" y="148224"/>
                  <a:pt x="2646857" y="141661"/>
                  <a:pt x="2653420" y="141661"/>
                </a:cubicBezTo>
                <a:close/>
                <a:moveTo>
                  <a:pt x="2582586" y="141661"/>
                </a:moveTo>
                <a:cubicBezTo>
                  <a:pt x="2589878" y="141661"/>
                  <a:pt x="2596442" y="148224"/>
                  <a:pt x="2596442" y="155517"/>
                </a:cubicBezTo>
                <a:cubicBezTo>
                  <a:pt x="2596442" y="162080"/>
                  <a:pt x="2589878" y="167915"/>
                  <a:pt x="2582586" y="167915"/>
                </a:cubicBezTo>
                <a:cubicBezTo>
                  <a:pt x="2576024" y="167915"/>
                  <a:pt x="2570189" y="162080"/>
                  <a:pt x="2570189" y="155517"/>
                </a:cubicBezTo>
                <a:cubicBezTo>
                  <a:pt x="2570189" y="148224"/>
                  <a:pt x="2576024" y="141661"/>
                  <a:pt x="2582586" y="141661"/>
                </a:cubicBezTo>
                <a:close/>
                <a:moveTo>
                  <a:pt x="2511034" y="141661"/>
                </a:moveTo>
                <a:cubicBezTo>
                  <a:pt x="2519052" y="141661"/>
                  <a:pt x="2525616" y="148224"/>
                  <a:pt x="2525616" y="155517"/>
                </a:cubicBezTo>
                <a:cubicBezTo>
                  <a:pt x="2525616" y="162080"/>
                  <a:pt x="2519052" y="167915"/>
                  <a:pt x="2511034" y="167915"/>
                </a:cubicBezTo>
                <a:cubicBezTo>
                  <a:pt x="2503743" y="167915"/>
                  <a:pt x="2499364" y="162080"/>
                  <a:pt x="2499364" y="155517"/>
                </a:cubicBezTo>
                <a:cubicBezTo>
                  <a:pt x="2499364" y="148224"/>
                  <a:pt x="2503743" y="141661"/>
                  <a:pt x="2511034" y="141661"/>
                </a:cubicBezTo>
                <a:close/>
                <a:moveTo>
                  <a:pt x="2439946" y="141661"/>
                </a:moveTo>
                <a:cubicBezTo>
                  <a:pt x="2448505" y="141661"/>
                  <a:pt x="2454734" y="148224"/>
                  <a:pt x="2454734" y="155517"/>
                </a:cubicBezTo>
                <a:cubicBezTo>
                  <a:pt x="2454734" y="162080"/>
                  <a:pt x="2448505" y="167915"/>
                  <a:pt x="2439946" y="167915"/>
                </a:cubicBezTo>
                <a:cubicBezTo>
                  <a:pt x="2432165" y="167915"/>
                  <a:pt x="2425159" y="162080"/>
                  <a:pt x="2425159" y="155517"/>
                </a:cubicBezTo>
                <a:cubicBezTo>
                  <a:pt x="2425159" y="148224"/>
                  <a:pt x="2432165" y="141661"/>
                  <a:pt x="2439946" y="141661"/>
                </a:cubicBezTo>
                <a:close/>
                <a:moveTo>
                  <a:pt x="2369114" y="141661"/>
                </a:moveTo>
                <a:cubicBezTo>
                  <a:pt x="2377674" y="141661"/>
                  <a:pt x="2383900" y="148224"/>
                  <a:pt x="2383900" y="155517"/>
                </a:cubicBezTo>
                <a:cubicBezTo>
                  <a:pt x="2383900" y="162080"/>
                  <a:pt x="2377674" y="167915"/>
                  <a:pt x="2369114" y="167915"/>
                </a:cubicBezTo>
                <a:cubicBezTo>
                  <a:pt x="2361331" y="167915"/>
                  <a:pt x="2354323" y="163539"/>
                  <a:pt x="2354323" y="155517"/>
                </a:cubicBezTo>
                <a:cubicBezTo>
                  <a:pt x="2354323" y="148224"/>
                  <a:pt x="2361331" y="141661"/>
                  <a:pt x="2369114" y="141661"/>
                </a:cubicBezTo>
                <a:close/>
                <a:moveTo>
                  <a:pt x="2298283" y="141661"/>
                </a:moveTo>
                <a:cubicBezTo>
                  <a:pt x="2306842" y="141661"/>
                  <a:pt x="2313070" y="148224"/>
                  <a:pt x="2313070" y="155517"/>
                </a:cubicBezTo>
                <a:cubicBezTo>
                  <a:pt x="2313070" y="163539"/>
                  <a:pt x="2306842" y="167915"/>
                  <a:pt x="2298283" y="167915"/>
                </a:cubicBezTo>
                <a:cubicBezTo>
                  <a:pt x="2290497" y="167915"/>
                  <a:pt x="2283493" y="163539"/>
                  <a:pt x="2283493" y="155517"/>
                </a:cubicBezTo>
                <a:cubicBezTo>
                  <a:pt x="2283493" y="148224"/>
                  <a:pt x="2290497" y="141661"/>
                  <a:pt x="2298283" y="141661"/>
                </a:cubicBezTo>
                <a:close/>
                <a:moveTo>
                  <a:pt x="2226517" y="141661"/>
                </a:moveTo>
                <a:cubicBezTo>
                  <a:pt x="2234542" y="141661"/>
                  <a:pt x="2238916" y="148224"/>
                  <a:pt x="2238916" y="155517"/>
                </a:cubicBezTo>
                <a:cubicBezTo>
                  <a:pt x="2238916" y="163539"/>
                  <a:pt x="2234542" y="167915"/>
                  <a:pt x="2226517" y="167915"/>
                </a:cubicBezTo>
                <a:cubicBezTo>
                  <a:pt x="2218495" y="167915"/>
                  <a:pt x="2212659" y="163539"/>
                  <a:pt x="2212659" y="155517"/>
                </a:cubicBezTo>
                <a:cubicBezTo>
                  <a:pt x="2212659" y="148224"/>
                  <a:pt x="2218495" y="141661"/>
                  <a:pt x="2226517" y="141661"/>
                </a:cubicBezTo>
                <a:close/>
                <a:moveTo>
                  <a:pt x="2155683" y="141661"/>
                </a:moveTo>
                <a:cubicBezTo>
                  <a:pt x="2161520" y="141661"/>
                  <a:pt x="2168084" y="148224"/>
                  <a:pt x="2168084" y="155517"/>
                </a:cubicBezTo>
                <a:cubicBezTo>
                  <a:pt x="2168084" y="163539"/>
                  <a:pt x="2161520" y="167915"/>
                  <a:pt x="2155683" y="167915"/>
                </a:cubicBezTo>
                <a:cubicBezTo>
                  <a:pt x="2147663" y="167915"/>
                  <a:pt x="2141827" y="163539"/>
                  <a:pt x="2141827" y="155517"/>
                </a:cubicBezTo>
                <a:cubicBezTo>
                  <a:pt x="2141827" y="148224"/>
                  <a:pt x="2147663" y="141661"/>
                  <a:pt x="2155683" y="141661"/>
                </a:cubicBezTo>
                <a:close/>
                <a:moveTo>
                  <a:pt x="2084851" y="141661"/>
                </a:moveTo>
                <a:cubicBezTo>
                  <a:pt x="2090686" y="141661"/>
                  <a:pt x="2097249" y="148224"/>
                  <a:pt x="2097249" y="155517"/>
                </a:cubicBezTo>
                <a:cubicBezTo>
                  <a:pt x="2097249" y="163539"/>
                  <a:pt x="2090686" y="167915"/>
                  <a:pt x="2084851" y="167915"/>
                </a:cubicBezTo>
                <a:cubicBezTo>
                  <a:pt x="2076829" y="167915"/>
                  <a:pt x="2070995" y="163539"/>
                  <a:pt x="2070995" y="155517"/>
                </a:cubicBezTo>
                <a:cubicBezTo>
                  <a:pt x="2070995" y="148224"/>
                  <a:pt x="2076829" y="141661"/>
                  <a:pt x="2084851" y="141661"/>
                </a:cubicBezTo>
                <a:close/>
                <a:moveTo>
                  <a:pt x="2011835" y="141661"/>
                </a:moveTo>
                <a:cubicBezTo>
                  <a:pt x="2019855" y="141661"/>
                  <a:pt x="2026421" y="148224"/>
                  <a:pt x="2026421" y="155517"/>
                </a:cubicBezTo>
                <a:cubicBezTo>
                  <a:pt x="2026421" y="163539"/>
                  <a:pt x="2019855" y="167915"/>
                  <a:pt x="2011835" y="167915"/>
                </a:cubicBezTo>
                <a:cubicBezTo>
                  <a:pt x="2006003" y="167915"/>
                  <a:pt x="2000168" y="163539"/>
                  <a:pt x="2000168" y="155517"/>
                </a:cubicBezTo>
                <a:cubicBezTo>
                  <a:pt x="2000168" y="148224"/>
                  <a:pt x="2006003" y="141661"/>
                  <a:pt x="2011835" y="141661"/>
                </a:cubicBezTo>
                <a:close/>
                <a:moveTo>
                  <a:pt x="1938365" y="141661"/>
                </a:moveTo>
                <a:cubicBezTo>
                  <a:pt x="1946388" y="141661"/>
                  <a:pt x="1952222" y="148224"/>
                  <a:pt x="1952222" y="155517"/>
                </a:cubicBezTo>
                <a:cubicBezTo>
                  <a:pt x="1952222" y="163539"/>
                  <a:pt x="1946388" y="167915"/>
                  <a:pt x="1938365" y="167915"/>
                </a:cubicBezTo>
                <a:cubicBezTo>
                  <a:pt x="1931072" y="167915"/>
                  <a:pt x="1925971" y="163539"/>
                  <a:pt x="1925971" y="155517"/>
                </a:cubicBezTo>
                <a:cubicBezTo>
                  <a:pt x="1925971" y="148224"/>
                  <a:pt x="1931072" y="141661"/>
                  <a:pt x="1938365" y="141661"/>
                </a:cubicBezTo>
                <a:close/>
                <a:moveTo>
                  <a:pt x="1869922" y="141661"/>
                </a:moveTo>
                <a:cubicBezTo>
                  <a:pt x="1878483" y="141661"/>
                  <a:pt x="1884712" y="148224"/>
                  <a:pt x="1884712" y="155517"/>
                </a:cubicBezTo>
                <a:cubicBezTo>
                  <a:pt x="1884712" y="163539"/>
                  <a:pt x="1878483" y="167915"/>
                  <a:pt x="1869922" y="167915"/>
                </a:cubicBezTo>
                <a:cubicBezTo>
                  <a:pt x="1862138" y="167915"/>
                  <a:pt x="1855131" y="163539"/>
                  <a:pt x="1855131" y="155517"/>
                </a:cubicBezTo>
                <a:cubicBezTo>
                  <a:pt x="1855131" y="148224"/>
                  <a:pt x="1862138" y="141661"/>
                  <a:pt x="1869922" y="141661"/>
                </a:cubicBezTo>
                <a:close/>
                <a:moveTo>
                  <a:pt x="1799087" y="141661"/>
                </a:moveTo>
                <a:cubicBezTo>
                  <a:pt x="1807649" y="141661"/>
                  <a:pt x="1813879" y="148224"/>
                  <a:pt x="1813879" y="155517"/>
                </a:cubicBezTo>
                <a:cubicBezTo>
                  <a:pt x="1813879" y="163539"/>
                  <a:pt x="1807649" y="167915"/>
                  <a:pt x="1799087" y="167915"/>
                </a:cubicBezTo>
                <a:cubicBezTo>
                  <a:pt x="1790527" y="167915"/>
                  <a:pt x="1784303" y="163539"/>
                  <a:pt x="1784303" y="155517"/>
                </a:cubicBezTo>
                <a:cubicBezTo>
                  <a:pt x="1784303" y="148224"/>
                  <a:pt x="1790527" y="141661"/>
                  <a:pt x="1799087" y="141661"/>
                </a:cubicBezTo>
                <a:close/>
                <a:moveTo>
                  <a:pt x="1728262" y="141661"/>
                </a:moveTo>
                <a:cubicBezTo>
                  <a:pt x="1736828" y="141661"/>
                  <a:pt x="1743052" y="148224"/>
                  <a:pt x="1743052" y="155517"/>
                </a:cubicBezTo>
                <a:cubicBezTo>
                  <a:pt x="1743052" y="163539"/>
                  <a:pt x="1736828" y="167915"/>
                  <a:pt x="1728262" y="167915"/>
                </a:cubicBezTo>
                <a:cubicBezTo>
                  <a:pt x="1719700" y="167915"/>
                  <a:pt x="1713474" y="163539"/>
                  <a:pt x="1713474" y="155517"/>
                </a:cubicBezTo>
                <a:cubicBezTo>
                  <a:pt x="1713474" y="148224"/>
                  <a:pt x="1719700" y="141661"/>
                  <a:pt x="1728262" y="141661"/>
                </a:cubicBezTo>
                <a:close/>
                <a:moveTo>
                  <a:pt x="1656501" y="141661"/>
                </a:moveTo>
                <a:cubicBezTo>
                  <a:pt x="1663792" y="141661"/>
                  <a:pt x="1668900" y="148666"/>
                  <a:pt x="1668900" y="156450"/>
                </a:cubicBezTo>
                <a:cubicBezTo>
                  <a:pt x="1668900" y="165012"/>
                  <a:pt x="1663792" y="171239"/>
                  <a:pt x="1656501" y="171239"/>
                </a:cubicBezTo>
                <a:cubicBezTo>
                  <a:pt x="1648481" y="171239"/>
                  <a:pt x="1642655" y="165012"/>
                  <a:pt x="1642655" y="156450"/>
                </a:cubicBezTo>
                <a:cubicBezTo>
                  <a:pt x="1642655" y="148666"/>
                  <a:pt x="1648481" y="141661"/>
                  <a:pt x="1656501" y="141661"/>
                </a:cubicBezTo>
                <a:close/>
                <a:moveTo>
                  <a:pt x="1582299" y="141661"/>
                </a:moveTo>
                <a:cubicBezTo>
                  <a:pt x="1588134" y="141661"/>
                  <a:pt x="1594704" y="148666"/>
                  <a:pt x="1594704" y="156450"/>
                </a:cubicBezTo>
                <a:cubicBezTo>
                  <a:pt x="1594704" y="165012"/>
                  <a:pt x="1588134" y="171239"/>
                  <a:pt x="1582299" y="171239"/>
                </a:cubicBezTo>
                <a:cubicBezTo>
                  <a:pt x="1574277" y="171239"/>
                  <a:pt x="1568444" y="165012"/>
                  <a:pt x="1568444" y="156450"/>
                </a:cubicBezTo>
                <a:cubicBezTo>
                  <a:pt x="1568444" y="148666"/>
                  <a:pt x="1574277" y="141661"/>
                  <a:pt x="1582299" y="141661"/>
                </a:cubicBezTo>
                <a:close/>
                <a:moveTo>
                  <a:pt x="1512199" y="141661"/>
                </a:moveTo>
                <a:cubicBezTo>
                  <a:pt x="1518035" y="141661"/>
                  <a:pt x="1523867" y="148666"/>
                  <a:pt x="1523867" y="156450"/>
                </a:cubicBezTo>
                <a:cubicBezTo>
                  <a:pt x="1523867" y="165012"/>
                  <a:pt x="1518035" y="171239"/>
                  <a:pt x="1512199" y="171239"/>
                </a:cubicBezTo>
                <a:cubicBezTo>
                  <a:pt x="1504174" y="171239"/>
                  <a:pt x="1497612" y="165012"/>
                  <a:pt x="1497612" y="156450"/>
                </a:cubicBezTo>
                <a:cubicBezTo>
                  <a:pt x="1497612" y="148666"/>
                  <a:pt x="1504174" y="141661"/>
                  <a:pt x="1512199" y="141661"/>
                </a:cubicBezTo>
                <a:close/>
                <a:moveTo>
                  <a:pt x="1439173" y="141661"/>
                </a:moveTo>
                <a:cubicBezTo>
                  <a:pt x="1447191" y="141661"/>
                  <a:pt x="1453026" y="148666"/>
                  <a:pt x="1453026" y="156450"/>
                </a:cubicBezTo>
                <a:cubicBezTo>
                  <a:pt x="1453026" y="165012"/>
                  <a:pt x="1447191" y="171239"/>
                  <a:pt x="1439173" y="171239"/>
                </a:cubicBezTo>
                <a:cubicBezTo>
                  <a:pt x="1433339" y="171239"/>
                  <a:pt x="1426777" y="165012"/>
                  <a:pt x="1426777" y="156450"/>
                </a:cubicBezTo>
                <a:cubicBezTo>
                  <a:pt x="1426777" y="148666"/>
                  <a:pt x="1433339" y="141661"/>
                  <a:pt x="1439173" y="141661"/>
                </a:cubicBezTo>
                <a:close/>
                <a:moveTo>
                  <a:pt x="1368349" y="141661"/>
                </a:moveTo>
                <a:cubicBezTo>
                  <a:pt x="1376368" y="141661"/>
                  <a:pt x="1382203" y="148666"/>
                  <a:pt x="1382203" y="156450"/>
                </a:cubicBezTo>
                <a:cubicBezTo>
                  <a:pt x="1382203" y="165012"/>
                  <a:pt x="1376368" y="171239"/>
                  <a:pt x="1368349" y="171239"/>
                </a:cubicBezTo>
                <a:cubicBezTo>
                  <a:pt x="1362516" y="171239"/>
                  <a:pt x="1355953" y="165012"/>
                  <a:pt x="1355953" y="156450"/>
                </a:cubicBezTo>
                <a:cubicBezTo>
                  <a:pt x="1355953" y="148666"/>
                  <a:pt x="1362516" y="141661"/>
                  <a:pt x="1368349" y="141661"/>
                </a:cubicBezTo>
                <a:close/>
                <a:moveTo>
                  <a:pt x="1297520" y="141661"/>
                </a:moveTo>
                <a:cubicBezTo>
                  <a:pt x="1305540" y="141661"/>
                  <a:pt x="1311374" y="148666"/>
                  <a:pt x="1311374" y="156450"/>
                </a:cubicBezTo>
                <a:cubicBezTo>
                  <a:pt x="1311374" y="165012"/>
                  <a:pt x="1305540" y="171239"/>
                  <a:pt x="1297520" y="171239"/>
                </a:cubicBezTo>
                <a:cubicBezTo>
                  <a:pt x="1289498" y="171239"/>
                  <a:pt x="1285121" y="165012"/>
                  <a:pt x="1285121" y="156450"/>
                </a:cubicBezTo>
                <a:cubicBezTo>
                  <a:pt x="1285121" y="148666"/>
                  <a:pt x="1289498" y="141661"/>
                  <a:pt x="1297520" y="141661"/>
                </a:cubicBezTo>
                <a:close/>
                <a:moveTo>
                  <a:pt x="2796538" y="70831"/>
                </a:moveTo>
                <a:cubicBezTo>
                  <a:pt x="2803103" y="70831"/>
                  <a:pt x="2808940" y="76665"/>
                  <a:pt x="2808940" y="84687"/>
                </a:cubicBezTo>
                <a:cubicBezTo>
                  <a:pt x="2808940" y="90521"/>
                  <a:pt x="2803103" y="97085"/>
                  <a:pt x="2796538" y="97085"/>
                </a:cubicBezTo>
                <a:cubicBezTo>
                  <a:pt x="2789246" y="97085"/>
                  <a:pt x="2782683" y="90521"/>
                  <a:pt x="2782683" y="84687"/>
                </a:cubicBezTo>
                <a:cubicBezTo>
                  <a:pt x="2782683" y="76665"/>
                  <a:pt x="2789246" y="70831"/>
                  <a:pt x="2796538" y="70831"/>
                </a:cubicBezTo>
                <a:close/>
                <a:moveTo>
                  <a:pt x="2725703" y="70831"/>
                </a:moveTo>
                <a:cubicBezTo>
                  <a:pt x="2731538" y="70831"/>
                  <a:pt x="2738105" y="76665"/>
                  <a:pt x="2738105" y="84687"/>
                </a:cubicBezTo>
                <a:cubicBezTo>
                  <a:pt x="2738105" y="90521"/>
                  <a:pt x="2731538" y="97085"/>
                  <a:pt x="2725703" y="97085"/>
                </a:cubicBezTo>
                <a:cubicBezTo>
                  <a:pt x="2717686" y="97085"/>
                  <a:pt x="2711852" y="90521"/>
                  <a:pt x="2711852" y="84687"/>
                </a:cubicBezTo>
                <a:cubicBezTo>
                  <a:pt x="2711852" y="76665"/>
                  <a:pt x="2717686" y="70831"/>
                  <a:pt x="2725703" y="70831"/>
                </a:cubicBezTo>
                <a:close/>
                <a:moveTo>
                  <a:pt x="2653420" y="70831"/>
                </a:moveTo>
                <a:cubicBezTo>
                  <a:pt x="2660711" y="70831"/>
                  <a:pt x="2667273" y="76665"/>
                  <a:pt x="2667273" y="84687"/>
                </a:cubicBezTo>
                <a:cubicBezTo>
                  <a:pt x="2667273" y="90521"/>
                  <a:pt x="2660711" y="97085"/>
                  <a:pt x="2653420" y="97085"/>
                </a:cubicBezTo>
                <a:cubicBezTo>
                  <a:pt x="2646857" y="97085"/>
                  <a:pt x="2641021" y="90521"/>
                  <a:pt x="2641021" y="84687"/>
                </a:cubicBezTo>
                <a:cubicBezTo>
                  <a:pt x="2641021" y="76665"/>
                  <a:pt x="2646857" y="70831"/>
                  <a:pt x="2653420" y="70831"/>
                </a:cubicBezTo>
                <a:close/>
                <a:moveTo>
                  <a:pt x="2582586" y="70831"/>
                </a:moveTo>
                <a:cubicBezTo>
                  <a:pt x="2589878" y="70831"/>
                  <a:pt x="2596442" y="76665"/>
                  <a:pt x="2596442" y="84687"/>
                </a:cubicBezTo>
                <a:cubicBezTo>
                  <a:pt x="2596442" y="90521"/>
                  <a:pt x="2589878" y="97085"/>
                  <a:pt x="2582586" y="97085"/>
                </a:cubicBezTo>
                <a:cubicBezTo>
                  <a:pt x="2576024" y="97085"/>
                  <a:pt x="2570189" y="90521"/>
                  <a:pt x="2570189" y="84687"/>
                </a:cubicBezTo>
                <a:cubicBezTo>
                  <a:pt x="2570189" y="76665"/>
                  <a:pt x="2576024" y="70831"/>
                  <a:pt x="2582586" y="70831"/>
                </a:cubicBezTo>
                <a:close/>
                <a:moveTo>
                  <a:pt x="2511034" y="70831"/>
                </a:moveTo>
                <a:cubicBezTo>
                  <a:pt x="2519052" y="70831"/>
                  <a:pt x="2525616" y="76665"/>
                  <a:pt x="2525616" y="84687"/>
                </a:cubicBezTo>
                <a:cubicBezTo>
                  <a:pt x="2525616" y="90521"/>
                  <a:pt x="2519052" y="97085"/>
                  <a:pt x="2511034" y="97085"/>
                </a:cubicBezTo>
                <a:cubicBezTo>
                  <a:pt x="2503743" y="97085"/>
                  <a:pt x="2499364" y="90521"/>
                  <a:pt x="2499364" y="84687"/>
                </a:cubicBezTo>
                <a:cubicBezTo>
                  <a:pt x="2499364" y="76665"/>
                  <a:pt x="2503743" y="70831"/>
                  <a:pt x="2511034" y="70831"/>
                </a:cubicBezTo>
                <a:close/>
                <a:moveTo>
                  <a:pt x="2439946" y="70831"/>
                </a:moveTo>
                <a:cubicBezTo>
                  <a:pt x="2448505" y="70831"/>
                  <a:pt x="2454737" y="76665"/>
                  <a:pt x="2454737" y="84687"/>
                </a:cubicBezTo>
                <a:cubicBezTo>
                  <a:pt x="2454737" y="90521"/>
                  <a:pt x="2448505" y="97085"/>
                  <a:pt x="2439946" y="97085"/>
                </a:cubicBezTo>
                <a:cubicBezTo>
                  <a:pt x="2432165" y="97085"/>
                  <a:pt x="2425159" y="90521"/>
                  <a:pt x="2425159" y="84687"/>
                </a:cubicBezTo>
                <a:cubicBezTo>
                  <a:pt x="2425159" y="76665"/>
                  <a:pt x="2432165" y="70831"/>
                  <a:pt x="2439946" y="70831"/>
                </a:cubicBezTo>
                <a:close/>
                <a:moveTo>
                  <a:pt x="2369114" y="70831"/>
                </a:moveTo>
                <a:cubicBezTo>
                  <a:pt x="2377674" y="70831"/>
                  <a:pt x="2383900" y="76665"/>
                  <a:pt x="2383900" y="84687"/>
                </a:cubicBezTo>
                <a:cubicBezTo>
                  <a:pt x="2383900" y="90521"/>
                  <a:pt x="2377674" y="97085"/>
                  <a:pt x="2369114" y="97085"/>
                </a:cubicBezTo>
                <a:cubicBezTo>
                  <a:pt x="2361331" y="97085"/>
                  <a:pt x="2354323" y="90521"/>
                  <a:pt x="2354323" y="84687"/>
                </a:cubicBezTo>
                <a:cubicBezTo>
                  <a:pt x="2354323" y="76665"/>
                  <a:pt x="2361331" y="70831"/>
                  <a:pt x="2369114" y="70831"/>
                </a:cubicBezTo>
                <a:close/>
                <a:moveTo>
                  <a:pt x="2298283" y="70831"/>
                </a:moveTo>
                <a:cubicBezTo>
                  <a:pt x="2306842" y="70831"/>
                  <a:pt x="2313070" y="76665"/>
                  <a:pt x="2313070" y="84687"/>
                </a:cubicBezTo>
                <a:cubicBezTo>
                  <a:pt x="2313070" y="90521"/>
                  <a:pt x="2306842" y="97085"/>
                  <a:pt x="2298283" y="97085"/>
                </a:cubicBezTo>
                <a:cubicBezTo>
                  <a:pt x="2290497" y="97085"/>
                  <a:pt x="2283493" y="90521"/>
                  <a:pt x="2283493" y="84687"/>
                </a:cubicBezTo>
                <a:cubicBezTo>
                  <a:pt x="2283493" y="76665"/>
                  <a:pt x="2290497" y="70831"/>
                  <a:pt x="2298283" y="70831"/>
                </a:cubicBezTo>
                <a:close/>
                <a:moveTo>
                  <a:pt x="2226517" y="70831"/>
                </a:moveTo>
                <a:cubicBezTo>
                  <a:pt x="2234542" y="70831"/>
                  <a:pt x="2238916" y="76665"/>
                  <a:pt x="2238916" y="84687"/>
                </a:cubicBezTo>
                <a:cubicBezTo>
                  <a:pt x="2238916" y="90521"/>
                  <a:pt x="2234542" y="97085"/>
                  <a:pt x="2226517" y="97085"/>
                </a:cubicBezTo>
                <a:cubicBezTo>
                  <a:pt x="2218495" y="97085"/>
                  <a:pt x="2212659" y="90521"/>
                  <a:pt x="2212659" y="84687"/>
                </a:cubicBezTo>
                <a:cubicBezTo>
                  <a:pt x="2212659" y="76665"/>
                  <a:pt x="2218495" y="70831"/>
                  <a:pt x="2226517" y="70831"/>
                </a:cubicBezTo>
                <a:close/>
                <a:moveTo>
                  <a:pt x="2155683" y="70831"/>
                </a:moveTo>
                <a:cubicBezTo>
                  <a:pt x="2161520" y="70831"/>
                  <a:pt x="2168084" y="76665"/>
                  <a:pt x="2168084" y="84687"/>
                </a:cubicBezTo>
                <a:cubicBezTo>
                  <a:pt x="2168084" y="90521"/>
                  <a:pt x="2161520" y="97085"/>
                  <a:pt x="2155683" y="97085"/>
                </a:cubicBezTo>
                <a:cubicBezTo>
                  <a:pt x="2147663" y="97085"/>
                  <a:pt x="2141827" y="90521"/>
                  <a:pt x="2141827" y="84687"/>
                </a:cubicBezTo>
                <a:cubicBezTo>
                  <a:pt x="2141827" y="76665"/>
                  <a:pt x="2147663" y="70831"/>
                  <a:pt x="2155683" y="70831"/>
                </a:cubicBezTo>
                <a:close/>
                <a:moveTo>
                  <a:pt x="2083393" y="70831"/>
                </a:moveTo>
                <a:cubicBezTo>
                  <a:pt x="2090686" y="70831"/>
                  <a:pt x="2097249" y="76665"/>
                  <a:pt x="2097249" y="84687"/>
                </a:cubicBezTo>
                <a:cubicBezTo>
                  <a:pt x="2097249" y="90521"/>
                  <a:pt x="2090686" y="97085"/>
                  <a:pt x="2083393" y="97085"/>
                </a:cubicBezTo>
                <a:cubicBezTo>
                  <a:pt x="2076829" y="97085"/>
                  <a:pt x="2070995" y="90521"/>
                  <a:pt x="2070995" y="84687"/>
                </a:cubicBezTo>
                <a:cubicBezTo>
                  <a:pt x="2070995" y="76665"/>
                  <a:pt x="2076829" y="70831"/>
                  <a:pt x="2083393" y="70831"/>
                </a:cubicBezTo>
                <a:close/>
                <a:moveTo>
                  <a:pt x="2011835" y="70831"/>
                </a:moveTo>
                <a:cubicBezTo>
                  <a:pt x="2019855" y="70831"/>
                  <a:pt x="2026421" y="76665"/>
                  <a:pt x="2026421" y="84687"/>
                </a:cubicBezTo>
                <a:cubicBezTo>
                  <a:pt x="2026421" y="90521"/>
                  <a:pt x="2019855" y="97085"/>
                  <a:pt x="2011835" y="97085"/>
                </a:cubicBezTo>
                <a:cubicBezTo>
                  <a:pt x="2006003" y="97085"/>
                  <a:pt x="2000168" y="90521"/>
                  <a:pt x="2000168" y="84687"/>
                </a:cubicBezTo>
                <a:cubicBezTo>
                  <a:pt x="2000168" y="76665"/>
                  <a:pt x="2006003" y="70831"/>
                  <a:pt x="2011835" y="70831"/>
                </a:cubicBezTo>
                <a:close/>
                <a:moveTo>
                  <a:pt x="1938365" y="70831"/>
                </a:moveTo>
                <a:cubicBezTo>
                  <a:pt x="1946388" y="70831"/>
                  <a:pt x="1952222" y="76665"/>
                  <a:pt x="1952222" y="84687"/>
                </a:cubicBezTo>
                <a:cubicBezTo>
                  <a:pt x="1952222" y="90521"/>
                  <a:pt x="1946388" y="97085"/>
                  <a:pt x="1938365" y="97085"/>
                </a:cubicBezTo>
                <a:cubicBezTo>
                  <a:pt x="1931072" y="97085"/>
                  <a:pt x="1925971" y="90521"/>
                  <a:pt x="1925971" y="84687"/>
                </a:cubicBezTo>
                <a:cubicBezTo>
                  <a:pt x="1925971" y="76665"/>
                  <a:pt x="1931072" y="70831"/>
                  <a:pt x="1938365" y="70831"/>
                </a:cubicBezTo>
                <a:close/>
                <a:moveTo>
                  <a:pt x="1869922" y="70831"/>
                </a:moveTo>
                <a:cubicBezTo>
                  <a:pt x="1878483" y="70831"/>
                  <a:pt x="1884712" y="76665"/>
                  <a:pt x="1884712" y="84687"/>
                </a:cubicBezTo>
                <a:cubicBezTo>
                  <a:pt x="1884712" y="90521"/>
                  <a:pt x="1878483" y="97085"/>
                  <a:pt x="1869922" y="97085"/>
                </a:cubicBezTo>
                <a:cubicBezTo>
                  <a:pt x="1862138" y="97085"/>
                  <a:pt x="1855131" y="90521"/>
                  <a:pt x="1855131" y="84687"/>
                </a:cubicBezTo>
                <a:cubicBezTo>
                  <a:pt x="1855131" y="76665"/>
                  <a:pt x="1862138" y="70831"/>
                  <a:pt x="1869922" y="70831"/>
                </a:cubicBezTo>
                <a:close/>
                <a:moveTo>
                  <a:pt x="1799087" y="70831"/>
                </a:moveTo>
                <a:cubicBezTo>
                  <a:pt x="1807649" y="70831"/>
                  <a:pt x="1813879" y="76665"/>
                  <a:pt x="1813879" y="84687"/>
                </a:cubicBezTo>
                <a:cubicBezTo>
                  <a:pt x="1813879" y="90521"/>
                  <a:pt x="1807649" y="97085"/>
                  <a:pt x="1799087" y="97085"/>
                </a:cubicBezTo>
                <a:cubicBezTo>
                  <a:pt x="1790527" y="97085"/>
                  <a:pt x="1784303" y="92709"/>
                  <a:pt x="1784303" y="84687"/>
                </a:cubicBezTo>
                <a:cubicBezTo>
                  <a:pt x="1784303" y="76665"/>
                  <a:pt x="1790527" y="70831"/>
                  <a:pt x="1799087" y="70831"/>
                </a:cubicBezTo>
                <a:close/>
                <a:moveTo>
                  <a:pt x="1728262" y="70831"/>
                </a:moveTo>
                <a:cubicBezTo>
                  <a:pt x="1736828" y="70831"/>
                  <a:pt x="1743052" y="76665"/>
                  <a:pt x="1743052" y="84687"/>
                </a:cubicBezTo>
                <a:cubicBezTo>
                  <a:pt x="1743052" y="92709"/>
                  <a:pt x="1736828" y="97085"/>
                  <a:pt x="1728262" y="97085"/>
                </a:cubicBezTo>
                <a:cubicBezTo>
                  <a:pt x="1719700" y="97085"/>
                  <a:pt x="1713474" y="92709"/>
                  <a:pt x="1713474" y="84687"/>
                </a:cubicBezTo>
                <a:cubicBezTo>
                  <a:pt x="1713474" y="76665"/>
                  <a:pt x="1719700" y="70831"/>
                  <a:pt x="1728262" y="70831"/>
                </a:cubicBezTo>
                <a:close/>
                <a:moveTo>
                  <a:pt x="1656501" y="70831"/>
                </a:moveTo>
                <a:cubicBezTo>
                  <a:pt x="1663792" y="70831"/>
                  <a:pt x="1668900" y="76665"/>
                  <a:pt x="1668900" y="84687"/>
                </a:cubicBezTo>
                <a:cubicBezTo>
                  <a:pt x="1668900" y="92709"/>
                  <a:pt x="1663792" y="97085"/>
                  <a:pt x="1656501" y="97085"/>
                </a:cubicBezTo>
                <a:cubicBezTo>
                  <a:pt x="1648481" y="97085"/>
                  <a:pt x="1642655" y="92709"/>
                  <a:pt x="1642655" y="84687"/>
                </a:cubicBezTo>
                <a:cubicBezTo>
                  <a:pt x="1642655" y="76665"/>
                  <a:pt x="1648481" y="70831"/>
                  <a:pt x="1656501" y="70831"/>
                </a:cubicBezTo>
                <a:close/>
                <a:moveTo>
                  <a:pt x="1582299" y="70831"/>
                </a:moveTo>
                <a:cubicBezTo>
                  <a:pt x="1588134" y="70831"/>
                  <a:pt x="1594704" y="76665"/>
                  <a:pt x="1594704" y="84687"/>
                </a:cubicBezTo>
                <a:cubicBezTo>
                  <a:pt x="1594704" y="92709"/>
                  <a:pt x="1588134" y="97085"/>
                  <a:pt x="1582299" y="97085"/>
                </a:cubicBezTo>
                <a:cubicBezTo>
                  <a:pt x="1574277" y="97085"/>
                  <a:pt x="1568444" y="92709"/>
                  <a:pt x="1568444" y="84687"/>
                </a:cubicBezTo>
                <a:cubicBezTo>
                  <a:pt x="1568444" y="76665"/>
                  <a:pt x="1574277" y="70831"/>
                  <a:pt x="1582299" y="70831"/>
                </a:cubicBezTo>
                <a:close/>
                <a:moveTo>
                  <a:pt x="2796538" y="0"/>
                </a:moveTo>
                <a:cubicBezTo>
                  <a:pt x="2803103" y="0"/>
                  <a:pt x="2808940" y="5834"/>
                  <a:pt x="2808940" y="12397"/>
                </a:cubicBezTo>
                <a:cubicBezTo>
                  <a:pt x="2808940" y="19690"/>
                  <a:pt x="2803103" y="26254"/>
                  <a:pt x="2796538" y="26254"/>
                </a:cubicBezTo>
                <a:cubicBezTo>
                  <a:pt x="2789246" y="26254"/>
                  <a:pt x="2782683" y="19690"/>
                  <a:pt x="2782683" y="12397"/>
                </a:cubicBezTo>
                <a:cubicBezTo>
                  <a:pt x="2782683" y="5834"/>
                  <a:pt x="2789246" y="0"/>
                  <a:pt x="2796538" y="0"/>
                </a:cubicBezTo>
                <a:close/>
                <a:moveTo>
                  <a:pt x="2725703" y="0"/>
                </a:moveTo>
                <a:cubicBezTo>
                  <a:pt x="2731538" y="0"/>
                  <a:pt x="2738105" y="5834"/>
                  <a:pt x="2738105" y="12397"/>
                </a:cubicBezTo>
                <a:cubicBezTo>
                  <a:pt x="2738105" y="19690"/>
                  <a:pt x="2731538" y="26254"/>
                  <a:pt x="2725703" y="26254"/>
                </a:cubicBezTo>
                <a:cubicBezTo>
                  <a:pt x="2717686" y="26254"/>
                  <a:pt x="2711852" y="19690"/>
                  <a:pt x="2711852" y="12397"/>
                </a:cubicBezTo>
                <a:cubicBezTo>
                  <a:pt x="2711852" y="5834"/>
                  <a:pt x="2717686" y="0"/>
                  <a:pt x="2725703" y="0"/>
                </a:cubicBezTo>
                <a:close/>
                <a:moveTo>
                  <a:pt x="2653420" y="0"/>
                </a:moveTo>
                <a:cubicBezTo>
                  <a:pt x="2660711" y="0"/>
                  <a:pt x="2667273" y="5834"/>
                  <a:pt x="2667273" y="12397"/>
                </a:cubicBezTo>
                <a:cubicBezTo>
                  <a:pt x="2667273" y="19690"/>
                  <a:pt x="2660711" y="26254"/>
                  <a:pt x="2653420" y="26254"/>
                </a:cubicBezTo>
                <a:cubicBezTo>
                  <a:pt x="2646857" y="26254"/>
                  <a:pt x="2641021" y="19690"/>
                  <a:pt x="2641021" y="12397"/>
                </a:cubicBezTo>
                <a:cubicBezTo>
                  <a:pt x="2641021" y="5834"/>
                  <a:pt x="2646857" y="0"/>
                  <a:pt x="2653420" y="0"/>
                </a:cubicBezTo>
                <a:close/>
                <a:moveTo>
                  <a:pt x="2582586" y="0"/>
                </a:moveTo>
                <a:cubicBezTo>
                  <a:pt x="2589878" y="0"/>
                  <a:pt x="2596442" y="5834"/>
                  <a:pt x="2596442" y="12397"/>
                </a:cubicBezTo>
                <a:cubicBezTo>
                  <a:pt x="2596442" y="19690"/>
                  <a:pt x="2589878" y="26254"/>
                  <a:pt x="2582586" y="26254"/>
                </a:cubicBezTo>
                <a:cubicBezTo>
                  <a:pt x="2576024" y="26254"/>
                  <a:pt x="2570189" y="19690"/>
                  <a:pt x="2570189" y="12397"/>
                </a:cubicBezTo>
                <a:cubicBezTo>
                  <a:pt x="2570189" y="5834"/>
                  <a:pt x="2576024" y="0"/>
                  <a:pt x="2582586" y="0"/>
                </a:cubicBezTo>
                <a:close/>
                <a:moveTo>
                  <a:pt x="2511034" y="0"/>
                </a:moveTo>
                <a:cubicBezTo>
                  <a:pt x="2519052" y="0"/>
                  <a:pt x="2525616" y="5834"/>
                  <a:pt x="2525616" y="12397"/>
                </a:cubicBezTo>
                <a:cubicBezTo>
                  <a:pt x="2525616" y="19690"/>
                  <a:pt x="2519052" y="26254"/>
                  <a:pt x="2511034" y="26254"/>
                </a:cubicBezTo>
                <a:cubicBezTo>
                  <a:pt x="2503743" y="26254"/>
                  <a:pt x="2499364" y="19690"/>
                  <a:pt x="2499364" y="12397"/>
                </a:cubicBezTo>
                <a:cubicBezTo>
                  <a:pt x="2499364" y="5834"/>
                  <a:pt x="2503743" y="0"/>
                  <a:pt x="2511034" y="0"/>
                </a:cubicBezTo>
                <a:close/>
                <a:moveTo>
                  <a:pt x="2439946" y="0"/>
                </a:moveTo>
                <a:cubicBezTo>
                  <a:pt x="2448505" y="0"/>
                  <a:pt x="2454737" y="5834"/>
                  <a:pt x="2454737" y="12397"/>
                </a:cubicBezTo>
                <a:cubicBezTo>
                  <a:pt x="2454737" y="19690"/>
                  <a:pt x="2448505" y="26254"/>
                  <a:pt x="2439946" y="26254"/>
                </a:cubicBezTo>
                <a:cubicBezTo>
                  <a:pt x="2432165" y="26254"/>
                  <a:pt x="2425159" y="19690"/>
                  <a:pt x="2425159" y="12397"/>
                </a:cubicBezTo>
                <a:cubicBezTo>
                  <a:pt x="2425159" y="5834"/>
                  <a:pt x="2432165" y="0"/>
                  <a:pt x="2439946" y="0"/>
                </a:cubicBezTo>
                <a:close/>
                <a:moveTo>
                  <a:pt x="2369114" y="0"/>
                </a:moveTo>
                <a:cubicBezTo>
                  <a:pt x="2377674" y="0"/>
                  <a:pt x="2383900" y="5834"/>
                  <a:pt x="2383900" y="12397"/>
                </a:cubicBezTo>
                <a:cubicBezTo>
                  <a:pt x="2383900" y="19690"/>
                  <a:pt x="2377674" y="26254"/>
                  <a:pt x="2369114" y="26254"/>
                </a:cubicBezTo>
                <a:cubicBezTo>
                  <a:pt x="2361331" y="26254"/>
                  <a:pt x="2354323" y="19690"/>
                  <a:pt x="2354323" y="12397"/>
                </a:cubicBezTo>
                <a:cubicBezTo>
                  <a:pt x="2354323" y="5834"/>
                  <a:pt x="2361331" y="0"/>
                  <a:pt x="2369114" y="0"/>
                </a:cubicBezTo>
                <a:close/>
                <a:moveTo>
                  <a:pt x="2298283" y="0"/>
                </a:moveTo>
                <a:cubicBezTo>
                  <a:pt x="2306842" y="0"/>
                  <a:pt x="2313070" y="5834"/>
                  <a:pt x="2313070" y="12397"/>
                </a:cubicBezTo>
                <a:cubicBezTo>
                  <a:pt x="2313070" y="19690"/>
                  <a:pt x="2306842" y="26254"/>
                  <a:pt x="2298283" y="26254"/>
                </a:cubicBezTo>
                <a:cubicBezTo>
                  <a:pt x="2290497" y="26254"/>
                  <a:pt x="2283493" y="19690"/>
                  <a:pt x="2283493" y="12397"/>
                </a:cubicBezTo>
                <a:cubicBezTo>
                  <a:pt x="2283493" y="5834"/>
                  <a:pt x="2290497" y="0"/>
                  <a:pt x="2298283" y="0"/>
                </a:cubicBezTo>
                <a:close/>
                <a:moveTo>
                  <a:pt x="2226517" y="0"/>
                </a:moveTo>
                <a:cubicBezTo>
                  <a:pt x="2234542" y="0"/>
                  <a:pt x="2238916" y="5834"/>
                  <a:pt x="2238916" y="13856"/>
                </a:cubicBezTo>
                <a:cubicBezTo>
                  <a:pt x="2238916" y="19690"/>
                  <a:pt x="2234542" y="26254"/>
                  <a:pt x="2226517" y="26254"/>
                </a:cubicBezTo>
                <a:cubicBezTo>
                  <a:pt x="2218495" y="26254"/>
                  <a:pt x="2212659" y="19690"/>
                  <a:pt x="2212659" y="13856"/>
                </a:cubicBezTo>
                <a:cubicBezTo>
                  <a:pt x="2212659" y="5834"/>
                  <a:pt x="2218495" y="0"/>
                  <a:pt x="2226517" y="0"/>
                </a:cubicBezTo>
                <a:close/>
                <a:moveTo>
                  <a:pt x="2155683" y="0"/>
                </a:moveTo>
                <a:cubicBezTo>
                  <a:pt x="2161520" y="0"/>
                  <a:pt x="2168084" y="5834"/>
                  <a:pt x="2168084" y="13856"/>
                </a:cubicBezTo>
                <a:cubicBezTo>
                  <a:pt x="2168084" y="19690"/>
                  <a:pt x="2161520" y="26254"/>
                  <a:pt x="2155683" y="26254"/>
                </a:cubicBezTo>
                <a:cubicBezTo>
                  <a:pt x="2147663" y="26254"/>
                  <a:pt x="2141827" y="19690"/>
                  <a:pt x="2141827" y="13856"/>
                </a:cubicBezTo>
                <a:cubicBezTo>
                  <a:pt x="2141827" y="5834"/>
                  <a:pt x="2147663" y="0"/>
                  <a:pt x="2155683" y="0"/>
                </a:cubicBezTo>
                <a:close/>
                <a:moveTo>
                  <a:pt x="2083393" y="0"/>
                </a:moveTo>
                <a:cubicBezTo>
                  <a:pt x="2090686" y="0"/>
                  <a:pt x="2097249" y="5834"/>
                  <a:pt x="2097249" y="13856"/>
                </a:cubicBezTo>
                <a:cubicBezTo>
                  <a:pt x="2097249" y="19690"/>
                  <a:pt x="2090686" y="26254"/>
                  <a:pt x="2083393" y="26254"/>
                </a:cubicBezTo>
                <a:cubicBezTo>
                  <a:pt x="2076829" y="26254"/>
                  <a:pt x="2070995" y="19690"/>
                  <a:pt x="2070995" y="13856"/>
                </a:cubicBezTo>
                <a:cubicBezTo>
                  <a:pt x="2070995" y="5834"/>
                  <a:pt x="2076829" y="0"/>
                  <a:pt x="2083393" y="0"/>
                </a:cubicBezTo>
                <a:close/>
                <a:moveTo>
                  <a:pt x="2011835" y="0"/>
                </a:moveTo>
                <a:cubicBezTo>
                  <a:pt x="2019855" y="0"/>
                  <a:pt x="2026421" y="5834"/>
                  <a:pt x="2026421" y="13856"/>
                </a:cubicBezTo>
                <a:cubicBezTo>
                  <a:pt x="2026421" y="19690"/>
                  <a:pt x="2019855" y="26254"/>
                  <a:pt x="2011835" y="26254"/>
                </a:cubicBezTo>
                <a:cubicBezTo>
                  <a:pt x="2006003" y="26254"/>
                  <a:pt x="2000168" y="19690"/>
                  <a:pt x="2000168" y="13856"/>
                </a:cubicBezTo>
                <a:cubicBezTo>
                  <a:pt x="2000168" y="5834"/>
                  <a:pt x="2006003" y="0"/>
                  <a:pt x="2011835" y="0"/>
                </a:cubicBezTo>
                <a:close/>
                <a:moveTo>
                  <a:pt x="1938365" y="0"/>
                </a:moveTo>
                <a:cubicBezTo>
                  <a:pt x="1946388" y="0"/>
                  <a:pt x="1952222" y="5834"/>
                  <a:pt x="1952222" y="13856"/>
                </a:cubicBezTo>
                <a:cubicBezTo>
                  <a:pt x="1952222" y="19690"/>
                  <a:pt x="1946388" y="26254"/>
                  <a:pt x="1938365" y="26254"/>
                </a:cubicBezTo>
                <a:cubicBezTo>
                  <a:pt x="1931072" y="26254"/>
                  <a:pt x="1925971" y="19690"/>
                  <a:pt x="1925971" y="13856"/>
                </a:cubicBezTo>
                <a:cubicBezTo>
                  <a:pt x="1925971" y="5834"/>
                  <a:pt x="1931072" y="0"/>
                  <a:pt x="1938365" y="0"/>
                </a:cubicBezTo>
                <a:close/>
                <a:moveTo>
                  <a:pt x="1869922" y="0"/>
                </a:moveTo>
                <a:cubicBezTo>
                  <a:pt x="1878483" y="0"/>
                  <a:pt x="1884712" y="5834"/>
                  <a:pt x="1884712" y="13856"/>
                </a:cubicBezTo>
                <a:cubicBezTo>
                  <a:pt x="1884712" y="19690"/>
                  <a:pt x="1878483" y="26254"/>
                  <a:pt x="1869922" y="26254"/>
                </a:cubicBezTo>
                <a:cubicBezTo>
                  <a:pt x="1862138" y="26254"/>
                  <a:pt x="1855131" y="19690"/>
                  <a:pt x="1855131" y="13856"/>
                </a:cubicBezTo>
                <a:cubicBezTo>
                  <a:pt x="1855131" y="5834"/>
                  <a:pt x="1862138" y="0"/>
                  <a:pt x="1869922" y="0"/>
                </a:cubicBezTo>
                <a:close/>
                <a:moveTo>
                  <a:pt x="1799087" y="0"/>
                </a:moveTo>
                <a:cubicBezTo>
                  <a:pt x="1807649" y="0"/>
                  <a:pt x="1813879" y="5834"/>
                  <a:pt x="1813879" y="13856"/>
                </a:cubicBezTo>
                <a:cubicBezTo>
                  <a:pt x="1813879" y="19690"/>
                  <a:pt x="1807649" y="26254"/>
                  <a:pt x="1799087" y="26254"/>
                </a:cubicBezTo>
                <a:cubicBezTo>
                  <a:pt x="1790527" y="26254"/>
                  <a:pt x="1784303" y="19690"/>
                  <a:pt x="1784303" y="13856"/>
                </a:cubicBezTo>
                <a:cubicBezTo>
                  <a:pt x="1784303" y="5834"/>
                  <a:pt x="1790527" y="0"/>
                  <a:pt x="1799087" y="0"/>
                </a:cubicBezTo>
                <a:close/>
                <a:moveTo>
                  <a:pt x="1728262" y="0"/>
                </a:moveTo>
                <a:cubicBezTo>
                  <a:pt x="1736828" y="0"/>
                  <a:pt x="1743052" y="5834"/>
                  <a:pt x="1743052" y="13856"/>
                </a:cubicBezTo>
                <a:cubicBezTo>
                  <a:pt x="1743052" y="19690"/>
                  <a:pt x="1736828" y="26254"/>
                  <a:pt x="1728262" y="26254"/>
                </a:cubicBezTo>
                <a:cubicBezTo>
                  <a:pt x="1719700" y="26254"/>
                  <a:pt x="1713474" y="19690"/>
                  <a:pt x="1713474" y="13856"/>
                </a:cubicBezTo>
                <a:cubicBezTo>
                  <a:pt x="1713474" y="5834"/>
                  <a:pt x="1719700" y="0"/>
                  <a:pt x="1728262" y="0"/>
                </a:cubicBezTo>
                <a:close/>
                <a:moveTo>
                  <a:pt x="1656501" y="0"/>
                </a:moveTo>
                <a:cubicBezTo>
                  <a:pt x="1663792" y="0"/>
                  <a:pt x="1668900" y="5834"/>
                  <a:pt x="1668900" y="13856"/>
                </a:cubicBezTo>
                <a:cubicBezTo>
                  <a:pt x="1668900" y="19690"/>
                  <a:pt x="1663792" y="26254"/>
                  <a:pt x="1656501" y="26254"/>
                </a:cubicBezTo>
                <a:cubicBezTo>
                  <a:pt x="1648481" y="26254"/>
                  <a:pt x="1642655" y="19690"/>
                  <a:pt x="1642655" y="13856"/>
                </a:cubicBezTo>
                <a:cubicBezTo>
                  <a:pt x="1642655" y="5834"/>
                  <a:pt x="1648481" y="0"/>
                  <a:pt x="1656501" y="0"/>
                </a:cubicBezTo>
                <a:close/>
                <a:moveTo>
                  <a:pt x="1582299" y="0"/>
                </a:moveTo>
                <a:cubicBezTo>
                  <a:pt x="1588134" y="0"/>
                  <a:pt x="1594704" y="5834"/>
                  <a:pt x="1594704" y="13856"/>
                </a:cubicBezTo>
                <a:cubicBezTo>
                  <a:pt x="1594704" y="19690"/>
                  <a:pt x="1588134" y="26254"/>
                  <a:pt x="1582299" y="26254"/>
                </a:cubicBezTo>
                <a:cubicBezTo>
                  <a:pt x="1574277" y="26254"/>
                  <a:pt x="1568444" y="19690"/>
                  <a:pt x="1568444" y="13856"/>
                </a:cubicBezTo>
                <a:cubicBezTo>
                  <a:pt x="1568444" y="5834"/>
                  <a:pt x="1574277" y="0"/>
                  <a:pt x="1582299" y="0"/>
                </a:cubicBezTo>
                <a:close/>
              </a:path>
            </a:pathLst>
          </a:custGeom>
          <a:solidFill>
            <a:schemeClr val="accent6"/>
          </a:solidFill>
          <a:ln>
            <a:noFill/>
          </a:ln>
          <a:effectLst/>
        </p:spPr>
        <p:txBody>
          <a:bodyPr wrap="square" anchor="ctr">
            <a:noAutofit/>
          </a:bodyPr>
          <a:lstStyle/>
          <a:p>
            <a:endParaRPr lang="en-US" sz="6532" dirty="0">
              <a:latin typeface="Nunito Sans ExtraLight" pitchFamily="2" charset="77"/>
            </a:endParaRPr>
          </a:p>
        </p:txBody>
      </p:sp>
      <p:sp>
        <p:nvSpPr>
          <p:cNvPr id="40" name="Freeform 39">
            <a:extLst>
              <a:ext uri="{FF2B5EF4-FFF2-40B4-BE49-F238E27FC236}">
                <a16:creationId xmlns:a16="http://schemas.microsoft.com/office/drawing/2014/main" id="{D6768978-0459-584B-AB82-070EE507A3A5}"/>
              </a:ext>
            </a:extLst>
          </p:cNvPr>
          <p:cNvSpPr>
            <a:spLocks noChangeArrowheads="1"/>
          </p:cNvSpPr>
          <p:nvPr/>
        </p:nvSpPr>
        <p:spPr bwMode="auto">
          <a:xfrm rot="16200000">
            <a:off x="17125079" y="6219015"/>
            <a:ext cx="12351606" cy="3664722"/>
          </a:xfrm>
          <a:custGeom>
            <a:avLst/>
            <a:gdLst>
              <a:gd name="connsiteX0" fmla="*/ 8010930 w 8023328"/>
              <a:gd name="connsiteY0" fmla="*/ 2354267 h 2380521"/>
              <a:gd name="connsiteX1" fmla="*/ 8023328 w 8023328"/>
              <a:gd name="connsiteY1" fmla="*/ 2366665 h 2380521"/>
              <a:gd name="connsiteX2" fmla="*/ 8010930 w 8023328"/>
              <a:gd name="connsiteY2" fmla="*/ 2380521 h 2380521"/>
              <a:gd name="connsiteX3" fmla="*/ 7997074 w 8023328"/>
              <a:gd name="connsiteY3" fmla="*/ 2366665 h 2380521"/>
              <a:gd name="connsiteX4" fmla="*/ 8010930 w 8023328"/>
              <a:gd name="connsiteY4" fmla="*/ 2354267 h 2380521"/>
              <a:gd name="connsiteX5" fmla="*/ 7940099 w 8023328"/>
              <a:gd name="connsiteY5" fmla="*/ 2354267 h 2380521"/>
              <a:gd name="connsiteX6" fmla="*/ 7952497 w 8023328"/>
              <a:gd name="connsiteY6" fmla="*/ 2366665 h 2380521"/>
              <a:gd name="connsiteX7" fmla="*/ 7940099 w 8023328"/>
              <a:gd name="connsiteY7" fmla="*/ 2380521 h 2380521"/>
              <a:gd name="connsiteX8" fmla="*/ 7926243 w 8023328"/>
              <a:gd name="connsiteY8" fmla="*/ 2366665 h 2380521"/>
              <a:gd name="connsiteX9" fmla="*/ 7940099 w 8023328"/>
              <a:gd name="connsiteY9" fmla="*/ 2354267 h 2380521"/>
              <a:gd name="connsiteX10" fmla="*/ 7869269 w 8023328"/>
              <a:gd name="connsiteY10" fmla="*/ 2354267 h 2380521"/>
              <a:gd name="connsiteX11" fmla="*/ 7881667 w 8023328"/>
              <a:gd name="connsiteY11" fmla="*/ 2366665 h 2380521"/>
              <a:gd name="connsiteX12" fmla="*/ 7869269 w 8023328"/>
              <a:gd name="connsiteY12" fmla="*/ 2380521 h 2380521"/>
              <a:gd name="connsiteX13" fmla="*/ 7855413 w 8023328"/>
              <a:gd name="connsiteY13" fmla="*/ 2366665 h 2380521"/>
              <a:gd name="connsiteX14" fmla="*/ 7869269 w 8023328"/>
              <a:gd name="connsiteY14" fmla="*/ 2354267 h 2380521"/>
              <a:gd name="connsiteX15" fmla="*/ 7796980 w 8023328"/>
              <a:gd name="connsiteY15" fmla="*/ 2354267 h 2380521"/>
              <a:gd name="connsiteX16" fmla="*/ 7810836 w 8023328"/>
              <a:gd name="connsiteY16" fmla="*/ 2366665 h 2380521"/>
              <a:gd name="connsiteX17" fmla="*/ 7796980 w 8023328"/>
              <a:gd name="connsiteY17" fmla="*/ 2380521 h 2380521"/>
              <a:gd name="connsiteX18" fmla="*/ 7784582 w 8023328"/>
              <a:gd name="connsiteY18" fmla="*/ 2366665 h 2380521"/>
              <a:gd name="connsiteX19" fmla="*/ 7796980 w 8023328"/>
              <a:gd name="connsiteY19" fmla="*/ 2354267 h 2380521"/>
              <a:gd name="connsiteX20" fmla="*/ 8010930 w 8023328"/>
              <a:gd name="connsiteY20" fmla="*/ 2283438 h 2380521"/>
              <a:gd name="connsiteX21" fmla="*/ 8023328 w 8023328"/>
              <a:gd name="connsiteY21" fmla="*/ 2295835 h 2380521"/>
              <a:gd name="connsiteX22" fmla="*/ 8010930 w 8023328"/>
              <a:gd name="connsiteY22" fmla="*/ 2309691 h 2380521"/>
              <a:gd name="connsiteX23" fmla="*/ 7997074 w 8023328"/>
              <a:gd name="connsiteY23" fmla="*/ 2295835 h 2380521"/>
              <a:gd name="connsiteX24" fmla="*/ 8010930 w 8023328"/>
              <a:gd name="connsiteY24" fmla="*/ 2283438 h 2380521"/>
              <a:gd name="connsiteX25" fmla="*/ 7940099 w 8023328"/>
              <a:gd name="connsiteY25" fmla="*/ 2283438 h 2380521"/>
              <a:gd name="connsiteX26" fmla="*/ 7952497 w 8023328"/>
              <a:gd name="connsiteY26" fmla="*/ 2295835 h 2380521"/>
              <a:gd name="connsiteX27" fmla="*/ 7940099 w 8023328"/>
              <a:gd name="connsiteY27" fmla="*/ 2309691 h 2380521"/>
              <a:gd name="connsiteX28" fmla="*/ 7926243 w 8023328"/>
              <a:gd name="connsiteY28" fmla="*/ 2295835 h 2380521"/>
              <a:gd name="connsiteX29" fmla="*/ 7940099 w 8023328"/>
              <a:gd name="connsiteY29" fmla="*/ 2283438 h 2380521"/>
              <a:gd name="connsiteX30" fmla="*/ 7869269 w 8023328"/>
              <a:gd name="connsiteY30" fmla="*/ 2283438 h 2380521"/>
              <a:gd name="connsiteX31" fmla="*/ 7881667 w 8023328"/>
              <a:gd name="connsiteY31" fmla="*/ 2295835 h 2380521"/>
              <a:gd name="connsiteX32" fmla="*/ 7869269 w 8023328"/>
              <a:gd name="connsiteY32" fmla="*/ 2309691 h 2380521"/>
              <a:gd name="connsiteX33" fmla="*/ 7855413 w 8023328"/>
              <a:gd name="connsiteY33" fmla="*/ 2295835 h 2380521"/>
              <a:gd name="connsiteX34" fmla="*/ 7869269 w 8023328"/>
              <a:gd name="connsiteY34" fmla="*/ 2283438 h 2380521"/>
              <a:gd name="connsiteX35" fmla="*/ 7796980 w 8023328"/>
              <a:gd name="connsiteY35" fmla="*/ 2283438 h 2380521"/>
              <a:gd name="connsiteX36" fmla="*/ 7810836 w 8023328"/>
              <a:gd name="connsiteY36" fmla="*/ 2295835 h 2380521"/>
              <a:gd name="connsiteX37" fmla="*/ 7796980 w 8023328"/>
              <a:gd name="connsiteY37" fmla="*/ 2309691 h 2380521"/>
              <a:gd name="connsiteX38" fmla="*/ 7784582 w 8023328"/>
              <a:gd name="connsiteY38" fmla="*/ 2295835 h 2380521"/>
              <a:gd name="connsiteX39" fmla="*/ 7796980 w 8023328"/>
              <a:gd name="connsiteY39" fmla="*/ 2283438 h 2380521"/>
              <a:gd name="connsiteX40" fmla="*/ 7726151 w 8023328"/>
              <a:gd name="connsiteY40" fmla="*/ 2283438 h 2380521"/>
              <a:gd name="connsiteX41" fmla="*/ 7740007 w 8023328"/>
              <a:gd name="connsiteY41" fmla="*/ 2295835 h 2380521"/>
              <a:gd name="connsiteX42" fmla="*/ 7726151 w 8023328"/>
              <a:gd name="connsiteY42" fmla="*/ 2309691 h 2380521"/>
              <a:gd name="connsiteX43" fmla="*/ 7713753 w 8023328"/>
              <a:gd name="connsiteY43" fmla="*/ 2295835 h 2380521"/>
              <a:gd name="connsiteX44" fmla="*/ 7726151 w 8023328"/>
              <a:gd name="connsiteY44" fmla="*/ 2283438 h 2380521"/>
              <a:gd name="connsiteX45" fmla="*/ 7940099 w 8023328"/>
              <a:gd name="connsiteY45" fmla="*/ 2209234 h 2380521"/>
              <a:gd name="connsiteX46" fmla="*/ 7952497 w 8023328"/>
              <a:gd name="connsiteY46" fmla="*/ 2224022 h 2380521"/>
              <a:gd name="connsiteX47" fmla="*/ 7940099 w 8023328"/>
              <a:gd name="connsiteY47" fmla="*/ 2238810 h 2380521"/>
              <a:gd name="connsiteX48" fmla="*/ 7926243 w 8023328"/>
              <a:gd name="connsiteY48" fmla="*/ 2224022 h 2380521"/>
              <a:gd name="connsiteX49" fmla="*/ 7940099 w 8023328"/>
              <a:gd name="connsiteY49" fmla="*/ 2209234 h 2380521"/>
              <a:gd name="connsiteX50" fmla="*/ 7867811 w 8023328"/>
              <a:gd name="connsiteY50" fmla="*/ 2209234 h 2380521"/>
              <a:gd name="connsiteX51" fmla="*/ 7881667 w 8023328"/>
              <a:gd name="connsiteY51" fmla="*/ 2224022 h 2380521"/>
              <a:gd name="connsiteX52" fmla="*/ 7867811 w 8023328"/>
              <a:gd name="connsiteY52" fmla="*/ 2238810 h 2380521"/>
              <a:gd name="connsiteX53" fmla="*/ 7855413 w 8023328"/>
              <a:gd name="connsiteY53" fmla="*/ 2224022 h 2380521"/>
              <a:gd name="connsiteX54" fmla="*/ 7867811 w 8023328"/>
              <a:gd name="connsiteY54" fmla="*/ 2209234 h 2380521"/>
              <a:gd name="connsiteX55" fmla="*/ 7796980 w 8023328"/>
              <a:gd name="connsiteY55" fmla="*/ 2209234 h 2380521"/>
              <a:gd name="connsiteX56" fmla="*/ 7810836 w 8023328"/>
              <a:gd name="connsiteY56" fmla="*/ 2224022 h 2380521"/>
              <a:gd name="connsiteX57" fmla="*/ 7796980 w 8023328"/>
              <a:gd name="connsiteY57" fmla="*/ 2238810 h 2380521"/>
              <a:gd name="connsiteX58" fmla="*/ 7784582 w 8023328"/>
              <a:gd name="connsiteY58" fmla="*/ 2224022 h 2380521"/>
              <a:gd name="connsiteX59" fmla="*/ 7796980 w 8023328"/>
              <a:gd name="connsiteY59" fmla="*/ 2209234 h 2380521"/>
              <a:gd name="connsiteX60" fmla="*/ 7726151 w 8023328"/>
              <a:gd name="connsiteY60" fmla="*/ 2209234 h 2380521"/>
              <a:gd name="connsiteX61" fmla="*/ 7740007 w 8023328"/>
              <a:gd name="connsiteY61" fmla="*/ 2224022 h 2380521"/>
              <a:gd name="connsiteX62" fmla="*/ 7726151 w 8023328"/>
              <a:gd name="connsiteY62" fmla="*/ 2238810 h 2380521"/>
              <a:gd name="connsiteX63" fmla="*/ 7713753 w 8023328"/>
              <a:gd name="connsiteY63" fmla="*/ 2224022 h 2380521"/>
              <a:gd name="connsiteX64" fmla="*/ 7726151 w 8023328"/>
              <a:gd name="connsiteY64" fmla="*/ 2209234 h 2380521"/>
              <a:gd name="connsiteX65" fmla="*/ 7940099 w 8023328"/>
              <a:gd name="connsiteY65" fmla="*/ 2138403 h 2380521"/>
              <a:gd name="connsiteX66" fmla="*/ 7952497 w 8023328"/>
              <a:gd name="connsiteY66" fmla="*/ 2153192 h 2380521"/>
              <a:gd name="connsiteX67" fmla="*/ 7940099 w 8023328"/>
              <a:gd name="connsiteY67" fmla="*/ 2167981 h 2380521"/>
              <a:gd name="connsiteX68" fmla="*/ 7926243 w 8023328"/>
              <a:gd name="connsiteY68" fmla="*/ 2153192 h 2380521"/>
              <a:gd name="connsiteX69" fmla="*/ 7940099 w 8023328"/>
              <a:gd name="connsiteY69" fmla="*/ 2138403 h 2380521"/>
              <a:gd name="connsiteX70" fmla="*/ 7867811 w 8023328"/>
              <a:gd name="connsiteY70" fmla="*/ 2138403 h 2380521"/>
              <a:gd name="connsiteX71" fmla="*/ 7881667 w 8023328"/>
              <a:gd name="connsiteY71" fmla="*/ 2153192 h 2380521"/>
              <a:gd name="connsiteX72" fmla="*/ 7867811 w 8023328"/>
              <a:gd name="connsiteY72" fmla="*/ 2167981 h 2380521"/>
              <a:gd name="connsiteX73" fmla="*/ 7855413 w 8023328"/>
              <a:gd name="connsiteY73" fmla="*/ 2153192 h 2380521"/>
              <a:gd name="connsiteX74" fmla="*/ 7867811 w 8023328"/>
              <a:gd name="connsiteY74" fmla="*/ 2138403 h 2380521"/>
              <a:gd name="connsiteX75" fmla="*/ 7796980 w 8023328"/>
              <a:gd name="connsiteY75" fmla="*/ 2138403 h 2380521"/>
              <a:gd name="connsiteX76" fmla="*/ 7810836 w 8023328"/>
              <a:gd name="connsiteY76" fmla="*/ 2153192 h 2380521"/>
              <a:gd name="connsiteX77" fmla="*/ 7796980 w 8023328"/>
              <a:gd name="connsiteY77" fmla="*/ 2167981 h 2380521"/>
              <a:gd name="connsiteX78" fmla="*/ 7784582 w 8023328"/>
              <a:gd name="connsiteY78" fmla="*/ 2153192 h 2380521"/>
              <a:gd name="connsiteX79" fmla="*/ 7796980 w 8023328"/>
              <a:gd name="connsiteY79" fmla="*/ 2138403 h 2380521"/>
              <a:gd name="connsiteX80" fmla="*/ 7726151 w 8023328"/>
              <a:gd name="connsiteY80" fmla="*/ 2138403 h 2380521"/>
              <a:gd name="connsiteX81" fmla="*/ 7740007 w 8023328"/>
              <a:gd name="connsiteY81" fmla="*/ 2153192 h 2380521"/>
              <a:gd name="connsiteX82" fmla="*/ 7726151 w 8023328"/>
              <a:gd name="connsiteY82" fmla="*/ 2167981 h 2380521"/>
              <a:gd name="connsiteX83" fmla="*/ 7713753 w 8023328"/>
              <a:gd name="connsiteY83" fmla="*/ 2153192 h 2380521"/>
              <a:gd name="connsiteX84" fmla="*/ 7726151 w 8023328"/>
              <a:gd name="connsiteY84" fmla="*/ 2138403 h 2380521"/>
              <a:gd name="connsiteX85" fmla="*/ 7654337 w 8023328"/>
              <a:gd name="connsiteY85" fmla="*/ 2138403 h 2380521"/>
              <a:gd name="connsiteX86" fmla="*/ 7669126 w 8023328"/>
              <a:gd name="connsiteY86" fmla="*/ 2153192 h 2380521"/>
              <a:gd name="connsiteX87" fmla="*/ 7654337 w 8023328"/>
              <a:gd name="connsiteY87" fmla="*/ 2167981 h 2380521"/>
              <a:gd name="connsiteX88" fmla="*/ 7639549 w 8023328"/>
              <a:gd name="connsiteY88" fmla="*/ 2153192 h 2380521"/>
              <a:gd name="connsiteX89" fmla="*/ 7654337 w 8023328"/>
              <a:gd name="connsiteY89" fmla="*/ 2138403 h 2380521"/>
              <a:gd name="connsiteX90" fmla="*/ 7867811 w 8023328"/>
              <a:gd name="connsiteY90" fmla="*/ 2067574 h 2380521"/>
              <a:gd name="connsiteX91" fmla="*/ 7881667 w 8023328"/>
              <a:gd name="connsiteY91" fmla="*/ 2082362 h 2380521"/>
              <a:gd name="connsiteX92" fmla="*/ 7867811 w 8023328"/>
              <a:gd name="connsiteY92" fmla="*/ 2097150 h 2380521"/>
              <a:gd name="connsiteX93" fmla="*/ 7855413 w 8023328"/>
              <a:gd name="connsiteY93" fmla="*/ 2082362 h 2380521"/>
              <a:gd name="connsiteX94" fmla="*/ 7867811 w 8023328"/>
              <a:gd name="connsiteY94" fmla="*/ 2067574 h 2380521"/>
              <a:gd name="connsiteX95" fmla="*/ 7796980 w 8023328"/>
              <a:gd name="connsiteY95" fmla="*/ 2067574 h 2380521"/>
              <a:gd name="connsiteX96" fmla="*/ 7810836 w 8023328"/>
              <a:gd name="connsiteY96" fmla="*/ 2082362 h 2380521"/>
              <a:gd name="connsiteX97" fmla="*/ 7796980 w 8023328"/>
              <a:gd name="connsiteY97" fmla="*/ 2097150 h 2380521"/>
              <a:gd name="connsiteX98" fmla="*/ 7784582 w 8023328"/>
              <a:gd name="connsiteY98" fmla="*/ 2082362 h 2380521"/>
              <a:gd name="connsiteX99" fmla="*/ 7796980 w 8023328"/>
              <a:gd name="connsiteY99" fmla="*/ 2067574 h 2380521"/>
              <a:gd name="connsiteX100" fmla="*/ 7726151 w 8023328"/>
              <a:gd name="connsiteY100" fmla="*/ 2067574 h 2380521"/>
              <a:gd name="connsiteX101" fmla="*/ 7740007 w 8023328"/>
              <a:gd name="connsiteY101" fmla="*/ 2082362 h 2380521"/>
              <a:gd name="connsiteX102" fmla="*/ 7726151 w 8023328"/>
              <a:gd name="connsiteY102" fmla="*/ 2097150 h 2380521"/>
              <a:gd name="connsiteX103" fmla="*/ 7713753 w 8023328"/>
              <a:gd name="connsiteY103" fmla="*/ 2082362 h 2380521"/>
              <a:gd name="connsiteX104" fmla="*/ 7726151 w 8023328"/>
              <a:gd name="connsiteY104" fmla="*/ 2067574 h 2380521"/>
              <a:gd name="connsiteX105" fmla="*/ 7654337 w 8023328"/>
              <a:gd name="connsiteY105" fmla="*/ 2067574 h 2380521"/>
              <a:gd name="connsiteX106" fmla="*/ 7669126 w 8023328"/>
              <a:gd name="connsiteY106" fmla="*/ 2082362 h 2380521"/>
              <a:gd name="connsiteX107" fmla="*/ 7654337 w 8023328"/>
              <a:gd name="connsiteY107" fmla="*/ 2097150 h 2380521"/>
              <a:gd name="connsiteX108" fmla="*/ 7639549 w 8023328"/>
              <a:gd name="connsiteY108" fmla="*/ 2082362 h 2380521"/>
              <a:gd name="connsiteX109" fmla="*/ 7654337 w 8023328"/>
              <a:gd name="connsiteY109" fmla="*/ 2067574 h 2380521"/>
              <a:gd name="connsiteX110" fmla="*/ 7583507 w 8023328"/>
              <a:gd name="connsiteY110" fmla="*/ 2067574 h 2380521"/>
              <a:gd name="connsiteX111" fmla="*/ 7598297 w 8023328"/>
              <a:gd name="connsiteY111" fmla="*/ 2082362 h 2380521"/>
              <a:gd name="connsiteX112" fmla="*/ 7583507 w 8023328"/>
              <a:gd name="connsiteY112" fmla="*/ 2097150 h 2380521"/>
              <a:gd name="connsiteX113" fmla="*/ 7568718 w 8023328"/>
              <a:gd name="connsiteY113" fmla="*/ 2082362 h 2380521"/>
              <a:gd name="connsiteX114" fmla="*/ 7583507 w 8023328"/>
              <a:gd name="connsiteY114" fmla="*/ 2067574 h 2380521"/>
              <a:gd name="connsiteX115" fmla="*/ 7867811 w 8023328"/>
              <a:gd name="connsiteY115" fmla="*/ 1996742 h 2380521"/>
              <a:gd name="connsiteX116" fmla="*/ 7881667 w 8023328"/>
              <a:gd name="connsiteY116" fmla="*/ 2010598 h 2380521"/>
              <a:gd name="connsiteX117" fmla="*/ 7867811 w 8023328"/>
              <a:gd name="connsiteY117" fmla="*/ 2022995 h 2380521"/>
              <a:gd name="connsiteX118" fmla="*/ 7855413 w 8023328"/>
              <a:gd name="connsiteY118" fmla="*/ 2010598 h 2380521"/>
              <a:gd name="connsiteX119" fmla="*/ 7867811 w 8023328"/>
              <a:gd name="connsiteY119" fmla="*/ 1996742 h 2380521"/>
              <a:gd name="connsiteX120" fmla="*/ 7796980 w 8023328"/>
              <a:gd name="connsiteY120" fmla="*/ 1996742 h 2380521"/>
              <a:gd name="connsiteX121" fmla="*/ 7810836 w 8023328"/>
              <a:gd name="connsiteY121" fmla="*/ 2010598 h 2380521"/>
              <a:gd name="connsiteX122" fmla="*/ 7796980 w 8023328"/>
              <a:gd name="connsiteY122" fmla="*/ 2022995 h 2380521"/>
              <a:gd name="connsiteX123" fmla="*/ 7784582 w 8023328"/>
              <a:gd name="connsiteY123" fmla="*/ 2010598 h 2380521"/>
              <a:gd name="connsiteX124" fmla="*/ 7796980 w 8023328"/>
              <a:gd name="connsiteY124" fmla="*/ 1996742 h 2380521"/>
              <a:gd name="connsiteX125" fmla="*/ 7726151 w 8023328"/>
              <a:gd name="connsiteY125" fmla="*/ 1996742 h 2380521"/>
              <a:gd name="connsiteX126" fmla="*/ 7740007 w 8023328"/>
              <a:gd name="connsiteY126" fmla="*/ 2010598 h 2380521"/>
              <a:gd name="connsiteX127" fmla="*/ 7726151 w 8023328"/>
              <a:gd name="connsiteY127" fmla="*/ 2022995 h 2380521"/>
              <a:gd name="connsiteX128" fmla="*/ 7713753 w 8023328"/>
              <a:gd name="connsiteY128" fmla="*/ 2010598 h 2380521"/>
              <a:gd name="connsiteX129" fmla="*/ 7726151 w 8023328"/>
              <a:gd name="connsiteY129" fmla="*/ 1996742 h 2380521"/>
              <a:gd name="connsiteX130" fmla="*/ 7654337 w 8023328"/>
              <a:gd name="connsiteY130" fmla="*/ 1996742 h 2380521"/>
              <a:gd name="connsiteX131" fmla="*/ 7669126 w 8023328"/>
              <a:gd name="connsiteY131" fmla="*/ 2010598 h 2380521"/>
              <a:gd name="connsiteX132" fmla="*/ 7654337 w 8023328"/>
              <a:gd name="connsiteY132" fmla="*/ 2022995 h 2380521"/>
              <a:gd name="connsiteX133" fmla="*/ 7639549 w 8023328"/>
              <a:gd name="connsiteY133" fmla="*/ 2010598 h 2380521"/>
              <a:gd name="connsiteX134" fmla="*/ 7654337 w 8023328"/>
              <a:gd name="connsiteY134" fmla="*/ 1996742 h 2380521"/>
              <a:gd name="connsiteX135" fmla="*/ 7583507 w 8023328"/>
              <a:gd name="connsiteY135" fmla="*/ 1996742 h 2380521"/>
              <a:gd name="connsiteX136" fmla="*/ 7598297 w 8023328"/>
              <a:gd name="connsiteY136" fmla="*/ 2010598 h 2380521"/>
              <a:gd name="connsiteX137" fmla="*/ 7583507 w 8023328"/>
              <a:gd name="connsiteY137" fmla="*/ 2022995 h 2380521"/>
              <a:gd name="connsiteX138" fmla="*/ 7568718 w 8023328"/>
              <a:gd name="connsiteY138" fmla="*/ 2010598 h 2380521"/>
              <a:gd name="connsiteX139" fmla="*/ 7583507 w 8023328"/>
              <a:gd name="connsiteY139" fmla="*/ 1996742 h 2380521"/>
              <a:gd name="connsiteX140" fmla="*/ 7512677 w 8023328"/>
              <a:gd name="connsiteY140" fmla="*/ 1996742 h 2380521"/>
              <a:gd name="connsiteX141" fmla="*/ 7527466 w 8023328"/>
              <a:gd name="connsiteY141" fmla="*/ 2010598 h 2380521"/>
              <a:gd name="connsiteX142" fmla="*/ 7512677 w 8023328"/>
              <a:gd name="connsiteY142" fmla="*/ 2022995 h 2380521"/>
              <a:gd name="connsiteX143" fmla="*/ 7497889 w 8023328"/>
              <a:gd name="connsiteY143" fmla="*/ 2010598 h 2380521"/>
              <a:gd name="connsiteX144" fmla="*/ 7512677 w 8023328"/>
              <a:gd name="connsiteY144" fmla="*/ 1996742 h 2380521"/>
              <a:gd name="connsiteX145" fmla="*/ 7796980 w 8023328"/>
              <a:gd name="connsiteY145" fmla="*/ 1925913 h 2380521"/>
              <a:gd name="connsiteX146" fmla="*/ 7810836 w 8023328"/>
              <a:gd name="connsiteY146" fmla="*/ 1939769 h 2380521"/>
              <a:gd name="connsiteX147" fmla="*/ 7796980 w 8023328"/>
              <a:gd name="connsiteY147" fmla="*/ 1952166 h 2380521"/>
              <a:gd name="connsiteX148" fmla="*/ 7784582 w 8023328"/>
              <a:gd name="connsiteY148" fmla="*/ 1939769 h 2380521"/>
              <a:gd name="connsiteX149" fmla="*/ 7796980 w 8023328"/>
              <a:gd name="connsiteY149" fmla="*/ 1925913 h 2380521"/>
              <a:gd name="connsiteX150" fmla="*/ 7726151 w 8023328"/>
              <a:gd name="connsiteY150" fmla="*/ 1925913 h 2380521"/>
              <a:gd name="connsiteX151" fmla="*/ 7740007 w 8023328"/>
              <a:gd name="connsiteY151" fmla="*/ 1939769 h 2380521"/>
              <a:gd name="connsiteX152" fmla="*/ 7726151 w 8023328"/>
              <a:gd name="connsiteY152" fmla="*/ 1952166 h 2380521"/>
              <a:gd name="connsiteX153" fmla="*/ 7713753 w 8023328"/>
              <a:gd name="connsiteY153" fmla="*/ 1939769 h 2380521"/>
              <a:gd name="connsiteX154" fmla="*/ 7726151 w 8023328"/>
              <a:gd name="connsiteY154" fmla="*/ 1925913 h 2380521"/>
              <a:gd name="connsiteX155" fmla="*/ 7654337 w 8023328"/>
              <a:gd name="connsiteY155" fmla="*/ 1925913 h 2380521"/>
              <a:gd name="connsiteX156" fmla="*/ 7669126 w 8023328"/>
              <a:gd name="connsiteY156" fmla="*/ 1939769 h 2380521"/>
              <a:gd name="connsiteX157" fmla="*/ 7654337 w 8023328"/>
              <a:gd name="connsiteY157" fmla="*/ 1952166 h 2380521"/>
              <a:gd name="connsiteX158" fmla="*/ 7639549 w 8023328"/>
              <a:gd name="connsiteY158" fmla="*/ 1939769 h 2380521"/>
              <a:gd name="connsiteX159" fmla="*/ 7654337 w 8023328"/>
              <a:gd name="connsiteY159" fmla="*/ 1925913 h 2380521"/>
              <a:gd name="connsiteX160" fmla="*/ 7583507 w 8023328"/>
              <a:gd name="connsiteY160" fmla="*/ 1925913 h 2380521"/>
              <a:gd name="connsiteX161" fmla="*/ 7598297 w 8023328"/>
              <a:gd name="connsiteY161" fmla="*/ 1939769 h 2380521"/>
              <a:gd name="connsiteX162" fmla="*/ 7583507 w 8023328"/>
              <a:gd name="connsiteY162" fmla="*/ 1952166 h 2380521"/>
              <a:gd name="connsiteX163" fmla="*/ 7568718 w 8023328"/>
              <a:gd name="connsiteY163" fmla="*/ 1939769 h 2380521"/>
              <a:gd name="connsiteX164" fmla="*/ 7583507 w 8023328"/>
              <a:gd name="connsiteY164" fmla="*/ 1925913 h 2380521"/>
              <a:gd name="connsiteX165" fmla="*/ 7512677 w 8023328"/>
              <a:gd name="connsiteY165" fmla="*/ 1925913 h 2380521"/>
              <a:gd name="connsiteX166" fmla="*/ 7527466 w 8023328"/>
              <a:gd name="connsiteY166" fmla="*/ 1939769 h 2380521"/>
              <a:gd name="connsiteX167" fmla="*/ 7512677 w 8023328"/>
              <a:gd name="connsiteY167" fmla="*/ 1952166 h 2380521"/>
              <a:gd name="connsiteX168" fmla="*/ 7497889 w 8023328"/>
              <a:gd name="connsiteY168" fmla="*/ 1939769 h 2380521"/>
              <a:gd name="connsiteX169" fmla="*/ 7512677 w 8023328"/>
              <a:gd name="connsiteY169" fmla="*/ 1925913 h 2380521"/>
              <a:gd name="connsiteX170" fmla="*/ 7440913 w 8023328"/>
              <a:gd name="connsiteY170" fmla="*/ 1925913 h 2380521"/>
              <a:gd name="connsiteX171" fmla="*/ 7453310 w 8023328"/>
              <a:gd name="connsiteY171" fmla="*/ 1939769 h 2380521"/>
              <a:gd name="connsiteX172" fmla="*/ 7440913 w 8023328"/>
              <a:gd name="connsiteY172" fmla="*/ 1952166 h 2380521"/>
              <a:gd name="connsiteX173" fmla="*/ 7427057 w 8023328"/>
              <a:gd name="connsiteY173" fmla="*/ 1939769 h 2380521"/>
              <a:gd name="connsiteX174" fmla="*/ 7440913 w 8023328"/>
              <a:gd name="connsiteY174" fmla="*/ 1925913 h 2380521"/>
              <a:gd name="connsiteX175" fmla="*/ 7726151 w 8023328"/>
              <a:gd name="connsiteY175" fmla="*/ 1855081 h 2380521"/>
              <a:gd name="connsiteX176" fmla="*/ 7740007 w 8023328"/>
              <a:gd name="connsiteY176" fmla="*/ 1868937 h 2380521"/>
              <a:gd name="connsiteX177" fmla="*/ 7726151 w 8023328"/>
              <a:gd name="connsiteY177" fmla="*/ 1881334 h 2380521"/>
              <a:gd name="connsiteX178" fmla="*/ 7713753 w 8023328"/>
              <a:gd name="connsiteY178" fmla="*/ 1868937 h 2380521"/>
              <a:gd name="connsiteX179" fmla="*/ 7726151 w 8023328"/>
              <a:gd name="connsiteY179" fmla="*/ 1855081 h 2380521"/>
              <a:gd name="connsiteX180" fmla="*/ 7654337 w 8023328"/>
              <a:gd name="connsiteY180" fmla="*/ 1855081 h 2380521"/>
              <a:gd name="connsiteX181" fmla="*/ 7669126 w 8023328"/>
              <a:gd name="connsiteY181" fmla="*/ 1868937 h 2380521"/>
              <a:gd name="connsiteX182" fmla="*/ 7654337 w 8023328"/>
              <a:gd name="connsiteY182" fmla="*/ 1881334 h 2380521"/>
              <a:gd name="connsiteX183" fmla="*/ 7639549 w 8023328"/>
              <a:gd name="connsiteY183" fmla="*/ 1868937 h 2380521"/>
              <a:gd name="connsiteX184" fmla="*/ 7654337 w 8023328"/>
              <a:gd name="connsiteY184" fmla="*/ 1855081 h 2380521"/>
              <a:gd name="connsiteX185" fmla="*/ 7583507 w 8023328"/>
              <a:gd name="connsiteY185" fmla="*/ 1855081 h 2380521"/>
              <a:gd name="connsiteX186" fmla="*/ 7598297 w 8023328"/>
              <a:gd name="connsiteY186" fmla="*/ 1868937 h 2380521"/>
              <a:gd name="connsiteX187" fmla="*/ 7583507 w 8023328"/>
              <a:gd name="connsiteY187" fmla="*/ 1881334 h 2380521"/>
              <a:gd name="connsiteX188" fmla="*/ 7568718 w 8023328"/>
              <a:gd name="connsiteY188" fmla="*/ 1868937 h 2380521"/>
              <a:gd name="connsiteX189" fmla="*/ 7583507 w 8023328"/>
              <a:gd name="connsiteY189" fmla="*/ 1855081 h 2380521"/>
              <a:gd name="connsiteX190" fmla="*/ 7512677 w 8023328"/>
              <a:gd name="connsiteY190" fmla="*/ 1855081 h 2380521"/>
              <a:gd name="connsiteX191" fmla="*/ 7527466 w 8023328"/>
              <a:gd name="connsiteY191" fmla="*/ 1868937 h 2380521"/>
              <a:gd name="connsiteX192" fmla="*/ 7512677 w 8023328"/>
              <a:gd name="connsiteY192" fmla="*/ 1881334 h 2380521"/>
              <a:gd name="connsiteX193" fmla="*/ 7497889 w 8023328"/>
              <a:gd name="connsiteY193" fmla="*/ 1868937 h 2380521"/>
              <a:gd name="connsiteX194" fmla="*/ 7512677 w 8023328"/>
              <a:gd name="connsiteY194" fmla="*/ 1855081 h 2380521"/>
              <a:gd name="connsiteX195" fmla="*/ 7440913 w 8023328"/>
              <a:gd name="connsiteY195" fmla="*/ 1855081 h 2380521"/>
              <a:gd name="connsiteX196" fmla="*/ 7453310 w 8023328"/>
              <a:gd name="connsiteY196" fmla="*/ 1868937 h 2380521"/>
              <a:gd name="connsiteX197" fmla="*/ 7440913 w 8023328"/>
              <a:gd name="connsiteY197" fmla="*/ 1881334 h 2380521"/>
              <a:gd name="connsiteX198" fmla="*/ 7427057 w 8023328"/>
              <a:gd name="connsiteY198" fmla="*/ 1868937 h 2380521"/>
              <a:gd name="connsiteX199" fmla="*/ 7440913 w 8023328"/>
              <a:gd name="connsiteY199" fmla="*/ 1855081 h 2380521"/>
              <a:gd name="connsiteX200" fmla="*/ 7654337 w 8023328"/>
              <a:gd name="connsiteY200" fmla="*/ 1780878 h 2380521"/>
              <a:gd name="connsiteX201" fmla="*/ 7669126 w 8023328"/>
              <a:gd name="connsiteY201" fmla="*/ 1793275 h 2380521"/>
              <a:gd name="connsiteX202" fmla="*/ 7654337 w 8023328"/>
              <a:gd name="connsiteY202" fmla="*/ 1807131 h 2380521"/>
              <a:gd name="connsiteX203" fmla="*/ 7639549 w 8023328"/>
              <a:gd name="connsiteY203" fmla="*/ 1793275 h 2380521"/>
              <a:gd name="connsiteX204" fmla="*/ 7654337 w 8023328"/>
              <a:gd name="connsiteY204" fmla="*/ 1780878 h 2380521"/>
              <a:gd name="connsiteX205" fmla="*/ 7583507 w 8023328"/>
              <a:gd name="connsiteY205" fmla="*/ 1780878 h 2380521"/>
              <a:gd name="connsiteX206" fmla="*/ 7598297 w 8023328"/>
              <a:gd name="connsiteY206" fmla="*/ 1793275 h 2380521"/>
              <a:gd name="connsiteX207" fmla="*/ 7583507 w 8023328"/>
              <a:gd name="connsiteY207" fmla="*/ 1807131 h 2380521"/>
              <a:gd name="connsiteX208" fmla="*/ 7568718 w 8023328"/>
              <a:gd name="connsiteY208" fmla="*/ 1793275 h 2380521"/>
              <a:gd name="connsiteX209" fmla="*/ 7583507 w 8023328"/>
              <a:gd name="connsiteY209" fmla="*/ 1780878 h 2380521"/>
              <a:gd name="connsiteX210" fmla="*/ 7511745 w 8023328"/>
              <a:gd name="connsiteY210" fmla="*/ 1780878 h 2380521"/>
              <a:gd name="connsiteX211" fmla="*/ 7524143 w 8023328"/>
              <a:gd name="connsiteY211" fmla="*/ 1793275 h 2380521"/>
              <a:gd name="connsiteX212" fmla="*/ 7511745 w 8023328"/>
              <a:gd name="connsiteY212" fmla="*/ 1807131 h 2380521"/>
              <a:gd name="connsiteX213" fmla="*/ 7497889 w 8023328"/>
              <a:gd name="connsiteY213" fmla="*/ 1793275 h 2380521"/>
              <a:gd name="connsiteX214" fmla="*/ 7511745 w 8023328"/>
              <a:gd name="connsiteY214" fmla="*/ 1780878 h 2380521"/>
              <a:gd name="connsiteX215" fmla="*/ 7440913 w 8023328"/>
              <a:gd name="connsiteY215" fmla="*/ 1780878 h 2380521"/>
              <a:gd name="connsiteX216" fmla="*/ 7453310 w 8023328"/>
              <a:gd name="connsiteY216" fmla="*/ 1793275 h 2380521"/>
              <a:gd name="connsiteX217" fmla="*/ 7440913 w 8023328"/>
              <a:gd name="connsiteY217" fmla="*/ 1807131 h 2380521"/>
              <a:gd name="connsiteX218" fmla="*/ 7427057 w 8023328"/>
              <a:gd name="connsiteY218" fmla="*/ 1793275 h 2380521"/>
              <a:gd name="connsiteX219" fmla="*/ 7440913 w 8023328"/>
              <a:gd name="connsiteY219" fmla="*/ 1780878 h 2380521"/>
              <a:gd name="connsiteX220" fmla="*/ 7370084 w 8023328"/>
              <a:gd name="connsiteY220" fmla="*/ 1780878 h 2380521"/>
              <a:gd name="connsiteX221" fmla="*/ 7382481 w 8023328"/>
              <a:gd name="connsiteY221" fmla="*/ 1793275 h 2380521"/>
              <a:gd name="connsiteX222" fmla="*/ 7370084 w 8023328"/>
              <a:gd name="connsiteY222" fmla="*/ 1807131 h 2380521"/>
              <a:gd name="connsiteX223" fmla="*/ 7356228 w 8023328"/>
              <a:gd name="connsiteY223" fmla="*/ 1793275 h 2380521"/>
              <a:gd name="connsiteX224" fmla="*/ 7370084 w 8023328"/>
              <a:gd name="connsiteY224" fmla="*/ 1780878 h 2380521"/>
              <a:gd name="connsiteX225" fmla="*/ 7294422 w 8023328"/>
              <a:gd name="connsiteY225" fmla="*/ 1780878 h 2380521"/>
              <a:gd name="connsiteX226" fmla="*/ 7308278 w 8023328"/>
              <a:gd name="connsiteY226" fmla="*/ 1793275 h 2380521"/>
              <a:gd name="connsiteX227" fmla="*/ 7294422 w 8023328"/>
              <a:gd name="connsiteY227" fmla="*/ 1807131 h 2380521"/>
              <a:gd name="connsiteX228" fmla="*/ 7282025 w 8023328"/>
              <a:gd name="connsiteY228" fmla="*/ 1793275 h 2380521"/>
              <a:gd name="connsiteX229" fmla="*/ 7294422 w 8023328"/>
              <a:gd name="connsiteY229" fmla="*/ 1780878 h 2380521"/>
              <a:gd name="connsiteX230" fmla="*/ 7654337 w 8023328"/>
              <a:gd name="connsiteY230" fmla="*/ 1710049 h 2380521"/>
              <a:gd name="connsiteX231" fmla="*/ 7669126 w 8023328"/>
              <a:gd name="connsiteY231" fmla="*/ 1722446 h 2380521"/>
              <a:gd name="connsiteX232" fmla="*/ 7654337 w 8023328"/>
              <a:gd name="connsiteY232" fmla="*/ 1736302 h 2380521"/>
              <a:gd name="connsiteX233" fmla="*/ 7639549 w 8023328"/>
              <a:gd name="connsiteY233" fmla="*/ 1722446 h 2380521"/>
              <a:gd name="connsiteX234" fmla="*/ 7654337 w 8023328"/>
              <a:gd name="connsiteY234" fmla="*/ 1710049 h 2380521"/>
              <a:gd name="connsiteX235" fmla="*/ 7583507 w 8023328"/>
              <a:gd name="connsiteY235" fmla="*/ 1710049 h 2380521"/>
              <a:gd name="connsiteX236" fmla="*/ 7598297 w 8023328"/>
              <a:gd name="connsiteY236" fmla="*/ 1722446 h 2380521"/>
              <a:gd name="connsiteX237" fmla="*/ 7583507 w 8023328"/>
              <a:gd name="connsiteY237" fmla="*/ 1736302 h 2380521"/>
              <a:gd name="connsiteX238" fmla="*/ 7568718 w 8023328"/>
              <a:gd name="connsiteY238" fmla="*/ 1722446 h 2380521"/>
              <a:gd name="connsiteX239" fmla="*/ 7583507 w 8023328"/>
              <a:gd name="connsiteY239" fmla="*/ 1710049 h 2380521"/>
              <a:gd name="connsiteX240" fmla="*/ 7511745 w 8023328"/>
              <a:gd name="connsiteY240" fmla="*/ 1710049 h 2380521"/>
              <a:gd name="connsiteX241" fmla="*/ 7524143 w 8023328"/>
              <a:gd name="connsiteY241" fmla="*/ 1722446 h 2380521"/>
              <a:gd name="connsiteX242" fmla="*/ 7511745 w 8023328"/>
              <a:gd name="connsiteY242" fmla="*/ 1736302 h 2380521"/>
              <a:gd name="connsiteX243" fmla="*/ 7497889 w 8023328"/>
              <a:gd name="connsiteY243" fmla="*/ 1722446 h 2380521"/>
              <a:gd name="connsiteX244" fmla="*/ 7511745 w 8023328"/>
              <a:gd name="connsiteY244" fmla="*/ 1710049 h 2380521"/>
              <a:gd name="connsiteX245" fmla="*/ 7440913 w 8023328"/>
              <a:gd name="connsiteY245" fmla="*/ 1710049 h 2380521"/>
              <a:gd name="connsiteX246" fmla="*/ 7453310 w 8023328"/>
              <a:gd name="connsiteY246" fmla="*/ 1722446 h 2380521"/>
              <a:gd name="connsiteX247" fmla="*/ 7440913 w 8023328"/>
              <a:gd name="connsiteY247" fmla="*/ 1736302 h 2380521"/>
              <a:gd name="connsiteX248" fmla="*/ 7427057 w 8023328"/>
              <a:gd name="connsiteY248" fmla="*/ 1722446 h 2380521"/>
              <a:gd name="connsiteX249" fmla="*/ 7440913 w 8023328"/>
              <a:gd name="connsiteY249" fmla="*/ 1710049 h 2380521"/>
              <a:gd name="connsiteX250" fmla="*/ 7370084 w 8023328"/>
              <a:gd name="connsiteY250" fmla="*/ 1710049 h 2380521"/>
              <a:gd name="connsiteX251" fmla="*/ 7382481 w 8023328"/>
              <a:gd name="connsiteY251" fmla="*/ 1722446 h 2380521"/>
              <a:gd name="connsiteX252" fmla="*/ 7370084 w 8023328"/>
              <a:gd name="connsiteY252" fmla="*/ 1736302 h 2380521"/>
              <a:gd name="connsiteX253" fmla="*/ 7356228 w 8023328"/>
              <a:gd name="connsiteY253" fmla="*/ 1722446 h 2380521"/>
              <a:gd name="connsiteX254" fmla="*/ 7370084 w 8023328"/>
              <a:gd name="connsiteY254" fmla="*/ 1710049 h 2380521"/>
              <a:gd name="connsiteX255" fmla="*/ 7294422 w 8023328"/>
              <a:gd name="connsiteY255" fmla="*/ 1710049 h 2380521"/>
              <a:gd name="connsiteX256" fmla="*/ 7308278 w 8023328"/>
              <a:gd name="connsiteY256" fmla="*/ 1722446 h 2380521"/>
              <a:gd name="connsiteX257" fmla="*/ 7294422 w 8023328"/>
              <a:gd name="connsiteY257" fmla="*/ 1736302 h 2380521"/>
              <a:gd name="connsiteX258" fmla="*/ 7282025 w 8023328"/>
              <a:gd name="connsiteY258" fmla="*/ 1722446 h 2380521"/>
              <a:gd name="connsiteX259" fmla="*/ 7294422 w 8023328"/>
              <a:gd name="connsiteY259" fmla="*/ 1710049 h 2380521"/>
              <a:gd name="connsiteX260" fmla="*/ 7223591 w 8023328"/>
              <a:gd name="connsiteY260" fmla="*/ 1710049 h 2380521"/>
              <a:gd name="connsiteX261" fmla="*/ 7237447 w 8023328"/>
              <a:gd name="connsiteY261" fmla="*/ 1722446 h 2380521"/>
              <a:gd name="connsiteX262" fmla="*/ 7223591 w 8023328"/>
              <a:gd name="connsiteY262" fmla="*/ 1736302 h 2380521"/>
              <a:gd name="connsiteX263" fmla="*/ 7211194 w 8023328"/>
              <a:gd name="connsiteY263" fmla="*/ 1722446 h 2380521"/>
              <a:gd name="connsiteX264" fmla="*/ 7223591 w 8023328"/>
              <a:gd name="connsiteY264" fmla="*/ 1710049 h 2380521"/>
              <a:gd name="connsiteX265" fmla="*/ 7583507 w 8023328"/>
              <a:gd name="connsiteY265" fmla="*/ 1639217 h 2380521"/>
              <a:gd name="connsiteX266" fmla="*/ 7598297 w 8023328"/>
              <a:gd name="connsiteY266" fmla="*/ 1651614 h 2380521"/>
              <a:gd name="connsiteX267" fmla="*/ 7583507 w 8023328"/>
              <a:gd name="connsiteY267" fmla="*/ 1665470 h 2380521"/>
              <a:gd name="connsiteX268" fmla="*/ 7568718 w 8023328"/>
              <a:gd name="connsiteY268" fmla="*/ 1651614 h 2380521"/>
              <a:gd name="connsiteX269" fmla="*/ 7583507 w 8023328"/>
              <a:gd name="connsiteY269" fmla="*/ 1639217 h 2380521"/>
              <a:gd name="connsiteX270" fmla="*/ 7511745 w 8023328"/>
              <a:gd name="connsiteY270" fmla="*/ 1639217 h 2380521"/>
              <a:gd name="connsiteX271" fmla="*/ 7524143 w 8023328"/>
              <a:gd name="connsiteY271" fmla="*/ 1651614 h 2380521"/>
              <a:gd name="connsiteX272" fmla="*/ 7511745 w 8023328"/>
              <a:gd name="connsiteY272" fmla="*/ 1665470 h 2380521"/>
              <a:gd name="connsiteX273" fmla="*/ 7497889 w 8023328"/>
              <a:gd name="connsiteY273" fmla="*/ 1651614 h 2380521"/>
              <a:gd name="connsiteX274" fmla="*/ 7511745 w 8023328"/>
              <a:gd name="connsiteY274" fmla="*/ 1639217 h 2380521"/>
              <a:gd name="connsiteX275" fmla="*/ 7440913 w 8023328"/>
              <a:gd name="connsiteY275" fmla="*/ 1639217 h 2380521"/>
              <a:gd name="connsiteX276" fmla="*/ 7453310 w 8023328"/>
              <a:gd name="connsiteY276" fmla="*/ 1651614 h 2380521"/>
              <a:gd name="connsiteX277" fmla="*/ 7440913 w 8023328"/>
              <a:gd name="connsiteY277" fmla="*/ 1665470 h 2380521"/>
              <a:gd name="connsiteX278" fmla="*/ 7427057 w 8023328"/>
              <a:gd name="connsiteY278" fmla="*/ 1651614 h 2380521"/>
              <a:gd name="connsiteX279" fmla="*/ 7440913 w 8023328"/>
              <a:gd name="connsiteY279" fmla="*/ 1639217 h 2380521"/>
              <a:gd name="connsiteX280" fmla="*/ 7370084 w 8023328"/>
              <a:gd name="connsiteY280" fmla="*/ 1639217 h 2380521"/>
              <a:gd name="connsiteX281" fmla="*/ 7382481 w 8023328"/>
              <a:gd name="connsiteY281" fmla="*/ 1651614 h 2380521"/>
              <a:gd name="connsiteX282" fmla="*/ 7370084 w 8023328"/>
              <a:gd name="connsiteY282" fmla="*/ 1665470 h 2380521"/>
              <a:gd name="connsiteX283" fmla="*/ 7356228 w 8023328"/>
              <a:gd name="connsiteY283" fmla="*/ 1651614 h 2380521"/>
              <a:gd name="connsiteX284" fmla="*/ 7370084 w 8023328"/>
              <a:gd name="connsiteY284" fmla="*/ 1639217 h 2380521"/>
              <a:gd name="connsiteX285" fmla="*/ 7294422 w 8023328"/>
              <a:gd name="connsiteY285" fmla="*/ 1639217 h 2380521"/>
              <a:gd name="connsiteX286" fmla="*/ 7308278 w 8023328"/>
              <a:gd name="connsiteY286" fmla="*/ 1651614 h 2380521"/>
              <a:gd name="connsiteX287" fmla="*/ 7294422 w 8023328"/>
              <a:gd name="connsiteY287" fmla="*/ 1665470 h 2380521"/>
              <a:gd name="connsiteX288" fmla="*/ 7282025 w 8023328"/>
              <a:gd name="connsiteY288" fmla="*/ 1651614 h 2380521"/>
              <a:gd name="connsiteX289" fmla="*/ 7294422 w 8023328"/>
              <a:gd name="connsiteY289" fmla="*/ 1639217 h 2380521"/>
              <a:gd name="connsiteX290" fmla="*/ 7223591 w 8023328"/>
              <a:gd name="connsiteY290" fmla="*/ 1639217 h 2380521"/>
              <a:gd name="connsiteX291" fmla="*/ 7237447 w 8023328"/>
              <a:gd name="connsiteY291" fmla="*/ 1651614 h 2380521"/>
              <a:gd name="connsiteX292" fmla="*/ 7223591 w 8023328"/>
              <a:gd name="connsiteY292" fmla="*/ 1665470 h 2380521"/>
              <a:gd name="connsiteX293" fmla="*/ 7211194 w 8023328"/>
              <a:gd name="connsiteY293" fmla="*/ 1651614 h 2380521"/>
              <a:gd name="connsiteX294" fmla="*/ 7223591 w 8023328"/>
              <a:gd name="connsiteY294" fmla="*/ 1639217 h 2380521"/>
              <a:gd name="connsiteX295" fmla="*/ 7152761 w 8023328"/>
              <a:gd name="connsiteY295" fmla="*/ 1639217 h 2380521"/>
              <a:gd name="connsiteX296" fmla="*/ 7166617 w 8023328"/>
              <a:gd name="connsiteY296" fmla="*/ 1651614 h 2380521"/>
              <a:gd name="connsiteX297" fmla="*/ 7152761 w 8023328"/>
              <a:gd name="connsiteY297" fmla="*/ 1665470 h 2380521"/>
              <a:gd name="connsiteX298" fmla="*/ 7140364 w 8023328"/>
              <a:gd name="connsiteY298" fmla="*/ 1651614 h 2380521"/>
              <a:gd name="connsiteX299" fmla="*/ 7152761 w 8023328"/>
              <a:gd name="connsiteY299" fmla="*/ 1639217 h 2380521"/>
              <a:gd name="connsiteX300" fmla="*/ 7511745 w 8023328"/>
              <a:gd name="connsiteY300" fmla="*/ 1568388 h 2380521"/>
              <a:gd name="connsiteX301" fmla="*/ 7524143 w 8023328"/>
              <a:gd name="connsiteY301" fmla="*/ 1583176 h 2380521"/>
              <a:gd name="connsiteX302" fmla="*/ 7511745 w 8023328"/>
              <a:gd name="connsiteY302" fmla="*/ 1597964 h 2380521"/>
              <a:gd name="connsiteX303" fmla="*/ 7497889 w 8023328"/>
              <a:gd name="connsiteY303" fmla="*/ 1583176 h 2380521"/>
              <a:gd name="connsiteX304" fmla="*/ 7511745 w 8023328"/>
              <a:gd name="connsiteY304" fmla="*/ 1568388 h 2380521"/>
              <a:gd name="connsiteX305" fmla="*/ 7440913 w 8023328"/>
              <a:gd name="connsiteY305" fmla="*/ 1568388 h 2380521"/>
              <a:gd name="connsiteX306" fmla="*/ 7453310 w 8023328"/>
              <a:gd name="connsiteY306" fmla="*/ 1583176 h 2380521"/>
              <a:gd name="connsiteX307" fmla="*/ 7440913 w 8023328"/>
              <a:gd name="connsiteY307" fmla="*/ 1597964 h 2380521"/>
              <a:gd name="connsiteX308" fmla="*/ 7427057 w 8023328"/>
              <a:gd name="connsiteY308" fmla="*/ 1583176 h 2380521"/>
              <a:gd name="connsiteX309" fmla="*/ 7440913 w 8023328"/>
              <a:gd name="connsiteY309" fmla="*/ 1568388 h 2380521"/>
              <a:gd name="connsiteX310" fmla="*/ 7370084 w 8023328"/>
              <a:gd name="connsiteY310" fmla="*/ 1568388 h 2380521"/>
              <a:gd name="connsiteX311" fmla="*/ 7382481 w 8023328"/>
              <a:gd name="connsiteY311" fmla="*/ 1583176 h 2380521"/>
              <a:gd name="connsiteX312" fmla="*/ 7370084 w 8023328"/>
              <a:gd name="connsiteY312" fmla="*/ 1597964 h 2380521"/>
              <a:gd name="connsiteX313" fmla="*/ 7356228 w 8023328"/>
              <a:gd name="connsiteY313" fmla="*/ 1583176 h 2380521"/>
              <a:gd name="connsiteX314" fmla="*/ 7370084 w 8023328"/>
              <a:gd name="connsiteY314" fmla="*/ 1568388 h 2380521"/>
              <a:gd name="connsiteX315" fmla="*/ 7294422 w 8023328"/>
              <a:gd name="connsiteY315" fmla="*/ 1568388 h 2380521"/>
              <a:gd name="connsiteX316" fmla="*/ 7308278 w 8023328"/>
              <a:gd name="connsiteY316" fmla="*/ 1583176 h 2380521"/>
              <a:gd name="connsiteX317" fmla="*/ 7294422 w 8023328"/>
              <a:gd name="connsiteY317" fmla="*/ 1597964 h 2380521"/>
              <a:gd name="connsiteX318" fmla="*/ 7282025 w 8023328"/>
              <a:gd name="connsiteY318" fmla="*/ 1583176 h 2380521"/>
              <a:gd name="connsiteX319" fmla="*/ 7294422 w 8023328"/>
              <a:gd name="connsiteY319" fmla="*/ 1568388 h 2380521"/>
              <a:gd name="connsiteX320" fmla="*/ 7223591 w 8023328"/>
              <a:gd name="connsiteY320" fmla="*/ 1568388 h 2380521"/>
              <a:gd name="connsiteX321" fmla="*/ 7237447 w 8023328"/>
              <a:gd name="connsiteY321" fmla="*/ 1583176 h 2380521"/>
              <a:gd name="connsiteX322" fmla="*/ 7223591 w 8023328"/>
              <a:gd name="connsiteY322" fmla="*/ 1597964 h 2380521"/>
              <a:gd name="connsiteX323" fmla="*/ 7211194 w 8023328"/>
              <a:gd name="connsiteY323" fmla="*/ 1583176 h 2380521"/>
              <a:gd name="connsiteX324" fmla="*/ 7223591 w 8023328"/>
              <a:gd name="connsiteY324" fmla="*/ 1568388 h 2380521"/>
              <a:gd name="connsiteX325" fmla="*/ 7152761 w 8023328"/>
              <a:gd name="connsiteY325" fmla="*/ 1568388 h 2380521"/>
              <a:gd name="connsiteX326" fmla="*/ 7166617 w 8023328"/>
              <a:gd name="connsiteY326" fmla="*/ 1580785 h 2380521"/>
              <a:gd name="connsiteX327" fmla="*/ 7152761 w 8023328"/>
              <a:gd name="connsiteY327" fmla="*/ 1594641 h 2380521"/>
              <a:gd name="connsiteX328" fmla="*/ 7140364 w 8023328"/>
              <a:gd name="connsiteY328" fmla="*/ 1580785 h 2380521"/>
              <a:gd name="connsiteX329" fmla="*/ 7152761 w 8023328"/>
              <a:gd name="connsiteY329" fmla="*/ 1568388 h 2380521"/>
              <a:gd name="connsiteX330" fmla="*/ 7084322 w 8023328"/>
              <a:gd name="connsiteY330" fmla="*/ 1568388 h 2380521"/>
              <a:gd name="connsiteX331" fmla="*/ 7099111 w 8023328"/>
              <a:gd name="connsiteY331" fmla="*/ 1580785 h 2380521"/>
              <a:gd name="connsiteX332" fmla="*/ 7084322 w 8023328"/>
              <a:gd name="connsiteY332" fmla="*/ 1594641 h 2380521"/>
              <a:gd name="connsiteX333" fmla="*/ 7069533 w 8023328"/>
              <a:gd name="connsiteY333" fmla="*/ 1580785 h 2380521"/>
              <a:gd name="connsiteX334" fmla="*/ 7084322 w 8023328"/>
              <a:gd name="connsiteY334" fmla="*/ 1568388 h 2380521"/>
              <a:gd name="connsiteX335" fmla="*/ 7440913 w 8023328"/>
              <a:gd name="connsiteY335" fmla="*/ 1494185 h 2380521"/>
              <a:gd name="connsiteX336" fmla="*/ 7453310 w 8023328"/>
              <a:gd name="connsiteY336" fmla="*/ 1508973 h 2380521"/>
              <a:gd name="connsiteX337" fmla="*/ 7440913 w 8023328"/>
              <a:gd name="connsiteY337" fmla="*/ 1523761 h 2380521"/>
              <a:gd name="connsiteX338" fmla="*/ 7427057 w 8023328"/>
              <a:gd name="connsiteY338" fmla="*/ 1508973 h 2380521"/>
              <a:gd name="connsiteX339" fmla="*/ 7440913 w 8023328"/>
              <a:gd name="connsiteY339" fmla="*/ 1494185 h 2380521"/>
              <a:gd name="connsiteX340" fmla="*/ 7370084 w 8023328"/>
              <a:gd name="connsiteY340" fmla="*/ 1494185 h 2380521"/>
              <a:gd name="connsiteX341" fmla="*/ 7382481 w 8023328"/>
              <a:gd name="connsiteY341" fmla="*/ 1508973 h 2380521"/>
              <a:gd name="connsiteX342" fmla="*/ 7370084 w 8023328"/>
              <a:gd name="connsiteY342" fmla="*/ 1523761 h 2380521"/>
              <a:gd name="connsiteX343" fmla="*/ 7356228 w 8023328"/>
              <a:gd name="connsiteY343" fmla="*/ 1508973 h 2380521"/>
              <a:gd name="connsiteX344" fmla="*/ 7370084 w 8023328"/>
              <a:gd name="connsiteY344" fmla="*/ 1494185 h 2380521"/>
              <a:gd name="connsiteX345" fmla="*/ 7294422 w 8023328"/>
              <a:gd name="connsiteY345" fmla="*/ 1494185 h 2380521"/>
              <a:gd name="connsiteX346" fmla="*/ 7308278 w 8023328"/>
              <a:gd name="connsiteY346" fmla="*/ 1508973 h 2380521"/>
              <a:gd name="connsiteX347" fmla="*/ 7294422 w 8023328"/>
              <a:gd name="connsiteY347" fmla="*/ 1523761 h 2380521"/>
              <a:gd name="connsiteX348" fmla="*/ 7282025 w 8023328"/>
              <a:gd name="connsiteY348" fmla="*/ 1508973 h 2380521"/>
              <a:gd name="connsiteX349" fmla="*/ 7294422 w 8023328"/>
              <a:gd name="connsiteY349" fmla="*/ 1494185 h 2380521"/>
              <a:gd name="connsiteX350" fmla="*/ 7223591 w 8023328"/>
              <a:gd name="connsiteY350" fmla="*/ 1494185 h 2380521"/>
              <a:gd name="connsiteX351" fmla="*/ 7237447 w 8023328"/>
              <a:gd name="connsiteY351" fmla="*/ 1508973 h 2380521"/>
              <a:gd name="connsiteX352" fmla="*/ 7223591 w 8023328"/>
              <a:gd name="connsiteY352" fmla="*/ 1523761 h 2380521"/>
              <a:gd name="connsiteX353" fmla="*/ 7211194 w 8023328"/>
              <a:gd name="connsiteY353" fmla="*/ 1508973 h 2380521"/>
              <a:gd name="connsiteX354" fmla="*/ 7223591 w 8023328"/>
              <a:gd name="connsiteY354" fmla="*/ 1494185 h 2380521"/>
              <a:gd name="connsiteX355" fmla="*/ 7152761 w 8023328"/>
              <a:gd name="connsiteY355" fmla="*/ 1494185 h 2380521"/>
              <a:gd name="connsiteX356" fmla="*/ 7166617 w 8023328"/>
              <a:gd name="connsiteY356" fmla="*/ 1508973 h 2380521"/>
              <a:gd name="connsiteX357" fmla="*/ 7152761 w 8023328"/>
              <a:gd name="connsiteY357" fmla="*/ 1523761 h 2380521"/>
              <a:gd name="connsiteX358" fmla="*/ 7140364 w 8023328"/>
              <a:gd name="connsiteY358" fmla="*/ 1508973 h 2380521"/>
              <a:gd name="connsiteX359" fmla="*/ 7152761 w 8023328"/>
              <a:gd name="connsiteY359" fmla="*/ 1494185 h 2380521"/>
              <a:gd name="connsiteX360" fmla="*/ 7084322 w 8023328"/>
              <a:gd name="connsiteY360" fmla="*/ 1494185 h 2380521"/>
              <a:gd name="connsiteX361" fmla="*/ 7099111 w 8023328"/>
              <a:gd name="connsiteY361" fmla="*/ 1508973 h 2380521"/>
              <a:gd name="connsiteX362" fmla="*/ 7084322 w 8023328"/>
              <a:gd name="connsiteY362" fmla="*/ 1523761 h 2380521"/>
              <a:gd name="connsiteX363" fmla="*/ 7069533 w 8023328"/>
              <a:gd name="connsiteY363" fmla="*/ 1508973 h 2380521"/>
              <a:gd name="connsiteX364" fmla="*/ 7084322 w 8023328"/>
              <a:gd name="connsiteY364" fmla="*/ 1494185 h 2380521"/>
              <a:gd name="connsiteX365" fmla="*/ 7013492 w 8023328"/>
              <a:gd name="connsiteY365" fmla="*/ 1494185 h 2380521"/>
              <a:gd name="connsiteX366" fmla="*/ 7028280 w 8023328"/>
              <a:gd name="connsiteY366" fmla="*/ 1508973 h 2380521"/>
              <a:gd name="connsiteX367" fmla="*/ 7013492 w 8023328"/>
              <a:gd name="connsiteY367" fmla="*/ 1523761 h 2380521"/>
              <a:gd name="connsiteX368" fmla="*/ 6998704 w 8023328"/>
              <a:gd name="connsiteY368" fmla="*/ 1508973 h 2380521"/>
              <a:gd name="connsiteX369" fmla="*/ 7013492 w 8023328"/>
              <a:gd name="connsiteY369" fmla="*/ 1494185 h 2380521"/>
              <a:gd name="connsiteX370" fmla="*/ 6939085 w 8023328"/>
              <a:gd name="connsiteY370" fmla="*/ 1494185 h 2380521"/>
              <a:gd name="connsiteX371" fmla="*/ 6950753 w 8023328"/>
              <a:gd name="connsiteY371" fmla="*/ 1508973 h 2380521"/>
              <a:gd name="connsiteX372" fmla="*/ 6939085 w 8023328"/>
              <a:gd name="connsiteY372" fmla="*/ 1523761 h 2380521"/>
              <a:gd name="connsiteX373" fmla="*/ 6924500 w 8023328"/>
              <a:gd name="connsiteY373" fmla="*/ 1508973 h 2380521"/>
              <a:gd name="connsiteX374" fmla="*/ 6939085 w 8023328"/>
              <a:gd name="connsiteY374" fmla="*/ 1494185 h 2380521"/>
              <a:gd name="connsiteX375" fmla="*/ 83229 w 8023328"/>
              <a:gd name="connsiteY375" fmla="*/ 1426727 h 2380521"/>
              <a:gd name="connsiteX376" fmla="*/ 97085 w 8023328"/>
              <a:gd name="connsiteY376" fmla="*/ 1439124 h 2380521"/>
              <a:gd name="connsiteX377" fmla="*/ 83229 w 8023328"/>
              <a:gd name="connsiteY377" fmla="*/ 1452980 h 2380521"/>
              <a:gd name="connsiteX378" fmla="*/ 70831 w 8023328"/>
              <a:gd name="connsiteY378" fmla="*/ 1439124 h 2380521"/>
              <a:gd name="connsiteX379" fmla="*/ 83229 w 8023328"/>
              <a:gd name="connsiteY379" fmla="*/ 1426727 h 2380521"/>
              <a:gd name="connsiteX380" fmla="*/ 11993 w 8023328"/>
              <a:gd name="connsiteY380" fmla="*/ 1426727 h 2380521"/>
              <a:gd name="connsiteX381" fmla="*/ 26234 w 8023328"/>
              <a:gd name="connsiteY381" fmla="*/ 1439124 h 2380521"/>
              <a:gd name="connsiteX382" fmla="*/ 11993 w 8023328"/>
              <a:gd name="connsiteY382" fmla="*/ 1452980 h 2380521"/>
              <a:gd name="connsiteX383" fmla="*/ 0 w 8023328"/>
              <a:gd name="connsiteY383" fmla="*/ 1439124 h 2380521"/>
              <a:gd name="connsiteX384" fmla="*/ 11993 w 8023328"/>
              <a:gd name="connsiteY384" fmla="*/ 1426727 h 2380521"/>
              <a:gd name="connsiteX385" fmla="*/ 7370084 w 8023328"/>
              <a:gd name="connsiteY385" fmla="*/ 1423353 h 2380521"/>
              <a:gd name="connsiteX386" fmla="*/ 7382481 w 8023328"/>
              <a:gd name="connsiteY386" fmla="*/ 1438142 h 2380521"/>
              <a:gd name="connsiteX387" fmla="*/ 7370084 w 8023328"/>
              <a:gd name="connsiteY387" fmla="*/ 1452931 h 2380521"/>
              <a:gd name="connsiteX388" fmla="*/ 7356228 w 8023328"/>
              <a:gd name="connsiteY388" fmla="*/ 1438142 h 2380521"/>
              <a:gd name="connsiteX389" fmla="*/ 7370084 w 8023328"/>
              <a:gd name="connsiteY389" fmla="*/ 1423353 h 2380521"/>
              <a:gd name="connsiteX390" fmla="*/ 7294422 w 8023328"/>
              <a:gd name="connsiteY390" fmla="*/ 1423353 h 2380521"/>
              <a:gd name="connsiteX391" fmla="*/ 7308278 w 8023328"/>
              <a:gd name="connsiteY391" fmla="*/ 1438142 h 2380521"/>
              <a:gd name="connsiteX392" fmla="*/ 7294422 w 8023328"/>
              <a:gd name="connsiteY392" fmla="*/ 1452931 h 2380521"/>
              <a:gd name="connsiteX393" fmla="*/ 7282025 w 8023328"/>
              <a:gd name="connsiteY393" fmla="*/ 1438142 h 2380521"/>
              <a:gd name="connsiteX394" fmla="*/ 7294422 w 8023328"/>
              <a:gd name="connsiteY394" fmla="*/ 1423353 h 2380521"/>
              <a:gd name="connsiteX395" fmla="*/ 7223591 w 8023328"/>
              <a:gd name="connsiteY395" fmla="*/ 1423353 h 2380521"/>
              <a:gd name="connsiteX396" fmla="*/ 7237447 w 8023328"/>
              <a:gd name="connsiteY396" fmla="*/ 1438142 h 2380521"/>
              <a:gd name="connsiteX397" fmla="*/ 7223591 w 8023328"/>
              <a:gd name="connsiteY397" fmla="*/ 1452931 h 2380521"/>
              <a:gd name="connsiteX398" fmla="*/ 7211194 w 8023328"/>
              <a:gd name="connsiteY398" fmla="*/ 1438142 h 2380521"/>
              <a:gd name="connsiteX399" fmla="*/ 7223591 w 8023328"/>
              <a:gd name="connsiteY399" fmla="*/ 1423353 h 2380521"/>
              <a:gd name="connsiteX400" fmla="*/ 7155152 w 8023328"/>
              <a:gd name="connsiteY400" fmla="*/ 1423353 h 2380521"/>
              <a:gd name="connsiteX401" fmla="*/ 7169940 w 8023328"/>
              <a:gd name="connsiteY401" fmla="*/ 1438142 h 2380521"/>
              <a:gd name="connsiteX402" fmla="*/ 7155152 w 8023328"/>
              <a:gd name="connsiteY402" fmla="*/ 1452931 h 2380521"/>
              <a:gd name="connsiteX403" fmla="*/ 7141920 w 8023328"/>
              <a:gd name="connsiteY403" fmla="*/ 1438142 h 2380521"/>
              <a:gd name="connsiteX404" fmla="*/ 7155152 w 8023328"/>
              <a:gd name="connsiteY404" fmla="*/ 1423353 h 2380521"/>
              <a:gd name="connsiteX405" fmla="*/ 7084322 w 8023328"/>
              <a:gd name="connsiteY405" fmla="*/ 1423353 h 2380521"/>
              <a:gd name="connsiteX406" fmla="*/ 7099111 w 8023328"/>
              <a:gd name="connsiteY406" fmla="*/ 1438142 h 2380521"/>
              <a:gd name="connsiteX407" fmla="*/ 7084322 w 8023328"/>
              <a:gd name="connsiteY407" fmla="*/ 1452931 h 2380521"/>
              <a:gd name="connsiteX408" fmla="*/ 7069533 w 8023328"/>
              <a:gd name="connsiteY408" fmla="*/ 1438142 h 2380521"/>
              <a:gd name="connsiteX409" fmla="*/ 7084322 w 8023328"/>
              <a:gd name="connsiteY409" fmla="*/ 1423353 h 2380521"/>
              <a:gd name="connsiteX410" fmla="*/ 7013492 w 8023328"/>
              <a:gd name="connsiteY410" fmla="*/ 1423353 h 2380521"/>
              <a:gd name="connsiteX411" fmla="*/ 7028280 w 8023328"/>
              <a:gd name="connsiteY411" fmla="*/ 1438142 h 2380521"/>
              <a:gd name="connsiteX412" fmla="*/ 7013492 w 8023328"/>
              <a:gd name="connsiteY412" fmla="*/ 1452931 h 2380521"/>
              <a:gd name="connsiteX413" fmla="*/ 6998704 w 8023328"/>
              <a:gd name="connsiteY413" fmla="*/ 1438142 h 2380521"/>
              <a:gd name="connsiteX414" fmla="*/ 7013492 w 8023328"/>
              <a:gd name="connsiteY414" fmla="*/ 1423353 h 2380521"/>
              <a:gd name="connsiteX415" fmla="*/ 6939085 w 8023328"/>
              <a:gd name="connsiteY415" fmla="*/ 1423353 h 2380521"/>
              <a:gd name="connsiteX416" fmla="*/ 6950753 w 8023328"/>
              <a:gd name="connsiteY416" fmla="*/ 1438142 h 2380521"/>
              <a:gd name="connsiteX417" fmla="*/ 6939085 w 8023328"/>
              <a:gd name="connsiteY417" fmla="*/ 1452931 h 2380521"/>
              <a:gd name="connsiteX418" fmla="*/ 6924500 w 8023328"/>
              <a:gd name="connsiteY418" fmla="*/ 1438142 h 2380521"/>
              <a:gd name="connsiteX419" fmla="*/ 6939085 w 8023328"/>
              <a:gd name="connsiteY419" fmla="*/ 1423353 h 2380521"/>
              <a:gd name="connsiteX420" fmla="*/ 6867525 w 8023328"/>
              <a:gd name="connsiteY420" fmla="*/ 1423353 h 2380521"/>
              <a:gd name="connsiteX421" fmla="*/ 6879922 w 8023328"/>
              <a:gd name="connsiteY421" fmla="*/ 1438142 h 2380521"/>
              <a:gd name="connsiteX422" fmla="*/ 6867525 w 8023328"/>
              <a:gd name="connsiteY422" fmla="*/ 1452931 h 2380521"/>
              <a:gd name="connsiteX423" fmla="*/ 6853669 w 8023328"/>
              <a:gd name="connsiteY423" fmla="*/ 1438142 h 2380521"/>
              <a:gd name="connsiteX424" fmla="*/ 6867525 w 8023328"/>
              <a:gd name="connsiteY424" fmla="*/ 1423353 h 2380521"/>
              <a:gd name="connsiteX425" fmla="*/ 6796696 w 8023328"/>
              <a:gd name="connsiteY425" fmla="*/ 1423353 h 2380521"/>
              <a:gd name="connsiteX426" fmla="*/ 6809093 w 8023328"/>
              <a:gd name="connsiteY426" fmla="*/ 1438142 h 2380521"/>
              <a:gd name="connsiteX427" fmla="*/ 6796696 w 8023328"/>
              <a:gd name="connsiteY427" fmla="*/ 1452931 h 2380521"/>
              <a:gd name="connsiteX428" fmla="*/ 6782840 w 8023328"/>
              <a:gd name="connsiteY428" fmla="*/ 1438142 h 2380521"/>
              <a:gd name="connsiteX429" fmla="*/ 6796696 w 8023328"/>
              <a:gd name="connsiteY429" fmla="*/ 1423353 h 2380521"/>
              <a:gd name="connsiteX430" fmla="*/ 155518 w 8023328"/>
              <a:gd name="connsiteY430" fmla="*/ 1355896 h 2380521"/>
              <a:gd name="connsiteX431" fmla="*/ 167916 w 8023328"/>
              <a:gd name="connsiteY431" fmla="*/ 1368293 h 2380521"/>
              <a:gd name="connsiteX432" fmla="*/ 155518 w 8023328"/>
              <a:gd name="connsiteY432" fmla="*/ 1382149 h 2380521"/>
              <a:gd name="connsiteX433" fmla="*/ 141662 w 8023328"/>
              <a:gd name="connsiteY433" fmla="*/ 1368293 h 2380521"/>
              <a:gd name="connsiteX434" fmla="*/ 155518 w 8023328"/>
              <a:gd name="connsiteY434" fmla="*/ 1355896 h 2380521"/>
              <a:gd name="connsiteX435" fmla="*/ 83230 w 8023328"/>
              <a:gd name="connsiteY435" fmla="*/ 1355896 h 2380521"/>
              <a:gd name="connsiteX436" fmla="*/ 97086 w 8023328"/>
              <a:gd name="connsiteY436" fmla="*/ 1368293 h 2380521"/>
              <a:gd name="connsiteX437" fmla="*/ 83230 w 8023328"/>
              <a:gd name="connsiteY437" fmla="*/ 1382149 h 2380521"/>
              <a:gd name="connsiteX438" fmla="*/ 70832 w 8023328"/>
              <a:gd name="connsiteY438" fmla="*/ 1368293 h 2380521"/>
              <a:gd name="connsiteX439" fmla="*/ 83230 w 8023328"/>
              <a:gd name="connsiteY439" fmla="*/ 1355896 h 2380521"/>
              <a:gd name="connsiteX440" fmla="*/ 11994 w 8023328"/>
              <a:gd name="connsiteY440" fmla="*/ 1355896 h 2380521"/>
              <a:gd name="connsiteX441" fmla="*/ 26235 w 8023328"/>
              <a:gd name="connsiteY441" fmla="*/ 1368293 h 2380521"/>
              <a:gd name="connsiteX442" fmla="*/ 11994 w 8023328"/>
              <a:gd name="connsiteY442" fmla="*/ 1382149 h 2380521"/>
              <a:gd name="connsiteX443" fmla="*/ 2 w 8023328"/>
              <a:gd name="connsiteY443" fmla="*/ 1368293 h 2380521"/>
              <a:gd name="connsiteX444" fmla="*/ 11994 w 8023328"/>
              <a:gd name="connsiteY444" fmla="*/ 1355896 h 2380521"/>
              <a:gd name="connsiteX445" fmla="*/ 7294422 w 8023328"/>
              <a:gd name="connsiteY445" fmla="*/ 1352524 h 2380521"/>
              <a:gd name="connsiteX446" fmla="*/ 7308278 w 8023328"/>
              <a:gd name="connsiteY446" fmla="*/ 1367109 h 2380521"/>
              <a:gd name="connsiteX447" fmla="*/ 7294422 w 8023328"/>
              <a:gd name="connsiteY447" fmla="*/ 1378777 h 2380521"/>
              <a:gd name="connsiteX448" fmla="*/ 7282025 w 8023328"/>
              <a:gd name="connsiteY448" fmla="*/ 1367109 h 2380521"/>
              <a:gd name="connsiteX449" fmla="*/ 7294422 w 8023328"/>
              <a:gd name="connsiteY449" fmla="*/ 1352524 h 2380521"/>
              <a:gd name="connsiteX450" fmla="*/ 7223591 w 8023328"/>
              <a:gd name="connsiteY450" fmla="*/ 1352524 h 2380521"/>
              <a:gd name="connsiteX451" fmla="*/ 7237447 w 8023328"/>
              <a:gd name="connsiteY451" fmla="*/ 1367109 h 2380521"/>
              <a:gd name="connsiteX452" fmla="*/ 7223591 w 8023328"/>
              <a:gd name="connsiteY452" fmla="*/ 1378777 h 2380521"/>
              <a:gd name="connsiteX453" fmla="*/ 7211194 w 8023328"/>
              <a:gd name="connsiteY453" fmla="*/ 1367109 h 2380521"/>
              <a:gd name="connsiteX454" fmla="*/ 7223591 w 8023328"/>
              <a:gd name="connsiteY454" fmla="*/ 1352524 h 2380521"/>
              <a:gd name="connsiteX455" fmla="*/ 7155152 w 8023328"/>
              <a:gd name="connsiteY455" fmla="*/ 1352524 h 2380521"/>
              <a:gd name="connsiteX456" fmla="*/ 7169940 w 8023328"/>
              <a:gd name="connsiteY456" fmla="*/ 1367109 h 2380521"/>
              <a:gd name="connsiteX457" fmla="*/ 7155152 w 8023328"/>
              <a:gd name="connsiteY457" fmla="*/ 1378777 h 2380521"/>
              <a:gd name="connsiteX458" fmla="*/ 7140364 w 8023328"/>
              <a:gd name="connsiteY458" fmla="*/ 1367109 h 2380521"/>
              <a:gd name="connsiteX459" fmla="*/ 7155152 w 8023328"/>
              <a:gd name="connsiteY459" fmla="*/ 1352524 h 2380521"/>
              <a:gd name="connsiteX460" fmla="*/ 7084322 w 8023328"/>
              <a:gd name="connsiteY460" fmla="*/ 1352524 h 2380521"/>
              <a:gd name="connsiteX461" fmla="*/ 7099111 w 8023328"/>
              <a:gd name="connsiteY461" fmla="*/ 1367109 h 2380521"/>
              <a:gd name="connsiteX462" fmla="*/ 7084322 w 8023328"/>
              <a:gd name="connsiteY462" fmla="*/ 1378777 h 2380521"/>
              <a:gd name="connsiteX463" fmla="*/ 7069533 w 8023328"/>
              <a:gd name="connsiteY463" fmla="*/ 1367109 h 2380521"/>
              <a:gd name="connsiteX464" fmla="*/ 7084322 w 8023328"/>
              <a:gd name="connsiteY464" fmla="*/ 1352524 h 2380521"/>
              <a:gd name="connsiteX465" fmla="*/ 7013492 w 8023328"/>
              <a:gd name="connsiteY465" fmla="*/ 1352524 h 2380521"/>
              <a:gd name="connsiteX466" fmla="*/ 7028280 w 8023328"/>
              <a:gd name="connsiteY466" fmla="*/ 1367109 h 2380521"/>
              <a:gd name="connsiteX467" fmla="*/ 7013492 w 8023328"/>
              <a:gd name="connsiteY467" fmla="*/ 1378777 h 2380521"/>
              <a:gd name="connsiteX468" fmla="*/ 6998704 w 8023328"/>
              <a:gd name="connsiteY468" fmla="*/ 1367109 h 2380521"/>
              <a:gd name="connsiteX469" fmla="*/ 7013492 w 8023328"/>
              <a:gd name="connsiteY469" fmla="*/ 1352524 h 2380521"/>
              <a:gd name="connsiteX470" fmla="*/ 6939085 w 8023328"/>
              <a:gd name="connsiteY470" fmla="*/ 1352524 h 2380521"/>
              <a:gd name="connsiteX471" fmla="*/ 6950753 w 8023328"/>
              <a:gd name="connsiteY471" fmla="*/ 1367701 h 2380521"/>
              <a:gd name="connsiteX472" fmla="*/ 6939085 w 8023328"/>
              <a:gd name="connsiteY472" fmla="*/ 1382120 h 2380521"/>
              <a:gd name="connsiteX473" fmla="*/ 6924500 w 8023328"/>
              <a:gd name="connsiteY473" fmla="*/ 1367701 h 2380521"/>
              <a:gd name="connsiteX474" fmla="*/ 6939085 w 8023328"/>
              <a:gd name="connsiteY474" fmla="*/ 1352524 h 2380521"/>
              <a:gd name="connsiteX475" fmla="*/ 6867525 w 8023328"/>
              <a:gd name="connsiteY475" fmla="*/ 1352524 h 2380521"/>
              <a:gd name="connsiteX476" fmla="*/ 6879922 w 8023328"/>
              <a:gd name="connsiteY476" fmla="*/ 1367701 h 2380521"/>
              <a:gd name="connsiteX477" fmla="*/ 6867525 w 8023328"/>
              <a:gd name="connsiteY477" fmla="*/ 1382120 h 2380521"/>
              <a:gd name="connsiteX478" fmla="*/ 6853669 w 8023328"/>
              <a:gd name="connsiteY478" fmla="*/ 1367701 h 2380521"/>
              <a:gd name="connsiteX479" fmla="*/ 6867525 w 8023328"/>
              <a:gd name="connsiteY479" fmla="*/ 1352524 h 2380521"/>
              <a:gd name="connsiteX480" fmla="*/ 6796696 w 8023328"/>
              <a:gd name="connsiteY480" fmla="*/ 1352524 h 2380521"/>
              <a:gd name="connsiteX481" fmla="*/ 6809093 w 8023328"/>
              <a:gd name="connsiteY481" fmla="*/ 1367701 h 2380521"/>
              <a:gd name="connsiteX482" fmla="*/ 6796696 w 8023328"/>
              <a:gd name="connsiteY482" fmla="*/ 1382120 h 2380521"/>
              <a:gd name="connsiteX483" fmla="*/ 6782840 w 8023328"/>
              <a:gd name="connsiteY483" fmla="*/ 1367701 h 2380521"/>
              <a:gd name="connsiteX484" fmla="*/ 6796696 w 8023328"/>
              <a:gd name="connsiteY484" fmla="*/ 1352524 h 2380521"/>
              <a:gd name="connsiteX485" fmla="*/ 6724405 w 8023328"/>
              <a:gd name="connsiteY485" fmla="*/ 1352524 h 2380521"/>
              <a:gd name="connsiteX486" fmla="*/ 6738261 w 8023328"/>
              <a:gd name="connsiteY486" fmla="*/ 1367701 h 2380521"/>
              <a:gd name="connsiteX487" fmla="*/ 6724405 w 8023328"/>
              <a:gd name="connsiteY487" fmla="*/ 1382120 h 2380521"/>
              <a:gd name="connsiteX488" fmla="*/ 6712008 w 8023328"/>
              <a:gd name="connsiteY488" fmla="*/ 1367701 h 2380521"/>
              <a:gd name="connsiteX489" fmla="*/ 6724405 w 8023328"/>
              <a:gd name="connsiteY489" fmla="*/ 1352524 h 2380521"/>
              <a:gd name="connsiteX490" fmla="*/ 6653576 w 8023328"/>
              <a:gd name="connsiteY490" fmla="*/ 1352524 h 2380521"/>
              <a:gd name="connsiteX491" fmla="*/ 6667432 w 8023328"/>
              <a:gd name="connsiteY491" fmla="*/ 1367701 h 2380521"/>
              <a:gd name="connsiteX492" fmla="*/ 6653576 w 8023328"/>
              <a:gd name="connsiteY492" fmla="*/ 1382120 h 2380521"/>
              <a:gd name="connsiteX493" fmla="*/ 6641179 w 8023328"/>
              <a:gd name="connsiteY493" fmla="*/ 1367701 h 2380521"/>
              <a:gd name="connsiteX494" fmla="*/ 6653576 w 8023328"/>
              <a:gd name="connsiteY494" fmla="*/ 1352524 h 2380521"/>
              <a:gd name="connsiteX495" fmla="*/ 7223591 w 8023328"/>
              <a:gd name="connsiteY495" fmla="*/ 1281693 h 2380521"/>
              <a:gd name="connsiteX496" fmla="*/ 7237447 w 8023328"/>
              <a:gd name="connsiteY496" fmla="*/ 1295549 h 2380521"/>
              <a:gd name="connsiteX497" fmla="*/ 7223591 w 8023328"/>
              <a:gd name="connsiteY497" fmla="*/ 1307946 h 2380521"/>
              <a:gd name="connsiteX498" fmla="*/ 7211194 w 8023328"/>
              <a:gd name="connsiteY498" fmla="*/ 1295549 h 2380521"/>
              <a:gd name="connsiteX499" fmla="*/ 7223591 w 8023328"/>
              <a:gd name="connsiteY499" fmla="*/ 1281693 h 2380521"/>
              <a:gd name="connsiteX500" fmla="*/ 7155152 w 8023328"/>
              <a:gd name="connsiteY500" fmla="*/ 1281693 h 2380521"/>
              <a:gd name="connsiteX501" fmla="*/ 7169940 w 8023328"/>
              <a:gd name="connsiteY501" fmla="*/ 1295549 h 2380521"/>
              <a:gd name="connsiteX502" fmla="*/ 7155152 w 8023328"/>
              <a:gd name="connsiteY502" fmla="*/ 1307946 h 2380521"/>
              <a:gd name="connsiteX503" fmla="*/ 7140364 w 8023328"/>
              <a:gd name="connsiteY503" fmla="*/ 1295549 h 2380521"/>
              <a:gd name="connsiteX504" fmla="*/ 7155152 w 8023328"/>
              <a:gd name="connsiteY504" fmla="*/ 1281693 h 2380521"/>
              <a:gd name="connsiteX505" fmla="*/ 7084322 w 8023328"/>
              <a:gd name="connsiteY505" fmla="*/ 1281693 h 2380521"/>
              <a:gd name="connsiteX506" fmla="*/ 7099111 w 8023328"/>
              <a:gd name="connsiteY506" fmla="*/ 1295549 h 2380521"/>
              <a:gd name="connsiteX507" fmla="*/ 7084322 w 8023328"/>
              <a:gd name="connsiteY507" fmla="*/ 1307946 h 2380521"/>
              <a:gd name="connsiteX508" fmla="*/ 7069533 w 8023328"/>
              <a:gd name="connsiteY508" fmla="*/ 1295549 h 2380521"/>
              <a:gd name="connsiteX509" fmla="*/ 7084322 w 8023328"/>
              <a:gd name="connsiteY509" fmla="*/ 1281693 h 2380521"/>
              <a:gd name="connsiteX510" fmla="*/ 7013492 w 8023328"/>
              <a:gd name="connsiteY510" fmla="*/ 1281693 h 2380521"/>
              <a:gd name="connsiteX511" fmla="*/ 7028280 w 8023328"/>
              <a:gd name="connsiteY511" fmla="*/ 1295549 h 2380521"/>
              <a:gd name="connsiteX512" fmla="*/ 7013492 w 8023328"/>
              <a:gd name="connsiteY512" fmla="*/ 1307946 h 2380521"/>
              <a:gd name="connsiteX513" fmla="*/ 6998704 w 8023328"/>
              <a:gd name="connsiteY513" fmla="*/ 1295549 h 2380521"/>
              <a:gd name="connsiteX514" fmla="*/ 7013492 w 8023328"/>
              <a:gd name="connsiteY514" fmla="*/ 1281693 h 2380521"/>
              <a:gd name="connsiteX515" fmla="*/ 6939085 w 8023328"/>
              <a:gd name="connsiteY515" fmla="*/ 1281693 h 2380521"/>
              <a:gd name="connsiteX516" fmla="*/ 6950753 w 8023328"/>
              <a:gd name="connsiteY516" fmla="*/ 1295549 h 2380521"/>
              <a:gd name="connsiteX517" fmla="*/ 6939085 w 8023328"/>
              <a:gd name="connsiteY517" fmla="*/ 1307946 h 2380521"/>
              <a:gd name="connsiteX518" fmla="*/ 6924500 w 8023328"/>
              <a:gd name="connsiteY518" fmla="*/ 1295549 h 2380521"/>
              <a:gd name="connsiteX519" fmla="*/ 6939085 w 8023328"/>
              <a:gd name="connsiteY519" fmla="*/ 1281693 h 2380521"/>
              <a:gd name="connsiteX520" fmla="*/ 6867525 w 8023328"/>
              <a:gd name="connsiteY520" fmla="*/ 1281693 h 2380521"/>
              <a:gd name="connsiteX521" fmla="*/ 6879922 w 8023328"/>
              <a:gd name="connsiteY521" fmla="*/ 1295549 h 2380521"/>
              <a:gd name="connsiteX522" fmla="*/ 6867525 w 8023328"/>
              <a:gd name="connsiteY522" fmla="*/ 1307946 h 2380521"/>
              <a:gd name="connsiteX523" fmla="*/ 6853669 w 8023328"/>
              <a:gd name="connsiteY523" fmla="*/ 1295549 h 2380521"/>
              <a:gd name="connsiteX524" fmla="*/ 6867525 w 8023328"/>
              <a:gd name="connsiteY524" fmla="*/ 1281693 h 2380521"/>
              <a:gd name="connsiteX525" fmla="*/ 6796696 w 8023328"/>
              <a:gd name="connsiteY525" fmla="*/ 1281693 h 2380521"/>
              <a:gd name="connsiteX526" fmla="*/ 6809093 w 8023328"/>
              <a:gd name="connsiteY526" fmla="*/ 1295549 h 2380521"/>
              <a:gd name="connsiteX527" fmla="*/ 6796696 w 8023328"/>
              <a:gd name="connsiteY527" fmla="*/ 1307946 h 2380521"/>
              <a:gd name="connsiteX528" fmla="*/ 6782840 w 8023328"/>
              <a:gd name="connsiteY528" fmla="*/ 1295549 h 2380521"/>
              <a:gd name="connsiteX529" fmla="*/ 6796696 w 8023328"/>
              <a:gd name="connsiteY529" fmla="*/ 1281693 h 2380521"/>
              <a:gd name="connsiteX530" fmla="*/ 6724405 w 8023328"/>
              <a:gd name="connsiteY530" fmla="*/ 1281693 h 2380521"/>
              <a:gd name="connsiteX531" fmla="*/ 6738261 w 8023328"/>
              <a:gd name="connsiteY531" fmla="*/ 1295549 h 2380521"/>
              <a:gd name="connsiteX532" fmla="*/ 6724405 w 8023328"/>
              <a:gd name="connsiteY532" fmla="*/ 1307946 h 2380521"/>
              <a:gd name="connsiteX533" fmla="*/ 6712008 w 8023328"/>
              <a:gd name="connsiteY533" fmla="*/ 1295549 h 2380521"/>
              <a:gd name="connsiteX534" fmla="*/ 6724405 w 8023328"/>
              <a:gd name="connsiteY534" fmla="*/ 1281693 h 2380521"/>
              <a:gd name="connsiteX535" fmla="*/ 6653576 w 8023328"/>
              <a:gd name="connsiteY535" fmla="*/ 1281693 h 2380521"/>
              <a:gd name="connsiteX536" fmla="*/ 6667432 w 8023328"/>
              <a:gd name="connsiteY536" fmla="*/ 1295549 h 2380521"/>
              <a:gd name="connsiteX537" fmla="*/ 6653576 w 8023328"/>
              <a:gd name="connsiteY537" fmla="*/ 1307946 h 2380521"/>
              <a:gd name="connsiteX538" fmla="*/ 6641179 w 8023328"/>
              <a:gd name="connsiteY538" fmla="*/ 1295549 h 2380521"/>
              <a:gd name="connsiteX539" fmla="*/ 6653576 w 8023328"/>
              <a:gd name="connsiteY539" fmla="*/ 1281693 h 2380521"/>
              <a:gd name="connsiteX540" fmla="*/ 6582745 w 8023328"/>
              <a:gd name="connsiteY540" fmla="*/ 1281693 h 2380521"/>
              <a:gd name="connsiteX541" fmla="*/ 6596601 w 8023328"/>
              <a:gd name="connsiteY541" fmla="*/ 1295549 h 2380521"/>
              <a:gd name="connsiteX542" fmla="*/ 6582745 w 8023328"/>
              <a:gd name="connsiteY542" fmla="*/ 1307946 h 2380521"/>
              <a:gd name="connsiteX543" fmla="*/ 6570348 w 8023328"/>
              <a:gd name="connsiteY543" fmla="*/ 1295549 h 2380521"/>
              <a:gd name="connsiteX544" fmla="*/ 6582745 w 8023328"/>
              <a:gd name="connsiteY544" fmla="*/ 1281693 h 2380521"/>
              <a:gd name="connsiteX545" fmla="*/ 6510933 w 8023328"/>
              <a:gd name="connsiteY545" fmla="*/ 1281693 h 2380521"/>
              <a:gd name="connsiteX546" fmla="*/ 6525722 w 8023328"/>
              <a:gd name="connsiteY546" fmla="*/ 1295549 h 2380521"/>
              <a:gd name="connsiteX547" fmla="*/ 6510933 w 8023328"/>
              <a:gd name="connsiteY547" fmla="*/ 1307946 h 2380521"/>
              <a:gd name="connsiteX548" fmla="*/ 6496144 w 8023328"/>
              <a:gd name="connsiteY548" fmla="*/ 1295549 h 2380521"/>
              <a:gd name="connsiteX549" fmla="*/ 6510933 w 8023328"/>
              <a:gd name="connsiteY549" fmla="*/ 1281693 h 2380521"/>
              <a:gd name="connsiteX550" fmla="*/ 6440492 w 8023328"/>
              <a:gd name="connsiteY550" fmla="*/ 1281693 h 2380521"/>
              <a:gd name="connsiteX551" fmla="*/ 6454911 w 8023328"/>
              <a:gd name="connsiteY551" fmla="*/ 1295549 h 2380521"/>
              <a:gd name="connsiteX552" fmla="*/ 6440492 w 8023328"/>
              <a:gd name="connsiteY552" fmla="*/ 1307946 h 2380521"/>
              <a:gd name="connsiteX553" fmla="*/ 6425315 w 8023328"/>
              <a:gd name="connsiteY553" fmla="*/ 1295549 h 2380521"/>
              <a:gd name="connsiteX554" fmla="*/ 6440492 w 8023328"/>
              <a:gd name="connsiteY554" fmla="*/ 1281693 h 2380521"/>
              <a:gd name="connsiteX555" fmla="*/ 6369273 w 8023328"/>
              <a:gd name="connsiteY555" fmla="*/ 1281693 h 2380521"/>
              <a:gd name="connsiteX556" fmla="*/ 6384062 w 8023328"/>
              <a:gd name="connsiteY556" fmla="*/ 1296482 h 2380521"/>
              <a:gd name="connsiteX557" fmla="*/ 6369273 w 8023328"/>
              <a:gd name="connsiteY557" fmla="*/ 1311271 h 2380521"/>
              <a:gd name="connsiteX558" fmla="*/ 6354484 w 8023328"/>
              <a:gd name="connsiteY558" fmla="*/ 1296482 h 2380521"/>
              <a:gd name="connsiteX559" fmla="*/ 6369273 w 8023328"/>
              <a:gd name="connsiteY559" fmla="*/ 1281693 h 2380521"/>
              <a:gd name="connsiteX560" fmla="*/ 5799257 w 8023328"/>
              <a:gd name="connsiteY560" fmla="*/ 1281693 h 2380521"/>
              <a:gd name="connsiteX561" fmla="*/ 5814045 w 8023328"/>
              <a:gd name="connsiteY561" fmla="*/ 1296482 h 2380521"/>
              <a:gd name="connsiteX562" fmla="*/ 5799257 w 8023328"/>
              <a:gd name="connsiteY562" fmla="*/ 1311271 h 2380521"/>
              <a:gd name="connsiteX563" fmla="*/ 5784469 w 8023328"/>
              <a:gd name="connsiteY563" fmla="*/ 1296482 h 2380521"/>
              <a:gd name="connsiteX564" fmla="*/ 5799257 w 8023328"/>
              <a:gd name="connsiteY564" fmla="*/ 1281693 h 2380521"/>
              <a:gd name="connsiteX565" fmla="*/ 5724122 w 8023328"/>
              <a:gd name="connsiteY565" fmla="*/ 1281693 h 2380521"/>
              <a:gd name="connsiteX566" fmla="*/ 5736519 w 8023328"/>
              <a:gd name="connsiteY566" fmla="*/ 1296482 h 2380521"/>
              <a:gd name="connsiteX567" fmla="*/ 5724122 w 8023328"/>
              <a:gd name="connsiteY567" fmla="*/ 1311271 h 2380521"/>
              <a:gd name="connsiteX568" fmla="*/ 5710266 w 8023328"/>
              <a:gd name="connsiteY568" fmla="*/ 1296482 h 2380521"/>
              <a:gd name="connsiteX569" fmla="*/ 5724122 w 8023328"/>
              <a:gd name="connsiteY569" fmla="*/ 1281693 h 2380521"/>
              <a:gd name="connsiteX570" fmla="*/ 5653291 w 8023328"/>
              <a:gd name="connsiteY570" fmla="*/ 1281693 h 2380521"/>
              <a:gd name="connsiteX571" fmla="*/ 5665688 w 8023328"/>
              <a:gd name="connsiteY571" fmla="*/ 1296482 h 2380521"/>
              <a:gd name="connsiteX572" fmla="*/ 5653291 w 8023328"/>
              <a:gd name="connsiteY572" fmla="*/ 1311271 h 2380521"/>
              <a:gd name="connsiteX573" fmla="*/ 5639435 w 8023328"/>
              <a:gd name="connsiteY573" fmla="*/ 1296482 h 2380521"/>
              <a:gd name="connsiteX574" fmla="*/ 5653291 w 8023328"/>
              <a:gd name="connsiteY574" fmla="*/ 1281693 h 2380521"/>
              <a:gd name="connsiteX575" fmla="*/ 5582461 w 8023328"/>
              <a:gd name="connsiteY575" fmla="*/ 1281693 h 2380521"/>
              <a:gd name="connsiteX576" fmla="*/ 5594858 w 8023328"/>
              <a:gd name="connsiteY576" fmla="*/ 1296482 h 2380521"/>
              <a:gd name="connsiteX577" fmla="*/ 5582461 w 8023328"/>
              <a:gd name="connsiteY577" fmla="*/ 1311271 h 2380521"/>
              <a:gd name="connsiteX578" fmla="*/ 5568605 w 8023328"/>
              <a:gd name="connsiteY578" fmla="*/ 1296482 h 2380521"/>
              <a:gd name="connsiteX579" fmla="*/ 5582461 w 8023328"/>
              <a:gd name="connsiteY579" fmla="*/ 1281693 h 2380521"/>
              <a:gd name="connsiteX580" fmla="*/ 5510171 w 8023328"/>
              <a:gd name="connsiteY580" fmla="*/ 1281693 h 2380521"/>
              <a:gd name="connsiteX581" fmla="*/ 5524027 w 8023328"/>
              <a:gd name="connsiteY581" fmla="*/ 1296482 h 2380521"/>
              <a:gd name="connsiteX582" fmla="*/ 5510171 w 8023328"/>
              <a:gd name="connsiteY582" fmla="*/ 1311271 h 2380521"/>
              <a:gd name="connsiteX583" fmla="*/ 5497774 w 8023328"/>
              <a:gd name="connsiteY583" fmla="*/ 1296482 h 2380521"/>
              <a:gd name="connsiteX584" fmla="*/ 5510171 w 8023328"/>
              <a:gd name="connsiteY584" fmla="*/ 1281693 h 2380521"/>
              <a:gd name="connsiteX585" fmla="*/ 5438937 w 8023328"/>
              <a:gd name="connsiteY585" fmla="*/ 1281693 h 2380521"/>
              <a:gd name="connsiteX586" fmla="*/ 5453178 w 8023328"/>
              <a:gd name="connsiteY586" fmla="*/ 1296482 h 2380521"/>
              <a:gd name="connsiteX587" fmla="*/ 5438937 w 8023328"/>
              <a:gd name="connsiteY587" fmla="*/ 1311271 h 2380521"/>
              <a:gd name="connsiteX588" fmla="*/ 5426945 w 8023328"/>
              <a:gd name="connsiteY588" fmla="*/ 1296482 h 2380521"/>
              <a:gd name="connsiteX589" fmla="*/ 5438937 w 8023328"/>
              <a:gd name="connsiteY589" fmla="*/ 1281693 h 2380521"/>
              <a:gd name="connsiteX590" fmla="*/ 5368510 w 8023328"/>
              <a:gd name="connsiteY590" fmla="*/ 1281693 h 2380521"/>
              <a:gd name="connsiteX591" fmla="*/ 5382366 w 8023328"/>
              <a:gd name="connsiteY591" fmla="*/ 1296482 h 2380521"/>
              <a:gd name="connsiteX592" fmla="*/ 5368510 w 8023328"/>
              <a:gd name="connsiteY592" fmla="*/ 1311271 h 2380521"/>
              <a:gd name="connsiteX593" fmla="*/ 5356113 w 8023328"/>
              <a:gd name="connsiteY593" fmla="*/ 1296482 h 2380521"/>
              <a:gd name="connsiteX594" fmla="*/ 5368510 w 8023328"/>
              <a:gd name="connsiteY594" fmla="*/ 1281693 h 2380521"/>
              <a:gd name="connsiteX595" fmla="*/ 5296699 w 8023328"/>
              <a:gd name="connsiteY595" fmla="*/ 1281693 h 2380521"/>
              <a:gd name="connsiteX596" fmla="*/ 5311488 w 8023328"/>
              <a:gd name="connsiteY596" fmla="*/ 1296482 h 2380521"/>
              <a:gd name="connsiteX597" fmla="*/ 5296699 w 8023328"/>
              <a:gd name="connsiteY597" fmla="*/ 1311271 h 2380521"/>
              <a:gd name="connsiteX598" fmla="*/ 5281910 w 8023328"/>
              <a:gd name="connsiteY598" fmla="*/ 1296482 h 2380521"/>
              <a:gd name="connsiteX599" fmla="*/ 5296699 w 8023328"/>
              <a:gd name="connsiteY599" fmla="*/ 1281693 h 2380521"/>
              <a:gd name="connsiteX600" fmla="*/ 5225869 w 8023328"/>
              <a:gd name="connsiteY600" fmla="*/ 1281693 h 2380521"/>
              <a:gd name="connsiteX601" fmla="*/ 5240657 w 8023328"/>
              <a:gd name="connsiteY601" fmla="*/ 1296482 h 2380521"/>
              <a:gd name="connsiteX602" fmla="*/ 5225869 w 8023328"/>
              <a:gd name="connsiteY602" fmla="*/ 1311271 h 2380521"/>
              <a:gd name="connsiteX603" fmla="*/ 5211081 w 8023328"/>
              <a:gd name="connsiteY603" fmla="*/ 1296482 h 2380521"/>
              <a:gd name="connsiteX604" fmla="*/ 5225869 w 8023328"/>
              <a:gd name="connsiteY604" fmla="*/ 1281693 h 2380521"/>
              <a:gd name="connsiteX605" fmla="*/ 5154105 w 8023328"/>
              <a:gd name="connsiteY605" fmla="*/ 1281693 h 2380521"/>
              <a:gd name="connsiteX606" fmla="*/ 5166502 w 8023328"/>
              <a:gd name="connsiteY606" fmla="*/ 1296482 h 2380521"/>
              <a:gd name="connsiteX607" fmla="*/ 5154105 w 8023328"/>
              <a:gd name="connsiteY607" fmla="*/ 1311271 h 2380521"/>
              <a:gd name="connsiteX608" fmla="*/ 5140249 w 8023328"/>
              <a:gd name="connsiteY608" fmla="*/ 1296482 h 2380521"/>
              <a:gd name="connsiteX609" fmla="*/ 5154105 w 8023328"/>
              <a:gd name="connsiteY609" fmla="*/ 1281693 h 2380521"/>
              <a:gd name="connsiteX610" fmla="*/ 5083276 w 8023328"/>
              <a:gd name="connsiteY610" fmla="*/ 1281693 h 2380521"/>
              <a:gd name="connsiteX611" fmla="*/ 5095673 w 8023328"/>
              <a:gd name="connsiteY611" fmla="*/ 1296482 h 2380521"/>
              <a:gd name="connsiteX612" fmla="*/ 5083276 w 8023328"/>
              <a:gd name="connsiteY612" fmla="*/ 1311271 h 2380521"/>
              <a:gd name="connsiteX613" fmla="*/ 5069420 w 8023328"/>
              <a:gd name="connsiteY613" fmla="*/ 1296482 h 2380521"/>
              <a:gd name="connsiteX614" fmla="*/ 5083276 w 8023328"/>
              <a:gd name="connsiteY614" fmla="*/ 1281693 h 2380521"/>
              <a:gd name="connsiteX615" fmla="*/ 5012445 w 8023328"/>
              <a:gd name="connsiteY615" fmla="*/ 1281693 h 2380521"/>
              <a:gd name="connsiteX616" fmla="*/ 5024842 w 8023328"/>
              <a:gd name="connsiteY616" fmla="*/ 1296482 h 2380521"/>
              <a:gd name="connsiteX617" fmla="*/ 5012445 w 8023328"/>
              <a:gd name="connsiteY617" fmla="*/ 1311271 h 2380521"/>
              <a:gd name="connsiteX618" fmla="*/ 4998589 w 8023328"/>
              <a:gd name="connsiteY618" fmla="*/ 1296482 h 2380521"/>
              <a:gd name="connsiteX619" fmla="*/ 5012445 w 8023328"/>
              <a:gd name="connsiteY619" fmla="*/ 1281693 h 2380521"/>
              <a:gd name="connsiteX620" fmla="*/ 4940157 w 8023328"/>
              <a:gd name="connsiteY620" fmla="*/ 1281693 h 2380521"/>
              <a:gd name="connsiteX621" fmla="*/ 4954013 w 8023328"/>
              <a:gd name="connsiteY621" fmla="*/ 1296482 h 2380521"/>
              <a:gd name="connsiteX622" fmla="*/ 4940157 w 8023328"/>
              <a:gd name="connsiteY622" fmla="*/ 1311271 h 2380521"/>
              <a:gd name="connsiteX623" fmla="*/ 4927760 w 8023328"/>
              <a:gd name="connsiteY623" fmla="*/ 1296482 h 2380521"/>
              <a:gd name="connsiteX624" fmla="*/ 4940157 w 8023328"/>
              <a:gd name="connsiteY624" fmla="*/ 1281693 h 2380521"/>
              <a:gd name="connsiteX625" fmla="*/ 4865953 w 8023328"/>
              <a:gd name="connsiteY625" fmla="*/ 1281693 h 2380521"/>
              <a:gd name="connsiteX626" fmla="*/ 4879809 w 8023328"/>
              <a:gd name="connsiteY626" fmla="*/ 1296482 h 2380521"/>
              <a:gd name="connsiteX627" fmla="*/ 4865953 w 8023328"/>
              <a:gd name="connsiteY627" fmla="*/ 1311271 h 2380521"/>
              <a:gd name="connsiteX628" fmla="*/ 4853556 w 8023328"/>
              <a:gd name="connsiteY628" fmla="*/ 1296482 h 2380521"/>
              <a:gd name="connsiteX629" fmla="*/ 4865953 w 8023328"/>
              <a:gd name="connsiteY629" fmla="*/ 1281693 h 2380521"/>
              <a:gd name="connsiteX630" fmla="*/ 4795122 w 8023328"/>
              <a:gd name="connsiteY630" fmla="*/ 1281693 h 2380521"/>
              <a:gd name="connsiteX631" fmla="*/ 4808978 w 8023328"/>
              <a:gd name="connsiteY631" fmla="*/ 1296482 h 2380521"/>
              <a:gd name="connsiteX632" fmla="*/ 4795122 w 8023328"/>
              <a:gd name="connsiteY632" fmla="*/ 1311271 h 2380521"/>
              <a:gd name="connsiteX633" fmla="*/ 4782725 w 8023328"/>
              <a:gd name="connsiteY633" fmla="*/ 1296482 h 2380521"/>
              <a:gd name="connsiteX634" fmla="*/ 4795122 w 8023328"/>
              <a:gd name="connsiteY634" fmla="*/ 1281693 h 2380521"/>
              <a:gd name="connsiteX635" fmla="*/ 4726684 w 8023328"/>
              <a:gd name="connsiteY635" fmla="*/ 1281693 h 2380521"/>
              <a:gd name="connsiteX636" fmla="*/ 4741472 w 8023328"/>
              <a:gd name="connsiteY636" fmla="*/ 1296482 h 2380521"/>
              <a:gd name="connsiteX637" fmla="*/ 4726684 w 8023328"/>
              <a:gd name="connsiteY637" fmla="*/ 1311271 h 2380521"/>
              <a:gd name="connsiteX638" fmla="*/ 4711896 w 8023328"/>
              <a:gd name="connsiteY638" fmla="*/ 1296482 h 2380521"/>
              <a:gd name="connsiteX639" fmla="*/ 4726684 w 8023328"/>
              <a:gd name="connsiteY639" fmla="*/ 1281693 h 2380521"/>
              <a:gd name="connsiteX640" fmla="*/ 4655853 w 8023328"/>
              <a:gd name="connsiteY640" fmla="*/ 1281693 h 2380521"/>
              <a:gd name="connsiteX641" fmla="*/ 4670642 w 8023328"/>
              <a:gd name="connsiteY641" fmla="*/ 1294090 h 2380521"/>
              <a:gd name="connsiteX642" fmla="*/ 4655853 w 8023328"/>
              <a:gd name="connsiteY642" fmla="*/ 1307946 h 2380521"/>
              <a:gd name="connsiteX643" fmla="*/ 4641064 w 8023328"/>
              <a:gd name="connsiteY643" fmla="*/ 1294090 h 2380521"/>
              <a:gd name="connsiteX644" fmla="*/ 4655853 w 8023328"/>
              <a:gd name="connsiteY644" fmla="*/ 1281693 h 2380521"/>
              <a:gd name="connsiteX645" fmla="*/ 4585023 w 8023328"/>
              <a:gd name="connsiteY645" fmla="*/ 1281693 h 2380521"/>
              <a:gd name="connsiteX646" fmla="*/ 4599811 w 8023328"/>
              <a:gd name="connsiteY646" fmla="*/ 1294090 h 2380521"/>
              <a:gd name="connsiteX647" fmla="*/ 4585023 w 8023328"/>
              <a:gd name="connsiteY647" fmla="*/ 1307946 h 2380521"/>
              <a:gd name="connsiteX648" fmla="*/ 4570235 w 8023328"/>
              <a:gd name="connsiteY648" fmla="*/ 1294090 h 2380521"/>
              <a:gd name="connsiteX649" fmla="*/ 4585023 w 8023328"/>
              <a:gd name="connsiteY649" fmla="*/ 1281693 h 2380521"/>
              <a:gd name="connsiteX650" fmla="*/ 226355 w 8023328"/>
              <a:gd name="connsiteY650" fmla="*/ 1281693 h 2380521"/>
              <a:gd name="connsiteX651" fmla="*/ 238753 w 8023328"/>
              <a:gd name="connsiteY651" fmla="*/ 1296871 h 2380521"/>
              <a:gd name="connsiteX652" fmla="*/ 226355 w 8023328"/>
              <a:gd name="connsiteY652" fmla="*/ 1311291 h 2380521"/>
              <a:gd name="connsiteX653" fmla="*/ 212499 w 8023328"/>
              <a:gd name="connsiteY653" fmla="*/ 1296871 h 2380521"/>
              <a:gd name="connsiteX654" fmla="*/ 226355 w 8023328"/>
              <a:gd name="connsiteY654" fmla="*/ 1281693 h 2380521"/>
              <a:gd name="connsiteX655" fmla="*/ 155522 w 8023328"/>
              <a:gd name="connsiteY655" fmla="*/ 1281693 h 2380521"/>
              <a:gd name="connsiteX656" fmla="*/ 167919 w 8023328"/>
              <a:gd name="connsiteY656" fmla="*/ 1296871 h 2380521"/>
              <a:gd name="connsiteX657" fmla="*/ 155522 w 8023328"/>
              <a:gd name="connsiteY657" fmla="*/ 1311291 h 2380521"/>
              <a:gd name="connsiteX658" fmla="*/ 141666 w 8023328"/>
              <a:gd name="connsiteY658" fmla="*/ 1296871 h 2380521"/>
              <a:gd name="connsiteX659" fmla="*/ 155522 w 8023328"/>
              <a:gd name="connsiteY659" fmla="*/ 1281693 h 2380521"/>
              <a:gd name="connsiteX660" fmla="*/ 83234 w 8023328"/>
              <a:gd name="connsiteY660" fmla="*/ 1281693 h 2380521"/>
              <a:gd name="connsiteX661" fmla="*/ 97090 w 8023328"/>
              <a:gd name="connsiteY661" fmla="*/ 1296871 h 2380521"/>
              <a:gd name="connsiteX662" fmla="*/ 83234 w 8023328"/>
              <a:gd name="connsiteY662" fmla="*/ 1311291 h 2380521"/>
              <a:gd name="connsiteX663" fmla="*/ 70836 w 8023328"/>
              <a:gd name="connsiteY663" fmla="*/ 1296871 h 2380521"/>
              <a:gd name="connsiteX664" fmla="*/ 83234 w 8023328"/>
              <a:gd name="connsiteY664" fmla="*/ 1281693 h 2380521"/>
              <a:gd name="connsiteX665" fmla="*/ 11998 w 8023328"/>
              <a:gd name="connsiteY665" fmla="*/ 1281693 h 2380521"/>
              <a:gd name="connsiteX666" fmla="*/ 26239 w 8023328"/>
              <a:gd name="connsiteY666" fmla="*/ 1296871 h 2380521"/>
              <a:gd name="connsiteX667" fmla="*/ 11998 w 8023328"/>
              <a:gd name="connsiteY667" fmla="*/ 1311291 h 2380521"/>
              <a:gd name="connsiteX668" fmla="*/ 5 w 8023328"/>
              <a:gd name="connsiteY668" fmla="*/ 1296871 h 2380521"/>
              <a:gd name="connsiteX669" fmla="*/ 11998 w 8023328"/>
              <a:gd name="connsiteY669" fmla="*/ 1281693 h 2380521"/>
              <a:gd name="connsiteX670" fmla="*/ 7084322 w 8023328"/>
              <a:gd name="connsiteY670" fmla="*/ 1210863 h 2380521"/>
              <a:gd name="connsiteX671" fmla="*/ 7099111 w 8023328"/>
              <a:gd name="connsiteY671" fmla="*/ 1224719 h 2380521"/>
              <a:gd name="connsiteX672" fmla="*/ 7084322 w 8023328"/>
              <a:gd name="connsiteY672" fmla="*/ 1237116 h 2380521"/>
              <a:gd name="connsiteX673" fmla="*/ 7069533 w 8023328"/>
              <a:gd name="connsiteY673" fmla="*/ 1224719 h 2380521"/>
              <a:gd name="connsiteX674" fmla="*/ 7084322 w 8023328"/>
              <a:gd name="connsiteY674" fmla="*/ 1210863 h 2380521"/>
              <a:gd name="connsiteX675" fmla="*/ 7013492 w 8023328"/>
              <a:gd name="connsiteY675" fmla="*/ 1210863 h 2380521"/>
              <a:gd name="connsiteX676" fmla="*/ 7028280 w 8023328"/>
              <a:gd name="connsiteY676" fmla="*/ 1224719 h 2380521"/>
              <a:gd name="connsiteX677" fmla="*/ 7013492 w 8023328"/>
              <a:gd name="connsiteY677" fmla="*/ 1237116 h 2380521"/>
              <a:gd name="connsiteX678" fmla="*/ 6998704 w 8023328"/>
              <a:gd name="connsiteY678" fmla="*/ 1224719 h 2380521"/>
              <a:gd name="connsiteX679" fmla="*/ 7013492 w 8023328"/>
              <a:gd name="connsiteY679" fmla="*/ 1210863 h 2380521"/>
              <a:gd name="connsiteX680" fmla="*/ 6939085 w 8023328"/>
              <a:gd name="connsiteY680" fmla="*/ 1210863 h 2380521"/>
              <a:gd name="connsiteX681" fmla="*/ 6950753 w 8023328"/>
              <a:gd name="connsiteY681" fmla="*/ 1224719 h 2380521"/>
              <a:gd name="connsiteX682" fmla="*/ 6939085 w 8023328"/>
              <a:gd name="connsiteY682" fmla="*/ 1237116 h 2380521"/>
              <a:gd name="connsiteX683" fmla="*/ 6924500 w 8023328"/>
              <a:gd name="connsiteY683" fmla="*/ 1224719 h 2380521"/>
              <a:gd name="connsiteX684" fmla="*/ 6939085 w 8023328"/>
              <a:gd name="connsiteY684" fmla="*/ 1210863 h 2380521"/>
              <a:gd name="connsiteX685" fmla="*/ 6867525 w 8023328"/>
              <a:gd name="connsiteY685" fmla="*/ 1210863 h 2380521"/>
              <a:gd name="connsiteX686" fmla="*/ 6879922 w 8023328"/>
              <a:gd name="connsiteY686" fmla="*/ 1224719 h 2380521"/>
              <a:gd name="connsiteX687" fmla="*/ 6867525 w 8023328"/>
              <a:gd name="connsiteY687" fmla="*/ 1237116 h 2380521"/>
              <a:gd name="connsiteX688" fmla="*/ 6853669 w 8023328"/>
              <a:gd name="connsiteY688" fmla="*/ 1224719 h 2380521"/>
              <a:gd name="connsiteX689" fmla="*/ 6867525 w 8023328"/>
              <a:gd name="connsiteY689" fmla="*/ 1210863 h 2380521"/>
              <a:gd name="connsiteX690" fmla="*/ 6796696 w 8023328"/>
              <a:gd name="connsiteY690" fmla="*/ 1210863 h 2380521"/>
              <a:gd name="connsiteX691" fmla="*/ 6809093 w 8023328"/>
              <a:gd name="connsiteY691" fmla="*/ 1224719 h 2380521"/>
              <a:gd name="connsiteX692" fmla="*/ 6796696 w 8023328"/>
              <a:gd name="connsiteY692" fmla="*/ 1237116 h 2380521"/>
              <a:gd name="connsiteX693" fmla="*/ 6782840 w 8023328"/>
              <a:gd name="connsiteY693" fmla="*/ 1224719 h 2380521"/>
              <a:gd name="connsiteX694" fmla="*/ 6796696 w 8023328"/>
              <a:gd name="connsiteY694" fmla="*/ 1210863 h 2380521"/>
              <a:gd name="connsiteX695" fmla="*/ 6724405 w 8023328"/>
              <a:gd name="connsiteY695" fmla="*/ 1210863 h 2380521"/>
              <a:gd name="connsiteX696" fmla="*/ 6738261 w 8023328"/>
              <a:gd name="connsiteY696" fmla="*/ 1224719 h 2380521"/>
              <a:gd name="connsiteX697" fmla="*/ 6724405 w 8023328"/>
              <a:gd name="connsiteY697" fmla="*/ 1237116 h 2380521"/>
              <a:gd name="connsiteX698" fmla="*/ 6712008 w 8023328"/>
              <a:gd name="connsiteY698" fmla="*/ 1224719 h 2380521"/>
              <a:gd name="connsiteX699" fmla="*/ 6724405 w 8023328"/>
              <a:gd name="connsiteY699" fmla="*/ 1210863 h 2380521"/>
              <a:gd name="connsiteX700" fmla="*/ 6653576 w 8023328"/>
              <a:gd name="connsiteY700" fmla="*/ 1210863 h 2380521"/>
              <a:gd name="connsiteX701" fmla="*/ 6667432 w 8023328"/>
              <a:gd name="connsiteY701" fmla="*/ 1224719 h 2380521"/>
              <a:gd name="connsiteX702" fmla="*/ 6653576 w 8023328"/>
              <a:gd name="connsiteY702" fmla="*/ 1237116 h 2380521"/>
              <a:gd name="connsiteX703" fmla="*/ 6641179 w 8023328"/>
              <a:gd name="connsiteY703" fmla="*/ 1224719 h 2380521"/>
              <a:gd name="connsiteX704" fmla="*/ 6653576 w 8023328"/>
              <a:gd name="connsiteY704" fmla="*/ 1210863 h 2380521"/>
              <a:gd name="connsiteX705" fmla="*/ 6582745 w 8023328"/>
              <a:gd name="connsiteY705" fmla="*/ 1210863 h 2380521"/>
              <a:gd name="connsiteX706" fmla="*/ 6596601 w 8023328"/>
              <a:gd name="connsiteY706" fmla="*/ 1224719 h 2380521"/>
              <a:gd name="connsiteX707" fmla="*/ 6582745 w 8023328"/>
              <a:gd name="connsiteY707" fmla="*/ 1237116 h 2380521"/>
              <a:gd name="connsiteX708" fmla="*/ 6570348 w 8023328"/>
              <a:gd name="connsiteY708" fmla="*/ 1224719 h 2380521"/>
              <a:gd name="connsiteX709" fmla="*/ 6582745 w 8023328"/>
              <a:gd name="connsiteY709" fmla="*/ 1210863 h 2380521"/>
              <a:gd name="connsiteX710" fmla="*/ 6510933 w 8023328"/>
              <a:gd name="connsiteY710" fmla="*/ 1210863 h 2380521"/>
              <a:gd name="connsiteX711" fmla="*/ 6525722 w 8023328"/>
              <a:gd name="connsiteY711" fmla="*/ 1224719 h 2380521"/>
              <a:gd name="connsiteX712" fmla="*/ 6510933 w 8023328"/>
              <a:gd name="connsiteY712" fmla="*/ 1237116 h 2380521"/>
              <a:gd name="connsiteX713" fmla="*/ 6496144 w 8023328"/>
              <a:gd name="connsiteY713" fmla="*/ 1224719 h 2380521"/>
              <a:gd name="connsiteX714" fmla="*/ 6510933 w 8023328"/>
              <a:gd name="connsiteY714" fmla="*/ 1210863 h 2380521"/>
              <a:gd name="connsiteX715" fmla="*/ 6440492 w 8023328"/>
              <a:gd name="connsiteY715" fmla="*/ 1210863 h 2380521"/>
              <a:gd name="connsiteX716" fmla="*/ 6454911 w 8023328"/>
              <a:gd name="connsiteY716" fmla="*/ 1224719 h 2380521"/>
              <a:gd name="connsiteX717" fmla="*/ 6440492 w 8023328"/>
              <a:gd name="connsiteY717" fmla="*/ 1237116 h 2380521"/>
              <a:gd name="connsiteX718" fmla="*/ 6425315 w 8023328"/>
              <a:gd name="connsiteY718" fmla="*/ 1224719 h 2380521"/>
              <a:gd name="connsiteX719" fmla="*/ 6440492 w 8023328"/>
              <a:gd name="connsiteY719" fmla="*/ 1210863 h 2380521"/>
              <a:gd name="connsiteX720" fmla="*/ 6368340 w 8023328"/>
              <a:gd name="connsiteY720" fmla="*/ 1210863 h 2380521"/>
              <a:gd name="connsiteX721" fmla="*/ 6380737 w 8023328"/>
              <a:gd name="connsiteY721" fmla="*/ 1224719 h 2380521"/>
              <a:gd name="connsiteX722" fmla="*/ 6368340 w 8023328"/>
              <a:gd name="connsiteY722" fmla="*/ 1237116 h 2380521"/>
              <a:gd name="connsiteX723" fmla="*/ 6354484 w 8023328"/>
              <a:gd name="connsiteY723" fmla="*/ 1224719 h 2380521"/>
              <a:gd name="connsiteX724" fmla="*/ 6368340 w 8023328"/>
              <a:gd name="connsiteY724" fmla="*/ 1210863 h 2380521"/>
              <a:gd name="connsiteX725" fmla="*/ 6297511 w 8023328"/>
              <a:gd name="connsiteY725" fmla="*/ 1210863 h 2380521"/>
              <a:gd name="connsiteX726" fmla="*/ 6309908 w 8023328"/>
              <a:gd name="connsiteY726" fmla="*/ 1224719 h 2380521"/>
              <a:gd name="connsiteX727" fmla="*/ 6297511 w 8023328"/>
              <a:gd name="connsiteY727" fmla="*/ 1237116 h 2380521"/>
              <a:gd name="connsiteX728" fmla="*/ 6283655 w 8023328"/>
              <a:gd name="connsiteY728" fmla="*/ 1224719 h 2380521"/>
              <a:gd name="connsiteX729" fmla="*/ 6297511 w 8023328"/>
              <a:gd name="connsiteY729" fmla="*/ 1210863 h 2380521"/>
              <a:gd name="connsiteX730" fmla="*/ 6226679 w 8023328"/>
              <a:gd name="connsiteY730" fmla="*/ 1210863 h 2380521"/>
              <a:gd name="connsiteX731" fmla="*/ 6239076 w 8023328"/>
              <a:gd name="connsiteY731" fmla="*/ 1224719 h 2380521"/>
              <a:gd name="connsiteX732" fmla="*/ 6226679 w 8023328"/>
              <a:gd name="connsiteY732" fmla="*/ 1237116 h 2380521"/>
              <a:gd name="connsiteX733" fmla="*/ 6212823 w 8023328"/>
              <a:gd name="connsiteY733" fmla="*/ 1224719 h 2380521"/>
              <a:gd name="connsiteX734" fmla="*/ 6226679 w 8023328"/>
              <a:gd name="connsiteY734" fmla="*/ 1210863 h 2380521"/>
              <a:gd name="connsiteX735" fmla="*/ 6154391 w 8023328"/>
              <a:gd name="connsiteY735" fmla="*/ 1210863 h 2380521"/>
              <a:gd name="connsiteX736" fmla="*/ 6168247 w 8023328"/>
              <a:gd name="connsiteY736" fmla="*/ 1224719 h 2380521"/>
              <a:gd name="connsiteX737" fmla="*/ 6154391 w 8023328"/>
              <a:gd name="connsiteY737" fmla="*/ 1237116 h 2380521"/>
              <a:gd name="connsiteX738" fmla="*/ 6141994 w 8023328"/>
              <a:gd name="connsiteY738" fmla="*/ 1224719 h 2380521"/>
              <a:gd name="connsiteX739" fmla="*/ 6154391 w 8023328"/>
              <a:gd name="connsiteY739" fmla="*/ 1210863 h 2380521"/>
              <a:gd name="connsiteX740" fmla="*/ 6083559 w 8023328"/>
              <a:gd name="connsiteY740" fmla="*/ 1210863 h 2380521"/>
              <a:gd name="connsiteX741" fmla="*/ 6097415 w 8023328"/>
              <a:gd name="connsiteY741" fmla="*/ 1224719 h 2380521"/>
              <a:gd name="connsiteX742" fmla="*/ 6083559 w 8023328"/>
              <a:gd name="connsiteY742" fmla="*/ 1237116 h 2380521"/>
              <a:gd name="connsiteX743" fmla="*/ 6071162 w 8023328"/>
              <a:gd name="connsiteY743" fmla="*/ 1224719 h 2380521"/>
              <a:gd name="connsiteX744" fmla="*/ 6083559 w 8023328"/>
              <a:gd name="connsiteY744" fmla="*/ 1210863 h 2380521"/>
              <a:gd name="connsiteX745" fmla="*/ 6009356 w 8023328"/>
              <a:gd name="connsiteY745" fmla="*/ 1210863 h 2380521"/>
              <a:gd name="connsiteX746" fmla="*/ 6023212 w 8023328"/>
              <a:gd name="connsiteY746" fmla="*/ 1224719 h 2380521"/>
              <a:gd name="connsiteX747" fmla="*/ 6009356 w 8023328"/>
              <a:gd name="connsiteY747" fmla="*/ 1237116 h 2380521"/>
              <a:gd name="connsiteX748" fmla="*/ 5996959 w 8023328"/>
              <a:gd name="connsiteY748" fmla="*/ 1224719 h 2380521"/>
              <a:gd name="connsiteX749" fmla="*/ 6009356 w 8023328"/>
              <a:gd name="connsiteY749" fmla="*/ 1210863 h 2380521"/>
              <a:gd name="connsiteX750" fmla="*/ 5940548 w 8023328"/>
              <a:gd name="connsiteY750" fmla="*/ 1210863 h 2380521"/>
              <a:gd name="connsiteX751" fmla="*/ 5955726 w 8023328"/>
              <a:gd name="connsiteY751" fmla="*/ 1224719 h 2380521"/>
              <a:gd name="connsiteX752" fmla="*/ 5940548 w 8023328"/>
              <a:gd name="connsiteY752" fmla="*/ 1237116 h 2380521"/>
              <a:gd name="connsiteX753" fmla="*/ 5926130 w 8023328"/>
              <a:gd name="connsiteY753" fmla="*/ 1224719 h 2380521"/>
              <a:gd name="connsiteX754" fmla="*/ 5940548 w 8023328"/>
              <a:gd name="connsiteY754" fmla="*/ 1210863 h 2380521"/>
              <a:gd name="connsiteX755" fmla="*/ 5870088 w 8023328"/>
              <a:gd name="connsiteY755" fmla="*/ 1210863 h 2380521"/>
              <a:gd name="connsiteX756" fmla="*/ 5884877 w 8023328"/>
              <a:gd name="connsiteY756" fmla="*/ 1224719 h 2380521"/>
              <a:gd name="connsiteX757" fmla="*/ 5870088 w 8023328"/>
              <a:gd name="connsiteY757" fmla="*/ 1237116 h 2380521"/>
              <a:gd name="connsiteX758" fmla="*/ 5855299 w 8023328"/>
              <a:gd name="connsiteY758" fmla="*/ 1224719 h 2380521"/>
              <a:gd name="connsiteX759" fmla="*/ 5870088 w 8023328"/>
              <a:gd name="connsiteY759" fmla="*/ 1210863 h 2380521"/>
              <a:gd name="connsiteX760" fmla="*/ 5799257 w 8023328"/>
              <a:gd name="connsiteY760" fmla="*/ 1210863 h 2380521"/>
              <a:gd name="connsiteX761" fmla="*/ 5814045 w 8023328"/>
              <a:gd name="connsiteY761" fmla="*/ 1224719 h 2380521"/>
              <a:gd name="connsiteX762" fmla="*/ 5799257 w 8023328"/>
              <a:gd name="connsiteY762" fmla="*/ 1237116 h 2380521"/>
              <a:gd name="connsiteX763" fmla="*/ 5784469 w 8023328"/>
              <a:gd name="connsiteY763" fmla="*/ 1224719 h 2380521"/>
              <a:gd name="connsiteX764" fmla="*/ 5799257 w 8023328"/>
              <a:gd name="connsiteY764" fmla="*/ 1210863 h 2380521"/>
              <a:gd name="connsiteX765" fmla="*/ 5724122 w 8023328"/>
              <a:gd name="connsiteY765" fmla="*/ 1210863 h 2380521"/>
              <a:gd name="connsiteX766" fmla="*/ 5736519 w 8023328"/>
              <a:gd name="connsiteY766" fmla="*/ 1225651 h 2380521"/>
              <a:gd name="connsiteX767" fmla="*/ 5724122 w 8023328"/>
              <a:gd name="connsiteY767" fmla="*/ 1240439 h 2380521"/>
              <a:gd name="connsiteX768" fmla="*/ 5710266 w 8023328"/>
              <a:gd name="connsiteY768" fmla="*/ 1225651 h 2380521"/>
              <a:gd name="connsiteX769" fmla="*/ 5724122 w 8023328"/>
              <a:gd name="connsiteY769" fmla="*/ 1210863 h 2380521"/>
              <a:gd name="connsiteX770" fmla="*/ 5653291 w 8023328"/>
              <a:gd name="connsiteY770" fmla="*/ 1210863 h 2380521"/>
              <a:gd name="connsiteX771" fmla="*/ 5665688 w 8023328"/>
              <a:gd name="connsiteY771" fmla="*/ 1225651 h 2380521"/>
              <a:gd name="connsiteX772" fmla="*/ 5653291 w 8023328"/>
              <a:gd name="connsiteY772" fmla="*/ 1240439 h 2380521"/>
              <a:gd name="connsiteX773" fmla="*/ 5639435 w 8023328"/>
              <a:gd name="connsiteY773" fmla="*/ 1225651 h 2380521"/>
              <a:gd name="connsiteX774" fmla="*/ 5653291 w 8023328"/>
              <a:gd name="connsiteY774" fmla="*/ 1210863 h 2380521"/>
              <a:gd name="connsiteX775" fmla="*/ 5582461 w 8023328"/>
              <a:gd name="connsiteY775" fmla="*/ 1210863 h 2380521"/>
              <a:gd name="connsiteX776" fmla="*/ 5594858 w 8023328"/>
              <a:gd name="connsiteY776" fmla="*/ 1225651 h 2380521"/>
              <a:gd name="connsiteX777" fmla="*/ 5582461 w 8023328"/>
              <a:gd name="connsiteY777" fmla="*/ 1240439 h 2380521"/>
              <a:gd name="connsiteX778" fmla="*/ 5568605 w 8023328"/>
              <a:gd name="connsiteY778" fmla="*/ 1225651 h 2380521"/>
              <a:gd name="connsiteX779" fmla="*/ 5582461 w 8023328"/>
              <a:gd name="connsiteY779" fmla="*/ 1210863 h 2380521"/>
              <a:gd name="connsiteX780" fmla="*/ 5510171 w 8023328"/>
              <a:gd name="connsiteY780" fmla="*/ 1210863 h 2380521"/>
              <a:gd name="connsiteX781" fmla="*/ 5524027 w 8023328"/>
              <a:gd name="connsiteY781" fmla="*/ 1225651 h 2380521"/>
              <a:gd name="connsiteX782" fmla="*/ 5510171 w 8023328"/>
              <a:gd name="connsiteY782" fmla="*/ 1240439 h 2380521"/>
              <a:gd name="connsiteX783" fmla="*/ 5497774 w 8023328"/>
              <a:gd name="connsiteY783" fmla="*/ 1225651 h 2380521"/>
              <a:gd name="connsiteX784" fmla="*/ 5510171 w 8023328"/>
              <a:gd name="connsiteY784" fmla="*/ 1210863 h 2380521"/>
              <a:gd name="connsiteX785" fmla="*/ 5438937 w 8023328"/>
              <a:gd name="connsiteY785" fmla="*/ 1210863 h 2380521"/>
              <a:gd name="connsiteX786" fmla="*/ 5453178 w 8023328"/>
              <a:gd name="connsiteY786" fmla="*/ 1225651 h 2380521"/>
              <a:gd name="connsiteX787" fmla="*/ 5438937 w 8023328"/>
              <a:gd name="connsiteY787" fmla="*/ 1240439 h 2380521"/>
              <a:gd name="connsiteX788" fmla="*/ 5426945 w 8023328"/>
              <a:gd name="connsiteY788" fmla="*/ 1225651 h 2380521"/>
              <a:gd name="connsiteX789" fmla="*/ 5438937 w 8023328"/>
              <a:gd name="connsiteY789" fmla="*/ 1210863 h 2380521"/>
              <a:gd name="connsiteX790" fmla="*/ 5367530 w 8023328"/>
              <a:gd name="connsiteY790" fmla="*/ 1210863 h 2380521"/>
              <a:gd name="connsiteX791" fmla="*/ 5382318 w 8023328"/>
              <a:gd name="connsiteY791" fmla="*/ 1225651 h 2380521"/>
              <a:gd name="connsiteX792" fmla="*/ 5367530 w 8023328"/>
              <a:gd name="connsiteY792" fmla="*/ 1240439 h 2380521"/>
              <a:gd name="connsiteX793" fmla="*/ 5352742 w 8023328"/>
              <a:gd name="connsiteY793" fmla="*/ 1225651 h 2380521"/>
              <a:gd name="connsiteX794" fmla="*/ 5367530 w 8023328"/>
              <a:gd name="connsiteY794" fmla="*/ 1210863 h 2380521"/>
              <a:gd name="connsiteX795" fmla="*/ 5296699 w 8023328"/>
              <a:gd name="connsiteY795" fmla="*/ 1210863 h 2380521"/>
              <a:gd name="connsiteX796" fmla="*/ 5311488 w 8023328"/>
              <a:gd name="connsiteY796" fmla="*/ 1225651 h 2380521"/>
              <a:gd name="connsiteX797" fmla="*/ 5296699 w 8023328"/>
              <a:gd name="connsiteY797" fmla="*/ 1240439 h 2380521"/>
              <a:gd name="connsiteX798" fmla="*/ 5281910 w 8023328"/>
              <a:gd name="connsiteY798" fmla="*/ 1225651 h 2380521"/>
              <a:gd name="connsiteX799" fmla="*/ 5296699 w 8023328"/>
              <a:gd name="connsiteY799" fmla="*/ 1210863 h 2380521"/>
              <a:gd name="connsiteX800" fmla="*/ 5225869 w 8023328"/>
              <a:gd name="connsiteY800" fmla="*/ 1210863 h 2380521"/>
              <a:gd name="connsiteX801" fmla="*/ 5240657 w 8023328"/>
              <a:gd name="connsiteY801" fmla="*/ 1225651 h 2380521"/>
              <a:gd name="connsiteX802" fmla="*/ 5225869 w 8023328"/>
              <a:gd name="connsiteY802" fmla="*/ 1240439 h 2380521"/>
              <a:gd name="connsiteX803" fmla="*/ 5211081 w 8023328"/>
              <a:gd name="connsiteY803" fmla="*/ 1225651 h 2380521"/>
              <a:gd name="connsiteX804" fmla="*/ 5225869 w 8023328"/>
              <a:gd name="connsiteY804" fmla="*/ 1210863 h 2380521"/>
              <a:gd name="connsiteX805" fmla="*/ 5154105 w 8023328"/>
              <a:gd name="connsiteY805" fmla="*/ 1210863 h 2380521"/>
              <a:gd name="connsiteX806" fmla="*/ 5166502 w 8023328"/>
              <a:gd name="connsiteY806" fmla="*/ 1225651 h 2380521"/>
              <a:gd name="connsiteX807" fmla="*/ 5154105 w 8023328"/>
              <a:gd name="connsiteY807" fmla="*/ 1240439 h 2380521"/>
              <a:gd name="connsiteX808" fmla="*/ 5140249 w 8023328"/>
              <a:gd name="connsiteY808" fmla="*/ 1225651 h 2380521"/>
              <a:gd name="connsiteX809" fmla="*/ 5154105 w 8023328"/>
              <a:gd name="connsiteY809" fmla="*/ 1210863 h 2380521"/>
              <a:gd name="connsiteX810" fmla="*/ 5083276 w 8023328"/>
              <a:gd name="connsiteY810" fmla="*/ 1210863 h 2380521"/>
              <a:gd name="connsiteX811" fmla="*/ 5095673 w 8023328"/>
              <a:gd name="connsiteY811" fmla="*/ 1225651 h 2380521"/>
              <a:gd name="connsiteX812" fmla="*/ 5083276 w 8023328"/>
              <a:gd name="connsiteY812" fmla="*/ 1240439 h 2380521"/>
              <a:gd name="connsiteX813" fmla="*/ 5069420 w 8023328"/>
              <a:gd name="connsiteY813" fmla="*/ 1225651 h 2380521"/>
              <a:gd name="connsiteX814" fmla="*/ 5083276 w 8023328"/>
              <a:gd name="connsiteY814" fmla="*/ 1210863 h 2380521"/>
              <a:gd name="connsiteX815" fmla="*/ 5012445 w 8023328"/>
              <a:gd name="connsiteY815" fmla="*/ 1210863 h 2380521"/>
              <a:gd name="connsiteX816" fmla="*/ 5024842 w 8023328"/>
              <a:gd name="connsiteY816" fmla="*/ 1225651 h 2380521"/>
              <a:gd name="connsiteX817" fmla="*/ 5012445 w 8023328"/>
              <a:gd name="connsiteY817" fmla="*/ 1240439 h 2380521"/>
              <a:gd name="connsiteX818" fmla="*/ 4998589 w 8023328"/>
              <a:gd name="connsiteY818" fmla="*/ 1225651 h 2380521"/>
              <a:gd name="connsiteX819" fmla="*/ 5012445 w 8023328"/>
              <a:gd name="connsiteY819" fmla="*/ 1210863 h 2380521"/>
              <a:gd name="connsiteX820" fmla="*/ 4940157 w 8023328"/>
              <a:gd name="connsiteY820" fmla="*/ 1210863 h 2380521"/>
              <a:gd name="connsiteX821" fmla="*/ 4954013 w 8023328"/>
              <a:gd name="connsiteY821" fmla="*/ 1225651 h 2380521"/>
              <a:gd name="connsiteX822" fmla="*/ 4940157 w 8023328"/>
              <a:gd name="connsiteY822" fmla="*/ 1240439 h 2380521"/>
              <a:gd name="connsiteX823" fmla="*/ 4927760 w 8023328"/>
              <a:gd name="connsiteY823" fmla="*/ 1225651 h 2380521"/>
              <a:gd name="connsiteX824" fmla="*/ 4940157 w 8023328"/>
              <a:gd name="connsiteY824" fmla="*/ 1210863 h 2380521"/>
              <a:gd name="connsiteX825" fmla="*/ 4865953 w 8023328"/>
              <a:gd name="connsiteY825" fmla="*/ 1210863 h 2380521"/>
              <a:gd name="connsiteX826" fmla="*/ 4879809 w 8023328"/>
              <a:gd name="connsiteY826" fmla="*/ 1225651 h 2380521"/>
              <a:gd name="connsiteX827" fmla="*/ 4865953 w 8023328"/>
              <a:gd name="connsiteY827" fmla="*/ 1240439 h 2380521"/>
              <a:gd name="connsiteX828" fmla="*/ 4853556 w 8023328"/>
              <a:gd name="connsiteY828" fmla="*/ 1225651 h 2380521"/>
              <a:gd name="connsiteX829" fmla="*/ 4865953 w 8023328"/>
              <a:gd name="connsiteY829" fmla="*/ 1210863 h 2380521"/>
              <a:gd name="connsiteX830" fmla="*/ 4795122 w 8023328"/>
              <a:gd name="connsiteY830" fmla="*/ 1210863 h 2380521"/>
              <a:gd name="connsiteX831" fmla="*/ 4808978 w 8023328"/>
              <a:gd name="connsiteY831" fmla="*/ 1225651 h 2380521"/>
              <a:gd name="connsiteX832" fmla="*/ 4795122 w 8023328"/>
              <a:gd name="connsiteY832" fmla="*/ 1240439 h 2380521"/>
              <a:gd name="connsiteX833" fmla="*/ 4782725 w 8023328"/>
              <a:gd name="connsiteY833" fmla="*/ 1225651 h 2380521"/>
              <a:gd name="connsiteX834" fmla="*/ 4795122 w 8023328"/>
              <a:gd name="connsiteY834" fmla="*/ 1210863 h 2380521"/>
              <a:gd name="connsiteX835" fmla="*/ 4726684 w 8023328"/>
              <a:gd name="connsiteY835" fmla="*/ 1210863 h 2380521"/>
              <a:gd name="connsiteX836" fmla="*/ 4741472 w 8023328"/>
              <a:gd name="connsiteY836" fmla="*/ 1225651 h 2380521"/>
              <a:gd name="connsiteX837" fmla="*/ 4726684 w 8023328"/>
              <a:gd name="connsiteY837" fmla="*/ 1240439 h 2380521"/>
              <a:gd name="connsiteX838" fmla="*/ 4711896 w 8023328"/>
              <a:gd name="connsiteY838" fmla="*/ 1225651 h 2380521"/>
              <a:gd name="connsiteX839" fmla="*/ 4726684 w 8023328"/>
              <a:gd name="connsiteY839" fmla="*/ 1210863 h 2380521"/>
              <a:gd name="connsiteX840" fmla="*/ 4655853 w 8023328"/>
              <a:gd name="connsiteY840" fmla="*/ 1210863 h 2380521"/>
              <a:gd name="connsiteX841" fmla="*/ 4670642 w 8023328"/>
              <a:gd name="connsiteY841" fmla="*/ 1225651 h 2380521"/>
              <a:gd name="connsiteX842" fmla="*/ 4655853 w 8023328"/>
              <a:gd name="connsiteY842" fmla="*/ 1240439 h 2380521"/>
              <a:gd name="connsiteX843" fmla="*/ 4641064 w 8023328"/>
              <a:gd name="connsiteY843" fmla="*/ 1225651 h 2380521"/>
              <a:gd name="connsiteX844" fmla="*/ 4655853 w 8023328"/>
              <a:gd name="connsiteY844" fmla="*/ 1210863 h 2380521"/>
              <a:gd name="connsiteX845" fmla="*/ 4585023 w 8023328"/>
              <a:gd name="connsiteY845" fmla="*/ 1210863 h 2380521"/>
              <a:gd name="connsiteX846" fmla="*/ 4599811 w 8023328"/>
              <a:gd name="connsiteY846" fmla="*/ 1225651 h 2380521"/>
              <a:gd name="connsiteX847" fmla="*/ 4585023 w 8023328"/>
              <a:gd name="connsiteY847" fmla="*/ 1240439 h 2380521"/>
              <a:gd name="connsiteX848" fmla="*/ 4570235 w 8023328"/>
              <a:gd name="connsiteY848" fmla="*/ 1225651 h 2380521"/>
              <a:gd name="connsiteX849" fmla="*/ 4585023 w 8023328"/>
              <a:gd name="connsiteY849" fmla="*/ 1210863 h 2380521"/>
              <a:gd name="connsiteX850" fmla="*/ 4513260 w 8023328"/>
              <a:gd name="connsiteY850" fmla="*/ 1210863 h 2380521"/>
              <a:gd name="connsiteX851" fmla="*/ 4525657 w 8023328"/>
              <a:gd name="connsiteY851" fmla="*/ 1225651 h 2380521"/>
              <a:gd name="connsiteX852" fmla="*/ 4513260 w 8023328"/>
              <a:gd name="connsiteY852" fmla="*/ 1240439 h 2380521"/>
              <a:gd name="connsiteX853" fmla="*/ 4499404 w 8023328"/>
              <a:gd name="connsiteY853" fmla="*/ 1225651 h 2380521"/>
              <a:gd name="connsiteX854" fmla="*/ 4513260 w 8023328"/>
              <a:gd name="connsiteY854" fmla="*/ 1210863 h 2380521"/>
              <a:gd name="connsiteX855" fmla="*/ 4439056 w 8023328"/>
              <a:gd name="connsiteY855" fmla="*/ 1210863 h 2380521"/>
              <a:gd name="connsiteX856" fmla="*/ 4451453 w 8023328"/>
              <a:gd name="connsiteY856" fmla="*/ 1225651 h 2380521"/>
              <a:gd name="connsiteX857" fmla="*/ 4439056 w 8023328"/>
              <a:gd name="connsiteY857" fmla="*/ 1240439 h 2380521"/>
              <a:gd name="connsiteX858" fmla="*/ 4425200 w 8023328"/>
              <a:gd name="connsiteY858" fmla="*/ 1225651 h 2380521"/>
              <a:gd name="connsiteX859" fmla="*/ 4439056 w 8023328"/>
              <a:gd name="connsiteY859" fmla="*/ 1210863 h 2380521"/>
              <a:gd name="connsiteX860" fmla="*/ 4366768 w 8023328"/>
              <a:gd name="connsiteY860" fmla="*/ 1210863 h 2380521"/>
              <a:gd name="connsiteX861" fmla="*/ 4380624 w 8023328"/>
              <a:gd name="connsiteY861" fmla="*/ 1225651 h 2380521"/>
              <a:gd name="connsiteX862" fmla="*/ 4366768 w 8023328"/>
              <a:gd name="connsiteY862" fmla="*/ 1240439 h 2380521"/>
              <a:gd name="connsiteX863" fmla="*/ 4354371 w 8023328"/>
              <a:gd name="connsiteY863" fmla="*/ 1225651 h 2380521"/>
              <a:gd name="connsiteX864" fmla="*/ 4366768 w 8023328"/>
              <a:gd name="connsiteY864" fmla="*/ 1210863 h 2380521"/>
              <a:gd name="connsiteX865" fmla="*/ 4295937 w 8023328"/>
              <a:gd name="connsiteY865" fmla="*/ 1210863 h 2380521"/>
              <a:gd name="connsiteX866" fmla="*/ 4309793 w 8023328"/>
              <a:gd name="connsiteY866" fmla="*/ 1225651 h 2380521"/>
              <a:gd name="connsiteX867" fmla="*/ 4295937 w 8023328"/>
              <a:gd name="connsiteY867" fmla="*/ 1240439 h 2380521"/>
              <a:gd name="connsiteX868" fmla="*/ 4283540 w 8023328"/>
              <a:gd name="connsiteY868" fmla="*/ 1225651 h 2380521"/>
              <a:gd name="connsiteX869" fmla="*/ 4295937 w 8023328"/>
              <a:gd name="connsiteY869" fmla="*/ 1210863 h 2380521"/>
              <a:gd name="connsiteX870" fmla="*/ 368953 w 8023328"/>
              <a:gd name="connsiteY870" fmla="*/ 1210863 h 2380521"/>
              <a:gd name="connsiteX871" fmla="*/ 383742 w 8023328"/>
              <a:gd name="connsiteY871" fmla="*/ 1225651 h 2380521"/>
              <a:gd name="connsiteX872" fmla="*/ 368953 w 8023328"/>
              <a:gd name="connsiteY872" fmla="*/ 1240439 h 2380521"/>
              <a:gd name="connsiteX873" fmla="*/ 354165 w 8023328"/>
              <a:gd name="connsiteY873" fmla="*/ 1225651 h 2380521"/>
              <a:gd name="connsiteX874" fmla="*/ 368953 w 8023328"/>
              <a:gd name="connsiteY874" fmla="*/ 1210863 h 2380521"/>
              <a:gd name="connsiteX875" fmla="*/ 297189 w 8023328"/>
              <a:gd name="connsiteY875" fmla="*/ 1210863 h 2380521"/>
              <a:gd name="connsiteX876" fmla="*/ 309586 w 8023328"/>
              <a:gd name="connsiteY876" fmla="*/ 1225651 h 2380521"/>
              <a:gd name="connsiteX877" fmla="*/ 297189 w 8023328"/>
              <a:gd name="connsiteY877" fmla="*/ 1240439 h 2380521"/>
              <a:gd name="connsiteX878" fmla="*/ 283334 w 8023328"/>
              <a:gd name="connsiteY878" fmla="*/ 1225651 h 2380521"/>
              <a:gd name="connsiteX879" fmla="*/ 297189 w 8023328"/>
              <a:gd name="connsiteY879" fmla="*/ 1210863 h 2380521"/>
              <a:gd name="connsiteX880" fmla="*/ 226361 w 8023328"/>
              <a:gd name="connsiteY880" fmla="*/ 1210863 h 2380521"/>
              <a:gd name="connsiteX881" fmla="*/ 238759 w 8023328"/>
              <a:gd name="connsiteY881" fmla="*/ 1225651 h 2380521"/>
              <a:gd name="connsiteX882" fmla="*/ 226361 w 8023328"/>
              <a:gd name="connsiteY882" fmla="*/ 1240439 h 2380521"/>
              <a:gd name="connsiteX883" fmla="*/ 212504 w 8023328"/>
              <a:gd name="connsiteY883" fmla="*/ 1225651 h 2380521"/>
              <a:gd name="connsiteX884" fmla="*/ 226361 w 8023328"/>
              <a:gd name="connsiteY884" fmla="*/ 1210863 h 2380521"/>
              <a:gd name="connsiteX885" fmla="*/ 155527 w 8023328"/>
              <a:gd name="connsiteY885" fmla="*/ 1210863 h 2380521"/>
              <a:gd name="connsiteX886" fmla="*/ 167924 w 8023328"/>
              <a:gd name="connsiteY886" fmla="*/ 1225651 h 2380521"/>
              <a:gd name="connsiteX887" fmla="*/ 155527 w 8023328"/>
              <a:gd name="connsiteY887" fmla="*/ 1240439 h 2380521"/>
              <a:gd name="connsiteX888" fmla="*/ 141671 w 8023328"/>
              <a:gd name="connsiteY888" fmla="*/ 1225651 h 2380521"/>
              <a:gd name="connsiteX889" fmla="*/ 155527 w 8023328"/>
              <a:gd name="connsiteY889" fmla="*/ 1210863 h 2380521"/>
              <a:gd name="connsiteX890" fmla="*/ 83239 w 8023328"/>
              <a:gd name="connsiteY890" fmla="*/ 1210863 h 2380521"/>
              <a:gd name="connsiteX891" fmla="*/ 97095 w 8023328"/>
              <a:gd name="connsiteY891" fmla="*/ 1225651 h 2380521"/>
              <a:gd name="connsiteX892" fmla="*/ 83239 w 8023328"/>
              <a:gd name="connsiteY892" fmla="*/ 1240439 h 2380521"/>
              <a:gd name="connsiteX893" fmla="*/ 70841 w 8023328"/>
              <a:gd name="connsiteY893" fmla="*/ 1225651 h 2380521"/>
              <a:gd name="connsiteX894" fmla="*/ 83239 w 8023328"/>
              <a:gd name="connsiteY894" fmla="*/ 1210863 h 2380521"/>
              <a:gd name="connsiteX895" fmla="*/ 12003 w 8023328"/>
              <a:gd name="connsiteY895" fmla="*/ 1210863 h 2380521"/>
              <a:gd name="connsiteX896" fmla="*/ 26244 w 8023328"/>
              <a:gd name="connsiteY896" fmla="*/ 1225651 h 2380521"/>
              <a:gd name="connsiteX897" fmla="*/ 12003 w 8023328"/>
              <a:gd name="connsiteY897" fmla="*/ 1240439 h 2380521"/>
              <a:gd name="connsiteX898" fmla="*/ 10 w 8023328"/>
              <a:gd name="connsiteY898" fmla="*/ 1225651 h 2380521"/>
              <a:gd name="connsiteX899" fmla="*/ 12003 w 8023328"/>
              <a:gd name="connsiteY899" fmla="*/ 1210863 h 2380521"/>
              <a:gd name="connsiteX900" fmla="*/ 7013492 w 8023328"/>
              <a:gd name="connsiteY900" fmla="*/ 1140032 h 2380521"/>
              <a:gd name="connsiteX901" fmla="*/ 7028280 w 8023328"/>
              <a:gd name="connsiteY901" fmla="*/ 1152429 h 2380521"/>
              <a:gd name="connsiteX902" fmla="*/ 7013492 w 8023328"/>
              <a:gd name="connsiteY902" fmla="*/ 1166286 h 2380521"/>
              <a:gd name="connsiteX903" fmla="*/ 6998704 w 8023328"/>
              <a:gd name="connsiteY903" fmla="*/ 1152429 h 2380521"/>
              <a:gd name="connsiteX904" fmla="*/ 7013492 w 8023328"/>
              <a:gd name="connsiteY904" fmla="*/ 1140032 h 2380521"/>
              <a:gd name="connsiteX905" fmla="*/ 6939085 w 8023328"/>
              <a:gd name="connsiteY905" fmla="*/ 1140032 h 2380521"/>
              <a:gd name="connsiteX906" fmla="*/ 6950753 w 8023328"/>
              <a:gd name="connsiteY906" fmla="*/ 1152429 h 2380521"/>
              <a:gd name="connsiteX907" fmla="*/ 6939085 w 8023328"/>
              <a:gd name="connsiteY907" fmla="*/ 1166286 h 2380521"/>
              <a:gd name="connsiteX908" fmla="*/ 6924500 w 8023328"/>
              <a:gd name="connsiteY908" fmla="*/ 1152429 h 2380521"/>
              <a:gd name="connsiteX909" fmla="*/ 6939085 w 8023328"/>
              <a:gd name="connsiteY909" fmla="*/ 1140032 h 2380521"/>
              <a:gd name="connsiteX910" fmla="*/ 6867525 w 8023328"/>
              <a:gd name="connsiteY910" fmla="*/ 1140032 h 2380521"/>
              <a:gd name="connsiteX911" fmla="*/ 6879922 w 8023328"/>
              <a:gd name="connsiteY911" fmla="*/ 1153888 h 2380521"/>
              <a:gd name="connsiteX912" fmla="*/ 6867525 w 8023328"/>
              <a:gd name="connsiteY912" fmla="*/ 1166286 h 2380521"/>
              <a:gd name="connsiteX913" fmla="*/ 6853669 w 8023328"/>
              <a:gd name="connsiteY913" fmla="*/ 1153888 h 2380521"/>
              <a:gd name="connsiteX914" fmla="*/ 6867525 w 8023328"/>
              <a:gd name="connsiteY914" fmla="*/ 1140032 h 2380521"/>
              <a:gd name="connsiteX915" fmla="*/ 6796696 w 8023328"/>
              <a:gd name="connsiteY915" fmla="*/ 1140032 h 2380521"/>
              <a:gd name="connsiteX916" fmla="*/ 6809093 w 8023328"/>
              <a:gd name="connsiteY916" fmla="*/ 1153888 h 2380521"/>
              <a:gd name="connsiteX917" fmla="*/ 6796696 w 8023328"/>
              <a:gd name="connsiteY917" fmla="*/ 1166286 h 2380521"/>
              <a:gd name="connsiteX918" fmla="*/ 6782840 w 8023328"/>
              <a:gd name="connsiteY918" fmla="*/ 1153888 h 2380521"/>
              <a:gd name="connsiteX919" fmla="*/ 6796696 w 8023328"/>
              <a:gd name="connsiteY919" fmla="*/ 1140032 h 2380521"/>
              <a:gd name="connsiteX920" fmla="*/ 6724405 w 8023328"/>
              <a:gd name="connsiteY920" fmla="*/ 1140032 h 2380521"/>
              <a:gd name="connsiteX921" fmla="*/ 6738261 w 8023328"/>
              <a:gd name="connsiteY921" fmla="*/ 1153888 h 2380521"/>
              <a:gd name="connsiteX922" fmla="*/ 6724405 w 8023328"/>
              <a:gd name="connsiteY922" fmla="*/ 1166286 h 2380521"/>
              <a:gd name="connsiteX923" fmla="*/ 6712008 w 8023328"/>
              <a:gd name="connsiteY923" fmla="*/ 1153888 h 2380521"/>
              <a:gd name="connsiteX924" fmla="*/ 6724405 w 8023328"/>
              <a:gd name="connsiteY924" fmla="*/ 1140032 h 2380521"/>
              <a:gd name="connsiteX925" fmla="*/ 6653576 w 8023328"/>
              <a:gd name="connsiteY925" fmla="*/ 1140032 h 2380521"/>
              <a:gd name="connsiteX926" fmla="*/ 6667432 w 8023328"/>
              <a:gd name="connsiteY926" fmla="*/ 1153888 h 2380521"/>
              <a:gd name="connsiteX927" fmla="*/ 6653576 w 8023328"/>
              <a:gd name="connsiteY927" fmla="*/ 1166286 h 2380521"/>
              <a:gd name="connsiteX928" fmla="*/ 6641179 w 8023328"/>
              <a:gd name="connsiteY928" fmla="*/ 1153888 h 2380521"/>
              <a:gd name="connsiteX929" fmla="*/ 6653576 w 8023328"/>
              <a:gd name="connsiteY929" fmla="*/ 1140032 h 2380521"/>
              <a:gd name="connsiteX930" fmla="*/ 6581764 w 8023328"/>
              <a:gd name="connsiteY930" fmla="*/ 1140032 h 2380521"/>
              <a:gd name="connsiteX931" fmla="*/ 6596552 w 8023328"/>
              <a:gd name="connsiteY931" fmla="*/ 1153888 h 2380521"/>
              <a:gd name="connsiteX932" fmla="*/ 6581764 w 8023328"/>
              <a:gd name="connsiteY932" fmla="*/ 1166286 h 2380521"/>
              <a:gd name="connsiteX933" fmla="*/ 6566976 w 8023328"/>
              <a:gd name="connsiteY933" fmla="*/ 1153888 h 2380521"/>
              <a:gd name="connsiteX934" fmla="*/ 6581764 w 8023328"/>
              <a:gd name="connsiteY934" fmla="*/ 1140032 h 2380521"/>
              <a:gd name="connsiteX935" fmla="*/ 6510933 w 8023328"/>
              <a:gd name="connsiteY935" fmla="*/ 1140032 h 2380521"/>
              <a:gd name="connsiteX936" fmla="*/ 6525722 w 8023328"/>
              <a:gd name="connsiteY936" fmla="*/ 1153888 h 2380521"/>
              <a:gd name="connsiteX937" fmla="*/ 6510933 w 8023328"/>
              <a:gd name="connsiteY937" fmla="*/ 1166286 h 2380521"/>
              <a:gd name="connsiteX938" fmla="*/ 6496144 w 8023328"/>
              <a:gd name="connsiteY938" fmla="*/ 1153888 h 2380521"/>
              <a:gd name="connsiteX939" fmla="*/ 6510933 w 8023328"/>
              <a:gd name="connsiteY939" fmla="*/ 1140032 h 2380521"/>
              <a:gd name="connsiteX940" fmla="*/ 6440492 w 8023328"/>
              <a:gd name="connsiteY940" fmla="*/ 1140032 h 2380521"/>
              <a:gd name="connsiteX941" fmla="*/ 6454911 w 8023328"/>
              <a:gd name="connsiteY941" fmla="*/ 1153888 h 2380521"/>
              <a:gd name="connsiteX942" fmla="*/ 6440492 w 8023328"/>
              <a:gd name="connsiteY942" fmla="*/ 1166286 h 2380521"/>
              <a:gd name="connsiteX943" fmla="*/ 6425315 w 8023328"/>
              <a:gd name="connsiteY943" fmla="*/ 1153888 h 2380521"/>
              <a:gd name="connsiteX944" fmla="*/ 6440492 w 8023328"/>
              <a:gd name="connsiteY944" fmla="*/ 1140032 h 2380521"/>
              <a:gd name="connsiteX945" fmla="*/ 6368340 w 8023328"/>
              <a:gd name="connsiteY945" fmla="*/ 1140032 h 2380521"/>
              <a:gd name="connsiteX946" fmla="*/ 6380737 w 8023328"/>
              <a:gd name="connsiteY946" fmla="*/ 1153888 h 2380521"/>
              <a:gd name="connsiteX947" fmla="*/ 6368340 w 8023328"/>
              <a:gd name="connsiteY947" fmla="*/ 1166286 h 2380521"/>
              <a:gd name="connsiteX948" fmla="*/ 6354484 w 8023328"/>
              <a:gd name="connsiteY948" fmla="*/ 1153888 h 2380521"/>
              <a:gd name="connsiteX949" fmla="*/ 6368340 w 8023328"/>
              <a:gd name="connsiteY949" fmla="*/ 1140032 h 2380521"/>
              <a:gd name="connsiteX950" fmla="*/ 6297511 w 8023328"/>
              <a:gd name="connsiteY950" fmla="*/ 1140032 h 2380521"/>
              <a:gd name="connsiteX951" fmla="*/ 6309908 w 8023328"/>
              <a:gd name="connsiteY951" fmla="*/ 1153888 h 2380521"/>
              <a:gd name="connsiteX952" fmla="*/ 6297511 w 8023328"/>
              <a:gd name="connsiteY952" fmla="*/ 1166286 h 2380521"/>
              <a:gd name="connsiteX953" fmla="*/ 6283655 w 8023328"/>
              <a:gd name="connsiteY953" fmla="*/ 1153888 h 2380521"/>
              <a:gd name="connsiteX954" fmla="*/ 6297511 w 8023328"/>
              <a:gd name="connsiteY954" fmla="*/ 1140032 h 2380521"/>
              <a:gd name="connsiteX955" fmla="*/ 6226679 w 8023328"/>
              <a:gd name="connsiteY955" fmla="*/ 1140032 h 2380521"/>
              <a:gd name="connsiteX956" fmla="*/ 6239076 w 8023328"/>
              <a:gd name="connsiteY956" fmla="*/ 1153888 h 2380521"/>
              <a:gd name="connsiteX957" fmla="*/ 6226679 w 8023328"/>
              <a:gd name="connsiteY957" fmla="*/ 1166286 h 2380521"/>
              <a:gd name="connsiteX958" fmla="*/ 6212823 w 8023328"/>
              <a:gd name="connsiteY958" fmla="*/ 1153888 h 2380521"/>
              <a:gd name="connsiteX959" fmla="*/ 6226679 w 8023328"/>
              <a:gd name="connsiteY959" fmla="*/ 1140032 h 2380521"/>
              <a:gd name="connsiteX960" fmla="*/ 6154391 w 8023328"/>
              <a:gd name="connsiteY960" fmla="*/ 1140032 h 2380521"/>
              <a:gd name="connsiteX961" fmla="*/ 6168247 w 8023328"/>
              <a:gd name="connsiteY961" fmla="*/ 1153888 h 2380521"/>
              <a:gd name="connsiteX962" fmla="*/ 6154391 w 8023328"/>
              <a:gd name="connsiteY962" fmla="*/ 1166286 h 2380521"/>
              <a:gd name="connsiteX963" fmla="*/ 6141994 w 8023328"/>
              <a:gd name="connsiteY963" fmla="*/ 1153888 h 2380521"/>
              <a:gd name="connsiteX964" fmla="*/ 6154391 w 8023328"/>
              <a:gd name="connsiteY964" fmla="*/ 1140032 h 2380521"/>
              <a:gd name="connsiteX965" fmla="*/ 6083559 w 8023328"/>
              <a:gd name="connsiteY965" fmla="*/ 1140032 h 2380521"/>
              <a:gd name="connsiteX966" fmla="*/ 6097415 w 8023328"/>
              <a:gd name="connsiteY966" fmla="*/ 1153888 h 2380521"/>
              <a:gd name="connsiteX967" fmla="*/ 6083559 w 8023328"/>
              <a:gd name="connsiteY967" fmla="*/ 1166286 h 2380521"/>
              <a:gd name="connsiteX968" fmla="*/ 6071162 w 8023328"/>
              <a:gd name="connsiteY968" fmla="*/ 1153888 h 2380521"/>
              <a:gd name="connsiteX969" fmla="*/ 6083559 w 8023328"/>
              <a:gd name="connsiteY969" fmla="*/ 1140032 h 2380521"/>
              <a:gd name="connsiteX970" fmla="*/ 6009356 w 8023328"/>
              <a:gd name="connsiteY970" fmla="*/ 1140032 h 2380521"/>
              <a:gd name="connsiteX971" fmla="*/ 6023212 w 8023328"/>
              <a:gd name="connsiteY971" fmla="*/ 1153888 h 2380521"/>
              <a:gd name="connsiteX972" fmla="*/ 6009356 w 8023328"/>
              <a:gd name="connsiteY972" fmla="*/ 1166286 h 2380521"/>
              <a:gd name="connsiteX973" fmla="*/ 5996959 w 8023328"/>
              <a:gd name="connsiteY973" fmla="*/ 1153888 h 2380521"/>
              <a:gd name="connsiteX974" fmla="*/ 6009356 w 8023328"/>
              <a:gd name="connsiteY974" fmla="*/ 1140032 h 2380521"/>
              <a:gd name="connsiteX975" fmla="*/ 5940548 w 8023328"/>
              <a:gd name="connsiteY975" fmla="*/ 1140032 h 2380521"/>
              <a:gd name="connsiteX976" fmla="*/ 5955726 w 8023328"/>
              <a:gd name="connsiteY976" fmla="*/ 1153888 h 2380521"/>
              <a:gd name="connsiteX977" fmla="*/ 5940548 w 8023328"/>
              <a:gd name="connsiteY977" fmla="*/ 1166286 h 2380521"/>
              <a:gd name="connsiteX978" fmla="*/ 5926130 w 8023328"/>
              <a:gd name="connsiteY978" fmla="*/ 1153888 h 2380521"/>
              <a:gd name="connsiteX979" fmla="*/ 5940548 w 8023328"/>
              <a:gd name="connsiteY979" fmla="*/ 1140032 h 2380521"/>
              <a:gd name="connsiteX980" fmla="*/ 5870088 w 8023328"/>
              <a:gd name="connsiteY980" fmla="*/ 1140032 h 2380521"/>
              <a:gd name="connsiteX981" fmla="*/ 5884877 w 8023328"/>
              <a:gd name="connsiteY981" fmla="*/ 1153888 h 2380521"/>
              <a:gd name="connsiteX982" fmla="*/ 5870088 w 8023328"/>
              <a:gd name="connsiteY982" fmla="*/ 1166286 h 2380521"/>
              <a:gd name="connsiteX983" fmla="*/ 5855299 w 8023328"/>
              <a:gd name="connsiteY983" fmla="*/ 1153888 h 2380521"/>
              <a:gd name="connsiteX984" fmla="*/ 5870088 w 8023328"/>
              <a:gd name="connsiteY984" fmla="*/ 1140032 h 2380521"/>
              <a:gd name="connsiteX985" fmla="*/ 5799257 w 8023328"/>
              <a:gd name="connsiteY985" fmla="*/ 1140032 h 2380521"/>
              <a:gd name="connsiteX986" fmla="*/ 5814045 w 8023328"/>
              <a:gd name="connsiteY986" fmla="*/ 1153888 h 2380521"/>
              <a:gd name="connsiteX987" fmla="*/ 5799257 w 8023328"/>
              <a:gd name="connsiteY987" fmla="*/ 1166286 h 2380521"/>
              <a:gd name="connsiteX988" fmla="*/ 5784469 w 8023328"/>
              <a:gd name="connsiteY988" fmla="*/ 1153888 h 2380521"/>
              <a:gd name="connsiteX989" fmla="*/ 5799257 w 8023328"/>
              <a:gd name="connsiteY989" fmla="*/ 1140032 h 2380521"/>
              <a:gd name="connsiteX990" fmla="*/ 5724122 w 8023328"/>
              <a:gd name="connsiteY990" fmla="*/ 1140032 h 2380521"/>
              <a:gd name="connsiteX991" fmla="*/ 5736519 w 8023328"/>
              <a:gd name="connsiteY991" fmla="*/ 1153888 h 2380521"/>
              <a:gd name="connsiteX992" fmla="*/ 5724122 w 8023328"/>
              <a:gd name="connsiteY992" fmla="*/ 1166286 h 2380521"/>
              <a:gd name="connsiteX993" fmla="*/ 5710266 w 8023328"/>
              <a:gd name="connsiteY993" fmla="*/ 1153888 h 2380521"/>
              <a:gd name="connsiteX994" fmla="*/ 5724122 w 8023328"/>
              <a:gd name="connsiteY994" fmla="*/ 1140032 h 2380521"/>
              <a:gd name="connsiteX995" fmla="*/ 5653291 w 8023328"/>
              <a:gd name="connsiteY995" fmla="*/ 1140032 h 2380521"/>
              <a:gd name="connsiteX996" fmla="*/ 5665688 w 8023328"/>
              <a:gd name="connsiteY996" fmla="*/ 1153888 h 2380521"/>
              <a:gd name="connsiteX997" fmla="*/ 5653291 w 8023328"/>
              <a:gd name="connsiteY997" fmla="*/ 1166286 h 2380521"/>
              <a:gd name="connsiteX998" fmla="*/ 5639435 w 8023328"/>
              <a:gd name="connsiteY998" fmla="*/ 1153888 h 2380521"/>
              <a:gd name="connsiteX999" fmla="*/ 5653291 w 8023328"/>
              <a:gd name="connsiteY999" fmla="*/ 1140032 h 2380521"/>
              <a:gd name="connsiteX1000" fmla="*/ 5581002 w 8023328"/>
              <a:gd name="connsiteY1000" fmla="*/ 1140032 h 2380521"/>
              <a:gd name="connsiteX1001" fmla="*/ 5594858 w 8023328"/>
              <a:gd name="connsiteY1001" fmla="*/ 1153888 h 2380521"/>
              <a:gd name="connsiteX1002" fmla="*/ 5581002 w 8023328"/>
              <a:gd name="connsiteY1002" fmla="*/ 1166286 h 2380521"/>
              <a:gd name="connsiteX1003" fmla="*/ 5568605 w 8023328"/>
              <a:gd name="connsiteY1003" fmla="*/ 1153888 h 2380521"/>
              <a:gd name="connsiteX1004" fmla="*/ 5581002 w 8023328"/>
              <a:gd name="connsiteY1004" fmla="*/ 1140032 h 2380521"/>
              <a:gd name="connsiteX1005" fmla="*/ 5510171 w 8023328"/>
              <a:gd name="connsiteY1005" fmla="*/ 1140032 h 2380521"/>
              <a:gd name="connsiteX1006" fmla="*/ 5524027 w 8023328"/>
              <a:gd name="connsiteY1006" fmla="*/ 1153888 h 2380521"/>
              <a:gd name="connsiteX1007" fmla="*/ 5510171 w 8023328"/>
              <a:gd name="connsiteY1007" fmla="*/ 1166286 h 2380521"/>
              <a:gd name="connsiteX1008" fmla="*/ 5497774 w 8023328"/>
              <a:gd name="connsiteY1008" fmla="*/ 1153888 h 2380521"/>
              <a:gd name="connsiteX1009" fmla="*/ 5510171 w 8023328"/>
              <a:gd name="connsiteY1009" fmla="*/ 1140032 h 2380521"/>
              <a:gd name="connsiteX1010" fmla="*/ 5438937 w 8023328"/>
              <a:gd name="connsiteY1010" fmla="*/ 1140032 h 2380521"/>
              <a:gd name="connsiteX1011" fmla="*/ 5453178 w 8023328"/>
              <a:gd name="connsiteY1011" fmla="*/ 1153888 h 2380521"/>
              <a:gd name="connsiteX1012" fmla="*/ 5438937 w 8023328"/>
              <a:gd name="connsiteY1012" fmla="*/ 1166286 h 2380521"/>
              <a:gd name="connsiteX1013" fmla="*/ 5426945 w 8023328"/>
              <a:gd name="connsiteY1013" fmla="*/ 1153888 h 2380521"/>
              <a:gd name="connsiteX1014" fmla="*/ 5438937 w 8023328"/>
              <a:gd name="connsiteY1014" fmla="*/ 1140032 h 2380521"/>
              <a:gd name="connsiteX1015" fmla="*/ 5367530 w 8023328"/>
              <a:gd name="connsiteY1015" fmla="*/ 1140032 h 2380521"/>
              <a:gd name="connsiteX1016" fmla="*/ 5382318 w 8023328"/>
              <a:gd name="connsiteY1016" fmla="*/ 1153888 h 2380521"/>
              <a:gd name="connsiteX1017" fmla="*/ 5367530 w 8023328"/>
              <a:gd name="connsiteY1017" fmla="*/ 1166286 h 2380521"/>
              <a:gd name="connsiteX1018" fmla="*/ 5352742 w 8023328"/>
              <a:gd name="connsiteY1018" fmla="*/ 1153888 h 2380521"/>
              <a:gd name="connsiteX1019" fmla="*/ 5367530 w 8023328"/>
              <a:gd name="connsiteY1019" fmla="*/ 1140032 h 2380521"/>
              <a:gd name="connsiteX1020" fmla="*/ 5296699 w 8023328"/>
              <a:gd name="connsiteY1020" fmla="*/ 1140032 h 2380521"/>
              <a:gd name="connsiteX1021" fmla="*/ 5311488 w 8023328"/>
              <a:gd name="connsiteY1021" fmla="*/ 1153888 h 2380521"/>
              <a:gd name="connsiteX1022" fmla="*/ 5296699 w 8023328"/>
              <a:gd name="connsiteY1022" fmla="*/ 1166286 h 2380521"/>
              <a:gd name="connsiteX1023" fmla="*/ 5281910 w 8023328"/>
              <a:gd name="connsiteY1023" fmla="*/ 1153888 h 2380521"/>
              <a:gd name="connsiteX1024" fmla="*/ 5296699 w 8023328"/>
              <a:gd name="connsiteY1024" fmla="*/ 1140032 h 2380521"/>
              <a:gd name="connsiteX1025" fmla="*/ 5225869 w 8023328"/>
              <a:gd name="connsiteY1025" fmla="*/ 1140032 h 2380521"/>
              <a:gd name="connsiteX1026" fmla="*/ 5240657 w 8023328"/>
              <a:gd name="connsiteY1026" fmla="*/ 1153888 h 2380521"/>
              <a:gd name="connsiteX1027" fmla="*/ 5225869 w 8023328"/>
              <a:gd name="connsiteY1027" fmla="*/ 1166286 h 2380521"/>
              <a:gd name="connsiteX1028" fmla="*/ 5211081 w 8023328"/>
              <a:gd name="connsiteY1028" fmla="*/ 1153888 h 2380521"/>
              <a:gd name="connsiteX1029" fmla="*/ 5225869 w 8023328"/>
              <a:gd name="connsiteY1029" fmla="*/ 1140032 h 2380521"/>
              <a:gd name="connsiteX1030" fmla="*/ 5154105 w 8023328"/>
              <a:gd name="connsiteY1030" fmla="*/ 1140032 h 2380521"/>
              <a:gd name="connsiteX1031" fmla="*/ 5166502 w 8023328"/>
              <a:gd name="connsiteY1031" fmla="*/ 1154821 h 2380521"/>
              <a:gd name="connsiteX1032" fmla="*/ 5154105 w 8023328"/>
              <a:gd name="connsiteY1032" fmla="*/ 1169610 h 2380521"/>
              <a:gd name="connsiteX1033" fmla="*/ 5140249 w 8023328"/>
              <a:gd name="connsiteY1033" fmla="*/ 1154821 h 2380521"/>
              <a:gd name="connsiteX1034" fmla="*/ 5154105 w 8023328"/>
              <a:gd name="connsiteY1034" fmla="*/ 1140032 h 2380521"/>
              <a:gd name="connsiteX1035" fmla="*/ 5083276 w 8023328"/>
              <a:gd name="connsiteY1035" fmla="*/ 1140032 h 2380521"/>
              <a:gd name="connsiteX1036" fmla="*/ 5095673 w 8023328"/>
              <a:gd name="connsiteY1036" fmla="*/ 1154821 h 2380521"/>
              <a:gd name="connsiteX1037" fmla="*/ 5083276 w 8023328"/>
              <a:gd name="connsiteY1037" fmla="*/ 1169610 h 2380521"/>
              <a:gd name="connsiteX1038" fmla="*/ 5069420 w 8023328"/>
              <a:gd name="connsiteY1038" fmla="*/ 1154821 h 2380521"/>
              <a:gd name="connsiteX1039" fmla="*/ 5083276 w 8023328"/>
              <a:gd name="connsiteY1039" fmla="*/ 1140032 h 2380521"/>
              <a:gd name="connsiteX1040" fmla="*/ 5012445 w 8023328"/>
              <a:gd name="connsiteY1040" fmla="*/ 1140032 h 2380521"/>
              <a:gd name="connsiteX1041" fmla="*/ 5024842 w 8023328"/>
              <a:gd name="connsiteY1041" fmla="*/ 1154821 h 2380521"/>
              <a:gd name="connsiteX1042" fmla="*/ 5012445 w 8023328"/>
              <a:gd name="connsiteY1042" fmla="*/ 1169610 h 2380521"/>
              <a:gd name="connsiteX1043" fmla="*/ 4998589 w 8023328"/>
              <a:gd name="connsiteY1043" fmla="*/ 1154821 h 2380521"/>
              <a:gd name="connsiteX1044" fmla="*/ 5012445 w 8023328"/>
              <a:gd name="connsiteY1044" fmla="*/ 1140032 h 2380521"/>
              <a:gd name="connsiteX1045" fmla="*/ 4940157 w 8023328"/>
              <a:gd name="connsiteY1045" fmla="*/ 1140032 h 2380521"/>
              <a:gd name="connsiteX1046" fmla="*/ 4954013 w 8023328"/>
              <a:gd name="connsiteY1046" fmla="*/ 1154821 h 2380521"/>
              <a:gd name="connsiteX1047" fmla="*/ 4940157 w 8023328"/>
              <a:gd name="connsiteY1047" fmla="*/ 1169610 h 2380521"/>
              <a:gd name="connsiteX1048" fmla="*/ 4927760 w 8023328"/>
              <a:gd name="connsiteY1048" fmla="*/ 1154821 h 2380521"/>
              <a:gd name="connsiteX1049" fmla="*/ 4940157 w 8023328"/>
              <a:gd name="connsiteY1049" fmla="*/ 1140032 h 2380521"/>
              <a:gd name="connsiteX1050" fmla="*/ 4865953 w 8023328"/>
              <a:gd name="connsiteY1050" fmla="*/ 1140032 h 2380521"/>
              <a:gd name="connsiteX1051" fmla="*/ 4879809 w 8023328"/>
              <a:gd name="connsiteY1051" fmla="*/ 1154821 h 2380521"/>
              <a:gd name="connsiteX1052" fmla="*/ 4865953 w 8023328"/>
              <a:gd name="connsiteY1052" fmla="*/ 1169610 h 2380521"/>
              <a:gd name="connsiteX1053" fmla="*/ 4853556 w 8023328"/>
              <a:gd name="connsiteY1053" fmla="*/ 1154821 h 2380521"/>
              <a:gd name="connsiteX1054" fmla="*/ 4865953 w 8023328"/>
              <a:gd name="connsiteY1054" fmla="*/ 1140032 h 2380521"/>
              <a:gd name="connsiteX1055" fmla="*/ 4795122 w 8023328"/>
              <a:gd name="connsiteY1055" fmla="*/ 1140032 h 2380521"/>
              <a:gd name="connsiteX1056" fmla="*/ 4808978 w 8023328"/>
              <a:gd name="connsiteY1056" fmla="*/ 1154821 h 2380521"/>
              <a:gd name="connsiteX1057" fmla="*/ 4795122 w 8023328"/>
              <a:gd name="connsiteY1057" fmla="*/ 1169610 h 2380521"/>
              <a:gd name="connsiteX1058" fmla="*/ 4782725 w 8023328"/>
              <a:gd name="connsiteY1058" fmla="*/ 1154821 h 2380521"/>
              <a:gd name="connsiteX1059" fmla="*/ 4795122 w 8023328"/>
              <a:gd name="connsiteY1059" fmla="*/ 1140032 h 2380521"/>
              <a:gd name="connsiteX1060" fmla="*/ 4726684 w 8023328"/>
              <a:gd name="connsiteY1060" fmla="*/ 1140032 h 2380521"/>
              <a:gd name="connsiteX1061" fmla="*/ 4741472 w 8023328"/>
              <a:gd name="connsiteY1061" fmla="*/ 1154821 h 2380521"/>
              <a:gd name="connsiteX1062" fmla="*/ 4726684 w 8023328"/>
              <a:gd name="connsiteY1062" fmla="*/ 1169610 h 2380521"/>
              <a:gd name="connsiteX1063" fmla="*/ 4711896 w 8023328"/>
              <a:gd name="connsiteY1063" fmla="*/ 1154821 h 2380521"/>
              <a:gd name="connsiteX1064" fmla="*/ 4726684 w 8023328"/>
              <a:gd name="connsiteY1064" fmla="*/ 1140032 h 2380521"/>
              <a:gd name="connsiteX1065" fmla="*/ 4655853 w 8023328"/>
              <a:gd name="connsiteY1065" fmla="*/ 1140032 h 2380521"/>
              <a:gd name="connsiteX1066" fmla="*/ 4670642 w 8023328"/>
              <a:gd name="connsiteY1066" fmla="*/ 1154821 h 2380521"/>
              <a:gd name="connsiteX1067" fmla="*/ 4655853 w 8023328"/>
              <a:gd name="connsiteY1067" fmla="*/ 1169610 h 2380521"/>
              <a:gd name="connsiteX1068" fmla="*/ 4641064 w 8023328"/>
              <a:gd name="connsiteY1068" fmla="*/ 1154821 h 2380521"/>
              <a:gd name="connsiteX1069" fmla="*/ 4655853 w 8023328"/>
              <a:gd name="connsiteY1069" fmla="*/ 1140032 h 2380521"/>
              <a:gd name="connsiteX1070" fmla="*/ 4585023 w 8023328"/>
              <a:gd name="connsiteY1070" fmla="*/ 1140032 h 2380521"/>
              <a:gd name="connsiteX1071" fmla="*/ 4599811 w 8023328"/>
              <a:gd name="connsiteY1071" fmla="*/ 1154821 h 2380521"/>
              <a:gd name="connsiteX1072" fmla="*/ 4585023 w 8023328"/>
              <a:gd name="connsiteY1072" fmla="*/ 1169610 h 2380521"/>
              <a:gd name="connsiteX1073" fmla="*/ 4570235 w 8023328"/>
              <a:gd name="connsiteY1073" fmla="*/ 1154821 h 2380521"/>
              <a:gd name="connsiteX1074" fmla="*/ 4585023 w 8023328"/>
              <a:gd name="connsiteY1074" fmla="*/ 1140032 h 2380521"/>
              <a:gd name="connsiteX1075" fmla="*/ 4513260 w 8023328"/>
              <a:gd name="connsiteY1075" fmla="*/ 1140032 h 2380521"/>
              <a:gd name="connsiteX1076" fmla="*/ 4525657 w 8023328"/>
              <a:gd name="connsiteY1076" fmla="*/ 1154821 h 2380521"/>
              <a:gd name="connsiteX1077" fmla="*/ 4513260 w 8023328"/>
              <a:gd name="connsiteY1077" fmla="*/ 1169610 h 2380521"/>
              <a:gd name="connsiteX1078" fmla="*/ 4499404 w 8023328"/>
              <a:gd name="connsiteY1078" fmla="*/ 1154821 h 2380521"/>
              <a:gd name="connsiteX1079" fmla="*/ 4513260 w 8023328"/>
              <a:gd name="connsiteY1079" fmla="*/ 1140032 h 2380521"/>
              <a:gd name="connsiteX1080" fmla="*/ 4439056 w 8023328"/>
              <a:gd name="connsiteY1080" fmla="*/ 1140032 h 2380521"/>
              <a:gd name="connsiteX1081" fmla="*/ 4451453 w 8023328"/>
              <a:gd name="connsiteY1081" fmla="*/ 1154821 h 2380521"/>
              <a:gd name="connsiteX1082" fmla="*/ 4439056 w 8023328"/>
              <a:gd name="connsiteY1082" fmla="*/ 1169610 h 2380521"/>
              <a:gd name="connsiteX1083" fmla="*/ 4425200 w 8023328"/>
              <a:gd name="connsiteY1083" fmla="*/ 1154821 h 2380521"/>
              <a:gd name="connsiteX1084" fmla="*/ 4439056 w 8023328"/>
              <a:gd name="connsiteY1084" fmla="*/ 1140032 h 2380521"/>
              <a:gd name="connsiteX1085" fmla="*/ 4366768 w 8023328"/>
              <a:gd name="connsiteY1085" fmla="*/ 1140032 h 2380521"/>
              <a:gd name="connsiteX1086" fmla="*/ 4380624 w 8023328"/>
              <a:gd name="connsiteY1086" fmla="*/ 1154821 h 2380521"/>
              <a:gd name="connsiteX1087" fmla="*/ 4366768 w 8023328"/>
              <a:gd name="connsiteY1087" fmla="*/ 1169610 h 2380521"/>
              <a:gd name="connsiteX1088" fmla="*/ 4354371 w 8023328"/>
              <a:gd name="connsiteY1088" fmla="*/ 1154821 h 2380521"/>
              <a:gd name="connsiteX1089" fmla="*/ 4366768 w 8023328"/>
              <a:gd name="connsiteY1089" fmla="*/ 1140032 h 2380521"/>
              <a:gd name="connsiteX1090" fmla="*/ 4295937 w 8023328"/>
              <a:gd name="connsiteY1090" fmla="*/ 1140032 h 2380521"/>
              <a:gd name="connsiteX1091" fmla="*/ 4309793 w 8023328"/>
              <a:gd name="connsiteY1091" fmla="*/ 1154821 h 2380521"/>
              <a:gd name="connsiteX1092" fmla="*/ 4295937 w 8023328"/>
              <a:gd name="connsiteY1092" fmla="*/ 1169610 h 2380521"/>
              <a:gd name="connsiteX1093" fmla="*/ 4283540 w 8023328"/>
              <a:gd name="connsiteY1093" fmla="*/ 1154821 h 2380521"/>
              <a:gd name="connsiteX1094" fmla="*/ 4295937 w 8023328"/>
              <a:gd name="connsiteY1094" fmla="*/ 1140032 h 2380521"/>
              <a:gd name="connsiteX1095" fmla="*/ 4225107 w 8023328"/>
              <a:gd name="connsiteY1095" fmla="*/ 1140032 h 2380521"/>
              <a:gd name="connsiteX1096" fmla="*/ 4238963 w 8023328"/>
              <a:gd name="connsiteY1096" fmla="*/ 1154821 h 2380521"/>
              <a:gd name="connsiteX1097" fmla="*/ 4225107 w 8023328"/>
              <a:gd name="connsiteY1097" fmla="*/ 1169610 h 2380521"/>
              <a:gd name="connsiteX1098" fmla="*/ 4212710 w 8023328"/>
              <a:gd name="connsiteY1098" fmla="*/ 1154821 h 2380521"/>
              <a:gd name="connsiteX1099" fmla="*/ 4225107 w 8023328"/>
              <a:gd name="connsiteY1099" fmla="*/ 1140032 h 2380521"/>
              <a:gd name="connsiteX1100" fmla="*/ 4153295 w 8023328"/>
              <a:gd name="connsiteY1100" fmla="*/ 1140032 h 2380521"/>
              <a:gd name="connsiteX1101" fmla="*/ 4168083 w 8023328"/>
              <a:gd name="connsiteY1101" fmla="*/ 1154821 h 2380521"/>
              <a:gd name="connsiteX1102" fmla="*/ 4153295 w 8023328"/>
              <a:gd name="connsiteY1102" fmla="*/ 1169610 h 2380521"/>
              <a:gd name="connsiteX1103" fmla="*/ 4138507 w 8023328"/>
              <a:gd name="connsiteY1103" fmla="*/ 1154821 h 2380521"/>
              <a:gd name="connsiteX1104" fmla="*/ 4153295 w 8023328"/>
              <a:gd name="connsiteY1104" fmla="*/ 1140032 h 2380521"/>
              <a:gd name="connsiteX1105" fmla="*/ 4082465 w 8023328"/>
              <a:gd name="connsiteY1105" fmla="*/ 1140032 h 2380521"/>
              <a:gd name="connsiteX1106" fmla="*/ 4097254 w 8023328"/>
              <a:gd name="connsiteY1106" fmla="*/ 1154821 h 2380521"/>
              <a:gd name="connsiteX1107" fmla="*/ 4082465 w 8023328"/>
              <a:gd name="connsiteY1107" fmla="*/ 1169610 h 2380521"/>
              <a:gd name="connsiteX1108" fmla="*/ 4067676 w 8023328"/>
              <a:gd name="connsiteY1108" fmla="*/ 1154821 h 2380521"/>
              <a:gd name="connsiteX1109" fmla="*/ 4082465 w 8023328"/>
              <a:gd name="connsiteY1109" fmla="*/ 1140032 h 2380521"/>
              <a:gd name="connsiteX1110" fmla="*/ 439789 w 8023328"/>
              <a:gd name="connsiteY1110" fmla="*/ 1140032 h 2380521"/>
              <a:gd name="connsiteX1111" fmla="*/ 454579 w 8023328"/>
              <a:gd name="connsiteY1111" fmla="*/ 1153888 h 2380521"/>
              <a:gd name="connsiteX1112" fmla="*/ 439789 w 8023328"/>
              <a:gd name="connsiteY1112" fmla="*/ 1166286 h 2380521"/>
              <a:gd name="connsiteX1113" fmla="*/ 425001 w 8023328"/>
              <a:gd name="connsiteY1113" fmla="*/ 1153888 h 2380521"/>
              <a:gd name="connsiteX1114" fmla="*/ 439789 w 8023328"/>
              <a:gd name="connsiteY1114" fmla="*/ 1140032 h 2380521"/>
              <a:gd name="connsiteX1115" fmla="*/ 368960 w 8023328"/>
              <a:gd name="connsiteY1115" fmla="*/ 1140032 h 2380521"/>
              <a:gd name="connsiteX1116" fmla="*/ 383747 w 8023328"/>
              <a:gd name="connsiteY1116" fmla="*/ 1153888 h 2380521"/>
              <a:gd name="connsiteX1117" fmla="*/ 368960 w 8023328"/>
              <a:gd name="connsiteY1117" fmla="*/ 1166286 h 2380521"/>
              <a:gd name="connsiteX1118" fmla="*/ 354172 w 8023328"/>
              <a:gd name="connsiteY1118" fmla="*/ 1153888 h 2380521"/>
              <a:gd name="connsiteX1119" fmla="*/ 368960 w 8023328"/>
              <a:gd name="connsiteY1119" fmla="*/ 1140032 h 2380521"/>
              <a:gd name="connsiteX1120" fmla="*/ 297194 w 8023328"/>
              <a:gd name="connsiteY1120" fmla="*/ 1140032 h 2380521"/>
              <a:gd name="connsiteX1121" fmla="*/ 309592 w 8023328"/>
              <a:gd name="connsiteY1121" fmla="*/ 1153888 h 2380521"/>
              <a:gd name="connsiteX1122" fmla="*/ 297194 w 8023328"/>
              <a:gd name="connsiteY1122" fmla="*/ 1166286 h 2380521"/>
              <a:gd name="connsiteX1123" fmla="*/ 283339 w 8023328"/>
              <a:gd name="connsiteY1123" fmla="*/ 1153888 h 2380521"/>
              <a:gd name="connsiteX1124" fmla="*/ 297194 w 8023328"/>
              <a:gd name="connsiteY1124" fmla="*/ 1140032 h 2380521"/>
              <a:gd name="connsiteX1125" fmla="*/ 226366 w 8023328"/>
              <a:gd name="connsiteY1125" fmla="*/ 1140032 h 2380521"/>
              <a:gd name="connsiteX1126" fmla="*/ 238764 w 8023328"/>
              <a:gd name="connsiteY1126" fmla="*/ 1153888 h 2380521"/>
              <a:gd name="connsiteX1127" fmla="*/ 226366 w 8023328"/>
              <a:gd name="connsiteY1127" fmla="*/ 1166286 h 2380521"/>
              <a:gd name="connsiteX1128" fmla="*/ 212510 w 8023328"/>
              <a:gd name="connsiteY1128" fmla="*/ 1153888 h 2380521"/>
              <a:gd name="connsiteX1129" fmla="*/ 226366 w 8023328"/>
              <a:gd name="connsiteY1129" fmla="*/ 1140032 h 2380521"/>
              <a:gd name="connsiteX1130" fmla="*/ 155532 w 8023328"/>
              <a:gd name="connsiteY1130" fmla="*/ 1140032 h 2380521"/>
              <a:gd name="connsiteX1131" fmla="*/ 167930 w 8023328"/>
              <a:gd name="connsiteY1131" fmla="*/ 1153888 h 2380521"/>
              <a:gd name="connsiteX1132" fmla="*/ 155532 w 8023328"/>
              <a:gd name="connsiteY1132" fmla="*/ 1166286 h 2380521"/>
              <a:gd name="connsiteX1133" fmla="*/ 141676 w 8023328"/>
              <a:gd name="connsiteY1133" fmla="*/ 1153888 h 2380521"/>
              <a:gd name="connsiteX1134" fmla="*/ 155532 w 8023328"/>
              <a:gd name="connsiteY1134" fmla="*/ 1140032 h 2380521"/>
              <a:gd name="connsiteX1135" fmla="*/ 83244 w 8023328"/>
              <a:gd name="connsiteY1135" fmla="*/ 1140032 h 2380521"/>
              <a:gd name="connsiteX1136" fmla="*/ 97100 w 8023328"/>
              <a:gd name="connsiteY1136" fmla="*/ 1153888 h 2380521"/>
              <a:gd name="connsiteX1137" fmla="*/ 83244 w 8023328"/>
              <a:gd name="connsiteY1137" fmla="*/ 1166286 h 2380521"/>
              <a:gd name="connsiteX1138" fmla="*/ 70846 w 8023328"/>
              <a:gd name="connsiteY1138" fmla="*/ 1153888 h 2380521"/>
              <a:gd name="connsiteX1139" fmla="*/ 83244 w 8023328"/>
              <a:gd name="connsiteY1139" fmla="*/ 1140032 h 2380521"/>
              <a:gd name="connsiteX1140" fmla="*/ 12008 w 8023328"/>
              <a:gd name="connsiteY1140" fmla="*/ 1140032 h 2380521"/>
              <a:gd name="connsiteX1141" fmla="*/ 26249 w 8023328"/>
              <a:gd name="connsiteY1141" fmla="*/ 1153888 h 2380521"/>
              <a:gd name="connsiteX1142" fmla="*/ 12008 w 8023328"/>
              <a:gd name="connsiteY1142" fmla="*/ 1166286 h 2380521"/>
              <a:gd name="connsiteX1143" fmla="*/ 16 w 8023328"/>
              <a:gd name="connsiteY1143" fmla="*/ 1153888 h 2380521"/>
              <a:gd name="connsiteX1144" fmla="*/ 12008 w 8023328"/>
              <a:gd name="connsiteY1144" fmla="*/ 1140032 h 2380521"/>
              <a:gd name="connsiteX1145" fmla="*/ 6867525 w 8023328"/>
              <a:gd name="connsiteY1145" fmla="*/ 1069203 h 2380521"/>
              <a:gd name="connsiteX1146" fmla="*/ 6879922 w 8023328"/>
              <a:gd name="connsiteY1146" fmla="*/ 1081600 h 2380521"/>
              <a:gd name="connsiteX1147" fmla="*/ 6867525 w 8023328"/>
              <a:gd name="connsiteY1147" fmla="*/ 1095457 h 2380521"/>
              <a:gd name="connsiteX1148" fmla="*/ 6853669 w 8023328"/>
              <a:gd name="connsiteY1148" fmla="*/ 1081600 h 2380521"/>
              <a:gd name="connsiteX1149" fmla="*/ 6867525 w 8023328"/>
              <a:gd name="connsiteY1149" fmla="*/ 1069203 h 2380521"/>
              <a:gd name="connsiteX1150" fmla="*/ 6795237 w 8023328"/>
              <a:gd name="connsiteY1150" fmla="*/ 1069203 h 2380521"/>
              <a:gd name="connsiteX1151" fmla="*/ 6809093 w 8023328"/>
              <a:gd name="connsiteY1151" fmla="*/ 1081600 h 2380521"/>
              <a:gd name="connsiteX1152" fmla="*/ 6796696 w 8023328"/>
              <a:gd name="connsiteY1152" fmla="*/ 1095457 h 2380521"/>
              <a:gd name="connsiteX1153" fmla="*/ 6782840 w 8023328"/>
              <a:gd name="connsiteY1153" fmla="*/ 1081600 h 2380521"/>
              <a:gd name="connsiteX1154" fmla="*/ 6795237 w 8023328"/>
              <a:gd name="connsiteY1154" fmla="*/ 1069203 h 2380521"/>
              <a:gd name="connsiteX1155" fmla="*/ 6724405 w 8023328"/>
              <a:gd name="connsiteY1155" fmla="*/ 1069203 h 2380521"/>
              <a:gd name="connsiteX1156" fmla="*/ 6738261 w 8023328"/>
              <a:gd name="connsiteY1156" fmla="*/ 1081600 h 2380521"/>
              <a:gd name="connsiteX1157" fmla="*/ 6724405 w 8023328"/>
              <a:gd name="connsiteY1157" fmla="*/ 1095457 h 2380521"/>
              <a:gd name="connsiteX1158" fmla="*/ 6712008 w 8023328"/>
              <a:gd name="connsiteY1158" fmla="*/ 1081600 h 2380521"/>
              <a:gd name="connsiteX1159" fmla="*/ 6724405 w 8023328"/>
              <a:gd name="connsiteY1159" fmla="*/ 1069203 h 2380521"/>
              <a:gd name="connsiteX1160" fmla="*/ 6653576 w 8023328"/>
              <a:gd name="connsiteY1160" fmla="*/ 1069203 h 2380521"/>
              <a:gd name="connsiteX1161" fmla="*/ 6667432 w 8023328"/>
              <a:gd name="connsiteY1161" fmla="*/ 1081600 h 2380521"/>
              <a:gd name="connsiteX1162" fmla="*/ 6653576 w 8023328"/>
              <a:gd name="connsiteY1162" fmla="*/ 1095457 h 2380521"/>
              <a:gd name="connsiteX1163" fmla="*/ 6641179 w 8023328"/>
              <a:gd name="connsiteY1163" fmla="*/ 1081600 h 2380521"/>
              <a:gd name="connsiteX1164" fmla="*/ 6653576 w 8023328"/>
              <a:gd name="connsiteY1164" fmla="*/ 1069203 h 2380521"/>
              <a:gd name="connsiteX1165" fmla="*/ 6581764 w 8023328"/>
              <a:gd name="connsiteY1165" fmla="*/ 1069203 h 2380521"/>
              <a:gd name="connsiteX1166" fmla="*/ 6596552 w 8023328"/>
              <a:gd name="connsiteY1166" fmla="*/ 1081600 h 2380521"/>
              <a:gd name="connsiteX1167" fmla="*/ 6581764 w 8023328"/>
              <a:gd name="connsiteY1167" fmla="*/ 1095457 h 2380521"/>
              <a:gd name="connsiteX1168" fmla="*/ 6566976 w 8023328"/>
              <a:gd name="connsiteY1168" fmla="*/ 1081600 h 2380521"/>
              <a:gd name="connsiteX1169" fmla="*/ 6581764 w 8023328"/>
              <a:gd name="connsiteY1169" fmla="*/ 1069203 h 2380521"/>
              <a:gd name="connsiteX1170" fmla="*/ 6510933 w 8023328"/>
              <a:gd name="connsiteY1170" fmla="*/ 1069203 h 2380521"/>
              <a:gd name="connsiteX1171" fmla="*/ 6525722 w 8023328"/>
              <a:gd name="connsiteY1171" fmla="*/ 1081600 h 2380521"/>
              <a:gd name="connsiteX1172" fmla="*/ 6510933 w 8023328"/>
              <a:gd name="connsiteY1172" fmla="*/ 1095457 h 2380521"/>
              <a:gd name="connsiteX1173" fmla="*/ 6496144 w 8023328"/>
              <a:gd name="connsiteY1173" fmla="*/ 1081600 h 2380521"/>
              <a:gd name="connsiteX1174" fmla="*/ 6510933 w 8023328"/>
              <a:gd name="connsiteY1174" fmla="*/ 1069203 h 2380521"/>
              <a:gd name="connsiteX1175" fmla="*/ 6440492 w 8023328"/>
              <a:gd name="connsiteY1175" fmla="*/ 1069203 h 2380521"/>
              <a:gd name="connsiteX1176" fmla="*/ 6454911 w 8023328"/>
              <a:gd name="connsiteY1176" fmla="*/ 1081600 h 2380521"/>
              <a:gd name="connsiteX1177" fmla="*/ 6440492 w 8023328"/>
              <a:gd name="connsiteY1177" fmla="*/ 1095457 h 2380521"/>
              <a:gd name="connsiteX1178" fmla="*/ 6425315 w 8023328"/>
              <a:gd name="connsiteY1178" fmla="*/ 1081600 h 2380521"/>
              <a:gd name="connsiteX1179" fmla="*/ 6440492 w 8023328"/>
              <a:gd name="connsiteY1179" fmla="*/ 1069203 h 2380521"/>
              <a:gd name="connsiteX1180" fmla="*/ 6368340 w 8023328"/>
              <a:gd name="connsiteY1180" fmla="*/ 1069203 h 2380521"/>
              <a:gd name="connsiteX1181" fmla="*/ 6380737 w 8023328"/>
              <a:gd name="connsiteY1181" fmla="*/ 1081600 h 2380521"/>
              <a:gd name="connsiteX1182" fmla="*/ 6368340 w 8023328"/>
              <a:gd name="connsiteY1182" fmla="*/ 1095457 h 2380521"/>
              <a:gd name="connsiteX1183" fmla="*/ 6354484 w 8023328"/>
              <a:gd name="connsiteY1183" fmla="*/ 1081600 h 2380521"/>
              <a:gd name="connsiteX1184" fmla="*/ 6368340 w 8023328"/>
              <a:gd name="connsiteY1184" fmla="*/ 1069203 h 2380521"/>
              <a:gd name="connsiteX1185" fmla="*/ 6297511 w 8023328"/>
              <a:gd name="connsiteY1185" fmla="*/ 1069203 h 2380521"/>
              <a:gd name="connsiteX1186" fmla="*/ 6309908 w 8023328"/>
              <a:gd name="connsiteY1186" fmla="*/ 1081600 h 2380521"/>
              <a:gd name="connsiteX1187" fmla="*/ 6297511 w 8023328"/>
              <a:gd name="connsiteY1187" fmla="*/ 1095457 h 2380521"/>
              <a:gd name="connsiteX1188" fmla="*/ 6283655 w 8023328"/>
              <a:gd name="connsiteY1188" fmla="*/ 1081600 h 2380521"/>
              <a:gd name="connsiteX1189" fmla="*/ 6297511 w 8023328"/>
              <a:gd name="connsiteY1189" fmla="*/ 1069203 h 2380521"/>
              <a:gd name="connsiteX1190" fmla="*/ 6226679 w 8023328"/>
              <a:gd name="connsiteY1190" fmla="*/ 1069203 h 2380521"/>
              <a:gd name="connsiteX1191" fmla="*/ 6239076 w 8023328"/>
              <a:gd name="connsiteY1191" fmla="*/ 1081600 h 2380521"/>
              <a:gd name="connsiteX1192" fmla="*/ 6226679 w 8023328"/>
              <a:gd name="connsiteY1192" fmla="*/ 1095457 h 2380521"/>
              <a:gd name="connsiteX1193" fmla="*/ 6212823 w 8023328"/>
              <a:gd name="connsiteY1193" fmla="*/ 1083059 h 2380521"/>
              <a:gd name="connsiteX1194" fmla="*/ 6226679 w 8023328"/>
              <a:gd name="connsiteY1194" fmla="*/ 1069203 h 2380521"/>
              <a:gd name="connsiteX1195" fmla="*/ 6154391 w 8023328"/>
              <a:gd name="connsiteY1195" fmla="*/ 1069203 h 2380521"/>
              <a:gd name="connsiteX1196" fmla="*/ 6168247 w 8023328"/>
              <a:gd name="connsiteY1196" fmla="*/ 1083059 h 2380521"/>
              <a:gd name="connsiteX1197" fmla="*/ 6154391 w 8023328"/>
              <a:gd name="connsiteY1197" fmla="*/ 1095457 h 2380521"/>
              <a:gd name="connsiteX1198" fmla="*/ 6141994 w 8023328"/>
              <a:gd name="connsiteY1198" fmla="*/ 1083059 h 2380521"/>
              <a:gd name="connsiteX1199" fmla="*/ 6154391 w 8023328"/>
              <a:gd name="connsiteY1199" fmla="*/ 1069203 h 2380521"/>
              <a:gd name="connsiteX1200" fmla="*/ 6083559 w 8023328"/>
              <a:gd name="connsiteY1200" fmla="*/ 1069203 h 2380521"/>
              <a:gd name="connsiteX1201" fmla="*/ 6097415 w 8023328"/>
              <a:gd name="connsiteY1201" fmla="*/ 1083059 h 2380521"/>
              <a:gd name="connsiteX1202" fmla="*/ 6083559 w 8023328"/>
              <a:gd name="connsiteY1202" fmla="*/ 1095457 h 2380521"/>
              <a:gd name="connsiteX1203" fmla="*/ 6071162 w 8023328"/>
              <a:gd name="connsiteY1203" fmla="*/ 1083059 h 2380521"/>
              <a:gd name="connsiteX1204" fmla="*/ 6083559 w 8023328"/>
              <a:gd name="connsiteY1204" fmla="*/ 1069203 h 2380521"/>
              <a:gd name="connsiteX1205" fmla="*/ 6009356 w 8023328"/>
              <a:gd name="connsiteY1205" fmla="*/ 1069203 h 2380521"/>
              <a:gd name="connsiteX1206" fmla="*/ 6023212 w 8023328"/>
              <a:gd name="connsiteY1206" fmla="*/ 1083059 h 2380521"/>
              <a:gd name="connsiteX1207" fmla="*/ 6009356 w 8023328"/>
              <a:gd name="connsiteY1207" fmla="*/ 1095457 h 2380521"/>
              <a:gd name="connsiteX1208" fmla="*/ 5996959 w 8023328"/>
              <a:gd name="connsiteY1208" fmla="*/ 1083059 h 2380521"/>
              <a:gd name="connsiteX1209" fmla="*/ 6009356 w 8023328"/>
              <a:gd name="connsiteY1209" fmla="*/ 1069203 h 2380521"/>
              <a:gd name="connsiteX1210" fmla="*/ 5940548 w 8023328"/>
              <a:gd name="connsiteY1210" fmla="*/ 1069203 h 2380521"/>
              <a:gd name="connsiteX1211" fmla="*/ 5955726 w 8023328"/>
              <a:gd name="connsiteY1211" fmla="*/ 1083059 h 2380521"/>
              <a:gd name="connsiteX1212" fmla="*/ 5940548 w 8023328"/>
              <a:gd name="connsiteY1212" fmla="*/ 1095457 h 2380521"/>
              <a:gd name="connsiteX1213" fmla="*/ 5926130 w 8023328"/>
              <a:gd name="connsiteY1213" fmla="*/ 1083059 h 2380521"/>
              <a:gd name="connsiteX1214" fmla="*/ 5940548 w 8023328"/>
              <a:gd name="connsiteY1214" fmla="*/ 1069203 h 2380521"/>
              <a:gd name="connsiteX1215" fmla="*/ 5870088 w 8023328"/>
              <a:gd name="connsiteY1215" fmla="*/ 1069203 h 2380521"/>
              <a:gd name="connsiteX1216" fmla="*/ 5884877 w 8023328"/>
              <a:gd name="connsiteY1216" fmla="*/ 1083059 h 2380521"/>
              <a:gd name="connsiteX1217" fmla="*/ 5870088 w 8023328"/>
              <a:gd name="connsiteY1217" fmla="*/ 1095457 h 2380521"/>
              <a:gd name="connsiteX1218" fmla="*/ 5855299 w 8023328"/>
              <a:gd name="connsiteY1218" fmla="*/ 1083059 h 2380521"/>
              <a:gd name="connsiteX1219" fmla="*/ 5870088 w 8023328"/>
              <a:gd name="connsiteY1219" fmla="*/ 1069203 h 2380521"/>
              <a:gd name="connsiteX1220" fmla="*/ 5799257 w 8023328"/>
              <a:gd name="connsiteY1220" fmla="*/ 1069203 h 2380521"/>
              <a:gd name="connsiteX1221" fmla="*/ 5814045 w 8023328"/>
              <a:gd name="connsiteY1221" fmla="*/ 1083059 h 2380521"/>
              <a:gd name="connsiteX1222" fmla="*/ 5799257 w 8023328"/>
              <a:gd name="connsiteY1222" fmla="*/ 1095457 h 2380521"/>
              <a:gd name="connsiteX1223" fmla="*/ 5784469 w 8023328"/>
              <a:gd name="connsiteY1223" fmla="*/ 1083059 h 2380521"/>
              <a:gd name="connsiteX1224" fmla="*/ 5799257 w 8023328"/>
              <a:gd name="connsiteY1224" fmla="*/ 1069203 h 2380521"/>
              <a:gd name="connsiteX1225" fmla="*/ 5724122 w 8023328"/>
              <a:gd name="connsiteY1225" fmla="*/ 1069203 h 2380521"/>
              <a:gd name="connsiteX1226" fmla="*/ 5736519 w 8023328"/>
              <a:gd name="connsiteY1226" fmla="*/ 1083059 h 2380521"/>
              <a:gd name="connsiteX1227" fmla="*/ 5724122 w 8023328"/>
              <a:gd name="connsiteY1227" fmla="*/ 1095457 h 2380521"/>
              <a:gd name="connsiteX1228" fmla="*/ 5710266 w 8023328"/>
              <a:gd name="connsiteY1228" fmla="*/ 1083059 h 2380521"/>
              <a:gd name="connsiteX1229" fmla="*/ 5724122 w 8023328"/>
              <a:gd name="connsiteY1229" fmla="*/ 1069203 h 2380521"/>
              <a:gd name="connsiteX1230" fmla="*/ 5653291 w 8023328"/>
              <a:gd name="connsiteY1230" fmla="*/ 1069203 h 2380521"/>
              <a:gd name="connsiteX1231" fmla="*/ 5665688 w 8023328"/>
              <a:gd name="connsiteY1231" fmla="*/ 1083059 h 2380521"/>
              <a:gd name="connsiteX1232" fmla="*/ 5653291 w 8023328"/>
              <a:gd name="connsiteY1232" fmla="*/ 1095457 h 2380521"/>
              <a:gd name="connsiteX1233" fmla="*/ 5639435 w 8023328"/>
              <a:gd name="connsiteY1233" fmla="*/ 1083059 h 2380521"/>
              <a:gd name="connsiteX1234" fmla="*/ 5653291 w 8023328"/>
              <a:gd name="connsiteY1234" fmla="*/ 1069203 h 2380521"/>
              <a:gd name="connsiteX1235" fmla="*/ 5581002 w 8023328"/>
              <a:gd name="connsiteY1235" fmla="*/ 1069203 h 2380521"/>
              <a:gd name="connsiteX1236" fmla="*/ 5594858 w 8023328"/>
              <a:gd name="connsiteY1236" fmla="*/ 1083059 h 2380521"/>
              <a:gd name="connsiteX1237" fmla="*/ 5581002 w 8023328"/>
              <a:gd name="connsiteY1237" fmla="*/ 1095457 h 2380521"/>
              <a:gd name="connsiteX1238" fmla="*/ 5568605 w 8023328"/>
              <a:gd name="connsiteY1238" fmla="*/ 1083059 h 2380521"/>
              <a:gd name="connsiteX1239" fmla="*/ 5581002 w 8023328"/>
              <a:gd name="connsiteY1239" fmla="*/ 1069203 h 2380521"/>
              <a:gd name="connsiteX1240" fmla="*/ 5510171 w 8023328"/>
              <a:gd name="connsiteY1240" fmla="*/ 1069203 h 2380521"/>
              <a:gd name="connsiteX1241" fmla="*/ 5524027 w 8023328"/>
              <a:gd name="connsiteY1241" fmla="*/ 1083059 h 2380521"/>
              <a:gd name="connsiteX1242" fmla="*/ 5510171 w 8023328"/>
              <a:gd name="connsiteY1242" fmla="*/ 1095457 h 2380521"/>
              <a:gd name="connsiteX1243" fmla="*/ 5497774 w 8023328"/>
              <a:gd name="connsiteY1243" fmla="*/ 1083059 h 2380521"/>
              <a:gd name="connsiteX1244" fmla="*/ 5510171 w 8023328"/>
              <a:gd name="connsiteY1244" fmla="*/ 1069203 h 2380521"/>
              <a:gd name="connsiteX1245" fmla="*/ 5438937 w 8023328"/>
              <a:gd name="connsiteY1245" fmla="*/ 1069203 h 2380521"/>
              <a:gd name="connsiteX1246" fmla="*/ 5453178 w 8023328"/>
              <a:gd name="connsiteY1246" fmla="*/ 1083059 h 2380521"/>
              <a:gd name="connsiteX1247" fmla="*/ 5438937 w 8023328"/>
              <a:gd name="connsiteY1247" fmla="*/ 1095457 h 2380521"/>
              <a:gd name="connsiteX1248" fmla="*/ 5426945 w 8023328"/>
              <a:gd name="connsiteY1248" fmla="*/ 1083059 h 2380521"/>
              <a:gd name="connsiteX1249" fmla="*/ 5438937 w 8023328"/>
              <a:gd name="connsiteY1249" fmla="*/ 1069203 h 2380521"/>
              <a:gd name="connsiteX1250" fmla="*/ 5367530 w 8023328"/>
              <a:gd name="connsiteY1250" fmla="*/ 1069203 h 2380521"/>
              <a:gd name="connsiteX1251" fmla="*/ 5382318 w 8023328"/>
              <a:gd name="connsiteY1251" fmla="*/ 1083059 h 2380521"/>
              <a:gd name="connsiteX1252" fmla="*/ 5367530 w 8023328"/>
              <a:gd name="connsiteY1252" fmla="*/ 1095457 h 2380521"/>
              <a:gd name="connsiteX1253" fmla="*/ 5352742 w 8023328"/>
              <a:gd name="connsiteY1253" fmla="*/ 1083059 h 2380521"/>
              <a:gd name="connsiteX1254" fmla="*/ 5367530 w 8023328"/>
              <a:gd name="connsiteY1254" fmla="*/ 1069203 h 2380521"/>
              <a:gd name="connsiteX1255" fmla="*/ 5296699 w 8023328"/>
              <a:gd name="connsiteY1255" fmla="*/ 1069203 h 2380521"/>
              <a:gd name="connsiteX1256" fmla="*/ 5311488 w 8023328"/>
              <a:gd name="connsiteY1256" fmla="*/ 1083059 h 2380521"/>
              <a:gd name="connsiteX1257" fmla="*/ 5296699 w 8023328"/>
              <a:gd name="connsiteY1257" fmla="*/ 1095457 h 2380521"/>
              <a:gd name="connsiteX1258" fmla="*/ 5281910 w 8023328"/>
              <a:gd name="connsiteY1258" fmla="*/ 1083059 h 2380521"/>
              <a:gd name="connsiteX1259" fmla="*/ 5296699 w 8023328"/>
              <a:gd name="connsiteY1259" fmla="*/ 1069203 h 2380521"/>
              <a:gd name="connsiteX1260" fmla="*/ 5225869 w 8023328"/>
              <a:gd name="connsiteY1260" fmla="*/ 1069203 h 2380521"/>
              <a:gd name="connsiteX1261" fmla="*/ 5240657 w 8023328"/>
              <a:gd name="connsiteY1261" fmla="*/ 1083059 h 2380521"/>
              <a:gd name="connsiteX1262" fmla="*/ 5225869 w 8023328"/>
              <a:gd name="connsiteY1262" fmla="*/ 1095457 h 2380521"/>
              <a:gd name="connsiteX1263" fmla="*/ 5211081 w 8023328"/>
              <a:gd name="connsiteY1263" fmla="*/ 1083059 h 2380521"/>
              <a:gd name="connsiteX1264" fmla="*/ 5225869 w 8023328"/>
              <a:gd name="connsiteY1264" fmla="*/ 1069203 h 2380521"/>
              <a:gd name="connsiteX1265" fmla="*/ 5154105 w 8023328"/>
              <a:gd name="connsiteY1265" fmla="*/ 1069203 h 2380521"/>
              <a:gd name="connsiteX1266" fmla="*/ 5166502 w 8023328"/>
              <a:gd name="connsiteY1266" fmla="*/ 1083059 h 2380521"/>
              <a:gd name="connsiteX1267" fmla="*/ 5154105 w 8023328"/>
              <a:gd name="connsiteY1267" fmla="*/ 1095457 h 2380521"/>
              <a:gd name="connsiteX1268" fmla="*/ 5140249 w 8023328"/>
              <a:gd name="connsiteY1268" fmla="*/ 1083059 h 2380521"/>
              <a:gd name="connsiteX1269" fmla="*/ 5154105 w 8023328"/>
              <a:gd name="connsiteY1269" fmla="*/ 1069203 h 2380521"/>
              <a:gd name="connsiteX1270" fmla="*/ 5083276 w 8023328"/>
              <a:gd name="connsiteY1270" fmla="*/ 1069203 h 2380521"/>
              <a:gd name="connsiteX1271" fmla="*/ 5095673 w 8023328"/>
              <a:gd name="connsiteY1271" fmla="*/ 1083059 h 2380521"/>
              <a:gd name="connsiteX1272" fmla="*/ 5083276 w 8023328"/>
              <a:gd name="connsiteY1272" fmla="*/ 1095457 h 2380521"/>
              <a:gd name="connsiteX1273" fmla="*/ 5069420 w 8023328"/>
              <a:gd name="connsiteY1273" fmla="*/ 1083059 h 2380521"/>
              <a:gd name="connsiteX1274" fmla="*/ 5083276 w 8023328"/>
              <a:gd name="connsiteY1274" fmla="*/ 1069203 h 2380521"/>
              <a:gd name="connsiteX1275" fmla="*/ 5012445 w 8023328"/>
              <a:gd name="connsiteY1275" fmla="*/ 1069203 h 2380521"/>
              <a:gd name="connsiteX1276" fmla="*/ 5024842 w 8023328"/>
              <a:gd name="connsiteY1276" fmla="*/ 1083059 h 2380521"/>
              <a:gd name="connsiteX1277" fmla="*/ 5012445 w 8023328"/>
              <a:gd name="connsiteY1277" fmla="*/ 1095457 h 2380521"/>
              <a:gd name="connsiteX1278" fmla="*/ 4998589 w 8023328"/>
              <a:gd name="connsiteY1278" fmla="*/ 1083059 h 2380521"/>
              <a:gd name="connsiteX1279" fmla="*/ 5012445 w 8023328"/>
              <a:gd name="connsiteY1279" fmla="*/ 1069203 h 2380521"/>
              <a:gd name="connsiteX1280" fmla="*/ 4940157 w 8023328"/>
              <a:gd name="connsiteY1280" fmla="*/ 1069203 h 2380521"/>
              <a:gd name="connsiteX1281" fmla="*/ 4954013 w 8023328"/>
              <a:gd name="connsiteY1281" fmla="*/ 1083059 h 2380521"/>
              <a:gd name="connsiteX1282" fmla="*/ 4940157 w 8023328"/>
              <a:gd name="connsiteY1282" fmla="*/ 1095457 h 2380521"/>
              <a:gd name="connsiteX1283" fmla="*/ 4927760 w 8023328"/>
              <a:gd name="connsiteY1283" fmla="*/ 1083059 h 2380521"/>
              <a:gd name="connsiteX1284" fmla="*/ 4940157 w 8023328"/>
              <a:gd name="connsiteY1284" fmla="*/ 1069203 h 2380521"/>
              <a:gd name="connsiteX1285" fmla="*/ 4865953 w 8023328"/>
              <a:gd name="connsiteY1285" fmla="*/ 1069203 h 2380521"/>
              <a:gd name="connsiteX1286" fmla="*/ 4879809 w 8023328"/>
              <a:gd name="connsiteY1286" fmla="*/ 1083059 h 2380521"/>
              <a:gd name="connsiteX1287" fmla="*/ 4865953 w 8023328"/>
              <a:gd name="connsiteY1287" fmla="*/ 1095457 h 2380521"/>
              <a:gd name="connsiteX1288" fmla="*/ 4853556 w 8023328"/>
              <a:gd name="connsiteY1288" fmla="*/ 1083059 h 2380521"/>
              <a:gd name="connsiteX1289" fmla="*/ 4865953 w 8023328"/>
              <a:gd name="connsiteY1289" fmla="*/ 1069203 h 2380521"/>
              <a:gd name="connsiteX1290" fmla="*/ 4795122 w 8023328"/>
              <a:gd name="connsiteY1290" fmla="*/ 1069203 h 2380521"/>
              <a:gd name="connsiteX1291" fmla="*/ 4808978 w 8023328"/>
              <a:gd name="connsiteY1291" fmla="*/ 1083059 h 2380521"/>
              <a:gd name="connsiteX1292" fmla="*/ 4795122 w 8023328"/>
              <a:gd name="connsiteY1292" fmla="*/ 1095457 h 2380521"/>
              <a:gd name="connsiteX1293" fmla="*/ 4782725 w 8023328"/>
              <a:gd name="connsiteY1293" fmla="*/ 1083059 h 2380521"/>
              <a:gd name="connsiteX1294" fmla="*/ 4795122 w 8023328"/>
              <a:gd name="connsiteY1294" fmla="*/ 1069203 h 2380521"/>
              <a:gd name="connsiteX1295" fmla="*/ 4726684 w 8023328"/>
              <a:gd name="connsiteY1295" fmla="*/ 1069203 h 2380521"/>
              <a:gd name="connsiteX1296" fmla="*/ 4741472 w 8023328"/>
              <a:gd name="connsiteY1296" fmla="*/ 1083059 h 2380521"/>
              <a:gd name="connsiteX1297" fmla="*/ 4726684 w 8023328"/>
              <a:gd name="connsiteY1297" fmla="*/ 1095457 h 2380521"/>
              <a:gd name="connsiteX1298" fmla="*/ 4711896 w 8023328"/>
              <a:gd name="connsiteY1298" fmla="*/ 1083059 h 2380521"/>
              <a:gd name="connsiteX1299" fmla="*/ 4726684 w 8023328"/>
              <a:gd name="connsiteY1299" fmla="*/ 1069203 h 2380521"/>
              <a:gd name="connsiteX1300" fmla="*/ 4655853 w 8023328"/>
              <a:gd name="connsiteY1300" fmla="*/ 1069203 h 2380521"/>
              <a:gd name="connsiteX1301" fmla="*/ 4670642 w 8023328"/>
              <a:gd name="connsiteY1301" fmla="*/ 1083059 h 2380521"/>
              <a:gd name="connsiteX1302" fmla="*/ 4655853 w 8023328"/>
              <a:gd name="connsiteY1302" fmla="*/ 1095457 h 2380521"/>
              <a:gd name="connsiteX1303" fmla="*/ 4641064 w 8023328"/>
              <a:gd name="connsiteY1303" fmla="*/ 1083059 h 2380521"/>
              <a:gd name="connsiteX1304" fmla="*/ 4655853 w 8023328"/>
              <a:gd name="connsiteY1304" fmla="*/ 1069203 h 2380521"/>
              <a:gd name="connsiteX1305" fmla="*/ 4585023 w 8023328"/>
              <a:gd name="connsiteY1305" fmla="*/ 1069203 h 2380521"/>
              <a:gd name="connsiteX1306" fmla="*/ 4599811 w 8023328"/>
              <a:gd name="connsiteY1306" fmla="*/ 1083059 h 2380521"/>
              <a:gd name="connsiteX1307" fmla="*/ 4585023 w 8023328"/>
              <a:gd name="connsiteY1307" fmla="*/ 1095457 h 2380521"/>
              <a:gd name="connsiteX1308" fmla="*/ 4570235 w 8023328"/>
              <a:gd name="connsiteY1308" fmla="*/ 1083059 h 2380521"/>
              <a:gd name="connsiteX1309" fmla="*/ 4585023 w 8023328"/>
              <a:gd name="connsiteY1309" fmla="*/ 1069203 h 2380521"/>
              <a:gd name="connsiteX1310" fmla="*/ 4513260 w 8023328"/>
              <a:gd name="connsiteY1310" fmla="*/ 1069203 h 2380521"/>
              <a:gd name="connsiteX1311" fmla="*/ 4525657 w 8023328"/>
              <a:gd name="connsiteY1311" fmla="*/ 1083991 h 2380521"/>
              <a:gd name="connsiteX1312" fmla="*/ 4513260 w 8023328"/>
              <a:gd name="connsiteY1312" fmla="*/ 1098780 h 2380521"/>
              <a:gd name="connsiteX1313" fmla="*/ 4499404 w 8023328"/>
              <a:gd name="connsiteY1313" fmla="*/ 1083991 h 2380521"/>
              <a:gd name="connsiteX1314" fmla="*/ 4513260 w 8023328"/>
              <a:gd name="connsiteY1314" fmla="*/ 1069203 h 2380521"/>
              <a:gd name="connsiteX1315" fmla="*/ 4439056 w 8023328"/>
              <a:gd name="connsiteY1315" fmla="*/ 1069203 h 2380521"/>
              <a:gd name="connsiteX1316" fmla="*/ 4451453 w 8023328"/>
              <a:gd name="connsiteY1316" fmla="*/ 1083991 h 2380521"/>
              <a:gd name="connsiteX1317" fmla="*/ 4439056 w 8023328"/>
              <a:gd name="connsiteY1317" fmla="*/ 1098780 h 2380521"/>
              <a:gd name="connsiteX1318" fmla="*/ 4425200 w 8023328"/>
              <a:gd name="connsiteY1318" fmla="*/ 1083991 h 2380521"/>
              <a:gd name="connsiteX1319" fmla="*/ 4439056 w 8023328"/>
              <a:gd name="connsiteY1319" fmla="*/ 1069203 h 2380521"/>
              <a:gd name="connsiteX1320" fmla="*/ 4366768 w 8023328"/>
              <a:gd name="connsiteY1320" fmla="*/ 1069203 h 2380521"/>
              <a:gd name="connsiteX1321" fmla="*/ 4380624 w 8023328"/>
              <a:gd name="connsiteY1321" fmla="*/ 1083991 h 2380521"/>
              <a:gd name="connsiteX1322" fmla="*/ 4366768 w 8023328"/>
              <a:gd name="connsiteY1322" fmla="*/ 1098780 h 2380521"/>
              <a:gd name="connsiteX1323" fmla="*/ 4354371 w 8023328"/>
              <a:gd name="connsiteY1323" fmla="*/ 1083991 h 2380521"/>
              <a:gd name="connsiteX1324" fmla="*/ 4366768 w 8023328"/>
              <a:gd name="connsiteY1324" fmla="*/ 1069203 h 2380521"/>
              <a:gd name="connsiteX1325" fmla="*/ 4295937 w 8023328"/>
              <a:gd name="connsiteY1325" fmla="*/ 1069203 h 2380521"/>
              <a:gd name="connsiteX1326" fmla="*/ 4309793 w 8023328"/>
              <a:gd name="connsiteY1326" fmla="*/ 1083991 h 2380521"/>
              <a:gd name="connsiteX1327" fmla="*/ 4295937 w 8023328"/>
              <a:gd name="connsiteY1327" fmla="*/ 1098780 h 2380521"/>
              <a:gd name="connsiteX1328" fmla="*/ 4283540 w 8023328"/>
              <a:gd name="connsiteY1328" fmla="*/ 1083991 h 2380521"/>
              <a:gd name="connsiteX1329" fmla="*/ 4295937 w 8023328"/>
              <a:gd name="connsiteY1329" fmla="*/ 1069203 h 2380521"/>
              <a:gd name="connsiteX1330" fmla="*/ 4225107 w 8023328"/>
              <a:gd name="connsiteY1330" fmla="*/ 1069203 h 2380521"/>
              <a:gd name="connsiteX1331" fmla="*/ 4238963 w 8023328"/>
              <a:gd name="connsiteY1331" fmla="*/ 1083991 h 2380521"/>
              <a:gd name="connsiteX1332" fmla="*/ 4225107 w 8023328"/>
              <a:gd name="connsiteY1332" fmla="*/ 1098780 h 2380521"/>
              <a:gd name="connsiteX1333" fmla="*/ 4212710 w 8023328"/>
              <a:gd name="connsiteY1333" fmla="*/ 1083991 h 2380521"/>
              <a:gd name="connsiteX1334" fmla="*/ 4225107 w 8023328"/>
              <a:gd name="connsiteY1334" fmla="*/ 1069203 h 2380521"/>
              <a:gd name="connsiteX1335" fmla="*/ 4153295 w 8023328"/>
              <a:gd name="connsiteY1335" fmla="*/ 1069203 h 2380521"/>
              <a:gd name="connsiteX1336" fmla="*/ 4168083 w 8023328"/>
              <a:gd name="connsiteY1336" fmla="*/ 1083991 h 2380521"/>
              <a:gd name="connsiteX1337" fmla="*/ 4153295 w 8023328"/>
              <a:gd name="connsiteY1337" fmla="*/ 1098780 h 2380521"/>
              <a:gd name="connsiteX1338" fmla="*/ 4138507 w 8023328"/>
              <a:gd name="connsiteY1338" fmla="*/ 1083991 h 2380521"/>
              <a:gd name="connsiteX1339" fmla="*/ 4153295 w 8023328"/>
              <a:gd name="connsiteY1339" fmla="*/ 1069203 h 2380521"/>
              <a:gd name="connsiteX1340" fmla="*/ 4082465 w 8023328"/>
              <a:gd name="connsiteY1340" fmla="*/ 1069203 h 2380521"/>
              <a:gd name="connsiteX1341" fmla="*/ 4097254 w 8023328"/>
              <a:gd name="connsiteY1341" fmla="*/ 1083991 h 2380521"/>
              <a:gd name="connsiteX1342" fmla="*/ 4082465 w 8023328"/>
              <a:gd name="connsiteY1342" fmla="*/ 1098780 h 2380521"/>
              <a:gd name="connsiteX1343" fmla="*/ 4067676 w 8023328"/>
              <a:gd name="connsiteY1343" fmla="*/ 1083991 h 2380521"/>
              <a:gd name="connsiteX1344" fmla="*/ 4082465 w 8023328"/>
              <a:gd name="connsiteY1344" fmla="*/ 1069203 h 2380521"/>
              <a:gd name="connsiteX1345" fmla="*/ 4011635 w 8023328"/>
              <a:gd name="connsiteY1345" fmla="*/ 1069203 h 2380521"/>
              <a:gd name="connsiteX1346" fmla="*/ 4026423 w 8023328"/>
              <a:gd name="connsiteY1346" fmla="*/ 1083991 h 2380521"/>
              <a:gd name="connsiteX1347" fmla="*/ 4011635 w 8023328"/>
              <a:gd name="connsiteY1347" fmla="*/ 1098780 h 2380521"/>
              <a:gd name="connsiteX1348" fmla="*/ 3996847 w 8023328"/>
              <a:gd name="connsiteY1348" fmla="*/ 1083991 h 2380521"/>
              <a:gd name="connsiteX1349" fmla="*/ 4011635 w 8023328"/>
              <a:gd name="connsiteY1349" fmla="*/ 1069203 h 2380521"/>
              <a:gd name="connsiteX1350" fmla="*/ 3939871 w 8023328"/>
              <a:gd name="connsiteY1350" fmla="*/ 1069203 h 2380521"/>
              <a:gd name="connsiteX1351" fmla="*/ 3952268 w 8023328"/>
              <a:gd name="connsiteY1351" fmla="*/ 1083991 h 2380521"/>
              <a:gd name="connsiteX1352" fmla="*/ 3939871 w 8023328"/>
              <a:gd name="connsiteY1352" fmla="*/ 1098780 h 2380521"/>
              <a:gd name="connsiteX1353" fmla="*/ 3926015 w 8023328"/>
              <a:gd name="connsiteY1353" fmla="*/ 1083991 h 2380521"/>
              <a:gd name="connsiteX1354" fmla="*/ 3939871 w 8023328"/>
              <a:gd name="connsiteY1354" fmla="*/ 1069203 h 2380521"/>
              <a:gd name="connsiteX1355" fmla="*/ 582439 w 8023328"/>
              <a:gd name="connsiteY1355" fmla="*/ 1069203 h 2380521"/>
              <a:gd name="connsiteX1356" fmla="*/ 596295 w 8023328"/>
              <a:gd name="connsiteY1356" fmla="*/ 1083059 h 2380521"/>
              <a:gd name="connsiteX1357" fmla="*/ 582439 w 8023328"/>
              <a:gd name="connsiteY1357" fmla="*/ 1095457 h 2380521"/>
              <a:gd name="connsiteX1358" fmla="*/ 570041 w 8023328"/>
              <a:gd name="connsiteY1358" fmla="*/ 1083059 h 2380521"/>
              <a:gd name="connsiteX1359" fmla="*/ 582439 w 8023328"/>
              <a:gd name="connsiteY1359" fmla="*/ 1069203 h 2380521"/>
              <a:gd name="connsiteX1360" fmla="*/ 513628 w 8023328"/>
              <a:gd name="connsiteY1360" fmla="*/ 1069203 h 2380521"/>
              <a:gd name="connsiteX1361" fmla="*/ 528807 w 8023328"/>
              <a:gd name="connsiteY1361" fmla="*/ 1083059 h 2380521"/>
              <a:gd name="connsiteX1362" fmla="*/ 513628 w 8023328"/>
              <a:gd name="connsiteY1362" fmla="*/ 1095457 h 2380521"/>
              <a:gd name="connsiteX1363" fmla="*/ 499209 w 8023328"/>
              <a:gd name="connsiteY1363" fmla="*/ 1083059 h 2380521"/>
              <a:gd name="connsiteX1364" fmla="*/ 513628 w 8023328"/>
              <a:gd name="connsiteY1364" fmla="*/ 1069203 h 2380521"/>
              <a:gd name="connsiteX1365" fmla="*/ 439795 w 8023328"/>
              <a:gd name="connsiteY1365" fmla="*/ 1069203 h 2380521"/>
              <a:gd name="connsiteX1366" fmla="*/ 454585 w 8023328"/>
              <a:gd name="connsiteY1366" fmla="*/ 1083059 h 2380521"/>
              <a:gd name="connsiteX1367" fmla="*/ 439795 w 8023328"/>
              <a:gd name="connsiteY1367" fmla="*/ 1095457 h 2380521"/>
              <a:gd name="connsiteX1368" fmla="*/ 425007 w 8023328"/>
              <a:gd name="connsiteY1368" fmla="*/ 1083059 h 2380521"/>
              <a:gd name="connsiteX1369" fmla="*/ 439795 w 8023328"/>
              <a:gd name="connsiteY1369" fmla="*/ 1069203 h 2380521"/>
              <a:gd name="connsiteX1370" fmla="*/ 368965 w 8023328"/>
              <a:gd name="connsiteY1370" fmla="*/ 1069203 h 2380521"/>
              <a:gd name="connsiteX1371" fmla="*/ 383754 w 8023328"/>
              <a:gd name="connsiteY1371" fmla="*/ 1083059 h 2380521"/>
              <a:gd name="connsiteX1372" fmla="*/ 368965 w 8023328"/>
              <a:gd name="connsiteY1372" fmla="*/ 1095457 h 2380521"/>
              <a:gd name="connsiteX1373" fmla="*/ 354177 w 8023328"/>
              <a:gd name="connsiteY1373" fmla="*/ 1083059 h 2380521"/>
              <a:gd name="connsiteX1374" fmla="*/ 368965 w 8023328"/>
              <a:gd name="connsiteY1374" fmla="*/ 1069203 h 2380521"/>
              <a:gd name="connsiteX1375" fmla="*/ 297201 w 8023328"/>
              <a:gd name="connsiteY1375" fmla="*/ 1069203 h 2380521"/>
              <a:gd name="connsiteX1376" fmla="*/ 309599 w 8023328"/>
              <a:gd name="connsiteY1376" fmla="*/ 1083059 h 2380521"/>
              <a:gd name="connsiteX1377" fmla="*/ 297201 w 8023328"/>
              <a:gd name="connsiteY1377" fmla="*/ 1095457 h 2380521"/>
              <a:gd name="connsiteX1378" fmla="*/ 283346 w 8023328"/>
              <a:gd name="connsiteY1378" fmla="*/ 1083059 h 2380521"/>
              <a:gd name="connsiteX1379" fmla="*/ 297201 w 8023328"/>
              <a:gd name="connsiteY1379" fmla="*/ 1069203 h 2380521"/>
              <a:gd name="connsiteX1380" fmla="*/ 226372 w 8023328"/>
              <a:gd name="connsiteY1380" fmla="*/ 1069203 h 2380521"/>
              <a:gd name="connsiteX1381" fmla="*/ 238771 w 8023328"/>
              <a:gd name="connsiteY1381" fmla="*/ 1083059 h 2380521"/>
              <a:gd name="connsiteX1382" fmla="*/ 226372 w 8023328"/>
              <a:gd name="connsiteY1382" fmla="*/ 1095457 h 2380521"/>
              <a:gd name="connsiteX1383" fmla="*/ 212516 w 8023328"/>
              <a:gd name="connsiteY1383" fmla="*/ 1083059 h 2380521"/>
              <a:gd name="connsiteX1384" fmla="*/ 226372 w 8023328"/>
              <a:gd name="connsiteY1384" fmla="*/ 1069203 h 2380521"/>
              <a:gd name="connsiteX1385" fmla="*/ 154079 w 8023328"/>
              <a:gd name="connsiteY1385" fmla="*/ 1069203 h 2380521"/>
              <a:gd name="connsiteX1386" fmla="*/ 167935 w 8023328"/>
              <a:gd name="connsiteY1386" fmla="*/ 1083059 h 2380521"/>
              <a:gd name="connsiteX1387" fmla="*/ 154079 w 8023328"/>
              <a:gd name="connsiteY1387" fmla="*/ 1095457 h 2380521"/>
              <a:gd name="connsiteX1388" fmla="*/ 141682 w 8023328"/>
              <a:gd name="connsiteY1388" fmla="*/ 1083059 h 2380521"/>
              <a:gd name="connsiteX1389" fmla="*/ 154079 w 8023328"/>
              <a:gd name="connsiteY1389" fmla="*/ 1069203 h 2380521"/>
              <a:gd name="connsiteX1390" fmla="*/ 83249 w 8023328"/>
              <a:gd name="connsiteY1390" fmla="*/ 1069203 h 2380521"/>
              <a:gd name="connsiteX1391" fmla="*/ 97105 w 8023328"/>
              <a:gd name="connsiteY1391" fmla="*/ 1083059 h 2380521"/>
              <a:gd name="connsiteX1392" fmla="*/ 83249 w 8023328"/>
              <a:gd name="connsiteY1392" fmla="*/ 1095457 h 2380521"/>
              <a:gd name="connsiteX1393" fmla="*/ 70852 w 8023328"/>
              <a:gd name="connsiteY1393" fmla="*/ 1083059 h 2380521"/>
              <a:gd name="connsiteX1394" fmla="*/ 83249 w 8023328"/>
              <a:gd name="connsiteY1394" fmla="*/ 1069203 h 2380521"/>
              <a:gd name="connsiteX1395" fmla="*/ 12014 w 8023328"/>
              <a:gd name="connsiteY1395" fmla="*/ 1069203 h 2380521"/>
              <a:gd name="connsiteX1396" fmla="*/ 26255 w 8023328"/>
              <a:gd name="connsiteY1396" fmla="*/ 1083059 h 2380521"/>
              <a:gd name="connsiteX1397" fmla="*/ 12014 w 8023328"/>
              <a:gd name="connsiteY1397" fmla="*/ 1095457 h 2380521"/>
              <a:gd name="connsiteX1398" fmla="*/ 21 w 8023328"/>
              <a:gd name="connsiteY1398" fmla="*/ 1083059 h 2380521"/>
              <a:gd name="connsiteX1399" fmla="*/ 12014 w 8023328"/>
              <a:gd name="connsiteY1399" fmla="*/ 1069203 h 2380521"/>
              <a:gd name="connsiteX1400" fmla="*/ 6724405 w 8023328"/>
              <a:gd name="connsiteY1400" fmla="*/ 998371 h 2380521"/>
              <a:gd name="connsiteX1401" fmla="*/ 6738261 w 8023328"/>
              <a:gd name="connsiteY1401" fmla="*/ 1010768 h 2380521"/>
              <a:gd name="connsiteX1402" fmla="*/ 6724405 w 8023328"/>
              <a:gd name="connsiteY1402" fmla="*/ 1024625 h 2380521"/>
              <a:gd name="connsiteX1403" fmla="*/ 6712008 w 8023328"/>
              <a:gd name="connsiteY1403" fmla="*/ 1010768 h 2380521"/>
              <a:gd name="connsiteX1404" fmla="*/ 6724405 w 8023328"/>
              <a:gd name="connsiteY1404" fmla="*/ 998371 h 2380521"/>
              <a:gd name="connsiteX1405" fmla="*/ 6653576 w 8023328"/>
              <a:gd name="connsiteY1405" fmla="*/ 998371 h 2380521"/>
              <a:gd name="connsiteX1406" fmla="*/ 6667432 w 8023328"/>
              <a:gd name="connsiteY1406" fmla="*/ 1010768 h 2380521"/>
              <a:gd name="connsiteX1407" fmla="*/ 6653576 w 8023328"/>
              <a:gd name="connsiteY1407" fmla="*/ 1024625 h 2380521"/>
              <a:gd name="connsiteX1408" fmla="*/ 6641179 w 8023328"/>
              <a:gd name="connsiteY1408" fmla="*/ 1010768 h 2380521"/>
              <a:gd name="connsiteX1409" fmla="*/ 6653576 w 8023328"/>
              <a:gd name="connsiteY1409" fmla="*/ 998371 h 2380521"/>
              <a:gd name="connsiteX1410" fmla="*/ 6581764 w 8023328"/>
              <a:gd name="connsiteY1410" fmla="*/ 998371 h 2380521"/>
              <a:gd name="connsiteX1411" fmla="*/ 6596552 w 8023328"/>
              <a:gd name="connsiteY1411" fmla="*/ 1010768 h 2380521"/>
              <a:gd name="connsiteX1412" fmla="*/ 6581764 w 8023328"/>
              <a:gd name="connsiteY1412" fmla="*/ 1024625 h 2380521"/>
              <a:gd name="connsiteX1413" fmla="*/ 6566976 w 8023328"/>
              <a:gd name="connsiteY1413" fmla="*/ 1010768 h 2380521"/>
              <a:gd name="connsiteX1414" fmla="*/ 6581764 w 8023328"/>
              <a:gd name="connsiteY1414" fmla="*/ 998371 h 2380521"/>
              <a:gd name="connsiteX1415" fmla="*/ 6510933 w 8023328"/>
              <a:gd name="connsiteY1415" fmla="*/ 998371 h 2380521"/>
              <a:gd name="connsiteX1416" fmla="*/ 6525722 w 8023328"/>
              <a:gd name="connsiteY1416" fmla="*/ 1010768 h 2380521"/>
              <a:gd name="connsiteX1417" fmla="*/ 6510933 w 8023328"/>
              <a:gd name="connsiteY1417" fmla="*/ 1024625 h 2380521"/>
              <a:gd name="connsiteX1418" fmla="*/ 6496144 w 8023328"/>
              <a:gd name="connsiteY1418" fmla="*/ 1010768 h 2380521"/>
              <a:gd name="connsiteX1419" fmla="*/ 6510933 w 8023328"/>
              <a:gd name="connsiteY1419" fmla="*/ 998371 h 2380521"/>
              <a:gd name="connsiteX1420" fmla="*/ 6440492 w 8023328"/>
              <a:gd name="connsiteY1420" fmla="*/ 998371 h 2380521"/>
              <a:gd name="connsiteX1421" fmla="*/ 6454911 w 8023328"/>
              <a:gd name="connsiteY1421" fmla="*/ 1010768 h 2380521"/>
              <a:gd name="connsiteX1422" fmla="*/ 6440492 w 8023328"/>
              <a:gd name="connsiteY1422" fmla="*/ 1024625 h 2380521"/>
              <a:gd name="connsiteX1423" fmla="*/ 6425315 w 8023328"/>
              <a:gd name="connsiteY1423" fmla="*/ 1010768 h 2380521"/>
              <a:gd name="connsiteX1424" fmla="*/ 6440492 w 8023328"/>
              <a:gd name="connsiteY1424" fmla="*/ 998371 h 2380521"/>
              <a:gd name="connsiteX1425" fmla="*/ 6368340 w 8023328"/>
              <a:gd name="connsiteY1425" fmla="*/ 998371 h 2380521"/>
              <a:gd name="connsiteX1426" fmla="*/ 6380737 w 8023328"/>
              <a:gd name="connsiteY1426" fmla="*/ 1010768 h 2380521"/>
              <a:gd name="connsiteX1427" fmla="*/ 6368340 w 8023328"/>
              <a:gd name="connsiteY1427" fmla="*/ 1024625 h 2380521"/>
              <a:gd name="connsiteX1428" fmla="*/ 6354484 w 8023328"/>
              <a:gd name="connsiteY1428" fmla="*/ 1010768 h 2380521"/>
              <a:gd name="connsiteX1429" fmla="*/ 6368340 w 8023328"/>
              <a:gd name="connsiteY1429" fmla="*/ 998371 h 2380521"/>
              <a:gd name="connsiteX1430" fmla="*/ 6297511 w 8023328"/>
              <a:gd name="connsiteY1430" fmla="*/ 998371 h 2380521"/>
              <a:gd name="connsiteX1431" fmla="*/ 6309908 w 8023328"/>
              <a:gd name="connsiteY1431" fmla="*/ 1010768 h 2380521"/>
              <a:gd name="connsiteX1432" fmla="*/ 6297511 w 8023328"/>
              <a:gd name="connsiteY1432" fmla="*/ 1024625 h 2380521"/>
              <a:gd name="connsiteX1433" fmla="*/ 6283655 w 8023328"/>
              <a:gd name="connsiteY1433" fmla="*/ 1010768 h 2380521"/>
              <a:gd name="connsiteX1434" fmla="*/ 6297511 w 8023328"/>
              <a:gd name="connsiteY1434" fmla="*/ 998371 h 2380521"/>
              <a:gd name="connsiteX1435" fmla="*/ 6226679 w 8023328"/>
              <a:gd name="connsiteY1435" fmla="*/ 998371 h 2380521"/>
              <a:gd name="connsiteX1436" fmla="*/ 6239076 w 8023328"/>
              <a:gd name="connsiteY1436" fmla="*/ 1010768 h 2380521"/>
              <a:gd name="connsiteX1437" fmla="*/ 6226679 w 8023328"/>
              <a:gd name="connsiteY1437" fmla="*/ 1024625 h 2380521"/>
              <a:gd name="connsiteX1438" fmla="*/ 6212823 w 8023328"/>
              <a:gd name="connsiteY1438" fmla="*/ 1010768 h 2380521"/>
              <a:gd name="connsiteX1439" fmla="*/ 6226679 w 8023328"/>
              <a:gd name="connsiteY1439" fmla="*/ 998371 h 2380521"/>
              <a:gd name="connsiteX1440" fmla="*/ 6154391 w 8023328"/>
              <a:gd name="connsiteY1440" fmla="*/ 998371 h 2380521"/>
              <a:gd name="connsiteX1441" fmla="*/ 6168247 w 8023328"/>
              <a:gd name="connsiteY1441" fmla="*/ 1010768 h 2380521"/>
              <a:gd name="connsiteX1442" fmla="*/ 6154391 w 8023328"/>
              <a:gd name="connsiteY1442" fmla="*/ 1024625 h 2380521"/>
              <a:gd name="connsiteX1443" fmla="*/ 6141994 w 8023328"/>
              <a:gd name="connsiteY1443" fmla="*/ 1010768 h 2380521"/>
              <a:gd name="connsiteX1444" fmla="*/ 6154391 w 8023328"/>
              <a:gd name="connsiteY1444" fmla="*/ 998371 h 2380521"/>
              <a:gd name="connsiteX1445" fmla="*/ 6083559 w 8023328"/>
              <a:gd name="connsiteY1445" fmla="*/ 998371 h 2380521"/>
              <a:gd name="connsiteX1446" fmla="*/ 6097415 w 8023328"/>
              <a:gd name="connsiteY1446" fmla="*/ 1010768 h 2380521"/>
              <a:gd name="connsiteX1447" fmla="*/ 6083559 w 8023328"/>
              <a:gd name="connsiteY1447" fmla="*/ 1024625 h 2380521"/>
              <a:gd name="connsiteX1448" fmla="*/ 6071162 w 8023328"/>
              <a:gd name="connsiteY1448" fmla="*/ 1010768 h 2380521"/>
              <a:gd name="connsiteX1449" fmla="*/ 6083559 w 8023328"/>
              <a:gd name="connsiteY1449" fmla="*/ 998371 h 2380521"/>
              <a:gd name="connsiteX1450" fmla="*/ 6009356 w 8023328"/>
              <a:gd name="connsiteY1450" fmla="*/ 998371 h 2380521"/>
              <a:gd name="connsiteX1451" fmla="*/ 6023212 w 8023328"/>
              <a:gd name="connsiteY1451" fmla="*/ 1010768 h 2380521"/>
              <a:gd name="connsiteX1452" fmla="*/ 6009356 w 8023328"/>
              <a:gd name="connsiteY1452" fmla="*/ 1024625 h 2380521"/>
              <a:gd name="connsiteX1453" fmla="*/ 5996959 w 8023328"/>
              <a:gd name="connsiteY1453" fmla="*/ 1010768 h 2380521"/>
              <a:gd name="connsiteX1454" fmla="*/ 6009356 w 8023328"/>
              <a:gd name="connsiteY1454" fmla="*/ 998371 h 2380521"/>
              <a:gd name="connsiteX1455" fmla="*/ 5940548 w 8023328"/>
              <a:gd name="connsiteY1455" fmla="*/ 998371 h 2380521"/>
              <a:gd name="connsiteX1456" fmla="*/ 5955726 w 8023328"/>
              <a:gd name="connsiteY1456" fmla="*/ 1010768 h 2380521"/>
              <a:gd name="connsiteX1457" fmla="*/ 5940548 w 8023328"/>
              <a:gd name="connsiteY1457" fmla="*/ 1024625 h 2380521"/>
              <a:gd name="connsiteX1458" fmla="*/ 5926130 w 8023328"/>
              <a:gd name="connsiteY1458" fmla="*/ 1010768 h 2380521"/>
              <a:gd name="connsiteX1459" fmla="*/ 5940548 w 8023328"/>
              <a:gd name="connsiteY1459" fmla="*/ 998371 h 2380521"/>
              <a:gd name="connsiteX1460" fmla="*/ 5870088 w 8023328"/>
              <a:gd name="connsiteY1460" fmla="*/ 998371 h 2380521"/>
              <a:gd name="connsiteX1461" fmla="*/ 5884877 w 8023328"/>
              <a:gd name="connsiteY1461" fmla="*/ 1010768 h 2380521"/>
              <a:gd name="connsiteX1462" fmla="*/ 5870088 w 8023328"/>
              <a:gd name="connsiteY1462" fmla="*/ 1024625 h 2380521"/>
              <a:gd name="connsiteX1463" fmla="*/ 5855299 w 8023328"/>
              <a:gd name="connsiteY1463" fmla="*/ 1010768 h 2380521"/>
              <a:gd name="connsiteX1464" fmla="*/ 5870088 w 8023328"/>
              <a:gd name="connsiteY1464" fmla="*/ 998371 h 2380521"/>
              <a:gd name="connsiteX1465" fmla="*/ 5799257 w 8023328"/>
              <a:gd name="connsiteY1465" fmla="*/ 998371 h 2380521"/>
              <a:gd name="connsiteX1466" fmla="*/ 5814045 w 8023328"/>
              <a:gd name="connsiteY1466" fmla="*/ 1010768 h 2380521"/>
              <a:gd name="connsiteX1467" fmla="*/ 5799257 w 8023328"/>
              <a:gd name="connsiteY1467" fmla="*/ 1024625 h 2380521"/>
              <a:gd name="connsiteX1468" fmla="*/ 5784469 w 8023328"/>
              <a:gd name="connsiteY1468" fmla="*/ 1010768 h 2380521"/>
              <a:gd name="connsiteX1469" fmla="*/ 5799257 w 8023328"/>
              <a:gd name="connsiteY1469" fmla="*/ 998371 h 2380521"/>
              <a:gd name="connsiteX1470" fmla="*/ 5724122 w 8023328"/>
              <a:gd name="connsiteY1470" fmla="*/ 998371 h 2380521"/>
              <a:gd name="connsiteX1471" fmla="*/ 5736519 w 8023328"/>
              <a:gd name="connsiteY1471" fmla="*/ 1010768 h 2380521"/>
              <a:gd name="connsiteX1472" fmla="*/ 5724122 w 8023328"/>
              <a:gd name="connsiteY1472" fmla="*/ 1024625 h 2380521"/>
              <a:gd name="connsiteX1473" fmla="*/ 5710266 w 8023328"/>
              <a:gd name="connsiteY1473" fmla="*/ 1010768 h 2380521"/>
              <a:gd name="connsiteX1474" fmla="*/ 5724122 w 8023328"/>
              <a:gd name="connsiteY1474" fmla="*/ 998371 h 2380521"/>
              <a:gd name="connsiteX1475" fmla="*/ 5653291 w 8023328"/>
              <a:gd name="connsiteY1475" fmla="*/ 998371 h 2380521"/>
              <a:gd name="connsiteX1476" fmla="*/ 5665688 w 8023328"/>
              <a:gd name="connsiteY1476" fmla="*/ 1012227 h 2380521"/>
              <a:gd name="connsiteX1477" fmla="*/ 5653291 w 8023328"/>
              <a:gd name="connsiteY1477" fmla="*/ 1024625 h 2380521"/>
              <a:gd name="connsiteX1478" fmla="*/ 5639435 w 8023328"/>
              <a:gd name="connsiteY1478" fmla="*/ 1012227 h 2380521"/>
              <a:gd name="connsiteX1479" fmla="*/ 5653291 w 8023328"/>
              <a:gd name="connsiteY1479" fmla="*/ 998371 h 2380521"/>
              <a:gd name="connsiteX1480" fmla="*/ 5581002 w 8023328"/>
              <a:gd name="connsiteY1480" fmla="*/ 998371 h 2380521"/>
              <a:gd name="connsiteX1481" fmla="*/ 5594858 w 8023328"/>
              <a:gd name="connsiteY1481" fmla="*/ 1012227 h 2380521"/>
              <a:gd name="connsiteX1482" fmla="*/ 5581002 w 8023328"/>
              <a:gd name="connsiteY1482" fmla="*/ 1024625 h 2380521"/>
              <a:gd name="connsiteX1483" fmla="*/ 5568605 w 8023328"/>
              <a:gd name="connsiteY1483" fmla="*/ 1012227 h 2380521"/>
              <a:gd name="connsiteX1484" fmla="*/ 5581002 w 8023328"/>
              <a:gd name="connsiteY1484" fmla="*/ 998371 h 2380521"/>
              <a:gd name="connsiteX1485" fmla="*/ 5510171 w 8023328"/>
              <a:gd name="connsiteY1485" fmla="*/ 998371 h 2380521"/>
              <a:gd name="connsiteX1486" fmla="*/ 5524027 w 8023328"/>
              <a:gd name="connsiteY1486" fmla="*/ 1012227 h 2380521"/>
              <a:gd name="connsiteX1487" fmla="*/ 5510171 w 8023328"/>
              <a:gd name="connsiteY1487" fmla="*/ 1024625 h 2380521"/>
              <a:gd name="connsiteX1488" fmla="*/ 5497774 w 8023328"/>
              <a:gd name="connsiteY1488" fmla="*/ 1012227 h 2380521"/>
              <a:gd name="connsiteX1489" fmla="*/ 5510171 w 8023328"/>
              <a:gd name="connsiteY1489" fmla="*/ 998371 h 2380521"/>
              <a:gd name="connsiteX1490" fmla="*/ 5438937 w 8023328"/>
              <a:gd name="connsiteY1490" fmla="*/ 998371 h 2380521"/>
              <a:gd name="connsiteX1491" fmla="*/ 5453178 w 8023328"/>
              <a:gd name="connsiteY1491" fmla="*/ 1012227 h 2380521"/>
              <a:gd name="connsiteX1492" fmla="*/ 5438937 w 8023328"/>
              <a:gd name="connsiteY1492" fmla="*/ 1024625 h 2380521"/>
              <a:gd name="connsiteX1493" fmla="*/ 5426945 w 8023328"/>
              <a:gd name="connsiteY1493" fmla="*/ 1012227 h 2380521"/>
              <a:gd name="connsiteX1494" fmla="*/ 5438937 w 8023328"/>
              <a:gd name="connsiteY1494" fmla="*/ 998371 h 2380521"/>
              <a:gd name="connsiteX1495" fmla="*/ 5367530 w 8023328"/>
              <a:gd name="connsiteY1495" fmla="*/ 998371 h 2380521"/>
              <a:gd name="connsiteX1496" fmla="*/ 5382318 w 8023328"/>
              <a:gd name="connsiteY1496" fmla="*/ 1012227 h 2380521"/>
              <a:gd name="connsiteX1497" fmla="*/ 5367530 w 8023328"/>
              <a:gd name="connsiteY1497" fmla="*/ 1024625 h 2380521"/>
              <a:gd name="connsiteX1498" fmla="*/ 5352742 w 8023328"/>
              <a:gd name="connsiteY1498" fmla="*/ 1012227 h 2380521"/>
              <a:gd name="connsiteX1499" fmla="*/ 5367530 w 8023328"/>
              <a:gd name="connsiteY1499" fmla="*/ 998371 h 2380521"/>
              <a:gd name="connsiteX1500" fmla="*/ 5296699 w 8023328"/>
              <a:gd name="connsiteY1500" fmla="*/ 998371 h 2380521"/>
              <a:gd name="connsiteX1501" fmla="*/ 5311488 w 8023328"/>
              <a:gd name="connsiteY1501" fmla="*/ 1012227 h 2380521"/>
              <a:gd name="connsiteX1502" fmla="*/ 5296699 w 8023328"/>
              <a:gd name="connsiteY1502" fmla="*/ 1024625 h 2380521"/>
              <a:gd name="connsiteX1503" fmla="*/ 5281910 w 8023328"/>
              <a:gd name="connsiteY1503" fmla="*/ 1012227 h 2380521"/>
              <a:gd name="connsiteX1504" fmla="*/ 5296699 w 8023328"/>
              <a:gd name="connsiteY1504" fmla="*/ 998371 h 2380521"/>
              <a:gd name="connsiteX1505" fmla="*/ 5225869 w 8023328"/>
              <a:gd name="connsiteY1505" fmla="*/ 998371 h 2380521"/>
              <a:gd name="connsiteX1506" fmla="*/ 5240657 w 8023328"/>
              <a:gd name="connsiteY1506" fmla="*/ 1012227 h 2380521"/>
              <a:gd name="connsiteX1507" fmla="*/ 5225869 w 8023328"/>
              <a:gd name="connsiteY1507" fmla="*/ 1024625 h 2380521"/>
              <a:gd name="connsiteX1508" fmla="*/ 5211081 w 8023328"/>
              <a:gd name="connsiteY1508" fmla="*/ 1012227 h 2380521"/>
              <a:gd name="connsiteX1509" fmla="*/ 5225869 w 8023328"/>
              <a:gd name="connsiteY1509" fmla="*/ 998371 h 2380521"/>
              <a:gd name="connsiteX1510" fmla="*/ 5154105 w 8023328"/>
              <a:gd name="connsiteY1510" fmla="*/ 998371 h 2380521"/>
              <a:gd name="connsiteX1511" fmla="*/ 5166502 w 8023328"/>
              <a:gd name="connsiteY1511" fmla="*/ 1012227 h 2380521"/>
              <a:gd name="connsiteX1512" fmla="*/ 5154105 w 8023328"/>
              <a:gd name="connsiteY1512" fmla="*/ 1024625 h 2380521"/>
              <a:gd name="connsiteX1513" fmla="*/ 5140249 w 8023328"/>
              <a:gd name="connsiteY1513" fmla="*/ 1012227 h 2380521"/>
              <a:gd name="connsiteX1514" fmla="*/ 5154105 w 8023328"/>
              <a:gd name="connsiteY1514" fmla="*/ 998371 h 2380521"/>
              <a:gd name="connsiteX1515" fmla="*/ 5083276 w 8023328"/>
              <a:gd name="connsiteY1515" fmla="*/ 998371 h 2380521"/>
              <a:gd name="connsiteX1516" fmla="*/ 5095673 w 8023328"/>
              <a:gd name="connsiteY1516" fmla="*/ 1012227 h 2380521"/>
              <a:gd name="connsiteX1517" fmla="*/ 5083276 w 8023328"/>
              <a:gd name="connsiteY1517" fmla="*/ 1024625 h 2380521"/>
              <a:gd name="connsiteX1518" fmla="*/ 5069420 w 8023328"/>
              <a:gd name="connsiteY1518" fmla="*/ 1012227 h 2380521"/>
              <a:gd name="connsiteX1519" fmla="*/ 5083276 w 8023328"/>
              <a:gd name="connsiteY1519" fmla="*/ 998371 h 2380521"/>
              <a:gd name="connsiteX1520" fmla="*/ 5012445 w 8023328"/>
              <a:gd name="connsiteY1520" fmla="*/ 998371 h 2380521"/>
              <a:gd name="connsiteX1521" fmla="*/ 5024842 w 8023328"/>
              <a:gd name="connsiteY1521" fmla="*/ 1012227 h 2380521"/>
              <a:gd name="connsiteX1522" fmla="*/ 5012445 w 8023328"/>
              <a:gd name="connsiteY1522" fmla="*/ 1024625 h 2380521"/>
              <a:gd name="connsiteX1523" fmla="*/ 4998589 w 8023328"/>
              <a:gd name="connsiteY1523" fmla="*/ 1012227 h 2380521"/>
              <a:gd name="connsiteX1524" fmla="*/ 5012445 w 8023328"/>
              <a:gd name="connsiteY1524" fmla="*/ 998371 h 2380521"/>
              <a:gd name="connsiteX1525" fmla="*/ 4940157 w 8023328"/>
              <a:gd name="connsiteY1525" fmla="*/ 998371 h 2380521"/>
              <a:gd name="connsiteX1526" fmla="*/ 4954013 w 8023328"/>
              <a:gd name="connsiteY1526" fmla="*/ 1012227 h 2380521"/>
              <a:gd name="connsiteX1527" fmla="*/ 4940157 w 8023328"/>
              <a:gd name="connsiteY1527" fmla="*/ 1024625 h 2380521"/>
              <a:gd name="connsiteX1528" fmla="*/ 4927760 w 8023328"/>
              <a:gd name="connsiteY1528" fmla="*/ 1012227 h 2380521"/>
              <a:gd name="connsiteX1529" fmla="*/ 4940157 w 8023328"/>
              <a:gd name="connsiteY1529" fmla="*/ 998371 h 2380521"/>
              <a:gd name="connsiteX1530" fmla="*/ 4865953 w 8023328"/>
              <a:gd name="connsiteY1530" fmla="*/ 998371 h 2380521"/>
              <a:gd name="connsiteX1531" fmla="*/ 4879809 w 8023328"/>
              <a:gd name="connsiteY1531" fmla="*/ 1012227 h 2380521"/>
              <a:gd name="connsiteX1532" fmla="*/ 4865953 w 8023328"/>
              <a:gd name="connsiteY1532" fmla="*/ 1024625 h 2380521"/>
              <a:gd name="connsiteX1533" fmla="*/ 4853556 w 8023328"/>
              <a:gd name="connsiteY1533" fmla="*/ 1012227 h 2380521"/>
              <a:gd name="connsiteX1534" fmla="*/ 4865953 w 8023328"/>
              <a:gd name="connsiteY1534" fmla="*/ 998371 h 2380521"/>
              <a:gd name="connsiteX1535" fmla="*/ 4797514 w 8023328"/>
              <a:gd name="connsiteY1535" fmla="*/ 998371 h 2380521"/>
              <a:gd name="connsiteX1536" fmla="*/ 4812303 w 8023328"/>
              <a:gd name="connsiteY1536" fmla="*/ 1012227 h 2380521"/>
              <a:gd name="connsiteX1537" fmla="*/ 4797514 w 8023328"/>
              <a:gd name="connsiteY1537" fmla="*/ 1024625 h 2380521"/>
              <a:gd name="connsiteX1538" fmla="*/ 4782725 w 8023328"/>
              <a:gd name="connsiteY1538" fmla="*/ 1012227 h 2380521"/>
              <a:gd name="connsiteX1539" fmla="*/ 4797514 w 8023328"/>
              <a:gd name="connsiteY1539" fmla="*/ 998371 h 2380521"/>
              <a:gd name="connsiteX1540" fmla="*/ 4726684 w 8023328"/>
              <a:gd name="connsiteY1540" fmla="*/ 998371 h 2380521"/>
              <a:gd name="connsiteX1541" fmla="*/ 4741472 w 8023328"/>
              <a:gd name="connsiteY1541" fmla="*/ 1012227 h 2380521"/>
              <a:gd name="connsiteX1542" fmla="*/ 4726684 w 8023328"/>
              <a:gd name="connsiteY1542" fmla="*/ 1024625 h 2380521"/>
              <a:gd name="connsiteX1543" fmla="*/ 4711896 w 8023328"/>
              <a:gd name="connsiteY1543" fmla="*/ 1012227 h 2380521"/>
              <a:gd name="connsiteX1544" fmla="*/ 4726684 w 8023328"/>
              <a:gd name="connsiteY1544" fmla="*/ 998371 h 2380521"/>
              <a:gd name="connsiteX1545" fmla="*/ 4655853 w 8023328"/>
              <a:gd name="connsiteY1545" fmla="*/ 998371 h 2380521"/>
              <a:gd name="connsiteX1546" fmla="*/ 4670642 w 8023328"/>
              <a:gd name="connsiteY1546" fmla="*/ 1012227 h 2380521"/>
              <a:gd name="connsiteX1547" fmla="*/ 4655853 w 8023328"/>
              <a:gd name="connsiteY1547" fmla="*/ 1024625 h 2380521"/>
              <a:gd name="connsiteX1548" fmla="*/ 4641064 w 8023328"/>
              <a:gd name="connsiteY1548" fmla="*/ 1012227 h 2380521"/>
              <a:gd name="connsiteX1549" fmla="*/ 4655853 w 8023328"/>
              <a:gd name="connsiteY1549" fmla="*/ 998371 h 2380521"/>
              <a:gd name="connsiteX1550" fmla="*/ 4584091 w 8023328"/>
              <a:gd name="connsiteY1550" fmla="*/ 998371 h 2380521"/>
              <a:gd name="connsiteX1551" fmla="*/ 4596488 w 8023328"/>
              <a:gd name="connsiteY1551" fmla="*/ 1012227 h 2380521"/>
              <a:gd name="connsiteX1552" fmla="*/ 4584091 w 8023328"/>
              <a:gd name="connsiteY1552" fmla="*/ 1024625 h 2380521"/>
              <a:gd name="connsiteX1553" fmla="*/ 4570235 w 8023328"/>
              <a:gd name="connsiteY1553" fmla="*/ 1012227 h 2380521"/>
              <a:gd name="connsiteX1554" fmla="*/ 4584091 w 8023328"/>
              <a:gd name="connsiteY1554" fmla="*/ 998371 h 2380521"/>
              <a:gd name="connsiteX1555" fmla="*/ 4513260 w 8023328"/>
              <a:gd name="connsiteY1555" fmla="*/ 998371 h 2380521"/>
              <a:gd name="connsiteX1556" fmla="*/ 4525657 w 8023328"/>
              <a:gd name="connsiteY1556" fmla="*/ 1012227 h 2380521"/>
              <a:gd name="connsiteX1557" fmla="*/ 4513260 w 8023328"/>
              <a:gd name="connsiteY1557" fmla="*/ 1024625 h 2380521"/>
              <a:gd name="connsiteX1558" fmla="*/ 4499404 w 8023328"/>
              <a:gd name="connsiteY1558" fmla="*/ 1012227 h 2380521"/>
              <a:gd name="connsiteX1559" fmla="*/ 4513260 w 8023328"/>
              <a:gd name="connsiteY1559" fmla="*/ 998371 h 2380521"/>
              <a:gd name="connsiteX1560" fmla="*/ 4439056 w 8023328"/>
              <a:gd name="connsiteY1560" fmla="*/ 998371 h 2380521"/>
              <a:gd name="connsiteX1561" fmla="*/ 4451453 w 8023328"/>
              <a:gd name="connsiteY1561" fmla="*/ 1012227 h 2380521"/>
              <a:gd name="connsiteX1562" fmla="*/ 4439056 w 8023328"/>
              <a:gd name="connsiteY1562" fmla="*/ 1024625 h 2380521"/>
              <a:gd name="connsiteX1563" fmla="*/ 4425200 w 8023328"/>
              <a:gd name="connsiteY1563" fmla="*/ 1012227 h 2380521"/>
              <a:gd name="connsiteX1564" fmla="*/ 4439056 w 8023328"/>
              <a:gd name="connsiteY1564" fmla="*/ 998371 h 2380521"/>
              <a:gd name="connsiteX1565" fmla="*/ 4366768 w 8023328"/>
              <a:gd name="connsiteY1565" fmla="*/ 998371 h 2380521"/>
              <a:gd name="connsiteX1566" fmla="*/ 4380624 w 8023328"/>
              <a:gd name="connsiteY1566" fmla="*/ 1012227 h 2380521"/>
              <a:gd name="connsiteX1567" fmla="*/ 4366768 w 8023328"/>
              <a:gd name="connsiteY1567" fmla="*/ 1024625 h 2380521"/>
              <a:gd name="connsiteX1568" fmla="*/ 4354371 w 8023328"/>
              <a:gd name="connsiteY1568" fmla="*/ 1012227 h 2380521"/>
              <a:gd name="connsiteX1569" fmla="*/ 4366768 w 8023328"/>
              <a:gd name="connsiteY1569" fmla="*/ 998371 h 2380521"/>
              <a:gd name="connsiteX1570" fmla="*/ 4295937 w 8023328"/>
              <a:gd name="connsiteY1570" fmla="*/ 998371 h 2380521"/>
              <a:gd name="connsiteX1571" fmla="*/ 4309793 w 8023328"/>
              <a:gd name="connsiteY1571" fmla="*/ 1012227 h 2380521"/>
              <a:gd name="connsiteX1572" fmla="*/ 4295937 w 8023328"/>
              <a:gd name="connsiteY1572" fmla="*/ 1024625 h 2380521"/>
              <a:gd name="connsiteX1573" fmla="*/ 4283540 w 8023328"/>
              <a:gd name="connsiteY1573" fmla="*/ 1012227 h 2380521"/>
              <a:gd name="connsiteX1574" fmla="*/ 4295937 w 8023328"/>
              <a:gd name="connsiteY1574" fmla="*/ 998371 h 2380521"/>
              <a:gd name="connsiteX1575" fmla="*/ 4225107 w 8023328"/>
              <a:gd name="connsiteY1575" fmla="*/ 998371 h 2380521"/>
              <a:gd name="connsiteX1576" fmla="*/ 4238963 w 8023328"/>
              <a:gd name="connsiteY1576" fmla="*/ 1012227 h 2380521"/>
              <a:gd name="connsiteX1577" fmla="*/ 4225107 w 8023328"/>
              <a:gd name="connsiteY1577" fmla="*/ 1024625 h 2380521"/>
              <a:gd name="connsiteX1578" fmla="*/ 4212710 w 8023328"/>
              <a:gd name="connsiteY1578" fmla="*/ 1012227 h 2380521"/>
              <a:gd name="connsiteX1579" fmla="*/ 4225107 w 8023328"/>
              <a:gd name="connsiteY1579" fmla="*/ 998371 h 2380521"/>
              <a:gd name="connsiteX1580" fmla="*/ 4153295 w 8023328"/>
              <a:gd name="connsiteY1580" fmla="*/ 998371 h 2380521"/>
              <a:gd name="connsiteX1581" fmla="*/ 4168083 w 8023328"/>
              <a:gd name="connsiteY1581" fmla="*/ 1012227 h 2380521"/>
              <a:gd name="connsiteX1582" fmla="*/ 4153295 w 8023328"/>
              <a:gd name="connsiteY1582" fmla="*/ 1024625 h 2380521"/>
              <a:gd name="connsiteX1583" fmla="*/ 4138507 w 8023328"/>
              <a:gd name="connsiteY1583" fmla="*/ 1012227 h 2380521"/>
              <a:gd name="connsiteX1584" fmla="*/ 4153295 w 8023328"/>
              <a:gd name="connsiteY1584" fmla="*/ 998371 h 2380521"/>
              <a:gd name="connsiteX1585" fmla="*/ 4082465 w 8023328"/>
              <a:gd name="connsiteY1585" fmla="*/ 998371 h 2380521"/>
              <a:gd name="connsiteX1586" fmla="*/ 4097254 w 8023328"/>
              <a:gd name="connsiteY1586" fmla="*/ 1012227 h 2380521"/>
              <a:gd name="connsiteX1587" fmla="*/ 4082465 w 8023328"/>
              <a:gd name="connsiteY1587" fmla="*/ 1024625 h 2380521"/>
              <a:gd name="connsiteX1588" fmla="*/ 4067676 w 8023328"/>
              <a:gd name="connsiteY1588" fmla="*/ 1012227 h 2380521"/>
              <a:gd name="connsiteX1589" fmla="*/ 4082465 w 8023328"/>
              <a:gd name="connsiteY1589" fmla="*/ 998371 h 2380521"/>
              <a:gd name="connsiteX1590" fmla="*/ 4011635 w 8023328"/>
              <a:gd name="connsiteY1590" fmla="*/ 998371 h 2380521"/>
              <a:gd name="connsiteX1591" fmla="*/ 4026423 w 8023328"/>
              <a:gd name="connsiteY1591" fmla="*/ 1012227 h 2380521"/>
              <a:gd name="connsiteX1592" fmla="*/ 4011635 w 8023328"/>
              <a:gd name="connsiteY1592" fmla="*/ 1024625 h 2380521"/>
              <a:gd name="connsiteX1593" fmla="*/ 3996847 w 8023328"/>
              <a:gd name="connsiteY1593" fmla="*/ 1012227 h 2380521"/>
              <a:gd name="connsiteX1594" fmla="*/ 4011635 w 8023328"/>
              <a:gd name="connsiteY1594" fmla="*/ 998371 h 2380521"/>
              <a:gd name="connsiteX1595" fmla="*/ 3939871 w 8023328"/>
              <a:gd name="connsiteY1595" fmla="*/ 998371 h 2380521"/>
              <a:gd name="connsiteX1596" fmla="*/ 3952268 w 8023328"/>
              <a:gd name="connsiteY1596" fmla="*/ 1012227 h 2380521"/>
              <a:gd name="connsiteX1597" fmla="*/ 3939871 w 8023328"/>
              <a:gd name="connsiteY1597" fmla="*/ 1024625 h 2380521"/>
              <a:gd name="connsiteX1598" fmla="*/ 3926015 w 8023328"/>
              <a:gd name="connsiteY1598" fmla="*/ 1012227 h 2380521"/>
              <a:gd name="connsiteX1599" fmla="*/ 3939871 w 8023328"/>
              <a:gd name="connsiteY1599" fmla="*/ 998371 h 2380521"/>
              <a:gd name="connsiteX1600" fmla="*/ 3869042 w 8023328"/>
              <a:gd name="connsiteY1600" fmla="*/ 998371 h 2380521"/>
              <a:gd name="connsiteX1601" fmla="*/ 3881439 w 8023328"/>
              <a:gd name="connsiteY1601" fmla="*/ 1013160 h 2380521"/>
              <a:gd name="connsiteX1602" fmla="*/ 3869042 w 8023328"/>
              <a:gd name="connsiteY1602" fmla="*/ 1027949 h 2380521"/>
              <a:gd name="connsiteX1603" fmla="*/ 3855186 w 8023328"/>
              <a:gd name="connsiteY1603" fmla="*/ 1013160 h 2380521"/>
              <a:gd name="connsiteX1604" fmla="*/ 3869042 w 8023328"/>
              <a:gd name="connsiteY1604" fmla="*/ 998371 h 2380521"/>
              <a:gd name="connsiteX1605" fmla="*/ 3798211 w 8023328"/>
              <a:gd name="connsiteY1605" fmla="*/ 998371 h 2380521"/>
              <a:gd name="connsiteX1606" fmla="*/ 3810608 w 8023328"/>
              <a:gd name="connsiteY1606" fmla="*/ 1013160 h 2380521"/>
              <a:gd name="connsiteX1607" fmla="*/ 3798211 w 8023328"/>
              <a:gd name="connsiteY1607" fmla="*/ 1027949 h 2380521"/>
              <a:gd name="connsiteX1608" fmla="*/ 3784355 w 8023328"/>
              <a:gd name="connsiteY1608" fmla="*/ 1013160 h 2380521"/>
              <a:gd name="connsiteX1609" fmla="*/ 3798211 w 8023328"/>
              <a:gd name="connsiteY1609" fmla="*/ 998371 h 2380521"/>
              <a:gd name="connsiteX1610" fmla="*/ 3725922 w 8023328"/>
              <a:gd name="connsiteY1610" fmla="*/ 998371 h 2380521"/>
              <a:gd name="connsiteX1611" fmla="*/ 3739778 w 8023328"/>
              <a:gd name="connsiteY1611" fmla="*/ 1013160 h 2380521"/>
              <a:gd name="connsiteX1612" fmla="*/ 3725922 w 8023328"/>
              <a:gd name="connsiteY1612" fmla="*/ 1027949 h 2380521"/>
              <a:gd name="connsiteX1613" fmla="*/ 3713525 w 8023328"/>
              <a:gd name="connsiteY1613" fmla="*/ 1013160 h 2380521"/>
              <a:gd name="connsiteX1614" fmla="*/ 3725922 w 8023328"/>
              <a:gd name="connsiteY1614" fmla="*/ 998371 h 2380521"/>
              <a:gd name="connsiteX1615" fmla="*/ 724105 w 8023328"/>
              <a:gd name="connsiteY1615" fmla="*/ 998371 h 2380521"/>
              <a:gd name="connsiteX1616" fmla="*/ 737962 w 8023328"/>
              <a:gd name="connsiteY1616" fmla="*/ 1010768 h 2380521"/>
              <a:gd name="connsiteX1617" fmla="*/ 724105 w 8023328"/>
              <a:gd name="connsiteY1617" fmla="*/ 1024625 h 2380521"/>
              <a:gd name="connsiteX1618" fmla="*/ 711707 w 8023328"/>
              <a:gd name="connsiteY1618" fmla="*/ 1010768 h 2380521"/>
              <a:gd name="connsiteX1619" fmla="*/ 724105 w 8023328"/>
              <a:gd name="connsiteY1619" fmla="*/ 998371 h 2380521"/>
              <a:gd name="connsiteX1620" fmla="*/ 653274 w 8023328"/>
              <a:gd name="connsiteY1620" fmla="*/ 998371 h 2380521"/>
              <a:gd name="connsiteX1621" fmla="*/ 667129 w 8023328"/>
              <a:gd name="connsiteY1621" fmla="*/ 1010768 h 2380521"/>
              <a:gd name="connsiteX1622" fmla="*/ 653274 w 8023328"/>
              <a:gd name="connsiteY1622" fmla="*/ 1024625 h 2380521"/>
              <a:gd name="connsiteX1623" fmla="*/ 640877 w 8023328"/>
              <a:gd name="connsiteY1623" fmla="*/ 1010768 h 2380521"/>
              <a:gd name="connsiteX1624" fmla="*/ 653274 w 8023328"/>
              <a:gd name="connsiteY1624" fmla="*/ 998371 h 2380521"/>
              <a:gd name="connsiteX1625" fmla="*/ 582446 w 8023328"/>
              <a:gd name="connsiteY1625" fmla="*/ 998371 h 2380521"/>
              <a:gd name="connsiteX1626" fmla="*/ 596301 w 8023328"/>
              <a:gd name="connsiteY1626" fmla="*/ 1010768 h 2380521"/>
              <a:gd name="connsiteX1627" fmla="*/ 582446 w 8023328"/>
              <a:gd name="connsiteY1627" fmla="*/ 1024625 h 2380521"/>
              <a:gd name="connsiteX1628" fmla="*/ 570047 w 8023328"/>
              <a:gd name="connsiteY1628" fmla="*/ 1010768 h 2380521"/>
              <a:gd name="connsiteX1629" fmla="*/ 582446 w 8023328"/>
              <a:gd name="connsiteY1629" fmla="*/ 998371 h 2380521"/>
              <a:gd name="connsiteX1630" fmla="*/ 513636 w 8023328"/>
              <a:gd name="connsiteY1630" fmla="*/ 998371 h 2380521"/>
              <a:gd name="connsiteX1631" fmla="*/ 528813 w 8023328"/>
              <a:gd name="connsiteY1631" fmla="*/ 1010768 h 2380521"/>
              <a:gd name="connsiteX1632" fmla="*/ 513636 w 8023328"/>
              <a:gd name="connsiteY1632" fmla="*/ 1024625 h 2380521"/>
              <a:gd name="connsiteX1633" fmla="*/ 499216 w 8023328"/>
              <a:gd name="connsiteY1633" fmla="*/ 1010768 h 2380521"/>
              <a:gd name="connsiteX1634" fmla="*/ 513636 w 8023328"/>
              <a:gd name="connsiteY1634" fmla="*/ 998371 h 2380521"/>
              <a:gd name="connsiteX1635" fmla="*/ 439802 w 8023328"/>
              <a:gd name="connsiteY1635" fmla="*/ 998371 h 2380521"/>
              <a:gd name="connsiteX1636" fmla="*/ 454592 w 8023328"/>
              <a:gd name="connsiteY1636" fmla="*/ 1010768 h 2380521"/>
              <a:gd name="connsiteX1637" fmla="*/ 439802 w 8023328"/>
              <a:gd name="connsiteY1637" fmla="*/ 1024625 h 2380521"/>
              <a:gd name="connsiteX1638" fmla="*/ 425014 w 8023328"/>
              <a:gd name="connsiteY1638" fmla="*/ 1010768 h 2380521"/>
              <a:gd name="connsiteX1639" fmla="*/ 439802 w 8023328"/>
              <a:gd name="connsiteY1639" fmla="*/ 998371 h 2380521"/>
              <a:gd name="connsiteX1640" fmla="*/ 368040 w 8023328"/>
              <a:gd name="connsiteY1640" fmla="*/ 998371 h 2380521"/>
              <a:gd name="connsiteX1641" fmla="*/ 380438 w 8023328"/>
              <a:gd name="connsiteY1641" fmla="*/ 1012227 h 2380521"/>
              <a:gd name="connsiteX1642" fmla="*/ 368040 w 8023328"/>
              <a:gd name="connsiteY1642" fmla="*/ 1024625 h 2380521"/>
              <a:gd name="connsiteX1643" fmla="*/ 354183 w 8023328"/>
              <a:gd name="connsiteY1643" fmla="*/ 1012227 h 2380521"/>
              <a:gd name="connsiteX1644" fmla="*/ 368040 w 8023328"/>
              <a:gd name="connsiteY1644" fmla="*/ 998371 h 2380521"/>
              <a:gd name="connsiteX1645" fmla="*/ 297208 w 8023328"/>
              <a:gd name="connsiteY1645" fmla="*/ 998371 h 2380521"/>
              <a:gd name="connsiteX1646" fmla="*/ 309606 w 8023328"/>
              <a:gd name="connsiteY1646" fmla="*/ 1012227 h 2380521"/>
              <a:gd name="connsiteX1647" fmla="*/ 297208 w 8023328"/>
              <a:gd name="connsiteY1647" fmla="*/ 1024625 h 2380521"/>
              <a:gd name="connsiteX1648" fmla="*/ 283352 w 8023328"/>
              <a:gd name="connsiteY1648" fmla="*/ 1012227 h 2380521"/>
              <a:gd name="connsiteX1649" fmla="*/ 297208 w 8023328"/>
              <a:gd name="connsiteY1649" fmla="*/ 998371 h 2380521"/>
              <a:gd name="connsiteX1650" fmla="*/ 226379 w 8023328"/>
              <a:gd name="connsiteY1650" fmla="*/ 998371 h 2380521"/>
              <a:gd name="connsiteX1651" fmla="*/ 238778 w 8023328"/>
              <a:gd name="connsiteY1651" fmla="*/ 1012227 h 2380521"/>
              <a:gd name="connsiteX1652" fmla="*/ 226379 w 8023328"/>
              <a:gd name="connsiteY1652" fmla="*/ 1024625 h 2380521"/>
              <a:gd name="connsiteX1653" fmla="*/ 212523 w 8023328"/>
              <a:gd name="connsiteY1653" fmla="*/ 1012227 h 2380521"/>
              <a:gd name="connsiteX1654" fmla="*/ 226379 w 8023328"/>
              <a:gd name="connsiteY1654" fmla="*/ 998371 h 2380521"/>
              <a:gd name="connsiteX1655" fmla="*/ 154085 w 8023328"/>
              <a:gd name="connsiteY1655" fmla="*/ 998371 h 2380521"/>
              <a:gd name="connsiteX1656" fmla="*/ 167941 w 8023328"/>
              <a:gd name="connsiteY1656" fmla="*/ 1012227 h 2380521"/>
              <a:gd name="connsiteX1657" fmla="*/ 154085 w 8023328"/>
              <a:gd name="connsiteY1657" fmla="*/ 1024625 h 2380521"/>
              <a:gd name="connsiteX1658" fmla="*/ 141687 w 8023328"/>
              <a:gd name="connsiteY1658" fmla="*/ 1012227 h 2380521"/>
              <a:gd name="connsiteX1659" fmla="*/ 154085 w 8023328"/>
              <a:gd name="connsiteY1659" fmla="*/ 998371 h 2380521"/>
              <a:gd name="connsiteX1660" fmla="*/ 83255 w 8023328"/>
              <a:gd name="connsiteY1660" fmla="*/ 998371 h 2380521"/>
              <a:gd name="connsiteX1661" fmla="*/ 97111 w 8023328"/>
              <a:gd name="connsiteY1661" fmla="*/ 1012227 h 2380521"/>
              <a:gd name="connsiteX1662" fmla="*/ 83255 w 8023328"/>
              <a:gd name="connsiteY1662" fmla="*/ 1024625 h 2380521"/>
              <a:gd name="connsiteX1663" fmla="*/ 70858 w 8023328"/>
              <a:gd name="connsiteY1663" fmla="*/ 1012227 h 2380521"/>
              <a:gd name="connsiteX1664" fmla="*/ 83255 w 8023328"/>
              <a:gd name="connsiteY1664" fmla="*/ 998371 h 2380521"/>
              <a:gd name="connsiteX1665" fmla="*/ 12019 w 8023328"/>
              <a:gd name="connsiteY1665" fmla="*/ 998371 h 2380521"/>
              <a:gd name="connsiteX1666" fmla="*/ 26260 w 8023328"/>
              <a:gd name="connsiteY1666" fmla="*/ 1012227 h 2380521"/>
              <a:gd name="connsiteX1667" fmla="*/ 12019 w 8023328"/>
              <a:gd name="connsiteY1667" fmla="*/ 1024625 h 2380521"/>
              <a:gd name="connsiteX1668" fmla="*/ 27 w 8023328"/>
              <a:gd name="connsiteY1668" fmla="*/ 1012227 h 2380521"/>
              <a:gd name="connsiteX1669" fmla="*/ 12019 w 8023328"/>
              <a:gd name="connsiteY1669" fmla="*/ 998371 h 2380521"/>
              <a:gd name="connsiteX1670" fmla="*/ 870603 w 8023328"/>
              <a:gd name="connsiteY1670" fmla="*/ 927542 h 2380521"/>
              <a:gd name="connsiteX1671" fmla="*/ 883001 w 8023328"/>
              <a:gd name="connsiteY1671" fmla="*/ 939939 h 2380521"/>
              <a:gd name="connsiteX1672" fmla="*/ 870603 w 8023328"/>
              <a:gd name="connsiteY1672" fmla="*/ 953796 h 2380521"/>
              <a:gd name="connsiteX1673" fmla="*/ 856747 w 8023328"/>
              <a:gd name="connsiteY1673" fmla="*/ 939939 h 2380521"/>
              <a:gd name="connsiteX1674" fmla="*/ 870603 w 8023328"/>
              <a:gd name="connsiteY1674" fmla="*/ 927542 h 2380521"/>
              <a:gd name="connsiteX1675" fmla="*/ 799773 w 8023328"/>
              <a:gd name="connsiteY1675" fmla="*/ 927542 h 2380521"/>
              <a:gd name="connsiteX1676" fmla="*/ 812171 w 8023328"/>
              <a:gd name="connsiteY1676" fmla="*/ 939939 h 2380521"/>
              <a:gd name="connsiteX1677" fmla="*/ 799773 w 8023328"/>
              <a:gd name="connsiteY1677" fmla="*/ 953796 h 2380521"/>
              <a:gd name="connsiteX1678" fmla="*/ 785917 w 8023328"/>
              <a:gd name="connsiteY1678" fmla="*/ 939939 h 2380521"/>
              <a:gd name="connsiteX1679" fmla="*/ 799773 w 8023328"/>
              <a:gd name="connsiteY1679" fmla="*/ 927542 h 2380521"/>
              <a:gd name="connsiteX1680" fmla="*/ 724112 w 8023328"/>
              <a:gd name="connsiteY1680" fmla="*/ 927542 h 2380521"/>
              <a:gd name="connsiteX1681" fmla="*/ 737968 w 8023328"/>
              <a:gd name="connsiteY1681" fmla="*/ 939939 h 2380521"/>
              <a:gd name="connsiteX1682" fmla="*/ 724112 w 8023328"/>
              <a:gd name="connsiteY1682" fmla="*/ 953796 h 2380521"/>
              <a:gd name="connsiteX1683" fmla="*/ 711714 w 8023328"/>
              <a:gd name="connsiteY1683" fmla="*/ 939939 h 2380521"/>
              <a:gd name="connsiteX1684" fmla="*/ 724112 w 8023328"/>
              <a:gd name="connsiteY1684" fmla="*/ 927542 h 2380521"/>
              <a:gd name="connsiteX1685" fmla="*/ 653281 w 8023328"/>
              <a:gd name="connsiteY1685" fmla="*/ 927542 h 2380521"/>
              <a:gd name="connsiteX1686" fmla="*/ 667137 w 8023328"/>
              <a:gd name="connsiteY1686" fmla="*/ 939939 h 2380521"/>
              <a:gd name="connsiteX1687" fmla="*/ 653281 w 8023328"/>
              <a:gd name="connsiteY1687" fmla="*/ 953796 h 2380521"/>
              <a:gd name="connsiteX1688" fmla="*/ 640884 w 8023328"/>
              <a:gd name="connsiteY1688" fmla="*/ 939939 h 2380521"/>
              <a:gd name="connsiteX1689" fmla="*/ 653281 w 8023328"/>
              <a:gd name="connsiteY1689" fmla="*/ 927542 h 2380521"/>
              <a:gd name="connsiteX1690" fmla="*/ 582453 w 8023328"/>
              <a:gd name="connsiteY1690" fmla="*/ 927542 h 2380521"/>
              <a:gd name="connsiteX1691" fmla="*/ 596309 w 8023328"/>
              <a:gd name="connsiteY1691" fmla="*/ 939939 h 2380521"/>
              <a:gd name="connsiteX1692" fmla="*/ 582453 w 8023328"/>
              <a:gd name="connsiteY1692" fmla="*/ 953796 h 2380521"/>
              <a:gd name="connsiteX1693" fmla="*/ 570054 w 8023328"/>
              <a:gd name="connsiteY1693" fmla="*/ 939939 h 2380521"/>
              <a:gd name="connsiteX1694" fmla="*/ 582453 w 8023328"/>
              <a:gd name="connsiteY1694" fmla="*/ 927542 h 2380521"/>
              <a:gd name="connsiteX1695" fmla="*/ 513642 w 8023328"/>
              <a:gd name="connsiteY1695" fmla="*/ 927542 h 2380521"/>
              <a:gd name="connsiteX1696" fmla="*/ 528820 w 8023328"/>
              <a:gd name="connsiteY1696" fmla="*/ 939939 h 2380521"/>
              <a:gd name="connsiteX1697" fmla="*/ 513642 w 8023328"/>
              <a:gd name="connsiteY1697" fmla="*/ 953796 h 2380521"/>
              <a:gd name="connsiteX1698" fmla="*/ 499223 w 8023328"/>
              <a:gd name="connsiteY1698" fmla="*/ 939939 h 2380521"/>
              <a:gd name="connsiteX1699" fmla="*/ 513642 w 8023328"/>
              <a:gd name="connsiteY1699" fmla="*/ 927542 h 2380521"/>
              <a:gd name="connsiteX1700" fmla="*/ 439809 w 8023328"/>
              <a:gd name="connsiteY1700" fmla="*/ 927542 h 2380521"/>
              <a:gd name="connsiteX1701" fmla="*/ 454599 w 8023328"/>
              <a:gd name="connsiteY1701" fmla="*/ 939939 h 2380521"/>
              <a:gd name="connsiteX1702" fmla="*/ 439809 w 8023328"/>
              <a:gd name="connsiteY1702" fmla="*/ 953796 h 2380521"/>
              <a:gd name="connsiteX1703" fmla="*/ 425021 w 8023328"/>
              <a:gd name="connsiteY1703" fmla="*/ 939939 h 2380521"/>
              <a:gd name="connsiteX1704" fmla="*/ 439809 w 8023328"/>
              <a:gd name="connsiteY1704" fmla="*/ 927542 h 2380521"/>
              <a:gd name="connsiteX1705" fmla="*/ 368046 w 8023328"/>
              <a:gd name="connsiteY1705" fmla="*/ 927542 h 2380521"/>
              <a:gd name="connsiteX1706" fmla="*/ 380444 w 8023328"/>
              <a:gd name="connsiteY1706" fmla="*/ 939939 h 2380521"/>
              <a:gd name="connsiteX1707" fmla="*/ 368046 w 8023328"/>
              <a:gd name="connsiteY1707" fmla="*/ 953796 h 2380521"/>
              <a:gd name="connsiteX1708" fmla="*/ 354191 w 8023328"/>
              <a:gd name="connsiteY1708" fmla="*/ 939939 h 2380521"/>
              <a:gd name="connsiteX1709" fmla="*/ 368046 w 8023328"/>
              <a:gd name="connsiteY1709" fmla="*/ 927542 h 2380521"/>
              <a:gd name="connsiteX1710" fmla="*/ 297214 w 8023328"/>
              <a:gd name="connsiteY1710" fmla="*/ 927542 h 2380521"/>
              <a:gd name="connsiteX1711" fmla="*/ 309612 w 8023328"/>
              <a:gd name="connsiteY1711" fmla="*/ 939939 h 2380521"/>
              <a:gd name="connsiteX1712" fmla="*/ 297214 w 8023328"/>
              <a:gd name="connsiteY1712" fmla="*/ 953796 h 2380521"/>
              <a:gd name="connsiteX1713" fmla="*/ 283359 w 8023328"/>
              <a:gd name="connsiteY1713" fmla="*/ 939939 h 2380521"/>
              <a:gd name="connsiteX1714" fmla="*/ 297214 w 8023328"/>
              <a:gd name="connsiteY1714" fmla="*/ 927542 h 2380521"/>
              <a:gd name="connsiteX1715" fmla="*/ 226386 w 8023328"/>
              <a:gd name="connsiteY1715" fmla="*/ 927542 h 2380521"/>
              <a:gd name="connsiteX1716" fmla="*/ 238784 w 8023328"/>
              <a:gd name="connsiteY1716" fmla="*/ 939939 h 2380521"/>
              <a:gd name="connsiteX1717" fmla="*/ 226386 w 8023328"/>
              <a:gd name="connsiteY1717" fmla="*/ 953796 h 2380521"/>
              <a:gd name="connsiteX1718" fmla="*/ 212530 w 8023328"/>
              <a:gd name="connsiteY1718" fmla="*/ 939939 h 2380521"/>
              <a:gd name="connsiteX1719" fmla="*/ 226386 w 8023328"/>
              <a:gd name="connsiteY1719" fmla="*/ 927542 h 2380521"/>
              <a:gd name="connsiteX1720" fmla="*/ 154091 w 8023328"/>
              <a:gd name="connsiteY1720" fmla="*/ 927542 h 2380521"/>
              <a:gd name="connsiteX1721" fmla="*/ 167947 w 8023328"/>
              <a:gd name="connsiteY1721" fmla="*/ 939939 h 2380521"/>
              <a:gd name="connsiteX1722" fmla="*/ 154091 w 8023328"/>
              <a:gd name="connsiteY1722" fmla="*/ 953796 h 2380521"/>
              <a:gd name="connsiteX1723" fmla="*/ 141693 w 8023328"/>
              <a:gd name="connsiteY1723" fmla="*/ 939939 h 2380521"/>
              <a:gd name="connsiteX1724" fmla="*/ 154091 w 8023328"/>
              <a:gd name="connsiteY1724" fmla="*/ 927542 h 2380521"/>
              <a:gd name="connsiteX1725" fmla="*/ 83261 w 8023328"/>
              <a:gd name="connsiteY1725" fmla="*/ 927542 h 2380521"/>
              <a:gd name="connsiteX1726" fmla="*/ 97117 w 8023328"/>
              <a:gd name="connsiteY1726" fmla="*/ 939939 h 2380521"/>
              <a:gd name="connsiteX1727" fmla="*/ 83261 w 8023328"/>
              <a:gd name="connsiteY1727" fmla="*/ 953796 h 2380521"/>
              <a:gd name="connsiteX1728" fmla="*/ 70864 w 8023328"/>
              <a:gd name="connsiteY1728" fmla="*/ 939939 h 2380521"/>
              <a:gd name="connsiteX1729" fmla="*/ 83261 w 8023328"/>
              <a:gd name="connsiteY1729" fmla="*/ 927542 h 2380521"/>
              <a:gd name="connsiteX1730" fmla="*/ 12025 w 8023328"/>
              <a:gd name="connsiteY1730" fmla="*/ 927542 h 2380521"/>
              <a:gd name="connsiteX1731" fmla="*/ 26266 w 8023328"/>
              <a:gd name="connsiteY1731" fmla="*/ 939939 h 2380521"/>
              <a:gd name="connsiteX1732" fmla="*/ 12025 w 8023328"/>
              <a:gd name="connsiteY1732" fmla="*/ 953796 h 2380521"/>
              <a:gd name="connsiteX1733" fmla="*/ 33 w 8023328"/>
              <a:gd name="connsiteY1733" fmla="*/ 939939 h 2380521"/>
              <a:gd name="connsiteX1734" fmla="*/ 12025 w 8023328"/>
              <a:gd name="connsiteY1734" fmla="*/ 927542 h 2380521"/>
              <a:gd name="connsiteX1735" fmla="*/ 6581764 w 8023328"/>
              <a:gd name="connsiteY1735" fmla="*/ 924168 h 2380521"/>
              <a:gd name="connsiteX1736" fmla="*/ 6596552 w 8023328"/>
              <a:gd name="connsiteY1736" fmla="*/ 936565 h 2380521"/>
              <a:gd name="connsiteX1737" fmla="*/ 6581764 w 8023328"/>
              <a:gd name="connsiteY1737" fmla="*/ 950422 h 2380521"/>
              <a:gd name="connsiteX1738" fmla="*/ 6566976 w 8023328"/>
              <a:gd name="connsiteY1738" fmla="*/ 936565 h 2380521"/>
              <a:gd name="connsiteX1739" fmla="*/ 6581764 w 8023328"/>
              <a:gd name="connsiteY1739" fmla="*/ 924168 h 2380521"/>
              <a:gd name="connsiteX1740" fmla="*/ 6510933 w 8023328"/>
              <a:gd name="connsiteY1740" fmla="*/ 924168 h 2380521"/>
              <a:gd name="connsiteX1741" fmla="*/ 6525722 w 8023328"/>
              <a:gd name="connsiteY1741" fmla="*/ 936565 h 2380521"/>
              <a:gd name="connsiteX1742" fmla="*/ 6510933 w 8023328"/>
              <a:gd name="connsiteY1742" fmla="*/ 950422 h 2380521"/>
              <a:gd name="connsiteX1743" fmla="*/ 6496144 w 8023328"/>
              <a:gd name="connsiteY1743" fmla="*/ 936565 h 2380521"/>
              <a:gd name="connsiteX1744" fmla="*/ 6510933 w 8023328"/>
              <a:gd name="connsiteY1744" fmla="*/ 924168 h 2380521"/>
              <a:gd name="connsiteX1745" fmla="*/ 6440492 w 8023328"/>
              <a:gd name="connsiteY1745" fmla="*/ 924168 h 2380521"/>
              <a:gd name="connsiteX1746" fmla="*/ 6454911 w 8023328"/>
              <a:gd name="connsiteY1746" fmla="*/ 936565 h 2380521"/>
              <a:gd name="connsiteX1747" fmla="*/ 6440492 w 8023328"/>
              <a:gd name="connsiteY1747" fmla="*/ 950422 h 2380521"/>
              <a:gd name="connsiteX1748" fmla="*/ 6425315 w 8023328"/>
              <a:gd name="connsiteY1748" fmla="*/ 936565 h 2380521"/>
              <a:gd name="connsiteX1749" fmla="*/ 6440492 w 8023328"/>
              <a:gd name="connsiteY1749" fmla="*/ 924168 h 2380521"/>
              <a:gd name="connsiteX1750" fmla="*/ 6368340 w 8023328"/>
              <a:gd name="connsiteY1750" fmla="*/ 924168 h 2380521"/>
              <a:gd name="connsiteX1751" fmla="*/ 6380737 w 8023328"/>
              <a:gd name="connsiteY1751" fmla="*/ 936565 h 2380521"/>
              <a:gd name="connsiteX1752" fmla="*/ 6368340 w 8023328"/>
              <a:gd name="connsiteY1752" fmla="*/ 950422 h 2380521"/>
              <a:gd name="connsiteX1753" fmla="*/ 6354484 w 8023328"/>
              <a:gd name="connsiteY1753" fmla="*/ 936565 h 2380521"/>
              <a:gd name="connsiteX1754" fmla="*/ 6368340 w 8023328"/>
              <a:gd name="connsiteY1754" fmla="*/ 924168 h 2380521"/>
              <a:gd name="connsiteX1755" fmla="*/ 6297511 w 8023328"/>
              <a:gd name="connsiteY1755" fmla="*/ 924168 h 2380521"/>
              <a:gd name="connsiteX1756" fmla="*/ 6309908 w 8023328"/>
              <a:gd name="connsiteY1756" fmla="*/ 936565 h 2380521"/>
              <a:gd name="connsiteX1757" fmla="*/ 6297511 w 8023328"/>
              <a:gd name="connsiteY1757" fmla="*/ 950422 h 2380521"/>
              <a:gd name="connsiteX1758" fmla="*/ 6283655 w 8023328"/>
              <a:gd name="connsiteY1758" fmla="*/ 936565 h 2380521"/>
              <a:gd name="connsiteX1759" fmla="*/ 6297511 w 8023328"/>
              <a:gd name="connsiteY1759" fmla="*/ 924168 h 2380521"/>
              <a:gd name="connsiteX1760" fmla="*/ 6226679 w 8023328"/>
              <a:gd name="connsiteY1760" fmla="*/ 924168 h 2380521"/>
              <a:gd name="connsiteX1761" fmla="*/ 6239076 w 8023328"/>
              <a:gd name="connsiteY1761" fmla="*/ 936565 h 2380521"/>
              <a:gd name="connsiteX1762" fmla="*/ 6226679 w 8023328"/>
              <a:gd name="connsiteY1762" fmla="*/ 950422 h 2380521"/>
              <a:gd name="connsiteX1763" fmla="*/ 6212823 w 8023328"/>
              <a:gd name="connsiteY1763" fmla="*/ 936565 h 2380521"/>
              <a:gd name="connsiteX1764" fmla="*/ 6226679 w 8023328"/>
              <a:gd name="connsiteY1764" fmla="*/ 924168 h 2380521"/>
              <a:gd name="connsiteX1765" fmla="*/ 6154391 w 8023328"/>
              <a:gd name="connsiteY1765" fmla="*/ 924168 h 2380521"/>
              <a:gd name="connsiteX1766" fmla="*/ 6168247 w 8023328"/>
              <a:gd name="connsiteY1766" fmla="*/ 936565 h 2380521"/>
              <a:gd name="connsiteX1767" fmla="*/ 6154391 w 8023328"/>
              <a:gd name="connsiteY1767" fmla="*/ 950422 h 2380521"/>
              <a:gd name="connsiteX1768" fmla="*/ 6141994 w 8023328"/>
              <a:gd name="connsiteY1768" fmla="*/ 936565 h 2380521"/>
              <a:gd name="connsiteX1769" fmla="*/ 6154391 w 8023328"/>
              <a:gd name="connsiteY1769" fmla="*/ 924168 h 2380521"/>
              <a:gd name="connsiteX1770" fmla="*/ 6083559 w 8023328"/>
              <a:gd name="connsiteY1770" fmla="*/ 924168 h 2380521"/>
              <a:gd name="connsiteX1771" fmla="*/ 6097415 w 8023328"/>
              <a:gd name="connsiteY1771" fmla="*/ 936565 h 2380521"/>
              <a:gd name="connsiteX1772" fmla="*/ 6083559 w 8023328"/>
              <a:gd name="connsiteY1772" fmla="*/ 950422 h 2380521"/>
              <a:gd name="connsiteX1773" fmla="*/ 6071162 w 8023328"/>
              <a:gd name="connsiteY1773" fmla="*/ 936565 h 2380521"/>
              <a:gd name="connsiteX1774" fmla="*/ 6083559 w 8023328"/>
              <a:gd name="connsiteY1774" fmla="*/ 924168 h 2380521"/>
              <a:gd name="connsiteX1775" fmla="*/ 6011748 w 8023328"/>
              <a:gd name="connsiteY1775" fmla="*/ 924168 h 2380521"/>
              <a:gd name="connsiteX1776" fmla="*/ 6026537 w 8023328"/>
              <a:gd name="connsiteY1776" fmla="*/ 936565 h 2380521"/>
              <a:gd name="connsiteX1777" fmla="*/ 6011748 w 8023328"/>
              <a:gd name="connsiteY1777" fmla="*/ 950422 h 2380521"/>
              <a:gd name="connsiteX1778" fmla="*/ 5996959 w 8023328"/>
              <a:gd name="connsiteY1778" fmla="*/ 936565 h 2380521"/>
              <a:gd name="connsiteX1779" fmla="*/ 6011748 w 8023328"/>
              <a:gd name="connsiteY1779" fmla="*/ 924168 h 2380521"/>
              <a:gd name="connsiteX1780" fmla="*/ 5940548 w 8023328"/>
              <a:gd name="connsiteY1780" fmla="*/ 924168 h 2380521"/>
              <a:gd name="connsiteX1781" fmla="*/ 5955726 w 8023328"/>
              <a:gd name="connsiteY1781" fmla="*/ 936565 h 2380521"/>
              <a:gd name="connsiteX1782" fmla="*/ 5940548 w 8023328"/>
              <a:gd name="connsiteY1782" fmla="*/ 950422 h 2380521"/>
              <a:gd name="connsiteX1783" fmla="*/ 5926130 w 8023328"/>
              <a:gd name="connsiteY1783" fmla="*/ 936565 h 2380521"/>
              <a:gd name="connsiteX1784" fmla="*/ 5940548 w 8023328"/>
              <a:gd name="connsiteY1784" fmla="*/ 924168 h 2380521"/>
              <a:gd name="connsiteX1785" fmla="*/ 5870088 w 8023328"/>
              <a:gd name="connsiteY1785" fmla="*/ 924168 h 2380521"/>
              <a:gd name="connsiteX1786" fmla="*/ 5884877 w 8023328"/>
              <a:gd name="connsiteY1786" fmla="*/ 936565 h 2380521"/>
              <a:gd name="connsiteX1787" fmla="*/ 5870088 w 8023328"/>
              <a:gd name="connsiteY1787" fmla="*/ 950422 h 2380521"/>
              <a:gd name="connsiteX1788" fmla="*/ 5855299 w 8023328"/>
              <a:gd name="connsiteY1788" fmla="*/ 936565 h 2380521"/>
              <a:gd name="connsiteX1789" fmla="*/ 5870088 w 8023328"/>
              <a:gd name="connsiteY1789" fmla="*/ 924168 h 2380521"/>
              <a:gd name="connsiteX1790" fmla="*/ 5798325 w 8023328"/>
              <a:gd name="connsiteY1790" fmla="*/ 924168 h 2380521"/>
              <a:gd name="connsiteX1791" fmla="*/ 5810722 w 8023328"/>
              <a:gd name="connsiteY1791" fmla="*/ 936565 h 2380521"/>
              <a:gd name="connsiteX1792" fmla="*/ 5798325 w 8023328"/>
              <a:gd name="connsiteY1792" fmla="*/ 950422 h 2380521"/>
              <a:gd name="connsiteX1793" fmla="*/ 5784469 w 8023328"/>
              <a:gd name="connsiteY1793" fmla="*/ 936565 h 2380521"/>
              <a:gd name="connsiteX1794" fmla="*/ 5798325 w 8023328"/>
              <a:gd name="connsiteY1794" fmla="*/ 924168 h 2380521"/>
              <a:gd name="connsiteX1795" fmla="*/ 5724122 w 8023328"/>
              <a:gd name="connsiteY1795" fmla="*/ 924168 h 2380521"/>
              <a:gd name="connsiteX1796" fmla="*/ 5736519 w 8023328"/>
              <a:gd name="connsiteY1796" fmla="*/ 936565 h 2380521"/>
              <a:gd name="connsiteX1797" fmla="*/ 5724122 w 8023328"/>
              <a:gd name="connsiteY1797" fmla="*/ 950422 h 2380521"/>
              <a:gd name="connsiteX1798" fmla="*/ 5710266 w 8023328"/>
              <a:gd name="connsiteY1798" fmla="*/ 936565 h 2380521"/>
              <a:gd name="connsiteX1799" fmla="*/ 5724122 w 8023328"/>
              <a:gd name="connsiteY1799" fmla="*/ 924168 h 2380521"/>
              <a:gd name="connsiteX1800" fmla="*/ 5653291 w 8023328"/>
              <a:gd name="connsiteY1800" fmla="*/ 924168 h 2380521"/>
              <a:gd name="connsiteX1801" fmla="*/ 5665688 w 8023328"/>
              <a:gd name="connsiteY1801" fmla="*/ 936565 h 2380521"/>
              <a:gd name="connsiteX1802" fmla="*/ 5653291 w 8023328"/>
              <a:gd name="connsiteY1802" fmla="*/ 950422 h 2380521"/>
              <a:gd name="connsiteX1803" fmla="*/ 5639435 w 8023328"/>
              <a:gd name="connsiteY1803" fmla="*/ 936565 h 2380521"/>
              <a:gd name="connsiteX1804" fmla="*/ 5653291 w 8023328"/>
              <a:gd name="connsiteY1804" fmla="*/ 924168 h 2380521"/>
              <a:gd name="connsiteX1805" fmla="*/ 5581002 w 8023328"/>
              <a:gd name="connsiteY1805" fmla="*/ 924168 h 2380521"/>
              <a:gd name="connsiteX1806" fmla="*/ 5594858 w 8023328"/>
              <a:gd name="connsiteY1806" fmla="*/ 936565 h 2380521"/>
              <a:gd name="connsiteX1807" fmla="*/ 5581002 w 8023328"/>
              <a:gd name="connsiteY1807" fmla="*/ 950422 h 2380521"/>
              <a:gd name="connsiteX1808" fmla="*/ 5568605 w 8023328"/>
              <a:gd name="connsiteY1808" fmla="*/ 936565 h 2380521"/>
              <a:gd name="connsiteX1809" fmla="*/ 5581002 w 8023328"/>
              <a:gd name="connsiteY1809" fmla="*/ 924168 h 2380521"/>
              <a:gd name="connsiteX1810" fmla="*/ 5510171 w 8023328"/>
              <a:gd name="connsiteY1810" fmla="*/ 924168 h 2380521"/>
              <a:gd name="connsiteX1811" fmla="*/ 5524027 w 8023328"/>
              <a:gd name="connsiteY1811" fmla="*/ 936565 h 2380521"/>
              <a:gd name="connsiteX1812" fmla="*/ 5510171 w 8023328"/>
              <a:gd name="connsiteY1812" fmla="*/ 950422 h 2380521"/>
              <a:gd name="connsiteX1813" fmla="*/ 5497774 w 8023328"/>
              <a:gd name="connsiteY1813" fmla="*/ 936565 h 2380521"/>
              <a:gd name="connsiteX1814" fmla="*/ 5510171 w 8023328"/>
              <a:gd name="connsiteY1814" fmla="*/ 924168 h 2380521"/>
              <a:gd name="connsiteX1815" fmla="*/ 5438937 w 8023328"/>
              <a:gd name="connsiteY1815" fmla="*/ 924168 h 2380521"/>
              <a:gd name="connsiteX1816" fmla="*/ 5453178 w 8023328"/>
              <a:gd name="connsiteY1816" fmla="*/ 936565 h 2380521"/>
              <a:gd name="connsiteX1817" fmla="*/ 5438937 w 8023328"/>
              <a:gd name="connsiteY1817" fmla="*/ 950422 h 2380521"/>
              <a:gd name="connsiteX1818" fmla="*/ 5426945 w 8023328"/>
              <a:gd name="connsiteY1818" fmla="*/ 936565 h 2380521"/>
              <a:gd name="connsiteX1819" fmla="*/ 5438937 w 8023328"/>
              <a:gd name="connsiteY1819" fmla="*/ 924168 h 2380521"/>
              <a:gd name="connsiteX1820" fmla="*/ 5367530 w 8023328"/>
              <a:gd name="connsiteY1820" fmla="*/ 924168 h 2380521"/>
              <a:gd name="connsiteX1821" fmla="*/ 5382318 w 8023328"/>
              <a:gd name="connsiteY1821" fmla="*/ 936565 h 2380521"/>
              <a:gd name="connsiteX1822" fmla="*/ 5367530 w 8023328"/>
              <a:gd name="connsiteY1822" fmla="*/ 950422 h 2380521"/>
              <a:gd name="connsiteX1823" fmla="*/ 5352742 w 8023328"/>
              <a:gd name="connsiteY1823" fmla="*/ 936565 h 2380521"/>
              <a:gd name="connsiteX1824" fmla="*/ 5367530 w 8023328"/>
              <a:gd name="connsiteY1824" fmla="*/ 924168 h 2380521"/>
              <a:gd name="connsiteX1825" fmla="*/ 5296699 w 8023328"/>
              <a:gd name="connsiteY1825" fmla="*/ 924168 h 2380521"/>
              <a:gd name="connsiteX1826" fmla="*/ 5311488 w 8023328"/>
              <a:gd name="connsiteY1826" fmla="*/ 936565 h 2380521"/>
              <a:gd name="connsiteX1827" fmla="*/ 5296699 w 8023328"/>
              <a:gd name="connsiteY1827" fmla="*/ 950422 h 2380521"/>
              <a:gd name="connsiteX1828" fmla="*/ 5281910 w 8023328"/>
              <a:gd name="connsiteY1828" fmla="*/ 936565 h 2380521"/>
              <a:gd name="connsiteX1829" fmla="*/ 5296699 w 8023328"/>
              <a:gd name="connsiteY1829" fmla="*/ 924168 h 2380521"/>
              <a:gd name="connsiteX1830" fmla="*/ 5225869 w 8023328"/>
              <a:gd name="connsiteY1830" fmla="*/ 924168 h 2380521"/>
              <a:gd name="connsiteX1831" fmla="*/ 5240657 w 8023328"/>
              <a:gd name="connsiteY1831" fmla="*/ 936565 h 2380521"/>
              <a:gd name="connsiteX1832" fmla="*/ 5225869 w 8023328"/>
              <a:gd name="connsiteY1832" fmla="*/ 950422 h 2380521"/>
              <a:gd name="connsiteX1833" fmla="*/ 5211081 w 8023328"/>
              <a:gd name="connsiteY1833" fmla="*/ 936565 h 2380521"/>
              <a:gd name="connsiteX1834" fmla="*/ 5225869 w 8023328"/>
              <a:gd name="connsiteY1834" fmla="*/ 924168 h 2380521"/>
              <a:gd name="connsiteX1835" fmla="*/ 5154105 w 8023328"/>
              <a:gd name="connsiteY1835" fmla="*/ 924168 h 2380521"/>
              <a:gd name="connsiteX1836" fmla="*/ 5166502 w 8023328"/>
              <a:gd name="connsiteY1836" fmla="*/ 936565 h 2380521"/>
              <a:gd name="connsiteX1837" fmla="*/ 5154105 w 8023328"/>
              <a:gd name="connsiteY1837" fmla="*/ 950422 h 2380521"/>
              <a:gd name="connsiteX1838" fmla="*/ 5140249 w 8023328"/>
              <a:gd name="connsiteY1838" fmla="*/ 936565 h 2380521"/>
              <a:gd name="connsiteX1839" fmla="*/ 5154105 w 8023328"/>
              <a:gd name="connsiteY1839" fmla="*/ 924168 h 2380521"/>
              <a:gd name="connsiteX1840" fmla="*/ 5083276 w 8023328"/>
              <a:gd name="connsiteY1840" fmla="*/ 924168 h 2380521"/>
              <a:gd name="connsiteX1841" fmla="*/ 5095673 w 8023328"/>
              <a:gd name="connsiteY1841" fmla="*/ 936565 h 2380521"/>
              <a:gd name="connsiteX1842" fmla="*/ 5083276 w 8023328"/>
              <a:gd name="connsiteY1842" fmla="*/ 950422 h 2380521"/>
              <a:gd name="connsiteX1843" fmla="*/ 5069420 w 8023328"/>
              <a:gd name="connsiteY1843" fmla="*/ 936565 h 2380521"/>
              <a:gd name="connsiteX1844" fmla="*/ 5083276 w 8023328"/>
              <a:gd name="connsiteY1844" fmla="*/ 924168 h 2380521"/>
              <a:gd name="connsiteX1845" fmla="*/ 5012445 w 8023328"/>
              <a:gd name="connsiteY1845" fmla="*/ 924168 h 2380521"/>
              <a:gd name="connsiteX1846" fmla="*/ 5024842 w 8023328"/>
              <a:gd name="connsiteY1846" fmla="*/ 936565 h 2380521"/>
              <a:gd name="connsiteX1847" fmla="*/ 5012445 w 8023328"/>
              <a:gd name="connsiteY1847" fmla="*/ 950422 h 2380521"/>
              <a:gd name="connsiteX1848" fmla="*/ 4998589 w 8023328"/>
              <a:gd name="connsiteY1848" fmla="*/ 938024 h 2380521"/>
              <a:gd name="connsiteX1849" fmla="*/ 5012445 w 8023328"/>
              <a:gd name="connsiteY1849" fmla="*/ 924168 h 2380521"/>
              <a:gd name="connsiteX1850" fmla="*/ 4940157 w 8023328"/>
              <a:gd name="connsiteY1850" fmla="*/ 924168 h 2380521"/>
              <a:gd name="connsiteX1851" fmla="*/ 4954013 w 8023328"/>
              <a:gd name="connsiteY1851" fmla="*/ 938024 h 2380521"/>
              <a:gd name="connsiteX1852" fmla="*/ 4940157 w 8023328"/>
              <a:gd name="connsiteY1852" fmla="*/ 950422 h 2380521"/>
              <a:gd name="connsiteX1853" fmla="*/ 4927760 w 8023328"/>
              <a:gd name="connsiteY1853" fmla="*/ 938024 h 2380521"/>
              <a:gd name="connsiteX1854" fmla="*/ 4940157 w 8023328"/>
              <a:gd name="connsiteY1854" fmla="*/ 924168 h 2380521"/>
              <a:gd name="connsiteX1855" fmla="*/ 4865953 w 8023328"/>
              <a:gd name="connsiteY1855" fmla="*/ 924168 h 2380521"/>
              <a:gd name="connsiteX1856" fmla="*/ 4879809 w 8023328"/>
              <a:gd name="connsiteY1856" fmla="*/ 938024 h 2380521"/>
              <a:gd name="connsiteX1857" fmla="*/ 4865953 w 8023328"/>
              <a:gd name="connsiteY1857" fmla="*/ 950422 h 2380521"/>
              <a:gd name="connsiteX1858" fmla="*/ 4853556 w 8023328"/>
              <a:gd name="connsiteY1858" fmla="*/ 938024 h 2380521"/>
              <a:gd name="connsiteX1859" fmla="*/ 4865953 w 8023328"/>
              <a:gd name="connsiteY1859" fmla="*/ 924168 h 2380521"/>
              <a:gd name="connsiteX1860" fmla="*/ 4797514 w 8023328"/>
              <a:gd name="connsiteY1860" fmla="*/ 924168 h 2380521"/>
              <a:gd name="connsiteX1861" fmla="*/ 4812303 w 8023328"/>
              <a:gd name="connsiteY1861" fmla="*/ 938024 h 2380521"/>
              <a:gd name="connsiteX1862" fmla="*/ 4797514 w 8023328"/>
              <a:gd name="connsiteY1862" fmla="*/ 950422 h 2380521"/>
              <a:gd name="connsiteX1863" fmla="*/ 4782725 w 8023328"/>
              <a:gd name="connsiteY1863" fmla="*/ 938024 h 2380521"/>
              <a:gd name="connsiteX1864" fmla="*/ 4797514 w 8023328"/>
              <a:gd name="connsiteY1864" fmla="*/ 924168 h 2380521"/>
              <a:gd name="connsiteX1865" fmla="*/ 4726684 w 8023328"/>
              <a:gd name="connsiteY1865" fmla="*/ 924168 h 2380521"/>
              <a:gd name="connsiteX1866" fmla="*/ 4741472 w 8023328"/>
              <a:gd name="connsiteY1866" fmla="*/ 938024 h 2380521"/>
              <a:gd name="connsiteX1867" fmla="*/ 4726684 w 8023328"/>
              <a:gd name="connsiteY1867" fmla="*/ 950422 h 2380521"/>
              <a:gd name="connsiteX1868" fmla="*/ 4711896 w 8023328"/>
              <a:gd name="connsiteY1868" fmla="*/ 938024 h 2380521"/>
              <a:gd name="connsiteX1869" fmla="*/ 4726684 w 8023328"/>
              <a:gd name="connsiteY1869" fmla="*/ 924168 h 2380521"/>
              <a:gd name="connsiteX1870" fmla="*/ 4655853 w 8023328"/>
              <a:gd name="connsiteY1870" fmla="*/ 924168 h 2380521"/>
              <a:gd name="connsiteX1871" fmla="*/ 4670642 w 8023328"/>
              <a:gd name="connsiteY1871" fmla="*/ 938024 h 2380521"/>
              <a:gd name="connsiteX1872" fmla="*/ 4655853 w 8023328"/>
              <a:gd name="connsiteY1872" fmla="*/ 950422 h 2380521"/>
              <a:gd name="connsiteX1873" fmla="*/ 4641064 w 8023328"/>
              <a:gd name="connsiteY1873" fmla="*/ 938024 h 2380521"/>
              <a:gd name="connsiteX1874" fmla="*/ 4655853 w 8023328"/>
              <a:gd name="connsiteY1874" fmla="*/ 924168 h 2380521"/>
              <a:gd name="connsiteX1875" fmla="*/ 4584091 w 8023328"/>
              <a:gd name="connsiteY1875" fmla="*/ 924168 h 2380521"/>
              <a:gd name="connsiteX1876" fmla="*/ 4596488 w 8023328"/>
              <a:gd name="connsiteY1876" fmla="*/ 938024 h 2380521"/>
              <a:gd name="connsiteX1877" fmla="*/ 4584091 w 8023328"/>
              <a:gd name="connsiteY1877" fmla="*/ 950422 h 2380521"/>
              <a:gd name="connsiteX1878" fmla="*/ 4570235 w 8023328"/>
              <a:gd name="connsiteY1878" fmla="*/ 938024 h 2380521"/>
              <a:gd name="connsiteX1879" fmla="*/ 4584091 w 8023328"/>
              <a:gd name="connsiteY1879" fmla="*/ 924168 h 2380521"/>
              <a:gd name="connsiteX1880" fmla="*/ 4513260 w 8023328"/>
              <a:gd name="connsiteY1880" fmla="*/ 924168 h 2380521"/>
              <a:gd name="connsiteX1881" fmla="*/ 4525657 w 8023328"/>
              <a:gd name="connsiteY1881" fmla="*/ 938024 h 2380521"/>
              <a:gd name="connsiteX1882" fmla="*/ 4513260 w 8023328"/>
              <a:gd name="connsiteY1882" fmla="*/ 950422 h 2380521"/>
              <a:gd name="connsiteX1883" fmla="*/ 4499404 w 8023328"/>
              <a:gd name="connsiteY1883" fmla="*/ 938024 h 2380521"/>
              <a:gd name="connsiteX1884" fmla="*/ 4513260 w 8023328"/>
              <a:gd name="connsiteY1884" fmla="*/ 924168 h 2380521"/>
              <a:gd name="connsiteX1885" fmla="*/ 4439056 w 8023328"/>
              <a:gd name="connsiteY1885" fmla="*/ 924168 h 2380521"/>
              <a:gd name="connsiteX1886" fmla="*/ 4451453 w 8023328"/>
              <a:gd name="connsiteY1886" fmla="*/ 938024 h 2380521"/>
              <a:gd name="connsiteX1887" fmla="*/ 4439056 w 8023328"/>
              <a:gd name="connsiteY1887" fmla="*/ 950422 h 2380521"/>
              <a:gd name="connsiteX1888" fmla="*/ 4425200 w 8023328"/>
              <a:gd name="connsiteY1888" fmla="*/ 938024 h 2380521"/>
              <a:gd name="connsiteX1889" fmla="*/ 4439056 w 8023328"/>
              <a:gd name="connsiteY1889" fmla="*/ 924168 h 2380521"/>
              <a:gd name="connsiteX1890" fmla="*/ 4366768 w 8023328"/>
              <a:gd name="connsiteY1890" fmla="*/ 924168 h 2380521"/>
              <a:gd name="connsiteX1891" fmla="*/ 4380624 w 8023328"/>
              <a:gd name="connsiteY1891" fmla="*/ 938024 h 2380521"/>
              <a:gd name="connsiteX1892" fmla="*/ 4366768 w 8023328"/>
              <a:gd name="connsiteY1892" fmla="*/ 950422 h 2380521"/>
              <a:gd name="connsiteX1893" fmla="*/ 4354371 w 8023328"/>
              <a:gd name="connsiteY1893" fmla="*/ 938024 h 2380521"/>
              <a:gd name="connsiteX1894" fmla="*/ 4366768 w 8023328"/>
              <a:gd name="connsiteY1894" fmla="*/ 924168 h 2380521"/>
              <a:gd name="connsiteX1895" fmla="*/ 4295937 w 8023328"/>
              <a:gd name="connsiteY1895" fmla="*/ 924168 h 2380521"/>
              <a:gd name="connsiteX1896" fmla="*/ 4309793 w 8023328"/>
              <a:gd name="connsiteY1896" fmla="*/ 938024 h 2380521"/>
              <a:gd name="connsiteX1897" fmla="*/ 4295937 w 8023328"/>
              <a:gd name="connsiteY1897" fmla="*/ 950422 h 2380521"/>
              <a:gd name="connsiteX1898" fmla="*/ 4283540 w 8023328"/>
              <a:gd name="connsiteY1898" fmla="*/ 938024 h 2380521"/>
              <a:gd name="connsiteX1899" fmla="*/ 4295937 w 8023328"/>
              <a:gd name="connsiteY1899" fmla="*/ 924168 h 2380521"/>
              <a:gd name="connsiteX1900" fmla="*/ 4225107 w 8023328"/>
              <a:gd name="connsiteY1900" fmla="*/ 924168 h 2380521"/>
              <a:gd name="connsiteX1901" fmla="*/ 4238963 w 8023328"/>
              <a:gd name="connsiteY1901" fmla="*/ 938024 h 2380521"/>
              <a:gd name="connsiteX1902" fmla="*/ 4225107 w 8023328"/>
              <a:gd name="connsiteY1902" fmla="*/ 950422 h 2380521"/>
              <a:gd name="connsiteX1903" fmla="*/ 4212710 w 8023328"/>
              <a:gd name="connsiteY1903" fmla="*/ 938024 h 2380521"/>
              <a:gd name="connsiteX1904" fmla="*/ 4225107 w 8023328"/>
              <a:gd name="connsiteY1904" fmla="*/ 924168 h 2380521"/>
              <a:gd name="connsiteX1905" fmla="*/ 4153295 w 8023328"/>
              <a:gd name="connsiteY1905" fmla="*/ 924168 h 2380521"/>
              <a:gd name="connsiteX1906" fmla="*/ 4168083 w 8023328"/>
              <a:gd name="connsiteY1906" fmla="*/ 938024 h 2380521"/>
              <a:gd name="connsiteX1907" fmla="*/ 4153295 w 8023328"/>
              <a:gd name="connsiteY1907" fmla="*/ 950422 h 2380521"/>
              <a:gd name="connsiteX1908" fmla="*/ 4138507 w 8023328"/>
              <a:gd name="connsiteY1908" fmla="*/ 938024 h 2380521"/>
              <a:gd name="connsiteX1909" fmla="*/ 4153295 w 8023328"/>
              <a:gd name="connsiteY1909" fmla="*/ 924168 h 2380521"/>
              <a:gd name="connsiteX1910" fmla="*/ 4082465 w 8023328"/>
              <a:gd name="connsiteY1910" fmla="*/ 924168 h 2380521"/>
              <a:gd name="connsiteX1911" fmla="*/ 4097254 w 8023328"/>
              <a:gd name="connsiteY1911" fmla="*/ 938024 h 2380521"/>
              <a:gd name="connsiteX1912" fmla="*/ 4082465 w 8023328"/>
              <a:gd name="connsiteY1912" fmla="*/ 950422 h 2380521"/>
              <a:gd name="connsiteX1913" fmla="*/ 4067676 w 8023328"/>
              <a:gd name="connsiteY1913" fmla="*/ 938024 h 2380521"/>
              <a:gd name="connsiteX1914" fmla="*/ 4082465 w 8023328"/>
              <a:gd name="connsiteY1914" fmla="*/ 924168 h 2380521"/>
              <a:gd name="connsiteX1915" fmla="*/ 4011635 w 8023328"/>
              <a:gd name="connsiteY1915" fmla="*/ 924168 h 2380521"/>
              <a:gd name="connsiteX1916" fmla="*/ 4026423 w 8023328"/>
              <a:gd name="connsiteY1916" fmla="*/ 938024 h 2380521"/>
              <a:gd name="connsiteX1917" fmla="*/ 4011635 w 8023328"/>
              <a:gd name="connsiteY1917" fmla="*/ 950422 h 2380521"/>
              <a:gd name="connsiteX1918" fmla="*/ 3996847 w 8023328"/>
              <a:gd name="connsiteY1918" fmla="*/ 938024 h 2380521"/>
              <a:gd name="connsiteX1919" fmla="*/ 4011635 w 8023328"/>
              <a:gd name="connsiteY1919" fmla="*/ 924168 h 2380521"/>
              <a:gd name="connsiteX1920" fmla="*/ 3939871 w 8023328"/>
              <a:gd name="connsiteY1920" fmla="*/ 924168 h 2380521"/>
              <a:gd name="connsiteX1921" fmla="*/ 3952268 w 8023328"/>
              <a:gd name="connsiteY1921" fmla="*/ 938024 h 2380521"/>
              <a:gd name="connsiteX1922" fmla="*/ 3939871 w 8023328"/>
              <a:gd name="connsiteY1922" fmla="*/ 950422 h 2380521"/>
              <a:gd name="connsiteX1923" fmla="*/ 3926015 w 8023328"/>
              <a:gd name="connsiteY1923" fmla="*/ 938024 h 2380521"/>
              <a:gd name="connsiteX1924" fmla="*/ 3939871 w 8023328"/>
              <a:gd name="connsiteY1924" fmla="*/ 924168 h 2380521"/>
              <a:gd name="connsiteX1925" fmla="*/ 3869042 w 8023328"/>
              <a:gd name="connsiteY1925" fmla="*/ 924168 h 2380521"/>
              <a:gd name="connsiteX1926" fmla="*/ 3881439 w 8023328"/>
              <a:gd name="connsiteY1926" fmla="*/ 938024 h 2380521"/>
              <a:gd name="connsiteX1927" fmla="*/ 3869042 w 8023328"/>
              <a:gd name="connsiteY1927" fmla="*/ 950422 h 2380521"/>
              <a:gd name="connsiteX1928" fmla="*/ 3855186 w 8023328"/>
              <a:gd name="connsiteY1928" fmla="*/ 938024 h 2380521"/>
              <a:gd name="connsiteX1929" fmla="*/ 3869042 w 8023328"/>
              <a:gd name="connsiteY1929" fmla="*/ 924168 h 2380521"/>
              <a:gd name="connsiteX1930" fmla="*/ 3798211 w 8023328"/>
              <a:gd name="connsiteY1930" fmla="*/ 924168 h 2380521"/>
              <a:gd name="connsiteX1931" fmla="*/ 3810608 w 8023328"/>
              <a:gd name="connsiteY1931" fmla="*/ 938024 h 2380521"/>
              <a:gd name="connsiteX1932" fmla="*/ 3798211 w 8023328"/>
              <a:gd name="connsiteY1932" fmla="*/ 950422 h 2380521"/>
              <a:gd name="connsiteX1933" fmla="*/ 3784355 w 8023328"/>
              <a:gd name="connsiteY1933" fmla="*/ 938024 h 2380521"/>
              <a:gd name="connsiteX1934" fmla="*/ 3798211 w 8023328"/>
              <a:gd name="connsiteY1934" fmla="*/ 924168 h 2380521"/>
              <a:gd name="connsiteX1935" fmla="*/ 3725922 w 8023328"/>
              <a:gd name="connsiteY1935" fmla="*/ 924168 h 2380521"/>
              <a:gd name="connsiteX1936" fmla="*/ 3739778 w 8023328"/>
              <a:gd name="connsiteY1936" fmla="*/ 938024 h 2380521"/>
              <a:gd name="connsiteX1937" fmla="*/ 3725922 w 8023328"/>
              <a:gd name="connsiteY1937" fmla="*/ 950422 h 2380521"/>
              <a:gd name="connsiteX1938" fmla="*/ 3713525 w 8023328"/>
              <a:gd name="connsiteY1938" fmla="*/ 938024 h 2380521"/>
              <a:gd name="connsiteX1939" fmla="*/ 3725922 w 8023328"/>
              <a:gd name="connsiteY1939" fmla="*/ 924168 h 2380521"/>
              <a:gd name="connsiteX1940" fmla="*/ 3655091 w 8023328"/>
              <a:gd name="connsiteY1940" fmla="*/ 924168 h 2380521"/>
              <a:gd name="connsiteX1941" fmla="*/ 3668947 w 8023328"/>
              <a:gd name="connsiteY1941" fmla="*/ 938024 h 2380521"/>
              <a:gd name="connsiteX1942" fmla="*/ 3655091 w 8023328"/>
              <a:gd name="connsiteY1942" fmla="*/ 950422 h 2380521"/>
              <a:gd name="connsiteX1943" fmla="*/ 3642694 w 8023328"/>
              <a:gd name="connsiteY1943" fmla="*/ 938024 h 2380521"/>
              <a:gd name="connsiteX1944" fmla="*/ 3655091 w 8023328"/>
              <a:gd name="connsiteY1944" fmla="*/ 924168 h 2380521"/>
              <a:gd name="connsiteX1945" fmla="*/ 3583280 w 8023328"/>
              <a:gd name="connsiteY1945" fmla="*/ 924168 h 2380521"/>
              <a:gd name="connsiteX1946" fmla="*/ 3598069 w 8023328"/>
              <a:gd name="connsiteY1946" fmla="*/ 938024 h 2380521"/>
              <a:gd name="connsiteX1947" fmla="*/ 3583280 w 8023328"/>
              <a:gd name="connsiteY1947" fmla="*/ 950422 h 2380521"/>
              <a:gd name="connsiteX1948" fmla="*/ 3568491 w 8023328"/>
              <a:gd name="connsiteY1948" fmla="*/ 938024 h 2380521"/>
              <a:gd name="connsiteX1949" fmla="*/ 3583280 w 8023328"/>
              <a:gd name="connsiteY1949" fmla="*/ 924168 h 2380521"/>
              <a:gd name="connsiteX1950" fmla="*/ 941441 w 8023328"/>
              <a:gd name="connsiteY1950" fmla="*/ 856710 h 2380521"/>
              <a:gd name="connsiteX1951" fmla="*/ 953839 w 8023328"/>
              <a:gd name="connsiteY1951" fmla="*/ 869107 h 2380521"/>
              <a:gd name="connsiteX1952" fmla="*/ 941441 w 8023328"/>
              <a:gd name="connsiteY1952" fmla="*/ 882964 h 2380521"/>
              <a:gd name="connsiteX1953" fmla="*/ 927585 w 8023328"/>
              <a:gd name="connsiteY1953" fmla="*/ 869107 h 2380521"/>
              <a:gd name="connsiteX1954" fmla="*/ 941441 w 8023328"/>
              <a:gd name="connsiteY1954" fmla="*/ 856710 h 2380521"/>
              <a:gd name="connsiteX1955" fmla="*/ 870610 w 8023328"/>
              <a:gd name="connsiteY1955" fmla="*/ 856710 h 2380521"/>
              <a:gd name="connsiteX1956" fmla="*/ 883008 w 8023328"/>
              <a:gd name="connsiteY1956" fmla="*/ 869107 h 2380521"/>
              <a:gd name="connsiteX1957" fmla="*/ 870610 w 8023328"/>
              <a:gd name="connsiteY1957" fmla="*/ 882964 h 2380521"/>
              <a:gd name="connsiteX1958" fmla="*/ 856754 w 8023328"/>
              <a:gd name="connsiteY1958" fmla="*/ 869107 h 2380521"/>
              <a:gd name="connsiteX1959" fmla="*/ 870610 w 8023328"/>
              <a:gd name="connsiteY1959" fmla="*/ 856710 h 2380521"/>
              <a:gd name="connsiteX1960" fmla="*/ 799780 w 8023328"/>
              <a:gd name="connsiteY1960" fmla="*/ 856710 h 2380521"/>
              <a:gd name="connsiteX1961" fmla="*/ 812178 w 8023328"/>
              <a:gd name="connsiteY1961" fmla="*/ 869107 h 2380521"/>
              <a:gd name="connsiteX1962" fmla="*/ 799780 w 8023328"/>
              <a:gd name="connsiteY1962" fmla="*/ 882964 h 2380521"/>
              <a:gd name="connsiteX1963" fmla="*/ 785924 w 8023328"/>
              <a:gd name="connsiteY1963" fmla="*/ 869107 h 2380521"/>
              <a:gd name="connsiteX1964" fmla="*/ 799780 w 8023328"/>
              <a:gd name="connsiteY1964" fmla="*/ 856710 h 2380521"/>
              <a:gd name="connsiteX1965" fmla="*/ 724119 w 8023328"/>
              <a:gd name="connsiteY1965" fmla="*/ 856710 h 2380521"/>
              <a:gd name="connsiteX1966" fmla="*/ 737976 w 8023328"/>
              <a:gd name="connsiteY1966" fmla="*/ 869107 h 2380521"/>
              <a:gd name="connsiteX1967" fmla="*/ 724119 w 8023328"/>
              <a:gd name="connsiteY1967" fmla="*/ 882964 h 2380521"/>
              <a:gd name="connsiteX1968" fmla="*/ 711721 w 8023328"/>
              <a:gd name="connsiteY1968" fmla="*/ 869107 h 2380521"/>
              <a:gd name="connsiteX1969" fmla="*/ 724119 w 8023328"/>
              <a:gd name="connsiteY1969" fmla="*/ 856710 h 2380521"/>
              <a:gd name="connsiteX1970" fmla="*/ 653288 w 8023328"/>
              <a:gd name="connsiteY1970" fmla="*/ 856710 h 2380521"/>
              <a:gd name="connsiteX1971" fmla="*/ 667144 w 8023328"/>
              <a:gd name="connsiteY1971" fmla="*/ 869107 h 2380521"/>
              <a:gd name="connsiteX1972" fmla="*/ 653288 w 8023328"/>
              <a:gd name="connsiteY1972" fmla="*/ 882964 h 2380521"/>
              <a:gd name="connsiteX1973" fmla="*/ 640891 w 8023328"/>
              <a:gd name="connsiteY1973" fmla="*/ 869107 h 2380521"/>
              <a:gd name="connsiteX1974" fmla="*/ 653288 w 8023328"/>
              <a:gd name="connsiteY1974" fmla="*/ 856710 h 2380521"/>
              <a:gd name="connsiteX1975" fmla="*/ 584851 w 8023328"/>
              <a:gd name="connsiteY1975" fmla="*/ 856710 h 2380521"/>
              <a:gd name="connsiteX1976" fmla="*/ 599638 w 8023328"/>
              <a:gd name="connsiteY1976" fmla="*/ 869107 h 2380521"/>
              <a:gd name="connsiteX1977" fmla="*/ 584851 w 8023328"/>
              <a:gd name="connsiteY1977" fmla="*/ 882964 h 2380521"/>
              <a:gd name="connsiteX1978" fmla="*/ 570061 w 8023328"/>
              <a:gd name="connsiteY1978" fmla="*/ 869107 h 2380521"/>
              <a:gd name="connsiteX1979" fmla="*/ 584851 w 8023328"/>
              <a:gd name="connsiteY1979" fmla="*/ 856710 h 2380521"/>
              <a:gd name="connsiteX1980" fmla="*/ 513649 w 8023328"/>
              <a:gd name="connsiteY1980" fmla="*/ 856710 h 2380521"/>
              <a:gd name="connsiteX1981" fmla="*/ 528826 w 8023328"/>
              <a:gd name="connsiteY1981" fmla="*/ 869107 h 2380521"/>
              <a:gd name="connsiteX1982" fmla="*/ 513649 w 8023328"/>
              <a:gd name="connsiteY1982" fmla="*/ 882964 h 2380521"/>
              <a:gd name="connsiteX1983" fmla="*/ 499230 w 8023328"/>
              <a:gd name="connsiteY1983" fmla="*/ 869107 h 2380521"/>
              <a:gd name="connsiteX1984" fmla="*/ 513649 w 8023328"/>
              <a:gd name="connsiteY1984" fmla="*/ 856710 h 2380521"/>
              <a:gd name="connsiteX1985" fmla="*/ 439816 w 8023328"/>
              <a:gd name="connsiteY1985" fmla="*/ 856710 h 2380521"/>
              <a:gd name="connsiteX1986" fmla="*/ 454606 w 8023328"/>
              <a:gd name="connsiteY1986" fmla="*/ 869107 h 2380521"/>
              <a:gd name="connsiteX1987" fmla="*/ 439816 w 8023328"/>
              <a:gd name="connsiteY1987" fmla="*/ 882964 h 2380521"/>
              <a:gd name="connsiteX1988" fmla="*/ 425028 w 8023328"/>
              <a:gd name="connsiteY1988" fmla="*/ 869107 h 2380521"/>
              <a:gd name="connsiteX1989" fmla="*/ 439816 w 8023328"/>
              <a:gd name="connsiteY1989" fmla="*/ 856710 h 2380521"/>
              <a:gd name="connsiteX1990" fmla="*/ 368053 w 8023328"/>
              <a:gd name="connsiteY1990" fmla="*/ 856710 h 2380521"/>
              <a:gd name="connsiteX1991" fmla="*/ 380451 w 8023328"/>
              <a:gd name="connsiteY1991" fmla="*/ 869107 h 2380521"/>
              <a:gd name="connsiteX1992" fmla="*/ 368053 w 8023328"/>
              <a:gd name="connsiteY1992" fmla="*/ 882964 h 2380521"/>
              <a:gd name="connsiteX1993" fmla="*/ 354198 w 8023328"/>
              <a:gd name="connsiteY1993" fmla="*/ 869107 h 2380521"/>
              <a:gd name="connsiteX1994" fmla="*/ 368053 w 8023328"/>
              <a:gd name="connsiteY1994" fmla="*/ 856710 h 2380521"/>
              <a:gd name="connsiteX1995" fmla="*/ 297222 w 8023328"/>
              <a:gd name="connsiteY1995" fmla="*/ 856710 h 2380521"/>
              <a:gd name="connsiteX1996" fmla="*/ 309618 w 8023328"/>
              <a:gd name="connsiteY1996" fmla="*/ 869107 h 2380521"/>
              <a:gd name="connsiteX1997" fmla="*/ 297222 w 8023328"/>
              <a:gd name="connsiteY1997" fmla="*/ 882964 h 2380521"/>
              <a:gd name="connsiteX1998" fmla="*/ 283366 w 8023328"/>
              <a:gd name="connsiteY1998" fmla="*/ 869107 h 2380521"/>
              <a:gd name="connsiteX1999" fmla="*/ 297222 w 8023328"/>
              <a:gd name="connsiteY1999" fmla="*/ 856710 h 2380521"/>
              <a:gd name="connsiteX2000" fmla="*/ 226393 w 8023328"/>
              <a:gd name="connsiteY2000" fmla="*/ 856710 h 2380521"/>
              <a:gd name="connsiteX2001" fmla="*/ 238791 w 8023328"/>
              <a:gd name="connsiteY2001" fmla="*/ 869107 h 2380521"/>
              <a:gd name="connsiteX2002" fmla="*/ 226393 w 8023328"/>
              <a:gd name="connsiteY2002" fmla="*/ 882964 h 2380521"/>
              <a:gd name="connsiteX2003" fmla="*/ 212537 w 8023328"/>
              <a:gd name="connsiteY2003" fmla="*/ 869107 h 2380521"/>
              <a:gd name="connsiteX2004" fmla="*/ 226393 w 8023328"/>
              <a:gd name="connsiteY2004" fmla="*/ 856710 h 2380521"/>
              <a:gd name="connsiteX2005" fmla="*/ 154097 w 8023328"/>
              <a:gd name="connsiteY2005" fmla="*/ 856710 h 2380521"/>
              <a:gd name="connsiteX2006" fmla="*/ 167953 w 8023328"/>
              <a:gd name="connsiteY2006" fmla="*/ 869107 h 2380521"/>
              <a:gd name="connsiteX2007" fmla="*/ 154097 w 8023328"/>
              <a:gd name="connsiteY2007" fmla="*/ 882964 h 2380521"/>
              <a:gd name="connsiteX2008" fmla="*/ 141699 w 8023328"/>
              <a:gd name="connsiteY2008" fmla="*/ 869107 h 2380521"/>
              <a:gd name="connsiteX2009" fmla="*/ 154097 w 8023328"/>
              <a:gd name="connsiteY2009" fmla="*/ 856710 h 2380521"/>
              <a:gd name="connsiteX2010" fmla="*/ 83267 w 8023328"/>
              <a:gd name="connsiteY2010" fmla="*/ 856710 h 2380521"/>
              <a:gd name="connsiteX2011" fmla="*/ 97123 w 8023328"/>
              <a:gd name="connsiteY2011" fmla="*/ 869107 h 2380521"/>
              <a:gd name="connsiteX2012" fmla="*/ 83267 w 8023328"/>
              <a:gd name="connsiteY2012" fmla="*/ 882964 h 2380521"/>
              <a:gd name="connsiteX2013" fmla="*/ 70870 w 8023328"/>
              <a:gd name="connsiteY2013" fmla="*/ 869107 h 2380521"/>
              <a:gd name="connsiteX2014" fmla="*/ 83267 w 8023328"/>
              <a:gd name="connsiteY2014" fmla="*/ 856710 h 2380521"/>
              <a:gd name="connsiteX2015" fmla="*/ 12032 w 8023328"/>
              <a:gd name="connsiteY2015" fmla="*/ 856710 h 2380521"/>
              <a:gd name="connsiteX2016" fmla="*/ 26273 w 8023328"/>
              <a:gd name="connsiteY2016" fmla="*/ 869107 h 2380521"/>
              <a:gd name="connsiteX2017" fmla="*/ 12032 w 8023328"/>
              <a:gd name="connsiteY2017" fmla="*/ 882964 h 2380521"/>
              <a:gd name="connsiteX2018" fmla="*/ 39 w 8023328"/>
              <a:gd name="connsiteY2018" fmla="*/ 869107 h 2380521"/>
              <a:gd name="connsiteX2019" fmla="*/ 12032 w 8023328"/>
              <a:gd name="connsiteY2019" fmla="*/ 856710 h 2380521"/>
              <a:gd name="connsiteX2020" fmla="*/ 6368340 w 8023328"/>
              <a:gd name="connsiteY2020" fmla="*/ 853339 h 2380521"/>
              <a:gd name="connsiteX2021" fmla="*/ 6380737 w 8023328"/>
              <a:gd name="connsiteY2021" fmla="*/ 867757 h 2380521"/>
              <a:gd name="connsiteX2022" fmla="*/ 6368340 w 8023328"/>
              <a:gd name="connsiteY2022" fmla="*/ 882935 h 2380521"/>
              <a:gd name="connsiteX2023" fmla="*/ 6354484 w 8023328"/>
              <a:gd name="connsiteY2023" fmla="*/ 867757 h 2380521"/>
              <a:gd name="connsiteX2024" fmla="*/ 6368340 w 8023328"/>
              <a:gd name="connsiteY2024" fmla="*/ 853339 h 2380521"/>
              <a:gd name="connsiteX2025" fmla="*/ 6297511 w 8023328"/>
              <a:gd name="connsiteY2025" fmla="*/ 853339 h 2380521"/>
              <a:gd name="connsiteX2026" fmla="*/ 6309908 w 8023328"/>
              <a:gd name="connsiteY2026" fmla="*/ 867757 h 2380521"/>
              <a:gd name="connsiteX2027" fmla="*/ 6297511 w 8023328"/>
              <a:gd name="connsiteY2027" fmla="*/ 882935 h 2380521"/>
              <a:gd name="connsiteX2028" fmla="*/ 6283655 w 8023328"/>
              <a:gd name="connsiteY2028" fmla="*/ 867757 h 2380521"/>
              <a:gd name="connsiteX2029" fmla="*/ 6297511 w 8023328"/>
              <a:gd name="connsiteY2029" fmla="*/ 853339 h 2380521"/>
              <a:gd name="connsiteX2030" fmla="*/ 6226679 w 8023328"/>
              <a:gd name="connsiteY2030" fmla="*/ 853339 h 2380521"/>
              <a:gd name="connsiteX2031" fmla="*/ 6239076 w 8023328"/>
              <a:gd name="connsiteY2031" fmla="*/ 867757 h 2380521"/>
              <a:gd name="connsiteX2032" fmla="*/ 6226679 w 8023328"/>
              <a:gd name="connsiteY2032" fmla="*/ 882935 h 2380521"/>
              <a:gd name="connsiteX2033" fmla="*/ 6212823 w 8023328"/>
              <a:gd name="connsiteY2033" fmla="*/ 867757 h 2380521"/>
              <a:gd name="connsiteX2034" fmla="*/ 6226679 w 8023328"/>
              <a:gd name="connsiteY2034" fmla="*/ 853339 h 2380521"/>
              <a:gd name="connsiteX2035" fmla="*/ 6154391 w 8023328"/>
              <a:gd name="connsiteY2035" fmla="*/ 853339 h 2380521"/>
              <a:gd name="connsiteX2036" fmla="*/ 6168247 w 8023328"/>
              <a:gd name="connsiteY2036" fmla="*/ 865007 h 2380521"/>
              <a:gd name="connsiteX2037" fmla="*/ 6154391 w 8023328"/>
              <a:gd name="connsiteY2037" fmla="*/ 879593 h 2380521"/>
              <a:gd name="connsiteX2038" fmla="*/ 6141994 w 8023328"/>
              <a:gd name="connsiteY2038" fmla="*/ 865007 h 2380521"/>
              <a:gd name="connsiteX2039" fmla="*/ 6154391 w 8023328"/>
              <a:gd name="connsiteY2039" fmla="*/ 853339 h 2380521"/>
              <a:gd name="connsiteX2040" fmla="*/ 6083559 w 8023328"/>
              <a:gd name="connsiteY2040" fmla="*/ 853339 h 2380521"/>
              <a:gd name="connsiteX2041" fmla="*/ 6097415 w 8023328"/>
              <a:gd name="connsiteY2041" fmla="*/ 865007 h 2380521"/>
              <a:gd name="connsiteX2042" fmla="*/ 6083559 w 8023328"/>
              <a:gd name="connsiteY2042" fmla="*/ 879593 h 2380521"/>
              <a:gd name="connsiteX2043" fmla="*/ 6071162 w 8023328"/>
              <a:gd name="connsiteY2043" fmla="*/ 865007 h 2380521"/>
              <a:gd name="connsiteX2044" fmla="*/ 6083559 w 8023328"/>
              <a:gd name="connsiteY2044" fmla="*/ 853339 h 2380521"/>
              <a:gd name="connsiteX2045" fmla="*/ 6011748 w 8023328"/>
              <a:gd name="connsiteY2045" fmla="*/ 853339 h 2380521"/>
              <a:gd name="connsiteX2046" fmla="*/ 6026537 w 8023328"/>
              <a:gd name="connsiteY2046" fmla="*/ 865007 h 2380521"/>
              <a:gd name="connsiteX2047" fmla="*/ 6011748 w 8023328"/>
              <a:gd name="connsiteY2047" fmla="*/ 879593 h 2380521"/>
              <a:gd name="connsiteX2048" fmla="*/ 5996959 w 8023328"/>
              <a:gd name="connsiteY2048" fmla="*/ 865007 h 2380521"/>
              <a:gd name="connsiteX2049" fmla="*/ 6011748 w 8023328"/>
              <a:gd name="connsiteY2049" fmla="*/ 853339 h 2380521"/>
              <a:gd name="connsiteX2050" fmla="*/ 5940548 w 8023328"/>
              <a:gd name="connsiteY2050" fmla="*/ 853339 h 2380521"/>
              <a:gd name="connsiteX2051" fmla="*/ 5955726 w 8023328"/>
              <a:gd name="connsiteY2051" fmla="*/ 865007 h 2380521"/>
              <a:gd name="connsiteX2052" fmla="*/ 5940548 w 8023328"/>
              <a:gd name="connsiteY2052" fmla="*/ 879593 h 2380521"/>
              <a:gd name="connsiteX2053" fmla="*/ 5926130 w 8023328"/>
              <a:gd name="connsiteY2053" fmla="*/ 865007 h 2380521"/>
              <a:gd name="connsiteX2054" fmla="*/ 5940548 w 8023328"/>
              <a:gd name="connsiteY2054" fmla="*/ 853339 h 2380521"/>
              <a:gd name="connsiteX2055" fmla="*/ 5870088 w 8023328"/>
              <a:gd name="connsiteY2055" fmla="*/ 853339 h 2380521"/>
              <a:gd name="connsiteX2056" fmla="*/ 5884877 w 8023328"/>
              <a:gd name="connsiteY2056" fmla="*/ 865007 h 2380521"/>
              <a:gd name="connsiteX2057" fmla="*/ 5870088 w 8023328"/>
              <a:gd name="connsiteY2057" fmla="*/ 879593 h 2380521"/>
              <a:gd name="connsiteX2058" fmla="*/ 5855299 w 8023328"/>
              <a:gd name="connsiteY2058" fmla="*/ 865007 h 2380521"/>
              <a:gd name="connsiteX2059" fmla="*/ 5870088 w 8023328"/>
              <a:gd name="connsiteY2059" fmla="*/ 853339 h 2380521"/>
              <a:gd name="connsiteX2060" fmla="*/ 5798325 w 8023328"/>
              <a:gd name="connsiteY2060" fmla="*/ 853339 h 2380521"/>
              <a:gd name="connsiteX2061" fmla="*/ 5810722 w 8023328"/>
              <a:gd name="connsiteY2061" fmla="*/ 865007 h 2380521"/>
              <a:gd name="connsiteX2062" fmla="*/ 5798325 w 8023328"/>
              <a:gd name="connsiteY2062" fmla="*/ 879593 h 2380521"/>
              <a:gd name="connsiteX2063" fmla="*/ 5784469 w 8023328"/>
              <a:gd name="connsiteY2063" fmla="*/ 865007 h 2380521"/>
              <a:gd name="connsiteX2064" fmla="*/ 5798325 w 8023328"/>
              <a:gd name="connsiteY2064" fmla="*/ 853339 h 2380521"/>
              <a:gd name="connsiteX2065" fmla="*/ 5724122 w 8023328"/>
              <a:gd name="connsiteY2065" fmla="*/ 853339 h 2380521"/>
              <a:gd name="connsiteX2066" fmla="*/ 5736519 w 8023328"/>
              <a:gd name="connsiteY2066" fmla="*/ 865007 h 2380521"/>
              <a:gd name="connsiteX2067" fmla="*/ 5724122 w 8023328"/>
              <a:gd name="connsiteY2067" fmla="*/ 879593 h 2380521"/>
              <a:gd name="connsiteX2068" fmla="*/ 5710266 w 8023328"/>
              <a:gd name="connsiteY2068" fmla="*/ 865007 h 2380521"/>
              <a:gd name="connsiteX2069" fmla="*/ 5724122 w 8023328"/>
              <a:gd name="connsiteY2069" fmla="*/ 853339 h 2380521"/>
              <a:gd name="connsiteX2070" fmla="*/ 5653291 w 8023328"/>
              <a:gd name="connsiteY2070" fmla="*/ 853339 h 2380521"/>
              <a:gd name="connsiteX2071" fmla="*/ 5665688 w 8023328"/>
              <a:gd name="connsiteY2071" fmla="*/ 865007 h 2380521"/>
              <a:gd name="connsiteX2072" fmla="*/ 5653291 w 8023328"/>
              <a:gd name="connsiteY2072" fmla="*/ 879593 h 2380521"/>
              <a:gd name="connsiteX2073" fmla="*/ 5639435 w 8023328"/>
              <a:gd name="connsiteY2073" fmla="*/ 865007 h 2380521"/>
              <a:gd name="connsiteX2074" fmla="*/ 5653291 w 8023328"/>
              <a:gd name="connsiteY2074" fmla="*/ 853339 h 2380521"/>
              <a:gd name="connsiteX2075" fmla="*/ 5581002 w 8023328"/>
              <a:gd name="connsiteY2075" fmla="*/ 853339 h 2380521"/>
              <a:gd name="connsiteX2076" fmla="*/ 5594858 w 8023328"/>
              <a:gd name="connsiteY2076" fmla="*/ 865007 h 2380521"/>
              <a:gd name="connsiteX2077" fmla="*/ 5581002 w 8023328"/>
              <a:gd name="connsiteY2077" fmla="*/ 879593 h 2380521"/>
              <a:gd name="connsiteX2078" fmla="*/ 5568605 w 8023328"/>
              <a:gd name="connsiteY2078" fmla="*/ 865007 h 2380521"/>
              <a:gd name="connsiteX2079" fmla="*/ 5581002 w 8023328"/>
              <a:gd name="connsiteY2079" fmla="*/ 853339 h 2380521"/>
              <a:gd name="connsiteX2080" fmla="*/ 5510171 w 8023328"/>
              <a:gd name="connsiteY2080" fmla="*/ 853339 h 2380521"/>
              <a:gd name="connsiteX2081" fmla="*/ 5524027 w 8023328"/>
              <a:gd name="connsiteY2081" fmla="*/ 865007 h 2380521"/>
              <a:gd name="connsiteX2082" fmla="*/ 5510171 w 8023328"/>
              <a:gd name="connsiteY2082" fmla="*/ 879593 h 2380521"/>
              <a:gd name="connsiteX2083" fmla="*/ 5497774 w 8023328"/>
              <a:gd name="connsiteY2083" fmla="*/ 865007 h 2380521"/>
              <a:gd name="connsiteX2084" fmla="*/ 5510171 w 8023328"/>
              <a:gd name="connsiteY2084" fmla="*/ 853339 h 2380521"/>
              <a:gd name="connsiteX2085" fmla="*/ 5438937 w 8023328"/>
              <a:gd name="connsiteY2085" fmla="*/ 853339 h 2380521"/>
              <a:gd name="connsiteX2086" fmla="*/ 5453178 w 8023328"/>
              <a:gd name="connsiteY2086" fmla="*/ 865007 h 2380521"/>
              <a:gd name="connsiteX2087" fmla="*/ 5438937 w 8023328"/>
              <a:gd name="connsiteY2087" fmla="*/ 879593 h 2380521"/>
              <a:gd name="connsiteX2088" fmla="*/ 5426945 w 8023328"/>
              <a:gd name="connsiteY2088" fmla="*/ 865007 h 2380521"/>
              <a:gd name="connsiteX2089" fmla="*/ 5438937 w 8023328"/>
              <a:gd name="connsiteY2089" fmla="*/ 853339 h 2380521"/>
              <a:gd name="connsiteX2090" fmla="*/ 5367530 w 8023328"/>
              <a:gd name="connsiteY2090" fmla="*/ 853339 h 2380521"/>
              <a:gd name="connsiteX2091" fmla="*/ 5382318 w 8023328"/>
              <a:gd name="connsiteY2091" fmla="*/ 865007 h 2380521"/>
              <a:gd name="connsiteX2092" fmla="*/ 5367530 w 8023328"/>
              <a:gd name="connsiteY2092" fmla="*/ 879593 h 2380521"/>
              <a:gd name="connsiteX2093" fmla="*/ 5352742 w 8023328"/>
              <a:gd name="connsiteY2093" fmla="*/ 865007 h 2380521"/>
              <a:gd name="connsiteX2094" fmla="*/ 5367530 w 8023328"/>
              <a:gd name="connsiteY2094" fmla="*/ 853339 h 2380521"/>
              <a:gd name="connsiteX2095" fmla="*/ 5296699 w 8023328"/>
              <a:gd name="connsiteY2095" fmla="*/ 853339 h 2380521"/>
              <a:gd name="connsiteX2096" fmla="*/ 5311488 w 8023328"/>
              <a:gd name="connsiteY2096" fmla="*/ 865007 h 2380521"/>
              <a:gd name="connsiteX2097" fmla="*/ 5296699 w 8023328"/>
              <a:gd name="connsiteY2097" fmla="*/ 879593 h 2380521"/>
              <a:gd name="connsiteX2098" fmla="*/ 5281910 w 8023328"/>
              <a:gd name="connsiteY2098" fmla="*/ 865007 h 2380521"/>
              <a:gd name="connsiteX2099" fmla="*/ 5296699 w 8023328"/>
              <a:gd name="connsiteY2099" fmla="*/ 853339 h 2380521"/>
              <a:gd name="connsiteX2100" fmla="*/ 5225869 w 8023328"/>
              <a:gd name="connsiteY2100" fmla="*/ 853339 h 2380521"/>
              <a:gd name="connsiteX2101" fmla="*/ 5240657 w 8023328"/>
              <a:gd name="connsiteY2101" fmla="*/ 865007 h 2380521"/>
              <a:gd name="connsiteX2102" fmla="*/ 5225869 w 8023328"/>
              <a:gd name="connsiteY2102" fmla="*/ 879593 h 2380521"/>
              <a:gd name="connsiteX2103" fmla="*/ 5211081 w 8023328"/>
              <a:gd name="connsiteY2103" fmla="*/ 865007 h 2380521"/>
              <a:gd name="connsiteX2104" fmla="*/ 5225869 w 8023328"/>
              <a:gd name="connsiteY2104" fmla="*/ 853339 h 2380521"/>
              <a:gd name="connsiteX2105" fmla="*/ 5154105 w 8023328"/>
              <a:gd name="connsiteY2105" fmla="*/ 853339 h 2380521"/>
              <a:gd name="connsiteX2106" fmla="*/ 5166502 w 8023328"/>
              <a:gd name="connsiteY2106" fmla="*/ 865007 h 2380521"/>
              <a:gd name="connsiteX2107" fmla="*/ 5154105 w 8023328"/>
              <a:gd name="connsiteY2107" fmla="*/ 879593 h 2380521"/>
              <a:gd name="connsiteX2108" fmla="*/ 5140249 w 8023328"/>
              <a:gd name="connsiteY2108" fmla="*/ 865007 h 2380521"/>
              <a:gd name="connsiteX2109" fmla="*/ 5154105 w 8023328"/>
              <a:gd name="connsiteY2109" fmla="*/ 853339 h 2380521"/>
              <a:gd name="connsiteX2110" fmla="*/ 5083276 w 8023328"/>
              <a:gd name="connsiteY2110" fmla="*/ 853339 h 2380521"/>
              <a:gd name="connsiteX2111" fmla="*/ 5095673 w 8023328"/>
              <a:gd name="connsiteY2111" fmla="*/ 865007 h 2380521"/>
              <a:gd name="connsiteX2112" fmla="*/ 5083276 w 8023328"/>
              <a:gd name="connsiteY2112" fmla="*/ 879593 h 2380521"/>
              <a:gd name="connsiteX2113" fmla="*/ 5069420 w 8023328"/>
              <a:gd name="connsiteY2113" fmla="*/ 865007 h 2380521"/>
              <a:gd name="connsiteX2114" fmla="*/ 5083276 w 8023328"/>
              <a:gd name="connsiteY2114" fmla="*/ 853339 h 2380521"/>
              <a:gd name="connsiteX2115" fmla="*/ 5012445 w 8023328"/>
              <a:gd name="connsiteY2115" fmla="*/ 853339 h 2380521"/>
              <a:gd name="connsiteX2116" fmla="*/ 5024842 w 8023328"/>
              <a:gd name="connsiteY2116" fmla="*/ 865007 h 2380521"/>
              <a:gd name="connsiteX2117" fmla="*/ 5012445 w 8023328"/>
              <a:gd name="connsiteY2117" fmla="*/ 879593 h 2380521"/>
              <a:gd name="connsiteX2118" fmla="*/ 4998589 w 8023328"/>
              <a:gd name="connsiteY2118" fmla="*/ 865007 h 2380521"/>
              <a:gd name="connsiteX2119" fmla="*/ 5012445 w 8023328"/>
              <a:gd name="connsiteY2119" fmla="*/ 853339 h 2380521"/>
              <a:gd name="connsiteX2120" fmla="*/ 4940157 w 8023328"/>
              <a:gd name="connsiteY2120" fmla="*/ 853339 h 2380521"/>
              <a:gd name="connsiteX2121" fmla="*/ 4954013 w 8023328"/>
              <a:gd name="connsiteY2121" fmla="*/ 865007 h 2380521"/>
              <a:gd name="connsiteX2122" fmla="*/ 4940157 w 8023328"/>
              <a:gd name="connsiteY2122" fmla="*/ 879593 h 2380521"/>
              <a:gd name="connsiteX2123" fmla="*/ 4927760 w 8023328"/>
              <a:gd name="connsiteY2123" fmla="*/ 865007 h 2380521"/>
              <a:gd name="connsiteX2124" fmla="*/ 4940157 w 8023328"/>
              <a:gd name="connsiteY2124" fmla="*/ 853339 h 2380521"/>
              <a:gd name="connsiteX2125" fmla="*/ 4865953 w 8023328"/>
              <a:gd name="connsiteY2125" fmla="*/ 853339 h 2380521"/>
              <a:gd name="connsiteX2126" fmla="*/ 4879809 w 8023328"/>
              <a:gd name="connsiteY2126" fmla="*/ 865007 h 2380521"/>
              <a:gd name="connsiteX2127" fmla="*/ 4865953 w 8023328"/>
              <a:gd name="connsiteY2127" fmla="*/ 879593 h 2380521"/>
              <a:gd name="connsiteX2128" fmla="*/ 4853556 w 8023328"/>
              <a:gd name="connsiteY2128" fmla="*/ 865007 h 2380521"/>
              <a:gd name="connsiteX2129" fmla="*/ 4865953 w 8023328"/>
              <a:gd name="connsiteY2129" fmla="*/ 853339 h 2380521"/>
              <a:gd name="connsiteX2130" fmla="*/ 4797514 w 8023328"/>
              <a:gd name="connsiteY2130" fmla="*/ 853339 h 2380521"/>
              <a:gd name="connsiteX2131" fmla="*/ 4812303 w 8023328"/>
              <a:gd name="connsiteY2131" fmla="*/ 865007 h 2380521"/>
              <a:gd name="connsiteX2132" fmla="*/ 4797514 w 8023328"/>
              <a:gd name="connsiteY2132" fmla="*/ 879593 h 2380521"/>
              <a:gd name="connsiteX2133" fmla="*/ 4782725 w 8023328"/>
              <a:gd name="connsiteY2133" fmla="*/ 865007 h 2380521"/>
              <a:gd name="connsiteX2134" fmla="*/ 4797514 w 8023328"/>
              <a:gd name="connsiteY2134" fmla="*/ 853339 h 2380521"/>
              <a:gd name="connsiteX2135" fmla="*/ 4726684 w 8023328"/>
              <a:gd name="connsiteY2135" fmla="*/ 853339 h 2380521"/>
              <a:gd name="connsiteX2136" fmla="*/ 4741472 w 8023328"/>
              <a:gd name="connsiteY2136" fmla="*/ 865007 h 2380521"/>
              <a:gd name="connsiteX2137" fmla="*/ 4726684 w 8023328"/>
              <a:gd name="connsiteY2137" fmla="*/ 879593 h 2380521"/>
              <a:gd name="connsiteX2138" fmla="*/ 4711896 w 8023328"/>
              <a:gd name="connsiteY2138" fmla="*/ 865007 h 2380521"/>
              <a:gd name="connsiteX2139" fmla="*/ 4726684 w 8023328"/>
              <a:gd name="connsiteY2139" fmla="*/ 853339 h 2380521"/>
              <a:gd name="connsiteX2140" fmla="*/ 4655853 w 8023328"/>
              <a:gd name="connsiteY2140" fmla="*/ 853339 h 2380521"/>
              <a:gd name="connsiteX2141" fmla="*/ 4670642 w 8023328"/>
              <a:gd name="connsiteY2141" fmla="*/ 865007 h 2380521"/>
              <a:gd name="connsiteX2142" fmla="*/ 4655853 w 8023328"/>
              <a:gd name="connsiteY2142" fmla="*/ 879593 h 2380521"/>
              <a:gd name="connsiteX2143" fmla="*/ 4641064 w 8023328"/>
              <a:gd name="connsiteY2143" fmla="*/ 865007 h 2380521"/>
              <a:gd name="connsiteX2144" fmla="*/ 4655853 w 8023328"/>
              <a:gd name="connsiteY2144" fmla="*/ 853339 h 2380521"/>
              <a:gd name="connsiteX2145" fmla="*/ 4584091 w 8023328"/>
              <a:gd name="connsiteY2145" fmla="*/ 853339 h 2380521"/>
              <a:gd name="connsiteX2146" fmla="*/ 4596488 w 8023328"/>
              <a:gd name="connsiteY2146" fmla="*/ 865007 h 2380521"/>
              <a:gd name="connsiteX2147" fmla="*/ 4584091 w 8023328"/>
              <a:gd name="connsiteY2147" fmla="*/ 879593 h 2380521"/>
              <a:gd name="connsiteX2148" fmla="*/ 4570235 w 8023328"/>
              <a:gd name="connsiteY2148" fmla="*/ 865007 h 2380521"/>
              <a:gd name="connsiteX2149" fmla="*/ 4584091 w 8023328"/>
              <a:gd name="connsiteY2149" fmla="*/ 853339 h 2380521"/>
              <a:gd name="connsiteX2150" fmla="*/ 4513260 w 8023328"/>
              <a:gd name="connsiteY2150" fmla="*/ 853339 h 2380521"/>
              <a:gd name="connsiteX2151" fmla="*/ 4525657 w 8023328"/>
              <a:gd name="connsiteY2151" fmla="*/ 865007 h 2380521"/>
              <a:gd name="connsiteX2152" fmla="*/ 4513260 w 8023328"/>
              <a:gd name="connsiteY2152" fmla="*/ 879593 h 2380521"/>
              <a:gd name="connsiteX2153" fmla="*/ 4499404 w 8023328"/>
              <a:gd name="connsiteY2153" fmla="*/ 865007 h 2380521"/>
              <a:gd name="connsiteX2154" fmla="*/ 4513260 w 8023328"/>
              <a:gd name="connsiteY2154" fmla="*/ 853339 h 2380521"/>
              <a:gd name="connsiteX2155" fmla="*/ 4439056 w 8023328"/>
              <a:gd name="connsiteY2155" fmla="*/ 853339 h 2380521"/>
              <a:gd name="connsiteX2156" fmla="*/ 4451453 w 8023328"/>
              <a:gd name="connsiteY2156" fmla="*/ 865007 h 2380521"/>
              <a:gd name="connsiteX2157" fmla="*/ 4439056 w 8023328"/>
              <a:gd name="connsiteY2157" fmla="*/ 879593 h 2380521"/>
              <a:gd name="connsiteX2158" fmla="*/ 4425200 w 8023328"/>
              <a:gd name="connsiteY2158" fmla="*/ 865007 h 2380521"/>
              <a:gd name="connsiteX2159" fmla="*/ 4439056 w 8023328"/>
              <a:gd name="connsiteY2159" fmla="*/ 853339 h 2380521"/>
              <a:gd name="connsiteX2160" fmla="*/ 4366768 w 8023328"/>
              <a:gd name="connsiteY2160" fmla="*/ 853339 h 2380521"/>
              <a:gd name="connsiteX2161" fmla="*/ 4380624 w 8023328"/>
              <a:gd name="connsiteY2161" fmla="*/ 865007 h 2380521"/>
              <a:gd name="connsiteX2162" fmla="*/ 4366768 w 8023328"/>
              <a:gd name="connsiteY2162" fmla="*/ 879593 h 2380521"/>
              <a:gd name="connsiteX2163" fmla="*/ 4354371 w 8023328"/>
              <a:gd name="connsiteY2163" fmla="*/ 867195 h 2380521"/>
              <a:gd name="connsiteX2164" fmla="*/ 4366768 w 8023328"/>
              <a:gd name="connsiteY2164" fmla="*/ 853339 h 2380521"/>
              <a:gd name="connsiteX2165" fmla="*/ 4295937 w 8023328"/>
              <a:gd name="connsiteY2165" fmla="*/ 853339 h 2380521"/>
              <a:gd name="connsiteX2166" fmla="*/ 4309793 w 8023328"/>
              <a:gd name="connsiteY2166" fmla="*/ 867195 h 2380521"/>
              <a:gd name="connsiteX2167" fmla="*/ 4295937 w 8023328"/>
              <a:gd name="connsiteY2167" fmla="*/ 879593 h 2380521"/>
              <a:gd name="connsiteX2168" fmla="*/ 4283540 w 8023328"/>
              <a:gd name="connsiteY2168" fmla="*/ 867195 h 2380521"/>
              <a:gd name="connsiteX2169" fmla="*/ 4295937 w 8023328"/>
              <a:gd name="connsiteY2169" fmla="*/ 853339 h 2380521"/>
              <a:gd name="connsiteX2170" fmla="*/ 4225107 w 8023328"/>
              <a:gd name="connsiteY2170" fmla="*/ 853339 h 2380521"/>
              <a:gd name="connsiteX2171" fmla="*/ 4238963 w 8023328"/>
              <a:gd name="connsiteY2171" fmla="*/ 867195 h 2380521"/>
              <a:gd name="connsiteX2172" fmla="*/ 4225107 w 8023328"/>
              <a:gd name="connsiteY2172" fmla="*/ 879593 h 2380521"/>
              <a:gd name="connsiteX2173" fmla="*/ 4212710 w 8023328"/>
              <a:gd name="connsiteY2173" fmla="*/ 867195 h 2380521"/>
              <a:gd name="connsiteX2174" fmla="*/ 4225107 w 8023328"/>
              <a:gd name="connsiteY2174" fmla="*/ 853339 h 2380521"/>
              <a:gd name="connsiteX2175" fmla="*/ 4153295 w 8023328"/>
              <a:gd name="connsiteY2175" fmla="*/ 853339 h 2380521"/>
              <a:gd name="connsiteX2176" fmla="*/ 4168083 w 8023328"/>
              <a:gd name="connsiteY2176" fmla="*/ 867195 h 2380521"/>
              <a:gd name="connsiteX2177" fmla="*/ 4153295 w 8023328"/>
              <a:gd name="connsiteY2177" fmla="*/ 879593 h 2380521"/>
              <a:gd name="connsiteX2178" fmla="*/ 4138507 w 8023328"/>
              <a:gd name="connsiteY2178" fmla="*/ 867195 h 2380521"/>
              <a:gd name="connsiteX2179" fmla="*/ 4153295 w 8023328"/>
              <a:gd name="connsiteY2179" fmla="*/ 853339 h 2380521"/>
              <a:gd name="connsiteX2180" fmla="*/ 4082465 w 8023328"/>
              <a:gd name="connsiteY2180" fmla="*/ 853339 h 2380521"/>
              <a:gd name="connsiteX2181" fmla="*/ 4097254 w 8023328"/>
              <a:gd name="connsiteY2181" fmla="*/ 867195 h 2380521"/>
              <a:gd name="connsiteX2182" fmla="*/ 4082465 w 8023328"/>
              <a:gd name="connsiteY2182" fmla="*/ 879593 h 2380521"/>
              <a:gd name="connsiteX2183" fmla="*/ 4067676 w 8023328"/>
              <a:gd name="connsiteY2183" fmla="*/ 867195 h 2380521"/>
              <a:gd name="connsiteX2184" fmla="*/ 4082465 w 8023328"/>
              <a:gd name="connsiteY2184" fmla="*/ 853339 h 2380521"/>
              <a:gd name="connsiteX2185" fmla="*/ 4011635 w 8023328"/>
              <a:gd name="connsiteY2185" fmla="*/ 853339 h 2380521"/>
              <a:gd name="connsiteX2186" fmla="*/ 4026423 w 8023328"/>
              <a:gd name="connsiteY2186" fmla="*/ 867195 h 2380521"/>
              <a:gd name="connsiteX2187" fmla="*/ 4011635 w 8023328"/>
              <a:gd name="connsiteY2187" fmla="*/ 879593 h 2380521"/>
              <a:gd name="connsiteX2188" fmla="*/ 3996847 w 8023328"/>
              <a:gd name="connsiteY2188" fmla="*/ 867195 h 2380521"/>
              <a:gd name="connsiteX2189" fmla="*/ 4011635 w 8023328"/>
              <a:gd name="connsiteY2189" fmla="*/ 853339 h 2380521"/>
              <a:gd name="connsiteX2190" fmla="*/ 3939871 w 8023328"/>
              <a:gd name="connsiteY2190" fmla="*/ 853339 h 2380521"/>
              <a:gd name="connsiteX2191" fmla="*/ 3952268 w 8023328"/>
              <a:gd name="connsiteY2191" fmla="*/ 867195 h 2380521"/>
              <a:gd name="connsiteX2192" fmla="*/ 3939871 w 8023328"/>
              <a:gd name="connsiteY2192" fmla="*/ 879593 h 2380521"/>
              <a:gd name="connsiteX2193" fmla="*/ 3926015 w 8023328"/>
              <a:gd name="connsiteY2193" fmla="*/ 867195 h 2380521"/>
              <a:gd name="connsiteX2194" fmla="*/ 3939871 w 8023328"/>
              <a:gd name="connsiteY2194" fmla="*/ 853339 h 2380521"/>
              <a:gd name="connsiteX2195" fmla="*/ 3869042 w 8023328"/>
              <a:gd name="connsiteY2195" fmla="*/ 853339 h 2380521"/>
              <a:gd name="connsiteX2196" fmla="*/ 3881439 w 8023328"/>
              <a:gd name="connsiteY2196" fmla="*/ 867195 h 2380521"/>
              <a:gd name="connsiteX2197" fmla="*/ 3869042 w 8023328"/>
              <a:gd name="connsiteY2197" fmla="*/ 879593 h 2380521"/>
              <a:gd name="connsiteX2198" fmla="*/ 3855186 w 8023328"/>
              <a:gd name="connsiteY2198" fmla="*/ 867195 h 2380521"/>
              <a:gd name="connsiteX2199" fmla="*/ 3869042 w 8023328"/>
              <a:gd name="connsiteY2199" fmla="*/ 853339 h 2380521"/>
              <a:gd name="connsiteX2200" fmla="*/ 3796752 w 8023328"/>
              <a:gd name="connsiteY2200" fmla="*/ 853339 h 2380521"/>
              <a:gd name="connsiteX2201" fmla="*/ 3810608 w 8023328"/>
              <a:gd name="connsiteY2201" fmla="*/ 867195 h 2380521"/>
              <a:gd name="connsiteX2202" fmla="*/ 3796752 w 8023328"/>
              <a:gd name="connsiteY2202" fmla="*/ 879593 h 2380521"/>
              <a:gd name="connsiteX2203" fmla="*/ 3784355 w 8023328"/>
              <a:gd name="connsiteY2203" fmla="*/ 867195 h 2380521"/>
              <a:gd name="connsiteX2204" fmla="*/ 3796752 w 8023328"/>
              <a:gd name="connsiteY2204" fmla="*/ 853339 h 2380521"/>
              <a:gd name="connsiteX2205" fmla="*/ 3725922 w 8023328"/>
              <a:gd name="connsiteY2205" fmla="*/ 853339 h 2380521"/>
              <a:gd name="connsiteX2206" fmla="*/ 3739778 w 8023328"/>
              <a:gd name="connsiteY2206" fmla="*/ 867195 h 2380521"/>
              <a:gd name="connsiteX2207" fmla="*/ 3725922 w 8023328"/>
              <a:gd name="connsiteY2207" fmla="*/ 879593 h 2380521"/>
              <a:gd name="connsiteX2208" fmla="*/ 3713525 w 8023328"/>
              <a:gd name="connsiteY2208" fmla="*/ 867195 h 2380521"/>
              <a:gd name="connsiteX2209" fmla="*/ 3725922 w 8023328"/>
              <a:gd name="connsiteY2209" fmla="*/ 853339 h 2380521"/>
              <a:gd name="connsiteX2210" fmla="*/ 3655091 w 8023328"/>
              <a:gd name="connsiteY2210" fmla="*/ 853339 h 2380521"/>
              <a:gd name="connsiteX2211" fmla="*/ 3668947 w 8023328"/>
              <a:gd name="connsiteY2211" fmla="*/ 867195 h 2380521"/>
              <a:gd name="connsiteX2212" fmla="*/ 3655091 w 8023328"/>
              <a:gd name="connsiteY2212" fmla="*/ 879593 h 2380521"/>
              <a:gd name="connsiteX2213" fmla="*/ 3642694 w 8023328"/>
              <a:gd name="connsiteY2213" fmla="*/ 867195 h 2380521"/>
              <a:gd name="connsiteX2214" fmla="*/ 3655091 w 8023328"/>
              <a:gd name="connsiteY2214" fmla="*/ 853339 h 2380521"/>
              <a:gd name="connsiteX2215" fmla="*/ 3583280 w 8023328"/>
              <a:gd name="connsiteY2215" fmla="*/ 853339 h 2380521"/>
              <a:gd name="connsiteX2216" fmla="*/ 3598069 w 8023328"/>
              <a:gd name="connsiteY2216" fmla="*/ 867195 h 2380521"/>
              <a:gd name="connsiteX2217" fmla="*/ 3583280 w 8023328"/>
              <a:gd name="connsiteY2217" fmla="*/ 879593 h 2380521"/>
              <a:gd name="connsiteX2218" fmla="*/ 3568491 w 8023328"/>
              <a:gd name="connsiteY2218" fmla="*/ 867195 h 2380521"/>
              <a:gd name="connsiteX2219" fmla="*/ 3583280 w 8023328"/>
              <a:gd name="connsiteY2219" fmla="*/ 853339 h 2380521"/>
              <a:gd name="connsiteX2220" fmla="*/ 3512449 w 8023328"/>
              <a:gd name="connsiteY2220" fmla="*/ 853339 h 2380521"/>
              <a:gd name="connsiteX2221" fmla="*/ 3527237 w 8023328"/>
              <a:gd name="connsiteY2221" fmla="*/ 867195 h 2380521"/>
              <a:gd name="connsiteX2222" fmla="*/ 3512449 w 8023328"/>
              <a:gd name="connsiteY2222" fmla="*/ 879593 h 2380521"/>
              <a:gd name="connsiteX2223" fmla="*/ 3497661 w 8023328"/>
              <a:gd name="connsiteY2223" fmla="*/ 867195 h 2380521"/>
              <a:gd name="connsiteX2224" fmla="*/ 3512449 w 8023328"/>
              <a:gd name="connsiteY2224" fmla="*/ 853339 h 2380521"/>
              <a:gd name="connsiteX2225" fmla="*/ 3441619 w 8023328"/>
              <a:gd name="connsiteY2225" fmla="*/ 853339 h 2380521"/>
              <a:gd name="connsiteX2226" fmla="*/ 3456408 w 8023328"/>
              <a:gd name="connsiteY2226" fmla="*/ 867195 h 2380521"/>
              <a:gd name="connsiteX2227" fmla="*/ 3441619 w 8023328"/>
              <a:gd name="connsiteY2227" fmla="*/ 879593 h 2380521"/>
              <a:gd name="connsiteX2228" fmla="*/ 3426830 w 8023328"/>
              <a:gd name="connsiteY2228" fmla="*/ 867195 h 2380521"/>
              <a:gd name="connsiteX2229" fmla="*/ 3441619 w 8023328"/>
              <a:gd name="connsiteY2229" fmla="*/ 853339 h 2380521"/>
              <a:gd name="connsiteX2230" fmla="*/ 3369857 w 8023328"/>
              <a:gd name="connsiteY2230" fmla="*/ 853339 h 2380521"/>
              <a:gd name="connsiteX2231" fmla="*/ 3382254 w 8023328"/>
              <a:gd name="connsiteY2231" fmla="*/ 867195 h 2380521"/>
              <a:gd name="connsiteX2232" fmla="*/ 3369857 w 8023328"/>
              <a:gd name="connsiteY2232" fmla="*/ 879593 h 2380521"/>
              <a:gd name="connsiteX2233" fmla="*/ 3356001 w 8023328"/>
              <a:gd name="connsiteY2233" fmla="*/ 867195 h 2380521"/>
              <a:gd name="connsiteX2234" fmla="*/ 3369857 w 8023328"/>
              <a:gd name="connsiteY2234" fmla="*/ 853339 h 2380521"/>
              <a:gd name="connsiteX2235" fmla="*/ 1013589 w 8023328"/>
              <a:gd name="connsiteY2235" fmla="*/ 853339 h 2380521"/>
              <a:gd name="connsiteX2236" fmla="*/ 1028011 w 8023328"/>
              <a:gd name="connsiteY2236" fmla="*/ 868127 h 2380521"/>
              <a:gd name="connsiteX2237" fmla="*/ 1013589 w 8023328"/>
              <a:gd name="connsiteY2237" fmla="*/ 882916 h 2380521"/>
              <a:gd name="connsiteX2238" fmla="*/ 998413 w 8023328"/>
              <a:gd name="connsiteY2238" fmla="*/ 868127 h 2380521"/>
              <a:gd name="connsiteX2239" fmla="*/ 1013589 w 8023328"/>
              <a:gd name="connsiteY2239" fmla="*/ 853339 h 2380521"/>
              <a:gd name="connsiteX2240" fmla="*/ 368059 w 8023328"/>
              <a:gd name="connsiteY2240" fmla="*/ 785881 h 2380521"/>
              <a:gd name="connsiteX2241" fmla="*/ 380456 w 8023328"/>
              <a:gd name="connsiteY2241" fmla="*/ 797549 h 2380521"/>
              <a:gd name="connsiteX2242" fmla="*/ 368059 w 8023328"/>
              <a:gd name="connsiteY2242" fmla="*/ 812135 h 2380521"/>
              <a:gd name="connsiteX2243" fmla="*/ 354203 w 8023328"/>
              <a:gd name="connsiteY2243" fmla="*/ 797549 h 2380521"/>
              <a:gd name="connsiteX2244" fmla="*/ 368059 w 8023328"/>
              <a:gd name="connsiteY2244" fmla="*/ 785881 h 2380521"/>
              <a:gd name="connsiteX2245" fmla="*/ 297226 w 8023328"/>
              <a:gd name="connsiteY2245" fmla="*/ 785881 h 2380521"/>
              <a:gd name="connsiteX2246" fmla="*/ 309624 w 8023328"/>
              <a:gd name="connsiteY2246" fmla="*/ 797549 h 2380521"/>
              <a:gd name="connsiteX2247" fmla="*/ 297226 w 8023328"/>
              <a:gd name="connsiteY2247" fmla="*/ 812135 h 2380521"/>
              <a:gd name="connsiteX2248" fmla="*/ 283371 w 8023328"/>
              <a:gd name="connsiteY2248" fmla="*/ 797549 h 2380521"/>
              <a:gd name="connsiteX2249" fmla="*/ 297226 w 8023328"/>
              <a:gd name="connsiteY2249" fmla="*/ 785881 h 2380521"/>
              <a:gd name="connsiteX2250" fmla="*/ 226398 w 8023328"/>
              <a:gd name="connsiteY2250" fmla="*/ 785881 h 2380521"/>
              <a:gd name="connsiteX2251" fmla="*/ 238797 w 8023328"/>
              <a:gd name="connsiteY2251" fmla="*/ 797549 h 2380521"/>
              <a:gd name="connsiteX2252" fmla="*/ 226398 w 8023328"/>
              <a:gd name="connsiteY2252" fmla="*/ 812135 h 2380521"/>
              <a:gd name="connsiteX2253" fmla="*/ 212542 w 8023328"/>
              <a:gd name="connsiteY2253" fmla="*/ 797549 h 2380521"/>
              <a:gd name="connsiteX2254" fmla="*/ 226398 w 8023328"/>
              <a:gd name="connsiteY2254" fmla="*/ 785881 h 2380521"/>
              <a:gd name="connsiteX2255" fmla="*/ 154101 w 8023328"/>
              <a:gd name="connsiteY2255" fmla="*/ 785881 h 2380521"/>
              <a:gd name="connsiteX2256" fmla="*/ 167957 w 8023328"/>
              <a:gd name="connsiteY2256" fmla="*/ 797549 h 2380521"/>
              <a:gd name="connsiteX2257" fmla="*/ 154101 w 8023328"/>
              <a:gd name="connsiteY2257" fmla="*/ 812135 h 2380521"/>
              <a:gd name="connsiteX2258" fmla="*/ 141704 w 8023328"/>
              <a:gd name="connsiteY2258" fmla="*/ 797549 h 2380521"/>
              <a:gd name="connsiteX2259" fmla="*/ 154101 w 8023328"/>
              <a:gd name="connsiteY2259" fmla="*/ 785881 h 2380521"/>
              <a:gd name="connsiteX2260" fmla="*/ 83272 w 8023328"/>
              <a:gd name="connsiteY2260" fmla="*/ 785881 h 2380521"/>
              <a:gd name="connsiteX2261" fmla="*/ 97128 w 8023328"/>
              <a:gd name="connsiteY2261" fmla="*/ 797549 h 2380521"/>
              <a:gd name="connsiteX2262" fmla="*/ 83272 w 8023328"/>
              <a:gd name="connsiteY2262" fmla="*/ 812135 h 2380521"/>
              <a:gd name="connsiteX2263" fmla="*/ 70874 w 8023328"/>
              <a:gd name="connsiteY2263" fmla="*/ 797549 h 2380521"/>
              <a:gd name="connsiteX2264" fmla="*/ 83272 w 8023328"/>
              <a:gd name="connsiteY2264" fmla="*/ 785881 h 2380521"/>
              <a:gd name="connsiteX2265" fmla="*/ 12036 w 8023328"/>
              <a:gd name="connsiteY2265" fmla="*/ 785881 h 2380521"/>
              <a:gd name="connsiteX2266" fmla="*/ 26277 w 8023328"/>
              <a:gd name="connsiteY2266" fmla="*/ 797549 h 2380521"/>
              <a:gd name="connsiteX2267" fmla="*/ 12036 w 8023328"/>
              <a:gd name="connsiteY2267" fmla="*/ 812135 h 2380521"/>
              <a:gd name="connsiteX2268" fmla="*/ 44 w 8023328"/>
              <a:gd name="connsiteY2268" fmla="*/ 797549 h 2380521"/>
              <a:gd name="connsiteX2269" fmla="*/ 12036 w 8023328"/>
              <a:gd name="connsiteY2269" fmla="*/ 785881 h 2380521"/>
              <a:gd name="connsiteX2270" fmla="*/ 4726684 w 8023328"/>
              <a:gd name="connsiteY2270" fmla="*/ 782507 h 2380521"/>
              <a:gd name="connsiteX2271" fmla="*/ 4741472 w 8023328"/>
              <a:gd name="connsiteY2271" fmla="*/ 794904 h 2380521"/>
              <a:gd name="connsiteX2272" fmla="*/ 4726684 w 8023328"/>
              <a:gd name="connsiteY2272" fmla="*/ 808761 h 2380521"/>
              <a:gd name="connsiteX2273" fmla="*/ 4711896 w 8023328"/>
              <a:gd name="connsiteY2273" fmla="*/ 794904 h 2380521"/>
              <a:gd name="connsiteX2274" fmla="*/ 4726684 w 8023328"/>
              <a:gd name="connsiteY2274" fmla="*/ 782507 h 2380521"/>
              <a:gd name="connsiteX2275" fmla="*/ 4655853 w 8023328"/>
              <a:gd name="connsiteY2275" fmla="*/ 782507 h 2380521"/>
              <a:gd name="connsiteX2276" fmla="*/ 4670642 w 8023328"/>
              <a:gd name="connsiteY2276" fmla="*/ 794904 h 2380521"/>
              <a:gd name="connsiteX2277" fmla="*/ 4655853 w 8023328"/>
              <a:gd name="connsiteY2277" fmla="*/ 808761 h 2380521"/>
              <a:gd name="connsiteX2278" fmla="*/ 4641064 w 8023328"/>
              <a:gd name="connsiteY2278" fmla="*/ 794904 h 2380521"/>
              <a:gd name="connsiteX2279" fmla="*/ 4655853 w 8023328"/>
              <a:gd name="connsiteY2279" fmla="*/ 782507 h 2380521"/>
              <a:gd name="connsiteX2280" fmla="*/ 4584091 w 8023328"/>
              <a:gd name="connsiteY2280" fmla="*/ 782507 h 2380521"/>
              <a:gd name="connsiteX2281" fmla="*/ 4596488 w 8023328"/>
              <a:gd name="connsiteY2281" fmla="*/ 794904 h 2380521"/>
              <a:gd name="connsiteX2282" fmla="*/ 4584091 w 8023328"/>
              <a:gd name="connsiteY2282" fmla="*/ 808761 h 2380521"/>
              <a:gd name="connsiteX2283" fmla="*/ 4570235 w 8023328"/>
              <a:gd name="connsiteY2283" fmla="*/ 794904 h 2380521"/>
              <a:gd name="connsiteX2284" fmla="*/ 4584091 w 8023328"/>
              <a:gd name="connsiteY2284" fmla="*/ 782507 h 2380521"/>
              <a:gd name="connsiteX2285" fmla="*/ 4513260 w 8023328"/>
              <a:gd name="connsiteY2285" fmla="*/ 782507 h 2380521"/>
              <a:gd name="connsiteX2286" fmla="*/ 4525657 w 8023328"/>
              <a:gd name="connsiteY2286" fmla="*/ 794904 h 2380521"/>
              <a:gd name="connsiteX2287" fmla="*/ 4513260 w 8023328"/>
              <a:gd name="connsiteY2287" fmla="*/ 808761 h 2380521"/>
              <a:gd name="connsiteX2288" fmla="*/ 4499404 w 8023328"/>
              <a:gd name="connsiteY2288" fmla="*/ 794904 h 2380521"/>
              <a:gd name="connsiteX2289" fmla="*/ 4513260 w 8023328"/>
              <a:gd name="connsiteY2289" fmla="*/ 782507 h 2380521"/>
              <a:gd name="connsiteX2290" fmla="*/ 4439056 w 8023328"/>
              <a:gd name="connsiteY2290" fmla="*/ 782507 h 2380521"/>
              <a:gd name="connsiteX2291" fmla="*/ 4451453 w 8023328"/>
              <a:gd name="connsiteY2291" fmla="*/ 794904 h 2380521"/>
              <a:gd name="connsiteX2292" fmla="*/ 4439056 w 8023328"/>
              <a:gd name="connsiteY2292" fmla="*/ 808761 h 2380521"/>
              <a:gd name="connsiteX2293" fmla="*/ 4425200 w 8023328"/>
              <a:gd name="connsiteY2293" fmla="*/ 794904 h 2380521"/>
              <a:gd name="connsiteX2294" fmla="*/ 4439056 w 8023328"/>
              <a:gd name="connsiteY2294" fmla="*/ 782507 h 2380521"/>
              <a:gd name="connsiteX2295" fmla="*/ 4366768 w 8023328"/>
              <a:gd name="connsiteY2295" fmla="*/ 782507 h 2380521"/>
              <a:gd name="connsiteX2296" fmla="*/ 4380624 w 8023328"/>
              <a:gd name="connsiteY2296" fmla="*/ 794904 h 2380521"/>
              <a:gd name="connsiteX2297" fmla="*/ 4366768 w 8023328"/>
              <a:gd name="connsiteY2297" fmla="*/ 808761 h 2380521"/>
              <a:gd name="connsiteX2298" fmla="*/ 4354371 w 8023328"/>
              <a:gd name="connsiteY2298" fmla="*/ 794904 h 2380521"/>
              <a:gd name="connsiteX2299" fmla="*/ 4366768 w 8023328"/>
              <a:gd name="connsiteY2299" fmla="*/ 782507 h 2380521"/>
              <a:gd name="connsiteX2300" fmla="*/ 4295937 w 8023328"/>
              <a:gd name="connsiteY2300" fmla="*/ 782507 h 2380521"/>
              <a:gd name="connsiteX2301" fmla="*/ 4309793 w 8023328"/>
              <a:gd name="connsiteY2301" fmla="*/ 794904 h 2380521"/>
              <a:gd name="connsiteX2302" fmla="*/ 4295937 w 8023328"/>
              <a:gd name="connsiteY2302" fmla="*/ 808761 h 2380521"/>
              <a:gd name="connsiteX2303" fmla="*/ 4283540 w 8023328"/>
              <a:gd name="connsiteY2303" fmla="*/ 794904 h 2380521"/>
              <a:gd name="connsiteX2304" fmla="*/ 4295937 w 8023328"/>
              <a:gd name="connsiteY2304" fmla="*/ 782507 h 2380521"/>
              <a:gd name="connsiteX2305" fmla="*/ 4225107 w 8023328"/>
              <a:gd name="connsiteY2305" fmla="*/ 782507 h 2380521"/>
              <a:gd name="connsiteX2306" fmla="*/ 4238963 w 8023328"/>
              <a:gd name="connsiteY2306" fmla="*/ 794904 h 2380521"/>
              <a:gd name="connsiteX2307" fmla="*/ 4225107 w 8023328"/>
              <a:gd name="connsiteY2307" fmla="*/ 808761 h 2380521"/>
              <a:gd name="connsiteX2308" fmla="*/ 4212710 w 8023328"/>
              <a:gd name="connsiteY2308" fmla="*/ 794904 h 2380521"/>
              <a:gd name="connsiteX2309" fmla="*/ 4225107 w 8023328"/>
              <a:gd name="connsiteY2309" fmla="*/ 782507 h 2380521"/>
              <a:gd name="connsiteX2310" fmla="*/ 4153295 w 8023328"/>
              <a:gd name="connsiteY2310" fmla="*/ 782507 h 2380521"/>
              <a:gd name="connsiteX2311" fmla="*/ 4168083 w 8023328"/>
              <a:gd name="connsiteY2311" fmla="*/ 794904 h 2380521"/>
              <a:gd name="connsiteX2312" fmla="*/ 4153295 w 8023328"/>
              <a:gd name="connsiteY2312" fmla="*/ 808761 h 2380521"/>
              <a:gd name="connsiteX2313" fmla="*/ 4138507 w 8023328"/>
              <a:gd name="connsiteY2313" fmla="*/ 794904 h 2380521"/>
              <a:gd name="connsiteX2314" fmla="*/ 4153295 w 8023328"/>
              <a:gd name="connsiteY2314" fmla="*/ 782507 h 2380521"/>
              <a:gd name="connsiteX2315" fmla="*/ 4082465 w 8023328"/>
              <a:gd name="connsiteY2315" fmla="*/ 782507 h 2380521"/>
              <a:gd name="connsiteX2316" fmla="*/ 4097254 w 8023328"/>
              <a:gd name="connsiteY2316" fmla="*/ 794904 h 2380521"/>
              <a:gd name="connsiteX2317" fmla="*/ 4082465 w 8023328"/>
              <a:gd name="connsiteY2317" fmla="*/ 808761 h 2380521"/>
              <a:gd name="connsiteX2318" fmla="*/ 4067676 w 8023328"/>
              <a:gd name="connsiteY2318" fmla="*/ 794904 h 2380521"/>
              <a:gd name="connsiteX2319" fmla="*/ 4082465 w 8023328"/>
              <a:gd name="connsiteY2319" fmla="*/ 782507 h 2380521"/>
              <a:gd name="connsiteX2320" fmla="*/ 4010703 w 8023328"/>
              <a:gd name="connsiteY2320" fmla="*/ 782507 h 2380521"/>
              <a:gd name="connsiteX2321" fmla="*/ 4023100 w 8023328"/>
              <a:gd name="connsiteY2321" fmla="*/ 794904 h 2380521"/>
              <a:gd name="connsiteX2322" fmla="*/ 4010703 w 8023328"/>
              <a:gd name="connsiteY2322" fmla="*/ 808761 h 2380521"/>
              <a:gd name="connsiteX2323" fmla="*/ 3996847 w 8023328"/>
              <a:gd name="connsiteY2323" fmla="*/ 794904 h 2380521"/>
              <a:gd name="connsiteX2324" fmla="*/ 4010703 w 8023328"/>
              <a:gd name="connsiteY2324" fmla="*/ 782507 h 2380521"/>
              <a:gd name="connsiteX2325" fmla="*/ 3939871 w 8023328"/>
              <a:gd name="connsiteY2325" fmla="*/ 782507 h 2380521"/>
              <a:gd name="connsiteX2326" fmla="*/ 3952268 w 8023328"/>
              <a:gd name="connsiteY2326" fmla="*/ 794904 h 2380521"/>
              <a:gd name="connsiteX2327" fmla="*/ 3939871 w 8023328"/>
              <a:gd name="connsiteY2327" fmla="*/ 808761 h 2380521"/>
              <a:gd name="connsiteX2328" fmla="*/ 3926015 w 8023328"/>
              <a:gd name="connsiteY2328" fmla="*/ 794904 h 2380521"/>
              <a:gd name="connsiteX2329" fmla="*/ 3939871 w 8023328"/>
              <a:gd name="connsiteY2329" fmla="*/ 782507 h 2380521"/>
              <a:gd name="connsiteX2330" fmla="*/ 3869042 w 8023328"/>
              <a:gd name="connsiteY2330" fmla="*/ 782507 h 2380521"/>
              <a:gd name="connsiteX2331" fmla="*/ 3881439 w 8023328"/>
              <a:gd name="connsiteY2331" fmla="*/ 794904 h 2380521"/>
              <a:gd name="connsiteX2332" fmla="*/ 3869042 w 8023328"/>
              <a:gd name="connsiteY2332" fmla="*/ 808761 h 2380521"/>
              <a:gd name="connsiteX2333" fmla="*/ 3855186 w 8023328"/>
              <a:gd name="connsiteY2333" fmla="*/ 794904 h 2380521"/>
              <a:gd name="connsiteX2334" fmla="*/ 3869042 w 8023328"/>
              <a:gd name="connsiteY2334" fmla="*/ 782507 h 2380521"/>
              <a:gd name="connsiteX2335" fmla="*/ 3796752 w 8023328"/>
              <a:gd name="connsiteY2335" fmla="*/ 782507 h 2380521"/>
              <a:gd name="connsiteX2336" fmla="*/ 3810608 w 8023328"/>
              <a:gd name="connsiteY2336" fmla="*/ 796363 h 2380521"/>
              <a:gd name="connsiteX2337" fmla="*/ 3796752 w 8023328"/>
              <a:gd name="connsiteY2337" fmla="*/ 808761 h 2380521"/>
              <a:gd name="connsiteX2338" fmla="*/ 3784355 w 8023328"/>
              <a:gd name="connsiteY2338" fmla="*/ 796363 h 2380521"/>
              <a:gd name="connsiteX2339" fmla="*/ 3796752 w 8023328"/>
              <a:gd name="connsiteY2339" fmla="*/ 782507 h 2380521"/>
              <a:gd name="connsiteX2340" fmla="*/ 3725922 w 8023328"/>
              <a:gd name="connsiteY2340" fmla="*/ 782507 h 2380521"/>
              <a:gd name="connsiteX2341" fmla="*/ 3739778 w 8023328"/>
              <a:gd name="connsiteY2341" fmla="*/ 796363 h 2380521"/>
              <a:gd name="connsiteX2342" fmla="*/ 3725922 w 8023328"/>
              <a:gd name="connsiteY2342" fmla="*/ 808761 h 2380521"/>
              <a:gd name="connsiteX2343" fmla="*/ 3713525 w 8023328"/>
              <a:gd name="connsiteY2343" fmla="*/ 796363 h 2380521"/>
              <a:gd name="connsiteX2344" fmla="*/ 3725922 w 8023328"/>
              <a:gd name="connsiteY2344" fmla="*/ 782507 h 2380521"/>
              <a:gd name="connsiteX2345" fmla="*/ 3655091 w 8023328"/>
              <a:gd name="connsiteY2345" fmla="*/ 782507 h 2380521"/>
              <a:gd name="connsiteX2346" fmla="*/ 3668947 w 8023328"/>
              <a:gd name="connsiteY2346" fmla="*/ 796363 h 2380521"/>
              <a:gd name="connsiteX2347" fmla="*/ 3655091 w 8023328"/>
              <a:gd name="connsiteY2347" fmla="*/ 808761 h 2380521"/>
              <a:gd name="connsiteX2348" fmla="*/ 3642694 w 8023328"/>
              <a:gd name="connsiteY2348" fmla="*/ 796363 h 2380521"/>
              <a:gd name="connsiteX2349" fmla="*/ 3655091 w 8023328"/>
              <a:gd name="connsiteY2349" fmla="*/ 782507 h 2380521"/>
              <a:gd name="connsiteX2350" fmla="*/ 3583280 w 8023328"/>
              <a:gd name="connsiteY2350" fmla="*/ 782507 h 2380521"/>
              <a:gd name="connsiteX2351" fmla="*/ 3598069 w 8023328"/>
              <a:gd name="connsiteY2351" fmla="*/ 796363 h 2380521"/>
              <a:gd name="connsiteX2352" fmla="*/ 3583280 w 8023328"/>
              <a:gd name="connsiteY2352" fmla="*/ 808761 h 2380521"/>
              <a:gd name="connsiteX2353" fmla="*/ 3568491 w 8023328"/>
              <a:gd name="connsiteY2353" fmla="*/ 796363 h 2380521"/>
              <a:gd name="connsiteX2354" fmla="*/ 3583280 w 8023328"/>
              <a:gd name="connsiteY2354" fmla="*/ 782507 h 2380521"/>
              <a:gd name="connsiteX2355" fmla="*/ 3512449 w 8023328"/>
              <a:gd name="connsiteY2355" fmla="*/ 782507 h 2380521"/>
              <a:gd name="connsiteX2356" fmla="*/ 3527237 w 8023328"/>
              <a:gd name="connsiteY2356" fmla="*/ 796363 h 2380521"/>
              <a:gd name="connsiteX2357" fmla="*/ 3512449 w 8023328"/>
              <a:gd name="connsiteY2357" fmla="*/ 808761 h 2380521"/>
              <a:gd name="connsiteX2358" fmla="*/ 3497661 w 8023328"/>
              <a:gd name="connsiteY2358" fmla="*/ 796363 h 2380521"/>
              <a:gd name="connsiteX2359" fmla="*/ 3512449 w 8023328"/>
              <a:gd name="connsiteY2359" fmla="*/ 782507 h 2380521"/>
              <a:gd name="connsiteX2360" fmla="*/ 3441619 w 8023328"/>
              <a:gd name="connsiteY2360" fmla="*/ 782507 h 2380521"/>
              <a:gd name="connsiteX2361" fmla="*/ 3456408 w 8023328"/>
              <a:gd name="connsiteY2361" fmla="*/ 796363 h 2380521"/>
              <a:gd name="connsiteX2362" fmla="*/ 3441619 w 8023328"/>
              <a:gd name="connsiteY2362" fmla="*/ 808761 h 2380521"/>
              <a:gd name="connsiteX2363" fmla="*/ 3426830 w 8023328"/>
              <a:gd name="connsiteY2363" fmla="*/ 796363 h 2380521"/>
              <a:gd name="connsiteX2364" fmla="*/ 3441619 w 8023328"/>
              <a:gd name="connsiteY2364" fmla="*/ 782507 h 2380521"/>
              <a:gd name="connsiteX2365" fmla="*/ 3369857 w 8023328"/>
              <a:gd name="connsiteY2365" fmla="*/ 782507 h 2380521"/>
              <a:gd name="connsiteX2366" fmla="*/ 3382254 w 8023328"/>
              <a:gd name="connsiteY2366" fmla="*/ 796363 h 2380521"/>
              <a:gd name="connsiteX2367" fmla="*/ 3369857 w 8023328"/>
              <a:gd name="connsiteY2367" fmla="*/ 808761 h 2380521"/>
              <a:gd name="connsiteX2368" fmla="*/ 3356001 w 8023328"/>
              <a:gd name="connsiteY2368" fmla="*/ 796363 h 2380521"/>
              <a:gd name="connsiteX2369" fmla="*/ 3369857 w 8023328"/>
              <a:gd name="connsiteY2369" fmla="*/ 782507 h 2380521"/>
              <a:gd name="connsiteX2370" fmla="*/ 3299083 w 8023328"/>
              <a:gd name="connsiteY2370" fmla="*/ 782507 h 2380521"/>
              <a:gd name="connsiteX2371" fmla="*/ 3311480 w 8023328"/>
              <a:gd name="connsiteY2371" fmla="*/ 796363 h 2380521"/>
              <a:gd name="connsiteX2372" fmla="*/ 3299083 w 8023328"/>
              <a:gd name="connsiteY2372" fmla="*/ 808761 h 2380521"/>
              <a:gd name="connsiteX2373" fmla="*/ 3285229 w 8023328"/>
              <a:gd name="connsiteY2373" fmla="*/ 796363 h 2380521"/>
              <a:gd name="connsiteX2374" fmla="*/ 3299083 w 8023328"/>
              <a:gd name="connsiteY2374" fmla="*/ 782507 h 2380521"/>
              <a:gd name="connsiteX2375" fmla="*/ 3228250 w 8023328"/>
              <a:gd name="connsiteY2375" fmla="*/ 782507 h 2380521"/>
              <a:gd name="connsiteX2376" fmla="*/ 3240649 w 8023328"/>
              <a:gd name="connsiteY2376" fmla="*/ 796363 h 2380521"/>
              <a:gd name="connsiteX2377" fmla="*/ 3228250 w 8023328"/>
              <a:gd name="connsiteY2377" fmla="*/ 808761 h 2380521"/>
              <a:gd name="connsiteX2378" fmla="*/ 3214395 w 8023328"/>
              <a:gd name="connsiteY2378" fmla="*/ 796363 h 2380521"/>
              <a:gd name="connsiteX2379" fmla="*/ 3228250 w 8023328"/>
              <a:gd name="connsiteY2379" fmla="*/ 782507 h 2380521"/>
              <a:gd name="connsiteX2380" fmla="*/ 3152591 w 8023328"/>
              <a:gd name="connsiteY2380" fmla="*/ 782507 h 2380521"/>
              <a:gd name="connsiteX2381" fmla="*/ 3166447 w 8023328"/>
              <a:gd name="connsiteY2381" fmla="*/ 796363 h 2380521"/>
              <a:gd name="connsiteX2382" fmla="*/ 3152591 w 8023328"/>
              <a:gd name="connsiteY2382" fmla="*/ 808761 h 2380521"/>
              <a:gd name="connsiteX2383" fmla="*/ 3140193 w 8023328"/>
              <a:gd name="connsiteY2383" fmla="*/ 796363 h 2380521"/>
              <a:gd name="connsiteX2384" fmla="*/ 3152591 w 8023328"/>
              <a:gd name="connsiteY2384" fmla="*/ 782507 h 2380521"/>
              <a:gd name="connsiteX2385" fmla="*/ 1226672 w 8023328"/>
              <a:gd name="connsiteY2385" fmla="*/ 782507 h 2380521"/>
              <a:gd name="connsiteX2386" fmla="*/ 1240529 w 8023328"/>
              <a:gd name="connsiteY2386" fmla="*/ 796926 h 2380521"/>
              <a:gd name="connsiteX2387" fmla="*/ 1226672 w 8023328"/>
              <a:gd name="connsiteY2387" fmla="*/ 812105 h 2380521"/>
              <a:gd name="connsiteX2388" fmla="*/ 1214283 w 8023328"/>
              <a:gd name="connsiteY2388" fmla="*/ 796926 h 2380521"/>
              <a:gd name="connsiteX2389" fmla="*/ 1226672 w 8023328"/>
              <a:gd name="connsiteY2389" fmla="*/ 782507 h 2380521"/>
              <a:gd name="connsiteX2390" fmla="*/ 1154869 w 8023328"/>
              <a:gd name="connsiteY2390" fmla="*/ 782507 h 2380521"/>
              <a:gd name="connsiteX2391" fmla="*/ 1169658 w 8023328"/>
              <a:gd name="connsiteY2391" fmla="*/ 796926 h 2380521"/>
              <a:gd name="connsiteX2392" fmla="*/ 1154869 w 8023328"/>
              <a:gd name="connsiteY2392" fmla="*/ 812105 h 2380521"/>
              <a:gd name="connsiteX2393" fmla="*/ 1140080 w 8023328"/>
              <a:gd name="connsiteY2393" fmla="*/ 796926 h 2380521"/>
              <a:gd name="connsiteX2394" fmla="*/ 1154869 w 8023328"/>
              <a:gd name="connsiteY2394" fmla="*/ 782507 h 2380521"/>
              <a:gd name="connsiteX2395" fmla="*/ 1084040 w 8023328"/>
              <a:gd name="connsiteY2395" fmla="*/ 782507 h 2380521"/>
              <a:gd name="connsiteX2396" fmla="*/ 1098826 w 8023328"/>
              <a:gd name="connsiteY2396" fmla="*/ 796926 h 2380521"/>
              <a:gd name="connsiteX2397" fmla="*/ 1084040 w 8023328"/>
              <a:gd name="connsiteY2397" fmla="*/ 812105 h 2380521"/>
              <a:gd name="connsiteX2398" fmla="*/ 1069250 w 8023328"/>
              <a:gd name="connsiteY2398" fmla="*/ 796926 h 2380521"/>
              <a:gd name="connsiteX2399" fmla="*/ 1084040 w 8023328"/>
              <a:gd name="connsiteY2399" fmla="*/ 782507 h 2380521"/>
              <a:gd name="connsiteX2400" fmla="*/ 1013594 w 8023328"/>
              <a:gd name="connsiteY2400" fmla="*/ 782507 h 2380521"/>
              <a:gd name="connsiteX2401" fmla="*/ 1028015 w 8023328"/>
              <a:gd name="connsiteY2401" fmla="*/ 796926 h 2380521"/>
              <a:gd name="connsiteX2402" fmla="*/ 1013594 w 8023328"/>
              <a:gd name="connsiteY2402" fmla="*/ 812105 h 2380521"/>
              <a:gd name="connsiteX2403" fmla="*/ 998417 w 8023328"/>
              <a:gd name="connsiteY2403" fmla="*/ 796926 h 2380521"/>
              <a:gd name="connsiteX2404" fmla="*/ 1013594 w 8023328"/>
              <a:gd name="connsiteY2404" fmla="*/ 782507 h 2380521"/>
              <a:gd name="connsiteX2405" fmla="*/ 941447 w 8023328"/>
              <a:gd name="connsiteY2405" fmla="*/ 782507 h 2380521"/>
              <a:gd name="connsiteX2406" fmla="*/ 953844 w 8023328"/>
              <a:gd name="connsiteY2406" fmla="*/ 796926 h 2380521"/>
              <a:gd name="connsiteX2407" fmla="*/ 941447 w 8023328"/>
              <a:gd name="connsiteY2407" fmla="*/ 812105 h 2380521"/>
              <a:gd name="connsiteX2408" fmla="*/ 927591 w 8023328"/>
              <a:gd name="connsiteY2408" fmla="*/ 796926 h 2380521"/>
              <a:gd name="connsiteX2409" fmla="*/ 941447 w 8023328"/>
              <a:gd name="connsiteY2409" fmla="*/ 782507 h 2380521"/>
              <a:gd name="connsiteX2410" fmla="*/ 870615 w 8023328"/>
              <a:gd name="connsiteY2410" fmla="*/ 782507 h 2380521"/>
              <a:gd name="connsiteX2411" fmla="*/ 883013 w 8023328"/>
              <a:gd name="connsiteY2411" fmla="*/ 796926 h 2380521"/>
              <a:gd name="connsiteX2412" fmla="*/ 870615 w 8023328"/>
              <a:gd name="connsiteY2412" fmla="*/ 812105 h 2380521"/>
              <a:gd name="connsiteX2413" fmla="*/ 856759 w 8023328"/>
              <a:gd name="connsiteY2413" fmla="*/ 796926 h 2380521"/>
              <a:gd name="connsiteX2414" fmla="*/ 870615 w 8023328"/>
              <a:gd name="connsiteY2414" fmla="*/ 782507 h 2380521"/>
              <a:gd name="connsiteX2415" fmla="*/ 799784 w 8023328"/>
              <a:gd name="connsiteY2415" fmla="*/ 782507 h 2380521"/>
              <a:gd name="connsiteX2416" fmla="*/ 812183 w 8023328"/>
              <a:gd name="connsiteY2416" fmla="*/ 796926 h 2380521"/>
              <a:gd name="connsiteX2417" fmla="*/ 799784 w 8023328"/>
              <a:gd name="connsiteY2417" fmla="*/ 812105 h 2380521"/>
              <a:gd name="connsiteX2418" fmla="*/ 785929 w 8023328"/>
              <a:gd name="connsiteY2418" fmla="*/ 796926 h 2380521"/>
              <a:gd name="connsiteX2419" fmla="*/ 799784 w 8023328"/>
              <a:gd name="connsiteY2419" fmla="*/ 782507 h 2380521"/>
              <a:gd name="connsiteX2420" fmla="*/ 724123 w 8023328"/>
              <a:gd name="connsiteY2420" fmla="*/ 782507 h 2380521"/>
              <a:gd name="connsiteX2421" fmla="*/ 737981 w 8023328"/>
              <a:gd name="connsiteY2421" fmla="*/ 796926 h 2380521"/>
              <a:gd name="connsiteX2422" fmla="*/ 724123 w 8023328"/>
              <a:gd name="connsiteY2422" fmla="*/ 812105 h 2380521"/>
              <a:gd name="connsiteX2423" fmla="*/ 711726 w 8023328"/>
              <a:gd name="connsiteY2423" fmla="*/ 796926 h 2380521"/>
              <a:gd name="connsiteX2424" fmla="*/ 724123 w 8023328"/>
              <a:gd name="connsiteY2424" fmla="*/ 782507 h 2380521"/>
              <a:gd name="connsiteX2425" fmla="*/ 653293 w 8023328"/>
              <a:gd name="connsiteY2425" fmla="*/ 782507 h 2380521"/>
              <a:gd name="connsiteX2426" fmla="*/ 667149 w 8023328"/>
              <a:gd name="connsiteY2426" fmla="*/ 796926 h 2380521"/>
              <a:gd name="connsiteX2427" fmla="*/ 653293 w 8023328"/>
              <a:gd name="connsiteY2427" fmla="*/ 812105 h 2380521"/>
              <a:gd name="connsiteX2428" fmla="*/ 640896 w 8023328"/>
              <a:gd name="connsiteY2428" fmla="*/ 796926 h 2380521"/>
              <a:gd name="connsiteX2429" fmla="*/ 653293 w 8023328"/>
              <a:gd name="connsiteY2429" fmla="*/ 782507 h 2380521"/>
              <a:gd name="connsiteX2430" fmla="*/ 584855 w 8023328"/>
              <a:gd name="connsiteY2430" fmla="*/ 782507 h 2380521"/>
              <a:gd name="connsiteX2431" fmla="*/ 599643 w 8023328"/>
              <a:gd name="connsiteY2431" fmla="*/ 796926 h 2380521"/>
              <a:gd name="connsiteX2432" fmla="*/ 584855 w 8023328"/>
              <a:gd name="connsiteY2432" fmla="*/ 812105 h 2380521"/>
              <a:gd name="connsiteX2433" fmla="*/ 570066 w 8023328"/>
              <a:gd name="connsiteY2433" fmla="*/ 796926 h 2380521"/>
              <a:gd name="connsiteX2434" fmla="*/ 584855 w 8023328"/>
              <a:gd name="connsiteY2434" fmla="*/ 782507 h 2380521"/>
              <a:gd name="connsiteX2435" fmla="*/ 513654 w 8023328"/>
              <a:gd name="connsiteY2435" fmla="*/ 782507 h 2380521"/>
              <a:gd name="connsiteX2436" fmla="*/ 528831 w 8023328"/>
              <a:gd name="connsiteY2436" fmla="*/ 796926 h 2380521"/>
              <a:gd name="connsiteX2437" fmla="*/ 513654 w 8023328"/>
              <a:gd name="connsiteY2437" fmla="*/ 812105 h 2380521"/>
              <a:gd name="connsiteX2438" fmla="*/ 499235 w 8023328"/>
              <a:gd name="connsiteY2438" fmla="*/ 796926 h 2380521"/>
              <a:gd name="connsiteX2439" fmla="*/ 513654 w 8023328"/>
              <a:gd name="connsiteY2439" fmla="*/ 782507 h 2380521"/>
              <a:gd name="connsiteX2440" fmla="*/ 439821 w 8023328"/>
              <a:gd name="connsiteY2440" fmla="*/ 782507 h 2380521"/>
              <a:gd name="connsiteX2441" fmla="*/ 454611 w 8023328"/>
              <a:gd name="connsiteY2441" fmla="*/ 796926 h 2380521"/>
              <a:gd name="connsiteX2442" fmla="*/ 439821 w 8023328"/>
              <a:gd name="connsiteY2442" fmla="*/ 812105 h 2380521"/>
              <a:gd name="connsiteX2443" fmla="*/ 425033 w 8023328"/>
              <a:gd name="connsiteY2443" fmla="*/ 796926 h 2380521"/>
              <a:gd name="connsiteX2444" fmla="*/ 439821 w 8023328"/>
              <a:gd name="connsiteY2444" fmla="*/ 782507 h 2380521"/>
              <a:gd name="connsiteX2445" fmla="*/ 4439056 w 8023328"/>
              <a:gd name="connsiteY2445" fmla="*/ 711678 h 2380521"/>
              <a:gd name="connsiteX2446" fmla="*/ 4451453 w 8023328"/>
              <a:gd name="connsiteY2446" fmla="*/ 724075 h 2380521"/>
              <a:gd name="connsiteX2447" fmla="*/ 4439056 w 8023328"/>
              <a:gd name="connsiteY2447" fmla="*/ 737932 h 2380521"/>
              <a:gd name="connsiteX2448" fmla="*/ 4425200 w 8023328"/>
              <a:gd name="connsiteY2448" fmla="*/ 724075 h 2380521"/>
              <a:gd name="connsiteX2449" fmla="*/ 4439056 w 8023328"/>
              <a:gd name="connsiteY2449" fmla="*/ 711678 h 2380521"/>
              <a:gd name="connsiteX2450" fmla="*/ 4366768 w 8023328"/>
              <a:gd name="connsiteY2450" fmla="*/ 711678 h 2380521"/>
              <a:gd name="connsiteX2451" fmla="*/ 4380624 w 8023328"/>
              <a:gd name="connsiteY2451" fmla="*/ 724075 h 2380521"/>
              <a:gd name="connsiteX2452" fmla="*/ 4366768 w 8023328"/>
              <a:gd name="connsiteY2452" fmla="*/ 737932 h 2380521"/>
              <a:gd name="connsiteX2453" fmla="*/ 4354371 w 8023328"/>
              <a:gd name="connsiteY2453" fmla="*/ 724075 h 2380521"/>
              <a:gd name="connsiteX2454" fmla="*/ 4366768 w 8023328"/>
              <a:gd name="connsiteY2454" fmla="*/ 711678 h 2380521"/>
              <a:gd name="connsiteX2455" fmla="*/ 4295937 w 8023328"/>
              <a:gd name="connsiteY2455" fmla="*/ 711678 h 2380521"/>
              <a:gd name="connsiteX2456" fmla="*/ 4309793 w 8023328"/>
              <a:gd name="connsiteY2456" fmla="*/ 724075 h 2380521"/>
              <a:gd name="connsiteX2457" fmla="*/ 4295937 w 8023328"/>
              <a:gd name="connsiteY2457" fmla="*/ 737932 h 2380521"/>
              <a:gd name="connsiteX2458" fmla="*/ 4283540 w 8023328"/>
              <a:gd name="connsiteY2458" fmla="*/ 724075 h 2380521"/>
              <a:gd name="connsiteX2459" fmla="*/ 4295937 w 8023328"/>
              <a:gd name="connsiteY2459" fmla="*/ 711678 h 2380521"/>
              <a:gd name="connsiteX2460" fmla="*/ 4225107 w 8023328"/>
              <a:gd name="connsiteY2460" fmla="*/ 711678 h 2380521"/>
              <a:gd name="connsiteX2461" fmla="*/ 4238963 w 8023328"/>
              <a:gd name="connsiteY2461" fmla="*/ 724075 h 2380521"/>
              <a:gd name="connsiteX2462" fmla="*/ 4225107 w 8023328"/>
              <a:gd name="connsiteY2462" fmla="*/ 737932 h 2380521"/>
              <a:gd name="connsiteX2463" fmla="*/ 4212710 w 8023328"/>
              <a:gd name="connsiteY2463" fmla="*/ 724075 h 2380521"/>
              <a:gd name="connsiteX2464" fmla="*/ 4225107 w 8023328"/>
              <a:gd name="connsiteY2464" fmla="*/ 711678 h 2380521"/>
              <a:gd name="connsiteX2465" fmla="*/ 4153295 w 8023328"/>
              <a:gd name="connsiteY2465" fmla="*/ 711678 h 2380521"/>
              <a:gd name="connsiteX2466" fmla="*/ 4168083 w 8023328"/>
              <a:gd name="connsiteY2466" fmla="*/ 724075 h 2380521"/>
              <a:gd name="connsiteX2467" fmla="*/ 4153295 w 8023328"/>
              <a:gd name="connsiteY2467" fmla="*/ 737932 h 2380521"/>
              <a:gd name="connsiteX2468" fmla="*/ 4138507 w 8023328"/>
              <a:gd name="connsiteY2468" fmla="*/ 724075 h 2380521"/>
              <a:gd name="connsiteX2469" fmla="*/ 4153295 w 8023328"/>
              <a:gd name="connsiteY2469" fmla="*/ 711678 h 2380521"/>
              <a:gd name="connsiteX2470" fmla="*/ 4082465 w 8023328"/>
              <a:gd name="connsiteY2470" fmla="*/ 711678 h 2380521"/>
              <a:gd name="connsiteX2471" fmla="*/ 4097254 w 8023328"/>
              <a:gd name="connsiteY2471" fmla="*/ 724075 h 2380521"/>
              <a:gd name="connsiteX2472" fmla="*/ 4082465 w 8023328"/>
              <a:gd name="connsiteY2472" fmla="*/ 737932 h 2380521"/>
              <a:gd name="connsiteX2473" fmla="*/ 4067676 w 8023328"/>
              <a:gd name="connsiteY2473" fmla="*/ 724075 h 2380521"/>
              <a:gd name="connsiteX2474" fmla="*/ 4082465 w 8023328"/>
              <a:gd name="connsiteY2474" fmla="*/ 711678 h 2380521"/>
              <a:gd name="connsiteX2475" fmla="*/ 4010703 w 8023328"/>
              <a:gd name="connsiteY2475" fmla="*/ 711678 h 2380521"/>
              <a:gd name="connsiteX2476" fmla="*/ 4023100 w 8023328"/>
              <a:gd name="connsiteY2476" fmla="*/ 724075 h 2380521"/>
              <a:gd name="connsiteX2477" fmla="*/ 4010703 w 8023328"/>
              <a:gd name="connsiteY2477" fmla="*/ 737932 h 2380521"/>
              <a:gd name="connsiteX2478" fmla="*/ 3996847 w 8023328"/>
              <a:gd name="connsiteY2478" fmla="*/ 724075 h 2380521"/>
              <a:gd name="connsiteX2479" fmla="*/ 4010703 w 8023328"/>
              <a:gd name="connsiteY2479" fmla="*/ 711678 h 2380521"/>
              <a:gd name="connsiteX2480" fmla="*/ 3939871 w 8023328"/>
              <a:gd name="connsiteY2480" fmla="*/ 711678 h 2380521"/>
              <a:gd name="connsiteX2481" fmla="*/ 3952268 w 8023328"/>
              <a:gd name="connsiteY2481" fmla="*/ 724075 h 2380521"/>
              <a:gd name="connsiteX2482" fmla="*/ 3939871 w 8023328"/>
              <a:gd name="connsiteY2482" fmla="*/ 737932 h 2380521"/>
              <a:gd name="connsiteX2483" fmla="*/ 3926015 w 8023328"/>
              <a:gd name="connsiteY2483" fmla="*/ 724075 h 2380521"/>
              <a:gd name="connsiteX2484" fmla="*/ 3939871 w 8023328"/>
              <a:gd name="connsiteY2484" fmla="*/ 711678 h 2380521"/>
              <a:gd name="connsiteX2485" fmla="*/ 3869042 w 8023328"/>
              <a:gd name="connsiteY2485" fmla="*/ 711678 h 2380521"/>
              <a:gd name="connsiteX2486" fmla="*/ 3881439 w 8023328"/>
              <a:gd name="connsiteY2486" fmla="*/ 724075 h 2380521"/>
              <a:gd name="connsiteX2487" fmla="*/ 3869042 w 8023328"/>
              <a:gd name="connsiteY2487" fmla="*/ 737932 h 2380521"/>
              <a:gd name="connsiteX2488" fmla="*/ 3855186 w 8023328"/>
              <a:gd name="connsiteY2488" fmla="*/ 724075 h 2380521"/>
              <a:gd name="connsiteX2489" fmla="*/ 3869042 w 8023328"/>
              <a:gd name="connsiteY2489" fmla="*/ 711678 h 2380521"/>
              <a:gd name="connsiteX2490" fmla="*/ 3796752 w 8023328"/>
              <a:gd name="connsiteY2490" fmla="*/ 711678 h 2380521"/>
              <a:gd name="connsiteX2491" fmla="*/ 3810608 w 8023328"/>
              <a:gd name="connsiteY2491" fmla="*/ 724075 h 2380521"/>
              <a:gd name="connsiteX2492" fmla="*/ 3796752 w 8023328"/>
              <a:gd name="connsiteY2492" fmla="*/ 737932 h 2380521"/>
              <a:gd name="connsiteX2493" fmla="*/ 3784355 w 8023328"/>
              <a:gd name="connsiteY2493" fmla="*/ 724075 h 2380521"/>
              <a:gd name="connsiteX2494" fmla="*/ 3796752 w 8023328"/>
              <a:gd name="connsiteY2494" fmla="*/ 711678 h 2380521"/>
              <a:gd name="connsiteX2495" fmla="*/ 3725922 w 8023328"/>
              <a:gd name="connsiteY2495" fmla="*/ 711678 h 2380521"/>
              <a:gd name="connsiteX2496" fmla="*/ 3739778 w 8023328"/>
              <a:gd name="connsiteY2496" fmla="*/ 724075 h 2380521"/>
              <a:gd name="connsiteX2497" fmla="*/ 3725922 w 8023328"/>
              <a:gd name="connsiteY2497" fmla="*/ 737932 h 2380521"/>
              <a:gd name="connsiteX2498" fmla="*/ 3713525 w 8023328"/>
              <a:gd name="connsiteY2498" fmla="*/ 724075 h 2380521"/>
              <a:gd name="connsiteX2499" fmla="*/ 3725922 w 8023328"/>
              <a:gd name="connsiteY2499" fmla="*/ 711678 h 2380521"/>
              <a:gd name="connsiteX2500" fmla="*/ 3655091 w 8023328"/>
              <a:gd name="connsiteY2500" fmla="*/ 711678 h 2380521"/>
              <a:gd name="connsiteX2501" fmla="*/ 3668947 w 8023328"/>
              <a:gd name="connsiteY2501" fmla="*/ 724075 h 2380521"/>
              <a:gd name="connsiteX2502" fmla="*/ 3655091 w 8023328"/>
              <a:gd name="connsiteY2502" fmla="*/ 737932 h 2380521"/>
              <a:gd name="connsiteX2503" fmla="*/ 3642694 w 8023328"/>
              <a:gd name="connsiteY2503" fmla="*/ 724075 h 2380521"/>
              <a:gd name="connsiteX2504" fmla="*/ 3655091 w 8023328"/>
              <a:gd name="connsiteY2504" fmla="*/ 711678 h 2380521"/>
              <a:gd name="connsiteX2505" fmla="*/ 3583280 w 8023328"/>
              <a:gd name="connsiteY2505" fmla="*/ 711678 h 2380521"/>
              <a:gd name="connsiteX2506" fmla="*/ 3598069 w 8023328"/>
              <a:gd name="connsiteY2506" fmla="*/ 724075 h 2380521"/>
              <a:gd name="connsiteX2507" fmla="*/ 3583280 w 8023328"/>
              <a:gd name="connsiteY2507" fmla="*/ 737932 h 2380521"/>
              <a:gd name="connsiteX2508" fmla="*/ 3568491 w 8023328"/>
              <a:gd name="connsiteY2508" fmla="*/ 724075 h 2380521"/>
              <a:gd name="connsiteX2509" fmla="*/ 3583280 w 8023328"/>
              <a:gd name="connsiteY2509" fmla="*/ 711678 h 2380521"/>
              <a:gd name="connsiteX2510" fmla="*/ 3512449 w 8023328"/>
              <a:gd name="connsiteY2510" fmla="*/ 711678 h 2380521"/>
              <a:gd name="connsiteX2511" fmla="*/ 3527237 w 8023328"/>
              <a:gd name="connsiteY2511" fmla="*/ 724075 h 2380521"/>
              <a:gd name="connsiteX2512" fmla="*/ 3512449 w 8023328"/>
              <a:gd name="connsiteY2512" fmla="*/ 737932 h 2380521"/>
              <a:gd name="connsiteX2513" fmla="*/ 3497661 w 8023328"/>
              <a:gd name="connsiteY2513" fmla="*/ 724075 h 2380521"/>
              <a:gd name="connsiteX2514" fmla="*/ 3512449 w 8023328"/>
              <a:gd name="connsiteY2514" fmla="*/ 711678 h 2380521"/>
              <a:gd name="connsiteX2515" fmla="*/ 3441619 w 8023328"/>
              <a:gd name="connsiteY2515" fmla="*/ 711678 h 2380521"/>
              <a:gd name="connsiteX2516" fmla="*/ 3456408 w 8023328"/>
              <a:gd name="connsiteY2516" fmla="*/ 724075 h 2380521"/>
              <a:gd name="connsiteX2517" fmla="*/ 3441619 w 8023328"/>
              <a:gd name="connsiteY2517" fmla="*/ 737932 h 2380521"/>
              <a:gd name="connsiteX2518" fmla="*/ 3426830 w 8023328"/>
              <a:gd name="connsiteY2518" fmla="*/ 724075 h 2380521"/>
              <a:gd name="connsiteX2519" fmla="*/ 3441619 w 8023328"/>
              <a:gd name="connsiteY2519" fmla="*/ 711678 h 2380521"/>
              <a:gd name="connsiteX2520" fmla="*/ 3369857 w 8023328"/>
              <a:gd name="connsiteY2520" fmla="*/ 711678 h 2380521"/>
              <a:gd name="connsiteX2521" fmla="*/ 3382254 w 8023328"/>
              <a:gd name="connsiteY2521" fmla="*/ 724075 h 2380521"/>
              <a:gd name="connsiteX2522" fmla="*/ 3369857 w 8023328"/>
              <a:gd name="connsiteY2522" fmla="*/ 737932 h 2380521"/>
              <a:gd name="connsiteX2523" fmla="*/ 3356001 w 8023328"/>
              <a:gd name="connsiteY2523" fmla="*/ 724075 h 2380521"/>
              <a:gd name="connsiteX2524" fmla="*/ 3369857 w 8023328"/>
              <a:gd name="connsiteY2524" fmla="*/ 711678 h 2380521"/>
              <a:gd name="connsiteX2525" fmla="*/ 3299086 w 8023328"/>
              <a:gd name="connsiteY2525" fmla="*/ 711678 h 2380521"/>
              <a:gd name="connsiteX2526" fmla="*/ 3311485 w 8023328"/>
              <a:gd name="connsiteY2526" fmla="*/ 724075 h 2380521"/>
              <a:gd name="connsiteX2527" fmla="*/ 3299086 w 8023328"/>
              <a:gd name="connsiteY2527" fmla="*/ 737932 h 2380521"/>
              <a:gd name="connsiteX2528" fmla="*/ 3285234 w 8023328"/>
              <a:gd name="connsiteY2528" fmla="*/ 724075 h 2380521"/>
              <a:gd name="connsiteX2529" fmla="*/ 3299086 w 8023328"/>
              <a:gd name="connsiteY2529" fmla="*/ 711678 h 2380521"/>
              <a:gd name="connsiteX2530" fmla="*/ 3228255 w 8023328"/>
              <a:gd name="connsiteY2530" fmla="*/ 711678 h 2380521"/>
              <a:gd name="connsiteX2531" fmla="*/ 3240654 w 8023328"/>
              <a:gd name="connsiteY2531" fmla="*/ 724075 h 2380521"/>
              <a:gd name="connsiteX2532" fmla="*/ 3228255 w 8023328"/>
              <a:gd name="connsiteY2532" fmla="*/ 737932 h 2380521"/>
              <a:gd name="connsiteX2533" fmla="*/ 3214398 w 8023328"/>
              <a:gd name="connsiteY2533" fmla="*/ 724075 h 2380521"/>
              <a:gd name="connsiteX2534" fmla="*/ 3228255 w 8023328"/>
              <a:gd name="connsiteY2534" fmla="*/ 711678 h 2380521"/>
              <a:gd name="connsiteX2535" fmla="*/ 3152594 w 8023328"/>
              <a:gd name="connsiteY2535" fmla="*/ 711678 h 2380521"/>
              <a:gd name="connsiteX2536" fmla="*/ 3166451 w 8023328"/>
              <a:gd name="connsiteY2536" fmla="*/ 724075 h 2380521"/>
              <a:gd name="connsiteX2537" fmla="*/ 3152594 w 8023328"/>
              <a:gd name="connsiteY2537" fmla="*/ 737932 h 2380521"/>
              <a:gd name="connsiteX2538" fmla="*/ 3140198 w 8023328"/>
              <a:gd name="connsiteY2538" fmla="*/ 725534 h 2380521"/>
              <a:gd name="connsiteX2539" fmla="*/ 3152594 w 8023328"/>
              <a:gd name="connsiteY2539" fmla="*/ 711678 h 2380521"/>
              <a:gd name="connsiteX2540" fmla="*/ 3081763 w 8023328"/>
              <a:gd name="connsiteY2540" fmla="*/ 711678 h 2380521"/>
              <a:gd name="connsiteX2541" fmla="*/ 3095617 w 8023328"/>
              <a:gd name="connsiteY2541" fmla="*/ 725534 h 2380521"/>
              <a:gd name="connsiteX2542" fmla="*/ 3081763 w 8023328"/>
              <a:gd name="connsiteY2542" fmla="*/ 737932 h 2380521"/>
              <a:gd name="connsiteX2543" fmla="*/ 3069364 w 8023328"/>
              <a:gd name="connsiteY2543" fmla="*/ 725534 h 2380521"/>
              <a:gd name="connsiteX2544" fmla="*/ 3081763 w 8023328"/>
              <a:gd name="connsiteY2544" fmla="*/ 711678 h 2380521"/>
              <a:gd name="connsiteX2545" fmla="*/ 3013707 w 8023328"/>
              <a:gd name="connsiteY2545" fmla="*/ 711678 h 2380521"/>
              <a:gd name="connsiteX2546" fmla="*/ 3028128 w 8023328"/>
              <a:gd name="connsiteY2546" fmla="*/ 725534 h 2380521"/>
              <a:gd name="connsiteX2547" fmla="*/ 3013707 w 8023328"/>
              <a:gd name="connsiteY2547" fmla="*/ 737932 h 2380521"/>
              <a:gd name="connsiteX2548" fmla="*/ 2998531 w 8023328"/>
              <a:gd name="connsiteY2548" fmla="*/ 725534 h 2380521"/>
              <a:gd name="connsiteX2549" fmla="*/ 3013707 w 8023328"/>
              <a:gd name="connsiteY2549" fmla="*/ 711678 h 2380521"/>
              <a:gd name="connsiteX2550" fmla="*/ 2942485 w 8023328"/>
              <a:gd name="connsiteY2550" fmla="*/ 711678 h 2380521"/>
              <a:gd name="connsiteX2551" fmla="*/ 2957280 w 8023328"/>
              <a:gd name="connsiteY2551" fmla="*/ 725534 h 2380521"/>
              <a:gd name="connsiteX2552" fmla="*/ 2942485 w 8023328"/>
              <a:gd name="connsiteY2552" fmla="*/ 737932 h 2380521"/>
              <a:gd name="connsiteX2553" fmla="*/ 2927700 w 8023328"/>
              <a:gd name="connsiteY2553" fmla="*/ 725534 h 2380521"/>
              <a:gd name="connsiteX2554" fmla="*/ 2942485 w 8023328"/>
              <a:gd name="connsiteY2554" fmla="*/ 711678 h 2380521"/>
              <a:gd name="connsiteX2555" fmla="*/ 1440620 w 8023328"/>
              <a:gd name="connsiteY2555" fmla="*/ 711678 h 2380521"/>
              <a:gd name="connsiteX2556" fmla="*/ 1453017 w 8023328"/>
              <a:gd name="connsiteY2556" fmla="*/ 726466 h 2380521"/>
              <a:gd name="connsiteX2557" fmla="*/ 1440620 w 8023328"/>
              <a:gd name="connsiteY2557" fmla="*/ 741255 h 2380521"/>
              <a:gd name="connsiteX2558" fmla="*/ 1426765 w 8023328"/>
              <a:gd name="connsiteY2558" fmla="*/ 726466 h 2380521"/>
              <a:gd name="connsiteX2559" fmla="*/ 1440620 w 8023328"/>
              <a:gd name="connsiteY2559" fmla="*/ 711678 h 2380521"/>
              <a:gd name="connsiteX2560" fmla="*/ 1368338 w 8023328"/>
              <a:gd name="connsiteY2560" fmla="*/ 711678 h 2380521"/>
              <a:gd name="connsiteX2561" fmla="*/ 1382190 w 8023328"/>
              <a:gd name="connsiteY2561" fmla="*/ 726466 h 2380521"/>
              <a:gd name="connsiteX2562" fmla="*/ 1368338 w 8023328"/>
              <a:gd name="connsiteY2562" fmla="*/ 741255 h 2380521"/>
              <a:gd name="connsiteX2563" fmla="*/ 1355939 w 8023328"/>
              <a:gd name="connsiteY2563" fmla="*/ 726466 h 2380521"/>
              <a:gd name="connsiteX2564" fmla="*/ 1368338 w 8023328"/>
              <a:gd name="connsiteY2564" fmla="*/ 711678 h 2380521"/>
              <a:gd name="connsiteX2565" fmla="*/ 1297509 w 8023328"/>
              <a:gd name="connsiteY2565" fmla="*/ 711678 h 2380521"/>
              <a:gd name="connsiteX2566" fmla="*/ 1311366 w 8023328"/>
              <a:gd name="connsiteY2566" fmla="*/ 726466 h 2380521"/>
              <a:gd name="connsiteX2567" fmla="*/ 1297509 w 8023328"/>
              <a:gd name="connsiteY2567" fmla="*/ 741255 h 2380521"/>
              <a:gd name="connsiteX2568" fmla="*/ 1285113 w 8023328"/>
              <a:gd name="connsiteY2568" fmla="*/ 726466 h 2380521"/>
              <a:gd name="connsiteX2569" fmla="*/ 1297509 w 8023328"/>
              <a:gd name="connsiteY2569" fmla="*/ 711678 h 2380521"/>
              <a:gd name="connsiteX2570" fmla="*/ 1226678 w 8023328"/>
              <a:gd name="connsiteY2570" fmla="*/ 711678 h 2380521"/>
              <a:gd name="connsiteX2571" fmla="*/ 1240535 w 8023328"/>
              <a:gd name="connsiteY2571" fmla="*/ 726466 h 2380521"/>
              <a:gd name="connsiteX2572" fmla="*/ 1226678 w 8023328"/>
              <a:gd name="connsiteY2572" fmla="*/ 741255 h 2380521"/>
              <a:gd name="connsiteX2573" fmla="*/ 1214288 w 8023328"/>
              <a:gd name="connsiteY2573" fmla="*/ 726466 h 2380521"/>
              <a:gd name="connsiteX2574" fmla="*/ 1226678 w 8023328"/>
              <a:gd name="connsiteY2574" fmla="*/ 711678 h 2380521"/>
              <a:gd name="connsiteX2575" fmla="*/ 1154874 w 8023328"/>
              <a:gd name="connsiteY2575" fmla="*/ 711678 h 2380521"/>
              <a:gd name="connsiteX2576" fmla="*/ 1169663 w 8023328"/>
              <a:gd name="connsiteY2576" fmla="*/ 726466 h 2380521"/>
              <a:gd name="connsiteX2577" fmla="*/ 1154874 w 8023328"/>
              <a:gd name="connsiteY2577" fmla="*/ 741255 h 2380521"/>
              <a:gd name="connsiteX2578" fmla="*/ 1140086 w 8023328"/>
              <a:gd name="connsiteY2578" fmla="*/ 726466 h 2380521"/>
              <a:gd name="connsiteX2579" fmla="*/ 1154874 w 8023328"/>
              <a:gd name="connsiteY2579" fmla="*/ 711678 h 2380521"/>
              <a:gd name="connsiteX2580" fmla="*/ 1084045 w 8023328"/>
              <a:gd name="connsiteY2580" fmla="*/ 711678 h 2380521"/>
              <a:gd name="connsiteX2581" fmla="*/ 1098833 w 8023328"/>
              <a:gd name="connsiteY2581" fmla="*/ 726466 h 2380521"/>
              <a:gd name="connsiteX2582" fmla="*/ 1084045 w 8023328"/>
              <a:gd name="connsiteY2582" fmla="*/ 741255 h 2380521"/>
              <a:gd name="connsiteX2583" fmla="*/ 1069255 w 8023328"/>
              <a:gd name="connsiteY2583" fmla="*/ 726466 h 2380521"/>
              <a:gd name="connsiteX2584" fmla="*/ 1084045 w 8023328"/>
              <a:gd name="connsiteY2584" fmla="*/ 711678 h 2380521"/>
              <a:gd name="connsiteX2585" fmla="*/ 1013599 w 8023328"/>
              <a:gd name="connsiteY2585" fmla="*/ 711678 h 2380521"/>
              <a:gd name="connsiteX2586" fmla="*/ 1028021 w 8023328"/>
              <a:gd name="connsiteY2586" fmla="*/ 726466 h 2380521"/>
              <a:gd name="connsiteX2587" fmla="*/ 1013599 w 8023328"/>
              <a:gd name="connsiteY2587" fmla="*/ 741255 h 2380521"/>
              <a:gd name="connsiteX2588" fmla="*/ 998423 w 8023328"/>
              <a:gd name="connsiteY2588" fmla="*/ 726466 h 2380521"/>
              <a:gd name="connsiteX2589" fmla="*/ 1013599 w 8023328"/>
              <a:gd name="connsiteY2589" fmla="*/ 711678 h 2380521"/>
              <a:gd name="connsiteX2590" fmla="*/ 941452 w 8023328"/>
              <a:gd name="connsiteY2590" fmla="*/ 711678 h 2380521"/>
              <a:gd name="connsiteX2591" fmla="*/ 953848 w 8023328"/>
              <a:gd name="connsiteY2591" fmla="*/ 726466 h 2380521"/>
              <a:gd name="connsiteX2592" fmla="*/ 941452 w 8023328"/>
              <a:gd name="connsiteY2592" fmla="*/ 741255 h 2380521"/>
              <a:gd name="connsiteX2593" fmla="*/ 927596 w 8023328"/>
              <a:gd name="connsiteY2593" fmla="*/ 726466 h 2380521"/>
              <a:gd name="connsiteX2594" fmla="*/ 941452 w 8023328"/>
              <a:gd name="connsiteY2594" fmla="*/ 711678 h 2380521"/>
              <a:gd name="connsiteX2595" fmla="*/ 870620 w 8023328"/>
              <a:gd name="connsiteY2595" fmla="*/ 711678 h 2380521"/>
              <a:gd name="connsiteX2596" fmla="*/ 883018 w 8023328"/>
              <a:gd name="connsiteY2596" fmla="*/ 726466 h 2380521"/>
              <a:gd name="connsiteX2597" fmla="*/ 870620 w 8023328"/>
              <a:gd name="connsiteY2597" fmla="*/ 741255 h 2380521"/>
              <a:gd name="connsiteX2598" fmla="*/ 856764 w 8023328"/>
              <a:gd name="connsiteY2598" fmla="*/ 726466 h 2380521"/>
              <a:gd name="connsiteX2599" fmla="*/ 870620 w 8023328"/>
              <a:gd name="connsiteY2599" fmla="*/ 711678 h 2380521"/>
              <a:gd name="connsiteX2600" fmla="*/ 798331 w 8023328"/>
              <a:gd name="connsiteY2600" fmla="*/ 711678 h 2380521"/>
              <a:gd name="connsiteX2601" fmla="*/ 812189 w 8023328"/>
              <a:gd name="connsiteY2601" fmla="*/ 726466 h 2380521"/>
              <a:gd name="connsiteX2602" fmla="*/ 798331 w 8023328"/>
              <a:gd name="connsiteY2602" fmla="*/ 741255 h 2380521"/>
              <a:gd name="connsiteX2603" fmla="*/ 785934 w 8023328"/>
              <a:gd name="connsiteY2603" fmla="*/ 726466 h 2380521"/>
              <a:gd name="connsiteX2604" fmla="*/ 798331 w 8023328"/>
              <a:gd name="connsiteY2604" fmla="*/ 711678 h 2380521"/>
              <a:gd name="connsiteX2605" fmla="*/ 724129 w 8023328"/>
              <a:gd name="connsiteY2605" fmla="*/ 711678 h 2380521"/>
              <a:gd name="connsiteX2606" fmla="*/ 737986 w 8023328"/>
              <a:gd name="connsiteY2606" fmla="*/ 726466 h 2380521"/>
              <a:gd name="connsiteX2607" fmla="*/ 724129 w 8023328"/>
              <a:gd name="connsiteY2607" fmla="*/ 741255 h 2380521"/>
              <a:gd name="connsiteX2608" fmla="*/ 711732 w 8023328"/>
              <a:gd name="connsiteY2608" fmla="*/ 726466 h 2380521"/>
              <a:gd name="connsiteX2609" fmla="*/ 724129 w 8023328"/>
              <a:gd name="connsiteY2609" fmla="*/ 711678 h 2380521"/>
              <a:gd name="connsiteX2610" fmla="*/ 653298 w 8023328"/>
              <a:gd name="connsiteY2610" fmla="*/ 711678 h 2380521"/>
              <a:gd name="connsiteX2611" fmla="*/ 667154 w 8023328"/>
              <a:gd name="connsiteY2611" fmla="*/ 726466 h 2380521"/>
              <a:gd name="connsiteX2612" fmla="*/ 653298 w 8023328"/>
              <a:gd name="connsiteY2612" fmla="*/ 741255 h 2380521"/>
              <a:gd name="connsiteX2613" fmla="*/ 640901 w 8023328"/>
              <a:gd name="connsiteY2613" fmla="*/ 726466 h 2380521"/>
              <a:gd name="connsiteX2614" fmla="*/ 653298 w 8023328"/>
              <a:gd name="connsiteY2614" fmla="*/ 711678 h 2380521"/>
              <a:gd name="connsiteX2615" fmla="*/ 584861 w 8023328"/>
              <a:gd name="connsiteY2615" fmla="*/ 711678 h 2380521"/>
              <a:gd name="connsiteX2616" fmla="*/ 599648 w 8023328"/>
              <a:gd name="connsiteY2616" fmla="*/ 726466 h 2380521"/>
              <a:gd name="connsiteX2617" fmla="*/ 584861 w 8023328"/>
              <a:gd name="connsiteY2617" fmla="*/ 741255 h 2380521"/>
              <a:gd name="connsiteX2618" fmla="*/ 570071 w 8023328"/>
              <a:gd name="connsiteY2618" fmla="*/ 726466 h 2380521"/>
              <a:gd name="connsiteX2619" fmla="*/ 584861 w 8023328"/>
              <a:gd name="connsiteY2619" fmla="*/ 711678 h 2380521"/>
              <a:gd name="connsiteX2620" fmla="*/ 513660 w 8023328"/>
              <a:gd name="connsiteY2620" fmla="*/ 711678 h 2380521"/>
              <a:gd name="connsiteX2621" fmla="*/ 528837 w 8023328"/>
              <a:gd name="connsiteY2621" fmla="*/ 726466 h 2380521"/>
              <a:gd name="connsiteX2622" fmla="*/ 513660 w 8023328"/>
              <a:gd name="connsiteY2622" fmla="*/ 741255 h 2380521"/>
              <a:gd name="connsiteX2623" fmla="*/ 499241 w 8023328"/>
              <a:gd name="connsiteY2623" fmla="*/ 726466 h 2380521"/>
              <a:gd name="connsiteX2624" fmla="*/ 513660 w 8023328"/>
              <a:gd name="connsiteY2624" fmla="*/ 711678 h 2380521"/>
              <a:gd name="connsiteX2625" fmla="*/ 439826 w 8023328"/>
              <a:gd name="connsiteY2625" fmla="*/ 711678 h 2380521"/>
              <a:gd name="connsiteX2626" fmla="*/ 454616 w 8023328"/>
              <a:gd name="connsiteY2626" fmla="*/ 726466 h 2380521"/>
              <a:gd name="connsiteX2627" fmla="*/ 439826 w 8023328"/>
              <a:gd name="connsiteY2627" fmla="*/ 741255 h 2380521"/>
              <a:gd name="connsiteX2628" fmla="*/ 425038 w 8023328"/>
              <a:gd name="connsiteY2628" fmla="*/ 726466 h 2380521"/>
              <a:gd name="connsiteX2629" fmla="*/ 439826 w 8023328"/>
              <a:gd name="connsiteY2629" fmla="*/ 711678 h 2380521"/>
              <a:gd name="connsiteX2630" fmla="*/ 368064 w 8023328"/>
              <a:gd name="connsiteY2630" fmla="*/ 711678 h 2380521"/>
              <a:gd name="connsiteX2631" fmla="*/ 380462 w 8023328"/>
              <a:gd name="connsiteY2631" fmla="*/ 726466 h 2380521"/>
              <a:gd name="connsiteX2632" fmla="*/ 368064 w 8023328"/>
              <a:gd name="connsiteY2632" fmla="*/ 741255 h 2380521"/>
              <a:gd name="connsiteX2633" fmla="*/ 354207 w 8023328"/>
              <a:gd name="connsiteY2633" fmla="*/ 726466 h 2380521"/>
              <a:gd name="connsiteX2634" fmla="*/ 368064 w 8023328"/>
              <a:gd name="connsiteY2634" fmla="*/ 711678 h 2380521"/>
              <a:gd name="connsiteX2635" fmla="*/ 297232 w 8023328"/>
              <a:gd name="connsiteY2635" fmla="*/ 711678 h 2380521"/>
              <a:gd name="connsiteX2636" fmla="*/ 309630 w 8023328"/>
              <a:gd name="connsiteY2636" fmla="*/ 726466 h 2380521"/>
              <a:gd name="connsiteX2637" fmla="*/ 297232 w 8023328"/>
              <a:gd name="connsiteY2637" fmla="*/ 741255 h 2380521"/>
              <a:gd name="connsiteX2638" fmla="*/ 283376 w 8023328"/>
              <a:gd name="connsiteY2638" fmla="*/ 726466 h 2380521"/>
              <a:gd name="connsiteX2639" fmla="*/ 297232 w 8023328"/>
              <a:gd name="connsiteY2639" fmla="*/ 711678 h 2380521"/>
              <a:gd name="connsiteX2640" fmla="*/ 226403 w 8023328"/>
              <a:gd name="connsiteY2640" fmla="*/ 711678 h 2380521"/>
              <a:gd name="connsiteX2641" fmla="*/ 238801 w 8023328"/>
              <a:gd name="connsiteY2641" fmla="*/ 726466 h 2380521"/>
              <a:gd name="connsiteX2642" fmla="*/ 226403 w 8023328"/>
              <a:gd name="connsiteY2642" fmla="*/ 741255 h 2380521"/>
              <a:gd name="connsiteX2643" fmla="*/ 212548 w 8023328"/>
              <a:gd name="connsiteY2643" fmla="*/ 726466 h 2380521"/>
              <a:gd name="connsiteX2644" fmla="*/ 226403 w 8023328"/>
              <a:gd name="connsiteY2644" fmla="*/ 711678 h 2380521"/>
              <a:gd name="connsiteX2645" fmla="*/ 154106 w 8023328"/>
              <a:gd name="connsiteY2645" fmla="*/ 711678 h 2380521"/>
              <a:gd name="connsiteX2646" fmla="*/ 167962 w 8023328"/>
              <a:gd name="connsiteY2646" fmla="*/ 726466 h 2380521"/>
              <a:gd name="connsiteX2647" fmla="*/ 154106 w 8023328"/>
              <a:gd name="connsiteY2647" fmla="*/ 741255 h 2380521"/>
              <a:gd name="connsiteX2648" fmla="*/ 141708 w 8023328"/>
              <a:gd name="connsiteY2648" fmla="*/ 726466 h 2380521"/>
              <a:gd name="connsiteX2649" fmla="*/ 154106 w 8023328"/>
              <a:gd name="connsiteY2649" fmla="*/ 711678 h 2380521"/>
              <a:gd name="connsiteX2650" fmla="*/ 4227498 w 8023328"/>
              <a:gd name="connsiteY2650" fmla="*/ 640846 h 2380521"/>
              <a:gd name="connsiteX2651" fmla="*/ 4242286 w 8023328"/>
              <a:gd name="connsiteY2651" fmla="*/ 653243 h 2380521"/>
              <a:gd name="connsiteX2652" fmla="*/ 4227498 w 8023328"/>
              <a:gd name="connsiteY2652" fmla="*/ 667100 h 2380521"/>
              <a:gd name="connsiteX2653" fmla="*/ 4212710 w 8023328"/>
              <a:gd name="connsiteY2653" fmla="*/ 653243 h 2380521"/>
              <a:gd name="connsiteX2654" fmla="*/ 4227498 w 8023328"/>
              <a:gd name="connsiteY2654" fmla="*/ 640846 h 2380521"/>
              <a:gd name="connsiteX2655" fmla="*/ 4153295 w 8023328"/>
              <a:gd name="connsiteY2655" fmla="*/ 640846 h 2380521"/>
              <a:gd name="connsiteX2656" fmla="*/ 4168083 w 8023328"/>
              <a:gd name="connsiteY2656" fmla="*/ 653243 h 2380521"/>
              <a:gd name="connsiteX2657" fmla="*/ 4153295 w 8023328"/>
              <a:gd name="connsiteY2657" fmla="*/ 667100 h 2380521"/>
              <a:gd name="connsiteX2658" fmla="*/ 4138507 w 8023328"/>
              <a:gd name="connsiteY2658" fmla="*/ 653243 h 2380521"/>
              <a:gd name="connsiteX2659" fmla="*/ 4153295 w 8023328"/>
              <a:gd name="connsiteY2659" fmla="*/ 640846 h 2380521"/>
              <a:gd name="connsiteX2660" fmla="*/ 4082465 w 8023328"/>
              <a:gd name="connsiteY2660" fmla="*/ 640846 h 2380521"/>
              <a:gd name="connsiteX2661" fmla="*/ 4097254 w 8023328"/>
              <a:gd name="connsiteY2661" fmla="*/ 653243 h 2380521"/>
              <a:gd name="connsiteX2662" fmla="*/ 4082465 w 8023328"/>
              <a:gd name="connsiteY2662" fmla="*/ 667100 h 2380521"/>
              <a:gd name="connsiteX2663" fmla="*/ 4067676 w 8023328"/>
              <a:gd name="connsiteY2663" fmla="*/ 653243 h 2380521"/>
              <a:gd name="connsiteX2664" fmla="*/ 4082465 w 8023328"/>
              <a:gd name="connsiteY2664" fmla="*/ 640846 h 2380521"/>
              <a:gd name="connsiteX2665" fmla="*/ 4010703 w 8023328"/>
              <a:gd name="connsiteY2665" fmla="*/ 640846 h 2380521"/>
              <a:gd name="connsiteX2666" fmla="*/ 4023100 w 8023328"/>
              <a:gd name="connsiteY2666" fmla="*/ 653243 h 2380521"/>
              <a:gd name="connsiteX2667" fmla="*/ 4010703 w 8023328"/>
              <a:gd name="connsiteY2667" fmla="*/ 667100 h 2380521"/>
              <a:gd name="connsiteX2668" fmla="*/ 3996847 w 8023328"/>
              <a:gd name="connsiteY2668" fmla="*/ 653243 h 2380521"/>
              <a:gd name="connsiteX2669" fmla="*/ 4010703 w 8023328"/>
              <a:gd name="connsiteY2669" fmla="*/ 640846 h 2380521"/>
              <a:gd name="connsiteX2670" fmla="*/ 3939871 w 8023328"/>
              <a:gd name="connsiteY2670" fmla="*/ 640846 h 2380521"/>
              <a:gd name="connsiteX2671" fmla="*/ 3952268 w 8023328"/>
              <a:gd name="connsiteY2671" fmla="*/ 653243 h 2380521"/>
              <a:gd name="connsiteX2672" fmla="*/ 3939871 w 8023328"/>
              <a:gd name="connsiteY2672" fmla="*/ 667100 h 2380521"/>
              <a:gd name="connsiteX2673" fmla="*/ 3926015 w 8023328"/>
              <a:gd name="connsiteY2673" fmla="*/ 653243 h 2380521"/>
              <a:gd name="connsiteX2674" fmla="*/ 3939871 w 8023328"/>
              <a:gd name="connsiteY2674" fmla="*/ 640846 h 2380521"/>
              <a:gd name="connsiteX2675" fmla="*/ 3869042 w 8023328"/>
              <a:gd name="connsiteY2675" fmla="*/ 640846 h 2380521"/>
              <a:gd name="connsiteX2676" fmla="*/ 3881439 w 8023328"/>
              <a:gd name="connsiteY2676" fmla="*/ 653243 h 2380521"/>
              <a:gd name="connsiteX2677" fmla="*/ 3869042 w 8023328"/>
              <a:gd name="connsiteY2677" fmla="*/ 667100 h 2380521"/>
              <a:gd name="connsiteX2678" fmla="*/ 3855186 w 8023328"/>
              <a:gd name="connsiteY2678" fmla="*/ 653243 h 2380521"/>
              <a:gd name="connsiteX2679" fmla="*/ 3869042 w 8023328"/>
              <a:gd name="connsiteY2679" fmla="*/ 640846 h 2380521"/>
              <a:gd name="connsiteX2680" fmla="*/ 3796752 w 8023328"/>
              <a:gd name="connsiteY2680" fmla="*/ 640846 h 2380521"/>
              <a:gd name="connsiteX2681" fmla="*/ 3810608 w 8023328"/>
              <a:gd name="connsiteY2681" fmla="*/ 653243 h 2380521"/>
              <a:gd name="connsiteX2682" fmla="*/ 3796752 w 8023328"/>
              <a:gd name="connsiteY2682" fmla="*/ 667100 h 2380521"/>
              <a:gd name="connsiteX2683" fmla="*/ 3784355 w 8023328"/>
              <a:gd name="connsiteY2683" fmla="*/ 653243 h 2380521"/>
              <a:gd name="connsiteX2684" fmla="*/ 3796752 w 8023328"/>
              <a:gd name="connsiteY2684" fmla="*/ 640846 h 2380521"/>
              <a:gd name="connsiteX2685" fmla="*/ 3725922 w 8023328"/>
              <a:gd name="connsiteY2685" fmla="*/ 640846 h 2380521"/>
              <a:gd name="connsiteX2686" fmla="*/ 3739778 w 8023328"/>
              <a:gd name="connsiteY2686" fmla="*/ 653243 h 2380521"/>
              <a:gd name="connsiteX2687" fmla="*/ 3725922 w 8023328"/>
              <a:gd name="connsiteY2687" fmla="*/ 667100 h 2380521"/>
              <a:gd name="connsiteX2688" fmla="*/ 3713525 w 8023328"/>
              <a:gd name="connsiteY2688" fmla="*/ 653243 h 2380521"/>
              <a:gd name="connsiteX2689" fmla="*/ 3725922 w 8023328"/>
              <a:gd name="connsiteY2689" fmla="*/ 640846 h 2380521"/>
              <a:gd name="connsiteX2690" fmla="*/ 3655091 w 8023328"/>
              <a:gd name="connsiteY2690" fmla="*/ 640846 h 2380521"/>
              <a:gd name="connsiteX2691" fmla="*/ 3668947 w 8023328"/>
              <a:gd name="connsiteY2691" fmla="*/ 653243 h 2380521"/>
              <a:gd name="connsiteX2692" fmla="*/ 3655091 w 8023328"/>
              <a:gd name="connsiteY2692" fmla="*/ 667100 h 2380521"/>
              <a:gd name="connsiteX2693" fmla="*/ 3642694 w 8023328"/>
              <a:gd name="connsiteY2693" fmla="*/ 653243 h 2380521"/>
              <a:gd name="connsiteX2694" fmla="*/ 3655091 w 8023328"/>
              <a:gd name="connsiteY2694" fmla="*/ 640846 h 2380521"/>
              <a:gd name="connsiteX2695" fmla="*/ 3583280 w 8023328"/>
              <a:gd name="connsiteY2695" fmla="*/ 640846 h 2380521"/>
              <a:gd name="connsiteX2696" fmla="*/ 3598069 w 8023328"/>
              <a:gd name="connsiteY2696" fmla="*/ 653243 h 2380521"/>
              <a:gd name="connsiteX2697" fmla="*/ 3583280 w 8023328"/>
              <a:gd name="connsiteY2697" fmla="*/ 667100 h 2380521"/>
              <a:gd name="connsiteX2698" fmla="*/ 3568491 w 8023328"/>
              <a:gd name="connsiteY2698" fmla="*/ 653243 h 2380521"/>
              <a:gd name="connsiteX2699" fmla="*/ 3583280 w 8023328"/>
              <a:gd name="connsiteY2699" fmla="*/ 640846 h 2380521"/>
              <a:gd name="connsiteX2700" fmla="*/ 3512449 w 8023328"/>
              <a:gd name="connsiteY2700" fmla="*/ 640846 h 2380521"/>
              <a:gd name="connsiteX2701" fmla="*/ 3527237 w 8023328"/>
              <a:gd name="connsiteY2701" fmla="*/ 653243 h 2380521"/>
              <a:gd name="connsiteX2702" fmla="*/ 3512449 w 8023328"/>
              <a:gd name="connsiteY2702" fmla="*/ 667100 h 2380521"/>
              <a:gd name="connsiteX2703" fmla="*/ 3497661 w 8023328"/>
              <a:gd name="connsiteY2703" fmla="*/ 653243 h 2380521"/>
              <a:gd name="connsiteX2704" fmla="*/ 3512449 w 8023328"/>
              <a:gd name="connsiteY2704" fmla="*/ 640846 h 2380521"/>
              <a:gd name="connsiteX2705" fmla="*/ 3441619 w 8023328"/>
              <a:gd name="connsiteY2705" fmla="*/ 640846 h 2380521"/>
              <a:gd name="connsiteX2706" fmla="*/ 3456408 w 8023328"/>
              <a:gd name="connsiteY2706" fmla="*/ 653243 h 2380521"/>
              <a:gd name="connsiteX2707" fmla="*/ 3441619 w 8023328"/>
              <a:gd name="connsiteY2707" fmla="*/ 667100 h 2380521"/>
              <a:gd name="connsiteX2708" fmla="*/ 3426830 w 8023328"/>
              <a:gd name="connsiteY2708" fmla="*/ 653243 h 2380521"/>
              <a:gd name="connsiteX2709" fmla="*/ 3441619 w 8023328"/>
              <a:gd name="connsiteY2709" fmla="*/ 640846 h 2380521"/>
              <a:gd name="connsiteX2710" fmla="*/ 3369857 w 8023328"/>
              <a:gd name="connsiteY2710" fmla="*/ 640846 h 2380521"/>
              <a:gd name="connsiteX2711" fmla="*/ 3382254 w 8023328"/>
              <a:gd name="connsiteY2711" fmla="*/ 653243 h 2380521"/>
              <a:gd name="connsiteX2712" fmla="*/ 3369857 w 8023328"/>
              <a:gd name="connsiteY2712" fmla="*/ 667100 h 2380521"/>
              <a:gd name="connsiteX2713" fmla="*/ 3356001 w 8023328"/>
              <a:gd name="connsiteY2713" fmla="*/ 653243 h 2380521"/>
              <a:gd name="connsiteX2714" fmla="*/ 3369857 w 8023328"/>
              <a:gd name="connsiteY2714" fmla="*/ 640846 h 2380521"/>
              <a:gd name="connsiteX2715" fmla="*/ 3299091 w 8023328"/>
              <a:gd name="connsiteY2715" fmla="*/ 640846 h 2380521"/>
              <a:gd name="connsiteX2716" fmla="*/ 3311488 w 8023328"/>
              <a:gd name="connsiteY2716" fmla="*/ 653243 h 2380521"/>
              <a:gd name="connsiteX2717" fmla="*/ 3299091 w 8023328"/>
              <a:gd name="connsiteY2717" fmla="*/ 667100 h 2380521"/>
              <a:gd name="connsiteX2718" fmla="*/ 3285237 w 8023328"/>
              <a:gd name="connsiteY2718" fmla="*/ 653243 h 2380521"/>
              <a:gd name="connsiteX2719" fmla="*/ 3299091 w 8023328"/>
              <a:gd name="connsiteY2719" fmla="*/ 640846 h 2380521"/>
              <a:gd name="connsiteX2720" fmla="*/ 3228258 w 8023328"/>
              <a:gd name="connsiteY2720" fmla="*/ 640846 h 2380521"/>
              <a:gd name="connsiteX2721" fmla="*/ 3240658 w 8023328"/>
              <a:gd name="connsiteY2721" fmla="*/ 653243 h 2380521"/>
              <a:gd name="connsiteX2722" fmla="*/ 3228258 w 8023328"/>
              <a:gd name="connsiteY2722" fmla="*/ 667100 h 2380521"/>
              <a:gd name="connsiteX2723" fmla="*/ 3214403 w 8023328"/>
              <a:gd name="connsiteY2723" fmla="*/ 653243 h 2380521"/>
              <a:gd name="connsiteX2724" fmla="*/ 3228258 w 8023328"/>
              <a:gd name="connsiteY2724" fmla="*/ 640846 h 2380521"/>
              <a:gd name="connsiteX2725" fmla="*/ 3152597 w 8023328"/>
              <a:gd name="connsiteY2725" fmla="*/ 640846 h 2380521"/>
              <a:gd name="connsiteX2726" fmla="*/ 3166454 w 8023328"/>
              <a:gd name="connsiteY2726" fmla="*/ 653243 h 2380521"/>
              <a:gd name="connsiteX2727" fmla="*/ 3152597 w 8023328"/>
              <a:gd name="connsiteY2727" fmla="*/ 667100 h 2380521"/>
              <a:gd name="connsiteX2728" fmla="*/ 3140200 w 8023328"/>
              <a:gd name="connsiteY2728" fmla="*/ 653243 h 2380521"/>
              <a:gd name="connsiteX2729" fmla="*/ 3152597 w 8023328"/>
              <a:gd name="connsiteY2729" fmla="*/ 640846 h 2380521"/>
              <a:gd name="connsiteX2730" fmla="*/ 3081767 w 8023328"/>
              <a:gd name="connsiteY2730" fmla="*/ 640846 h 2380521"/>
              <a:gd name="connsiteX2731" fmla="*/ 3095620 w 8023328"/>
              <a:gd name="connsiteY2731" fmla="*/ 653243 h 2380521"/>
              <a:gd name="connsiteX2732" fmla="*/ 3081767 w 8023328"/>
              <a:gd name="connsiteY2732" fmla="*/ 667100 h 2380521"/>
              <a:gd name="connsiteX2733" fmla="*/ 3069366 w 8023328"/>
              <a:gd name="connsiteY2733" fmla="*/ 653243 h 2380521"/>
              <a:gd name="connsiteX2734" fmla="*/ 3081767 w 8023328"/>
              <a:gd name="connsiteY2734" fmla="*/ 640846 h 2380521"/>
              <a:gd name="connsiteX2735" fmla="*/ 3013710 w 8023328"/>
              <a:gd name="connsiteY2735" fmla="*/ 640846 h 2380521"/>
              <a:gd name="connsiteX2736" fmla="*/ 3028129 w 8023328"/>
              <a:gd name="connsiteY2736" fmla="*/ 653243 h 2380521"/>
              <a:gd name="connsiteX2737" fmla="*/ 3013710 w 8023328"/>
              <a:gd name="connsiteY2737" fmla="*/ 667100 h 2380521"/>
              <a:gd name="connsiteX2738" fmla="*/ 2998534 w 8023328"/>
              <a:gd name="connsiteY2738" fmla="*/ 653243 h 2380521"/>
              <a:gd name="connsiteX2739" fmla="*/ 3013710 w 8023328"/>
              <a:gd name="connsiteY2739" fmla="*/ 640846 h 2380521"/>
              <a:gd name="connsiteX2740" fmla="*/ 2942488 w 8023328"/>
              <a:gd name="connsiteY2740" fmla="*/ 640846 h 2380521"/>
              <a:gd name="connsiteX2741" fmla="*/ 2957280 w 8023328"/>
              <a:gd name="connsiteY2741" fmla="*/ 653243 h 2380521"/>
              <a:gd name="connsiteX2742" fmla="*/ 2942488 w 8023328"/>
              <a:gd name="connsiteY2742" fmla="*/ 667100 h 2380521"/>
              <a:gd name="connsiteX2743" fmla="*/ 2927703 w 8023328"/>
              <a:gd name="connsiteY2743" fmla="*/ 653243 h 2380521"/>
              <a:gd name="connsiteX2744" fmla="*/ 2942488 w 8023328"/>
              <a:gd name="connsiteY2744" fmla="*/ 640846 h 2380521"/>
              <a:gd name="connsiteX2745" fmla="*/ 2868288 w 8023328"/>
              <a:gd name="connsiteY2745" fmla="*/ 640846 h 2380521"/>
              <a:gd name="connsiteX2746" fmla="*/ 2883082 w 8023328"/>
              <a:gd name="connsiteY2746" fmla="*/ 653243 h 2380521"/>
              <a:gd name="connsiteX2747" fmla="*/ 2868288 w 8023328"/>
              <a:gd name="connsiteY2747" fmla="*/ 667100 h 2380521"/>
              <a:gd name="connsiteX2748" fmla="*/ 2853498 w 8023328"/>
              <a:gd name="connsiteY2748" fmla="*/ 653243 h 2380521"/>
              <a:gd name="connsiteX2749" fmla="*/ 2868288 w 8023328"/>
              <a:gd name="connsiteY2749" fmla="*/ 640846 h 2380521"/>
              <a:gd name="connsiteX2750" fmla="*/ 2796532 w 8023328"/>
              <a:gd name="connsiteY2750" fmla="*/ 640846 h 2380521"/>
              <a:gd name="connsiteX2751" fmla="*/ 2808926 w 8023328"/>
              <a:gd name="connsiteY2751" fmla="*/ 653243 h 2380521"/>
              <a:gd name="connsiteX2752" fmla="*/ 2796532 w 8023328"/>
              <a:gd name="connsiteY2752" fmla="*/ 667100 h 2380521"/>
              <a:gd name="connsiteX2753" fmla="*/ 2782673 w 8023328"/>
              <a:gd name="connsiteY2753" fmla="*/ 653243 h 2380521"/>
              <a:gd name="connsiteX2754" fmla="*/ 2796532 w 8023328"/>
              <a:gd name="connsiteY2754" fmla="*/ 640846 h 2380521"/>
              <a:gd name="connsiteX2755" fmla="*/ 2725692 w 8023328"/>
              <a:gd name="connsiteY2755" fmla="*/ 640846 h 2380521"/>
              <a:gd name="connsiteX2756" fmla="*/ 2738097 w 8023328"/>
              <a:gd name="connsiteY2756" fmla="*/ 653243 h 2380521"/>
              <a:gd name="connsiteX2757" fmla="*/ 2725692 w 8023328"/>
              <a:gd name="connsiteY2757" fmla="*/ 667100 h 2380521"/>
              <a:gd name="connsiteX2758" fmla="*/ 2711843 w 8023328"/>
              <a:gd name="connsiteY2758" fmla="*/ 653243 h 2380521"/>
              <a:gd name="connsiteX2759" fmla="*/ 2725692 w 8023328"/>
              <a:gd name="connsiteY2759" fmla="*/ 640846 h 2380521"/>
              <a:gd name="connsiteX2760" fmla="*/ 2654867 w 8023328"/>
              <a:gd name="connsiteY2760" fmla="*/ 640846 h 2380521"/>
              <a:gd name="connsiteX2761" fmla="*/ 2667266 w 8023328"/>
              <a:gd name="connsiteY2761" fmla="*/ 653243 h 2380521"/>
              <a:gd name="connsiteX2762" fmla="*/ 2654867 w 8023328"/>
              <a:gd name="connsiteY2762" fmla="*/ 667100 h 2380521"/>
              <a:gd name="connsiteX2763" fmla="*/ 2641013 w 8023328"/>
              <a:gd name="connsiteY2763" fmla="*/ 653243 h 2380521"/>
              <a:gd name="connsiteX2764" fmla="*/ 2654867 w 8023328"/>
              <a:gd name="connsiteY2764" fmla="*/ 640846 h 2380521"/>
              <a:gd name="connsiteX2765" fmla="*/ 2582577 w 8023328"/>
              <a:gd name="connsiteY2765" fmla="*/ 640846 h 2380521"/>
              <a:gd name="connsiteX2766" fmla="*/ 2596432 w 8023328"/>
              <a:gd name="connsiteY2766" fmla="*/ 654702 h 2380521"/>
              <a:gd name="connsiteX2767" fmla="*/ 2582577 w 8023328"/>
              <a:gd name="connsiteY2767" fmla="*/ 667100 h 2380521"/>
              <a:gd name="connsiteX2768" fmla="*/ 2570181 w 8023328"/>
              <a:gd name="connsiteY2768" fmla="*/ 654702 h 2380521"/>
              <a:gd name="connsiteX2769" fmla="*/ 2582577 w 8023328"/>
              <a:gd name="connsiteY2769" fmla="*/ 640846 h 2380521"/>
              <a:gd name="connsiteX2770" fmla="*/ 1728254 w 8023328"/>
              <a:gd name="connsiteY2770" fmla="*/ 640846 h 2380521"/>
              <a:gd name="connsiteX2771" fmla="*/ 1743044 w 8023328"/>
              <a:gd name="connsiteY2771" fmla="*/ 654702 h 2380521"/>
              <a:gd name="connsiteX2772" fmla="*/ 1728254 w 8023328"/>
              <a:gd name="connsiteY2772" fmla="*/ 667100 h 2380521"/>
              <a:gd name="connsiteX2773" fmla="*/ 1713464 w 8023328"/>
              <a:gd name="connsiteY2773" fmla="*/ 654702 h 2380521"/>
              <a:gd name="connsiteX2774" fmla="*/ 1728254 w 8023328"/>
              <a:gd name="connsiteY2774" fmla="*/ 640846 h 2380521"/>
              <a:gd name="connsiteX2775" fmla="*/ 1657423 w 8023328"/>
              <a:gd name="connsiteY2775" fmla="*/ 640846 h 2380521"/>
              <a:gd name="connsiteX2776" fmla="*/ 1672215 w 8023328"/>
              <a:gd name="connsiteY2776" fmla="*/ 654702 h 2380521"/>
              <a:gd name="connsiteX2777" fmla="*/ 1657423 w 8023328"/>
              <a:gd name="connsiteY2777" fmla="*/ 667100 h 2380521"/>
              <a:gd name="connsiteX2778" fmla="*/ 1642644 w 8023328"/>
              <a:gd name="connsiteY2778" fmla="*/ 654702 h 2380521"/>
              <a:gd name="connsiteX2779" fmla="*/ 1657423 w 8023328"/>
              <a:gd name="connsiteY2779" fmla="*/ 640846 h 2380521"/>
              <a:gd name="connsiteX2780" fmla="*/ 1582290 w 8023328"/>
              <a:gd name="connsiteY2780" fmla="*/ 640846 h 2380521"/>
              <a:gd name="connsiteX2781" fmla="*/ 1594694 w 8023328"/>
              <a:gd name="connsiteY2781" fmla="*/ 654702 h 2380521"/>
              <a:gd name="connsiteX2782" fmla="*/ 1582290 w 8023328"/>
              <a:gd name="connsiteY2782" fmla="*/ 667100 h 2380521"/>
              <a:gd name="connsiteX2783" fmla="*/ 1568435 w 8023328"/>
              <a:gd name="connsiteY2783" fmla="*/ 654702 h 2380521"/>
              <a:gd name="connsiteX2784" fmla="*/ 1582290 w 8023328"/>
              <a:gd name="connsiteY2784" fmla="*/ 640846 h 2380521"/>
              <a:gd name="connsiteX2785" fmla="*/ 1512190 w 8023328"/>
              <a:gd name="connsiteY2785" fmla="*/ 640846 h 2380521"/>
              <a:gd name="connsiteX2786" fmla="*/ 1523859 w 8023328"/>
              <a:gd name="connsiteY2786" fmla="*/ 654702 h 2380521"/>
              <a:gd name="connsiteX2787" fmla="*/ 1512190 w 8023328"/>
              <a:gd name="connsiteY2787" fmla="*/ 667100 h 2380521"/>
              <a:gd name="connsiteX2788" fmla="*/ 1497604 w 8023328"/>
              <a:gd name="connsiteY2788" fmla="*/ 654702 h 2380521"/>
              <a:gd name="connsiteX2789" fmla="*/ 1512190 w 8023328"/>
              <a:gd name="connsiteY2789" fmla="*/ 640846 h 2380521"/>
              <a:gd name="connsiteX2790" fmla="*/ 1440623 w 8023328"/>
              <a:gd name="connsiteY2790" fmla="*/ 640846 h 2380521"/>
              <a:gd name="connsiteX2791" fmla="*/ 1453017 w 8023328"/>
              <a:gd name="connsiteY2791" fmla="*/ 654702 h 2380521"/>
              <a:gd name="connsiteX2792" fmla="*/ 1440623 w 8023328"/>
              <a:gd name="connsiteY2792" fmla="*/ 667100 h 2380521"/>
              <a:gd name="connsiteX2793" fmla="*/ 1426767 w 8023328"/>
              <a:gd name="connsiteY2793" fmla="*/ 654702 h 2380521"/>
              <a:gd name="connsiteX2794" fmla="*/ 1440623 w 8023328"/>
              <a:gd name="connsiteY2794" fmla="*/ 640846 h 2380521"/>
              <a:gd name="connsiteX2795" fmla="*/ 1368339 w 8023328"/>
              <a:gd name="connsiteY2795" fmla="*/ 640846 h 2380521"/>
              <a:gd name="connsiteX2796" fmla="*/ 1382194 w 8023328"/>
              <a:gd name="connsiteY2796" fmla="*/ 654702 h 2380521"/>
              <a:gd name="connsiteX2797" fmla="*/ 1368339 w 8023328"/>
              <a:gd name="connsiteY2797" fmla="*/ 667100 h 2380521"/>
              <a:gd name="connsiteX2798" fmla="*/ 1355943 w 8023328"/>
              <a:gd name="connsiteY2798" fmla="*/ 654702 h 2380521"/>
              <a:gd name="connsiteX2799" fmla="*/ 1368339 w 8023328"/>
              <a:gd name="connsiteY2799" fmla="*/ 640846 h 2380521"/>
              <a:gd name="connsiteX2800" fmla="*/ 1297512 w 8023328"/>
              <a:gd name="connsiteY2800" fmla="*/ 640846 h 2380521"/>
              <a:gd name="connsiteX2801" fmla="*/ 1311369 w 8023328"/>
              <a:gd name="connsiteY2801" fmla="*/ 654702 h 2380521"/>
              <a:gd name="connsiteX2802" fmla="*/ 1297512 w 8023328"/>
              <a:gd name="connsiteY2802" fmla="*/ 667100 h 2380521"/>
              <a:gd name="connsiteX2803" fmla="*/ 1285116 w 8023328"/>
              <a:gd name="connsiteY2803" fmla="*/ 654702 h 2380521"/>
              <a:gd name="connsiteX2804" fmla="*/ 1297512 w 8023328"/>
              <a:gd name="connsiteY2804" fmla="*/ 640846 h 2380521"/>
              <a:gd name="connsiteX2805" fmla="*/ 1226680 w 8023328"/>
              <a:gd name="connsiteY2805" fmla="*/ 640846 h 2380521"/>
              <a:gd name="connsiteX2806" fmla="*/ 1240537 w 8023328"/>
              <a:gd name="connsiteY2806" fmla="*/ 654702 h 2380521"/>
              <a:gd name="connsiteX2807" fmla="*/ 1226680 w 8023328"/>
              <a:gd name="connsiteY2807" fmla="*/ 667100 h 2380521"/>
              <a:gd name="connsiteX2808" fmla="*/ 1214291 w 8023328"/>
              <a:gd name="connsiteY2808" fmla="*/ 654702 h 2380521"/>
              <a:gd name="connsiteX2809" fmla="*/ 1226680 w 8023328"/>
              <a:gd name="connsiteY2809" fmla="*/ 640846 h 2380521"/>
              <a:gd name="connsiteX2810" fmla="*/ 1154878 w 8023328"/>
              <a:gd name="connsiteY2810" fmla="*/ 640846 h 2380521"/>
              <a:gd name="connsiteX2811" fmla="*/ 1169666 w 8023328"/>
              <a:gd name="connsiteY2811" fmla="*/ 654702 h 2380521"/>
              <a:gd name="connsiteX2812" fmla="*/ 1154878 w 8023328"/>
              <a:gd name="connsiteY2812" fmla="*/ 667100 h 2380521"/>
              <a:gd name="connsiteX2813" fmla="*/ 1140088 w 8023328"/>
              <a:gd name="connsiteY2813" fmla="*/ 654702 h 2380521"/>
              <a:gd name="connsiteX2814" fmla="*/ 1154878 w 8023328"/>
              <a:gd name="connsiteY2814" fmla="*/ 640846 h 2380521"/>
              <a:gd name="connsiteX2815" fmla="*/ 1084051 w 8023328"/>
              <a:gd name="connsiteY2815" fmla="*/ 640846 h 2380521"/>
              <a:gd name="connsiteX2816" fmla="*/ 1098838 w 8023328"/>
              <a:gd name="connsiteY2816" fmla="*/ 654702 h 2380521"/>
              <a:gd name="connsiteX2817" fmla="*/ 1084051 w 8023328"/>
              <a:gd name="connsiteY2817" fmla="*/ 667100 h 2380521"/>
              <a:gd name="connsiteX2818" fmla="*/ 1069261 w 8023328"/>
              <a:gd name="connsiteY2818" fmla="*/ 654702 h 2380521"/>
              <a:gd name="connsiteX2819" fmla="*/ 1084051 w 8023328"/>
              <a:gd name="connsiteY2819" fmla="*/ 640846 h 2380521"/>
              <a:gd name="connsiteX2820" fmla="*/ 1013010 w 8023328"/>
              <a:gd name="connsiteY2820" fmla="*/ 640846 h 2380521"/>
              <a:gd name="connsiteX2821" fmla="*/ 1024682 w 8023328"/>
              <a:gd name="connsiteY2821" fmla="*/ 654702 h 2380521"/>
              <a:gd name="connsiteX2822" fmla="*/ 1013010 w 8023328"/>
              <a:gd name="connsiteY2822" fmla="*/ 667100 h 2380521"/>
              <a:gd name="connsiteX2823" fmla="*/ 998429 w 8023328"/>
              <a:gd name="connsiteY2823" fmla="*/ 654702 h 2380521"/>
              <a:gd name="connsiteX2824" fmla="*/ 1013010 w 8023328"/>
              <a:gd name="connsiteY2824" fmla="*/ 640846 h 2380521"/>
              <a:gd name="connsiteX2825" fmla="*/ 941457 w 8023328"/>
              <a:gd name="connsiteY2825" fmla="*/ 640846 h 2380521"/>
              <a:gd name="connsiteX2826" fmla="*/ 953852 w 8023328"/>
              <a:gd name="connsiteY2826" fmla="*/ 654702 h 2380521"/>
              <a:gd name="connsiteX2827" fmla="*/ 941457 w 8023328"/>
              <a:gd name="connsiteY2827" fmla="*/ 667100 h 2380521"/>
              <a:gd name="connsiteX2828" fmla="*/ 927599 w 8023328"/>
              <a:gd name="connsiteY2828" fmla="*/ 654702 h 2380521"/>
              <a:gd name="connsiteX2829" fmla="*/ 941457 w 8023328"/>
              <a:gd name="connsiteY2829" fmla="*/ 640846 h 2380521"/>
              <a:gd name="connsiteX2830" fmla="*/ 870622 w 8023328"/>
              <a:gd name="connsiteY2830" fmla="*/ 640846 h 2380521"/>
              <a:gd name="connsiteX2831" fmla="*/ 883024 w 8023328"/>
              <a:gd name="connsiteY2831" fmla="*/ 654702 h 2380521"/>
              <a:gd name="connsiteX2832" fmla="*/ 870622 w 8023328"/>
              <a:gd name="connsiteY2832" fmla="*/ 667100 h 2380521"/>
              <a:gd name="connsiteX2833" fmla="*/ 856770 w 8023328"/>
              <a:gd name="connsiteY2833" fmla="*/ 654702 h 2380521"/>
              <a:gd name="connsiteX2834" fmla="*/ 870622 w 8023328"/>
              <a:gd name="connsiteY2834" fmla="*/ 640846 h 2380521"/>
              <a:gd name="connsiteX2835" fmla="*/ 798337 w 8023328"/>
              <a:gd name="connsiteY2835" fmla="*/ 640846 h 2380521"/>
              <a:gd name="connsiteX2836" fmla="*/ 812191 w 8023328"/>
              <a:gd name="connsiteY2836" fmla="*/ 655635 h 2380521"/>
              <a:gd name="connsiteX2837" fmla="*/ 798337 w 8023328"/>
              <a:gd name="connsiteY2837" fmla="*/ 670424 h 2380521"/>
              <a:gd name="connsiteX2838" fmla="*/ 785937 w 8023328"/>
              <a:gd name="connsiteY2838" fmla="*/ 655635 h 2380521"/>
              <a:gd name="connsiteX2839" fmla="*/ 798337 w 8023328"/>
              <a:gd name="connsiteY2839" fmla="*/ 640846 h 2380521"/>
              <a:gd name="connsiteX2840" fmla="*/ 724134 w 8023328"/>
              <a:gd name="connsiteY2840" fmla="*/ 640846 h 2380521"/>
              <a:gd name="connsiteX2841" fmla="*/ 737989 w 8023328"/>
              <a:gd name="connsiteY2841" fmla="*/ 655635 h 2380521"/>
              <a:gd name="connsiteX2842" fmla="*/ 724134 w 8023328"/>
              <a:gd name="connsiteY2842" fmla="*/ 670424 h 2380521"/>
              <a:gd name="connsiteX2843" fmla="*/ 711735 w 8023328"/>
              <a:gd name="connsiteY2843" fmla="*/ 655635 h 2380521"/>
              <a:gd name="connsiteX2844" fmla="*/ 724134 w 8023328"/>
              <a:gd name="connsiteY2844" fmla="*/ 640846 h 2380521"/>
              <a:gd name="connsiteX2845" fmla="*/ 653301 w 8023328"/>
              <a:gd name="connsiteY2845" fmla="*/ 640846 h 2380521"/>
              <a:gd name="connsiteX2846" fmla="*/ 667160 w 8023328"/>
              <a:gd name="connsiteY2846" fmla="*/ 655635 h 2380521"/>
              <a:gd name="connsiteX2847" fmla="*/ 653301 w 8023328"/>
              <a:gd name="connsiteY2847" fmla="*/ 670424 h 2380521"/>
              <a:gd name="connsiteX2848" fmla="*/ 640907 w 8023328"/>
              <a:gd name="connsiteY2848" fmla="*/ 655635 h 2380521"/>
              <a:gd name="connsiteX2849" fmla="*/ 653301 w 8023328"/>
              <a:gd name="connsiteY2849" fmla="*/ 640846 h 2380521"/>
              <a:gd name="connsiteX2850" fmla="*/ 584864 w 8023328"/>
              <a:gd name="connsiteY2850" fmla="*/ 640846 h 2380521"/>
              <a:gd name="connsiteX2851" fmla="*/ 599651 w 8023328"/>
              <a:gd name="connsiteY2851" fmla="*/ 655635 h 2380521"/>
              <a:gd name="connsiteX2852" fmla="*/ 584864 w 8023328"/>
              <a:gd name="connsiteY2852" fmla="*/ 670424 h 2380521"/>
              <a:gd name="connsiteX2853" fmla="*/ 570075 w 8023328"/>
              <a:gd name="connsiteY2853" fmla="*/ 655635 h 2380521"/>
              <a:gd name="connsiteX2854" fmla="*/ 584864 w 8023328"/>
              <a:gd name="connsiteY2854" fmla="*/ 640846 h 2380521"/>
              <a:gd name="connsiteX2855" fmla="*/ 513663 w 8023328"/>
              <a:gd name="connsiteY2855" fmla="*/ 640846 h 2380521"/>
              <a:gd name="connsiteX2856" fmla="*/ 528843 w 8023328"/>
              <a:gd name="connsiteY2856" fmla="*/ 655635 h 2380521"/>
              <a:gd name="connsiteX2857" fmla="*/ 513663 w 8023328"/>
              <a:gd name="connsiteY2857" fmla="*/ 670424 h 2380521"/>
              <a:gd name="connsiteX2858" fmla="*/ 499246 w 8023328"/>
              <a:gd name="connsiteY2858" fmla="*/ 655635 h 2380521"/>
              <a:gd name="connsiteX2859" fmla="*/ 513663 w 8023328"/>
              <a:gd name="connsiteY2859" fmla="*/ 640846 h 2380521"/>
              <a:gd name="connsiteX2860" fmla="*/ 439832 w 8023328"/>
              <a:gd name="connsiteY2860" fmla="*/ 640846 h 2380521"/>
              <a:gd name="connsiteX2861" fmla="*/ 454622 w 8023328"/>
              <a:gd name="connsiteY2861" fmla="*/ 655635 h 2380521"/>
              <a:gd name="connsiteX2862" fmla="*/ 439832 w 8023328"/>
              <a:gd name="connsiteY2862" fmla="*/ 670424 h 2380521"/>
              <a:gd name="connsiteX2863" fmla="*/ 425044 w 8023328"/>
              <a:gd name="connsiteY2863" fmla="*/ 655635 h 2380521"/>
              <a:gd name="connsiteX2864" fmla="*/ 439832 w 8023328"/>
              <a:gd name="connsiteY2864" fmla="*/ 640846 h 2380521"/>
              <a:gd name="connsiteX2865" fmla="*/ 368070 w 8023328"/>
              <a:gd name="connsiteY2865" fmla="*/ 640846 h 2380521"/>
              <a:gd name="connsiteX2866" fmla="*/ 380465 w 8023328"/>
              <a:gd name="connsiteY2866" fmla="*/ 655635 h 2380521"/>
              <a:gd name="connsiteX2867" fmla="*/ 368070 w 8023328"/>
              <a:gd name="connsiteY2867" fmla="*/ 670424 h 2380521"/>
              <a:gd name="connsiteX2868" fmla="*/ 354211 w 8023328"/>
              <a:gd name="connsiteY2868" fmla="*/ 655635 h 2380521"/>
              <a:gd name="connsiteX2869" fmla="*/ 368070 w 8023328"/>
              <a:gd name="connsiteY2869" fmla="*/ 640846 h 2380521"/>
              <a:gd name="connsiteX2870" fmla="*/ 297235 w 8023328"/>
              <a:gd name="connsiteY2870" fmla="*/ 640846 h 2380521"/>
              <a:gd name="connsiteX2871" fmla="*/ 309631 w 8023328"/>
              <a:gd name="connsiteY2871" fmla="*/ 655635 h 2380521"/>
              <a:gd name="connsiteX2872" fmla="*/ 297235 w 8023328"/>
              <a:gd name="connsiteY2872" fmla="*/ 670424 h 2380521"/>
              <a:gd name="connsiteX2873" fmla="*/ 283379 w 8023328"/>
              <a:gd name="connsiteY2873" fmla="*/ 655635 h 2380521"/>
              <a:gd name="connsiteX2874" fmla="*/ 297235 w 8023328"/>
              <a:gd name="connsiteY2874" fmla="*/ 640846 h 2380521"/>
              <a:gd name="connsiteX2875" fmla="*/ 4082465 w 8023328"/>
              <a:gd name="connsiteY2875" fmla="*/ 570017 h 2380521"/>
              <a:gd name="connsiteX2876" fmla="*/ 4097254 w 8023328"/>
              <a:gd name="connsiteY2876" fmla="*/ 584805 h 2380521"/>
              <a:gd name="connsiteX2877" fmla="*/ 4082465 w 8023328"/>
              <a:gd name="connsiteY2877" fmla="*/ 599594 h 2380521"/>
              <a:gd name="connsiteX2878" fmla="*/ 4067676 w 8023328"/>
              <a:gd name="connsiteY2878" fmla="*/ 584805 h 2380521"/>
              <a:gd name="connsiteX2879" fmla="*/ 4082465 w 8023328"/>
              <a:gd name="connsiteY2879" fmla="*/ 570017 h 2380521"/>
              <a:gd name="connsiteX2880" fmla="*/ 4010703 w 8023328"/>
              <a:gd name="connsiteY2880" fmla="*/ 570017 h 2380521"/>
              <a:gd name="connsiteX2881" fmla="*/ 4023100 w 8023328"/>
              <a:gd name="connsiteY2881" fmla="*/ 584805 h 2380521"/>
              <a:gd name="connsiteX2882" fmla="*/ 4010703 w 8023328"/>
              <a:gd name="connsiteY2882" fmla="*/ 599594 h 2380521"/>
              <a:gd name="connsiteX2883" fmla="*/ 3996847 w 8023328"/>
              <a:gd name="connsiteY2883" fmla="*/ 584805 h 2380521"/>
              <a:gd name="connsiteX2884" fmla="*/ 4010703 w 8023328"/>
              <a:gd name="connsiteY2884" fmla="*/ 570017 h 2380521"/>
              <a:gd name="connsiteX2885" fmla="*/ 3939871 w 8023328"/>
              <a:gd name="connsiteY2885" fmla="*/ 570017 h 2380521"/>
              <a:gd name="connsiteX2886" fmla="*/ 3952268 w 8023328"/>
              <a:gd name="connsiteY2886" fmla="*/ 584805 h 2380521"/>
              <a:gd name="connsiteX2887" fmla="*/ 3939871 w 8023328"/>
              <a:gd name="connsiteY2887" fmla="*/ 599594 h 2380521"/>
              <a:gd name="connsiteX2888" fmla="*/ 3926015 w 8023328"/>
              <a:gd name="connsiteY2888" fmla="*/ 584805 h 2380521"/>
              <a:gd name="connsiteX2889" fmla="*/ 3939871 w 8023328"/>
              <a:gd name="connsiteY2889" fmla="*/ 570017 h 2380521"/>
              <a:gd name="connsiteX2890" fmla="*/ 3869042 w 8023328"/>
              <a:gd name="connsiteY2890" fmla="*/ 570017 h 2380521"/>
              <a:gd name="connsiteX2891" fmla="*/ 3881439 w 8023328"/>
              <a:gd name="connsiteY2891" fmla="*/ 584805 h 2380521"/>
              <a:gd name="connsiteX2892" fmla="*/ 3869042 w 8023328"/>
              <a:gd name="connsiteY2892" fmla="*/ 599594 h 2380521"/>
              <a:gd name="connsiteX2893" fmla="*/ 3855186 w 8023328"/>
              <a:gd name="connsiteY2893" fmla="*/ 584805 h 2380521"/>
              <a:gd name="connsiteX2894" fmla="*/ 3869042 w 8023328"/>
              <a:gd name="connsiteY2894" fmla="*/ 570017 h 2380521"/>
              <a:gd name="connsiteX2895" fmla="*/ 3796752 w 8023328"/>
              <a:gd name="connsiteY2895" fmla="*/ 570017 h 2380521"/>
              <a:gd name="connsiteX2896" fmla="*/ 3810608 w 8023328"/>
              <a:gd name="connsiteY2896" fmla="*/ 584805 h 2380521"/>
              <a:gd name="connsiteX2897" fmla="*/ 3796752 w 8023328"/>
              <a:gd name="connsiteY2897" fmla="*/ 599594 h 2380521"/>
              <a:gd name="connsiteX2898" fmla="*/ 3784355 w 8023328"/>
              <a:gd name="connsiteY2898" fmla="*/ 584805 h 2380521"/>
              <a:gd name="connsiteX2899" fmla="*/ 3796752 w 8023328"/>
              <a:gd name="connsiteY2899" fmla="*/ 570017 h 2380521"/>
              <a:gd name="connsiteX2900" fmla="*/ 3725922 w 8023328"/>
              <a:gd name="connsiteY2900" fmla="*/ 570017 h 2380521"/>
              <a:gd name="connsiteX2901" fmla="*/ 3739778 w 8023328"/>
              <a:gd name="connsiteY2901" fmla="*/ 584805 h 2380521"/>
              <a:gd name="connsiteX2902" fmla="*/ 3725922 w 8023328"/>
              <a:gd name="connsiteY2902" fmla="*/ 599594 h 2380521"/>
              <a:gd name="connsiteX2903" fmla="*/ 3713525 w 8023328"/>
              <a:gd name="connsiteY2903" fmla="*/ 584805 h 2380521"/>
              <a:gd name="connsiteX2904" fmla="*/ 3725922 w 8023328"/>
              <a:gd name="connsiteY2904" fmla="*/ 570017 h 2380521"/>
              <a:gd name="connsiteX2905" fmla="*/ 3655091 w 8023328"/>
              <a:gd name="connsiteY2905" fmla="*/ 570017 h 2380521"/>
              <a:gd name="connsiteX2906" fmla="*/ 3668947 w 8023328"/>
              <a:gd name="connsiteY2906" fmla="*/ 582414 h 2380521"/>
              <a:gd name="connsiteX2907" fmla="*/ 3655091 w 8023328"/>
              <a:gd name="connsiteY2907" fmla="*/ 596271 h 2380521"/>
              <a:gd name="connsiteX2908" fmla="*/ 3642694 w 8023328"/>
              <a:gd name="connsiteY2908" fmla="*/ 582414 h 2380521"/>
              <a:gd name="connsiteX2909" fmla="*/ 3655091 w 8023328"/>
              <a:gd name="connsiteY2909" fmla="*/ 570017 h 2380521"/>
              <a:gd name="connsiteX2910" fmla="*/ 3583280 w 8023328"/>
              <a:gd name="connsiteY2910" fmla="*/ 570017 h 2380521"/>
              <a:gd name="connsiteX2911" fmla="*/ 3598069 w 8023328"/>
              <a:gd name="connsiteY2911" fmla="*/ 582414 h 2380521"/>
              <a:gd name="connsiteX2912" fmla="*/ 3583280 w 8023328"/>
              <a:gd name="connsiteY2912" fmla="*/ 596271 h 2380521"/>
              <a:gd name="connsiteX2913" fmla="*/ 3568491 w 8023328"/>
              <a:gd name="connsiteY2913" fmla="*/ 582414 h 2380521"/>
              <a:gd name="connsiteX2914" fmla="*/ 3583280 w 8023328"/>
              <a:gd name="connsiteY2914" fmla="*/ 570017 h 2380521"/>
              <a:gd name="connsiteX2915" fmla="*/ 3512449 w 8023328"/>
              <a:gd name="connsiteY2915" fmla="*/ 570017 h 2380521"/>
              <a:gd name="connsiteX2916" fmla="*/ 3527237 w 8023328"/>
              <a:gd name="connsiteY2916" fmla="*/ 582414 h 2380521"/>
              <a:gd name="connsiteX2917" fmla="*/ 3512449 w 8023328"/>
              <a:gd name="connsiteY2917" fmla="*/ 596271 h 2380521"/>
              <a:gd name="connsiteX2918" fmla="*/ 3497661 w 8023328"/>
              <a:gd name="connsiteY2918" fmla="*/ 582414 h 2380521"/>
              <a:gd name="connsiteX2919" fmla="*/ 3512449 w 8023328"/>
              <a:gd name="connsiteY2919" fmla="*/ 570017 h 2380521"/>
              <a:gd name="connsiteX2920" fmla="*/ 3441619 w 8023328"/>
              <a:gd name="connsiteY2920" fmla="*/ 570017 h 2380521"/>
              <a:gd name="connsiteX2921" fmla="*/ 3456408 w 8023328"/>
              <a:gd name="connsiteY2921" fmla="*/ 582414 h 2380521"/>
              <a:gd name="connsiteX2922" fmla="*/ 3441619 w 8023328"/>
              <a:gd name="connsiteY2922" fmla="*/ 596271 h 2380521"/>
              <a:gd name="connsiteX2923" fmla="*/ 3426830 w 8023328"/>
              <a:gd name="connsiteY2923" fmla="*/ 582414 h 2380521"/>
              <a:gd name="connsiteX2924" fmla="*/ 3441619 w 8023328"/>
              <a:gd name="connsiteY2924" fmla="*/ 570017 h 2380521"/>
              <a:gd name="connsiteX2925" fmla="*/ 3369857 w 8023328"/>
              <a:gd name="connsiteY2925" fmla="*/ 570017 h 2380521"/>
              <a:gd name="connsiteX2926" fmla="*/ 3382254 w 8023328"/>
              <a:gd name="connsiteY2926" fmla="*/ 582414 h 2380521"/>
              <a:gd name="connsiteX2927" fmla="*/ 3369857 w 8023328"/>
              <a:gd name="connsiteY2927" fmla="*/ 596271 h 2380521"/>
              <a:gd name="connsiteX2928" fmla="*/ 3356001 w 8023328"/>
              <a:gd name="connsiteY2928" fmla="*/ 582414 h 2380521"/>
              <a:gd name="connsiteX2929" fmla="*/ 3369857 w 8023328"/>
              <a:gd name="connsiteY2929" fmla="*/ 570017 h 2380521"/>
              <a:gd name="connsiteX2930" fmla="*/ 3299091 w 8023328"/>
              <a:gd name="connsiteY2930" fmla="*/ 570017 h 2380521"/>
              <a:gd name="connsiteX2931" fmla="*/ 3311491 w 8023328"/>
              <a:gd name="connsiteY2931" fmla="*/ 582414 h 2380521"/>
              <a:gd name="connsiteX2932" fmla="*/ 3299091 w 8023328"/>
              <a:gd name="connsiteY2932" fmla="*/ 596271 h 2380521"/>
              <a:gd name="connsiteX2933" fmla="*/ 3285240 w 8023328"/>
              <a:gd name="connsiteY2933" fmla="*/ 582414 h 2380521"/>
              <a:gd name="connsiteX2934" fmla="*/ 3299091 w 8023328"/>
              <a:gd name="connsiteY2934" fmla="*/ 570017 h 2380521"/>
              <a:gd name="connsiteX2935" fmla="*/ 3226803 w 8023328"/>
              <a:gd name="connsiteY2935" fmla="*/ 570017 h 2380521"/>
              <a:gd name="connsiteX2936" fmla="*/ 3240660 w 8023328"/>
              <a:gd name="connsiteY2936" fmla="*/ 582414 h 2380521"/>
              <a:gd name="connsiteX2937" fmla="*/ 3226803 w 8023328"/>
              <a:gd name="connsiteY2937" fmla="*/ 596271 h 2380521"/>
              <a:gd name="connsiteX2938" fmla="*/ 3214406 w 8023328"/>
              <a:gd name="connsiteY2938" fmla="*/ 582414 h 2380521"/>
              <a:gd name="connsiteX2939" fmla="*/ 3226803 w 8023328"/>
              <a:gd name="connsiteY2939" fmla="*/ 570017 h 2380521"/>
              <a:gd name="connsiteX2940" fmla="*/ 3152600 w 8023328"/>
              <a:gd name="connsiteY2940" fmla="*/ 570017 h 2380521"/>
              <a:gd name="connsiteX2941" fmla="*/ 3166454 w 8023328"/>
              <a:gd name="connsiteY2941" fmla="*/ 582414 h 2380521"/>
              <a:gd name="connsiteX2942" fmla="*/ 3152600 w 8023328"/>
              <a:gd name="connsiteY2942" fmla="*/ 596271 h 2380521"/>
              <a:gd name="connsiteX2943" fmla="*/ 3140203 w 8023328"/>
              <a:gd name="connsiteY2943" fmla="*/ 582414 h 2380521"/>
              <a:gd name="connsiteX2944" fmla="*/ 3152600 w 8023328"/>
              <a:gd name="connsiteY2944" fmla="*/ 570017 h 2380521"/>
              <a:gd name="connsiteX2945" fmla="*/ 3081770 w 8023328"/>
              <a:gd name="connsiteY2945" fmla="*/ 570017 h 2380521"/>
              <a:gd name="connsiteX2946" fmla="*/ 3095622 w 8023328"/>
              <a:gd name="connsiteY2946" fmla="*/ 582414 h 2380521"/>
              <a:gd name="connsiteX2947" fmla="*/ 3081770 w 8023328"/>
              <a:gd name="connsiteY2947" fmla="*/ 596271 h 2380521"/>
              <a:gd name="connsiteX2948" fmla="*/ 3069369 w 8023328"/>
              <a:gd name="connsiteY2948" fmla="*/ 582414 h 2380521"/>
              <a:gd name="connsiteX2949" fmla="*/ 3081770 w 8023328"/>
              <a:gd name="connsiteY2949" fmla="*/ 570017 h 2380521"/>
              <a:gd name="connsiteX2950" fmla="*/ 3013712 w 8023328"/>
              <a:gd name="connsiteY2950" fmla="*/ 570017 h 2380521"/>
              <a:gd name="connsiteX2951" fmla="*/ 3028132 w 8023328"/>
              <a:gd name="connsiteY2951" fmla="*/ 582414 h 2380521"/>
              <a:gd name="connsiteX2952" fmla="*/ 3013712 w 8023328"/>
              <a:gd name="connsiteY2952" fmla="*/ 596271 h 2380521"/>
              <a:gd name="connsiteX2953" fmla="*/ 2998537 w 8023328"/>
              <a:gd name="connsiteY2953" fmla="*/ 582414 h 2380521"/>
              <a:gd name="connsiteX2954" fmla="*/ 3013712 w 8023328"/>
              <a:gd name="connsiteY2954" fmla="*/ 570017 h 2380521"/>
              <a:gd name="connsiteX2955" fmla="*/ 2942491 w 8023328"/>
              <a:gd name="connsiteY2955" fmla="*/ 570017 h 2380521"/>
              <a:gd name="connsiteX2956" fmla="*/ 2957285 w 8023328"/>
              <a:gd name="connsiteY2956" fmla="*/ 582414 h 2380521"/>
              <a:gd name="connsiteX2957" fmla="*/ 2942491 w 8023328"/>
              <a:gd name="connsiteY2957" fmla="*/ 596271 h 2380521"/>
              <a:gd name="connsiteX2958" fmla="*/ 2927705 w 8023328"/>
              <a:gd name="connsiteY2958" fmla="*/ 582414 h 2380521"/>
              <a:gd name="connsiteX2959" fmla="*/ 2942491 w 8023328"/>
              <a:gd name="connsiteY2959" fmla="*/ 570017 h 2380521"/>
              <a:gd name="connsiteX2960" fmla="*/ 2868288 w 8023328"/>
              <a:gd name="connsiteY2960" fmla="*/ 570017 h 2380521"/>
              <a:gd name="connsiteX2961" fmla="*/ 2883082 w 8023328"/>
              <a:gd name="connsiteY2961" fmla="*/ 582414 h 2380521"/>
              <a:gd name="connsiteX2962" fmla="*/ 2868288 w 8023328"/>
              <a:gd name="connsiteY2962" fmla="*/ 596271 h 2380521"/>
              <a:gd name="connsiteX2963" fmla="*/ 2853502 w 8023328"/>
              <a:gd name="connsiteY2963" fmla="*/ 582414 h 2380521"/>
              <a:gd name="connsiteX2964" fmla="*/ 2868288 w 8023328"/>
              <a:gd name="connsiteY2964" fmla="*/ 570017 h 2380521"/>
              <a:gd name="connsiteX2965" fmla="*/ 2796532 w 8023328"/>
              <a:gd name="connsiteY2965" fmla="*/ 570017 h 2380521"/>
              <a:gd name="connsiteX2966" fmla="*/ 2808931 w 8023328"/>
              <a:gd name="connsiteY2966" fmla="*/ 582414 h 2380521"/>
              <a:gd name="connsiteX2967" fmla="*/ 2796532 w 8023328"/>
              <a:gd name="connsiteY2967" fmla="*/ 596271 h 2380521"/>
              <a:gd name="connsiteX2968" fmla="*/ 2782675 w 8023328"/>
              <a:gd name="connsiteY2968" fmla="*/ 582414 h 2380521"/>
              <a:gd name="connsiteX2969" fmla="*/ 2796532 w 8023328"/>
              <a:gd name="connsiteY2969" fmla="*/ 570017 h 2380521"/>
              <a:gd name="connsiteX2970" fmla="*/ 2725695 w 8023328"/>
              <a:gd name="connsiteY2970" fmla="*/ 570017 h 2380521"/>
              <a:gd name="connsiteX2971" fmla="*/ 2738097 w 8023328"/>
              <a:gd name="connsiteY2971" fmla="*/ 582414 h 2380521"/>
              <a:gd name="connsiteX2972" fmla="*/ 2725695 w 8023328"/>
              <a:gd name="connsiteY2972" fmla="*/ 596271 h 2380521"/>
              <a:gd name="connsiteX2973" fmla="*/ 2711843 w 8023328"/>
              <a:gd name="connsiteY2973" fmla="*/ 582414 h 2380521"/>
              <a:gd name="connsiteX2974" fmla="*/ 2725695 w 8023328"/>
              <a:gd name="connsiteY2974" fmla="*/ 570017 h 2380521"/>
              <a:gd name="connsiteX2975" fmla="*/ 2654867 w 8023328"/>
              <a:gd name="connsiteY2975" fmla="*/ 570017 h 2380521"/>
              <a:gd name="connsiteX2976" fmla="*/ 2667266 w 8023328"/>
              <a:gd name="connsiteY2976" fmla="*/ 582414 h 2380521"/>
              <a:gd name="connsiteX2977" fmla="*/ 2654867 w 8023328"/>
              <a:gd name="connsiteY2977" fmla="*/ 596271 h 2380521"/>
              <a:gd name="connsiteX2978" fmla="*/ 2641013 w 8023328"/>
              <a:gd name="connsiteY2978" fmla="*/ 582414 h 2380521"/>
              <a:gd name="connsiteX2979" fmla="*/ 2654867 w 8023328"/>
              <a:gd name="connsiteY2979" fmla="*/ 570017 h 2380521"/>
              <a:gd name="connsiteX2980" fmla="*/ 2582580 w 8023328"/>
              <a:gd name="connsiteY2980" fmla="*/ 570017 h 2380521"/>
              <a:gd name="connsiteX2981" fmla="*/ 2596435 w 8023328"/>
              <a:gd name="connsiteY2981" fmla="*/ 582414 h 2380521"/>
              <a:gd name="connsiteX2982" fmla="*/ 2582580 w 8023328"/>
              <a:gd name="connsiteY2982" fmla="*/ 596271 h 2380521"/>
              <a:gd name="connsiteX2983" fmla="*/ 2570184 w 8023328"/>
              <a:gd name="connsiteY2983" fmla="*/ 582414 h 2380521"/>
              <a:gd name="connsiteX2984" fmla="*/ 2582580 w 8023328"/>
              <a:gd name="connsiteY2984" fmla="*/ 570017 h 2380521"/>
              <a:gd name="connsiteX2985" fmla="*/ 2511026 w 8023328"/>
              <a:gd name="connsiteY2985" fmla="*/ 570017 h 2380521"/>
              <a:gd name="connsiteX2986" fmla="*/ 2525610 w 8023328"/>
              <a:gd name="connsiteY2986" fmla="*/ 582414 h 2380521"/>
              <a:gd name="connsiteX2987" fmla="*/ 2511026 w 8023328"/>
              <a:gd name="connsiteY2987" fmla="*/ 596271 h 2380521"/>
              <a:gd name="connsiteX2988" fmla="*/ 2499358 w 8023328"/>
              <a:gd name="connsiteY2988" fmla="*/ 582414 h 2380521"/>
              <a:gd name="connsiteX2989" fmla="*/ 2511026 w 8023328"/>
              <a:gd name="connsiteY2989" fmla="*/ 570017 h 2380521"/>
              <a:gd name="connsiteX2990" fmla="*/ 2440921 w 8023328"/>
              <a:gd name="connsiteY2990" fmla="*/ 570017 h 2380521"/>
              <a:gd name="connsiteX2991" fmla="*/ 2454778 w 8023328"/>
              <a:gd name="connsiteY2991" fmla="*/ 582414 h 2380521"/>
              <a:gd name="connsiteX2992" fmla="*/ 2440921 w 8023328"/>
              <a:gd name="connsiteY2992" fmla="*/ 596271 h 2380521"/>
              <a:gd name="connsiteX2993" fmla="*/ 2428525 w 8023328"/>
              <a:gd name="connsiteY2993" fmla="*/ 582414 h 2380521"/>
              <a:gd name="connsiteX2994" fmla="*/ 2440921 w 8023328"/>
              <a:gd name="connsiteY2994" fmla="*/ 570017 h 2380521"/>
              <a:gd name="connsiteX2995" fmla="*/ 2369108 w 8023328"/>
              <a:gd name="connsiteY2995" fmla="*/ 570017 h 2380521"/>
              <a:gd name="connsiteX2996" fmla="*/ 2383896 w 8023328"/>
              <a:gd name="connsiteY2996" fmla="*/ 582414 h 2380521"/>
              <a:gd name="connsiteX2997" fmla="*/ 2369108 w 8023328"/>
              <a:gd name="connsiteY2997" fmla="*/ 596271 h 2380521"/>
              <a:gd name="connsiteX2998" fmla="*/ 2354319 w 8023328"/>
              <a:gd name="connsiteY2998" fmla="*/ 582414 h 2380521"/>
              <a:gd name="connsiteX2999" fmla="*/ 2369108 w 8023328"/>
              <a:gd name="connsiteY2999" fmla="*/ 570017 h 2380521"/>
              <a:gd name="connsiteX3000" fmla="*/ 2298275 w 8023328"/>
              <a:gd name="connsiteY3000" fmla="*/ 570017 h 2380521"/>
              <a:gd name="connsiteX3001" fmla="*/ 2313064 w 8023328"/>
              <a:gd name="connsiteY3001" fmla="*/ 582414 h 2380521"/>
              <a:gd name="connsiteX3002" fmla="*/ 2298275 w 8023328"/>
              <a:gd name="connsiteY3002" fmla="*/ 596271 h 2380521"/>
              <a:gd name="connsiteX3003" fmla="*/ 2283487 w 8023328"/>
              <a:gd name="connsiteY3003" fmla="*/ 582414 h 2380521"/>
              <a:gd name="connsiteX3004" fmla="*/ 2298275 w 8023328"/>
              <a:gd name="connsiteY3004" fmla="*/ 570017 h 2380521"/>
              <a:gd name="connsiteX3005" fmla="*/ 2226512 w 8023328"/>
              <a:gd name="connsiteY3005" fmla="*/ 570017 h 2380521"/>
              <a:gd name="connsiteX3006" fmla="*/ 2238911 w 8023328"/>
              <a:gd name="connsiteY3006" fmla="*/ 582414 h 2380521"/>
              <a:gd name="connsiteX3007" fmla="*/ 2226512 w 8023328"/>
              <a:gd name="connsiteY3007" fmla="*/ 596271 h 2380521"/>
              <a:gd name="connsiteX3008" fmla="*/ 2212655 w 8023328"/>
              <a:gd name="connsiteY3008" fmla="*/ 582414 h 2380521"/>
              <a:gd name="connsiteX3009" fmla="*/ 2226512 w 8023328"/>
              <a:gd name="connsiteY3009" fmla="*/ 570017 h 2380521"/>
              <a:gd name="connsiteX3010" fmla="*/ 2155680 w 8023328"/>
              <a:gd name="connsiteY3010" fmla="*/ 570017 h 2380521"/>
              <a:gd name="connsiteX3011" fmla="*/ 2168079 w 8023328"/>
              <a:gd name="connsiteY3011" fmla="*/ 582414 h 2380521"/>
              <a:gd name="connsiteX3012" fmla="*/ 2155680 w 8023328"/>
              <a:gd name="connsiteY3012" fmla="*/ 596271 h 2380521"/>
              <a:gd name="connsiteX3013" fmla="*/ 2141823 w 8023328"/>
              <a:gd name="connsiteY3013" fmla="*/ 582414 h 2380521"/>
              <a:gd name="connsiteX3014" fmla="*/ 2155680 w 8023328"/>
              <a:gd name="connsiteY3014" fmla="*/ 570017 h 2380521"/>
              <a:gd name="connsiteX3015" fmla="*/ 2084846 w 8023328"/>
              <a:gd name="connsiteY3015" fmla="*/ 570017 h 2380521"/>
              <a:gd name="connsiteX3016" fmla="*/ 2097246 w 8023328"/>
              <a:gd name="connsiteY3016" fmla="*/ 582414 h 2380521"/>
              <a:gd name="connsiteX3017" fmla="*/ 2084846 w 8023328"/>
              <a:gd name="connsiteY3017" fmla="*/ 596271 h 2380521"/>
              <a:gd name="connsiteX3018" fmla="*/ 2070989 w 8023328"/>
              <a:gd name="connsiteY3018" fmla="*/ 582414 h 2380521"/>
              <a:gd name="connsiteX3019" fmla="*/ 2084846 w 8023328"/>
              <a:gd name="connsiteY3019" fmla="*/ 570017 h 2380521"/>
              <a:gd name="connsiteX3020" fmla="*/ 2011831 w 8023328"/>
              <a:gd name="connsiteY3020" fmla="*/ 570017 h 2380521"/>
              <a:gd name="connsiteX3021" fmla="*/ 2026416 w 8023328"/>
              <a:gd name="connsiteY3021" fmla="*/ 582414 h 2380521"/>
              <a:gd name="connsiteX3022" fmla="*/ 2011831 w 8023328"/>
              <a:gd name="connsiteY3022" fmla="*/ 596271 h 2380521"/>
              <a:gd name="connsiteX3023" fmla="*/ 2000163 w 8023328"/>
              <a:gd name="connsiteY3023" fmla="*/ 582414 h 2380521"/>
              <a:gd name="connsiteX3024" fmla="*/ 2011831 w 8023328"/>
              <a:gd name="connsiteY3024" fmla="*/ 570017 h 2380521"/>
              <a:gd name="connsiteX3025" fmla="*/ 1938359 w 8023328"/>
              <a:gd name="connsiteY3025" fmla="*/ 570017 h 2380521"/>
              <a:gd name="connsiteX3026" fmla="*/ 1952216 w 8023328"/>
              <a:gd name="connsiteY3026" fmla="*/ 583873 h 2380521"/>
              <a:gd name="connsiteX3027" fmla="*/ 1938359 w 8023328"/>
              <a:gd name="connsiteY3027" fmla="*/ 596271 h 2380521"/>
              <a:gd name="connsiteX3028" fmla="*/ 1925962 w 8023328"/>
              <a:gd name="connsiteY3028" fmla="*/ 583873 h 2380521"/>
              <a:gd name="connsiteX3029" fmla="*/ 1938359 w 8023328"/>
              <a:gd name="connsiteY3029" fmla="*/ 570017 h 2380521"/>
              <a:gd name="connsiteX3030" fmla="*/ 1867522 w 8023328"/>
              <a:gd name="connsiteY3030" fmla="*/ 570017 h 2380521"/>
              <a:gd name="connsiteX3031" fmla="*/ 1881382 w 8023328"/>
              <a:gd name="connsiteY3031" fmla="*/ 583873 h 2380521"/>
              <a:gd name="connsiteX3032" fmla="*/ 1867522 w 8023328"/>
              <a:gd name="connsiteY3032" fmla="*/ 596271 h 2380521"/>
              <a:gd name="connsiteX3033" fmla="*/ 1855124 w 8023328"/>
              <a:gd name="connsiteY3033" fmla="*/ 583873 h 2380521"/>
              <a:gd name="connsiteX3034" fmla="*/ 1867522 w 8023328"/>
              <a:gd name="connsiteY3034" fmla="*/ 570017 h 2380521"/>
              <a:gd name="connsiteX3035" fmla="*/ 1799082 w 8023328"/>
              <a:gd name="connsiteY3035" fmla="*/ 570017 h 2380521"/>
              <a:gd name="connsiteX3036" fmla="*/ 1813871 w 8023328"/>
              <a:gd name="connsiteY3036" fmla="*/ 583873 h 2380521"/>
              <a:gd name="connsiteX3037" fmla="*/ 1799082 w 8023328"/>
              <a:gd name="connsiteY3037" fmla="*/ 596271 h 2380521"/>
              <a:gd name="connsiteX3038" fmla="*/ 1784295 w 8023328"/>
              <a:gd name="connsiteY3038" fmla="*/ 583873 h 2380521"/>
              <a:gd name="connsiteX3039" fmla="*/ 1799082 w 8023328"/>
              <a:gd name="connsiteY3039" fmla="*/ 570017 h 2380521"/>
              <a:gd name="connsiteX3040" fmla="*/ 1728257 w 8023328"/>
              <a:gd name="connsiteY3040" fmla="*/ 570017 h 2380521"/>
              <a:gd name="connsiteX3041" fmla="*/ 1743046 w 8023328"/>
              <a:gd name="connsiteY3041" fmla="*/ 583873 h 2380521"/>
              <a:gd name="connsiteX3042" fmla="*/ 1728257 w 8023328"/>
              <a:gd name="connsiteY3042" fmla="*/ 596271 h 2380521"/>
              <a:gd name="connsiteX3043" fmla="*/ 1713467 w 8023328"/>
              <a:gd name="connsiteY3043" fmla="*/ 583873 h 2380521"/>
              <a:gd name="connsiteX3044" fmla="*/ 1728257 w 8023328"/>
              <a:gd name="connsiteY3044" fmla="*/ 570017 h 2380521"/>
              <a:gd name="connsiteX3045" fmla="*/ 1657426 w 8023328"/>
              <a:gd name="connsiteY3045" fmla="*/ 570017 h 2380521"/>
              <a:gd name="connsiteX3046" fmla="*/ 1672218 w 8023328"/>
              <a:gd name="connsiteY3046" fmla="*/ 583873 h 2380521"/>
              <a:gd name="connsiteX3047" fmla="*/ 1657426 w 8023328"/>
              <a:gd name="connsiteY3047" fmla="*/ 596271 h 2380521"/>
              <a:gd name="connsiteX3048" fmla="*/ 1642647 w 8023328"/>
              <a:gd name="connsiteY3048" fmla="*/ 583873 h 2380521"/>
              <a:gd name="connsiteX3049" fmla="*/ 1657426 w 8023328"/>
              <a:gd name="connsiteY3049" fmla="*/ 570017 h 2380521"/>
              <a:gd name="connsiteX3050" fmla="*/ 1582294 w 8023328"/>
              <a:gd name="connsiteY3050" fmla="*/ 570017 h 2380521"/>
              <a:gd name="connsiteX3051" fmla="*/ 1594694 w 8023328"/>
              <a:gd name="connsiteY3051" fmla="*/ 583873 h 2380521"/>
              <a:gd name="connsiteX3052" fmla="*/ 1582294 w 8023328"/>
              <a:gd name="connsiteY3052" fmla="*/ 596271 h 2380521"/>
              <a:gd name="connsiteX3053" fmla="*/ 1568438 w 8023328"/>
              <a:gd name="connsiteY3053" fmla="*/ 583873 h 2380521"/>
              <a:gd name="connsiteX3054" fmla="*/ 1582294 w 8023328"/>
              <a:gd name="connsiteY3054" fmla="*/ 570017 h 2380521"/>
              <a:gd name="connsiteX3055" fmla="*/ 1512190 w 8023328"/>
              <a:gd name="connsiteY3055" fmla="*/ 570017 h 2380521"/>
              <a:gd name="connsiteX3056" fmla="*/ 1523859 w 8023328"/>
              <a:gd name="connsiteY3056" fmla="*/ 583873 h 2380521"/>
              <a:gd name="connsiteX3057" fmla="*/ 1512190 w 8023328"/>
              <a:gd name="connsiteY3057" fmla="*/ 596271 h 2380521"/>
              <a:gd name="connsiteX3058" fmla="*/ 1497607 w 8023328"/>
              <a:gd name="connsiteY3058" fmla="*/ 583873 h 2380521"/>
              <a:gd name="connsiteX3059" fmla="*/ 1512190 w 8023328"/>
              <a:gd name="connsiteY3059" fmla="*/ 570017 h 2380521"/>
              <a:gd name="connsiteX3060" fmla="*/ 1440623 w 8023328"/>
              <a:gd name="connsiteY3060" fmla="*/ 570017 h 2380521"/>
              <a:gd name="connsiteX3061" fmla="*/ 1453020 w 8023328"/>
              <a:gd name="connsiteY3061" fmla="*/ 583873 h 2380521"/>
              <a:gd name="connsiteX3062" fmla="*/ 1440623 w 8023328"/>
              <a:gd name="connsiteY3062" fmla="*/ 596271 h 2380521"/>
              <a:gd name="connsiteX3063" fmla="*/ 1426771 w 8023328"/>
              <a:gd name="connsiteY3063" fmla="*/ 583873 h 2380521"/>
              <a:gd name="connsiteX3064" fmla="*/ 1440623 w 8023328"/>
              <a:gd name="connsiteY3064" fmla="*/ 570017 h 2380521"/>
              <a:gd name="connsiteX3065" fmla="*/ 1368341 w 8023328"/>
              <a:gd name="connsiteY3065" fmla="*/ 570017 h 2380521"/>
              <a:gd name="connsiteX3066" fmla="*/ 1382194 w 8023328"/>
              <a:gd name="connsiteY3066" fmla="*/ 583873 h 2380521"/>
              <a:gd name="connsiteX3067" fmla="*/ 1368341 w 8023328"/>
              <a:gd name="connsiteY3067" fmla="*/ 596271 h 2380521"/>
              <a:gd name="connsiteX3068" fmla="*/ 1355945 w 8023328"/>
              <a:gd name="connsiteY3068" fmla="*/ 583873 h 2380521"/>
              <a:gd name="connsiteX3069" fmla="*/ 1368341 w 8023328"/>
              <a:gd name="connsiteY3069" fmla="*/ 570017 h 2380521"/>
              <a:gd name="connsiteX3070" fmla="*/ 1297515 w 8023328"/>
              <a:gd name="connsiteY3070" fmla="*/ 570017 h 2380521"/>
              <a:gd name="connsiteX3071" fmla="*/ 1311369 w 8023328"/>
              <a:gd name="connsiteY3071" fmla="*/ 583873 h 2380521"/>
              <a:gd name="connsiteX3072" fmla="*/ 1297515 w 8023328"/>
              <a:gd name="connsiteY3072" fmla="*/ 596271 h 2380521"/>
              <a:gd name="connsiteX3073" fmla="*/ 1285116 w 8023328"/>
              <a:gd name="connsiteY3073" fmla="*/ 583873 h 2380521"/>
              <a:gd name="connsiteX3074" fmla="*/ 1297515 w 8023328"/>
              <a:gd name="connsiteY3074" fmla="*/ 570017 h 2380521"/>
              <a:gd name="connsiteX3075" fmla="*/ 1226680 w 8023328"/>
              <a:gd name="connsiteY3075" fmla="*/ 570017 h 2380521"/>
              <a:gd name="connsiteX3076" fmla="*/ 1240537 w 8023328"/>
              <a:gd name="connsiteY3076" fmla="*/ 583873 h 2380521"/>
              <a:gd name="connsiteX3077" fmla="*/ 1226680 w 8023328"/>
              <a:gd name="connsiteY3077" fmla="*/ 596271 h 2380521"/>
              <a:gd name="connsiteX3078" fmla="*/ 1214296 w 8023328"/>
              <a:gd name="connsiteY3078" fmla="*/ 583873 h 2380521"/>
              <a:gd name="connsiteX3079" fmla="*/ 1226680 w 8023328"/>
              <a:gd name="connsiteY3079" fmla="*/ 570017 h 2380521"/>
              <a:gd name="connsiteX3080" fmla="*/ 1154879 w 8023328"/>
              <a:gd name="connsiteY3080" fmla="*/ 570017 h 2380521"/>
              <a:gd name="connsiteX3081" fmla="*/ 1169669 w 8023328"/>
              <a:gd name="connsiteY3081" fmla="*/ 583873 h 2380521"/>
              <a:gd name="connsiteX3082" fmla="*/ 1154879 w 8023328"/>
              <a:gd name="connsiteY3082" fmla="*/ 596271 h 2380521"/>
              <a:gd name="connsiteX3083" fmla="*/ 1140090 w 8023328"/>
              <a:gd name="connsiteY3083" fmla="*/ 583873 h 2380521"/>
              <a:gd name="connsiteX3084" fmla="*/ 1154879 w 8023328"/>
              <a:gd name="connsiteY3084" fmla="*/ 570017 h 2380521"/>
              <a:gd name="connsiteX3085" fmla="*/ 1084053 w 8023328"/>
              <a:gd name="connsiteY3085" fmla="*/ 570017 h 2380521"/>
              <a:gd name="connsiteX3086" fmla="*/ 1098840 w 8023328"/>
              <a:gd name="connsiteY3086" fmla="*/ 583873 h 2380521"/>
              <a:gd name="connsiteX3087" fmla="*/ 1084053 w 8023328"/>
              <a:gd name="connsiteY3087" fmla="*/ 596271 h 2380521"/>
              <a:gd name="connsiteX3088" fmla="*/ 1069263 w 8023328"/>
              <a:gd name="connsiteY3088" fmla="*/ 583873 h 2380521"/>
              <a:gd name="connsiteX3089" fmla="*/ 1084053 w 8023328"/>
              <a:gd name="connsiteY3089" fmla="*/ 570017 h 2380521"/>
              <a:gd name="connsiteX3090" fmla="*/ 1013010 w 8023328"/>
              <a:gd name="connsiteY3090" fmla="*/ 570017 h 2380521"/>
              <a:gd name="connsiteX3091" fmla="*/ 1024682 w 8023328"/>
              <a:gd name="connsiteY3091" fmla="*/ 583873 h 2380521"/>
              <a:gd name="connsiteX3092" fmla="*/ 1013010 w 8023328"/>
              <a:gd name="connsiteY3092" fmla="*/ 596271 h 2380521"/>
              <a:gd name="connsiteX3093" fmla="*/ 998433 w 8023328"/>
              <a:gd name="connsiteY3093" fmla="*/ 583873 h 2380521"/>
              <a:gd name="connsiteX3094" fmla="*/ 1013010 w 8023328"/>
              <a:gd name="connsiteY3094" fmla="*/ 570017 h 2380521"/>
              <a:gd name="connsiteX3095" fmla="*/ 941458 w 8023328"/>
              <a:gd name="connsiteY3095" fmla="*/ 570017 h 2380521"/>
              <a:gd name="connsiteX3096" fmla="*/ 953857 w 8023328"/>
              <a:gd name="connsiteY3096" fmla="*/ 583873 h 2380521"/>
              <a:gd name="connsiteX3097" fmla="*/ 941458 w 8023328"/>
              <a:gd name="connsiteY3097" fmla="*/ 596271 h 2380521"/>
              <a:gd name="connsiteX3098" fmla="*/ 927601 w 8023328"/>
              <a:gd name="connsiteY3098" fmla="*/ 583873 h 2380521"/>
              <a:gd name="connsiteX3099" fmla="*/ 941458 w 8023328"/>
              <a:gd name="connsiteY3099" fmla="*/ 570017 h 2380521"/>
              <a:gd name="connsiteX3100" fmla="*/ 870626 w 8023328"/>
              <a:gd name="connsiteY3100" fmla="*/ 570017 h 2380521"/>
              <a:gd name="connsiteX3101" fmla="*/ 883027 w 8023328"/>
              <a:gd name="connsiteY3101" fmla="*/ 583873 h 2380521"/>
              <a:gd name="connsiteX3102" fmla="*/ 870626 w 8023328"/>
              <a:gd name="connsiteY3102" fmla="*/ 596271 h 2380521"/>
              <a:gd name="connsiteX3103" fmla="*/ 856772 w 8023328"/>
              <a:gd name="connsiteY3103" fmla="*/ 583873 h 2380521"/>
              <a:gd name="connsiteX3104" fmla="*/ 870626 w 8023328"/>
              <a:gd name="connsiteY3104" fmla="*/ 570017 h 2380521"/>
              <a:gd name="connsiteX3105" fmla="*/ 798340 w 8023328"/>
              <a:gd name="connsiteY3105" fmla="*/ 570017 h 2380521"/>
              <a:gd name="connsiteX3106" fmla="*/ 812193 w 8023328"/>
              <a:gd name="connsiteY3106" fmla="*/ 583873 h 2380521"/>
              <a:gd name="connsiteX3107" fmla="*/ 798340 w 8023328"/>
              <a:gd name="connsiteY3107" fmla="*/ 596271 h 2380521"/>
              <a:gd name="connsiteX3108" fmla="*/ 785941 w 8023328"/>
              <a:gd name="connsiteY3108" fmla="*/ 583873 h 2380521"/>
              <a:gd name="connsiteX3109" fmla="*/ 798340 w 8023328"/>
              <a:gd name="connsiteY3109" fmla="*/ 570017 h 2380521"/>
              <a:gd name="connsiteX3110" fmla="*/ 724135 w 8023328"/>
              <a:gd name="connsiteY3110" fmla="*/ 570017 h 2380521"/>
              <a:gd name="connsiteX3111" fmla="*/ 737991 w 8023328"/>
              <a:gd name="connsiteY3111" fmla="*/ 583873 h 2380521"/>
              <a:gd name="connsiteX3112" fmla="*/ 724135 w 8023328"/>
              <a:gd name="connsiteY3112" fmla="*/ 596271 h 2380521"/>
              <a:gd name="connsiteX3113" fmla="*/ 711737 w 8023328"/>
              <a:gd name="connsiteY3113" fmla="*/ 583873 h 2380521"/>
              <a:gd name="connsiteX3114" fmla="*/ 724135 w 8023328"/>
              <a:gd name="connsiteY3114" fmla="*/ 570017 h 2380521"/>
              <a:gd name="connsiteX3115" fmla="*/ 653306 w 8023328"/>
              <a:gd name="connsiteY3115" fmla="*/ 570017 h 2380521"/>
              <a:gd name="connsiteX3116" fmla="*/ 667161 w 8023328"/>
              <a:gd name="connsiteY3116" fmla="*/ 583873 h 2380521"/>
              <a:gd name="connsiteX3117" fmla="*/ 653306 w 8023328"/>
              <a:gd name="connsiteY3117" fmla="*/ 596271 h 2380521"/>
              <a:gd name="connsiteX3118" fmla="*/ 640910 w 8023328"/>
              <a:gd name="connsiteY3118" fmla="*/ 583873 h 2380521"/>
              <a:gd name="connsiteX3119" fmla="*/ 653306 w 8023328"/>
              <a:gd name="connsiteY3119" fmla="*/ 570017 h 2380521"/>
              <a:gd name="connsiteX3120" fmla="*/ 584865 w 8023328"/>
              <a:gd name="connsiteY3120" fmla="*/ 570017 h 2380521"/>
              <a:gd name="connsiteX3121" fmla="*/ 599654 w 8023328"/>
              <a:gd name="connsiteY3121" fmla="*/ 583873 h 2380521"/>
              <a:gd name="connsiteX3122" fmla="*/ 584865 w 8023328"/>
              <a:gd name="connsiteY3122" fmla="*/ 596271 h 2380521"/>
              <a:gd name="connsiteX3123" fmla="*/ 570076 w 8023328"/>
              <a:gd name="connsiteY3123" fmla="*/ 583873 h 2380521"/>
              <a:gd name="connsiteX3124" fmla="*/ 584865 w 8023328"/>
              <a:gd name="connsiteY3124" fmla="*/ 570017 h 2380521"/>
              <a:gd name="connsiteX3125" fmla="*/ 513668 w 8023328"/>
              <a:gd name="connsiteY3125" fmla="*/ 570017 h 2380521"/>
              <a:gd name="connsiteX3126" fmla="*/ 528846 w 8023328"/>
              <a:gd name="connsiteY3126" fmla="*/ 583873 h 2380521"/>
              <a:gd name="connsiteX3127" fmla="*/ 513668 w 8023328"/>
              <a:gd name="connsiteY3127" fmla="*/ 596271 h 2380521"/>
              <a:gd name="connsiteX3128" fmla="*/ 499248 w 8023328"/>
              <a:gd name="connsiteY3128" fmla="*/ 583873 h 2380521"/>
              <a:gd name="connsiteX3129" fmla="*/ 513668 w 8023328"/>
              <a:gd name="connsiteY3129" fmla="*/ 570017 h 2380521"/>
              <a:gd name="connsiteX3130" fmla="*/ 439833 w 8023328"/>
              <a:gd name="connsiteY3130" fmla="*/ 570017 h 2380521"/>
              <a:gd name="connsiteX3131" fmla="*/ 454623 w 8023328"/>
              <a:gd name="connsiteY3131" fmla="*/ 583873 h 2380521"/>
              <a:gd name="connsiteX3132" fmla="*/ 439833 w 8023328"/>
              <a:gd name="connsiteY3132" fmla="*/ 596271 h 2380521"/>
              <a:gd name="connsiteX3133" fmla="*/ 425044 w 8023328"/>
              <a:gd name="connsiteY3133" fmla="*/ 583873 h 2380521"/>
              <a:gd name="connsiteX3134" fmla="*/ 439833 w 8023328"/>
              <a:gd name="connsiteY3134" fmla="*/ 570017 h 2380521"/>
              <a:gd name="connsiteX3135" fmla="*/ 368072 w 8023328"/>
              <a:gd name="connsiteY3135" fmla="*/ 570017 h 2380521"/>
              <a:gd name="connsiteX3136" fmla="*/ 380467 w 8023328"/>
              <a:gd name="connsiteY3136" fmla="*/ 583873 h 2380521"/>
              <a:gd name="connsiteX3137" fmla="*/ 368072 w 8023328"/>
              <a:gd name="connsiteY3137" fmla="*/ 596271 h 2380521"/>
              <a:gd name="connsiteX3138" fmla="*/ 354211 w 8023328"/>
              <a:gd name="connsiteY3138" fmla="*/ 583873 h 2380521"/>
              <a:gd name="connsiteX3139" fmla="*/ 368072 w 8023328"/>
              <a:gd name="connsiteY3139" fmla="*/ 570017 h 2380521"/>
              <a:gd name="connsiteX3140" fmla="*/ 3081772 w 8023328"/>
              <a:gd name="connsiteY3140" fmla="*/ 499186 h 2380521"/>
              <a:gd name="connsiteX3141" fmla="*/ 3095622 w 8023328"/>
              <a:gd name="connsiteY3141" fmla="*/ 511583 h 2380521"/>
              <a:gd name="connsiteX3142" fmla="*/ 3081772 w 8023328"/>
              <a:gd name="connsiteY3142" fmla="*/ 525440 h 2380521"/>
              <a:gd name="connsiteX3143" fmla="*/ 3069372 w 8023328"/>
              <a:gd name="connsiteY3143" fmla="*/ 511583 h 2380521"/>
              <a:gd name="connsiteX3144" fmla="*/ 3081772 w 8023328"/>
              <a:gd name="connsiteY3144" fmla="*/ 499186 h 2380521"/>
              <a:gd name="connsiteX3145" fmla="*/ 3013712 w 8023328"/>
              <a:gd name="connsiteY3145" fmla="*/ 499186 h 2380521"/>
              <a:gd name="connsiteX3146" fmla="*/ 3028135 w 8023328"/>
              <a:gd name="connsiteY3146" fmla="*/ 511583 h 2380521"/>
              <a:gd name="connsiteX3147" fmla="*/ 3013712 w 8023328"/>
              <a:gd name="connsiteY3147" fmla="*/ 525440 h 2380521"/>
              <a:gd name="connsiteX3148" fmla="*/ 2998539 w 8023328"/>
              <a:gd name="connsiteY3148" fmla="*/ 511583 h 2380521"/>
              <a:gd name="connsiteX3149" fmla="*/ 3013712 w 8023328"/>
              <a:gd name="connsiteY3149" fmla="*/ 499186 h 2380521"/>
              <a:gd name="connsiteX3150" fmla="*/ 2942491 w 8023328"/>
              <a:gd name="connsiteY3150" fmla="*/ 499186 h 2380521"/>
              <a:gd name="connsiteX3151" fmla="*/ 2957285 w 8023328"/>
              <a:gd name="connsiteY3151" fmla="*/ 511583 h 2380521"/>
              <a:gd name="connsiteX3152" fmla="*/ 2942491 w 8023328"/>
              <a:gd name="connsiteY3152" fmla="*/ 525440 h 2380521"/>
              <a:gd name="connsiteX3153" fmla="*/ 2927705 w 8023328"/>
              <a:gd name="connsiteY3153" fmla="*/ 511583 h 2380521"/>
              <a:gd name="connsiteX3154" fmla="*/ 2942491 w 8023328"/>
              <a:gd name="connsiteY3154" fmla="*/ 499186 h 2380521"/>
              <a:gd name="connsiteX3155" fmla="*/ 2868291 w 8023328"/>
              <a:gd name="connsiteY3155" fmla="*/ 499186 h 2380521"/>
              <a:gd name="connsiteX3156" fmla="*/ 2883082 w 8023328"/>
              <a:gd name="connsiteY3156" fmla="*/ 511583 h 2380521"/>
              <a:gd name="connsiteX3157" fmla="*/ 2868291 w 8023328"/>
              <a:gd name="connsiteY3157" fmla="*/ 525440 h 2380521"/>
              <a:gd name="connsiteX3158" fmla="*/ 2853502 w 8023328"/>
              <a:gd name="connsiteY3158" fmla="*/ 511583 h 2380521"/>
              <a:gd name="connsiteX3159" fmla="*/ 2868291 w 8023328"/>
              <a:gd name="connsiteY3159" fmla="*/ 499186 h 2380521"/>
              <a:gd name="connsiteX3160" fmla="*/ 2796533 w 8023328"/>
              <a:gd name="connsiteY3160" fmla="*/ 499186 h 2380521"/>
              <a:gd name="connsiteX3161" fmla="*/ 2808931 w 8023328"/>
              <a:gd name="connsiteY3161" fmla="*/ 511583 h 2380521"/>
              <a:gd name="connsiteX3162" fmla="*/ 2796533 w 8023328"/>
              <a:gd name="connsiteY3162" fmla="*/ 525440 h 2380521"/>
              <a:gd name="connsiteX3163" fmla="*/ 2782678 w 8023328"/>
              <a:gd name="connsiteY3163" fmla="*/ 511583 h 2380521"/>
              <a:gd name="connsiteX3164" fmla="*/ 2796533 w 8023328"/>
              <a:gd name="connsiteY3164" fmla="*/ 499186 h 2380521"/>
              <a:gd name="connsiteX3165" fmla="*/ 2725695 w 8023328"/>
              <a:gd name="connsiteY3165" fmla="*/ 499186 h 2380521"/>
              <a:gd name="connsiteX3166" fmla="*/ 2738097 w 8023328"/>
              <a:gd name="connsiteY3166" fmla="*/ 511583 h 2380521"/>
              <a:gd name="connsiteX3167" fmla="*/ 2725695 w 8023328"/>
              <a:gd name="connsiteY3167" fmla="*/ 525440 h 2380521"/>
              <a:gd name="connsiteX3168" fmla="*/ 2711846 w 8023328"/>
              <a:gd name="connsiteY3168" fmla="*/ 511583 h 2380521"/>
              <a:gd name="connsiteX3169" fmla="*/ 2725695 w 8023328"/>
              <a:gd name="connsiteY3169" fmla="*/ 499186 h 2380521"/>
              <a:gd name="connsiteX3170" fmla="*/ 2654870 w 8023328"/>
              <a:gd name="connsiteY3170" fmla="*/ 499186 h 2380521"/>
              <a:gd name="connsiteX3171" fmla="*/ 2667266 w 8023328"/>
              <a:gd name="connsiteY3171" fmla="*/ 511583 h 2380521"/>
              <a:gd name="connsiteX3172" fmla="*/ 2654870 w 8023328"/>
              <a:gd name="connsiteY3172" fmla="*/ 525440 h 2380521"/>
              <a:gd name="connsiteX3173" fmla="*/ 2641013 w 8023328"/>
              <a:gd name="connsiteY3173" fmla="*/ 511583 h 2380521"/>
              <a:gd name="connsiteX3174" fmla="*/ 2654870 w 8023328"/>
              <a:gd name="connsiteY3174" fmla="*/ 499186 h 2380521"/>
              <a:gd name="connsiteX3175" fmla="*/ 2582580 w 8023328"/>
              <a:gd name="connsiteY3175" fmla="*/ 499186 h 2380521"/>
              <a:gd name="connsiteX3176" fmla="*/ 2596435 w 8023328"/>
              <a:gd name="connsiteY3176" fmla="*/ 511583 h 2380521"/>
              <a:gd name="connsiteX3177" fmla="*/ 2582580 w 8023328"/>
              <a:gd name="connsiteY3177" fmla="*/ 525440 h 2380521"/>
              <a:gd name="connsiteX3178" fmla="*/ 2570184 w 8023328"/>
              <a:gd name="connsiteY3178" fmla="*/ 511583 h 2380521"/>
              <a:gd name="connsiteX3179" fmla="*/ 2582580 w 8023328"/>
              <a:gd name="connsiteY3179" fmla="*/ 499186 h 2380521"/>
              <a:gd name="connsiteX3180" fmla="*/ 2511026 w 8023328"/>
              <a:gd name="connsiteY3180" fmla="*/ 499186 h 2380521"/>
              <a:gd name="connsiteX3181" fmla="*/ 2525610 w 8023328"/>
              <a:gd name="connsiteY3181" fmla="*/ 511583 h 2380521"/>
              <a:gd name="connsiteX3182" fmla="*/ 2511026 w 8023328"/>
              <a:gd name="connsiteY3182" fmla="*/ 525440 h 2380521"/>
              <a:gd name="connsiteX3183" fmla="*/ 2499361 w 8023328"/>
              <a:gd name="connsiteY3183" fmla="*/ 511583 h 2380521"/>
              <a:gd name="connsiteX3184" fmla="*/ 2511026 w 8023328"/>
              <a:gd name="connsiteY3184" fmla="*/ 499186 h 2380521"/>
              <a:gd name="connsiteX3185" fmla="*/ 2440924 w 8023328"/>
              <a:gd name="connsiteY3185" fmla="*/ 499186 h 2380521"/>
              <a:gd name="connsiteX3186" fmla="*/ 2454781 w 8023328"/>
              <a:gd name="connsiteY3186" fmla="*/ 511583 h 2380521"/>
              <a:gd name="connsiteX3187" fmla="*/ 2440924 w 8023328"/>
              <a:gd name="connsiteY3187" fmla="*/ 525440 h 2380521"/>
              <a:gd name="connsiteX3188" fmla="*/ 2428527 w 8023328"/>
              <a:gd name="connsiteY3188" fmla="*/ 511583 h 2380521"/>
              <a:gd name="connsiteX3189" fmla="*/ 2440924 w 8023328"/>
              <a:gd name="connsiteY3189" fmla="*/ 499186 h 2380521"/>
              <a:gd name="connsiteX3190" fmla="*/ 2369108 w 8023328"/>
              <a:gd name="connsiteY3190" fmla="*/ 499186 h 2380521"/>
              <a:gd name="connsiteX3191" fmla="*/ 2383898 w 8023328"/>
              <a:gd name="connsiteY3191" fmla="*/ 511583 h 2380521"/>
              <a:gd name="connsiteX3192" fmla="*/ 2369108 w 8023328"/>
              <a:gd name="connsiteY3192" fmla="*/ 525440 h 2380521"/>
              <a:gd name="connsiteX3193" fmla="*/ 2354319 w 8023328"/>
              <a:gd name="connsiteY3193" fmla="*/ 511583 h 2380521"/>
              <a:gd name="connsiteX3194" fmla="*/ 2369108 w 8023328"/>
              <a:gd name="connsiteY3194" fmla="*/ 499186 h 2380521"/>
              <a:gd name="connsiteX3195" fmla="*/ 2298278 w 8023328"/>
              <a:gd name="connsiteY3195" fmla="*/ 499186 h 2380521"/>
              <a:gd name="connsiteX3196" fmla="*/ 2313066 w 8023328"/>
              <a:gd name="connsiteY3196" fmla="*/ 511583 h 2380521"/>
              <a:gd name="connsiteX3197" fmla="*/ 2298278 w 8023328"/>
              <a:gd name="connsiteY3197" fmla="*/ 525440 h 2380521"/>
              <a:gd name="connsiteX3198" fmla="*/ 2283488 w 8023328"/>
              <a:gd name="connsiteY3198" fmla="*/ 511583 h 2380521"/>
              <a:gd name="connsiteX3199" fmla="*/ 2298278 w 8023328"/>
              <a:gd name="connsiteY3199" fmla="*/ 499186 h 2380521"/>
              <a:gd name="connsiteX3200" fmla="*/ 2226514 w 8023328"/>
              <a:gd name="connsiteY3200" fmla="*/ 499186 h 2380521"/>
              <a:gd name="connsiteX3201" fmla="*/ 2238914 w 8023328"/>
              <a:gd name="connsiteY3201" fmla="*/ 511583 h 2380521"/>
              <a:gd name="connsiteX3202" fmla="*/ 2226514 w 8023328"/>
              <a:gd name="connsiteY3202" fmla="*/ 525440 h 2380521"/>
              <a:gd name="connsiteX3203" fmla="*/ 2212655 w 8023328"/>
              <a:gd name="connsiteY3203" fmla="*/ 511583 h 2380521"/>
              <a:gd name="connsiteX3204" fmla="*/ 2226514 w 8023328"/>
              <a:gd name="connsiteY3204" fmla="*/ 499186 h 2380521"/>
              <a:gd name="connsiteX3205" fmla="*/ 2155680 w 8023328"/>
              <a:gd name="connsiteY3205" fmla="*/ 499186 h 2380521"/>
              <a:gd name="connsiteX3206" fmla="*/ 2168079 w 8023328"/>
              <a:gd name="connsiteY3206" fmla="*/ 511583 h 2380521"/>
              <a:gd name="connsiteX3207" fmla="*/ 2155680 w 8023328"/>
              <a:gd name="connsiteY3207" fmla="*/ 525440 h 2380521"/>
              <a:gd name="connsiteX3208" fmla="*/ 2141823 w 8023328"/>
              <a:gd name="connsiteY3208" fmla="*/ 511583 h 2380521"/>
              <a:gd name="connsiteX3209" fmla="*/ 2155680 w 8023328"/>
              <a:gd name="connsiteY3209" fmla="*/ 499186 h 2380521"/>
              <a:gd name="connsiteX3210" fmla="*/ 2084846 w 8023328"/>
              <a:gd name="connsiteY3210" fmla="*/ 499186 h 2380521"/>
              <a:gd name="connsiteX3211" fmla="*/ 2097246 w 8023328"/>
              <a:gd name="connsiteY3211" fmla="*/ 511583 h 2380521"/>
              <a:gd name="connsiteX3212" fmla="*/ 2084846 w 8023328"/>
              <a:gd name="connsiteY3212" fmla="*/ 525440 h 2380521"/>
              <a:gd name="connsiteX3213" fmla="*/ 2070991 w 8023328"/>
              <a:gd name="connsiteY3213" fmla="*/ 511583 h 2380521"/>
              <a:gd name="connsiteX3214" fmla="*/ 2084846 w 8023328"/>
              <a:gd name="connsiteY3214" fmla="*/ 499186 h 2380521"/>
              <a:gd name="connsiteX3215" fmla="*/ 2011831 w 8023328"/>
              <a:gd name="connsiteY3215" fmla="*/ 499186 h 2380521"/>
              <a:gd name="connsiteX3216" fmla="*/ 2026416 w 8023328"/>
              <a:gd name="connsiteY3216" fmla="*/ 511583 h 2380521"/>
              <a:gd name="connsiteX3217" fmla="*/ 2011831 w 8023328"/>
              <a:gd name="connsiteY3217" fmla="*/ 525440 h 2380521"/>
              <a:gd name="connsiteX3218" fmla="*/ 2000165 w 8023328"/>
              <a:gd name="connsiteY3218" fmla="*/ 511583 h 2380521"/>
              <a:gd name="connsiteX3219" fmla="*/ 2011831 w 8023328"/>
              <a:gd name="connsiteY3219" fmla="*/ 499186 h 2380521"/>
              <a:gd name="connsiteX3220" fmla="*/ 1938362 w 8023328"/>
              <a:gd name="connsiteY3220" fmla="*/ 499186 h 2380521"/>
              <a:gd name="connsiteX3221" fmla="*/ 1952216 w 8023328"/>
              <a:gd name="connsiteY3221" fmla="*/ 511583 h 2380521"/>
              <a:gd name="connsiteX3222" fmla="*/ 1938362 w 8023328"/>
              <a:gd name="connsiteY3222" fmla="*/ 525440 h 2380521"/>
              <a:gd name="connsiteX3223" fmla="*/ 1925965 w 8023328"/>
              <a:gd name="connsiteY3223" fmla="*/ 511583 h 2380521"/>
              <a:gd name="connsiteX3224" fmla="*/ 1938362 w 8023328"/>
              <a:gd name="connsiteY3224" fmla="*/ 499186 h 2380521"/>
              <a:gd name="connsiteX3225" fmla="*/ 1867525 w 8023328"/>
              <a:gd name="connsiteY3225" fmla="*/ 499186 h 2380521"/>
              <a:gd name="connsiteX3226" fmla="*/ 1881384 w 8023328"/>
              <a:gd name="connsiteY3226" fmla="*/ 511583 h 2380521"/>
              <a:gd name="connsiteX3227" fmla="*/ 1867525 w 8023328"/>
              <a:gd name="connsiteY3227" fmla="*/ 525440 h 2380521"/>
              <a:gd name="connsiteX3228" fmla="*/ 1855126 w 8023328"/>
              <a:gd name="connsiteY3228" fmla="*/ 511583 h 2380521"/>
              <a:gd name="connsiteX3229" fmla="*/ 1867525 w 8023328"/>
              <a:gd name="connsiteY3229" fmla="*/ 499186 h 2380521"/>
              <a:gd name="connsiteX3230" fmla="*/ 1799085 w 8023328"/>
              <a:gd name="connsiteY3230" fmla="*/ 499186 h 2380521"/>
              <a:gd name="connsiteX3231" fmla="*/ 1813871 w 8023328"/>
              <a:gd name="connsiteY3231" fmla="*/ 511583 h 2380521"/>
              <a:gd name="connsiteX3232" fmla="*/ 1799085 w 8023328"/>
              <a:gd name="connsiteY3232" fmla="*/ 525440 h 2380521"/>
              <a:gd name="connsiteX3233" fmla="*/ 1784295 w 8023328"/>
              <a:gd name="connsiteY3233" fmla="*/ 511583 h 2380521"/>
              <a:gd name="connsiteX3234" fmla="*/ 1799085 w 8023328"/>
              <a:gd name="connsiteY3234" fmla="*/ 499186 h 2380521"/>
              <a:gd name="connsiteX3235" fmla="*/ 1728257 w 8023328"/>
              <a:gd name="connsiteY3235" fmla="*/ 499186 h 2380521"/>
              <a:gd name="connsiteX3236" fmla="*/ 1743046 w 8023328"/>
              <a:gd name="connsiteY3236" fmla="*/ 511583 h 2380521"/>
              <a:gd name="connsiteX3237" fmla="*/ 1728257 w 8023328"/>
              <a:gd name="connsiteY3237" fmla="*/ 525440 h 2380521"/>
              <a:gd name="connsiteX3238" fmla="*/ 1713469 w 8023328"/>
              <a:gd name="connsiteY3238" fmla="*/ 511583 h 2380521"/>
              <a:gd name="connsiteX3239" fmla="*/ 1728257 w 8023328"/>
              <a:gd name="connsiteY3239" fmla="*/ 499186 h 2380521"/>
              <a:gd name="connsiteX3240" fmla="*/ 1657426 w 8023328"/>
              <a:gd name="connsiteY3240" fmla="*/ 499186 h 2380521"/>
              <a:gd name="connsiteX3241" fmla="*/ 1672218 w 8023328"/>
              <a:gd name="connsiteY3241" fmla="*/ 511583 h 2380521"/>
              <a:gd name="connsiteX3242" fmla="*/ 1657426 w 8023328"/>
              <a:gd name="connsiteY3242" fmla="*/ 525440 h 2380521"/>
              <a:gd name="connsiteX3243" fmla="*/ 1642647 w 8023328"/>
              <a:gd name="connsiteY3243" fmla="*/ 511583 h 2380521"/>
              <a:gd name="connsiteX3244" fmla="*/ 1657426 w 8023328"/>
              <a:gd name="connsiteY3244" fmla="*/ 499186 h 2380521"/>
              <a:gd name="connsiteX3245" fmla="*/ 1582294 w 8023328"/>
              <a:gd name="connsiteY3245" fmla="*/ 499186 h 2380521"/>
              <a:gd name="connsiteX3246" fmla="*/ 1594694 w 8023328"/>
              <a:gd name="connsiteY3246" fmla="*/ 511583 h 2380521"/>
              <a:gd name="connsiteX3247" fmla="*/ 1582294 w 8023328"/>
              <a:gd name="connsiteY3247" fmla="*/ 525440 h 2380521"/>
              <a:gd name="connsiteX3248" fmla="*/ 1568438 w 8023328"/>
              <a:gd name="connsiteY3248" fmla="*/ 511583 h 2380521"/>
              <a:gd name="connsiteX3249" fmla="*/ 1582294 w 8023328"/>
              <a:gd name="connsiteY3249" fmla="*/ 499186 h 2380521"/>
              <a:gd name="connsiteX3250" fmla="*/ 1512192 w 8023328"/>
              <a:gd name="connsiteY3250" fmla="*/ 499186 h 2380521"/>
              <a:gd name="connsiteX3251" fmla="*/ 1523862 w 8023328"/>
              <a:gd name="connsiteY3251" fmla="*/ 511583 h 2380521"/>
              <a:gd name="connsiteX3252" fmla="*/ 1512192 w 8023328"/>
              <a:gd name="connsiteY3252" fmla="*/ 525440 h 2380521"/>
              <a:gd name="connsiteX3253" fmla="*/ 1497607 w 8023328"/>
              <a:gd name="connsiteY3253" fmla="*/ 511583 h 2380521"/>
              <a:gd name="connsiteX3254" fmla="*/ 1512192 w 8023328"/>
              <a:gd name="connsiteY3254" fmla="*/ 499186 h 2380521"/>
              <a:gd name="connsiteX3255" fmla="*/ 1440623 w 8023328"/>
              <a:gd name="connsiteY3255" fmla="*/ 499186 h 2380521"/>
              <a:gd name="connsiteX3256" fmla="*/ 1453023 w 8023328"/>
              <a:gd name="connsiteY3256" fmla="*/ 511583 h 2380521"/>
              <a:gd name="connsiteX3257" fmla="*/ 1440623 w 8023328"/>
              <a:gd name="connsiteY3257" fmla="*/ 525440 h 2380521"/>
              <a:gd name="connsiteX3258" fmla="*/ 1426771 w 8023328"/>
              <a:gd name="connsiteY3258" fmla="*/ 511583 h 2380521"/>
              <a:gd name="connsiteX3259" fmla="*/ 1440623 w 8023328"/>
              <a:gd name="connsiteY3259" fmla="*/ 499186 h 2380521"/>
              <a:gd name="connsiteX3260" fmla="*/ 1368341 w 8023328"/>
              <a:gd name="connsiteY3260" fmla="*/ 499186 h 2380521"/>
              <a:gd name="connsiteX3261" fmla="*/ 1382196 w 8023328"/>
              <a:gd name="connsiteY3261" fmla="*/ 511583 h 2380521"/>
              <a:gd name="connsiteX3262" fmla="*/ 1368341 w 8023328"/>
              <a:gd name="connsiteY3262" fmla="*/ 525440 h 2380521"/>
              <a:gd name="connsiteX3263" fmla="*/ 1355948 w 8023328"/>
              <a:gd name="connsiteY3263" fmla="*/ 511583 h 2380521"/>
              <a:gd name="connsiteX3264" fmla="*/ 1368341 w 8023328"/>
              <a:gd name="connsiteY3264" fmla="*/ 499186 h 2380521"/>
              <a:gd name="connsiteX3265" fmla="*/ 1297515 w 8023328"/>
              <a:gd name="connsiteY3265" fmla="*/ 499186 h 2380521"/>
              <a:gd name="connsiteX3266" fmla="*/ 1311369 w 8023328"/>
              <a:gd name="connsiteY3266" fmla="*/ 513042 h 2380521"/>
              <a:gd name="connsiteX3267" fmla="*/ 1297515 w 8023328"/>
              <a:gd name="connsiteY3267" fmla="*/ 525440 h 2380521"/>
              <a:gd name="connsiteX3268" fmla="*/ 1285118 w 8023328"/>
              <a:gd name="connsiteY3268" fmla="*/ 513042 h 2380521"/>
              <a:gd name="connsiteX3269" fmla="*/ 1297515 w 8023328"/>
              <a:gd name="connsiteY3269" fmla="*/ 499186 h 2380521"/>
              <a:gd name="connsiteX3270" fmla="*/ 1225700 w 8023328"/>
              <a:gd name="connsiteY3270" fmla="*/ 499186 h 2380521"/>
              <a:gd name="connsiteX3271" fmla="*/ 1240491 w 8023328"/>
              <a:gd name="connsiteY3271" fmla="*/ 513042 h 2380521"/>
              <a:gd name="connsiteX3272" fmla="*/ 1225700 w 8023328"/>
              <a:gd name="connsiteY3272" fmla="*/ 525440 h 2380521"/>
              <a:gd name="connsiteX3273" fmla="*/ 1210925 w 8023328"/>
              <a:gd name="connsiteY3273" fmla="*/ 513042 h 2380521"/>
              <a:gd name="connsiteX3274" fmla="*/ 1225700 w 8023328"/>
              <a:gd name="connsiteY3274" fmla="*/ 499186 h 2380521"/>
              <a:gd name="connsiteX3275" fmla="*/ 1154881 w 8023328"/>
              <a:gd name="connsiteY3275" fmla="*/ 499186 h 2380521"/>
              <a:gd name="connsiteX3276" fmla="*/ 1169669 w 8023328"/>
              <a:gd name="connsiteY3276" fmla="*/ 513042 h 2380521"/>
              <a:gd name="connsiteX3277" fmla="*/ 1154881 w 8023328"/>
              <a:gd name="connsiteY3277" fmla="*/ 525440 h 2380521"/>
              <a:gd name="connsiteX3278" fmla="*/ 1140095 w 8023328"/>
              <a:gd name="connsiteY3278" fmla="*/ 513042 h 2380521"/>
              <a:gd name="connsiteX3279" fmla="*/ 1154881 w 8023328"/>
              <a:gd name="connsiteY3279" fmla="*/ 499186 h 2380521"/>
              <a:gd name="connsiteX3280" fmla="*/ 1084053 w 8023328"/>
              <a:gd name="connsiteY3280" fmla="*/ 499186 h 2380521"/>
              <a:gd name="connsiteX3281" fmla="*/ 1098842 w 8023328"/>
              <a:gd name="connsiteY3281" fmla="*/ 513042 h 2380521"/>
              <a:gd name="connsiteX3282" fmla="*/ 1084053 w 8023328"/>
              <a:gd name="connsiteY3282" fmla="*/ 525440 h 2380521"/>
              <a:gd name="connsiteX3283" fmla="*/ 1069267 w 8023328"/>
              <a:gd name="connsiteY3283" fmla="*/ 513042 h 2380521"/>
              <a:gd name="connsiteX3284" fmla="*/ 1084053 w 8023328"/>
              <a:gd name="connsiteY3284" fmla="*/ 499186 h 2380521"/>
              <a:gd name="connsiteX3285" fmla="*/ 1013012 w 8023328"/>
              <a:gd name="connsiteY3285" fmla="*/ 499186 h 2380521"/>
              <a:gd name="connsiteX3286" fmla="*/ 1024685 w 8023328"/>
              <a:gd name="connsiteY3286" fmla="*/ 513042 h 2380521"/>
              <a:gd name="connsiteX3287" fmla="*/ 1013012 w 8023328"/>
              <a:gd name="connsiteY3287" fmla="*/ 525440 h 2380521"/>
              <a:gd name="connsiteX3288" fmla="*/ 998433 w 8023328"/>
              <a:gd name="connsiteY3288" fmla="*/ 513042 h 2380521"/>
              <a:gd name="connsiteX3289" fmla="*/ 1013012 w 8023328"/>
              <a:gd name="connsiteY3289" fmla="*/ 499186 h 2380521"/>
              <a:gd name="connsiteX3290" fmla="*/ 941461 w 8023328"/>
              <a:gd name="connsiteY3290" fmla="*/ 499186 h 2380521"/>
              <a:gd name="connsiteX3291" fmla="*/ 953861 w 8023328"/>
              <a:gd name="connsiteY3291" fmla="*/ 513042 h 2380521"/>
              <a:gd name="connsiteX3292" fmla="*/ 941461 w 8023328"/>
              <a:gd name="connsiteY3292" fmla="*/ 525440 h 2380521"/>
              <a:gd name="connsiteX3293" fmla="*/ 927607 w 8023328"/>
              <a:gd name="connsiteY3293" fmla="*/ 513042 h 2380521"/>
              <a:gd name="connsiteX3294" fmla="*/ 941461 w 8023328"/>
              <a:gd name="connsiteY3294" fmla="*/ 499186 h 2380521"/>
              <a:gd name="connsiteX3295" fmla="*/ 870626 w 8023328"/>
              <a:gd name="connsiteY3295" fmla="*/ 499186 h 2380521"/>
              <a:gd name="connsiteX3296" fmla="*/ 883027 w 8023328"/>
              <a:gd name="connsiteY3296" fmla="*/ 513042 h 2380521"/>
              <a:gd name="connsiteX3297" fmla="*/ 870626 w 8023328"/>
              <a:gd name="connsiteY3297" fmla="*/ 525440 h 2380521"/>
              <a:gd name="connsiteX3298" fmla="*/ 856774 w 8023328"/>
              <a:gd name="connsiteY3298" fmla="*/ 513042 h 2380521"/>
              <a:gd name="connsiteX3299" fmla="*/ 870626 w 8023328"/>
              <a:gd name="connsiteY3299" fmla="*/ 499186 h 2380521"/>
              <a:gd name="connsiteX3300" fmla="*/ 798340 w 8023328"/>
              <a:gd name="connsiteY3300" fmla="*/ 499186 h 2380521"/>
              <a:gd name="connsiteX3301" fmla="*/ 812196 w 8023328"/>
              <a:gd name="connsiteY3301" fmla="*/ 513042 h 2380521"/>
              <a:gd name="connsiteX3302" fmla="*/ 798340 w 8023328"/>
              <a:gd name="connsiteY3302" fmla="*/ 525440 h 2380521"/>
              <a:gd name="connsiteX3303" fmla="*/ 785941 w 8023328"/>
              <a:gd name="connsiteY3303" fmla="*/ 513042 h 2380521"/>
              <a:gd name="connsiteX3304" fmla="*/ 798340 w 8023328"/>
              <a:gd name="connsiteY3304" fmla="*/ 499186 h 2380521"/>
              <a:gd name="connsiteX3305" fmla="*/ 724135 w 8023328"/>
              <a:gd name="connsiteY3305" fmla="*/ 499186 h 2380521"/>
              <a:gd name="connsiteX3306" fmla="*/ 737991 w 8023328"/>
              <a:gd name="connsiteY3306" fmla="*/ 513042 h 2380521"/>
              <a:gd name="connsiteX3307" fmla="*/ 724135 w 8023328"/>
              <a:gd name="connsiteY3307" fmla="*/ 525440 h 2380521"/>
              <a:gd name="connsiteX3308" fmla="*/ 711744 w 8023328"/>
              <a:gd name="connsiteY3308" fmla="*/ 513042 h 2380521"/>
              <a:gd name="connsiteX3309" fmla="*/ 724135 w 8023328"/>
              <a:gd name="connsiteY3309" fmla="*/ 499186 h 2380521"/>
              <a:gd name="connsiteX3310" fmla="*/ 653306 w 8023328"/>
              <a:gd name="connsiteY3310" fmla="*/ 499186 h 2380521"/>
              <a:gd name="connsiteX3311" fmla="*/ 667164 w 8023328"/>
              <a:gd name="connsiteY3311" fmla="*/ 513042 h 2380521"/>
              <a:gd name="connsiteX3312" fmla="*/ 653306 w 8023328"/>
              <a:gd name="connsiteY3312" fmla="*/ 525440 h 2380521"/>
              <a:gd name="connsiteX3313" fmla="*/ 640910 w 8023328"/>
              <a:gd name="connsiteY3313" fmla="*/ 513042 h 2380521"/>
              <a:gd name="connsiteX3314" fmla="*/ 653306 w 8023328"/>
              <a:gd name="connsiteY3314" fmla="*/ 499186 h 2380521"/>
              <a:gd name="connsiteX3315" fmla="*/ 584869 w 8023328"/>
              <a:gd name="connsiteY3315" fmla="*/ 499186 h 2380521"/>
              <a:gd name="connsiteX3316" fmla="*/ 599654 w 8023328"/>
              <a:gd name="connsiteY3316" fmla="*/ 513042 h 2380521"/>
              <a:gd name="connsiteX3317" fmla="*/ 584869 w 8023328"/>
              <a:gd name="connsiteY3317" fmla="*/ 525440 h 2380521"/>
              <a:gd name="connsiteX3318" fmla="*/ 570076 w 8023328"/>
              <a:gd name="connsiteY3318" fmla="*/ 513042 h 2380521"/>
              <a:gd name="connsiteX3319" fmla="*/ 584869 w 8023328"/>
              <a:gd name="connsiteY3319" fmla="*/ 499186 h 2380521"/>
              <a:gd name="connsiteX3320" fmla="*/ 513670 w 8023328"/>
              <a:gd name="connsiteY3320" fmla="*/ 499186 h 2380521"/>
              <a:gd name="connsiteX3321" fmla="*/ 528846 w 8023328"/>
              <a:gd name="connsiteY3321" fmla="*/ 513042 h 2380521"/>
              <a:gd name="connsiteX3322" fmla="*/ 513670 w 8023328"/>
              <a:gd name="connsiteY3322" fmla="*/ 525440 h 2380521"/>
              <a:gd name="connsiteX3323" fmla="*/ 499248 w 8023328"/>
              <a:gd name="connsiteY3323" fmla="*/ 513042 h 2380521"/>
              <a:gd name="connsiteX3324" fmla="*/ 513670 w 8023328"/>
              <a:gd name="connsiteY3324" fmla="*/ 499186 h 2380521"/>
              <a:gd name="connsiteX3325" fmla="*/ 3939871 w 8023328"/>
              <a:gd name="connsiteY3325" fmla="*/ 495814 h 2380521"/>
              <a:gd name="connsiteX3326" fmla="*/ 3952268 w 8023328"/>
              <a:gd name="connsiteY3326" fmla="*/ 510602 h 2380521"/>
              <a:gd name="connsiteX3327" fmla="*/ 3939871 w 8023328"/>
              <a:gd name="connsiteY3327" fmla="*/ 525391 h 2380521"/>
              <a:gd name="connsiteX3328" fmla="*/ 3926015 w 8023328"/>
              <a:gd name="connsiteY3328" fmla="*/ 510602 h 2380521"/>
              <a:gd name="connsiteX3329" fmla="*/ 3939871 w 8023328"/>
              <a:gd name="connsiteY3329" fmla="*/ 495814 h 2380521"/>
              <a:gd name="connsiteX3330" fmla="*/ 3869042 w 8023328"/>
              <a:gd name="connsiteY3330" fmla="*/ 495814 h 2380521"/>
              <a:gd name="connsiteX3331" fmla="*/ 3881439 w 8023328"/>
              <a:gd name="connsiteY3331" fmla="*/ 510602 h 2380521"/>
              <a:gd name="connsiteX3332" fmla="*/ 3869042 w 8023328"/>
              <a:gd name="connsiteY3332" fmla="*/ 525391 h 2380521"/>
              <a:gd name="connsiteX3333" fmla="*/ 3855186 w 8023328"/>
              <a:gd name="connsiteY3333" fmla="*/ 510602 h 2380521"/>
              <a:gd name="connsiteX3334" fmla="*/ 3869042 w 8023328"/>
              <a:gd name="connsiteY3334" fmla="*/ 495814 h 2380521"/>
              <a:gd name="connsiteX3335" fmla="*/ 3796752 w 8023328"/>
              <a:gd name="connsiteY3335" fmla="*/ 495814 h 2380521"/>
              <a:gd name="connsiteX3336" fmla="*/ 3810608 w 8023328"/>
              <a:gd name="connsiteY3336" fmla="*/ 510602 h 2380521"/>
              <a:gd name="connsiteX3337" fmla="*/ 3796752 w 8023328"/>
              <a:gd name="connsiteY3337" fmla="*/ 525391 h 2380521"/>
              <a:gd name="connsiteX3338" fmla="*/ 3784355 w 8023328"/>
              <a:gd name="connsiteY3338" fmla="*/ 510602 h 2380521"/>
              <a:gd name="connsiteX3339" fmla="*/ 3796752 w 8023328"/>
              <a:gd name="connsiteY3339" fmla="*/ 495814 h 2380521"/>
              <a:gd name="connsiteX3340" fmla="*/ 3725922 w 8023328"/>
              <a:gd name="connsiteY3340" fmla="*/ 495814 h 2380521"/>
              <a:gd name="connsiteX3341" fmla="*/ 3739778 w 8023328"/>
              <a:gd name="connsiteY3341" fmla="*/ 510602 h 2380521"/>
              <a:gd name="connsiteX3342" fmla="*/ 3725922 w 8023328"/>
              <a:gd name="connsiteY3342" fmla="*/ 525391 h 2380521"/>
              <a:gd name="connsiteX3343" fmla="*/ 3713525 w 8023328"/>
              <a:gd name="connsiteY3343" fmla="*/ 510602 h 2380521"/>
              <a:gd name="connsiteX3344" fmla="*/ 3725922 w 8023328"/>
              <a:gd name="connsiteY3344" fmla="*/ 495814 h 2380521"/>
              <a:gd name="connsiteX3345" fmla="*/ 3655091 w 8023328"/>
              <a:gd name="connsiteY3345" fmla="*/ 495814 h 2380521"/>
              <a:gd name="connsiteX3346" fmla="*/ 3668947 w 8023328"/>
              <a:gd name="connsiteY3346" fmla="*/ 510602 h 2380521"/>
              <a:gd name="connsiteX3347" fmla="*/ 3655091 w 8023328"/>
              <a:gd name="connsiteY3347" fmla="*/ 525391 h 2380521"/>
              <a:gd name="connsiteX3348" fmla="*/ 3642694 w 8023328"/>
              <a:gd name="connsiteY3348" fmla="*/ 510602 h 2380521"/>
              <a:gd name="connsiteX3349" fmla="*/ 3655091 w 8023328"/>
              <a:gd name="connsiteY3349" fmla="*/ 495814 h 2380521"/>
              <a:gd name="connsiteX3350" fmla="*/ 3583280 w 8023328"/>
              <a:gd name="connsiteY3350" fmla="*/ 495814 h 2380521"/>
              <a:gd name="connsiteX3351" fmla="*/ 3598069 w 8023328"/>
              <a:gd name="connsiteY3351" fmla="*/ 510602 h 2380521"/>
              <a:gd name="connsiteX3352" fmla="*/ 3583280 w 8023328"/>
              <a:gd name="connsiteY3352" fmla="*/ 525391 h 2380521"/>
              <a:gd name="connsiteX3353" fmla="*/ 3568491 w 8023328"/>
              <a:gd name="connsiteY3353" fmla="*/ 510602 h 2380521"/>
              <a:gd name="connsiteX3354" fmla="*/ 3583280 w 8023328"/>
              <a:gd name="connsiteY3354" fmla="*/ 495814 h 2380521"/>
              <a:gd name="connsiteX3355" fmla="*/ 3512449 w 8023328"/>
              <a:gd name="connsiteY3355" fmla="*/ 495814 h 2380521"/>
              <a:gd name="connsiteX3356" fmla="*/ 3527237 w 8023328"/>
              <a:gd name="connsiteY3356" fmla="*/ 510602 h 2380521"/>
              <a:gd name="connsiteX3357" fmla="*/ 3512449 w 8023328"/>
              <a:gd name="connsiteY3357" fmla="*/ 525391 h 2380521"/>
              <a:gd name="connsiteX3358" fmla="*/ 3497661 w 8023328"/>
              <a:gd name="connsiteY3358" fmla="*/ 510602 h 2380521"/>
              <a:gd name="connsiteX3359" fmla="*/ 3512449 w 8023328"/>
              <a:gd name="connsiteY3359" fmla="*/ 495814 h 2380521"/>
              <a:gd name="connsiteX3360" fmla="*/ 3440686 w 8023328"/>
              <a:gd name="connsiteY3360" fmla="*/ 495814 h 2380521"/>
              <a:gd name="connsiteX3361" fmla="*/ 3453083 w 8023328"/>
              <a:gd name="connsiteY3361" fmla="*/ 510602 h 2380521"/>
              <a:gd name="connsiteX3362" fmla="*/ 3440686 w 8023328"/>
              <a:gd name="connsiteY3362" fmla="*/ 525391 h 2380521"/>
              <a:gd name="connsiteX3363" fmla="*/ 3426830 w 8023328"/>
              <a:gd name="connsiteY3363" fmla="*/ 510602 h 2380521"/>
              <a:gd name="connsiteX3364" fmla="*/ 3440686 w 8023328"/>
              <a:gd name="connsiteY3364" fmla="*/ 495814 h 2380521"/>
              <a:gd name="connsiteX3365" fmla="*/ 3369857 w 8023328"/>
              <a:gd name="connsiteY3365" fmla="*/ 495814 h 2380521"/>
              <a:gd name="connsiteX3366" fmla="*/ 3382254 w 8023328"/>
              <a:gd name="connsiteY3366" fmla="*/ 510602 h 2380521"/>
              <a:gd name="connsiteX3367" fmla="*/ 3369857 w 8023328"/>
              <a:gd name="connsiteY3367" fmla="*/ 525391 h 2380521"/>
              <a:gd name="connsiteX3368" fmla="*/ 3356001 w 8023328"/>
              <a:gd name="connsiteY3368" fmla="*/ 510602 h 2380521"/>
              <a:gd name="connsiteX3369" fmla="*/ 3369857 w 8023328"/>
              <a:gd name="connsiteY3369" fmla="*/ 495814 h 2380521"/>
              <a:gd name="connsiteX3370" fmla="*/ 3299094 w 8023328"/>
              <a:gd name="connsiteY3370" fmla="*/ 495814 h 2380521"/>
              <a:gd name="connsiteX3371" fmla="*/ 3311491 w 8023328"/>
              <a:gd name="connsiteY3371" fmla="*/ 510602 h 2380521"/>
              <a:gd name="connsiteX3372" fmla="*/ 3299094 w 8023328"/>
              <a:gd name="connsiteY3372" fmla="*/ 525391 h 2380521"/>
              <a:gd name="connsiteX3373" fmla="*/ 3285240 w 8023328"/>
              <a:gd name="connsiteY3373" fmla="*/ 510602 h 2380521"/>
              <a:gd name="connsiteX3374" fmla="*/ 3299094 w 8023328"/>
              <a:gd name="connsiteY3374" fmla="*/ 495814 h 2380521"/>
              <a:gd name="connsiteX3375" fmla="*/ 3226805 w 8023328"/>
              <a:gd name="connsiteY3375" fmla="*/ 495814 h 2380521"/>
              <a:gd name="connsiteX3376" fmla="*/ 3240660 w 8023328"/>
              <a:gd name="connsiteY3376" fmla="*/ 510602 h 2380521"/>
              <a:gd name="connsiteX3377" fmla="*/ 3226805 w 8023328"/>
              <a:gd name="connsiteY3377" fmla="*/ 525391 h 2380521"/>
              <a:gd name="connsiteX3378" fmla="*/ 3214406 w 8023328"/>
              <a:gd name="connsiteY3378" fmla="*/ 510602 h 2380521"/>
              <a:gd name="connsiteX3379" fmla="*/ 3226805 w 8023328"/>
              <a:gd name="connsiteY3379" fmla="*/ 495814 h 2380521"/>
              <a:gd name="connsiteX3380" fmla="*/ 3152602 w 8023328"/>
              <a:gd name="connsiteY3380" fmla="*/ 495814 h 2380521"/>
              <a:gd name="connsiteX3381" fmla="*/ 3166454 w 8023328"/>
              <a:gd name="connsiteY3381" fmla="*/ 510602 h 2380521"/>
              <a:gd name="connsiteX3382" fmla="*/ 3152602 w 8023328"/>
              <a:gd name="connsiteY3382" fmla="*/ 525391 h 2380521"/>
              <a:gd name="connsiteX3383" fmla="*/ 3140203 w 8023328"/>
              <a:gd name="connsiteY3383" fmla="*/ 510602 h 2380521"/>
              <a:gd name="connsiteX3384" fmla="*/ 3152602 w 8023328"/>
              <a:gd name="connsiteY3384" fmla="*/ 495814 h 2380521"/>
              <a:gd name="connsiteX3385" fmla="*/ 2439944 w 8023328"/>
              <a:gd name="connsiteY3385" fmla="*/ 428356 h 2380521"/>
              <a:gd name="connsiteX3386" fmla="*/ 2454729 w 8023328"/>
              <a:gd name="connsiteY3386" fmla="*/ 440753 h 2380521"/>
              <a:gd name="connsiteX3387" fmla="*/ 2439944 w 8023328"/>
              <a:gd name="connsiteY3387" fmla="*/ 454610 h 2380521"/>
              <a:gd name="connsiteX3388" fmla="*/ 2425156 w 8023328"/>
              <a:gd name="connsiteY3388" fmla="*/ 440753 h 2380521"/>
              <a:gd name="connsiteX3389" fmla="*/ 2439944 w 8023328"/>
              <a:gd name="connsiteY3389" fmla="*/ 428356 h 2380521"/>
              <a:gd name="connsiteX3390" fmla="*/ 2369110 w 8023328"/>
              <a:gd name="connsiteY3390" fmla="*/ 428356 h 2380521"/>
              <a:gd name="connsiteX3391" fmla="*/ 2383898 w 8023328"/>
              <a:gd name="connsiteY3391" fmla="*/ 440753 h 2380521"/>
              <a:gd name="connsiteX3392" fmla="*/ 2369110 w 8023328"/>
              <a:gd name="connsiteY3392" fmla="*/ 454610 h 2380521"/>
              <a:gd name="connsiteX3393" fmla="*/ 2354319 w 8023328"/>
              <a:gd name="connsiteY3393" fmla="*/ 440753 h 2380521"/>
              <a:gd name="connsiteX3394" fmla="*/ 2369110 w 8023328"/>
              <a:gd name="connsiteY3394" fmla="*/ 428356 h 2380521"/>
              <a:gd name="connsiteX3395" fmla="*/ 2298278 w 8023328"/>
              <a:gd name="connsiteY3395" fmla="*/ 428356 h 2380521"/>
              <a:gd name="connsiteX3396" fmla="*/ 2313066 w 8023328"/>
              <a:gd name="connsiteY3396" fmla="*/ 440753 h 2380521"/>
              <a:gd name="connsiteX3397" fmla="*/ 2298278 w 8023328"/>
              <a:gd name="connsiteY3397" fmla="*/ 454610 h 2380521"/>
              <a:gd name="connsiteX3398" fmla="*/ 2283490 w 8023328"/>
              <a:gd name="connsiteY3398" fmla="*/ 440753 h 2380521"/>
              <a:gd name="connsiteX3399" fmla="*/ 2298278 w 8023328"/>
              <a:gd name="connsiteY3399" fmla="*/ 428356 h 2380521"/>
              <a:gd name="connsiteX3400" fmla="*/ 2226514 w 8023328"/>
              <a:gd name="connsiteY3400" fmla="*/ 428356 h 2380521"/>
              <a:gd name="connsiteX3401" fmla="*/ 2238914 w 8023328"/>
              <a:gd name="connsiteY3401" fmla="*/ 440753 h 2380521"/>
              <a:gd name="connsiteX3402" fmla="*/ 2226514 w 8023328"/>
              <a:gd name="connsiteY3402" fmla="*/ 454610 h 2380521"/>
              <a:gd name="connsiteX3403" fmla="*/ 2212656 w 8023328"/>
              <a:gd name="connsiteY3403" fmla="*/ 440753 h 2380521"/>
              <a:gd name="connsiteX3404" fmla="*/ 2226514 w 8023328"/>
              <a:gd name="connsiteY3404" fmla="*/ 428356 h 2380521"/>
              <a:gd name="connsiteX3405" fmla="*/ 2155682 w 8023328"/>
              <a:gd name="connsiteY3405" fmla="*/ 428356 h 2380521"/>
              <a:gd name="connsiteX3406" fmla="*/ 2168079 w 8023328"/>
              <a:gd name="connsiteY3406" fmla="*/ 440753 h 2380521"/>
              <a:gd name="connsiteX3407" fmla="*/ 2155682 w 8023328"/>
              <a:gd name="connsiteY3407" fmla="*/ 454610 h 2380521"/>
              <a:gd name="connsiteX3408" fmla="*/ 2141825 w 8023328"/>
              <a:gd name="connsiteY3408" fmla="*/ 440753 h 2380521"/>
              <a:gd name="connsiteX3409" fmla="*/ 2155682 w 8023328"/>
              <a:gd name="connsiteY3409" fmla="*/ 428356 h 2380521"/>
              <a:gd name="connsiteX3410" fmla="*/ 2084846 w 8023328"/>
              <a:gd name="connsiteY3410" fmla="*/ 428356 h 2380521"/>
              <a:gd name="connsiteX3411" fmla="*/ 2097246 w 8023328"/>
              <a:gd name="connsiteY3411" fmla="*/ 440753 h 2380521"/>
              <a:gd name="connsiteX3412" fmla="*/ 2084846 w 8023328"/>
              <a:gd name="connsiteY3412" fmla="*/ 454610 h 2380521"/>
              <a:gd name="connsiteX3413" fmla="*/ 2070991 w 8023328"/>
              <a:gd name="connsiteY3413" fmla="*/ 440753 h 2380521"/>
              <a:gd name="connsiteX3414" fmla="*/ 2084846 w 8023328"/>
              <a:gd name="connsiteY3414" fmla="*/ 428356 h 2380521"/>
              <a:gd name="connsiteX3415" fmla="*/ 2011832 w 8023328"/>
              <a:gd name="connsiteY3415" fmla="*/ 428356 h 2380521"/>
              <a:gd name="connsiteX3416" fmla="*/ 2026418 w 8023328"/>
              <a:gd name="connsiteY3416" fmla="*/ 440753 h 2380521"/>
              <a:gd name="connsiteX3417" fmla="*/ 2011832 w 8023328"/>
              <a:gd name="connsiteY3417" fmla="*/ 454610 h 2380521"/>
              <a:gd name="connsiteX3418" fmla="*/ 2000165 w 8023328"/>
              <a:gd name="connsiteY3418" fmla="*/ 440753 h 2380521"/>
              <a:gd name="connsiteX3419" fmla="*/ 2011832 w 8023328"/>
              <a:gd name="connsiteY3419" fmla="*/ 428356 h 2380521"/>
              <a:gd name="connsiteX3420" fmla="*/ 1938362 w 8023328"/>
              <a:gd name="connsiteY3420" fmla="*/ 428356 h 2380521"/>
              <a:gd name="connsiteX3421" fmla="*/ 1952216 w 8023328"/>
              <a:gd name="connsiteY3421" fmla="*/ 440753 h 2380521"/>
              <a:gd name="connsiteX3422" fmla="*/ 1938362 w 8023328"/>
              <a:gd name="connsiteY3422" fmla="*/ 454610 h 2380521"/>
              <a:gd name="connsiteX3423" fmla="*/ 1925965 w 8023328"/>
              <a:gd name="connsiteY3423" fmla="*/ 440753 h 2380521"/>
              <a:gd name="connsiteX3424" fmla="*/ 1938362 w 8023328"/>
              <a:gd name="connsiteY3424" fmla="*/ 428356 h 2380521"/>
              <a:gd name="connsiteX3425" fmla="*/ 1867525 w 8023328"/>
              <a:gd name="connsiteY3425" fmla="*/ 428356 h 2380521"/>
              <a:gd name="connsiteX3426" fmla="*/ 1881384 w 8023328"/>
              <a:gd name="connsiteY3426" fmla="*/ 440753 h 2380521"/>
              <a:gd name="connsiteX3427" fmla="*/ 1867525 w 8023328"/>
              <a:gd name="connsiteY3427" fmla="*/ 454610 h 2380521"/>
              <a:gd name="connsiteX3428" fmla="*/ 1855126 w 8023328"/>
              <a:gd name="connsiteY3428" fmla="*/ 440753 h 2380521"/>
              <a:gd name="connsiteX3429" fmla="*/ 1867525 w 8023328"/>
              <a:gd name="connsiteY3429" fmla="*/ 428356 h 2380521"/>
              <a:gd name="connsiteX3430" fmla="*/ 1799085 w 8023328"/>
              <a:gd name="connsiteY3430" fmla="*/ 428356 h 2380521"/>
              <a:gd name="connsiteX3431" fmla="*/ 1813873 w 8023328"/>
              <a:gd name="connsiteY3431" fmla="*/ 440753 h 2380521"/>
              <a:gd name="connsiteX3432" fmla="*/ 1799085 w 8023328"/>
              <a:gd name="connsiteY3432" fmla="*/ 454610 h 2380521"/>
              <a:gd name="connsiteX3433" fmla="*/ 1784298 w 8023328"/>
              <a:gd name="connsiteY3433" fmla="*/ 440753 h 2380521"/>
              <a:gd name="connsiteX3434" fmla="*/ 1799085 w 8023328"/>
              <a:gd name="connsiteY3434" fmla="*/ 428356 h 2380521"/>
              <a:gd name="connsiteX3435" fmla="*/ 1728260 w 8023328"/>
              <a:gd name="connsiteY3435" fmla="*/ 428356 h 2380521"/>
              <a:gd name="connsiteX3436" fmla="*/ 1743046 w 8023328"/>
              <a:gd name="connsiteY3436" fmla="*/ 440753 h 2380521"/>
              <a:gd name="connsiteX3437" fmla="*/ 1728260 w 8023328"/>
              <a:gd name="connsiteY3437" fmla="*/ 454610 h 2380521"/>
              <a:gd name="connsiteX3438" fmla="*/ 1713469 w 8023328"/>
              <a:gd name="connsiteY3438" fmla="*/ 440753 h 2380521"/>
              <a:gd name="connsiteX3439" fmla="*/ 1728260 w 8023328"/>
              <a:gd name="connsiteY3439" fmla="*/ 428356 h 2380521"/>
              <a:gd name="connsiteX3440" fmla="*/ 1657426 w 8023328"/>
              <a:gd name="connsiteY3440" fmla="*/ 428356 h 2380521"/>
              <a:gd name="connsiteX3441" fmla="*/ 1672218 w 8023328"/>
              <a:gd name="connsiteY3441" fmla="*/ 440753 h 2380521"/>
              <a:gd name="connsiteX3442" fmla="*/ 1657426 w 8023328"/>
              <a:gd name="connsiteY3442" fmla="*/ 454610 h 2380521"/>
              <a:gd name="connsiteX3443" fmla="*/ 1642647 w 8023328"/>
              <a:gd name="connsiteY3443" fmla="*/ 440753 h 2380521"/>
              <a:gd name="connsiteX3444" fmla="*/ 1657426 w 8023328"/>
              <a:gd name="connsiteY3444" fmla="*/ 428356 h 2380521"/>
              <a:gd name="connsiteX3445" fmla="*/ 1582294 w 8023328"/>
              <a:gd name="connsiteY3445" fmla="*/ 428356 h 2380521"/>
              <a:gd name="connsiteX3446" fmla="*/ 1594697 w 8023328"/>
              <a:gd name="connsiteY3446" fmla="*/ 440753 h 2380521"/>
              <a:gd name="connsiteX3447" fmla="*/ 1582294 w 8023328"/>
              <a:gd name="connsiteY3447" fmla="*/ 454610 h 2380521"/>
              <a:gd name="connsiteX3448" fmla="*/ 1568438 w 8023328"/>
              <a:gd name="connsiteY3448" fmla="*/ 440753 h 2380521"/>
              <a:gd name="connsiteX3449" fmla="*/ 1582294 w 8023328"/>
              <a:gd name="connsiteY3449" fmla="*/ 428356 h 2380521"/>
              <a:gd name="connsiteX3450" fmla="*/ 1512195 w 8023328"/>
              <a:gd name="connsiteY3450" fmla="*/ 428356 h 2380521"/>
              <a:gd name="connsiteX3451" fmla="*/ 1523862 w 8023328"/>
              <a:gd name="connsiteY3451" fmla="*/ 440753 h 2380521"/>
              <a:gd name="connsiteX3452" fmla="*/ 1512195 w 8023328"/>
              <a:gd name="connsiteY3452" fmla="*/ 454610 h 2380521"/>
              <a:gd name="connsiteX3453" fmla="*/ 1497610 w 8023328"/>
              <a:gd name="connsiteY3453" fmla="*/ 440753 h 2380521"/>
              <a:gd name="connsiteX3454" fmla="*/ 1512195 w 8023328"/>
              <a:gd name="connsiteY3454" fmla="*/ 428356 h 2380521"/>
              <a:gd name="connsiteX3455" fmla="*/ 1439171 w 8023328"/>
              <a:gd name="connsiteY3455" fmla="*/ 428356 h 2380521"/>
              <a:gd name="connsiteX3456" fmla="*/ 1453023 w 8023328"/>
              <a:gd name="connsiteY3456" fmla="*/ 440753 h 2380521"/>
              <a:gd name="connsiteX3457" fmla="*/ 1439171 w 8023328"/>
              <a:gd name="connsiteY3457" fmla="*/ 454610 h 2380521"/>
              <a:gd name="connsiteX3458" fmla="*/ 1426771 w 8023328"/>
              <a:gd name="connsiteY3458" fmla="*/ 440753 h 2380521"/>
              <a:gd name="connsiteX3459" fmla="*/ 1439171 w 8023328"/>
              <a:gd name="connsiteY3459" fmla="*/ 428356 h 2380521"/>
              <a:gd name="connsiteX3460" fmla="*/ 1368344 w 8023328"/>
              <a:gd name="connsiteY3460" fmla="*/ 428356 h 2380521"/>
              <a:gd name="connsiteX3461" fmla="*/ 1382196 w 8023328"/>
              <a:gd name="connsiteY3461" fmla="*/ 440753 h 2380521"/>
              <a:gd name="connsiteX3462" fmla="*/ 1368344 w 8023328"/>
              <a:gd name="connsiteY3462" fmla="*/ 454610 h 2380521"/>
              <a:gd name="connsiteX3463" fmla="*/ 1355948 w 8023328"/>
              <a:gd name="connsiteY3463" fmla="*/ 440753 h 2380521"/>
              <a:gd name="connsiteX3464" fmla="*/ 1368344 w 8023328"/>
              <a:gd name="connsiteY3464" fmla="*/ 428356 h 2380521"/>
              <a:gd name="connsiteX3465" fmla="*/ 1297515 w 8023328"/>
              <a:gd name="connsiteY3465" fmla="*/ 428356 h 2380521"/>
              <a:gd name="connsiteX3466" fmla="*/ 1311372 w 8023328"/>
              <a:gd name="connsiteY3466" fmla="*/ 440753 h 2380521"/>
              <a:gd name="connsiteX3467" fmla="*/ 1297515 w 8023328"/>
              <a:gd name="connsiteY3467" fmla="*/ 454610 h 2380521"/>
              <a:gd name="connsiteX3468" fmla="*/ 1285118 w 8023328"/>
              <a:gd name="connsiteY3468" fmla="*/ 440753 h 2380521"/>
              <a:gd name="connsiteX3469" fmla="*/ 1297515 w 8023328"/>
              <a:gd name="connsiteY3469" fmla="*/ 428356 h 2380521"/>
              <a:gd name="connsiteX3470" fmla="*/ 1225703 w 8023328"/>
              <a:gd name="connsiteY3470" fmla="*/ 428356 h 2380521"/>
              <a:gd name="connsiteX3471" fmla="*/ 1240491 w 8023328"/>
              <a:gd name="connsiteY3471" fmla="*/ 440753 h 2380521"/>
              <a:gd name="connsiteX3472" fmla="*/ 1225703 w 8023328"/>
              <a:gd name="connsiteY3472" fmla="*/ 454610 h 2380521"/>
              <a:gd name="connsiteX3473" fmla="*/ 1210925 w 8023328"/>
              <a:gd name="connsiteY3473" fmla="*/ 440753 h 2380521"/>
              <a:gd name="connsiteX3474" fmla="*/ 1225703 w 8023328"/>
              <a:gd name="connsiteY3474" fmla="*/ 428356 h 2380521"/>
              <a:gd name="connsiteX3475" fmla="*/ 1154886 w 8023328"/>
              <a:gd name="connsiteY3475" fmla="*/ 428356 h 2380521"/>
              <a:gd name="connsiteX3476" fmla="*/ 1169676 w 8023328"/>
              <a:gd name="connsiteY3476" fmla="*/ 440753 h 2380521"/>
              <a:gd name="connsiteX3477" fmla="*/ 1154886 w 8023328"/>
              <a:gd name="connsiteY3477" fmla="*/ 454610 h 2380521"/>
              <a:gd name="connsiteX3478" fmla="*/ 1140096 w 8023328"/>
              <a:gd name="connsiteY3478" fmla="*/ 440753 h 2380521"/>
              <a:gd name="connsiteX3479" fmla="*/ 1154886 w 8023328"/>
              <a:gd name="connsiteY3479" fmla="*/ 428356 h 2380521"/>
              <a:gd name="connsiteX3480" fmla="*/ 1084056 w 8023328"/>
              <a:gd name="connsiteY3480" fmla="*/ 428356 h 2380521"/>
              <a:gd name="connsiteX3481" fmla="*/ 1098844 w 8023328"/>
              <a:gd name="connsiteY3481" fmla="*/ 440753 h 2380521"/>
              <a:gd name="connsiteX3482" fmla="*/ 1084056 w 8023328"/>
              <a:gd name="connsiteY3482" fmla="*/ 454610 h 2380521"/>
              <a:gd name="connsiteX3483" fmla="*/ 1069267 w 8023328"/>
              <a:gd name="connsiteY3483" fmla="*/ 440753 h 2380521"/>
              <a:gd name="connsiteX3484" fmla="*/ 1084056 w 8023328"/>
              <a:gd name="connsiteY3484" fmla="*/ 428356 h 2380521"/>
              <a:gd name="connsiteX3485" fmla="*/ 1013015 w 8023328"/>
              <a:gd name="connsiteY3485" fmla="*/ 428356 h 2380521"/>
              <a:gd name="connsiteX3486" fmla="*/ 1024685 w 8023328"/>
              <a:gd name="connsiteY3486" fmla="*/ 440753 h 2380521"/>
              <a:gd name="connsiteX3487" fmla="*/ 1013015 w 8023328"/>
              <a:gd name="connsiteY3487" fmla="*/ 454610 h 2380521"/>
              <a:gd name="connsiteX3488" fmla="*/ 998434 w 8023328"/>
              <a:gd name="connsiteY3488" fmla="*/ 440753 h 2380521"/>
              <a:gd name="connsiteX3489" fmla="*/ 1013015 w 8023328"/>
              <a:gd name="connsiteY3489" fmla="*/ 428356 h 2380521"/>
              <a:gd name="connsiteX3490" fmla="*/ 941465 w 8023328"/>
              <a:gd name="connsiteY3490" fmla="*/ 428356 h 2380521"/>
              <a:gd name="connsiteX3491" fmla="*/ 953864 w 8023328"/>
              <a:gd name="connsiteY3491" fmla="*/ 440753 h 2380521"/>
              <a:gd name="connsiteX3492" fmla="*/ 941465 w 8023328"/>
              <a:gd name="connsiteY3492" fmla="*/ 454610 h 2380521"/>
              <a:gd name="connsiteX3493" fmla="*/ 927611 w 8023328"/>
              <a:gd name="connsiteY3493" fmla="*/ 440753 h 2380521"/>
              <a:gd name="connsiteX3494" fmla="*/ 941465 w 8023328"/>
              <a:gd name="connsiteY3494" fmla="*/ 428356 h 2380521"/>
              <a:gd name="connsiteX3495" fmla="*/ 870633 w 8023328"/>
              <a:gd name="connsiteY3495" fmla="*/ 428356 h 2380521"/>
              <a:gd name="connsiteX3496" fmla="*/ 883030 w 8023328"/>
              <a:gd name="connsiteY3496" fmla="*/ 440753 h 2380521"/>
              <a:gd name="connsiteX3497" fmla="*/ 870633 w 8023328"/>
              <a:gd name="connsiteY3497" fmla="*/ 454610 h 2380521"/>
              <a:gd name="connsiteX3498" fmla="*/ 856774 w 8023328"/>
              <a:gd name="connsiteY3498" fmla="*/ 440753 h 2380521"/>
              <a:gd name="connsiteX3499" fmla="*/ 870633 w 8023328"/>
              <a:gd name="connsiteY3499" fmla="*/ 428356 h 2380521"/>
              <a:gd name="connsiteX3500" fmla="*/ 798344 w 8023328"/>
              <a:gd name="connsiteY3500" fmla="*/ 428356 h 2380521"/>
              <a:gd name="connsiteX3501" fmla="*/ 812196 w 8023328"/>
              <a:gd name="connsiteY3501" fmla="*/ 440753 h 2380521"/>
              <a:gd name="connsiteX3502" fmla="*/ 798344 w 8023328"/>
              <a:gd name="connsiteY3502" fmla="*/ 454610 h 2380521"/>
              <a:gd name="connsiteX3503" fmla="*/ 785947 w 8023328"/>
              <a:gd name="connsiteY3503" fmla="*/ 440753 h 2380521"/>
              <a:gd name="connsiteX3504" fmla="*/ 798344 w 8023328"/>
              <a:gd name="connsiteY3504" fmla="*/ 428356 h 2380521"/>
              <a:gd name="connsiteX3505" fmla="*/ 724138 w 8023328"/>
              <a:gd name="connsiteY3505" fmla="*/ 428356 h 2380521"/>
              <a:gd name="connsiteX3506" fmla="*/ 738002 w 8023328"/>
              <a:gd name="connsiteY3506" fmla="*/ 442212 h 2380521"/>
              <a:gd name="connsiteX3507" fmla="*/ 724138 w 8023328"/>
              <a:gd name="connsiteY3507" fmla="*/ 454610 h 2380521"/>
              <a:gd name="connsiteX3508" fmla="*/ 711747 w 8023328"/>
              <a:gd name="connsiteY3508" fmla="*/ 442212 h 2380521"/>
              <a:gd name="connsiteX3509" fmla="*/ 724138 w 8023328"/>
              <a:gd name="connsiteY3509" fmla="*/ 428356 h 2380521"/>
              <a:gd name="connsiteX3510" fmla="*/ 653312 w 8023328"/>
              <a:gd name="connsiteY3510" fmla="*/ 428356 h 2380521"/>
              <a:gd name="connsiteX3511" fmla="*/ 667165 w 8023328"/>
              <a:gd name="connsiteY3511" fmla="*/ 442212 h 2380521"/>
              <a:gd name="connsiteX3512" fmla="*/ 653312 w 8023328"/>
              <a:gd name="connsiteY3512" fmla="*/ 454610 h 2380521"/>
              <a:gd name="connsiteX3513" fmla="*/ 640912 w 8023328"/>
              <a:gd name="connsiteY3513" fmla="*/ 442212 h 2380521"/>
              <a:gd name="connsiteX3514" fmla="*/ 653312 w 8023328"/>
              <a:gd name="connsiteY3514" fmla="*/ 428356 h 2380521"/>
              <a:gd name="connsiteX3515" fmla="*/ 3796752 w 8023328"/>
              <a:gd name="connsiteY3515" fmla="*/ 424982 h 2380521"/>
              <a:gd name="connsiteX3516" fmla="*/ 3810608 w 8023328"/>
              <a:gd name="connsiteY3516" fmla="*/ 439771 h 2380521"/>
              <a:gd name="connsiteX3517" fmla="*/ 3796752 w 8023328"/>
              <a:gd name="connsiteY3517" fmla="*/ 454560 h 2380521"/>
              <a:gd name="connsiteX3518" fmla="*/ 3784355 w 8023328"/>
              <a:gd name="connsiteY3518" fmla="*/ 439771 h 2380521"/>
              <a:gd name="connsiteX3519" fmla="*/ 3796752 w 8023328"/>
              <a:gd name="connsiteY3519" fmla="*/ 424982 h 2380521"/>
              <a:gd name="connsiteX3520" fmla="*/ 3725922 w 8023328"/>
              <a:gd name="connsiteY3520" fmla="*/ 424982 h 2380521"/>
              <a:gd name="connsiteX3521" fmla="*/ 3739778 w 8023328"/>
              <a:gd name="connsiteY3521" fmla="*/ 439771 h 2380521"/>
              <a:gd name="connsiteX3522" fmla="*/ 3725922 w 8023328"/>
              <a:gd name="connsiteY3522" fmla="*/ 454560 h 2380521"/>
              <a:gd name="connsiteX3523" fmla="*/ 3713525 w 8023328"/>
              <a:gd name="connsiteY3523" fmla="*/ 439771 h 2380521"/>
              <a:gd name="connsiteX3524" fmla="*/ 3725922 w 8023328"/>
              <a:gd name="connsiteY3524" fmla="*/ 424982 h 2380521"/>
              <a:gd name="connsiteX3525" fmla="*/ 3655091 w 8023328"/>
              <a:gd name="connsiteY3525" fmla="*/ 424982 h 2380521"/>
              <a:gd name="connsiteX3526" fmla="*/ 3668947 w 8023328"/>
              <a:gd name="connsiteY3526" fmla="*/ 439771 h 2380521"/>
              <a:gd name="connsiteX3527" fmla="*/ 3655091 w 8023328"/>
              <a:gd name="connsiteY3527" fmla="*/ 454560 h 2380521"/>
              <a:gd name="connsiteX3528" fmla="*/ 3642694 w 8023328"/>
              <a:gd name="connsiteY3528" fmla="*/ 439771 h 2380521"/>
              <a:gd name="connsiteX3529" fmla="*/ 3655091 w 8023328"/>
              <a:gd name="connsiteY3529" fmla="*/ 424982 h 2380521"/>
              <a:gd name="connsiteX3530" fmla="*/ 3583280 w 8023328"/>
              <a:gd name="connsiteY3530" fmla="*/ 424982 h 2380521"/>
              <a:gd name="connsiteX3531" fmla="*/ 3598069 w 8023328"/>
              <a:gd name="connsiteY3531" fmla="*/ 439771 h 2380521"/>
              <a:gd name="connsiteX3532" fmla="*/ 3583280 w 8023328"/>
              <a:gd name="connsiteY3532" fmla="*/ 454560 h 2380521"/>
              <a:gd name="connsiteX3533" fmla="*/ 3568491 w 8023328"/>
              <a:gd name="connsiteY3533" fmla="*/ 439771 h 2380521"/>
              <a:gd name="connsiteX3534" fmla="*/ 3583280 w 8023328"/>
              <a:gd name="connsiteY3534" fmla="*/ 424982 h 2380521"/>
              <a:gd name="connsiteX3535" fmla="*/ 3512449 w 8023328"/>
              <a:gd name="connsiteY3535" fmla="*/ 424982 h 2380521"/>
              <a:gd name="connsiteX3536" fmla="*/ 3527237 w 8023328"/>
              <a:gd name="connsiteY3536" fmla="*/ 439771 h 2380521"/>
              <a:gd name="connsiteX3537" fmla="*/ 3512449 w 8023328"/>
              <a:gd name="connsiteY3537" fmla="*/ 454560 h 2380521"/>
              <a:gd name="connsiteX3538" fmla="*/ 3497661 w 8023328"/>
              <a:gd name="connsiteY3538" fmla="*/ 439771 h 2380521"/>
              <a:gd name="connsiteX3539" fmla="*/ 3512449 w 8023328"/>
              <a:gd name="connsiteY3539" fmla="*/ 424982 h 2380521"/>
              <a:gd name="connsiteX3540" fmla="*/ 3440686 w 8023328"/>
              <a:gd name="connsiteY3540" fmla="*/ 424982 h 2380521"/>
              <a:gd name="connsiteX3541" fmla="*/ 3453083 w 8023328"/>
              <a:gd name="connsiteY3541" fmla="*/ 439771 h 2380521"/>
              <a:gd name="connsiteX3542" fmla="*/ 3440686 w 8023328"/>
              <a:gd name="connsiteY3542" fmla="*/ 454560 h 2380521"/>
              <a:gd name="connsiteX3543" fmla="*/ 3426830 w 8023328"/>
              <a:gd name="connsiteY3543" fmla="*/ 439771 h 2380521"/>
              <a:gd name="connsiteX3544" fmla="*/ 3440686 w 8023328"/>
              <a:gd name="connsiteY3544" fmla="*/ 424982 h 2380521"/>
              <a:gd name="connsiteX3545" fmla="*/ 3369857 w 8023328"/>
              <a:gd name="connsiteY3545" fmla="*/ 424982 h 2380521"/>
              <a:gd name="connsiteX3546" fmla="*/ 3382254 w 8023328"/>
              <a:gd name="connsiteY3546" fmla="*/ 439771 h 2380521"/>
              <a:gd name="connsiteX3547" fmla="*/ 3369857 w 8023328"/>
              <a:gd name="connsiteY3547" fmla="*/ 454560 h 2380521"/>
              <a:gd name="connsiteX3548" fmla="*/ 3356001 w 8023328"/>
              <a:gd name="connsiteY3548" fmla="*/ 439771 h 2380521"/>
              <a:gd name="connsiteX3549" fmla="*/ 3369857 w 8023328"/>
              <a:gd name="connsiteY3549" fmla="*/ 424982 h 2380521"/>
              <a:gd name="connsiteX3550" fmla="*/ 3299097 w 8023328"/>
              <a:gd name="connsiteY3550" fmla="*/ 424982 h 2380521"/>
              <a:gd name="connsiteX3551" fmla="*/ 3311491 w 8023328"/>
              <a:gd name="connsiteY3551" fmla="*/ 439771 h 2380521"/>
              <a:gd name="connsiteX3552" fmla="*/ 3299097 w 8023328"/>
              <a:gd name="connsiteY3552" fmla="*/ 454560 h 2380521"/>
              <a:gd name="connsiteX3553" fmla="*/ 3285240 w 8023328"/>
              <a:gd name="connsiteY3553" fmla="*/ 439771 h 2380521"/>
              <a:gd name="connsiteX3554" fmla="*/ 3299097 w 8023328"/>
              <a:gd name="connsiteY3554" fmla="*/ 424982 h 2380521"/>
              <a:gd name="connsiteX3555" fmla="*/ 3226805 w 8023328"/>
              <a:gd name="connsiteY3555" fmla="*/ 424982 h 2380521"/>
              <a:gd name="connsiteX3556" fmla="*/ 3240664 w 8023328"/>
              <a:gd name="connsiteY3556" fmla="*/ 439771 h 2380521"/>
              <a:gd name="connsiteX3557" fmla="*/ 3226805 w 8023328"/>
              <a:gd name="connsiteY3557" fmla="*/ 454560 h 2380521"/>
              <a:gd name="connsiteX3558" fmla="*/ 3214406 w 8023328"/>
              <a:gd name="connsiteY3558" fmla="*/ 439771 h 2380521"/>
              <a:gd name="connsiteX3559" fmla="*/ 3226805 w 8023328"/>
              <a:gd name="connsiteY3559" fmla="*/ 424982 h 2380521"/>
              <a:gd name="connsiteX3560" fmla="*/ 3152602 w 8023328"/>
              <a:gd name="connsiteY3560" fmla="*/ 424982 h 2380521"/>
              <a:gd name="connsiteX3561" fmla="*/ 3166460 w 8023328"/>
              <a:gd name="connsiteY3561" fmla="*/ 439771 h 2380521"/>
              <a:gd name="connsiteX3562" fmla="*/ 3152602 w 8023328"/>
              <a:gd name="connsiteY3562" fmla="*/ 454560 h 2380521"/>
              <a:gd name="connsiteX3563" fmla="*/ 3140203 w 8023328"/>
              <a:gd name="connsiteY3563" fmla="*/ 439771 h 2380521"/>
              <a:gd name="connsiteX3564" fmla="*/ 3152602 w 8023328"/>
              <a:gd name="connsiteY3564" fmla="*/ 424982 h 2380521"/>
              <a:gd name="connsiteX3565" fmla="*/ 3081772 w 8023328"/>
              <a:gd name="connsiteY3565" fmla="*/ 424982 h 2380521"/>
              <a:gd name="connsiteX3566" fmla="*/ 3095624 w 8023328"/>
              <a:gd name="connsiteY3566" fmla="*/ 439771 h 2380521"/>
              <a:gd name="connsiteX3567" fmla="*/ 3081772 w 8023328"/>
              <a:gd name="connsiteY3567" fmla="*/ 454560 h 2380521"/>
              <a:gd name="connsiteX3568" fmla="*/ 3069372 w 8023328"/>
              <a:gd name="connsiteY3568" fmla="*/ 439771 h 2380521"/>
              <a:gd name="connsiteX3569" fmla="*/ 3081772 w 8023328"/>
              <a:gd name="connsiteY3569" fmla="*/ 424982 h 2380521"/>
              <a:gd name="connsiteX3570" fmla="*/ 3013715 w 8023328"/>
              <a:gd name="connsiteY3570" fmla="*/ 424982 h 2380521"/>
              <a:gd name="connsiteX3571" fmla="*/ 3028135 w 8023328"/>
              <a:gd name="connsiteY3571" fmla="*/ 439771 h 2380521"/>
              <a:gd name="connsiteX3572" fmla="*/ 3013715 w 8023328"/>
              <a:gd name="connsiteY3572" fmla="*/ 454560 h 2380521"/>
              <a:gd name="connsiteX3573" fmla="*/ 2998539 w 8023328"/>
              <a:gd name="connsiteY3573" fmla="*/ 439771 h 2380521"/>
              <a:gd name="connsiteX3574" fmla="*/ 3013715 w 8023328"/>
              <a:gd name="connsiteY3574" fmla="*/ 424982 h 2380521"/>
              <a:gd name="connsiteX3575" fmla="*/ 2942491 w 8023328"/>
              <a:gd name="connsiteY3575" fmla="*/ 424982 h 2380521"/>
              <a:gd name="connsiteX3576" fmla="*/ 2957286 w 8023328"/>
              <a:gd name="connsiteY3576" fmla="*/ 439771 h 2380521"/>
              <a:gd name="connsiteX3577" fmla="*/ 2942491 w 8023328"/>
              <a:gd name="connsiteY3577" fmla="*/ 454560 h 2380521"/>
              <a:gd name="connsiteX3578" fmla="*/ 2927708 w 8023328"/>
              <a:gd name="connsiteY3578" fmla="*/ 439771 h 2380521"/>
              <a:gd name="connsiteX3579" fmla="*/ 2942491 w 8023328"/>
              <a:gd name="connsiteY3579" fmla="*/ 424982 h 2380521"/>
              <a:gd name="connsiteX3580" fmla="*/ 2868291 w 8023328"/>
              <a:gd name="connsiteY3580" fmla="*/ 424982 h 2380521"/>
              <a:gd name="connsiteX3581" fmla="*/ 2883085 w 8023328"/>
              <a:gd name="connsiteY3581" fmla="*/ 439771 h 2380521"/>
              <a:gd name="connsiteX3582" fmla="*/ 2868291 w 8023328"/>
              <a:gd name="connsiteY3582" fmla="*/ 454560 h 2380521"/>
              <a:gd name="connsiteX3583" fmla="*/ 2853504 w 8023328"/>
              <a:gd name="connsiteY3583" fmla="*/ 439771 h 2380521"/>
              <a:gd name="connsiteX3584" fmla="*/ 2868291 w 8023328"/>
              <a:gd name="connsiteY3584" fmla="*/ 424982 h 2380521"/>
              <a:gd name="connsiteX3585" fmla="*/ 2796533 w 8023328"/>
              <a:gd name="connsiteY3585" fmla="*/ 424982 h 2380521"/>
              <a:gd name="connsiteX3586" fmla="*/ 2808932 w 8023328"/>
              <a:gd name="connsiteY3586" fmla="*/ 439771 h 2380521"/>
              <a:gd name="connsiteX3587" fmla="*/ 2796533 w 8023328"/>
              <a:gd name="connsiteY3587" fmla="*/ 454560 h 2380521"/>
              <a:gd name="connsiteX3588" fmla="*/ 2782678 w 8023328"/>
              <a:gd name="connsiteY3588" fmla="*/ 439771 h 2380521"/>
              <a:gd name="connsiteX3589" fmla="*/ 2796533 w 8023328"/>
              <a:gd name="connsiteY3589" fmla="*/ 424982 h 2380521"/>
              <a:gd name="connsiteX3590" fmla="*/ 2725695 w 8023328"/>
              <a:gd name="connsiteY3590" fmla="*/ 424982 h 2380521"/>
              <a:gd name="connsiteX3591" fmla="*/ 2738097 w 8023328"/>
              <a:gd name="connsiteY3591" fmla="*/ 439771 h 2380521"/>
              <a:gd name="connsiteX3592" fmla="*/ 2725695 w 8023328"/>
              <a:gd name="connsiteY3592" fmla="*/ 454560 h 2380521"/>
              <a:gd name="connsiteX3593" fmla="*/ 2711846 w 8023328"/>
              <a:gd name="connsiteY3593" fmla="*/ 439771 h 2380521"/>
              <a:gd name="connsiteX3594" fmla="*/ 2725695 w 8023328"/>
              <a:gd name="connsiteY3594" fmla="*/ 424982 h 2380521"/>
              <a:gd name="connsiteX3595" fmla="*/ 2654870 w 8023328"/>
              <a:gd name="connsiteY3595" fmla="*/ 424982 h 2380521"/>
              <a:gd name="connsiteX3596" fmla="*/ 2667270 w 8023328"/>
              <a:gd name="connsiteY3596" fmla="*/ 439771 h 2380521"/>
              <a:gd name="connsiteX3597" fmla="*/ 2654870 w 8023328"/>
              <a:gd name="connsiteY3597" fmla="*/ 454560 h 2380521"/>
              <a:gd name="connsiteX3598" fmla="*/ 2641018 w 8023328"/>
              <a:gd name="connsiteY3598" fmla="*/ 439771 h 2380521"/>
              <a:gd name="connsiteX3599" fmla="*/ 2654870 w 8023328"/>
              <a:gd name="connsiteY3599" fmla="*/ 424982 h 2380521"/>
              <a:gd name="connsiteX3600" fmla="*/ 2582580 w 8023328"/>
              <a:gd name="connsiteY3600" fmla="*/ 424982 h 2380521"/>
              <a:gd name="connsiteX3601" fmla="*/ 2596437 w 8023328"/>
              <a:gd name="connsiteY3601" fmla="*/ 439771 h 2380521"/>
              <a:gd name="connsiteX3602" fmla="*/ 2582580 w 8023328"/>
              <a:gd name="connsiteY3602" fmla="*/ 454560 h 2380521"/>
              <a:gd name="connsiteX3603" fmla="*/ 2570184 w 8023328"/>
              <a:gd name="connsiteY3603" fmla="*/ 439771 h 2380521"/>
              <a:gd name="connsiteX3604" fmla="*/ 2582580 w 8023328"/>
              <a:gd name="connsiteY3604" fmla="*/ 424982 h 2380521"/>
              <a:gd name="connsiteX3605" fmla="*/ 2511026 w 8023328"/>
              <a:gd name="connsiteY3605" fmla="*/ 424982 h 2380521"/>
              <a:gd name="connsiteX3606" fmla="*/ 2525610 w 8023328"/>
              <a:gd name="connsiteY3606" fmla="*/ 439771 h 2380521"/>
              <a:gd name="connsiteX3607" fmla="*/ 2511026 w 8023328"/>
              <a:gd name="connsiteY3607" fmla="*/ 454560 h 2380521"/>
              <a:gd name="connsiteX3608" fmla="*/ 2499361 w 8023328"/>
              <a:gd name="connsiteY3608" fmla="*/ 439771 h 2380521"/>
              <a:gd name="connsiteX3609" fmla="*/ 2511026 w 8023328"/>
              <a:gd name="connsiteY3609" fmla="*/ 424982 h 2380521"/>
              <a:gd name="connsiteX3610" fmla="*/ 1799085 w 8023328"/>
              <a:gd name="connsiteY3610" fmla="*/ 357525 h 2380521"/>
              <a:gd name="connsiteX3611" fmla="*/ 1813873 w 8023328"/>
              <a:gd name="connsiteY3611" fmla="*/ 369922 h 2380521"/>
              <a:gd name="connsiteX3612" fmla="*/ 1799085 w 8023328"/>
              <a:gd name="connsiteY3612" fmla="*/ 383779 h 2380521"/>
              <a:gd name="connsiteX3613" fmla="*/ 1784300 w 8023328"/>
              <a:gd name="connsiteY3613" fmla="*/ 369922 h 2380521"/>
              <a:gd name="connsiteX3614" fmla="*/ 1799085 w 8023328"/>
              <a:gd name="connsiteY3614" fmla="*/ 357525 h 2380521"/>
              <a:gd name="connsiteX3615" fmla="*/ 1728262 w 8023328"/>
              <a:gd name="connsiteY3615" fmla="*/ 357525 h 2380521"/>
              <a:gd name="connsiteX3616" fmla="*/ 1743049 w 8023328"/>
              <a:gd name="connsiteY3616" fmla="*/ 369922 h 2380521"/>
              <a:gd name="connsiteX3617" fmla="*/ 1728262 w 8023328"/>
              <a:gd name="connsiteY3617" fmla="*/ 383779 h 2380521"/>
              <a:gd name="connsiteX3618" fmla="*/ 1713470 w 8023328"/>
              <a:gd name="connsiteY3618" fmla="*/ 369922 h 2380521"/>
              <a:gd name="connsiteX3619" fmla="*/ 1728262 w 8023328"/>
              <a:gd name="connsiteY3619" fmla="*/ 357525 h 2380521"/>
              <a:gd name="connsiteX3620" fmla="*/ 1657429 w 8023328"/>
              <a:gd name="connsiteY3620" fmla="*/ 357525 h 2380521"/>
              <a:gd name="connsiteX3621" fmla="*/ 1672220 w 8023328"/>
              <a:gd name="connsiteY3621" fmla="*/ 369922 h 2380521"/>
              <a:gd name="connsiteX3622" fmla="*/ 1657429 w 8023328"/>
              <a:gd name="connsiteY3622" fmla="*/ 383779 h 2380521"/>
              <a:gd name="connsiteX3623" fmla="*/ 1642650 w 8023328"/>
              <a:gd name="connsiteY3623" fmla="*/ 369922 h 2380521"/>
              <a:gd name="connsiteX3624" fmla="*/ 1657429 w 8023328"/>
              <a:gd name="connsiteY3624" fmla="*/ 357525 h 2380521"/>
              <a:gd name="connsiteX3625" fmla="*/ 1582296 w 8023328"/>
              <a:gd name="connsiteY3625" fmla="*/ 357525 h 2380521"/>
              <a:gd name="connsiteX3626" fmla="*/ 1594704 w 8023328"/>
              <a:gd name="connsiteY3626" fmla="*/ 369922 h 2380521"/>
              <a:gd name="connsiteX3627" fmla="*/ 1582296 w 8023328"/>
              <a:gd name="connsiteY3627" fmla="*/ 383779 h 2380521"/>
              <a:gd name="connsiteX3628" fmla="*/ 1568441 w 8023328"/>
              <a:gd name="connsiteY3628" fmla="*/ 369922 h 2380521"/>
              <a:gd name="connsiteX3629" fmla="*/ 1582296 w 8023328"/>
              <a:gd name="connsiteY3629" fmla="*/ 357525 h 2380521"/>
              <a:gd name="connsiteX3630" fmla="*/ 1512195 w 8023328"/>
              <a:gd name="connsiteY3630" fmla="*/ 357525 h 2380521"/>
              <a:gd name="connsiteX3631" fmla="*/ 1523863 w 8023328"/>
              <a:gd name="connsiteY3631" fmla="*/ 369922 h 2380521"/>
              <a:gd name="connsiteX3632" fmla="*/ 1512195 w 8023328"/>
              <a:gd name="connsiteY3632" fmla="*/ 383779 h 2380521"/>
              <a:gd name="connsiteX3633" fmla="*/ 1497612 w 8023328"/>
              <a:gd name="connsiteY3633" fmla="*/ 369922 h 2380521"/>
              <a:gd name="connsiteX3634" fmla="*/ 1512195 w 8023328"/>
              <a:gd name="connsiteY3634" fmla="*/ 357525 h 2380521"/>
              <a:gd name="connsiteX3635" fmla="*/ 1439171 w 8023328"/>
              <a:gd name="connsiteY3635" fmla="*/ 357525 h 2380521"/>
              <a:gd name="connsiteX3636" fmla="*/ 1453023 w 8023328"/>
              <a:gd name="connsiteY3636" fmla="*/ 369922 h 2380521"/>
              <a:gd name="connsiteX3637" fmla="*/ 1439171 w 8023328"/>
              <a:gd name="connsiteY3637" fmla="*/ 383779 h 2380521"/>
              <a:gd name="connsiteX3638" fmla="*/ 1426774 w 8023328"/>
              <a:gd name="connsiteY3638" fmla="*/ 369922 h 2380521"/>
              <a:gd name="connsiteX3639" fmla="*/ 1439171 w 8023328"/>
              <a:gd name="connsiteY3639" fmla="*/ 357525 h 2380521"/>
              <a:gd name="connsiteX3640" fmla="*/ 1368347 w 8023328"/>
              <a:gd name="connsiteY3640" fmla="*/ 357525 h 2380521"/>
              <a:gd name="connsiteX3641" fmla="*/ 1382199 w 8023328"/>
              <a:gd name="connsiteY3641" fmla="*/ 369922 h 2380521"/>
              <a:gd name="connsiteX3642" fmla="*/ 1368347 w 8023328"/>
              <a:gd name="connsiteY3642" fmla="*/ 383779 h 2380521"/>
              <a:gd name="connsiteX3643" fmla="*/ 1355949 w 8023328"/>
              <a:gd name="connsiteY3643" fmla="*/ 369922 h 2380521"/>
              <a:gd name="connsiteX3644" fmla="*/ 1368347 w 8023328"/>
              <a:gd name="connsiteY3644" fmla="*/ 357525 h 2380521"/>
              <a:gd name="connsiteX3645" fmla="*/ 1297518 w 8023328"/>
              <a:gd name="connsiteY3645" fmla="*/ 357525 h 2380521"/>
              <a:gd name="connsiteX3646" fmla="*/ 1311374 w 8023328"/>
              <a:gd name="connsiteY3646" fmla="*/ 369922 h 2380521"/>
              <a:gd name="connsiteX3647" fmla="*/ 1297518 w 8023328"/>
              <a:gd name="connsiteY3647" fmla="*/ 383779 h 2380521"/>
              <a:gd name="connsiteX3648" fmla="*/ 1285121 w 8023328"/>
              <a:gd name="connsiteY3648" fmla="*/ 369922 h 2380521"/>
              <a:gd name="connsiteX3649" fmla="*/ 1297518 w 8023328"/>
              <a:gd name="connsiteY3649" fmla="*/ 357525 h 2380521"/>
              <a:gd name="connsiteX3650" fmla="*/ 1225703 w 8023328"/>
              <a:gd name="connsiteY3650" fmla="*/ 357525 h 2380521"/>
              <a:gd name="connsiteX3651" fmla="*/ 1240493 w 8023328"/>
              <a:gd name="connsiteY3651" fmla="*/ 369922 h 2380521"/>
              <a:gd name="connsiteX3652" fmla="*/ 1225703 w 8023328"/>
              <a:gd name="connsiteY3652" fmla="*/ 383779 h 2380521"/>
              <a:gd name="connsiteX3653" fmla="*/ 1210926 w 8023328"/>
              <a:gd name="connsiteY3653" fmla="*/ 369922 h 2380521"/>
              <a:gd name="connsiteX3654" fmla="*/ 1225703 w 8023328"/>
              <a:gd name="connsiteY3654" fmla="*/ 357525 h 2380521"/>
              <a:gd name="connsiteX3655" fmla="*/ 1154890 w 8023328"/>
              <a:gd name="connsiteY3655" fmla="*/ 357525 h 2380521"/>
              <a:gd name="connsiteX3656" fmla="*/ 1169676 w 8023328"/>
              <a:gd name="connsiteY3656" fmla="*/ 369922 h 2380521"/>
              <a:gd name="connsiteX3657" fmla="*/ 1154890 w 8023328"/>
              <a:gd name="connsiteY3657" fmla="*/ 383779 h 2380521"/>
              <a:gd name="connsiteX3658" fmla="*/ 1140096 w 8023328"/>
              <a:gd name="connsiteY3658" fmla="*/ 369922 h 2380521"/>
              <a:gd name="connsiteX3659" fmla="*/ 1154890 w 8023328"/>
              <a:gd name="connsiteY3659" fmla="*/ 357525 h 2380521"/>
              <a:gd name="connsiteX3660" fmla="*/ 1084059 w 8023328"/>
              <a:gd name="connsiteY3660" fmla="*/ 357525 h 2380521"/>
              <a:gd name="connsiteX3661" fmla="*/ 1098844 w 8023328"/>
              <a:gd name="connsiteY3661" fmla="*/ 369922 h 2380521"/>
              <a:gd name="connsiteX3662" fmla="*/ 1084059 w 8023328"/>
              <a:gd name="connsiteY3662" fmla="*/ 383779 h 2380521"/>
              <a:gd name="connsiteX3663" fmla="*/ 1069268 w 8023328"/>
              <a:gd name="connsiteY3663" fmla="*/ 369922 h 2380521"/>
              <a:gd name="connsiteX3664" fmla="*/ 1084059 w 8023328"/>
              <a:gd name="connsiteY3664" fmla="*/ 357525 h 2380521"/>
              <a:gd name="connsiteX3665" fmla="*/ 1013015 w 8023328"/>
              <a:gd name="connsiteY3665" fmla="*/ 357525 h 2380521"/>
              <a:gd name="connsiteX3666" fmla="*/ 1024685 w 8023328"/>
              <a:gd name="connsiteY3666" fmla="*/ 369922 h 2380521"/>
              <a:gd name="connsiteX3667" fmla="*/ 1013015 w 8023328"/>
              <a:gd name="connsiteY3667" fmla="*/ 383779 h 2380521"/>
              <a:gd name="connsiteX3668" fmla="*/ 998434 w 8023328"/>
              <a:gd name="connsiteY3668" fmla="*/ 369922 h 2380521"/>
              <a:gd name="connsiteX3669" fmla="*/ 1013015 w 8023328"/>
              <a:gd name="connsiteY3669" fmla="*/ 357525 h 2380521"/>
              <a:gd name="connsiteX3670" fmla="*/ 941465 w 8023328"/>
              <a:gd name="connsiteY3670" fmla="*/ 357525 h 2380521"/>
              <a:gd name="connsiteX3671" fmla="*/ 953864 w 8023328"/>
              <a:gd name="connsiteY3671" fmla="*/ 369922 h 2380521"/>
              <a:gd name="connsiteX3672" fmla="*/ 941465 w 8023328"/>
              <a:gd name="connsiteY3672" fmla="*/ 383779 h 2380521"/>
              <a:gd name="connsiteX3673" fmla="*/ 927611 w 8023328"/>
              <a:gd name="connsiteY3673" fmla="*/ 369922 h 2380521"/>
              <a:gd name="connsiteX3674" fmla="*/ 941465 w 8023328"/>
              <a:gd name="connsiteY3674" fmla="*/ 357525 h 2380521"/>
              <a:gd name="connsiteX3675" fmla="*/ 870633 w 8023328"/>
              <a:gd name="connsiteY3675" fmla="*/ 357525 h 2380521"/>
              <a:gd name="connsiteX3676" fmla="*/ 883034 w 8023328"/>
              <a:gd name="connsiteY3676" fmla="*/ 369922 h 2380521"/>
              <a:gd name="connsiteX3677" fmla="*/ 870633 w 8023328"/>
              <a:gd name="connsiteY3677" fmla="*/ 383779 h 2380521"/>
              <a:gd name="connsiteX3678" fmla="*/ 856777 w 8023328"/>
              <a:gd name="connsiteY3678" fmla="*/ 369922 h 2380521"/>
              <a:gd name="connsiteX3679" fmla="*/ 870633 w 8023328"/>
              <a:gd name="connsiteY3679" fmla="*/ 357525 h 2380521"/>
              <a:gd name="connsiteX3680" fmla="*/ 798346 w 8023328"/>
              <a:gd name="connsiteY3680" fmla="*/ 357525 h 2380521"/>
              <a:gd name="connsiteX3681" fmla="*/ 812203 w 8023328"/>
              <a:gd name="connsiteY3681" fmla="*/ 369922 h 2380521"/>
              <a:gd name="connsiteX3682" fmla="*/ 798346 w 8023328"/>
              <a:gd name="connsiteY3682" fmla="*/ 383779 h 2380521"/>
              <a:gd name="connsiteX3683" fmla="*/ 785947 w 8023328"/>
              <a:gd name="connsiteY3683" fmla="*/ 369922 h 2380521"/>
              <a:gd name="connsiteX3684" fmla="*/ 798346 w 8023328"/>
              <a:gd name="connsiteY3684" fmla="*/ 357525 h 2380521"/>
              <a:gd name="connsiteX3685" fmla="*/ 3654110 w 8023328"/>
              <a:gd name="connsiteY3685" fmla="*/ 354153 h 2380521"/>
              <a:gd name="connsiteX3686" fmla="*/ 3668898 w 8023328"/>
              <a:gd name="connsiteY3686" fmla="*/ 368738 h 2380521"/>
              <a:gd name="connsiteX3687" fmla="*/ 3654110 w 8023328"/>
              <a:gd name="connsiteY3687" fmla="*/ 380407 h 2380521"/>
              <a:gd name="connsiteX3688" fmla="*/ 3639322 w 8023328"/>
              <a:gd name="connsiteY3688" fmla="*/ 368738 h 2380521"/>
              <a:gd name="connsiteX3689" fmla="*/ 3654110 w 8023328"/>
              <a:gd name="connsiteY3689" fmla="*/ 354153 h 2380521"/>
              <a:gd name="connsiteX3690" fmla="*/ 3583280 w 8023328"/>
              <a:gd name="connsiteY3690" fmla="*/ 354153 h 2380521"/>
              <a:gd name="connsiteX3691" fmla="*/ 3598069 w 8023328"/>
              <a:gd name="connsiteY3691" fmla="*/ 368738 h 2380521"/>
              <a:gd name="connsiteX3692" fmla="*/ 3583280 w 8023328"/>
              <a:gd name="connsiteY3692" fmla="*/ 380407 h 2380521"/>
              <a:gd name="connsiteX3693" fmla="*/ 3568491 w 8023328"/>
              <a:gd name="connsiteY3693" fmla="*/ 368738 h 2380521"/>
              <a:gd name="connsiteX3694" fmla="*/ 3583280 w 8023328"/>
              <a:gd name="connsiteY3694" fmla="*/ 354153 h 2380521"/>
              <a:gd name="connsiteX3695" fmla="*/ 3512449 w 8023328"/>
              <a:gd name="connsiteY3695" fmla="*/ 354153 h 2380521"/>
              <a:gd name="connsiteX3696" fmla="*/ 3527237 w 8023328"/>
              <a:gd name="connsiteY3696" fmla="*/ 369330 h 2380521"/>
              <a:gd name="connsiteX3697" fmla="*/ 3512449 w 8023328"/>
              <a:gd name="connsiteY3697" fmla="*/ 383749 h 2380521"/>
              <a:gd name="connsiteX3698" fmla="*/ 3497661 w 8023328"/>
              <a:gd name="connsiteY3698" fmla="*/ 369330 h 2380521"/>
              <a:gd name="connsiteX3699" fmla="*/ 3512449 w 8023328"/>
              <a:gd name="connsiteY3699" fmla="*/ 354153 h 2380521"/>
              <a:gd name="connsiteX3700" fmla="*/ 3440686 w 8023328"/>
              <a:gd name="connsiteY3700" fmla="*/ 354153 h 2380521"/>
              <a:gd name="connsiteX3701" fmla="*/ 3453083 w 8023328"/>
              <a:gd name="connsiteY3701" fmla="*/ 369330 h 2380521"/>
              <a:gd name="connsiteX3702" fmla="*/ 3440686 w 8023328"/>
              <a:gd name="connsiteY3702" fmla="*/ 383749 h 2380521"/>
              <a:gd name="connsiteX3703" fmla="*/ 3426830 w 8023328"/>
              <a:gd name="connsiteY3703" fmla="*/ 369330 h 2380521"/>
              <a:gd name="connsiteX3704" fmla="*/ 3440686 w 8023328"/>
              <a:gd name="connsiteY3704" fmla="*/ 354153 h 2380521"/>
              <a:gd name="connsiteX3705" fmla="*/ 3369857 w 8023328"/>
              <a:gd name="connsiteY3705" fmla="*/ 354153 h 2380521"/>
              <a:gd name="connsiteX3706" fmla="*/ 3382254 w 8023328"/>
              <a:gd name="connsiteY3706" fmla="*/ 369330 h 2380521"/>
              <a:gd name="connsiteX3707" fmla="*/ 3369857 w 8023328"/>
              <a:gd name="connsiteY3707" fmla="*/ 383749 h 2380521"/>
              <a:gd name="connsiteX3708" fmla="*/ 3356001 w 8023328"/>
              <a:gd name="connsiteY3708" fmla="*/ 369330 h 2380521"/>
              <a:gd name="connsiteX3709" fmla="*/ 3369857 w 8023328"/>
              <a:gd name="connsiteY3709" fmla="*/ 354153 h 2380521"/>
              <a:gd name="connsiteX3710" fmla="*/ 3299097 w 8023328"/>
              <a:gd name="connsiteY3710" fmla="*/ 354153 h 2380521"/>
              <a:gd name="connsiteX3711" fmla="*/ 3311496 w 8023328"/>
              <a:gd name="connsiteY3711" fmla="*/ 369330 h 2380521"/>
              <a:gd name="connsiteX3712" fmla="*/ 3299097 w 8023328"/>
              <a:gd name="connsiteY3712" fmla="*/ 383749 h 2380521"/>
              <a:gd name="connsiteX3713" fmla="*/ 3285242 w 8023328"/>
              <a:gd name="connsiteY3713" fmla="*/ 369330 h 2380521"/>
              <a:gd name="connsiteX3714" fmla="*/ 3299097 w 8023328"/>
              <a:gd name="connsiteY3714" fmla="*/ 354153 h 2380521"/>
              <a:gd name="connsiteX3715" fmla="*/ 3226808 w 8023328"/>
              <a:gd name="connsiteY3715" fmla="*/ 354153 h 2380521"/>
              <a:gd name="connsiteX3716" fmla="*/ 3240664 w 8023328"/>
              <a:gd name="connsiteY3716" fmla="*/ 369330 h 2380521"/>
              <a:gd name="connsiteX3717" fmla="*/ 3226808 w 8023328"/>
              <a:gd name="connsiteY3717" fmla="*/ 383749 h 2380521"/>
              <a:gd name="connsiteX3718" fmla="*/ 3214410 w 8023328"/>
              <a:gd name="connsiteY3718" fmla="*/ 369330 h 2380521"/>
              <a:gd name="connsiteX3719" fmla="*/ 3226808 w 8023328"/>
              <a:gd name="connsiteY3719" fmla="*/ 354153 h 2380521"/>
              <a:gd name="connsiteX3720" fmla="*/ 3152605 w 8023328"/>
              <a:gd name="connsiteY3720" fmla="*/ 354153 h 2380521"/>
              <a:gd name="connsiteX3721" fmla="*/ 3166462 w 8023328"/>
              <a:gd name="connsiteY3721" fmla="*/ 369330 h 2380521"/>
              <a:gd name="connsiteX3722" fmla="*/ 3152605 w 8023328"/>
              <a:gd name="connsiteY3722" fmla="*/ 383749 h 2380521"/>
              <a:gd name="connsiteX3723" fmla="*/ 3140206 w 8023328"/>
              <a:gd name="connsiteY3723" fmla="*/ 369330 h 2380521"/>
              <a:gd name="connsiteX3724" fmla="*/ 3152605 w 8023328"/>
              <a:gd name="connsiteY3724" fmla="*/ 354153 h 2380521"/>
              <a:gd name="connsiteX3725" fmla="*/ 3081774 w 8023328"/>
              <a:gd name="connsiteY3725" fmla="*/ 354153 h 2380521"/>
              <a:gd name="connsiteX3726" fmla="*/ 3095627 w 8023328"/>
              <a:gd name="connsiteY3726" fmla="*/ 369330 h 2380521"/>
              <a:gd name="connsiteX3727" fmla="*/ 3081774 w 8023328"/>
              <a:gd name="connsiteY3727" fmla="*/ 383749 h 2380521"/>
              <a:gd name="connsiteX3728" fmla="*/ 3069375 w 8023328"/>
              <a:gd name="connsiteY3728" fmla="*/ 369330 h 2380521"/>
              <a:gd name="connsiteX3729" fmla="*/ 3081774 w 8023328"/>
              <a:gd name="connsiteY3729" fmla="*/ 354153 h 2380521"/>
              <a:gd name="connsiteX3730" fmla="*/ 3013715 w 8023328"/>
              <a:gd name="connsiteY3730" fmla="*/ 354153 h 2380521"/>
              <a:gd name="connsiteX3731" fmla="*/ 3028135 w 8023328"/>
              <a:gd name="connsiteY3731" fmla="*/ 369330 h 2380521"/>
              <a:gd name="connsiteX3732" fmla="*/ 3013715 w 8023328"/>
              <a:gd name="connsiteY3732" fmla="*/ 383749 h 2380521"/>
              <a:gd name="connsiteX3733" fmla="*/ 2998539 w 8023328"/>
              <a:gd name="connsiteY3733" fmla="*/ 369330 h 2380521"/>
              <a:gd name="connsiteX3734" fmla="*/ 3013715 w 8023328"/>
              <a:gd name="connsiteY3734" fmla="*/ 354153 h 2380521"/>
              <a:gd name="connsiteX3735" fmla="*/ 2942494 w 8023328"/>
              <a:gd name="connsiteY3735" fmla="*/ 354153 h 2380521"/>
              <a:gd name="connsiteX3736" fmla="*/ 2957288 w 8023328"/>
              <a:gd name="connsiteY3736" fmla="*/ 369330 h 2380521"/>
              <a:gd name="connsiteX3737" fmla="*/ 2942494 w 8023328"/>
              <a:gd name="connsiteY3737" fmla="*/ 383749 h 2380521"/>
              <a:gd name="connsiteX3738" fmla="*/ 2927708 w 8023328"/>
              <a:gd name="connsiteY3738" fmla="*/ 369330 h 2380521"/>
              <a:gd name="connsiteX3739" fmla="*/ 2942494 w 8023328"/>
              <a:gd name="connsiteY3739" fmla="*/ 354153 h 2380521"/>
              <a:gd name="connsiteX3740" fmla="*/ 2868293 w 8023328"/>
              <a:gd name="connsiteY3740" fmla="*/ 354153 h 2380521"/>
              <a:gd name="connsiteX3741" fmla="*/ 2883085 w 8023328"/>
              <a:gd name="connsiteY3741" fmla="*/ 369330 h 2380521"/>
              <a:gd name="connsiteX3742" fmla="*/ 2868293 w 8023328"/>
              <a:gd name="connsiteY3742" fmla="*/ 383749 h 2380521"/>
              <a:gd name="connsiteX3743" fmla="*/ 2853504 w 8023328"/>
              <a:gd name="connsiteY3743" fmla="*/ 369330 h 2380521"/>
              <a:gd name="connsiteX3744" fmla="*/ 2868293 w 8023328"/>
              <a:gd name="connsiteY3744" fmla="*/ 354153 h 2380521"/>
              <a:gd name="connsiteX3745" fmla="*/ 2796535 w 8023328"/>
              <a:gd name="connsiteY3745" fmla="*/ 354153 h 2380521"/>
              <a:gd name="connsiteX3746" fmla="*/ 2808932 w 8023328"/>
              <a:gd name="connsiteY3746" fmla="*/ 369330 h 2380521"/>
              <a:gd name="connsiteX3747" fmla="*/ 2796535 w 8023328"/>
              <a:gd name="connsiteY3747" fmla="*/ 383749 h 2380521"/>
              <a:gd name="connsiteX3748" fmla="*/ 2782678 w 8023328"/>
              <a:gd name="connsiteY3748" fmla="*/ 369330 h 2380521"/>
              <a:gd name="connsiteX3749" fmla="*/ 2796535 w 8023328"/>
              <a:gd name="connsiteY3749" fmla="*/ 354153 h 2380521"/>
              <a:gd name="connsiteX3750" fmla="*/ 2725695 w 8023328"/>
              <a:gd name="connsiteY3750" fmla="*/ 354153 h 2380521"/>
              <a:gd name="connsiteX3751" fmla="*/ 2738100 w 8023328"/>
              <a:gd name="connsiteY3751" fmla="*/ 369330 h 2380521"/>
              <a:gd name="connsiteX3752" fmla="*/ 2725695 w 8023328"/>
              <a:gd name="connsiteY3752" fmla="*/ 383749 h 2380521"/>
              <a:gd name="connsiteX3753" fmla="*/ 2711846 w 8023328"/>
              <a:gd name="connsiteY3753" fmla="*/ 369330 h 2380521"/>
              <a:gd name="connsiteX3754" fmla="*/ 2725695 w 8023328"/>
              <a:gd name="connsiteY3754" fmla="*/ 354153 h 2380521"/>
              <a:gd name="connsiteX3755" fmla="*/ 2653415 w 8023328"/>
              <a:gd name="connsiteY3755" fmla="*/ 354153 h 2380521"/>
              <a:gd name="connsiteX3756" fmla="*/ 2667270 w 8023328"/>
              <a:gd name="connsiteY3756" fmla="*/ 369330 h 2380521"/>
              <a:gd name="connsiteX3757" fmla="*/ 2653415 w 8023328"/>
              <a:gd name="connsiteY3757" fmla="*/ 383749 h 2380521"/>
              <a:gd name="connsiteX3758" fmla="*/ 2641021 w 8023328"/>
              <a:gd name="connsiteY3758" fmla="*/ 369330 h 2380521"/>
              <a:gd name="connsiteX3759" fmla="*/ 2653415 w 8023328"/>
              <a:gd name="connsiteY3759" fmla="*/ 354153 h 2380521"/>
              <a:gd name="connsiteX3760" fmla="*/ 2582583 w 8023328"/>
              <a:gd name="connsiteY3760" fmla="*/ 354153 h 2380521"/>
              <a:gd name="connsiteX3761" fmla="*/ 2596439 w 8023328"/>
              <a:gd name="connsiteY3761" fmla="*/ 369330 h 2380521"/>
              <a:gd name="connsiteX3762" fmla="*/ 2582583 w 8023328"/>
              <a:gd name="connsiteY3762" fmla="*/ 383749 h 2380521"/>
              <a:gd name="connsiteX3763" fmla="*/ 2570184 w 8023328"/>
              <a:gd name="connsiteY3763" fmla="*/ 369330 h 2380521"/>
              <a:gd name="connsiteX3764" fmla="*/ 2582583 w 8023328"/>
              <a:gd name="connsiteY3764" fmla="*/ 354153 h 2380521"/>
              <a:gd name="connsiteX3765" fmla="*/ 2511029 w 8023328"/>
              <a:gd name="connsiteY3765" fmla="*/ 354153 h 2380521"/>
              <a:gd name="connsiteX3766" fmla="*/ 2525613 w 8023328"/>
              <a:gd name="connsiteY3766" fmla="*/ 369330 h 2380521"/>
              <a:gd name="connsiteX3767" fmla="*/ 2511029 w 8023328"/>
              <a:gd name="connsiteY3767" fmla="*/ 383749 h 2380521"/>
              <a:gd name="connsiteX3768" fmla="*/ 2499361 w 8023328"/>
              <a:gd name="connsiteY3768" fmla="*/ 369330 h 2380521"/>
              <a:gd name="connsiteX3769" fmla="*/ 2511029 w 8023328"/>
              <a:gd name="connsiteY3769" fmla="*/ 354153 h 2380521"/>
              <a:gd name="connsiteX3770" fmla="*/ 2439946 w 8023328"/>
              <a:gd name="connsiteY3770" fmla="*/ 354153 h 2380521"/>
              <a:gd name="connsiteX3771" fmla="*/ 2454732 w 8023328"/>
              <a:gd name="connsiteY3771" fmla="*/ 369330 h 2380521"/>
              <a:gd name="connsiteX3772" fmla="*/ 2439946 w 8023328"/>
              <a:gd name="connsiteY3772" fmla="*/ 383749 h 2380521"/>
              <a:gd name="connsiteX3773" fmla="*/ 2425156 w 8023328"/>
              <a:gd name="connsiteY3773" fmla="*/ 369330 h 2380521"/>
              <a:gd name="connsiteX3774" fmla="*/ 2439946 w 8023328"/>
              <a:gd name="connsiteY3774" fmla="*/ 354153 h 2380521"/>
              <a:gd name="connsiteX3775" fmla="*/ 2369110 w 8023328"/>
              <a:gd name="connsiteY3775" fmla="*/ 354153 h 2380521"/>
              <a:gd name="connsiteX3776" fmla="*/ 2383899 w 8023328"/>
              <a:gd name="connsiteY3776" fmla="*/ 369330 h 2380521"/>
              <a:gd name="connsiteX3777" fmla="*/ 2369110 w 8023328"/>
              <a:gd name="connsiteY3777" fmla="*/ 383749 h 2380521"/>
              <a:gd name="connsiteX3778" fmla="*/ 2354319 w 8023328"/>
              <a:gd name="connsiteY3778" fmla="*/ 369330 h 2380521"/>
              <a:gd name="connsiteX3779" fmla="*/ 2369110 w 8023328"/>
              <a:gd name="connsiteY3779" fmla="*/ 354153 h 2380521"/>
              <a:gd name="connsiteX3780" fmla="*/ 2298280 w 8023328"/>
              <a:gd name="connsiteY3780" fmla="*/ 354153 h 2380521"/>
              <a:gd name="connsiteX3781" fmla="*/ 2313068 w 8023328"/>
              <a:gd name="connsiteY3781" fmla="*/ 369330 h 2380521"/>
              <a:gd name="connsiteX3782" fmla="*/ 2298280 w 8023328"/>
              <a:gd name="connsiteY3782" fmla="*/ 383749 h 2380521"/>
              <a:gd name="connsiteX3783" fmla="*/ 2283490 w 8023328"/>
              <a:gd name="connsiteY3783" fmla="*/ 369330 h 2380521"/>
              <a:gd name="connsiteX3784" fmla="*/ 2298280 w 8023328"/>
              <a:gd name="connsiteY3784" fmla="*/ 354153 h 2380521"/>
              <a:gd name="connsiteX3785" fmla="*/ 2226517 w 8023328"/>
              <a:gd name="connsiteY3785" fmla="*/ 354153 h 2380521"/>
              <a:gd name="connsiteX3786" fmla="*/ 2238914 w 8023328"/>
              <a:gd name="connsiteY3786" fmla="*/ 369330 h 2380521"/>
              <a:gd name="connsiteX3787" fmla="*/ 2226517 w 8023328"/>
              <a:gd name="connsiteY3787" fmla="*/ 383749 h 2380521"/>
              <a:gd name="connsiteX3788" fmla="*/ 2212658 w 8023328"/>
              <a:gd name="connsiteY3788" fmla="*/ 369330 h 2380521"/>
              <a:gd name="connsiteX3789" fmla="*/ 2226517 w 8023328"/>
              <a:gd name="connsiteY3789" fmla="*/ 354153 h 2380521"/>
              <a:gd name="connsiteX3790" fmla="*/ 2155683 w 8023328"/>
              <a:gd name="connsiteY3790" fmla="*/ 354153 h 2380521"/>
              <a:gd name="connsiteX3791" fmla="*/ 2168081 w 8023328"/>
              <a:gd name="connsiteY3791" fmla="*/ 369330 h 2380521"/>
              <a:gd name="connsiteX3792" fmla="*/ 2155683 w 8023328"/>
              <a:gd name="connsiteY3792" fmla="*/ 383749 h 2380521"/>
              <a:gd name="connsiteX3793" fmla="*/ 2141827 w 8023328"/>
              <a:gd name="connsiteY3793" fmla="*/ 369330 h 2380521"/>
              <a:gd name="connsiteX3794" fmla="*/ 2155683 w 8023328"/>
              <a:gd name="connsiteY3794" fmla="*/ 354153 h 2380521"/>
              <a:gd name="connsiteX3795" fmla="*/ 2084849 w 8023328"/>
              <a:gd name="connsiteY3795" fmla="*/ 354153 h 2380521"/>
              <a:gd name="connsiteX3796" fmla="*/ 2097248 w 8023328"/>
              <a:gd name="connsiteY3796" fmla="*/ 369330 h 2380521"/>
              <a:gd name="connsiteX3797" fmla="*/ 2084849 w 8023328"/>
              <a:gd name="connsiteY3797" fmla="*/ 383749 h 2380521"/>
              <a:gd name="connsiteX3798" fmla="*/ 2070994 w 8023328"/>
              <a:gd name="connsiteY3798" fmla="*/ 369330 h 2380521"/>
              <a:gd name="connsiteX3799" fmla="*/ 2084849 w 8023328"/>
              <a:gd name="connsiteY3799" fmla="*/ 354153 h 2380521"/>
              <a:gd name="connsiteX3800" fmla="*/ 2011835 w 8023328"/>
              <a:gd name="connsiteY3800" fmla="*/ 354153 h 2380521"/>
              <a:gd name="connsiteX3801" fmla="*/ 2026421 w 8023328"/>
              <a:gd name="connsiteY3801" fmla="*/ 369330 h 2380521"/>
              <a:gd name="connsiteX3802" fmla="*/ 2011835 w 8023328"/>
              <a:gd name="connsiteY3802" fmla="*/ 383749 h 2380521"/>
              <a:gd name="connsiteX3803" fmla="*/ 2000166 w 8023328"/>
              <a:gd name="connsiteY3803" fmla="*/ 369330 h 2380521"/>
              <a:gd name="connsiteX3804" fmla="*/ 2011835 w 8023328"/>
              <a:gd name="connsiteY3804" fmla="*/ 354153 h 2380521"/>
              <a:gd name="connsiteX3805" fmla="*/ 1938362 w 8023328"/>
              <a:gd name="connsiteY3805" fmla="*/ 354153 h 2380521"/>
              <a:gd name="connsiteX3806" fmla="*/ 1952222 w 8023328"/>
              <a:gd name="connsiteY3806" fmla="*/ 369330 h 2380521"/>
              <a:gd name="connsiteX3807" fmla="*/ 1938362 w 8023328"/>
              <a:gd name="connsiteY3807" fmla="*/ 383749 h 2380521"/>
              <a:gd name="connsiteX3808" fmla="*/ 1925968 w 8023328"/>
              <a:gd name="connsiteY3808" fmla="*/ 369330 h 2380521"/>
              <a:gd name="connsiteX3809" fmla="*/ 1938362 w 8023328"/>
              <a:gd name="connsiteY3809" fmla="*/ 354153 h 2380521"/>
              <a:gd name="connsiteX3810" fmla="*/ 1867527 w 8023328"/>
              <a:gd name="connsiteY3810" fmla="*/ 354153 h 2380521"/>
              <a:gd name="connsiteX3811" fmla="*/ 1881384 w 8023328"/>
              <a:gd name="connsiteY3811" fmla="*/ 369330 h 2380521"/>
              <a:gd name="connsiteX3812" fmla="*/ 1867527 w 8023328"/>
              <a:gd name="connsiteY3812" fmla="*/ 383749 h 2380521"/>
              <a:gd name="connsiteX3813" fmla="*/ 1855129 w 8023328"/>
              <a:gd name="connsiteY3813" fmla="*/ 369330 h 2380521"/>
              <a:gd name="connsiteX3814" fmla="*/ 1867527 w 8023328"/>
              <a:gd name="connsiteY3814" fmla="*/ 354153 h 2380521"/>
              <a:gd name="connsiteX3815" fmla="*/ 1225708 w 8023328"/>
              <a:gd name="connsiteY3815" fmla="*/ 284879 h 2380521"/>
              <a:gd name="connsiteX3816" fmla="*/ 1240493 w 8023328"/>
              <a:gd name="connsiteY3816" fmla="*/ 298111 h 2380521"/>
              <a:gd name="connsiteX3817" fmla="*/ 1225708 w 8023328"/>
              <a:gd name="connsiteY3817" fmla="*/ 312900 h 2380521"/>
              <a:gd name="connsiteX3818" fmla="*/ 1210931 w 8023328"/>
              <a:gd name="connsiteY3818" fmla="*/ 298111 h 2380521"/>
              <a:gd name="connsiteX3819" fmla="*/ 1225708 w 8023328"/>
              <a:gd name="connsiteY3819" fmla="*/ 284879 h 2380521"/>
              <a:gd name="connsiteX3820" fmla="*/ 3440686 w 8023328"/>
              <a:gd name="connsiteY3820" fmla="*/ 283322 h 2380521"/>
              <a:gd name="connsiteX3821" fmla="*/ 3453083 w 8023328"/>
              <a:gd name="connsiteY3821" fmla="*/ 297178 h 2380521"/>
              <a:gd name="connsiteX3822" fmla="*/ 3440686 w 8023328"/>
              <a:gd name="connsiteY3822" fmla="*/ 309576 h 2380521"/>
              <a:gd name="connsiteX3823" fmla="*/ 3426830 w 8023328"/>
              <a:gd name="connsiteY3823" fmla="*/ 297178 h 2380521"/>
              <a:gd name="connsiteX3824" fmla="*/ 3440686 w 8023328"/>
              <a:gd name="connsiteY3824" fmla="*/ 283322 h 2380521"/>
              <a:gd name="connsiteX3825" fmla="*/ 3369857 w 8023328"/>
              <a:gd name="connsiteY3825" fmla="*/ 283322 h 2380521"/>
              <a:gd name="connsiteX3826" fmla="*/ 3382254 w 8023328"/>
              <a:gd name="connsiteY3826" fmla="*/ 297178 h 2380521"/>
              <a:gd name="connsiteX3827" fmla="*/ 3369857 w 8023328"/>
              <a:gd name="connsiteY3827" fmla="*/ 309576 h 2380521"/>
              <a:gd name="connsiteX3828" fmla="*/ 3356001 w 8023328"/>
              <a:gd name="connsiteY3828" fmla="*/ 297178 h 2380521"/>
              <a:gd name="connsiteX3829" fmla="*/ 3369857 w 8023328"/>
              <a:gd name="connsiteY3829" fmla="*/ 283322 h 2380521"/>
              <a:gd name="connsiteX3830" fmla="*/ 3299100 w 8023328"/>
              <a:gd name="connsiteY3830" fmla="*/ 283322 h 2380521"/>
              <a:gd name="connsiteX3831" fmla="*/ 3311496 w 8023328"/>
              <a:gd name="connsiteY3831" fmla="*/ 297178 h 2380521"/>
              <a:gd name="connsiteX3832" fmla="*/ 3299100 w 8023328"/>
              <a:gd name="connsiteY3832" fmla="*/ 309576 h 2380521"/>
              <a:gd name="connsiteX3833" fmla="*/ 3285242 w 8023328"/>
              <a:gd name="connsiteY3833" fmla="*/ 297178 h 2380521"/>
              <a:gd name="connsiteX3834" fmla="*/ 3299100 w 8023328"/>
              <a:gd name="connsiteY3834" fmla="*/ 283322 h 2380521"/>
              <a:gd name="connsiteX3835" fmla="*/ 3226808 w 8023328"/>
              <a:gd name="connsiteY3835" fmla="*/ 283322 h 2380521"/>
              <a:gd name="connsiteX3836" fmla="*/ 3240664 w 8023328"/>
              <a:gd name="connsiteY3836" fmla="*/ 297178 h 2380521"/>
              <a:gd name="connsiteX3837" fmla="*/ 3226808 w 8023328"/>
              <a:gd name="connsiteY3837" fmla="*/ 309576 h 2380521"/>
              <a:gd name="connsiteX3838" fmla="*/ 3214410 w 8023328"/>
              <a:gd name="connsiteY3838" fmla="*/ 297178 h 2380521"/>
              <a:gd name="connsiteX3839" fmla="*/ 3226808 w 8023328"/>
              <a:gd name="connsiteY3839" fmla="*/ 283322 h 2380521"/>
              <a:gd name="connsiteX3840" fmla="*/ 3152605 w 8023328"/>
              <a:gd name="connsiteY3840" fmla="*/ 283322 h 2380521"/>
              <a:gd name="connsiteX3841" fmla="*/ 3166462 w 8023328"/>
              <a:gd name="connsiteY3841" fmla="*/ 297178 h 2380521"/>
              <a:gd name="connsiteX3842" fmla="*/ 3152605 w 8023328"/>
              <a:gd name="connsiteY3842" fmla="*/ 309576 h 2380521"/>
              <a:gd name="connsiteX3843" fmla="*/ 3140209 w 8023328"/>
              <a:gd name="connsiteY3843" fmla="*/ 297178 h 2380521"/>
              <a:gd name="connsiteX3844" fmla="*/ 3152605 w 8023328"/>
              <a:gd name="connsiteY3844" fmla="*/ 283322 h 2380521"/>
              <a:gd name="connsiteX3845" fmla="*/ 3081774 w 8023328"/>
              <a:gd name="connsiteY3845" fmla="*/ 283322 h 2380521"/>
              <a:gd name="connsiteX3846" fmla="*/ 3095628 w 8023328"/>
              <a:gd name="connsiteY3846" fmla="*/ 297178 h 2380521"/>
              <a:gd name="connsiteX3847" fmla="*/ 3081774 w 8023328"/>
              <a:gd name="connsiteY3847" fmla="*/ 309576 h 2380521"/>
              <a:gd name="connsiteX3848" fmla="*/ 3069375 w 8023328"/>
              <a:gd name="connsiteY3848" fmla="*/ 297178 h 2380521"/>
              <a:gd name="connsiteX3849" fmla="*/ 3081774 w 8023328"/>
              <a:gd name="connsiteY3849" fmla="*/ 283322 h 2380521"/>
              <a:gd name="connsiteX3850" fmla="*/ 3013717 w 8023328"/>
              <a:gd name="connsiteY3850" fmla="*/ 283322 h 2380521"/>
              <a:gd name="connsiteX3851" fmla="*/ 3028135 w 8023328"/>
              <a:gd name="connsiteY3851" fmla="*/ 297178 h 2380521"/>
              <a:gd name="connsiteX3852" fmla="*/ 3013717 w 8023328"/>
              <a:gd name="connsiteY3852" fmla="*/ 309576 h 2380521"/>
              <a:gd name="connsiteX3853" fmla="*/ 2998539 w 8023328"/>
              <a:gd name="connsiteY3853" fmla="*/ 297178 h 2380521"/>
              <a:gd name="connsiteX3854" fmla="*/ 3013717 w 8023328"/>
              <a:gd name="connsiteY3854" fmla="*/ 283322 h 2380521"/>
              <a:gd name="connsiteX3855" fmla="*/ 2942494 w 8023328"/>
              <a:gd name="connsiteY3855" fmla="*/ 283322 h 2380521"/>
              <a:gd name="connsiteX3856" fmla="*/ 2957288 w 8023328"/>
              <a:gd name="connsiteY3856" fmla="*/ 298111 h 2380521"/>
              <a:gd name="connsiteX3857" fmla="*/ 2942494 w 8023328"/>
              <a:gd name="connsiteY3857" fmla="*/ 312900 h 2380521"/>
              <a:gd name="connsiteX3858" fmla="*/ 2927711 w 8023328"/>
              <a:gd name="connsiteY3858" fmla="*/ 298111 h 2380521"/>
              <a:gd name="connsiteX3859" fmla="*/ 2942494 w 8023328"/>
              <a:gd name="connsiteY3859" fmla="*/ 283322 h 2380521"/>
              <a:gd name="connsiteX3860" fmla="*/ 2868293 w 8023328"/>
              <a:gd name="connsiteY3860" fmla="*/ 283322 h 2380521"/>
              <a:gd name="connsiteX3861" fmla="*/ 2883087 w 8023328"/>
              <a:gd name="connsiteY3861" fmla="*/ 298111 h 2380521"/>
              <a:gd name="connsiteX3862" fmla="*/ 2868293 w 8023328"/>
              <a:gd name="connsiteY3862" fmla="*/ 312900 h 2380521"/>
              <a:gd name="connsiteX3863" fmla="*/ 2853507 w 8023328"/>
              <a:gd name="connsiteY3863" fmla="*/ 298111 h 2380521"/>
              <a:gd name="connsiteX3864" fmla="*/ 2868293 w 8023328"/>
              <a:gd name="connsiteY3864" fmla="*/ 283322 h 2380521"/>
              <a:gd name="connsiteX3865" fmla="*/ 2796535 w 8023328"/>
              <a:gd name="connsiteY3865" fmla="*/ 283322 h 2380521"/>
              <a:gd name="connsiteX3866" fmla="*/ 2808934 w 8023328"/>
              <a:gd name="connsiteY3866" fmla="*/ 298111 h 2380521"/>
              <a:gd name="connsiteX3867" fmla="*/ 2796535 w 8023328"/>
              <a:gd name="connsiteY3867" fmla="*/ 312900 h 2380521"/>
              <a:gd name="connsiteX3868" fmla="*/ 2782678 w 8023328"/>
              <a:gd name="connsiteY3868" fmla="*/ 298111 h 2380521"/>
              <a:gd name="connsiteX3869" fmla="*/ 2796535 w 8023328"/>
              <a:gd name="connsiteY3869" fmla="*/ 283322 h 2380521"/>
              <a:gd name="connsiteX3870" fmla="*/ 2725698 w 8023328"/>
              <a:gd name="connsiteY3870" fmla="*/ 283322 h 2380521"/>
              <a:gd name="connsiteX3871" fmla="*/ 2738100 w 8023328"/>
              <a:gd name="connsiteY3871" fmla="*/ 298111 h 2380521"/>
              <a:gd name="connsiteX3872" fmla="*/ 2725698 w 8023328"/>
              <a:gd name="connsiteY3872" fmla="*/ 312900 h 2380521"/>
              <a:gd name="connsiteX3873" fmla="*/ 2711846 w 8023328"/>
              <a:gd name="connsiteY3873" fmla="*/ 298111 h 2380521"/>
              <a:gd name="connsiteX3874" fmla="*/ 2725698 w 8023328"/>
              <a:gd name="connsiteY3874" fmla="*/ 283322 h 2380521"/>
              <a:gd name="connsiteX3875" fmla="*/ 2653415 w 8023328"/>
              <a:gd name="connsiteY3875" fmla="*/ 283322 h 2380521"/>
              <a:gd name="connsiteX3876" fmla="*/ 2667270 w 8023328"/>
              <a:gd name="connsiteY3876" fmla="*/ 298111 h 2380521"/>
              <a:gd name="connsiteX3877" fmla="*/ 2653415 w 8023328"/>
              <a:gd name="connsiteY3877" fmla="*/ 312900 h 2380521"/>
              <a:gd name="connsiteX3878" fmla="*/ 2641021 w 8023328"/>
              <a:gd name="connsiteY3878" fmla="*/ 298111 h 2380521"/>
              <a:gd name="connsiteX3879" fmla="*/ 2653415 w 8023328"/>
              <a:gd name="connsiteY3879" fmla="*/ 283322 h 2380521"/>
              <a:gd name="connsiteX3880" fmla="*/ 2582583 w 8023328"/>
              <a:gd name="connsiteY3880" fmla="*/ 283322 h 2380521"/>
              <a:gd name="connsiteX3881" fmla="*/ 2596439 w 8023328"/>
              <a:gd name="connsiteY3881" fmla="*/ 298111 h 2380521"/>
              <a:gd name="connsiteX3882" fmla="*/ 2582583 w 8023328"/>
              <a:gd name="connsiteY3882" fmla="*/ 312900 h 2380521"/>
              <a:gd name="connsiteX3883" fmla="*/ 2570189 w 8023328"/>
              <a:gd name="connsiteY3883" fmla="*/ 298111 h 2380521"/>
              <a:gd name="connsiteX3884" fmla="*/ 2582583 w 8023328"/>
              <a:gd name="connsiteY3884" fmla="*/ 283322 h 2380521"/>
              <a:gd name="connsiteX3885" fmla="*/ 2511029 w 8023328"/>
              <a:gd name="connsiteY3885" fmla="*/ 283322 h 2380521"/>
              <a:gd name="connsiteX3886" fmla="*/ 2525613 w 8023328"/>
              <a:gd name="connsiteY3886" fmla="*/ 298111 h 2380521"/>
              <a:gd name="connsiteX3887" fmla="*/ 2511029 w 8023328"/>
              <a:gd name="connsiteY3887" fmla="*/ 312900 h 2380521"/>
              <a:gd name="connsiteX3888" fmla="*/ 2499361 w 8023328"/>
              <a:gd name="connsiteY3888" fmla="*/ 298111 h 2380521"/>
              <a:gd name="connsiteX3889" fmla="*/ 2511029 w 8023328"/>
              <a:gd name="connsiteY3889" fmla="*/ 283322 h 2380521"/>
              <a:gd name="connsiteX3890" fmla="*/ 2439946 w 8023328"/>
              <a:gd name="connsiteY3890" fmla="*/ 283322 h 2380521"/>
              <a:gd name="connsiteX3891" fmla="*/ 2454732 w 8023328"/>
              <a:gd name="connsiteY3891" fmla="*/ 298111 h 2380521"/>
              <a:gd name="connsiteX3892" fmla="*/ 2439946 w 8023328"/>
              <a:gd name="connsiteY3892" fmla="*/ 312900 h 2380521"/>
              <a:gd name="connsiteX3893" fmla="*/ 2425156 w 8023328"/>
              <a:gd name="connsiteY3893" fmla="*/ 298111 h 2380521"/>
              <a:gd name="connsiteX3894" fmla="*/ 2439946 w 8023328"/>
              <a:gd name="connsiteY3894" fmla="*/ 283322 h 2380521"/>
              <a:gd name="connsiteX3895" fmla="*/ 2369110 w 8023328"/>
              <a:gd name="connsiteY3895" fmla="*/ 283322 h 2380521"/>
              <a:gd name="connsiteX3896" fmla="*/ 2383899 w 8023328"/>
              <a:gd name="connsiteY3896" fmla="*/ 298111 h 2380521"/>
              <a:gd name="connsiteX3897" fmla="*/ 2369110 w 8023328"/>
              <a:gd name="connsiteY3897" fmla="*/ 312900 h 2380521"/>
              <a:gd name="connsiteX3898" fmla="*/ 2354319 w 8023328"/>
              <a:gd name="connsiteY3898" fmla="*/ 298111 h 2380521"/>
              <a:gd name="connsiteX3899" fmla="*/ 2369110 w 8023328"/>
              <a:gd name="connsiteY3899" fmla="*/ 283322 h 2380521"/>
              <a:gd name="connsiteX3900" fmla="*/ 2298280 w 8023328"/>
              <a:gd name="connsiteY3900" fmla="*/ 283322 h 2380521"/>
              <a:gd name="connsiteX3901" fmla="*/ 2313068 w 8023328"/>
              <a:gd name="connsiteY3901" fmla="*/ 298111 h 2380521"/>
              <a:gd name="connsiteX3902" fmla="*/ 2298280 w 8023328"/>
              <a:gd name="connsiteY3902" fmla="*/ 312900 h 2380521"/>
              <a:gd name="connsiteX3903" fmla="*/ 2283490 w 8023328"/>
              <a:gd name="connsiteY3903" fmla="*/ 298111 h 2380521"/>
              <a:gd name="connsiteX3904" fmla="*/ 2298280 w 8023328"/>
              <a:gd name="connsiteY3904" fmla="*/ 283322 h 2380521"/>
              <a:gd name="connsiteX3905" fmla="*/ 2226517 w 8023328"/>
              <a:gd name="connsiteY3905" fmla="*/ 283322 h 2380521"/>
              <a:gd name="connsiteX3906" fmla="*/ 2238914 w 8023328"/>
              <a:gd name="connsiteY3906" fmla="*/ 298111 h 2380521"/>
              <a:gd name="connsiteX3907" fmla="*/ 2226517 w 8023328"/>
              <a:gd name="connsiteY3907" fmla="*/ 312900 h 2380521"/>
              <a:gd name="connsiteX3908" fmla="*/ 2212658 w 8023328"/>
              <a:gd name="connsiteY3908" fmla="*/ 298111 h 2380521"/>
              <a:gd name="connsiteX3909" fmla="*/ 2226517 w 8023328"/>
              <a:gd name="connsiteY3909" fmla="*/ 283322 h 2380521"/>
              <a:gd name="connsiteX3910" fmla="*/ 2155683 w 8023328"/>
              <a:gd name="connsiteY3910" fmla="*/ 283322 h 2380521"/>
              <a:gd name="connsiteX3911" fmla="*/ 2168081 w 8023328"/>
              <a:gd name="connsiteY3911" fmla="*/ 298111 h 2380521"/>
              <a:gd name="connsiteX3912" fmla="*/ 2155683 w 8023328"/>
              <a:gd name="connsiteY3912" fmla="*/ 312900 h 2380521"/>
              <a:gd name="connsiteX3913" fmla="*/ 2141827 w 8023328"/>
              <a:gd name="connsiteY3913" fmla="*/ 298111 h 2380521"/>
              <a:gd name="connsiteX3914" fmla="*/ 2155683 w 8023328"/>
              <a:gd name="connsiteY3914" fmla="*/ 283322 h 2380521"/>
              <a:gd name="connsiteX3915" fmla="*/ 2084849 w 8023328"/>
              <a:gd name="connsiteY3915" fmla="*/ 283322 h 2380521"/>
              <a:gd name="connsiteX3916" fmla="*/ 2097248 w 8023328"/>
              <a:gd name="connsiteY3916" fmla="*/ 298111 h 2380521"/>
              <a:gd name="connsiteX3917" fmla="*/ 2084849 w 8023328"/>
              <a:gd name="connsiteY3917" fmla="*/ 312900 h 2380521"/>
              <a:gd name="connsiteX3918" fmla="*/ 2070994 w 8023328"/>
              <a:gd name="connsiteY3918" fmla="*/ 298111 h 2380521"/>
              <a:gd name="connsiteX3919" fmla="*/ 2084849 w 8023328"/>
              <a:gd name="connsiteY3919" fmla="*/ 283322 h 2380521"/>
              <a:gd name="connsiteX3920" fmla="*/ 2011835 w 8023328"/>
              <a:gd name="connsiteY3920" fmla="*/ 283322 h 2380521"/>
              <a:gd name="connsiteX3921" fmla="*/ 2026421 w 8023328"/>
              <a:gd name="connsiteY3921" fmla="*/ 298111 h 2380521"/>
              <a:gd name="connsiteX3922" fmla="*/ 2011835 w 8023328"/>
              <a:gd name="connsiteY3922" fmla="*/ 312900 h 2380521"/>
              <a:gd name="connsiteX3923" fmla="*/ 2000168 w 8023328"/>
              <a:gd name="connsiteY3923" fmla="*/ 298111 h 2380521"/>
              <a:gd name="connsiteX3924" fmla="*/ 2011835 w 8023328"/>
              <a:gd name="connsiteY3924" fmla="*/ 283322 h 2380521"/>
              <a:gd name="connsiteX3925" fmla="*/ 1938362 w 8023328"/>
              <a:gd name="connsiteY3925" fmla="*/ 283322 h 2380521"/>
              <a:gd name="connsiteX3926" fmla="*/ 1952222 w 8023328"/>
              <a:gd name="connsiteY3926" fmla="*/ 298111 h 2380521"/>
              <a:gd name="connsiteX3927" fmla="*/ 1938362 w 8023328"/>
              <a:gd name="connsiteY3927" fmla="*/ 312900 h 2380521"/>
              <a:gd name="connsiteX3928" fmla="*/ 1925968 w 8023328"/>
              <a:gd name="connsiteY3928" fmla="*/ 298111 h 2380521"/>
              <a:gd name="connsiteX3929" fmla="*/ 1938362 w 8023328"/>
              <a:gd name="connsiteY3929" fmla="*/ 283322 h 2380521"/>
              <a:gd name="connsiteX3930" fmla="*/ 1867527 w 8023328"/>
              <a:gd name="connsiteY3930" fmla="*/ 283322 h 2380521"/>
              <a:gd name="connsiteX3931" fmla="*/ 1881384 w 8023328"/>
              <a:gd name="connsiteY3931" fmla="*/ 298111 h 2380521"/>
              <a:gd name="connsiteX3932" fmla="*/ 1867527 w 8023328"/>
              <a:gd name="connsiteY3932" fmla="*/ 312900 h 2380521"/>
              <a:gd name="connsiteX3933" fmla="*/ 1855129 w 8023328"/>
              <a:gd name="connsiteY3933" fmla="*/ 298111 h 2380521"/>
              <a:gd name="connsiteX3934" fmla="*/ 1867527 w 8023328"/>
              <a:gd name="connsiteY3934" fmla="*/ 283322 h 2380521"/>
              <a:gd name="connsiteX3935" fmla="*/ 1799085 w 8023328"/>
              <a:gd name="connsiteY3935" fmla="*/ 283322 h 2380521"/>
              <a:gd name="connsiteX3936" fmla="*/ 1813876 w 8023328"/>
              <a:gd name="connsiteY3936" fmla="*/ 298111 h 2380521"/>
              <a:gd name="connsiteX3937" fmla="*/ 1799085 w 8023328"/>
              <a:gd name="connsiteY3937" fmla="*/ 312900 h 2380521"/>
              <a:gd name="connsiteX3938" fmla="*/ 1784300 w 8023328"/>
              <a:gd name="connsiteY3938" fmla="*/ 298111 h 2380521"/>
              <a:gd name="connsiteX3939" fmla="*/ 1799085 w 8023328"/>
              <a:gd name="connsiteY3939" fmla="*/ 283322 h 2380521"/>
              <a:gd name="connsiteX3940" fmla="*/ 1728262 w 8023328"/>
              <a:gd name="connsiteY3940" fmla="*/ 283322 h 2380521"/>
              <a:gd name="connsiteX3941" fmla="*/ 1743052 w 8023328"/>
              <a:gd name="connsiteY3941" fmla="*/ 298111 h 2380521"/>
              <a:gd name="connsiteX3942" fmla="*/ 1728262 w 8023328"/>
              <a:gd name="connsiteY3942" fmla="*/ 312900 h 2380521"/>
              <a:gd name="connsiteX3943" fmla="*/ 1713472 w 8023328"/>
              <a:gd name="connsiteY3943" fmla="*/ 298111 h 2380521"/>
              <a:gd name="connsiteX3944" fmla="*/ 1728262 w 8023328"/>
              <a:gd name="connsiteY3944" fmla="*/ 283322 h 2380521"/>
              <a:gd name="connsiteX3945" fmla="*/ 1656498 w 8023328"/>
              <a:gd name="connsiteY3945" fmla="*/ 283322 h 2380521"/>
              <a:gd name="connsiteX3946" fmla="*/ 1668897 w 8023328"/>
              <a:gd name="connsiteY3946" fmla="*/ 298111 h 2380521"/>
              <a:gd name="connsiteX3947" fmla="*/ 1656498 w 8023328"/>
              <a:gd name="connsiteY3947" fmla="*/ 312900 h 2380521"/>
              <a:gd name="connsiteX3948" fmla="*/ 1642650 w 8023328"/>
              <a:gd name="connsiteY3948" fmla="*/ 298111 h 2380521"/>
              <a:gd name="connsiteX3949" fmla="*/ 1656498 w 8023328"/>
              <a:gd name="connsiteY3949" fmla="*/ 283322 h 2380521"/>
              <a:gd name="connsiteX3950" fmla="*/ 1582299 w 8023328"/>
              <a:gd name="connsiteY3950" fmla="*/ 283322 h 2380521"/>
              <a:gd name="connsiteX3951" fmla="*/ 1594704 w 8023328"/>
              <a:gd name="connsiteY3951" fmla="*/ 298111 h 2380521"/>
              <a:gd name="connsiteX3952" fmla="*/ 1582299 w 8023328"/>
              <a:gd name="connsiteY3952" fmla="*/ 312900 h 2380521"/>
              <a:gd name="connsiteX3953" fmla="*/ 1568441 w 8023328"/>
              <a:gd name="connsiteY3953" fmla="*/ 298111 h 2380521"/>
              <a:gd name="connsiteX3954" fmla="*/ 1582299 w 8023328"/>
              <a:gd name="connsiteY3954" fmla="*/ 283322 h 2380521"/>
              <a:gd name="connsiteX3955" fmla="*/ 1512198 w 8023328"/>
              <a:gd name="connsiteY3955" fmla="*/ 283322 h 2380521"/>
              <a:gd name="connsiteX3956" fmla="*/ 1523865 w 8023328"/>
              <a:gd name="connsiteY3956" fmla="*/ 298111 h 2380521"/>
              <a:gd name="connsiteX3957" fmla="*/ 1512198 w 8023328"/>
              <a:gd name="connsiteY3957" fmla="*/ 312900 h 2380521"/>
              <a:gd name="connsiteX3958" fmla="*/ 1497612 w 8023328"/>
              <a:gd name="connsiteY3958" fmla="*/ 298111 h 2380521"/>
              <a:gd name="connsiteX3959" fmla="*/ 1512198 w 8023328"/>
              <a:gd name="connsiteY3959" fmla="*/ 283322 h 2380521"/>
              <a:gd name="connsiteX3960" fmla="*/ 1439173 w 8023328"/>
              <a:gd name="connsiteY3960" fmla="*/ 283322 h 2380521"/>
              <a:gd name="connsiteX3961" fmla="*/ 1453026 w 8023328"/>
              <a:gd name="connsiteY3961" fmla="*/ 298111 h 2380521"/>
              <a:gd name="connsiteX3962" fmla="*/ 1439173 w 8023328"/>
              <a:gd name="connsiteY3962" fmla="*/ 312900 h 2380521"/>
              <a:gd name="connsiteX3963" fmla="*/ 1426777 w 8023328"/>
              <a:gd name="connsiteY3963" fmla="*/ 298111 h 2380521"/>
              <a:gd name="connsiteX3964" fmla="*/ 1439173 w 8023328"/>
              <a:gd name="connsiteY3964" fmla="*/ 283322 h 2380521"/>
              <a:gd name="connsiteX3965" fmla="*/ 1368347 w 8023328"/>
              <a:gd name="connsiteY3965" fmla="*/ 283322 h 2380521"/>
              <a:gd name="connsiteX3966" fmla="*/ 1382200 w 8023328"/>
              <a:gd name="connsiteY3966" fmla="*/ 298111 h 2380521"/>
              <a:gd name="connsiteX3967" fmla="*/ 1368347 w 8023328"/>
              <a:gd name="connsiteY3967" fmla="*/ 312900 h 2380521"/>
              <a:gd name="connsiteX3968" fmla="*/ 1355949 w 8023328"/>
              <a:gd name="connsiteY3968" fmla="*/ 298111 h 2380521"/>
              <a:gd name="connsiteX3969" fmla="*/ 1368347 w 8023328"/>
              <a:gd name="connsiteY3969" fmla="*/ 283322 h 2380521"/>
              <a:gd name="connsiteX3970" fmla="*/ 1297518 w 8023328"/>
              <a:gd name="connsiteY3970" fmla="*/ 283322 h 2380521"/>
              <a:gd name="connsiteX3971" fmla="*/ 1311374 w 8023328"/>
              <a:gd name="connsiteY3971" fmla="*/ 298111 h 2380521"/>
              <a:gd name="connsiteX3972" fmla="*/ 1297518 w 8023328"/>
              <a:gd name="connsiteY3972" fmla="*/ 312900 h 2380521"/>
              <a:gd name="connsiteX3973" fmla="*/ 1285121 w 8023328"/>
              <a:gd name="connsiteY3973" fmla="*/ 298111 h 2380521"/>
              <a:gd name="connsiteX3974" fmla="*/ 1297518 w 8023328"/>
              <a:gd name="connsiteY3974" fmla="*/ 283322 h 2380521"/>
              <a:gd name="connsiteX3975" fmla="*/ 1154890 w 8023328"/>
              <a:gd name="connsiteY3975" fmla="*/ 283322 h 2380521"/>
              <a:gd name="connsiteX3976" fmla="*/ 1169683 w 8023328"/>
              <a:gd name="connsiteY3976" fmla="*/ 295719 h 2380521"/>
              <a:gd name="connsiteX3977" fmla="*/ 1154890 w 8023328"/>
              <a:gd name="connsiteY3977" fmla="*/ 309576 h 2380521"/>
              <a:gd name="connsiteX3978" fmla="*/ 1140101 w 8023328"/>
              <a:gd name="connsiteY3978" fmla="*/ 295719 h 2380521"/>
              <a:gd name="connsiteX3979" fmla="*/ 1154890 w 8023328"/>
              <a:gd name="connsiteY3979" fmla="*/ 283322 h 2380521"/>
              <a:gd name="connsiteX3980" fmla="*/ 1084059 w 8023328"/>
              <a:gd name="connsiteY3980" fmla="*/ 283322 h 2380521"/>
              <a:gd name="connsiteX3981" fmla="*/ 1098847 w 8023328"/>
              <a:gd name="connsiteY3981" fmla="*/ 295719 h 2380521"/>
              <a:gd name="connsiteX3982" fmla="*/ 1084059 w 8023328"/>
              <a:gd name="connsiteY3982" fmla="*/ 309576 h 2380521"/>
              <a:gd name="connsiteX3983" fmla="*/ 1069272 w 8023328"/>
              <a:gd name="connsiteY3983" fmla="*/ 295719 h 2380521"/>
              <a:gd name="connsiteX3984" fmla="*/ 1084059 w 8023328"/>
              <a:gd name="connsiteY3984" fmla="*/ 283322 h 2380521"/>
              <a:gd name="connsiteX3985" fmla="*/ 1013024 w 8023328"/>
              <a:gd name="connsiteY3985" fmla="*/ 283322 h 2380521"/>
              <a:gd name="connsiteX3986" fmla="*/ 1024691 w 8023328"/>
              <a:gd name="connsiteY3986" fmla="*/ 295719 h 2380521"/>
              <a:gd name="connsiteX3987" fmla="*/ 1013024 w 8023328"/>
              <a:gd name="connsiteY3987" fmla="*/ 309576 h 2380521"/>
              <a:gd name="connsiteX3988" fmla="*/ 998442 w 8023328"/>
              <a:gd name="connsiteY3988" fmla="*/ 295719 h 2380521"/>
              <a:gd name="connsiteX3989" fmla="*/ 1013024 w 8023328"/>
              <a:gd name="connsiteY3989" fmla="*/ 283322 h 2380521"/>
              <a:gd name="connsiteX3990" fmla="*/ 941467 w 8023328"/>
              <a:gd name="connsiteY3990" fmla="*/ 283322 h 2380521"/>
              <a:gd name="connsiteX3991" fmla="*/ 953869 w 8023328"/>
              <a:gd name="connsiteY3991" fmla="*/ 295719 h 2380521"/>
              <a:gd name="connsiteX3992" fmla="*/ 941467 w 8023328"/>
              <a:gd name="connsiteY3992" fmla="*/ 309576 h 2380521"/>
              <a:gd name="connsiteX3993" fmla="*/ 927612 w 8023328"/>
              <a:gd name="connsiteY3993" fmla="*/ 295719 h 2380521"/>
              <a:gd name="connsiteX3994" fmla="*/ 941467 w 8023328"/>
              <a:gd name="connsiteY3994" fmla="*/ 283322 h 2380521"/>
              <a:gd name="connsiteX3995" fmla="*/ 3299102 w 8023328"/>
              <a:gd name="connsiteY3995" fmla="*/ 212492 h 2380521"/>
              <a:gd name="connsiteX3996" fmla="*/ 3311499 w 8023328"/>
              <a:gd name="connsiteY3996" fmla="*/ 226348 h 2380521"/>
              <a:gd name="connsiteX3997" fmla="*/ 3299102 w 8023328"/>
              <a:gd name="connsiteY3997" fmla="*/ 238746 h 2380521"/>
              <a:gd name="connsiteX3998" fmla="*/ 3285245 w 8023328"/>
              <a:gd name="connsiteY3998" fmla="*/ 226348 h 2380521"/>
              <a:gd name="connsiteX3999" fmla="*/ 3299102 w 8023328"/>
              <a:gd name="connsiteY3999" fmla="*/ 212492 h 2380521"/>
              <a:gd name="connsiteX4000" fmla="*/ 3226811 w 8023328"/>
              <a:gd name="connsiteY4000" fmla="*/ 212492 h 2380521"/>
              <a:gd name="connsiteX4001" fmla="*/ 3240667 w 8023328"/>
              <a:gd name="connsiteY4001" fmla="*/ 226348 h 2380521"/>
              <a:gd name="connsiteX4002" fmla="*/ 3226811 w 8023328"/>
              <a:gd name="connsiteY4002" fmla="*/ 238746 h 2380521"/>
              <a:gd name="connsiteX4003" fmla="*/ 3214412 w 8023328"/>
              <a:gd name="connsiteY4003" fmla="*/ 226348 h 2380521"/>
              <a:gd name="connsiteX4004" fmla="*/ 3226811 w 8023328"/>
              <a:gd name="connsiteY4004" fmla="*/ 212492 h 2380521"/>
              <a:gd name="connsiteX4005" fmla="*/ 3152608 w 8023328"/>
              <a:gd name="connsiteY4005" fmla="*/ 212492 h 2380521"/>
              <a:gd name="connsiteX4006" fmla="*/ 3166462 w 8023328"/>
              <a:gd name="connsiteY4006" fmla="*/ 226348 h 2380521"/>
              <a:gd name="connsiteX4007" fmla="*/ 3152608 w 8023328"/>
              <a:gd name="connsiteY4007" fmla="*/ 238746 h 2380521"/>
              <a:gd name="connsiteX4008" fmla="*/ 3140211 w 8023328"/>
              <a:gd name="connsiteY4008" fmla="*/ 226348 h 2380521"/>
              <a:gd name="connsiteX4009" fmla="*/ 3152608 w 8023328"/>
              <a:gd name="connsiteY4009" fmla="*/ 212492 h 2380521"/>
              <a:gd name="connsiteX4010" fmla="*/ 3081775 w 8023328"/>
              <a:gd name="connsiteY4010" fmla="*/ 212492 h 2380521"/>
              <a:gd name="connsiteX4011" fmla="*/ 3095628 w 8023328"/>
              <a:gd name="connsiteY4011" fmla="*/ 226348 h 2380521"/>
              <a:gd name="connsiteX4012" fmla="*/ 3081775 w 8023328"/>
              <a:gd name="connsiteY4012" fmla="*/ 238746 h 2380521"/>
              <a:gd name="connsiteX4013" fmla="*/ 3069375 w 8023328"/>
              <a:gd name="connsiteY4013" fmla="*/ 226348 h 2380521"/>
              <a:gd name="connsiteX4014" fmla="*/ 3081775 w 8023328"/>
              <a:gd name="connsiteY4014" fmla="*/ 212492 h 2380521"/>
              <a:gd name="connsiteX4015" fmla="*/ 3013720 w 8023328"/>
              <a:gd name="connsiteY4015" fmla="*/ 212492 h 2380521"/>
              <a:gd name="connsiteX4016" fmla="*/ 3028140 w 8023328"/>
              <a:gd name="connsiteY4016" fmla="*/ 226348 h 2380521"/>
              <a:gd name="connsiteX4017" fmla="*/ 3013720 w 8023328"/>
              <a:gd name="connsiteY4017" fmla="*/ 238746 h 2380521"/>
              <a:gd name="connsiteX4018" fmla="*/ 2998542 w 8023328"/>
              <a:gd name="connsiteY4018" fmla="*/ 226348 h 2380521"/>
              <a:gd name="connsiteX4019" fmla="*/ 3013720 w 8023328"/>
              <a:gd name="connsiteY4019" fmla="*/ 212492 h 2380521"/>
              <a:gd name="connsiteX4020" fmla="*/ 2942497 w 8023328"/>
              <a:gd name="connsiteY4020" fmla="*/ 212492 h 2380521"/>
              <a:gd name="connsiteX4021" fmla="*/ 2957293 w 8023328"/>
              <a:gd name="connsiteY4021" fmla="*/ 226348 h 2380521"/>
              <a:gd name="connsiteX4022" fmla="*/ 2942497 w 8023328"/>
              <a:gd name="connsiteY4022" fmla="*/ 238746 h 2380521"/>
              <a:gd name="connsiteX4023" fmla="*/ 2927716 w 8023328"/>
              <a:gd name="connsiteY4023" fmla="*/ 226348 h 2380521"/>
              <a:gd name="connsiteX4024" fmla="*/ 2942497 w 8023328"/>
              <a:gd name="connsiteY4024" fmla="*/ 212492 h 2380521"/>
              <a:gd name="connsiteX4025" fmla="*/ 2867363 w 8023328"/>
              <a:gd name="connsiteY4025" fmla="*/ 212492 h 2380521"/>
              <a:gd name="connsiteX4026" fmla="*/ 2879765 w 8023328"/>
              <a:gd name="connsiteY4026" fmla="*/ 226348 h 2380521"/>
              <a:gd name="connsiteX4027" fmla="*/ 2867363 w 8023328"/>
              <a:gd name="connsiteY4027" fmla="*/ 238746 h 2380521"/>
              <a:gd name="connsiteX4028" fmla="*/ 2853510 w 8023328"/>
              <a:gd name="connsiteY4028" fmla="*/ 226348 h 2380521"/>
              <a:gd name="connsiteX4029" fmla="*/ 2867363 w 8023328"/>
              <a:gd name="connsiteY4029" fmla="*/ 212492 h 2380521"/>
              <a:gd name="connsiteX4030" fmla="*/ 2796538 w 8023328"/>
              <a:gd name="connsiteY4030" fmla="*/ 212492 h 2380521"/>
              <a:gd name="connsiteX4031" fmla="*/ 2808934 w 8023328"/>
              <a:gd name="connsiteY4031" fmla="*/ 226348 h 2380521"/>
              <a:gd name="connsiteX4032" fmla="*/ 2796538 w 8023328"/>
              <a:gd name="connsiteY4032" fmla="*/ 238746 h 2380521"/>
              <a:gd name="connsiteX4033" fmla="*/ 2782680 w 8023328"/>
              <a:gd name="connsiteY4033" fmla="*/ 226348 h 2380521"/>
              <a:gd name="connsiteX4034" fmla="*/ 2796538 w 8023328"/>
              <a:gd name="connsiteY4034" fmla="*/ 212492 h 2380521"/>
              <a:gd name="connsiteX4035" fmla="*/ 2725698 w 8023328"/>
              <a:gd name="connsiteY4035" fmla="*/ 212492 h 2380521"/>
              <a:gd name="connsiteX4036" fmla="*/ 2738102 w 8023328"/>
              <a:gd name="connsiteY4036" fmla="*/ 226348 h 2380521"/>
              <a:gd name="connsiteX4037" fmla="*/ 2725698 w 8023328"/>
              <a:gd name="connsiteY4037" fmla="*/ 238746 h 2380521"/>
              <a:gd name="connsiteX4038" fmla="*/ 2711852 w 8023328"/>
              <a:gd name="connsiteY4038" fmla="*/ 226348 h 2380521"/>
              <a:gd name="connsiteX4039" fmla="*/ 2725698 w 8023328"/>
              <a:gd name="connsiteY4039" fmla="*/ 212492 h 2380521"/>
              <a:gd name="connsiteX4040" fmla="*/ 2653420 w 8023328"/>
              <a:gd name="connsiteY4040" fmla="*/ 212492 h 2380521"/>
              <a:gd name="connsiteX4041" fmla="*/ 2667273 w 8023328"/>
              <a:gd name="connsiteY4041" fmla="*/ 226348 h 2380521"/>
              <a:gd name="connsiteX4042" fmla="*/ 2653420 w 8023328"/>
              <a:gd name="connsiteY4042" fmla="*/ 238746 h 2380521"/>
              <a:gd name="connsiteX4043" fmla="*/ 2641021 w 8023328"/>
              <a:gd name="connsiteY4043" fmla="*/ 226348 h 2380521"/>
              <a:gd name="connsiteX4044" fmla="*/ 2653420 w 8023328"/>
              <a:gd name="connsiteY4044" fmla="*/ 212492 h 2380521"/>
              <a:gd name="connsiteX4045" fmla="*/ 2582586 w 8023328"/>
              <a:gd name="connsiteY4045" fmla="*/ 212492 h 2380521"/>
              <a:gd name="connsiteX4046" fmla="*/ 2596439 w 8023328"/>
              <a:gd name="connsiteY4046" fmla="*/ 226348 h 2380521"/>
              <a:gd name="connsiteX4047" fmla="*/ 2582586 w 8023328"/>
              <a:gd name="connsiteY4047" fmla="*/ 238746 h 2380521"/>
              <a:gd name="connsiteX4048" fmla="*/ 2570189 w 8023328"/>
              <a:gd name="connsiteY4048" fmla="*/ 226348 h 2380521"/>
              <a:gd name="connsiteX4049" fmla="*/ 2582586 w 8023328"/>
              <a:gd name="connsiteY4049" fmla="*/ 212492 h 2380521"/>
              <a:gd name="connsiteX4050" fmla="*/ 2511029 w 8023328"/>
              <a:gd name="connsiteY4050" fmla="*/ 212492 h 2380521"/>
              <a:gd name="connsiteX4051" fmla="*/ 2525616 w 8023328"/>
              <a:gd name="connsiteY4051" fmla="*/ 226348 h 2380521"/>
              <a:gd name="connsiteX4052" fmla="*/ 2511029 w 8023328"/>
              <a:gd name="connsiteY4052" fmla="*/ 238746 h 2380521"/>
              <a:gd name="connsiteX4053" fmla="*/ 2499364 w 8023328"/>
              <a:gd name="connsiteY4053" fmla="*/ 226348 h 2380521"/>
              <a:gd name="connsiteX4054" fmla="*/ 2511029 w 8023328"/>
              <a:gd name="connsiteY4054" fmla="*/ 212492 h 2380521"/>
              <a:gd name="connsiteX4055" fmla="*/ 2439946 w 8023328"/>
              <a:gd name="connsiteY4055" fmla="*/ 212492 h 2380521"/>
              <a:gd name="connsiteX4056" fmla="*/ 2454732 w 8023328"/>
              <a:gd name="connsiteY4056" fmla="*/ 226348 h 2380521"/>
              <a:gd name="connsiteX4057" fmla="*/ 2439946 w 8023328"/>
              <a:gd name="connsiteY4057" fmla="*/ 238746 h 2380521"/>
              <a:gd name="connsiteX4058" fmla="*/ 2425156 w 8023328"/>
              <a:gd name="connsiteY4058" fmla="*/ 226348 h 2380521"/>
              <a:gd name="connsiteX4059" fmla="*/ 2439946 w 8023328"/>
              <a:gd name="connsiteY4059" fmla="*/ 212492 h 2380521"/>
              <a:gd name="connsiteX4060" fmla="*/ 2369110 w 8023328"/>
              <a:gd name="connsiteY4060" fmla="*/ 212492 h 2380521"/>
              <a:gd name="connsiteX4061" fmla="*/ 2383900 w 8023328"/>
              <a:gd name="connsiteY4061" fmla="*/ 226348 h 2380521"/>
              <a:gd name="connsiteX4062" fmla="*/ 2369110 w 8023328"/>
              <a:gd name="connsiteY4062" fmla="*/ 238746 h 2380521"/>
              <a:gd name="connsiteX4063" fmla="*/ 2354323 w 8023328"/>
              <a:gd name="connsiteY4063" fmla="*/ 226348 h 2380521"/>
              <a:gd name="connsiteX4064" fmla="*/ 2369110 w 8023328"/>
              <a:gd name="connsiteY4064" fmla="*/ 212492 h 2380521"/>
              <a:gd name="connsiteX4065" fmla="*/ 2298283 w 8023328"/>
              <a:gd name="connsiteY4065" fmla="*/ 212492 h 2380521"/>
              <a:gd name="connsiteX4066" fmla="*/ 2313070 w 8023328"/>
              <a:gd name="connsiteY4066" fmla="*/ 227280 h 2380521"/>
              <a:gd name="connsiteX4067" fmla="*/ 2298283 w 8023328"/>
              <a:gd name="connsiteY4067" fmla="*/ 242069 h 2380521"/>
              <a:gd name="connsiteX4068" fmla="*/ 2283493 w 8023328"/>
              <a:gd name="connsiteY4068" fmla="*/ 227280 h 2380521"/>
              <a:gd name="connsiteX4069" fmla="*/ 2298283 w 8023328"/>
              <a:gd name="connsiteY4069" fmla="*/ 212492 h 2380521"/>
              <a:gd name="connsiteX4070" fmla="*/ 2226517 w 8023328"/>
              <a:gd name="connsiteY4070" fmla="*/ 212492 h 2380521"/>
              <a:gd name="connsiteX4071" fmla="*/ 2238916 w 8023328"/>
              <a:gd name="connsiteY4071" fmla="*/ 227280 h 2380521"/>
              <a:gd name="connsiteX4072" fmla="*/ 2226517 w 8023328"/>
              <a:gd name="connsiteY4072" fmla="*/ 242069 h 2380521"/>
              <a:gd name="connsiteX4073" fmla="*/ 2212659 w 8023328"/>
              <a:gd name="connsiteY4073" fmla="*/ 227280 h 2380521"/>
              <a:gd name="connsiteX4074" fmla="*/ 2226517 w 8023328"/>
              <a:gd name="connsiteY4074" fmla="*/ 212492 h 2380521"/>
              <a:gd name="connsiteX4075" fmla="*/ 2155683 w 8023328"/>
              <a:gd name="connsiteY4075" fmla="*/ 212492 h 2380521"/>
              <a:gd name="connsiteX4076" fmla="*/ 2168081 w 8023328"/>
              <a:gd name="connsiteY4076" fmla="*/ 227280 h 2380521"/>
              <a:gd name="connsiteX4077" fmla="*/ 2155683 w 8023328"/>
              <a:gd name="connsiteY4077" fmla="*/ 242069 h 2380521"/>
              <a:gd name="connsiteX4078" fmla="*/ 2141827 w 8023328"/>
              <a:gd name="connsiteY4078" fmla="*/ 227280 h 2380521"/>
              <a:gd name="connsiteX4079" fmla="*/ 2155683 w 8023328"/>
              <a:gd name="connsiteY4079" fmla="*/ 212492 h 2380521"/>
              <a:gd name="connsiteX4080" fmla="*/ 2084851 w 8023328"/>
              <a:gd name="connsiteY4080" fmla="*/ 212492 h 2380521"/>
              <a:gd name="connsiteX4081" fmla="*/ 2097249 w 8023328"/>
              <a:gd name="connsiteY4081" fmla="*/ 227280 h 2380521"/>
              <a:gd name="connsiteX4082" fmla="*/ 2084851 w 8023328"/>
              <a:gd name="connsiteY4082" fmla="*/ 242069 h 2380521"/>
              <a:gd name="connsiteX4083" fmla="*/ 2070995 w 8023328"/>
              <a:gd name="connsiteY4083" fmla="*/ 227280 h 2380521"/>
              <a:gd name="connsiteX4084" fmla="*/ 2084851 w 8023328"/>
              <a:gd name="connsiteY4084" fmla="*/ 212492 h 2380521"/>
              <a:gd name="connsiteX4085" fmla="*/ 2011835 w 8023328"/>
              <a:gd name="connsiteY4085" fmla="*/ 212492 h 2380521"/>
              <a:gd name="connsiteX4086" fmla="*/ 2026421 w 8023328"/>
              <a:gd name="connsiteY4086" fmla="*/ 227280 h 2380521"/>
              <a:gd name="connsiteX4087" fmla="*/ 2011835 w 8023328"/>
              <a:gd name="connsiteY4087" fmla="*/ 242069 h 2380521"/>
              <a:gd name="connsiteX4088" fmla="*/ 2000168 w 8023328"/>
              <a:gd name="connsiteY4088" fmla="*/ 227280 h 2380521"/>
              <a:gd name="connsiteX4089" fmla="*/ 2011835 w 8023328"/>
              <a:gd name="connsiteY4089" fmla="*/ 212492 h 2380521"/>
              <a:gd name="connsiteX4090" fmla="*/ 1938362 w 8023328"/>
              <a:gd name="connsiteY4090" fmla="*/ 212492 h 2380521"/>
              <a:gd name="connsiteX4091" fmla="*/ 1952222 w 8023328"/>
              <a:gd name="connsiteY4091" fmla="*/ 227280 h 2380521"/>
              <a:gd name="connsiteX4092" fmla="*/ 1938362 w 8023328"/>
              <a:gd name="connsiteY4092" fmla="*/ 242069 h 2380521"/>
              <a:gd name="connsiteX4093" fmla="*/ 1925971 w 8023328"/>
              <a:gd name="connsiteY4093" fmla="*/ 227280 h 2380521"/>
              <a:gd name="connsiteX4094" fmla="*/ 1938362 w 8023328"/>
              <a:gd name="connsiteY4094" fmla="*/ 212492 h 2380521"/>
              <a:gd name="connsiteX4095" fmla="*/ 1867530 w 8023328"/>
              <a:gd name="connsiteY4095" fmla="*/ 212492 h 2380521"/>
              <a:gd name="connsiteX4096" fmla="*/ 1881387 w 8023328"/>
              <a:gd name="connsiteY4096" fmla="*/ 227280 h 2380521"/>
              <a:gd name="connsiteX4097" fmla="*/ 1867530 w 8023328"/>
              <a:gd name="connsiteY4097" fmla="*/ 242069 h 2380521"/>
              <a:gd name="connsiteX4098" fmla="*/ 1855129 w 8023328"/>
              <a:gd name="connsiteY4098" fmla="*/ 227280 h 2380521"/>
              <a:gd name="connsiteX4099" fmla="*/ 1867530 w 8023328"/>
              <a:gd name="connsiteY4099" fmla="*/ 212492 h 2380521"/>
              <a:gd name="connsiteX4100" fmla="*/ 1799087 w 8023328"/>
              <a:gd name="connsiteY4100" fmla="*/ 212492 h 2380521"/>
              <a:gd name="connsiteX4101" fmla="*/ 1813879 w 8023328"/>
              <a:gd name="connsiteY4101" fmla="*/ 227280 h 2380521"/>
              <a:gd name="connsiteX4102" fmla="*/ 1799087 w 8023328"/>
              <a:gd name="connsiteY4102" fmla="*/ 242069 h 2380521"/>
              <a:gd name="connsiteX4103" fmla="*/ 1784303 w 8023328"/>
              <a:gd name="connsiteY4103" fmla="*/ 227280 h 2380521"/>
              <a:gd name="connsiteX4104" fmla="*/ 1799087 w 8023328"/>
              <a:gd name="connsiteY4104" fmla="*/ 212492 h 2380521"/>
              <a:gd name="connsiteX4105" fmla="*/ 1728262 w 8023328"/>
              <a:gd name="connsiteY4105" fmla="*/ 212492 h 2380521"/>
              <a:gd name="connsiteX4106" fmla="*/ 1743052 w 8023328"/>
              <a:gd name="connsiteY4106" fmla="*/ 227280 h 2380521"/>
              <a:gd name="connsiteX4107" fmla="*/ 1728262 w 8023328"/>
              <a:gd name="connsiteY4107" fmla="*/ 242069 h 2380521"/>
              <a:gd name="connsiteX4108" fmla="*/ 1713472 w 8023328"/>
              <a:gd name="connsiteY4108" fmla="*/ 227280 h 2380521"/>
              <a:gd name="connsiteX4109" fmla="*/ 1728262 w 8023328"/>
              <a:gd name="connsiteY4109" fmla="*/ 212492 h 2380521"/>
              <a:gd name="connsiteX4110" fmla="*/ 1656498 w 8023328"/>
              <a:gd name="connsiteY4110" fmla="*/ 212492 h 2380521"/>
              <a:gd name="connsiteX4111" fmla="*/ 1668900 w 8023328"/>
              <a:gd name="connsiteY4111" fmla="*/ 227280 h 2380521"/>
              <a:gd name="connsiteX4112" fmla="*/ 1656498 w 8023328"/>
              <a:gd name="connsiteY4112" fmla="*/ 242069 h 2380521"/>
              <a:gd name="connsiteX4113" fmla="*/ 1642655 w 8023328"/>
              <a:gd name="connsiteY4113" fmla="*/ 227280 h 2380521"/>
              <a:gd name="connsiteX4114" fmla="*/ 1656498 w 8023328"/>
              <a:gd name="connsiteY4114" fmla="*/ 212492 h 2380521"/>
              <a:gd name="connsiteX4115" fmla="*/ 1582299 w 8023328"/>
              <a:gd name="connsiteY4115" fmla="*/ 212492 h 2380521"/>
              <a:gd name="connsiteX4116" fmla="*/ 1594704 w 8023328"/>
              <a:gd name="connsiteY4116" fmla="*/ 227280 h 2380521"/>
              <a:gd name="connsiteX4117" fmla="*/ 1582299 w 8023328"/>
              <a:gd name="connsiteY4117" fmla="*/ 242069 h 2380521"/>
              <a:gd name="connsiteX4118" fmla="*/ 1568441 w 8023328"/>
              <a:gd name="connsiteY4118" fmla="*/ 227280 h 2380521"/>
              <a:gd name="connsiteX4119" fmla="*/ 1582299 w 8023328"/>
              <a:gd name="connsiteY4119" fmla="*/ 212492 h 2380521"/>
              <a:gd name="connsiteX4120" fmla="*/ 1512198 w 8023328"/>
              <a:gd name="connsiteY4120" fmla="*/ 212492 h 2380521"/>
              <a:gd name="connsiteX4121" fmla="*/ 1523867 w 8023328"/>
              <a:gd name="connsiteY4121" fmla="*/ 227280 h 2380521"/>
              <a:gd name="connsiteX4122" fmla="*/ 1512198 w 8023328"/>
              <a:gd name="connsiteY4122" fmla="*/ 242069 h 2380521"/>
              <a:gd name="connsiteX4123" fmla="*/ 1497612 w 8023328"/>
              <a:gd name="connsiteY4123" fmla="*/ 227280 h 2380521"/>
              <a:gd name="connsiteX4124" fmla="*/ 1512198 w 8023328"/>
              <a:gd name="connsiteY4124" fmla="*/ 212492 h 2380521"/>
              <a:gd name="connsiteX4125" fmla="*/ 1439173 w 8023328"/>
              <a:gd name="connsiteY4125" fmla="*/ 212492 h 2380521"/>
              <a:gd name="connsiteX4126" fmla="*/ 1453026 w 8023328"/>
              <a:gd name="connsiteY4126" fmla="*/ 227280 h 2380521"/>
              <a:gd name="connsiteX4127" fmla="*/ 1439173 w 8023328"/>
              <a:gd name="connsiteY4127" fmla="*/ 242069 h 2380521"/>
              <a:gd name="connsiteX4128" fmla="*/ 1426777 w 8023328"/>
              <a:gd name="connsiteY4128" fmla="*/ 227280 h 2380521"/>
              <a:gd name="connsiteX4129" fmla="*/ 1439173 w 8023328"/>
              <a:gd name="connsiteY4129" fmla="*/ 212492 h 2380521"/>
              <a:gd name="connsiteX4130" fmla="*/ 1368349 w 8023328"/>
              <a:gd name="connsiteY4130" fmla="*/ 212492 h 2380521"/>
              <a:gd name="connsiteX4131" fmla="*/ 1382203 w 8023328"/>
              <a:gd name="connsiteY4131" fmla="*/ 227280 h 2380521"/>
              <a:gd name="connsiteX4132" fmla="*/ 1368349 w 8023328"/>
              <a:gd name="connsiteY4132" fmla="*/ 242069 h 2380521"/>
              <a:gd name="connsiteX4133" fmla="*/ 1355950 w 8023328"/>
              <a:gd name="connsiteY4133" fmla="*/ 227280 h 2380521"/>
              <a:gd name="connsiteX4134" fmla="*/ 1368349 w 8023328"/>
              <a:gd name="connsiteY4134" fmla="*/ 212492 h 2380521"/>
              <a:gd name="connsiteX4135" fmla="*/ 1297520 w 8023328"/>
              <a:gd name="connsiteY4135" fmla="*/ 212492 h 2380521"/>
              <a:gd name="connsiteX4136" fmla="*/ 1311374 w 8023328"/>
              <a:gd name="connsiteY4136" fmla="*/ 227280 h 2380521"/>
              <a:gd name="connsiteX4137" fmla="*/ 1297520 w 8023328"/>
              <a:gd name="connsiteY4137" fmla="*/ 242069 h 2380521"/>
              <a:gd name="connsiteX4138" fmla="*/ 1285121 w 8023328"/>
              <a:gd name="connsiteY4138" fmla="*/ 227280 h 2380521"/>
              <a:gd name="connsiteX4139" fmla="*/ 1297520 w 8023328"/>
              <a:gd name="connsiteY4139" fmla="*/ 212492 h 2380521"/>
              <a:gd name="connsiteX4140" fmla="*/ 1225708 w 8023328"/>
              <a:gd name="connsiteY4140" fmla="*/ 212492 h 2380521"/>
              <a:gd name="connsiteX4141" fmla="*/ 1240496 w 8023328"/>
              <a:gd name="connsiteY4141" fmla="*/ 227280 h 2380521"/>
              <a:gd name="connsiteX4142" fmla="*/ 1225708 w 8023328"/>
              <a:gd name="connsiteY4142" fmla="*/ 242069 h 2380521"/>
              <a:gd name="connsiteX4143" fmla="*/ 1210934 w 8023328"/>
              <a:gd name="connsiteY4143" fmla="*/ 227280 h 2380521"/>
              <a:gd name="connsiteX4144" fmla="*/ 1225708 w 8023328"/>
              <a:gd name="connsiteY4144" fmla="*/ 212492 h 2380521"/>
              <a:gd name="connsiteX4145" fmla="*/ 1154891 w 8023328"/>
              <a:gd name="connsiteY4145" fmla="*/ 212492 h 2380521"/>
              <a:gd name="connsiteX4146" fmla="*/ 1169683 w 8023328"/>
              <a:gd name="connsiteY4146" fmla="*/ 227280 h 2380521"/>
              <a:gd name="connsiteX4147" fmla="*/ 1154891 w 8023328"/>
              <a:gd name="connsiteY4147" fmla="*/ 242069 h 2380521"/>
              <a:gd name="connsiteX4148" fmla="*/ 1140105 w 8023328"/>
              <a:gd name="connsiteY4148" fmla="*/ 227280 h 2380521"/>
              <a:gd name="connsiteX4149" fmla="*/ 1154891 w 8023328"/>
              <a:gd name="connsiteY4149" fmla="*/ 212492 h 2380521"/>
              <a:gd name="connsiteX4150" fmla="*/ 1084063 w 8023328"/>
              <a:gd name="connsiteY4150" fmla="*/ 212492 h 2380521"/>
              <a:gd name="connsiteX4151" fmla="*/ 1098847 w 8023328"/>
              <a:gd name="connsiteY4151" fmla="*/ 227280 h 2380521"/>
              <a:gd name="connsiteX4152" fmla="*/ 1084063 w 8023328"/>
              <a:gd name="connsiteY4152" fmla="*/ 242069 h 2380521"/>
              <a:gd name="connsiteX4153" fmla="*/ 1069276 w 8023328"/>
              <a:gd name="connsiteY4153" fmla="*/ 227280 h 2380521"/>
              <a:gd name="connsiteX4154" fmla="*/ 1084063 w 8023328"/>
              <a:gd name="connsiteY4154" fmla="*/ 212492 h 2380521"/>
              <a:gd name="connsiteX4155" fmla="*/ 3013723 w 8023328"/>
              <a:gd name="connsiteY4155" fmla="*/ 141661 h 2380521"/>
              <a:gd name="connsiteX4156" fmla="*/ 3028140 w 8023328"/>
              <a:gd name="connsiteY4156" fmla="*/ 155517 h 2380521"/>
              <a:gd name="connsiteX4157" fmla="*/ 3013723 w 8023328"/>
              <a:gd name="connsiteY4157" fmla="*/ 167915 h 2380521"/>
              <a:gd name="connsiteX4158" fmla="*/ 2998545 w 8023328"/>
              <a:gd name="connsiteY4158" fmla="*/ 155517 h 2380521"/>
              <a:gd name="connsiteX4159" fmla="*/ 3013723 w 8023328"/>
              <a:gd name="connsiteY4159" fmla="*/ 141661 h 2380521"/>
              <a:gd name="connsiteX4160" fmla="*/ 2942497 w 8023328"/>
              <a:gd name="connsiteY4160" fmla="*/ 141661 h 2380521"/>
              <a:gd name="connsiteX4161" fmla="*/ 2957293 w 8023328"/>
              <a:gd name="connsiteY4161" fmla="*/ 155517 h 2380521"/>
              <a:gd name="connsiteX4162" fmla="*/ 2942497 w 8023328"/>
              <a:gd name="connsiteY4162" fmla="*/ 167915 h 2380521"/>
              <a:gd name="connsiteX4163" fmla="*/ 2927716 w 8023328"/>
              <a:gd name="connsiteY4163" fmla="*/ 155517 h 2380521"/>
              <a:gd name="connsiteX4164" fmla="*/ 2942497 w 8023328"/>
              <a:gd name="connsiteY4164" fmla="*/ 141661 h 2380521"/>
              <a:gd name="connsiteX4165" fmla="*/ 2867363 w 8023328"/>
              <a:gd name="connsiteY4165" fmla="*/ 141661 h 2380521"/>
              <a:gd name="connsiteX4166" fmla="*/ 2879765 w 8023328"/>
              <a:gd name="connsiteY4166" fmla="*/ 155517 h 2380521"/>
              <a:gd name="connsiteX4167" fmla="*/ 2867363 w 8023328"/>
              <a:gd name="connsiteY4167" fmla="*/ 167915 h 2380521"/>
              <a:gd name="connsiteX4168" fmla="*/ 2853510 w 8023328"/>
              <a:gd name="connsiteY4168" fmla="*/ 155517 h 2380521"/>
              <a:gd name="connsiteX4169" fmla="*/ 2867363 w 8023328"/>
              <a:gd name="connsiteY4169" fmla="*/ 141661 h 2380521"/>
              <a:gd name="connsiteX4170" fmla="*/ 2796538 w 8023328"/>
              <a:gd name="connsiteY4170" fmla="*/ 141661 h 2380521"/>
              <a:gd name="connsiteX4171" fmla="*/ 2808940 w 8023328"/>
              <a:gd name="connsiteY4171" fmla="*/ 155517 h 2380521"/>
              <a:gd name="connsiteX4172" fmla="*/ 2796538 w 8023328"/>
              <a:gd name="connsiteY4172" fmla="*/ 167915 h 2380521"/>
              <a:gd name="connsiteX4173" fmla="*/ 2782683 w 8023328"/>
              <a:gd name="connsiteY4173" fmla="*/ 155517 h 2380521"/>
              <a:gd name="connsiteX4174" fmla="*/ 2796538 w 8023328"/>
              <a:gd name="connsiteY4174" fmla="*/ 141661 h 2380521"/>
              <a:gd name="connsiteX4175" fmla="*/ 2725703 w 8023328"/>
              <a:gd name="connsiteY4175" fmla="*/ 141661 h 2380521"/>
              <a:gd name="connsiteX4176" fmla="*/ 2738105 w 8023328"/>
              <a:gd name="connsiteY4176" fmla="*/ 155517 h 2380521"/>
              <a:gd name="connsiteX4177" fmla="*/ 2725703 w 8023328"/>
              <a:gd name="connsiteY4177" fmla="*/ 167915 h 2380521"/>
              <a:gd name="connsiteX4178" fmla="*/ 2711852 w 8023328"/>
              <a:gd name="connsiteY4178" fmla="*/ 155517 h 2380521"/>
              <a:gd name="connsiteX4179" fmla="*/ 2725703 w 8023328"/>
              <a:gd name="connsiteY4179" fmla="*/ 141661 h 2380521"/>
              <a:gd name="connsiteX4180" fmla="*/ 2653420 w 8023328"/>
              <a:gd name="connsiteY4180" fmla="*/ 141661 h 2380521"/>
              <a:gd name="connsiteX4181" fmla="*/ 2667273 w 8023328"/>
              <a:gd name="connsiteY4181" fmla="*/ 155517 h 2380521"/>
              <a:gd name="connsiteX4182" fmla="*/ 2653420 w 8023328"/>
              <a:gd name="connsiteY4182" fmla="*/ 167915 h 2380521"/>
              <a:gd name="connsiteX4183" fmla="*/ 2641021 w 8023328"/>
              <a:gd name="connsiteY4183" fmla="*/ 155517 h 2380521"/>
              <a:gd name="connsiteX4184" fmla="*/ 2653420 w 8023328"/>
              <a:gd name="connsiteY4184" fmla="*/ 141661 h 2380521"/>
              <a:gd name="connsiteX4185" fmla="*/ 2582586 w 8023328"/>
              <a:gd name="connsiteY4185" fmla="*/ 141661 h 2380521"/>
              <a:gd name="connsiteX4186" fmla="*/ 2596442 w 8023328"/>
              <a:gd name="connsiteY4186" fmla="*/ 155517 h 2380521"/>
              <a:gd name="connsiteX4187" fmla="*/ 2582586 w 8023328"/>
              <a:gd name="connsiteY4187" fmla="*/ 167915 h 2380521"/>
              <a:gd name="connsiteX4188" fmla="*/ 2570189 w 8023328"/>
              <a:gd name="connsiteY4188" fmla="*/ 155517 h 2380521"/>
              <a:gd name="connsiteX4189" fmla="*/ 2582586 w 8023328"/>
              <a:gd name="connsiteY4189" fmla="*/ 141661 h 2380521"/>
              <a:gd name="connsiteX4190" fmla="*/ 2511034 w 8023328"/>
              <a:gd name="connsiteY4190" fmla="*/ 141661 h 2380521"/>
              <a:gd name="connsiteX4191" fmla="*/ 2525616 w 8023328"/>
              <a:gd name="connsiteY4191" fmla="*/ 155517 h 2380521"/>
              <a:gd name="connsiteX4192" fmla="*/ 2511034 w 8023328"/>
              <a:gd name="connsiteY4192" fmla="*/ 167915 h 2380521"/>
              <a:gd name="connsiteX4193" fmla="*/ 2499364 w 8023328"/>
              <a:gd name="connsiteY4193" fmla="*/ 155517 h 2380521"/>
              <a:gd name="connsiteX4194" fmla="*/ 2511034 w 8023328"/>
              <a:gd name="connsiteY4194" fmla="*/ 141661 h 2380521"/>
              <a:gd name="connsiteX4195" fmla="*/ 2439946 w 8023328"/>
              <a:gd name="connsiteY4195" fmla="*/ 141661 h 2380521"/>
              <a:gd name="connsiteX4196" fmla="*/ 2454734 w 8023328"/>
              <a:gd name="connsiteY4196" fmla="*/ 155517 h 2380521"/>
              <a:gd name="connsiteX4197" fmla="*/ 2439946 w 8023328"/>
              <a:gd name="connsiteY4197" fmla="*/ 167915 h 2380521"/>
              <a:gd name="connsiteX4198" fmla="*/ 2425159 w 8023328"/>
              <a:gd name="connsiteY4198" fmla="*/ 155517 h 2380521"/>
              <a:gd name="connsiteX4199" fmla="*/ 2439946 w 8023328"/>
              <a:gd name="connsiteY4199" fmla="*/ 141661 h 2380521"/>
              <a:gd name="connsiteX4200" fmla="*/ 2369114 w 8023328"/>
              <a:gd name="connsiteY4200" fmla="*/ 141661 h 2380521"/>
              <a:gd name="connsiteX4201" fmla="*/ 2383900 w 8023328"/>
              <a:gd name="connsiteY4201" fmla="*/ 155517 h 2380521"/>
              <a:gd name="connsiteX4202" fmla="*/ 2369114 w 8023328"/>
              <a:gd name="connsiteY4202" fmla="*/ 167915 h 2380521"/>
              <a:gd name="connsiteX4203" fmla="*/ 2354323 w 8023328"/>
              <a:gd name="connsiteY4203" fmla="*/ 155517 h 2380521"/>
              <a:gd name="connsiteX4204" fmla="*/ 2369114 w 8023328"/>
              <a:gd name="connsiteY4204" fmla="*/ 141661 h 2380521"/>
              <a:gd name="connsiteX4205" fmla="*/ 2298283 w 8023328"/>
              <a:gd name="connsiteY4205" fmla="*/ 141661 h 2380521"/>
              <a:gd name="connsiteX4206" fmla="*/ 2313070 w 8023328"/>
              <a:gd name="connsiteY4206" fmla="*/ 155517 h 2380521"/>
              <a:gd name="connsiteX4207" fmla="*/ 2298283 w 8023328"/>
              <a:gd name="connsiteY4207" fmla="*/ 167915 h 2380521"/>
              <a:gd name="connsiteX4208" fmla="*/ 2283493 w 8023328"/>
              <a:gd name="connsiteY4208" fmla="*/ 155517 h 2380521"/>
              <a:gd name="connsiteX4209" fmla="*/ 2298283 w 8023328"/>
              <a:gd name="connsiteY4209" fmla="*/ 141661 h 2380521"/>
              <a:gd name="connsiteX4210" fmla="*/ 2226517 w 8023328"/>
              <a:gd name="connsiteY4210" fmla="*/ 141661 h 2380521"/>
              <a:gd name="connsiteX4211" fmla="*/ 2238916 w 8023328"/>
              <a:gd name="connsiteY4211" fmla="*/ 155517 h 2380521"/>
              <a:gd name="connsiteX4212" fmla="*/ 2226517 w 8023328"/>
              <a:gd name="connsiteY4212" fmla="*/ 167915 h 2380521"/>
              <a:gd name="connsiteX4213" fmla="*/ 2212659 w 8023328"/>
              <a:gd name="connsiteY4213" fmla="*/ 155517 h 2380521"/>
              <a:gd name="connsiteX4214" fmla="*/ 2226517 w 8023328"/>
              <a:gd name="connsiteY4214" fmla="*/ 141661 h 2380521"/>
              <a:gd name="connsiteX4215" fmla="*/ 2155683 w 8023328"/>
              <a:gd name="connsiteY4215" fmla="*/ 141661 h 2380521"/>
              <a:gd name="connsiteX4216" fmla="*/ 2168084 w 8023328"/>
              <a:gd name="connsiteY4216" fmla="*/ 155517 h 2380521"/>
              <a:gd name="connsiteX4217" fmla="*/ 2155683 w 8023328"/>
              <a:gd name="connsiteY4217" fmla="*/ 167915 h 2380521"/>
              <a:gd name="connsiteX4218" fmla="*/ 2141827 w 8023328"/>
              <a:gd name="connsiteY4218" fmla="*/ 155517 h 2380521"/>
              <a:gd name="connsiteX4219" fmla="*/ 2155683 w 8023328"/>
              <a:gd name="connsiteY4219" fmla="*/ 141661 h 2380521"/>
              <a:gd name="connsiteX4220" fmla="*/ 2084851 w 8023328"/>
              <a:gd name="connsiteY4220" fmla="*/ 141661 h 2380521"/>
              <a:gd name="connsiteX4221" fmla="*/ 2097249 w 8023328"/>
              <a:gd name="connsiteY4221" fmla="*/ 155517 h 2380521"/>
              <a:gd name="connsiteX4222" fmla="*/ 2084851 w 8023328"/>
              <a:gd name="connsiteY4222" fmla="*/ 167915 h 2380521"/>
              <a:gd name="connsiteX4223" fmla="*/ 2070995 w 8023328"/>
              <a:gd name="connsiteY4223" fmla="*/ 155517 h 2380521"/>
              <a:gd name="connsiteX4224" fmla="*/ 2084851 w 8023328"/>
              <a:gd name="connsiteY4224" fmla="*/ 141661 h 2380521"/>
              <a:gd name="connsiteX4225" fmla="*/ 2011835 w 8023328"/>
              <a:gd name="connsiteY4225" fmla="*/ 141661 h 2380521"/>
              <a:gd name="connsiteX4226" fmla="*/ 2026421 w 8023328"/>
              <a:gd name="connsiteY4226" fmla="*/ 155517 h 2380521"/>
              <a:gd name="connsiteX4227" fmla="*/ 2011835 w 8023328"/>
              <a:gd name="connsiteY4227" fmla="*/ 167915 h 2380521"/>
              <a:gd name="connsiteX4228" fmla="*/ 2000168 w 8023328"/>
              <a:gd name="connsiteY4228" fmla="*/ 155517 h 2380521"/>
              <a:gd name="connsiteX4229" fmla="*/ 2011835 w 8023328"/>
              <a:gd name="connsiteY4229" fmla="*/ 141661 h 2380521"/>
              <a:gd name="connsiteX4230" fmla="*/ 1938365 w 8023328"/>
              <a:gd name="connsiteY4230" fmla="*/ 141661 h 2380521"/>
              <a:gd name="connsiteX4231" fmla="*/ 1952222 w 8023328"/>
              <a:gd name="connsiteY4231" fmla="*/ 155517 h 2380521"/>
              <a:gd name="connsiteX4232" fmla="*/ 1938365 w 8023328"/>
              <a:gd name="connsiteY4232" fmla="*/ 167915 h 2380521"/>
              <a:gd name="connsiteX4233" fmla="*/ 1925971 w 8023328"/>
              <a:gd name="connsiteY4233" fmla="*/ 155517 h 2380521"/>
              <a:gd name="connsiteX4234" fmla="*/ 1938365 w 8023328"/>
              <a:gd name="connsiteY4234" fmla="*/ 141661 h 2380521"/>
              <a:gd name="connsiteX4235" fmla="*/ 1869922 w 8023328"/>
              <a:gd name="connsiteY4235" fmla="*/ 141661 h 2380521"/>
              <a:gd name="connsiteX4236" fmla="*/ 1884712 w 8023328"/>
              <a:gd name="connsiteY4236" fmla="*/ 155517 h 2380521"/>
              <a:gd name="connsiteX4237" fmla="*/ 1869922 w 8023328"/>
              <a:gd name="connsiteY4237" fmla="*/ 167915 h 2380521"/>
              <a:gd name="connsiteX4238" fmla="*/ 1855131 w 8023328"/>
              <a:gd name="connsiteY4238" fmla="*/ 155517 h 2380521"/>
              <a:gd name="connsiteX4239" fmla="*/ 1869922 w 8023328"/>
              <a:gd name="connsiteY4239" fmla="*/ 141661 h 2380521"/>
              <a:gd name="connsiteX4240" fmla="*/ 1799087 w 8023328"/>
              <a:gd name="connsiteY4240" fmla="*/ 141661 h 2380521"/>
              <a:gd name="connsiteX4241" fmla="*/ 1813879 w 8023328"/>
              <a:gd name="connsiteY4241" fmla="*/ 155517 h 2380521"/>
              <a:gd name="connsiteX4242" fmla="*/ 1799087 w 8023328"/>
              <a:gd name="connsiteY4242" fmla="*/ 167915 h 2380521"/>
              <a:gd name="connsiteX4243" fmla="*/ 1784303 w 8023328"/>
              <a:gd name="connsiteY4243" fmla="*/ 155517 h 2380521"/>
              <a:gd name="connsiteX4244" fmla="*/ 1799087 w 8023328"/>
              <a:gd name="connsiteY4244" fmla="*/ 141661 h 2380521"/>
              <a:gd name="connsiteX4245" fmla="*/ 1728262 w 8023328"/>
              <a:gd name="connsiteY4245" fmla="*/ 141661 h 2380521"/>
              <a:gd name="connsiteX4246" fmla="*/ 1743052 w 8023328"/>
              <a:gd name="connsiteY4246" fmla="*/ 155517 h 2380521"/>
              <a:gd name="connsiteX4247" fmla="*/ 1728262 w 8023328"/>
              <a:gd name="connsiteY4247" fmla="*/ 167915 h 2380521"/>
              <a:gd name="connsiteX4248" fmla="*/ 1713474 w 8023328"/>
              <a:gd name="connsiteY4248" fmla="*/ 155517 h 2380521"/>
              <a:gd name="connsiteX4249" fmla="*/ 1728262 w 8023328"/>
              <a:gd name="connsiteY4249" fmla="*/ 141661 h 2380521"/>
              <a:gd name="connsiteX4250" fmla="*/ 1656501 w 8023328"/>
              <a:gd name="connsiteY4250" fmla="*/ 141661 h 2380521"/>
              <a:gd name="connsiteX4251" fmla="*/ 1668900 w 8023328"/>
              <a:gd name="connsiteY4251" fmla="*/ 156450 h 2380521"/>
              <a:gd name="connsiteX4252" fmla="*/ 1656501 w 8023328"/>
              <a:gd name="connsiteY4252" fmla="*/ 171239 h 2380521"/>
              <a:gd name="connsiteX4253" fmla="*/ 1642655 w 8023328"/>
              <a:gd name="connsiteY4253" fmla="*/ 156450 h 2380521"/>
              <a:gd name="connsiteX4254" fmla="*/ 1656501 w 8023328"/>
              <a:gd name="connsiteY4254" fmla="*/ 141661 h 2380521"/>
              <a:gd name="connsiteX4255" fmla="*/ 1582299 w 8023328"/>
              <a:gd name="connsiteY4255" fmla="*/ 141661 h 2380521"/>
              <a:gd name="connsiteX4256" fmla="*/ 1594704 w 8023328"/>
              <a:gd name="connsiteY4256" fmla="*/ 156450 h 2380521"/>
              <a:gd name="connsiteX4257" fmla="*/ 1582299 w 8023328"/>
              <a:gd name="connsiteY4257" fmla="*/ 171239 h 2380521"/>
              <a:gd name="connsiteX4258" fmla="*/ 1568444 w 8023328"/>
              <a:gd name="connsiteY4258" fmla="*/ 156450 h 2380521"/>
              <a:gd name="connsiteX4259" fmla="*/ 1582299 w 8023328"/>
              <a:gd name="connsiteY4259" fmla="*/ 141661 h 2380521"/>
              <a:gd name="connsiteX4260" fmla="*/ 1512199 w 8023328"/>
              <a:gd name="connsiteY4260" fmla="*/ 141661 h 2380521"/>
              <a:gd name="connsiteX4261" fmla="*/ 1523867 w 8023328"/>
              <a:gd name="connsiteY4261" fmla="*/ 156450 h 2380521"/>
              <a:gd name="connsiteX4262" fmla="*/ 1512199 w 8023328"/>
              <a:gd name="connsiteY4262" fmla="*/ 171239 h 2380521"/>
              <a:gd name="connsiteX4263" fmla="*/ 1497612 w 8023328"/>
              <a:gd name="connsiteY4263" fmla="*/ 156450 h 2380521"/>
              <a:gd name="connsiteX4264" fmla="*/ 1512199 w 8023328"/>
              <a:gd name="connsiteY4264" fmla="*/ 141661 h 2380521"/>
              <a:gd name="connsiteX4265" fmla="*/ 1439173 w 8023328"/>
              <a:gd name="connsiteY4265" fmla="*/ 141661 h 2380521"/>
              <a:gd name="connsiteX4266" fmla="*/ 1453026 w 8023328"/>
              <a:gd name="connsiteY4266" fmla="*/ 156450 h 2380521"/>
              <a:gd name="connsiteX4267" fmla="*/ 1439173 w 8023328"/>
              <a:gd name="connsiteY4267" fmla="*/ 171239 h 2380521"/>
              <a:gd name="connsiteX4268" fmla="*/ 1426777 w 8023328"/>
              <a:gd name="connsiteY4268" fmla="*/ 156450 h 2380521"/>
              <a:gd name="connsiteX4269" fmla="*/ 1439173 w 8023328"/>
              <a:gd name="connsiteY4269" fmla="*/ 141661 h 2380521"/>
              <a:gd name="connsiteX4270" fmla="*/ 1368349 w 8023328"/>
              <a:gd name="connsiteY4270" fmla="*/ 141661 h 2380521"/>
              <a:gd name="connsiteX4271" fmla="*/ 1382203 w 8023328"/>
              <a:gd name="connsiteY4271" fmla="*/ 156450 h 2380521"/>
              <a:gd name="connsiteX4272" fmla="*/ 1368349 w 8023328"/>
              <a:gd name="connsiteY4272" fmla="*/ 171239 h 2380521"/>
              <a:gd name="connsiteX4273" fmla="*/ 1355953 w 8023328"/>
              <a:gd name="connsiteY4273" fmla="*/ 156450 h 2380521"/>
              <a:gd name="connsiteX4274" fmla="*/ 1368349 w 8023328"/>
              <a:gd name="connsiteY4274" fmla="*/ 141661 h 2380521"/>
              <a:gd name="connsiteX4275" fmla="*/ 1297520 w 8023328"/>
              <a:gd name="connsiteY4275" fmla="*/ 141661 h 2380521"/>
              <a:gd name="connsiteX4276" fmla="*/ 1311374 w 8023328"/>
              <a:gd name="connsiteY4276" fmla="*/ 156450 h 2380521"/>
              <a:gd name="connsiteX4277" fmla="*/ 1297520 w 8023328"/>
              <a:gd name="connsiteY4277" fmla="*/ 171239 h 2380521"/>
              <a:gd name="connsiteX4278" fmla="*/ 1285121 w 8023328"/>
              <a:gd name="connsiteY4278" fmla="*/ 156450 h 2380521"/>
              <a:gd name="connsiteX4279" fmla="*/ 1297520 w 8023328"/>
              <a:gd name="connsiteY4279" fmla="*/ 141661 h 2380521"/>
              <a:gd name="connsiteX4280" fmla="*/ 2796538 w 8023328"/>
              <a:gd name="connsiteY4280" fmla="*/ 70831 h 2380521"/>
              <a:gd name="connsiteX4281" fmla="*/ 2808940 w 8023328"/>
              <a:gd name="connsiteY4281" fmla="*/ 84687 h 2380521"/>
              <a:gd name="connsiteX4282" fmla="*/ 2796538 w 8023328"/>
              <a:gd name="connsiteY4282" fmla="*/ 97085 h 2380521"/>
              <a:gd name="connsiteX4283" fmla="*/ 2782683 w 8023328"/>
              <a:gd name="connsiteY4283" fmla="*/ 84687 h 2380521"/>
              <a:gd name="connsiteX4284" fmla="*/ 2796538 w 8023328"/>
              <a:gd name="connsiteY4284" fmla="*/ 70831 h 2380521"/>
              <a:gd name="connsiteX4285" fmla="*/ 2725703 w 8023328"/>
              <a:gd name="connsiteY4285" fmla="*/ 70831 h 2380521"/>
              <a:gd name="connsiteX4286" fmla="*/ 2738105 w 8023328"/>
              <a:gd name="connsiteY4286" fmla="*/ 84687 h 2380521"/>
              <a:gd name="connsiteX4287" fmla="*/ 2725703 w 8023328"/>
              <a:gd name="connsiteY4287" fmla="*/ 97085 h 2380521"/>
              <a:gd name="connsiteX4288" fmla="*/ 2711852 w 8023328"/>
              <a:gd name="connsiteY4288" fmla="*/ 84687 h 2380521"/>
              <a:gd name="connsiteX4289" fmla="*/ 2725703 w 8023328"/>
              <a:gd name="connsiteY4289" fmla="*/ 70831 h 2380521"/>
              <a:gd name="connsiteX4290" fmla="*/ 2653420 w 8023328"/>
              <a:gd name="connsiteY4290" fmla="*/ 70831 h 2380521"/>
              <a:gd name="connsiteX4291" fmla="*/ 2667273 w 8023328"/>
              <a:gd name="connsiteY4291" fmla="*/ 84687 h 2380521"/>
              <a:gd name="connsiteX4292" fmla="*/ 2653420 w 8023328"/>
              <a:gd name="connsiteY4292" fmla="*/ 97085 h 2380521"/>
              <a:gd name="connsiteX4293" fmla="*/ 2641021 w 8023328"/>
              <a:gd name="connsiteY4293" fmla="*/ 84687 h 2380521"/>
              <a:gd name="connsiteX4294" fmla="*/ 2653420 w 8023328"/>
              <a:gd name="connsiteY4294" fmla="*/ 70831 h 2380521"/>
              <a:gd name="connsiteX4295" fmla="*/ 2582586 w 8023328"/>
              <a:gd name="connsiteY4295" fmla="*/ 70831 h 2380521"/>
              <a:gd name="connsiteX4296" fmla="*/ 2596442 w 8023328"/>
              <a:gd name="connsiteY4296" fmla="*/ 84687 h 2380521"/>
              <a:gd name="connsiteX4297" fmla="*/ 2582586 w 8023328"/>
              <a:gd name="connsiteY4297" fmla="*/ 97085 h 2380521"/>
              <a:gd name="connsiteX4298" fmla="*/ 2570189 w 8023328"/>
              <a:gd name="connsiteY4298" fmla="*/ 84687 h 2380521"/>
              <a:gd name="connsiteX4299" fmla="*/ 2582586 w 8023328"/>
              <a:gd name="connsiteY4299" fmla="*/ 70831 h 2380521"/>
              <a:gd name="connsiteX4300" fmla="*/ 2511034 w 8023328"/>
              <a:gd name="connsiteY4300" fmla="*/ 70831 h 2380521"/>
              <a:gd name="connsiteX4301" fmla="*/ 2525616 w 8023328"/>
              <a:gd name="connsiteY4301" fmla="*/ 84687 h 2380521"/>
              <a:gd name="connsiteX4302" fmla="*/ 2511034 w 8023328"/>
              <a:gd name="connsiteY4302" fmla="*/ 97085 h 2380521"/>
              <a:gd name="connsiteX4303" fmla="*/ 2499364 w 8023328"/>
              <a:gd name="connsiteY4303" fmla="*/ 84687 h 2380521"/>
              <a:gd name="connsiteX4304" fmla="*/ 2511034 w 8023328"/>
              <a:gd name="connsiteY4304" fmla="*/ 70831 h 2380521"/>
              <a:gd name="connsiteX4305" fmla="*/ 2439946 w 8023328"/>
              <a:gd name="connsiteY4305" fmla="*/ 70831 h 2380521"/>
              <a:gd name="connsiteX4306" fmla="*/ 2454737 w 8023328"/>
              <a:gd name="connsiteY4306" fmla="*/ 84687 h 2380521"/>
              <a:gd name="connsiteX4307" fmla="*/ 2439946 w 8023328"/>
              <a:gd name="connsiteY4307" fmla="*/ 97085 h 2380521"/>
              <a:gd name="connsiteX4308" fmla="*/ 2425159 w 8023328"/>
              <a:gd name="connsiteY4308" fmla="*/ 84687 h 2380521"/>
              <a:gd name="connsiteX4309" fmla="*/ 2439946 w 8023328"/>
              <a:gd name="connsiteY4309" fmla="*/ 70831 h 2380521"/>
              <a:gd name="connsiteX4310" fmla="*/ 2369114 w 8023328"/>
              <a:gd name="connsiteY4310" fmla="*/ 70831 h 2380521"/>
              <a:gd name="connsiteX4311" fmla="*/ 2383900 w 8023328"/>
              <a:gd name="connsiteY4311" fmla="*/ 84687 h 2380521"/>
              <a:gd name="connsiteX4312" fmla="*/ 2369114 w 8023328"/>
              <a:gd name="connsiteY4312" fmla="*/ 97085 h 2380521"/>
              <a:gd name="connsiteX4313" fmla="*/ 2354323 w 8023328"/>
              <a:gd name="connsiteY4313" fmla="*/ 84687 h 2380521"/>
              <a:gd name="connsiteX4314" fmla="*/ 2369114 w 8023328"/>
              <a:gd name="connsiteY4314" fmla="*/ 70831 h 2380521"/>
              <a:gd name="connsiteX4315" fmla="*/ 2298283 w 8023328"/>
              <a:gd name="connsiteY4315" fmla="*/ 70831 h 2380521"/>
              <a:gd name="connsiteX4316" fmla="*/ 2313070 w 8023328"/>
              <a:gd name="connsiteY4316" fmla="*/ 84687 h 2380521"/>
              <a:gd name="connsiteX4317" fmla="*/ 2298283 w 8023328"/>
              <a:gd name="connsiteY4317" fmla="*/ 97085 h 2380521"/>
              <a:gd name="connsiteX4318" fmla="*/ 2283493 w 8023328"/>
              <a:gd name="connsiteY4318" fmla="*/ 84687 h 2380521"/>
              <a:gd name="connsiteX4319" fmla="*/ 2298283 w 8023328"/>
              <a:gd name="connsiteY4319" fmla="*/ 70831 h 2380521"/>
              <a:gd name="connsiteX4320" fmla="*/ 2226517 w 8023328"/>
              <a:gd name="connsiteY4320" fmla="*/ 70831 h 2380521"/>
              <a:gd name="connsiteX4321" fmla="*/ 2238916 w 8023328"/>
              <a:gd name="connsiteY4321" fmla="*/ 84687 h 2380521"/>
              <a:gd name="connsiteX4322" fmla="*/ 2226517 w 8023328"/>
              <a:gd name="connsiteY4322" fmla="*/ 97085 h 2380521"/>
              <a:gd name="connsiteX4323" fmla="*/ 2212659 w 8023328"/>
              <a:gd name="connsiteY4323" fmla="*/ 84687 h 2380521"/>
              <a:gd name="connsiteX4324" fmla="*/ 2226517 w 8023328"/>
              <a:gd name="connsiteY4324" fmla="*/ 70831 h 2380521"/>
              <a:gd name="connsiteX4325" fmla="*/ 2155683 w 8023328"/>
              <a:gd name="connsiteY4325" fmla="*/ 70831 h 2380521"/>
              <a:gd name="connsiteX4326" fmla="*/ 2168084 w 8023328"/>
              <a:gd name="connsiteY4326" fmla="*/ 84687 h 2380521"/>
              <a:gd name="connsiteX4327" fmla="*/ 2155683 w 8023328"/>
              <a:gd name="connsiteY4327" fmla="*/ 97085 h 2380521"/>
              <a:gd name="connsiteX4328" fmla="*/ 2141827 w 8023328"/>
              <a:gd name="connsiteY4328" fmla="*/ 84687 h 2380521"/>
              <a:gd name="connsiteX4329" fmla="*/ 2155683 w 8023328"/>
              <a:gd name="connsiteY4329" fmla="*/ 70831 h 2380521"/>
              <a:gd name="connsiteX4330" fmla="*/ 2083393 w 8023328"/>
              <a:gd name="connsiteY4330" fmla="*/ 70831 h 2380521"/>
              <a:gd name="connsiteX4331" fmla="*/ 2097249 w 8023328"/>
              <a:gd name="connsiteY4331" fmla="*/ 84687 h 2380521"/>
              <a:gd name="connsiteX4332" fmla="*/ 2083393 w 8023328"/>
              <a:gd name="connsiteY4332" fmla="*/ 97085 h 2380521"/>
              <a:gd name="connsiteX4333" fmla="*/ 2070995 w 8023328"/>
              <a:gd name="connsiteY4333" fmla="*/ 84687 h 2380521"/>
              <a:gd name="connsiteX4334" fmla="*/ 2083393 w 8023328"/>
              <a:gd name="connsiteY4334" fmla="*/ 70831 h 2380521"/>
              <a:gd name="connsiteX4335" fmla="*/ 2011835 w 8023328"/>
              <a:gd name="connsiteY4335" fmla="*/ 70831 h 2380521"/>
              <a:gd name="connsiteX4336" fmla="*/ 2026421 w 8023328"/>
              <a:gd name="connsiteY4336" fmla="*/ 84687 h 2380521"/>
              <a:gd name="connsiteX4337" fmla="*/ 2011835 w 8023328"/>
              <a:gd name="connsiteY4337" fmla="*/ 97085 h 2380521"/>
              <a:gd name="connsiteX4338" fmla="*/ 2000168 w 8023328"/>
              <a:gd name="connsiteY4338" fmla="*/ 84687 h 2380521"/>
              <a:gd name="connsiteX4339" fmla="*/ 2011835 w 8023328"/>
              <a:gd name="connsiteY4339" fmla="*/ 70831 h 2380521"/>
              <a:gd name="connsiteX4340" fmla="*/ 1938365 w 8023328"/>
              <a:gd name="connsiteY4340" fmla="*/ 70831 h 2380521"/>
              <a:gd name="connsiteX4341" fmla="*/ 1952222 w 8023328"/>
              <a:gd name="connsiteY4341" fmla="*/ 84687 h 2380521"/>
              <a:gd name="connsiteX4342" fmla="*/ 1938365 w 8023328"/>
              <a:gd name="connsiteY4342" fmla="*/ 97085 h 2380521"/>
              <a:gd name="connsiteX4343" fmla="*/ 1925971 w 8023328"/>
              <a:gd name="connsiteY4343" fmla="*/ 84687 h 2380521"/>
              <a:gd name="connsiteX4344" fmla="*/ 1938365 w 8023328"/>
              <a:gd name="connsiteY4344" fmla="*/ 70831 h 2380521"/>
              <a:gd name="connsiteX4345" fmla="*/ 1869922 w 8023328"/>
              <a:gd name="connsiteY4345" fmla="*/ 70831 h 2380521"/>
              <a:gd name="connsiteX4346" fmla="*/ 1884712 w 8023328"/>
              <a:gd name="connsiteY4346" fmla="*/ 84687 h 2380521"/>
              <a:gd name="connsiteX4347" fmla="*/ 1869922 w 8023328"/>
              <a:gd name="connsiteY4347" fmla="*/ 97085 h 2380521"/>
              <a:gd name="connsiteX4348" fmla="*/ 1855131 w 8023328"/>
              <a:gd name="connsiteY4348" fmla="*/ 84687 h 2380521"/>
              <a:gd name="connsiteX4349" fmla="*/ 1869922 w 8023328"/>
              <a:gd name="connsiteY4349" fmla="*/ 70831 h 2380521"/>
              <a:gd name="connsiteX4350" fmla="*/ 1799087 w 8023328"/>
              <a:gd name="connsiteY4350" fmla="*/ 70831 h 2380521"/>
              <a:gd name="connsiteX4351" fmla="*/ 1813879 w 8023328"/>
              <a:gd name="connsiteY4351" fmla="*/ 84687 h 2380521"/>
              <a:gd name="connsiteX4352" fmla="*/ 1799087 w 8023328"/>
              <a:gd name="connsiteY4352" fmla="*/ 97085 h 2380521"/>
              <a:gd name="connsiteX4353" fmla="*/ 1784303 w 8023328"/>
              <a:gd name="connsiteY4353" fmla="*/ 84687 h 2380521"/>
              <a:gd name="connsiteX4354" fmla="*/ 1799087 w 8023328"/>
              <a:gd name="connsiteY4354" fmla="*/ 70831 h 2380521"/>
              <a:gd name="connsiteX4355" fmla="*/ 1728262 w 8023328"/>
              <a:gd name="connsiteY4355" fmla="*/ 70831 h 2380521"/>
              <a:gd name="connsiteX4356" fmla="*/ 1743052 w 8023328"/>
              <a:gd name="connsiteY4356" fmla="*/ 84687 h 2380521"/>
              <a:gd name="connsiteX4357" fmla="*/ 1728262 w 8023328"/>
              <a:gd name="connsiteY4357" fmla="*/ 97085 h 2380521"/>
              <a:gd name="connsiteX4358" fmla="*/ 1713474 w 8023328"/>
              <a:gd name="connsiteY4358" fmla="*/ 84687 h 2380521"/>
              <a:gd name="connsiteX4359" fmla="*/ 1728262 w 8023328"/>
              <a:gd name="connsiteY4359" fmla="*/ 70831 h 2380521"/>
              <a:gd name="connsiteX4360" fmla="*/ 1656501 w 8023328"/>
              <a:gd name="connsiteY4360" fmla="*/ 70831 h 2380521"/>
              <a:gd name="connsiteX4361" fmla="*/ 1668900 w 8023328"/>
              <a:gd name="connsiteY4361" fmla="*/ 84687 h 2380521"/>
              <a:gd name="connsiteX4362" fmla="*/ 1656501 w 8023328"/>
              <a:gd name="connsiteY4362" fmla="*/ 97085 h 2380521"/>
              <a:gd name="connsiteX4363" fmla="*/ 1642655 w 8023328"/>
              <a:gd name="connsiteY4363" fmla="*/ 84687 h 2380521"/>
              <a:gd name="connsiteX4364" fmla="*/ 1656501 w 8023328"/>
              <a:gd name="connsiteY4364" fmla="*/ 70831 h 2380521"/>
              <a:gd name="connsiteX4365" fmla="*/ 1582299 w 8023328"/>
              <a:gd name="connsiteY4365" fmla="*/ 70831 h 2380521"/>
              <a:gd name="connsiteX4366" fmla="*/ 1594704 w 8023328"/>
              <a:gd name="connsiteY4366" fmla="*/ 84687 h 2380521"/>
              <a:gd name="connsiteX4367" fmla="*/ 1582299 w 8023328"/>
              <a:gd name="connsiteY4367" fmla="*/ 97085 h 2380521"/>
              <a:gd name="connsiteX4368" fmla="*/ 1568444 w 8023328"/>
              <a:gd name="connsiteY4368" fmla="*/ 84687 h 2380521"/>
              <a:gd name="connsiteX4369" fmla="*/ 1582299 w 8023328"/>
              <a:gd name="connsiteY4369" fmla="*/ 70831 h 2380521"/>
              <a:gd name="connsiteX4370" fmla="*/ 2796538 w 8023328"/>
              <a:gd name="connsiteY4370" fmla="*/ 0 h 2380521"/>
              <a:gd name="connsiteX4371" fmla="*/ 2808940 w 8023328"/>
              <a:gd name="connsiteY4371" fmla="*/ 12397 h 2380521"/>
              <a:gd name="connsiteX4372" fmla="*/ 2796538 w 8023328"/>
              <a:gd name="connsiteY4372" fmla="*/ 26254 h 2380521"/>
              <a:gd name="connsiteX4373" fmla="*/ 2782683 w 8023328"/>
              <a:gd name="connsiteY4373" fmla="*/ 12397 h 2380521"/>
              <a:gd name="connsiteX4374" fmla="*/ 2796538 w 8023328"/>
              <a:gd name="connsiteY4374" fmla="*/ 0 h 2380521"/>
              <a:gd name="connsiteX4375" fmla="*/ 2725703 w 8023328"/>
              <a:gd name="connsiteY4375" fmla="*/ 0 h 2380521"/>
              <a:gd name="connsiteX4376" fmla="*/ 2738105 w 8023328"/>
              <a:gd name="connsiteY4376" fmla="*/ 12397 h 2380521"/>
              <a:gd name="connsiteX4377" fmla="*/ 2725703 w 8023328"/>
              <a:gd name="connsiteY4377" fmla="*/ 26254 h 2380521"/>
              <a:gd name="connsiteX4378" fmla="*/ 2711852 w 8023328"/>
              <a:gd name="connsiteY4378" fmla="*/ 12397 h 2380521"/>
              <a:gd name="connsiteX4379" fmla="*/ 2725703 w 8023328"/>
              <a:gd name="connsiteY4379" fmla="*/ 0 h 2380521"/>
              <a:gd name="connsiteX4380" fmla="*/ 2653420 w 8023328"/>
              <a:gd name="connsiteY4380" fmla="*/ 0 h 2380521"/>
              <a:gd name="connsiteX4381" fmla="*/ 2667273 w 8023328"/>
              <a:gd name="connsiteY4381" fmla="*/ 12397 h 2380521"/>
              <a:gd name="connsiteX4382" fmla="*/ 2653420 w 8023328"/>
              <a:gd name="connsiteY4382" fmla="*/ 26254 h 2380521"/>
              <a:gd name="connsiteX4383" fmla="*/ 2641021 w 8023328"/>
              <a:gd name="connsiteY4383" fmla="*/ 12397 h 2380521"/>
              <a:gd name="connsiteX4384" fmla="*/ 2653420 w 8023328"/>
              <a:gd name="connsiteY4384" fmla="*/ 0 h 2380521"/>
              <a:gd name="connsiteX4385" fmla="*/ 2582586 w 8023328"/>
              <a:gd name="connsiteY4385" fmla="*/ 0 h 2380521"/>
              <a:gd name="connsiteX4386" fmla="*/ 2596442 w 8023328"/>
              <a:gd name="connsiteY4386" fmla="*/ 12397 h 2380521"/>
              <a:gd name="connsiteX4387" fmla="*/ 2582586 w 8023328"/>
              <a:gd name="connsiteY4387" fmla="*/ 26254 h 2380521"/>
              <a:gd name="connsiteX4388" fmla="*/ 2570189 w 8023328"/>
              <a:gd name="connsiteY4388" fmla="*/ 12397 h 2380521"/>
              <a:gd name="connsiteX4389" fmla="*/ 2582586 w 8023328"/>
              <a:gd name="connsiteY4389" fmla="*/ 0 h 2380521"/>
              <a:gd name="connsiteX4390" fmla="*/ 2511034 w 8023328"/>
              <a:gd name="connsiteY4390" fmla="*/ 0 h 2380521"/>
              <a:gd name="connsiteX4391" fmla="*/ 2525616 w 8023328"/>
              <a:gd name="connsiteY4391" fmla="*/ 12397 h 2380521"/>
              <a:gd name="connsiteX4392" fmla="*/ 2511034 w 8023328"/>
              <a:gd name="connsiteY4392" fmla="*/ 26254 h 2380521"/>
              <a:gd name="connsiteX4393" fmla="*/ 2499364 w 8023328"/>
              <a:gd name="connsiteY4393" fmla="*/ 12397 h 2380521"/>
              <a:gd name="connsiteX4394" fmla="*/ 2511034 w 8023328"/>
              <a:gd name="connsiteY4394" fmla="*/ 0 h 2380521"/>
              <a:gd name="connsiteX4395" fmla="*/ 2439946 w 8023328"/>
              <a:gd name="connsiteY4395" fmla="*/ 0 h 2380521"/>
              <a:gd name="connsiteX4396" fmla="*/ 2454737 w 8023328"/>
              <a:gd name="connsiteY4396" fmla="*/ 12397 h 2380521"/>
              <a:gd name="connsiteX4397" fmla="*/ 2439946 w 8023328"/>
              <a:gd name="connsiteY4397" fmla="*/ 26254 h 2380521"/>
              <a:gd name="connsiteX4398" fmla="*/ 2425159 w 8023328"/>
              <a:gd name="connsiteY4398" fmla="*/ 12397 h 2380521"/>
              <a:gd name="connsiteX4399" fmla="*/ 2439946 w 8023328"/>
              <a:gd name="connsiteY4399" fmla="*/ 0 h 2380521"/>
              <a:gd name="connsiteX4400" fmla="*/ 2369114 w 8023328"/>
              <a:gd name="connsiteY4400" fmla="*/ 0 h 2380521"/>
              <a:gd name="connsiteX4401" fmla="*/ 2383900 w 8023328"/>
              <a:gd name="connsiteY4401" fmla="*/ 12397 h 2380521"/>
              <a:gd name="connsiteX4402" fmla="*/ 2369114 w 8023328"/>
              <a:gd name="connsiteY4402" fmla="*/ 26254 h 2380521"/>
              <a:gd name="connsiteX4403" fmla="*/ 2354323 w 8023328"/>
              <a:gd name="connsiteY4403" fmla="*/ 12397 h 2380521"/>
              <a:gd name="connsiteX4404" fmla="*/ 2369114 w 8023328"/>
              <a:gd name="connsiteY4404" fmla="*/ 0 h 2380521"/>
              <a:gd name="connsiteX4405" fmla="*/ 2298283 w 8023328"/>
              <a:gd name="connsiteY4405" fmla="*/ 0 h 2380521"/>
              <a:gd name="connsiteX4406" fmla="*/ 2313070 w 8023328"/>
              <a:gd name="connsiteY4406" fmla="*/ 12397 h 2380521"/>
              <a:gd name="connsiteX4407" fmla="*/ 2298283 w 8023328"/>
              <a:gd name="connsiteY4407" fmla="*/ 26254 h 2380521"/>
              <a:gd name="connsiteX4408" fmla="*/ 2283493 w 8023328"/>
              <a:gd name="connsiteY4408" fmla="*/ 12397 h 2380521"/>
              <a:gd name="connsiteX4409" fmla="*/ 2298283 w 8023328"/>
              <a:gd name="connsiteY4409" fmla="*/ 0 h 2380521"/>
              <a:gd name="connsiteX4410" fmla="*/ 2226517 w 8023328"/>
              <a:gd name="connsiteY4410" fmla="*/ 0 h 2380521"/>
              <a:gd name="connsiteX4411" fmla="*/ 2238916 w 8023328"/>
              <a:gd name="connsiteY4411" fmla="*/ 13856 h 2380521"/>
              <a:gd name="connsiteX4412" fmla="*/ 2226517 w 8023328"/>
              <a:gd name="connsiteY4412" fmla="*/ 26254 h 2380521"/>
              <a:gd name="connsiteX4413" fmla="*/ 2212659 w 8023328"/>
              <a:gd name="connsiteY4413" fmla="*/ 13856 h 2380521"/>
              <a:gd name="connsiteX4414" fmla="*/ 2226517 w 8023328"/>
              <a:gd name="connsiteY4414" fmla="*/ 0 h 2380521"/>
              <a:gd name="connsiteX4415" fmla="*/ 2155683 w 8023328"/>
              <a:gd name="connsiteY4415" fmla="*/ 0 h 2380521"/>
              <a:gd name="connsiteX4416" fmla="*/ 2168084 w 8023328"/>
              <a:gd name="connsiteY4416" fmla="*/ 13856 h 2380521"/>
              <a:gd name="connsiteX4417" fmla="*/ 2155683 w 8023328"/>
              <a:gd name="connsiteY4417" fmla="*/ 26254 h 2380521"/>
              <a:gd name="connsiteX4418" fmla="*/ 2141827 w 8023328"/>
              <a:gd name="connsiteY4418" fmla="*/ 13856 h 2380521"/>
              <a:gd name="connsiteX4419" fmla="*/ 2155683 w 8023328"/>
              <a:gd name="connsiteY4419" fmla="*/ 0 h 2380521"/>
              <a:gd name="connsiteX4420" fmla="*/ 2083393 w 8023328"/>
              <a:gd name="connsiteY4420" fmla="*/ 0 h 2380521"/>
              <a:gd name="connsiteX4421" fmla="*/ 2097249 w 8023328"/>
              <a:gd name="connsiteY4421" fmla="*/ 13856 h 2380521"/>
              <a:gd name="connsiteX4422" fmla="*/ 2083393 w 8023328"/>
              <a:gd name="connsiteY4422" fmla="*/ 26254 h 2380521"/>
              <a:gd name="connsiteX4423" fmla="*/ 2070995 w 8023328"/>
              <a:gd name="connsiteY4423" fmla="*/ 13856 h 2380521"/>
              <a:gd name="connsiteX4424" fmla="*/ 2083393 w 8023328"/>
              <a:gd name="connsiteY4424" fmla="*/ 0 h 2380521"/>
              <a:gd name="connsiteX4425" fmla="*/ 2011835 w 8023328"/>
              <a:gd name="connsiteY4425" fmla="*/ 0 h 2380521"/>
              <a:gd name="connsiteX4426" fmla="*/ 2026421 w 8023328"/>
              <a:gd name="connsiteY4426" fmla="*/ 13856 h 2380521"/>
              <a:gd name="connsiteX4427" fmla="*/ 2011835 w 8023328"/>
              <a:gd name="connsiteY4427" fmla="*/ 26254 h 2380521"/>
              <a:gd name="connsiteX4428" fmla="*/ 2000168 w 8023328"/>
              <a:gd name="connsiteY4428" fmla="*/ 13856 h 2380521"/>
              <a:gd name="connsiteX4429" fmla="*/ 2011835 w 8023328"/>
              <a:gd name="connsiteY4429" fmla="*/ 0 h 2380521"/>
              <a:gd name="connsiteX4430" fmla="*/ 1938365 w 8023328"/>
              <a:gd name="connsiteY4430" fmla="*/ 0 h 2380521"/>
              <a:gd name="connsiteX4431" fmla="*/ 1952222 w 8023328"/>
              <a:gd name="connsiteY4431" fmla="*/ 13856 h 2380521"/>
              <a:gd name="connsiteX4432" fmla="*/ 1938365 w 8023328"/>
              <a:gd name="connsiteY4432" fmla="*/ 26254 h 2380521"/>
              <a:gd name="connsiteX4433" fmla="*/ 1925971 w 8023328"/>
              <a:gd name="connsiteY4433" fmla="*/ 13856 h 2380521"/>
              <a:gd name="connsiteX4434" fmla="*/ 1938365 w 8023328"/>
              <a:gd name="connsiteY4434" fmla="*/ 0 h 2380521"/>
              <a:gd name="connsiteX4435" fmla="*/ 1869922 w 8023328"/>
              <a:gd name="connsiteY4435" fmla="*/ 0 h 2380521"/>
              <a:gd name="connsiteX4436" fmla="*/ 1884712 w 8023328"/>
              <a:gd name="connsiteY4436" fmla="*/ 13856 h 2380521"/>
              <a:gd name="connsiteX4437" fmla="*/ 1869922 w 8023328"/>
              <a:gd name="connsiteY4437" fmla="*/ 26254 h 2380521"/>
              <a:gd name="connsiteX4438" fmla="*/ 1855131 w 8023328"/>
              <a:gd name="connsiteY4438" fmla="*/ 13856 h 2380521"/>
              <a:gd name="connsiteX4439" fmla="*/ 1869922 w 8023328"/>
              <a:gd name="connsiteY4439" fmla="*/ 0 h 2380521"/>
              <a:gd name="connsiteX4440" fmla="*/ 1799087 w 8023328"/>
              <a:gd name="connsiteY4440" fmla="*/ 0 h 2380521"/>
              <a:gd name="connsiteX4441" fmla="*/ 1813879 w 8023328"/>
              <a:gd name="connsiteY4441" fmla="*/ 13856 h 2380521"/>
              <a:gd name="connsiteX4442" fmla="*/ 1799087 w 8023328"/>
              <a:gd name="connsiteY4442" fmla="*/ 26254 h 2380521"/>
              <a:gd name="connsiteX4443" fmla="*/ 1784303 w 8023328"/>
              <a:gd name="connsiteY4443" fmla="*/ 13856 h 2380521"/>
              <a:gd name="connsiteX4444" fmla="*/ 1799087 w 8023328"/>
              <a:gd name="connsiteY4444" fmla="*/ 0 h 2380521"/>
              <a:gd name="connsiteX4445" fmla="*/ 1728262 w 8023328"/>
              <a:gd name="connsiteY4445" fmla="*/ 0 h 2380521"/>
              <a:gd name="connsiteX4446" fmla="*/ 1743052 w 8023328"/>
              <a:gd name="connsiteY4446" fmla="*/ 13856 h 2380521"/>
              <a:gd name="connsiteX4447" fmla="*/ 1728262 w 8023328"/>
              <a:gd name="connsiteY4447" fmla="*/ 26254 h 2380521"/>
              <a:gd name="connsiteX4448" fmla="*/ 1713474 w 8023328"/>
              <a:gd name="connsiteY4448" fmla="*/ 13856 h 2380521"/>
              <a:gd name="connsiteX4449" fmla="*/ 1728262 w 8023328"/>
              <a:gd name="connsiteY4449" fmla="*/ 0 h 2380521"/>
              <a:gd name="connsiteX4450" fmla="*/ 1656501 w 8023328"/>
              <a:gd name="connsiteY4450" fmla="*/ 0 h 2380521"/>
              <a:gd name="connsiteX4451" fmla="*/ 1668900 w 8023328"/>
              <a:gd name="connsiteY4451" fmla="*/ 13856 h 2380521"/>
              <a:gd name="connsiteX4452" fmla="*/ 1656501 w 8023328"/>
              <a:gd name="connsiteY4452" fmla="*/ 26254 h 2380521"/>
              <a:gd name="connsiteX4453" fmla="*/ 1642655 w 8023328"/>
              <a:gd name="connsiteY4453" fmla="*/ 13856 h 2380521"/>
              <a:gd name="connsiteX4454" fmla="*/ 1656501 w 8023328"/>
              <a:gd name="connsiteY4454" fmla="*/ 0 h 2380521"/>
              <a:gd name="connsiteX4455" fmla="*/ 1582299 w 8023328"/>
              <a:gd name="connsiteY4455" fmla="*/ 0 h 2380521"/>
              <a:gd name="connsiteX4456" fmla="*/ 1594704 w 8023328"/>
              <a:gd name="connsiteY4456" fmla="*/ 13856 h 2380521"/>
              <a:gd name="connsiteX4457" fmla="*/ 1582299 w 8023328"/>
              <a:gd name="connsiteY4457" fmla="*/ 26254 h 2380521"/>
              <a:gd name="connsiteX4458" fmla="*/ 1568444 w 8023328"/>
              <a:gd name="connsiteY4458" fmla="*/ 13856 h 2380521"/>
              <a:gd name="connsiteX4459" fmla="*/ 1582299 w 8023328"/>
              <a:gd name="connsiteY4459" fmla="*/ 0 h 238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Lst>
            <a:rect l="l" t="t" r="r" b="b"/>
            <a:pathLst>
              <a:path w="8023328" h="2380521">
                <a:moveTo>
                  <a:pt x="8010930" y="2354267"/>
                </a:moveTo>
                <a:cubicBezTo>
                  <a:pt x="8018223" y="2354267"/>
                  <a:pt x="8023328" y="2360101"/>
                  <a:pt x="8023328" y="2366665"/>
                </a:cubicBezTo>
                <a:cubicBezTo>
                  <a:pt x="8023328" y="2373958"/>
                  <a:pt x="8018223" y="2380521"/>
                  <a:pt x="8010930" y="2380521"/>
                </a:cubicBezTo>
                <a:cubicBezTo>
                  <a:pt x="8002908" y="2380521"/>
                  <a:pt x="7997074" y="2373958"/>
                  <a:pt x="7997074" y="2366665"/>
                </a:cubicBezTo>
                <a:cubicBezTo>
                  <a:pt x="7997074" y="2360101"/>
                  <a:pt x="8002908" y="2354267"/>
                  <a:pt x="8010930" y="2354267"/>
                </a:cubicBezTo>
                <a:close/>
                <a:moveTo>
                  <a:pt x="7940099" y="2354267"/>
                </a:moveTo>
                <a:cubicBezTo>
                  <a:pt x="7945933" y="2354267"/>
                  <a:pt x="7952497" y="2360101"/>
                  <a:pt x="7952497" y="2366665"/>
                </a:cubicBezTo>
                <a:cubicBezTo>
                  <a:pt x="7952497" y="2373958"/>
                  <a:pt x="7945933" y="2380521"/>
                  <a:pt x="7940099" y="2380521"/>
                </a:cubicBezTo>
                <a:cubicBezTo>
                  <a:pt x="7932077" y="2380521"/>
                  <a:pt x="7926243" y="2373958"/>
                  <a:pt x="7926243" y="2366665"/>
                </a:cubicBezTo>
                <a:cubicBezTo>
                  <a:pt x="7926243" y="2360101"/>
                  <a:pt x="7932077" y="2354267"/>
                  <a:pt x="7940099" y="2354267"/>
                </a:cubicBezTo>
                <a:close/>
                <a:moveTo>
                  <a:pt x="7869269" y="2354267"/>
                </a:moveTo>
                <a:cubicBezTo>
                  <a:pt x="7875833" y="2354267"/>
                  <a:pt x="7881667" y="2360101"/>
                  <a:pt x="7881667" y="2366665"/>
                </a:cubicBezTo>
                <a:cubicBezTo>
                  <a:pt x="7881667" y="2373958"/>
                  <a:pt x="7875833" y="2380521"/>
                  <a:pt x="7869269" y="2380521"/>
                </a:cubicBezTo>
                <a:cubicBezTo>
                  <a:pt x="7861976" y="2380521"/>
                  <a:pt x="7855413" y="2373958"/>
                  <a:pt x="7855413" y="2366665"/>
                </a:cubicBezTo>
                <a:cubicBezTo>
                  <a:pt x="7855413" y="2360101"/>
                  <a:pt x="7861976" y="2354267"/>
                  <a:pt x="7869269" y="2354267"/>
                </a:cubicBezTo>
                <a:close/>
                <a:moveTo>
                  <a:pt x="7796980" y="2354267"/>
                </a:moveTo>
                <a:cubicBezTo>
                  <a:pt x="7805002" y="2354267"/>
                  <a:pt x="7810836" y="2360101"/>
                  <a:pt x="7810836" y="2366665"/>
                </a:cubicBezTo>
                <a:cubicBezTo>
                  <a:pt x="7810836" y="2373958"/>
                  <a:pt x="7805002" y="2380521"/>
                  <a:pt x="7796980" y="2380521"/>
                </a:cubicBezTo>
                <a:cubicBezTo>
                  <a:pt x="7791145" y="2380521"/>
                  <a:pt x="7784582" y="2373958"/>
                  <a:pt x="7784582" y="2366665"/>
                </a:cubicBezTo>
                <a:cubicBezTo>
                  <a:pt x="7784582" y="2360101"/>
                  <a:pt x="7791145" y="2354267"/>
                  <a:pt x="7796980" y="2354267"/>
                </a:cubicBezTo>
                <a:close/>
                <a:moveTo>
                  <a:pt x="8010930" y="2283438"/>
                </a:moveTo>
                <a:cubicBezTo>
                  <a:pt x="8018223" y="2283438"/>
                  <a:pt x="8023328" y="2288543"/>
                  <a:pt x="8023328" y="2295835"/>
                </a:cubicBezTo>
                <a:cubicBezTo>
                  <a:pt x="8023328" y="2303857"/>
                  <a:pt x="8018223" y="2309691"/>
                  <a:pt x="8010930" y="2309691"/>
                </a:cubicBezTo>
                <a:cubicBezTo>
                  <a:pt x="8002908" y="2309691"/>
                  <a:pt x="7997074" y="2303857"/>
                  <a:pt x="7997074" y="2295835"/>
                </a:cubicBezTo>
                <a:cubicBezTo>
                  <a:pt x="7997074" y="2288543"/>
                  <a:pt x="8002908" y="2283438"/>
                  <a:pt x="8010930" y="2283438"/>
                </a:cubicBezTo>
                <a:close/>
                <a:moveTo>
                  <a:pt x="7940099" y="2283438"/>
                </a:moveTo>
                <a:cubicBezTo>
                  <a:pt x="7945933" y="2283438"/>
                  <a:pt x="7952497" y="2288543"/>
                  <a:pt x="7952497" y="2295835"/>
                </a:cubicBezTo>
                <a:cubicBezTo>
                  <a:pt x="7952497" y="2303857"/>
                  <a:pt x="7945933" y="2309691"/>
                  <a:pt x="7940099" y="2309691"/>
                </a:cubicBezTo>
                <a:cubicBezTo>
                  <a:pt x="7932077" y="2309691"/>
                  <a:pt x="7926243" y="2303857"/>
                  <a:pt x="7926243" y="2295835"/>
                </a:cubicBezTo>
                <a:cubicBezTo>
                  <a:pt x="7926243" y="2288543"/>
                  <a:pt x="7932077" y="2283438"/>
                  <a:pt x="7940099" y="2283438"/>
                </a:cubicBezTo>
                <a:close/>
                <a:moveTo>
                  <a:pt x="7869269" y="2283438"/>
                </a:moveTo>
                <a:cubicBezTo>
                  <a:pt x="7875833" y="2283438"/>
                  <a:pt x="7881667" y="2288543"/>
                  <a:pt x="7881667" y="2295835"/>
                </a:cubicBezTo>
                <a:cubicBezTo>
                  <a:pt x="7881667" y="2303857"/>
                  <a:pt x="7875833" y="2309691"/>
                  <a:pt x="7869269" y="2309691"/>
                </a:cubicBezTo>
                <a:cubicBezTo>
                  <a:pt x="7861976" y="2309691"/>
                  <a:pt x="7855413" y="2303857"/>
                  <a:pt x="7855413" y="2295835"/>
                </a:cubicBezTo>
                <a:cubicBezTo>
                  <a:pt x="7855413" y="2288543"/>
                  <a:pt x="7861976" y="2283438"/>
                  <a:pt x="7869269" y="2283438"/>
                </a:cubicBezTo>
                <a:close/>
                <a:moveTo>
                  <a:pt x="7796980" y="2283438"/>
                </a:moveTo>
                <a:cubicBezTo>
                  <a:pt x="7805002" y="2283438"/>
                  <a:pt x="7810836" y="2288543"/>
                  <a:pt x="7810836" y="2295835"/>
                </a:cubicBezTo>
                <a:cubicBezTo>
                  <a:pt x="7810836" y="2303857"/>
                  <a:pt x="7805002" y="2309691"/>
                  <a:pt x="7796980" y="2309691"/>
                </a:cubicBezTo>
                <a:cubicBezTo>
                  <a:pt x="7791145" y="2309691"/>
                  <a:pt x="7784582" y="2303857"/>
                  <a:pt x="7784582" y="2295835"/>
                </a:cubicBezTo>
                <a:cubicBezTo>
                  <a:pt x="7784582" y="2288543"/>
                  <a:pt x="7791145" y="2283438"/>
                  <a:pt x="7796980" y="2283438"/>
                </a:cubicBezTo>
                <a:close/>
                <a:moveTo>
                  <a:pt x="7726151" y="2283438"/>
                </a:moveTo>
                <a:cubicBezTo>
                  <a:pt x="7734173" y="2283438"/>
                  <a:pt x="7740007" y="2288543"/>
                  <a:pt x="7740007" y="2295835"/>
                </a:cubicBezTo>
                <a:cubicBezTo>
                  <a:pt x="7740007" y="2303857"/>
                  <a:pt x="7734173" y="2309691"/>
                  <a:pt x="7726151" y="2309691"/>
                </a:cubicBezTo>
                <a:cubicBezTo>
                  <a:pt x="7718858" y="2309691"/>
                  <a:pt x="7713753" y="2303857"/>
                  <a:pt x="7713753" y="2295835"/>
                </a:cubicBezTo>
                <a:cubicBezTo>
                  <a:pt x="7713753" y="2288543"/>
                  <a:pt x="7718858" y="2283438"/>
                  <a:pt x="7726151" y="2283438"/>
                </a:cubicBezTo>
                <a:close/>
                <a:moveTo>
                  <a:pt x="7940099" y="2209234"/>
                </a:moveTo>
                <a:cubicBezTo>
                  <a:pt x="7945933" y="2209234"/>
                  <a:pt x="7952497" y="2216239"/>
                  <a:pt x="7952497" y="2224022"/>
                </a:cubicBezTo>
                <a:cubicBezTo>
                  <a:pt x="7952497" y="2232584"/>
                  <a:pt x="7945933" y="2238810"/>
                  <a:pt x="7940099" y="2238810"/>
                </a:cubicBezTo>
                <a:cubicBezTo>
                  <a:pt x="7932077" y="2238810"/>
                  <a:pt x="7926243" y="2232584"/>
                  <a:pt x="7926243" y="2224022"/>
                </a:cubicBezTo>
                <a:cubicBezTo>
                  <a:pt x="7926243" y="2216239"/>
                  <a:pt x="7932077" y="2209234"/>
                  <a:pt x="7940099" y="2209234"/>
                </a:cubicBezTo>
                <a:close/>
                <a:moveTo>
                  <a:pt x="7867811" y="2209234"/>
                </a:moveTo>
                <a:cubicBezTo>
                  <a:pt x="7875833" y="2209234"/>
                  <a:pt x="7881667" y="2216239"/>
                  <a:pt x="7881667" y="2224022"/>
                </a:cubicBezTo>
                <a:cubicBezTo>
                  <a:pt x="7881667" y="2232584"/>
                  <a:pt x="7875833" y="2238810"/>
                  <a:pt x="7867811" y="2238810"/>
                </a:cubicBezTo>
                <a:cubicBezTo>
                  <a:pt x="7861976" y="2238810"/>
                  <a:pt x="7855413" y="2232584"/>
                  <a:pt x="7855413" y="2224022"/>
                </a:cubicBezTo>
                <a:cubicBezTo>
                  <a:pt x="7855413" y="2216239"/>
                  <a:pt x="7861976" y="2209234"/>
                  <a:pt x="7867811" y="2209234"/>
                </a:cubicBezTo>
                <a:close/>
                <a:moveTo>
                  <a:pt x="7796980" y="2209234"/>
                </a:moveTo>
                <a:cubicBezTo>
                  <a:pt x="7805002" y="2209234"/>
                  <a:pt x="7810836" y="2216239"/>
                  <a:pt x="7810836" y="2224022"/>
                </a:cubicBezTo>
                <a:cubicBezTo>
                  <a:pt x="7810836" y="2232584"/>
                  <a:pt x="7805002" y="2238810"/>
                  <a:pt x="7796980" y="2238810"/>
                </a:cubicBezTo>
                <a:cubicBezTo>
                  <a:pt x="7791145" y="2238810"/>
                  <a:pt x="7784582" y="2232584"/>
                  <a:pt x="7784582" y="2224022"/>
                </a:cubicBezTo>
                <a:cubicBezTo>
                  <a:pt x="7784582" y="2216239"/>
                  <a:pt x="7791145" y="2209234"/>
                  <a:pt x="7796980" y="2209234"/>
                </a:cubicBezTo>
                <a:close/>
                <a:moveTo>
                  <a:pt x="7726151" y="2209234"/>
                </a:moveTo>
                <a:cubicBezTo>
                  <a:pt x="7734173" y="2209234"/>
                  <a:pt x="7740007" y="2216239"/>
                  <a:pt x="7740007" y="2224022"/>
                </a:cubicBezTo>
                <a:cubicBezTo>
                  <a:pt x="7740007" y="2232584"/>
                  <a:pt x="7734173" y="2238810"/>
                  <a:pt x="7726151" y="2238810"/>
                </a:cubicBezTo>
                <a:cubicBezTo>
                  <a:pt x="7718858" y="2238810"/>
                  <a:pt x="7713753" y="2232584"/>
                  <a:pt x="7713753" y="2224022"/>
                </a:cubicBezTo>
                <a:cubicBezTo>
                  <a:pt x="7713753" y="2216239"/>
                  <a:pt x="7718858" y="2209234"/>
                  <a:pt x="7726151" y="2209234"/>
                </a:cubicBezTo>
                <a:close/>
                <a:moveTo>
                  <a:pt x="7940099" y="2138403"/>
                </a:moveTo>
                <a:cubicBezTo>
                  <a:pt x="7945933" y="2138403"/>
                  <a:pt x="7952497" y="2145408"/>
                  <a:pt x="7952497" y="2153192"/>
                </a:cubicBezTo>
                <a:cubicBezTo>
                  <a:pt x="7952497" y="2161754"/>
                  <a:pt x="7945933" y="2167981"/>
                  <a:pt x="7940099" y="2167981"/>
                </a:cubicBezTo>
                <a:cubicBezTo>
                  <a:pt x="7932077" y="2167981"/>
                  <a:pt x="7926243" y="2161754"/>
                  <a:pt x="7926243" y="2153192"/>
                </a:cubicBezTo>
                <a:cubicBezTo>
                  <a:pt x="7926243" y="2145408"/>
                  <a:pt x="7932077" y="2138403"/>
                  <a:pt x="7940099" y="2138403"/>
                </a:cubicBezTo>
                <a:close/>
                <a:moveTo>
                  <a:pt x="7867811" y="2138403"/>
                </a:moveTo>
                <a:cubicBezTo>
                  <a:pt x="7875833" y="2138403"/>
                  <a:pt x="7881667" y="2145408"/>
                  <a:pt x="7881667" y="2153192"/>
                </a:cubicBezTo>
                <a:cubicBezTo>
                  <a:pt x="7881667" y="2161754"/>
                  <a:pt x="7875833" y="2167981"/>
                  <a:pt x="7867811" y="2167981"/>
                </a:cubicBezTo>
                <a:cubicBezTo>
                  <a:pt x="7861976" y="2167981"/>
                  <a:pt x="7855413" y="2161754"/>
                  <a:pt x="7855413" y="2153192"/>
                </a:cubicBezTo>
                <a:cubicBezTo>
                  <a:pt x="7855413" y="2145408"/>
                  <a:pt x="7861976" y="2138403"/>
                  <a:pt x="7867811" y="2138403"/>
                </a:cubicBezTo>
                <a:close/>
                <a:moveTo>
                  <a:pt x="7796980" y="2138403"/>
                </a:moveTo>
                <a:cubicBezTo>
                  <a:pt x="7805002" y="2138403"/>
                  <a:pt x="7810836" y="2145408"/>
                  <a:pt x="7810836" y="2153192"/>
                </a:cubicBezTo>
                <a:cubicBezTo>
                  <a:pt x="7810836" y="2161754"/>
                  <a:pt x="7805002" y="2167981"/>
                  <a:pt x="7796980" y="2167981"/>
                </a:cubicBezTo>
                <a:cubicBezTo>
                  <a:pt x="7791145" y="2167981"/>
                  <a:pt x="7784582" y="2161754"/>
                  <a:pt x="7784582" y="2153192"/>
                </a:cubicBezTo>
                <a:cubicBezTo>
                  <a:pt x="7784582" y="2145408"/>
                  <a:pt x="7791145" y="2138403"/>
                  <a:pt x="7796980" y="2138403"/>
                </a:cubicBezTo>
                <a:close/>
                <a:moveTo>
                  <a:pt x="7726151" y="2138403"/>
                </a:moveTo>
                <a:cubicBezTo>
                  <a:pt x="7734173" y="2138403"/>
                  <a:pt x="7740007" y="2145408"/>
                  <a:pt x="7740007" y="2153192"/>
                </a:cubicBezTo>
                <a:cubicBezTo>
                  <a:pt x="7740007" y="2161754"/>
                  <a:pt x="7734173" y="2167981"/>
                  <a:pt x="7726151" y="2167981"/>
                </a:cubicBezTo>
                <a:cubicBezTo>
                  <a:pt x="7718858" y="2167981"/>
                  <a:pt x="7713753" y="2161754"/>
                  <a:pt x="7713753" y="2153192"/>
                </a:cubicBezTo>
                <a:cubicBezTo>
                  <a:pt x="7713753" y="2145408"/>
                  <a:pt x="7718858" y="2138403"/>
                  <a:pt x="7726151" y="2138403"/>
                </a:cubicBezTo>
                <a:close/>
                <a:moveTo>
                  <a:pt x="7654337" y="2138403"/>
                </a:moveTo>
                <a:cubicBezTo>
                  <a:pt x="7662899" y="2138403"/>
                  <a:pt x="7669126" y="2145408"/>
                  <a:pt x="7669126" y="2153192"/>
                </a:cubicBezTo>
                <a:cubicBezTo>
                  <a:pt x="7669126" y="2161754"/>
                  <a:pt x="7662899" y="2167981"/>
                  <a:pt x="7654337" y="2167981"/>
                </a:cubicBezTo>
                <a:cubicBezTo>
                  <a:pt x="7645776" y="2167981"/>
                  <a:pt x="7639549" y="2161754"/>
                  <a:pt x="7639549" y="2153192"/>
                </a:cubicBezTo>
                <a:cubicBezTo>
                  <a:pt x="7639549" y="2145408"/>
                  <a:pt x="7645776" y="2138403"/>
                  <a:pt x="7654337" y="2138403"/>
                </a:cubicBezTo>
                <a:close/>
                <a:moveTo>
                  <a:pt x="7867811" y="2067574"/>
                </a:moveTo>
                <a:cubicBezTo>
                  <a:pt x="7875833" y="2067574"/>
                  <a:pt x="7881667" y="2073800"/>
                  <a:pt x="7881667" y="2082362"/>
                </a:cubicBezTo>
                <a:cubicBezTo>
                  <a:pt x="7881667" y="2090924"/>
                  <a:pt x="7875833" y="2097150"/>
                  <a:pt x="7867811" y="2097150"/>
                </a:cubicBezTo>
                <a:cubicBezTo>
                  <a:pt x="7861976" y="2097150"/>
                  <a:pt x="7855413" y="2090924"/>
                  <a:pt x="7855413" y="2082362"/>
                </a:cubicBezTo>
                <a:cubicBezTo>
                  <a:pt x="7855413" y="2073800"/>
                  <a:pt x="7861976" y="2067574"/>
                  <a:pt x="7867811" y="2067574"/>
                </a:cubicBezTo>
                <a:close/>
                <a:moveTo>
                  <a:pt x="7796980" y="2067574"/>
                </a:moveTo>
                <a:cubicBezTo>
                  <a:pt x="7805002" y="2067574"/>
                  <a:pt x="7810836" y="2073800"/>
                  <a:pt x="7810836" y="2082362"/>
                </a:cubicBezTo>
                <a:cubicBezTo>
                  <a:pt x="7810836" y="2090924"/>
                  <a:pt x="7805002" y="2097150"/>
                  <a:pt x="7796980" y="2097150"/>
                </a:cubicBezTo>
                <a:cubicBezTo>
                  <a:pt x="7791145" y="2097150"/>
                  <a:pt x="7784582" y="2090924"/>
                  <a:pt x="7784582" y="2082362"/>
                </a:cubicBezTo>
                <a:cubicBezTo>
                  <a:pt x="7784582" y="2073800"/>
                  <a:pt x="7791145" y="2067574"/>
                  <a:pt x="7796980" y="2067574"/>
                </a:cubicBezTo>
                <a:close/>
                <a:moveTo>
                  <a:pt x="7726151" y="2067574"/>
                </a:moveTo>
                <a:cubicBezTo>
                  <a:pt x="7734173" y="2067574"/>
                  <a:pt x="7740007" y="2073800"/>
                  <a:pt x="7740007" y="2082362"/>
                </a:cubicBezTo>
                <a:cubicBezTo>
                  <a:pt x="7740007" y="2090924"/>
                  <a:pt x="7734173" y="2097150"/>
                  <a:pt x="7726151" y="2097150"/>
                </a:cubicBezTo>
                <a:cubicBezTo>
                  <a:pt x="7718858" y="2097150"/>
                  <a:pt x="7713753" y="2090924"/>
                  <a:pt x="7713753" y="2082362"/>
                </a:cubicBezTo>
                <a:cubicBezTo>
                  <a:pt x="7713753" y="2073800"/>
                  <a:pt x="7718858" y="2067574"/>
                  <a:pt x="7726151" y="2067574"/>
                </a:cubicBezTo>
                <a:close/>
                <a:moveTo>
                  <a:pt x="7654337" y="2067574"/>
                </a:moveTo>
                <a:cubicBezTo>
                  <a:pt x="7662899" y="2067574"/>
                  <a:pt x="7669126" y="2073800"/>
                  <a:pt x="7669126" y="2082362"/>
                </a:cubicBezTo>
                <a:cubicBezTo>
                  <a:pt x="7669126" y="2090924"/>
                  <a:pt x="7662899" y="2097150"/>
                  <a:pt x="7654337" y="2097150"/>
                </a:cubicBezTo>
                <a:cubicBezTo>
                  <a:pt x="7645776" y="2097150"/>
                  <a:pt x="7639549" y="2090924"/>
                  <a:pt x="7639549" y="2082362"/>
                </a:cubicBezTo>
                <a:cubicBezTo>
                  <a:pt x="7639549" y="2073800"/>
                  <a:pt x="7645776" y="2067574"/>
                  <a:pt x="7654337" y="2067574"/>
                </a:cubicBezTo>
                <a:close/>
                <a:moveTo>
                  <a:pt x="7583507" y="2067574"/>
                </a:moveTo>
                <a:cubicBezTo>
                  <a:pt x="7591291" y="2067574"/>
                  <a:pt x="7598297" y="2073800"/>
                  <a:pt x="7598297" y="2082362"/>
                </a:cubicBezTo>
                <a:cubicBezTo>
                  <a:pt x="7598297" y="2090924"/>
                  <a:pt x="7591291" y="2097150"/>
                  <a:pt x="7583507" y="2097150"/>
                </a:cubicBezTo>
                <a:cubicBezTo>
                  <a:pt x="7574945" y="2097150"/>
                  <a:pt x="7568718" y="2090924"/>
                  <a:pt x="7568718" y="2082362"/>
                </a:cubicBezTo>
                <a:cubicBezTo>
                  <a:pt x="7568718" y="2073800"/>
                  <a:pt x="7574945" y="2067574"/>
                  <a:pt x="7583507" y="2067574"/>
                </a:cubicBezTo>
                <a:close/>
                <a:moveTo>
                  <a:pt x="7867811" y="1996742"/>
                </a:moveTo>
                <a:cubicBezTo>
                  <a:pt x="7875833" y="1996742"/>
                  <a:pt x="7881667" y="2002576"/>
                  <a:pt x="7881667" y="2010598"/>
                </a:cubicBezTo>
                <a:cubicBezTo>
                  <a:pt x="7881667" y="2017891"/>
                  <a:pt x="7875833" y="2022995"/>
                  <a:pt x="7867811" y="2022995"/>
                </a:cubicBezTo>
                <a:cubicBezTo>
                  <a:pt x="7861976" y="2022995"/>
                  <a:pt x="7855413" y="2017891"/>
                  <a:pt x="7855413" y="2010598"/>
                </a:cubicBezTo>
                <a:cubicBezTo>
                  <a:pt x="7855413" y="2002576"/>
                  <a:pt x="7861976" y="1996742"/>
                  <a:pt x="7867811" y="1996742"/>
                </a:cubicBezTo>
                <a:close/>
                <a:moveTo>
                  <a:pt x="7796980" y="1996742"/>
                </a:moveTo>
                <a:cubicBezTo>
                  <a:pt x="7805002" y="1996742"/>
                  <a:pt x="7810836" y="2002576"/>
                  <a:pt x="7810836" y="2010598"/>
                </a:cubicBezTo>
                <a:cubicBezTo>
                  <a:pt x="7810836" y="2017891"/>
                  <a:pt x="7805002" y="2022995"/>
                  <a:pt x="7796980" y="2022995"/>
                </a:cubicBezTo>
                <a:cubicBezTo>
                  <a:pt x="7791145" y="2022995"/>
                  <a:pt x="7784582" y="2017891"/>
                  <a:pt x="7784582" y="2010598"/>
                </a:cubicBezTo>
                <a:cubicBezTo>
                  <a:pt x="7784582" y="2002576"/>
                  <a:pt x="7791145" y="1996742"/>
                  <a:pt x="7796980" y="1996742"/>
                </a:cubicBezTo>
                <a:close/>
                <a:moveTo>
                  <a:pt x="7726151" y="1996742"/>
                </a:moveTo>
                <a:cubicBezTo>
                  <a:pt x="7734173" y="1996742"/>
                  <a:pt x="7740007" y="2002576"/>
                  <a:pt x="7740007" y="2010598"/>
                </a:cubicBezTo>
                <a:cubicBezTo>
                  <a:pt x="7740007" y="2017891"/>
                  <a:pt x="7734173" y="2022995"/>
                  <a:pt x="7726151" y="2022995"/>
                </a:cubicBezTo>
                <a:cubicBezTo>
                  <a:pt x="7718858" y="2022995"/>
                  <a:pt x="7713753" y="2017891"/>
                  <a:pt x="7713753" y="2010598"/>
                </a:cubicBezTo>
                <a:cubicBezTo>
                  <a:pt x="7713753" y="2002576"/>
                  <a:pt x="7718858" y="1996742"/>
                  <a:pt x="7726151" y="1996742"/>
                </a:cubicBezTo>
                <a:close/>
                <a:moveTo>
                  <a:pt x="7654337" y="1996742"/>
                </a:moveTo>
                <a:cubicBezTo>
                  <a:pt x="7662899" y="1996742"/>
                  <a:pt x="7669126" y="2002576"/>
                  <a:pt x="7669126" y="2010598"/>
                </a:cubicBezTo>
                <a:cubicBezTo>
                  <a:pt x="7669126" y="2017891"/>
                  <a:pt x="7662899" y="2022995"/>
                  <a:pt x="7654337" y="2022995"/>
                </a:cubicBezTo>
                <a:cubicBezTo>
                  <a:pt x="7645776" y="2022995"/>
                  <a:pt x="7639549" y="2017891"/>
                  <a:pt x="7639549" y="2010598"/>
                </a:cubicBezTo>
                <a:cubicBezTo>
                  <a:pt x="7639549" y="2002576"/>
                  <a:pt x="7645776" y="1996742"/>
                  <a:pt x="7654337" y="1996742"/>
                </a:cubicBezTo>
                <a:close/>
                <a:moveTo>
                  <a:pt x="7583507" y="1996742"/>
                </a:moveTo>
                <a:cubicBezTo>
                  <a:pt x="7591291" y="1996742"/>
                  <a:pt x="7598297" y="2002576"/>
                  <a:pt x="7598297" y="2010598"/>
                </a:cubicBezTo>
                <a:cubicBezTo>
                  <a:pt x="7598297" y="2017891"/>
                  <a:pt x="7591291" y="2022995"/>
                  <a:pt x="7583507" y="2022995"/>
                </a:cubicBezTo>
                <a:cubicBezTo>
                  <a:pt x="7574945" y="2022995"/>
                  <a:pt x="7568718" y="2017891"/>
                  <a:pt x="7568718" y="2010598"/>
                </a:cubicBezTo>
                <a:cubicBezTo>
                  <a:pt x="7568718" y="2002576"/>
                  <a:pt x="7574945" y="1996742"/>
                  <a:pt x="7583507" y="1996742"/>
                </a:cubicBezTo>
                <a:close/>
                <a:moveTo>
                  <a:pt x="7512677" y="1996742"/>
                </a:moveTo>
                <a:cubicBezTo>
                  <a:pt x="7520461" y="1996742"/>
                  <a:pt x="7527466" y="2002576"/>
                  <a:pt x="7527466" y="2010598"/>
                </a:cubicBezTo>
                <a:cubicBezTo>
                  <a:pt x="7527466" y="2017891"/>
                  <a:pt x="7520461" y="2022995"/>
                  <a:pt x="7512677" y="2022995"/>
                </a:cubicBezTo>
                <a:cubicBezTo>
                  <a:pt x="7504115" y="2022995"/>
                  <a:pt x="7497889" y="2017891"/>
                  <a:pt x="7497889" y="2010598"/>
                </a:cubicBezTo>
                <a:cubicBezTo>
                  <a:pt x="7497889" y="2002576"/>
                  <a:pt x="7504115" y="1996742"/>
                  <a:pt x="7512677" y="1996742"/>
                </a:cubicBezTo>
                <a:close/>
                <a:moveTo>
                  <a:pt x="7796980" y="1925913"/>
                </a:moveTo>
                <a:cubicBezTo>
                  <a:pt x="7805002" y="1925913"/>
                  <a:pt x="7810836" y="1931747"/>
                  <a:pt x="7810836" y="1939769"/>
                </a:cubicBezTo>
                <a:cubicBezTo>
                  <a:pt x="7810836" y="1945603"/>
                  <a:pt x="7805002" y="1952166"/>
                  <a:pt x="7796980" y="1952166"/>
                </a:cubicBezTo>
                <a:cubicBezTo>
                  <a:pt x="7791145" y="1952166"/>
                  <a:pt x="7784582" y="1945603"/>
                  <a:pt x="7784582" y="1939769"/>
                </a:cubicBezTo>
                <a:cubicBezTo>
                  <a:pt x="7784582" y="1931747"/>
                  <a:pt x="7791145" y="1925913"/>
                  <a:pt x="7796980" y="1925913"/>
                </a:cubicBezTo>
                <a:close/>
                <a:moveTo>
                  <a:pt x="7726151" y="1925913"/>
                </a:moveTo>
                <a:cubicBezTo>
                  <a:pt x="7734173" y="1925913"/>
                  <a:pt x="7740007" y="1931747"/>
                  <a:pt x="7740007" y="1939769"/>
                </a:cubicBezTo>
                <a:cubicBezTo>
                  <a:pt x="7740007" y="1945603"/>
                  <a:pt x="7734173" y="1952166"/>
                  <a:pt x="7726151" y="1952166"/>
                </a:cubicBezTo>
                <a:cubicBezTo>
                  <a:pt x="7718858" y="1952166"/>
                  <a:pt x="7713753" y="1945603"/>
                  <a:pt x="7713753" y="1939769"/>
                </a:cubicBezTo>
                <a:cubicBezTo>
                  <a:pt x="7713753" y="1931747"/>
                  <a:pt x="7718858" y="1925913"/>
                  <a:pt x="7726151" y="1925913"/>
                </a:cubicBezTo>
                <a:close/>
                <a:moveTo>
                  <a:pt x="7654337" y="1925913"/>
                </a:moveTo>
                <a:cubicBezTo>
                  <a:pt x="7662899" y="1925913"/>
                  <a:pt x="7669126" y="1931747"/>
                  <a:pt x="7669126" y="1939769"/>
                </a:cubicBezTo>
                <a:cubicBezTo>
                  <a:pt x="7669126" y="1945603"/>
                  <a:pt x="7662899" y="1952166"/>
                  <a:pt x="7654337" y="1952166"/>
                </a:cubicBezTo>
                <a:cubicBezTo>
                  <a:pt x="7645776" y="1952166"/>
                  <a:pt x="7639549" y="1945603"/>
                  <a:pt x="7639549" y="1939769"/>
                </a:cubicBezTo>
                <a:cubicBezTo>
                  <a:pt x="7639549" y="1931747"/>
                  <a:pt x="7645776" y="1925913"/>
                  <a:pt x="7654337" y="1925913"/>
                </a:cubicBezTo>
                <a:close/>
                <a:moveTo>
                  <a:pt x="7583507" y="1925913"/>
                </a:moveTo>
                <a:cubicBezTo>
                  <a:pt x="7591291" y="1925913"/>
                  <a:pt x="7598297" y="1931747"/>
                  <a:pt x="7598297" y="1939769"/>
                </a:cubicBezTo>
                <a:cubicBezTo>
                  <a:pt x="7598297" y="1945603"/>
                  <a:pt x="7591291" y="1952166"/>
                  <a:pt x="7583507" y="1952166"/>
                </a:cubicBezTo>
                <a:cubicBezTo>
                  <a:pt x="7574945" y="1952166"/>
                  <a:pt x="7568718" y="1945603"/>
                  <a:pt x="7568718" y="1939769"/>
                </a:cubicBezTo>
                <a:cubicBezTo>
                  <a:pt x="7568718" y="1931747"/>
                  <a:pt x="7574945" y="1925913"/>
                  <a:pt x="7583507" y="1925913"/>
                </a:cubicBezTo>
                <a:close/>
                <a:moveTo>
                  <a:pt x="7512677" y="1925913"/>
                </a:moveTo>
                <a:cubicBezTo>
                  <a:pt x="7520461" y="1925913"/>
                  <a:pt x="7527466" y="1931747"/>
                  <a:pt x="7527466" y="1939769"/>
                </a:cubicBezTo>
                <a:cubicBezTo>
                  <a:pt x="7527466" y="1945603"/>
                  <a:pt x="7520461" y="1952166"/>
                  <a:pt x="7512677" y="1952166"/>
                </a:cubicBezTo>
                <a:cubicBezTo>
                  <a:pt x="7504115" y="1952166"/>
                  <a:pt x="7497889" y="1945603"/>
                  <a:pt x="7497889" y="1939769"/>
                </a:cubicBezTo>
                <a:cubicBezTo>
                  <a:pt x="7497889" y="1931747"/>
                  <a:pt x="7504115" y="1925913"/>
                  <a:pt x="7512677" y="1925913"/>
                </a:cubicBezTo>
                <a:close/>
                <a:moveTo>
                  <a:pt x="7440913" y="1925913"/>
                </a:moveTo>
                <a:cubicBezTo>
                  <a:pt x="7448206" y="1925913"/>
                  <a:pt x="7453310" y="1931747"/>
                  <a:pt x="7453310" y="1939769"/>
                </a:cubicBezTo>
                <a:cubicBezTo>
                  <a:pt x="7453310" y="1945603"/>
                  <a:pt x="7448206" y="1952166"/>
                  <a:pt x="7440913" y="1952166"/>
                </a:cubicBezTo>
                <a:cubicBezTo>
                  <a:pt x="7432891" y="1952166"/>
                  <a:pt x="7427057" y="1945603"/>
                  <a:pt x="7427057" y="1939769"/>
                </a:cubicBezTo>
                <a:cubicBezTo>
                  <a:pt x="7427057" y="1931747"/>
                  <a:pt x="7432891" y="1925913"/>
                  <a:pt x="7440913" y="1925913"/>
                </a:cubicBezTo>
                <a:close/>
                <a:moveTo>
                  <a:pt x="7726151" y="1855081"/>
                </a:moveTo>
                <a:cubicBezTo>
                  <a:pt x="7734173" y="1855081"/>
                  <a:pt x="7740007" y="1860915"/>
                  <a:pt x="7740007" y="1868937"/>
                </a:cubicBezTo>
                <a:cubicBezTo>
                  <a:pt x="7740007" y="1874771"/>
                  <a:pt x="7734173" y="1881334"/>
                  <a:pt x="7726151" y="1881334"/>
                </a:cubicBezTo>
                <a:cubicBezTo>
                  <a:pt x="7718858" y="1881334"/>
                  <a:pt x="7713753" y="1874771"/>
                  <a:pt x="7713753" y="1868937"/>
                </a:cubicBezTo>
                <a:cubicBezTo>
                  <a:pt x="7713753" y="1860915"/>
                  <a:pt x="7718858" y="1855081"/>
                  <a:pt x="7726151" y="1855081"/>
                </a:cubicBezTo>
                <a:close/>
                <a:moveTo>
                  <a:pt x="7654337" y="1855081"/>
                </a:moveTo>
                <a:cubicBezTo>
                  <a:pt x="7662899" y="1855081"/>
                  <a:pt x="7669126" y="1860915"/>
                  <a:pt x="7669126" y="1868937"/>
                </a:cubicBezTo>
                <a:cubicBezTo>
                  <a:pt x="7669126" y="1874771"/>
                  <a:pt x="7662899" y="1881334"/>
                  <a:pt x="7654337" y="1881334"/>
                </a:cubicBezTo>
                <a:cubicBezTo>
                  <a:pt x="7645776" y="1881334"/>
                  <a:pt x="7639549" y="1874771"/>
                  <a:pt x="7639549" y="1868937"/>
                </a:cubicBezTo>
                <a:cubicBezTo>
                  <a:pt x="7639549" y="1860915"/>
                  <a:pt x="7645776" y="1855081"/>
                  <a:pt x="7654337" y="1855081"/>
                </a:cubicBezTo>
                <a:close/>
                <a:moveTo>
                  <a:pt x="7583507" y="1855081"/>
                </a:moveTo>
                <a:cubicBezTo>
                  <a:pt x="7591291" y="1855081"/>
                  <a:pt x="7598297" y="1860915"/>
                  <a:pt x="7598297" y="1868937"/>
                </a:cubicBezTo>
                <a:cubicBezTo>
                  <a:pt x="7598297" y="1874771"/>
                  <a:pt x="7591291" y="1881334"/>
                  <a:pt x="7583507" y="1881334"/>
                </a:cubicBezTo>
                <a:cubicBezTo>
                  <a:pt x="7574945" y="1881334"/>
                  <a:pt x="7568718" y="1874771"/>
                  <a:pt x="7568718" y="1868937"/>
                </a:cubicBezTo>
                <a:cubicBezTo>
                  <a:pt x="7568718" y="1860915"/>
                  <a:pt x="7574945" y="1855081"/>
                  <a:pt x="7583507" y="1855081"/>
                </a:cubicBezTo>
                <a:close/>
                <a:moveTo>
                  <a:pt x="7512677" y="1855081"/>
                </a:moveTo>
                <a:cubicBezTo>
                  <a:pt x="7520461" y="1855081"/>
                  <a:pt x="7527466" y="1860915"/>
                  <a:pt x="7527466" y="1868937"/>
                </a:cubicBezTo>
                <a:cubicBezTo>
                  <a:pt x="7527466" y="1874771"/>
                  <a:pt x="7520461" y="1881334"/>
                  <a:pt x="7512677" y="1881334"/>
                </a:cubicBezTo>
                <a:cubicBezTo>
                  <a:pt x="7504115" y="1881334"/>
                  <a:pt x="7497889" y="1874771"/>
                  <a:pt x="7497889" y="1868937"/>
                </a:cubicBezTo>
                <a:cubicBezTo>
                  <a:pt x="7497889" y="1860915"/>
                  <a:pt x="7504115" y="1855081"/>
                  <a:pt x="7512677" y="1855081"/>
                </a:cubicBezTo>
                <a:close/>
                <a:moveTo>
                  <a:pt x="7440913" y="1855081"/>
                </a:moveTo>
                <a:cubicBezTo>
                  <a:pt x="7446747" y="1855081"/>
                  <a:pt x="7453310" y="1860915"/>
                  <a:pt x="7453310" y="1868937"/>
                </a:cubicBezTo>
                <a:cubicBezTo>
                  <a:pt x="7453310" y="1874771"/>
                  <a:pt x="7446747" y="1881334"/>
                  <a:pt x="7440913" y="1881334"/>
                </a:cubicBezTo>
                <a:cubicBezTo>
                  <a:pt x="7432891" y="1881334"/>
                  <a:pt x="7427057" y="1874771"/>
                  <a:pt x="7427057" y="1868937"/>
                </a:cubicBezTo>
                <a:cubicBezTo>
                  <a:pt x="7427057" y="1860915"/>
                  <a:pt x="7432891" y="1855081"/>
                  <a:pt x="7440913" y="1855081"/>
                </a:cubicBezTo>
                <a:close/>
                <a:moveTo>
                  <a:pt x="7654337" y="1780878"/>
                </a:moveTo>
                <a:cubicBezTo>
                  <a:pt x="7662899" y="1780878"/>
                  <a:pt x="7669126" y="1787441"/>
                  <a:pt x="7669126" y="1793275"/>
                </a:cubicBezTo>
                <a:cubicBezTo>
                  <a:pt x="7669126" y="1801297"/>
                  <a:pt x="7662899" y="1807131"/>
                  <a:pt x="7654337" y="1807131"/>
                </a:cubicBezTo>
                <a:cubicBezTo>
                  <a:pt x="7645776" y="1807131"/>
                  <a:pt x="7639549" y="1801297"/>
                  <a:pt x="7639549" y="1793275"/>
                </a:cubicBezTo>
                <a:cubicBezTo>
                  <a:pt x="7639549" y="1787441"/>
                  <a:pt x="7645776" y="1780878"/>
                  <a:pt x="7654337" y="1780878"/>
                </a:cubicBezTo>
                <a:close/>
                <a:moveTo>
                  <a:pt x="7583507" y="1780878"/>
                </a:moveTo>
                <a:cubicBezTo>
                  <a:pt x="7591291" y="1780878"/>
                  <a:pt x="7598297" y="1787441"/>
                  <a:pt x="7598297" y="1793275"/>
                </a:cubicBezTo>
                <a:cubicBezTo>
                  <a:pt x="7598297" y="1801297"/>
                  <a:pt x="7591291" y="1807131"/>
                  <a:pt x="7583507" y="1807131"/>
                </a:cubicBezTo>
                <a:cubicBezTo>
                  <a:pt x="7574945" y="1807131"/>
                  <a:pt x="7568718" y="1801297"/>
                  <a:pt x="7568718" y="1793275"/>
                </a:cubicBezTo>
                <a:cubicBezTo>
                  <a:pt x="7568718" y="1787441"/>
                  <a:pt x="7574945" y="1780878"/>
                  <a:pt x="7583507" y="1780878"/>
                </a:cubicBezTo>
                <a:close/>
                <a:moveTo>
                  <a:pt x="7511745" y="1780878"/>
                </a:moveTo>
                <a:cubicBezTo>
                  <a:pt x="7519038" y="1780878"/>
                  <a:pt x="7524143" y="1787441"/>
                  <a:pt x="7524143" y="1793275"/>
                </a:cubicBezTo>
                <a:cubicBezTo>
                  <a:pt x="7524143" y="1801297"/>
                  <a:pt x="7519038" y="1807131"/>
                  <a:pt x="7511745" y="1807131"/>
                </a:cubicBezTo>
                <a:cubicBezTo>
                  <a:pt x="7503723" y="1807131"/>
                  <a:pt x="7497889" y="1801297"/>
                  <a:pt x="7497889" y="1793275"/>
                </a:cubicBezTo>
                <a:cubicBezTo>
                  <a:pt x="7497889" y="1787441"/>
                  <a:pt x="7503723" y="1780878"/>
                  <a:pt x="7511745" y="1780878"/>
                </a:cubicBezTo>
                <a:close/>
                <a:moveTo>
                  <a:pt x="7440913" y="1780878"/>
                </a:moveTo>
                <a:cubicBezTo>
                  <a:pt x="7446747" y="1780878"/>
                  <a:pt x="7453310" y="1787441"/>
                  <a:pt x="7453310" y="1793275"/>
                </a:cubicBezTo>
                <a:cubicBezTo>
                  <a:pt x="7453310" y="1801297"/>
                  <a:pt x="7446747" y="1807131"/>
                  <a:pt x="7440913" y="1807131"/>
                </a:cubicBezTo>
                <a:cubicBezTo>
                  <a:pt x="7432891" y="1807131"/>
                  <a:pt x="7427057" y="1801297"/>
                  <a:pt x="7427057" y="1793275"/>
                </a:cubicBezTo>
                <a:cubicBezTo>
                  <a:pt x="7427057" y="1787441"/>
                  <a:pt x="7432891" y="1780878"/>
                  <a:pt x="7440913" y="1780878"/>
                </a:cubicBezTo>
                <a:close/>
                <a:moveTo>
                  <a:pt x="7370084" y="1780878"/>
                </a:moveTo>
                <a:cubicBezTo>
                  <a:pt x="7376647" y="1780878"/>
                  <a:pt x="7382481" y="1787441"/>
                  <a:pt x="7382481" y="1793275"/>
                </a:cubicBezTo>
                <a:cubicBezTo>
                  <a:pt x="7382481" y="1801297"/>
                  <a:pt x="7376647" y="1807131"/>
                  <a:pt x="7370084" y="1807131"/>
                </a:cubicBezTo>
                <a:cubicBezTo>
                  <a:pt x="7362791" y="1807131"/>
                  <a:pt x="7356228" y="1801297"/>
                  <a:pt x="7356228" y="1793275"/>
                </a:cubicBezTo>
                <a:cubicBezTo>
                  <a:pt x="7356228" y="1787441"/>
                  <a:pt x="7362791" y="1780878"/>
                  <a:pt x="7370084" y="1780878"/>
                </a:cubicBezTo>
                <a:close/>
                <a:moveTo>
                  <a:pt x="7294422" y="1780878"/>
                </a:moveTo>
                <a:cubicBezTo>
                  <a:pt x="7302444" y="1780878"/>
                  <a:pt x="7308278" y="1787441"/>
                  <a:pt x="7308278" y="1793275"/>
                </a:cubicBezTo>
                <a:cubicBezTo>
                  <a:pt x="7308278" y="1801297"/>
                  <a:pt x="7302444" y="1807131"/>
                  <a:pt x="7294422" y="1807131"/>
                </a:cubicBezTo>
                <a:cubicBezTo>
                  <a:pt x="7288588" y="1807131"/>
                  <a:pt x="7282025" y="1801297"/>
                  <a:pt x="7282025" y="1793275"/>
                </a:cubicBezTo>
                <a:cubicBezTo>
                  <a:pt x="7282025" y="1787441"/>
                  <a:pt x="7288588" y="1780878"/>
                  <a:pt x="7294422" y="1780878"/>
                </a:cubicBezTo>
                <a:close/>
                <a:moveTo>
                  <a:pt x="7654337" y="1710049"/>
                </a:moveTo>
                <a:cubicBezTo>
                  <a:pt x="7662899" y="1710049"/>
                  <a:pt x="7669126" y="1716612"/>
                  <a:pt x="7669126" y="1722446"/>
                </a:cubicBezTo>
                <a:cubicBezTo>
                  <a:pt x="7669126" y="1730468"/>
                  <a:pt x="7662899" y="1736302"/>
                  <a:pt x="7654337" y="1736302"/>
                </a:cubicBezTo>
                <a:cubicBezTo>
                  <a:pt x="7645776" y="1736302"/>
                  <a:pt x="7639549" y="1730468"/>
                  <a:pt x="7639549" y="1722446"/>
                </a:cubicBezTo>
                <a:cubicBezTo>
                  <a:pt x="7639549" y="1716612"/>
                  <a:pt x="7645776" y="1710049"/>
                  <a:pt x="7654337" y="1710049"/>
                </a:cubicBezTo>
                <a:close/>
                <a:moveTo>
                  <a:pt x="7583507" y="1710049"/>
                </a:moveTo>
                <a:cubicBezTo>
                  <a:pt x="7591291" y="1710049"/>
                  <a:pt x="7598297" y="1716612"/>
                  <a:pt x="7598297" y="1722446"/>
                </a:cubicBezTo>
                <a:cubicBezTo>
                  <a:pt x="7598297" y="1730468"/>
                  <a:pt x="7591291" y="1736302"/>
                  <a:pt x="7583507" y="1736302"/>
                </a:cubicBezTo>
                <a:cubicBezTo>
                  <a:pt x="7574945" y="1736302"/>
                  <a:pt x="7568718" y="1730468"/>
                  <a:pt x="7568718" y="1722446"/>
                </a:cubicBezTo>
                <a:cubicBezTo>
                  <a:pt x="7568718" y="1716612"/>
                  <a:pt x="7574945" y="1710049"/>
                  <a:pt x="7583507" y="1710049"/>
                </a:cubicBezTo>
                <a:close/>
                <a:moveTo>
                  <a:pt x="7511745" y="1710049"/>
                </a:moveTo>
                <a:cubicBezTo>
                  <a:pt x="7519038" y="1710049"/>
                  <a:pt x="7524143" y="1716612"/>
                  <a:pt x="7524143" y="1722446"/>
                </a:cubicBezTo>
                <a:cubicBezTo>
                  <a:pt x="7524143" y="1730468"/>
                  <a:pt x="7519038" y="1736302"/>
                  <a:pt x="7511745" y="1736302"/>
                </a:cubicBezTo>
                <a:cubicBezTo>
                  <a:pt x="7503723" y="1736302"/>
                  <a:pt x="7497889" y="1730468"/>
                  <a:pt x="7497889" y="1722446"/>
                </a:cubicBezTo>
                <a:cubicBezTo>
                  <a:pt x="7497889" y="1716612"/>
                  <a:pt x="7503723" y="1710049"/>
                  <a:pt x="7511745" y="1710049"/>
                </a:cubicBezTo>
                <a:close/>
                <a:moveTo>
                  <a:pt x="7440913" y="1710049"/>
                </a:moveTo>
                <a:cubicBezTo>
                  <a:pt x="7446747" y="1710049"/>
                  <a:pt x="7453310" y="1716612"/>
                  <a:pt x="7453310" y="1722446"/>
                </a:cubicBezTo>
                <a:cubicBezTo>
                  <a:pt x="7453310" y="1730468"/>
                  <a:pt x="7446747" y="1736302"/>
                  <a:pt x="7440913" y="1736302"/>
                </a:cubicBezTo>
                <a:cubicBezTo>
                  <a:pt x="7432891" y="1736302"/>
                  <a:pt x="7427057" y="1730468"/>
                  <a:pt x="7427057" y="1722446"/>
                </a:cubicBezTo>
                <a:cubicBezTo>
                  <a:pt x="7427057" y="1716612"/>
                  <a:pt x="7432891" y="1710049"/>
                  <a:pt x="7440913" y="1710049"/>
                </a:cubicBezTo>
                <a:close/>
                <a:moveTo>
                  <a:pt x="7370084" y="1710049"/>
                </a:moveTo>
                <a:cubicBezTo>
                  <a:pt x="7376647" y="1710049"/>
                  <a:pt x="7382481" y="1716612"/>
                  <a:pt x="7382481" y="1722446"/>
                </a:cubicBezTo>
                <a:cubicBezTo>
                  <a:pt x="7382481" y="1730468"/>
                  <a:pt x="7376647" y="1736302"/>
                  <a:pt x="7370084" y="1736302"/>
                </a:cubicBezTo>
                <a:cubicBezTo>
                  <a:pt x="7362791" y="1736302"/>
                  <a:pt x="7356228" y="1730468"/>
                  <a:pt x="7356228" y="1722446"/>
                </a:cubicBezTo>
                <a:cubicBezTo>
                  <a:pt x="7356228" y="1716612"/>
                  <a:pt x="7362791" y="1710049"/>
                  <a:pt x="7370084" y="1710049"/>
                </a:cubicBezTo>
                <a:close/>
                <a:moveTo>
                  <a:pt x="7294422" y="1710049"/>
                </a:moveTo>
                <a:cubicBezTo>
                  <a:pt x="7302444" y="1710049"/>
                  <a:pt x="7308278" y="1716612"/>
                  <a:pt x="7308278" y="1722446"/>
                </a:cubicBezTo>
                <a:cubicBezTo>
                  <a:pt x="7308278" y="1730468"/>
                  <a:pt x="7302444" y="1736302"/>
                  <a:pt x="7294422" y="1736302"/>
                </a:cubicBezTo>
                <a:cubicBezTo>
                  <a:pt x="7288588" y="1736302"/>
                  <a:pt x="7282025" y="1730468"/>
                  <a:pt x="7282025" y="1722446"/>
                </a:cubicBezTo>
                <a:cubicBezTo>
                  <a:pt x="7282025" y="1716612"/>
                  <a:pt x="7288588" y="1710049"/>
                  <a:pt x="7294422" y="1710049"/>
                </a:cubicBezTo>
                <a:close/>
                <a:moveTo>
                  <a:pt x="7223591" y="1710049"/>
                </a:moveTo>
                <a:cubicBezTo>
                  <a:pt x="7231613" y="1710049"/>
                  <a:pt x="7237447" y="1716612"/>
                  <a:pt x="7237447" y="1722446"/>
                </a:cubicBezTo>
                <a:cubicBezTo>
                  <a:pt x="7237447" y="1730468"/>
                  <a:pt x="7231613" y="1736302"/>
                  <a:pt x="7223591" y="1736302"/>
                </a:cubicBezTo>
                <a:cubicBezTo>
                  <a:pt x="7217757" y="1736302"/>
                  <a:pt x="7211194" y="1730468"/>
                  <a:pt x="7211194" y="1722446"/>
                </a:cubicBezTo>
                <a:cubicBezTo>
                  <a:pt x="7211194" y="1716612"/>
                  <a:pt x="7217757" y="1710049"/>
                  <a:pt x="7223591" y="1710049"/>
                </a:cubicBezTo>
                <a:close/>
                <a:moveTo>
                  <a:pt x="7583507" y="1639217"/>
                </a:moveTo>
                <a:cubicBezTo>
                  <a:pt x="7591291" y="1639217"/>
                  <a:pt x="7598297" y="1643592"/>
                  <a:pt x="7598297" y="1651614"/>
                </a:cubicBezTo>
                <a:cubicBezTo>
                  <a:pt x="7598297" y="1659636"/>
                  <a:pt x="7591291" y="1665470"/>
                  <a:pt x="7583507" y="1665470"/>
                </a:cubicBezTo>
                <a:cubicBezTo>
                  <a:pt x="7574945" y="1665470"/>
                  <a:pt x="7568718" y="1659636"/>
                  <a:pt x="7568718" y="1651614"/>
                </a:cubicBezTo>
                <a:cubicBezTo>
                  <a:pt x="7568718" y="1643592"/>
                  <a:pt x="7574945" y="1639217"/>
                  <a:pt x="7583507" y="1639217"/>
                </a:cubicBezTo>
                <a:close/>
                <a:moveTo>
                  <a:pt x="7511745" y="1639217"/>
                </a:moveTo>
                <a:cubicBezTo>
                  <a:pt x="7519038" y="1639217"/>
                  <a:pt x="7524143" y="1643592"/>
                  <a:pt x="7524143" y="1651614"/>
                </a:cubicBezTo>
                <a:cubicBezTo>
                  <a:pt x="7524143" y="1659636"/>
                  <a:pt x="7519038" y="1665470"/>
                  <a:pt x="7511745" y="1665470"/>
                </a:cubicBezTo>
                <a:cubicBezTo>
                  <a:pt x="7503723" y="1665470"/>
                  <a:pt x="7497889" y="1659636"/>
                  <a:pt x="7497889" y="1651614"/>
                </a:cubicBezTo>
                <a:cubicBezTo>
                  <a:pt x="7497889" y="1643592"/>
                  <a:pt x="7503723" y="1639217"/>
                  <a:pt x="7511745" y="1639217"/>
                </a:cubicBezTo>
                <a:close/>
                <a:moveTo>
                  <a:pt x="7440913" y="1639217"/>
                </a:moveTo>
                <a:cubicBezTo>
                  <a:pt x="7446747" y="1639217"/>
                  <a:pt x="7453310" y="1643592"/>
                  <a:pt x="7453310" y="1651614"/>
                </a:cubicBezTo>
                <a:cubicBezTo>
                  <a:pt x="7453310" y="1659636"/>
                  <a:pt x="7446747" y="1665470"/>
                  <a:pt x="7440913" y="1665470"/>
                </a:cubicBezTo>
                <a:cubicBezTo>
                  <a:pt x="7432891" y="1665470"/>
                  <a:pt x="7427057" y="1659636"/>
                  <a:pt x="7427057" y="1651614"/>
                </a:cubicBezTo>
                <a:cubicBezTo>
                  <a:pt x="7427057" y="1643592"/>
                  <a:pt x="7432891" y="1639217"/>
                  <a:pt x="7440913" y="1639217"/>
                </a:cubicBezTo>
                <a:close/>
                <a:moveTo>
                  <a:pt x="7370084" y="1639217"/>
                </a:moveTo>
                <a:cubicBezTo>
                  <a:pt x="7376647" y="1639217"/>
                  <a:pt x="7382481" y="1643592"/>
                  <a:pt x="7382481" y="1651614"/>
                </a:cubicBezTo>
                <a:cubicBezTo>
                  <a:pt x="7382481" y="1659636"/>
                  <a:pt x="7376647" y="1665470"/>
                  <a:pt x="7370084" y="1665470"/>
                </a:cubicBezTo>
                <a:cubicBezTo>
                  <a:pt x="7362791" y="1665470"/>
                  <a:pt x="7356228" y="1659636"/>
                  <a:pt x="7356228" y="1651614"/>
                </a:cubicBezTo>
                <a:cubicBezTo>
                  <a:pt x="7356228" y="1643592"/>
                  <a:pt x="7362791" y="1639217"/>
                  <a:pt x="7370084" y="1639217"/>
                </a:cubicBezTo>
                <a:close/>
                <a:moveTo>
                  <a:pt x="7294422" y="1639217"/>
                </a:moveTo>
                <a:cubicBezTo>
                  <a:pt x="7302444" y="1639217"/>
                  <a:pt x="7308278" y="1643592"/>
                  <a:pt x="7308278" y="1651614"/>
                </a:cubicBezTo>
                <a:cubicBezTo>
                  <a:pt x="7308278" y="1659636"/>
                  <a:pt x="7302444" y="1665470"/>
                  <a:pt x="7294422" y="1665470"/>
                </a:cubicBezTo>
                <a:cubicBezTo>
                  <a:pt x="7288588" y="1665470"/>
                  <a:pt x="7282025" y="1659636"/>
                  <a:pt x="7282025" y="1651614"/>
                </a:cubicBezTo>
                <a:cubicBezTo>
                  <a:pt x="7282025" y="1643592"/>
                  <a:pt x="7288588" y="1639217"/>
                  <a:pt x="7294422" y="1639217"/>
                </a:cubicBezTo>
                <a:close/>
                <a:moveTo>
                  <a:pt x="7223591" y="1639217"/>
                </a:moveTo>
                <a:cubicBezTo>
                  <a:pt x="7231613" y="1639217"/>
                  <a:pt x="7237447" y="1643592"/>
                  <a:pt x="7237447" y="1651614"/>
                </a:cubicBezTo>
                <a:cubicBezTo>
                  <a:pt x="7237447" y="1659636"/>
                  <a:pt x="7231613" y="1665470"/>
                  <a:pt x="7223591" y="1665470"/>
                </a:cubicBezTo>
                <a:cubicBezTo>
                  <a:pt x="7217757" y="1665470"/>
                  <a:pt x="7211194" y="1659636"/>
                  <a:pt x="7211194" y="1651614"/>
                </a:cubicBezTo>
                <a:cubicBezTo>
                  <a:pt x="7211194" y="1643592"/>
                  <a:pt x="7217757" y="1639217"/>
                  <a:pt x="7223591" y="1639217"/>
                </a:cubicBezTo>
                <a:close/>
                <a:moveTo>
                  <a:pt x="7152761" y="1639217"/>
                </a:moveTo>
                <a:cubicBezTo>
                  <a:pt x="7160783" y="1639217"/>
                  <a:pt x="7166617" y="1643592"/>
                  <a:pt x="7166617" y="1651614"/>
                </a:cubicBezTo>
                <a:cubicBezTo>
                  <a:pt x="7166617" y="1659636"/>
                  <a:pt x="7160783" y="1665470"/>
                  <a:pt x="7152761" y="1665470"/>
                </a:cubicBezTo>
                <a:cubicBezTo>
                  <a:pt x="7144739" y="1665470"/>
                  <a:pt x="7140364" y="1659636"/>
                  <a:pt x="7140364" y="1651614"/>
                </a:cubicBezTo>
                <a:cubicBezTo>
                  <a:pt x="7140364" y="1643592"/>
                  <a:pt x="7144739" y="1639217"/>
                  <a:pt x="7152761" y="1639217"/>
                </a:cubicBezTo>
                <a:close/>
                <a:moveTo>
                  <a:pt x="7511745" y="1568388"/>
                </a:moveTo>
                <a:cubicBezTo>
                  <a:pt x="7519038" y="1568388"/>
                  <a:pt x="7524143" y="1574614"/>
                  <a:pt x="7524143" y="1583176"/>
                </a:cubicBezTo>
                <a:cubicBezTo>
                  <a:pt x="7524143" y="1591738"/>
                  <a:pt x="7519038" y="1597964"/>
                  <a:pt x="7511745" y="1597964"/>
                </a:cubicBezTo>
                <a:cubicBezTo>
                  <a:pt x="7503723" y="1597964"/>
                  <a:pt x="7497889" y="1591738"/>
                  <a:pt x="7497889" y="1583176"/>
                </a:cubicBezTo>
                <a:cubicBezTo>
                  <a:pt x="7497889" y="1574614"/>
                  <a:pt x="7503723" y="1568388"/>
                  <a:pt x="7511745" y="1568388"/>
                </a:cubicBezTo>
                <a:close/>
                <a:moveTo>
                  <a:pt x="7440913" y="1568388"/>
                </a:moveTo>
                <a:cubicBezTo>
                  <a:pt x="7446747" y="1568388"/>
                  <a:pt x="7453310" y="1574614"/>
                  <a:pt x="7453310" y="1583176"/>
                </a:cubicBezTo>
                <a:cubicBezTo>
                  <a:pt x="7453310" y="1591738"/>
                  <a:pt x="7446747" y="1597964"/>
                  <a:pt x="7440913" y="1597964"/>
                </a:cubicBezTo>
                <a:cubicBezTo>
                  <a:pt x="7432891" y="1597964"/>
                  <a:pt x="7427057" y="1591738"/>
                  <a:pt x="7427057" y="1583176"/>
                </a:cubicBezTo>
                <a:cubicBezTo>
                  <a:pt x="7427057" y="1574614"/>
                  <a:pt x="7432891" y="1568388"/>
                  <a:pt x="7440913" y="1568388"/>
                </a:cubicBezTo>
                <a:close/>
                <a:moveTo>
                  <a:pt x="7370084" y="1568388"/>
                </a:moveTo>
                <a:cubicBezTo>
                  <a:pt x="7376647" y="1568388"/>
                  <a:pt x="7382481" y="1574614"/>
                  <a:pt x="7382481" y="1583176"/>
                </a:cubicBezTo>
                <a:cubicBezTo>
                  <a:pt x="7382481" y="1591738"/>
                  <a:pt x="7376647" y="1597964"/>
                  <a:pt x="7370084" y="1597964"/>
                </a:cubicBezTo>
                <a:cubicBezTo>
                  <a:pt x="7362791" y="1597964"/>
                  <a:pt x="7356228" y="1591738"/>
                  <a:pt x="7356228" y="1583176"/>
                </a:cubicBezTo>
                <a:cubicBezTo>
                  <a:pt x="7356228" y="1574614"/>
                  <a:pt x="7362791" y="1568388"/>
                  <a:pt x="7370084" y="1568388"/>
                </a:cubicBezTo>
                <a:close/>
                <a:moveTo>
                  <a:pt x="7294422" y="1568388"/>
                </a:moveTo>
                <a:cubicBezTo>
                  <a:pt x="7302444" y="1568388"/>
                  <a:pt x="7308278" y="1574614"/>
                  <a:pt x="7308278" y="1583176"/>
                </a:cubicBezTo>
                <a:cubicBezTo>
                  <a:pt x="7308278" y="1591738"/>
                  <a:pt x="7302444" y="1597964"/>
                  <a:pt x="7294422" y="1597964"/>
                </a:cubicBezTo>
                <a:cubicBezTo>
                  <a:pt x="7288588" y="1597964"/>
                  <a:pt x="7282025" y="1591738"/>
                  <a:pt x="7282025" y="1583176"/>
                </a:cubicBezTo>
                <a:cubicBezTo>
                  <a:pt x="7282025" y="1574614"/>
                  <a:pt x="7288588" y="1568388"/>
                  <a:pt x="7294422" y="1568388"/>
                </a:cubicBezTo>
                <a:close/>
                <a:moveTo>
                  <a:pt x="7223591" y="1568388"/>
                </a:moveTo>
                <a:cubicBezTo>
                  <a:pt x="7231613" y="1568388"/>
                  <a:pt x="7237447" y="1574614"/>
                  <a:pt x="7237447" y="1583176"/>
                </a:cubicBezTo>
                <a:cubicBezTo>
                  <a:pt x="7237447" y="1591738"/>
                  <a:pt x="7231613" y="1597964"/>
                  <a:pt x="7223591" y="1597964"/>
                </a:cubicBezTo>
                <a:cubicBezTo>
                  <a:pt x="7217757" y="1597964"/>
                  <a:pt x="7211194" y="1591738"/>
                  <a:pt x="7211194" y="1583176"/>
                </a:cubicBezTo>
                <a:cubicBezTo>
                  <a:pt x="7211194" y="1574614"/>
                  <a:pt x="7217757" y="1568388"/>
                  <a:pt x="7223591" y="1568388"/>
                </a:cubicBezTo>
                <a:close/>
                <a:moveTo>
                  <a:pt x="7152761" y="1568388"/>
                </a:moveTo>
                <a:cubicBezTo>
                  <a:pt x="7160783" y="1568388"/>
                  <a:pt x="7166617" y="1572763"/>
                  <a:pt x="7166617" y="1580785"/>
                </a:cubicBezTo>
                <a:cubicBezTo>
                  <a:pt x="7166617" y="1588807"/>
                  <a:pt x="7160783" y="1594641"/>
                  <a:pt x="7152761" y="1594641"/>
                </a:cubicBezTo>
                <a:cubicBezTo>
                  <a:pt x="7144739" y="1594641"/>
                  <a:pt x="7140364" y="1588807"/>
                  <a:pt x="7140364" y="1580785"/>
                </a:cubicBezTo>
                <a:cubicBezTo>
                  <a:pt x="7140364" y="1572763"/>
                  <a:pt x="7144739" y="1568388"/>
                  <a:pt x="7152761" y="1568388"/>
                </a:cubicBezTo>
                <a:close/>
                <a:moveTo>
                  <a:pt x="7084322" y="1568388"/>
                </a:moveTo>
                <a:cubicBezTo>
                  <a:pt x="7092106" y="1568388"/>
                  <a:pt x="7099111" y="1572763"/>
                  <a:pt x="7099111" y="1580785"/>
                </a:cubicBezTo>
                <a:cubicBezTo>
                  <a:pt x="7099111" y="1588807"/>
                  <a:pt x="7092106" y="1594641"/>
                  <a:pt x="7084322" y="1594641"/>
                </a:cubicBezTo>
                <a:cubicBezTo>
                  <a:pt x="7075760" y="1594641"/>
                  <a:pt x="7069533" y="1588807"/>
                  <a:pt x="7069533" y="1580785"/>
                </a:cubicBezTo>
                <a:cubicBezTo>
                  <a:pt x="7069533" y="1572763"/>
                  <a:pt x="7075760" y="1568388"/>
                  <a:pt x="7084322" y="1568388"/>
                </a:cubicBezTo>
                <a:close/>
                <a:moveTo>
                  <a:pt x="7440913" y="1494185"/>
                </a:moveTo>
                <a:cubicBezTo>
                  <a:pt x="7446747" y="1494185"/>
                  <a:pt x="7453310" y="1500411"/>
                  <a:pt x="7453310" y="1508973"/>
                </a:cubicBezTo>
                <a:cubicBezTo>
                  <a:pt x="7453310" y="1516756"/>
                  <a:pt x="7446747" y="1523761"/>
                  <a:pt x="7440913" y="1523761"/>
                </a:cubicBezTo>
                <a:cubicBezTo>
                  <a:pt x="7432891" y="1523761"/>
                  <a:pt x="7427057" y="1516756"/>
                  <a:pt x="7427057" y="1508973"/>
                </a:cubicBezTo>
                <a:cubicBezTo>
                  <a:pt x="7427057" y="1500411"/>
                  <a:pt x="7432891" y="1494185"/>
                  <a:pt x="7440913" y="1494185"/>
                </a:cubicBezTo>
                <a:close/>
                <a:moveTo>
                  <a:pt x="7370084" y="1494185"/>
                </a:moveTo>
                <a:cubicBezTo>
                  <a:pt x="7376647" y="1494185"/>
                  <a:pt x="7382481" y="1500411"/>
                  <a:pt x="7382481" y="1508973"/>
                </a:cubicBezTo>
                <a:cubicBezTo>
                  <a:pt x="7382481" y="1516756"/>
                  <a:pt x="7376647" y="1523761"/>
                  <a:pt x="7370084" y="1523761"/>
                </a:cubicBezTo>
                <a:cubicBezTo>
                  <a:pt x="7362791" y="1523761"/>
                  <a:pt x="7356228" y="1516756"/>
                  <a:pt x="7356228" y="1508973"/>
                </a:cubicBezTo>
                <a:cubicBezTo>
                  <a:pt x="7356228" y="1500411"/>
                  <a:pt x="7362791" y="1494185"/>
                  <a:pt x="7370084" y="1494185"/>
                </a:cubicBezTo>
                <a:close/>
                <a:moveTo>
                  <a:pt x="7294422" y="1494185"/>
                </a:moveTo>
                <a:cubicBezTo>
                  <a:pt x="7302444" y="1494185"/>
                  <a:pt x="7308278" y="1500411"/>
                  <a:pt x="7308278" y="1508973"/>
                </a:cubicBezTo>
                <a:cubicBezTo>
                  <a:pt x="7308278" y="1516756"/>
                  <a:pt x="7302444" y="1523761"/>
                  <a:pt x="7294422" y="1523761"/>
                </a:cubicBezTo>
                <a:cubicBezTo>
                  <a:pt x="7288588" y="1523761"/>
                  <a:pt x="7282025" y="1516756"/>
                  <a:pt x="7282025" y="1508973"/>
                </a:cubicBezTo>
                <a:cubicBezTo>
                  <a:pt x="7282025" y="1500411"/>
                  <a:pt x="7288588" y="1494185"/>
                  <a:pt x="7294422" y="1494185"/>
                </a:cubicBezTo>
                <a:close/>
                <a:moveTo>
                  <a:pt x="7223591" y="1494185"/>
                </a:moveTo>
                <a:cubicBezTo>
                  <a:pt x="7231613" y="1494185"/>
                  <a:pt x="7237447" y="1500411"/>
                  <a:pt x="7237447" y="1508973"/>
                </a:cubicBezTo>
                <a:cubicBezTo>
                  <a:pt x="7237447" y="1516756"/>
                  <a:pt x="7231613" y="1523761"/>
                  <a:pt x="7223591" y="1523761"/>
                </a:cubicBezTo>
                <a:cubicBezTo>
                  <a:pt x="7217757" y="1523761"/>
                  <a:pt x="7211194" y="1516756"/>
                  <a:pt x="7211194" y="1508973"/>
                </a:cubicBezTo>
                <a:cubicBezTo>
                  <a:pt x="7211194" y="1500411"/>
                  <a:pt x="7217757" y="1494185"/>
                  <a:pt x="7223591" y="1494185"/>
                </a:cubicBezTo>
                <a:close/>
                <a:moveTo>
                  <a:pt x="7152761" y="1494185"/>
                </a:moveTo>
                <a:cubicBezTo>
                  <a:pt x="7160783" y="1494185"/>
                  <a:pt x="7166617" y="1500411"/>
                  <a:pt x="7166617" y="1508973"/>
                </a:cubicBezTo>
                <a:cubicBezTo>
                  <a:pt x="7166617" y="1516756"/>
                  <a:pt x="7160783" y="1523761"/>
                  <a:pt x="7152761" y="1523761"/>
                </a:cubicBezTo>
                <a:cubicBezTo>
                  <a:pt x="7144739" y="1523761"/>
                  <a:pt x="7140364" y="1516756"/>
                  <a:pt x="7140364" y="1508973"/>
                </a:cubicBezTo>
                <a:cubicBezTo>
                  <a:pt x="7140364" y="1500411"/>
                  <a:pt x="7144739" y="1494185"/>
                  <a:pt x="7152761" y="1494185"/>
                </a:cubicBezTo>
                <a:close/>
                <a:moveTo>
                  <a:pt x="7084322" y="1494185"/>
                </a:moveTo>
                <a:cubicBezTo>
                  <a:pt x="7092106" y="1494185"/>
                  <a:pt x="7099111" y="1500411"/>
                  <a:pt x="7099111" y="1508973"/>
                </a:cubicBezTo>
                <a:cubicBezTo>
                  <a:pt x="7099111" y="1516756"/>
                  <a:pt x="7092106" y="1523761"/>
                  <a:pt x="7084322" y="1523761"/>
                </a:cubicBezTo>
                <a:cubicBezTo>
                  <a:pt x="7075760" y="1523761"/>
                  <a:pt x="7069533" y="1516756"/>
                  <a:pt x="7069533" y="1508973"/>
                </a:cubicBezTo>
                <a:cubicBezTo>
                  <a:pt x="7069533" y="1500411"/>
                  <a:pt x="7075760" y="1494185"/>
                  <a:pt x="7084322" y="1494185"/>
                </a:cubicBezTo>
                <a:close/>
                <a:moveTo>
                  <a:pt x="7013492" y="1494185"/>
                </a:moveTo>
                <a:cubicBezTo>
                  <a:pt x="7021275" y="1494185"/>
                  <a:pt x="7028280" y="1500411"/>
                  <a:pt x="7028280" y="1508973"/>
                </a:cubicBezTo>
                <a:cubicBezTo>
                  <a:pt x="7028280" y="1516756"/>
                  <a:pt x="7021275" y="1523761"/>
                  <a:pt x="7013492" y="1523761"/>
                </a:cubicBezTo>
                <a:cubicBezTo>
                  <a:pt x="7004930" y="1523761"/>
                  <a:pt x="6998704" y="1516756"/>
                  <a:pt x="6998704" y="1508973"/>
                </a:cubicBezTo>
                <a:cubicBezTo>
                  <a:pt x="6998704" y="1500411"/>
                  <a:pt x="7004930" y="1494185"/>
                  <a:pt x="7013492" y="1494185"/>
                </a:cubicBezTo>
                <a:close/>
                <a:moveTo>
                  <a:pt x="6939085" y="1494185"/>
                </a:moveTo>
                <a:cubicBezTo>
                  <a:pt x="6946378" y="1494185"/>
                  <a:pt x="6950753" y="1500411"/>
                  <a:pt x="6950753" y="1508973"/>
                </a:cubicBezTo>
                <a:cubicBezTo>
                  <a:pt x="6950753" y="1516756"/>
                  <a:pt x="6946378" y="1523761"/>
                  <a:pt x="6939085" y="1523761"/>
                </a:cubicBezTo>
                <a:cubicBezTo>
                  <a:pt x="6931063" y="1523761"/>
                  <a:pt x="6924500" y="1516756"/>
                  <a:pt x="6924500" y="1508973"/>
                </a:cubicBezTo>
                <a:cubicBezTo>
                  <a:pt x="6924500" y="1500411"/>
                  <a:pt x="6931063" y="1494185"/>
                  <a:pt x="6939085" y="1494185"/>
                </a:cubicBezTo>
                <a:close/>
                <a:moveTo>
                  <a:pt x="83229" y="1426727"/>
                </a:moveTo>
                <a:cubicBezTo>
                  <a:pt x="90521" y="1426727"/>
                  <a:pt x="97085" y="1431102"/>
                  <a:pt x="97085" y="1439124"/>
                </a:cubicBezTo>
                <a:cubicBezTo>
                  <a:pt x="97085" y="1446417"/>
                  <a:pt x="90521" y="1452980"/>
                  <a:pt x="83229" y="1452980"/>
                </a:cubicBezTo>
                <a:cubicBezTo>
                  <a:pt x="76665" y="1452980"/>
                  <a:pt x="70831" y="1446417"/>
                  <a:pt x="70831" y="1439124"/>
                </a:cubicBezTo>
                <a:cubicBezTo>
                  <a:pt x="70831" y="1432561"/>
                  <a:pt x="76665" y="1426727"/>
                  <a:pt x="83229" y="1426727"/>
                </a:cubicBezTo>
                <a:close/>
                <a:moveTo>
                  <a:pt x="11993" y="1426727"/>
                </a:moveTo>
                <a:cubicBezTo>
                  <a:pt x="20237" y="1426727"/>
                  <a:pt x="26234" y="1432561"/>
                  <a:pt x="26234" y="1439124"/>
                </a:cubicBezTo>
                <a:cubicBezTo>
                  <a:pt x="26234" y="1446417"/>
                  <a:pt x="20237" y="1452980"/>
                  <a:pt x="11993" y="1452980"/>
                </a:cubicBezTo>
                <a:cubicBezTo>
                  <a:pt x="5996" y="1452980"/>
                  <a:pt x="0" y="1446417"/>
                  <a:pt x="0" y="1439124"/>
                </a:cubicBezTo>
                <a:cubicBezTo>
                  <a:pt x="0" y="1432561"/>
                  <a:pt x="5996" y="1426727"/>
                  <a:pt x="11993" y="1426727"/>
                </a:cubicBezTo>
                <a:close/>
                <a:moveTo>
                  <a:pt x="7370084" y="1423353"/>
                </a:moveTo>
                <a:cubicBezTo>
                  <a:pt x="7376647" y="1423353"/>
                  <a:pt x="7382481" y="1429580"/>
                  <a:pt x="7382481" y="1438142"/>
                </a:cubicBezTo>
                <a:cubicBezTo>
                  <a:pt x="7382481" y="1445926"/>
                  <a:pt x="7376647" y="1452931"/>
                  <a:pt x="7370084" y="1452931"/>
                </a:cubicBezTo>
                <a:cubicBezTo>
                  <a:pt x="7362791" y="1452931"/>
                  <a:pt x="7356228" y="1445926"/>
                  <a:pt x="7356228" y="1438142"/>
                </a:cubicBezTo>
                <a:cubicBezTo>
                  <a:pt x="7356228" y="1429580"/>
                  <a:pt x="7362791" y="1423353"/>
                  <a:pt x="7370084" y="1423353"/>
                </a:cubicBezTo>
                <a:close/>
                <a:moveTo>
                  <a:pt x="7294422" y="1423353"/>
                </a:moveTo>
                <a:cubicBezTo>
                  <a:pt x="7302444" y="1423353"/>
                  <a:pt x="7308278" y="1429580"/>
                  <a:pt x="7308278" y="1438142"/>
                </a:cubicBezTo>
                <a:cubicBezTo>
                  <a:pt x="7308278" y="1445926"/>
                  <a:pt x="7302444" y="1452931"/>
                  <a:pt x="7294422" y="1452931"/>
                </a:cubicBezTo>
                <a:cubicBezTo>
                  <a:pt x="7288588" y="1452931"/>
                  <a:pt x="7282025" y="1445926"/>
                  <a:pt x="7282025" y="1438142"/>
                </a:cubicBezTo>
                <a:cubicBezTo>
                  <a:pt x="7282025" y="1429580"/>
                  <a:pt x="7288588" y="1423353"/>
                  <a:pt x="7294422" y="1423353"/>
                </a:cubicBezTo>
                <a:close/>
                <a:moveTo>
                  <a:pt x="7223591" y="1423353"/>
                </a:moveTo>
                <a:cubicBezTo>
                  <a:pt x="7231613" y="1423353"/>
                  <a:pt x="7237447" y="1429580"/>
                  <a:pt x="7237447" y="1438142"/>
                </a:cubicBezTo>
                <a:cubicBezTo>
                  <a:pt x="7237447" y="1445926"/>
                  <a:pt x="7231613" y="1452931"/>
                  <a:pt x="7223591" y="1452931"/>
                </a:cubicBezTo>
                <a:cubicBezTo>
                  <a:pt x="7217757" y="1452931"/>
                  <a:pt x="7211194" y="1445926"/>
                  <a:pt x="7211194" y="1438142"/>
                </a:cubicBezTo>
                <a:cubicBezTo>
                  <a:pt x="7211194" y="1429580"/>
                  <a:pt x="7215569" y="1423353"/>
                  <a:pt x="7223591" y="1423353"/>
                </a:cubicBezTo>
                <a:close/>
                <a:moveTo>
                  <a:pt x="7155152" y="1423353"/>
                </a:moveTo>
                <a:cubicBezTo>
                  <a:pt x="7163714" y="1423353"/>
                  <a:pt x="7169940" y="1429580"/>
                  <a:pt x="7169940" y="1438142"/>
                </a:cubicBezTo>
                <a:cubicBezTo>
                  <a:pt x="7169940" y="1445926"/>
                  <a:pt x="7163714" y="1452931"/>
                  <a:pt x="7155152" y="1452931"/>
                </a:cubicBezTo>
                <a:cubicBezTo>
                  <a:pt x="7146590" y="1452931"/>
                  <a:pt x="7141920" y="1445926"/>
                  <a:pt x="7141920" y="1438142"/>
                </a:cubicBezTo>
                <a:cubicBezTo>
                  <a:pt x="7140364" y="1429580"/>
                  <a:pt x="7146590" y="1423353"/>
                  <a:pt x="7155152" y="1423353"/>
                </a:cubicBezTo>
                <a:close/>
                <a:moveTo>
                  <a:pt x="7084322" y="1423353"/>
                </a:moveTo>
                <a:cubicBezTo>
                  <a:pt x="7092106" y="1423353"/>
                  <a:pt x="7099111" y="1429580"/>
                  <a:pt x="7099111" y="1438142"/>
                </a:cubicBezTo>
                <a:cubicBezTo>
                  <a:pt x="7099111" y="1445926"/>
                  <a:pt x="7092106" y="1452931"/>
                  <a:pt x="7084322" y="1452931"/>
                </a:cubicBezTo>
                <a:cubicBezTo>
                  <a:pt x="7075760" y="1452931"/>
                  <a:pt x="7069533" y="1445926"/>
                  <a:pt x="7069533" y="1438142"/>
                </a:cubicBezTo>
                <a:cubicBezTo>
                  <a:pt x="7069533" y="1429580"/>
                  <a:pt x="7075760" y="1423353"/>
                  <a:pt x="7084322" y="1423353"/>
                </a:cubicBezTo>
                <a:close/>
                <a:moveTo>
                  <a:pt x="7013492" y="1423353"/>
                </a:moveTo>
                <a:cubicBezTo>
                  <a:pt x="7021275" y="1423353"/>
                  <a:pt x="7028280" y="1429580"/>
                  <a:pt x="7028280" y="1438142"/>
                </a:cubicBezTo>
                <a:cubicBezTo>
                  <a:pt x="7028280" y="1445926"/>
                  <a:pt x="7021275" y="1452931"/>
                  <a:pt x="7013492" y="1452931"/>
                </a:cubicBezTo>
                <a:cubicBezTo>
                  <a:pt x="7004930" y="1452931"/>
                  <a:pt x="6998704" y="1445926"/>
                  <a:pt x="6998704" y="1438142"/>
                </a:cubicBezTo>
                <a:cubicBezTo>
                  <a:pt x="6998704" y="1429580"/>
                  <a:pt x="7004930" y="1423353"/>
                  <a:pt x="7013492" y="1423353"/>
                </a:cubicBezTo>
                <a:close/>
                <a:moveTo>
                  <a:pt x="6939085" y="1423353"/>
                </a:moveTo>
                <a:cubicBezTo>
                  <a:pt x="6946378" y="1423353"/>
                  <a:pt x="6950753" y="1429580"/>
                  <a:pt x="6950753" y="1438142"/>
                </a:cubicBezTo>
                <a:cubicBezTo>
                  <a:pt x="6950753" y="1445926"/>
                  <a:pt x="6946378" y="1452931"/>
                  <a:pt x="6939085" y="1452931"/>
                </a:cubicBezTo>
                <a:cubicBezTo>
                  <a:pt x="6931063" y="1452931"/>
                  <a:pt x="6924500" y="1445926"/>
                  <a:pt x="6924500" y="1438142"/>
                </a:cubicBezTo>
                <a:cubicBezTo>
                  <a:pt x="6924500" y="1429580"/>
                  <a:pt x="6931063" y="1423353"/>
                  <a:pt x="6939085" y="1423353"/>
                </a:cubicBezTo>
                <a:close/>
                <a:moveTo>
                  <a:pt x="6867525" y="1423353"/>
                </a:moveTo>
                <a:cubicBezTo>
                  <a:pt x="6874088" y="1423353"/>
                  <a:pt x="6879922" y="1429580"/>
                  <a:pt x="6879922" y="1438142"/>
                </a:cubicBezTo>
                <a:cubicBezTo>
                  <a:pt x="6879922" y="1445926"/>
                  <a:pt x="6874088" y="1452931"/>
                  <a:pt x="6867525" y="1452931"/>
                </a:cubicBezTo>
                <a:cubicBezTo>
                  <a:pt x="6860232" y="1452931"/>
                  <a:pt x="6853669" y="1445926"/>
                  <a:pt x="6853669" y="1438142"/>
                </a:cubicBezTo>
                <a:cubicBezTo>
                  <a:pt x="6853669" y="1429580"/>
                  <a:pt x="6860232" y="1423353"/>
                  <a:pt x="6867525" y="1423353"/>
                </a:cubicBezTo>
                <a:close/>
                <a:moveTo>
                  <a:pt x="6796696" y="1423353"/>
                </a:moveTo>
                <a:cubicBezTo>
                  <a:pt x="6803259" y="1423353"/>
                  <a:pt x="6809093" y="1429580"/>
                  <a:pt x="6809093" y="1438142"/>
                </a:cubicBezTo>
                <a:cubicBezTo>
                  <a:pt x="6809093" y="1445926"/>
                  <a:pt x="6803259" y="1452931"/>
                  <a:pt x="6796696" y="1452931"/>
                </a:cubicBezTo>
                <a:cubicBezTo>
                  <a:pt x="6789403" y="1452931"/>
                  <a:pt x="6782840" y="1445926"/>
                  <a:pt x="6782840" y="1438142"/>
                </a:cubicBezTo>
                <a:cubicBezTo>
                  <a:pt x="6782840" y="1429580"/>
                  <a:pt x="6789403" y="1423353"/>
                  <a:pt x="6796696" y="1423353"/>
                </a:cubicBezTo>
                <a:close/>
                <a:moveTo>
                  <a:pt x="155518" y="1355896"/>
                </a:moveTo>
                <a:cubicBezTo>
                  <a:pt x="161352" y="1355896"/>
                  <a:pt x="167916" y="1360271"/>
                  <a:pt x="167916" y="1368293"/>
                </a:cubicBezTo>
                <a:cubicBezTo>
                  <a:pt x="167916" y="1375586"/>
                  <a:pt x="161352" y="1382149"/>
                  <a:pt x="155518" y="1382149"/>
                </a:cubicBezTo>
                <a:cubicBezTo>
                  <a:pt x="147496" y="1382149"/>
                  <a:pt x="141662" y="1375586"/>
                  <a:pt x="141662" y="1368293"/>
                </a:cubicBezTo>
                <a:cubicBezTo>
                  <a:pt x="141662" y="1360271"/>
                  <a:pt x="147496" y="1355896"/>
                  <a:pt x="155518" y="1355896"/>
                </a:cubicBezTo>
                <a:close/>
                <a:moveTo>
                  <a:pt x="83230" y="1355896"/>
                </a:moveTo>
                <a:cubicBezTo>
                  <a:pt x="90523" y="1355896"/>
                  <a:pt x="97086" y="1360271"/>
                  <a:pt x="97086" y="1368293"/>
                </a:cubicBezTo>
                <a:cubicBezTo>
                  <a:pt x="97086" y="1375586"/>
                  <a:pt x="90523" y="1382149"/>
                  <a:pt x="83230" y="1382149"/>
                </a:cubicBezTo>
                <a:cubicBezTo>
                  <a:pt x="76667" y="1382149"/>
                  <a:pt x="70832" y="1375586"/>
                  <a:pt x="70832" y="1368293"/>
                </a:cubicBezTo>
                <a:cubicBezTo>
                  <a:pt x="70832" y="1360271"/>
                  <a:pt x="76667" y="1355896"/>
                  <a:pt x="83230" y="1355896"/>
                </a:cubicBezTo>
                <a:close/>
                <a:moveTo>
                  <a:pt x="11994" y="1355896"/>
                </a:moveTo>
                <a:cubicBezTo>
                  <a:pt x="20239" y="1355896"/>
                  <a:pt x="26235" y="1360271"/>
                  <a:pt x="26235" y="1368293"/>
                </a:cubicBezTo>
                <a:cubicBezTo>
                  <a:pt x="26235" y="1375586"/>
                  <a:pt x="20239" y="1382149"/>
                  <a:pt x="11994" y="1382149"/>
                </a:cubicBezTo>
                <a:cubicBezTo>
                  <a:pt x="5998" y="1382149"/>
                  <a:pt x="2" y="1375586"/>
                  <a:pt x="2" y="1368293"/>
                </a:cubicBezTo>
                <a:cubicBezTo>
                  <a:pt x="2" y="1360271"/>
                  <a:pt x="5998" y="1355896"/>
                  <a:pt x="11994" y="1355896"/>
                </a:cubicBezTo>
                <a:close/>
                <a:moveTo>
                  <a:pt x="7294422" y="1352524"/>
                </a:moveTo>
                <a:cubicBezTo>
                  <a:pt x="7302444" y="1352524"/>
                  <a:pt x="7308278" y="1359087"/>
                  <a:pt x="7308278" y="1367109"/>
                </a:cubicBezTo>
                <a:cubicBezTo>
                  <a:pt x="7308278" y="1374402"/>
                  <a:pt x="7302444" y="1378777"/>
                  <a:pt x="7294422" y="1378777"/>
                </a:cubicBezTo>
                <a:cubicBezTo>
                  <a:pt x="7288588" y="1378777"/>
                  <a:pt x="7282025" y="1374402"/>
                  <a:pt x="7282025" y="1367109"/>
                </a:cubicBezTo>
                <a:cubicBezTo>
                  <a:pt x="7282025" y="1359087"/>
                  <a:pt x="7288588" y="1352524"/>
                  <a:pt x="7294422" y="1352524"/>
                </a:cubicBezTo>
                <a:close/>
                <a:moveTo>
                  <a:pt x="7223591" y="1352524"/>
                </a:moveTo>
                <a:cubicBezTo>
                  <a:pt x="7231613" y="1352524"/>
                  <a:pt x="7237447" y="1359087"/>
                  <a:pt x="7237447" y="1367109"/>
                </a:cubicBezTo>
                <a:cubicBezTo>
                  <a:pt x="7237447" y="1374402"/>
                  <a:pt x="7231613" y="1378777"/>
                  <a:pt x="7223591" y="1378777"/>
                </a:cubicBezTo>
                <a:cubicBezTo>
                  <a:pt x="7215569" y="1378777"/>
                  <a:pt x="7211194" y="1374402"/>
                  <a:pt x="7211194" y="1367109"/>
                </a:cubicBezTo>
                <a:cubicBezTo>
                  <a:pt x="7211194" y="1359087"/>
                  <a:pt x="7215569" y="1352524"/>
                  <a:pt x="7223591" y="1352524"/>
                </a:cubicBezTo>
                <a:close/>
                <a:moveTo>
                  <a:pt x="7155152" y="1352524"/>
                </a:moveTo>
                <a:cubicBezTo>
                  <a:pt x="7163714" y="1352524"/>
                  <a:pt x="7169940" y="1359087"/>
                  <a:pt x="7169940" y="1367109"/>
                </a:cubicBezTo>
                <a:cubicBezTo>
                  <a:pt x="7169940" y="1374402"/>
                  <a:pt x="7163714" y="1378777"/>
                  <a:pt x="7155152" y="1378777"/>
                </a:cubicBezTo>
                <a:cubicBezTo>
                  <a:pt x="7146590" y="1378777"/>
                  <a:pt x="7140364" y="1374402"/>
                  <a:pt x="7140364" y="1367109"/>
                </a:cubicBezTo>
                <a:cubicBezTo>
                  <a:pt x="7140364" y="1359087"/>
                  <a:pt x="7146590" y="1352524"/>
                  <a:pt x="7155152" y="1352524"/>
                </a:cubicBezTo>
                <a:close/>
                <a:moveTo>
                  <a:pt x="7084322" y="1352524"/>
                </a:moveTo>
                <a:cubicBezTo>
                  <a:pt x="7092106" y="1352524"/>
                  <a:pt x="7099111" y="1359087"/>
                  <a:pt x="7099111" y="1367109"/>
                </a:cubicBezTo>
                <a:cubicBezTo>
                  <a:pt x="7099111" y="1374402"/>
                  <a:pt x="7092106" y="1378777"/>
                  <a:pt x="7084322" y="1378777"/>
                </a:cubicBezTo>
                <a:cubicBezTo>
                  <a:pt x="7075760" y="1378777"/>
                  <a:pt x="7069533" y="1374402"/>
                  <a:pt x="7069533" y="1367109"/>
                </a:cubicBezTo>
                <a:cubicBezTo>
                  <a:pt x="7069533" y="1359087"/>
                  <a:pt x="7075760" y="1352524"/>
                  <a:pt x="7084322" y="1352524"/>
                </a:cubicBezTo>
                <a:close/>
                <a:moveTo>
                  <a:pt x="7013492" y="1352524"/>
                </a:moveTo>
                <a:cubicBezTo>
                  <a:pt x="7021275" y="1352524"/>
                  <a:pt x="7028280" y="1359087"/>
                  <a:pt x="7028280" y="1367109"/>
                </a:cubicBezTo>
                <a:cubicBezTo>
                  <a:pt x="7028280" y="1374402"/>
                  <a:pt x="7021275" y="1378777"/>
                  <a:pt x="7013492" y="1378777"/>
                </a:cubicBezTo>
                <a:cubicBezTo>
                  <a:pt x="7004930" y="1378777"/>
                  <a:pt x="6998704" y="1374402"/>
                  <a:pt x="6998704" y="1367109"/>
                </a:cubicBezTo>
                <a:cubicBezTo>
                  <a:pt x="6998704" y="1359087"/>
                  <a:pt x="7004930" y="1352524"/>
                  <a:pt x="7013492" y="1352524"/>
                </a:cubicBezTo>
                <a:close/>
                <a:moveTo>
                  <a:pt x="6939085" y="1352524"/>
                </a:moveTo>
                <a:cubicBezTo>
                  <a:pt x="6946378" y="1352524"/>
                  <a:pt x="6950753" y="1359354"/>
                  <a:pt x="6950753" y="1367701"/>
                </a:cubicBezTo>
                <a:cubicBezTo>
                  <a:pt x="6950753" y="1375290"/>
                  <a:pt x="6946378" y="1382120"/>
                  <a:pt x="6939085" y="1382120"/>
                </a:cubicBezTo>
                <a:cubicBezTo>
                  <a:pt x="6931063" y="1382120"/>
                  <a:pt x="6924500" y="1375290"/>
                  <a:pt x="6924500" y="1367701"/>
                </a:cubicBezTo>
                <a:cubicBezTo>
                  <a:pt x="6924500" y="1359354"/>
                  <a:pt x="6931063" y="1352524"/>
                  <a:pt x="6939085" y="1352524"/>
                </a:cubicBezTo>
                <a:close/>
                <a:moveTo>
                  <a:pt x="6867525" y="1352524"/>
                </a:moveTo>
                <a:cubicBezTo>
                  <a:pt x="6874088" y="1352524"/>
                  <a:pt x="6879922" y="1359354"/>
                  <a:pt x="6879922" y="1367701"/>
                </a:cubicBezTo>
                <a:cubicBezTo>
                  <a:pt x="6879922" y="1375290"/>
                  <a:pt x="6874088" y="1382120"/>
                  <a:pt x="6867525" y="1382120"/>
                </a:cubicBezTo>
                <a:cubicBezTo>
                  <a:pt x="6860232" y="1382120"/>
                  <a:pt x="6853669" y="1375290"/>
                  <a:pt x="6853669" y="1367701"/>
                </a:cubicBezTo>
                <a:cubicBezTo>
                  <a:pt x="6853669" y="1359354"/>
                  <a:pt x="6860232" y="1352524"/>
                  <a:pt x="6867525" y="1352524"/>
                </a:cubicBezTo>
                <a:close/>
                <a:moveTo>
                  <a:pt x="6796696" y="1352524"/>
                </a:moveTo>
                <a:cubicBezTo>
                  <a:pt x="6803259" y="1352524"/>
                  <a:pt x="6809093" y="1359354"/>
                  <a:pt x="6809093" y="1367701"/>
                </a:cubicBezTo>
                <a:cubicBezTo>
                  <a:pt x="6809093" y="1375290"/>
                  <a:pt x="6803259" y="1382120"/>
                  <a:pt x="6796696" y="1382120"/>
                </a:cubicBezTo>
                <a:cubicBezTo>
                  <a:pt x="6789403" y="1382120"/>
                  <a:pt x="6782840" y="1375290"/>
                  <a:pt x="6782840" y="1367701"/>
                </a:cubicBezTo>
                <a:cubicBezTo>
                  <a:pt x="6782840" y="1359354"/>
                  <a:pt x="6789403" y="1352524"/>
                  <a:pt x="6796696" y="1352524"/>
                </a:cubicBezTo>
                <a:close/>
                <a:moveTo>
                  <a:pt x="6724405" y="1352524"/>
                </a:moveTo>
                <a:cubicBezTo>
                  <a:pt x="6732427" y="1352524"/>
                  <a:pt x="6738261" y="1359354"/>
                  <a:pt x="6738261" y="1367701"/>
                </a:cubicBezTo>
                <a:cubicBezTo>
                  <a:pt x="6738261" y="1375290"/>
                  <a:pt x="6732427" y="1382120"/>
                  <a:pt x="6724405" y="1382120"/>
                </a:cubicBezTo>
                <a:cubicBezTo>
                  <a:pt x="6718571" y="1382120"/>
                  <a:pt x="6712008" y="1375290"/>
                  <a:pt x="6712008" y="1367701"/>
                </a:cubicBezTo>
                <a:cubicBezTo>
                  <a:pt x="6712008" y="1359354"/>
                  <a:pt x="6718571" y="1352524"/>
                  <a:pt x="6724405" y="1352524"/>
                </a:cubicBezTo>
                <a:close/>
                <a:moveTo>
                  <a:pt x="6653576" y="1352524"/>
                </a:moveTo>
                <a:cubicBezTo>
                  <a:pt x="6660869" y="1352524"/>
                  <a:pt x="6667432" y="1359354"/>
                  <a:pt x="6667432" y="1367701"/>
                </a:cubicBezTo>
                <a:cubicBezTo>
                  <a:pt x="6667432" y="1375290"/>
                  <a:pt x="6660869" y="1382120"/>
                  <a:pt x="6653576" y="1382120"/>
                </a:cubicBezTo>
                <a:cubicBezTo>
                  <a:pt x="6647013" y="1382120"/>
                  <a:pt x="6641179" y="1375290"/>
                  <a:pt x="6641179" y="1367701"/>
                </a:cubicBezTo>
                <a:cubicBezTo>
                  <a:pt x="6641179" y="1359354"/>
                  <a:pt x="6647013" y="1352524"/>
                  <a:pt x="6653576" y="1352524"/>
                </a:cubicBezTo>
                <a:close/>
                <a:moveTo>
                  <a:pt x="7223591" y="1281693"/>
                </a:moveTo>
                <a:cubicBezTo>
                  <a:pt x="7231613" y="1281693"/>
                  <a:pt x="7237447" y="1288256"/>
                  <a:pt x="7237447" y="1295549"/>
                </a:cubicBezTo>
                <a:cubicBezTo>
                  <a:pt x="7237447" y="1302112"/>
                  <a:pt x="7231613" y="1307946"/>
                  <a:pt x="7223591" y="1307946"/>
                </a:cubicBezTo>
                <a:cubicBezTo>
                  <a:pt x="7215569" y="1307946"/>
                  <a:pt x="7211194" y="1302112"/>
                  <a:pt x="7211194" y="1295549"/>
                </a:cubicBezTo>
                <a:cubicBezTo>
                  <a:pt x="7211194" y="1288256"/>
                  <a:pt x="7215569" y="1281693"/>
                  <a:pt x="7223591" y="1281693"/>
                </a:cubicBezTo>
                <a:close/>
                <a:moveTo>
                  <a:pt x="7155152" y="1281693"/>
                </a:moveTo>
                <a:cubicBezTo>
                  <a:pt x="7163714" y="1281693"/>
                  <a:pt x="7169940" y="1288256"/>
                  <a:pt x="7169940" y="1295549"/>
                </a:cubicBezTo>
                <a:cubicBezTo>
                  <a:pt x="7169940" y="1302112"/>
                  <a:pt x="7163714" y="1307946"/>
                  <a:pt x="7155152" y="1307946"/>
                </a:cubicBezTo>
                <a:cubicBezTo>
                  <a:pt x="7146590" y="1307946"/>
                  <a:pt x="7140364" y="1302112"/>
                  <a:pt x="7140364" y="1295549"/>
                </a:cubicBezTo>
                <a:cubicBezTo>
                  <a:pt x="7140364" y="1288256"/>
                  <a:pt x="7146590" y="1281693"/>
                  <a:pt x="7155152" y="1281693"/>
                </a:cubicBezTo>
                <a:close/>
                <a:moveTo>
                  <a:pt x="7084322" y="1281693"/>
                </a:moveTo>
                <a:cubicBezTo>
                  <a:pt x="7092106" y="1281693"/>
                  <a:pt x="7099111" y="1288256"/>
                  <a:pt x="7099111" y="1295549"/>
                </a:cubicBezTo>
                <a:cubicBezTo>
                  <a:pt x="7099111" y="1302112"/>
                  <a:pt x="7092106" y="1307946"/>
                  <a:pt x="7084322" y="1307946"/>
                </a:cubicBezTo>
                <a:cubicBezTo>
                  <a:pt x="7075760" y="1307946"/>
                  <a:pt x="7069533" y="1303571"/>
                  <a:pt x="7069533" y="1295549"/>
                </a:cubicBezTo>
                <a:cubicBezTo>
                  <a:pt x="7069533" y="1288256"/>
                  <a:pt x="7075760" y="1281693"/>
                  <a:pt x="7084322" y="1281693"/>
                </a:cubicBezTo>
                <a:close/>
                <a:moveTo>
                  <a:pt x="7013492" y="1281693"/>
                </a:moveTo>
                <a:cubicBezTo>
                  <a:pt x="7021275" y="1281693"/>
                  <a:pt x="7028280" y="1288256"/>
                  <a:pt x="7028280" y="1295549"/>
                </a:cubicBezTo>
                <a:cubicBezTo>
                  <a:pt x="7028280" y="1303571"/>
                  <a:pt x="7021275" y="1307946"/>
                  <a:pt x="7013492" y="1307946"/>
                </a:cubicBezTo>
                <a:cubicBezTo>
                  <a:pt x="7004930" y="1307946"/>
                  <a:pt x="6998704" y="1303571"/>
                  <a:pt x="6998704" y="1295549"/>
                </a:cubicBezTo>
                <a:cubicBezTo>
                  <a:pt x="6998704" y="1288256"/>
                  <a:pt x="7004930" y="1281693"/>
                  <a:pt x="7013492" y="1281693"/>
                </a:cubicBezTo>
                <a:close/>
                <a:moveTo>
                  <a:pt x="6939085" y="1281693"/>
                </a:moveTo>
                <a:cubicBezTo>
                  <a:pt x="6946378" y="1281693"/>
                  <a:pt x="6950753" y="1288256"/>
                  <a:pt x="6950753" y="1295549"/>
                </a:cubicBezTo>
                <a:cubicBezTo>
                  <a:pt x="6950753" y="1303571"/>
                  <a:pt x="6946378" y="1307946"/>
                  <a:pt x="6939085" y="1307946"/>
                </a:cubicBezTo>
                <a:cubicBezTo>
                  <a:pt x="6931063" y="1307946"/>
                  <a:pt x="6924500" y="1303571"/>
                  <a:pt x="6924500" y="1295549"/>
                </a:cubicBezTo>
                <a:cubicBezTo>
                  <a:pt x="6924500" y="1288256"/>
                  <a:pt x="6931063" y="1281693"/>
                  <a:pt x="6939085" y="1281693"/>
                </a:cubicBezTo>
                <a:close/>
                <a:moveTo>
                  <a:pt x="6867525" y="1281693"/>
                </a:moveTo>
                <a:cubicBezTo>
                  <a:pt x="6874088" y="1281693"/>
                  <a:pt x="6879922" y="1288256"/>
                  <a:pt x="6879922" y="1295549"/>
                </a:cubicBezTo>
                <a:cubicBezTo>
                  <a:pt x="6879922" y="1303571"/>
                  <a:pt x="6874088" y="1307946"/>
                  <a:pt x="6867525" y="1307946"/>
                </a:cubicBezTo>
                <a:cubicBezTo>
                  <a:pt x="6860232" y="1307946"/>
                  <a:pt x="6853669" y="1303571"/>
                  <a:pt x="6853669" y="1295549"/>
                </a:cubicBezTo>
                <a:cubicBezTo>
                  <a:pt x="6853669" y="1288256"/>
                  <a:pt x="6860232" y="1281693"/>
                  <a:pt x="6867525" y="1281693"/>
                </a:cubicBezTo>
                <a:close/>
                <a:moveTo>
                  <a:pt x="6796696" y="1281693"/>
                </a:moveTo>
                <a:cubicBezTo>
                  <a:pt x="6803259" y="1281693"/>
                  <a:pt x="6809093" y="1288256"/>
                  <a:pt x="6809093" y="1295549"/>
                </a:cubicBezTo>
                <a:cubicBezTo>
                  <a:pt x="6809093" y="1303571"/>
                  <a:pt x="6803259" y="1307946"/>
                  <a:pt x="6796696" y="1307946"/>
                </a:cubicBezTo>
                <a:cubicBezTo>
                  <a:pt x="6789403" y="1307946"/>
                  <a:pt x="6782840" y="1303571"/>
                  <a:pt x="6782840" y="1295549"/>
                </a:cubicBezTo>
                <a:cubicBezTo>
                  <a:pt x="6782840" y="1288256"/>
                  <a:pt x="6789403" y="1281693"/>
                  <a:pt x="6796696" y="1281693"/>
                </a:cubicBezTo>
                <a:close/>
                <a:moveTo>
                  <a:pt x="6724405" y="1281693"/>
                </a:moveTo>
                <a:cubicBezTo>
                  <a:pt x="6732427" y="1281693"/>
                  <a:pt x="6738261" y="1288256"/>
                  <a:pt x="6738261" y="1295549"/>
                </a:cubicBezTo>
                <a:cubicBezTo>
                  <a:pt x="6738261" y="1303571"/>
                  <a:pt x="6732427" y="1307946"/>
                  <a:pt x="6724405" y="1307946"/>
                </a:cubicBezTo>
                <a:cubicBezTo>
                  <a:pt x="6718571" y="1307946"/>
                  <a:pt x="6712008" y="1303571"/>
                  <a:pt x="6712008" y="1295549"/>
                </a:cubicBezTo>
                <a:cubicBezTo>
                  <a:pt x="6712008" y="1288256"/>
                  <a:pt x="6718571" y="1281693"/>
                  <a:pt x="6724405" y="1281693"/>
                </a:cubicBezTo>
                <a:close/>
                <a:moveTo>
                  <a:pt x="6653576" y="1281693"/>
                </a:moveTo>
                <a:cubicBezTo>
                  <a:pt x="6660869" y="1281693"/>
                  <a:pt x="6667432" y="1288256"/>
                  <a:pt x="6667432" y="1295549"/>
                </a:cubicBezTo>
                <a:cubicBezTo>
                  <a:pt x="6667432" y="1303571"/>
                  <a:pt x="6660869" y="1307946"/>
                  <a:pt x="6653576" y="1307946"/>
                </a:cubicBezTo>
                <a:cubicBezTo>
                  <a:pt x="6647013" y="1307946"/>
                  <a:pt x="6641179" y="1303571"/>
                  <a:pt x="6641179" y="1295549"/>
                </a:cubicBezTo>
                <a:cubicBezTo>
                  <a:pt x="6641179" y="1288256"/>
                  <a:pt x="6647013" y="1281693"/>
                  <a:pt x="6653576" y="1281693"/>
                </a:cubicBezTo>
                <a:close/>
                <a:moveTo>
                  <a:pt x="6582745" y="1281693"/>
                </a:moveTo>
                <a:cubicBezTo>
                  <a:pt x="6590038" y="1281693"/>
                  <a:pt x="6596601" y="1288256"/>
                  <a:pt x="6596601" y="1295549"/>
                </a:cubicBezTo>
                <a:cubicBezTo>
                  <a:pt x="6596601" y="1303571"/>
                  <a:pt x="6590038" y="1307946"/>
                  <a:pt x="6582745" y="1307946"/>
                </a:cubicBezTo>
                <a:cubicBezTo>
                  <a:pt x="6574723" y="1307946"/>
                  <a:pt x="6570348" y="1303571"/>
                  <a:pt x="6570348" y="1295549"/>
                </a:cubicBezTo>
                <a:cubicBezTo>
                  <a:pt x="6570348" y="1288256"/>
                  <a:pt x="6574723" y="1281693"/>
                  <a:pt x="6582745" y="1281693"/>
                </a:cubicBezTo>
                <a:close/>
                <a:moveTo>
                  <a:pt x="6510933" y="1281693"/>
                </a:moveTo>
                <a:cubicBezTo>
                  <a:pt x="6518717" y="1281693"/>
                  <a:pt x="6525722" y="1288256"/>
                  <a:pt x="6525722" y="1295549"/>
                </a:cubicBezTo>
                <a:cubicBezTo>
                  <a:pt x="6525722" y="1303571"/>
                  <a:pt x="6518717" y="1307946"/>
                  <a:pt x="6510933" y="1307946"/>
                </a:cubicBezTo>
                <a:cubicBezTo>
                  <a:pt x="6502371" y="1307946"/>
                  <a:pt x="6496144" y="1303571"/>
                  <a:pt x="6496144" y="1295549"/>
                </a:cubicBezTo>
                <a:cubicBezTo>
                  <a:pt x="6496144" y="1288256"/>
                  <a:pt x="6502371" y="1281693"/>
                  <a:pt x="6510933" y="1281693"/>
                </a:cubicBezTo>
                <a:close/>
                <a:moveTo>
                  <a:pt x="6440492" y="1281693"/>
                </a:moveTo>
                <a:cubicBezTo>
                  <a:pt x="6448081" y="1281693"/>
                  <a:pt x="6454911" y="1288256"/>
                  <a:pt x="6454911" y="1295549"/>
                </a:cubicBezTo>
                <a:cubicBezTo>
                  <a:pt x="6454911" y="1303571"/>
                  <a:pt x="6448081" y="1307946"/>
                  <a:pt x="6440492" y="1307946"/>
                </a:cubicBezTo>
                <a:cubicBezTo>
                  <a:pt x="6432145" y="1307946"/>
                  <a:pt x="6425315" y="1303571"/>
                  <a:pt x="6425315" y="1295549"/>
                </a:cubicBezTo>
                <a:cubicBezTo>
                  <a:pt x="6425315" y="1288256"/>
                  <a:pt x="6432145" y="1281693"/>
                  <a:pt x="6440492" y="1281693"/>
                </a:cubicBezTo>
                <a:close/>
                <a:moveTo>
                  <a:pt x="6369273" y="1281693"/>
                </a:moveTo>
                <a:cubicBezTo>
                  <a:pt x="6377835" y="1281693"/>
                  <a:pt x="6384062" y="1288698"/>
                  <a:pt x="6384062" y="1296482"/>
                </a:cubicBezTo>
                <a:cubicBezTo>
                  <a:pt x="6384062" y="1305044"/>
                  <a:pt x="6377835" y="1311271"/>
                  <a:pt x="6369273" y="1311271"/>
                </a:cubicBezTo>
                <a:cubicBezTo>
                  <a:pt x="6361489" y="1311271"/>
                  <a:pt x="6354484" y="1305044"/>
                  <a:pt x="6354484" y="1296482"/>
                </a:cubicBezTo>
                <a:cubicBezTo>
                  <a:pt x="6354484" y="1288698"/>
                  <a:pt x="6361489" y="1281693"/>
                  <a:pt x="6369273" y="1281693"/>
                </a:cubicBezTo>
                <a:close/>
                <a:moveTo>
                  <a:pt x="5799257" y="1281693"/>
                </a:moveTo>
                <a:cubicBezTo>
                  <a:pt x="5807819" y="1281693"/>
                  <a:pt x="5814045" y="1288698"/>
                  <a:pt x="5814045" y="1296482"/>
                </a:cubicBezTo>
                <a:cubicBezTo>
                  <a:pt x="5814045" y="1305044"/>
                  <a:pt x="5807819" y="1311271"/>
                  <a:pt x="5799257" y="1311271"/>
                </a:cubicBezTo>
                <a:cubicBezTo>
                  <a:pt x="5791474" y="1311271"/>
                  <a:pt x="5784469" y="1305044"/>
                  <a:pt x="5784469" y="1296482"/>
                </a:cubicBezTo>
                <a:cubicBezTo>
                  <a:pt x="5784469" y="1288698"/>
                  <a:pt x="5791474" y="1281693"/>
                  <a:pt x="5799257" y="1281693"/>
                </a:cubicBezTo>
                <a:close/>
                <a:moveTo>
                  <a:pt x="5724122" y="1281693"/>
                </a:moveTo>
                <a:cubicBezTo>
                  <a:pt x="5732144" y="1281693"/>
                  <a:pt x="5736519" y="1288698"/>
                  <a:pt x="5736519" y="1296482"/>
                </a:cubicBezTo>
                <a:cubicBezTo>
                  <a:pt x="5736519" y="1305044"/>
                  <a:pt x="5732144" y="1311271"/>
                  <a:pt x="5724122" y="1311271"/>
                </a:cubicBezTo>
                <a:cubicBezTo>
                  <a:pt x="5716100" y="1311271"/>
                  <a:pt x="5710266" y="1305044"/>
                  <a:pt x="5710266" y="1296482"/>
                </a:cubicBezTo>
                <a:cubicBezTo>
                  <a:pt x="5710266" y="1288698"/>
                  <a:pt x="5716100" y="1281693"/>
                  <a:pt x="5724122" y="1281693"/>
                </a:cubicBezTo>
                <a:close/>
                <a:moveTo>
                  <a:pt x="5653291" y="1281693"/>
                </a:moveTo>
                <a:cubicBezTo>
                  <a:pt x="5659125" y="1281693"/>
                  <a:pt x="5665688" y="1288698"/>
                  <a:pt x="5665688" y="1296482"/>
                </a:cubicBezTo>
                <a:cubicBezTo>
                  <a:pt x="5665688" y="1305044"/>
                  <a:pt x="5659125" y="1311271"/>
                  <a:pt x="5653291" y="1311271"/>
                </a:cubicBezTo>
                <a:cubicBezTo>
                  <a:pt x="5645269" y="1311271"/>
                  <a:pt x="5639435" y="1305044"/>
                  <a:pt x="5639435" y="1296482"/>
                </a:cubicBezTo>
                <a:cubicBezTo>
                  <a:pt x="5639435" y="1288698"/>
                  <a:pt x="5645269" y="1281693"/>
                  <a:pt x="5653291" y="1281693"/>
                </a:cubicBezTo>
                <a:close/>
                <a:moveTo>
                  <a:pt x="5582461" y="1281693"/>
                </a:moveTo>
                <a:cubicBezTo>
                  <a:pt x="5588295" y="1281693"/>
                  <a:pt x="5594858" y="1288698"/>
                  <a:pt x="5594858" y="1296482"/>
                </a:cubicBezTo>
                <a:cubicBezTo>
                  <a:pt x="5594858" y="1305044"/>
                  <a:pt x="5588295" y="1311271"/>
                  <a:pt x="5582461" y="1311271"/>
                </a:cubicBezTo>
                <a:cubicBezTo>
                  <a:pt x="5574439" y="1311271"/>
                  <a:pt x="5568605" y="1305044"/>
                  <a:pt x="5568605" y="1296482"/>
                </a:cubicBezTo>
                <a:cubicBezTo>
                  <a:pt x="5568605" y="1288698"/>
                  <a:pt x="5574439" y="1281693"/>
                  <a:pt x="5582461" y="1281693"/>
                </a:cubicBezTo>
                <a:close/>
                <a:moveTo>
                  <a:pt x="5510171" y="1281693"/>
                </a:moveTo>
                <a:cubicBezTo>
                  <a:pt x="5517464" y="1281693"/>
                  <a:pt x="5524027" y="1288698"/>
                  <a:pt x="5524027" y="1296482"/>
                </a:cubicBezTo>
                <a:cubicBezTo>
                  <a:pt x="5524027" y="1305044"/>
                  <a:pt x="5517464" y="1311271"/>
                  <a:pt x="5510171" y="1311271"/>
                </a:cubicBezTo>
                <a:cubicBezTo>
                  <a:pt x="5503608" y="1311271"/>
                  <a:pt x="5497774" y="1305044"/>
                  <a:pt x="5497774" y="1296482"/>
                </a:cubicBezTo>
                <a:cubicBezTo>
                  <a:pt x="5497774" y="1288698"/>
                  <a:pt x="5503608" y="1281693"/>
                  <a:pt x="5510171" y="1281693"/>
                </a:cubicBezTo>
                <a:close/>
                <a:moveTo>
                  <a:pt x="5438937" y="1281693"/>
                </a:moveTo>
                <a:cubicBezTo>
                  <a:pt x="5447182" y="1281693"/>
                  <a:pt x="5453178" y="1288698"/>
                  <a:pt x="5453178" y="1296482"/>
                </a:cubicBezTo>
                <a:cubicBezTo>
                  <a:pt x="5453178" y="1305044"/>
                  <a:pt x="5447182" y="1311271"/>
                  <a:pt x="5438937" y="1311271"/>
                </a:cubicBezTo>
                <a:cubicBezTo>
                  <a:pt x="5432941" y="1311271"/>
                  <a:pt x="5426945" y="1305044"/>
                  <a:pt x="5426945" y="1296482"/>
                </a:cubicBezTo>
                <a:cubicBezTo>
                  <a:pt x="5426945" y="1288698"/>
                  <a:pt x="5432941" y="1281693"/>
                  <a:pt x="5438937" y="1281693"/>
                </a:cubicBezTo>
                <a:close/>
                <a:moveTo>
                  <a:pt x="5368510" y="1281693"/>
                </a:moveTo>
                <a:cubicBezTo>
                  <a:pt x="5376532" y="1281693"/>
                  <a:pt x="5382366" y="1288698"/>
                  <a:pt x="5382366" y="1296482"/>
                </a:cubicBezTo>
                <a:cubicBezTo>
                  <a:pt x="5382366" y="1305044"/>
                  <a:pt x="5376532" y="1311271"/>
                  <a:pt x="5368510" y="1311271"/>
                </a:cubicBezTo>
                <a:cubicBezTo>
                  <a:pt x="5361218" y="1311271"/>
                  <a:pt x="5356113" y="1305044"/>
                  <a:pt x="5356113" y="1296482"/>
                </a:cubicBezTo>
                <a:cubicBezTo>
                  <a:pt x="5356113" y="1288698"/>
                  <a:pt x="5361218" y="1281693"/>
                  <a:pt x="5368510" y="1281693"/>
                </a:cubicBezTo>
                <a:close/>
                <a:moveTo>
                  <a:pt x="5296699" y="1281693"/>
                </a:moveTo>
                <a:cubicBezTo>
                  <a:pt x="5305261" y="1281693"/>
                  <a:pt x="5311488" y="1288698"/>
                  <a:pt x="5311488" y="1296482"/>
                </a:cubicBezTo>
                <a:cubicBezTo>
                  <a:pt x="5311488" y="1305044"/>
                  <a:pt x="5305261" y="1311271"/>
                  <a:pt x="5296699" y="1311271"/>
                </a:cubicBezTo>
                <a:cubicBezTo>
                  <a:pt x="5288915" y="1311271"/>
                  <a:pt x="5281910" y="1305044"/>
                  <a:pt x="5281910" y="1296482"/>
                </a:cubicBezTo>
                <a:cubicBezTo>
                  <a:pt x="5281910" y="1288698"/>
                  <a:pt x="5288915" y="1281693"/>
                  <a:pt x="5296699" y="1281693"/>
                </a:cubicBezTo>
                <a:close/>
                <a:moveTo>
                  <a:pt x="5225869" y="1281693"/>
                </a:moveTo>
                <a:cubicBezTo>
                  <a:pt x="5234431" y="1281693"/>
                  <a:pt x="5240657" y="1288698"/>
                  <a:pt x="5240657" y="1296482"/>
                </a:cubicBezTo>
                <a:cubicBezTo>
                  <a:pt x="5240657" y="1305044"/>
                  <a:pt x="5234431" y="1311271"/>
                  <a:pt x="5225869" y="1311271"/>
                </a:cubicBezTo>
                <a:cubicBezTo>
                  <a:pt x="5217307" y="1311271"/>
                  <a:pt x="5211081" y="1305044"/>
                  <a:pt x="5211081" y="1296482"/>
                </a:cubicBezTo>
                <a:cubicBezTo>
                  <a:pt x="5211081" y="1288698"/>
                  <a:pt x="5217307" y="1281693"/>
                  <a:pt x="5225869" y="1281693"/>
                </a:cubicBezTo>
                <a:close/>
                <a:moveTo>
                  <a:pt x="5154105" y="1281693"/>
                </a:moveTo>
                <a:cubicBezTo>
                  <a:pt x="5162127" y="1281693"/>
                  <a:pt x="5166502" y="1288698"/>
                  <a:pt x="5166502" y="1296482"/>
                </a:cubicBezTo>
                <a:cubicBezTo>
                  <a:pt x="5166502" y="1305044"/>
                  <a:pt x="5162127" y="1311271"/>
                  <a:pt x="5154105" y="1311271"/>
                </a:cubicBezTo>
                <a:cubicBezTo>
                  <a:pt x="5146083" y="1311271"/>
                  <a:pt x="5140249" y="1305044"/>
                  <a:pt x="5140249" y="1296482"/>
                </a:cubicBezTo>
                <a:cubicBezTo>
                  <a:pt x="5140249" y="1288698"/>
                  <a:pt x="5146083" y="1281693"/>
                  <a:pt x="5154105" y="1281693"/>
                </a:cubicBezTo>
                <a:close/>
                <a:moveTo>
                  <a:pt x="5083276" y="1281693"/>
                </a:moveTo>
                <a:cubicBezTo>
                  <a:pt x="5089110" y="1281693"/>
                  <a:pt x="5095673" y="1288698"/>
                  <a:pt x="5095673" y="1296482"/>
                </a:cubicBezTo>
                <a:cubicBezTo>
                  <a:pt x="5095673" y="1305044"/>
                  <a:pt x="5089110" y="1311271"/>
                  <a:pt x="5083276" y="1311271"/>
                </a:cubicBezTo>
                <a:cubicBezTo>
                  <a:pt x="5075254" y="1311271"/>
                  <a:pt x="5069420" y="1305044"/>
                  <a:pt x="5069420" y="1296482"/>
                </a:cubicBezTo>
                <a:cubicBezTo>
                  <a:pt x="5069420" y="1288698"/>
                  <a:pt x="5075254" y="1281693"/>
                  <a:pt x="5083276" y="1281693"/>
                </a:cubicBezTo>
                <a:close/>
                <a:moveTo>
                  <a:pt x="5012445" y="1281693"/>
                </a:moveTo>
                <a:cubicBezTo>
                  <a:pt x="5018279" y="1281693"/>
                  <a:pt x="5024842" y="1288698"/>
                  <a:pt x="5024842" y="1296482"/>
                </a:cubicBezTo>
                <a:cubicBezTo>
                  <a:pt x="5024842" y="1305044"/>
                  <a:pt x="5018279" y="1311271"/>
                  <a:pt x="5012445" y="1311271"/>
                </a:cubicBezTo>
                <a:cubicBezTo>
                  <a:pt x="5004423" y="1311271"/>
                  <a:pt x="4998589" y="1305044"/>
                  <a:pt x="4998589" y="1296482"/>
                </a:cubicBezTo>
                <a:cubicBezTo>
                  <a:pt x="4998589" y="1288698"/>
                  <a:pt x="5004423" y="1281693"/>
                  <a:pt x="5012445" y="1281693"/>
                </a:cubicBezTo>
                <a:close/>
                <a:moveTo>
                  <a:pt x="4940157" y="1281693"/>
                </a:moveTo>
                <a:cubicBezTo>
                  <a:pt x="4948179" y="1281693"/>
                  <a:pt x="4954013" y="1288698"/>
                  <a:pt x="4954013" y="1296482"/>
                </a:cubicBezTo>
                <a:cubicBezTo>
                  <a:pt x="4954013" y="1305044"/>
                  <a:pt x="4948179" y="1311271"/>
                  <a:pt x="4940157" y="1311271"/>
                </a:cubicBezTo>
                <a:cubicBezTo>
                  <a:pt x="4934323" y="1311271"/>
                  <a:pt x="4927760" y="1305044"/>
                  <a:pt x="4927760" y="1296482"/>
                </a:cubicBezTo>
                <a:cubicBezTo>
                  <a:pt x="4927760" y="1288698"/>
                  <a:pt x="4934323" y="1281693"/>
                  <a:pt x="4940157" y="1281693"/>
                </a:cubicBezTo>
                <a:close/>
                <a:moveTo>
                  <a:pt x="4865953" y="1281693"/>
                </a:moveTo>
                <a:cubicBezTo>
                  <a:pt x="4873975" y="1281693"/>
                  <a:pt x="4879809" y="1288698"/>
                  <a:pt x="4879809" y="1296482"/>
                </a:cubicBezTo>
                <a:cubicBezTo>
                  <a:pt x="4879809" y="1305044"/>
                  <a:pt x="4873975" y="1311271"/>
                  <a:pt x="4865953" y="1311271"/>
                </a:cubicBezTo>
                <a:cubicBezTo>
                  <a:pt x="4860119" y="1311271"/>
                  <a:pt x="4853556" y="1305044"/>
                  <a:pt x="4853556" y="1296482"/>
                </a:cubicBezTo>
                <a:cubicBezTo>
                  <a:pt x="4853556" y="1288698"/>
                  <a:pt x="4860119" y="1281693"/>
                  <a:pt x="4865953" y="1281693"/>
                </a:cubicBezTo>
                <a:close/>
                <a:moveTo>
                  <a:pt x="4795122" y="1281693"/>
                </a:moveTo>
                <a:cubicBezTo>
                  <a:pt x="4803144" y="1281693"/>
                  <a:pt x="4808978" y="1288698"/>
                  <a:pt x="4808978" y="1296482"/>
                </a:cubicBezTo>
                <a:cubicBezTo>
                  <a:pt x="4808978" y="1305044"/>
                  <a:pt x="4803144" y="1311271"/>
                  <a:pt x="4795122" y="1311271"/>
                </a:cubicBezTo>
                <a:cubicBezTo>
                  <a:pt x="4787830" y="1311271"/>
                  <a:pt x="4782725" y="1305044"/>
                  <a:pt x="4782725" y="1296482"/>
                </a:cubicBezTo>
                <a:cubicBezTo>
                  <a:pt x="4782725" y="1288698"/>
                  <a:pt x="4787830" y="1281693"/>
                  <a:pt x="4795122" y="1281693"/>
                </a:cubicBezTo>
                <a:close/>
                <a:moveTo>
                  <a:pt x="4726684" y="1281693"/>
                </a:moveTo>
                <a:cubicBezTo>
                  <a:pt x="4735246" y="1281693"/>
                  <a:pt x="4741472" y="1288698"/>
                  <a:pt x="4741472" y="1296482"/>
                </a:cubicBezTo>
                <a:cubicBezTo>
                  <a:pt x="4741472" y="1305044"/>
                  <a:pt x="4735246" y="1311271"/>
                  <a:pt x="4726684" y="1311271"/>
                </a:cubicBezTo>
                <a:cubicBezTo>
                  <a:pt x="4718122" y="1311271"/>
                  <a:pt x="4711896" y="1305044"/>
                  <a:pt x="4711896" y="1296482"/>
                </a:cubicBezTo>
                <a:cubicBezTo>
                  <a:pt x="4711896" y="1288698"/>
                  <a:pt x="4718122" y="1281693"/>
                  <a:pt x="4726684" y="1281693"/>
                </a:cubicBezTo>
                <a:close/>
                <a:moveTo>
                  <a:pt x="4655853" y="1281693"/>
                </a:moveTo>
                <a:cubicBezTo>
                  <a:pt x="4663637" y="1281693"/>
                  <a:pt x="4670642" y="1286798"/>
                  <a:pt x="4670642" y="1294090"/>
                </a:cubicBezTo>
                <a:cubicBezTo>
                  <a:pt x="4670642" y="1302112"/>
                  <a:pt x="4663637" y="1307946"/>
                  <a:pt x="4655853" y="1307946"/>
                </a:cubicBezTo>
                <a:cubicBezTo>
                  <a:pt x="4647291" y="1307946"/>
                  <a:pt x="4641064" y="1302112"/>
                  <a:pt x="4641064" y="1294090"/>
                </a:cubicBezTo>
                <a:cubicBezTo>
                  <a:pt x="4641064" y="1286798"/>
                  <a:pt x="4647291" y="1281693"/>
                  <a:pt x="4655853" y="1281693"/>
                </a:cubicBezTo>
                <a:close/>
                <a:moveTo>
                  <a:pt x="4585023" y="1281693"/>
                </a:moveTo>
                <a:cubicBezTo>
                  <a:pt x="4592806" y="1281693"/>
                  <a:pt x="4599811" y="1286798"/>
                  <a:pt x="4599811" y="1294090"/>
                </a:cubicBezTo>
                <a:cubicBezTo>
                  <a:pt x="4599811" y="1302112"/>
                  <a:pt x="4592806" y="1307946"/>
                  <a:pt x="4585023" y="1307946"/>
                </a:cubicBezTo>
                <a:cubicBezTo>
                  <a:pt x="4576461" y="1307946"/>
                  <a:pt x="4570235" y="1302112"/>
                  <a:pt x="4570235" y="1294090"/>
                </a:cubicBezTo>
                <a:cubicBezTo>
                  <a:pt x="4570235" y="1286798"/>
                  <a:pt x="4576461" y="1281693"/>
                  <a:pt x="4585023" y="1281693"/>
                </a:cubicBezTo>
                <a:close/>
                <a:moveTo>
                  <a:pt x="226355" y="1281693"/>
                </a:moveTo>
                <a:cubicBezTo>
                  <a:pt x="232189" y="1281693"/>
                  <a:pt x="238753" y="1288523"/>
                  <a:pt x="238753" y="1296871"/>
                </a:cubicBezTo>
                <a:cubicBezTo>
                  <a:pt x="238753" y="1304461"/>
                  <a:pt x="232189" y="1311291"/>
                  <a:pt x="226355" y="1311291"/>
                </a:cubicBezTo>
                <a:cubicBezTo>
                  <a:pt x="218333" y="1311291"/>
                  <a:pt x="212499" y="1304461"/>
                  <a:pt x="212499" y="1296871"/>
                </a:cubicBezTo>
                <a:cubicBezTo>
                  <a:pt x="212499" y="1288523"/>
                  <a:pt x="218333" y="1281693"/>
                  <a:pt x="226355" y="1281693"/>
                </a:cubicBezTo>
                <a:close/>
                <a:moveTo>
                  <a:pt x="155522" y="1281693"/>
                </a:moveTo>
                <a:cubicBezTo>
                  <a:pt x="161356" y="1281693"/>
                  <a:pt x="167919" y="1288523"/>
                  <a:pt x="167919" y="1296871"/>
                </a:cubicBezTo>
                <a:cubicBezTo>
                  <a:pt x="167919" y="1304461"/>
                  <a:pt x="161356" y="1311291"/>
                  <a:pt x="155522" y="1311291"/>
                </a:cubicBezTo>
                <a:cubicBezTo>
                  <a:pt x="147500" y="1311291"/>
                  <a:pt x="141666" y="1304461"/>
                  <a:pt x="141666" y="1296871"/>
                </a:cubicBezTo>
                <a:cubicBezTo>
                  <a:pt x="141666" y="1288523"/>
                  <a:pt x="147500" y="1281693"/>
                  <a:pt x="155522" y="1281693"/>
                </a:cubicBezTo>
                <a:close/>
                <a:moveTo>
                  <a:pt x="83234" y="1281693"/>
                </a:moveTo>
                <a:cubicBezTo>
                  <a:pt x="90526" y="1281693"/>
                  <a:pt x="97090" y="1288523"/>
                  <a:pt x="97090" y="1296871"/>
                </a:cubicBezTo>
                <a:cubicBezTo>
                  <a:pt x="97090" y="1304461"/>
                  <a:pt x="90526" y="1311291"/>
                  <a:pt x="83234" y="1311291"/>
                </a:cubicBezTo>
                <a:cubicBezTo>
                  <a:pt x="76670" y="1311291"/>
                  <a:pt x="70836" y="1304461"/>
                  <a:pt x="70836" y="1296871"/>
                </a:cubicBezTo>
                <a:cubicBezTo>
                  <a:pt x="70836" y="1288523"/>
                  <a:pt x="76670" y="1281693"/>
                  <a:pt x="83234" y="1281693"/>
                </a:cubicBezTo>
                <a:close/>
                <a:moveTo>
                  <a:pt x="11998" y="1281693"/>
                </a:moveTo>
                <a:cubicBezTo>
                  <a:pt x="20243" y="1281693"/>
                  <a:pt x="26239" y="1288523"/>
                  <a:pt x="26239" y="1296871"/>
                </a:cubicBezTo>
                <a:cubicBezTo>
                  <a:pt x="26239" y="1304461"/>
                  <a:pt x="20243" y="1311291"/>
                  <a:pt x="11998" y="1311291"/>
                </a:cubicBezTo>
                <a:cubicBezTo>
                  <a:pt x="6002" y="1311291"/>
                  <a:pt x="5" y="1304461"/>
                  <a:pt x="5" y="1296871"/>
                </a:cubicBezTo>
                <a:cubicBezTo>
                  <a:pt x="5" y="1288523"/>
                  <a:pt x="4503" y="1281693"/>
                  <a:pt x="11998" y="1281693"/>
                </a:cubicBezTo>
                <a:close/>
                <a:moveTo>
                  <a:pt x="7084322" y="1210863"/>
                </a:moveTo>
                <a:cubicBezTo>
                  <a:pt x="7092106" y="1210863"/>
                  <a:pt x="7099111" y="1217426"/>
                  <a:pt x="7099111" y="1224719"/>
                </a:cubicBezTo>
                <a:cubicBezTo>
                  <a:pt x="7099111" y="1231282"/>
                  <a:pt x="7092106" y="1237116"/>
                  <a:pt x="7084322" y="1237116"/>
                </a:cubicBezTo>
                <a:cubicBezTo>
                  <a:pt x="7075760" y="1237116"/>
                  <a:pt x="7069533" y="1231282"/>
                  <a:pt x="7069533" y="1224719"/>
                </a:cubicBezTo>
                <a:cubicBezTo>
                  <a:pt x="7069533" y="1217426"/>
                  <a:pt x="7075760" y="1210863"/>
                  <a:pt x="7084322" y="1210863"/>
                </a:cubicBezTo>
                <a:close/>
                <a:moveTo>
                  <a:pt x="7013492" y="1210863"/>
                </a:moveTo>
                <a:cubicBezTo>
                  <a:pt x="7021275" y="1210863"/>
                  <a:pt x="7028280" y="1217426"/>
                  <a:pt x="7028280" y="1224719"/>
                </a:cubicBezTo>
                <a:cubicBezTo>
                  <a:pt x="7028280" y="1231282"/>
                  <a:pt x="7021275" y="1237116"/>
                  <a:pt x="7013492" y="1237116"/>
                </a:cubicBezTo>
                <a:cubicBezTo>
                  <a:pt x="7004930" y="1237116"/>
                  <a:pt x="6998704" y="1231282"/>
                  <a:pt x="6998704" y="1224719"/>
                </a:cubicBezTo>
                <a:cubicBezTo>
                  <a:pt x="6998704" y="1217426"/>
                  <a:pt x="7004930" y="1210863"/>
                  <a:pt x="7013492" y="1210863"/>
                </a:cubicBezTo>
                <a:close/>
                <a:moveTo>
                  <a:pt x="6939085" y="1210863"/>
                </a:moveTo>
                <a:cubicBezTo>
                  <a:pt x="6946378" y="1210863"/>
                  <a:pt x="6950753" y="1217426"/>
                  <a:pt x="6950753" y="1224719"/>
                </a:cubicBezTo>
                <a:cubicBezTo>
                  <a:pt x="6950753" y="1231282"/>
                  <a:pt x="6946378" y="1237116"/>
                  <a:pt x="6939085" y="1237116"/>
                </a:cubicBezTo>
                <a:cubicBezTo>
                  <a:pt x="6931063" y="1237116"/>
                  <a:pt x="6924500" y="1231282"/>
                  <a:pt x="6924500" y="1224719"/>
                </a:cubicBezTo>
                <a:cubicBezTo>
                  <a:pt x="6924500" y="1217426"/>
                  <a:pt x="6931063" y="1210863"/>
                  <a:pt x="6939085" y="1210863"/>
                </a:cubicBezTo>
                <a:close/>
                <a:moveTo>
                  <a:pt x="6867525" y="1210863"/>
                </a:moveTo>
                <a:cubicBezTo>
                  <a:pt x="6874088" y="1210863"/>
                  <a:pt x="6879922" y="1217426"/>
                  <a:pt x="6879922" y="1224719"/>
                </a:cubicBezTo>
                <a:cubicBezTo>
                  <a:pt x="6879922" y="1231282"/>
                  <a:pt x="6874088" y="1237116"/>
                  <a:pt x="6867525" y="1237116"/>
                </a:cubicBezTo>
                <a:cubicBezTo>
                  <a:pt x="6860232" y="1237116"/>
                  <a:pt x="6853669" y="1231282"/>
                  <a:pt x="6853669" y="1224719"/>
                </a:cubicBezTo>
                <a:cubicBezTo>
                  <a:pt x="6853669" y="1217426"/>
                  <a:pt x="6860232" y="1210863"/>
                  <a:pt x="6867525" y="1210863"/>
                </a:cubicBezTo>
                <a:close/>
                <a:moveTo>
                  <a:pt x="6796696" y="1210863"/>
                </a:moveTo>
                <a:cubicBezTo>
                  <a:pt x="6803259" y="1210863"/>
                  <a:pt x="6809093" y="1217426"/>
                  <a:pt x="6809093" y="1224719"/>
                </a:cubicBezTo>
                <a:cubicBezTo>
                  <a:pt x="6809093" y="1231282"/>
                  <a:pt x="6803259" y="1237116"/>
                  <a:pt x="6796696" y="1237116"/>
                </a:cubicBezTo>
                <a:cubicBezTo>
                  <a:pt x="6789403" y="1237116"/>
                  <a:pt x="6782840" y="1231282"/>
                  <a:pt x="6782840" y="1224719"/>
                </a:cubicBezTo>
                <a:cubicBezTo>
                  <a:pt x="6782840" y="1217426"/>
                  <a:pt x="6789403" y="1210863"/>
                  <a:pt x="6796696" y="1210863"/>
                </a:cubicBezTo>
                <a:close/>
                <a:moveTo>
                  <a:pt x="6724405" y="1210863"/>
                </a:moveTo>
                <a:cubicBezTo>
                  <a:pt x="6732427" y="1210863"/>
                  <a:pt x="6738261" y="1217426"/>
                  <a:pt x="6738261" y="1224719"/>
                </a:cubicBezTo>
                <a:cubicBezTo>
                  <a:pt x="6738261" y="1231282"/>
                  <a:pt x="6732427" y="1237116"/>
                  <a:pt x="6724405" y="1237116"/>
                </a:cubicBezTo>
                <a:cubicBezTo>
                  <a:pt x="6718571" y="1237116"/>
                  <a:pt x="6712008" y="1231282"/>
                  <a:pt x="6712008" y="1224719"/>
                </a:cubicBezTo>
                <a:cubicBezTo>
                  <a:pt x="6712008" y="1217426"/>
                  <a:pt x="6718571" y="1210863"/>
                  <a:pt x="6724405" y="1210863"/>
                </a:cubicBezTo>
                <a:close/>
                <a:moveTo>
                  <a:pt x="6653576" y="1210863"/>
                </a:moveTo>
                <a:cubicBezTo>
                  <a:pt x="6660869" y="1210863"/>
                  <a:pt x="6667432" y="1217426"/>
                  <a:pt x="6667432" y="1224719"/>
                </a:cubicBezTo>
                <a:cubicBezTo>
                  <a:pt x="6667432" y="1231282"/>
                  <a:pt x="6660869" y="1237116"/>
                  <a:pt x="6653576" y="1237116"/>
                </a:cubicBezTo>
                <a:cubicBezTo>
                  <a:pt x="6647013" y="1237116"/>
                  <a:pt x="6641179" y="1231282"/>
                  <a:pt x="6641179" y="1224719"/>
                </a:cubicBezTo>
                <a:cubicBezTo>
                  <a:pt x="6641179" y="1217426"/>
                  <a:pt x="6647013" y="1210863"/>
                  <a:pt x="6653576" y="1210863"/>
                </a:cubicBezTo>
                <a:close/>
                <a:moveTo>
                  <a:pt x="6582745" y="1210863"/>
                </a:moveTo>
                <a:cubicBezTo>
                  <a:pt x="6590038" y="1210863"/>
                  <a:pt x="6596601" y="1217426"/>
                  <a:pt x="6596601" y="1224719"/>
                </a:cubicBezTo>
                <a:cubicBezTo>
                  <a:pt x="6596601" y="1231282"/>
                  <a:pt x="6590038" y="1237116"/>
                  <a:pt x="6582745" y="1237116"/>
                </a:cubicBezTo>
                <a:cubicBezTo>
                  <a:pt x="6574723" y="1237116"/>
                  <a:pt x="6570348" y="1231282"/>
                  <a:pt x="6570348" y="1224719"/>
                </a:cubicBezTo>
                <a:cubicBezTo>
                  <a:pt x="6570348" y="1217426"/>
                  <a:pt x="6574723" y="1210863"/>
                  <a:pt x="6582745" y="1210863"/>
                </a:cubicBezTo>
                <a:close/>
                <a:moveTo>
                  <a:pt x="6510933" y="1210863"/>
                </a:moveTo>
                <a:cubicBezTo>
                  <a:pt x="6518717" y="1210863"/>
                  <a:pt x="6525722" y="1217426"/>
                  <a:pt x="6525722" y="1224719"/>
                </a:cubicBezTo>
                <a:cubicBezTo>
                  <a:pt x="6525722" y="1231282"/>
                  <a:pt x="6518717" y="1237116"/>
                  <a:pt x="6510933" y="1237116"/>
                </a:cubicBezTo>
                <a:cubicBezTo>
                  <a:pt x="6502371" y="1237116"/>
                  <a:pt x="6496144" y="1231282"/>
                  <a:pt x="6496144" y="1224719"/>
                </a:cubicBezTo>
                <a:cubicBezTo>
                  <a:pt x="6496144" y="1217426"/>
                  <a:pt x="6502371" y="1210863"/>
                  <a:pt x="6510933" y="1210863"/>
                </a:cubicBezTo>
                <a:close/>
                <a:moveTo>
                  <a:pt x="6440492" y="1210863"/>
                </a:moveTo>
                <a:cubicBezTo>
                  <a:pt x="6448081" y="1210863"/>
                  <a:pt x="6454911" y="1217426"/>
                  <a:pt x="6454911" y="1224719"/>
                </a:cubicBezTo>
                <a:cubicBezTo>
                  <a:pt x="6454911" y="1231282"/>
                  <a:pt x="6448081" y="1237116"/>
                  <a:pt x="6440492" y="1237116"/>
                </a:cubicBezTo>
                <a:cubicBezTo>
                  <a:pt x="6432145" y="1237116"/>
                  <a:pt x="6425315" y="1232741"/>
                  <a:pt x="6425315" y="1224719"/>
                </a:cubicBezTo>
                <a:cubicBezTo>
                  <a:pt x="6425315" y="1217426"/>
                  <a:pt x="6432145" y="1210863"/>
                  <a:pt x="6440492" y="1210863"/>
                </a:cubicBezTo>
                <a:close/>
                <a:moveTo>
                  <a:pt x="6368340" y="1210863"/>
                </a:moveTo>
                <a:cubicBezTo>
                  <a:pt x="6376362" y="1210863"/>
                  <a:pt x="6380737" y="1217426"/>
                  <a:pt x="6380737" y="1224719"/>
                </a:cubicBezTo>
                <a:cubicBezTo>
                  <a:pt x="6380737" y="1232741"/>
                  <a:pt x="6376362" y="1237116"/>
                  <a:pt x="6368340" y="1237116"/>
                </a:cubicBezTo>
                <a:cubicBezTo>
                  <a:pt x="6361047" y="1237116"/>
                  <a:pt x="6354484" y="1232741"/>
                  <a:pt x="6354484" y="1224719"/>
                </a:cubicBezTo>
                <a:cubicBezTo>
                  <a:pt x="6354484" y="1217426"/>
                  <a:pt x="6361047" y="1210863"/>
                  <a:pt x="6368340" y="1210863"/>
                </a:cubicBezTo>
                <a:close/>
                <a:moveTo>
                  <a:pt x="6297511" y="1210863"/>
                </a:moveTo>
                <a:cubicBezTo>
                  <a:pt x="6304074" y="1210863"/>
                  <a:pt x="6309908" y="1217426"/>
                  <a:pt x="6309908" y="1224719"/>
                </a:cubicBezTo>
                <a:cubicBezTo>
                  <a:pt x="6309908" y="1232741"/>
                  <a:pt x="6304074" y="1237116"/>
                  <a:pt x="6297511" y="1237116"/>
                </a:cubicBezTo>
                <a:cubicBezTo>
                  <a:pt x="6290218" y="1237116"/>
                  <a:pt x="6283655" y="1232741"/>
                  <a:pt x="6283655" y="1224719"/>
                </a:cubicBezTo>
                <a:cubicBezTo>
                  <a:pt x="6283655" y="1217426"/>
                  <a:pt x="6290218" y="1210863"/>
                  <a:pt x="6297511" y="1210863"/>
                </a:cubicBezTo>
                <a:close/>
                <a:moveTo>
                  <a:pt x="6226679" y="1210863"/>
                </a:moveTo>
                <a:cubicBezTo>
                  <a:pt x="6233242" y="1210863"/>
                  <a:pt x="6239076" y="1217426"/>
                  <a:pt x="6239076" y="1224719"/>
                </a:cubicBezTo>
                <a:cubicBezTo>
                  <a:pt x="6239076" y="1232741"/>
                  <a:pt x="6233242" y="1237116"/>
                  <a:pt x="6226679" y="1237116"/>
                </a:cubicBezTo>
                <a:cubicBezTo>
                  <a:pt x="6219386" y="1237116"/>
                  <a:pt x="6212823" y="1232741"/>
                  <a:pt x="6212823" y="1224719"/>
                </a:cubicBezTo>
                <a:cubicBezTo>
                  <a:pt x="6212823" y="1217426"/>
                  <a:pt x="6219386" y="1210863"/>
                  <a:pt x="6226679" y="1210863"/>
                </a:cubicBezTo>
                <a:close/>
                <a:moveTo>
                  <a:pt x="6154391" y="1210863"/>
                </a:moveTo>
                <a:cubicBezTo>
                  <a:pt x="6161684" y="1210863"/>
                  <a:pt x="6168247" y="1217426"/>
                  <a:pt x="6168247" y="1224719"/>
                </a:cubicBezTo>
                <a:cubicBezTo>
                  <a:pt x="6168247" y="1232741"/>
                  <a:pt x="6161684" y="1237116"/>
                  <a:pt x="6154391" y="1237116"/>
                </a:cubicBezTo>
                <a:cubicBezTo>
                  <a:pt x="6147828" y="1237116"/>
                  <a:pt x="6141994" y="1232741"/>
                  <a:pt x="6141994" y="1224719"/>
                </a:cubicBezTo>
                <a:cubicBezTo>
                  <a:pt x="6141994" y="1217426"/>
                  <a:pt x="6147828" y="1210863"/>
                  <a:pt x="6154391" y="1210863"/>
                </a:cubicBezTo>
                <a:close/>
                <a:moveTo>
                  <a:pt x="6083559" y="1210863"/>
                </a:moveTo>
                <a:cubicBezTo>
                  <a:pt x="6090852" y="1210863"/>
                  <a:pt x="6097415" y="1217426"/>
                  <a:pt x="6097415" y="1224719"/>
                </a:cubicBezTo>
                <a:cubicBezTo>
                  <a:pt x="6097415" y="1232741"/>
                  <a:pt x="6090852" y="1237116"/>
                  <a:pt x="6083559" y="1237116"/>
                </a:cubicBezTo>
                <a:cubicBezTo>
                  <a:pt x="6076996" y="1237116"/>
                  <a:pt x="6071162" y="1232741"/>
                  <a:pt x="6071162" y="1224719"/>
                </a:cubicBezTo>
                <a:cubicBezTo>
                  <a:pt x="6071162" y="1217426"/>
                  <a:pt x="6076996" y="1210863"/>
                  <a:pt x="6083559" y="1210863"/>
                </a:cubicBezTo>
                <a:close/>
                <a:moveTo>
                  <a:pt x="6009356" y="1210863"/>
                </a:moveTo>
                <a:cubicBezTo>
                  <a:pt x="6016649" y="1210863"/>
                  <a:pt x="6023212" y="1217426"/>
                  <a:pt x="6023212" y="1224719"/>
                </a:cubicBezTo>
                <a:cubicBezTo>
                  <a:pt x="6023212" y="1232741"/>
                  <a:pt x="6016649" y="1237116"/>
                  <a:pt x="6009356" y="1237116"/>
                </a:cubicBezTo>
                <a:cubicBezTo>
                  <a:pt x="6001334" y="1237116"/>
                  <a:pt x="5996959" y="1232741"/>
                  <a:pt x="5996959" y="1224719"/>
                </a:cubicBezTo>
                <a:cubicBezTo>
                  <a:pt x="5996959" y="1217426"/>
                  <a:pt x="6001334" y="1210863"/>
                  <a:pt x="6009356" y="1210863"/>
                </a:cubicBezTo>
                <a:close/>
                <a:moveTo>
                  <a:pt x="5940548" y="1210863"/>
                </a:moveTo>
                <a:cubicBezTo>
                  <a:pt x="5948896" y="1210863"/>
                  <a:pt x="5955726" y="1217426"/>
                  <a:pt x="5955726" y="1224719"/>
                </a:cubicBezTo>
                <a:cubicBezTo>
                  <a:pt x="5955726" y="1232741"/>
                  <a:pt x="5948896" y="1237116"/>
                  <a:pt x="5940548" y="1237116"/>
                </a:cubicBezTo>
                <a:cubicBezTo>
                  <a:pt x="5932960" y="1237116"/>
                  <a:pt x="5926130" y="1232741"/>
                  <a:pt x="5926130" y="1224719"/>
                </a:cubicBezTo>
                <a:cubicBezTo>
                  <a:pt x="5926130" y="1217426"/>
                  <a:pt x="5932960" y="1210863"/>
                  <a:pt x="5940548" y="1210863"/>
                </a:cubicBezTo>
                <a:close/>
                <a:moveTo>
                  <a:pt x="5870088" y="1210863"/>
                </a:moveTo>
                <a:cubicBezTo>
                  <a:pt x="5878650" y="1210863"/>
                  <a:pt x="5884877" y="1217426"/>
                  <a:pt x="5884877" y="1224719"/>
                </a:cubicBezTo>
                <a:cubicBezTo>
                  <a:pt x="5884877" y="1232741"/>
                  <a:pt x="5878650" y="1237116"/>
                  <a:pt x="5870088" y="1237116"/>
                </a:cubicBezTo>
                <a:cubicBezTo>
                  <a:pt x="5862304" y="1237116"/>
                  <a:pt x="5855299" y="1232741"/>
                  <a:pt x="5855299" y="1224719"/>
                </a:cubicBezTo>
                <a:cubicBezTo>
                  <a:pt x="5855299" y="1217426"/>
                  <a:pt x="5862304" y="1210863"/>
                  <a:pt x="5870088" y="1210863"/>
                </a:cubicBezTo>
                <a:close/>
                <a:moveTo>
                  <a:pt x="5799257" y="1210863"/>
                </a:moveTo>
                <a:cubicBezTo>
                  <a:pt x="5807819" y="1210863"/>
                  <a:pt x="5814045" y="1217426"/>
                  <a:pt x="5814045" y="1224719"/>
                </a:cubicBezTo>
                <a:cubicBezTo>
                  <a:pt x="5814045" y="1232741"/>
                  <a:pt x="5807819" y="1237116"/>
                  <a:pt x="5799257" y="1237116"/>
                </a:cubicBezTo>
                <a:cubicBezTo>
                  <a:pt x="5791474" y="1237116"/>
                  <a:pt x="5784469" y="1232741"/>
                  <a:pt x="5784469" y="1224719"/>
                </a:cubicBezTo>
                <a:cubicBezTo>
                  <a:pt x="5784469" y="1217426"/>
                  <a:pt x="5791474" y="1210863"/>
                  <a:pt x="5799257" y="1210863"/>
                </a:cubicBezTo>
                <a:close/>
                <a:moveTo>
                  <a:pt x="5724122" y="1210863"/>
                </a:moveTo>
                <a:cubicBezTo>
                  <a:pt x="5732144" y="1210863"/>
                  <a:pt x="5736519" y="1217868"/>
                  <a:pt x="5736519" y="1225651"/>
                </a:cubicBezTo>
                <a:cubicBezTo>
                  <a:pt x="5736519" y="1234213"/>
                  <a:pt x="5732144" y="1240439"/>
                  <a:pt x="5724122" y="1240439"/>
                </a:cubicBezTo>
                <a:cubicBezTo>
                  <a:pt x="5716100" y="1240439"/>
                  <a:pt x="5710266" y="1234213"/>
                  <a:pt x="5710266" y="1225651"/>
                </a:cubicBezTo>
                <a:cubicBezTo>
                  <a:pt x="5710266" y="1217868"/>
                  <a:pt x="5716100" y="1210863"/>
                  <a:pt x="5724122" y="1210863"/>
                </a:cubicBezTo>
                <a:close/>
                <a:moveTo>
                  <a:pt x="5653291" y="1210863"/>
                </a:moveTo>
                <a:cubicBezTo>
                  <a:pt x="5659125" y="1210863"/>
                  <a:pt x="5665688" y="1217868"/>
                  <a:pt x="5665688" y="1225651"/>
                </a:cubicBezTo>
                <a:cubicBezTo>
                  <a:pt x="5665688" y="1234213"/>
                  <a:pt x="5659125" y="1240439"/>
                  <a:pt x="5653291" y="1240439"/>
                </a:cubicBezTo>
                <a:cubicBezTo>
                  <a:pt x="5645269" y="1240439"/>
                  <a:pt x="5639435" y="1234213"/>
                  <a:pt x="5639435" y="1225651"/>
                </a:cubicBezTo>
                <a:cubicBezTo>
                  <a:pt x="5639435" y="1217868"/>
                  <a:pt x="5645269" y="1210863"/>
                  <a:pt x="5653291" y="1210863"/>
                </a:cubicBezTo>
                <a:close/>
                <a:moveTo>
                  <a:pt x="5582461" y="1210863"/>
                </a:moveTo>
                <a:cubicBezTo>
                  <a:pt x="5588295" y="1210863"/>
                  <a:pt x="5594858" y="1217868"/>
                  <a:pt x="5594858" y="1225651"/>
                </a:cubicBezTo>
                <a:cubicBezTo>
                  <a:pt x="5594858" y="1234213"/>
                  <a:pt x="5588295" y="1240439"/>
                  <a:pt x="5582461" y="1240439"/>
                </a:cubicBezTo>
                <a:cubicBezTo>
                  <a:pt x="5574439" y="1240439"/>
                  <a:pt x="5568605" y="1234213"/>
                  <a:pt x="5568605" y="1225651"/>
                </a:cubicBezTo>
                <a:cubicBezTo>
                  <a:pt x="5568605" y="1217868"/>
                  <a:pt x="5574439" y="1210863"/>
                  <a:pt x="5582461" y="1210863"/>
                </a:cubicBezTo>
                <a:close/>
                <a:moveTo>
                  <a:pt x="5510171" y="1210863"/>
                </a:moveTo>
                <a:cubicBezTo>
                  <a:pt x="5517464" y="1210863"/>
                  <a:pt x="5524027" y="1217868"/>
                  <a:pt x="5524027" y="1225651"/>
                </a:cubicBezTo>
                <a:cubicBezTo>
                  <a:pt x="5524027" y="1234213"/>
                  <a:pt x="5517464" y="1240439"/>
                  <a:pt x="5510171" y="1240439"/>
                </a:cubicBezTo>
                <a:cubicBezTo>
                  <a:pt x="5503608" y="1240439"/>
                  <a:pt x="5497774" y="1234213"/>
                  <a:pt x="5497774" y="1225651"/>
                </a:cubicBezTo>
                <a:cubicBezTo>
                  <a:pt x="5497774" y="1217868"/>
                  <a:pt x="5503608" y="1210863"/>
                  <a:pt x="5510171" y="1210863"/>
                </a:cubicBezTo>
                <a:close/>
                <a:moveTo>
                  <a:pt x="5438937" y="1210863"/>
                </a:moveTo>
                <a:cubicBezTo>
                  <a:pt x="5447182" y="1210863"/>
                  <a:pt x="5453178" y="1217868"/>
                  <a:pt x="5453178" y="1225651"/>
                </a:cubicBezTo>
                <a:cubicBezTo>
                  <a:pt x="5453178" y="1234213"/>
                  <a:pt x="5447182" y="1240439"/>
                  <a:pt x="5438937" y="1240439"/>
                </a:cubicBezTo>
                <a:cubicBezTo>
                  <a:pt x="5431442" y="1240439"/>
                  <a:pt x="5426945" y="1234213"/>
                  <a:pt x="5426945" y="1225651"/>
                </a:cubicBezTo>
                <a:cubicBezTo>
                  <a:pt x="5426945" y="1217868"/>
                  <a:pt x="5431442" y="1210863"/>
                  <a:pt x="5438937" y="1210863"/>
                </a:cubicBezTo>
                <a:close/>
                <a:moveTo>
                  <a:pt x="5367530" y="1210863"/>
                </a:moveTo>
                <a:cubicBezTo>
                  <a:pt x="5376092" y="1210863"/>
                  <a:pt x="5382318" y="1217868"/>
                  <a:pt x="5382318" y="1225651"/>
                </a:cubicBezTo>
                <a:cubicBezTo>
                  <a:pt x="5382318" y="1234213"/>
                  <a:pt x="5376092" y="1240439"/>
                  <a:pt x="5367530" y="1240439"/>
                </a:cubicBezTo>
                <a:cubicBezTo>
                  <a:pt x="5359747" y="1240439"/>
                  <a:pt x="5352742" y="1234213"/>
                  <a:pt x="5352742" y="1225651"/>
                </a:cubicBezTo>
                <a:cubicBezTo>
                  <a:pt x="5352742" y="1217868"/>
                  <a:pt x="5359747" y="1210863"/>
                  <a:pt x="5367530" y="1210863"/>
                </a:cubicBezTo>
                <a:close/>
                <a:moveTo>
                  <a:pt x="5296699" y="1210863"/>
                </a:moveTo>
                <a:cubicBezTo>
                  <a:pt x="5305261" y="1210863"/>
                  <a:pt x="5311488" y="1217868"/>
                  <a:pt x="5311488" y="1225651"/>
                </a:cubicBezTo>
                <a:cubicBezTo>
                  <a:pt x="5311488" y="1234213"/>
                  <a:pt x="5305261" y="1240439"/>
                  <a:pt x="5296699" y="1240439"/>
                </a:cubicBezTo>
                <a:cubicBezTo>
                  <a:pt x="5288915" y="1240439"/>
                  <a:pt x="5281910" y="1234213"/>
                  <a:pt x="5281910" y="1225651"/>
                </a:cubicBezTo>
                <a:cubicBezTo>
                  <a:pt x="5281910" y="1217868"/>
                  <a:pt x="5288915" y="1210863"/>
                  <a:pt x="5296699" y="1210863"/>
                </a:cubicBezTo>
                <a:close/>
                <a:moveTo>
                  <a:pt x="5225869" y="1210863"/>
                </a:moveTo>
                <a:cubicBezTo>
                  <a:pt x="5234431" y="1210863"/>
                  <a:pt x="5240657" y="1217868"/>
                  <a:pt x="5240657" y="1225651"/>
                </a:cubicBezTo>
                <a:cubicBezTo>
                  <a:pt x="5240657" y="1234213"/>
                  <a:pt x="5234431" y="1240439"/>
                  <a:pt x="5225869" y="1240439"/>
                </a:cubicBezTo>
                <a:cubicBezTo>
                  <a:pt x="5217307" y="1240439"/>
                  <a:pt x="5211081" y="1234213"/>
                  <a:pt x="5211081" y="1225651"/>
                </a:cubicBezTo>
                <a:cubicBezTo>
                  <a:pt x="5211081" y="1217868"/>
                  <a:pt x="5217307" y="1210863"/>
                  <a:pt x="5225869" y="1210863"/>
                </a:cubicBezTo>
                <a:close/>
                <a:moveTo>
                  <a:pt x="5154105" y="1210863"/>
                </a:moveTo>
                <a:cubicBezTo>
                  <a:pt x="5162127" y="1210863"/>
                  <a:pt x="5166502" y="1217868"/>
                  <a:pt x="5166502" y="1225651"/>
                </a:cubicBezTo>
                <a:cubicBezTo>
                  <a:pt x="5166502" y="1234213"/>
                  <a:pt x="5162127" y="1240439"/>
                  <a:pt x="5154105" y="1240439"/>
                </a:cubicBezTo>
                <a:cubicBezTo>
                  <a:pt x="5146083" y="1240439"/>
                  <a:pt x="5140249" y="1234213"/>
                  <a:pt x="5140249" y="1225651"/>
                </a:cubicBezTo>
                <a:cubicBezTo>
                  <a:pt x="5140249" y="1217868"/>
                  <a:pt x="5146083" y="1210863"/>
                  <a:pt x="5154105" y="1210863"/>
                </a:cubicBezTo>
                <a:close/>
                <a:moveTo>
                  <a:pt x="5083276" y="1210863"/>
                </a:moveTo>
                <a:cubicBezTo>
                  <a:pt x="5089110" y="1210863"/>
                  <a:pt x="5095673" y="1217868"/>
                  <a:pt x="5095673" y="1225651"/>
                </a:cubicBezTo>
                <a:cubicBezTo>
                  <a:pt x="5095673" y="1234213"/>
                  <a:pt x="5089110" y="1240439"/>
                  <a:pt x="5083276" y="1240439"/>
                </a:cubicBezTo>
                <a:cubicBezTo>
                  <a:pt x="5075254" y="1240439"/>
                  <a:pt x="5069420" y="1234213"/>
                  <a:pt x="5069420" y="1225651"/>
                </a:cubicBezTo>
                <a:cubicBezTo>
                  <a:pt x="5069420" y="1217868"/>
                  <a:pt x="5075254" y="1210863"/>
                  <a:pt x="5083276" y="1210863"/>
                </a:cubicBezTo>
                <a:close/>
                <a:moveTo>
                  <a:pt x="5012445" y="1210863"/>
                </a:moveTo>
                <a:cubicBezTo>
                  <a:pt x="5018279" y="1210863"/>
                  <a:pt x="5024842" y="1217868"/>
                  <a:pt x="5024842" y="1225651"/>
                </a:cubicBezTo>
                <a:cubicBezTo>
                  <a:pt x="5024842" y="1234213"/>
                  <a:pt x="5018279" y="1240439"/>
                  <a:pt x="5012445" y="1240439"/>
                </a:cubicBezTo>
                <a:cubicBezTo>
                  <a:pt x="5004423" y="1240439"/>
                  <a:pt x="4998589" y="1234213"/>
                  <a:pt x="4998589" y="1225651"/>
                </a:cubicBezTo>
                <a:cubicBezTo>
                  <a:pt x="4998589" y="1217868"/>
                  <a:pt x="5004423" y="1210863"/>
                  <a:pt x="5012445" y="1210863"/>
                </a:cubicBezTo>
                <a:close/>
                <a:moveTo>
                  <a:pt x="4940157" y="1210863"/>
                </a:moveTo>
                <a:cubicBezTo>
                  <a:pt x="4948179" y="1210863"/>
                  <a:pt x="4954013" y="1217868"/>
                  <a:pt x="4954013" y="1225651"/>
                </a:cubicBezTo>
                <a:cubicBezTo>
                  <a:pt x="4954013" y="1234213"/>
                  <a:pt x="4948179" y="1240439"/>
                  <a:pt x="4940157" y="1240439"/>
                </a:cubicBezTo>
                <a:cubicBezTo>
                  <a:pt x="4934323" y="1240439"/>
                  <a:pt x="4927760" y="1234213"/>
                  <a:pt x="4927760" y="1225651"/>
                </a:cubicBezTo>
                <a:cubicBezTo>
                  <a:pt x="4927760" y="1217868"/>
                  <a:pt x="4934323" y="1210863"/>
                  <a:pt x="4940157" y="1210863"/>
                </a:cubicBezTo>
                <a:close/>
                <a:moveTo>
                  <a:pt x="4865953" y="1210863"/>
                </a:moveTo>
                <a:cubicBezTo>
                  <a:pt x="4873975" y="1210863"/>
                  <a:pt x="4879809" y="1217868"/>
                  <a:pt x="4879809" y="1225651"/>
                </a:cubicBezTo>
                <a:cubicBezTo>
                  <a:pt x="4879809" y="1234213"/>
                  <a:pt x="4873975" y="1240439"/>
                  <a:pt x="4865953" y="1240439"/>
                </a:cubicBezTo>
                <a:cubicBezTo>
                  <a:pt x="4860119" y="1240439"/>
                  <a:pt x="4853556" y="1234213"/>
                  <a:pt x="4853556" y="1225651"/>
                </a:cubicBezTo>
                <a:cubicBezTo>
                  <a:pt x="4853556" y="1217868"/>
                  <a:pt x="4860119" y="1210863"/>
                  <a:pt x="4865953" y="1210863"/>
                </a:cubicBezTo>
                <a:close/>
                <a:moveTo>
                  <a:pt x="4795122" y="1210863"/>
                </a:moveTo>
                <a:cubicBezTo>
                  <a:pt x="4803144" y="1210863"/>
                  <a:pt x="4808978" y="1217868"/>
                  <a:pt x="4808978" y="1225651"/>
                </a:cubicBezTo>
                <a:cubicBezTo>
                  <a:pt x="4808978" y="1234213"/>
                  <a:pt x="4803144" y="1240439"/>
                  <a:pt x="4795122" y="1240439"/>
                </a:cubicBezTo>
                <a:cubicBezTo>
                  <a:pt x="4787830" y="1240439"/>
                  <a:pt x="4782725" y="1234213"/>
                  <a:pt x="4782725" y="1225651"/>
                </a:cubicBezTo>
                <a:cubicBezTo>
                  <a:pt x="4782725" y="1217868"/>
                  <a:pt x="4787830" y="1210863"/>
                  <a:pt x="4795122" y="1210863"/>
                </a:cubicBezTo>
                <a:close/>
                <a:moveTo>
                  <a:pt x="4726684" y="1210863"/>
                </a:moveTo>
                <a:cubicBezTo>
                  <a:pt x="4735246" y="1210863"/>
                  <a:pt x="4741472" y="1217868"/>
                  <a:pt x="4741472" y="1225651"/>
                </a:cubicBezTo>
                <a:cubicBezTo>
                  <a:pt x="4741472" y="1234213"/>
                  <a:pt x="4735246" y="1240439"/>
                  <a:pt x="4726684" y="1240439"/>
                </a:cubicBezTo>
                <a:cubicBezTo>
                  <a:pt x="4718122" y="1240439"/>
                  <a:pt x="4711896" y="1234213"/>
                  <a:pt x="4711896" y="1225651"/>
                </a:cubicBezTo>
                <a:cubicBezTo>
                  <a:pt x="4711896" y="1217868"/>
                  <a:pt x="4718122" y="1210863"/>
                  <a:pt x="4726684" y="1210863"/>
                </a:cubicBezTo>
                <a:close/>
                <a:moveTo>
                  <a:pt x="4655853" y="1210863"/>
                </a:moveTo>
                <a:cubicBezTo>
                  <a:pt x="4663637" y="1210863"/>
                  <a:pt x="4670642" y="1217868"/>
                  <a:pt x="4670642" y="1225651"/>
                </a:cubicBezTo>
                <a:cubicBezTo>
                  <a:pt x="4670642" y="1234213"/>
                  <a:pt x="4663637" y="1240439"/>
                  <a:pt x="4655853" y="1240439"/>
                </a:cubicBezTo>
                <a:cubicBezTo>
                  <a:pt x="4647291" y="1240439"/>
                  <a:pt x="4641064" y="1234213"/>
                  <a:pt x="4641064" y="1225651"/>
                </a:cubicBezTo>
                <a:cubicBezTo>
                  <a:pt x="4641064" y="1217868"/>
                  <a:pt x="4647291" y="1210863"/>
                  <a:pt x="4655853" y="1210863"/>
                </a:cubicBezTo>
                <a:close/>
                <a:moveTo>
                  <a:pt x="4585023" y="1210863"/>
                </a:moveTo>
                <a:cubicBezTo>
                  <a:pt x="4592806" y="1210863"/>
                  <a:pt x="4599811" y="1217868"/>
                  <a:pt x="4599811" y="1225651"/>
                </a:cubicBezTo>
                <a:cubicBezTo>
                  <a:pt x="4599811" y="1234213"/>
                  <a:pt x="4592806" y="1240439"/>
                  <a:pt x="4585023" y="1240439"/>
                </a:cubicBezTo>
                <a:cubicBezTo>
                  <a:pt x="4576461" y="1240439"/>
                  <a:pt x="4570235" y="1234213"/>
                  <a:pt x="4570235" y="1225651"/>
                </a:cubicBezTo>
                <a:cubicBezTo>
                  <a:pt x="4570235" y="1217868"/>
                  <a:pt x="4576461" y="1210863"/>
                  <a:pt x="4585023" y="1210863"/>
                </a:cubicBezTo>
                <a:close/>
                <a:moveTo>
                  <a:pt x="4513260" y="1210863"/>
                </a:moveTo>
                <a:cubicBezTo>
                  <a:pt x="4520553" y="1210863"/>
                  <a:pt x="4525657" y="1217868"/>
                  <a:pt x="4525657" y="1225651"/>
                </a:cubicBezTo>
                <a:cubicBezTo>
                  <a:pt x="4525657" y="1234213"/>
                  <a:pt x="4520553" y="1240439"/>
                  <a:pt x="4513260" y="1240439"/>
                </a:cubicBezTo>
                <a:cubicBezTo>
                  <a:pt x="4505238" y="1240439"/>
                  <a:pt x="4499404" y="1234213"/>
                  <a:pt x="4499404" y="1225651"/>
                </a:cubicBezTo>
                <a:cubicBezTo>
                  <a:pt x="4499404" y="1217868"/>
                  <a:pt x="4505238" y="1210863"/>
                  <a:pt x="4513260" y="1210863"/>
                </a:cubicBezTo>
                <a:close/>
                <a:moveTo>
                  <a:pt x="4439056" y="1210863"/>
                </a:moveTo>
                <a:cubicBezTo>
                  <a:pt x="4445619" y="1210863"/>
                  <a:pt x="4451453" y="1217868"/>
                  <a:pt x="4451453" y="1225651"/>
                </a:cubicBezTo>
                <a:cubicBezTo>
                  <a:pt x="4451453" y="1234213"/>
                  <a:pt x="4445619" y="1240439"/>
                  <a:pt x="4439056" y="1240439"/>
                </a:cubicBezTo>
                <a:cubicBezTo>
                  <a:pt x="4431763" y="1240439"/>
                  <a:pt x="4425200" y="1234213"/>
                  <a:pt x="4425200" y="1225651"/>
                </a:cubicBezTo>
                <a:cubicBezTo>
                  <a:pt x="4425200" y="1217868"/>
                  <a:pt x="4431763" y="1210863"/>
                  <a:pt x="4439056" y="1210863"/>
                </a:cubicBezTo>
                <a:close/>
                <a:moveTo>
                  <a:pt x="4366768" y="1210863"/>
                </a:moveTo>
                <a:cubicBezTo>
                  <a:pt x="4374790" y="1210863"/>
                  <a:pt x="4380624" y="1217868"/>
                  <a:pt x="4380624" y="1225651"/>
                </a:cubicBezTo>
                <a:cubicBezTo>
                  <a:pt x="4380624" y="1234213"/>
                  <a:pt x="4374790" y="1240439"/>
                  <a:pt x="4366768" y="1240439"/>
                </a:cubicBezTo>
                <a:cubicBezTo>
                  <a:pt x="4360934" y="1240439"/>
                  <a:pt x="4354371" y="1234213"/>
                  <a:pt x="4354371" y="1225651"/>
                </a:cubicBezTo>
                <a:cubicBezTo>
                  <a:pt x="4354371" y="1217868"/>
                  <a:pt x="4360934" y="1210863"/>
                  <a:pt x="4366768" y="1210863"/>
                </a:cubicBezTo>
                <a:close/>
                <a:moveTo>
                  <a:pt x="4295937" y="1210863"/>
                </a:moveTo>
                <a:cubicBezTo>
                  <a:pt x="4303959" y="1210863"/>
                  <a:pt x="4309793" y="1217868"/>
                  <a:pt x="4309793" y="1225651"/>
                </a:cubicBezTo>
                <a:cubicBezTo>
                  <a:pt x="4309793" y="1234213"/>
                  <a:pt x="4303959" y="1240439"/>
                  <a:pt x="4295937" y="1240439"/>
                </a:cubicBezTo>
                <a:cubicBezTo>
                  <a:pt x="4290103" y="1240439"/>
                  <a:pt x="4283540" y="1234213"/>
                  <a:pt x="4283540" y="1225651"/>
                </a:cubicBezTo>
                <a:cubicBezTo>
                  <a:pt x="4283540" y="1217868"/>
                  <a:pt x="4290103" y="1210863"/>
                  <a:pt x="4295937" y="1210863"/>
                </a:cubicBezTo>
                <a:close/>
                <a:moveTo>
                  <a:pt x="368953" y="1210863"/>
                </a:moveTo>
                <a:cubicBezTo>
                  <a:pt x="377515" y="1210863"/>
                  <a:pt x="383742" y="1217868"/>
                  <a:pt x="383742" y="1225651"/>
                </a:cubicBezTo>
                <a:cubicBezTo>
                  <a:pt x="383742" y="1234213"/>
                  <a:pt x="377515" y="1240439"/>
                  <a:pt x="368953" y="1240439"/>
                </a:cubicBezTo>
                <a:cubicBezTo>
                  <a:pt x="361170" y="1240439"/>
                  <a:pt x="354165" y="1234213"/>
                  <a:pt x="354165" y="1225651"/>
                </a:cubicBezTo>
                <a:cubicBezTo>
                  <a:pt x="354165" y="1217868"/>
                  <a:pt x="361170" y="1210863"/>
                  <a:pt x="368953" y="1210863"/>
                </a:cubicBezTo>
                <a:close/>
                <a:moveTo>
                  <a:pt x="297189" y="1210863"/>
                </a:moveTo>
                <a:cubicBezTo>
                  <a:pt x="305211" y="1210863"/>
                  <a:pt x="309586" y="1217868"/>
                  <a:pt x="309586" y="1225651"/>
                </a:cubicBezTo>
                <a:cubicBezTo>
                  <a:pt x="309586" y="1234213"/>
                  <a:pt x="305211" y="1240439"/>
                  <a:pt x="297189" y="1240439"/>
                </a:cubicBezTo>
                <a:cubicBezTo>
                  <a:pt x="289897" y="1240439"/>
                  <a:pt x="283334" y="1234213"/>
                  <a:pt x="283334" y="1225651"/>
                </a:cubicBezTo>
                <a:cubicBezTo>
                  <a:pt x="283334" y="1217868"/>
                  <a:pt x="289897" y="1210863"/>
                  <a:pt x="297189" y="1210863"/>
                </a:cubicBezTo>
                <a:close/>
                <a:moveTo>
                  <a:pt x="226361" y="1210863"/>
                </a:moveTo>
                <a:cubicBezTo>
                  <a:pt x="232195" y="1210863"/>
                  <a:pt x="238759" y="1217868"/>
                  <a:pt x="238759" y="1225651"/>
                </a:cubicBezTo>
                <a:cubicBezTo>
                  <a:pt x="238759" y="1234213"/>
                  <a:pt x="232195" y="1240439"/>
                  <a:pt x="226361" y="1240439"/>
                </a:cubicBezTo>
                <a:cubicBezTo>
                  <a:pt x="218338" y="1240439"/>
                  <a:pt x="212504" y="1234213"/>
                  <a:pt x="212504" y="1225651"/>
                </a:cubicBezTo>
                <a:cubicBezTo>
                  <a:pt x="212504" y="1217868"/>
                  <a:pt x="218338" y="1210863"/>
                  <a:pt x="226361" y="1210863"/>
                </a:cubicBezTo>
                <a:close/>
                <a:moveTo>
                  <a:pt x="155527" y="1210863"/>
                </a:moveTo>
                <a:cubicBezTo>
                  <a:pt x="161361" y="1210863"/>
                  <a:pt x="167924" y="1217868"/>
                  <a:pt x="167924" y="1225651"/>
                </a:cubicBezTo>
                <a:cubicBezTo>
                  <a:pt x="167924" y="1234213"/>
                  <a:pt x="161361" y="1240439"/>
                  <a:pt x="155527" y="1240439"/>
                </a:cubicBezTo>
                <a:cubicBezTo>
                  <a:pt x="147505" y="1240439"/>
                  <a:pt x="141671" y="1234213"/>
                  <a:pt x="141671" y="1225651"/>
                </a:cubicBezTo>
                <a:cubicBezTo>
                  <a:pt x="141671" y="1217868"/>
                  <a:pt x="147505" y="1210863"/>
                  <a:pt x="155527" y="1210863"/>
                </a:cubicBezTo>
                <a:close/>
                <a:moveTo>
                  <a:pt x="83239" y="1210863"/>
                </a:moveTo>
                <a:cubicBezTo>
                  <a:pt x="90531" y="1210863"/>
                  <a:pt x="97095" y="1217868"/>
                  <a:pt x="97095" y="1225651"/>
                </a:cubicBezTo>
                <a:cubicBezTo>
                  <a:pt x="97095" y="1234213"/>
                  <a:pt x="90531" y="1240439"/>
                  <a:pt x="83239" y="1240439"/>
                </a:cubicBezTo>
                <a:cubicBezTo>
                  <a:pt x="76675" y="1240439"/>
                  <a:pt x="70841" y="1234213"/>
                  <a:pt x="70841" y="1225651"/>
                </a:cubicBezTo>
                <a:cubicBezTo>
                  <a:pt x="70841" y="1217868"/>
                  <a:pt x="76675" y="1210863"/>
                  <a:pt x="83239" y="1210863"/>
                </a:cubicBezTo>
                <a:close/>
                <a:moveTo>
                  <a:pt x="12003" y="1210863"/>
                </a:moveTo>
                <a:cubicBezTo>
                  <a:pt x="20248" y="1210863"/>
                  <a:pt x="26244" y="1217868"/>
                  <a:pt x="26244" y="1225651"/>
                </a:cubicBezTo>
                <a:cubicBezTo>
                  <a:pt x="26244" y="1234213"/>
                  <a:pt x="20248" y="1240439"/>
                  <a:pt x="12003" y="1240439"/>
                </a:cubicBezTo>
                <a:cubicBezTo>
                  <a:pt x="4508" y="1240439"/>
                  <a:pt x="10" y="1234213"/>
                  <a:pt x="10" y="1225651"/>
                </a:cubicBezTo>
                <a:cubicBezTo>
                  <a:pt x="10" y="1217868"/>
                  <a:pt x="4508" y="1210863"/>
                  <a:pt x="12003" y="1210863"/>
                </a:cubicBezTo>
                <a:close/>
                <a:moveTo>
                  <a:pt x="7013492" y="1140032"/>
                </a:moveTo>
                <a:cubicBezTo>
                  <a:pt x="7021275" y="1140032"/>
                  <a:pt x="7028280" y="1146595"/>
                  <a:pt x="7028280" y="1152429"/>
                </a:cubicBezTo>
                <a:cubicBezTo>
                  <a:pt x="7028280" y="1160451"/>
                  <a:pt x="7021275" y="1166286"/>
                  <a:pt x="7013492" y="1166286"/>
                </a:cubicBezTo>
                <a:cubicBezTo>
                  <a:pt x="7004930" y="1166286"/>
                  <a:pt x="6998704" y="1160451"/>
                  <a:pt x="6998704" y="1152429"/>
                </a:cubicBezTo>
                <a:cubicBezTo>
                  <a:pt x="6998704" y="1146595"/>
                  <a:pt x="7004930" y="1140032"/>
                  <a:pt x="7013492" y="1140032"/>
                </a:cubicBezTo>
                <a:close/>
                <a:moveTo>
                  <a:pt x="6939085" y="1140032"/>
                </a:moveTo>
                <a:cubicBezTo>
                  <a:pt x="6946378" y="1140032"/>
                  <a:pt x="6950753" y="1146595"/>
                  <a:pt x="6950753" y="1152429"/>
                </a:cubicBezTo>
                <a:cubicBezTo>
                  <a:pt x="6950753" y="1160451"/>
                  <a:pt x="6946378" y="1166286"/>
                  <a:pt x="6939085" y="1166286"/>
                </a:cubicBezTo>
                <a:cubicBezTo>
                  <a:pt x="6931063" y="1166286"/>
                  <a:pt x="6924500" y="1160451"/>
                  <a:pt x="6924500" y="1152429"/>
                </a:cubicBezTo>
                <a:cubicBezTo>
                  <a:pt x="6924500" y="1146595"/>
                  <a:pt x="6931063" y="1140032"/>
                  <a:pt x="6939085" y="1140032"/>
                </a:cubicBezTo>
                <a:close/>
                <a:moveTo>
                  <a:pt x="6867525" y="1140032"/>
                </a:moveTo>
                <a:cubicBezTo>
                  <a:pt x="6874088" y="1140032"/>
                  <a:pt x="6879922" y="1146595"/>
                  <a:pt x="6879922" y="1153888"/>
                </a:cubicBezTo>
                <a:cubicBezTo>
                  <a:pt x="6879922" y="1160451"/>
                  <a:pt x="6874088" y="1166286"/>
                  <a:pt x="6867525" y="1166286"/>
                </a:cubicBezTo>
                <a:cubicBezTo>
                  <a:pt x="6860232" y="1166286"/>
                  <a:pt x="6853669" y="1160451"/>
                  <a:pt x="6853669" y="1153888"/>
                </a:cubicBezTo>
                <a:cubicBezTo>
                  <a:pt x="6853669" y="1146595"/>
                  <a:pt x="6860232" y="1140032"/>
                  <a:pt x="6867525" y="1140032"/>
                </a:cubicBezTo>
                <a:close/>
                <a:moveTo>
                  <a:pt x="6796696" y="1140032"/>
                </a:moveTo>
                <a:cubicBezTo>
                  <a:pt x="6803259" y="1140032"/>
                  <a:pt x="6809093" y="1146595"/>
                  <a:pt x="6809093" y="1153888"/>
                </a:cubicBezTo>
                <a:cubicBezTo>
                  <a:pt x="6809093" y="1160451"/>
                  <a:pt x="6803259" y="1166286"/>
                  <a:pt x="6796696" y="1166286"/>
                </a:cubicBezTo>
                <a:cubicBezTo>
                  <a:pt x="6789403" y="1166286"/>
                  <a:pt x="6782840" y="1160451"/>
                  <a:pt x="6782840" y="1153888"/>
                </a:cubicBezTo>
                <a:cubicBezTo>
                  <a:pt x="6782840" y="1146595"/>
                  <a:pt x="6789403" y="1140032"/>
                  <a:pt x="6796696" y="1140032"/>
                </a:cubicBezTo>
                <a:close/>
                <a:moveTo>
                  <a:pt x="6724405" y="1140032"/>
                </a:moveTo>
                <a:cubicBezTo>
                  <a:pt x="6732427" y="1140032"/>
                  <a:pt x="6738261" y="1146595"/>
                  <a:pt x="6738261" y="1153888"/>
                </a:cubicBezTo>
                <a:cubicBezTo>
                  <a:pt x="6738261" y="1160451"/>
                  <a:pt x="6732427" y="1166286"/>
                  <a:pt x="6724405" y="1166286"/>
                </a:cubicBezTo>
                <a:cubicBezTo>
                  <a:pt x="6718571" y="1166286"/>
                  <a:pt x="6712008" y="1160451"/>
                  <a:pt x="6712008" y="1153888"/>
                </a:cubicBezTo>
                <a:cubicBezTo>
                  <a:pt x="6712008" y="1146595"/>
                  <a:pt x="6718571" y="1140032"/>
                  <a:pt x="6724405" y="1140032"/>
                </a:cubicBezTo>
                <a:close/>
                <a:moveTo>
                  <a:pt x="6653576" y="1140032"/>
                </a:moveTo>
                <a:cubicBezTo>
                  <a:pt x="6660869" y="1140032"/>
                  <a:pt x="6667432" y="1146595"/>
                  <a:pt x="6667432" y="1153888"/>
                </a:cubicBezTo>
                <a:cubicBezTo>
                  <a:pt x="6667432" y="1160451"/>
                  <a:pt x="6660869" y="1166286"/>
                  <a:pt x="6653576" y="1166286"/>
                </a:cubicBezTo>
                <a:cubicBezTo>
                  <a:pt x="6645554" y="1166286"/>
                  <a:pt x="6641179" y="1160451"/>
                  <a:pt x="6641179" y="1153888"/>
                </a:cubicBezTo>
                <a:cubicBezTo>
                  <a:pt x="6641179" y="1146595"/>
                  <a:pt x="6645554" y="1140032"/>
                  <a:pt x="6653576" y="1140032"/>
                </a:cubicBezTo>
                <a:close/>
                <a:moveTo>
                  <a:pt x="6581764" y="1140032"/>
                </a:moveTo>
                <a:cubicBezTo>
                  <a:pt x="6589547" y="1140032"/>
                  <a:pt x="6596552" y="1146595"/>
                  <a:pt x="6596552" y="1153888"/>
                </a:cubicBezTo>
                <a:cubicBezTo>
                  <a:pt x="6596552" y="1160451"/>
                  <a:pt x="6589547" y="1166286"/>
                  <a:pt x="6581764" y="1166286"/>
                </a:cubicBezTo>
                <a:cubicBezTo>
                  <a:pt x="6573202" y="1166286"/>
                  <a:pt x="6566976" y="1160451"/>
                  <a:pt x="6566976" y="1153888"/>
                </a:cubicBezTo>
                <a:cubicBezTo>
                  <a:pt x="6566976" y="1146595"/>
                  <a:pt x="6573202" y="1140032"/>
                  <a:pt x="6581764" y="1140032"/>
                </a:cubicBezTo>
                <a:close/>
                <a:moveTo>
                  <a:pt x="6510933" y="1140032"/>
                </a:moveTo>
                <a:cubicBezTo>
                  <a:pt x="6518717" y="1140032"/>
                  <a:pt x="6525722" y="1146595"/>
                  <a:pt x="6525722" y="1153888"/>
                </a:cubicBezTo>
                <a:cubicBezTo>
                  <a:pt x="6525722" y="1160451"/>
                  <a:pt x="6518717" y="1166286"/>
                  <a:pt x="6510933" y="1166286"/>
                </a:cubicBezTo>
                <a:cubicBezTo>
                  <a:pt x="6502371" y="1166286"/>
                  <a:pt x="6496144" y="1160451"/>
                  <a:pt x="6496144" y="1153888"/>
                </a:cubicBezTo>
                <a:cubicBezTo>
                  <a:pt x="6496144" y="1146595"/>
                  <a:pt x="6502371" y="1140032"/>
                  <a:pt x="6510933" y="1140032"/>
                </a:cubicBezTo>
                <a:close/>
                <a:moveTo>
                  <a:pt x="6440492" y="1140032"/>
                </a:moveTo>
                <a:cubicBezTo>
                  <a:pt x="6448081" y="1140032"/>
                  <a:pt x="6454911" y="1146595"/>
                  <a:pt x="6454911" y="1153888"/>
                </a:cubicBezTo>
                <a:cubicBezTo>
                  <a:pt x="6454911" y="1160451"/>
                  <a:pt x="6448081" y="1166286"/>
                  <a:pt x="6440492" y="1166286"/>
                </a:cubicBezTo>
                <a:cubicBezTo>
                  <a:pt x="6432145" y="1166286"/>
                  <a:pt x="6425315" y="1160451"/>
                  <a:pt x="6425315" y="1153888"/>
                </a:cubicBezTo>
                <a:cubicBezTo>
                  <a:pt x="6425315" y="1146595"/>
                  <a:pt x="6432145" y="1140032"/>
                  <a:pt x="6440492" y="1140032"/>
                </a:cubicBezTo>
                <a:close/>
                <a:moveTo>
                  <a:pt x="6368340" y="1140032"/>
                </a:moveTo>
                <a:cubicBezTo>
                  <a:pt x="6376362" y="1140032"/>
                  <a:pt x="6380737" y="1146595"/>
                  <a:pt x="6380737" y="1153888"/>
                </a:cubicBezTo>
                <a:cubicBezTo>
                  <a:pt x="6380737" y="1160451"/>
                  <a:pt x="6376362" y="1166286"/>
                  <a:pt x="6368340" y="1166286"/>
                </a:cubicBezTo>
                <a:cubicBezTo>
                  <a:pt x="6361047" y="1166286"/>
                  <a:pt x="6354484" y="1160451"/>
                  <a:pt x="6354484" y="1153888"/>
                </a:cubicBezTo>
                <a:cubicBezTo>
                  <a:pt x="6354484" y="1146595"/>
                  <a:pt x="6361047" y="1140032"/>
                  <a:pt x="6368340" y="1140032"/>
                </a:cubicBezTo>
                <a:close/>
                <a:moveTo>
                  <a:pt x="6297511" y="1140032"/>
                </a:moveTo>
                <a:cubicBezTo>
                  <a:pt x="6304074" y="1140032"/>
                  <a:pt x="6309908" y="1146595"/>
                  <a:pt x="6309908" y="1153888"/>
                </a:cubicBezTo>
                <a:cubicBezTo>
                  <a:pt x="6309908" y="1160451"/>
                  <a:pt x="6304074" y="1166286"/>
                  <a:pt x="6297511" y="1166286"/>
                </a:cubicBezTo>
                <a:cubicBezTo>
                  <a:pt x="6290218" y="1166286"/>
                  <a:pt x="6283655" y="1160451"/>
                  <a:pt x="6283655" y="1153888"/>
                </a:cubicBezTo>
                <a:cubicBezTo>
                  <a:pt x="6283655" y="1146595"/>
                  <a:pt x="6290218" y="1140032"/>
                  <a:pt x="6297511" y="1140032"/>
                </a:cubicBezTo>
                <a:close/>
                <a:moveTo>
                  <a:pt x="6226679" y="1140032"/>
                </a:moveTo>
                <a:cubicBezTo>
                  <a:pt x="6233242" y="1140032"/>
                  <a:pt x="6239076" y="1146595"/>
                  <a:pt x="6239076" y="1153888"/>
                </a:cubicBezTo>
                <a:cubicBezTo>
                  <a:pt x="6239076" y="1160451"/>
                  <a:pt x="6233242" y="1166286"/>
                  <a:pt x="6226679" y="1166286"/>
                </a:cubicBezTo>
                <a:cubicBezTo>
                  <a:pt x="6219386" y="1166286"/>
                  <a:pt x="6212823" y="1160451"/>
                  <a:pt x="6212823" y="1153888"/>
                </a:cubicBezTo>
                <a:cubicBezTo>
                  <a:pt x="6212823" y="1146595"/>
                  <a:pt x="6219386" y="1140032"/>
                  <a:pt x="6226679" y="1140032"/>
                </a:cubicBezTo>
                <a:close/>
                <a:moveTo>
                  <a:pt x="6154391" y="1140032"/>
                </a:moveTo>
                <a:cubicBezTo>
                  <a:pt x="6161684" y="1140032"/>
                  <a:pt x="6168247" y="1146595"/>
                  <a:pt x="6168247" y="1153888"/>
                </a:cubicBezTo>
                <a:cubicBezTo>
                  <a:pt x="6168247" y="1160451"/>
                  <a:pt x="6161684" y="1166286"/>
                  <a:pt x="6154391" y="1166286"/>
                </a:cubicBezTo>
                <a:cubicBezTo>
                  <a:pt x="6147828" y="1166286"/>
                  <a:pt x="6141994" y="1160451"/>
                  <a:pt x="6141994" y="1153888"/>
                </a:cubicBezTo>
                <a:cubicBezTo>
                  <a:pt x="6141994" y="1146595"/>
                  <a:pt x="6147828" y="1140032"/>
                  <a:pt x="6154391" y="1140032"/>
                </a:cubicBezTo>
                <a:close/>
                <a:moveTo>
                  <a:pt x="6083559" y="1140032"/>
                </a:moveTo>
                <a:cubicBezTo>
                  <a:pt x="6090852" y="1140032"/>
                  <a:pt x="6097415" y="1146595"/>
                  <a:pt x="6097415" y="1153888"/>
                </a:cubicBezTo>
                <a:cubicBezTo>
                  <a:pt x="6097415" y="1160451"/>
                  <a:pt x="6090852" y="1166286"/>
                  <a:pt x="6083559" y="1166286"/>
                </a:cubicBezTo>
                <a:cubicBezTo>
                  <a:pt x="6076996" y="1166286"/>
                  <a:pt x="6071162" y="1160451"/>
                  <a:pt x="6071162" y="1153888"/>
                </a:cubicBezTo>
                <a:cubicBezTo>
                  <a:pt x="6071162" y="1146595"/>
                  <a:pt x="6076996" y="1140032"/>
                  <a:pt x="6083559" y="1140032"/>
                </a:cubicBezTo>
                <a:close/>
                <a:moveTo>
                  <a:pt x="6009356" y="1140032"/>
                </a:moveTo>
                <a:cubicBezTo>
                  <a:pt x="6016649" y="1140032"/>
                  <a:pt x="6023212" y="1146595"/>
                  <a:pt x="6023212" y="1153888"/>
                </a:cubicBezTo>
                <a:cubicBezTo>
                  <a:pt x="6023212" y="1160451"/>
                  <a:pt x="6016649" y="1166286"/>
                  <a:pt x="6009356" y="1166286"/>
                </a:cubicBezTo>
                <a:cubicBezTo>
                  <a:pt x="6001334" y="1166286"/>
                  <a:pt x="5996959" y="1160451"/>
                  <a:pt x="5996959" y="1153888"/>
                </a:cubicBezTo>
                <a:cubicBezTo>
                  <a:pt x="5996959" y="1146595"/>
                  <a:pt x="6001334" y="1140032"/>
                  <a:pt x="6009356" y="1140032"/>
                </a:cubicBezTo>
                <a:close/>
                <a:moveTo>
                  <a:pt x="5940548" y="1140032"/>
                </a:moveTo>
                <a:cubicBezTo>
                  <a:pt x="5948896" y="1140032"/>
                  <a:pt x="5955726" y="1146595"/>
                  <a:pt x="5955726" y="1153888"/>
                </a:cubicBezTo>
                <a:cubicBezTo>
                  <a:pt x="5955726" y="1160451"/>
                  <a:pt x="5948896" y="1166286"/>
                  <a:pt x="5940548" y="1166286"/>
                </a:cubicBezTo>
                <a:cubicBezTo>
                  <a:pt x="5932960" y="1166286"/>
                  <a:pt x="5926130" y="1160451"/>
                  <a:pt x="5926130" y="1153888"/>
                </a:cubicBezTo>
                <a:cubicBezTo>
                  <a:pt x="5926130" y="1146595"/>
                  <a:pt x="5932960" y="1140032"/>
                  <a:pt x="5940548" y="1140032"/>
                </a:cubicBezTo>
                <a:close/>
                <a:moveTo>
                  <a:pt x="5870088" y="1140032"/>
                </a:moveTo>
                <a:cubicBezTo>
                  <a:pt x="5878650" y="1140032"/>
                  <a:pt x="5884877" y="1146595"/>
                  <a:pt x="5884877" y="1153888"/>
                </a:cubicBezTo>
                <a:cubicBezTo>
                  <a:pt x="5884877" y="1160451"/>
                  <a:pt x="5878650" y="1166286"/>
                  <a:pt x="5870088" y="1166286"/>
                </a:cubicBezTo>
                <a:cubicBezTo>
                  <a:pt x="5862304" y="1166286"/>
                  <a:pt x="5855299" y="1161910"/>
                  <a:pt x="5855299" y="1153888"/>
                </a:cubicBezTo>
                <a:cubicBezTo>
                  <a:pt x="5855299" y="1146595"/>
                  <a:pt x="5862304" y="1140032"/>
                  <a:pt x="5870088" y="1140032"/>
                </a:cubicBezTo>
                <a:close/>
                <a:moveTo>
                  <a:pt x="5799257" y="1140032"/>
                </a:moveTo>
                <a:cubicBezTo>
                  <a:pt x="5807819" y="1140032"/>
                  <a:pt x="5814045" y="1146595"/>
                  <a:pt x="5814045" y="1153888"/>
                </a:cubicBezTo>
                <a:cubicBezTo>
                  <a:pt x="5814045" y="1161910"/>
                  <a:pt x="5807819" y="1166286"/>
                  <a:pt x="5799257" y="1166286"/>
                </a:cubicBezTo>
                <a:cubicBezTo>
                  <a:pt x="5791474" y="1166286"/>
                  <a:pt x="5784469" y="1161910"/>
                  <a:pt x="5784469" y="1153888"/>
                </a:cubicBezTo>
                <a:cubicBezTo>
                  <a:pt x="5784469" y="1146595"/>
                  <a:pt x="5791474" y="1140032"/>
                  <a:pt x="5799257" y="1140032"/>
                </a:cubicBezTo>
                <a:close/>
                <a:moveTo>
                  <a:pt x="5724122" y="1140032"/>
                </a:moveTo>
                <a:cubicBezTo>
                  <a:pt x="5732144" y="1140032"/>
                  <a:pt x="5736519" y="1146595"/>
                  <a:pt x="5736519" y="1153888"/>
                </a:cubicBezTo>
                <a:cubicBezTo>
                  <a:pt x="5736519" y="1161910"/>
                  <a:pt x="5732144" y="1166286"/>
                  <a:pt x="5724122" y="1166286"/>
                </a:cubicBezTo>
                <a:cubicBezTo>
                  <a:pt x="5716100" y="1166286"/>
                  <a:pt x="5710266" y="1161910"/>
                  <a:pt x="5710266" y="1153888"/>
                </a:cubicBezTo>
                <a:cubicBezTo>
                  <a:pt x="5710266" y="1146595"/>
                  <a:pt x="5716100" y="1140032"/>
                  <a:pt x="5724122" y="1140032"/>
                </a:cubicBezTo>
                <a:close/>
                <a:moveTo>
                  <a:pt x="5653291" y="1140032"/>
                </a:moveTo>
                <a:cubicBezTo>
                  <a:pt x="5659125" y="1140032"/>
                  <a:pt x="5665688" y="1146595"/>
                  <a:pt x="5665688" y="1153888"/>
                </a:cubicBezTo>
                <a:cubicBezTo>
                  <a:pt x="5665688" y="1161910"/>
                  <a:pt x="5659125" y="1166286"/>
                  <a:pt x="5653291" y="1166286"/>
                </a:cubicBezTo>
                <a:cubicBezTo>
                  <a:pt x="5645269" y="1166286"/>
                  <a:pt x="5639435" y="1161910"/>
                  <a:pt x="5639435" y="1153888"/>
                </a:cubicBezTo>
                <a:cubicBezTo>
                  <a:pt x="5639435" y="1146595"/>
                  <a:pt x="5645269" y="1140032"/>
                  <a:pt x="5653291" y="1140032"/>
                </a:cubicBezTo>
                <a:close/>
                <a:moveTo>
                  <a:pt x="5581002" y="1140032"/>
                </a:moveTo>
                <a:cubicBezTo>
                  <a:pt x="5588295" y="1140032"/>
                  <a:pt x="5594858" y="1146595"/>
                  <a:pt x="5594858" y="1153888"/>
                </a:cubicBezTo>
                <a:cubicBezTo>
                  <a:pt x="5594858" y="1161910"/>
                  <a:pt x="5588295" y="1166286"/>
                  <a:pt x="5581002" y="1166286"/>
                </a:cubicBezTo>
                <a:cubicBezTo>
                  <a:pt x="5574439" y="1166286"/>
                  <a:pt x="5568605" y="1161910"/>
                  <a:pt x="5568605" y="1153888"/>
                </a:cubicBezTo>
                <a:cubicBezTo>
                  <a:pt x="5568605" y="1146595"/>
                  <a:pt x="5574439" y="1140032"/>
                  <a:pt x="5581002" y="1140032"/>
                </a:cubicBezTo>
                <a:close/>
                <a:moveTo>
                  <a:pt x="5510171" y="1140032"/>
                </a:moveTo>
                <a:cubicBezTo>
                  <a:pt x="5517464" y="1140032"/>
                  <a:pt x="5524027" y="1146595"/>
                  <a:pt x="5524027" y="1153888"/>
                </a:cubicBezTo>
                <a:cubicBezTo>
                  <a:pt x="5524027" y="1161910"/>
                  <a:pt x="5517464" y="1166286"/>
                  <a:pt x="5510171" y="1166286"/>
                </a:cubicBezTo>
                <a:cubicBezTo>
                  <a:pt x="5503608" y="1166286"/>
                  <a:pt x="5497774" y="1161910"/>
                  <a:pt x="5497774" y="1153888"/>
                </a:cubicBezTo>
                <a:cubicBezTo>
                  <a:pt x="5497774" y="1146595"/>
                  <a:pt x="5503608" y="1140032"/>
                  <a:pt x="5510171" y="1140032"/>
                </a:cubicBezTo>
                <a:close/>
                <a:moveTo>
                  <a:pt x="5438937" y="1140032"/>
                </a:moveTo>
                <a:cubicBezTo>
                  <a:pt x="5447182" y="1140032"/>
                  <a:pt x="5453178" y="1146595"/>
                  <a:pt x="5453178" y="1153888"/>
                </a:cubicBezTo>
                <a:cubicBezTo>
                  <a:pt x="5453178" y="1161910"/>
                  <a:pt x="5447182" y="1166286"/>
                  <a:pt x="5438937" y="1166286"/>
                </a:cubicBezTo>
                <a:cubicBezTo>
                  <a:pt x="5431442" y="1166286"/>
                  <a:pt x="5426945" y="1161910"/>
                  <a:pt x="5426945" y="1153888"/>
                </a:cubicBezTo>
                <a:cubicBezTo>
                  <a:pt x="5426945" y="1146595"/>
                  <a:pt x="5431442" y="1140032"/>
                  <a:pt x="5438937" y="1140032"/>
                </a:cubicBezTo>
                <a:close/>
                <a:moveTo>
                  <a:pt x="5367530" y="1140032"/>
                </a:moveTo>
                <a:cubicBezTo>
                  <a:pt x="5376092" y="1140032"/>
                  <a:pt x="5382318" y="1146595"/>
                  <a:pt x="5382318" y="1153888"/>
                </a:cubicBezTo>
                <a:cubicBezTo>
                  <a:pt x="5382318" y="1161910"/>
                  <a:pt x="5376092" y="1166286"/>
                  <a:pt x="5367530" y="1166286"/>
                </a:cubicBezTo>
                <a:cubicBezTo>
                  <a:pt x="5359747" y="1166286"/>
                  <a:pt x="5352742" y="1161910"/>
                  <a:pt x="5352742" y="1153888"/>
                </a:cubicBezTo>
                <a:cubicBezTo>
                  <a:pt x="5352742" y="1146595"/>
                  <a:pt x="5359747" y="1140032"/>
                  <a:pt x="5367530" y="1140032"/>
                </a:cubicBezTo>
                <a:close/>
                <a:moveTo>
                  <a:pt x="5296699" y="1140032"/>
                </a:moveTo>
                <a:cubicBezTo>
                  <a:pt x="5305261" y="1140032"/>
                  <a:pt x="5311488" y="1146595"/>
                  <a:pt x="5311488" y="1153888"/>
                </a:cubicBezTo>
                <a:cubicBezTo>
                  <a:pt x="5311488" y="1161910"/>
                  <a:pt x="5305261" y="1166286"/>
                  <a:pt x="5296699" y="1166286"/>
                </a:cubicBezTo>
                <a:cubicBezTo>
                  <a:pt x="5288915" y="1166286"/>
                  <a:pt x="5281910" y="1161910"/>
                  <a:pt x="5281910" y="1153888"/>
                </a:cubicBezTo>
                <a:cubicBezTo>
                  <a:pt x="5281910" y="1146595"/>
                  <a:pt x="5288915" y="1140032"/>
                  <a:pt x="5296699" y="1140032"/>
                </a:cubicBezTo>
                <a:close/>
                <a:moveTo>
                  <a:pt x="5225869" y="1140032"/>
                </a:moveTo>
                <a:cubicBezTo>
                  <a:pt x="5234431" y="1140032"/>
                  <a:pt x="5240657" y="1146595"/>
                  <a:pt x="5240657" y="1153888"/>
                </a:cubicBezTo>
                <a:cubicBezTo>
                  <a:pt x="5240657" y="1161910"/>
                  <a:pt x="5234431" y="1166286"/>
                  <a:pt x="5225869" y="1166286"/>
                </a:cubicBezTo>
                <a:cubicBezTo>
                  <a:pt x="5217307" y="1166286"/>
                  <a:pt x="5211081" y="1161910"/>
                  <a:pt x="5211081" y="1153888"/>
                </a:cubicBezTo>
                <a:cubicBezTo>
                  <a:pt x="5211081" y="1146595"/>
                  <a:pt x="5217307" y="1140032"/>
                  <a:pt x="5225869" y="1140032"/>
                </a:cubicBezTo>
                <a:close/>
                <a:moveTo>
                  <a:pt x="5154105" y="1140032"/>
                </a:moveTo>
                <a:cubicBezTo>
                  <a:pt x="5162127" y="1140032"/>
                  <a:pt x="5166502" y="1147037"/>
                  <a:pt x="5166502" y="1154821"/>
                </a:cubicBezTo>
                <a:cubicBezTo>
                  <a:pt x="5166502" y="1163383"/>
                  <a:pt x="5162127" y="1169610"/>
                  <a:pt x="5154105" y="1169610"/>
                </a:cubicBezTo>
                <a:cubicBezTo>
                  <a:pt x="5146083" y="1169610"/>
                  <a:pt x="5140249" y="1163383"/>
                  <a:pt x="5140249" y="1154821"/>
                </a:cubicBezTo>
                <a:cubicBezTo>
                  <a:pt x="5140249" y="1147037"/>
                  <a:pt x="5146083" y="1140032"/>
                  <a:pt x="5154105" y="1140032"/>
                </a:cubicBezTo>
                <a:close/>
                <a:moveTo>
                  <a:pt x="5083276" y="1140032"/>
                </a:moveTo>
                <a:cubicBezTo>
                  <a:pt x="5089110" y="1140032"/>
                  <a:pt x="5095673" y="1147037"/>
                  <a:pt x="5095673" y="1154821"/>
                </a:cubicBezTo>
                <a:cubicBezTo>
                  <a:pt x="5095673" y="1163383"/>
                  <a:pt x="5089110" y="1169610"/>
                  <a:pt x="5083276" y="1169610"/>
                </a:cubicBezTo>
                <a:cubicBezTo>
                  <a:pt x="5075254" y="1169610"/>
                  <a:pt x="5069420" y="1163383"/>
                  <a:pt x="5069420" y="1154821"/>
                </a:cubicBezTo>
                <a:cubicBezTo>
                  <a:pt x="5069420" y="1147037"/>
                  <a:pt x="5075254" y="1140032"/>
                  <a:pt x="5083276" y="1140032"/>
                </a:cubicBezTo>
                <a:close/>
                <a:moveTo>
                  <a:pt x="5012445" y="1140032"/>
                </a:moveTo>
                <a:cubicBezTo>
                  <a:pt x="5018279" y="1140032"/>
                  <a:pt x="5024842" y="1147037"/>
                  <a:pt x="5024842" y="1154821"/>
                </a:cubicBezTo>
                <a:cubicBezTo>
                  <a:pt x="5024842" y="1163383"/>
                  <a:pt x="5018279" y="1169610"/>
                  <a:pt x="5012445" y="1169610"/>
                </a:cubicBezTo>
                <a:cubicBezTo>
                  <a:pt x="5004423" y="1169610"/>
                  <a:pt x="4998589" y="1163383"/>
                  <a:pt x="4998589" y="1154821"/>
                </a:cubicBezTo>
                <a:cubicBezTo>
                  <a:pt x="4998589" y="1147037"/>
                  <a:pt x="5004423" y="1140032"/>
                  <a:pt x="5012445" y="1140032"/>
                </a:cubicBezTo>
                <a:close/>
                <a:moveTo>
                  <a:pt x="4940157" y="1140032"/>
                </a:moveTo>
                <a:cubicBezTo>
                  <a:pt x="4948179" y="1140032"/>
                  <a:pt x="4954013" y="1147037"/>
                  <a:pt x="4954013" y="1154821"/>
                </a:cubicBezTo>
                <a:cubicBezTo>
                  <a:pt x="4954013" y="1163383"/>
                  <a:pt x="4948179" y="1169610"/>
                  <a:pt x="4940157" y="1169610"/>
                </a:cubicBezTo>
                <a:cubicBezTo>
                  <a:pt x="4934323" y="1169610"/>
                  <a:pt x="4927760" y="1163383"/>
                  <a:pt x="4927760" y="1154821"/>
                </a:cubicBezTo>
                <a:cubicBezTo>
                  <a:pt x="4927760" y="1147037"/>
                  <a:pt x="4934323" y="1140032"/>
                  <a:pt x="4940157" y="1140032"/>
                </a:cubicBezTo>
                <a:close/>
                <a:moveTo>
                  <a:pt x="4865953" y="1140032"/>
                </a:moveTo>
                <a:cubicBezTo>
                  <a:pt x="4873975" y="1140032"/>
                  <a:pt x="4879809" y="1147037"/>
                  <a:pt x="4879809" y="1154821"/>
                </a:cubicBezTo>
                <a:cubicBezTo>
                  <a:pt x="4879809" y="1163383"/>
                  <a:pt x="4873975" y="1169610"/>
                  <a:pt x="4865953" y="1169610"/>
                </a:cubicBezTo>
                <a:cubicBezTo>
                  <a:pt x="4860119" y="1169610"/>
                  <a:pt x="4853556" y="1163383"/>
                  <a:pt x="4853556" y="1154821"/>
                </a:cubicBezTo>
                <a:cubicBezTo>
                  <a:pt x="4853556" y="1147037"/>
                  <a:pt x="4860119" y="1140032"/>
                  <a:pt x="4865953" y="1140032"/>
                </a:cubicBezTo>
                <a:close/>
                <a:moveTo>
                  <a:pt x="4795122" y="1140032"/>
                </a:moveTo>
                <a:cubicBezTo>
                  <a:pt x="4803144" y="1140032"/>
                  <a:pt x="4808978" y="1147037"/>
                  <a:pt x="4808978" y="1154821"/>
                </a:cubicBezTo>
                <a:cubicBezTo>
                  <a:pt x="4808978" y="1163383"/>
                  <a:pt x="4803144" y="1169610"/>
                  <a:pt x="4795122" y="1169610"/>
                </a:cubicBezTo>
                <a:cubicBezTo>
                  <a:pt x="4787830" y="1169610"/>
                  <a:pt x="4782725" y="1163383"/>
                  <a:pt x="4782725" y="1154821"/>
                </a:cubicBezTo>
                <a:cubicBezTo>
                  <a:pt x="4782725" y="1147037"/>
                  <a:pt x="4787830" y="1140032"/>
                  <a:pt x="4795122" y="1140032"/>
                </a:cubicBezTo>
                <a:close/>
                <a:moveTo>
                  <a:pt x="4726684" y="1140032"/>
                </a:moveTo>
                <a:cubicBezTo>
                  <a:pt x="4735246" y="1140032"/>
                  <a:pt x="4741472" y="1147037"/>
                  <a:pt x="4741472" y="1154821"/>
                </a:cubicBezTo>
                <a:cubicBezTo>
                  <a:pt x="4741472" y="1163383"/>
                  <a:pt x="4735246" y="1169610"/>
                  <a:pt x="4726684" y="1169610"/>
                </a:cubicBezTo>
                <a:cubicBezTo>
                  <a:pt x="4718122" y="1169610"/>
                  <a:pt x="4711896" y="1163383"/>
                  <a:pt x="4711896" y="1154821"/>
                </a:cubicBezTo>
                <a:cubicBezTo>
                  <a:pt x="4711896" y="1147037"/>
                  <a:pt x="4718122" y="1140032"/>
                  <a:pt x="4726684" y="1140032"/>
                </a:cubicBezTo>
                <a:close/>
                <a:moveTo>
                  <a:pt x="4655853" y="1140032"/>
                </a:moveTo>
                <a:cubicBezTo>
                  <a:pt x="4663637" y="1140032"/>
                  <a:pt x="4670642" y="1147037"/>
                  <a:pt x="4670642" y="1154821"/>
                </a:cubicBezTo>
                <a:cubicBezTo>
                  <a:pt x="4670642" y="1163383"/>
                  <a:pt x="4663637" y="1169610"/>
                  <a:pt x="4655853" y="1169610"/>
                </a:cubicBezTo>
                <a:cubicBezTo>
                  <a:pt x="4647291" y="1169610"/>
                  <a:pt x="4641064" y="1163383"/>
                  <a:pt x="4641064" y="1154821"/>
                </a:cubicBezTo>
                <a:cubicBezTo>
                  <a:pt x="4641064" y="1147037"/>
                  <a:pt x="4647291" y="1140032"/>
                  <a:pt x="4655853" y="1140032"/>
                </a:cubicBezTo>
                <a:close/>
                <a:moveTo>
                  <a:pt x="4585023" y="1140032"/>
                </a:moveTo>
                <a:cubicBezTo>
                  <a:pt x="4592806" y="1140032"/>
                  <a:pt x="4599811" y="1147037"/>
                  <a:pt x="4599811" y="1154821"/>
                </a:cubicBezTo>
                <a:cubicBezTo>
                  <a:pt x="4599811" y="1163383"/>
                  <a:pt x="4592806" y="1169610"/>
                  <a:pt x="4585023" y="1169610"/>
                </a:cubicBezTo>
                <a:cubicBezTo>
                  <a:pt x="4576461" y="1169610"/>
                  <a:pt x="4570235" y="1163383"/>
                  <a:pt x="4570235" y="1154821"/>
                </a:cubicBezTo>
                <a:cubicBezTo>
                  <a:pt x="4570235" y="1147037"/>
                  <a:pt x="4576461" y="1140032"/>
                  <a:pt x="4585023" y="1140032"/>
                </a:cubicBezTo>
                <a:close/>
                <a:moveTo>
                  <a:pt x="4513260" y="1140032"/>
                </a:moveTo>
                <a:cubicBezTo>
                  <a:pt x="4520553" y="1140032"/>
                  <a:pt x="4525657" y="1147037"/>
                  <a:pt x="4525657" y="1154821"/>
                </a:cubicBezTo>
                <a:cubicBezTo>
                  <a:pt x="4525657" y="1163383"/>
                  <a:pt x="4520553" y="1169610"/>
                  <a:pt x="4513260" y="1169610"/>
                </a:cubicBezTo>
                <a:cubicBezTo>
                  <a:pt x="4505238" y="1169610"/>
                  <a:pt x="4499404" y="1163383"/>
                  <a:pt x="4499404" y="1154821"/>
                </a:cubicBezTo>
                <a:cubicBezTo>
                  <a:pt x="4499404" y="1147037"/>
                  <a:pt x="4505238" y="1140032"/>
                  <a:pt x="4513260" y="1140032"/>
                </a:cubicBezTo>
                <a:close/>
                <a:moveTo>
                  <a:pt x="4439056" y="1140032"/>
                </a:moveTo>
                <a:cubicBezTo>
                  <a:pt x="4445619" y="1140032"/>
                  <a:pt x="4451453" y="1147037"/>
                  <a:pt x="4451453" y="1154821"/>
                </a:cubicBezTo>
                <a:cubicBezTo>
                  <a:pt x="4451453" y="1163383"/>
                  <a:pt x="4445619" y="1169610"/>
                  <a:pt x="4439056" y="1169610"/>
                </a:cubicBezTo>
                <a:cubicBezTo>
                  <a:pt x="4431763" y="1169610"/>
                  <a:pt x="4425200" y="1163383"/>
                  <a:pt x="4425200" y="1154821"/>
                </a:cubicBezTo>
                <a:cubicBezTo>
                  <a:pt x="4425200" y="1147037"/>
                  <a:pt x="4431763" y="1140032"/>
                  <a:pt x="4439056" y="1140032"/>
                </a:cubicBezTo>
                <a:close/>
                <a:moveTo>
                  <a:pt x="4366768" y="1140032"/>
                </a:moveTo>
                <a:cubicBezTo>
                  <a:pt x="4374790" y="1140032"/>
                  <a:pt x="4380624" y="1147037"/>
                  <a:pt x="4380624" y="1154821"/>
                </a:cubicBezTo>
                <a:cubicBezTo>
                  <a:pt x="4380624" y="1163383"/>
                  <a:pt x="4374790" y="1169610"/>
                  <a:pt x="4366768" y="1169610"/>
                </a:cubicBezTo>
                <a:cubicBezTo>
                  <a:pt x="4360934" y="1169610"/>
                  <a:pt x="4354371" y="1163383"/>
                  <a:pt x="4354371" y="1154821"/>
                </a:cubicBezTo>
                <a:cubicBezTo>
                  <a:pt x="4354371" y="1147037"/>
                  <a:pt x="4360934" y="1140032"/>
                  <a:pt x="4366768" y="1140032"/>
                </a:cubicBezTo>
                <a:close/>
                <a:moveTo>
                  <a:pt x="4295937" y="1140032"/>
                </a:moveTo>
                <a:cubicBezTo>
                  <a:pt x="4303959" y="1140032"/>
                  <a:pt x="4309793" y="1147037"/>
                  <a:pt x="4309793" y="1154821"/>
                </a:cubicBezTo>
                <a:cubicBezTo>
                  <a:pt x="4309793" y="1163383"/>
                  <a:pt x="4303959" y="1169610"/>
                  <a:pt x="4295937" y="1169610"/>
                </a:cubicBezTo>
                <a:cubicBezTo>
                  <a:pt x="4290103" y="1169610"/>
                  <a:pt x="4283540" y="1163383"/>
                  <a:pt x="4283540" y="1154821"/>
                </a:cubicBezTo>
                <a:cubicBezTo>
                  <a:pt x="4283540" y="1147037"/>
                  <a:pt x="4290103" y="1140032"/>
                  <a:pt x="4295937" y="1140032"/>
                </a:cubicBezTo>
                <a:close/>
                <a:moveTo>
                  <a:pt x="4225107" y="1140032"/>
                </a:moveTo>
                <a:cubicBezTo>
                  <a:pt x="4233129" y="1140032"/>
                  <a:pt x="4238963" y="1147037"/>
                  <a:pt x="4238963" y="1154821"/>
                </a:cubicBezTo>
                <a:cubicBezTo>
                  <a:pt x="4238963" y="1163383"/>
                  <a:pt x="4233129" y="1169610"/>
                  <a:pt x="4225107" y="1169610"/>
                </a:cubicBezTo>
                <a:cubicBezTo>
                  <a:pt x="4217085" y="1169610"/>
                  <a:pt x="4212710" y="1163383"/>
                  <a:pt x="4212710" y="1154821"/>
                </a:cubicBezTo>
                <a:cubicBezTo>
                  <a:pt x="4212710" y="1147037"/>
                  <a:pt x="4217085" y="1140032"/>
                  <a:pt x="4225107" y="1140032"/>
                </a:cubicBezTo>
                <a:close/>
                <a:moveTo>
                  <a:pt x="4153295" y="1140032"/>
                </a:moveTo>
                <a:cubicBezTo>
                  <a:pt x="4161078" y="1140032"/>
                  <a:pt x="4168083" y="1147037"/>
                  <a:pt x="4168083" y="1154821"/>
                </a:cubicBezTo>
                <a:cubicBezTo>
                  <a:pt x="4168083" y="1163383"/>
                  <a:pt x="4161078" y="1169610"/>
                  <a:pt x="4153295" y="1169610"/>
                </a:cubicBezTo>
                <a:cubicBezTo>
                  <a:pt x="4144733" y="1169610"/>
                  <a:pt x="4138507" y="1163383"/>
                  <a:pt x="4138507" y="1154821"/>
                </a:cubicBezTo>
                <a:cubicBezTo>
                  <a:pt x="4138507" y="1147037"/>
                  <a:pt x="4144733" y="1140032"/>
                  <a:pt x="4153295" y="1140032"/>
                </a:cubicBezTo>
                <a:close/>
                <a:moveTo>
                  <a:pt x="4082465" y="1140032"/>
                </a:moveTo>
                <a:cubicBezTo>
                  <a:pt x="4090249" y="1140032"/>
                  <a:pt x="4097254" y="1147037"/>
                  <a:pt x="4097254" y="1154821"/>
                </a:cubicBezTo>
                <a:cubicBezTo>
                  <a:pt x="4097254" y="1163383"/>
                  <a:pt x="4090249" y="1169610"/>
                  <a:pt x="4082465" y="1169610"/>
                </a:cubicBezTo>
                <a:cubicBezTo>
                  <a:pt x="4073903" y="1169610"/>
                  <a:pt x="4067676" y="1163383"/>
                  <a:pt x="4067676" y="1154821"/>
                </a:cubicBezTo>
                <a:cubicBezTo>
                  <a:pt x="4067676" y="1147037"/>
                  <a:pt x="4073903" y="1140032"/>
                  <a:pt x="4082465" y="1140032"/>
                </a:cubicBezTo>
                <a:close/>
                <a:moveTo>
                  <a:pt x="439789" y="1140032"/>
                </a:moveTo>
                <a:cubicBezTo>
                  <a:pt x="448351" y="1140032"/>
                  <a:pt x="454579" y="1146595"/>
                  <a:pt x="454579" y="1153888"/>
                </a:cubicBezTo>
                <a:cubicBezTo>
                  <a:pt x="454579" y="1161910"/>
                  <a:pt x="448351" y="1166286"/>
                  <a:pt x="439789" y="1166286"/>
                </a:cubicBezTo>
                <a:cubicBezTo>
                  <a:pt x="432006" y="1166286"/>
                  <a:pt x="425001" y="1161910"/>
                  <a:pt x="425001" y="1153888"/>
                </a:cubicBezTo>
                <a:cubicBezTo>
                  <a:pt x="425001" y="1146595"/>
                  <a:pt x="432006" y="1140032"/>
                  <a:pt x="439789" y="1140032"/>
                </a:cubicBezTo>
                <a:close/>
                <a:moveTo>
                  <a:pt x="368960" y="1140032"/>
                </a:moveTo>
                <a:cubicBezTo>
                  <a:pt x="377521" y="1140032"/>
                  <a:pt x="383747" y="1146595"/>
                  <a:pt x="383747" y="1153888"/>
                </a:cubicBezTo>
                <a:cubicBezTo>
                  <a:pt x="383747" y="1161910"/>
                  <a:pt x="377521" y="1166286"/>
                  <a:pt x="368960" y="1166286"/>
                </a:cubicBezTo>
                <a:cubicBezTo>
                  <a:pt x="361176" y="1166286"/>
                  <a:pt x="354172" y="1161910"/>
                  <a:pt x="354172" y="1153888"/>
                </a:cubicBezTo>
                <a:cubicBezTo>
                  <a:pt x="354172" y="1146595"/>
                  <a:pt x="361176" y="1140032"/>
                  <a:pt x="368960" y="1140032"/>
                </a:cubicBezTo>
                <a:close/>
                <a:moveTo>
                  <a:pt x="297194" y="1140032"/>
                </a:moveTo>
                <a:cubicBezTo>
                  <a:pt x="305217" y="1140032"/>
                  <a:pt x="309592" y="1146595"/>
                  <a:pt x="309592" y="1153888"/>
                </a:cubicBezTo>
                <a:cubicBezTo>
                  <a:pt x="309592" y="1161910"/>
                  <a:pt x="305217" y="1166286"/>
                  <a:pt x="297194" y="1166286"/>
                </a:cubicBezTo>
                <a:cubicBezTo>
                  <a:pt x="289902" y="1166286"/>
                  <a:pt x="283339" y="1161910"/>
                  <a:pt x="283339" y="1153888"/>
                </a:cubicBezTo>
                <a:cubicBezTo>
                  <a:pt x="283339" y="1146595"/>
                  <a:pt x="289902" y="1140032"/>
                  <a:pt x="297194" y="1140032"/>
                </a:cubicBezTo>
                <a:close/>
                <a:moveTo>
                  <a:pt x="226366" y="1140032"/>
                </a:moveTo>
                <a:cubicBezTo>
                  <a:pt x="232201" y="1140032"/>
                  <a:pt x="238764" y="1146595"/>
                  <a:pt x="238764" y="1153888"/>
                </a:cubicBezTo>
                <a:cubicBezTo>
                  <a:pt x="238764" y="1161910"/>
                  <a:pt x="232201" y="1166286"/>
                  <a:pt x="226366" y="1166286"/>
                </a:cubicBezTo>
                <a:cubicBezTo>
                  <a:pt x="218344" y="1166286"/>
                  <a:pt x="212510" y="1161910"/>
                  <a:pt x="212510" y="1153888"/>
                </a:cubicBezTo>
                <a:cubicBezTo>
                  <a:pt x="212510" y="1146595"/>
                  <a:pt x="218344" y="1140032"/>
                  <a:pt x="226366" y="1140032"/>
                </a:cubicBezTo>
                <a:close/>
                <a:moveTo>
                  <a:pt x="155532" y="1140032"/>
                </a:moveTo>
                <a:cubicBezTo>
                  <a:pt x="161366" y="1140032"/>
                  <a:pt x="167930" y="1146595"/>
                  <a:pt x="167930" y="1153888"/>
                </a:cubicBezTo>
                <a:cubicBezTo>
                  <a:pt x="167930" y="1161910"/>
                  <a:pt x="161366" y="1166286"/>
                  <a:pt x="155532" y="1166286"/>
                </a:cubicBezTo>
                <a:cubicBezTo>
                  <a:pt x="147510" y="1166286"/>
                  <a:pt x="141676" y="1161910"/>
                  <a:pt x="141676" y="1153888"/>
                </a:cubicBezTo>
                <a:cubicBezTo>
                  <a:pt x="141676" y="1146595"/>
                  <a:pt x="147510" y="1140032"/>
                  <a:pt x="155532" y="1140032"/>
                </a:cubicBezTo>
                <a:close/>
                <a:moveTo>
                  <a:pt x="83244" y="1140032"/>
                </a:moveTo>
                <a:cubicBezTo>
                  <a:pt x="90536" y="1140032"/>
                  <a:pt x="97100" y="1146595"/>
                  <a:pt x="97100" y="1153888"/>
                </a:cubicBezTo>
                <a:cubicBezTo>
                  <a:pt x="97100" y="1161910"/>
                  <a:pt x="90536" y="1166286"/>
                  <a:pt x="83244" y="1166286"/>
                </a:cubicBezTo>
                <a:cubicBezTo>
                  <a:pt x="76680" y="1166286"/>
                  <a:pt x="70846" y="1161910"/>
                  <a:pt x="70846" y="1153888"/>
                </a:cubicBezTo>
                <a:cubicBezTo>
                  <a:pt x="70846" y="1146595"/>
                  <a:pt x="76680" y="1140032"/>
                  <a:pt x="83244" y="1140032"/>
                </a:cubicBezTo>
                <a:close/>
                <a:moveTo>
                  <a:pt x="12008" y="1140032"/>
                </a:moveTo>
                <a:cubicBezTo>
                  <a:pt x="20253" y="1140032"/>
                  <a:pt x="26249" y="1146595"/>
                  <a:pt x="26249" y="1153888"/>
                </a:cubicBezTo>
                <a:cubicBezTo>
                  <a:pt x="26249" y="1161910"/>
                  <a:pt x="20253" y="1166286"/>
                  <a:pt x="12008" y="1166286"/>
                </a:cubicBezTo>
                <a:cubicBezTo>
                  <a:pt x="4513" y="1166286"/>
                  <a:pt x="16" y="1161910"/>
                  <a:pt x="16" y="1153888"/>
                </a:cubicBezTo>
                <a:cubicBezTo>
                  <a:pt x="16" y="1146595"/>
                  <a:pt x="4513" y="1140032"/>
                  <a:pt x="12008" y="1140032"/>
                </a:cubicBezTo>
                <a:close/>
                <a:moveTo>
                  <a:pt x="6867525" y="1069203"/>
                </a:moveTo>
                <a:cubicBezTo>
                  <a:pt x="6874088" y="1069203"/>
                  <a:pt x="6879922" y="1075037"/>
                  <a:pt x="6879922" y="1081600"/>
                </a:cubicBezTo>
                <a:cubicBezTo>
                  <a:pt x="6879922" y="1088893"/>
                  <a:pt x="6874088" y="1095457"/>
                  <a:pt x="6867525" y="1095457"/>
                </a:cubicBezTo>
                <a:cubicBezTo>
                  <a:pt x="6860232" y="1095457"/>
                  <a:pt x="6853669" y="1088893"/>
                  <a:pt x="6853669" y="1081600"/>
                </a:cubicBezTo>
                <a:cubicBezTo>
                  <a:pt x="6853669" y="1075037"/>
                  <a:pt x="6860232" y="1069203"/>
                  <a:pt x="6867525" y="1069203"/>
                </a:cubicBezTo>
                <a:close/>
                <a:moveTo>
                  <a:pt x="6795237" y="1069203"/>
                </a:moveTo>
                <a:cubicBezTo>
                  <a:pt x="6803259" y="1069203"/>
                  <a:pt x="6809093" y="1075037"/>
                  <a:pt x="6809093" y="1081600"/>
                </a:cubicBezTo>
                <a:cubicBezTo>
                  <a:pt x="6809093" y="1088893"/>
                  <a:pt x="6803259" y="1095457"/>
                  <a:pt x="6796696" y="1095457"/>
                </a:cubicBezTo>
                <a:cubicBezTo>
                  <a:pt x="6789403" y="1095457"/>
                  <a:pt x="6782840" y="1088893"/>
                  <a:pt x="6782840" y="1081600"/>
                </a:cubicBezTo>
                <a:cubicBezTo>
                  <a:pt x="6782840" y="1075037"/>
                  <a:pt x="6789403" y="1069203"/>
                  <a:pt x="6795237" y="1069203"/>
                </a:cubicBezTo>
                <a:close/>
                <a:moveTo>
                  <a:pt x="6724405" y="1069203"/>
                </a:moveTo>
                <a:cubicBezTo>
                  <a:pt x="6732427" y="1069203"/>
                  <a:pt x="6738261" y="1075037"/>
                  <a:pt x="6738261" y="1081600"/>
                </a:cubicBezTo>
                <a:cubicBezTo>
                  <a:pt x="6738261" y="1088893"/>
                  <a:pt x="6732427" y="1095457"/>
                  <a:pt x="6724405" y="1095457"/>
                </a:cubicBezTo>
                <a:cubicBezTo>
                  <a:pt x="6718571" y="1095457"/>
                  <a:pt x="6712008" y="1088893"/>
                  <a:pt x="6712008" y="1081600"/>
                </a:cubicBezTo>
                <a:cubicBezTo>
                  <a:pt x="6712008" y="1075037"/>
                  <a:pt x="6718571" y="1069203"/>
                  <a:pt x="6724405" y="1069203"/>
                </a:cubicBezTo>
                <a:close/>
                <a:moveTo>
                  <a:pt x="6653576" y="1069203"/>
                </a:moveTo>
                <a:cubicBezTo>
                  <a:pt x="6660869" y="1069203"/>
                  <a:pt x="6667432" y="1075037"/>
                  <a:pt x="6667432" y="1081600"/>
                </a:cubicBezTo>
                <a:cubicBezTo>
                  <a:pt x="6667432" y="1088893"/>
                  <a:pt x="6660869" y="1095457"/>
                  <a:pt x="6653576" y="1095457"/>
                </a:cubicBezTo>
                <a:cubicBezTo>
                  <a:pt x="6645554" y="1095457"/>
                  <a:pt x="6641179" y="1088893"/>
                  <a:pt x="6641179" y="1081600"/>
                </a:cubicBezTo>
                <a:cubicBezTo>
                  <a:pt x="6641179" y="1075037"/>
                  <a:pt x="6645554" y="1069203"/>
                  <a:pt x="6653576" y="1069203"/>
                </a:cubicBezTo>
                <a:close/>
                <a:moveTo>
                  <a:pt x="6581764" y="1069203"/>
                </a:moveTo>
                <a:cubicBezTo>
                  <a:pt x="6589547" y="1069203"/>
                  <a:pt x="6596552" y="1075037"/>
                  <a:pt x="6596552" y="1081600"/>
                </a:cubicBezTo>
                <a:cubicBezTo>
                  <a:pt x="6596552" y="1088893"/>
                  <a:pt x="6589547" y="1095457"/>
                  <a:pt x="6581764" y="1095457"/>
                </a:cubicBezTo>
                <a:cubicBezTo>
                  <a:pt x="6573202" y="1095457"/>
                  <a:pt x="6566976" y="1088893"/>
                  <a:pt x="6566976" y="1081600"/>
                </a:cubicBezTo>
                <a:cubicBezTo>
                  <a:pt x="6566976" y="1075037"/>
                  <a:pt x="6573202" y="1069203"/>
                  <a:pt x="6581764" y="1069203"/>
                </a:cubicBezTo>
                <a:close/>
                <a:moveTo>
                  <a:pt x="6510933" y="1069203"/>
                </a:moveTo>
                <a:cubicBezTo>
                  <a:pt x="6518717" y="1069203"/>
                  <a:pt x="6525722" y="1075037"/>
                  <a:pt x="6525722" y="1081600"/>
                </a:cubicBezTo>
                <a:cubicBezTo>
                  <a:pt x="6525722" y="1088893"/>
                  <a:pt x="6518717" y="1095457"/>
                  <a:pt x="6510933" y="1095457"/>
                </a:cubicBezTo>
                <a:cubicBezTo>
                  <a:pt x="6502371" y="1095457"/>
                  <a:pt x="6496144" y="1088893"/>
                  <a:pt x="6496144" y="1081600"/>
                </a:cubicBezTo>
                <a:cubicBezTo>
                  <a:pt x="6496144" y="1075037"/>
                  <a:pt x="6502371" y="1069203"/>
                  <a:pt x="6510933" y="1069203"/>
                </a:cubicBezTo>
                <a:close/>
                <a:moveTo>
                  <a:pt x="6440492" y="1069203"/>
                </a:moveTo>
                <a:cubicBezTo>
                  <a:pt x="6448081" y="1069203"/>
                  <a:pt x="6454911" y="1075037"/>
                  <a:pt x="6454911" y="1081600"/>
                </a:cubicBezTo>
                <a:cubicBezTo>
                  <a:pt x="6454911" y="1088893"/>
                  <a:pt x="6448081" y="1095457"/>
                  <a:pt x="6440492" y="1095457"/>
                </a:cubicBezTo>
                <a:cubicBezTo>
                  <a:pt x="6432145" y="1095457"/>
                  <a:pt x="6425315" y="1088893"/>
                  <a:pt x="6425315" y="1081600"/>
                </a:cubicBezTo>
                <a:cubicBezTo>
                  <a:pt x="6425315" y="1075037"/>
                  <a:pt x="6432145" y="1069203"/>
                  <a:pt x="6440492" y="1069203"/>
                </a:cubicBezTo>
                <a:close/>
                <a:moveTo>
                  <a:pt x="6368340" y="1069203"/>
                </a:moveTo>
                <a:cubicBezTo>
                  <a:pt x="6376362" y="1069203"/>
                  <a:pt x="6380737" y="1075037"/>
                  <a:pt x="6380737" y="1081600"/>
                </a:cubicBezTo>
                <a:cubicBezTo>
                  <a:pt x="6380737" y="1088893"/>
                  <a:pt x="6376362" y="1095457"/>
                  <a:pt x="6368340" y="1095457"/>
                </a:cubicBezTo>
                <a:cubicBezTo>
                  <a:pt x="6361047" y="1095457"/>
                  <a:pt x="6354484" y="1088893"/>
                  <a:pt x="6354484" y="1081600"/>
                </a:cubicBezTo>
                <a:cubicBezTo>
                  <a:pt x="6354484" y="1075037"/>
                  <a:pt x="6361047" y="1069203"/>
                  <a:pt x="6368340" y="1069203"/>
                </a:cubicBezTo>
                <a:close/>
                <a:moveTo>
                  <a:pt x="6297511" y="1069203"/>
                </a:moveTo>
                <a:cubicBezTo>
                  <a:pt x="6304074" y="1069203"/>
                  <a:pt x="6309908" y="1075037"/>
                  <a:pt x="6309908" y="1081600"/>
                </a:cubicBezTo>
                <a:cubicBezTo>
                  <a:pt x="6309908" y="1088893"/>
                  <a:pt x="6304074" y="1095457"/>
                  <a:pt x="6297511" y="1095457"/>
                </a:cubicBezTo>
                <a:cubicBezTo>
                  <a:pt x="6290218" y="1095457"/>
                  <a:pt x="6283655" y="1088893"/>
                  <a:pt x="6283655" y="1081600"/>
                </a:cubicBezTo>
                <a:cubicBezTo>
                  <a:pt x="6283655" y="1075037"/>
                  <a:pt x="6290218" y="1069203"/>
                  <a:pt x="6297511" y="1069203"/>
                </a:cubicBezTo>
                <a:close/>
                <a:moveTo>
                  <a:pt x="6226679" y="1069203"/>
                </a:moveTo>
                <a:cubicBezTo>
                  <a:pt x="6233242" y="1069203"/>
                  <a:pt x="6239076" y="1075037"/>
                  <a:pt x="6239076" y="1081600"/>
                </a:cubicBezTo>
                <a:cubicBezTo>
                  <a:pt x="6239076" y="1088893"/>
                  <a:pt x="6233242" y="1095457"/>
                  <a:pt x="6226679" y="1095457"/>
                </a:cubicBezTo>
                <a:cubicBezTo>
                  <a:pt x="6219386" y="1095457"/>
                  <a:pt x="6212823" y="1088893"/>
                  <a:pt x="6212823" y="1083059"/>
                </a:cubicBezTo>
                <a:cubicBezTo>
                  <a:pt x="6212823" y="1075037"/>
                  <a:pt x="6219386" y="1069203"/>
                  <a:pt x="6226679" y="1069203"/>
                </a:cubicBezTo>
                <a:close/>
                <a:moveTo>
                  <a:pt x="6154391" y="1069203"/>
                </a:moveTo>
                <a:cubicBezTo>
                  <a:pt x="6161684" y="1069203"/>
                  <a:pt x="6168247" y="1075037"/>
                  <a:pt x="6168247" y="1083059"/>
                </a:cubicBezTo>
                <a:cubicBezTo>
                  <a:pt x="6168247" y="1088893"/>
                  <a:pt x="6161684" y="1095457"/>
                  <a:pt x="6154391" y="1095457"/>
                </a:cubicBezTo>
                <a:cubicBezTo>
                  <a:pt x="6147828" y="1095457"/>
                  <a:pt x="6141994" y="1088893"/>
                  <a:pt x="6141994" y="1083059"/>
                </a:cubicBezTo>
                <a:cubicBezTo>
                  <a:pt x="6141994" y="1075037"/>
                  <a:pt x="6147828" y="1069203"/>
                  <a:pt x="6154391" y="1069203"/>
                </a:cubicBezTo>
                <a:close/>
                <a:moveTo>
                  <a:pt x="6083559" y="1069203"/>
                </a:moveTo>
                <a:cubicBezTo>
                  <a:pt x="6090852" y="1069203"/>
                  <a:pt x="6097415" y="1075037"/>
                  <a:pt x="6097415" y="1083059"/>
                </a:cubicBezTo>
                <a:cubicBezTo>
                  <a:pt x="6097415" y="1088893"/>
                  <a:pt x="6090852" y="1095457"/>
                  <a:pt x="6083559" y="1095457"/>
                </a:cubicBezTo>
                <a:cubicBezTo>
                  <a:pt x="6076996" y="1095457"/>
                  <a:pt x="6071162" y="1088893"/>
                  <a:pt x="6071162" y="1083059"/>
                </a:cubicBezTo>
                <a:cubicBezTo>
                  <a:pt x="6071162" y="1075037"/>
                  <a:pt x="6076996" y="1069203"/>
                  <a:pt x="6083559" y="1069203"/>
                </a:cubicBezTo>
                <a:close/>
                <a:moveTo>
                  <a:pt x="6009356" y="1069203"/>
                </a:moveTo>
                <a:cubicBezTo>
                  <a:pt x="6016649" y="1069203"/>
                  <a:pt x="6023212" y="1075037"/>
                  <a:pt x="6023212" y="1083059"/>
                </a:cubicBezTo>
                <a:cubicBezTo>
                  <a:pt x="6023212" y="1088893"/>
                  <a:pt x="6016649" y="1095457"/>
                  <a:pt x="6009356" y="1095457"/>
                </a:cubicBezTo>
                <a:cubicBezTo>
                  <a:pt x="6001334" y="1095457"/>
                  <a:pt x="5996959" y="1088893"/>
                  <a:pt x="5996959" y="1083059"/>
                </a:cubicBezTo>
                <a:cubicBezTo>
                  <a:pt x="5996959" y="1075037"/>
                  <a:pt x="6001334" y="1069203"/>
                  <a:pt x="6009356" y="1069203"/>
                </a:cubicBezTo>
                <a:close/>
                <a:moveTo>
                  <a:pt x="5940548" y="1069203"/>
                </a:moveTo>
                <a:cubicBezTo>
                  <a:pt x="5948896" y="1069203"/>
                  <a:pt x="5955726" y="1075037"/>
                  <a:pt x="5955726" y="1083059"/>
                </a:cubicBezTo>
                <a:cubicBezTo>
                  <a:pt x="5955726" y="1088893"/>
                  <a:pt x="5948896" y="1095457"/>
                  <a:pt x="5940548" y="1095457"/>
                </a:cubicBezTo>
                <a:cubicBezTo>
                  <a:pt x="5932960" y="1095457"/>
                  <a:pt x="5926130" y="1088893"/>
                  <a:pt x="5926130" y="1083059"/>
                </a:cubicBezTo>
                <a:cubicBezTo>
                  <a:pt x="5926130" y="1075037"/>
                  <a:pt x="5932960" y="1069203"/>
                  <a:pt x="5940548" y="1069203"/>
                </a:cubicBezTo>
                <a:close/>
                <a:moveTo>
                  <a:pt x="5870088" y="1069203"/>
                </a:moveTo>
                <a:cubicBezTo>
                  <a:pt x="5878650" y="1069203"/>
                  <a:pt x="5884877" y="1075037"/>
                  <a:pt x="5884877" y="1083059"/>
                </a:cubicBezTo>
                <a:cubicBezTo>
                  <a:pt x="5884877" y="1088893"/>
                  <a:pt x="5878650" y="1095457"/>
                  <a:pt x="5870088" y="1095457"/>
                </a:cubicBezTo>
                <a:cubicBezTo>
                  <a:pt x="5862304" y="1095457"/>
                  <a:pt x="5855299" y="1088893"/>
                  <a:pt x="5855299" y="1083059"/>
                </a:cubicBezTo>
                <a:cubicBezTo>
                  <a:pt x="5855299" y="1075037"/>
                  <a:pt x="5862304" y="1069203"/>
                  <a:pt x="5870088" y="1069203"/>
                </a:cubicBezTo>
                <a:close/>
                <a:moveTo>
                  <a:pt x="5799257" y="1069203"/>
                </a:moveTo>
                <a:cubicBezTo>
                  <a:pt x="5807819" y="1069203"/>
                  <a:pt x="5814045" y="1075037"/>
                  <a:pt x="5814045" y="1083059"/>
                </a:cubicBezTo>
                <a:cubicBezTo>
                  <a:pt x="5814045" y="1088893"/>
                  <a:pt x="5807819" y="1095457"/>
                  <a:pt x="5799257" y="1095457"/>
                </a:cubicBezTo>
                <a:cubicBezTo>
                  <a:pt x="5791474" y="1095457"/>
                  <a:pt x="5784469" y="1088893"/>
                  <a:pt x="5784469" y="1083059"/>
                </a:cubicBezTo>
                <a:cubicBezTo>
                  <a:pt x="5784469" y="1075037"/>
                  <a:pt x="5791474" y="1069203"/>
                  <a:pt x="5799257" y="1069203"/>
                </a:cubicBezTo>
                <a:close/>
                <a:moveTo>
                  <a:pt x="5724122" y="1069203"/>
                </a:moveTo>
                <a:cubicBezTo>
                  <a:pt x="5732144" y="1069203"/>
                  <a:pt x="5736519" y="1075037"/>
                  <a:pt x="5736519" y="1083059"/>
                </a:cubicBezTo>
                <a:cubicBezTo>
                  <a:pt x="5736519" y="1088893"/>
                  <a:pt x="5732144" y="1095457"/>
                  <a:pt x="5724122" y="1095457"/>
                </a:cubicBezTo>
                <a:cubicBezTo>
                  <a:pt x="5716100" y="1095457"/>
                  <a:pt x="5710266" y="1088893"/>
                  <a:pt x="5710266" y="1083059"/>
                </a:cubicBezTo>
                <a:cubicBezTo>
                  <a:pt x="5710266" y="1075037"/>
                  <a:pt x="5716100" y="1069203"/>
                  <a:pt x="5724122" y="1069203"/>
                </a:cubicBezTo>
                <a:close/>
                <a:moveTo>
                  <a:pt x="5653291" y="1069203"/>
                </a:moveTo>
                <a:cubicBezTo>
                  <a:pt x="5659125" y="1069203"/>
                  <a:pt x="5665688" y="1075037"/>
                  <a:pt x="5665688" y="1083059"/>
                </a:cubicBezTo>
                <a:cubicBezTo>
                  <a:pt x="5665688" y="1088893"/>
                  <a:pt x="5659125" y="1095457"/>
                  <a:pt x="5653291" y="1095457"/>
                </a:cubicBezTo>
                <a:cubicBezTo>
                  <a:pt x="5645269" y="1095457"/>
                  <a:pt x="5639435" y="1088893"/>
                  <a:pt x="5639435" y="1083059"/>
                </a:cubicBezTo>
                <a:cubicBezTo>
                  <a:pt x="5639435" y="1075037"/>
                  <a:pt x="5645269" y="1069203"/>
                  <a:pt x="5653291" y="1069203"/>
                </a:cubicBezTo>
                <a:close/>
                <a:moveTo>
                  <a:pt x="5581002" y="1069203"/>
                </a:moveTo>
                <a:cubicBezTo>
                  <a:pt x="5588295" y="1069203"/>
                  <a:pt x="5594858" y="1075037"/>
                  <a:pt x="5594858" y="1083059"/>
                </a:cubicBezTo>
                <a:cubicBezTo>
                  <a:pt x="5594858" y="1088893"/>
                  <a:pt x="5588295" y="1095457"/>
                  <a:pt x="5581002" y="1095457"/>
                </a:cubicBezTo>
                <a:cubicBezTo>
                  <a:pt x="5574439" y="1095457"/>
                  <a:pt x="5568605" y="1088893"/>
                  <a:pt x="5568605" y="1083059"/>
                </a:cubicBezTo>
                <a:cubicBezTo>
                  <a:pt x="5568605" y="1075037"/>
                  <a:pt x="5574439" y="1069203"/>
                  <a:pt x="5581002" y="1069203"/>
                </a:cubicBezTo>
                <a:close/>
                <a:moveTo>
                  <a:pt x="5510171" y="1069203"/>
                </a:moveTo>
                <a:cubicBezTo>
                  <a:pt x="5517464" y="1069203"/>
                  <a:pt x="5524027" y="1075037"/>
                  <a:pt x="5524027" y="1083059"/>
                </a:cubicBezTo>
                <a:cubicBezTo>
                  <a:pt x="5524027" y="1088893"/>
                  <a:pt x="5517464" y="1095457"/>
                  <a:pt x="5510171" y="1095457"/>
                </a:cubicBezTo>
                <a:cubicBezTo>
                  <a:pt x="5503608" y="1095457"/>
                  <a:pt x="5497774" y="1088893"/>
                  <a:pt x="5497774" y="1083059"/>
                </a:cubicBezTo>
                <a:cubicBezTo>
                  <a:pt x="5497774" y="1075037"/>
                  <a:pt x="5503608" y="1069203"/>
                  <a:pt x="5510171" y="1069203"/>
                </a:cubicBezTo>
                <a:close/>
                <a:moveTo>
                  <a:pt x="5438937" y="1069203"/>
                </a:moveTo>
                <a:cubicBezTo>
                  <a:pt x="5447182" y="1069203"/>
                  <a:pt x="5453178" y="1075037"/>
                  <a:pt x="5453178" y="1083059"/>
                </a:cubicBezTo>
                <a:cubicBezTo>
                  <a:pt x="5453178" y="1088893"/>
                  <a:pt x="5447182" y="1095457"/>
                  <a:pt x="5438937" y="1095457"/>
                </a:cubicBezTo>
                <a:cubicBezTo>
                  <a:pt x="5431442" y="1095457"/>
                  <a:pt x="5426945" y="1088893"/>
                  <a:pt x="5426945" y="1083059"/>
                </a:cubicBezTo>
                <a:cubicBezTo>
                  <a:pt x="5426945" y="1075037"/>
                  <a:pt x="5431442" y="1069203"/>
                  <a:pt x="5438937" y="1069203"/>
                </a:cubicBezTo>
                <a:close/>
                <a:moveTo>
                  <a:pt x="5367530" y="1069203"/>
                </a:moveTo>
                <a:cubicBezTo>
                  <a:pt x="5376092" y="1069203"/>
                  <a:pt x="5382318" y="1075037"/>
                  <a:pt x="5382318" y="1083059"/>
                </a:cubicBezTo>
                <a:cubicBezTo>
                  <a:pt x="5382318" y="1088893"/>
                  <a:pt x="5376092" y="1095457"/>
                  <a:pt x="5367530" y="1095457"/>
                </a:cubicBezTo>
                <a:cubicBezTo>
                  <a:pt x="5359747" y="1095457"/>
                  <a:pt x="5352742" y="1088893"/>
                  <a:pt x="5352742" y="1083059"/>
                </a:cubicBezTo>
                <a:cubicBezTo>
                  <a:pt x="5352742" y="1075037"/>
                  <a:pt x="5359747" y="1069203"/>
                  <a:pt x="5367530" y="1069203"/>
                </a:cubicBezTo>
                <a:close/>
                <a:moveTo>
                  <a:pt x="5296699" y="1069203"/>
                </a:moveTo>
                <a:cubicBezTo>
                  <a:pt x="5305261" y="1069203"/>
                  <a:pt x="5311488" y="1075037"/>
                  <a:pt x="5311488" y="1083059"/>
                </a:cubicBezTo>
                <a:cubicBezTo>
                  <a:pt x="5311488" y="1088893"/>
                  <a:pt x="5305261" y="1095457"/>
                  <a:pt x="5296699" y="1095457"/>
                </a:cubicBezTo>
                <a:cubicBezTo>
                  <a:pt x="5288915" y="1095457"/>
                  <a:pt x="5281910" y="1088893"/>
                  <a:pt x="5281910" y="1083059"/>
                </a:cubicBezTo>
                <a:cubicBezTo>
                  <a:pt x="5281910" y="1075037"/>
                  <a:pt x="5288915" y="1069203"/>
                  <a:pt x="5296699" y="1069203"/>
                </a:cubicBezTo>
                <a:close/>
                <a:moveTo>
                  <a:pt x="5225869" y="1069203"/>
                </a:moveTo>
                <a:cubicBezTo>
                  <a:pt x="5234431" y="1069203"/>
                  <a:pt x="5240657" y="1075037"/>
                  <a:pt x="5240657" y="1083059"/>
                </a:cubicBezTo>
                <a:cubicBezTo>
                  <a:pt x="5240657" y="1088893"/>
                  <a:pt x="5234431" y="1095457"/>
                  <a:pt x="5225869" y="1095457"/>
                </a:cubicBezTo>
                <a:cubicBezTo>
                  <a:pt x="5217307" y="1095457"/>
                  <a:pt x="5211081" y="1088893"/>
                  <a:pt x="5211081" y="1083059"/>
                </a:cubicBezTo>
                <a:cubicBezTo>
                  <a:pt x="5211081" y="1075037"/>
                  <a:pt x="5217307" y="1069203"/>
                  <a:pt x="5225869" y="1069203"/>
                </a:cubicBezTo>
                <a:close/>
                <a:moveTo>
                  <a:pt x="5154105" y="1069203"/>
                </a:moveTo>
                <a:cubicBezTo>
                  <a:pt x="5162127" y="1069203"/>
                  <a:pt x="5166502" y="1075037"/>
                  <a:pt x="5166502" y="1083059"/>
                </a:cubicBezTo>
                <a:cubicBezTo>
                  <a:pt x="5166502" y="1091081"/>
                  <a:pt x="5162127" y="1095457"/>
                  <a:pt x="5154105" y="1095457"/>
                </a:cubicBezTo>
                <a:cubicBezTo>
                  <a:pt x="5146083" y="1095457"/>
                  <a:pt x="5140249" y="1091081"/>
                  <a:pt x="5140249" y="1083059"/>
                </a:cubicBezTo>
                <a:cubicBezTo>
                  <a:pt x="5140249" y="1075037"/>
                  <a:pt x="5146083" y="1069203"/>
                  <a:pt x="5154105" y="1069203"/>
                </a:cubicBezTo>
                <a:close/>
                <a:moveTo>
                  <a:pt x="5083276" y="1069203"/>
                </a:moveTo>
                <a:cubicBezTo>
                  <a:pt x="5089110" y="1069203"/>
                  <a:pt x="5095673" y="1075037"/>
                  <a:pt x="5095673" y="1083059"/>
                </a:cubicBezTo>
                <a:cubicBezTo>
                  <a:pt x="5095673" y="1091081"/>
                  <a:pt x="5089110" y="1095457"/>
                  <a:pt x="5083276" y="1095457"/>
                </a:cubicBezTo>
                <a:cubicBezTo>
                  <a:pt x="5075254" y="1095457"/>
                  <a:pt x="5069420" y="1091081"/>
                  <a:pt x="5069420" y="1083059"/>
                </a:cubicBezTo>
                <a:cubicBezTo>
                  <a:pt x="5069420" y="1075037"/>
                  <a:pt x="5075254" y="1069203"/>
                  <a:pt x="5083276" y="1069203"/>
                </a:cubicBezTo>
                <a:close/>
                <a:moveTo>
                  <a:pt x="5012445" y="1069203"/>
                </a:moveTo>
                <a:cubicBezTo>
                  <a:pt x="5018279" y="1069203"/>
                  <a:pt x="5024842" y="1075037"/>
                  <a:pt x="5024842" y="1083059"/>
                </a:cubicBezTo>
                <a:cubicBezTo>
                  <a:pt x="5024842" y="1091081"/>
                  <a:pt x="5018279" y="1095457"/>
                  <a:pt x="5012445" y="1095457"/>
                </a:cubicBezTo>
                <a:cubicBezTo>
                  <a:pt x="5004423" y="1095457"/>
                  <a:pt x="4998589" y="1091081"/>
                  <a:pt x="4998589" y="1083059"/>
                </a:cubicBezTo>
                <a:cubicBezTo>
                  <a:pt x="4998589" y="1075037"/>
                  <a:pt x="5004423" y="1069203"/>
                  <a:pt x="5012445" y="1069203"/>
                </a:cubicBezTo>
                <a:close/>
                <a:moveTo>
                  <a:pt x="4940157" y="1069203"/>
                </a:moveTo>
                <a:cubicBezTo>
                  <a:pt x="4948179" y="1069203"/>
                  <a:pt x="4954013" y="1075037"/>
                  <a:pt x="4954013" y="1083059"/>
                </a:cubicBezTo>
                <a:cubicBezTo>
                  <a:pt x="4954013" y="1091081"/>
                  <a:pt x="4948179" y="1095457"/>
                  <a:pt x="4940157" y="1095457"/>
                </a:cubicBezTo>
                <a:cubicBezTo>
                  <a:pt x="4934323" y="1095457"/>
                  <a:pt x="4927760" y="1091081"/>
                  <a:pt x="4927760" y="1083059"/>
                </a:cubicBezTo>
                <a:cubicBezTo>
                  <a:pt x="4927760" y="1075037"/>
                  <a:pt x="4934323" y="1069203"/>
                  <a:pt x="4940157" y="1069203"/>
                </a:cubicBezTo>
                <a:close/>
                <a:moveTo>
                  <a:pt x="4865953" y="1069203"/>
                </a:moveTo>
                <a:cubicBezTo>
                  <a:pt x="4873975" y="1069203"/>
                  <a:pt x="4879809" y="1075037"/>
                  <a:pt x="4879809" y="1083059"/>
                </a:cubicBezTo>
                <a:cubicBezTo>
                  <a:pt x="4879809" y="1091081"/>
                  <a:pt x="4873975" y="1095457"/>
                  <a:pt x="4865953" y="1095457"/>
                </a:cubicBezTo>
                <a:cubicBezTo>
                  <a:pt x="4860119" y="1095457"/>
                  <a:pt x="4853556" y="1091081"/>
                  <a:pt x="4853556" y="1083059"/>
                </a:cubicBezTo>
                <a:cubicBezTo>
                  <a:pt x="4853556" y="1075037"/>
                  <a:pt x="4860119" y="1069203"/>
                  <a:pt x="4865953" y="1069203"/>
                </a:cubicBezTo>
                <a:close/>
                <a:moveTo>
                  <a:pt x="4795122" y="1069203"/>
                </a:moveTo>
                <a:cubicBezTo>
                  <a:pt x="4803144" y="1069203"/>
                  <a:pt x="4808978" y="1075037"/>
                  <a:pt x="4808978" y="1083059"/>
                </a:cubicBezTo>
                <a:cubicBezTo>
                  <a:pt x="4808978" y="1091081"/>
                  <a:pt x="4803144" y="1095457"/>
                  <a:pt x="4795122" y="1095457"/>
                </a:cubicBezTo>
                <a:cubicBezTo>
                  <a:pt x="4787830" y="1095457"/>
                  <a:pt x="4782725" y="1091081"/>
                  <a:pt x="4782725" y="1083059"/>
                </a:cubicBezTo>
                <a:cubicBezTo>
                  <a:pt x="4782725" y="1075037"/>
                  <a:pt x="4787830" y="1069203"/>
                  <a:pt x="4795122" y="1069203"/>
                </a:cubicBezTo>
                <a:close/>
                <a:moveTo>
                  <a:pt x="4726684" y="1069203"/>
                </a:moveTo>
                <a:cubicBezTo>
                  <a:pt x="4735246" y="1069203"/>
                  <a:pt x="4741472" y="1075037"/>
                  <a:pt x="4741472" y="1083059"/>
                </a:cubicBezTo>
                <a:cubicBezTo>
                  <a:pt x="4741472" y="1091081"/>
                  <a:pt x="4735246" y="1095457"/>
                  <a:pt x="4726684" y="1095457"/>
                </a:cubicBezTo>
                <a:cubicBezTo>
                  <a:pt x="4718122" y="1095457"/>
                  <a:pt x="4711896" y="1091081"/>
                  <a:pt x="4711896" y="1083059"/>
                </a:cubicBezTo>
                <a:cubicBezTo>
                  <a:pt x="4711896" y="1075037"/>
                  <a:pt x="4718122" y="1069203"/>
                  <a:pt x="4726684" y="1069203"/>
                </a:cubicBezTo>
                <a:close/>
                <a:moveTo>
                  <a:pt x="4655853" y="1069203"/>
                </a:moveTo>
                <a:cubicBezTo>
                  <a:pt x="4663637" y="1069203"/>
                  <a:pt x="4670642" y="1075037"/>
                  <a:pt x="4670642" y="1083059"/>
                </a:cubicBezTo>
                <a:cubicBezTo>
                  <a:pt x="4670642" y="1091081"/>
                  <a:pt x="4663637" y="1095457"/>
                  <a:pt x="4655853" y="1095457"/>
                </a:cubicBezTo>
                <a:cubicBezTo>
                  <a:pt x="4647291" y="1095457"/>
                  <a:pt x="4641064" y="1091081"/>
                  <a:pt x="4641064" y="1083059"/>
                </a:cubicBezTo>
                <a:cubicBezTo>
                  <a:pt x="4641064" y="1075037"/>
                  <a:pt x="4647291" y="1069203"/>
                  <a:pt x="4655853" y="1069203"/>
                </a:cubicBezTo>
                <a:close/>
                <a:moveTo>
                  <a:pt x="4585023" y="1069203"/>
                </a:moveTo>
                <a:cubicBezTo>
                  <a:pt x="4592806" y="1069203"/>
                  <a:pt x="4599811" y="1075037"/>
                  <a:pt x="4599811" y="1083059"/>
                </a:cubicBezTo>
                <a:cubicBezTo>
                  <a:pt x="4599811" y="1091081"/>
                  <a:pt x="4592806" y="1095457"/>
                  <a:pt x="4585023" y="1095457"/>
                </a:cubicBezTo>
                <a:cubicBezTo>
                  <a:pt x="4576461" y="1095457"/>
                  <a:pt x="4570235" y="1091081"/>
                  <a:pt x="4570235" y="1083059"/>
                </a:cubicBezTo>
                <a:cubicBezTo>
                  <a:pt x="4570235" y="1075037"/>
                  <a:pt x="4576461" y="1069203"/>
                  <a:pt x="4585023" y="1069203"/>
                </a:cubicBezTo>
                <a:close/>
                <a:moveTo>
                  <a:pt x="4513260" y="1069203"/>
                </a:moveTo>
                <a:cubicBezTo>
                  <a:pt x="4519094" y="1069203"/>
                  <a:pt x="4525657" y="1075430"/>
                  <a:pt x="4525657" y="1083991"/>
                </a:cubicBezTo>
                <a:cubicBezTo>
                  <a:pt x="4525657" y="1092553"/>
                  <a:pt x="4519094" y="1098780"/>
                  <a:pt x="4513260" y="1098780"/>
                </a:cubicBezTo>
                <a:cubicBezTo>
                  <a:pt x="4505238" y="1098780"/>
                  <a:pt x="4499404" y="1092553"/>
                  <a:pt x="4499404" y="1083991"/>
                </a:cubicBezTo>
                <a:cubicBezTo>
                  <a:pt x="4499404" y="1075430"/>
                  <a:pt x="4505238" y="1069203"/>
                  <a:pt x="4513260" y="1069203"/>
                </a:cubicBezTo>
                <a:close/>
                <a:moveTo>
                  <a:pt x="4439056" y="1069203"/>
                </a:moveTo>
                <a:cubicBezTo>
                  <a:pt x="4445619" y="1069203"/>
                  <a:pt x="4451453" y="1075430"/>
                  <a:pt x="4451453" y="1083991"/>
                </a:cubicBezTo>
                <a:cubicBezTo>
                  <a:pt x="4451453" y="1092553"/>
                  <a:pt x="4445619" y="1098780"/>
                  <a:pt x="4439056" y="1098780"/>
                </a:cubicBezTo>
                <a:cubicBezTo>
                  <a:pt x="4431763" y="1098780"/>
                  <a:pt x="4425200" y="1092553"/>
                  <a:pt x="4425200" y="1083991"/>
                </a:cubicBezTo>
                <a:cubicBezTo>
                  <a:pt x="4425200" y="1075430"/>
                  <a:pt x="4431763" y="1069203"/>
                  <a:pt x="4439056" y="1069203"/>
                </a:cubicBezTo>
                <a:close/>
                <a:moveTo>
                  <a:pt x="4366768" y="1069203"/>
                </a:moveTo>
                <a:cubicBezTo>
                  <a:pt x="4374790" y="1069203"/>
                  <a:pt x="4380624" y="1075430"/>
                  <a:pt x="4380624" y="1083991"/>
                </a:cubicBezTo>
                <a:cubicBezTo>
                  <a:pt x="4380624" y="1092553"/>
                  <a:pt x="4374790" y="1098780"/>
                  <a:pt x="4366768" y="1098780"/>
                </a:cubicBezTo>
                <a:cubicBezTo>
                  <a:pt x="4360934" y="1098780"/>
                  <a:pt x="4354371" y="1092553"/>
                  <a:pt x="4354371" y="1083991"/>
                </a:cubicBezTo>
                <a:cubicBezTo>
                  <a:pt x="4354371" y="1075430"/>
                  <a:pt x="4360934" y="1069203"/>
                  <a:pt x="4366768" y="1069203"/>
                </a:cubicBezTo>
                <a:close/>
                <a:moveTo>
                  <a:pt x="4295937" y="1069203"/>
                </a:moveTo>
                <a:cubicBezTo>
                  <a:pt x="4303959" y="1069203"/>
                  <a:pt x="4309793" y="1075430"/>
                  <a:pt x="4309793" y="1083991"/>
                </a:cubicBezTo>
                <a:cubicBezTo>
                  <a:pt x="4309793" y="1092553"/>
                  <a:pt x="4303959" y="1098780"/>
                  <a:pt x="4295937" y="1098780"/>
                </a:cubicBezTo>
                <a:cubicBezTo>
                  <a:pt x="4290103" y="1098780"/>
                  <a:pt x="4283540" y="1092553"/>
                  <a:pt x="4283540" y="1083991"/>
                </a:cubicBezTo>
                <a:cubicBezTo>
                  <a:pt x="4283540" y="1075430"/>
                  <a:pt x="4290103" y="1069203"/>
                  <a:pt x="4295937" y="1069203"/>
                </a:cubicBezTo>
                <a:close/>
                <a:moveTo>
                  <a:pt x="4225107" y="1069203"/>
                </a:moveTo>
                <a:cubicBezTo>
                  <a:pt x="4233129" y="1069203"/>
                  <a:pt x="4238963" y="1075430"/>
                  <a:pt x="4238963" y="1083991"/>
                </a:cubicBezTo>
                <a:cubicBezTo>
                  <a:pt x="4238963" y="1092553"/>
                  <a:pt x="4233129" y="1098780"/>
                  <a:pt x="4225107" y="1098780"/>
                </a:cubicBezTo>
                <a:cubicBezTo>
                  <a:pt x="4217085" y="1098780"/>
                  <a:pt x="4212710" y="1092553"/>
                  <a:pt x="4212710" y="1083991"/>
                </a:cubicBezTo>
                <a:cubicBezTo>
                  <a:pt x="4212710" y="1075430"/>
                  <a:pt x="4217085" y="1069203"/>
                  <a:pt x="4225107" y="1069203"/>
                </a:cubicBezTo>
                <a:close/>
                <a:moveTo>
                  <a:pt x="4153295" y="1069203"/>
                </a:moveTo>
                <a:cubicBezTo>
                  <a:pt x="4161078" y="1069203"/>
                  <a:pt x="4168083" y="1075430"/>
                  <a:pt x="4168083" y="1083991"/>
                </a:cubicBezTo>
                <a:cubicBezTo>
                  <a:pt x="4168083" y="1092553"/>
                  <a:pt x="4161078" y="1098780"/>
                  <a:pt x="4153295" y="1098780"/>
                </a:cubicBezTo>
                <a:cubicBezTo>
                  <a:pt x="4144733" y="1098780"/>
                  <a:pt x="4138507" y="1092553"/>
                  <a:pt x="4138507" y="1083991"/>
                </a:cubicBezTo>
                <a:cubicBezTo>
                  <a:pt x="4138507" y="1075430"/>
                  <a:pt x="4144733" y="1069203"/>
                  <a:pt x="4153295" y="1069203"/>
                </a:cubicBezTo>
                <a:close/>
                <a:moveTo>
                  <a:pt x="4082465" y="1069203"/>
                </a:moveTo>
                <a:cubicBezTo>
                  <a:pt x="4090249" y="1069203"/>
                  <a:pt x="4097254" y="1075430"/>
                  <a:pt x="4097254" y="1083991"/>
                </a:cubicBezTo>
                <a:cubicBezTo>
                  <a:pt x="4097254" y="1092553"/>
                  <a:pt x="4090249" y="1098780"/>
                  <a:pt x="4082465" y="1098780"/>
                </a:cubicBezTo>
                <a:cubicBezTo>
                  <a:pt x="4073903" y="1098780"/>
                  <a:pt x="4067676" y="1092553"/>
                  <a:pt x="4067676" y="1083991"/>
                </a:cubicBezTo>
                <a:cubicBezTo>
                  <a:pt x="4067676" y="1075430"/>
                  <a:pt x="4073903" y="1069203"/>
                  <a:pt x="4082465" y="1069203"/>
                </a:cubicBezTo>
                <a:close/>
                <a:moveTo>
                  <a:pt x="4011635" y="1069203"/>
                </a:moveTo>
                <a:cubicBezTo>
                  <a:pt x="4019418" y="1069203"/>
                  <a:pt x="4026423" y="1075430"/>
                  <a:pt x="4026423" y="1083991"/>
                </a:cubicBezTo>
                <a:cubicBezTo>
                  <a:pt x="4026423" y="1092553"/>
                  <a:pt x="4019418" y="1098780"/>
                  <a:pt x="4011635" y="1098780"/>
                </a:cubicBezTo>
                <a:cubicBezTo>
                  <a:pt x="4003073" y="1098780"/>
                  <a:pt x="3996847" y="1092553"/>
                  <a:pt x="3996847" y="1083991"/>
                </a:cubicBezTo>
                <a:cubicBezTo>
                  <a:pt x="3996847" y="1075430"/>
                  <a:pt x="4003073" y="1069203"/>
                  <a:pt x="4011635" y="1069203"/>
                </a:cubicBezTo>
                <a:close/>
                <a:moveTo>
                  <a:pt x="3939871" y="1069203"/>
                </a:moveTo>
                <a:cubicBezTo>
                  <a:pt x="3947893" y="1069203"/>
                  <a:pt x="3952268" y="1075430"/>
                  <a:pt x="3952268" y="1083991"/>
                </a:cubicBezTo>
                <a:cubicBezTo>
                  <a:pt x="3952268" y="1092553"/>
                  <a:pt x="3947893" y="1098780"/>
                  <a:pt x="3939871" y="1098780"/>
                </a:cubicBezTo>
                <a:cubicBezTo>
                  <a:pt x="3932578" y="1098780"/>
                  <a:pt x="3926015" y="1092553"/>
                  <a:pt x="3926015" y="1083991"/>
                </a:cubicBezTo>
                <a:cubicBezTo>
                  <a:pt x="3926015" y="1075430"/>
                  <a:pt x="3932578" y="1069203"/>
                  <a:pt x="3939871" y="1069203"/>
                </a:cubicBezTo>
                <a:close/>
                <a:moveTo>
                  <a:pt x="582439" y="1069203"/>
                </a:moveTo>
                <a:cubicBezTo>
                  <a:pt x="589732" y="1069203"/>
                  <a:pt x="596295" y="1075766"/>
                  <a:pt x="596295" y="1083059"/>
                </a:cubicBezTo>
                <a:cubicBezTo>
                  <a:pt x="596295" y="1089622"/>
                  <a:pt x="589732" y="1095457"/>
                  <a:pt x="582439" y="1095457"/>
                </a:cubicBezTo>
                <a:cubicBezTo>
                  <a:pt x="574416" y="1095457"/>
                  <a:pt x="570041" y="1089622"/>
                  <a:pt x="570041" y="1083059"/>
                </a:cubicBezTo>
                <a:cubicBezTo>
                  <a:pt x="570041" y="1075766"/>
                  <a:pt x="574416" y="1069203"/>
                  <a:pt x="582439" y="1069203"/>
                </a:cubicBezTo>
                <a:close/>
                <a:moveTo>
                  <a:pt x="513628" y="1069203"/>
                </a:moveTo>
                <a:cubicBezTo>
                  <a:pt x="521977" y="1069203"/>
                  <a:pt x="528807" y="1075766"/>
                  <a:pt x="528807" y="1083059"/>
                </a:cubicBezTo>
                <a:cubicBezTo>
                  <a:pt x="528807" y="1089622"/>
                  <a:pt x="521977" y="1095457"/>
                  <a:pt x="513628" y="1095457"/>
                </a:cubicBezTo>
                <a:cubicBezTo>
                  <a:pt x="506040" y="1095457"/>
                  <a:pt x="499209" y="1089622"/>
                  <a:pt x="499209" y="1083059"/>
                </a:cubicBezTo>
                <a:cubicBezTo>
                  <a:pt x="499209" y="1075766"/>
                  <a:pt x="506040" y="1069203"/>
                  <a:pt x="513628" y="1069203"/>
                </a:cubicBezTo>
                <a:close/>
                <a:moveTo>
                  <a:pt x="439795" y="1069203"/>
                </a:moveTo>
                <a:cubicBezTo>
                  <a:pt x="448358" y="1069203"/>
                  <a:pt x="454585" y="1075766"/>
                  <a:pt x="454585" y="1083059"/>
                </a:cubicBezTo>
                <a:cubicBezTo>
                  <a:pt x="454585" y="1089622"/>
                  <a:pt x="448358" y="1095457"/>
                  <a:pt x="439795" y="1095457"/>
                </a:cubicBezTo>
                <a:cubicBezTo>
                  <a:pt x="432012" y="1095457"/>
                  <a:pt x="425007" y="1089622"/>
                  <a:pt x="425007" y="1083059"/>
                </a:cubicBezTo>
                <a:cubicBezTo>
                  <a:pt x="425007" y="1075766"/>
                  <a:pt x="432012" y="1069203"/>
                  <a:pt x="439795" y="1069203"/>
                </a:cubicBezTo>
                <a:close/>
                <a:moveTo>
                  <a:pt x="368965" y="1069203"/>
                </a:moveTo>
                <a:cubicBezTo>
                  <a:pt x="377527" y="1069203"/>
                  <a:pt x="383754" y="1075766"/>
                  <a:pt x="383754" y="1083059"/>
                </a:cubicBezTo>
                <a:cubicBezTo>
                  <a:pt x="383754" y="1089622"/>
                  <a:pt x="377527" y="1095457"/>
                  <a:pt x="368965" y="1095457"/>
                </a:cubicBezTo>
                <a:cubicBezTo>
                  <a:pt x="361182" y="1095457"/>
                  <a:pt x="354177" y="1089622"/>
                  <a:pt x="354177" y="1083059"/>
                </a:cubicBezTo>
                <a:cubicBezTo>
                  <a:pt x="354177" y="1075766"/>
                  <a:pt x="361182" y="1069203"/>
                  <a:pt x="368965" y="1069203"/>
                </a:cubicBezTo>
                <a:close/>
                <a:moveTo>
                  <a:pt x="297201" y="1069203"/>
                </a:moveTo>
                <a:cubicBezTo>
                  <a:pt x="305223" y="1069203"/>
                  <a:pt x="309599" y="1075766"/>
                  <a:pt x="309599" y="1083059"/>
                </a:cubicBezTo>
                <a:cubicBezTo>
                  <a:pt x="309599" y="1089622"/>
                  <a:pt x="305223" y="1095457"/>
                  <a:pt x="297201" y="1095457"/>
                </a:cubicBezTo>
                <a:cubicBezTo>
                  <a:pt x="289909" y="1095457"/>
                  <a:pt x="283346" y="1089622"/>
                  <a:pt x="283346" y="1083059"/>
                </a:cubicBezTo>
                <a:cubicBezTo>
                  <a:pt x="283346" y="1075766"/>
                  <a:pt x="289909" y="1069203"/>
                  <a:pt x="297201" y="1069203"/>
                </a:cubicBezTo>
                <a:close/>
                <a:moveTo>
                  <a:pt x="226372" y="1069203"/>
                </a:moveTo>
                <a:cubicBezTo>
                  <a:pt x="232207" y="1069203"/>
                  <a:pt x="238771" y="1075766"/>
                  <a:pt x="238771" y="1083059"/>
                </a:cubicBezTo>
                <a:cubicBezTo>
                  <a:pt x="238771" y="1089622"/>
                  <a:pt x="232207" y="1095457"/>
                  <a:pt x="226372" y="1095457"/>
                </a:cubicBezTo>
                <a:cubicBezTo>
                  <a:pt x="218350" y="1095457"/>
                  <a:pt x="212516" y="1089622"/>
                  <a:pt x="212516" y="1083059"/>
                </a:cubicBezTo>
                <a:cubicBezTo>
                  <a:pt x="212516" y="1075766"/>
                  <a:pt x="218350" y="1069203"/>
                  <a:pt x="226372" y="1069203"/>
                </a:cubicBezTo>
                <a:close/>
                <a:moveTo>
                  <a:pt x="154079" y="1069203"/>
                </a:moveTo>
                <a:cubicBezTo>
                  <a:pt x="161372" y="1069203"/>
                  <a:pt x="167935" y="1075766"/>
                  <a:pt x="167935" y="1083059"/>
                </a:cubicBezTo>
                <a:cubicBezTo>
                  <a:pt x="167935" y="1089622"/>
                  <a:pt x="161372" y="1095457"/>
                  <a:pt x="154079" y="1095457"/>
                </a:cubicBezTo>
                <a:cubicBezTo>
                  <a:pt x="147516" y="1095457"/>
                  <a:pt x="141682" y="1089622"/>
                  <a:pt x="141682" y="1083059"/>
                </a:cubicBezTo>
                <a:cubicBezTo>
                  <a:pt x="141682" y="1075766"/>
                  <a:pt x="147516" y="1069203"/>
                  <a:pt x="154079" y="1069203"/>
                </a:cubicBezTo>
                <a:close/>
                <a:moveTo>
                  <a:pt x="83249" y="1069203"/>
                </a:moveTo>
                <a:cubicBezTo>
                  <a:pt x="90542" y="1069203"/>
                  <a:pt x="97105" y="1075766"/>
                  <a:pt x="97105" y="1083059"/>
                </a:cubicBezTo>
                <a:cubicBezTo>
                  <a:pt x="97105" y="1089622"/>
                  <a:pt x="90542" y="1095457"/>
                  <a:pt x="83249" y="1095457"/>
                </a:cubicBezTo>
                <a:cubicBezTo>
                  <a:pt x="76686" y="1095457"/>
                  <a:pt x="70852" y="1089622"/>
                  <a:pt x="70852" y="1083059"/>
                </a:cubicBezTo>
                <a:cubicBezTo>
                  <a:pt x="70852" y="1075766"/>
                  <a:pt x="76686" y="1069203"/>
                  <a:pt x="83249" y="1069203"/>
                </a:cubicBezTo>
                <a:close/>
                <a:moveTo>
                  <a:pt x="12014" y="1069203"/>
                </a:moveTo>
                <a:cubicBezTo>
                  <a:pt x="20258" y="1069203"/>
                  <a:pt x="26255" y="1075766"/>
                  <a:pt x="26255" y="1083059"/>
                </a:cubicBezTo>
                <a:cubicBezTo>
                  <a:pt x="26255" y="1091081"/>
                  <a:pt x="20258" y="1095457"/>
                  <a:pt x="12014" y="1095457"/>
                </a:cubicBezTo>
                <a:cubicBezTo>
                  <a:pt x="4518" y="1095457"/>
                  <a:pt x="21" y="1091081"/>
                  <a:pt x="21" y="1083059"/>
                </a:cubicBezTo>
                <a:cubicBezTo>
                  <a:pt x="21" y="1075766"/>
                  <a:pt x="4518" y="1069203"/>
                  <a:pt x="12014" y="1069203"/>
                </a:cubicBezTo>
                <a:close/>
                <a:moveTo>
                  <a:pt x="6724405" y="998371"/>
                </a:moveTo>
                <a:cubicBezTo>
                  <a:pt x="6732427" y="998371"/>
                  <a:pt x="6738261" y="1004205"/>
                  <a:pt x="6738261" y="1010768"/>
                </a:cubicBezTo>
                <a:cubicBezTo>
                  <a:pt x="6738261" y="1018061"/>
                  <a:pt x="6732427" y="1024625"/>
                  <a:pt x="6724405" y="1024625"/>
                </a:cubicBezTo>
                <a:cubicBezTo>
                  <a:pt x="6718571" y="1024625"/>
                  <a:pt x="6712008" y="1018061"/>
                  <a:pt x="6712008" y="1010768"/>
                </a:cubicBezTo>
                <a:cubicBezTo>
                  <a:pt x="6712008" y="1004205"/>
                  <a:pt x="6718571" y="998371"/>
                  <a:pt x="6724405" y="998371"/>
                </a:cubicBezTo>
                <a:close/>
                <a:moveTo>
                  <a:pt x="6653576" y="998371"/>
                </a:moveTo>
                <a:cubicBezTo>
                  <a:pt x="6660869" y="998371"/>
                  <a:pt x="6667432" y="1004205"/>
                  <a:pt x="6667432" y="1010768"/>
                </a:cubicBezTo>
                <a:cubicBezTo>
                  <a:pt x="6667432" y="1018061"/>
                  <a:pt x="6660869" y="1024625"/>
                  <a:pt x="6653576" y="1024625"/>
                </a:cubicBezTo>
                <a:cubicBezTo>
                  <a:pt x="6645554" y="1024625"/>
                  <a:pt x="6641179" y="1018061"/>
                  <a:pt x="6641179" y="1010768"/>
                </a:cubicBezTo>
                <a:cubicBezTo>
                  <a:pt x="6641179" y="1004205"/>
                  <a:pt x="6645554" y="998371"/>
                  <a:pt x="6653576" y="998371"/>
                </a:cubicBezTo>
                <a:close/>
                <a:moveTo>
                  <a:pt x="6581764" y="998371"/>
                </a:moveTo>
                <a:cubicBezTo>
                  <a:pt x="6589547" y="998371"/>
                  <a:pt x="6596552" y="1004205"/>
                  <a:pt x="6596552" y="1010768"/>
                </a:cubicBezTo>
                <a:cubicBezTo>
                  <a:pt x="6596552" y="1018061"/>
                  <a:pt x="6589547" y="1024625"/>
                  <a:pt x="6581764" y="1024625"/>
                </a:cubicBezTo>
                <a:cubicBezTo>
                  <a:pt x="6573202" y="1024625"/>
                  <a:pt x="6566976" y="1018061"/>
                  <a:pt x="6566976" y="1010768"/>
                </a:cubicBezTo>
                <a:cubicBezTo>
                  <a:pt x="6566976" y="1004205"/>
                  <a:pt x="6573202" y="998371"/>
                  <a:pt x="6581764" y="998371"/>
                </a:cubicBezTo>
                <a:close/>
                <a:moveTo>
                  <a:pt x="6510933" y="998371"/>
                </a:moveTo>
                <a:cubicBezTo>
                  <a:pt x="6518717" y="998371"/>
                  <a:pt x="6525722" y="1004205"/>
                  <a:pt x="6525722" y="1010768"/>
                </a:cubicBezTo>
                <a:cubicBezTo>
                  <a:pt x="6525722" y="1018061"/>
                  <a:pt x="6518717" y="1024625"/>
                  <a:pt x="6510933" y="1024625"/>
                </a:cubicBezTo>
                <a:cubicBezTo>
                  <a:pt x="6502371" y="1024625"/>
                  <a:pt x="6496144" y="1018061"/>
                  <a:pt x="6496144" y="1010768"/>
                </a:cubicBezTo>
                <a:cubicBezTo>
                  <a:pt x="6496144" y="1004205"/>
                  <a:pt x="6502371" y="998371"/>
                  <a:pt x="6510933" y="998371"/>
                </a:cubicBezTo>
                <a:close/>
                <a:moveTo>
                  <a:pt x="6440492" y="998371"/>
                </a:moveTo>
                <a:cubicBezTo>
                  <a:pt x="6448081" y="998371"/>
                  <a:pt x="6454911" y="1004205"/>
                  <a:pt x="6454911" y="1010768"/>
                </a:cubicBezTo>
                <a:cubicBezTo>
                  <a:pt x="6454911" y="1018061"/>
                  <a:pt x="6448081" y="1024625"/>
                  <a:pt x="6440492" y="1024625"/>
                </a:cubicBezTo>
                <a:cubicBezTo>
                  <a:pt x="6432145" y="1024625"/>
                  <a:pt x="6425315" y="1018061"/>
                  <a:pt x="6425315" y="1010768"/>
                </a:cubicBezTo>
                <a:cubicBezTo>
                  <a:pt x="6425315" y="1004205"/>
                  <a:pt x="6432145" y="998371"/>
                  <a:pt x="6440492" y="998371"/>
                </a:cubicBezTo>
                <a:close/>
                <a:moveTo>
                  <a:pt x="6368340" y="998371"/>
                </a:moveTo>
                <a:cubicBezTo>
                  <a:pt x="6376362" y="998371"/>
                  <a:pt x="6380737" y="1004205"/>
                  <a:pt x="6380737" y="1010768"/>
                </a:cubicBezTo>
                <a:cubicBezTo>
                  <a:pt x="6380737" y="1018061"/>
                  <a:pt x="6376362" y="1024625"/>
                  <a:pt x="6368340" y="1024625"/>
                </a:cubicBezTo>
                <a:cubicBezTo>
                  <a:pt x="6361047" y="1024625"/>
                  <a:pt x="6354484" y="1018061"/>
                  <a:pt x="6354484" y="1010768"/>
                </a:cubicBezTo>
                <a:cubicBezTo>
                  <a:pt x="6354484" y="1004205"/>
                  <a:pt x="6361047" y="998371"/>
                  <a:pt x="6368340" y="998371"/>
                </a:cubicBezTo>
                <a:close/>
                <a:moveTo>
                  <a:pt x="6297511" y="998371"/>
                </a:moveTo>
                <a:cubicBezTo>
                  <a:pt x="6304074" y="998371"/>
                  <a:pt x="6309908" y="1004205"/>
                  <a:pt x="6309908" y="1010768"/>
                </a:cubicBezTo>
                <a:cubicBezTo>
                  <a:pt x="6309908" y="1018061"/>
                  <a:pt x="6304074" y="1024625"/>
                  <a:pt x="6297511" y="1024625"/>
                </a:cubicBezTo>
                <a:cubicBezTo>
                  <a:pt x="6290218" y="1024625"/>
                  <a:pt x="6283655" y="1018061"/>
                  <a:pt x="6283655" y="1010768"/>
                </a:cubicBezTo>
                <a:cubicBezTo>
                  <a:pt x="6283655" y="1004205"/>
                  <a:pt x="6290218" y="998371"/>
                  <a:pt x="6297511" y="998371"/>
                </a:cubicBezTo>
                <a:close/>
                <a:moveTo>
                  <a:pt x="6226679" y="998371"/>
                </a:moveTo>
                <a:cubicBezTo>
                  <a:pt x="6233242" y="998371"/>
                  <a:pt x="6239076" y="1004205"/>
                  <a:pt x="6239076" y="1010768"/>
                </a:cubicBezTo>
                <a:cubicBezTo>
                  <a:pt x="6239076" y="1018061"/>
                  <a:pt x="6233242" y="1024625"/>
                  <a:pt x="6226679" y="1024625"/>
                </a:cubicBezTo>
                <a:cubicBezTo>
                  <a:pt x="6219386" y="1024625"/>
                  <a:pt x="6212823" y="1018061"/>
                  <a:pt x="6212823" y="1010768"/>
                </a:cubicBezTo>
                <a:cubicBezTo>
                  <a:pt x="6212823" y="1004205"/>
                  <a:pt x="6219386" y="998371"/>
                  <a:pt x="6226679" y="998371"/>
                </a:cubicBezTo>
                <a:close/>
                <a:moveTo>
                  <a:pt x="6154391" y="998371"/>
                </a:moveTo>
                <a:cubicBezTo>
                  <a:pt x="6161684" y="998371"/>
                  <a:pt x="6168247" y="1004205"/>
                  <a:pt x="6168247" y="1010768"/>
                </a:cubicBezTo>
                <a:cubicBezTo>
                  <a:pt x="6168247" y="1018061"/>
                  <a:pt x="6161684" y="1024625"/>
                  <a:pt x="6154391" y="1024625"/>
                </a:cubicBezTo>
                <a:cubicBezTo>
                  <a:pt x="6147828" y="1024625"/>
                  <a:pt x="6141994" y="1018061"/>
                  <a:pt x="6141994" y="1010768"/>
                </a:cubicBezTo>
                <a:cubicBezTo>
                  <a:pt x="6141994" y="1004205"/>
                  <a:pt x="6147828" y="998371"/>
                  <a:pt x="6154391" y="998371"/>
                </a:cubicBezTo>
                <a:close/>
                <a:moveTo>
                  <a:pt x="6083559" y="998371"/>
                </a:moveTo>
                <a:cubicBezTo>
                  <a:pt x="6090852" y="998371"/>
                  <a:pt x="6097415" y="1004205"/>
                  <a:pt x="6097415" y="1010768"/>
                </a:cubicBezTo>
                <a:cubicBezTo>
                  <a:pt x="6097415" y="1018061"/>
                  <a:pt x="6090852" y="1024625"/>
                  <a:pt x="6083559" y="1024625"/>
                </a:cubicBezTo>
                <a:cubicBezTo>
                  <a:pt x="6076996" y="1024625"/>
                  <a:pt x="6071162" y="1018061"/>
                  <a:pt x="6071162" y="1010768"/>
                </a:cubicBezTo>
                <a:cubicBezTo>
                  <a:pt x="6071162" y="1004205"/>
                  <a:pt x="6076996" y="998371"/>
                  <a:pt x="6083559" y="998371"/>
                </a:cubicBezTo>
                <a:close/>
                <a:moveTo>
                  <a:pt x="6009356" y="998371"/>
                </a:moveTo>
                <a:cubicBezTo>
                  <a:pt x="6016649" y="998371"/>
                  <a:pt x="6023212" y="1004205"/>
                  <a:pt x="6023212" y="1010768"/>
                </a:cubicBezTo>
                <a:cubicBezTo>
                  <a:pt x="6023212" y="1018061"/>
                  <a:pt x="6016649" y="1024625"/>
                  <a:pt x="6009356" y="1024625"/>
                </a:cubicBezTo>
                <a:cubicBezTo>
                  <a:pt x="6001334" y="1024625"/>
                  <a:pt x="5996959" y="1018061"/>
                  <a:pt x="5996959" y="1010768"/>
                </a:cubicBezTo>
                <a:cubicBezTo>
                  <a:pt x="5996959" y="1004205"/>
                  <a:pt x="6001334" y="998371"/>
                  <a:pt x="6009356" y="998371"/>
                </a:cubicBezTo>
                <a:close/>
                <a:moveTo>
                  <a:pt x="5940548" y="998371"/>
                </a:moveTo>
                <a:cubicBezTo>
                  <a:pt x="5948896" y="998371"/>
                  <a:pt x="5955726" y="1004205"/>
                  <a:pt x="5955726" y="1010768"/>
                </a:cubicBezTo>
                <a:cubicBezTo>
                  <a:pt x="5955726" y="1018061"/>
                  <a:pt x="5948896" y="1024625"/>
                  <a:pt x="5940548" y="1024625"/>
                </a:cubicBezTo>
                <a:cubicBezTo>
                  <a:pt x="5932960" y="1024625"/>
                  <a:pt x="5926130" y="1018061"/>
                  <a:pt x="5926130" y="1010768"/>
                </a:cubicBezTo>
                <a:cubicBezTo>
                  <a:pt x="5926130" y="1004205"/>
                  <a:pt x="5932960" y="998371"/>
                  <a:pt x="5940548" y="998371"/>
                </a:cubicBezTo>
                <a:close/>
                <a:moveTo>
                  <a:pt x="5870088" y="998371"/>
                </a:moveTo>
                <a:cubicBezTo>
                  <a:pt x="5878650" y="998371"/>
                  <a:pt x="5884877" y="1004205"/>
                  <a:pt x="5884877" y="1010768"/>
                </a:cubicBezTo>
                <a:cubicBezTo>
                  <a:pt x="5884877" y="1018061"/>
                  <a:pt x="5878650" y="1024625"/>
                  <a:pt x="5870088" y="1024625"/>
                </a:cubicBezTo>
                <a:cubicBezTo>
                  <a:pt x="5862304" y="1024625"/>
                  <a:pt x="5855299" y="1018061"/>
                  <a:pt x="5855299" y="1010768"/>
                </a:cubicBezTo>
                <a:cubicBezTo>
                  <a:pt x="5855299" y="1004205"/>
                  <a:pt x="5862304" y="998371"/>
                  <a:pt x="5870088" y="998371"/>
                </a:cubicBezTo>
                <a:close/>
                <a:moveTo>
                  <a:pt x="5799257" y="998371"/>
                </a:moveTo>
                <a:cubicBezTo>
                  <a:pt x="5807819" y="998371"/>
                  <a:pt x="5814045" y="1004205"/>
                  <a:pt x="5814045" y="1010768"/>
                </a:cubicBezTo>
                <a:cubicBezTo>
                  <a:pt x="5814045" y="1018061"/>
                  <a:pt x="5807819" y="1024625"/>
                  <a:pt x="5799257" y="1024625"/>
                </a:cubicBezTo>
                <a:cubicBezTo>
                  <a:pt x="5791474" y="1024625"/>
                  <a:pt x="5784469" y="1018061"/>
                  <a:pt x="5784469" y="1010768"/>
                </a:cubicBezTo>
                <a:cubicBezTo>
                  <a:pt x="5784469" y="1004205"/>
                  <a:pt x="5791474" y="998371"/>
                  <a:pt x="5799257" y="998371"/>
                </a:cubicBezTo>
                <a:close/>
                <a:moveTo>
                  <a:pt x="5724122" y="998371"/>
                </a:moveTo>
                <a:cubicBezTo>
                  <a:pt x="5730685" y="998371"/>
                  <a:pt x="5736519" y="1004205"/>
                  <a:pt x="5736519" y="1010768"/>
                </a:cubicBezTo>
                <a:cubicBezTo>
                  <a:pt x="5736519" y="1018061"/>
                  <a:pt x="5730685" y="1024625"/>
                  <a:pt x="5724122" y="1024625"/>
                </a:cubicBezTo>
                <a:cubicBezTo>
                  <a:pt x="5716100" y="1024625"/>
                  <a:pt x="5710266" y="1018061"/>
                  <a:pt x="5710266" y="1010768"/>
                </a:cubicBezTo>
                <a:cubicBezTo>
                  <a:pt x="5710266" y="1004205"/>
                  <a:pt x="5716100" y="998371"/>
                  <a:pt x="5724122" y="998371"/>
                </a:cubicBezTo>
                <a:close/>
                <a:moveTo>
                  <a:pt x="5653291" y="998371"/>
                </a:moveTo>
                <a:cubicBezTo>
                  <a:pt x="5659125" y="998371"/>
                  <a:pt x="5665688" y="1004205"/>
                  <a:pt x="5665688" y="1012227"/>
                </a:cubicBezTo>
                <a:cubicBezTo>
                  <a:pt x="5665688" y="1018061"/>
                  <a:pt x="5659125" y="1024625"/>
                  <a:pt x="5653291" y="1024625"/>
                </a:cubicBezTo>
                <a:cubicBezTo>
                  <a:pt x="5645269" y="1024625"/>
                  <a:pt x="5639435" y="1018061"/>
                  <a:pt x="5639435" y="1012227"/>
                </a:cubicBezTo>
                <a:cubicBezTo>
                  <a:pt x="5639435" y="1004205"/>
                  <a:pt x="5645269" y="998371"/>
                  <a:pt x="5653291" y="998371"/>
                </a:cubicBezTo>
                <a:close/>
                <a:moveTo>
                  <a:pt x="5581002" y="998371"/>
                </a:moveTo>
                <a:cubicBezTo>
                  <a:pt x="5588295" y="998371"/>
                  <a:pt x="5594858" y="1004205"/>
                  <a:pt x="5594858" y="1012227"/>
                </a:cubicBezTo>
                <a:cubicBezTo>
                  <a:pt x="5594858" y="1018061"/>
                  <a:pt x="5588295" y="1024625"/>
                  <a:pt x="5581002" y="1024625"/>
                </a:cubicBezTo>
                <a:cubicBezTo>
                  <a:pt x="5574439" y="1024625"/>
                  <a:pt x="5568605" y="1018061"/>
                  <a:pt x="5568605" y="1012227"/>
                </a:cubicBezTo>
                <a:cubicBezTo>
                  <a:pt x="5568605" y="1004205"/>
                  <a:pt x="5574439" y="998371"/>
                  <a:pt x="5581002" y="998371"/>
                </a:cubicBezTo>
                <a:close/>
                <a:moveTo>
                  <a:pt x="5510171" y="998371"/>
                </a:moveTo>
                <a:cubicBezTo>
                  <a:pt x="5517464" y="998371"/>
                  <a:pt x="5524027" y="1004205"/>
                  <a:pt x="5524027" y="1012227"/>
                </a:cubicBezTo>
                <a:cubicBezTo>
                  <a:pt x="5524027" y="1018061"/>
                  <a:pt x="5517464" y="1024625"/>
                  <a:pt x="5510171" y="1024625"/>
                </a:cubicBezTo>
                <a:cubicBezTo>
                  <a:pt x="5503608" y="1024625"/>
                  <a:pt x="5497774" y="1018061"/>
                  <a:pt x="5497774" y="1012227"/>
                </a:cubicBezTo>
                <a:cubicBezTo>
                  <a:pt x="5497774" y="1004205"/>
                  <a:pt x="5503608" y="998371"/>
                  <a:pt x="5510171" y="998371"/>
                </a:cubicBezTo>
                <a:close/>
                <a:moveTo>
                  <a:pt x="5438937" y="998371"/>
                </a:moveTo>
                <a:cubicBezTo>
                  <a:pt x="5447182" y="998371"/>
                  <a:pt x="5453178" y="1004205"/>
                  <a:pt x="5453178" y="1012227"/>
                </a:cubicBezTo>
                <a:cubicBezTo>
                  <a:pt x="5453178" y="1018061"/>
                  <a:pt x="5447182" y="1024625"/>
                  <a:pt x="5438937" y="1024625"/>
                </a:cubicBezTo>
                <a:cubicBezTo>
                  <a:pt x="5431442" y="1024625"/>
                  <a:pt x="5426945" y="1018061"/>
                  <a:pt x="5426945" y="1012227"/>
                </a:cubicBezTo>
                <a:cubicBezTo>
                  <a:pt x="5426945" y="1004205"/>
                  <a:pt x="5431442" y="998371"/>
                  <a:pt x="5438937" y="998371"/>
                </a:cubicBezTo>
                <a:close/>
                <a:moveTo>
                  <a:pt x="5367530" y="998371"/>
                </a:moveTo>
                <a:cubicBezTo>
                  <a:pt x="5376092" y="998371"/>
                  <a:pt x="5382318" y="1004205"/>
                  <a:pt x="5382318" y="1012227"/>
                </a:cubicBezTo>
                <a:cubicBezTo>
                  <a:pt x="5382318" y="1018061"/>
                  <a:pt x="5376092" y="1024625"/>
                  <a:pt x="5367530" y="1024625"/>
                </a:cubicBezTo>
                <a:cubicBezTo>
                  <a:pt x="5359747" y="1024625"/>
                  <a:pt x="5352742" y="1018061"/>
                  <a:pt x="5352742" y="1012227"/>
                </a:cubicBezTo>
                <a:cubicBezTo>
                  <a:pt x="5352742" y="1004205"/>
                  <a:pt x="5359747" y="998371"/>
                  <a:pt x="5367530" y="998371"/>
                </a:cubicBezTo>
                <a:close/>
                <a:moveTo>
                  <a:pt x="5296699" y="998371"/>
                </a:moveTo>
                <a:cubicBezTo>
                  <a:pt x="5305261" y="998371"/>
                  <a:pt x="5311488" y="1004205"/>
                  <a:pt x="5311488" y="1012227"/>
                </a:cubicBezTo>
                <a:cubicBezTo>
                  <a:pt x="5311488" y="1018061"/>
                  <a:pt x="5305261" y="1024625"/>
                  <a:pt x="5296699" y="1024625"/>
                </a:cubicBezTo>
                <a:cubicBezTo>
                  <a:pt x="5288915" y="1024625"/>
                  <a:pt x="5281910" y="1018061"/>
                  <a:pt x="5281910" y="1012227"/>
                </a:cubicBezTo>
                <a:cubicBezTo>
                  <a:pt x="5281910" y="1004205"/>
                  <a:pt x="5288915" y="998371"/>
                  <a:pt x="5296699" y="998371"/>
                </a:cubicBezTo>
                <a:close/>
                <a:moveTo>
                  <a:pt x="5225869" y="998371"/>
                </a:moveTo>
                <a:cubicBezTo>
                  <a:pt x="5234431" y="998371"/>
                  <a:pt x="5240657" y="1004205"/>
                  <a:pt x="5240657" y="1012227"/>
                </a:cubicBezTo>
                <a:cubicBezTo>
                  <a:pt x="5240657" y="1018061"/>
                  <a:pt x="5234431" y="1024625"/>
                  <a:pt x="5225869" y="1024625"/>
                </a:cubicBezTo>
                <a:cubicBezTo>
                  <a:pt x="5217307" y="1024625"/>
                  <a:pt x="5211081" y="1018061"/>
                  <a:pt x="5211081" y="1012227"/>
                </a:cubicBezTo>
                <a:cubicBezTo>
                  <a:pt x="5211081" y="1004205"/>
                  <a:pt x="5217307" y="998371"/>
                  <a:pt x="5225869" y="998371"/>
                </a:cubicBezTo>
                <a:close/>
                <a:moveTo>
                  <a:pt x="5154105" y="998371"/>
                </a:moveTo>
                <a:cubicBezTo>
                  <a:pt x="5162127" y="998371"/>
                  <a:pt x="5166502" y="1004205"/>
                  <a:pt x="5166502" y="1012227"/>
                </a:cubicBezTo>
                <a:cubicBezTo>
                  <a:pt x="5166502" y="1018061"/>
                  <a:pt x="5162127" y="1024625"/>
                  <a:pt x="5154105" y="1024625"/>
                </a:cubicBezTo>
                <a:cubicBezTo>
                  <a:pt x="5146083" y="1024625"/>
                  <a:pt x="5140249" y="1018061"/>
                  <a:pt x="5140249" y="1012227"/>
                </a:cubicBezTo>
                <a:cubicBezTo>
                  <a:pt x="5140249" y="1004205"/>
                  <a:pt x="5146083" y="998371"/>
                  <a:pt x="5154105" y="998371"/>
                </a:cubicBezTo>
                <a:close/>
                <a:moveTo>
                  <a:pt x="5083276" y="998371"/>
                </a:moveTo>
                <a:cubicBezTo>
                  <a:pt x="5089110" y="998371"/>
                  <a:pt x="5095673" y="1004205"/>
                  <a:pt x="5095673" y="1012227"/>
                </a:cubicBezTo>
                <a:cubicBezTo>
                  <a:pt x="5095673" y="1018061"/>
                  <a:pt x="5089110" y="1024625"/>
                  <a:pt x="5083276" y="1024625"/>
                </a:cubicBezTo>
                <a:cubicBezTo>
                  <a:pt x="5075254" y="1024625"/>
                  <a:pt x="5069420" y="1018061"/>
                  <a:pt x="5069420" y="1012227"/>
                </a:cubicBezTo>
                <a:cubicBezTo>
                  <a:pt x="5069420" y="1004205"/>
                  <a:pt x="5075254" y="998371"/>
                  <a:pt x="5083276" y="998371"/>
                </a:cubicBezTo>
                <a:close/>
                <a:moveTo>
                  <a:pt x="5012445" y="998371"/>
                </a:moveTo>
                <a:cubicBezTo>
                  <a:pt x="5018279" y="998371"/>
                  <a:pt x="5024842" y="1004205"/>
                  <a:pt x="5024842" y="1012227"/>
                </a:cubicBezTo>
                <a:cubicBezTo>
                  <a:pt x="5024842" y="1018061"/>
                  <a:pt x="5018279" y="1024625"/>
                  <a:pt x="5012445" y="1024625"/>
                </a:cubicBezTo>
                <a:cubicBezTo>
                  <a:pt x="5004423" y="1024625"/>
                  <a:pt x="4998589" y="1018061"/>
                  <a:pt x="4998589" y="1012227"/>
                </a:cubicBezTo>
                <a:cubicBezTo>
                  <a:pt x="4998589" y="1004205"/>
                  <a:pt x="5004423" y="998371"/>
                  <a:pt x="5012445" y="998371"/>
                </a:cubicBezTo>
                <a:close/>
                <a:moveTo>
                  <a:pt x="4940157" y="998371"/>
                </a:moveTo>
                <a:cubicBezTo>
                  <a:pt x="4948179" y="998371"/>
                  <a:pt x="4954013" y="1004205"/>
                  <a:pt x="4954013" y="1012227"/>
                </a:cubicBezTo>
                <a:cubicBezTo>
                  <a:pt x="4954013" y="1018061"/>
                  <a:pt x="4948179" y="1024625"/>
                  <a:pt x="4940157" y="1024625"/>
                </a:cubicBezTo>
                <a:cubicBezTo>
                  <a:pt x="4934323" y="1024625"/>
                  <a:pt x="4927760" y="1018061"/>
                  <a:pt x="4927760" y="1012227"/>
                </a:cubicBezTo>
                <a:cubicBezTo>
                  <a:pt x="4927760" y="1004205"/>
                  <a:pt x="4934323" y="998371"/>
                  <a:pt x="4940157" y="998371"/>
                </a:cubicBezTo>
                <a:close/>
                <a:moveTo>
                  <a:pt x="4865953" y="998371"/>
                </a:moveTo>
                <a:cubicBezTo>
                  <a:pt x="4873975" y="998371"/>
                  <a:pt x="4879809" y="1004205"/>
                  <a:pt x="4879809" y="1012227"/>
                </a:cubicBezTo>
                <a:cubicBezTo>
                  <a:pt x="4879809" y="1018061"/>
                  <a:pt x="4873975" y="1024625"/>
                  <a:pt x="4865953" y="1024625"/>
                </a:cubicBezTo>
                <a:cubicBezTo>
                  <a:pt x="4860119" y="1024625"/>
                  <a:pt x="4853556" y="1018061"/>
                  <a:pt x="4853556" y="1012227"/>
                </a:cubicBezTo>
                <a:cubicBezTo>
                  <a:pt x="4853556" y="1004205"/>
                  <a:pt x="4860119" y="998371"/>
                  <a:pt x="4865953" y="998371"/>
                </a:cubicBezTo>
                <a:close/>
                <a:moveTo>
                  <a:pt x="4797514" y="998371"/>
                </a:moveTo>
                <a:cubicBezTo>
                  <a:pt x="4806076" y="998371"/>
                  <a:pt x="4812303" y="1004205"/>
                  <a:pt x="4812303" y="1012227"/>
                </a:cubicBezTo>
                <a:cubicBezTo>
                  <a:pt x="4812303" y="1018061"/>
                  <a:pt x="4806076" y="1024625"/>
                  <a:pt x="4797514" y="1024625"/>
                </a:cubicBezTo>
                <a:cubicBezTo>
                  <a:pt x="4789730" y="1024625"/>
                  <a:pt x="4784282" y="1018061"/>
                  <a:pt x="4782725" y="1012227"/>
                </a:cubicBezTo>
                <a:cubicBezTo>
                  <a:pt x="4782725" y="1004205"/>
                  <a:pt x="4789730" y="998371"/>
                  <a:pt x="4797514" y="998371"/>
                </a:cubicBezTo>
                <a:close/>
                <a:moveTo>
                  <a:pt x="4726684" y="998371"/>
                </a:moveTo>
                <a:cubicBezTo>
                  <a:pt x="4735246" y="998371"/>
                  <a:pt x="4741472" y="1004205"/>
                  <a:pt x="4741472" y="1012227"/>
                </a:cubicBezTo>
                <a:cubicBezTo>
                  <a:pt x="4741472" y="1018061"/>
                  <a:pt x="4735246" y="1024625"/>
                  <a:pt x="4726684" y="1024625"/>
                </a:cubicBezTo>
                <a:cubicBezTo>
                  <a:pt x="4718122" y="1024625"/>
                  <a:pt x="4711896" y="1018061"/>
                  <a:pt x="4711896" y="1012227"/>
                </a:cubicBezTo>
                <a:cubicBezTo>
                  <a:pt x="4711896" y="1004205"/>
                  <a:pt x="4718122" y="998371"/>
                  <a:pt x="4726684" y="998371"/>
                </a:cubicBezTo>
                <a:close/>
                <a:moveTo>
                  <a:pt x="4655853" y="998371"/>
                </a:moveTo>
                <a:cubicBezTo>
                  <a:pt x="4663637" y="998371"/>
                  <a:pt x="4670642" y="1004205"/>
                  <a:pt x="4670642" y="1012227"/>
                </a:cubicBezTo>
                <a:cubicBezTo>
                  <a:pt x="4670642" y="1018061"/>
                  <a:pt x="4663637" y="1024625"/>
                  <a:pt x="4655853" y="1024625"/>
                </a:cubicBezTo>
                <a:cubicBezTo>
                  <a:pt x="4647291" y="1024625"/>
                  <a:pt x="4641064" y="1018061"/>
                  <a:pt x="4641064" y="1012227"/>
                </a:cubicBezTo>
                <a:cubicBezTo>
                  <a:pt x="4641064" y="1004205"/>
                  <a:pt x="4647291" y="998371"/>
                  <a:pt x="4655853" y="998371"/>
                </a:cubicBezTo>
                <a:close/>
                <a:moveTo>
                  <a:pt x="4584091" y="998371"/>
                </a:moveTo>
                <a:cubicBezTo>
                  <a:pt x="4591384" y="998371"/>
                  <a:pt x="4596488" y="1004205"/>
                  <a:pt x="4596488" y="1012227"/>
                </a:cubicBezTo>
                <a:cubicBezTo>
                  <a:pt x="4596488" y="1018061"/>
                  <a:pt x="4591384" y="1024625"/>
                  <a:pt x="4584091" y="1024625"/>
                </a:cubicBezTo>
                <a:cubicBezTo>
                  <a:pt x="4576069" y="1024625"/>
                  <a:pt x="4570235" y="1018061"/>
                  <a:pt x="4570235" y="1012227"/>
                </a:cubicBezTo>
                <a:cubicBezTo>
                  <a:pt x="4570235" y="1004205"/>
                  <a:pt x="4576069" y="998371"/>
                  <a:pt x="4584091" y="998371"/>
                </a:cubicBezTo>
                <a:close/>
                <a:moveTo>
                  <a:pt x="4513260" y="998371"/>
                </a:moveTo>
                <a:cubicBezTo>
                  <a:pt x="4519094" y="998371"/>
                  <a:pt x="4525657" y="1004205"/>
                  <a:pt x="4525657" y="1012227"/>
                </a:cubicBezTo>
                <a:cubicBezTo>
                  <a:pt x="4525657" y="1019520"/>
                  <a:pt x="4519094" y="1024625"/>
                  <a:pt x="4513260" y="1024625"/>
                </a:cubicBezTo>
                <a:cubicBezTo>
                  <a:pt x="4505238" y="1024625"/>
                  <a:pt x="4499404" y="1019520"/>
                  <a:pt x="4499404" y="1012227"/>
                </a:cubicBezTo>
                <a:cubicBezTo>
                  <a:pt x="4499404" y="1004205"/>
                  <a:pt x="4505238" y="998371"/>
                  <a:pt x="4513260" y="998371"/>
                </a:cubicBezTo>
                <a:close/>
                <a:moveTo>
                  <a:pt x="4439056" y="998371"/>
                </a:moveTo>
                <a:cubicBezTo>
                  <a:pt x="4445619" y="998371"/>
                  <a:pt x="4451453" y="1004205"/>
                  <a:pt x="4451453" y="1012227"/>
                </a:cubicBezTo>
                <a:cubicBezTo>
                  <a:pt x="4451453" y="1019520"/>
                  <a:pt x="4445619" y="1024625"/>
                  <a:pt x="4439056" y="1024625"/>
                </a:cubicBezTo>
                <a:cubicBezTo>
                  <a:pt x="4431763" y="1024625"/>
                  <a:pt x="4425200" y="1019520"/>
                  <a:pt x="4425200" y="1012227"/>
                </a:cubicBezTo>
                <a:cubicBezTo>
                  <a:pt x="4425200" y="1004205"/>
                  <a:pt x="4431763" y="998371"/>
                  <a:pt x="4439056" y="998371"/>
                </a:cubicBezTo>
                <a:close/>
                <a:moveTo>
                  <a:pt x="4366768" y="998371"/>
                </a:moveTo>
                <a:cubicBezTo>
                  <a:pt x="4374790" y="998371"/>
                  <a:pt x="4380624" y="1004205"/>
                  <a:pt x="4380624" y="1012227"/>
                </a:cubicBezTo>
                <a:cubicBezTo>
                  <a:pt x="4380624" y="1019520"/>
                  <a:pt x="4374790" y="1024625"/>
                  <a:pt x="4366768" y="1024625"/>
                </a:cubicBezTo>
                <a:cubicBezTo>
                  <a:pt x="4360934" y="1024625"/>
                  <a:pt x="4354371" y="1019520"/>
                  <a:pt x="4354371" y="1012227"/>
                </a:cubicBezTo>
                <a:cubicBezTo>
                  <a:pt x="4354371" y="1004205"/>
                  <a:pt x="4360934" y="998371"/>
                  <a:pt x="4366768" y="998371"/>
                </a:cubicBezTo>
                <a:close/>
                <a:moveTo>
                  <a:pt x="4295937" y="998371"/>
                </a:moveTo>
                <a:cubicBezTo>
                  <a:pt x="4303959" y="998371"/>
                  <a:pt x="4309793" y="1004205"/>
                  <a:pt x="4309793" y="1012227"/>
                </a:cubicBezTo>
                <a:cubicBezTo>
                  <a:pt x="4309793" y="1019520"/>
                  <a:pt x="4303959" y="1024625"/>
                  <a:pt x="4295937" y="1024625"/>
                </a:cubicBezTo>
                <a:cubicBezTo>
                  <a:pt x="4290103" y="1024625"/>
                  <a:pt x="4283540" y="1019520"/>
                  <a:pt x="4283540" y="1012227"/>
                </a:cubicBezTo>
                <a:cubicBezTo>
                  <a:pt x="4283540" y="1004205"/>
                  <a:pt x="4290103" y="998371"/>
                  <a:pt x="4295937" y="998371"/>
                </a:cubicBezTo>
                <a:close/>
                <a:moveTo>
                  <a:pt x="4225107" y="998371"/>
                </a:moveTo>
                <a:cubicBezTo>
                  <a:pt x="4233129" y="998371"/>
                  <a:pt x="4238963" y="1004205"/>
                  <a:pt x="4238963" y="1012227"/>
                </a:cubicBezTo>
                <a:cubicBezTo>
                  <a:pt x="4238963" y="1019520"/>
                  <a:pt x="4233129" y="1024625"/>
                  <a:pt x="4225107" y="1024625"/>
                </a:cubicBezTo>
                <a:cubicBezTo>
                  <a:pt x="4217085" y="1024625"/>
                  <a:pt x="4212710" y="1019520"/>
                  <a:pt x="4212710" y="1012227"/>
                </a:cubicBezTo>
                <a:cubicBezTo>
                  <a:pt x="4212710" y="1004205"/>
                  <a:pt x="4217085" y="998371"/>
                  <a:pt x="4225107" y="998371"/>
                </a:cubicBezTo>
                <a:close/>
                <a:moveTo>
                  <a:pt x="4153295" y="998371"/>
                </a:moveTo>
                <a:cubicBezTo>
                  <a:pt x="4161078" y="998371"/>
                  <a:pt x="4168083" y="1004205"/>
                  <a:pt x="4168083" y="1012227"/>
                </a:cubicBezTo>
                <a:cubicBezTo>
                  <a:pt x="4168083" y="1019520"/>
                  <a:pt x="4161078" y="1024625"/>
                  <a:pt x="4153295" y="1024625"/>
                </a:cubicBezTo>
                <a:cubicBezTo>
                  <a:pt x="4144733" y="1024625"/>
                  <a:pt x="4138507" y="1019520"/>
                  <a:pt x="4138507" y="1012227"/>
                </a:cubicBezTo>
                <a:cubicBezTo>
                  <a:pt x="4138507" y="1004205"/>
                  <a:pt x="4144733" y="998371"/>
                  <a:pt x="4153295" y="998371"/>
                </a:cubicBezTo>
                <a:close/>
                <a:moveTo>
                  <a:pt x="4082465" y="998371"/>
                </a:moveTo>
                <a:cubicBezTo>
                  <a:pt x="4090249" y="998371"/>
                  <a:pt x="4097254" y="1004205"/>
                  <a:pt x="4097254" y="1012227"/>
                </a:cubicBezTo>
                <a:cubicBezTo>
                  <a:pt x="4097254" y="1019520"/>
                  <a:pt x="4090249" y="1024625"/>
                  <a:pt x="4082465" y="1024625"/>
                </a:cubicBezTo>
                <a:cubicBezTo>
                  <a:pt x="4073903" y="1024625"/>
                  <a:pt x="4067676" y="1019520"/>
                  <a:pt x="4067676" y="1012227"/>
                </a:cubicBezTo>
                <a:cubicBezTo>
                  <a:pt x="4067676" y="1004205"/>
                  <a:pt x="4073903" y="998371"/>
                  <a:pt x="4082465" y="998371"/>
                </a:cubicBezTo>
                <a:close/>
                <a:moveTo>
                  <a:pt x="4011635" y="998371"/>
                </a:moveTo>
                <a:cubicBezTo>
                  <a:pt x="4019418" y="998371"/>
                  <a:pt x="4026423" y="1004205"/>
                  <a:pt x="4026423" y="1012227"/>
                </a:cubicBezTo>
                <a:cubicBezTo>
                  <a:pt x="4026423" y="1019520"/>
                  <a:pt x="4019418" y="1024625"/>
                  <a:pt x="4011635" y="1024625"/>
                </a:cubicBezTo>
                <a:cubicBezTo>
                  <a:pt x="4003073" y="1024625"/>
                  <a:pt x="3996847" y="1019520"/>
                  <a:pt x="3996847" y="1012227"/>
                </a:cubicBezTo>
                <a:cubicBezTo>
                  <a:pt x="3996847" y="1004205"/>
                  <a:pt x="4003073" y="998371"/>
                  <a:pt x="4011635" y="998371"/>
                </a:cubicBezTo>
                <a:close/>
                <a:moveTo>
                  <a:pt x="3939871" y="998371"/>
                </a:moveTo>
                <a:cubicBezTo>
                  <a:pt x="3947893" y="998371"/>
                  <a:pt x="3952268" y="1004205"/>
                  <a:pt x="3952268" y="1012227"/>
                </a:cubicBezTo>
                <a:cubicBezTo>
                  <a:pt x="3952268" y="1019520"/>
                  <a:pt x="3947893" y="1024625"/>
                  <a:pt x="3939871" y="1024625"/>
                </a:cubicBezTo>
                <a:cubicBezTo>
                  <a:pt x="3932578" y="1024625"/>
                  <a:pt x="3926015" y="1019520"/>
                  <a:pt x="3926015" y="1012227"/>
                </a:cubicBezTo>
                <a:cubicBezTo>
                  <a:pt x="3926015" y="1004205"/>
                  <a:pt x="3932578" y="998371"/>
                  <a:pt x="3939871" y="998371"/>
                </a:cubicBezTo>
                <a:close/>
                <a:moveTo>
                  <a:pt x="3869042" y="998371"/>
                </a:moveTo>
                <a:cubicBezTo>
                  <a:pt x="3875605" y="998371"/>
                  <a:pt x="3881439" y="1004598"/>
                  <a:pt x="3881439" y="1013160"/>
                </a:cubicBezTo>
                <a:cubicBezTo>
                  <a:pt x="3881439" y="1020944"/>
                  <a:pt x="3875605" y="1027949"/>
                  <a:pt x="3869042" y="1027949"/>
                </a:cubicBezTo>
                <a:cubicBezTo>
                  <a:pt x="3861749" y="1027949"/>
                  <a:pt x="3855186" y="1020944"/>
                  <a:pt x="3855186" y="1013160"/>
                </a:cubicBezTo>
                <a:cubicBezTo>
                  <a:pt x="3855186" y="1004598"/>
                  <a:pt x="3861749" y="998371"/>
                  <a:pt x="3869042" y="998371"/>
                </a:cubicBezTo>
                <a:close/>
                <a:moveTo>
                  <a:pt x="3798211" y="998371"/>
                </a:moveTo>
                <a:cubicBezTo>
                  <a:pt x="3804774" y="998371"/>
                  <a:pt x="3810608" y="1004598"/>
                  <a:pt x="3810608" y="1013160"/>
                </a:cubicBezTo>
                <a:cubicBezTo>
                  <a:pt x="3810608" y="1020944"/>
                  <a:pt x="3804774" y="1027949"/>
                  <a:pt x="3798211" y="1027949"/>
                </a:cubicBezTo>
                <a:cubicBezTo>
                  <a:pt x="3790918" y="1027949"/>
                  <a:pt x="3784355" y="1020944"/>
                  <a:pt x="3784355" y="1013160"/>
                </a:cubicBezTo>
                <a:cubicBezTo>
                  <a:pt x="3784355" y="1004598"/>
                  <a:pt x="3790918" y="998371"/>
                  <a:pt x="3798211" y="998371"/>
                </a:cubicBezTo>
                <a:close/>
                <a:moveTo>
                  <a:pt x="3725922" y="998371"/>
                </a:moveTo>
                <a:cubicBezTo>
                  <a:pt x="3733944" y="998371"/>
                  <a:pt x="3739778" y="1004598"/>
                  <a:pt x="3739778" y="1013160"/>
                </a:cubicBezTo>
                <a:cubicBezTo>
                  <a:pt x="3739778" y="1020944"/>
                  <a:pt x="3733944" y="1027949"/>
                  <a:pt x="3725922" y="1027949"/>
                </a:cubicBezTo>
                <a:cubicBezTo>
                  <a:pt x="3719359" y="1027949"/>
                  <a:pt x="3713525" y="1020944"/>
                  <a:pt x="3713525" y="1013160"/>
                </a:cubicBezTo>
                <a:cubicBezTo>
                  <a:pt x="3713525" y="1004598"/>
                  <a:pt x="3719359" y="998371"/>
                  <a:pt x="3725922" y="998371"/>
                </a:cubicBezTo>
                <a:close/>
                <a:moveTo>
                  <a:pt x="724105" y="998371"/>
                </a:moveTo>
                <a:cubicBezTo>
                  <a:pt x="731398" y="998371"/>
                  <a:pt x="737962" y="1004205"/>
                  <a:pt x="737962" y="1010768"/>
                </a:cubicBezTo>
                <a:cubicBezTo>
                  <a:pt x="737962" y="1018061"/>
                  <a:pt x="731398" y="1024625"/>
                  <a:pt x="724105" y="1024625"/>
                </a:cubicBezTo>
                <a:cubicBezTo>
                  <a:pt x="717541" y="1024625"/>
                  <a:pt x="711707" y="1018061"/>
                  <a:pt x="711707" y="1010768"/>
                </a:cubicBezTo>
                <a:cubicBezTo>
                  <a:pt x="711707" y="1004205"/>
                  <a:pt x="717541" y="998371"/>
                  <a:pt x="724105" y="998371"/>
                </a:cubicBezTo>
                <a:close/>
                <a:moveTo>
                  <a:pt x="653274" y="998371"/>
                </a:moveTo>
                <a:cubicBezTo>
                  <a:pt x="660567" y="998371"/>
                  <a:pt x="667129" y="1004205"/>
                  <a:pt x="667129" y="1010768"/>
                </a:cubicBezTo>
                <a:cubicBezTo>
                  <a:pt x="667129" y="1018061"/>
                  <a:pt x="660567" y="1024625"/>
                  <a:pt x="653274" y="1024625"/>
                </a:cubicBezTo>
                <a:cubicBezTo>
                  <a:pt x="646711" y="1024625"/>
                  <a:pt x="640877" y="1018061"/>
                  <a:pt x="640877" y="1010768"/>
                </a:cubicBezTo>
                <a:cubicBezTo>
                  <a:pt x="640877" y="1004205"/>
                  <a:pt x="646711" y="998371"/>
                  <a:pt x="653274" y="998371"/>
                </a:cubicBezTo>
                <a:close/>
                <a:moveTo>
                  <a:pt x="582446" y="998371"/>
                </a:moveTo>
                <a:cubicBezTo>
                  <a:pt x="589738" y="998371"/>
                  <a:pt x="596301" y="1004205"/>
                  <a:pt x="596301" y="1010768"/>
                </a:cubicBezTo>
                <a:cubicBezTo>
                  <a:pt x="596301" y="1018061"/>
                  <a:pt x="589738" y="1024625"/>
                  <a:pt x="582446" y="1024625"/>
                </a:cubicBezTo>
                <a:cubicBezTo>
                  <a:pt x="574423" y="1024625"/>
                  <a:pt x="570047" y="1018061"/>
                  <a:pt x="570047" y="1010768"/>
                </a:cubicBezTo>
                <a:cubicBezTo>
                  <a:pt x="570047" y="1004205"/>
                  <a:pt x="574423" y="998371"/>
                  <a:pt x="582446" y="998371"/>
                </a:cubicBezTo>
                <a:close/>
                <a:moveTo>
                  <a:pt x="513636" y="998371"/>
                </a:moveTo>
                <a:cubicBezTo>
                  <a:pt x="521983" y="998371"/>
                  <a:pt x="528813" y="1004205"/>
                  <a:pt x="528813" y="1010768"/>
                </a:cubicBezTo>
                <a:cubicBezTo>
                  <a:pt x="528813" y="1018061"/>
                  <a:pt x="521983" y="1024625"/>
                  <a:pt x="513636" y="1024625"/>
                </a:cubicBezTo>
                <a:cubicBezTo>
                  <a:pt x="506046" y="1024625"/>
                  <a:pt x="499216" y="1018061"/>
                  <a:pt x="499216" y="1010768"/>
                </a:cubicBezTo>
                <a:cubicBezTo>
                  <a:pt x="499216" y="1004205"/>
                  <a:pt x="506046" y="998371"/>
                  <a:pt x="513636" y="998371"/>
                </a:cubicBezTo>
                <a:close/>
                <a:moveTo>
                  <a:pt x="439802" y="998371"/>
                </a:moveTo>
                <a:cubicBezTo>
                  <a:pt x="448365" y="998371"/>
                  <a:pt x="454592" y="1004205"/>
                  <a:pt x="454592" y="1010768"/>
                </a:cubicBezTo>
                <a:cubicBezTo>
                  <a:pt x="454592" y="1018061"/>
                  <a:pt x="448365" y="1024625"/>
                  <a:pt x="439802" y="1024625"/>
                </a:cubicBezTo>
                <a:cubicBezTo>
                  <a:pt x="432019" y="1024625"/>
                  <a:pt x="425014" y="1018061"/>
                  <a:pt x="425014" y="1010768"/>
                </a:cubicBezTo>
                <a:cubicBezTo>
                  <a:pt x="425014" y="1004205"/>
                  <a:pt x="432019" y="998371"/>
                  <a:pt x="439802" y="998371"/>
                </a:cubicBezTo>
                <a:close/>
                <a:moveTo>
                  <a:pt x="368040" y="998371"/>
                </a:moveTo>
                <a:cubicBezTo>
                  <a:pt x="376061" y="998371"/>
                  <a:pt x="380438" y="1004205"/>
                  <a:pt x="380438" y="1012227"/>
                </a:cubicBezTo>
                <a:cubicBezTo>
                  <a:pt x="380438" y="1018061"/>
                  <a:pt x="376061" y="1024625"/>
                  <a:pt x="368040" y="1024625"/>
                </a:cubicBezTo>
                <a:cubicBezTo>
                  <a:pt x="360747" y="1024625"/>
                  <a:pt x="354183" y="1018061"/>
                  <a:pt x="354183" y="1012227"/>
                </a:cubicBezTo>
                <a:cubicBezTo>
                  <a:pt x="354183" y="1004205"/>
                  <a:pt x="360747" y="998371"/>
                  <a:pt x="368040" y="998371"/>
                </a:cubicBezTo>
                <a:close/>
                <a:moveTo>
                  <a:pt x="297208" y="998371"/>
                </a:moveTo>
                <a:cubicBezTo>
                  <a:pt x="303771" y="998371"/>
                  <a:pt x="309606" y="1004205"/>
                  <a:pt x="309606" y="1012227"/>
                </a:cubicBezTo>
                <a:cubicBezTo>
                  <a:pt x="309606" y="1018061"/>
                  <a:pt x="303771" y="1024625"/>
                  <a:pt x="297208" y="1024625"/>
                </a:cubicBezTo>
                <a:cubicBezTo>
                  <a:pt x="289916" y="1024625"/>
                  <a:pt x="283352" y="1018061"/>
                  <a:pt x="283352" y="1012227"/>
                </a:cubicBezTo>
                <a:cubicBezTo>
                  <a:pt x="283352" y="1004205"/>
                  <a:pt x="289916" y="998371"/>
                  <a:pt x="297208" y="998371"/>
                </a:cubicBezTo>
                <a:close/>
                <a:moveTo>
                  <a:pt x="226379" y="998371"/>
                </a:moveTo>
                <a:cubicBezTo>
                  <a:pt x="232214" y="998371"/>
                  <a:pt x="238778" y="1004205"/>
                  <a:pt x="238778" y="1012227"/>
                </a:cubicBezTo>
                <a:cubicBezTo>
                  <a:pt x="238778" y="1018061"/>
                  <a:pt x="232214" y="1024625"/>
                  <a:pt x="226379" y="1024625"/>
                </a:cubicBezTo>
                <a:cubicBezTo>
                  <a:pt x="218357" y="1024625"/>
                  <a:pt x="212523" y="1018061"/>
                  <a:pt x="212523" y="1012227"/>
                </a:cubicBezTo>
                <a:cubicBezTo>
                  <a:pt x="212523" y="1004205"/>
                  <a:pt x="218357" y="998371"/>
                  <a:pt x="226379" y="998371"/>
                </a:cubicBezTo>
                <a:close/>
                <a:moveTo>
                  <a:pt x="154085" y="998371"/>
                </a:moveTo>
                <a:cubicBezTo>
                  <a:pt x="161377" y="998371"/>
                  <a:pt x="167941" y="1004205"/>
                  <a:pt x="167941" y="1012227"/>
                </a:cubicBezTo>
                <a:cubicBezTo>
                  <a:pt x="167941" y="1018061"/>
                  <a:pt x="161377" y="1024625"/>
                  <a:pt x="154085" y="1024625"/>
                </a:cubicBezTo>
                <a:cubicBezTo>
                  <a:pt x="147521" y="1024625"/>
                  <a:pt x="141687" y="1018061"/>
                  <a:pt x="141687" y="1012227"/>
                </a:cubicBezTo>
                <a:cubicBezTo>
                  <a:pt x="141687" y="1004205"/>
                  <a:pt x="147521" y="998371"/>
                  <a:pt x="154085" y="998371"/>
                </a:cubicBezTo>
                <a:close/>
                <a:moveTo>
                  <a:pt x="83255" y="998371"/>
                </a:moveTo>
                <a:cubicBezTo>
                  <a:pt x="90548" y="998371"/>
                  <a:pt x="97111" y="1004205"/>
                  <a:pt x="97111" y="1012227"/>
                </a:cubicBezTo>
                <a:cubicBezTo>
                  <a:pt x="97111" y="1018061"/>
                  <a:pt x="90548" y="1024625"/>
                  <a:pt x="83255" y="1024625"/>
                </a:cubicBezTo>
                <a:cubicBezTo>
                  <a:pt x="76692" y="1024625"/>
                  <a:pt x="70858" y="1018061"/>
                  <a:pt x="70858" y="1012227"/>
                </a:cubicBezTo>
                <a:cubicBezTo>
                  <a:pt x="70858" y="1004205"/>
                  <a:pt x="76692" y="998371"/>
                  <a:pt x="83255" y="998371"/>
                </a:cubicBezTo>
                <a:close/>
                <a:moveTo>
                  <a:pt x="12019" y="998371"/>
                </a:moveTo>
                <a:cubicBezTo>
                  <a:pt x="20264" y="998371"/>
                  <a:pt x="26260" y="1004205"/>
                  <a:pt x="26260" y="1012227"/>
                </a:cubicBezTo>
                <a:cubicBezTo>
                  <a:pt x="26260" y="1018061"/>
                  <a:pt x="20264" y="1024625"/>
                  <a:pt x="12019" y="1024625"/>
                </a:cubicBezTo>
                <a:cubicBezTo>
                  <a:pt x="4524" y="1024625"/>
                  <a:pt x="27" y="1018061"/>
                  <a:pt x="27" y="1012227"/>
                </a:cubicBezTo>
                <a:cubicBezTo>
                  <a:pt x="27" y="1004205"/>
                  <a:pt x="4524" y="998371"/>
                  <a:pt x="12019" y="998371"/>
                </a:cubicBezTo>
                <a:close/>
                <a:moveTo>
                  <a:pt x="870603" y="927542"/>
                </a:moveTo>
                <a:cubicBezTo>
                  <a:pt x="877167" y="927542"/>
                  <a:pt x="883001" y="933376"/>
                  <a:pt x="883001" y="939939"/>
                </a:cubicBezTo>
                <a:cubicBezTo>
                  <a:pt x="883001" y="947232"/>
                  <a:pt x="877167" y="953796"/>
                  <a:pt x="870603" y="953796"/>
                </a:cubicBezTo>
                <a:cubicBezTo>
                  <a:pt x="863310" y="953796"/>
                  <a:pt x="856747" y="947232"/>
                  <a:pt x="856747" y="939939"/>
                </a:cubicBezTo>
                <a:cubicBezTo>
                  <a:pt x="856747" y="933376"/>
                  <a:pt x="863310" y="927542"/>
                  <a:pt x="870603" y="927542"/>
                </a:cubicBezTo>
                <a:close/>
                <a:moveTo>
                  <a:pt x="799773" y="927542"/>
                </a:moveTo>
                <a:cubicBezTo>
                  <a:pt x="806337" y="927542"/>
                  <a:pt x="812171" y="933376"/>
                  <a:pt x="812171" y="939939"/>
                </a:cubicBezTo>
                <a:cubicBezTo>
                  <a:pt x="812171" y="947232"/>
                  <a:pt x="806337" y="953796"/>
                  <a:pt x="799773" y="953796"/>
                </a:cubicBezTo>
                <a:cubicBezTo>
                  <a:pt x="792481" y="953796"/>
                  <a:pt x="785917" y="947232"/>
                  <a:pt x="785917" y="939939"/>
                </a:cubicBezTo>
                <a:cubicBezTo>
                  <a:pt x="785917" y="933376"/>
                  <a:pt x="792481" y="927542"/>
                  <a:pt x="799773" y="927542"/>
                </a:cubicBezTo>
                <a:close/>
                <a:moveTo>
                  <a:pt x="724112" y="927542"/>
                </a:moveTo>
                <a:cubicBezTo>
                  <a:pt x="731405" y="927542"/>
                  <a:pt x="737968" y="933376"/>
                  <a:pt x="737968" y="939939"/>
                </a:cubicBezTo>
                <a:cubicBezTo>
                  <a:pt x="737968" y="947232"/>
                  <a:pt x="731405" y="953796"/>
                  <a:pt x="724112" y="953796"/>
                </a:cubicBezTo>
                <a:cubicBezTo>
                  <a:pt x="717548" y="953796"/>
                  <a:pt x="711714" y="947232"/>
                  <a:pt x="711714" y="939939"/>
                </a:cubicBezTo>
                <a:cubicBezTo>
                  <a:pt x="711714" y="933376"/>
                  <a:pt x="717548" y="927542"/>
                  <a:pt x="724112" y="927542"/>
                </a:cubicBezTo>
                <a:close/>
                <a:moveTo>
                  <a:pt x="653281" y="927542"/>
                </a:moveTo>
                <a:cubicBezTo>
                  <a:pt x="660573" y="927542"/>
                  <a:pt x="667137" y="933376"/>
                  <a:pt x="667137" y="939939"/>
                </a:cubicBezTo>
                <a:cubicBezTo>
                  <a:pt x="667137" y="947232"/>
                  <a:pt x="660573" y="953796"/>
                  <a:pt x="653281" y="953796"/>
                </a:cubicBezTo>
                <a:cubicBezTo>
                  <a:pt x="646718" y="953796"/>
                  <a:pt x="640884" y="947232"/>
                  <a:pt x="640884" y="939939"/>
                </a:cubicBezTo>
                <a:cubicBezTo>
                  <a:pt x="640884" y="933376"/>
                  <a:pt x="645259" y="927542"/>
                  <a:pt x="653281" y="927542"/>
                </a:cubicBezTo>
                <a:close/>
                <a:moveTo>
                  <a:pt x="582453" y="927542"/>
                </a:moveTo>
                <a:cubicBezTo>
                  <a:pt x="589745" y="927542"/>
                  <a:pt x="596309" y="933376"/>
                  <a:pt x="596309" y="939939"/>
                </a:cubicBezTo>
                <a:cubicBezTo>
                  <a:pt x="596309" y="947232"/>
                  <a:pt x="589745" y="953796"/>
                  <a:pt x="582453" y="953796"/>
                </a:cubicBezTo>
                <a:cubicBezTo>
                  <a:pt x="574430" y="953796"/>
                  <a:pt x="570054" y="947232"/>
                  <a:pt x="570054" y="939939"/>
                </a:cubicBezTo>
                <a:cubicBezTo>
                  <a:pt x="570054" y="933376"/>
                  <a:pt x="574430" y="927542"/>
                  <a:pt x="582453" y="927542"/>
                </a:cubicBezTo>
                <a:close/>
                <a:moveTo>
                  <a:pt x="513642" y="927542"/>
                </a:moveTo>
                <a:cubicBezTo>
                  <a:pt x="521990" y="927542"/>
                  <a:pt x="528820" y="933376"/>
                  <a:pt x="528820" y="939939"/>
                </a:cubicBezTo>
                <a:cubicBezTo>
                  <a:pt x="528820" y="947232"/>
                  <a:pt x="521990" y="953796"/>
                  <a:pt x="513642" y="953796"/>
                </a:cubicBezTo>
                <a:cubicBezTo>
                  <a:pt x="506053" y="953796"/>
                  <a:pt x="499223" y="947232"/>
                  <a:pt x="499223" y="939939"/>
                </a:cubicBezTo>
                <a:cubicBezTo>
                  <a:pt x="499223" y="933376"/>
                  <a:pt x="506053" y="927542"/>
                  <a:pt x="513642" y="927542"/>
                </a:cubicBezTo>
                <a:close/>
                <a:moveTo>
                  <a:pt x="439809" y="927542"/>
                </a:moveTo>
                <a:cubicBezTo>
                  <a:pt x="448372" y="927542"/>
                  <a:pt x="454599" y="933376"/>
                  <a:pt x="454599" y="939939"/>
                </a:cubicBezTo>
                <a:cubicBezTo>
                  <a:pt x="454599" y="947232"/>
                  <a:pt x="448372" y="953796"/>
                  <a:pt x="439809" y="953796"/>
                </a:cubicBezTo>
                <a:cubicBezTo>
                  <a:pt x="432026" y="953796"/>
                  <a:pt x="425021" y="947232"/>
                  <a:pt x="425021" y="939939"/>
                </a:cubicBezTo>
                <a:cubicBezTo>
                  <a:pt x="425021" y="933376"/>
                  <a:pt x="432026" y="927542"/>
                  <a:pt x="439809" y="927542"/>
                </a:cubicBezTo>
                <a:close/>
                <a:moveTo>
                  <a:pt x="368046" y="927542"/>
                </a:moveTo>
                <a:cubicBezTo>
                  <a:pt x="376068" y="927542"/>
                  <a:pt x="380444" y="933376"/>
                  <a:pt x="380444" y="939939"/>
                </a:cubicBezTo>
                <a:cubicBezTo>
                  <a:pt x="380444" y="947232"/>
                  <a:pt x="376068" y="953796"/>
                  <a:pt x="368046" y="953796"/>
                </a:cubicBezTo>
                <a:cubicBezTo>
                  <a:pt x="360754" y="953796"/>
                  <a:pt x="354191" y="947232"/>
                  <a:pt x="354191" y="939939"/>
                </a:cubicBezTo>
                <a:cubicBezTo>
                  <a:pt x="354191" y="933376"/>
                  <a:pt x="360754" y="927542"/>
                  <a:pt x="368046" y="927542"/>
                </a:cubicBezTo>
                <a:close/>
                <a:moveTo>
                  <a:pt x="297214" y="927542"/>
                </a:moveTo>
                <a:cubicBezTo>
                  <a:pt x="303777" y="927542"/>
                  <a:pt x="309612" y="933376"/>
                  <a:pt x="309612" y="939939"/>
                </a:cubicBezTo>
                <a:cubicBezTo>
                  <a:pt x="309612" y="947232"/>
                  <a:pt x="303777" y="953796"/>
                  <a:pt x="297214" y="953796"/>
                </a:cubicBezTo>
                <a:cubicBezTo>
                  <a:pt x="289922" y="953796"/>
                  <a:pt x="283359" y="947232"/>
                  <a:pt x="283359" y="939939"/>
                </a:cubicBezTo>
                <a:cubicBezTo>
                  <a:pt x="283359" y="933376"/>
                  <a:pt x="289922" y="927542"/>
                  <a:pt x="297214" y="927542"/>
                </a:cubicBezTo>
                <a:close/>
                <a:moveTo>
                  <a:pt x="226386" y="927542"/>
                </a:moveTo>
                <a:cubicBezTo>
                  <a:pt x="232220" y="927542"/>
                  <a:pt x="238784" y="933376"/>
                  <a:pt x="238784" y="939939"/>
                </a:cubicBezTo>
                <a:cubicBezTo>
                  <a:pt x="238784" y="947232"/>
                  <a:pt x="232220" y="953796"/>
                  <a:pt x="226386" y="953796"/>
                </a:cubicBezTo>
                <a:cubicBezTo>
                  <a:pt x="218363" y="953796"/>
                  <a:pt x="212530" y="947232"/>
                  <a:pt x="212530" y="939939"/>
                </a:cubicBezTo>
                <a:cubicBezTo>
                  <a:pt x="212530" y="933376"/>
                  <a:pt x="218363" y="927542"/>
                  <a:pt x="226386" y="927542"/>
                </a:cubicBezTo>
                <a:close/>
                <a:moveTo>
                  <a:pt x="154091" y="927542"/>
                </a:moveTo>
                <a:cubicBezTo>
                  <a:pt x="161383" y="927542"/>
                  <a:pt x="167947" y="933376"/>
                  <a:pt x="167947" y="939939"/>
                </a:cubicBezTo>
                <a:cubicBezTo>
                  <a:pt x="167947" y="947232"/>
                  <a:pt x="161383" y="953796"/>
                  <a:pt x="154091" y="953796"/>
                </a:cubicBezTo>
                <a:cubicBezTo>
                  <a:pt x="147527" y="953796"/>
                  <a:pt x="141693" y="947232"/>
                  <a:pt x="141693" y="939939"/>
                </a:cubicBezTo>
                <a:cubicBezTo>
                  <a:pt x="141693" y="933376"/>
                  <a:pt x="147527" y="927542"/>
                  <a:pt x="154091" y="927542"/>
                </a:cubicBezTo>
                <a:close/>
                <a:moveTo>
                  <a:pt x="83261" y="927542"/>
                </a:moveTo>
                <a:cubicBezTo>
                  <a:pt x="90554" y="927542"/>
                  <a:pt x="97117" y="933376"/>
                  <a:pt x="97117" y="939939"/>
                </a:cubicBezTo>
                <a:cubicBezTo>
                  <a:pt x="97117" y="947232"/>
                  <a:pt x="90554" y="953796"/>
                  <a:pt x="83261" y="953796"/>
                </a:cubicBezTo>
                <a:cubicBezTo>
                  <a:pt x="76698" y="953796"/>
                  <a:pt x="70864" y="947232"/>
                  <a:pt x="70864" y="939939"/>
                </a:cubicBezTo>
                <a:cubicBezTo>
                  <a:pt x="70864" y="933376"/>
                  <a:pt x="76698" y="927542"/>
                  <a:pt x="83261" y="927542"/>
                </a:cubicBezTo>
                <a:close/>
                <a:moveTo>
                  <a:pt x="12025" y="927542"/>
                </a:moveTo>
                <a:cubicBezTo>
                  <a:pt x="20270" y="927542"/>
                  <a:pt x="26266" y="933376"/>
                  <a:pt x="26266" y="939939"/>
                </a:cubicBezTo>
                <a:cubicBezTo>
                  <a:pt x="26266" y="947232"/>
                  <a:pt x="20270" y="953796"/>
                  <a:pt x="12025" y="953796"/>
                </a:cubicBezTo>
                <a:cubicBezTo>
                  <a:pt x="4530" y="953796"/>
                  <a:pt x="33" y="947232"/>
                  <a:pt x="33" y="939939"/>
                </a:cubicBezTo>
                <a:cubicBezTo>
                  <a:pt x="33" y="933376"/>
                  <a:pt x="4530" y="927542"/>
                  <a:pt x="12025" y="927542"/>
                </a:cubicBezTo>
                <a:close/>
                <a:moveTo>
                  <a:pt x="6581764" y="924168"/>
                </a:moveTo>
                <a:cubicBezTo>
                  <a:pt x="6589547" y="924168"/>
                  <a:pt x="6596552" y="928543"/>
                  <a:pt x="6596552" y="936565"/>
                </a:cubicBezTo>
                <a:cubicBezTo>
                  <a:pt x="6596552" y="943858"/>
                  <a:pt x="6589547" y="950422"/>
                  <a:pt x="6581764" y="950422"/>
                </a:cubicBezTo>
                <a:cubicBezTo>
                  <a:pt x="6573202" y="950422"/>
                  <a:pt x="6566976" y="943858"/>
                  <a:pt x="6566976" y="936565"/>
                </a:cubicBezTo>
                <a:cubicBezTo>
                  <a:pt x="6566976" y="928543"/>
                  <a:pt x="6573202" y="924168"/>
                  <a:pt x="6581764" y="924168"/>
                </a:cubicBezTo>
                <a:close/>
                <a:moveTo>
                  <a:pt x="6510933" y="924168"/>
                </a:moveTo>
                <a:cubicBezTo>
                  <a:pt x="6518717" y="924168"/>
                  <a:pt x="6525722" y="928543"/>
                  <a:pt x="6525722" y="936565"/>
                </a:cubicBezTo>
                <a:cubicBezTo>
                  <a:pt x="6525722" y="943858"/>
                  <a:pt x="6518717" y="950422"/>
                  <a:pt x="6510933" y="950422"/>
                </a:cubicBezTo>
                <a:cubicBezTo>
                  <a:pt x="6502371" y="950422"/>
                  <a:pt x="6496144" y="943858"/>
                  <a:pt x="6496144" y="936565"/>
                </a:cubicBezTo>
                <a:cubicBezTo>
                  <a:pt x="6496144" y="928543"/>
                  <a:pt x="6502371" y="924168"/>
                  <a:pt x="6510933" y="924168"/>
                </a:cubicBezTo>
                <a:close/>
                <a:moveTo>
                  <a:pt x="6440492" y="924168"/>
                </a:moveTo>
                <a:cubicBezTo>
                  <a:pt x="6448081" y="924168"/>
                  <a:pt x="6454911" y="928543"/>
                  <a:pt x="6454911" y="936565"/>
                </a:cubicBezTo>
                <a:cubicBezTo>
                  <a:pt x="6454911" y="943858"/>
                  <a:pt x="6448081" y="950422"/>
                  <a:pt x="6440492" y="950422"/>
                </a:cubicBezTo>
                <a:cubicBezTo>
                  <a:pt x="6432145" y="950422"/>
                  <a:pt x="6425315" y="943858"/>
                  <a:pt x="6425315" y="936565"/>
                </a:cubicBezTo>
                <a:cubicBezTo>
                  <a:pt x="6425315" y="928543"/>
                  <a:pt x="6432145" y="924168"/>
                  <a:pt x="6440492" y="924168"/>
                </a:cubicBezTo>
                <a:close/>
                <a:moveTo>
                  <a:pt x="6368340" y="924168"/>
                </a:moveTo>
                <a:cubicBezTo>
                  <a:pt x="6376362" y="924168"/>
                  <a:pt x="6380737" y="928543"/>
                  <a:pt x="6380737" y="936565"/>
                </a:cubicBezTo>
                <a:cubicBezTo>
                  <a:pt x="6380737" y="943858"/>
                  <a:pt x="6376362" y="950422"/>
                  <a:pt x="6368340" y="950422"/>
                </a:cubicBezTo>
                <a:cubicBezTo>
                  <a:pt x="6361047" y="950422"/>
                  <a:pt x="6354484" y="943858"/>
                  <a:pt x="6354484" y="936565"/>
                </a:cubicBezTo>
                <a:cubicBezTo>
                  <a:pt x="6354484" y="928543"/>
                  <a:pt x="6361047" y="924168"/>
                  <a:pt x="6368340" y="924168"/>
                </a:cubicBezTo>
                <a:close/>
                <a:moveTo>
                  <a:pt x="6297511" y="924168"/>
                </a:moveTo>
                <a:cubicBezTo>
                  <a:pt x="6304074" y="924168"/>
                  <a:pt x="6309908" y="928543"/>
                  <a:pt x="6309908" y="936565"/>
                </a:cubicBezTo>
                <a:cubicBezTo>
                  <a:pt x="6309908" y="943858"/>
                  <a:pt x="6304074" y="950422"/>
                  <a:pt x="6297511" y="950422"/>
                </a:cubicBezTo>
                <a:cubicBezTo>
                  <a:pt x="6290218" y="950422"/>
                  <a:pt x="6283655" y="943858"/>
                  <a:pt x="6283655" y="936565"/>
                </a:cubicBezTo>
                <a:cubicBezTo>
                  <a:pt x="6283655" y="928543"/>
                  <a:pt x="6290218" y="924168"/>
                  <a:pt x="6297511" y="924168"/>
                </a:cubicBezTo>
                <a:close/>
                <a:moveTo>
                  <a:pt x="6226679" y="924168"/>
                </a:moveTo>
                <a:cubicBezTo>
                  <a:pt x="6233242" y="924168"/>
                  <a:pt x="6239076" y="928543"/>
                  <a:pt x="6239076" y="936565"/>
                </a:cubicBezTo>
                <a:cubicBezTo>
                  <a:pt x="6239076" y="943858"/>
                  <a:pt x="6233242" y="950422"/>
                  <a:pt x="6226679" y="950422"/>
                </a:cubicBezTo>
                <a:cubicBezTo>
                  <a:pt x="6219386" y="950422"/>
                  <a:pt x="6212823" y="943858"/>
                  <a:pt x="6212823" y="936565"/>
                </a:cubicBezTo>
                <a:cubicBezTo>
                  <a:pt x="6212823" y="928543"/>
                  <a:pt x="6219386" y="924168"/>
                  <a:pt x="6226679" y="924168"/>
                </a:cubicBezTo>
                <a:close/>
                <a:moveTo>
                  <a:pt x="6154391" y="924168"/>
                </a:moveTo>
                <a:cubicBezTo>
                  <a:pt x="6161684" y="924168"/>
                  <a:pt x="6168247" y="928543"/>
                  <a:pt x="6168247" y="936565"/>
                </a:cubicBezTo>
                <a:cubicBezTo>
                  <a:pt x="6168247" y="943858"/>
                  <a:pt x="6161684" y="950422"/>
                  <a:pt x="6154391" y="950422"/>
                </a:cubicBezTo>
                <a:cubicBezTo>
                  <a:pt x="6147828" y="950422"/>
                  <a:pt x="6141994" y="943858"/>
                  <a:pt x="6141994" y="936565"/>
                </a:cubicBezTo>
                <a:cubicBezTo>
                  <a:pt x="6141994" y="928543"/>
                  <a:pt x="6147828" y="924168"/>
                  <a:pt x="6154391" y="924168"/>
                </a:cubicBezTo>
                <a:close/>
                <a:moveTo>
                  <a:pt x="6083559" y="924168"/>
                </a:moveTo>
                <a:cubicBezTo>
                  <a:pt x="6090852" y="924168"/>
                  <a:pt x="6097415" y="930002"/>
                  <a:pt x="6097415" y="936565"/>
                </a:cubicBezTo>
                <a:cubicBezTo>
                  <a:pt x="6097415" y="943858"/>
                  <a:pt x="6090852" y="950422"/>
                  <a:pt x="6083559" y="950422"/>
                </a:cubicBezTo>
                <a:cubicBezTo>
                  <a:pt x="6076996" y="950422"/>
                  <a:pt x="6071162" y="943858"/>
                  <a:pt x="6071162" y="936565"/>
                </a:cubicBezTo>
                <a:cubicBezTo>
                  <a:pt x="6071162" y="930002"/>
                  <a:pt x="6076996" y="924168"/>
                  <a:pt x="6083559" y="924168"/>
                </a:cubicBezTo>
                <a:close/>
                <a:moveTo>
                  <a:pt x="6011748" y="924168"/>
                </a:moveTo>
                <a:cubicBezTo>
                  <a:pt x="6019532" y="924168"/>
                  <a:pt x="6026537" y="930002"/>
                  <a:pt x="6026537" y="936565"/>
                </a:cubicBezTo>
                <a:cubicBezTo>
                  <a:pt x="6026537" y="943858"/>
                  <a:pt x="6019532" y="950422"/>
                  <a:pt x="6011748" y="950422"/>
                </a:cubicBezTo>
                <a:cubicBezTo>
                  <a:pt x="6003186" y="950422"/>
                  <a:pt x="5998516" y="943858"/>
                  <a:pt x="5996959" y="936565"/>
                </a:cubicBezTo>
                <a:cubicBezTo>
                  <a:pt x="5996959" y="930002"/>
                  <a:pt x="6003186" y="924168"/>
                  <a:pt x="6011748" y="924168"/>
                </a:cubicBezTo>
                <a:close/>
                <a:moveTo>
                  <a:pt x="5940548" y="924168"/>
                </a:moveTo>
                <a:cubicBezTo>
                  <a:pt x="5948896" y="924168"/>
                  <a:pt x="5955726" y="930002"/>
                  <a:pt x="5955726" y="936565"/>
                </a:cubicBezTo>
                <a:cubicBezTo>
                  <a:pt x="5955726" y="943858"/>
                  <a:pt x="5948896" y="950422"/>
                  <a:pt x="5940548" y="950422"/>
                </a:cubicBezTo>
                <a:cubicBezTo>
                  <a:pt x="5932960" y="950422"/>
                  <a:pt x="5926130" y="943858"/>
                  <a:pt x="5926130" y="936565"/>
                </a:cubicBezTo>
                <a:cubicBezTo>
                  <a:pt x="5926130" y="930002"/>
                  <a:pt x="5932960" y="924168"/>
                  <a:pt x="5940548" y="924168"/>
                </a:cubicBezTo>
                <a:close/>
                <a:moveTo>
                  <a:pt x="5870088" y="924168"/>
                </a:moveTo>
                <a:cubicBezTo>
                  <a:pt x="5878650" y="924168"/>
                  <a:pt x="5884877" y="930002"/>
                  <a:pt x="5884877" y="936565"/>
                </a:cubicBezTo>
                <a:cubicBezTo>
                  <a:pt x="5884877" y="943858"/>
                  <a:pt x="5878650" y="950422"/>
                  <a:pt x="5870088" y="950422"/>
                </a:cubicBezTo>
                <a:cubicBezTo>
                  <a:pt x="5862304" y="950422"/>
                  <a:pt x="5855299" y="943858"/>
                  <a:pt x="5855299" y="936565"/>
                </a:cubicBezTo>
                <a:cubicBezTo>
                  <a:pt x="5855299" y="930002"/>
                  <a:pt x="5862304" y="924168"/>
                  <a:pt x="5870088" y="924168"/>
                </a:cubicBezTo>
                <a:close/>
                <a:moveTo>
                  <a:pt x="5798325" y="924168"/>
                </a:moveTo>
                <a:cubicBezTo>
                  <a:pt x="5806347" y="924168"/>
                  <a:pt x="5810722" y="930002"/>
                  <a:pt x="5810722" y="936565"/>
                </a:cubicBezTo>
                <a:cubicBezTo>
                  <a:pt x="5810722" y="943858"/>
                  <a:pt x="5806347" y="950422"/>
                  <a:pt x="5798325" y="950422"/>
                </a:cubicBezTo>
                <a:cubicBezTo>
                  <a:pt x="5791032" y="950422"/>
                  <a:pt x="5784469" y="943858"/>
                  <a:pt x="5784469" y="936565"/>
                </a:cubicBezTo>
                <a:cubicBezTo>
                  <a:pt x="5784469" y="930002"/>
                  <a:pt x="5791032" y="924168"/>
                  <a:pt x="5798325" y="924168"/>
                </a:cubicBezTo>
                <a:close/>
                <a:moveTo>
                  <a:pt x="5724122" y="924168"/>
                </a:moveTo>
                <a:cubicBezTo>
                  <a:pt x="5730685" y="924168"/>
                  <a:pt x="5736519" y="930002"/>
                  <a:pt x="5736519" y="936565"/>
                </a:cubicBezTo>
                <a:cubicBezTo>
                  <a:pt x="5736519" y="943858"/>
                  <a:pt x="5730685" y="950422"/>
                  <a:pt x="5724122" y="950422"/>
                </a:cubicBezTo>
                <a:cubicBezTo>
                  <a:pt x="5716100" y="950422"/>
                  <a:pt x="5710266" y="943858"/>
                  <a:pt x="5710266" y="936565"/>
                </a:cubicBezTo>
                <a:cubicBezTo>
                  <a:pt x="5710266" y="930002"/>
                  <a:pt x="5716100" y="924168"/>
                  <a:pt x="5724122" y="924168"/>
                </a:cubicBezTo>
                <a:close/>
                <a:moveTo>
                  <a:pt x="5653291" y="924168"/>
                </a:moveTo>
                <a:cubicBezTo>
                  <a:pt x="5659125" y="924168"/>
                  <a:pt x="5665688" y="930002"/>
                  <a:pt x="5665688" y="936565"/>
                </a:cubicBezTo>
                <a:cubicBezTo>
                  <a:pt x="5665688" y="943858"/>
                  <a:pt x="5659125" y="950422"/>
                  <a:pt x="5653291" y="950422"/>
                </a:cubicBezTo>
                <a:cubicBezTo>
                  <a:pt x="5645269" y="950422"/>
                  <a:pt x="5639435" y="943858"/>
                  <a:pt x="5639435" y="936565"/>
                </a:cubicBezTo>
                <a:cubicBezTo>
                  <a:pt x="5639435" y="930002"/>
                  <a:pt x="5645269" y="924168"/>
                  <a:pt x="5653291" y="924168"/>
                </a:cubicBezTo>
                <a:close/>
                <a:moveTo>
                  <a:pt x="5581002" y="924168"/>
                </a:moveTo>
                <a:cubicBezTo>
                  <a:pt x="5588295" y="924168"/>
                  <a:pt x="5594858" y="930002"/>
                  <a:pt x="5594858" y="936565"/>
                </a:cubicBezTo>
                <a:cubicBezTo>
                  <a:pt x="5594858" y="943858"/>
                  <a:pt x="5588295" y="950422"/>
                  <a:pt x="5581002" y="950422"/>
                </a:cubicBezTo>
                <a:cubicBezTo>
                  <a:pt x="5574439" y="950422"/>
                  <a:pt x="5568605" y="943858"/>
                  <a:pt x="5568605" y="936565"/>
                </a:cubicBezTo>
                <a:cubicBezTo>
                  <a:pt x="5568605" y="930002"/>
                  <a:pt x="5574439" y="924168"/>
                  <a:pt x="5581002" y="924168"/>
                </a:cubicBezTo>
                <a:close/>
                <a:moveTo>
                  <a:pt x="5510171" y="924168"/>
                </a:moveTo>
                <a:cubicBezTo>
                  <a:pt x="5517464" y="924168"/>
                  <a:pt x="5524027" y="930002"/>
                  <a:pt x="5524027" y="936565"/>
                </a:cubicBezTo>
                <a:cubicBezTo>
                  <a:pt x="5524027" y="943858"/>
                  <a:pt x="5517464" y="950422"/>
                  <a:pt x="5510171" y="950422"/>
                </a:cubicBezTo>
                <a:cubicBezTo>
                  <a:pt x="5503608" y="950422"/>
                  <a:pt x="5497774" y="943858"/>
                  <a:pt x="5497774" y="936565"/>
                </a:cubicBezTo>
                <a:cubicBezTo>
                  <a:pt x="5497774" y="930002"/>
                  <a:pt x="5503608" y="924168"/>
                  <a:pt x="5510171" y="924168"/>
                </a:cubicBezTo>
                <a:close/>
                <a:moveTo>
                  <a:pt x="5438937" y="924168"/>
                </a:moveTo>
                <a:cubicBezTo>
                  <a:pt x="5447182" y="924168"/>
                  <a:pt x="5453178" y="930002"/>
                  <a:pt x="5453178" y="936565"/>
                </a:cubicBezTo>
                <a:cubicBezTo>
                  <a:pt x="5453178" y="943858"/>
                  <a:pt x="5447182" y="950422"/>
                  <a:pt x="5438937" y="950422"/>
                </a:cubicBezTo>
                <a:cubicBezTo>
                  <a:pt x="5431442" y="950422"/>
                  <a:pt x="5426945" y="943858"/>
                  <a:pt x="5426945" y="936565"/>
                </a:cubicBezTo>
                <a:cubicBezTo>
                  <a:pt x="5426945" y="930002"/>
                  <a:pt x="5431442" y="924168"/>
                  <a:pt x="5438937" y="924168"/>
                </a:cubicBezTo>
                <a:close/>
                <a:moveTo>
                  <a:pt x="5367530" y="924168"/>
                </a:moveTo>
                <a:cubicBezTo>
                  <a:pt x="5376092" y="924168"/>
                  <a:pt x="5382318" y="930002"/>
                  <a:pt x="5382318" y="936565"/>
                </a:cubicBezTo>
                <a:cubicBezTo>
                  <a:pt x="5382318" y="943858"/>
                  <a:pt x="5376092" y="950422"/>
                  <a:pt x="5367530" y="950422"/>
                </a:cubicBezTo>
                <a:cubicBezTo>
                  <a:pt x="5359747" y="950422"/>
                  <a:pt x="5352742" y="943858"/>
                  <a:pt x="5352742" y="936565"/>
                </a:cubicBezTo>
                <a:cubicBezTo>
                  <a:pt x="5352742" y="930002"/>
                  <a:pt x="5359747" y="924168"/>
                  <a:pt x="5367530" y="924168"/>
                </a:cubicBezTo>
                <a:close/>
                <a:moveTo>
                  <a:pt x="5296699" y="924168"/>
                </a:moveTo>
                <a:cubicBezTo>
                  <a:pt x="5305261" y="924168"/>
                  <a:pt x="5311488" y="930002"/>
                  <a:pt x="5311488" y="936565"/>
                </a:cubicBezTo>
                <a:cubicBezTo>
                  <a:pt x="5311488" y="943858"/>
                  <a:pt x="5305261" y="950422"/>
                  <a:pt x="5296699" y="950422"/>
                </a:cubicBezTo>
                <a:cubicBezTo>
                  <a:pt x="5288915" y="950422"/>
                  <a:pt x="5281910" y="943858"/>
                  <a:pt x="5281910" y="936565"/>
                </a:cubicBezTo>
                <a:cubicBezTo>
                  <a:pt x="5281910" y="930002"/>
                  <a:pt x="5288915" y="924168"/>
                  <a:pt x="5296699" y="924168"/>
                </a:cubicBezTo>
                <a:close/>
                <a:moveTo>
                  <a:pt x="5225869" y="924168"/>
                </a:moveTo>
                <a:cubicBezTo>
                  <a:pt x="5234431" y="924168"/>
                  <a:pt x="5240657" y="930002"/>
                  <a:pt x="5240657" y="936565"/>
                </a:cubicBezTo>
                <a:cubicBezTo>
                  <a:pt x="5240657" y="943858"/>
                  <a:pt x="5234431" y="950422"/>
                  <a:pt x="5225869" y="950422"/>
                </a:cubicBezTo>
                <a:cubicBezTo>
                  <a:pt x="5217307" y="950422"/>
                  <a:pt x="5211081" y="943858"/>
                  <a:pt x="5211081" y="936565"/>
                </a:cubicBezTo>
                <a:cubicBezTo>
                  <a:pt x="5211081" y="930002"/>
                  <a:pt x="5217307" y="924168"/>
                  <a:pt x="5225869" y="924168"/>
                </a:cubicBezTo>
                <a:close/>
                <a:moveTo>
                  <a:pt x="5154105" y="924168"/>
                </a:moveTo>
                <a:cubicBezTo>
                  <a:pt x="5162127" y="924168"/>
                  <a:pt x="5166502" y="930002"/>
                  <a:pt x="5166502" y="936565"/>
                </a:cubicBezTo>
                <a:cubicBezTo>
                  <a:pt x="5166502" y="943858"/>
                  <a:pt x="5162127" y="950422"/>
                  <a:pt x="5154105" y="950422"/>
                </a:cubicBezTo>
                <a:cubicBezTo>
                  <a:pt x="5146083" y="950422"/>
                  <a:pt x="5140249" y="943858"/>
                  <a:pt x="5140249" y="936565"/>
                </a:cubicBezTo>
                <a:cubicBezTo>
                  <a:pt x="5140249" y="930002"/>
                  <a:pt x="5146083" y="924168"/>
                  <a:pt x="5154105" y="924168"/>
                </a:cubicBezTo>
                <a:close/>
                <a:moveTo>
                  <a:pt x="5083276" y="924168"/>
                </a:moveTo>
                <a:cubicBezTo>
                  <a:pt x="5089110" y="924168"/>
                  <a:pt x="5095673" y="930002"/>
                  <a:pt x="5095673" y="936565"/>
                </a:cubicBezTo>
                <a:cubicBezTo>
                  <a:pt x="5095673" y="943858"/>
                  <a:pt x="5089110" y="950422"/>
                  <a:pt x="5083276" y="950422"/>
                </a:cubicBezTo>
                <a:cubicBezTo>
                  <a:pt x="5075254" y="950422"/>
                  <a:pt x="5069420" y="943858"/>
                  <a:pt x="5069420" y="936565"/>
                </a:cubicBezTo>
                <a:cubicBezTo>
                  <a:pt x="5069420" y="930002"/>
                  <a:pt x="5075254" y="924168"/>
                  <a:pt x="5083276" y="924168"/>
                </a:cubicBezTo>
                <a:close/>
                <a:moveTo>
                  <a:pt x="5012445" y="924168"/>
                </a:moveTo>
                <a:cubicBezTo>
                  <a:pt x="5018279" y="924168"/>
                  <a:pt x="5024842" y="930002"/>
                  <a:pt x="5024842" y="936565"/>
                </a:cubicBezTo>
                <a:cubicBezTo>
                  <a:pt x="5024842" y="943858"/>
                  <a:pt x="5018279" y="950422"/>
                  <a:pt x="5012445" y="950422"/>
                </a:cubicBezTo>
                <a:cubicBezTo>
                  <a:pt x="5004423" y="950422"/>
                  <a:pt x="4998589" y="943858"/>
                  <a:pt x="4998589" y="938024"/>
                </a:cubicBezTo>
                <a:cubicBezTo>
                  <a:pt x="4998589" y="930002"/>
                  <a:pt x="5004423" y="924168"/>
                  <a:pt x="5012445" y="924168"/>
                </a:cubicBezTo>
                <a:close/>
                <a:moveTo>
                  <a:pt x="4940157" y="924168"/>
                </a:moveTo>
                <a:cubicBezTo>
                  <a:pt x="4948179" y="924168"/>
                  <a:pt x="4954013" y="930002"/>
                  <a:pt x="4954013" y="938024"/>
                </a:cubicBezTo>
                <a:cubicBezTo>
                  <a:pt x="4954013" y="943858"/>
                  <a:pt x="4948179" y="950422"/>
                  <a:pt x="4940157" y="950422"/>
                </a:cubicBezTo>
                <a:cubicBezTo>
                  <a:pt x="4934323" y="950422"/>
                  <a:pt x="4927760" y="943858"/>
                  <a:pt x="4927760" y="938024"/>
                </a:cubicBezTo>
                <a:cubicBezTo>
                  <a:pt x="4927760" y="930002"/>
                  <a:pt x="4934323" y="924168"/>
                  <a:pt x="4940157" y="924168"/>
                </a:cubicBezTo>
                <a:close/>
                <a:moveTo>
                  <a:pt x="4865953" y="924168"/>
                </a:moveTo>
                <a:cubicBezTo>
                  <a:pt x="4873975" y="924168"/>
                  <a:pt x="4879809" y="930002"/>
                  <a:pt x="4879809" y="938024"/>
                </a:cubicBezTo>
                <a:cubicBezTo>
                  <a:pt x="4879809" y="943858"/>
                  <a:pt x="4873975" y="950422"/>
                  <a:pt x="4865953" y="950422"/>
                </a:cubicBezTo>
                <a:cubicBezTo>
                  <a:pt x="4860119" y="950422"/>
                  <a:pt x="4853556" y="943858"/>
                  <a:pt x="4853556" y="938024"/>
                </a:cubicBezTo>
                <a:cubicBezTo>
                  <a:pt x="4853556" y="930002"/>
                  <a:pt x="4858661" y="924168"/>
                  <a:pt x="4865953" y="924168"/>
                </a:cubicBezTo>
                <a:close/>
                <a:moveTo>
                  <a:pt x="4797514" y="924168"/>
                </a:moveTo>
                <a:cubicBezTo>
                  <a:pt x="4806076" y="924168"/>
                  <a:pt x="4812303" y="930002"/>
                  <a:pt x="4812303" y="938024"/>
                </a:cubicBezTo>
                <a:cubicBezTo>
                  <a:pt x="4812303" y="943858"/>
                  <a:pt x="4806076" y="950422"/>
                  <a:pt x="4797514" y="950422"/>
                </a:cubicBezTo>
                <a:cubicBezTo>
                  <a:pt x="4789730" y="950422"/>
                  <a:pt x="4782725" y="943858"/>
                  <a:pt x="4782725" y="938024"/>
                </a:cubicBezTo>
                <a:cubicBezTo>
                  <a:pt x="4782725" y="930002"/>
                  <a:pt x="4789730" y="924168"/>
                  <a:pt x="4797514" y="924168"/>
                </a:cubicBezTo>
                <a:close/>
                <a:moveTo>
                  <a:pt x="4726684" y="924168"/>
                </a:moveTo>
                <a:cubicBezTo>
                  <a:pt x="4735246" y="924168"/>
                  <a:pt x="4741472" y="930002"/>
                  <a:pt x="4741472" y="938024"/>
                </a:cubicBezTo>
                <a:cubicBezTo>
                  <a:pt x="4741472" y="943858"/>
                  <a:pt x="4735246" y="950422"/>
                  <a:pt x="4726684" y="950422"/>
                </a:cubicBezTo>
                <a:cubicBezTo>
                  <a:pt x="4718122" y="950422"/>
                  <a:pt x="4711896" y="943858"/>
                  <a:pt x="4711896" y="938024"/>
                </a:cubicBezTo>
                <a:cubicBezTo>
                  <a:pt x="4711896" y="930002"/>
                  <a:pt x="4718122" y="924168"/>
                  <a:pt x="4726684" y="924168"/>
                </a:cubicBezTo>
                <a:close/>
                <a:moveTo>
                  <a:pt x="4655853" y="924168"/>
                </a:moveTo>
                <a:cubicBezTo>
                  <a:pt x="4663637" y="924168"/>
                  <a:pt x="4670642" y="930002"/>
                  <a:pt x="4670642" y="938024"/>
                </a:cubicBezTo>
                <a:cubicBezTo>
                  <a:pt x="4670642" y="943858"/>
                  <a:pt x="4663637" y="950422"/>
                  <a:pt x="4655853" y="950422"/>
                </a:cubicBezTo>
                <a:cubicBezTo>
                  <a:pt x="4647291" y="950422"/>
                  <a:pt x="4641064" y="943858"/>
                  <a:pt x="4641064" y="938024"/>
                </a:cubicBezTo>
                <a:cubicBezTo>
                  <a:pt x="4641064" y="930002"/>
                  <a:pt x="4647291" y="924168"/>
                  <a:pt x="4655853" y="924168"/>
                </a:cubicBezTo>
                <a:close/>
                <a:moveTo>
                  <a:pt x="4584091" y="924168"/>
                </a:moveTo>
                <a:cubicBezTo>
                  <a:pt x="4591384" y="924168"/>
                  <a:pt x="4596488" y="930002"/>
                  <a:pt x="4596488" y="938024"/>
                </a:cubicBezTo>
                <a:cubicBezTo>
                  <a:pt x="4596488" y="943858"/>
                  <a:pt x="4591384" y="950422"/>
                  <a:pt x="4584091" y="950422"/>
                </a:cubicBezTo>
                <a:cubicBezTo>
                  <a:pt x="4576069" y="950422"/>
                  <a:pt x="4570235" y="943858"/>
                  <a:pt x="4570235" y="938024"/>
                </a:cubicBezTo>
                <a:cubicBezTo>
                  <a:pt x="4570235" y="930002"/>
                  <a:pt x="4576069" y="924168"/>
                  <a:pt x="4584091" y="924168"/>
                </a:cubicBezTo>
                <a:close/>
                <a:moveTo>
                  <a:pt x="4513260" y="924168"/>
                </a:moveTo>
                <a:cubicBezTo>
                  <a:pt x="4519094" y="924168"/>
                  <a:pt x="4525657" y="930002"/>
                  <a:pt x="4525657" y="938024"/>
                </a:cubicBezTo>
                <a:cubicBezTo>
                  <a:pt x="4525657" y="943858"/>
                  <a:pt x="4519094" y="950422"/>
                  <a:pt x="4513260" y="950422"/>
                </a:cubicBezTo>
                <a:cubicBezTo>
                  <a:pt x="4505238" y="950422"/>
                  <a:pt x="4499404" y="943858"/>
                  <a:pt x="4499404" y="938024"/>
                </a:cubicBezTo>
                <a:cubicBezTo>
                  <a:pt x="4499404" y="930002"/>
                  <a:pt x="4505238" y="924168"/>
                  <a:pt x="4513260" y="924168"/>
                </a:cubicBezTo>
                <a:close/>
                <a:moveTo>
                  <a:pt x="4439056" y="924168"/>
                </a:moveTo>
                <a:cubicBezTo>
                  <a:pt x="4445619" y="924168"/>
                  <a:pt x="4451453" y="930002"/>
                  <a:pt x="4451453" y="938024"/>
                </a:cubicBezTo>
                <a:cubicBezTo>
                  <a:pt x="4451453" y="943858"/>
                  <a:pt x="4445619" y="950422"/>
                  <a:pt x="4439056" y="950422"/>
                </a:cubicBezTo>
                <a:cubicBezTo>
                  <a:pt x="4431763" y="950422"/>
                  <a:pt x="4425200" y="943858"/>
                  <a:pt x="4425200" y="938024"/>
                </a:cubicBezTo>
                <a:cubicBezTo>
                  <a:pt x="4425200" y="930002"/>
                  <a:pt x="4431763" y="924168"/>
                  <a:pt x="4439056" y="924168"/>
                </a:cubicBezTo>
                <a:close/>
                <a:moveTo>
                  <a:pt x="4366768" y="924168"/>
                </a:moveTo>
                <a:cubicBezTo>
                  <a:pt x="4374790" y="924168"/>
                  <a:pt x="4380624" y="930002"/>
                  <a:pt x="4380624" y="938024"/>
                </a:cubicBezTo>
                <a:cubicBezTo>
                  <a:pt x="4380624" y="943858"/>
                  <a:pt x="4374790" y="950422"/>
                  <a:pt x="4366768" y="950422"/>
                </a:cubicBezTo>
                <a:cubicBezTo>
                  <a:pt x="4360934" y="950422"/>
                  <a:pt x="4354371" y="943858"/>
                  <a:pt x="4354371" y="938024"/>
                </a:cubicBezTo>
                <a:cubicBezTo>
                  <a:pt x="4354371" y="930002"/>
                  <a:pt x="4360934" y="924168"/>
                  <a:pt x="4366768" y="924168"/>
                </a:cubicBezTo>
                <a:close/>
                <a:moveTo>
                  <a:pt x="4295937" y="924168"/>
                </a:moveTo>
                <a:cubicBezTo>
                  <a:pt x="4303959" y="924168"/>
                  <a:pt x="4309793" y="930002"/>
                  <a:pt x="4309793" y="938024"/>
                </a:cubicBezTo>
                <a:cubicBezTo>
                  <a:pt x="4309793" y="943858"/>
                  <a:pt x="4303959" y="950422"/>
                  <a:pt x="4295937" y="950422"/>
                </a:cubicBezTo>
                <a:cubicBezTo>
                  <a:pt x="4290103" y="950422"/>
                  <a:pt x="4283540" y="943858"/>
                  <a:pt x="4283540" y="938024"/>
                </a:cubicBezTo>
                <a:cubicBezTo>
                  <a:pt x="4283540" y="930002"/>
                  <a:pt x="4290103" y="924168"/>
                  <a:pt x="4295937" y="924168"/>
                </a:cubicBezTo>
                <a:close/>
                <a:moveTo>
                  <a:pt x="4225107" y="924168"/>
                </a:moveTo>
                <a:cubicBezTo>
                  <a:pt x="4233129" y="924168"/>
                  <a:pt x="4238963" y="930002"/>
                  <a:pt x="4238963" y="938024"/>
                </a:cubicBezTo>
                <a:cubicBezTo>
                  <a:pt x="4238963" y="943858"/>
                  <a:pt x="4233129" y="950422"/>
                  <a:pt x="4225107" y="950422"/>
                </a:cubicBezTo>
                <a:cubicBezTo>
                  <a:pt x="4217085" y="950422"/>
                  <a:pt x="4212710" y="943858"/>
                  <a:pt x="4212710" y="938024"/>
                </a:cubicBezTo>
                <a:cubicBezTo>
                  <a:pt x="4212710" y="930002"/>
                  <a:pt x="4217085" y="924168"/>
                  <a:pt x="4225107" y="924168"/>
                </a:cubicBezTo>
                <a:close/>
                <a:moveTo>
                  <a:pt x="4153295" y="924168"/>
                </a:moveTo>
                <a:cubicBezTo>
                  <a:pt x="4161078" y="924168"/>
                  <a:pt x="4168083" y="930002"/>
                  <a:pt x="4168083" y="938024"/>
                </a:cubicBezTo>
                <a:cubicBezTo>
                  <a:pt x="4168083" y="943858"/>
                  <a:pt x="4161078" y="950422"/>
                  <a:pt x="4153295" y="950422"/>
                </a:cubicBezTo>
                <a:cubicBezTo>
                  <a:pt x="4144733" y="950422"/>
                  <a:pt x="4138507" y="943858"/>
                  <a:pt x="4138507" y="938024"/>
                </a:cubicBezTo>
                <a:cubicBezTo>
                  <a:pt x="4138507" y="930002"/>
                  <a:pt x="4144733" y="924168"/>
                  <a:pt x="4153295" y="924168"/>
                </a:cubicBezTo>
                <a:close/>
                <a:moveTo>
                  <a:pt x="4082465" y="924168"/>
                </a:moveTo>
                <a:cubicBezTo>
                  <a:pt x="4090249" y="924168"/>
                  <a:pt x="4097254" y="930002"/>
                  <a:pt x="4097254" y="938024"/>
                </a:cubicBezTo>
                <a:cubicBezTo>
                  <a:pt x="4097254" y="943858"/>
                  <a:pt x="4090249" y="950422"/>
                  <a:pt x="4082465" y="950422"/>
                </a:cubicBezTo>
                <a:cubicBezTo>
                  <a:pt x="4073903" y="950422"/>
                  <a:pt x="4067676" y="943858"/>
                  <a:pt x="4067676" y="938024"/>
                </a:cubicBezTo>
                <a:cubicBezTo>
                  <a:pt x="4067676" y="930002"/>
                  <a:pt x="4073903" y="924168"/>
                  <a:pt x="4082465" y="924168"/>
                </a:cubicBezTo>
                <a:close/>
                <a:moveTo>
                  <a:pt x="4011635" y="924168"/>
                </a:moveTo>
                <a:cubicBezTo>
                  <a:pt x="4019418" y="924168"/>
                  <a:pt x="4026423" y="930002"/>
                  <a:pt x="4026423" y="938024"/>
                </a:cubicBezTo>
                <a:cubicBezTo>
                  <a:pt x="4026423" y="943858"/>
                  <a:pt x="4019418" y="950422"/>
                  <a:pt x="4011635" y="950422"/>
                </a:cubicBezTo>
                <a:cubicBezTo>
                  <a:pt x="4003073" y="950422"/>
                  <a:pt x="3996847" y="943858"/>
                  <a:pt x="3996847" y="938024"/>
                </a:cubicBezTo>
                <a:cubicBezTo>
                  <a:pt x="3996847" y="930002"/>
                  <a:pt x="4003073" y="924168"/>
                  <a:pt x="4011635" y="924168"/>
                </a:cubicBezTo>
                <a:close/>
                <a:moveTo>
                  <a:pt x="3939871" y="924168"/>
                </a:moveTo>
                <a:cubicBezTo>
                  <a:pt x="3947893" y="924168"/>
                  <a:pt x="3952268" y="930002"/>
                  <a:pt x="3952268" y="938024"/>
                </a:cubicBezTo>
                <a:cubicBezTo>
                  <a:pt x="3952268" y="945317"/>
                  <a:pt x="3947893" y="950422"/>
                  <a:pt x="3939871" y="950422"/>
                </a:cubicBezTo>
                <a:cubicBezTo>
                  <a:pt x="3932578" y="950422"/>
                  <a:pt x="3926015" y="945317"/>
                  <a:pt x="3926015" y="938024"/>
                </a:cubicBezTo>
                <a:cubicBezTo>
                  <a:pt x="3926015" y="930002"/>
                  <a:pt x="3932578" y="924168"/>
                  <a:pt x="3939871" y="924168"/>
                </a:cubicBezTo>
                <a:close/>
                <a:moveTo>
                  <a:pt x="3869042" y="924168"/>
                </a:moveTo>
                <a:cubicBezTo>
                  <a:pt x="3875605" y="924168"/>
                  <a:pt x="3881439" y="930002"/>
                  <a:pt x="3881439" y="938024"/>
                </a:cubicBezTo>
                <a:cubicBezTo>
                  <a:pt x="3881439" y="945317"/>
                  <a:pt x="3875605" y="950422"/>
                  <a:pt x="3869042" y="950422"/>
                </a:cubicBezTo>
                <a:cubicBezTo>
                  <a:pt x="3861749" y="950422"/>
                  <a:pt x="3855186" y="945317"/>
                  <a:pt x="3855186" y="938024"/>
                </a:cubicBezTo>
                <a:cubicBezTo>
                  <a:pt x="3855186" y="930002"/>
                  <a:pt x="3861749" y="924168"/>
                  <a:pt x="3869042" y="924168"/>
                </a:cubicBezTo>
                <a:close/>
                <a:moveTo>
                  <a:pt x="3798211" y="924168"/>
                </a:moveTo>
                <a:cubicBezTo>
                  <a:pt x="3804774" y="924168"/>
                  <a:pt x="3810608" y="930002"/>
                  <a:pt x="3810608" y="938024"/>
                </a:cubicBezTo>
                <a:cubicBezTo>
                  <a:pt x="3810608" y="945317"/>
                  <a:pt x="3804774" y="950422"/>
                  <a:pt x="3798211" y="950422"/>
                </a:cubicBezTo>
                <a:cubicBezTo>
                  <a:pt x="3790918" y="950422"/>
                  <a:pt x="3784355" y="945317"/>
                  <a:pt x="3784355" y="938024"/>
                </a:cubicBezTo>
                <a:cubicBezTo>
                  <a:pt x="3784355" y="930002"/>
                  <a:pt x="3790918" y="924168"/>
                  <a:pt x="3798211" y="924168"/>
                </a:cubicBezTo>
                <a:close/>
                <a:moveTo>
                  <a:pt x="3725922" y="924168"/>
                </a:moveTo>
                <a:cubicBezTo>
                  <a:pt x="3733944" y="924168"/>
                  <a:pt x="3739778" y="930002"/>
                  <a:pt x="3739778" y="938024"/>
                </a:cubicBezTo>
                <a:cubicBezTo>
                  <a:pt x="3739778" y="945317"/>
                  <a:pt x="3733944" y="950422"/>
                  <a:pt x="3725922" y="950422"/>
                </a:cubicBezTo>
                <a:cubicBezTo>
                  <a:pt x="3719359" y="950422"/>
                  <a:pt x="3713525" y="945317"/>
                  <a:pt x="3713525" y="938024"/>
                </a:cubicBezTo>
                <a:cubicBezTo>
                  <a:pt x="3713525" y="930002"/>
                  <a:pt x="3719359" y="924168"/>
                  <a:pt x="3725922" y="924168"/>
                </a:cubicBezTo>
                <a:close/>
                <a:moveTo>
                  <a:pt x="3655091" y="924168"/>
                </a:moveTo>
                <a:cubicBezTo>
                  <a:pt x="3662384" y="924168"/>
                  <a:pt x="3668947" y="930002"/>
                  <a:pt x="3668947" y="938024"/>
                </a:cubicBezTo>
                <a:cubicBezTo>
                  <a:pt x="3668947" y="945317"/>
                  <a:pt x="3662384" y="950422"/>
                  <a:pt x="3655091" y="950422"/>
                </a:cubicBezTo>
                <a:cubicBezTo>
                  <a:pt x="3647069" y="950422"/>
                  <a:pt x="3642694" y="945317"/>
                  <a:pt x="3642694" y="938024"/>
                </a:cubicBezTo>
                <a:cubicBezTo>
                  <a:pt x="3642694" y="930002"/>
                  <a:pt x="3647069" y="924168"/>
                  <a:pt x="3655091" y="924168"/>
                </a:cubicBezTo>
                <a:close/>
                <a:moveTo>
                  <a:pt x="3583280" y="924168"/>
                </a:moveTo>
                <a:cubicBezTo>
                  <a:pt x="3591064" y="924168"/>
                  <a:pt x="3598069" y="930002"/>
                  <a:pt x="3598069" y="938024"/>
                </a:cubicBezTo>
                <a:cubicBezTo>
                  <a:pt x="3598069" y="945317"/>
                  <a:pt x="3591064" y="950422"/>
                  <a:pt x="3583280" y="950422"/>
                </a:cubicBezTo>
                <a:cubicBezTo>
                  <a:pt x="3574718" y="950422"/>
                  <a:pt x="3568491" y="945317"/>
                  <a:pt x="3568491" y="938024"/>
                </a:cubicBezTo>
                <a:cubicBezTo>
                  <a:pt x="3568491" y="930002"/>
                  <a:pt x="3574718" y="924168"/>
                  <a:pt x="3583280" y="924168"/>
                </a:cubicBezTo>
                <a:close/>
                <a:moveTo>
                  <a:pt x="941441" y="856710"/>
                </a:moveTo>
                <a:cubicBezTo>
                  <a:pt x="949463" y="856710"/>
                  <a:pt x="953839" y="861085"/>
                  <a:pt x="953839" y="869107"/>
                </a:cubicBezTo>
                <a:cubicBezTo>
                  <a:pt x="953839" y="876400"/>
                  <a:pt x="949463" y="882964"/>
                  <a:pt x="941441" y="882964"/>
                </a:cubicBezTo>
                <a:cubicBezTo>
                  <a:pt x="934149" y="882964"/>
                  <a:pt x="927585" y="876400"/>
                  <a:pt x="927585" y="869107"/>
                </a:cubicBezTo>
                <a:cubicBezTo>
                  <a:pt x="927585" y="861085"/>
                  <a:pt x="934149" y="856710"/>
                  <a:pt x="941441" y="856710"/>
                </a:cubicBezTo>
                <a:close/>
                <a:moveTo>
                  <a:pt x="870610" y="856710"/>
                </a:moveTo>
                <a:cubicBezTo>
                  <a:pt x="877174" y="856710"/>
                  <a:pt x="883008" y="861085"/>
                  <a:pt x="883008" y="869107"/>
                </a:cubicBezTo>
                <a:cubicBezTo>
                  <a:pt x="883008" y="876400"/>
                  <a:pt x="877174" y="882964"/>
                  <a:pt x="870610" y="882964"/>
                </a:cubicBezTo>
                <a:cubicBezTo>
                  <a:pt x="863318" y="882964"/>
                  <a:pt x="856754" y="876400"/>
                  <a:pt x="856754" y="869107"/>
                </a:cubicBezTo>
                <a:cubicBezTo>
                  <a:pt x="856754" y="861085"/>
                  <a:pt x="863318" y="856710"/>
                  <a:pt x="870610" y="856710"/>
                </a:cubicBezTo>
                <a:close/>
                <a:moveTo>
                  <a:pt x="799780" y="856710"/>
                </a:moveTo>
                <a:cubicBezTo>
                  <a:pt x="806344" y="856710"/>
                  <a:pt x="812178" y="861085"/>
                  <a:pt x="812178" y="869107"/>
                </a:cubicBezTo>
                <a:cubicBezTo>
                  <a:pt x="812178" y="876400"/>
                  <a:pt x="806344" y="882964"/>
                  <a:pt x="799780" y="882964"/>
                </a:cubicBezTo>
                <a:cubicBezTo>
                  <a:pt x="792487" y="882964"/>
                  <a:pt x="785924" y="876400"/>
                  <a:pt x="785924" y="869107"/>
                </a:cubicBezTo>
                <a:cubicBezTo>
                  <a:pt x="785924" y="861085"/>
                  <a:pt x="792487" y="856710"/>
                  <a:pt x="799780" y="856710"/>
                </a:cubicBezTo>
                <a:close/>
                <a:moveTo>
                  <a:pt x="724119" y="856710"/>
                </a:moveTo>
                <a:cubicBezTo>
                  <a:pt x="731411" y="856710"/>
                  <a:pt x="737976" y="861085"/>
                  <a:pt x="737976" y="869107"/>
                </a:cubicBezTo>
                <a:cubicBezTo>
                  <a:pt x="737976" y="876400"/>
                  <a:pt x="731411" y="882964"/>
                  <a:pt x="724119" y="882964"/>
                </a:cubicBezTo>
                <a:cubicBezTo>
                  <a:pt x="717555" y="882964"/>
                  <a:pt x="711721" y="876400"/>
                  <a:pt x="711721" y="869107"/>
                </a:cubicBezTo>
                <a:cubicBezTo>
                  <a:pt x="711721" y="861085"/>
                  <a:pt x="717555" y="856710"/>
                  <a:pt x="724119" y="856710"/>
                </a:cubicBezTo>
                <a:close/>
                <a:moveTo>
                  <a:pt x="653288" y="856710"/>
                </a:moveTo>
                <a:cubicBezTo>
                  <a:pt x="660580" y="856710"/>
                  <a:pt x="667144" y="861085"/>
                  <a:pt x="667144" y="869107"/>
                </a:cubicBezTo>
                <a:cubicBezTo>
                  <a:pt x="667144" y="876400"/>
                  <a:pt x="660580" y="882964"/>
                  <a:pt x="653288" y="882964"/>
                </a:cubicBezTo>
                <a:cubicBezTo>
                  <a:pt x="645266" y="882964"/>
                  <a:pt x="640891" y="876400"/>
                  <a:pt x="640891" y="869107"/>
                </a:cubicBezTo>
                <a:cubicBezTo>
                  <a:pt x="640891" y="861085"/>
                  <a:pt x="645266" y="856710"/>
                  <a:pt x="653288" y="856710"/>
                </a:cubicBezTo>
                <a:close/>
                <a:moveTo>
                  <a:pt x="584851" y="856710"/>
                </a:moveTo>
                <a:cubicBezTo>
                  <a:pt x="592633" y="856710"/>
                  <a:pt x="599638" y="861085"/>
                  <a:pt x="599638" y="869107"/>
                </a:cubicBezTo>
                <a:cubicBezTo>
                  <a:pt x="599638" y="876400"/>
                  <a:pt x="592633" y="882964"/>
                  <a:pt x="584851" y="882964"/>
                </a:cubicBezTo>
                <a:cubicBezTo>
                  <a:pt x="576288" y="882964"/>
                  <a:pt x="570061" y="876400"/>
                  <a:pt x="570061" y="869107"/>
                </a:cubicBezTo>
                <a:cubicBezTo>
                  <a:pt x="570061" y="861085"/>
                  <a:pt x="576288" y="856710"/>
                  <a:pt x="584851" y="856710"/>
                </a:cubicBezTo>
                <a:close/>
                <a:moveTo>
                  <a:pt x="513649" y="856710"/>
                </a:moveTo>
                <a:cubicBezTo>
                  <a:pt x="521998" y="856710"/>
                  <a:pt x="528826" y="861085"/>
                  <a:pt x="528826" y="869107"/>
                </a:cubicBezTo>
                <a:cubicBezTo>
                  <a:pt x="528826" y="876400"/>
                  <a:pt x="521998" y="882964"/>
                  <a:pt x="513649" y="882964"/>
                </a:cubicBezTo>
                <a:cubicBezTo>
                  <a:pt x="506060" y="882964"/>
                  <a:pt x="499230" y="876400"/>
                  <a:pt x="499230" y="869107"/>
                </a:cubicBezTo>
                <a:cubicBezTo>
                  <a:pt x="499230" y="861085"/>
                  <a:pt x="506060" y="856710"/>
                  <a:pt x="513649" y="856710"/>
                </a:cubicBezTo>
                <a:close/>
                <a:moveTo>
                  <a:pt x="439816" y="856710"/>
                </a:moveTo>
                <a:cubicBezTo>
                  <a:pt x="448379" y="856710"/>
                  <a:pt x="454606" y="861085"/>
                  <a:pt x="454606" y="869107"/>
                </a:cubicBezTo>
                <a:cubicBezTo>
                  <a:pt x="454606" y="876400"/>
                  <a:pt x="448379" y="882964"/>
                  <a:pt x="439816" y="882964"/>
                </a:cubicBezTo>
                <a:cubicBezTo>
                  <a:pt x="432032" y="882964"/>
                  <a:pt x="425028" y="876400"/>
                  <a:pt x="425028" y="869107"/>
                </a:cubicBezTo>
                <a:cubicBezTo>
                  <a:pt x="425028" y="861085"/>
                  <a:pt x="432032" y="856710"/>
                  <a:pt x="439816" y="856710"/>
                </a:cubicBezTo>
                <a:close/>
                <a:moveTo>
                  <a:pt x="368053" y="856710"/>
                </a:moveTo>
                <a:cubicBezTo>
                  <a:pt x="376076" y="856710"/>
                  <a:pt x="380451" y="861085"/>
                  <a:pt x="380451" y="869107"/>
                </a:cubicBezTo>
                <a:cubicBezTo>
                  <a:pt x="380451" y="876400"/>
                  <a:pt x="376076" y="882964"/>
                  <a:pt x="368053" y="882964"/>
                </a:cubicBezTo>
                <a:cubicBezTo>
                  <a:pt x="360761" y="882964"/>
                  <a:pt x="354198" y="876400"/>
                  <a:pt x="354198" y="869107"/>
                </a:cubicBezTo>
                <a:cubicBezTo>
                  <a:pt x="354198" y="861085"/>
                  <a:pt x="360761" y="856710"/>
                  <a:pt x="368053" y="856710"/>
                </a:cubicBezTo>
                <a:close/>
                <a:moveTo>
                  <a:pt x="297222" y="856710"/>
                </a:moveTo>
                <a:cubicBezTo>
                  <a:pt x="303785" y="856710"/>
                  <a:pt x="309618" y="861085"/>
                  <a:pt x="309618" y="869107"/>
                </a:cubicBezTo>
                <a:cubicBezTo>
                  <a:pt x="309618" y="876400"/>
                  <a:pt x="303785" y="882964"/>
                  <a:pt x="297222" y="882964"/>
                </a:cubicBezTo>
                <a:cubicBezTo>
                  <a:pt x="289929" y="882964"/>
                  <a:pt x="283366" y="876400"/>
                  <a:pt x="283366" y="869107"/>
                </a:cubicBezTo>
                <a:cubicBezTo>
                  <a:pt x="283366" y="862544"/>
                  <a:pt x="289929" y="856710"/>
                  <a:pt x="297222" y="856710"/>
                </a:cubicBezTo>
                <a:close/>
                <a:moveTo>
                  <a:pt x="226393" y="856710"/>
                </a:moveTo>
                <a:cubicBezTo>
                  <a:pt x="232228" y="856710"/>
                  <a:pt x="238791" y="862544"/>
                  <a:pt x="238791" y="869107"/>
                </a:cubicBezTo>
                <a:cubicBezTo>
                  <a:pt x="238791" y="876400"/>
                  <a:pt x="232228" y="882964"/>
                  <a:pt x="226393" y="882964"/>
                </a:cubicBezTo>
                <a:cubicBezTo>
                  <a:pt x="218370" y="882964"/>
                  <a:pt x="212537" y="876400"/>
                  <a:pt x="212537" y="869107"/>
                </a:cubicBezTo>
                <a:cubicBezTo>
                  <a:pt x="212537" y="862544"/>
                  <a:pt x="218370" y="856710"/>
                  <a:pt x="226393" y="856710"/>
                </a:cubicBezTo>
                <a:close/>
                <a:moveTo>
                  <a:pt x="154097" y="856710"/>
                </a:moveTo>
                <a:cubicBezTo>
                  <a:pt x="161389" y="856710"/>
                  <a:pt x="167953" y="862544"/>
                  <a:pt x="167953" y="869107"/>
                </a:cubicBezTo>
                <a:cubicBezTo>
                  <a:pt x="167953" y="876400"/>
                  <a:pt x="161389" y="882964"/>
                  <a:pt x="154097" y="882964"/>
                </a:cubicBezTo>
                <a:cubicBezTo>
                  <a:pt x="147533" y="882964"/>
                  <a:pt x="141699" y="876400"/>
                  <a:pt x="141699" y="869107"/>
                </a:cubicBezTo>
                <a:cubicBezTo>
                  <a:pt x="141699" y="862544"/>
                  <a:pt x="147533" y="856710"/>
                  <a:pt x="154097" y="856710"/>
                </a:cubicBezTo>
                <a:close/>
                <a:moveTo>
                  <a:pt x="83267" y="856710"/>
                </a:moveTo>
                <a:cubicBezTo>
                  <a:pt x="90560" y="856710"/>
                  <a:pt x="97123" y="862544"/>
                  <a:pt x="97123" y="869107"/>
                </a:cubicBezTo>
                <a:cubicBezTo>
                  <a:pt x="97123" y="876400"/>
                  <a:pt x="90560" y="882964"/>
                  <a:pt x="83267" y="882964"/>
                </a:cubicBezTo>
                <a:cubicBezTo>
                  <a:pt x="76704" y="882964"/>
                  <a:pt x="70870" y="876400"/>
                  <a:pt x="70870" y="869107"/>
                </a:cubicBezTo>
                <a:cubicBezTo>
                  <a:pt x="70870" y="862544"/>
                  <a:pt x="76704" y="856710"/>
                  <a:pt x="83267" y="856710"/>
                </a:cubicBezTo>
                <a:close/>
                <a:moveTo>
                  <a:pt x="12032" y="856710"/>
                </a:moveTo>
                <a:cubicBezTo>
                  <a:pt x="20276" y="856710"/>
                  <a:pt x="26273" y="862544"/>
                  <a:pt x="26273" y="869107"/>
                </a:cubicBezTo>
                <a:cubicBezTo>
                  <a:pt x="26273" y="876400"/>
                  <a:pt x="20276" y="882964"/>
                  <a:pt x="12032" y="882964"/>
                </a:cubicBezTo>
                <a:cubicBezTo>
                  <a:pt x="4536" y="882964"/>
                  <a:pt x="39" y="876400"/>
                  <a:pt x="39" y="869107"/>
                </a:cubicBezTo>
                <a:cubicBezTo>
                  <a:pt x="39" y="862544"/>
                  <a:pt x="4536" y="856710"/>
                  <a:pt x="12032" y="856710"/>
                </a:cubicBezTo>
                <a:close/>
                <a:moveTo>
                  <a:pt x="6368340" y="853339"/>
                </a:moveTo>
                <a:cubicBezTo>
                  <a:pt x="6376362" y="853339"/>
                  <a:pt x="6380737" y="860169"/>
                  <a:pt x="6380737" y="867757"/>
                </a:cubicBezTo>
                <a:cubicBezTo>
                  <a:pt x="6380737" y="876105"/>
                  <a:pt x="6376362" y="882935"/>
                  <a:pt x="6368340" y="882935"/>
                </a:cubicBezTo>
                <a:cubicBezTo>
                  <a:pt x="6361047" y="882935"/>
                  <a:pt x="6354484" y="876105"/>
                  <a:pt x="6354484" y="867757"/>
                </a:cubicBezTo>
                <a:cubicBezTo>
                  <a:pt x="6354484" y="860169"/>
                  <a:pt x="6361047" y="853339"/>
                  <a:pt x="6368340" y="853339"/>
                </a:cubicBezTo>
                <a:close/>
                <a:moveTo>
                  <a:pt x="6297511" y="853339"/>
                </a:moveTo>
                <a:cubicBezTo>
                  <a:pt x="6304074" y="853339"/>
                  <a:pt x="6309908" y="860169"/>
                  <a:pt x="6309908" y="867757"/>
                </a:cubicBezTo>
                <a:cubicBezTo>
                  <a:pt x="6309908" y="876105"/>
                  <a:pt x="6304074" y="882935"/>
                  <a:pt x="6297511" y="882935"/>
                </a:cubicBezTo>
                <a:cubicBezTo>
                  <a:pt x="6290218" y="882935"/>
                  <a:pt x="6283655" y="876105"/>
                  <a:pt x="6283655" y="867757"/>
                </a:cubicBezTo>
                <a:cubicBezTo>
                  <a:pt x="6283655" y="860169"/>
                  <a:pt x="6290218" y="853339"/>
                  <a:pt x="6297511" y="853339"/>
                </a:cubicBezTo>
                <a:close/>
                <a:moveTo>
                  <a:pt x="6226679" y="853339"/>
                </a:moveTo>
                <a:cubicBezTo>
                  <a:pt x="6233242" y="853339"/>
                  <a:pt x="6239076" y="860169"/>
                  <a:pt x="6239076" y="867757"/>
                </a:cubicBezTo>
                <a:cubicBezTo>
                  <a:pt x="6239076" y="876105"/>
                  <a:pt x="6233242" y="882935"/>
                  <a:pt x="6226679" y="882935"/>
                </a:cubicBezTo>
                <a:cubicBezTo>
                  <a:pt x="6219386" y="882935"/>
                  <a:pt x="6212823" y="876105"/>
                  <a:pt x="6212823" y="867757"/>
                </a:cubicBezTo>
                <a:cubicBezTo>
                  <a:pt x="6212823" y="860169"/>
                  <a:pt x="6219386" y="855615"/>
                  <a:pt x="6226679" y="853339"/>
                </a:cubicBezTo>
                <a:close/>
                <a:moveTo>
                  <a:pt x="6154391" y="853339"/>
                </a:moveTo>
                <a:cubicBezTo>
                  <a:pt x="6161684" y="853339"/>
                  <a:pt x="6168247" y="857714"/>
                  <a:pt x="6168247" y="865007"/>
                </a:cubicBezTo>
                <a:cubicBezTo>
                  <a:pt x="6168247" y="873029"/>
                  <a:pt x="6161684" y="879593"/>
                  <a:pt x="6154391" y="879593"/>
                </a:cubicBezTo>
                <a:cubicBezTo>
                  <a:pt x="6147828" y="879593"/>
                  <a:pt x="6141994" y="873029"/>
                  <a:pt x="6141994" y="865007"/>
                </a:cubicBezTo>
                <a:cubicBezTo>
                  <a:pt x="6141994" y="857714"/>
                  <a:pt x="6147828" y="853339"/>
                  <a:pt x="6154391" y="853339"/>
                </a:cubicBezTo>
                <a:close/>
                <a:moveTo>
                  <a:pt x="6083559" y="853339"/>
                </a:moveTo>
                <a:cubicBezTo>
                  <a:pt x="6090852" y="853339"/>
                  <a:pt x="6097415" y="857714"/>
                  <a:pt x="6097415" y="865007"/>
                </a:cubicBezTo>
                <a:cubicBezTo>
                  <a:pt x="6097415" y="873029"/>
                  <a:pt x="6090852" y="879593"/>
                  <a:pt x="6083559" y="879593"/>
                </a:cubicBezTo>
                <a:cubicBezTo>
                  <a:pt x="6076996" y="879593"/>
                  <a:pt x="6071162" y="873029"/>
                  <a:pt x="6071162" y="865007"/>
                </a:cubicBezTo>
                <a:cubicBezTo>
                  <a:pt x="6071162" y="857714"/>
                  <a:pt x="6075537" y="853339"/>
                  <a:pt x="6083559" y="853339"/>
                </a:cubicBezTo>
                <a:close/>
                <a:moveTo>
                  <a:pt x="6011748" y="853339"/>
                </a:moveTo>
                <a:cubicBezTo>
                  <a:pt x="6019532" y="853339"/>
                  <a:pt x="6026537" y="857714"/>
                  <a:pt x="6026537" y="865007"/>
                </a:cubicBezTo>
                <a:cubicBezTo>
                  <a:pt x="6026537" y="873029"/>
                  <a:pt x="6019532" y="879593"/>
                  <a:pt x="6011748" y="879593"/>
                </a:cubicBezTo>
                <a:cubicBezTo>
                  <a:pt x="6003186" y="879593"/>
                  <a:pt x="5996959" y="873029"/>
                  <a:pt x="5996959" y="865007"/>
                </a:cubicBezTo>
                <a:cubicBezTo>
                  <a:pt x="5996959" y="857714"/>
                  <a:pt x="6003186" y="853339"/>
                  <a:pt x="6011748" y="853339"/>
                </a:cubicBezTo>
                <a:close/>
                <a:moveTo>
                  <a:pt x="5940548" y="853339"/>
                </a:moveTo>
                <a:cubicBezTo>
                  <a:pt x="5948896" y="853339"/>
                  <a:pt x="5955726" y="857714"/>
                  <a:pt x="5955726" y="865007"/>
                </a:cubicBezTo>
                <a:cubicBezTo>
                  <a:pt x="5955726" y="873029"/>
                  <a:pt x="5948896" y="879593"/>
                  <a:pt x="5940548" y="879593"/>
                </a:cubicBezTo>
                <a:cubicBezTo>
                  <a:pt x="5932960" y="879593"/>
                  <a:pt x="5926130" y="873029"/>
                  <a:pt x="5926130" y="865007"/>
                </a:cubicBezTo>
                <a:cubicBezTo>
                  <a:pt x="5926130" y="857714"/>
                  <a:pt x="5932960" y="853339"/>
                  <a:pt x="5940548" y="853339"/>
                </a:cubicBezTo>
                <a:close/>
                <a:moveTo>
                  <a:pt x="5870088" y="853339"/>
                </a:moveTo>
                <a:cubicBezTo>
                  <a:pt x="5878650" y="853339"/>
                  <a:pt x="5884877" y="857714"/>
                  <a:pt x="5884877" y="865007"/>
                </a:cubicBezTo>
                <a:cubicBezTo>
                  <a:pt x="5884877" y="873029"/>
                  <a:pt x="5878650" y="879593"/>
                  <a:pt x="5870088" y="879593"/>
                </a:cubicBezTo>
                <a:cubicBezTo>
                  <a:pt x="5862304" y="879593"/>
                  <a:pt x="5855299" y="873029"/>
                  <a:pt x="5855299" y="865007"/>
                </a:cubicBezTo>
                <a:cubicBezTo>
                  <a:pt x="5855299" y="857714"/>
                  <a:pt x="5862304" y="853339"/>
                  <a:pt x="5870088" y="853339"/>
                </a:cubicBezTo>
                <a:close/>
                <a:moveTo>
                  <a:pt x="5798325" y="853339"/>
                </a:moveTo>
                <a:cubicBezTo>
                  <a:pt x="5806347" y="853339"/>
                  <a:pt x="5810722" y="857714"/>
                  <a:pt x="5810722" y="865007"/>
                </a:cubicBezTo>
                <a:cubicBezTo>
                  <a:pt x="5810722" y="873029"/>
                  <a:pt x="5806347" y="879593"/>
                  <a:pt x="5798325" y="879593"/>
                </a:cubicBezTo>
                <a:cubicBezTo>
                  <a:pt x="5791032" y="879593"/>
                  <a:pt x="5784469" y="873029"/>
                  <a:pt x="5784469" y="865007"/>
                </a:cubicBezTo>
                <a:cubicBezTo>
                  <a:pt x="5784469" y="857714"/>
                  <a:pt x="5791032" y="853339"/>
                  <a:pt x="5798325" y="853339"/>
                </a:cubicBezTo>
                <a:close/>
                <a:moveTo>
                  <a:pt x="5724122" y="853339"/>
                </a:moveTo>
                <a:cubicBezTo>
                  <a:pt x="5730685" y="853339"/>
                  <a:pt x="5736519" y="857714"/>
                  <a:pt x="5736519" y="865007"/>
                </a:cubicBezTo>
                <a:cubicBezTo>
                  <a:pt x="5736519" y="873029"/>
                  <a:pt x="5730685" y="879593"/>
                  <a:pt x="5724122" y="879593"/>
                </a:cubicBezTo>
                <a:cubicBezTo>
                  <a:pt x="5716100" y="879593"/>
                  <a:pt x="5710266" y="873029"/>
                  <a:pt x="5710266" y="865007"/>
                </a:cubicBezTo>
                <a:cubicBezTo>
                  <a:pt x="5710266" y="857714"/>
                  <a:pt x="5716100" y="853339"/>
                  <a:pt x="5724122" y="853339"/>
                </a:cubicBezTo>
                <a:close/>
                <a:moveTo>
                  <a:pt x="5653291" y="853339"/>
                </a:moveTo>
                <a:cubicBezTo>
                  <a:pt x="5659125" y="853339"/>
                  <a:pt x="5665688" y="857714"/>
                  <a:pt x="5665688" y="865007"/>
                </a:cubicBezTo>
                <a:cubicBezTo>
                  <a:pt x="5665688" y="873029"/>
                  <a:pt x="5659125" y="879593"/>
                  <a:pt x="5653291" y="879593"/>
                </a:cubicBezTo>
                <a:cubicBezTo>
                  <a:pt x="5645269" y="879593"/>
                  <a:pt x="5639435" y="873029"/>
                  <a:pt x="5639435" y="865007"/>
                </a:cubicBezTo>
                <a:cubicBezTo>
                  <a:pt x="5639435" y="857714"/>
                  <a:pt x="5645269" y="853339"/>
                  <a:pt x="5653291" y="853339"/>
                </a:cubicBezTo>
                <a:close/>
                <a:moveTo>
                  <a:pt x="5581002" y="853339"/>
                </a:moveTo>
                <a:cubicBezTo>
                  <a:pt x="5588295" y="853339"/>
                  <a:pt x="5594858" y="857714"/>
                  <a:pt x="5594858" y="865007"/>
                </a:cubicBezTo>
                <a:cubicBezTo>
                  <a:pt x="5594858" y="873029"/>
                  <a:pt x="5588295" y="879593"/>
                  <a:pt x="5581002" y="879593"/>
                </a:cubicBezTo>
                <a:cubicBezTo>
                  <a:pt x="5574439" y="879593"/>
                  <a:pt x="5568605" y="873029"/>
                  <a:pt x="5568605" y="865007"/>
                </a:cubicBezTo>
                <a:cubicBezTo>
                  <a:pt x="5568605" y="859173"/>
                  <a:pt x="5574439" y="853339"/>
                  <a:pt x="5581002" y="853339"/>
                </a:cubicBezTo>
                <a:close/>
                <a:moveTo>
                  <a:pt x="5510171" y="853339"/>
                </a:moveTo>
                <a:cubicBezTo>
                  <a:pt x="5517464" y="853339"/>
                  <a:pt x="5524027" y="859173"/>
                  <a:pt x="5524027" y="865007"/>
                </a:cubicBezTo>
                <a:cubicBezTo>
                  <a:pt x="5524027" y="873029"/>
                  <a:pt x="5517464" y="879593"/>
                  <a:pt x="5510171" y="879593"/>
                </a:cubicBezTo>
                <a:cubicBezTo>
                  <a:pt x="5503608" y="879593"/>
                  <a:pt x="5497774" y="873029"/>
                  <a:pt x="5497774" y="865007"/>
                </a:cubicBezTo>
                <a:cubicBezTo>
                  <a:pt x="5497774" y="859173"/>
                  <a:pt x="5503608" y="853339"/>
                  <a:pt x="5510171" y="853339"/>
                </a:cubicBezTo>
                <a:close/>
                <a:moveTo>
                  <a:pt x="5438937" y="853339"/>
                </a:moveTo>
                <a:cubicBezTo>
                  <a:pt x="5447182" y="853339"/>
                  <a:pt x="5453178" y="859173"/>
                  <a:pt x="5453178" y="865007"/>
                </a:cubicBezTo>
                <a:cubicBezTo>
                  <a:pt x="5453178" y="873029"/>
                  <a:pt x="5447182" y="879593"/>
                  <a:pt x="5438937" y="879593"/>
                </a:cubicBezTo>
                <a:cubicBezTo>
                  <a:pt x="5431442" y="879593"/>
                  <a:pt x="5426945" y="873029"/>
                  <a:pt x="5426945" y="865007"/>
                </a:cubicBezTo>
                <a:cubicBezTo>
                  <a:pt x="5426945" y="859173"/>
                  <a:pt x="5431442" y="853339"/>
                  <a:pt x="5438937" y="853339"/>
                </a:cubicBezTo>
                <a:close/>
                <a:moveTo>
                  <a:pt x="5367530" y="853339"/>
                </a:moveTo>
                <a:cubicBezTo>
                  <a:pt x="5376092" y="853339"/>
                  <a:pt x="5382318" y="859173"/>
                  <a:pt x="5382318" y="865007"/>
                </a:cubicBezTo>
                <a:cubicBezTo>
                  <a:pt x="5382318" y="873029"/>
                  <a:pt x="5376092" y="879593"/>
                  <a:pt x="5367530" y="879593"/>
                </a:cubicBezTo>
                <a:cubicBezTo>
                  <a:pt x="5359747" y="879593"/>
                  <a:pt x="5352742" y="873029"/>
                  <a:pt x="5352742" y="865007"/>
                </a:cubicBezTo>
                <a:cubicBezTo>
                  <a:pt x="5352742" y="859173"/>
                  <a:pt x="5359747" y="853339"/>
                  <a:pt x="5367530" y="853339"/>
                </a:cubicBezTo>
                <a:close/>
                <a:moveTo>
                  <a:pt x="5296699" y="853339"/>
                </a:moveTo>
                <a:cubicBezTo>
                  <a:pt x="5305261" y="853339"/>
                  <a:pt x="5311488" y="859173"/>
                  <a:pt x="5311488" y="865007"/>
                </a:cubicBezTo>
                <a:cubicBezTo>
                  <a:pt x="5311488" y="873029"/>
                  <a:pt x="5305261" y="879593"/>
                  <a:pt x="5296699" y="879593"/>
                </a:cubicBezTo>
                <a:cubicBezTo>
                  <a:pt x="5288915" y="879593"/>
                  <a:pt x="5281910" y="873029"/>
                  <a:pt x="5281910" y="865007"/>
                </a:cubicBezTo>
                <a:cubicBezTo>
                  <a:pt x="5281910" y="859173"/>
                  <a:pt x="5288915" y="853339"/>
                  <a:pt x="5296699" y="853339"/>
                </a:cubicBezTo>
                <a:close/>
                <a:moveTo>
                  <a:pt x="5225869" y="853339"/>
                </a:moveTo>
                <a:cubicBezTo>
                  <a:pt x="5234431" y="853339"/>
                  <a:pt x="5240657" y="859173"/>
                  <a:pt x="5240657" y="865007"/>
                </a:cubicBezTo>
                <a:cubicBezTo>
                  <a:pt x="5240657" y="873029"/>
                  <a:pt x="5234431" y="879593"/>
                  <a:pt x="5225869" y="879593"/>
                </a:cubicBezTo>
                <a:cubicBezTo>
                  <a:pt x="5217307" y="879593"/>
                  <a:pt x="5211081" y="873029"/>
                  <a:pt x="5211081" y="865007"/>
                </a:cubicBezTo>
                <a:cubicBezTo>
                  <a:pt x="5211081" y="859173"/>
                  <a:pt x="5217307" y="853339"/>
                  <a:pt x="5225869" y="853339"/>
                </a:cubicBezTo>
                <a:close/>
                <a:moveTo>
                  <a:pt x="5154105" y="853339"/>
                </a:moveTo>
                <a:cubicBezTo>
                  <a:pt x="5162127" y="853339"/>
                  <a:pt x="5166502" y="859173"/>
                  <a:pt x="5166502" y="865007"/>
                </a:cubicBezTo>
                <a:cubicBezTo>
                  <a:pt x="5166502" y="873029"/>
                  <a:pt x="5162127" y="879593"/>
                  <a:pt x="5154105" y="879593"/>
                </a:cubicBezTo>
                <a:cubicBezTo>
                  <a:pt x="5146083" y="879593"/>
                  <a:pt x="5140249" y="873029"/>
                  <a:pt x="5140249" y="865007"/>
                </a:cubicBezTo>
                <a:cubicBezTo>
                  <a:pt x="5140249" y="859173"/>
                  <a:pt x="5146083" y="853339"/>
                  <a:pt x="5154105" y="853339"/>
                </a:cubicBezTo>
                <a:close/>
                <a:moveTo>
                  <a:pt x="5083276" y="853339"/>
                </a:moveTo>
                <a:cubicBezTo>
                  <a:pt x="5089110" y="853339"/>
                  <a:pt x="5095673" y="859173"/>
                  <a:pt x="5095673" y="865007"/>
                </a:cubicBezTo>
                <a:cubicBezTo>
                  <a:pt x="5095673" y="873029"/>
                  <a:pt x="5089110" y="879593"/>
                  <a:pt x="5083276" y="879593"/>
                </a:cubicBezTo>
                <a:cubicBezTo>
                  <a:pt x="5075254" y="879593"/>
                  <a:pt x="5069420" y="873029"/>
                  <a:pt x="5069420" y="865007"/>
                </a:cubicBezTo>
                <a:cubicBezTo>
                  <a:pt x="5069420" y="859173"/>
                  <a:pt x="5075254" y="853339"/>
                  <a:pt x="5083276" y="853339"/>
                </a:cubicBezTo>
                <a:close/>
                <a:moveTo>
                  <a:pt x="5012445" y="853339"/>
                </a:moveTo>
                <a:cubicBezTo>
                  <a:pt x="5018279" y="853339"/>
                  <a:pt x="5024842" y="859173"/>
                  <a:pt x="5024842" y="865007"/>
                </a:cubicBezTo>
                <a:cubicBezTo>
                  <a:pt x="5024842" y="873029"/>
                  <a:pt x="5018279" y="879593"/>
                  <a:pt x="5012445" y="879593"/>
                </a:cubicBezTo>
                <a:cubicBezTo>
                  <a:pt x="5004423" y="879593"/>
                  <a:pt x="4998589" y="873029"/>
                  <a:pt x="4998589" y="865007"/>
                </a:cubicBezTo>
                <a:cubicBezTo>
                  <a:pt x="4998589" y="859173"/>
                  <a:pt x="5004423" y="853339"/>
                  <a:pt x="5012445" y="853339"/>
                </a:cubicBezTo>
                <a:close/>
                <a:moveTo>
                  <a:pt x="4940157" y="853339"/>
                </a:moveTo>
                <a:cubicBezTo>
                  <a:pt x="4948179" y="853339"/>
                  <a:pt x="4954013" y="859173"/>
                  <a:pt x="4954013" y="865007"/>
                </a:cubicBezTo>
                <a:cubicBezTo>
                  <a:pt x="4954013" y="873029"/>
                  <a:pt x="4948179" y="879593"/>
                  <a:pt x="4940157" y="879593"/>
                </a:cubicBezTo>
                <a:cubicBezTo>
                  <a:pt x="4934323" y="879593"/>
                  <a:pt x="4927760" y="873029"/>
                  <a:pt x="4927760" y="865007"/>
                </a:cubicBezTo>
                <a:cubicBezTo>
                  <a:pt x="4927760" y="859173"/>
                  <a:pt x="4934323" y="853339"/>
                  <a:pt x="4940157" y="853339"/>
                </a:cubicBezTo>
                <a:close/>
                <a:moveTo>
                  <a:pt x="4865953" y="853339"/>
                </a:moveTo>
                <a:cubicBezTo>
                  <a:pt x="4873975" y="853339"/>
                  <a:pt x="4879809" y="859173"/>
                  <a:pt x="4879809" y="865007"/>
                </a:cubicBezTo>
                <a:cubicBezTo>
                  <a:pt x="4879809" y="873029"/>
                  <a:pt x="4873975" y="879593"/>
                  <a:pt x="4865953" y="879593"/>
                </a:cubicBezTo>
                <a:cubicBezTo>
                  <a:pt x="4858661" y="879593"/>
                  <a:pt x="4853556" y="873029"/>
                  <a:pt x="4853556" y="865007"/>
                </a:cubicBezTo>
                <a:cubicBezTo>
                  <a:pt x="4853556" y="859173"/>
                  <a:pt x="4858661" y="853339"/>
                  <a:pt x="4865953" y="853339"/>
                </a:cubicBezTo>
                <a:close/>
                <a:moveTo>
                  <a:pt x="4797514" y="853339"/>
                </a:moveTo>
                <a:cubicBezTo>
                  <a:pt x="4806076" y="853339"/>
                  <a:pt x="4812303" y="859173"/>
                  <a:pt x="4812303" y="865007"/>
                </a:cubicBezTo>
                <a:cubicBezTo>
                  <a:pt x="4812303" y="873029"/>
                  <a:pt x="4806076" y="879593"/>
                  <a:pt x="4797514" y="879593"/>
                </a:cubicBezTo>
                <a:cubicBezTo>
                  <a:pt x="4789730" y="879593"/>
                  <a:pt x="4782725" y="873029"/>
                  <a:pt x="4782725" y="865007"/>
                </a:cubicBezTo>
                <a:cubicBezTo>
                  <a:pt x="4782725" y="859173"/>
                  <a:pt x="4789730" y="853339"/>
                  <a:pt x="4797514" y="853339"/>
                </a:cubicBezTo>
                <a:close/>
                <a:moveTo>
                  <a:pt x="4726684" y="853339"/>
                </a:moveTo>
                <a:cubicBezTo>
                  <a:pt x="4735246" y="853339"/>
                  <a:pt x="4741472" y="859173"/>
                  <a:pt x="4741472" y="865007"/>
                </a:cubicBezTo>
                <a:cubicBezTo>
                  <a:pt x="4741472" y="873029"/>
                  <a:pt x="4735246" y="879593"/>
                  <a:pt x="4726684" y="879593"/>
                </a:cubicBezTo>
                <a:cubicBezTo>
                  <a:pt x="4718122" y="879593"/>
                  <a:pt x="4711896" y="873029"/>
                  <a:pt x="4711896" y="865007"/>
                </a:cubicBezTo>
                <a:cubicBezTo>
                  <a:pt x="4711896" y="859173"/>
                  <a:pt x="4718122" y="853339"/>
                  <a:pt x="4726684" y="853339"/>
                </a:cubicBezTo>
                <a:close/>
                <a:moveTo>
                  <a:pt x="4655853" y="853339"/>
                </a:moveTo>
                <a:cubicBezTo>
                  <a:pt x="4663637" y="853339"/>
                  <a:pt x="4670642" y="859173"/>
                  <a:pt x="4670642" y="865007"/>
                </a:cubicBezTo>
                <a:cubicBezTo>
                  <a:pt x="4670642" y="873029"/>
                  <a:pt x="4663637" y="879593"/>
                  <a:pt x="4655853" y="879593"/>
                </a:cubicBezTo>
                <a:cubicBezTo>
                  <a:pt x="4647291" y="879593"/>
                  <a:pt x="4641064" y="873029"/>
                  <a:pt x="4641064" y="865007"/>
                </a:cubicBezTo>
                <a:cubicBezTo>
                  <a:pt x="4641064" y="859173"/>
                  <a:pt x="4647291" y="853339"/>
                  <a:pt x="4655853" y="853339"/>
                </a:cubicBezTo>
                <a:close/>
                <a:moveTo>
                  <a:pt x="4584091" y="853339"/>
                </a:moveTo>
                <a:cubicBezTo>
                  <a:pt x="4591384" y="853339"/>
                  <a:pt x="4596488" y="859173"/>
                  <a:pt x="4596488" y="865007"/>
                </a:cubicBezTo>
                <a:cubicBezTo>
                  <a:pt x="4596488" y="873029"/>
                  <a:pt x="4591384" y="879593"/>
                  <a:pt x="4584091" y="879593"/>
                </a:cubicBezTo>
                <a:cubicBezTo>
                  <a:pt x="4576069" y="879593"/>
                  <a:pt x="4570235" y="873029"/>
                  <a:pt x="4570235" y="865007"/>
                </a:cubicBezTo>
                <a:cubicBezTo>
                  <a:pt x="4570235" y="859173"/>
                  <a:pt x="4576069" y="853339"/>
                  <a:pt x="4584091" y="853339"/>
                </a:cubicBezTo>
                <a:close/>
                <a:moveTo>
                  <a:pt x="4513260" y="853339"/>
                </a:moveTo>
                <a:cubicBezTo>
                  <a:pt x="4519094" y="853339"/>
                  <a:pt x="4525657" y="859173"/>
                  <a:pt x="4525657" y="865007"/>
                </a:cubicBezTo>
                <a:cubicBezTo>
                  <a:pt x="4525657" y="873029"/>
                  <a:pt x="4519094" y="879593"/>
                  <a:pt x="4513260" y="879593"/>
                </a:cubicBezTo>
                <a:cubicBezTo>
                  <a:pt x="4505238" y="879593"/>
                  <a:pt x="4499404" y="873029"/>
                  <a:pt x="4499404" y="865007"/>
                </a:cubicBezTo>
                <a:cubicBezTo>
                  <a:pt x="4499404" y="859173"/>
                  <a:pt x="4505238" y="853339"/>
                  <a:pt x="4513260" y="853339"/>
                </a:cubicBezTo>
                <a:close/>
                <a:moveTo>
                  <a:pt x="4439056" y="853339"/>
                </a:moveTo>
                <a:cubicBezTo>
                  <a:pt x="4445619" y="853339"/>
                  <a:pt x="4451453" y="859173"/>
                  <a:pt x="4451453" y="865007"/>
                </a:cubicBezTo>
                <a:cubicBezTo>
                  <a:pt x="4451453" y="873029"/>
                  <a:pt x="4445619" y="879593"/>
                  <a:pt x="4439056" y="879593"/>
                </a:cubicBezTo>
                <a:cubicBezTo>
                  <a:pt x="4431763" y="879593"/>
                  <a:pt x="4425200" y="873029"/>
                  <a:pt x="4425200" y="865007"/>
                </a:cubicBezTo>
                <a:cubicBezTo>
                  <a:pt x="4425200" y="859173"/>
                  <a:pt x="4431763" y="853339"/>
                  <a:pt x="4439056" y="853339"/>
                </a:cubicBezTo>
                <a:close/>
                <a:moveTo>
                  <a:pt x="4366768" y="853339"/>
                </a:moveTo>
                <a:cubicBezTo>
                  <a:pt x="4374790" y="853339"/>
                  <a:pt x="4380624" y="859173"/>
                  <a:pt x="4380624" y="865007"/>
                </a:cubicBezTo>
                <a:cubicBezTo>
                  <a:pt x="4380624" y="873029"/>
                  <a:pt x="4374790" y="879593"/>
                  <a:pt x="4366768" y="879593"/>
                </a:cubicBezTo>
                <a:cubicBezTo>
                  <a:pt x="4360934" y="879593"/>
                  <a:pt x="4354371" y="873029"/>
                  <a:pt x="4354371" y="867195"/>
                </a:cubicBezTo>
                <a:cubicBezTo>
                  <a:pt x="4354371" y="859173"/>
                  <a:pt x="4360934" y="853339"/>
                  <a:pt x="4366768" y="853339"/>
                </a:cubicBezTo>
                <a:close/>
                <a:moveTo>
                  <a:pt x="4295937" y="853339"/>
                </a:moveTo>
                <a:cubicBezTo>
                  <a:pt x="4303959" y="853339"/>
                  <a:pt x="4309793" y="859173"/>
                  <a:pt x="4309793" y="867195"/>
                </a:cubicBezTo>
                <a:cubicBezTo>
                  <a:pt x="4309793" y="873029"/>
                  <a:pt x="4303959" y="879593"/>
                  <a:pt x="4295937" y="879593"/>
                </a:cubicBezTo>
                <a:cubicBezTo>
                  <a:pt x="4290103" y="879593"/>
                  <a:pt x="4283540" y="873029"/>
                  <a:pt x="4283540" y="867195"/>
                </a:cubicBezTo>
                <a:cubicBezTo>
                  <a:pt x="4283540" y="859173"/>
                  <a:pt x="4290103" y="853339"/>
                  <a:pt x="4295937" y="853339"/>
                </a:cubicBezTo>
                <a:close/>
                <a:moveTo>
                  <a:pt x="4225107" y="853339"/>
                </a:moveTo>
                <a:cubicBezTo>
                  <a:pt x="4233129" y="853339"/>
                  <a:pt x="4238963" y="859173"/>
                  <a:pt x="4238963" y="867195"/>
                </a:cubicBezTo>
                <a:cubicBezTo>
                  <a:pt x="4238963" y="873029"/>
                  <a:pt x="4233129" y="879593"/>
                  <a:pt x="4225107" y="879593"/>
                </a:cubicBezTo>
                <a:cubicBezTo>
                  <a:pt x="4217085" y="879593"/>
                  <a:pt x="4212710" y="873029"/>
                  <a:pt x="4212710" y="867195"/>
                </a:cubicBezTo>
                <a:cubicBezTo>
                  <a:pt x="4212710" y="859173"/>
                  <a:pt x="4217085" y="853339"/>
                  <a:pt x="4225107" y="853339"/>
                </a:cubicBezTo>
                <a:close/>
                <a:moveTo>
                  <a:pt x="4153295" y="853339"/>
                </a:moveTo>
                <a:cubicBezTo>
                  <a:pt x="4161078" y="853339"/>
                  <a:pt x="4168083" y="859173"/>
                  <a:pt x="4168083" y="867195"/>
                </a:cubicBezTo>
                <a:cubicBezTo>
                  <a:pt x="4168083" y="873029"/>
                  <a:pt x="4161078" y="879593"/>
                  <a:pt x="4153295" y="879593"/>
                </a:cubicBezTo>
                <a:cubicBezTo>
                  <a:pt x="4144733" y="879593"/>
                  <a:pt x="4138507" y="873029"/>
                  <a:pt x="4138507" y="867195"/>
                </a:cubicBezTo>
                <a:cubicBezTo>
                  <a:pt x="4138507" y="859173"/>
                  <a:pt x="4144733" y="853339"/>
                  <a:pt x="4153295" y="853339"/>
                </a:cubicBezTo>
                <a:close/>
                <a:moveTo>
                  <a:pt x="4082465" y="853339"/>
                </a:moveTo>
                <a:cubicBezTo>
                  <a:pt x="4090249" y="853339"/>
                  <a:pt x="4097254" y="859173"/>
                  <a:pt x="4097254" y="867195"/>
                </a:cubicBezTo>
                <a:cubicBezTo>
                  <a:pt x="4097254" y="873029"/>
                  <a:pt x="4090249" y="879593"/>
                  <a:pt x="4082465" y="879593"/>
                </a:cubicBezTo>
                <a:cubicBezTo>
                  <a:pt x="4073903" y="879593"/>
                  <a:pt x="4067676" y="873029"/>
                  <a:pt x="4067676" y="867195"/>
                </a:cubicBezTo>
                <a:cubicBezTo>
                  <a:pt x="4067676" y="859173"/>
                  <a:pt x="4073903" y="853339"/>
                  <a:pt x="4082465" y="853339"/>
                </a:cubicBezTo>
                <a:close/>
                <a:moveTo>
                  <a:pt x="4011635" y="853339"/>
                </a:moveTo>
                <a:cubicBezTo>
                  <a:pt x="4019418" y="853339"/>
                  <a:pt x="4026423" y="859173"/>
                  <a:pt x="4026423" y="867195"/>
                </a:cubicBezTo>
                <a:cubicBezTo>
                  <a:pt x="4026423" y="873029"/>
                  <a:pt x="4019418" y="879593"/>
                  <a:pt x="4011635" y="879593"/>
                </a:cubicBezTo>
                <a:cubicBezTo>
                  <a:pt x="4003073" y="879593"/>
                  <a:pt x="3996847" y="873029"/>
                  <a:pt x="3996847" y="867195"/>
                </a:cubicBezTo>
                <a:cubicBezTo>
                  <a:pt x="3996847" y="859173"/>
                  <a:pt x="4003073" y="853339"/>
                  <a:pt x="4011635" y="853339"/>
                </a:cubicBezTo>
                <a:close/>
                <a:moveTo>
                  <a:pt x="3939871" y="853339"/>
                </a:moveTo>
                <a:cubicBezTo>
                  <a:pt x="3947893" y="853339"/>
                  <a:pt x="3952268" y="859173"/>
                  <a:pt x="3952268" y="867195"/>
                </a:cubicBezTo>
                <a:cubicBezTo>
                  <a:pt x="3952268" y="873029"/>
                  <a:pt x="3947893" y="879593"/>
                  <a:pt x="3939871" y="879593"/>
                </a:cubicBezTo>
                <a:cubicBezTo>
                  <a:pt x="3932578" y="879593"/>
                  <a:pt x="3926015" y="873029"/>
                  <a:pt x="3926015" y="867195"/>
                </a:cubicBezTo>
                <a:cubicBezTo>
                  <a:pt x="3926015" y="859173"/>
                  <a:pt x="3932578" y="853339"/>
                  <a:pt x="3939871" y="853339"/>
                </a:cubicBezTo>
                <a:close/>
                <a:moveTo>
                  <a:pt x="3869042" y="853339"/>
                </a:moveTo>
                <a:cubicBezTo>
                  <a:pt x="3875605" y="853339"/>
                  <a:pt x="3881439" y="859173"/>
                  <a:pt x="3881439" y="867195"/>
                </a:cubicBezTo>
                <a:cubicBezTo>
                  <a:pt x="3881439" y="873029"/>
                  <a:pt x="3875605" y="879593"/>
                  <a:pt x="3869042" y="879593"/>
                </a:cubicBezTo>
                <a:cubicBezTo>
                  <a:pt x="3861749" y="879593"/>
                  <a:pt x="3855186" y="873029"/>
                  <a:pt x="3855186" y="867195"/>
                </a:cubicBezTo>
                <a:cubicBezTo>
                  <a:pt x="3855186" y="859173"/>
                  <a:pt x="3861749" y="853339"/>
                  <a:pt x="3869042" y="853339"/>
                </a:cubicBezTo>
                <a:close/>
                <a:moveTo>
                  <a:pt x="3796752" y="853339"/>
                </a:moveTo>
                <a:cubicBezTo>
                  <a:pt x="3804774" y="853339"/>
                  <a:pt x="3810608" y="859173"/>
                  <a:pt x="3810608" y="867195"/>
                </a:cubicBezTo>
                <a:cubicBezTo>
                  <a:pt x="3810608" y="873029"/>
                  <a:pt x="3804774" y="879593"/>
                  <a:pt x="3796752" y="879593"/>
                </a:cubicBezTo>
                <a:cubicBezTo>
                  <a:pt x="3790918" y="879593"/>
                  <a:pt x="3784355" y="873029"/>
                  <a:pt x="3784355" y="867195"/>
                </a:cubicBezTo>
                <a:cubicBezTo>
                  <a:pt x="3784355" y="859173"/>
                  <a:pt x="3790918" y="853339"/>
                  <a:pt x="3796752" y="853339"/>
                </a:cubicBezTo>
                <a:close/>
                <a:moveTo>
                  <a:pt x="3725922" y="853339"/>
                </a:moveTo>
                <a:cubicBezTo>
                  <a:pt x="3733944" y="853339"/>
                  <a:pt x="3739778" y="859173"/>
                  <a:pt x="3739778" y="867195"/>
                </a:cubicBezTo>
                <a:cubicBezTo>
                  <a:pt x="3739778" y="873029"/>
                  <a:pt x="3733944" y="879593"/>
                  <a:pt x="3725922" y="879593"/>
                </a:cubicBezTo>
                <a:cubicBezTo>
                  <a:pt x="3719359" y="879593"/>
                  <a:pt x="3713525" y="873029"/>
                  <a:pt x="3713525" y="867195"/>
                </a:cubicBezTo>
                <a:cubicBezTo>
                  <a:pt x="3713525" y="859173"/>
                  <a:pt x="3719359" y="853339"/>
                  <a:pt x="3725922" y="853339"/>
                </a:cubicBezTo>
                <a:close/>
                <a:moveTo>
                  <a:pt x="3655091" y="853339"/>
                </a:moveTo>
                <a:cubicBezTo>
                  <a:pt x="3662384" y="853339"/>
                  <a:pt x="3668947" y="859173"/>
                  <a:pt x="3668947" y="867195"/>
                </a:cubicBezTo>
                <a:cubicBezTo>
                  <a:pt x="3668947" y="873029"/>
                  <a:pt x="3662384" y="879593"/>
                  <a:pt x="3655091" y="879593"/>
                </a:cubicBezTo>
                <a:cubicBezTo>
                  <a:pt x="3647069" y="879593"/>
                  <a:pt x="3642694" y="873029"/>
                  <a:pt x="3642694" y="867195"/>
                </a:cubicBezTo>
                <a:cubicBezTo>
                  <a:pt x="3642694" y="859173"/>
                  <a:pt x="3647069" y="853339"/>
                  <a:pt x="3655091" y="853339"/>
                </a:cubicBezTo>
                <a:close/>
                <a:moveTo>
                  <a:pt x="3583280" y="853339"/>
                </a:moveTo>
                <a:cubicBezTo>
                  <a:pt x="3591064" y="853339"/>
                  <a:pt x="3598069" y="859173"/>
                  <a:pt x="3598069" y="867195"/>
                </a:cubicBezTo>
                <a:cubicBezTo>
                  <a:pt x="3598069" y="873029"/>
                  <a:pt x="3591064" y="879593"/>
                  <a:pt x="3583280" y="879593"/>
                </a:cubicBezTo>
                <a:cubicBezTo>
                  <a:pt x="3574718" y="879593"/>
                  <a:pt x="3568491" y="873029"/>
                  <a:pt x="3568491" y="867195"/>
                </a:cubicBezTo>
                <a:cubicBezTo>
                  <a:pt x="3568491" y="859173"/>
                  <a:pt x="3574718" y="853339"/>
                  <a:pt x="3583280" y="853339"/>
                </a:cubicBezTo>
                <a:close/>
                <a:moveTo>
                  <a:pt x="3512449" y="853339"/>
                </a:moveTo>
                <a:cubicBezTo>
                  <a:pt x="3520232" y="853339"/>
                  <a:pt x="3527237" y="859173"/>
                  <a:pt x="3527237" y="867195"/>
                </a:cubicBezTo>
                <a:cubicBezTo>
                  <a:pt x="3527237" y="873029"/>
                  <a:pt x="3520232" y="879593"/>
                  <a:pt x="3512449" y="879593"/>
                </a:cubicBezTo>
                <a:cubicBezTo>
                  <a:pt x="3503887" y="879593"/>
                  <a:pt x="3497661" y="873029"/>
                  <a:pt x="3497661" y="867195"/>
                </a:cubicBezTo>
                <a:cubicBezTo>
                  <a:pt x="3497661" y="859173"/>
                  <a:pt x="3503887" y="853339"/>
                  <a:pt x="3512449" y="853339"/>
                </a:cubicBezTo>
                <a:close/>
                <a:moveTo>
                  <a:pt x="3441619" y="853339"/>
                </a:moveTo>
                <a:cubicBezTo>
                  <a:pt x="3450181" y="853339"/>
                  <a:pt x="3456408" y="859173"/>
                  <a:pt x="3456408" y="867195"/>
                </a:cubicBezTo>
                <a:cubicBezTo>
                  <a:pt x="3456408" y="873029"/>
                  <a:pt x="3450181" y="879593"/>
                  <a:pt x="3441619" y="879593"/>
                </a:cubicBezTo>
                <a:cubicBezTo>
                  <a:pt x="3433835" y="879593"/>
                  <a:pt x="3426830" y="873029"/>
                  <a:pt x="3426830" y="867195"/>
                </a:cubicBezTo>
                <a:cubicBezTo>
                  <a:pt x="3426830" y="859173"/>
                  <a:pt x="3433835" y="853339"/>
                  <a:pt x="3441619" y="853339"/>
                </a:cubicBezTo>
                <a:close/>
                <a:moveTo>
                  <a:pt x="3369857" y="853339"/>
                </a:moveTo>
                <a:cubicBezTo>
                  <a:pt x="3377879" y="853339"/>
                  <a:pt x="3382254" y="859173"/>
                  <a:pt x="3382254" y="867195"/>
                </a:cubicBezTo>
                <a:cubicBezTo>
                  <a:pt x="3382254" y="873029"/>
                  <a:pt x="3377879" y="879593"/>
                  <a:pt x="3369857" y="879593"/>
                </a:cubicBezTo>
                <a:cubicBezTo>
                  <a:pt x="3362564" y="879593"/>
                  <a:pt x="3356001" y="873029"/>
                  <a:pt x="3356001" y="867195"/>
                </a:cubicBezTo>
                <a:cubicBezTo>
                  <a:pt x="3356001" y="859173"/>
                  <a:pt x="3362564" y="853339"/>
                  <a:pt x="3369857" y="853339"/>
                </a:cubicBezTo>
                <a:close/>
                <a:moveTo>
                  <a:pt x="1013589" y="853339"/>
                </a:moveTo>
                <a:cubicBezTo>
                  <a:pt x="1021181" y="853339"/>
                  <a:pt x="1028011" y="859566"/>
                  <a:pt x="1028011" y="868127"/>
                </a:cubicBezTo>
                <a:cubicBezTo>
                  <a:pt x="1028011" y="875911"/>
                  <a:pt x="1021181" y="882916"/>
                  <a:pt x="1013589" y="882916"/>
                </a:cubicBezTo>
                <a:cubicBezTo>
                  <a:pt x="1005243" y="882916"/>
                  <a:pt x="998413" y="875911"/>
                  <a:pt x="998413" y="868127"/>
                </a:cubicBezTo>
                <a:cubicBezTo>
                  <a:pt x="998413" y="859566"/>
                  <a:pt x="1005243" y="853339"/>
                  <a:pt x="1013589" y="853339"/>
                </a:cubicBezTo>
                <a:close/>
                <a:moveTo>
                  <a:pt x="368059" y="785881"/>
                </a:moveTo>
                <a:cubicBezTo>
                  <a:pt x="376081" y="785881"/>
                  <a:pt x="380456" y="790256"/>
                  <a:pt x="380456" y="797549"/>
                </a:cubicBezTo>
                <a:cubicBezTo>
                  <a:pt x="380456" y="805571"/>
                  <a:pt x="376081" y="812135"/>
                  <a:pt x="368059" y="812135"/>
                </a:cubicBezTo>
                <a:cubicBezTo>
                  <a:pt x="360766" y="812135"/>
                  <a:pt x="354203" y="805571"/>
                  <a:pt x="354203" y="797549"/>
                </a:cubicBezTo>
                <a:cubicBezTo>
                  <a:pt x="354203" y="790256"/>
                  <a:pt x="360766" y="785881"/>
                  <a:pt x="368059" y="785881"/>
                </a:cubicBezTo>
                <a:close/>
                <a:moveTo>
                  <a:pt x="297226" y="785881"/>
                </a:moveTo>
                <a:cubicBezTo>
                  <a:pt x="303791" y="785881"/>
                  <a:pt x="309624" y="790256"/>
                  <a:pt x="309624" y="797549"/>
                </a:cubicBezTo>
                <a:cubicBezTo>
                  <a:pt x="309624" y="805571"/>
                  <a:pt x="303791" y="812135"/>
                  <a:pt x="297226" y="812135"/>
                </a:cubicBezTo>
                <a:cubicBezTo>
                  <a:pt x="289933" y="812135"/>
                  <a:pt x="283371" y="805571"/>
                  <a:pt x="283371" y="797549"/>
                </a:cubicBezTo>
                <a:cubicBezTo>
                  <a:pt x="283371" y="790256"/>
                  <a:pt x="289933" y="785881"/>
                  <a:pt x="297226" y="785881"/>
                </a:cubicBezTo>
                <a:close/>
                <a:moveTo>
                  <a:pt x="226398" y="785881"/>
                </a:moveTo>
                <a:cubicBezTo>
                  <a:pt x="232233" y="785881"/>
                  <a:pt x="238797" y="790256"/>
                  <a:pt x="238797" y="797549"/>
                </a:cubicBezTo>
                <a:cubicBezTo>
                  <a:pt x="238797" y="805571"/>
                  <a:pt x="232233" y="812135"/>
                  <a:pt x="226398" y="812135"/>
                </a:cubicBezTo>
                <a:cubicBezTo>
                  <a:pt x="218375" y="812135"/>
                  <a:pt x="212542" y="805571"/>
                  <a:pt x="212542" y="797549"/>
                </a:cubicBezTo>
                <a:cubicBezTo>
                  <a:pt x="212542" y="790256"/>
                  <a:pt x="218375" y="785881"/>
                  <a:pt x="226398" y="785881"/>
                </a:cubicBezTo>
                <a:close/>
                <a:moveTo>
                  <a:pt x="154101" y="785881"/>
                </a:moveTo>
                <a:cubicBezTo>
                  <a:pt x="161394" y="785881"/>
                  <a:pt x="167957" y="790256"/>
                  <a:pt x="167957" y="797549"/>
                </a:cubicBezTo>
                <a:cubicBezTo>
                  <a:pt x="167957" y="805571"/>
                  <a:pt x="161394" y="812135"/>
                  <a:pt x="154101" y="812135"/>
                </a:cubicBezTo>
                <a:cubicBezTo>
                  <a:pt x="147538" y="812135"/>
                  <a:pt x="141704" y="805571"/>
                  <a:pt x="141704" y="797549"/>
                </a:cubicBezTo>
                <a:cubicBezTo>
                  <a:pt x="141704" y="790256"/>
                  <a:pt x="147538" y="785881"/>
                  <a:pt x="154101" y="785881"/>
                </a:cubicBezTo>
                <a:close/>
                <a:moveTo>
                  <a:pt x="83272" y="785881"/>
                </a:moveTo>
                <a:cubicBezTo>
                  <a:pt x="90564" y="785881"/>
                  <a:pt x="97128" y="790256"/>
                  <a:pt x="97128" y="797549"/>
                </a:cubicBezTo>
                <a:cubicBezTo>
                  <a:pt x="97128" y="805571"/>
                  <a:pt x="90564" y="812135"/>
                  <a:pt x="83272" y="812135"/>
                </a:cubicBezTo>
                <a:cubicBezTo>
                  <a:pt x="76708" y="812135"/>
                  <a:pt x="70874" y="805571"/>
                  <a:pt x="70874" y="797549"/>
                </a:cubicBezTo>
                <a:cubicBezTo>
                  <a:pt x="70874" y="790256"/>
                  <a:pt x="76708" y="785881"/>
                  <a:pt x="83272" y="785881"/>
                </a:cubicBezTo>
                <a:close/>
                <a:moveTo>
                  <a:pt x="12036" y="785881"/>
                </a:moveTo>
                <a:cubicBezTo>
                  <a:pt x="20281" y="785881"/>
                  <a:pt x="26277" y="790256"/>
                  <a:pt x="26277" y="797549"/>
                </a:cubicBezTo>
                <a:cubicBezTo>
                  <a:pt x="26277" y="805571"/>
                  <a:pt x="20281" y="812135"/>
                  <a:pt x="12036" y="812135"/>
                </a:cubicBezTo>
                <a:cubicBezTo>
                  <a:pt x="4541" y="812135"/>
                  <a:pt x="44" y="805571"/>
                  <a:pt x="44" y="797549"/>
                </a:cubicBezTo>
                <a:cubicBezTo>
                  <a:pt x="44" y="790256"/>
                  <a:pt x="4541" y="785881"/>
                  <a:pt x="12036" y="785881"/>
                </a:cubicBezTo>
                <a:close/>
                <a:moveTo>
                  <a:pt x="4726684" y="782507"/>
                </a:moveTo>
                <a:cubicBezTo>
                  <a:pt x="4735246" y="782507"/>
                  <a:pt x="4741472" y="789070"/>
                  <a:pt x="4741472" y="794904"/>
                </a:cubicBezTo>
                <a:cubicBezTo>
                  <a:pt x="4741472" y="802926"/>
                  <a:pt x="4735246" y="808761"/>
                  <a:pt x="4726684" y="808761"/>
                </a:cubicBezTo>
                <a:cubicBezTo>
                  <a:pt x="4718122" y="808761"/>
                  <a:pt x="4711896" y="802926"/>
                  <a:pt x="4711896" y="794904"/>
                </a:cubicBezTo>
                <a:cubicBezTo>
                  <a:pt x="4711896" y="789070"/>
                  <a:pt x="4718122" y="782507"/>
                  <a:pt x="4726684" y="782507"/>
                </a:cubicBezTo>
                <a:close/>
                <a:moveTo>
                  <a:pt x="4655853" y="782507"/>
                </a:moveTo>
                <a:cubicBezTo>
                  <a:pt x="4663637" y="782507"/>
                  <a:pt x="4670642" y="789070"/>
                  <a:pt x="4670642" y="794904"/>
                </a:cubicBezTo>
                <a:cubicBezTo>
                  <a:pt x="4670642" y="802926"/>
                  <a:pt x="4663637" y="808761"/>
                  <a:pt x="4655853" y="808761"/>
                </a:cubicBezTo>
                <a:cubicBezTo>
                  <a:pt x="4647291" y="808761"/>
                  <a:pt x="4641064" y="802926"/>
                  <a:pt x="4641064" y="794904"/>
                </a:cubicBezTo>
                <a:cubicBezTo>
                  <a:pt x="4641064" y="789070"/>
                  <a:pt x="4647291" y="782507"/>
                  <a:pt x="4655853" y="782507"/>
                </a:cubicBezTo>
                <a:close/>
                <a:moveTo>
                  <a:pt x="4584091" y="782507"/>
                </a:moveTo>
                <a:cubicBezTo>
                  <a:pt x="4591384" y="782507"/>
                  <a:pt x="4596488" y="789070"/>
                  <a:pt x="4596488" y="794904"/>
                </a:cubicBezTo>
                <a:cubicBezTo>
                  <a:pt x="4596488" y="802926"/>
                  <a:pt x="4591384" y="808761"/>
                  <a:pt x="4584091" y="808761"/>
                </a:cubicBezTo>
                <a:cubicBezTo>
                  <a:pt x="4576069" y="808761"/>
                  <a:pt x="4570235" y="802926"/>
                  <a:pt x="4570235" y="794904"/>
                </a:cubicBezTo>
                <a:cubicBezTo>
                  <a:pt x="4570235" y="789070"/>
                  <a:pt x="4576069" y="782507"/>
                  <a:pt x="4584091" y="782507"/>
                </a:cubicBezTo>
                <a:close/>
                <a:moveTo>
                  <a:pt x="4513260" y="782507"/>
                </a:moveTo>
                <a:cubicBezTo>
                  <a:pt x="4519094" y="782507"/>
                  <a:pt x="4525657" y="789070"/>
                  <a:pt x="4525657" y="794904"/>
                </a:cubicBezTo>
                <a:cubicBezTo>
                  <a:pt x="4525657" y="802926"/>
                  <a:pt x="4519094" y="808761"/>
                  <a:pt x="4513260" y="808761"/>
                </a:cubicBezTo>
                <a:cubicBezTo>
                  <a:pt x="4505238" y="808761"/>
                  <a:pt x="4499404" y="802926"/>
                  <a:pt x="4499404" y="794904"/>
                </a:cubicBezTo>
                <a:cubicBezTo>
                  <a:pt x="4499404" y="789070"/>
                  <a:pt x="4505238" y="782507"/>
                  <a:pt x="4513260" y="782507"/>
                </a:cubicBezTo>
                <a:close/>
                <a:moveTo>
                  <a:pt x="4439056" y="782507"/>
                </a:moveTo>
                <a:cubicBezTo>
                  <a:pt x="4445619" y="782507"/>
                  <a:pt x="4451453" y="789070"/>
                  <a:pt x="4451453" y="794904"/>
                </a:cubicBezTo>
                <a:cubicBezTo>
                  <a:pt x="4451453" y="802926"/>
                  <a:pt x="4445619" y="808761"/>
                  <a:pt x="4439056" y="808761"/>
                </a:cubicBezTo>
                <a:cubicBezTo>
                  <a:pt x="4431763" y="808761"/>
                  <a:pt x="4425200" y="802926"/>
                  <a:pt x="4425200" y="794904"/>
                </a:cubicBezTo>
                <a:cubicBezTo>
                  <a:pt x="4425200" y="789070"/>
                  <a:pt x="4431763" y="782507"/>
                  <a:pt x="4439056" y="782507"/>
                </a:cubicBezTo>
                <a:close/>
                <a:moveTo>
                  <a:pt x="4366768" y="782507"/>
                </a:moveTo>
                <a:cubicBezTo>
                  <a:pt x="4374790" y="782507"/>
                  <a:pt x="4380624" y="789070"/>
                  <a:pt x="4380624" y="794904"/>
                </a:cubicBezTo>
                <a:cubicBezTo>
                  <a:pt x="4380624" y="802926"/>
                  <a:pt x="4374790" y="808761"/>
                  <a:pt x="4366768" y="808761"/>
                </a:cubicBezTo>
                <a:cubicBezTo>
                  <a:pt x="4360934" y="808761"/>
                  <a:pt x="4354371" y="802926"/>
                  <a:pt x="4354371" y="794904"/>
                </a:cubicBezTo>
                <a:cubicBezTo>
                  <a:pt x="4354371" y="789070"/>
                  <a:pt x="4360934" y="782507"/>
                  <a:pt x="4366768" y="782507"/>
                </a:cubicBezTo>
                <a:close/>
                <a:moveTo>
                  <a:pt x="4295937" y="782507"/>
                </a:moveTo>
                <a:cubicBezTo>
                  <a:pt x="4303959" y="782507"/>
                  <a:pt x="4309793" y="789070"/>
                  <a:pt x="4309793" y="794904"/>
                </a:cubicBezTo>
                <a:cubicBezTo>
                  <a:pt x="4309793" y="802926"/>
                  <a:pt x="4303959" y="808761"/>
                  <a:pt x="4295937" y="808761"/>
                </a:cubicBezTo>
                <a:cubicBezTo>
                  <a:pt x="4290103" y="808761"/>
                  <a:pt x="4283540" y="802926"/>
                  <a:pt x="4283540" y="794904"/>
                </a:cubicBezTo>
                <a:cubicBezTo>
                  <a:pt x="4283540" y="789070"/>
                  <a:pt x="4290103" y="782507"/>
                  <a:pt x="4295937" y="782507"/>
                </a:cubicBezTo>
                <a:close/>
                <a:moveTo>
                  <a:pt x="4225107" y="782507"/>
                </a:moveTo>
                <a:cubicBezTo>
                  <a:pt x="4233129" y="782507"/>
                  <a:pt x="4238963" y="789070"/>
                  <a:pt x="4238963" y="794904"/>
                </a:cubicBezTo>
                <a:cubicBezTo>
                  <a:pt x="4238963" y="802926"/>
                  <a:pt x="4233129" y="808761"/>
                  <a:pt x="4225107" y="808761"/>
                </a:cubicBezTo>
                <a:cubicBezTo>
                  <a:pt x="4217085" y="808761"/>
                  <a:pt x="4212710" y="802926"/>
                  <a:pt x="4212710" y="794904"/>
                </a:cubicBezTo>
                <a:cubicBezTo>
                  <a:pt x="4212710" y="789070"/>
                  <a:pt x="4217085" y="782507"/>
                  <a:pt x="4225107" y="782507"/>
                </a:cubicBezTo>
                <a:close/>
                <a:moveTo>
                  <a:pt x="4153295" y="782507"/>
                </a:moveTo>
                <a:cubicBezTo>
                  <a:pt x="4161078" y="782507"/>
                  <a:pt x="4168083" y="789070"/>
                  <a:pt x="4168083" y="794904"/>
                </a:cubicBezTo>
                <a:cubicBezTo>
                  <a:pt x="4168083" y="802926"/>
                  <a:pt x="4161078" y="808761"/>
                  <a:pt x="4153295" y="808761"/>
                </a:cubicBezTo>
                <a:cubicBezTo>
                  <a:pt x="4144733" y="808761"/>
                  <a:pt x="4138507" y="802926"/>
                  <a:pt x="4138507" y="794904"/>
                </a:cubicBezTo>
                <a:cubicBezTo>
                  <a:pt x="4138507" y="789070"/>
                  <a:pt x="4144733" y="782507"/>
                  <a:pt x="4153295" y="782507"/>
                </a:cubicBezTo>
                <a:close/>
                <a:moveTo>
                  <a:pt x="4082465" y="782507"/>
                </a:moveTo>
                <a:cubicBezTo>
                  <a:pt x="4090249" y="782507"/>
                  <a:pt x="4097254" y="789070"/>
                  <a:pt x="4097254" y="794904"/>
                </a:cubicBezTo>
                <a:cubicBezTo>
                  <a:pt x="4097254" y="802926"/>
                  <a:pt x="4090249" y="808761"/>
                  <a:pt x="4082465" y="808761"/>
                </a:cubicBezTo>
                <a:cubicBezTo>
                  <a:pt x="4073903" y="808761"/>
                  <a:pt x="4067676" y="802926"/>
                  <a:pt x="4067676" y="794904"/>
                </a:cubicBezTo>
                <a:cubicBezTo>
                  <a:pt x="4067676" y="789070"/>
                  <a:pt x="4073903" y="782507"/>
                  <a:pt x="4082465" y="782507"/>
                </a:cubicBezTo>
                <a:close/>
                <a:moveTo>
                  <a:pt x="4010703" y="782507"/>
                </a:moveTo>
                <a:cubicBezTo>
                  <a:pt x="4017996" y="782507"/>
                  <a:pt x="4023100" y="789070"/>
                  <a:pt x="4023100" y="794904"/>
                </a:cubicBezTo>
                <a:cubicBezTo>
                  <a:pt x="4023100" y="802926"/>
                  <a:pt x="4017996" y="808761"/>
                  <a:pt x="4010703" y="808761"/>
                </a:cubicBezTo>
                <a:cubicBezTo>
                  <a:pt x="4002681" y="808761"/>
                  <a:pt x="3996847" y="802926"/>
                  <a:pt x="3996847" y="794904"/>
                </a:cubicBezTo>
                <a:cubicBezTo>
                  <a:pt x="3996847" y="789070"/>
                  <a:pt x="4002681" y="782507"/>
                  <a:pt x="4010703" y="782507"/>
                </a:cubicBezTo>
                <a:close/>
                <a:moveTo>
                  <a:pt x="3939871" y="782507"/>
                </a:moveTo>
                <a:cubicBezTo>
                  <a:pt x="3946434" y="782507"/>
                  <a:pt x="3952268" y="789070"/>
                  <a:pt x="3952268" y="794904"/>
                </a:cubicBezTo>
                <a:cubicBezTo>
                  <a:pt x="3952268" y="802926"/>
                  <a:pt x="3946434" y="808761"/>
                  <a:pt x="3939871" y="808761"/>
                </a:cubicBezTo>
                <a:cubicBezTo>
                  <a:pt x="3932578" y="808761"/>
                  <a:pt x="3926015" y="802926"/>
                  <a:pt x="3926015" y="794904"/>
                </a:cubicBezTo>
                <a:cubicBezTo>
                  <a:pt x="3926015" y="789070"/>
                  <a:pt x="3932578" y="782507"/>
                  <a:pt x="3939871" y="782507"/>
                </a:cubicBezTo>
                <a:close/>
                <a:moveTo>
                  <a:pt x="3869042" y="782507"/>
                </a:moveTo>
                <a:cubicBezTo>
                  <a:pt x="3875605" y="782507"/>
                  <a:pt x="3881439" y="789070"/>
                  <a:pt x="3881439" y="794904"/>
                </a:cubicBezTo>
                <a:cubicBezTo>
                  <a:pt x="3881439" y="802926"/>
                  <a:pt x="3875605" y="808761"/>
                  <a:pt x="3869042" y="808761"/>
                </a:cubicBezTo>
                <a:cubicBezTo>
                  <a:pt x="3861749" y="808761"/>
                  <a:pt x="3855186" y="802926"/>
                  <a:pt x="3855186" y="794904"/>
                </a:cubicBezTo>
                <a:cubicBezTo>
                  <a:pt x="3855186" y="789070"/>
                  <a:pt x="3861749" y="782507"/>
                  <a:pt x="3869042" y="782507"/>
                </a:cubicBezTo>
                <a:close/>
                <a:moveTo>
                  <a:pt x="3796752" y="782507"/>
                </a:moveTo>
                <a:cubicBezTo>
                  <a:pt x="3804774" y="782507"/>
                  <a:pt x="3810608" y="789070"/>
                  <a:pt x="3810608" y="796363"/>
                </a:cubicBezTo>
                <a:cubicBezTo>
                  <a:pt x="3810608" y="802926"/>
                  <a:pt x="3804774" y="808761"/>
                  <a:pt x="3796752" y="808761"/>
                </a:cubicBezTo>
                <a:cubicBezTo>
                  <a:pt x="3790918" y="808761"/>
                  <a:pt x="3784355" y="802926"/>
                  <a:pt x="3784355" y="796363"/>
                </a:cubicBezTo>
                <a:cubicBezTo>
                  <a:pt x="3784355" y="789070"/>
                  <a:pt x="3790918" y="782507"/>
                  <a:pt x="3796752" y="782507"/>
                </a:cubicBezTo>
                <a:close/>
                <a:moveTo>
                  <a:pt x="3725922" y="782507"/>
                </a:moveTo>
                <a:cubicBezTo>
                  <a:pt x="3733944" y="782507"/>
                  <a:pt x="3739778" y="789070"/>
                  <a:pt x="3739778" y="796363"/>
                </a:cubicBezTo>
                <a:cubicBezTo>
                  <a:pt x="3739778" y="802926"/>
                  <a:pt x="3733944" y="808761"/>
                  <a:pt x="3725922" y="808761"/>
                </a:cubicBezTo>
                <a:cubicBezTo>
                  <a:pt x="3719359" y="808761"/>
                  <a:pt x="3713525" y="802926"/>
                  <a:pt x="3713525" y="796363"/>
                </a:cubicBezTo>
                <a:cubicBezTo>
                  <a:pt x="3713525" y="789070"/>
                  <a:pt x="3719359" y="782507"/>
                  <a:pt x="3725922" y="782507"/>
                </a:cubicBezTo>
                <a:close/>
                <a:moveTo>
                  <a:pt x="3655091" y="782507"/>
                </a:moveTo>
                <a:cubicBezTo>
                  <a:pt x="3662384" y="782507"/>
                  <a:pt x="3668947" y="789070"/>
                  <a:pt x="3668947" y="796363"/>
                </a:cubicBezTo>
                <a:cubicBezTo>
                  <a:pt x="3668947" y="802926"/>
                  <a:pt x="3662384" y="808761"/>
                  <a:pt x="3655091" y="808761"/>
                </a:cubicBezTo>
                <a:cubicBezTo>
                  <a:pt x="3647069" y="808761"/>
                  <a:pt x="3642694" y="802926"/>
                  <a:pt x="3642694" y="796363"/>
                </a:cubicBezTo>
                <a:cubicBezTo>
                  <a:pt x="3642694" y="789070"/>
                  <a:pt x="3647069" y="782507"/>
                  <a:pt x="3655091" y="782507"/>
                </a:cubicBezTo>
                <a:close/>
                <a:moveTo>
                  <a:pt x="3583280" y="782507"/>
                </a:moveTo>
                <a:cubicBezTo>
                  <a:pt x="3591064" y="782507"/>
                  <a:pt x="3598069" y="789070"/>
                  <a:pt x="3598069" y="796363"/>
                </a:cubicBezTo>
                <a:cubicBezTo>
                  <a:pt x="3598069" y="802926"/>
                  <a:pt x="3591064" y="808761"/>
                  <a:pt x="3583280" y="808761"/>
                </a:cubicBezTo>
                <a:cubicBezTo>
                  <a:pt x="3574718" y="808761"/>
                  <a:pt x="3568491" y="802926"/>
                  <a:pt x="3568491" y="796363"/>
                </a:cubicBezTo>
                <a:cubicBezTo>
                  <a:pt x="3568491" y="789070"/>
                  <a:pt x="3574718" y="782507"/>
                  <a:pt x="3583280" y="782507"/>
                </a:cubicBezTo>
                <a:close/>
                <a:moveTo>
                  <a:pt x="3512449" y="782507"/>
                </a:moveTo>
                <a:cubicBezTo>
                  <a:pt x="3520232" y="782507"/>
                  <a:pt x="3527237" y="789070"/>
                  <a:pt x="3527237" y="796363"/>
                </a:cubicBezTo>
                <a:cubicBezTo>
                  <a:pt x="3527237" y="802926"/>
                  <a:pt x="3520232" y="808761"/>
                  <a:pt x="3512449" y="808761"/>
                </a:cubicBezTo>
                <a:cubicBezTo>
                  <a:pt x="3503887" y="808761"/>
                  <a:pt x="3497661" y="802926"/>
                  <a:pt x="3497661" y="796363"/>
                </a:cubicBezTo>
                <a:cubicBezTo>
                  <a:pt x="3497661" y="789070"/>
                  <a:pt x="3503887" y="782507"/>
                  <a:pt x="3512449" y="782507"/>
                </a:cubicBezTo>
                <a:close/>
                <a:moveTo>
                  <a:pt x="3441619" y="782507"/>
                </a:moveTo>
                <a:cubicBezTo>
                  <a:pt x="3450181" y="782507"/>
                  <a:pt x="3456408" y="789070"/>
                  <a:pt x="3456408" y="796363"/>
                </a:cubicBezTo>
                <a:cubicBezTo>
                  <a:pt x="3456408" y="802926"/>
                  <a:pt x="3450181" y="808761"/>
                  <a:pt x="3441619" y="808761"/>
                </a:cubicBezTo>
                <a:cubicBezTo>
                  <a:pt x="3433835" y="808761"/>
                  <a:pt x="3426830" y="802926"/>
                  <a:pt x="3426830" y="796363"/>
                </a:cubicBezTo>
                <a:cubicBezTo>
                  <a:pt x="3426830" y="789070"/>
                  <a:pt x="3433835" y="782507"/>
                  <a:pt x="3441619" y="782507"/>
                </a:cubicBezTo>
                <a:close/>
                <a:moveTo>
                  <a:pt x="3369857" y="782507"/>
                </a:moveTo>
                <a:cubicBezTo>
                  <a:pt x="3377879" y="782507"/>
                  <a:pt x="3382254" y="789070"/>
                  <a:pt x="3382254" y="796363"/>
                </a:cubicBezTo>
                <a:cubicBezTo>
                  <a:pt x="3382254" y="802926"/>
                  <a:pt x="3377879" y="808761"/>
                  <a:pt x="3369857" y="808761"/>
                </a:cubicBezTo>
                <a:cubicBezTo>
                  <a:pt x="3362564" y="808761"/>
                  <a:pt x="3356001" y="802926"/>
                  <a:pt x="3356001" y="796363"/>
                </a:cubicBezTo>
                <a:cubicBezTo>
                  <a:pt x="3356001" y="789070"/>
                  <a:pt x="3362564" y="782507"/>
                  <a:pt x="3369857" y="782507"/>
                </a:cubicBezTo>
                <a:close/>
                <a:moveTo>
                  <a:pt x="3299083" y="782507"/>
                </a:moveTo>
                <a:cubicBezTo>
                  <a:pt x="3305645" y="782507"/>
                  <a:pt x="3311480" y="789070"/>
                  <a:pt x="3311480" y="796363"/>
                </a:cubicBezTo>
                <a:cubicBezTo>
                  <a:pt x="3311480" y="802926"/>
                  <a:pt x="3305645" y="808761"/>
                  <a:pt x="3299083" y="808761"/>
                </a:cubicBezTo>
                <a:cubicBezTo>
                  <a:pt x="3291789" y="808761"/>
                  <a:pt x="3285229" y="802926"/>
                  <a:pt x="3285229" y="796363"/>
                </a:cubicBezTo>
                <a:cubicBezTo>
                  <a:pt x="3285229" y="789070"/>
                  <a:pt x="3291789" y="782507"/>
                  <a:pt x="3299083" y="782507"/>
                </a:cubicBezTo>
                <a:close/>
                <a:moveTo>
                  <a:pt x="3228250" y="782507"/>
                </a:moveTo>
                <a:cubicBezTo>
                  <a:pt x="3234814" y="782507"/>
                  <a:pt x="3240649" y="789070"/>
                  <a:pt x="3240649" y="796363"/>
                </a:cubicBezTo>
                <a:cubicBezTo>
                  <a:pt x="3240649" y="802926"/>
                  <a:pt x="3234814" y="808761"/>
                  <a:pt x="3228250" y="808761"/>
                </a:cubicBezTo>
                <a:cubicBezTo>
                  <a:pt x="3220230" y="808761"/>
                  <a:pt x="3214395" y="802926"/>
                  <a:pt x="3214395" y="796363"/>
                </a:cubicBezTo>
                <a:cubicBezTo>
                  <a:pt x="3214395" y="789070"/>
                  <a:pt x="3220230" y="782507"/>
                  <a:pt x="3228250" y="782507"/>
                </a:cubicBezTo>
                <a:close/>
                <a:moveTo>
                  <a:pt x="3152591" y="782507"/>
                </a:moveTo>
                <a:cubicBezTo>
                  <a:pt x="3159884" y="782507"/>
                  <a:pt x="3166447" y="789070"/>
                  <a:pt x="3166447" y="796363"/>
                </a:cubicBezTo>
                <a:cubicBezTo>
                  <a:pt x="3166447" y="802926"/>
                  <a:pt x="3159884" y="808761"/>
                  <a:pt x="3152591" y="808761"/>
                </a:cubicBezTo>
                <a:cubicBezTo>
                  <a:pt x="3146027" y="808761"/>
                  <a:pt x="3140193" y="802926"/>
                  <a:pt x="3140193" y="796363"/>
                </a:cubicBezTo>
                <a:cubicBezTo>
                  <a:pt x="3140193" y="789070"/>
                  <a:pt x="3146027" y="782507"/>
                  <a:pt x="3152591" y="782507"/>
                </a:cubicBezTo>
                <a:close/>
                <a:moveTo>
                  <a:pt x="1226672" y="782507"/>
                </a:moveTo>
                <a:cubicBezTo>
                  <a:pt x="1233964" y="782507"/>
                  <a:pt x="1240529" y="789337"/>
                  <a:pt x="1240529" y="796926"/>
                </a:cubicBezTo>
                <a:cubicBezTo>
                  <a:pt x="1240529" y="805275"/>
                  <a:pt x="1233964" y="812105"/>
                  <a:pt x="1226672" y="812105"/>
                </a:cubicBezTo>
                <a:cubicBezTo>
                  <a:pt x="1218658" y="812105"/>
                  <a:pt x="1214283" y="805275"/>
                  <a:pt x="1214283" y="796926"/>
                </a:cubicBezTo>
                <a:cubicBezTo>
                  <a:pt x="1214283" y="789337"/>
                  <a:pt x="1218658" y="782507"/>
                  <a:pt x="1226672" y="782507"/>
                </a:cubicBezTo>
                <a:close/>
                <a:moveTo>
                  <a:pt x="1154869" y="782507"/>
                </a:moveTo>
                <a:cubicBezTo>
                  <a:pt x="1162652" y="782507"/>
                  <a:pt x="1169658" y="789337"/>
                  <a:pt x="1169658" y="796926"/>
                </a:cubicBezTo>
                <a:cubicBezTo>
                  <a:pt x="1169658" y="805275"/>
                  <a:pt x="1162652" y="812105"/>
                  <a:pt x="1154869" y="812105"/>
                </a:cubicBezTo>
                <a:cubicBezTo>
                  <a:pt x="1146307" y="812105"/>
                  <a:pt x="1140080" y="805275"/>
                  <a:pt x="1140080" y="796926"/>
                </a:cubicBezTo>
                <a:cubicBezTo>
                  <a:pt x="1140080" y="789337"/>
                  <a:pt x="1146307" y="782507"/>
                  <a:pt x="1154869" y="782507"/>
                </a:cubicBezTo>
                <a:close/>
                <a:moveTo>
                  <a:pt x="1084040" y="782507"/>
                </a:moveTo>
                <a:cubicBezTo>
                  <a:pt x="1091822" y="782507"/>
                  <a:pt x="1098826" y="789337"/>
                  <a:pt x="1098826" y="796926"/>
                </a:cubicBezTo>
                <a:cubicBezTo>
                  <a:pt x="1098826" y="805275"/>
                  <a:pt x="1091822" y="812105"/>
                  <a:pt x="1084040" y="812105"/>
                </a:cubicBezTo>
                <a:cubicBezTo>
                  <a:pt x="1075478" y="812105"/>
                  <a:pt x="1069250" y="805275"/>
                  <a:pt x="1069250" y="796926"/>
                </a:cubicBezTo>
                <a:cubicBezTo>
                  <a:pt x="1069250" y="789337"/>
                  <a:pt x="1075478" y="782507"/>
                  <a:pt x="1084040" y="782507"/>
                </a:cubicBezTo>
                <a:close/>
                <a:moveTo>
                  <a:pt x="1013594" y="782507"/>
                </a:moveTo>
                <a:cubicBezTo>
                  <a:pt x="1021186" y="782507"/>
                  <a:pt x="1028015" y="789337"/>
                  <a:pt x="1028015" y="796926"/>
                </a:cubicBezTo>
                <a:cubicBezTo>
                  <a:pt x="1028015" y="805275"/>
                  <a:pt x="1021186" y="812105"/>
                  <a:pt x="1013594" y="812105"/>
                </a:cubicBezTo>
                <a:cubicBezTo>
                  <a:pt x="1005249" y="812105"/>
                  <a:pt x="998417" y="805275"/>
                  <a:pt x="998417" y="796926"/>
                </a:cubicBezTo>
                <a:cubicBezTo>
                  <a:pt x="998417" y="789337"/>
                  <a:pt x="1005249" y="782507"/>
                  <a:pt x="1013594" y="782507"/>
                </a:cubicBezTo>
                <a:close/>
                <a:moveTo>
                  <a:pt x="941447" y="782507"/>
                </a:moveTo>
                <a:cubicBezTo>
                  <a:pt x="949468" y="782507"/>
                  <a:pt x="953844" y="789337"/>
                  <a:pt x="953844" y="796926"/>
                </a:cubicBezTo>
                <a:cubicBezTo>
                  <a:pt x="953844" y="805275"/>
                  <a:pt x="949468" y="812105"/>
                  <a:pt x="941447" y="812105"/>
                </a:cubicBezTo>
                <a:cubicBezTo>
                  <a:pt x="934155" y="812105"/>
                  <a:pt x="927591" y="805275"/>
                  <a:pt x="927591" y="796926"/>
                </a:cubicBezTo>
                <a:cubicBezTo>
                  <a:pt x="927591" y="789337"/>
                  <a:pt x="934155" y="782507"/>
                  <a:pt x="941447" y="782507"/>
                </a:cubicBezTo>
                <a:close/>
                <a:moveTo>
                  <a:pt x="870615" y="782507"/>
                </a:moveTo>
                <a:cubicBezTo>
                  <a:pt x="877179" y="782507"/>
                  <a:pt x="883013" y="789337"/>
                  <a:pt x="883013" y="796926"/>
                </a:cubicBezTo>
                <a:cubicBezTo>
                  <a:pt x="883013" y="805275"/>
                  <a:pt x="877179" y="812105"/>
                  <a:pt x="870615" y="812105"/>
                </a:cubicBezTo>
                <a:cubicBezTo>
                  <a:pt x="863322" y="812105"/>
                  <a:pt x="856759" y="805275"/>
                  <a:pt x="856759" y="796926"/>
                </a:cubicBezTo>
                <a:cubicBezTo>
                  <a:pt x="856759" y="789337"/>
                  <a:pt x="863322" y="782507"/>
                  <a:pt x="870615" y="782507"/>
                </a:cubicBezTo>
                <a:close/>
                <a:moveTo>
                  <a:pt x="799784" y="782507"/>
                </a:moveTo>
                <a:cubicBezTo>
                  <a:pt x="806349" y="782507"/>
                  <a:pt x="812183" y="789337"/>
                  <a:pt x="812183" y="796926"/>
                </a:cubicBezTo>
                <a:cubicBezTo>
                  <a:pt x="812183" y="805275"/>
                  <a:pt x="806349" y="812105"/>
                  <a:pt x="799784" y="812105"/>
                </a:cubicBezTo>
                <a:cubicBezTo>
                  <a:pt x="792492" y="812105"/>
                  <a:pt x="785929" y="805275"/>
                  <a:pt x="785929" y="796926"/>
                </a:cubicBezTo>
                <a:cubicBezTo>
                  <a:pt x="785929" y="789337"/>
                  <a:pt x="792492" y="782507"/>
                  <a:pt x="799784" y="782507"/>
                </a:cubicBezTo>
                <a:close/>
                <a:moveTo>
                  <a:pt x="724123" y="782507"/>
                </a:moveTo>
                <a:cubicBezTo>
                  <a:pt x="731417" y="782507"/>
                  <a:pt x="737981" y="789337"/>
                  <a:pt x="737981" y="796926"/>
                </a:cubicBezTo>
                <a:cubicBezTo>
                  <a:pt x="737981" y="805275"/>
                  <a:pt x="731417" y="812105"/>
                  <a:pt x="724123" y="812105"/>
                </a:cubicBezTo>
                <a:cubicBezTo>
                  <a:pt x="717559" y="812105"/>
                  <a:pt x="711726" y="805275"/>
                  <a:pt x="711726" y="796926"/>
                </a:cubicBezTo>
                <a:cubicBezTo>
                  <a:pt x="711726" y="789337"/>
                  <a:pt x="717559" y="782507"/>
                  <a:pt x="724123" y="782507"/>
                </a:cubicBezTo>
                <a:close/>
                <a:moveTo>
                  <a:pt x="653293" y="782507"/>
                </a:moveTo>
                <a:cubicBezTo>
                  <a:pt x="660586" y="782507"/>
                  <a:pt x="667149" y="789337"/>
                  <a:pt x="667149" y="796926"/>
                </a:cubicBezTo>
                <a:cubicBezTo>
                  <a:pt x="667149" y="805275"/>
                  <a:pt x="660586" y="812105"/>
                  <a:pt x="653293" y="812105"/>
                </a:cubicBezTo>
                <a:cubicBezTo>
                  <a:pt x="645271" y="812105"/>
                  <a:pt x="640896" y="805275"/>
                  <a:pt x="640896" y="796926"/>
                </a:cubicBezTo>
                <a:cubicBezTo>
                  <a:pt x="640896" y="789337"/>
                  <a:pt x="645271" y="782507"/>
                  <a:pt x="653293" y="782507"/>
                </a:cubicBezTo>
                <a:close/>
                <a:moveTo>
                  <a:pt x="584855" y="782507"/>
                </a:moveTo>
                <a:cubicBezTo>
                  <a:pt x="592639" y="782507"/>
                  <a:pt x="599643" y="789337"/>
                  <a:pt x="599643" y="796926"/>
                </a:cubicBezTo>
                <a:cubicBezTo>
                  <a:pt x="599643" y="805275"/>
                  <a:pt x="592639" y="812105"/>
                  <a:pt x="584855" y="812105"/>
                </a:cubicBezTo>
                <a:cubicBezTo>
                  <a:pt x="576293" y="812105"/>
                  <a:pt x="570066" y="805275"/>
                  <a:pt x="570066" y="796926"/>
                </a:cubicBezTo>
                <a:cubicBezTo>
                  <a:pt x="570066" y="789337"/>
                  <a:pt x="576293" y="782507"/>
                  <a:pt x="584855" y="782507"/>
                </a:cubicBezTo>
                <a:close/>
                <a:moveTo>
                  <a:pt x="513654" y="782507"/>
                </a:moveTo>
                <a:cubicBezTo>
                  <a:pt x="522003" y="782507"/>
                  <a:pt x="528831" y="789337"/>
                  <a:pt x="528831" y="796926"/>
                </a:cubicBezTo>
                <a:cubicBezTo>
                  <a:pt x="528831" y="805275"/>
                  <a:pt x="522003" y="812105"/>
                  <a:pt x="513654" y="812105"/>
                </a:cubicBezTo>
                <a:cubicBezTo>
                  <a:pt x="506065" y="812105"/>
                  <a:pt x="499235" y="805275"/>
                  <a:pt x="499235" y="796926"/>
                </a:cubicBezTo>
                <a:cubicBezTo>
                  <a:pt x="499235" y="789337"/>
                  <a:pt x="506065" y="782507"/>
                  <a:pt x="513654" y="782507"/>
                </a:cubicBezTo>
                <a:close/>
                <a:moveTo>
                  <a:pt x="439821" y="782507"/>
                </a:moveTo>
                <a:cubicBezTo>
                  <a:pt x="448384" y="782507"/>
                  <a:pt x="454611" y="789337"/>
                  <a:pt x="454611" y="796926"/>
                </a:cubicBezTo>
                <a:cubicBezTo>
                  <a:pt x="454611" y="805275"/>
                  <a:pt x="448384" y="812105"/>
                  <a:pt x="439821" y="812105"/>
                </a:cubicBezTo>
                <a:cubicBezTo>
                  <a:pt x="432038" y="812105"/>
                  <a:pt x="425033" y="805275"/>
                  <a:pt x="425033" y="796926"/>
                </a:cubicBezTo>
                <a:cubicBezTo>
                  <a:pt x="425033" y="789337"/>
                  <a:pt x="432038" y="782507"/>
                  <a:pt x="439821" y="782507"/>
                </a:cubicBezTo>
                <a:close/>
                <a:moveTo>
                  <a:pt x="4439056" y="711678"/>
                </a:moveTo>
                <a:cubicBezTo>
                  <a:pt x="4445619" y="711678"/>
                  <a:pt x="4451453" y="716783"/>
                  <a:pt x="4451453" y="724075"/>
                </a:cubicBezTo>
                <a:cubicBezTo>
                  <a:pt x="4451453" y="732097"/>
                  <a:pt x="4445619" y="737932"/>
                  <a:pt x="4439056" y="737932"/>
                </a:cubicBezTo>
                <a:cubicBezTo>
                  <a:pt x="4431763" y="737932"/>
                  <a:pt x="4425200" y="732097"/>
                  <a:pt x="4425200" y="724075"/>
                </a:cubicBezTo>
                <a:cubicBezTo>
                  <a:pt x="4425200" y="716783"/>
                  <a:pt x="4431763" y="711678"/>
                  <a:pt x="4439056" y="711678"/>
                </a:cubicBezTo>
                <a:close/>
                <a:moveTo>
                  <a:pt x="4366768" y="711678"/>
                </a:moveTo>
                <a:cubicBezTo>
                  <a:pt x="4374790" y="711678"/>
                  <a:pt x="4380624" y="716783"/>
                  <a:pt x="4380624" y="724075"/>
                </a:cubicBezTo>
                <a:cubicBezTo>
                  <a:pt x="4380624" y="732097"/>
                  <a:pt x="4374790" y="737932"/>
                  <a:pt x="4366768" y="737932"/>
                </a:cubicBezTo>
                <a:cubicBezTo>
                  <a:pt x="4360934" y="737932"/>
                  <a:pt x="4354371" y="732097"/>
                  <a:pt x="4354371" y="724075"/>
                </a:cubicBezTo>
                <a:cubicBezTo>
                  <a:pt x="4354371" y="716783"/>
                  <a:pt x="4360934" y="711678"/>
                  <a:pt x="4366768" y="711678"/>
                </a:cubicBezTo>
                <a:close/>
                <a:moveTo>
                  <a:pt x="4295937" y="711678"/>
                </a:moveTo>
                <a:cubicBezTo>
                  <a:pt x="4303959" y="711678"/>
                  <a:pt x="4309793" y="716783"/>
                  <a:pt x="4309793" y="724075"/>
                </a:cubicBezTo>
                <a:cubicBezTo>
                  <a:pt x="4309793" y="732097"/>
                  <a:pt x="4303959" y="737932"/>
                  <a:pt x="4295937" y="737932"/>
                </a:cubicBezTo>
                <a:cubicBezTo>
                  <a:pt x="4290103" y="737932"/>
                  <a:pt x="4283540" y="732097"/>
                  <a:pt x="4283540" y="724075"/>
                </a:cubicBezTo>
                <a:cubicBezTo>
                  <a:pt x="4283540" y="716783"/>
                  <a:pt x="4290103" y="711678"/>
                  <a:pt x="4295937" y="711678"/>
                </a:cubicBezTo>
                <a:close/>
                <a:moveTo>
                  <a:pt x="4225107" y="711678"/>
                </a:moveTo>
                <a:cubicBezTo>
                  <a:pt x="4233129" y="711678"/>
                  <a:pt x="4238963" y="718241"/>
                  <a:pt x="4238963" y="724075"/>
                </a:cubicBezTo>
                <a:cubicBezTo>
                  <a:pt x="4238963" y="732097"/>
                  <a:pt x="4233129" y="737932"/>
                  <a:pt x="4225107" y="737932"/>
                </a:cubicBezTo>
                <a:cubicBezTo>
                  <a:pt x="4217085" y="737932"/>
                  <a:pt x="4212710" y="732097"/>
                  <a:pt x="4212710" y="724075"/>
                </a:cubicBezTo>
                <a:cubicBezTo>
                  <a:pt x="4212710" y="718241"/>
                  <a:pt x="4217085" y="711678"/>
                  <a:pt x="4225107" y="711678"/>
                </a:cubicBezTo>
                <a:close/>
                <a:moveTo>
                  <a:pt x="4153295" y="711678"/>
                </a:moveTo>
                <a:cubicBezTo>
                  <a:pt x="4161078" y="711678"/>
                  <a:pt x="4168083" y="718241"/>
                  <a:pt x="4168083" y="724075"/>
                </a:cubicBezTo>
                <a:cubicBezTo>
                  <a:pt x="4168083" y="732097"/>
                  <a:pt x="4161078" y="737932"/>
                  <a:pt x="4153295" y="737932"/>
                </a:cubicBezTo>
                <a:cubicBezTo>
                  <a:pt x="4144733" y="737932"/>
                  <a:pt x="4138507" y="732097"/>
                  <a:pt x="4138507" y="724075"/>
                </a:cubicBezTo>
                <a:cubicBezTo>
                  <a:pt x="4138507" y="718241"/>
                  <a:pt x="4144733" y="711678"/>
                  <a:pt x="4153295" y="711678"/>
                </a:cubicBezTo>
                <a:close/>
                <a:moveTo>
                  <a:pt x="4082465" y="711678"/>
                </a:moveTo>
                <a:cubicBezTo>
                  <a:pt x="4090249" y="711678"/>
                  <a:pt x="4097254" y="718241"/>
                  <a:pt x="4097254" y="724075"/>
                </a:cubicBezTo>
                <a:cubicBezTo>
                  <a:pt x="4097254" y="732097"/>
                  <a:pt x="4090249" y="737932"/>
                  <a:pt x="4082465" y="737932"/>
                </a:cubicBezTo>
                <a:cubicBezTo>
                  <a:pt x="4073903" y="737932"/>
                  <a:pt x="4067676" y="732097"/>
                  <a:pt x="4067676" y="724075"/>
                </a:cubicBezTo>
                <a:cubicBezTo>
                  <a:pt x="4067676" y="718241"/>
                  <a:pt x="4073903" y="711678"/>
                  <a:pt x="4082465" y="711678"/>
                </a:cubicBezTo>
                <a:close/>
                <a:moveTo>
                  <a:pt x="4010703" y="711678"/>
                </a:moveTo>
                <a:cubicBezTo>
                  <a:pt x="4017996" y="711678"/>
                  <a:pt x="4023100" y="718241"/>
                  <a:pt x="4023100" y="724075"/>
                </a:cubicBezTo>
                <a:cubicBezTo>
                  <a:pt x="4023100" y="732097"/>
                  <a:pt x="4017996" y="737932"/>
                  <a:pt x="4010703" y="737932"/>
                </a:cubicBezTo>
                <a:cubicBezTo>
                  <a:pt x="4002681" y="737932"/>
                  <a:pt x="3996847" y="732097"/>
                  <a:pt x="3996847" y="724075"/>
                </a:cubicBezTo>
                <a:cubicBezTo>
                  <a:pt x="3996847" y="718241"/>
                  <a:pt x="4002681" y="711678"/>
                  <a:pt x="4010703" y="711678"/>
                </a:cubicBezTo>
                <a:close/>
                <a:moveTo>
                  <a:pt x="3939871" y="711678"/>
                </a:moveTo>
                <a:cubicBezTo>
                  <a:pt x="3946434" y="711678"/>
                  <a:pt x="3952268" y="718241"/>
                  <a:pt x="3952268" y="724075"/>
                </a:cubicBezTo>
                <a:cubicBezTo>
                  <a:pt x="3952268" y="732097"/>
                  <a:pt x="3946434" y="737932"/>
                  <a:pt x="3939871" y="737932"/>
                </a:cubicBezTo>
                <a:cubicBezTo>
                  <a:pt x="3932578" y="737932"/>
                  <a:pt x="3926015" y="732097"/>
                  <a:pt x="3926015" y="724075"/>
                </a:cubicBezTo>
                <a:cubicBezTo>
                  <a:pt x="3926015" y="718241"/>
                  <a:pt x="3932578" y="711678"/>
                  <a:pt x="3939871" y="711678"/>
                </a:cubicBezTo>
                <a:close/>
                <a:moveTo>
                  <a:pt x="3869042" y="711678"/>
                </a:moveTo>
                <a:cubicBezTo>
                  <a:pt x="3875605" y="711678"/>
                  <a:pt x="3881439" y="718241"/>
                  <a:pt x="3881439" y="724075"/>
                </a:cubicBezTo>
                <a:cubicBezTo>
                  <a:pt x="3881439" y="732097"/>
                  <a:pt x="3875605" y="737932"/>
                  <a:pt x="3869042" y="737932"/>
                </a:cubicBezTo>
                <a:cubicBezTo>
                  <a:pt x="3861749" y="737932"/>
                  <a:pt x="3855186" y="732097"/>
                  <a:pt x="3855186" y="724075"/>
                </a:cubicBezTo>
                <a:cubicBezTo>
                  <a:pt x="3855186" y="718241"/>
                  <a:pt x="3861749" y="711678"/>
                  <a:pt x="3869042" y="711678"/>
                </a:cubicBezTo>
                <a:close/>
                <a:moveTo>
                  <a:pt x="3796752" y="711678"/>
                </a:moveTo>
                <a:cubicBezTo>
                  <a:pt x="3804774" y="711678"/>
                  <a:pt x="3810608" y="718241"/>
                  <a:pt x="3810608" y="724075"/>
                </a:cubicBezTo>
                <a:cubicBezTo>
                  <a:pt x="3810608" y="732097"/>
                  <a:pt x="3804774" y="737932"/>
                  <a:pt x="3796752" y="737932"/>
                </a:cubicBezTo>
                <a:cubicBezTo>
                  <a:pt x="3790918" y="737932"/>
                  <a:pt x="3784355" y="732097"/>
                  <a:pt x="3784355" y="724075"/>
                </a:cubicBezTo>
                <a:cubicBezTo>
                  <a:pt x="3784355" y="718241"/>
                  <a:pt x="3790918" y="711678"/>
                  <a:pt x="3796752" y="711678"/>
                </a:cubicBezTo>
                <a:close/>
                <a:moveTo>
                  <a:pt x="3725922" y="711678"/>
                </a:moveTo>
                <a:cubicBezTo>
                  <a:pt x="3733944" y="711678"/>
                  <a:pt x="3739778" y="718241"/>
                  <a:pt x="3739778" y="724075"/>
                </a:cubicBezTo>
                <a:cubicBezTo>
                  <a:pt x="3739778" y="732097"/>
                  <a:pt x="3733944" y="737932"/>
                  <a:pt x="3725922" y="737932"/>
                </a:cubicBezTo>
                <a:cubicBezTo>
                  <a:pt x="3719359" y="737932"/>
                  <a:pt x="3713525" y="732097"/>
                  <a:pt x="3713525" y="724075"/>
                </a:cubicBezTo>
                <a:cubicBezTo>
                  <a:pt x="3713525" y="718241"/>
                  <a:pt x="3719359" y="711678"/>
                  <a:pt x="3725922" y="711678"/>
                </a:cubicBezTo>
                <a:close/>
                <a:moveTo>
                  <a:pt x="3655091" y="711678"/>
                </a:moveTo>
                <a:cubicBezTo>
                  <a:pt x="3662384" y="711678"/>
                  <a:pt x="3668947" y="718241"/>
                  <a:pt x="3668947" y="724075"/>
                </a:cubicBezTo>
                <a:cubicBezTo>
                  <a:pt x="3668947" y="732097"/>
                  <a:pt x="3662384" y="737932"/>
                  <a:pt x="3655091" y="737932"/>
                </a:cubicBezTo>
                <a:cubicBezTo>
                  <a:pt x="3647069" y="737932"/>
                  <a:pt x="3642694" y="732097"/>
                  <a:pt x="3642694" y="724075"/>
                </a:cubicBezTo>
                <a:cubicBezTo>
                  <a:pt x="3642694" y="718241"/>
                  <a:pt x="3647069" y="711678"/>
                  <a:pt x="3655091" y="711678"/>
                </a:cubicBezTo>
                <a:close/>
                <a:moveTo>
                  <a:pt x="3583280" y="711678"/>
                </a:moveTo>
                <a:cubicBezTo>
                  <a:pt x="3591064" y="711678"/>
                  <a:pt x="3598069" y="718241"/>
                  <a:pt x="3598069" y="724075"/>
                </a:cubicBezTo>
                <a:cubicBezTo>
                  <a:pt x="3598069" y="732097"/>
                  <a:pt x="3591064" y="737932"/>
                  <a:pt x="3583280" y="737932"/>
                </a:cubicBezTo>
                <a:cubicBezTo>
                  <a:pt x="3574718" y="737932"/>
                  <a:pt x="3568491" y="732097"/>
                  <a:pt x="3568491" y="724075"/>
                </a:cubicBezTo>
                <a:cubicBezTo>
                  <a:pt x="3568491" y="718241"/>
                  <a:pt x="3574718" y="711678"/>
                  <a:pt x="3583280" y="711678"/>
                </a:cubicBezTo>
                <a:close/>
                <a:moveTo>
                  <a:pt x="3512449" y="711678"/>
                </a:moveTo>
                <a:cubicBezTo>
                  <a:pt x="3520232" y="711678"/>
                  <a:pt x="3527237" y="718241"/>
                  <a:pt x="3527237" y="724075"/>
                </a:cubicBezTo>
                <a:cubicBezTo>
                  <a:pt x="3527237" y="732097"/>
                  <a:pt x="3520232" y="737932"/>
                  <a:pt x="3512449" y="737932"/>
                </a:cubicBezTo>
                <a:cubicBezTo>
                  <a:pt x="3503887" y="737932"/>
                  <a:pt x="3497661" y="732097"/>
                  <a:pt x="3497661" y="724075"/>
                </a:cubicBezTo>
                <a:cubicBezTo>
                  <a:pt x="3497661" y="718241"/>
                  <a:pt x="3503887" y="711678"/>
                  <a:pt x="3512449" y="711678"/>
                </a:cubicBezTo>
                <a:close/>
                <a:moveTo>
                  <a:pt x="3441619" y="711678"/>
                </a:moveTo>
                <a:cubicBezTo>
                  <a:pt x="3450181" y="711678"/>
                  <a:pt x="3456408" y="718241"/>
                  <a:pt x="3456408" y="724075"/>
                </a:cubicBezTo>
                <a:cubicBezTo>
                  <a:pt x="3456408" y="732097"/>
                  <a:pt x="3450181" y="737932"/>
                  <a:pt x="3441619" y="737932"/>
                </a:cubicBezTo>
                <a:cubicBezTo>
                  <a:pt x="3433835" y="737932"/>
                  <a:pt x="3426830" y="732097"/>
                  <a:pt x="3426830" y="724075"/>
                </a:cubicBezTo>
                <a:cubicBezTo>
                  <a:pt x="3426830" y="718241"/>
                  <a:pt x="3433835" y="711678"/>
                  <a:pt x="3441619" y="711678"/>
                </a:cubicBezTo>
                <a:close/>
                <a:moveTo>
                  <a:pt x="3369857" y="711678"/>
                </a:moveTo>
                <a:cubicBezTo>
                  <a:pt x="3377879" y="711678"/>
                  <a:pt x="3382254" y="718241"/>
                  <a:pt x="3382254" y="724075"/>
                </a:cubicBezTo>
                <a:cubicBezTo>
                  <a:pt x="3382254" y="732097"/>
                  <a:pt x="3377879" y="737932"/>
                  <a:pt x="3369857" y="737932"/>
                </a:cubicBezTo>
                <a:cubicBezTo>
                  <a:pt x="3362564" y="737932"/>
                  <a:pt x="3356001" y="732097"/>
                  <a:pt x="3356001" y="724075"/>
                </a:cubicBezTo>
                <a:cubicBezTo>
                  <a:pt x="3356001" y="718241"/>
                  <a:pt x="3362564" y="711678"/>
                  <a:pt x="3369857" y="711678"/>
                </a:cubicBezTo>
                <a:close/>
                <a:moveTo>
                  <a:pt x="3299086" y="711678"/>
                </a:moveTo>
                <a:cubicBezTo>
                  <a:pt x="3305651" y="711678"/>
                  <a:pt x="3311485" y="718241"/>
                  <a:pt x="3311485" y="724075"/>
                </a:cubicBezTo>
                <a:cubicBezTo>
                  <a:pt x="3311485" y="732097"/>
                  <a:pt x="3305651" y="737932"/>
                  <a:pt x="3299086" y="737932"/>
                </a:cubicBezTo>
                <a:cubicBezTo>
                  <a:pt x="3291794" y="737932"/>
                  <a:pt x="3285234" y="732097"/>
                  <a:pt x="3285234" y="724075"/>
                </a:cubicBezTo>
                <a:cubicBezTo>
                  <a:pt x="3285234" y="718241"/>
                  <a:pt x="3291794" y="711678"/>
                  <a:pt x="3299086" y="711678"/>
                </a:cubicBezTo>
                <a:close/>
                <a:moveTo>
                  <a:pt x="3228255" y="711678"/>
                </a:moveTo>
                <a:cubicBezTo>
                  <a:pt x="3234819" y="711678"/>
                  <a:pt x="3240654" y="718241"/>
                  <a:pt x="3240654" y="724075"/>
                </a:cubicBezTo>
                <a:cubicBezTo>
                  <a:pt x="3240654" y="732097"/>
                  <a:pt x="3234819" y="737932"/>
                  <a:pt x="3228255" y="737932"/>
                </a:cubicBezTo>
                <a:cubicBezTo>
                  <a:pt x="3220233" y="737932"/>
                  <a:pt x="3214398" y="732097"/>
                  <a:pt x="3214398" y="724075"/>
                </a:cubicBezTo>
                <a:cubicBezTo>
                  <a:pt x="3214398" y="718241"/>
                  <a:pt x="3220233" y="711678"/>
                  <a:pt x="3228255" y="711678"/>
                </a:cubicBezTo>
                <a:close/>
                <a:moveTo>
                  <a:pt x="3152594" y="711678"/>
                </a:moveTo>
                <a:cubicBezTo>
                  <a:pt x="3159889" y="711678"/>
                  <a:pt x="3166451" y="718241"/>
                  <a:pt x="3166451" y="724075"/>
                </a:cubicBezTo>
                <a:cubicBezTo>
                  <a:pt x="3166451" y="732097"/>
                  <a:pt x="3159889" y="737932"/>
                  <a:pt x="3152594" y="737932"/>
                </a:cubicBezTo>
                <a:cubicBezTo>
                  <a:pt x="3146031" y="737932"/>
                  <a:pt x="3140198" y="732097"/>
                  <a:pt x="3140198" y="725534"/>
                </a:cubicBezTo>
                <a:cubicBezTo>
                  <a:pt x="3140198" y="718241"/>
                  <a:pt x="3146031" y="711678"/>
                  <a:pt x="3152594" y="711678"/>
                </a:cubicBezTo>
                <a:close/>
                <a:moveTo>
                  <a:pt x="3081763" y="711678"/>
                </a:moveTo>
                <a:cubicBezTo>
                  <a:pt x="3089057" y="711678"/>
                  <a:pt x="3095617" y="718241"/>
                  <a:pt x="3095617" y="725534"/>
                </a:cubicBezTo>
                <a:cubicBezTo>
                  <a:pt x="3095617" y="732097"/>
                  <a:pt x="3089057" y="737932"/>
                  <a:pt x="3081763" y="737932"/>
                </a:cubicBezTo>
                <a:cubicBezTo>
                  <a:pt x="3073740" y="737932"/>
                  <a:pt x="3069364" y="732097"/>
                  <a:pt x="3069364" y="725534"/>
                </a:cubicBezTo>
                <a:cubicBezTo>
                  <a:pt x="3069364" y="718241"/>
                  <a:pt x="3073740" y="711678"/>
                  <a:pt x="3081763" y="711678"/>
                </a:cubicBezTo>
                <a:close/>
                <a:moveTo>
                  <a:pt x="3013707" y="711678"/>
                </a:moveTo>
                <a:cubicBezTo>
                  <a:pt x="3021299" y="711678"/>
                  <a:pt x="3028128" y="718241"/>
                  <a:pt x="3028128" y="725534"/>
                </a:cubicBezTo>
                <a:cubicBezTo>
                  <a:pt x="3028128" y="732097"/>
                  <a:pt x="3021299" y="737932"/>
                  <a:pt x="3013707" y="737932"/>
                </a:cubicBezTo>
                <a:cubicBezTo>
                  <a:pt x="3005360" y="737932"/>
                  <a:pt x="2998531" y="732097"/>
                  <a:pt x="2998531" y="725534"/>
                </a:cubicBezTo>
                <a:cubicBezTo>
                  <a:pt x="2998531" y="718241"/>
                  <a:pt x="3005360" y="711678"/>
                  <a:pt x="3013707" y="711678"/>
                </a:cubicBezTo>
                <a:close/>
                <a:moveTo>
                  <a:pt x="2942485" y="711678"/>
                </a:moveTo>
                <a:cubicBezTo>
                  <a:pt x="2951045" y="711678"/>
                  <a:pt x="2957280" y="718241"/>
                  <a:pt x="2957280" y="725534"/>
                </a:cubicBezTo>
                <a:cubicBezTo>
                  <a:pt x="2957280" y="732097"/>
                  <a:pt x="2951045" y="737932"/>
                  <a:pt x="2942485" y="737932"/>
                </a:cubicBezTo>
                <a:cubicBezTo>
                  <a:pt x="2934705" y="737932"/>
                  <a:pt x="2927700" y="732097"/>
                  <a:pt x="2927700" y="725534"/>
                </a:cubicBezTo>
                <a:cubicBezTo>
                  <a:pt x="2927700" y="718241"/>
                  <a:pt x="2934705" y="711678"/>
                  <a:pt x="2942485" y="711678"/>
                </a:cubicBezTo>
                <a:close/>
                <a:moveTo>
                  <a:pt x="1440620" y="711678"/>
                </a:moveTo>
                <a:cubicBezTo>
                  <a:pt x="1447182" y="711678"/>
                  <a:pt x="1453017" y="718683"/>
                  <a:pt x="1453017" y="726466"/>
                </a:cubicBezTo>
                <a:cubicBezTo>
                  <a:pt x="1453017" y="735028"/>
                  <a:pt x="1447182" y="741255"/>
                  <a:pt x="1440620" y="741255"/>
                </a:cubicBezTo>
                <a:cubicBezTo>
                  <a:pt x="1433328" y="741255"/>
                  <a:pt x="1426765" y="735028"/>
                  <a:pt x="1426765" y="726466"/>
                </a:cubicBezTo>
                <a:cubicBezTo>
                  <a:pt x="1426765" y="718683"/>
                  <a:pt x="1433328" y="711678"/>
                  <a:pt x="1440620" y="711678"/>
                </a:cubicBezTo>
                <a:close/>
                <a:moveTo>
                  <a:pt x="1368338" y="711678"/>
                </a:moveTo>
                <a:cubicBezTo>
                  <a:pt x="1376356" y="711678"/>
                  <a:pt x="1382190" y="718683"/>
                  <a:pt x="1382190" y="726466"/>
                </a:cubicBezTo>
                <a:cubicBezTo>
                  <a:pt x="1382190" y="735028"/>
                  <a:pt x="1376356" y="741255"/>
                  <a:pt x="1368338" y="741255"/>
                </a:cubicBezTo>
                <a:cubicBezTo>
                  <a:pt x="1362502" y="741255"/>
                  <a:pt x="1355939" y="735028"/>
                  <a:pt x="1355939" y="726466"/>
                </a:cubicBezTo>
                <a:cubicBezTo>
                  <a:pt x="1355939" y="718683"/>
                  <a:pt x="1362502" y="711678"/>
                  <a:pt x="1368338" y="711678"/>
                </a:cubicBezTo>
                <a:close/>
                <a:moveTo>
                  <a:pt x="1297509" y="711678"/>
                </a:moveTo>
                <a:cubicBezTo>
                  <a:pt x="1305532" y="711678"/>
                  <a:pt x="1311366" y="718683"/>
                  <a:pt x="1311366" y="726466"/>
                </a:cubicBezTo>
                <a:cubicBezTo>
                  <a:pt x="1311366" y="735028"/>
                  <a:pt x="1305532" y="741255"/>
                  <a:pt x="1297509" y="741255"/>
                </a:cubicBezTo>
                <a:cubicBezTo>
                  <a:pt x="1291675" y="741255"/>
                  <a:pt x="1285113" y="735028"/>
                  <a:pt x="1285113" y="726466"/>
                </a:cubicBezTo>
                <a:cubicBezTo>
                  <a:pt x="1285113" y="718683"/>
                  <a:pt x="1291675" y="711678"/>
                  <a:pt x="1297509" y="711678"/>
                </a:cubicBezTo>
                <a:close/>
                <a:moveTo>
                  <a:pt x="1226678" y="711678"/>
                </a:moveTo>
                <a:cubicBezTo>
                  <a:pt x="1233970" y="711678"/>
                  <a:pt x="1240535" y="718683"/>
                  <a:pt x="1240535" y="726466"/>
                </a:cubicBezTo>
                <a:cubicBezTo>
                  <a:pt x="1240535" y="735028"/>
                  <a:pt x="1233970" y="741255"/>
                  <a:pt x="1226678" y="741255"/>
                </a:cubicBezTo>
                <a:cubicBezTo>
                  <a:pt x="1218663" y="741255"/>
                  <a:pt x="1214288" y="735028"/>
                  <a:pt x="1214288" y="726466"/>
                </a:cubicBezTo>
                <a:cubicBezTo>
                  <a:pt x="1214288" y="718683"/>
                  <a:pt x="1218663" y="711678"/>
                  <a:pt x="1226678" y="711678"/>
                </a:cubicBezTo>
                <a:close/>
                <a:moveTo>
                  <a:pt x="1154874" y="711678"/>
                </a:moveTo>
                <a:cubicBezTo>
                  <a:pt x="1162657" y="711678"/>
                  <a:pt x="1169663" y="718683"/>
                  <a:pt x="1169663" y="726466"/>
                </a:cubicBezTo>
                <a:cubicBezTo>
                  <a:pt x="1169663" y="735028"/>
                  <a:pt x="1162657" y="741255"/>
                  <a:pt x="1154874" y="741255"/>
                </a:cubicBezTo>
                <a:cubicBezTo>
                  <a:pt x="1146312" y="741255"/>
                  <a:pt x="1140086" y="735028"/>
                  <a:pt x="1140086" y="726466"/>
                </a:cubicBezTo>
                <a:cubicBezTo>
                  <a:pt x="1140086" y="718683"/>
                  <a:pt x="1146312" y="711678"/>
                  <a:pt x="1154874" y="711678"/>
                </a:cubicBezTo>
                <a:close/>
                <a:moveTo>
                  <a:pt x="1084045" y="711678"/>
                </a:moveTo>
                <a:cubicBezTo>
                  <a:pt x="1091827" y="711678"/>
                  <a:pt x="1098833" y="718683"/>
                  <a:pt x="1098833" y="726466"/>
                </a:cubicBezTo>
                <a:cubicBezTo>
                  <a:pt x="1098833" y="735028"/>
                  <a:pt x="1091827" y="741255"/>
                  <a:pt x="1084045" y="741255"/>
                </a:cubicBezTo>
                <a:cubicBezTo>
                  <a:pt x="1075483" y="741255"/>
                  <a:pt x="1069255" y="735028"/>
                  <a:pt x="1069255" y="726466"/>
                </a:cubicBezTo>
                <a:cubicBezTo>
                  <a:pt x="1069255" y="718683"/>
                  <a:pt x="1075483" y="711678"/>
                  <a:pt x="1084045" y="711678"/>
                </a:cubicBezTo>
                <a:close/>
                <a:moveTo>
                  <a:pt x="1013599" y="711678"/>
                </a:moveTo>
                <a:cubicBezTo>
                  <a:pt x="1021190" y="711678"/>
                  <a:pt x="1028021" y="718683"/>
                  <a:pt x="1028021" y="726466"/>
                </a:cubicBezTo>
                <a:cubicBezTo>
                  <a:pt x="1028021" y="735028"/>
                  <a:pt x="1021190" y="741255"/>
                  <a:pt x="1013599" y="741255"/>
                </a:cubicBezTo>
                <a:cubicBezTo>
                  <a:pt x="1005254" y="741255"/>
                  <a:pt x="998423" y="735028"/>
                  <a:pt x="998423" y="726466"/>
                </a:cubicBezTo>
                <a:cubicBezTo>
                  <a:pt x="998423" y="718683"/>
                  <a:pt x="1005254" y="711678"/>
                  <a:pt x="1013599" y="711678"/>
                </a:cubicBezTo>
                <a:close/>
                <a:moveTo>
                  <a:pt x="941452" y="711678"/>
                </a:moveTo>
                <a:cubicBezTo>
                  <a:pt x="949474" y="711678"/>
                  <a:pt x="953848" y="718683"/>
                  <a:pt x="953848" y="726466"/>
                </a:cubicBezTo>
                <a:cubicBezTo>
                  <a:pt x="953848" y="735028"/>
                  <a:pt x="949474" y="741255"/>
                  <a:pt x="941452" y="741255"/>
                </a:cubicBezTo>
                <a:cubicBezTo>
                  <a:pt x="934159" y="741255"/>
                  <a:pt x="927596" y="735028"/>
                  <a:pt x="927596" y="726466"/>
                </a:cubicBezTo>
                <a:cubicBezTo>
                  <a:pt x="927596" y="718683"/>
                  <a:pt x="934159" y="711678"/>
                  <a:pt x="941452" y="711678"/>
                </a:cubicBezTo>
                <a:close/>
                <a:moveTo>
                  <a:pt x="870620" y="711678"/>
                </a:moveTo>
                <a:cubicBezTo>
                  <a:pt x="877183" y="711678"/>
                  <a:pt x="883018" y="718683"/>
                  <a:pt x="883018" y="726466"/>
                </a:cubicBezTo>
                <a:cubicBezTo>
                  <a:pt x="883018" y="735028"/>
                  <a:pt x="877183" y="741255"/>
                  <a:pt x="870620" y="741255"/>
                </a:cubicBezTo>
                <a:cubicBezTo>
                  <a:pt x="863327" y="741255"/>
                  <a:pt x="856764" y="735028"/>
                  <a:pt x="856764" y="726466"/>
                </a:cubicBezTo>
                <a:cubicBezTo>
                  <a:pt x="856764" y="718683"/>
                  <a:pt x="863327" y="711678"/>
                  <a:pt x="870620" y="711678"/>
                </a:cubicBezTo>
                <a:close/>
                <a:moveTo>
                  <a:pt x="798331" y="711678"/>
                </a:moveTo>
                <a:cubicBezTo>
                  <a:pt x="806354" y="711678"/>
                  <a:pt x="812189" y="718683"/>
                  <a:pt x="812189" y="726466"/>
                </a:cubicBezTo>
                <a:cubicBezTo>
                  <a:pt x="812189" y="735028"/>
                  <a:pt x="806354" y="741255"/>
                  <a:pt x="798331" y="741255"/>
                </a:cubicBezTo>
                <a:cubicBezTo>
                  <a:pt x="792497" y="741255"/>
                  <a:pt x="785934" y="735028"/>
                  <a:pt x="785934" y="726466"/>
                </a:cubicBezTo>
                <a:cubicBezTo>
                  <a:pt x="785934" y="718683"/>
                  <a:pt x="792497" y="711678"/>
                  <a:pt x="798331" y="711678"/>
                </a:cubicBezTo>
                <a:close/>
                <a:moveTo>
                  <a:pt x="724129" y="711678"/>
                </a:moveTo>
                <a:cubicBezTo>
                  <a:pt x="731422" y="711678"/>
                  <a:pt x="737986" y="718683"/>
                  <a:pt x="737986" y="726466"/>
                </a:cubicBezTo>
                <a:cubicBezTo>
                  <a:pt x="737986" y="735028"/>
                  <a:pt x="731422" y="741255"/>
                  <a:pt x="724129" y="741255"/>
                </a:cubicBezTo>
                <a:cubicBezTo>
                  <a:pt x="717565" y="741255"/>
                  <a:pt x="711732" y="735028"/>
                  <a:pt x="711732" y="726466"/>
                </a:cubicBezTo>
                <a:cubicBezTo>
                  <a:pt x="711732" y="718683"/>
                  <a:pt x="717565" y="711678"/>
                  <a:pt x="724129" y="711678"/>
                </a:cubicBezTo>
                <a:close/>
                <a:moveTo>
                  <a:pt x="653298" y="711678"/>
                </a:moveTo>
                <a:cubicBezTo>
                  <a:pt x="660590" y="711678"/>
                  <a:pt x="667154" y="718683"/>
                  <a:pt x="667154" y="726466"/>
                </a:cubicBezTo>
                <a:cubicBezTo>
                  <a:pt x="667154" y="735028"/>
                  <a:pt x="660590" y="741255"/>
                  <a:pt x="653298" y="741255"/>
                </a:cubicBezTo>
                <a:cubicBezTo>
                  <a:pt x="645277" y="741255"/>
                  <a:pt x="640901" y="735028"/>
                  <a:pt x="640901" y="726466"/>
                </a:cubicBezTo>
                <a:cubicBezTo>
                  <a:pt x="640901" y="718683"/>
                  <a:pt x="645277" y="711678"/>
                  <a:pt x="653298" y="711678"/>
                </a:cubicBezTo>
                <a:close/>
                <a:moveTo>
                  <a:pt x="584861" y="711678"/>
                </a:moveTo>
                <a:cubicBezTo>
                  <a:pt x="592644" y="711678"/>
                  <a:pt x="599648" y="718683"/>
                  <a:pt x="599648" y="726466"/>
                </a:cubicBezTo>
                <a:cubicBezTo>
                  <a:pt x="599648" y="735028"/>
                  <a:pt x="592644" y="741255"/>
                  <a:pt x="584861" y="741255"/>
                </a:cubicBezTo>
                <a:cubicBezTo>
                  <a:pt x="576299" y="741255"/>
                  <a:pt x="570071" y="735028"/>
                  <a:pt x="570071" y="726466"/>
                </a:cubicBezTo>
                <a:cubicBezTo>
                  <a:pt x="570071" y="718683"/>
                  <a:pt x="576299" y="711678"/>
                  <a:pt x="584861" y="711678"/>
                </a:cubicBezTo>
                <a:close/>
                <a:moveTo>
                  <a:pt x="513660" y="711678"/>
                </a:moveTo>
                <a:cubicBezTo>
                  <a:pt x="522008" y="711678"/>
                  <a:pt x="528837" y="718683"/>
                  <a:pt x="528837" y="726466"/>
                </a:cubicBezTo>
                <a:cubicBezTo>
                  <a:pt x="528837" y="735028"/>
                  <a:pt x="522008" y="741255"/>
                  <a:pt x="513660" y="741255"/>
                </a:cubicBezTo>
                <a:cubicBezTo>
                  <a:pt x="506071" y="741255"/>
                  <a:pt x="499241" y="735028"/>
                  <a:pt x="499241" y="726466"/>
                </a:cubicBezTo>
                <a:cubicBezTo>
                  <a:pt x="499241" y="718683"/>
                  <a:pt x="506071" y="711678"/>
                  <a:pt x="513660" y="711678"/>
                </a:cubicBezTo>
                <a:close/>
                <a:moveTo>
                  <a:pt x="439826" y="711678"/>
                </a:moveTo>
                <a:cubicBezTo>
                  <a:pt x="448389" y="711678"/>
                  <a:pt x="454616" y="718683"/>
                  <a:pt x="454616" y="726466"/>
                </a:cubicBezTo>
                <a:cubicBezTo>
                  <a:pt x="454616" y="735028"/>
                  <a:pt x="448389" y="741255"/>
                  <a:pt x="439826" y="741255"/>
                </a:cubicBezTo>
                <a:cubicBezTo>
                  <a:pt x="432043" y="741255"/>
                  <a:pt x="425038" y="735028"/>
                  <a:pt x="425038" y="726466"/>
                </a:cubicBezTo>
                <a:cubicBezTo>
                  <a:pt x="425038" y="718683"/>
                  <a:pt x="432043" y="711678"/>
                  <a:pt x="439826" y="711678"/>
                </a:cubicBezTo>
                <a:close/>
                <a:moveTo>
                  <a:pt x="368064" y="711678"/>
                </a:moveTo>
                <a:cubicBezTo>
                  <a:pt x="376085" y="711678"/>
                  <a:pt x="380462" y="718683"/>
                  <a:pt x="380462" y="726466"/>
                </a:cubicBezTo>
                <a:cubicBezTo>
                  <a:pt x="380462" y="735028"/>
                  <a:pt x="376085" y="741255"/>
                  <a:pt x="368064" y="741255"/>
                </a:cubicBezTo>
                <a:cubicBezTo>
                  <a:pt x="360772" y="741255"/>
                  <a:pt x="354207" y="735028"/>
                  <a:pt x="354207" y="726466"/>
                </a:cubicBezTo>
                <a:cubicBezTo>
                  <a:pt x="354207" y="718683"/>
                  <a:pt x="360772" y="711678"/>
                  <a:pt x="368064" y="711678"/>
                </a:cubicBezTo>
                <a:close/>
                <a:moveTo>
                  <a:pt x="297232" y="711678"/>
                </a:moveTo>
                <a:cubicBezTo>
                  <a:pt x="303795" y="711678"/>
                  <a:pt x="309630" y="718683"/>
                  <a:pt x="309630" y="726466"/>
                </a:cubicBezTo>
                <a:cubicBezTo>
                  <a:pt x="309630" y="735028"/>
                  <a:pt x="303795" y="741255"/>
                  <a:pt x="297232" y="741255"/>
                </a:cubicBezTo>
                <a:cubicBezTo>
                  <a:pt x="289939" y="741255"/>
                  <a:pt x="283376" y="735028"/>
                  <a:pt x="283376" y="726466"/>
                </a:cubicBezTo>
                <a:cubicBezTo>
                  <a:pt x="283376" y="718683"/>
                  <a:pt x="289939" y="711678"/>
                  <a:pt x="297232" y="711678"/>
                </a:cubicBezTo>
                <a:close/>
                <a:moveTo>
                  <a:pt x="226403" y="711678"/>
                </a:moveTo>
                <a:cubicBezTo>
                  <a:pt x="232238" y="711678"/>
                  <a:pt x="238801" y="718683"/>
                  <a:pt x="238801" y="726466"/>
                </a:cubicBezTo>
                <a:cubicBezTo>
                  <a:pt x="238801" y="735028"/>
                  <a:pt x="232238" y="741255"/>
                  <a:pt x="226403" y="741255"/>
                </a:cubicBezTo>
                <a:cubicBezTo>
                  <a:pt x="218381" y="741255"/>
                  <a:pt x="212548" y="735028"/>
                  <a:pt x="212548" y="726466"/>
                </a:cubicBezTo>
                <a:cubicBezTo>
                  <a:pt x="212548" y="718683"/>
                  <a:pt x="218381" y="711678"/>
                  <a:pt x="226403" y="711678"/>
                </a:cubicBezTo>
                <a:close/>
                <a:moveTo>
                  <a:pt x="154106" y="711678"/>
                </a:moveTo>
                <a:cubicBezTo>
                  <a:pt x="161398" y="711678"/>
                  <a:pt x="167962" y="718683"/>
                  <a:pt x="167962" y="726466"/>
                </a:cubicBezTo>
                <a:cubicBezTo>
                  <a:pt x="167962" y="735028"/>
                  <a:pt x="161398" y="741255"/>
                  <a:pt x="154106" y="741255"/>
                </a:cubicBezTo>
                <a:cubicBezTo>
                  <a:pt x="147542" y="741255"/>
                  <a:pt x="141708" y="735028"/>
                  <a:pt x="141708" y="726466"/>
                </a:cubicBezTo>
                <a:cubicBezTo>
                  <a:pt x="141708" y="718683"/>
                  <a:pt x="147542" y="711678"/>
                  <a:pt x="154106" y="711678"/>
                </a:cubicBezTo>
                <a:close/>
                <a:moveTo>
                  <a:pt x="4227498" y="640846"/>
                </a:moveTo>
                <a:cubicBezTo>
                  <a:pt x="4236060" y="640846"/>
                  <a:pt x="4242286" y="645221"/>
                  <a:pt x="4242286" y="653243"/>
                </a:cubicBezTo>
                <a:cubicBezTo>
                  <a:pt x="4242286" y="661265"/>
                  <a:pt x="4236060" y="667100"/>
                  <a:pt x="4227498" y="667100"/>
                </a:cubicBezTo>
                <a:cubicBezTo>
                  <a:pt x="4218936" y="667100"/>
                  <a:pt x="4212710" y="661265"/>
                  <a:pt x="4212710" y="653243"/>
                </a:cubicBezTo>
                <a:cubicBezTo>
                  <a:pt x="4212710" y="645221"/>
                  <a:pt x="4218936" y="640846"/>
                  <a:pt x="4227498" y="640846"/>
                </a:cubicBezTo>
                <a:close/>
                <a:moveTo>
                  <a:pt x="4153295" y="640846"/>
                </a:moveTo>
                <a:cubicBezTo>
                  <a:pt x="4161078" y="640846"/>
                  <a:pt x="4168083" y="645221"/>
                  <a:pt x="4168083" y="653243"/>
                </a:cubicBezTo>
                <a:cubicBezTo>
                  <a:pt x="4168083" y="661265"/>
                  <a:pt x="4161078" y="667100"/>
                  <a:pt x="4153295" y="667100"/>
                </a:cubicBezTo>
                <a:cubicBezTo>
                  <a:pt x="4144733" y="667100"/>
                  <a:pt x="4138507" y="661265"/>
                  <a:pt x="4138507" y="653243"/>
                </a:cubicBezTo>
                <a:cubicBezTo>
                  <a:pt x="4138507" y="645221"/>
                  <a:pt x="4144733" y="640846"/>
                  <a:pt x="4153295" y="640846"/>
                </a:cubicBezTo>
                <a:close/>
                <a:moveTo>
                  <a:pt x="4082465" y="640846"/>
                </a:moveTo>
                <a:cubicBezTo>
                  <a:pt x="4090249" y="640846"/>
                  <a:pt x="4097254" y="645221"/>
                  <a:pt x="4097254" y="653243"/>
                </a:cubicBezTo>
                <a:cubicBezTo>
                  <a:pt x="4097254" y="661265"/>
                  <a:pt x="4090249" y="667100"/>
                  <a:pt x="4082465" y="667100"/>
                </a:cubicBezTo>
                <a:cubicBezTo>
                  <a:pt x="4073903" y="667100"/>
                  <a:pt x="4067676" y="661265"/>
                  <a:pt x="4067676" y="653243"/>
                </a:cubicBezTo>
                <a:cubicBezTo>
                  <a:pt x="4067676" y="645221"/>
                  <a:pt x="4073903" y="640846"/>
                  <a:pt x="4082465" y="640846"/>
                </a:cubicBezTo>
                <a:close/>
                <a:moveTo>
                  <a:pt x="4010703" y="640846"/>
                </a:moveTo>
                <a:cubicBezTo>
                  <a:pt x="4017996" y="640846"/>
                  <a:pt x="4023100" y="645221"/>
                  <a:pt x="4023100" y="653243"/>
                </a:cubicBezTo>
                <a:cubicBezTo>
                  <a:pt x="4023100" y="661265"/>
                  <a:pt x="4017996" y="667100"/>
                  <a:pt x="4010703" y="667100"/>
                </a:cubicBezTo>
                <a:cubicBezTo>
                  <a:pt x="4002681" y="667100"/>
                  <a:pt x="3996847" y="661265"/>
                  <a:pt x="3996847" y="653243"/>
                </a:cubicBezTo>
                <a:cubicBezTo>
                  <a:pt x="3996847" y="645221"/>
                  <a:pt x="4002681" y="640846"/>
                  <a:pt x="4010703" y="640846"/>
                </a:cubicBezTo>
                <a:close/>
                <a:moveTo>
                  <a:pt x="3939871" y="640846"/>
                </a:moveTo>
                <a:cubicBezTo>
                  <a:pt x="3946434" y="640846"/>
                  <a:pt x="3952268" y="645221"/>
                  <a:pt x="3952268" y="653243"/>
                </a:cubicBezTo>
                <a:cubicBezTo>
                  <a:pt x="3952268" y="661265"/>
                  <a:pt x="3946434" y="667100"/>
                  <a:pt x="3939871" y="667100"/>
                </a:cubicBezTo>
                <a:cubicBezTo>
                  <a:pt x="3932578" y="667100"/>
                  <a:pt x="3926015" y="661265"/>
                  <a:pt x="3926015" y="653243"/>
                </a:cubicBezTo>
                <a:cubicBezTo>
                  <a:pt x="3926015" y="645221"/>
                  <a:pt x="3932578" y="640846"/>
                  <a:pt x="3939871" y="640846"/>
                </a:cubicBezTo>
                <a:close/>
                <a:moveTo>
                  <a:pt x="3869042" y="640846"/>
                </a:moveTo>
                <a:cubicBezTo>
                  <a:pt x="3875605" y="640846"/>
                  <a:pt x="3881439" y="645221"/>
                  <a:pt x="3881439" y="653243"/>
                </a:cubicBezTo>
                <a:cubicBezTo>
                  <a:pt x="3881439" y="661265"/>
                  <a:pt x="3875605" y="667100"/>
                  <a:pt x="3869042" y="667100"/>
                </a:cubicBezTo>
                <a:cubicBezTo>
                  <a:pt x="3861749" y="667100"/>
                  <a:pt x="3855186" y="661265"/>
                  <a:pt x="3855186" y="653243"/>
                </a:cubicBezTo>
                <a:cubicBezTo>
                  <a:pt x="3855186" y="645221"/>
                  <a:pt x="3861749" y="640846"/>
                  <a:pt x="3869042" y="640846"/>
                </a:cubicBezTo>
                <a:close/>
                <a:moveTo>
                  <a:pt x="3796752" y="640846"/>
                </a:moveTo>
                <a:cubicBezTo>
                  <a:pt x="3804774" y="640846"/>
                  <a:pt x="3810608" y="645221"/>
                  <a:pt x="3810608" y="653243"/>
                </a:cubicBezTo>
                <a:cubicBezTo>
                  <a:pt x="3810608" y="661265"/>
                  <a:pt x="3804774" y="667100"/>
                  <a:pt x="3796752" y="667100"/>
                </a:cubicBezTo>
                <a:cubicBezTo>
                  <a:pt x="3790918" y="667100"/>
                  <a:pt x="3784355" y="661265"/>
                  <a:pt x="3784355" y="653243"/>
                </a:cubicBezTo>
                <a:cubicBezTo>
                  <a:pt x="3784355" y="645221"/>
                  <a:pt x="3790918" y="640846"/>
                  <a:pt x="3796752" y="640846"/>
                </a:cubicBezTo>
                <a:close/>
                <a:moveTo>
                  <a:pt x="3725922" y="640846"/>
                </a:moveTo>
                <a:cubicBezTo>
                  <a:pt x="3733944" y="640846"/>
                  <a:pt x="3739778" y="645221"/>
                  <a:pt x="3739778" y="653243"/>
                </a:cubicBezTo>
                <a:cubicBezTo>
                  <a:pt x="3739778" y="661265"/>
                  <a:pt x="3733944" y="667100"/>
                  <a:pt x="3725922" y="667100"/>
                </a:cubicBezTo>
                <a:cubicBezTo>
                  <a:pt x="3719359" y="667100"/>
                  <a:pt x="3713525" y="661265"/>
                  <a:pt x="3713525" y="653243"/>
                </a:cubicBezTo>
                <a:cubicBezTo>
                  <a:pt x="3713525" y="645221"/>
                  <a:pt x="3719359" y="640846"/>
                  <a:pt x="3725922" y="640846"/>
                </a:cubicBezTo>
                <a:close/>
                <a:moveTo>
                  <a:pt x="3655091" y="640846"/>
                </a:moveTo>
                <a:cubicBezTo>
                  <a:pt x="3662384" y="640846"/>
                  <a:pt x="3668947" y="647409"/>
                  <a:pt x="3668947" y="653243"/>
                </a:cubicBezTo>
                <a:cubicBezTo>
                  <a:pt x="3668947" y="661265"/>
                  <a:pt x="3662384" y="667100"/>
                  <a:pt x="3655091" y="667100"/>
                </a:cubicBezTo>
                <a:cubicBezTo>
                  <a:pt x="3647069" y="667100"/>
                  <a:pt x="3642694" y="661265"/>
                  <a:pt x="3642694" y="653243"/>
                </a:cubicBezTo>
                <a:cubicBezTo>
                  <a:pt x="3642694" y="647409"/>
                  <a:pt x="3647069" y="640846"/>
                  <a:pt x="3655091" y="640846"/>
                </a:cubicBezTo>
                <a:close/>
                <a:moveTo>
                  <a:pt x="3583280" y="640846"/>
                </a:moveTo>
                <a:cubicBezTo>
                  <a:pt x="3591064" y="640846"/>
                  <a:pt x="3598069" y="647409"/>
                  <a:pt x="3598069" y="653243"/>
                </a:cubicBezTo>
                <a:cubicBezTo>
                  <a:pt x="3598069" y="661265"/>
                  <a:pt x="3591064" y="667100"/>
                  <a:pt x="3583280" y="667100"/>
                </a:cubicBezTo>
                <a:cubicBezTo>
                  <a:pt x="3574718" y="667100"/>
                  <a:pt x="3568491" y="661265"/>
                  <a:pt x="3568491" y="653243"/>
                </a:cubicBezTo>
                <a:cubicBezTo>
                  <a:pt x="3568491" y="647409"/>
                  <a:pt x="3574718" y="640846"/>
                  <a:pt x="3583280" y="640846"/>
                </a:cubicBezTo>
                <a:close/>
                <a:moveTo>
                  <a:pt x="3512449" y="640846"/>
                </a:moveTo>
                <a:cubicBezTo>
                  <a:pt x="3520232" y="640846"/>
                  <a:pt x="3527237" y="647409"/>
                  <a:pt x="3527237" y="653243"/>
                </a:cubicBezTo>
                <a:cubicBezTo>
                  <a:pt x="3527237" y="661265"/>
                  <a:pt x="3520232" y="667100"/>
                  <a:pt x="3512449" y="667100"/>
                </a:cubicBezTo>
                <a:cubicBezTo>
                  <a:pt x="3503887" y="667100"/>
                  <a:pt x="3497661" y="661265"/>
                  <a:pt x="3497661" y="653243"/>
                </a:cubicBezTo>
                <a:cubicBezTo>
                  <a:pt x="3497661" y="647409"/>
                  <a:pt x="3503887" y="640846"/>
                  <a:pt x="3512449" y="640846"/>
                </a:cubicBezTo>
                <a:close/>
                <a:moveTo>
                  <a:pt x="3441619" y="640846"/>
                </a:moveTo>
                <a:cubicBezTo>
                  <a:pt x="3450181" y="640846"/>
                  <a:pt x="3456408" y="647409"/>
                  <a:pt x="3456408" y="653243"/>
                </a:cubicBezTo>
                <a:cubicBezTo>
                  <a:pt x="3456408" y="661265"/>
                  <a:pt x="3450181" y="667100"/>
                  <a:pt x="3441619" y="667100"/>
                </a:cubicBezTo>
                <a:cubicBezTo>
                  <a:pt x="3433835" y="667100"/>
                  <a:pt x="3426830" y="661265"/>
                  <a:pt x="3426830" y="653243"/>
                </a:cubicBezTo>
                <a:cubicBezTo>
                  <a:pt x="3426830" y="647409"/>
                  <a:pt x="3433835" y="640846"/>
                  <a:pt x="3441619" y="640846"/>
                </a:cubicBezTo>
                <a:close/>
                <a:moveTo>
                  <a:pt x="3369857" y="640846"/>
                </a:moveTo>
                <a:cubicBezTo>
                  <a:pt x="3377879" y="640846"/>
                  <a:pt x="3382254" y="647409"/>
                  <a:pt x="3382254" y="653243"/>
                </a:cubicBezTo>
                <a:cubicBezTo>
                  <a:pt x="3382254" y="661265"/>
                  <a:pt x="3377879" y="667100"/>
                  <a:pt x="3369857" y="667100"/>
                </a:cubicBezTo>
                <a:cubicBezTo>
                  <a:pt x="3362564" y="667100"/>
                  <a:pt x="3356001" y="661265"/>
                  <a:pt x="3356001" y="653243"/>
                </a:cubicBezTo>
                <a:cubicBezTo>
                  <a:pt x="3356001" y="647409"/>
                  <a:pt x="3362564" y="640846"/>
                  <a:pt x="3369857" y="640846"/>
                </a:cubicBezTo>
                <a:close/>
                <a:moveTo>
                  <a:pt x="3299091" y="640846"/>
                </a:moveTo>
                <a:cubicBezTo>
                  <a:pt x="3305653" y="640846"/>
                  <a:pt x="3311488" y="647409"/>
                  <a:pt x="3311488" y="653243"/>
                </a:cubicBezTo>
                <a:cubicBezTo>
                  <a:pt x="3311488" y="661265"/>
                  <a:pt x="3305653" y="667100"/>
                  <a:pt x="3299091" y="667100"/>
                </a:cubicBezTo>
                <a:cubicBezTo>
                  <a:pt x="3291796" y="667100"/>
                  <a:pt x="3285237" y="661265"/>
                  <a:pt x="3285237" y="653243"/>
                </a:cubicBezTo>
                <a:cubicBezTo>
                  <a:pt x="3285237" y="647409"/>
                  <a:pt x="3291796" y="640846"/>
                  <a:pt x="3299091" y="640846"/>
                </a:cubicBezTo>
                <a:close/>
                <a:moveTo>
                  <a:pt x="3228258" y="640846"/>
                </a:moveTo>
                <a:cubicBezTo>
                  <a:pt x="3234823" y="640846"/>
                  <a:pt x="3240658" y="647409"/>
                  <a:pt x="3240658" y="653243"/>
                </a:cubicBezTo>
                <a:cubicBezTo>
                  <a:pt x="3240658" y="661265"/>
                  <a:pt x="3234823" y="667100"/>
                  <a:pt x="3228258" y="667100"/>
                </a:cubicBezTo>
                <a:cubicBezTo>
                  <a:pt x="3220236" y="667100"/>
                  <a:pt x="3214403" y="661265"/>
                  <a:pt x="3214403" y="653243"/>
                </a:cubicBezTo>
                <a:cubicBezTo>
                  <a:pt x="3214403" y="647409"/>
                  <a:pt x="3220236" y="640846"/>
                  <a:pt x="3228258" y="640846"/>
                </a:cubicBezTo>
                <a:close/>
                <a:moveTo>
                  <a:pt x="3152597" y="640846"/>
                </a:moveTo>
                <a:cubicBezTo>
                  <a:pt x="3159891" y="640846"/>
                  <a:pt x="3166454" y="647409"/>
                  <a:pt x="3166454" y="653243"/>
                </a:cubicBezTo>
                <a:cubicBezTo>
                  <a:pt x="3166454" y="661265"/>
                  <a:pt x="3159891" y="667100"/>
                  <a:pt x="3152597" y="667100"/>
                </a:cubicBezTo>
                <a:cubicBezTo>
                  <a:pt x="3146035" y="667100"/>
                  <a:pt x="3140200" y="661265"/>
                  <a:pt x="3140200" y="653243"/>
                </a:cubicBezTo>
                <a:cubicBezTo>
                  <a:pt x="3140200" y="647409"/>
                  <a:pt x="3146035" y="640846"/>
                  <a:pt x="3152597" y="640846"/>
                </a:cubicBezTo>
                <a:close/>
                <a:moveTo>
                  <a:pt x="3081767" y="640846"/>
                </a:moveTo>
                <a:cubicBezTo>
                  <a:pt x="3089058" y="640846"/>
                  <a:pt x="3095620" y="647409"/>
                  <a:pt x="3095620" y="653243"/>
                </a:cubicBezTo>
                <a:cubicBezTo>
                  <a:pt x="3095620" y="661265"/>
                  <a:pt x="3089058" y="667100"/>
                  <a:pt x="3081767" y="667100"/>
                </a:cubicBezTo>
                <a:cubicBezTo>
                  <a:pt x="3073743" y="667100"/>
                  <a:pt x="3069366" y="661265"/>
                  <a:pt x="3069366" y="653243"/>
                </a:cubicBezTo>
                <a:cubicBezTo>
                  <a:pt x="3069366" y="647409"/>
                  <a:pt x="3073743" y="640846"/>
                  <a:pt x="3081767" y="640846"/>
                </a:cubicBezTo>
                <a:close/>
                <a:moveTo>
                  <a:pt x="3013710" y="640846"/>
                </a:moveTo>
                <a:cubicBezTo>
                  <a:pt x="3021299" y="640846"/>
                  <a:pt x="3028129" y="647409"/>
                  <a:pt x="3028129" y="653243"/>
                </a:cubicBezTo>
                <a:cubicBezTo>
                  <a:pt x="3028129" y="661265"/>
                  <a:pt x="3021299" y="667100"/>
                  <a:pt x="3013710" y="667100"/>
                </a:cubicBezTo>
                <a:cubicBezTo>
                  <a:pt x="3005363" y="667100"/>
                  <a:pt x="2998534" y="661265"/>
                  <a:pt x="2998534" y="653243"/>
                </a:cubicBezTo>
                <a:cubicBezTo>
                  <a:pt x="2998534" y="647409"/>
                  <a:pt x="3005363" y="640846"/>
                  <a:pt x="3013710" y="640846"/>
                </a:cubicBezTo>
                <a:close/>
                <a:moveTo>
                  <a:pt x="2942488" y="640846"/>
                </a:moveTo>
                <a:cubicBezTo>
                  <a:pt x="2951049" y="640846"/>
                  <a:pt x="2957280" y="647409"/>
                  <a:pt x="2957280" y="653243"/>
                </a:cubicBezTo>
                <a:cubicBezTo>
                  <a:pt x="2957280" y="661265"/>
                  <a:pt x="2951049" y="667100"/>
                  <a:pt x="2942488" y="667100"/>
                </a:cubicBezTo>
                <a:cubicBezTo>
                  <a:pt x="2934708" y="667100"/>
                  <a:pt x="2927703" y="661265"/>
                  <a:pt x="2927703" y="653243"/>
                </a:cubicBezTo>
                <a:cubicBezTo>
                  <a:pt x="2927703" y="647409"/>
                  <a:pt x="2934708" y="640846"/>
                  <a:pt x="2942488" y="640846"/>
                </a:cubicBezTo>
                <a:close/>
                <a:moveTo>
                  <a:pt x="2868288" y="640846"/>
                </a:moveTo>
                <a:cubicBezTo>
                  <a:pt x="2876853" y="640846"/>
                  <a:pt x="2883082" y="647409"/>
                  <a:pt x="2883082" y="653243"/>
                </a:cubicBezTo>
                <a:cubicBezTo>
                  <a:pt x="2883082" y="661265"/>
                  <a:pt x="2876853" y="667100"/>
                  <a:pt x="2868288" y="667100"/>
                </a:cubicBezTo>
                <a:cubicBezTo>
                  <a:pt x="2860506" y="667100"/>
                  <a:pt x="2853498" y="661265"/>
                  <a:pt x="2853498" y="653243"/>
                </a:cubicBezTo>
                <a:cubicBezTo>
                  <a:pt x="2853498" y="647409"/>
                  <a:pt x="2860506" y="640846"/>
                  <a:pt x="2868288" y="640846"/>
                </a:cubicBezTo>
                <a:close/>
                <a:moveTo>
                  <a:pt x="2796532" y="640846"/>
                </a:moveTo>
                <a:cubicBezTo>
                  <a:pt x="2804550" y="640846"/>
                  <a:pt x="2808926" y="647409"/>
                  <a:pt x="2808926" y="653243"/>
                </a:cubicBezTo>
                <a:cubicBezTo>
                  <a:pt x="2808926" y="661265"/>
                  <a:pt x="2804550" y="667100"/>
                  <a:pt x="2796532" y="667100"/>
                </a:cubicBezTo>
                <a:cubicBezTo>
                  <a:pt x="2789237" y="667100"/>
                  <a:pt x="2782673" y="661265"/>
                  <a:pt x="2782673" y="653243"/>
                </a:cubicBezTo>
                <a:cubicBezTo>
                  <a:pt x="2782673" y="647409"/>
                  <a:pt x="2789237" y="640846"/>
                  <a:pt x="2796532" y="640846"/>
                </a:cubicBezTo>
                <a:close/>
                <a:moveTo>
                  <a:pt x="2725692" y="640846"/>
                </a:moveTo>
                <a:cubicBezTo>
                  <a:pt x="2731527" y="640846"/>
                  <a:pt x="2738097" y="647409"/>
                  <a:pt x="2738097" y="653243"/>
                </a:cubicBezTo>
                <a:cubicBezTo>
                  <a:pt x="2738097" y="661265"/>
                  <a:pt x="2731527" y="667100"/>
                  <a:pt x="2725692" y="667100"/>
                </a:cubicBezTo>
                <a:cubicBezTo>
                  <a:pt x="2717681" y="667100"/>
                  <a:pt x="2711843" y="661265"/>
                  <a:pt x="2711843" y="653243"/>
                </a:cubicBezTo>
                <a:cubicBezTo>
                  <a:pt x="2711843" y="647409"/>
                  <a:pt x="2717681" y="640846"/>
                  <a:pt x="2725692" y="640846"/>
                </a:cubicBezTo>
                <a:close/>
                <a:moveTo>
                  <a:pt x="2654867" y="640846"/>
                </a:moveTo>
                <a:cubicBezTo>
                  <a:pt x="2660705" y="640846"/>
                  <a:pt x="2667266" y="647409"/>
                  <a:pt x="2667266" y="653243"/>
                </a:cubicBezTo>
                <a:cubicBezTo>
                  <a:pt x="2667266" y="661265"/>
                  <a:pt x="2660705" y="667100"/>
                  <a:pt x="2654867" y="667100"/>
                </a:cubicBezTo>
                <a:cubicBezTo>
                  <a:pt x="2646847" y="667100"/>
                  <a:pt x="2641013" y="661265"/>
                  <a:pt x="2641013" y="653243"/>
                </a:cubicBezTo>
                <a:cubicBezTo>
                  <a:pt x="2641013" y="647409"/>
                  <a:pt x="2646847" y="640846"/>
                  <a:pt x="2654867" y="640846"/>
                </a:cubicBezTo>
                <a:close/>
                <a:moveTo>
                  <a:pt x="2582577" y="640846"/>
                </a:moveTo>
                <a:cubicBezTo>
                  <a:pt x="2589870" y="640846"/>
                  <a:pt x="2596432" y="647409"/>
                  <a:pt x="2596432" y="654702"/>
                </a:cubicBezTo>
                <a:cubicBezTo>
                  <a:pt x="2596432" y="661265"/>
                  <a:pt x="2589870" y="667100"/>
                  <a:pt x="2582577" y="667100"/>
                </a:cubicBezTo>
                <a:cubicBezTo>
                  <a:pt x="2576016" y="667100"/>
                  <a:pt x="2570181" y="661265"/>
                  <a:pt x="2570181" y="654702"/>
                </a:cubicBezTo>
                <a:cubicBezTo>
                  <a:pt x="2570181" y="647409"/>
                  <a:pt x="2576016" y="640846"/>
                  <a:pt x="2582577" y="640846"/>
                </a:cubicBezTo>
                <a:close/>
                <a:moveTo>
                  <a:pt x="1728254" y="640846"/>
                </a:moveTo>
                <a:cubicBezTo>
                  <a:pt x="1736820" y="640846"/>
                  <a:pt x="1743044" y="647409"/>
                  <a:pt x="1743044" y="654702"/>
                </a:cubicBezTo>
                <a:cubicBezTo>
                  <a:pt x="1743044" y="661265"/>
                  <a:pt x="1736820" y="667100"/>
                  <a:pt x="1728254" y="667100"/>
                </a:cubicBezTo>
                <a:cubicBezTo>
                  <a:pt x="1719691" y="667100"/>
                  <a:pt x="1713464" y="661265"/>
                  <a:pt x="1713464" y="654702"/>
                </a:cubicBezTo>
                <a:cubicBezTo>
                  <a:pt x="1713464" y="647409"/>
                  <a:pt x="1719691" y="640846"/>
                  <a:pt x="1728254" y="640846"/>
                </a:cubicBezTo>
                <a:close/>
                <a:moveTo>
                  <a:pt x="1657423" y="640846"/>
                </a:moveTo>
                <a:cubicBezTo>
                  <a:pt x="1665208" y="640846"/>
                  <a:pt x="1672215" y="647409"/>
                  <a:pt x="1672215" y="654702"/>
                </a:cubicBezTo>
                <a:cubicBezTo>
                  <a:pt x="1672215" y="661265"/>
                  <a:pt x="1665208" y="667100"/>
                  <a:pt x="1657423" y="667100"/>
                </a:cubicBezTo>
                <a:cubicBezTo>
                  <a:pt x="1648867" y="667100"/>
                  <a:pt x="1642644" y="661265"/>
                  <a:pt x="1642644" y="654702"/>
                </a:cubicBezTo>
                <a:cubicBezTo>
                  <a:pt x="1642644" y="647409"/>
                  <a:pt x="1648867" y="640846"/>
                  <a:pt x="1657423" y="640846"/>
                </a:cubicBezTo>
                <a:close/>
                <a:moveTo>
                  <a:pt x="1582290" y="640846"/>
                </a:moveTo>
                <a:cubicBezTo>
                  <a:pt x="1589584" y="640846"/>
                  <a:pt x="1594694" y="647409"/>
                  <a:pt x="1594694" y="654702"/>
                </a:cubicBezTo>
                <a:cubicBezTo>
                  <a:pt x="1594694" y="661265"/>
                  <a:pt x="1589584" y="667100"/>
                  <a:pt x="1582290" y="667100"/>
                </a:cubicBezTo>
                <a:cubicBezTo>
                  <a:pt x="1574268" y="667100"/>
                  <a:pt x="1568435" y="661265"/>
                  <a:pt x="1568435" y="654702"/>
                </a:cubicBezTo>
                <a:cubicBezTo>
                  <a:pt x="1568435" y="647409"/>
                  <a:pt x="1574268" y="640846"/>
                  <a:pt x="1582290" y="640846"/>
                </a:cubicBezTo>
                <a:close/>
                <a:moveTo>
                  <a:pt x="1512190" y="640846"/>
                </a:moveTo>
                <a:cubicBezTo>
                  <a:pt x="1518025" y="640846"/>
                  <a:pt x="1523859" y="647409"/>
                  <a:pt x="1523859" y="654702"/>
                </a:cubicBezTo>
                <a:cubicBezTo>
                  <a:pt x="1523859" y="661265"/>
                  <a:pt x="1518025" y="667100"/>
                  <a:pt x="1512190" y="667100"/>
                </a:cubicBezTo>
                <a:cubicBezTo>
                  <a:pt x="1504169" y="667100"/>
                  <a:pt x="1497604" y="662724"/>
                  <a:pt x="1497604" y="654702"/>
                </a:cubicBezTo>
                <a:cubicBezTo>
                  <a:pt x="1497604" y="647409"/>
                  <a:pt x="1504169" y="640846"/>
                  <a:pt x="1512190" y="640846"/>
                </a:cubicBezTo>
                <a:close/>
                <a:moveTo>
                  <a:pt x="1440623" y="640846"/>
                </a:moveTo>
                <a:cubicBezTo>
                  <a:pt x="1447182" y="640846"/>
                  <a:pt x="1453017" y="647409"/>
                  <a:pt x="1453017" y="654702"/>
                </a:cubicBezTo>
                <a:cubicBezTo>
                  <a:pt x="1453017" y="662724"/>
                  <a:pt x="1447182" y="667100"/>
                  <a:pt x="1440623" y="667100"/>
                </a:cubicBezTo>
                <a:cubicBezTo>
                  <a:pt x="1433331" y="667100"/>
                  <a:pt x="1426767" y="662724"/>
                  <a:pt x="1426767" y="654702"/>
                </a:cubicBezTo>
                <a:cubicBezTo>
                  <a:pt x="1426767" y="647409"/>
                  <a:pt x="1433331" y="640846"/>
                  <a:pt x="1440623" y="640846"/>
                </a:cubicBezTo>
                <a:close/>
                <a:moveTo>
                  <a:pt x="1368339" y="640846"/>
                </a:moveTo>
                <a:cubicBezTo>
                  <a:pt x="1376363" y="640846"/>
                  <a:pt x="1382194" y="647409"/>
                  <a:pt x="1382194" y="654702"/>
                </a:cubicBezTo>
                <a:cubicBezTo>
                  <a:pt x="1382194" y="662724"/>
                  <a:pt x="1376363" y="667100"/>
                  <a:pt x="1368339" y="667100"/>
                </a:cubicBezTo>
                <a:cubicBezTo>
                  <a:pt x="1362505" y="667100"/>
                  <a:pt x="1355943" y="662724"/>
                  <a:pt x="1355943" y="654702"/>
                </a:cubicBezTo>
                <a:cubicBezTo>
                  <a:pt x="1355943" y="647409"/>
                  <a:pt x="1362505" y="640846"/>
                  <a:pt x="1368339" y="640846"/>
                </a:cubicBezTo>
                <a:close/>
                <a:moveTo>
                  <a:pt x="1297512" y="640846"/>
                </a:moveTo>
                <a:cubicBezTo>
                  <a:pt x="1305535" y="640846"/>
                  <a:pt x="1311369" y="647409"/>
                  <a:pt x="1311369" y="654702"/>
                </a:cubicBezTo>
                <a:cubicBezTo>
                  <a:pt x="1311369" y="662724"/>
                  <a:pt x="1305535" y="667100"/>
                  <a:pt x="1297512" y="667100"/>
                </a:cubicBezTo>
                <a:cubicBezTo>
                  <a:pt x="1291678" y="667100"/>
                  <a:pt x="1285116" y="662724"/>
                  <a:pt x="1285116" y="654702"/>
                </a:cubicBezTo>
                <a:cubicBezTo>
                  <a:pt x="1285116" y="647409"/>
                  <a:pt x="1291678" y="640846"/>
                  <a:pt x="1297512" y="640846"/>
                </a:cubicBezTo>
                <a:close/>
                <a:moveTo>
                  <a:pt x="1226680" y="640846"/>
                </a:moveTo>
                <a:cubicBezTo>
                  <a:pt x="1233973" y="640846"/>
                  <a:pt x="1240537" y="647409"/>
                  <a:pt x="1240537" y="654702"/>
                </a:cubicBezTo>
                <a:cubicBezTo>
                  <a:pt x="1240537" y="662724"/>
                  <a:pt x="1233973" y="667100"/>
                  <a:pt x="1226680" y="667100"/>
                </a:cubicBezTo>
                <a:cubicBezTo>
                  <a:pt x="1218667" y="667100"/>
                  <a:pt x="1214291" y="662724"/>
                  <a:pt x="1214291" y="654702"/>
                </a:cubicBezTo>
                <a:cubicBezTo>
                  <a:pt x="1214291" y="647409"/>
                  <a:pt x="1218667" y="640846"/>
                  <a:pt x="1226680" y="640846"/>
                </a:cubicBezTo>
                <a:close/>
                <a:moveTo>
                  <a:pt x="1154878" y="640846"/>
                </a:moveTo>
                <a:cubicBezTo>
                  <a:pt x="1162660" y="640846"/>
                  <a:pt x="1169666" y="647409"/>
                  <a:pt x="1169666" y="654702"/>
                </a:cubicBezTo>
                <a:cubicBezTo>
                  <a:pt x="1169666" y="662724"/>
                  <a:pt x="1162660" y="667100"/>
                  <a:pt x="1154878" y="667100"/>
                </a:cubicBezTo>
                <a:cubicBezTo>
                  <a:pt x="1146318" y="667100"/>
                  <a:pt x="1140088" y="662724"/>
                  <a:pt x="1140088" y="654702"/>
                </a:cubicBezTo>
                <a:cubicBezTo>
                  <a:pt x="1140088" y="647409"/>
                  <a:pt x="1146318" y="640846"/>
                  <a:pt x="1154878" y="640846"/>
                </a:cubicBezTo>
                <a:close/>
                <a:moveTo>
                  <a:pt x="1084051" y="640846"/>
                </a:moveTo>
                <a:cubicBezTo>
                  <a:pt x="1091834" y="640846"/>
                  <a:pt x="1098838" y="647409"/>
                  <a:pt x="1098838" y="654702"/>
                </a:cubicBezTo>
                <a:cubicBezTo>
                  <a:pt x="1098838" y="662724"/>
                  <a:pt x="1091834" y="667100"/>
                  <a:pt x="1084051" y="667100"/>
                </a:cubicBezTo>
                <a:cubicBezTo>
                  <a:pt x="1075486" y="667100"/>
                  <a:pt x="1069261" y="662724"/>
                  <a:pt x="1069261" y="654702"/>
                </a:cubicBezTo>
                <a:cubicBezTo>
                  <a:pt x="1069261" y="647409"/>
                  <a:pt x="1075486" y="640846"/>
                  <a:pt x="1084051" y="640846"/>
                </a:cubicBezTo>
                <a:close/>
                <a:moveTo>
                  <a:pt x="1013010" y="640846"/>
                </a:moveTo>
                <a:cubicBezTo>
                  <a:pt x="1020306" y="640846"/>
                  <a:pt x="1024682" y="647409"/>
                  <a:pt x="1024682" y="654702"/>
                </a:cubicBezTo>
                <a:cubicBezTo>
                  <a:pt x="1024682" y="662724"/>
                  <a:pt x="1020306" y="667100"/>
                  <a:pt x="1013010" y="667100"/>
                </a:cubicBezTo>
                <a:cubicBezTo>
                  <a:pt x="1004989" y="667100"/>
                  <a:pt x="998429" y="662724"/>
                  <a:pt x="998429" y="654702"/>
                </a:cubicBezTo>
                <a:cubicBezTo>
                  <a:pt x="998429" y="647409"/>
                  <a:pt x="1004989" y="640846"/>
                  <a:pt x="1013010" y="640846"/>
                </a:cubicBezTo>
                <a:close/>
                <a:moveTo>
                  <a:pt x="941457" y="640846"/>
                </a:moveTo>
                <a:cubicBezTo>
                  <a:pt x="948018" y="640846"/>
                  <a:pt x="953852" y="647409"/>
                  <a:pt x="953852" y="654702"/>
                </a:cubicBezTo>
                <a:cubicBezTo>
                  <a:pt x="953852" y="662724"/>
                  <a:pt x="948018" y="667100"/>
                  <a:pt x="941457" y="667100"/>
                </a:cubicBezTo>
                <a:cubicBezTo>
                  <a:pt x="934166" y="667100"/>
                  <a:pt x="927599" y="662724"/>
                  <a:pt x="927599" y="654702"/>
                </a:cubicBezTo>
                <a:cubicBezTo>
                  <a:pt x="927599" y="647409"/>
                  <a:pt x="934166" y="640846"/>
                  <a:pt x="941457" y="640846"/>
                </a:cubicBezTo>
                <a:close/>
                <a:moveTo>
                  <a:pt x="870622" y="640846"/>
                </a:moveTo>
                <a:cubicBezTo>
                  <a:pt x="877190" y="640846"/>
                  <a:pt x="883024" y="647409"/>
                  <a:pt x="883024" y="654702"/>
                </a:cubicBezTo>
                <a:cubicBezTo>
                  <a:pt x="883024" y="662724"/>
                  <a:pt x="877190" y="667100"/>
                  <a:pt x="870622" y="667100"/>
                </a:cubicBezTo>
                <a:cubicBezTo>
                  <a:pt x="863332" y="667100"/>
                  <a:pt x="856770" y="662724"/>
                  <a:pt x="856770" y="654702"/>
                </a:cubicBezTo>
                <a:cubicBezTo>
                  <a:pt x="856770" y="647409"/>
                  <a:pt x="863332" y="640846"/>
                  <a:pt x="870622" y="640846"/>
                </a:cubicBezTo>
                <a:close/>
                <a:moveTo>
                  <a:pt x="798337" y="640846"/>
                </a:moveTo>
                <a:cubicBezTo>
                  <a:pt x="806358" y="640846"/>
                  <a:pt x="812191" y="647851"/>
                  <a:pt x="812191" y="655635"/>
                </a:cubicBezTo>
                <a:cubicBezTo>
                  <a:pt x="812191" y="664197"/>
                  <a:pt x="806358" y="670424"/>
                  <a:pt x="798337" y="670424"/>
                </a:cubicBezTo>
                <a:cubicBezTo>
                  <a:pt x="792503" y="670424"/>
                  <a:pt x="785937" y="664197"/>
                  <a:pt x="785937" y="655635"/>
                </a:cubicBezTo>
                <a:cubicBezTo>
                  <a:pt x="785937" y="647851"/>
                  <a:pt x="792503" y="640846"/>
                  <a:pt x="798337" y="640846"/>
                </a:cubicBezTo>
                <a:close/>
                <a:moveTo>
                  <a:pt x="724134" y="640846"/>
                </a:moveTo>
                <a:cubicBezTo>
                  <a:pt x="731428" y="640846"/>
                  <a:pt x="737989" y="647851"/>
                  <a:pt x="737989" y="655635"/>
                </a:cubicBezTo>
                <a:cubicBezTo>
                  <a:pt x="737989" y="664197"/>
                  <a:pt x="731428" y="670424"/>
                  <a:pt x="724134" y="670424"/>
                </a:cubicBezTo>
                <a:cubicBezTo>
                  <a:pt x="717567" y="670424"/>
                  <a:pt x="711735" y="664197"/>
                  <a:pt x="711735" y="655635"/>
                </a:cubicBezTo>
                <a:cubicBezTo>
                  <a:pt x="711735" y="647851"/>
                  <a:pt x="717567" y="640846"/>
                  <a:pt x="724134" y="640846"/>
                </a:cubicBezTo>
                <a:close/>
                <a:moveTo>
                  <a:pt x="653301" y="640846"/>
                </a:moveTo>
                <a:cubicBezTo>
                  <a:pt x="660594" y="640846"/>
                  <a:pt x="667160" y="647851"/>
                  <a:pt x="667160" y="655635"/>
                </a:cubicBezTo>
                <a:cubicBezTo>
                  <a:pt x="667160" y="664197"/>
                  <a:pt x="660594" y="670424"/>
                  <a:pt x="653301" y="670424"/>
                </a:cubicBezTo>
                <a:cubicBezTo>
                  <a:pt x="645283" y="670424"/>
                  <a:pt x="640907" y="664197"/>
                  <a:pt x="640907" y="655635"/>
                </a:cubicBezTo>
                <a:cubicBezTo>
                  <a:pt x="640907" y="647851"/>
                  <a:pt x="645283" y="640846"/>
                  <a:pt x="653301" y="640846"/>
                </a:cubicBezTo>
                <a:close/>
                <a:moveTo>
                  <a:pt x="584864" y="640846"/>
                </a:moveTo>
                <a:cubicBezTo>
                  <a:pt x="592646" y="640846"/>
                  <a:pt x="599651" y="647851"/>
                  <a:pt x="599651" y="655635"/>
                </a:cubicBezTo>
                <a:cubicBezTo>
                  <a:pt x="599651" y="664197"/>
                  <a:pt x="592646" y="670424"/>
                  <a:pt x="584864" y="670424"/>
                </a:cubicBezTo>
                <a:cubicBezTo>
                  <a:pt x="576304" y="670424"/>
                  <a:pt x="570075" y="664197"/>
                  <a:pt x="570075" y="655635"/>
                </a:cubicBezTo>
                <a:cubicBezTo>
                  <a:pt x="570075" y="647851"/>
                  <a:pt x="576304" y="640846"/>
                  <a:pt x="584864" y="640846"/>
                </a:cubicBezTo>
                <a:close/>
                <a:moveTo>
                  <a:pt x="513663" y="640846"/>
                </a:moveTo>
                <a:cubicBezTo>
                  <a:pt x="522010" y="640846"/>
                  <a:pt x="528843" y="647851"/>
                  <a:pt x="528843" y="655635"/>
                </a:cubicBezTo>
                <a:cubicBezTo>
                  <a:pt x="528843" y="664197"/>
                  <a:pt x="522010" y="670424"/>
                  <a:pt x="513663" y="670424"/>
                </a:cubicBezTo>
                <a:cubicBezTo>
                  <a:pt x="506076" y="670424"/>
                  <a:pt x="499246" y="664197"/>
                  <a:pt x="499246" y="655635"/>
                </a:cubicBezTo>
                <a:cubicBezTo>
                  <a:pt x="499246" y="647851"/>
                  <a:pt x="506076" y="640846"/>
                  <a:pt x="513663" y="640846"/>
                </a:cubicBezTo>
                <a:close/>
                <a:moveTo>
                  <a:pt x="439832" y="640846"/>
                </a:moveTo>
                <a:cubicBezTo>
                  <a:pt x="448391" y="640846"/>
                  <a:pt x="454622" y="647851"/>
                  <a:pt x="454622" y="655635"/>
                </a:cubicBezTo>
                <a:cubicBezTo>
                  <a:pt x="454622" y="664197"/>
                  <a:pt x="448391" y="670424"/>
                  <a:pt x="439832" y="670424"/>
                </a:cubicBezTo>
                <a:cubicBezTo>
                  <a:pt x="432049" y="670424"/>
                  <a:pt x="425044" y="664197"/>
                  <a:pt x="425044" y="655635"/>
                </a:cubicBezTo>
                <a:cubicBezTo>
                  <a:pt x="425044" y="647851"/>
                  <a:pt x="432049" y="640846"/>
                  <a:pt x="439832" y="640846"/>
                </a:cubicBezTo>
                <a:close/>
                <a:moveTo>
                  <a:pt x="368070" y="640846"/>
                </a:moveTo>
                <a:cubicBezTo>
                  <a:pt x="376088" y="640846"/>
                  <a:pt x="380465" y="647851"/>
                  <a:pt x="380465" y="655635"/>
                </a:cubicBezTo>
                <a:cubicBezTo>
                  <a:pt x="380465" y="664197"/>
                  <a:pt x="376088" y="670424"/>
                  <a:pt x="368070" y="670424"/>
                </a:cubicBezTo>
                <a:cubicBezTo>
                  <a:pt x="360777" y="670424"/>
                  <a:pt x="354211" y="664197"/>
                  <a:pt x="354211" y="655635"/>
                </a:cubicBezTo>
                <a:cubicBezTo>
                  <a:pt x="354211" y="647851"/>
                  <a:pt x="360777" y="640846"/>
                  <a:pt x="368070" y="640846"/>
                </a:cubicBezTo>
                <a:close/>
                <a:moveTo>
                  <a:pt x="297235" y="640846"/>
                </a:moveTo>
                <a:cubicBezTo>
                  <a:pt x="303798" y="640846"/>
                  <a:pt x="309631" y="647851"/>
                  <a:pt x="309631" y="655635"/>
                </a:cubicBezTo>
                <a:cubicBezTo>
                  <a:pt x="309631" y="664197"/>
                  <a:pt x="303798" y="670424"/>
                  <a:pt x="297235" y="670424"/>
                </a:cubicBezTo>
                <a:cubicBezTo>
                  <a:pt x="289944" y="670424"/>
                  <a:pt x="283379" y="664197"/>
                  <a:pt x="283379" y="655635"/>
                </a:cubicBezTo>
                <a:cubicBezTo>
                  <a:pt x="283379" y="647851"/>
                  <a:pt x="289944" y="640846"/>
                  <a:pt x="297235" y="640846"/>
                </a:cubicBezTo>
                <a:close/>
                <a:moveTo>
                  <a:pt x="4082465" y="570017"/>
                </a:moveTo>
                <a:cubicBezTo>
                  <a:pt x="4090249" y="570017"/>
                  <a:pt x="4097254" y="576244"/>
                  <a:pt x="4097254" y="584805"/>
                </a:cubicBezTo>
                <a:cubicBezTo>
                  <a:pt x="4097254" y="593367"/>
                  <a:pt x="4090249" y="599594"/>
                  <a:pt x="4082465" y="599594"/>
                </a:cubicBezTo>
                <a:cubicBezTo>
                  <a:pt x="4073903" y="599594"/>
                  <a:pt x="4067676" y="593367"/>
                  <a:pt x="4067676" y="584805"/>
                </a:cubicBezTo>
                <a:cubicBezTo>
                  <a:pt x="4067676" y="576244"/>
                  <a:pt x="4073903" y="570017"/>
                  <a:pt x="4082465" y="570017"/>
                </a:cubicBezTo>
                <a:close/>
                <a:moveTo>
                  <a:pt x="4010703" y="570017"/>
                </a:moveTo>
                <a:cubicBezTo>
                  <a:pt x="4017996" y="570017"/>
                  <a:pt x="4023100" y="576244"/>
                  <a:pt x="4023100" y="584805"/>
                </a:cubicBezTo>
                <a:cubicBezTo>
                  <a:pt x="4023100" y="593367"/>
                  <a:pt x="4017996" y="599594"/>
                  <a:pt x="4010703" y="599594"/>
                </a:cubicBezTo>
                <a:cubicBezTo>
                  <a:pt x="4002681" y="599594"/>
                  <a:pt x="3996847" y="593367"/>
                  <a:pt x="3996847" y="584805"/>
                </a:cubicBezTo>
                <a:cubicBezTo>
                  <a:pt x="3996847" y="576244"/>
                  <a:pt x="4002681" y="570017"/>
                  <a:pt x="4010703" y="570017"/>
                </a:cubicBezTo>
                <a:close/>
                <a:moveTo>
                  <a:pt x="3939871" y="570017"/>
                </a:moveTo>
                <a:cubicBezTo>
                  <a:pt x="3946434" y="570017"/>
                  <a:pt x="3952268" y="576244"/>
                  <a:pt x="3952268" y="584805"/>
                </a:cubicBezTo>
                <a:cubicBezTo>
                  <a:pt x="3952268" y="593367"/>
                  <a:pt x="3946434" y="599594"/>
                  <a:pt x="3939871" y="599594"/>
                </a:cubicBezTo>
                <a:cubicBezTo>
                  <a:pt x="3932578" y="599594"/>
                  <a:pt x="3926015" y="593367"/>
                  <a:pt x="3926015" y="584805"/>
                </a:cubicBezTo>
                <a:cubicBezTo>
                  <a:pt x="3926015" y="576244"/>
                  <a:pt x="3932578" y="570017"/>
                  <a:pt x="3939871" y="570017"/>
                </a:cubicBezTo>
                <a:close/>
                <a:moveTo>
                  <a:pt x="3869042" y="570017"/>
                </a:moveTo>
                <a:cubicBezTo>
                  <a:pt x="3875605" y="570017"/>
                  <a:pt x="3881439" y="576244"/>
                  <a:pt x="3881439" y="584805"/>
                </a:cubicBezTo>
                <a:cubicBezTo>
                  <a:pt x="3881439" y="593367"/>
                  <a:pt x="3875605" y="599594"/>
                  <a:pt x="3869042" y="599594"/>
                </a:cubicBezTo>
                <a:cubicBezTo>
                  <a:pt x="3861749" y="599594"/>
                  <a:pt x="3855186" y="593367"/>
                  <a:pt x="3855186" y="584805"/>
                </a:cubicBezTo>
                <a:cubicBezTo>
                  <a:pt x="3855186" y="576244"/>
                  <a:pt x="3861749" y="570017"/>
                  <a:pt x="3869042" y="570017"/>
                </a:cubicBezTo>
                <a:close/>
                <a:moveTo>
                  <a:pt x="3796752" y="570017"/>
                </a:moveTo>
                <a:cubicBezTo>
                  <a:pt x="3804774" y="570017"/>
                  <a:pt x="3810608" y="576244"/>
                  <a:pt x="3810608" y="584805"/>
                </a:cubicBezTo>
                <a:cubicBezTo>
                  <a:pt x="3810608" y="593367"/>
                  <a:pt x="3804774" y="599594"/>
                  <a:pt x="3796752" y="599594"/>
                </a:cubicBezTo>
                <a:cubicBezTo>
                  <a:pt x="3790918" y="599594"/>
                  <a:pt x="3784355" y="593367"/>
                  <a:pt x="3784355" y="584805"/>
                </a:cubicBezTo>
                <a:cubicBezTo>
                  <a:pt x="3784355" y="576244"/>
                  <a:pt x="3790918" y="570017"/>
                  <a:pt x="3796752" y="570017"/>
                </a:cubicBezTo>
                <a:close/>
                <a:moveTo>
                  <a:pt x="3725922" y="570017"/>
                </a:moveTo>
                <a:cubicBezTo>
                  <a:pt x="3733944" y="570017"/>
                  <a:pt x="3739778" y="576244"/>
                  <a:pt x="3739778" y="584805"/>
                </a:cubicBezTo>
                <a:cubicBezTo>
                  <a:pt x="3739778" y="593367"/>
                  <a:pt x="3733944" y="599594"/>
                  <a:pt x="3725922" y="599594"/>
                </a:cubicBezTo>
                <a:cubicBezTo>
                  <a:pt x="3719359" y="599594"/>
                  <a:pt x="3713525" y="593367"/>
                  <a:pt x="3713525" y="584805"/>
                </a:cubicBezTo>
                <a:cubicBezTo>
                  <a:pt x="3713525" y="576244"/>
                  <a:pt x="3719359" y="570017"/>
                  <a:pt x="3725922" y="570017"/>
                </a:cubicBezTo>
                <a:close/>
                <a:moveTo>
                  <a:pt x="3655091" y="570017"/>
                </a:moveTo>
                <a:cubicBezTo>
                  <a:pt x="3662384" y="570017"/>
                  <a:pt x="3668947" y="574392"/>
                  <a:pt x="3668947" y="582414"/>
                </a:cubicBezTo>
                <a:cubicBezTo>
                  <a:pt x="3668947" y="590436"/>
                  <a:pt x="3662384" y="596271"/>
                  <a:pt x="3655091" y="596271"/>
                </a:cubicBezTo>
                <a:cubicBezTo>
                  <a:pt x="3647069" y="596271"/>
                  <a:pt x="3642694" y="590436"/>
                  <a:pt x="3642694" y="582414"/>
                </a:cubicBezTo>
                <a:cubicBezTo>
                  <a:pt x="3642694" y="574392"/>
                  <a:pt x="3647069" y="570017"/>
                  <a:pt x="3655091" y="570017"/>
                </a:cubicBezTo>
                <a:close/>
                <a:moveTo>
                  <a:pt x="3583280" y="570017"/>
                </a:moveTo>
                <a:cubicBezTo>
                  <a:pt x="3591064" y="570017"/>
                  <a:pt x="3598069" y="574392"/>
                  <a:pt x="3598069" y="582414"/>
                </a:cubicBezTo>
                <a:cubicBezTo>
                  <a:pt x="3598069" y="590436"/>
                  <a:pt x="3591064" y="596271"/>
                  <a:pt x="3583280" y="596271"/>
                </a:cubicBezTo>
                <a:cubicBezTo>
                  <a:pt x="3574718" y="596271"/>
                  <a:pt x="3568491" y="590436"/>
                  <a:pt x="3568491" y="582414"/>
                </a:cubicBezTo>
                <a:cubicBezTo>
                  <a:pt x="3568491" y="574392"/>
                  <a:pt x="3574718" y="570017"/>
                  <a:pt x="3583280" y="570017"/>
                </a:cubicBezTo>
                <a:close/>
                <a:moveTo>
                  <a:pt x="3512449" y="570017"/>
                </a:moveTo>
                <a:cubicBezTo>
                  <a:pt x="3520232" y="570017"/>
                  <a:pt x="3527237" y="574392"/>
                  <a:pt x="3527237" y="582414"/>
                </a:cubicBezTo>
                <a:cubicBezTo>
                  <a:pt x="3527237" y="590436"/>
                  <a:pt x="3520232" y="596271"/>
                  <a:pt x="3512449" y="596271"/>
                </a:cubicBezTo>
                <a:cubicBezTo>
                  <a:pt x="3503887" y="596271"/>
                  <a:pt x="3497661" y="590436"/>
                  <a:pt x="3497661" y="582414"/>
                </a:cubicBezTo>
                <a:cubicBezTo>
                  <a:pt x="3497661" y="574392"/>
                  <a:pt x="3503887" y="570017"/>
                  <a:pt x="3512449" y="570017"/>
                </a:cubicBezTo>
                <a:close/>
                <a:moveTo>
                  <a:pt x="3441619" y="570017"/>
                </a:moveTo>
                <a:cubicBezTo>
                  <a:pt x="3450181" y="570017"/>
                  <a:pt x="3456408" y="574392"/>
                  <a:pt x="3456408" y="582414"/>
                </a:cubicBezTo>
                <a:cubicBezTo>
                  <a:pt x="3456408" y="590436"/>
                  <a:pt x="3450181" y="596271"/>
                  <a:pt x="3441619" y="596271"/>
                </a:cubicBezTo>
                <a:cubicBezTo>
                  <a:pt x="3433835" y="596271"/>
                  <a:pt x="3426830" y="590436"/>
                  <a:pt x="3426830" y="582414"/>
                </a:cubicBezTo>
                <a:cubicBezTo>
                  <a:pt x="3426830" y="574392"/>
                  <a:pt x="3433835" y="570017"/>
                  <a:pt x="3441619" y="570017"/>
                </a:cubicBezTo>
                <a:close/>
                <a:moveTo>
                  <a:pt x="3369857" y="570017"/>
                </a:moveTo>
                <a:cubicBezTo>
                  <a:pt x="3377879" y="570017"/>
                  <a:pt x="3382254" y="574392"/>
                  <a:pt x="3382254" y="582414"/>
                </a:cubicBezTo>
                <a:cubicBezTo>
                  <a:pt x="3382254" y="590436"/>
                  <a:pt x="3377879" y="596271"/>
                  <a:pt x="3369857" y="596271"/>
                </a:cubicBezTo>
                <a:cubicBezTo>
                  <a:pt x="3362564" y="596271"/>
                  <a:pt x="3356001" y="590436"/>
                  <a:pt x="3356001" y="582414"/>
                </a:cubicBezTo>
                <a:cubicBezTo>
                  <a:pt x="3356001" y="574392"/>
                  <a:pt x="3362564" y="570017"/>
                  <a:pt x="3369857" y="570017"/>
                </a:cubicBezTo>
                <a:close/>
                <a:moveTo>
                  <a:pt x="3299091" y="570017"/>
                </a:moveTo>
                <a:cubicBezTo>
                  <a:pt x="3305656" y="570017"/>
                  <a:pt x="3311491" y="574392"/>
                  <a:pt x="3311491" y="582414"/>
                </a:cubicBezTo>
                <a:cubicBezTo>
                  <a:pt x="3311491" y="590436"/>
                  <a:pt x="3305656" y="596271"/>
                  <a:pt x="3299091" y="596271"/>
                </a:cubicBezTo>
                <a:cubicBezTo>
                  <a:pt x="3291802" y="596271"/>
                  <a:pt x="3285240" y="590436"/>
                  <a:pt x="3285240" y="582414"/>
                </a:cubicBezTo>
                <a:cubicBezTo>
                  <a:pt x="3285240" y="574392"/>
                  <a:pt x="3291802" y="570017"/>
                  <a:pt x="3299091" y="570017"/>
                </a:cubicBezTo>
                <a:close/>
                <a:moveTo>
                  <a:pt x="3226803" y="570017"/>
                </a:moveTo>
                <a:cubicBezTo>
                  <a:pt x="3234823" y="570017"/>
                  <a:pt x="3240660" y="574392"/>
                  <a:pt x="3240660" y="582414"/>
                </a:cubicBezTo>
                <a:cubicBezTo>
                  <a:pt x="3240660" y="590436"/>
                  <a:pt x="3234823" y="596271"/>
                  <a:pt x="3226803" y="596271"/>
                </a:cubicBezTo>
                <a:cubicBezTo>
                  <a:pt x="3220242" y="596271"/>
                  <a:pt x="3214406" y="590436"/>
                  <a:pt x="3214406" y="582414"/>
                </a:cubicBezTo>
                <a:cubicBezTo>
                  <a:pt x="3214406" y="574392"/>
                  <a:pt x="3220242" y="570017"/>
                  <a:pt x="3226803" y="570017"/>
                </a:cubicBezTo>
                <a:close/>
                <a:moveTo>
                  <a:pt x="3152600" y="570017"/>
                </a:moveTo>
                <a:cubicBezTo>
                  <a:pt x="3159892" y="570017"/>
                  <a:pt x="3166454" y="574392"/>
                  <a:pt x="3166454" y="582414"/>
                </a:cubicBezTo>
                <a:cubicBezTo>
                  <a:pt x="3166454" y="590436"/>
                  <a:pt x="3159892" y="596271"/>
                  <a:pt x="3152600" y="596271"/>
                </a:cubicBezTo>
                <a:cubicBezTo>
                  <a:pt x="3146037" y="596271"/>
                  <a:pt x="3140203" y="590436"/>
                  <a:pt x="3140203" y="582414"/>
                </a:cubicBezTo>
                <a:cubicBezTo>
                  <a:pt x="3140203" y="574392"/>
                  <a:pt x="3146037" y="570017"/>
                  <a:pt x="3152600" y="570017"/>
                </a:cubicBezTo>
                <a:close/>
                <a:moveTo>
                  <a:pt x="3081770" y="570017"/>
                </a:moveTo>
                <a:cubicBezTo>
                  <a:pt x="3089064" y="570017"/>
                  <a:pt x="3095622" y="575851"/>
                  <a:pt x="3095622" y="582414"/>
                </a:cubicBezTo>
                <a:cubicBezTo>
                  <a:pt x="3095622" y="590436"/>
                  <a:pt x="3089064" y="596271"/>
                  <a:pt x="3081770" y="596271"/>
                </a:cubicBezTo>
                <a:cubicBezTo>
                  <a:pt x="3073746" y="596271"/>
                  <a:pt x="3069369" y="590436"/>
                  <a:pt x="3069369" y="582414"/>
                </a:cubicBezTo>
                <a:cubicBezTo>
                  <a:pt x="3069369" y="575851"/>
                  <a:pt x="3073746" y="570017"/>
                  <a:pt x="3081770" y="570017"/>
                </a:cubicBezTo>
                <a:close/>
                <a:moveTo>
                  <a:pt x="3013712" y="570017"/>
                </a:moveTo>
                <a:cubicBezTo>
                  <a:pt x="3021305" y="570017"/>
                  <a:pt x="3028132" y="575851"/>
                  <a:pt x="3028132" y="582414"/>
                </a:cubicBezTo>
                <a:cubicBezTo>
                  <a:pt x="3028132" y="590436"/>
                  <a:pt x="3021305" y="596271"/>
                  <a:pt x="3013712" y="596271"/>
                </a:cubicBezTo>
                <a:cubicBezTo>
                  <a:pt x="3005366" y="596271"/>
                  <a:pt x="2998537" y="590436"/>
                  <a:pt x="2998537" y="582414"/>
                </a:cubicBezTo>
                <a:cubicBezTo>
                  <a:pt x="2998537" y="575851"/>
                  <a:pt x="3005366" y="570017"/>
                  <a:pt x="3013712" y="570017"/>
                </a:cubicBezTo>
                <a:close/>
                <a:moveTo>
                  <a:pt x="2942491" y="570017"/>
                </a:moveTo>
                <a:cubicBezTo>
                  <a:pt x="2951049" y="570017"/>
                  <a:pt x="2957285" y="575851"/>
                  <a:pt x="2957285" y="582414"/>
                </a:cubicBezTo>
                <a:cubicBezTo>
                  <a:pt x="2957285" y="590436"/>
                  <a:pt x="2951049" y="596271"/>
                  <a:pt x="2942491" y="596271"/>
                </a:cubicBezTo>
                <a:cubicBezTo>
                  <a:pt x="2934710" y="596271"/>
                  <a:pt x="2927705" y="590436"/>
                  <a:pt x="2927705" y="582414"/>
                </a:cubicBezTo>
                <a:cubicBezTo>
                  <a:pt x="2927705" y="575851"/>
                  <a:pt x="2934710" y="570017"/>
                  <a:pt x="2942491" y="570017"/>
                </a:cubicBezTo>
                <a:close/>
                <a:moveTo>
                  <a:pt x="2868288" y="570017"/>
                </a:moveTo>
                <a:cubicBezTo>
                  <a:pt x="2876856" y="570017"/>
                  <a:pt x="2883082" y="575851"/>
                  <a:pt x="2883082" y="582414"/>
                </a:cubicBezTo>
                <a:cubicBezTo>
                  <a:pt x="2883082" y="590436"/>
                  <a:pt x="2876856" y="596271"/>
                  <a:pt x="2868288" y="596271"/>
                </a:cubicBezTo>
                <a:cubicBezTo>
                  <a:pt x="2860506" y="596271"/>
                  <a:pt x="2853502" y="590436"/>
                  <a:pt x="2853502" y="582414"/>
                </a:cubicBezTo>
                <a:cubicBezTo>
                  <a:pt x="2853502" y="575851"/>
                  <a:pt x="2860506" y="570017"/>
                  <a:pt x="2868288" y="570017"/>
                </a:cubicBezTo>
                <a:close/>
                <a:moveTo>
                  <a:pt x="2796532" y="570017"/>
                </a:moveTo>
                <a:cubicBezTo>
                  <a:pt x="2804552" y="570017"/>
                  <a:pt x="2808931" y="575851"/>
                  <a:pt x="2808931" y="582414"/>
                </a:cubicBezTo>
                <a:cubicBezTo>
                  <a:pt x="2808931" y="590436"/>
                  <a:pt x="2804552" y="596271"/>
                  <a:pt x="2796532" y="596271"/>
                </a:cubicBezTo>
                <a:cubicBezTo>
                  <a:pt x="2789240" y="596271"/>
                  <a:pt x="2782675" y="590436"/>
                  <a:pt x="2782675" y="582414"/>
                </a:cubicBezTo>
                <a:cubicBezTo>
                  <a:pt x="2782675" y="575851"/>
                  <a:pt x="2789240" y="570017"/>
                  <a:pt x="2796532" y="570017"/>
                </a:cubicBezTo>
                <a:close/>
                <a:moveTo>
                  <a:pt x="2725695" y="570017"/>
                </a:moveTo>
                <a:cubicBezTo>
                  <a:pt x="2731529" y="570017"/>
                  <a:pt x="2738097" y="575851"/>
                  <a:pt x="2738097" y="582414"/>
                </a:cubicBezTo>
                <a:cubicBezTo>
                  <a:pt x="2738097" y="590436"/>
                  <a:pt x="2731529" y="596271"/>
                  <a:pt x="2725695" y="596271"/>
                </a:cubicBezTo>
                <a:cubicBezTo>
                  <a:pt x="2717681" y="596271"/>
                  <a:pt x="2711843" y="590436"/>
                  <a:pt x="2711843" y="582414"/>
                </a:cubicBezTo>
                <a:cubicBezTo>
                  <a:pt x="2711843" y="575851"/>
                  <a:pt x="2717681" y="570017"/>
                  <a:pt x="2725695" y="570017"/>
                </a:cubicBezTo>
                <a:close/>
                <a:moveTo>
                  <a:pt x="2654867" y="570017"/>
                </a:moveTo>
                <a:cubicBezTo>
                  <a:pt x="2660705" y="570017"/>
                  <a:pt x="2667266" y="575851"/>
                  <a:pt x="2667266" y="582414"/>
                </a:cubicBezTo>
                <a:cubicBezTo>
                  <a:pt x="2667266" y="590436"/>
                  <a:pt x="2660705" y="596271"/>
                  <a:pt x="2654867" y="596271"/>
                </a:cubicBezTo>
                <a:cubicBezTo>
                  <a:pt x="2646847" y="596271"/>
                  <a:pt x="2641013" y="590436"/>
                  <a:pt x="2641013" y="582414"/>
                </a:cubicBezTo>
                <a:cubicBezTo>
                  <a:pt x="2641013" y="575851"/>
                  <a:pt x="2646847" y="570017"/>
                  <a:pt x="2654867" y="570017"/>
                </a:cubicBezTo>
                <a:close/>
                <a:moveTo>
                  <a:pt x="2582580" y="570017"/>
                </a:moveTo>
                <a:cubicBezTo>
                  <a:pt x="2589873" y="570017"/>
                  <a:pt x="2596435" y="575851"/>
                  <a:pt x="2596435" y="582414"/>
                </a:cubicBezTo>
                <a:cubicBezTo>
                  <a:pt x="2596435" y="590436"/>
                  <a:pt x="2589873" y="596271"/>
                  <a:pt x="2582580" y="596271"/>
                </a:cubicBezTo>
                <a:cubicBezTo>
                  <a:pt x="2576018" y="596271"/>
                  <a:pt x="2570184" y="590436"/>
                  <a:pt x="2570184" y="582414"/>
                </a:cubicBezTo>
                <a:cubicBezTo>
                  <a:pt x="2570184" y="575851"/>
                  <a:pt x="2576018" y="570017"/>
                  <a:pt x="2582580" y="570017"/>
                </a:cubicBezTo>
                <a:close/>
                <a:moveTo>
                  <a:pt x="2511026" y="570017"/>
                </a:moveTo>
                <a:cubicBezTo>
                  <a:pt x="2519047" y="570017"/>
                  <a:pt x="2525610" y="575851"/>
                  <a:pt x="2525610" y="582414"/>
                </a:cubicBezTo>
                <a:cubicBezTo>
                  <a:pt x="2525610" y="590436"/>
                  <a:pt x="2519047" y="596271"/>
                  <a:pt x="2511026" y="596271"/>
                </a:cubicBezTo>
                <a:cubicBezTo>
                  <a:pt x="2505193" y="596271"/>
                  <a:pt x="2499358" y="590436"/>
                  <a:pt x="2499358" y="582414"/>
                </a:cubicBezTo>
                <a:cubicBezTo>
                  <a:pt x="2499358" y="575851"/>
                  <a:pt x="2505193" y="570017"/>
                  <a:pt x="2511026" y="570017"/>
                </a:cubicBezTo>
                <a:close/>
                <a:moveTo>
                  <a:pt x="2440921" y="570017"/>
                </a:moveTo>
                <a:cubicBezTo>
                  <a:pt x="2448943" y="570017"/>
                  <a:pt x="2454778" y="575851"/>
                  <a:pt x="2454778" y="582414"/>
                </a:cubicBezTo>
                <a:cubicBezTo>
                  <a:pt x="2454778" y="590436"/>
                  <a:pt x="2448943" y="596271"/>
                  <a:pt x="2440921" y="596271"/>
                </a:cubicBezTo>
                <a:cubicBezTo>
                  <a:pt x="2433632" y="596271"/>
                  <a:pt x="2428525" y="590436"/>
                  <a:pt x="2428525" y="582414"/>
                </a:cubicBezTo>
                <a:cubicBezTo>
                  <a:pt x="2428525" y="575851"/>
                  <a:pt x="2433632" y="570017"/>
                  <a:pt x="2440921" y="570017"/>
                </a:cubicBezTo>
                <a:close/>
                <a:moveTo>
                  <a:pt x="2369108" y="570017"/>
                </a:moveTo>
                <a:cubicBezTo>
                  <a:pt x="2377669" y="570017"/>
                  <a:pt x="2383896" y="575851"/>
                  <a:pt x="2383896" y="582414"/>
                </a:cubicBezTo>
                <a:cubicBezTo>
                  <a:pt x="2383896" y="590436"/>
                  <a:pt x="2377669" y="596271"/>
                  <a:pt x="2369108" y="596271"/>
                </a:cubicBezTo>
                <a:cubicBezTo>
                  <a:pt x="2361324" y="596271"/>
                  <a:pt x="2354319" y="590436"/>
                  <a:pt x="2354319" y="582414"/>
                </a:cubicBezTo>
                <a:cubicBezTo>
                  <a:pt x="2354319" y="575851"/>
                  <a:pt x="2361324" y="570017"/>
                  <a:pt x="2369108" y="570017"/>
                </a:cubicBezTo>
                <a:close/>
                <a:moveTo>
                  <a:pt x="2298275" y="570017"/>
                </a:moveTo>
                <a:cubicBezTo>
                  <a:pt x="2306839" y="570017"/>
                  <a:pt x="2313064" y="575851"/>
                  <a:pt x="2313064" y="582414"/>
                </a:cubicBezTo>
                <a:cubicBezTo>
                  <a:pt x="2313064" y="590436"/>
                  <a:pt x="2306839" y="596271"/>
                  <a:pt x="2298275" y="596271"/>
                </a:cubicBezTo>
                <a:cubicBezTo>
                  <a:pt x="2290494" y="596271"/>
                  <a:pt x="2283487" y="590436"/>
                  <a:pt x="2283487" y="582414"/>
                </a:cubicBezTo>
                <a:cubicBezTo>
                  <a:pt x="2283487" y="575851"/>
                  <a:pt x="2290494" y="570017"/>
                  <a:pt x="2298275" y="570017"/>
                </a:cubicBezTo>
                <a:close/>
                <a:moveTo>
                  <a:pt x="2226512" y="570017"/>
                </a:moveTo>
                <a:cubicBezTo>
                  <a:pt x="2234534" y="570017"/>
                  <a:pt x="2238911" y="575851"/>
                  <a:pt x="2238911" y="582414"/>
                </a:cubicBezTo>
                <a:cubicBezTo>
                  <a:pt x="2238911" y="590436"/>
                  <a:pt x="2234534" y="596271"/>
                  <a:pt x="2226512" y="596271"/>
                </a:cubicBezTo>
                <a:cubicBezTo>
                  <a:pt x="2218490" y="596271"/>
                  <a:pt x="2212655" y="590436"/>
                  <a:pt x="2212655" y="582414"/>
                </a:cubicBezTo>
                <a:cubicBezTo>
                  <a:pt x="2212655" y="575851"/>
                  <a:pt x="2218490" y="570017"/>
                  <a:pt x="2226512" y="570017"/>
                </a:cubicBezTo>
                <a:close/>
                <a:moveTo>
                  <a:pt x="2155680" y="570017"/>
                </a:moveTo>
                <a:cubicBezTo>
                  <a:pt x="2161514" y="570017"/>
                  <a:pt x="2168079" y="575851"/>
                  <a:pt x="2168079" y="582414"/>
                </a:cubicBezTo>
                <a:cubicBezTo>
                  <a:pt x="2168079" y="590436"/>
                  <a:pt x="2161514" y="596271"/>
                  <a:pt x="2155680" y="596271"/>
                </a:cubicBezTo>
                <a:cubicBezTo>
                  <a:pt x="2147658" y="596271"/>
                  <a:pt x="2141823" y="590436"/>
                  <a:pt x="2141823" y="582414"/>
                </a:cubicBezTo>
                <a:cubicBezTo>
                  <a:pt x="2141823" y="575851"/>
                  <a:pt x="2147658" y="570017"/>
                  <a:pt x="2155680" y="570017"/>
                </a:cubicBezTo>
                <a:close/>
                <a:moveTo>
                  <a:pt x="2084846" y="570017"/>
                </a:moveTo>
                <a:cubicBezTo>
                  <a:pt x="2090680" y="570017"/>
                  <a:pt x="2097246" y="575851"/>
                  <a:pt x="2097246" y="582414"/>
                </a:cubicBezTo>
                <a:cubicBezTo>
                  <a:pt x="2097246" y="590436"/>
                  <a:pt x="2090680" y="596271"/>
                  <a:pt x="2084846" y="596271"/>
                </a:cubicBezTo>
                <a:cubicBezTo>
                  <a:pt x="2076824" y="596271"/>
                  <a:pt x="2070989" y="590436"/>
                  <a:pt x="2070989" y="582414"/>
                </a:cubicBezTo>
                <a:cubicBezTo>
                  <a:pt x="2070989" y="575851"/>
                  <a:pt x="2076824" y="570017"/>
                  <a:pt x="2084846" y="570017"/>
                </a:cubicBezTo>
                <a:close/>
                <a:moveTo>
                  <a:pt x="2011831" y="570017"/>
                </a:moveTo>
                <a:cubicBezTo>
                  <a:pt x="2019854" y="570017"/>
                  <a:pt x="2026416" y="575851"/>
                  <a:pt x="2026416" y="582414"/>
                </a:cubicBezTo>
                <a:cubicBezTo>
                  <a:pt x="2026416" y="590436"/>
                  <a:pt x="2019854" y="596271"/>
                  <a:pt x="2011831" y="596271"/>
                </a:cubicBezTo>
                <a:cubicBezTo>
                  <a:pt x="2005997" y="596271"/>
                  <a:pt x="2000163" y="590436"/>
                  <a:pt x="2000163" y="582414"/>
                </a:cubicBezTo>
                <a:cubicBezTo>
                  <a:pt x="2000163" y="575851"/>
                  <a:pt x="2005997" y="570017"/>
                  <a:pt x="2011831" y="570017"/>
                </a:cubicBezTo>
                <a:close/>
                <a:moveTo>
                  <a:pt x="1938359" y="570017"/>
                </a:moveTo>
                <a:cubicBezTo>
                  <a:pt x="1946379" y="570017"/>
                  <a:pt x="1952216" y="575851"/>
                  <a:pt x="1952216" y="583873"/>
                </a:cubicBezTo>
                <a:cubicBezTo>
                  <a:pt x="1952216" y="590436"/>
                  <a:pt x="1946379" y="596271"/>
                  <a:pt x="1938359" y="596271"/>
                </a:cubicBezTo>
                <a:cubicBezTo>
                  <a:pt x="1932525" y="596271"/>
                  <a:pt x="1925962" y="590436"/>
                  <a:pt x="1925962" y="583873"/>
                </a:cubicBezTo>
                <a:cubicBezTo>
                  <a:pt x="1925962" y="575851"/>
                  <a:pt x="1932525" y="570017"/>
                  <a:pt x="1938359" y="570017"/>
                </a:cubicBezTo>
                <a:close/>
                <a:moveTo>
                  <a:pt x="1867522" y="570017"/>
                </a:moveTo>
                <a:cubicBezTo>
                  <a:pt x="1875545" y="570017"/>
                  <a:pt x="1881382" y="575851"/>
                  <a:pt x="1881382" y="583873"/>
                </a:cubicBezTo>
                <a:cubicBezTo>
                  <a:pt x="1881382" y="590436"/>
                  <a:pt x="1875545" y="596271"/>
                  <a:pt x="1867522" y="596271"/>
                </a:cubicBezTo>
                <a:cubicBezTo>
                  <a:pt x="1860229" y="596271"/>
                  <a:pt x="1855124" y="590436"/>
                  <a:pt x="1855124" y="583873"/>
                </a:cubicBezTo>
                <a:cubicBezTo>
                  <a:pt x="1855124" y="575851"/>
                  <a:pt x="1860229" y="570017"/>
                  <a:pt x="1867522" y="570017"/>
                </a:cubicBezTo>
                <a:close/>
                <a:moveTo>
                  <a:pt x="1799082" y="570017"/>
                </a:moveTo>
                <a:cubicBezTo>
                  <a:pt x="1807643" y="570017"/>
                  <a:pt x="1813871" y="575851"/>
                  <a:pt x="1813871" y="583873"/>
                </a:cubicBezTo>
                <a:cubicBezTo>
                  <a:pt x="1813871" y="590436"/>
                  <a:pt x="1807643" y="596271"/>
                  <a:pt x="1799082" y="596271"/>
                </a:cubicBezTo>
                <a:cubicBezTo>
                  <a:pt x="1790521" y="596271"/>
                  <a:pt x="1784295" y="590436"/>
                  <a:pt x="1784295" y="583873"/>
                </a:cubicBezTo>
                <a:cubicBezTo>
                  <a:pt x="1784295" y="575851"/>
                  <a:pt x="1790521" y="570017"/>
                  <a:pt x="1799082" y="570017"/>
                </a:cubicBezTo>
                <a:close/>
                <a:moveTo>
                  <a:pt x="1728257" y="570017"/>
                </a:moveTo>
                <a:cubicBezTo>
                  <a:pt x="1736820" y="570017"/>
                  <a:pt x="1743046" y="575851"/>
                  <a:pt x="1743046" y="583873"/>
                </a:cubicBezTo>
                <a:cubicBezTo>
                  <a:pt x="1743046" y="590436"/>
                  <a:pt x="1736820" y="596271"/>
                  <a:pt x="1728257" y="596271"/>
                </a:cubicBezTo>
                <a:cubicBezTo>
                  <a:pt x="1719694" y="596271"/>
                  <a:pt x="1713467" y="590436"/>
                  <a:pt x="1713467" y="583873"/>
                </a:cubicBezTo>
                <a:cubicBezTo>
                  <a:pt x="1713467" y="575851"/>
                  <a:pt x="1719694" y="570017"/>
                  <a:pt x="1728257" y="570017"/>
                </a:cubicBezTo>
                <a:close/>
                <a:moveTo>
                  <a:pt x="1657426" y="570017"/>
                </a:moveTo>
                <a:cubicBezTo>
                  <a:pt x="1665210" y="570017"/>
                  <a:pt x="1672218" y="575851"/>
                  <a:pt x="1672218" y="583873"/>
                </a:cubicBezTo>
                <a:cubicBezTo>
                  <a:pt x="1672218" y="590436"/>
                  <a:pt x="1665210" y="596271"/>
                  <a:pt x="1657426" y="596271"/>
                </a:cubicBezTo>
                <a:cubicBezTo>
                  <a:pt x="1648867" y="596271"/>
                  <a:pt x="1642647" y="590436"/>
                  <a:pt x="1642647" y="583873"/>
                </a:cubicBezTo>
                <a:cubicBezTo>
                  <a:pt x="1642647" y="575851"/>
                  <a:pt x="1648867" y="570017"/>
                  <a:pt x="1657426" y="570017"/>
                </a:cubicBezTo>
                <a:close/>
                <a:moveTo>
                  <a:pt x="1582294" y="570017"/>
                </a:moveTo>
                <a:cubicBezTo>
                  <a:pt x="1589587" y="570017"/>
                  <a:pt x="1594694" y="575851"/>
                  <a:pt x="1594694" y="583873"/>
                </a:cubicBezTo>
                <a:cubicBezTo>
                  <a:pt x="1594694" y="590436"/>
                  <a:pt x="1589587" y="596271"/>
                  <a:pt x="1582294" y="596271"/>
                </a:cubicBezTo>
                <a:cubicBezTo>
                  <a:pt x="1574271" y="596271"/>
                  <a:pt x="1568438" y="590436"/>
                  <a:pt x="1568438" y="583873"/>
                </a:cubicBezTo>
                <a:cubicBezTo>
                  <a:pt x="1568438" y="575851"/>
                  <a:pt x="1574271" y="570017"/>
                  <a:pt x="1582294" y="570017"/>
                </a:cubicBezTo>
                <a:close/>
                <a:moveTo>
                  <a:pt x="1512190" y="570017"/>
                </a:moveTo>
                <a:cubicBezTo>
                  <a:pt x="1518025" y="570017"/>
                  <a:pt x="1523859" y="575851"/>
                  <a:pt x="1523859" y="583873"/>
                </a:cubicBezTo>
                <a:cubicBezTo>
                  <a:pt x="1523859" y="590436"/>
                  <a:pt x="1518025" y="596271"/>
                  <a:pt x="1512190" y="596271"/>
                </a:cubicBezTo>
                <a:cubicBezTo>
                  <a:pt x="1504169" y="596271"/>
                  <a:pt x="1497607" y="590436"/>
                  <a:pt x="1497607" y="583873"/>
                </a:cubicBezTo>
                <a:cubicBezTo>
                  <a:pt x="1497607" y="575851"/>
                  <a:pt x="1504169" y="570017"/>
                  <a:pt x="1512190" y="570017"/>
                </a:cubicBezTo>
                <a:close/>
                <a:moveTo>
                  <a:pt x="1440623" y="570017"/>
                </a:moveTo>
                <a:cubicBezTo>
                  <a:pt x="1447188" y="570017"/>
                  <a:pt x="1453020" y="575851"/>
                  <a:pt x="1453020" y="583873"/>
                </a:cubicBezTo>
                <a:cubicBezTo>
                  <a:pt x="1453020" y="590436"/>
                  <a:pt x="1447188" y="596271"/>
                  <a:pt x="1440623" y="596271"/>
                </a:cubicBezTo>
                <a:cubicBezTo>
                  <a:pt x="1433333" y="596271"/>
                  <a:pt x="1426771" y="590436"/>
                  <a:pt x="1426771" y="583873"/>
                </a:cubicBezTo>
                <a:cubicBezTo>
                  <a:pt x="1426771" y="575851"/>
                  <a:pt x="1433333" y="570017"/>
                  <a:pt x="1440623" y="570017"/>
                </a:cubicBezTo>
                <a:close/>
                <a:moveTo>
                  <a:pt x="1368341" y="570017"/>
                </a:moveTo>
                <a:cubicBezTo>
                  <a:pt x="1376363" y="570017"/>
                  <a:pt x="1382194" y="575851"/>
                  <a:pt x="1382194" y="583873"/>
                </a:cubicBezTo>
                <a:cubicBezTo>
                  <a:pt x="1382194" y="590436"/>
                  <a:pt x="1376363" y="596271"/>
                  <a:pt x="1368341" y="596271"/>
                </a:cubicBezTo>
                <a:cubicBezTo>
                  <a:pt x="1362508" y="596271"/>
                  <a:pt x="1355945" y="590436"/>
                  <a:pt x="1355945" y="583873"/>
                </a:cubicBezTo>
                <a:cubicBezTo>
                  <a:pt x="1355945" y="575851"/>
                  <a:pt x="1362508" y="570017"/>
                  <a:pt x="1368341" y="570017"/>
                </a:cubicBezTo>
                <a:close/>
                <a:moveTo>
                  <a:pt x="1297515" y="570017"/>
                </a:moveTo>
                <a:cubicBezTo>
                  <a:pt x="1305535" y="570017"/>
                  <a:pt x="1311369" y="575851"/>
                  <a:pt x="1311369" y="583873"/>
                </a:cubicBezTo>
                <a:cubicBezTo>
                  <a:pt x="1311369" y="590436"/>
                  <a:pt x="1305535" y="596271"/>
                  <a:pt x="1297515" y="596271"/>
                </a:cubicBezTo>
                <a:cubicBezTo>
                  <a:pt x="1291680" y="596271"/>
                  <a:pt x="1285116" y="590436"/>
                  <a:pt x="1285116" y="583873"/>
                </a:cubicBezTo>
                <a:cubicBezTo>
                  <a:pt x="1285116" y="575851"/>
                  <a:pt x="1289492" y="570017"/>
                  <a:pt x="1297515" y="570017"/>
                </a:cubicBezTo>
                <a:close/>
                <a:moveTo>
                  <a:pt x="1226680" y="570017"/>
                </a:moveTo>
                <a:cubicBezTo>
                  <a:pt x="1233973" y="570017"/>
                  <a:pt x="1240537" y="575851"/>
                  <a:pt x="1240537" y="583873"/>
                </a:cubicBezTo>
                <a:cubicBezTo>
                  <a:pt x="1240537" y="590436"/>
                  <a:pt x="1233973" y="596271"/>
                  <a:pt x="1226680" y="596271"/>
                </a:cubicBezTo>
                <a:cubicBezTo>
                  <a:pt x="1218671" y="596271"/>
                  <a:pt x="1214296" y="590436"/>
                  <a:pt x="1214296" y="583873"/>
                </a:cubicBezTo>
                <a:cubicBezTo>
                  <a:pt x="1214296" y="575851"/>
                  <a:pt x="1218671" y="570017"/>
                  <a:pt x="1226680" y="570017"/>
                </a:cubicBezTo>
                <a:close/>
                <a:moveTo>
                  <a:pt x="1154879" y="570017"/>
                </a:moveTo>
                <a:cubicBezTo>
                  <a:pt x="1162662" y="570017"/>
                  <a:pt x="1169669" y="575851"/>
                  <a:pt x="1169669" y="583873"/>
                </a:cubicBezTo>
                <a:cubicBezTo>
                  <a:pt x="1169669" y="590436"/>
                  <a:pt x="1162662" y="596271"/>
                  <a:pt x="1154879" y="596271"/>
                </a:cubicBezTo>
                <a:cubicBezTo>
                  <a:pt x="1146319" y="596271"/>
                  <a:pt x="1140090" y="590436"/>
                  <a:pt x="1140090" y="583873"/>
                </a:cubicBezTo>
                <a:cubicBezTo>
                  <a:pt x="1140090" y="575851"/>
                  <a:pt x="1146319" y="570017"/>
                  <a:pt x="1154879" y="570017"/>
                </a:cubicBezTo>
                <a:close/>
                <a:moveTo>
                  <a:pt x="1084053" y="570017"/>
                </a:moveTo>
                <a:cubicBezTo>
                  <a:pt x="1091836" y="570017"/>
                  <a:pt x="1098840" y="575851"/>
                  <a:pt x="1098840" y="583873"/>
                </a:cubicBezTo>
                <a:cubicBezTo>
                  <a:pt x="1098840" y="590436"/>
                  <a:pt x="1091836" y="596271"/>
                  <a:pt x="1084053" y="596271"/>
                </a:cubicBezTo>
                <a:cubicBezTo>
                  <a:pt x="1075487" y="596271"/>
                  <a:pt x="1069263" y="590436"/>
                  <a:pt x="1069263" y="583873"/>
                </a:cubicBezTo>
                <a:cubicBezTo>
                  <a:pt x="1069263" y="575851"/>
                  <a:pt x="1075487" y="570017"/>
                  <a:pt x="1084053" y="570017"/>
                </a:cubicBezTo>
                <a:close/>
                <a:moveTo>
                  <a:pt x="1013010" y="570017"/>
                </a:moveTo>
                <a:cubicBezTo>
                  <a:pt x="1020306" y="570017"/>
                  <a:pt x="1024682" y="575851"/>
                  <a:pt x="1024682" y="583873"/>
                </a:cubicBezTo>
                <a:cubicBezTo>
                  <a:pt x="1024682" y="590436"/>
                  <a:pt x="1020306" y="596271"/>
                  <a:pt x="1013010" y="596271"/>
                </a:cubicBezTo>
                <a:cubicBezTo>
                  <a:pt x="1004991" y="596271"/>
                  <a:pt x="998433" y="590436"/>
                  <a:pt x="998433" y="583873"/>
                </a:cubicBezTo>
                <a:cubicBezTo>
                  <a:pt x="998433" y="575851"/>
                  <a:pt x="1004991" y="570017"/>
                  <a:pt x="1013010" y="570017"/>
                </a:cubicBezTo>
                <a:close/>
                <a:moveTo>
                  <a:pt x="941458" y="570017"/>
                </a:moveTo>
                <a:cubicBezTo>
                  <a:pt x="948019" y="570017"/>
                  <a:pt x="953857" y="575851"/>
                  <a:pt x="953857" y="583873"/>
                </a:cubicBezTo>
                <a:cubicBezTo>
                  <a:pt x="953857" y="590436"/>
                  <a:pt x="948019" y="596271"/>
                  <a:pt x="941458" y="596271"/>
                </a:cubicBezTo>
                <a:cubicBezTo>
                  <a:pt x="934166" y="596271"/>
                  <a:pt x="927601" y="590436"/>
                  <a:pt x="927601" y="583873"/>
                </a:cubicBezTo>
                <a:cubicBezTo>
                  <a:pt x="927601" y="575851"/>
                  <a:pt x="934166" y="570017"/>
                  <a:pt x="941458" y="570017"/>
                </a:cubicBezTo>
                <a:close/>
                <a:moveTo>
                  <a:pt x="870626" y="570017"/>
                </a:moveTo>
                <a:cubicBezTo>
                  <a:pt x="877192" y="570017"/>
                  <a:pt x="883027" y="575851"/>
                  <a:pt x="883027" y="583873"/>
                </a:cubicBezTo>
                <a:cubicBezTo>
                  <a:pt x="883027" y="590436"/>
                  <a:pt x="877192" y="596271"/>
                  <a:pt x="870626" y="596271"/>
                </a:cubicBezTo>
                <a:cubicBezTo>
                  <a:pt x="863333" y="596271"/>
                  <a:pt x="856772" y="591895"/>
                  <a:pt x="856772" y="583873"/>
                </a:cubicBezTo>
                <a:cubicBezTo>
                  <a:pt x="856772" y="575851"/>
                  <a:pt x="863333" y="570017"/>
                  <a:pt x="870626" y="570017"/>
                </a:cubicBezTo>
                <a:close/>
                <a:moveTo>
                  <a:pt x="798340" y="570017"/>
                </a:moveTo>
                <a:cubicBezTo>
                  <a:pt x="806360" y="570017"/>
                  <a:pt x="812193" y="575851"/>
                  <a:pt x="812193" y="583873"/>
                </a:cubicBezTo>
                <a:cubicBezTo>
                  <a:pt x="812193" y="591895"/>
                  <a:pt x="806360" y="596271"/>
                  <a:pt x="798340" y="596271"/>
                </a:cubicBezTo>
                <a:cubicBezTo>
                  <a:pt x="792504" y="596271"/>
                  <a:pt x="785941" y="591895"/>
                  <a:pt x="785941" y="583873"/>
                </a:cubicBezTo>
                <a:cubicBezTo>
                  <a:pt x="785941" y="575851"/>
                  <a:pt x="792504" y="570017"/>
                  <a:pt x="798340" y="570017"/>
                </a:cubicBezTo>
                <a:close/>
                <a:moveTo>
                  <a:pt x="724135" y="570017"/>
                </a:moveTo>
                <a:cubicBezTo>
                  <a:pt x="731429" y="570017"/>
                  <a:pt x="737991" y="575851"/>
                  <a:pt x="737991" y="583873"/>
                </a:cubicBezTo>
                <a:cubicBezTo>
                  <a:pt x="737991" y="591895"/>
                  <a:pt x="731429" y="596271"/>
                  <a:pt x="724135" y="596271"/>
                </a:cubicBezTo>
                <a:cubicBezTo>
                  <a:pt x="717571" y="596271"/>
                  <a:pt x="711737" y="591895"/>
                  <a:pt x="711737" y="583873"/>
                </a:cubicBezTo>
                <a:cubicBezTo>
                  <a:pt x="711737" y="575851"/>
                  <a:pt x="717571" y="570017"/>
                  <a:pt x="724135" y="570017"/>
                </a:cubicBezTo>
                <a:close/>
                <a:moveTo>
                  <a:pt x="653306" y="570017"/>
                </a:moveTo>
                <a:cubicBezTo>
                  <a:pt x="660598" y="570017"/>
                  <a:pt x="667161" y="575851"/>
                  <a:pt x="667161" y="583873"/>
                </a:cubicBezTo>
                <a:cubicBezTo>
                  <a:pt x="667161" y="591895"/>
                  <a:pt x="660598" y="596271"/>
                  <a:pt x="653306" y="596271"/>
                </a:cubicBezTo>
                <a:cubicBezTo>
                  <a:pt x="645286" y="596271"/>
                  <a:pt x="640910" y="591895"/>
                  <a:pt x="640910" y="583873"/>
                </a:cubicBezTo>
                <a:cubicBezTo>
                  <a:pt x="640910" y="575851"/>
                  <a:pt x="645286" y="570017"/>
                  <a:pt x="653306" y="570017"/>
                </a:cubicBezTo>
                <a:close/>
                <a:moveTo>
                  <a:pt x="584865" y="570017"/>
                </a:moveTo>
                <a:cubicBezTo>
                  <a:pt x="592648" y="570017"/>
                  <a:pt x="599654" y="575851"/>
                  <a:pt x="599654" y="583873"/>
                </a:cubicBezTo>
                <a:cubicBezTo>
                  <a:pt x="599654" y="591895"/>
                  <a:pt x="592648" y="596271"/>
                  <a:pt x="584865" y="596271"/>
                </a:cubicBezTo>
                <a:cubicBezTo>
                  <a:pt x="576307" y="596271"/>
                  <a:pt x="570076" y="591895"/>
                  <a:pt x="570076" y="583873"/>
                </a:cubicBezTo>
                <a:cubicBezTo>
                  <a:pt x="570076" y="575851"/>
                  <a:pt x="576307" y="570017"/>
                  <a:pt x="584865" y="570017"/>
                </a:cubicBezTo>
                <a:close/>
                <a:moveTo>
                  <a:pt x="513668" y="570017"/>
                </a:moveTo>
                <a:cubicBezTo>
                  <a:pt x="522015" y="570017"/>
                  <a:pt x="528846" y="575851"/>
                  <a:pt x="528846" y="583873"/>
                </a:cubicBezTo>
                <a:cubicBezTo>
                  <a:pt x="528846" y="591895"/>
                  <a:pt x="522015" y="596271"/>
                  <a:pt x="513668" y="596271"/>
                </a:cubicBezTo>
                <a:cubicBezTo>
                  <a:pt x="506076" y="596271"/>
                  <a:pt x="499248" y="591895"/>
                  <a:pt x="499248" y="583873"/>
                </a:cubicBezTo>
                <a:cubicBezTo>
                  <a:pt x="499248" y="575851"/>
                  <a:pt x="506076" y="570017"/>
                  <a:pt x="513668" y="570017"/>
                </a:cubicBezTo>
                <a:close/>
                <a:moveTo>
                  <a:pt x="439833" y="570017"/>
                </a:moveTo>
                <a:cubicBezTo>
                  <a:pt x="448394" y="570017"/>
                  <a:pt x="454623" y="575851"/>
                  <a:pt x="454623" y="583873"/>
                </a:cubicBezTo>
                <a:cubicBezTo>
                  <a:pt x="454623" y="591895"/>
                  <a:pt x="448394" y="596271"/>
                  <a:pt x="439833" y="596271"/>
                </a:cubicBezTo>
                <a:cubicBezTo>
                  <a:pt x="432049" y="596271"/>
                  <a:pt x="425044" y="591895"/>
                  <a:pt x="425044" y="583873"/>
                </a:cubicBezTo>
                <a:cubicBezTo>
                  <a:pt x="425044" y="575851"/>
                  <a:pt x="432049" y="570017"/>
                  <a:pt x="439833" y="570017"/>
                </a:cubicBezTo>
                <a:close/>
                <a:moveTo>
                  <a:pt x="368072" y="570017"/>
                </a:moveTo>
                <a:cubicBezTo>
                  <a:pt x="376089" y="570017"/>
                  <a:pt x="380467" y="575851"/>
                  <a:pt x="380467" y="583873"/>
                </a:cubicBezTo>
                <a:cubicBezTo>
                  <a:pt x="380467" y="591895"/>
                  <a:pt x="376089" y="596271"/>
                  <a:pt x="368072" y="596271"/>
                </a:cubicBezTo>
                <a:cubicBezTo>
                  <a:pt x="360778" y="596271"/>
                  <a:pt x="354211" y="591895"/>
                  <a:pt x="354211" y="583873"/>
                </a:cubicBezTo>
                <a:cubicBezTo>
                  <a:pt x="354211" y="575851"/>
                  <a:pt x="360778" y="570017"/>
                  <a:pt x="368072" y="570017"/>
                </a:cubicBezTo>
                <a:close/>
                <a:moveTo>
                  <a:pt x="3081772" y="499186"/>
                </a:moveTo>
                <a:cubicBezTo>
                  <a:pt x="3089064" y="499186"/>
                  <a:pt x="3095622" y="503561"/>
                  <a:pt x="3095622" y="511583"/>
                </a:cubicBezTo>
                <a:cubicBezTo>
                  <a:pt x="3095622" y="518876"/>
                  <a:pt x="3089064" y="525440"/>
                  <a:pt x="3081772" y="525440"/>
                </a:cubicBezTo>
                <a:cubicBezTo>
                  <a:pt x="3073748" y="525440"/>
                  <a:pt x="3069372" y="518876"/>
                  <a:pt x="3069372" y="511583"/>
                </a:cubicBezTo>
                <a:cubicBezTo>
                  <a:pt x="3069372" y="503561"/>
                  <a:pt x="3073748" y="499186"/>
                  <a:pt x="3081772" y="499186"/>
                </a:cubicBezTo>
                <a:close/>
                <a:moveTo>
                  <a:pt x="3013712" y="499186"/>
                </a:moveTo>
                <a:cubicBezTo>
                  <a:pt x="3021305" y="499186"/>
                  <a:pt x="3028135" y="503561"/>
                  <a:pt x="3028135" y="511583"/>
                </a:cubicBezTo>
                <a:cubicBezTo>
                  <a:pt x="3028135" y="518876"/>
                  <a:pt x="3021305" y="525440"/>
                  <a:pt x="3013712" y="525440"/>
                </a:cubicBezTo>
                <a:cubicBezTo>
                  <a:pt x="3005368" y="525440"/>
                  <a:pt x="2998539" y="518876"/>
                  <a:pt x="2998539" y="511583"/>
                </a:cubicBezTo>
                <a:cubicBezTo>
                  <a:pt x="2998539" y="503561"/>
                  <a:pt x="3005368" y="499186"/>
                  <a:pt x="3013712" y="499186"/>
                </a:cubicBezTo>
                <a:close/>
                <a:moveTo>
                  <a:pt x="2942491" y="499186"/>
                </a:moveTo>
                <a:cubicBezTo>
                  <a:pt x="2951052" y="499186"/>
                  <a:pt x="2957285" y="503561"/>
                  <a:pt x="2957285" y="511583"/>
                </a:cubicBezTo>
                <a:cubicBezTo>
                  <a:pt x="2957285" y="518876"/>
                  <a:pt x="2951052" y="525440"/>
                  <a:pt x="2942491" y="525440"/>
                </a:cubicBezTo>
                <a:cubicBezTo>
                  <a:pt x="2934710" y="525440"/>
                  <a:pt x="2927705" y="518876"/>
                  <a:pt x="2927705" y="511583"/>
                </a:cubicBezTo>
                <a:cubicBezTo>
                  <a:pt x="2927705" y="503561"/>
                  <a:pt x="2934710" y="499186"/>
                  <a:pt x="2942491" y="499186"/>
                </a:cubicBezTo>
                <a:close/>
                <a:moveTo>
                  <a:pt x="2868291" y="499186"/>
                </a:moveTo>
                <a:cubicBezTo>
                  <a:pt x="2876856" y="499186"/>
                  <a:pt x="2883082" y="503561"/>
                  <a:pt x="2883082" y="511583"/>
                </a:cubicBezTo>
                <a:cubicBezTo>
                  <a:pt x="2883082" y="518876"/>
                  <a:pt x="2876856" y="525440"/>
                  <a:pt x="2868291" y="525440"/>
                </a:cubicBezTo>
                <a:cubicBezTo>
                  <a:pt x="2860509" y="525440"/>
                  <a:pt x="2853502" y="518876"/>
                  <a:pt x="2853502" y="511583"/>
                </a:cubicBezTo>
                <a:cubicBezTo>
                  <a:pt x="2853502" y="503561"/>
                  <a:pt x="2860509" y="499186"/>
                  <a:pt x="2868291" y="499186"/>
                </a:cubicBezTo>
                <a:close/>
                <a:moveTo>
                  <a:pt x="2796533" y="499186"/>
                </a:moveTo>
                <a:cubicBezTo>
                  <a:pt x="2804555" y="499186"/>
                  <a:pt x="2808931" y="503561"/>
                  <a:pt x="2808931" y="511583"/>
                </a:cubicBezTo>
                <a:cubicBezTo>
                  <a:pt x="2808931" y="518876"/>
                  <a:pt x="2804555" y="525440"/>
                  <a:pt x="2796533" y="525440"/>
                </a:cubicBezTo>
                <a:cubicBezTo>
                  <a:pt x="2789240" y="525440"/>
                  <a:pt x="2782678" y="518876"/>
                  <a:pt x="2782678" y="511583"/>
                </a:cubicBezTo>
                <a:cubicBezTo>
                  <a:pt x="2782678" y="503561"/>
                  <a:pt x="2789240" y="499186"/>
                  <a:pt x="2796533" y="499186"/>
                </a:cubicBezTo>
                <a:close/>
                <a:moveTo>
                  <a:pt x="2725695" y="499186"/>
                </a:moveTo>
                <a:cubicBezTo>
                  <a:pt x="2731532" y="499186"/>
                  <a:pt x="2738097" y="503561"/>
                  <a:pt x="2738097" y="511583"/>
                </a:cubicBezTo>
                <a:cubicBezTo>
                  <a:pt x="2738097" y="518876"/>
                  <a:pt x="2731532" y="525440"/>
                  <a:pt x="2725695" y="525440"/>
                </a:cubicBezTo>
                <a:cubicBezTo>
                  <a:pt x="2717681" y="525440"/>
                  <a:pt x="2711846" y="518876"/>
                  <a:pt x="2711846" y="511583"/>
                </a:cubicBezTo>
                <a:cubicBezTo>
                  <a:pt x="2711846" y="503561"/>
                  <a:pt x="2717681" y="499186"/>
                  <a:pt x="2725695" y="499186"/>
                </a:cubicBezTo>
                <a:close/>
                <a:moveTo>
                  <a:pt x="2654870" y="499186"/>
                </a:moveTo>
                <a:cubicBezTo>
                  <a:pt x="2660705" y="499186"/>
                  <a:pt x="2667266" y="503561"/>
                  <a:pt x="2667266" y="511583"/>
                </a:cubicBezTo>
                <a:cubicBezTo>
                  <a:pt x="2667266" y="518876"/>
                  <a:pt x="2660705" y="525440"/>
                  <a:pt x="2654870" y="525440"/>
                </a:cubicBezTo>
                <a:cubicBezTo>
                  <a:pt x="2646847" y="525440"/>
                  <a:pt x="2641013" y="518876"/>
                  <a:pt x="2641013" y="511583"/>
                </a:cubicBezTo>
                <a:cubicBezTo>
                  <a:pt x="2641013" y="503561"/>
                  <a:pt x="2646847" y="499186"/>
                  <a:pt x="2654870" y="499186"/>
                </a:cubicBezTo>
                <a:close/>
                <a:moveTo>
                  <a:pt x="2582580" y="499186"/>
                </a:moveTo>
                <a:cubicBezTo>
                  <a:pt x="2589873" y="499186"/>
                  <a:pt x="2596435" y="503561"/>
                  <a:pt x="2596435" y="511583"/>
                </a:cubicBezTo>
                <a:cubicBezTo>
                  <a:pt x="2596435" y="518876"/>
                  <a:pt x="2589873" y="525440"/>
                  <a:pt x="2582580" y="525440"/>
                </a:cubicBezTo>
                <a:cubicBezTo>
                  <a:pt x="2576018" y="525440"/>
                  <a:pt x="2570184" y="518876"/>
                  <a:pt x="2570184" y="511583"/>
                </a:cubicBezTo>
                <a:cubicBezTo>
                  <a:pt x="2570184" y="503561"/>
                  <a:pt x="2576018" y="499186"/>
                  <a:pt x="2582580" y="499186"/>
                </a:cubicBezTo>
                <a:close/>
                <a:moveTo>
                  <a:pt x="2511026" y="499186"/>
                </a:moveTo>
                <a:cubicBezTo>
                  <a:pt x="2519047" y="499186"/>
                  <a:pt x="2525610" y="503561"/>
                  <a:pt x="2525610" y="511583"/>
                </a:cubicBezTo>
                <a:cubicBezTo>
                  <a:pt x="2525610" y="518876"/>
                  <a:pt x="2519047" y="525440"/>
                  <a:pt x="2511026" y="525440"/>
                </a:cubicBezTo>
                <a:cubicBezTo>
                  <a:pt x="2505194" y="525440"/>
                  <a:pt x="2499361" y="518876"/>
                  <a:pt x="2499361" y="511583"/>
                </a:cubicBezTo>
                <a:cubicBezTo>
                  <a:pt x="2499361" y="503561"/>
                  <a:pt x="2503735" y="499186"/>
                  <a:pt x="2511026" y="499186"/>
                </a:cubicBezTo>
                <a:close/>
                <a:moveTo>
                  <a:pt x="2440924" y="499186"/>
                </a:moveTo>
                <a:cubicBezTo>
                  <a:pt x="2448944" y="499186"/>
                  <a:pt x="2454781" y="505020"/>
                  <a:pt x="2454781" y="511583"/>
                </a:cubicBezTo>
                <a:cubicBezTo>
                  <a:pt x="2454781" y="518876"/>
                  <a:pt x="2448944" y="525440"/>
                  <a:pt x="2440924" y="525440"/>
                </a:cubicBezTo>
                <a:cubicBezTo>
                  <a:pt x="2433632" y="525440"/>
                  <a:pt x="2428527" y="518876"/>
                  <a:pt x="2428527" y="511583"/>
                </a:cubicBezTo>
                <a:cubicBezTo>
                  <a:pt x="2428527" y="505020"/>
                  <a:pt x="2433632" y="499186"/>
                  <a:pt x="2440924" y="499186"/>
                </a:cubicBezTo>
                <a:close/>
                <a:moveTo>
                  <a:pt x="2369108" y="499186"/>
                </a:moveTo>
                <a:cubicBezTo>
                  <a:pt x="2377672" y="499186"/>
                  <a:pt x="2383898" y="505020"/>
                  <a:pt x="2383898" y="511583"/>
                </a:cubicBezTo>
                <a:cubicBezTo>
                  <a:pt x="2383898" y="518876"/>
                  <a:pt x="2377672" y="525440"/>
                  <a:pt x="2369108" y="525440"/>
                </a:cubicBezTo>
                <a:cubicBezTo>
                  <a:pt x="2361327" y="525440"/>
                  <a:pt x="2354319" y="518876"/>
                  <a:pt x="2354319" y="511583"/>
                </a:cubicBezTo>
                <a:cubicBezTo>
                  <a:pt x="2354319" y="505020"/>
                  <a:pt x="2361327" y="499186"/>
                  <a:pt x="2369108" y="499186"/>
                </a:cubicBezTo>
                <a:close/>
                <a:moveTo>
                  <a:pt x="2298278" y="499186"/>
                </a:moveTo>
                <a:cubicBezTo>
                  <a:pt x="2306839" y="499186"/>
                  <a:pt x="2313066" y="505020"/>
                  <a:pt x="2313066" y="511583"/>
                </a:cubicBezTo>
                <a:cubicBezTo>
                  <a:pt x="2313066" y="518876"/>
                  <a:pt x="2306839" y="525440"/>
                  <a:pt x="2298278" y="525440"/>
                </a:cubicBezTo>
                <a:cubicBezTo>
                  <a:pt x="2290494" y="525440"/>
                  <a:pt x="2283488" y="518876"/>
                  <a:pt x="2283488" y="511583"/>
                </a:cubicBezTo>
                <a:cubicBezTo>
                  <a:pt x="2283488" y="505020"/>
                  <a:pt x="2290494" y="499186"/>
                  <a:pt x="2298278" y="499186"/>
                </a:cubicBezTo>
                <a:close/>
                <a:moveTo>
                  <a:pt x="2226514" y="499186"/>
                </a:moveTo>
                <a:cubicBezTo>
                  <a:pt x="2234534" y="499186"/>
                  <a:pt x="2238914" y="505020"/>
                  <a:pt x="2238914" y="511583"/>
                </a:cubicBezTo>
                <a:cubicBezTo>
                  <a:pt x="2238914" y="518876"/>
                  <a:pt x="2234534" y="525440"/>
                  <a:pt x="2226514" y="525440"/>
                </a:cubicBezTo>
                <a:cubicBezTo>
                  <a:pt x="2218492" y="525440"/>
                  <a:pt x="2212655" y="518876"/>
                  <a:pt x="2212655" y="511583"/>
                </a:cubicBezTo>
                <a:cubicBezTo>
                  <a:pt x="2212655" y="505020"/>
                  <a:pt x="2218492" y="499186"/>
                  <a:pt x="2226514" y="499186"/>
                </a:cubicBezTo>
                <a:close/>
                <a:moveTo>
                  <a:pt x="2155680" y="499186"/>
                </a:moveTo>
                <a:cubicBezTo>
                  <a:pt x="2161514" y="499186"/>
                  <a:pt x="2168079" y="505020"/>
                  <a:pt x="2168079" y="511583"/>
                </a:cubicBezTo>
                <a:cubicBezTo>
                  <a:pt x="2168079" y="518876"/>
                  <a:pt x="2161514" y="525440"/>
                  <a:pt x="2155680" y="525440"/>
                </a:cubicBezTo>
                <a:cubicBezTo>
                  <a:pt x="2147658" y="525440"/>
                  <a:pt x="2141823" y="518876"/>
                  <a:pt x="2141823" y="511583"/>
                </a:cubicBezTo>
                <a:cubicBezTo>
                  <a:pt x="2141823" y="505020"/>
                  <a:pt x="2147658" y="499186"/>
                  <a:pt x="2155680" y="499186"/>
                </a:cubicBezTo>
                <a:close/>
                <a:moveTo>
                  <a:pt x="2084846" y="499186"/>
                </a:moveTo>
                <a:cubicBezTo>
                  <a:pt x="2090680" y="499186"/>
                  <a:pt x="2097246" y="505020"/>
                  <a:pt x="2097246" y="511583"/>
                </a:cubicBezTo>
                <a:cubicBezTo>
                  <a:pt x="2097246" y="518876"/>
                  <a:pt x="2090680" y="525440"/>
                  <a:pt x="2084846" y="525440"/>
                </a:cubicBezTo>
                <a:cubicBezTo>
                  <a:pt x="2076824" y="525440"/>
                  <a:pt x="2070991" y="518876"/>
                  <a:pt x="2070991" y="511583"/>
                </a:cubicBezTo>
                <a:cubicBezTo>
                  <a:pt x="2070991" y="505020"/>
                  <a:pt x="2076824" y="499186"/>
                  <a:pt x="2084846" y="499186"/>
                </a:cubicBezTo>
                <a:close/>
                <a:moveTo>
                  <a:pt x="2011831" y="499186"/>
                </a:moveTo>
                <a:cubicBezTo>
                  <a:pt x="2019855" y="499186"/>
                  <a:pt x="2026416" y="505020"/>
                  <a:pt x="2026416" y="511583"/>
                </a:cubicBezTo>
                <a:cubicBezTo>
                  <a:pt x="2026416" y="518876"/>
                  <a:pt x="2019855" y="525440"/>
                  <a:pt x="2011831" y="525440"/>
                </a:cubicBezTo>
                <a:cubicBezTo>
                  <a:pt x="2005998" y="525440"/>
                  <a:pt x="2000165" y="518876"/>
                  <a:pt x="2000165" y="511583"/>
                </a:cubicBezTo>
                <a:cubicBezTo>
                  <a:pt x="2000165" y="505020"/>
                  <a:pt x="2005998" y="499186"/>
                  <a:pt x="2011831" y="499186"/>
                </a:cubicBezTo>
                <a:close/>
                <a:moveTo>
                  <a:pt x="1938362" y="499186"/>
                </a:moveTo>
                <a:cubicBezTo>
                  <a:pt x="1946382" y="499186"/>
                  <a:pt x="1952216" y="505020"/>
                  <a:pt x="1952216" y="511583"/>
                </a:cubicBezTo>
                <a:cubicBezTo>
                  <a:pt x="1952216" y="518876"/>
                  <a:pt x="1946382" y="525440"/>
                  <a:pt x="1938362" y="525440"/>
                </a:cubicBezTo>
                <a:cubicBezTo>
                  <a:pt x="1932525" y="525440"/>
                  <a:pt x="1925965" y="518876"/>
                  <a:pt x="1925965" y="511583"/>
                </a:cubicBezTo>
                <a:cubicBezTo>
                  <a:pt x="1925965" y="505020"/>
                  <a:pt x="1932525" y="499186"/>
                  <a:pt x="1938362" y="499186"/>
                </a:cubicBezTo>
                <a:close/>
                <a:moveTo>
                  <a:pt x="1867525" y="499186"/>
                </a:moveTo>
                <a:cubicBezTo>
                  <a:pt x="1875547" y="499186"/>
                  <a:pt x="1881384" y="505020"/>
                  <a:pt x="1881384" y="511583"/>
                </a:cubicBezTo>
                <a:cubicBezTo>
                  <a:pt x="1881384" y="518876"/>
                  <a:pt x="1875547" y="525440"/>
                  <a:pt x="1867525" y="525440"/>
                </a:cubicBezTo>
                <a:cubicBezTo>
                  <a:pt x="1860232" y="525440"/>
                  <a:pt x="1855126" y="518876"/>
                  <a:pt x="1855126" y="511583"/>
                </a:cubicBezTo>
                <a:cubicBezTo>
                  <a:pt x="1855126" y="505020"/>
                  <a:pt x="1860232" y="499186"/>
                  <a:pt x="1867525" y="499186"/>
                </a:cubicBezTo>
                <a:close/>
                <a:moveTo>
                  <a:pt x="1799085" y="499186"/>
                </a:moveTo>
                <a:cubicBezTo>
                  <a:pt x="1807644" y="499186"/>
                  <a:pt x="1813871" y="505020"/>
                  <a:pt x="1813871" y="511583"/>
                </a:cubicBezTo>
                <a:cubicBezTo>
                  <a:pt x="1813871" y="518876"/>
                  <a:pt x="1807644" y="525440"/>
                  <a:pt x="1799085" y="525440"/>
                </a:cubicBezTo>
                <a:cubicBezTo>
                  <a:pt x="1790521" y="525440"/>
                  <a:pt x="1784295" y="518876"/>
                  <a:pt x="1784295" y="511583"/>
                </a:cubicBezTo>
                <a:cubicBezTo>
                  <a:pt x="1784295" y="505020"/>
                  <a:pt x="1790521" y="499186"/>
                  <a:pt x="1799085" y="499186"/>
                </a:cubicBezTo>
                <a:close/>
                <a:moveTo>
                  <a:pt x="1728257" y="499186"/>
                </a:moveTo>
                <a:cubicBezTo>
                  <a:pt x="1736822" y="499186"/>
                  <a:pt x="1743046" y="505020"/>
                  <a:pt x="1743046" y="511583"/>
                </a:cubicBezTo>
                <a:cubicBezTo>
                  <a:pt x="1743046" y="518876"/>
                  <a:pt x="1736822" y="525440"/>
                  <a:pt x="1728257" y="525440"/>
                </a:cubicBezTo>
                <a:cubicBezTo>
                  <a:pt x="1719694" y="525440"/>
                  <a:pt x="1713469" y="518876"/>
                  <a:pt x="1713469" y="511583"/>
                </a:cubicBezTo>
                <a:cubicBezTo>
                  <a:pt x="1713469" y="505020"/>
                  <a:pt x="1719694" y="499186"/>
                  <a:pt x="1728257" y="499186"/>
                </a:cubicBezTo>
                <a:close/>
                <a:moveTo>
                  <a:pt x="1657426" y="499186"/>
                </a:moveTo>
                <a:cubicBezTo>
                  <a:pt x="1665210" y="499186"/>
                  <a:pt x="1672218" y="505020"/>
                  <a:pt x="1672218" y="511583"/>
                </a:cubicBezTo>
                <a:cubicBezTo>
                  <a:pt x="1672218" y="518876"/>
                  <a:pt x="1665210" y="525440"/>
                  <a:pt x="1657426" y="525440"/>
                </a:cubicBezTo>
                <a:cubicBezTo>
                  <a:pt x="1648867" y="525440"/>
                  <a:pt x="1642647" y="518876"/>
                  <a:pt x="1642647" y="511583"/>
                </a:cubicBezTo>
                <a:cubicBezTo>
                  <a:pt x="1642647" y="505020"/>
                  <a:pt x="1648867" y="499186"/>
                  <a:pt x="1657426" y="499186"/>
                </a:cubicBezTo>
                <a:close/>
                <a:moveTo>
                  <a:pt x="1582294" y="499186"/>
                </a:moveTo>
                <a:cubicBezTo>
                  <a:pt x="1589590" y="499186"/>
                  <a:pt x="1594694" y="505020"/>
                  <a:pt x="1594694" y="511583"/>
                </a:cubicBezTo>
                <a:cubicBezTo>
                  <a:pt x="1594694" y="518876"/>
                  <a:pt x="1589590" y="525440"/>
                  <a:pt x="1582294" y="525440"/>
                </a:cubicBezTo>
                <a:cubicBezTo>
                  <a:pt x="1574271" y="525440"/>
                  <a:pt x="1568438" y="518876"/>
                  <a:pt x="1568438" y="511583"/>
                </a:cubicBezTo>
                <a:cubicBezTo>
                  <a:pt x="1568438" y="505020"/>
                  <a:pt x="1574271" y="499186"/>
                  <a:pt x="1582294" y="499186"/>
                </a:cubicBezTo>
                <a:close/>
                <a:moveTo>
                  <a:pt x="1512192" y="499186"/>
                </a:moveTo>
                <a:cubicBezTo>
                  <a:pt x="1518025" y="499186"/>
                  <a:pt x="1523862" y="505020"/>
                  <a:pt x="1523862" y="511583"/>
                </a:cubicBezTo>
                <a:cubicBezTo>
                  <a:pt x="1523862" y="518876"/>
                  <a:pt x="1518025" y="525440"/>
                  <a:pt x="1512192" y="525440"/>
                </a:cubicBezTo>
                <a:cubicBezTo>
                  <a:pt x="1504169" y="525440"/>
                  <a:pt x="1497607" y="518876"/>
                  <a:pt x="1497607" y="511583"/>
                </a:cubicBezTo>
                <a:cubicBezTo>
                  <a:pt x="1497607" y="505020"/>
                  <a:pt x="1504169" y="499186"/>
                  <a:pt x="1512192" y="499186"/>
                </a:cubicBezTo>
                <a:close/>
                <a:moveTo>
                  <a:pt x="1440623" y="499186"/>
                </a:moveTo>
                <a:cubicBezTo>
                  <a:pt x="1447188" y="499186"/>
                  <a:pt x="1453023" y="505020"/>
                  <a:pt x="1453023" y="511583"/>
                </a:cubicBezTo>
                <a:cubicBezTo>
                  <a:pt x="1453023" y="518876"/>
                  <a:pt x="1447188" y="525440"/>
                  <a:pt x="1440623" y="525440"/>
                </a:cubicBezTo>
                <a:cubicBezTo>
                  <a:pt x="1433333" y="525440"/>
                  <a:pt x="1426771" y="518876"/>
                  <a:pt x="1426771" y="511583"/>
                </a:cubicBezTo>
                <a:cubicBezTo>
                  <a:pt x="1426771" y="505020"/>
                  <a:pt x="1433333" y="499186"/>
                  <a:pt x="1440623" y="499186"/>
                </a:cubicBezTo>
                <a:close/>
                <a:moveTo>
                  <a:pt x="1368341" y="499186"/>
                </a:moveTo>
                <a:cubicBezTo>
                  <a:pt x="1376363" y="499186"/>
                  <a:pt x="1382196" y="505020"/>
                  <a:pt x="1382196" y="511583"/>
                </a:cubicBezTo>
                <a:cubicBezTo>
                  <a:pt x="1382196" y="518876"/>
                  <a:pt x="1376363" y="525440"/>
                  <a:pt x="1368341" y="525440"/>
                </a:cubicBezTo>
                <a:cubicBezTo>
                  <a:pt x="1362508" y="525440"/>
                  <a:pt x="1355948" y="518876"/>
                  <a:pt x="1355948" y="511583"/>
                </a:cubicBezTo>
                <a:cubicBezTo>
                  <a:pt x="1355948" y="505020"/>
                  <a:pt x="1362508" y="499186"/>
                  <a:pt x="1368341" y="499186"/>
                </a:cubicBezTo>
                <a:close/>
                <a:moveTo>
                  <a:pt x="1297515" y="499186"/>
                </a:moveTo>
                <a:cubicBezTo>
                  <a:pt x="1305538" y="499186"/>
                  <a:pt x="1311369" y="505020"/>
                  <a:pt x="1311369" y="513042"/>
                </a:cubicBezTo>
                <a:cubicBezTo>
                  <a:pt x="1311369" y="518876"/>
                  <a:pt x="1305538" y="525440"/>
                  <a:pt x="1297515" y="525440"/>
                </a:cubicBezTo>
                <a:cubicBezTo>
                  <a:pt x="1289492" y="525440"/>
                  <a:pt x="1285118" y="518876"/>
                  <a:pt x="1285118" y="513042"/>
                </a:cubicBezTo>
                <a:cubicBezTo>
                  <a:pt x="1285118" y="505020"/>
                  <a:pt x="1289492" y="499186"/>
                  <a:pt x="1297515" y="499186"/>
                </a:cubicBezTo>
                <a:close/>
                <a:moveTo>
                  <a:pt x="1225700" y="499186"/>
                </a:moveTo>
                <a:cubicBezTo>
                  <a:pt x="1233484" y="499186"/>
                  <a:pt x="1240491" y="505020"/>
                  <a:pt x="1240491" y="513042"/>
                </a:cubicBezTo>
                <a:cubicBezTo>
                  <a:pt x="1240491" y="518876"/>
                  <a:pt x="1233484" y="525440"/>
                  <a:pt x="1225700" y="525440"/>
                </a:cubicBezTo>
                <a:cubicBezTo>
                  <a:pt x="1217156" y="525440"/>
                  <a:pt x="1210925" y="518876"/>
                  <a:pt x="1210925" y="513042"/>
                </a:cubicBezTo>
                <a:cubicBezTo>
                  <a:pt x="1210925" y="505020"/>
                  <a:pt x="1217156" y="499186"/>
                  <a:pt x="1225700" y="499186"/>
                </a:cubicBezTo>
                <a:close/>
                <a:moveTo>
                  <a:pt x="1154881" y="499186"/>
                </a:moveTo>
                <a:cubicBezTo>
                  <a:pt x="1162665" y="499186"/>
                  <a:pt x="1169669" y="505020"/>
                  <a:pt x="1169669" y="513042"/>
                </a:cubicBezTo>
                <a:cubicBezTo>
                  <a:pt x="1169669" y="518876"/>
                  <a:pt x="1162665" y="525440"/>
                  <a:pt x="1154881" y="525440"/>
                </a:cubicBezTo>
                <a:cubicBezTo>
                  <a:pt x="1146323" y="525440"/>
                  <a:pt x="1140095" y="518876"/>
                  <a:pt x="1140095" y="513042"/>
                </a:cubicBezTo>
                <a:cubicBezTo>
                  <a:pt x="1140095" y="505020"/>
                  <a:pt x="1146323" y="499186"/>
                  <a:pt x="1154881" y="499186"/>
                </a:cubicBezTo>
                <a:close/>
                <a:moveTo>
                  <a:pt x="1084053" y="499186"/>
                </a:moveTo>
                <a:cubicBezTo>
                  <a:pt x="1091836" y="499186"/>
                  <a:pt x="1098842" y="505020"/>
                  <a:pt x="1098842" y="513042"/>
                </a:cubicBezTo>
                <a:cubicBezTo>
                  <a:pt x="1098842" y="518876"/>
                  <a:pt x="1091836" y="525440"/>
                  <a:pt x="1084053" y="525440"/>
                </a:cubicBezTo>
                <a:cubicBezTo>
                  <a:pt x="1075492" y="525440"/>
                  <a:pt x="1069267" y="518876"/>
                  <a:pt x="1069267" y="513042"/>
                </a:cubicBezTo>
                <a:cubicBezTo>
                  <a:pt x="1069267" y="505020"/>
                  <a:pt x="1075492" y="499186"/>
                  <a:pt x="1084053" y="499186"/>
                </a:cubicBezTo>
                <a:close/>
                <a:moveTo>
                  <a:pt x="1013012" y="499186"/>
                </a:moveTo>
                <a:cubicBezTo>
                  <a:pt x="1020310" y="499186"/>
                  <a:pt x="1024685" y="505020"/>
                  <a:pt x="1024685" y="513042"/>
                </a:cubicBezTo>
                <a:cubicBezTo>
                  <a:pt x="1024685" y="518876"/>
                  <a:pt x="1020310" y="525440"/>
                  <a:pt x="1013012" y="525440"/>
                </a:cubicBezTo>
                <a:cubicBezTo>
                  <a:pt x="1004998" y="525440"/>
                  <a:pt x="998433" y="518876"/>
                  <a:pt x="998433" y="513042"/>
                </a:cubicBezTo>
                <a:cubicBezTo>
                  <a:pt x="998433" y="505020"/>
                  <a:pt x="1004998" y="499186"/>
                  <a:pt x="1013012" y="499186"/>
                </a:cubicBezTo>
                <a:close/>
                <a:moveTo>
                  <a:pt x="941461" y="499186"/>
                </a:moveTo>
                <a:cubicBezTo>
                  <a:pt x="948026" y="499186"/>
                  <a:pt x="953861" y="505020"/>
                  <a:pt x="953861" y="513042"/>
                </a:cubicBezTo>
                <a:cubicBezTo>
                  <a:pt x="953861" y="518876"/>
                  <a:pt x="948026" y="525440"/>
                  <a:pt x="941461" y="525440"/>
                </a:cubicBezTo>
                <a:cubicBezTo>
                  <a:pt x="934167" y="525440"/>
                  <a:pt x="927607" y="518876"/>
                  <a:pt x="927607" y="513042"/>
                </a:cubicBezTo>
                <a:cubicBezTo>
                  <a:pt x="927607" y="505020"/>
                  <a:pt x="934167" y="499186"/>
                  <a:pt x="941461" y="499186"/>
                </a:cubicBezTo>
                <a:close/>
                <a:moveTo>
                  <a:pt x="870626" y="499186"/>
                </a:moveTo>
                <a:cubicBezTo>
                  <a:pt x="877192" y="499186"/>
                  <a:pt x="883027" y="505020"/>
                  <a:pt x="883027" y="513042"/>
                </a:cubicBezTo>
                <a:cubicBezTo>
                  <a:pt x="883027" y="518876"/>
                  <a:pt x="877192" y="525440"/>
                  <a:pt x="870626" y="525440"/>
                </a:cubicBezTo>
                <a:cubicBezTo>
                  <a:pt x="863340" y="525440"/>
                  <a:pt x="856774" y="518876"/>
                  <a:pt x="856774" y="513042"/>
                </a:cubicBezTo>
                <a:cubicBezTo>
                  <a:pt x="856774" y="505020"/>
                  <a:pt x="863340" y="499186"/>
                  <a:pt x="870626" y="499186"/>
                </a:cubicBezTo>
                <a:close/>
                <a:moveTo>
                  <a:pt x="798340" y="499186"/>
                </a:moveTo>
                <a:cubicBezTo>
                  <a:pt x="806362" y="499186"/>
                  <a:pt x="812196" y="505020"/>
                  <a:pt x="812196" y="513042"/>
                </a:cubicBezTo>
                <a:cubicBezTo>
                  <a:pt x="812196" y="518876"/>
                  <a:pt x="806362" y="525440"/>
                  <a:pt x="798340" y="525440"/>
                </a:cubicBezTo>
                <a:cubicBezTo>
                  <a:pt x="792508" y="525440"/>
                  <a:pt x="785941" y="518876"/>
                  <a:pt x="785941" y="513042"/>
                </a:cubicBezTo>
                <a:cubicBezTo>
                  <a:pt x="785941" y="505020"/>
                  <a:pt x="792508" y="499186"/>
                  <a:pt x="798340" y="499186"/>
                </a:cubicBezTo>
                <a:close/>
                <a:moveTo>
                  <a:pt x="724135" y="499186"/>
                </a:moveTo>
                <a:cubicBezTo>
                  <a:pt x="731429" y="499186"/>
                  <a:pt x="737991" y="505020"/>
                  <a:pt x="737991" y="513042"/>
                </a:cubicBezTo>
                <a:cubicBezTo>
                  <a:pt x="737991" y="518876"/>
                  <a:pt x="731429" y="525440"/>
                  <a:pt x="724135" y="525440"/>
                </a:cubicBezTo>
                <a:cubicBezTo>
                  <a:pt x="717574" y="525440"/>
                  <a:pt x="711744" y="518876"/>
                  <a:pt x="711744" y="513042"/>
                </a:cubicBezTo>
                <a:cubicBezTo>
                  <a:pt x="711744" y="505020"/>
                  <a:pt x="717574" y="499186"/>
                  <a:pt x="724135" y="499186"/>
                </a:cubicBezTo>
                <a:close/>
                <a:moveTo>
                  <a:pt x="653306" y="499186"/>
                </a:moveTo>
                <a:cubicBezTo>
                  <a:pt x="660598" y="499186"/>
                  <a:pt x="667164" y="505020"/>
                  <a:pt x="667164" y="513042"/>
                </a:cubicBezTo>
                <a:cubicBezTo>
                  <a:pt x="667164" y="518876"/>
                  <a:pt x="660598" y="525440"/>
                  <a:pt x="653306" y="525440"/>
                </a:cubicBezTo>
                <a:cubicBezTo>
                  <a:pt x="645287" y="525440"/>
                  <a:pt x="640910" y="518876"/>
                  <a:pt x="640910" y="513042"/>
                </a:cubicBezTo>
                <a:cubicBezTo>
                  <a:pt x="640910" y="505020"/>
                  <a:pt x="645287" y="499186"/>
                  <a:pt x="653306" y="499186"/>
                </a:cubicBezTo>
                <a:close/>
                <a:moveTo>
                  <a:pt x="584869" y="499186"/>
                </a:moveTo>
                <a:cubicBezTo>
                  <a:pt x="592652" y="499186"/>
                  <a:pt x="599654" y="505020"/>
                  <a:pt x="599654" y="513042"/>
                </a:cubicBezTo>
                <a:cubicBezTo>
                  <a:pt x="599654" y="518876"/>
                  <a:pt x="592652" y="525440"/>
                  <a:pt x="584869" y="525440"/>
                </a:cubicBezTo>
                <a:cubicBezTo>
                  <a:pt x="576309" y="525440"/>
                  <a:pt x="570076" y="518876"/>
                  <a:pt x="570076" y="513042"/>
                </a:cubicBezTo>
                <a:cubicBezTo>
                  <a:pt x="570076" y="505020"/>
                  <a:pt x="576309" y="499186"/>
                  <a:pt x="584869" y="499186"/>
                </a:cubicBezTo>
                <a:close/>
                <a:moveTo>
                  <a:pt x="513670" y="499186"/>
                </a:moveTo>
                <a:cubicBezTo>
                  <a:pt x="522020" y="499186"/>
                  <a:pt x="528846" y="505020"/>
                  <a:pt x="528846" y="513042"/>
                </a:cubicBezTo>
                <a:cubicBezTo>
                  <a:pt x="528846" y="518876"/>
                  <a:pt x="522020" y="525440"/>
                  <a:pt x="513670" y="525440"/>
                </a:cubicBezTo>
                <a:cubicBezTo>
                  <a:pt x="506076" y="525440"/>
                  <a:pt x="499248" y="518876"/>
                  <a:pt x="499248" y="513042"/>
                </a:cubicBezTo>
                <a:cubicBezTo>
                  <a:pt x="499248" y="505020"/>
                  <a:pt x="506076" y="499186"/>
                  <a:pt x="513670" y="499186"/>
                </a:cubicBezTo>
                <a:close/>
                <a:moveTo>
                  <a:pt x="3939871" y="495814"/>
                </a:moveTo>
                <a:cubicBezTo>
                  <a:pt x="3946434" y="495814"/>
                  <a:pt x="3952268" y="502041"/>
                  <a:pt x="3952268" y="510602"/>
                </a:cubicBezTo>
                <a:cubicBezTo>
                  <a:pt x="3952268" y="518386"/>
                  <a:pt x="3946434" y="525391"/>
                  <a:pt x="3939871" y="525391"/>
                </a:cubicBezTo>
                <a:cubicBezTo>
                  <a:pt x="3932578" y="525391"/>
                  <a:pt x="3926015" y="518386"/>
                  <a:pt x="3926015" y="510602"/>
                </a:cubicBezTo>
                <a:cubicBezTo>
                  <a:pt x="3926015" y="502041"/>
                  <a:pt x="3932578" y="495814"/>
                  <a:pt x="3939871" y="495814"/>
                </a:cubicBezTo>
                <a:close/>
                <a:moveTo>
                  <a:pt x="3869042" y="495814"/>
                </a:moveTo>
                <a:cubicBezTo>
                  <a:pt x="3875605" y="495814"/>
                  <a:pt x="3881439" y="502041"/>
                  <a:pt x="3881439" y="510602"/>
                </a:cubicBezTo>
                <a:cubicBezTo>
                  <a:pt x="3881439" y="518386"/>
                  <a:pt x="3875605" y="525391"/>
                  <a:pt x="3869042" y="525391"/>
                </a:cubicBezTo>
                <a:cubicBezTo>
                  <a:pt x="3861749" y="525391"/>
                  <a:pt x="3855186" y="518386"/>
                  <a:pt x="3855186" y="510602"/>
                </a:cubicBezTo>
                <a:cubicBezTo>
                  <a:pt x="3855186" y="502041"/>
                  <a:pt x="3861749" y="495814"/>
                  <a:pt x="3869042" y="495814"/>
                </a:cubicBezTo>
                <a:close/>
                <a:moveTo>
                  <a:pt x="3796752" y="495814"/>
                </a:moveTo>
                <a:cubicBezTo>
                  <a:pt x="3804774" y="495814"/>
                  <a:pt x="3810608" y="502041"/>
                  <a:pt x="3810608" y="510602"/>
                </a:cubicBezTo>
                <a:cubicBezTo>
                  <a:pt x="3810608" y="518386"/>
                  <a:pt x="3804774" y="525391"/>
                  <a:pt x="3796752" y="525391"/>
                </a:cubicBezTo>
                <a:cubicBezTo>
                  <a:pt x="3790918" y="525391"/>
                  <a:pt x="3784355" y="518386"/>
                  <a:pt x="3784355" y="510602"/>
                </a:cubicBezTo>
                <a:cubicBezTo>
                  <a:pt x="3784355" y="502041"/>
                  <a:pt x="3790918" y="495814"/>
                  <a:pt x="3796752" y="495814"/>
                </a:cubicBezTo>
                <a:close/>
                <a:moveTo>
                  <a:pt x="3725922" y="495814"/>
                </a:moveTo>
                <a:cubicBezTo>
                  <a:pt x="3733944" y="495814"/>
                  <a:pt x="3739778" y="502041"/>
                  <a:pt x="3739778" y="510602"/>
                </a:cubicBezTo>
                <a:cubicBezTo>
                  <a:pt x="3739778" y="518386"/>
                  <a:pt x="3733944" y="525391"/>
                  <a:pt x="3725922" y="525391"/>
                </a:cubicBezTo>
                <a:cubicBezTo>
                  <a:pt x="3719359" y="525391"/>
                  <a:pt x="3713525" y="518386"/>
                  <a:pt x="3713525" y="510602"/>
                </a:cubicBezTo>
                <a:cubicBezTo>
                  <a:pt x="3713525" y="502041"/>
                  <a:pt x="3719359" y="495814"/>
                  <a:pt x="3725922" y="495814"/>
                </a:cubicBezTo>
                <a:close/>
                <a:moveTo>
                  <a:pt x="3655091" y="495814"/>
                </a:moveTo>
                <a:cubicBezTo>
                  <a:pt x="3662384" y="495814"/>
                  <a:pt x="3668947" y="502041"/>
                  <a:pt x="3668947" y="510602"/>
                </a:cubicBezTo>
                <a:cubicBezTo>
                  <a:pt x="3668947" y="518386"/>
                  <a:pt x="3662384" y="525391"/>
                  <a:pt x="3655091" y="525391"/>
                </a:cubicBezTo>
                <a:cubicBezTo>
                  <a:pt x="3647069" y="525391"/>
                  <a:pt x="3642694" y="518386"/>
                  <a:pt x="3642694" y="510602"/>
                </a:cubicBezTo>
                <a:cubicBezTo>
                  <a:pt x="3642694" y="502041"/>
                  <a:pt x="3647069" y="495814"/>
                  <a:pt x="3655091" y="495814"/>
                </a:cubicBezTo>
                <a:close/>
                <a:moveTo>
                  <a:pt x="3583280" y="495814"/>
                </a:moveTo>
                <a:cubicBezTo>
                  <a:pt x="3591064" y="495814"/>
                  <a:pt x="3598069" y="502041"/>
                  <a:pt x="3598069" y="510602"/>
                </a:cubicBezTo>
                <a:cubicBezTo>
                  <a:pt x="3598069" y="518386"/>
                  <a:pt x="3591064" y="525391"/>
                  <a:pt x="3583280" y="525391"/>
                </a:cubicBezTo>
                <a:cubicBezTo>
                  <a:pt x="3574718" y="525391"/>
                  <a:pt x="3568491" y="518386"/>
                  <a:pt x="3568491" y="510602"/>
                </a:cubicBezTo>
                <a:cubicBezTo>
                  <a:pt x="3568491" y="502041"/>
                  <a:pt x="3574718" y="495814"/>
                  <a:pt x="3583280" y="495814"/>
                </a:cubicBezTo>
                <a:close/>
                <a:moveTo>
                  <a:pt x="3512449" y="495814"/>
                </a:moveTo>
                <a:cubicBezTo>
                  <a:pt x="3520232" y="495814"/>
                  <a:pt x="3527237" y="502041"/>
                  <a:pt x="3527237" y="510602"/>
                </a:cubicBezTo>
                <a:cubicBezTo>
                  <a:pt x="3527237" y="518386"/>
                  <a:pt x="3520232" y="525391"/>
                  <a:pt x="3512449" y="525391"/>
                </a:cubicBezTo>
                <a:cubicBezTo>
                  <a:pt x="3503887" y="525391"/>
                  <a:pt x="3497661" y="518386"/>
                  <a:pt x="3497661" y="510602"/>
                </a:cubicBezTo>
                <a:cubicBezTo>
                  <a:pt x="3497661" y="502041"/>
                  <a:pt x="3503887" y="495814"/>
                  <a:pt x="3512449" y="495814"/>
                </a:cubicBezTo>
                <a:close/>
                <a:moveTo>
                  <a:pt x="3440686" y="495814"/>
                </a:moveTo>
                <a:cubicBezTo>
                  <a:pt x="3448708" y="495814"/>
                  <a:pt x="3453083" y="502041"/>
                  <a:pt x="3453083" y="510602"/>
                </a:cubicBezTo>
                <a:cubicBezTo>
                  <a:pt x="3453083" y="518386"/>
                  <a:pt x="3448708" y="525391"/>
                  <a:pt x="3440686" y="525391"/>
                </a:cubicBezTo>
                <a:cubicBezTo>
                  <a:pt x="3433393" y="525391"/>
                  <a:pt x="3426830" y="518386"/>
                  <a:pt x="3426830" y="510602"/>
                </a:cubicBezTo>
                <a:cubicBezTo>
                  <a:pt x="3426830" y="502041"/>
                  <a:pt x="3433393" y="495814"/>
                  <a:pt x="3440686" y="495814"/>
                </a:cubicBezTo>
                <a:close/>
                <a:moveTo>
                  <a:pt x="3369857" y="495814"/>
                </a:moveTo>
                <a:cubicBezTo>
                  <a:pt x="3376420" y="495814"/>
                  <a:pt x="3382254" y="502041"/>
                  <a:pt x="3382254" y="510602"/>
                </a:cubicBezTo>
                <a:cubicBezTo>
                  <a:pt x="3382254" y="518386"/>
                  <a:pt x="3376420" y="525391"/>
                  <a:pt x="3369857" y="525391"/>
                </a:cubicBezTo>
                <a:cubicBezTo>
                  <a:pt x="3362564" y="525391"/>
                  <a:pt x="3356001" y="518386"/>
                  <a:pt x="3356001" y="510602"/>
                </a:cubicBezTo>
                <a:cubicBezTo>
                  <a:pt x="3356001" y="502041"/>
                  <a:pt x="3362564" y="495814"/>
                  <a:pt x="3369857" y="495814"/>
                </a:cubicBezTo>
                <a:close/>
                <a:moveTo>
                  <a:pt x="3299094" y="495814"/>
                </a:moveTo>
                <a:cubicBezTo>
                  <a:pt x="3305656" y="495814"/>
                  <a:pt x="3311491" y="502041"/>
                  <a:pt x="3311491" y="510602"/>
                </a:cubicBezTo>
                <a:cubicBezTo>
                  <a:pt x="3311491" y="518386"/>
                  <a:pt x="3305656" y="525391"/>
                  <a:pt x="3299094" y="525391"/>
                </a:cubicBezTo>
                <a:cubicBezTo>
                  <a:pt x="3291802" y="525391"/>
                  <a:pt x="3285240" y="518386"/>
                  <a:pt x="3285240" y="510602"/>
                </a:cubicBezTo>
                <a:cubicBezTo>
                  <a:pt x="3285240" y="502041"/>
                  <a:pt x="3291802" y="495814"/>
                  <a:pt x="3299094" y="495814"/>
                </a:cubicBezTo>
                <a:close/>
                <a:moveTo>
                  <a:pt x="3226805" y="495814"/>
                </a:moveTo>
                <a:cubicBezTo>
                  <a:pt x="3234825" y="495814"/>
                  <a:pt x="3240660" y="502041"/>
                  <a:pt x="3240660" y="510602"/>
                </a:cubicBezTo>
                <a:cubicBezTo>
                  <a:pt x="3240660" y="518386"/>
                  <a:pt x="3234825" y="525391"/>
                  <a:pt x="3226805" y="525391"/>
                </a:cubicBezTo>
                <a:cubicBezTo>
                  <a:pt x="3220242" y="525391"/>
                  <a:pt x="3214406" y="518386"/>
                  <a:pt x="3214406" y="510602"/>
                </a:cubicBezTo>
                <a:cubicBezTo>
                  <a:pt x="3214406" y="502041"/>
                  <a:pt x="3220242" y="495814"/>
                  <a:pt x="3226805" y="495814"/>
                </a:cubicBezTo>
                <a:close/>
                <a:moveTo>
                  <a:pt x="3152602" y="495814"/>
                </a:moveTo>
                <a:cubicBezTo>
                  <a:pt x="3159895" y="495814"/>
                  <a:pt x="3166454" y="502041"/>
                  <a:pt x="3166454" y="510602"/>
                </a:cubicBezTo>
                <a:cubicBezTo>
                  <a:pt x="3166454" y="518386"/>
                  <a:pt x="3159895" y="525391"/>
                  <a:pt x="3152602" y="525391"/>
                </a:cubicBezTo>
                <a:cubicBezTo>
                  <a:pt x="3146038" y="525391"/>
                  <a:pt x="3140203" y="518386"/>
                  <a:pt x="3140203" y="510602"/>
                </a:cubicBezTo>
                <a:cubicBezTo>
                  <a:pt x="3140203" y="502041"/>
                  <a:pt x="3146038" y="495814"/>
                  <a:pt x="3152602" y="495814"/>
                </a:cubicBezTo>
                <a:close/>
                <a:moveTo>
                  <a:pt x="2439944" y="428356"/>
                </a:moveTo>
                <a:cubicBezTo>
                  <a:pt x="2448502" y="428356"/>
                  <a:pt x="2454729" y="432731"/>
                  <a:pt x="2454729" y="440753"/>
                </a:cubicBezTo>
                <a:cubicBezTo>
                  <a:pt x="2454729" y="448046"/>
                  <a:pt x="2448502" y="454610"/>
                  <a:pt x="2439944" y="454610"/>
                </a:cubicBezTo>
                <a:cubicBezTo>
                  <a:pt x="2432159" y="454610"/>
                  <a:pt x="2425156" y="448046"/>
                  <a:pt x="2425156" y="440753"/>
                </a:cubicBezTo>
                <a:cubicBezTo>
                  <a:pt x="2425156" y="432731"/>
                  <a:pt x="2432159" y="428356"/>
                  <a:pt x="2439944" y="428356"/>
                </a:cubicBezTo>
                <a:close/>
                <a:moveTo>
                  <a:pt x="2369110" y="428356"/>
                </a:moveTo>
                <a:cubicBezTo>
                  <a:pt x="2377672" y="428356"/>
                  <a:pt x="2383898" y="432731"/>
                  <a:pt x="2383898" y="440753"/>
                </a:cubicBezTo>
                <a:cubicBezTo>
                  <a:pt x="2383898" y="448046"/>
                  <a:pt x="2377672" y="454610"/>
                  <a:pt x="2369110" y="454610"/>
                </a:cubicBezTo>
                <a:cubicBezTo>
                  <a:pt x="2361327" y="454610"/>
                  <a:pt x="2354319" y="448046"/>
                  <a:pt x="2354319" y="440753"/>
                </a:cubicBezTo>
                <a:cubicBezTo>
                  <a:pt x="2354319" y="432731"/>
                  <a:pt x="2361327" y="428356"/>
                  <a:pt x="2369110" y="428356"/>
                </a:cubicBezTo>
                <a:close/>
                <a:moveTo>
                  <a:pt x="2298278" y="428356"/>
                </a:moveTo>
                <a:cubicBezTo>
                  <a:pt x="2306842" y="428356"/>
                  <a:pt x="2313066" y="432731"/>
                  <a:pt x="2313066" y="440753"/>
                </a:cubicBezTo>
                <a:cubicBezTo>
                  <a:pt x="2313066" y="448046"/>
                  <a:pt x="2306842" y="454610"/>
                  <a:pt x="2298278" y="454610"/>
                </a:cubicBezTo>
                <a:cubicBezTo>
                  <a:pt x="2290494" y="454610"/>
                  <a:pt x="2283490" y="448046"/>
                  <a:pt x="2283490" y="440753"/>
                </a:cubicBezTo>
                <a:cubicBezTo>
                  <a:pt x="2283490" y="432731"/>
                  <a:pt x="2290494" y="428356"/>
                  <a:pt x="2298278" y="428356"/>
                </a:cubicBezTo>
                <a:close/>
                <a:moveTo>
                  <a:pt x="2226514" y="428356"/>
                </a:moveTo>
                <a:cubicBezTo>
                  <a:pt x="2234537" y="428356"/>
                  <a:pt x="2238914" y="432731"/>
                  <a:pt x="2238914" y="440753"/>
                </a:cubicBezTo>
                <a:cubicBezTo>
                  <a:pt x="2238914" y="448046"/>
                  <a:pt x="2234537" y="454610"/>
                  <a:pt x="2226514" y="454610"/>
                </a:cubicBezTo>
                <a:cubicBezTo>
                  <a:pt x="2218492" y="454610"/>
                  <a:pt x="2212656" y="448046"/>
                  <a:pt x="2212656" y="440753"/>
                </a:cubicBezTo>
                <a:cubicBezTo>
                  <a:pt x="2212656" y="432731"/>
                  <a:pt x="2218492" y="428356"/>
                  <a:pt x="2226514" y="428356"/>
                </a:cubicBezTo>
                <a:close/>
                <a:moveTo>
                  <a:pt x="2155682" y="428356"/>
                </a:moveTo>
                <a:cubicBezTo>
                  <a:pt x="2161517" y="428356"/>
                  <a:pt x="2168079" y="432731"/>
                  <a:pt x="2168079" y="440753"/>
                </a:cubicBezTo>
                <a:cubicBezTo>
                  <a:pt x="2168079" y="448046"/>
                  <a:pt x="2161517" y="454610"/>
                  <a:pt x="2155682" y="454610"/>
                </a:cubicBezTo>
                <a:cubicBezTo>
                  <a:pt x="2147658" y="454610"/>
                  <a:pt x="2141825" y="448046"/>
                  <a:pt x="2141825" y="440753"/>
                </a:cubicBezTo>
                <a:cubicBezTo>
                  <a:pt x="2141825" y="432731"/>
                  <a:pt x="2147658" y="428356"/>
                  <a:pt x="2155682" y="428356"/>
                </a:cubicBezTo>
                <a:close/>
                <a:moveTo>
                  <a:pt x="2084846" y="428356"/>
                </a:moveTo>
                <a:cubicBezTo>
                  <a:pt x="2090682" y="428356"/>
                  <a:pt x="2097246" y="432731"/>
                  <a:pt x="2097246" y="440753"/>
                </a:cubicBezTo>
                <a:cubicBezTo>
                  <a:pt x="2097246" y="448046"/>
                  <a:pt x="2090682" y="454610"/>
                  <a:pt x="2084846" y="454610"/>
                </a:cubicBezTo>
                <a:cubicBezTo>
                  <a:pt x="2076827" y="454610"/>
                  <a:pt x="2070991" y="448046"/>
                  <a:pt x="2070991" y="440753"/>
                </a:cubicBezTo>
                <a:cubicBezTo>
                  <a:pt x="2070991" y="432731"/>
                  <a:pt x="2076827" y="428356"/>
                  <a:pt x="2084846" y="428356"/>
                </a:cubicBezTo>
                <a:close/>
                <a:moveTo>
                  <a:pt x="2011832" y="428356"/>
                </a:moveTo>
                <a:cubicBezTo>
                  <a:pt x="2019855" y="428356"/>
                  <a:pt x="2026418" y="432731"/>
                  <a:pt x="2026418" y="440753"/>
                </a:cubicBezTo>
                <a:cubicBezTo>
                  <a:pt x="2026418" y="448046"/>
                  <a:pt x="2019855" y="454610"/>
                  <a:pt x="2011832" y="454610"/>
                </a:cubicBezTo>
                <a:cubicBezTo>
                  <a:pt x="2005999" y="454610"/>
                  <a:pt x="2000165" y="448046"/>
                  <a:pt x="2000165" y="440753"/>
                </a:cubicBezTo>
                <a:cubicBezTo>
                  <a:pt x="2000165" y="432731"/>
                  <a:pt x="2005999" y="428356"/>
                  <a:pt x="2011832" y="428356"/>
                </a:cubicBezTo>
                <a:close/>
                <a:moveTo>
                  <a:pt x="1938362" y="428356"/>
                </a:moveTo>
                <a:cubicBezTo>
                  <a:pt x="1946382" y="428356"/>
                  <a:pt x="1952216" y="432731"/>
                  <a:pt x="1952216" y="440753"/>
                </a:cubicBezTo>
                <a:cubicBezTo>
                  <a:pt x="1952216" y="448046"/>
                  <a:pt x="1946382" y="454610"/>
                  <a:pt x="1938362" y="454610"/>
                </a:cubicBezTo>
                <a:cubicBezTo>
                  <a:pt x="1932525" y="454610"/>
                  <a:pt x="1925965" y="448046"/>
                  <a:pt x="1925965" y="440753"/>
                </a:cubicBezTo>
                <a:cubicBezTo>
                  <a:pt x="1925965" y="432731"/>
                  <a:pt x="1932525" y="428356"/>
                  <a:pt x="1938362" y="428356"/>
                </a:cubicBezTo>
                <a:close/>
                <a:moveTo>
                  <a:pt x="1867525" y="428356"/>
                </a:moveTo>
                <a:cubicBezTo>
                  <a:pt x="1875547" y="428356"/>
                  <a:pt x="1881384" y="432731"/>
                  <a:pt x="1881384" y="440753"/>
                </a:cubicBezTo>
                <a:cubicBezTo>
                  <a:pt x="1881384" y="448046"/>
                  <a:pt x="1875547" y="454610"/>
                  <a:pt x="1867525" y="454610"/>
                </a:cubicBezTo>
                <a:cubicBezTo>
                  <a:pt x="1860232" y="454610"/>
                  <a:pt x="1855126" y="448046"/>
                  <a:pt x="1855126" y="440753"/>
                </a:cubicBezTo>
                <a:cubicBezTo>
                  <a:pt x="1855126" y="432731"/>
                  <a:pt x="1860232" y="428356"/>
                  <a:pt x="1867525" y="428356"/>
                </a:cubicBezTo>
                <a:close/>
                <a:moveTo>
                  <a:pt x="1799085" y="428356"/>
                </a:moveTo>
                <a:cubicBezTo>
                  <a:pt x="1807644" y="428356"/>
                  <a:pt x="1813873" y="434190"/>
                  <a:pt x="1813873" y="440753"/>
                </a:cubicBezTo>
                <a:cubicBezTo>
                  <a:pt x="1813873" y="448046"/>
                  <a:pt x="1807644" y="454610"/>
                  <a:pt x="1799085" y="454610"/>
                </a:cubicBezTo>
                <a:cubicBezTo>
                  <a:pt x="1790521" y="454610"/>
                  <a:pt x="1784298" y="448046"/>
                  <a:pt x="1784298" y="440753"/>
                </a:cubicBezTo>
                <a:cubicBezTo>
                  <a:pt x="1784298" y="434190"/>
                  <a:pt x="1790521" y="428356"/>
                  <a:pt x="1799085" y="428356"/>
                </a:cubicBezTo>
                <a:close/>
                <a:moveTo>
                  <a:pt x="1728260" y="428356"/>
                </a:moveTo>
                <a:cubicBezTo>
                  <a:pt x="1736822" y="428356"/>
                  <a:pt x="1743046" y="434190"/>
                  <a:pt x="1743046" y="440753"/>
                </a:cubicBezTo>
                <a:cubicBezTo>
                  <a:pt x="1743046" y="448046"/>
                  <a:pt x="1736822" y="454610"/>
                  <a:pt x="1728260" y="454610"/>
                </a:cubicBezTo>
                <a:cubicBezTo>
                  <a:pt x="1719694" y="454610"/>
                  <a:pt x="1713469" y="448046"/>
                  <a:pt x="1713469" y="440753"/>
                </a:cubicBezTo>
                <a:cubicBezTo>
                  <a:pt x="1713469" y="434190"/>
                  <a:pt x="1719694" y="428356"/>
                  <a:pt x="1728260" y="428356"/>
                </a:cubicBezTo>
                <a:close/>
                <a:moveTo>
                  <a:pt x="1657426" y="428356"/>
                </a:moveTo>
                <a:cubicBezTo>
                  <a:pt x="1665212" y="428356"/>
                  <a:pt x="1672218" y="434190"/>
                  <a:pt x="1672218" y="440753"/>
                </a:cubicBezTo>
                <a:cubicBezTo>
                  <a:pt x="1672218" y="448046"/>
                  <a:pt x="1665212" y="454610"/>
                  <a:pt x="1657426" y="454610"/>
                </a:cubicBezTo>
                <a:cubicBezTo>
                  <a:pt x="1648870" y="454610"/>
                  <a:pt x="1642647" y="448046"/>
                  <a:pt x="1642647" y="440753"/>
                </a:cubicBezTo>
                <a:cubicBezTo>
                  <a:pt x="1642647" y="434190"/>
                  <a:pt x="1648870" y="428356"/>
                  <a:pt x="1657426" y="428356"/>
                </a:cubicBezTo>
                <a:close/>
                <a:moveTo>
                  <a:pt x="1582294" y="428356"/>
                </a:moveTo>
                <a:cubicBezTo>
                  <a:pt x="1589590" y="428356"/>
                  <a:pt x="1594697" y="434190"/>
                  <a:pt x="1594697" y="440753"/>
                </a:cubicBezTo>
                <a:cubicBezTo>
                  <a:pt x="1594697" y="448046"/>
                  <a:pt x="1589590" y="454610"/>
                  <a:pt x="1582294" y="454610"/>
                </a:cubicBezTo>
                <a:cubicBezTo>
                  <a:pt x="1574274" y="454610"/>
                  <a:pt x="1568438" y="448046"/>
                  <a:pt x="1568438" y="440753"/>
                </a:cubicBezTo>
                <a:cubicBezTo>
                  <a:pt x="1568438" y="434190"/>
                  <a:pt x="1574274" y="428356"/>
                  <a:pt x="1582294" y="428356"/>
                </a:cubicBezTo>
                <a:close/>
                <a:moveTo>
                  <a:pt x="1512195" y="428356"/>
                </a:moveTo>
                <a:cubicBezTo>
                  <a:pt x="1518027" y="428356"/>
                  <a:pt x="1523862" y="434190"/>
                  <a:pt x="1523862" y="440753"/>
                </a:cubicBezTo>
                <a:cubicBezTo>
                  <a:pt x="1523862" y="448046"/>
                  <a:pt x="1518027" y="454610"/>
                  <a:pt x="1512195" y="454610"/>
                </a:cubicBezTo>
                <a:cubicBezTo>
                  <a:pt x="1504171" y="454610"/>
                  <a:pt x="1497610" y="448046"/>
                  <a:pt x="1497610" y="440753"/>
                </a:cubicBezTo>
                <a:cubicBezTo>
                  <a:pt x="1497610" y="434190"/>
                  <a:pt x="1504171" y="428356"/>
                  <a:pt x="1512195" y="428356"/>
                </a:cubicBezTo>
                <a:close/>
                <a:moveTo>
                  <a:pt x="1439171" y="428356"/>
                </a:moveTo>
                <a:cubicBezTo>
                  <a:pt x="1447188" y="428356"/>
                  <a:pt x="1453023" y="434190"/>
                  <a:pt x="1453023" y="440753"/>
                </a:cubicBezTo>
                <a:cubicBezTo>
                  <a:pt x="1453023" y="448046"/>
                  <a:pt x="1447188" y="454610"/>
                  <a:pt x="1439171" y="454610"/>
                </a:cubicBezTo>
                <a:cubicBezTo>
                  <a:pt x="1433336" y="454610"/>
                  <a:pt x="1426771" y="448046"/>
                  <a:pt x="1426771" y="440753"/>
                </a:cubicBezTo>
                <a:cubicBezTo>
                  <a:pt x="1426771" y="434190"/>
                  <a:pt x="1433336" y="428356"/>
                  <a:pt x="1439171" y="428356"/>
                </a:cubicBezTo>
                <a:close/>
                <a:moveTo>
                  <a:pt x="1368344" y="428356"/>
                </a:moveTo>
                <a:cubicBezTo>
                  <a:pt x="1376365" y="428356"/>
                  <a:pt x="1382196" y="434190"/>
                  <a:pt x="1382196" y="440753"/>
                </a:cubicBezTo>
                <a:cubicBezTo>
                  <a:pt x="1382196" y="448046"/>
                  <a:pt x="1376365" y="454610"/>
                  <a:pt x="1368344" y="454610"/>
                </a:cubicBezTo>
                <a:cubicBezTo>
                  <a:pt x="1362508" y="454610"/>
                  <a:pt x="1355948" y="448046"/>
                  <a:pt x="1355948" y="440753"/>
                </a:cubicBezTo>
                <a:cubicBezTo>
                  <a:pt x="1355948" y="434190"/>
                  <a:pt x="1362508" y="428356"/>
                  <a:pt x="1368344" y="428356"/>
                </a:cubicBezTo>
                <a:close/>
                <a:moveTo>
                  <a:pt x="1297515" y="428356"/>
                </a:moveTo>
                <a:cubicBezTo>
                  <a:pt x="1305538" y="428356"/>
                  <a:pt x="1311372" y="434190"/>
                  <a:pt x="1311372" y="440753"/>
                </a:cubicBezTo>
                <a:cubicBezTo>
                  <a:pt x="1311372" y="448046"/>
                  <a:pt x="1305538" y="454610"/>
                  <a:pt x="1297515" y="454610"/>
                </a:cubicBezTo>
                <a:cubicBezTo>
                  <a:pt x="1289495" y="454610"/>
                  <a:pt x="1285118" y="448046"/>
                  <a:pt x="1285118" y="440753"/>
                </a:cubicBezTo>
                <a:cubicBezTo>
                  <a:pt x="1285118" y="434190"/>
                  <a:pt x="1289495" y="428356"/>
                  <a:pt x="1297515" y="428356"/>
                </a:cubicBezTo>
                <a:close/>
                <a:moveTo>
                  <a:pt x="1225703" y="428356"/>
                </a:moveTo>
                <a:cubicBezTo>
                  <a:pt x="1233487" y="428356"/>
                  <a:pt x="1240491" y="434190"/>
                  <a:pt x="1240491" y="440753"/>
                </a:cubicBezTo>
                <a:cubicBezTo>
                  <a:pt x="1240491" y="448046"/>
                  <a:pt x="1233487" y="454610"/>
                  <a:pt x="1225703" y="454610"/>
                </a:cubicBezTo>
                <a:cubicBezTo>
                  <a:pt x="1217156" y="454610"/>
                  <a:pt x="1210925" y="448046"/>
                  <a:pt x="1210925" y="440753"/>
                </a:cubicBezTo>
                <a:cubicBezTo>
                  <a:pt x="1210925" y="434190"/>
                  <a:pt x="1217156" y="428356"/>
                  <a:pt x="1225703" y="428356"/>
                </a:cubicBezTo>
                <a:close/>
                <a:moveTo>
                  <a:pt x="1154886" y="428356"/>
                </a:moveTo>
                <a:cubicBezTo>
                  <a:pt x="1162673" y="428356"/>
                  <a:pt x="1169676" y="434190"/>
                  <a:pt x="1169676" y="440753"/>
                </a:cubicBezTo>
                <a:cubicBezTo>
                  <a:pt x="1169676" y="448046"/>
                  <a:pt x="1162673" y="454610"/>
                  <a:pt x="1154886" y="454610"/>
                </a:cubicBezTo>
                <a:cubicBezTo>
                  <a:pt x="1146323" y="454610"/>
                  <a:pt x="1140096" y="448046"/>
                  <a:pt x="1140096" y="440753"/>
                </a:cubicBezTo>
                <a:cubicBezTo>
                  <a:pt x="1140096" y="434190"/>
                  <a:pt x="1146323" y="428356"/>
                  <a:pt x="1154886" y="428356"/>
                </a:cubicBezTo>
                <a:close/>
                <a:moveTo>
                  <a:pt x="1084056" y="428356"/>
                </a:moveTo>
                <a:cubicBezTo>
                  <a:pt x="1091840" y="428356"/>
                  <a:pt x="1098844" y="434190"/>
                  <a:pt x="1098844" y="440753"/>
                </a:cubicBezTo>
                <a:cubicBezTo>
                  <a:pt x="1098844" y="448046"/>
                  <a:pt x="1091840" y="454610"/>
                  <a:pt x="1084056" y="454610"/>
                </a:cubicBezTo>
                <a:cubicBezTo>
                  <a:pt x="1075492" y="454610"/>
                  <a:pt x="1069267" y="448046"/>
                  <a:pt x="1069267" y="440753"/>
                </a:cubicBezTo>
                <a:cubicBezTo>
                  <a:pt x="1069267" y="434190"/>
                  <a:pt x="1075492" y="428356"/>
                  <a:pt x="1084056" y="428356"/>
                </a:cubicBezTo>
                <a:close/>
                <a:moveTo>
                  <a:pt x="1013015" y="428356"/>
                </a:moveTo>
                <a:cubicBezTo>
                  <a:pt x="1020312" y="428356"/>
                  <a:pt x="1024685" y="434190"/>
                  <a:pt x="1024685" y="440753"/>
                </a:cubicBezTo>
                <a:cubicBezTo>
                  <a:pt x="1024685" y="448046"/>
                  <a:pt x="1020312" y="454610"/>
                  <a:pt x="1013015" y="454610"/>
                </a:cubicBezTo>
                <a:cubicBezTo>
                  <a:pt x="1004998" y="454610"/>
                  <a:pt x="998434" y="448046"/>
                  <a:pt x="998434" y="440753"/>
                </a:cubicBezTo>
                <a:cubicBezTo>
                  <a:pt x="998434" y="434190"/>
                  <a:pt x="1004998" y="428356"/>
                  <a:pt x="1013015" y="428356"/>
                </a:cubicBezTo>
                <a:close/>
                <a:moveTo>
                  <a:pt x="941465" y="428356"/>
                </a:moveTo>
                <a:cubicBezTo>
                  <a:pt x="948030" y="428356"/>
                  <a:pt x="953864" y="434190"/>
                  <a:pt x="953864" y="440753"/>
                </a:cubicBezTo>
                <a:cubicBezTo>
                  <a:pt x="953864" y="448046"/>
                  <a:pt x="948030" y="454610"/>
                  <a:pt x="941465" y="454610"/>
                </a:cubicBezTo>
                <a:cubicBezTo>
                  <a:pt x="934168" y="454610"/>
                  <a:pt x="927611" y="448046"/>
                  <a:pt x="927611" y="440753"/>
                </a:cubicBezTo>
                <a:cubicBezTo>
                  <a:pt x="927611" y="434190"/>
                  <a:pt x="934168" y="428356"/>
                  <a:pt x="941465" y="428356"/>
                </a:cubicBezTo>
                <a:close/>
                <a:moveTo>
                  <a:pt x="870633" y="428356"/>
                </a:moveTo>
                <a:cubicBezTo>
                  <a:pt x="877194" y="428356"/>
                  <a:pt x="883030" y="434190"/>
                  <a:pt x="883030" y="440753"/>
                </a:cubicBezTo>
                <a:cubicBezTo>
                  <a:pt x="883030" y="448046"/>
                  <a:pt x="877194" y="454610"/>
                  <a:pt x="870633" y="454610"/>
                </a:cubicBezTo>
                <a:cubicBezTo>
                  <a:pt x="863341" y="454610"/>
                  <a:pt x="856774" y="448046"/>
                  <a:pt x="856774" y="440753"/>
                </a:cubicBezTo>
                <a:cubicBezTo>
                  <a:pt x="856774" y="434190"/>
                  <a:pt x="863341" y="428356"/>
                  <a:pt x="870633" y="428356"/>
                </a:cubicBezTo>
                <a:close/>
                <a:moveTo>
                  <a:pt x="798344" y="428356"/>
                </a:moveTo>
                <a:cubicBezTo>
                  <a:pt x="806370" y="428356"/>
                  <a:pt x="812196" y="434190"/>
                  <a:pt x="812196" y="440753"/>
                </a:cubicBezTo>
                <a:cubicBezTo>
                  <a:pt x="812196" y="448046"/>
                  <a:pt x="806370" y="454610"/>
                  <a:pt x="798344" y="454610"/>
                </a:cubicBezTo>
                <a:cubicBezTo>
                  <a:pt x="792510" y="454610"/>
                  <a:pt x="785947" y="448046"/>
                  <a:pt x="785947" y="440753"/>
                </a:cubicBezTo>
                <a:cubicBezTo>
                  <a:pt x="785947" y="434190"/>
                  <a:pt x="792510" y="428356"/>
                  <a:pt x="798344" y="428356"/>
                </a:cubicBezTo>
                <a:close/>
                <a:moveTo>
                  <a:pt x="724138" y="428356"/>
                </a:moveTo>
                <a:cubicBezTo>
                  <a:pt x="731434" y="428356"/>
                  <a:pt x="738002" y="434190"/>
                  <a:pt x="738002" y="442212"/>
                </a:cubicBezTo>
                <a:cubicBezTo>
                  <a:pt x="738002" y="448046"/>
                  <a:pt x="731434" y="454610"/>
                  <a:pt x="724138" y="454610"/>
                </a:cubicBezTo>
                <a:cubicBezTo>
                  <a:pt x="717578" y="454610"/>
                  <a:pt x="711747" y="448046"/>
                  <a:pt x="711747" y="442212"/>
                </a:cubicBezTo>
                <a:cubicBezTo>
                  <a:pt x="711747" y="434190"/>
                  <a:pt x="717578" y="428356"/>
                  <a:pt x="724138" y="428356"/>
                </a:cubicBezTo>
                <a:close/>
                <a:moveTo>
                  <a:pt x="653312" y="428356"/>
                </a:moveTo>
                <a:cubicBezTo>
                  <a:pt x="660604" y="428356"/>
                  <a:pt x="667165" y="434190"/>
                  <a:pt x="667165" y="442212"/>
                </a:cubicBezTo>
                <a:cubicBezTo>
                  <a:pt x="667165" y="448046"/>
                  <a:pt x="660604" y="454610"/>
                  <a:pt x="653312" y="454610"/>
                </a:cubicBezTo>
                <a:cubicBezTo>
                  <a:pt x="645288" y="454610"/>
                  <a:pt x="640912" y="448046"/>
                  <a:pt x="640912" y="442212"/>
                </a:cubicBezTo>
                <a:cubicBezTo>
                  <a:pt x="640912" y="434190"/>
                  <a:pt x="645288" y="428356"/>
                  <a:pt x="653312" y="428356"/>
                </a:cubicBezTo>
                <a:close/>
                <a:moveTo>
                  <a:pt x="3796752" y="424982"/>
                </a:moveTo>
                <a:cubicBezTo>
                  <a:pt x="3804774" y="424982"/>
                  <a:pt x="3810608" y="431209"/>
                  <a:pt x="3810608" y="439771"/>
                </a:cubicBezTo>
                <a:cubicBezTo>
                  <a:pt x="3810608" y="447555"/>
                  <a:pt x="3804774" y="454560"/>
                  <a:pt x="3796752" y="454560"/>
                </a:cubicBezTo>
                <a:cubicBezTo>
                  <a:pt x="3790918" y="454560"/>
                  <a:pt x="3784355" y="447555"/>
                  <a:pt x="3784355" y="439771"/>
                </a:cubicBezTo>
                <a:cubicBezTo>
                  <a:pt x="3784355" y="431209"/>
                  <a:pt x="3790918" y="424982"/>
                  <a:pt x="3796752" y="424982"/>
                </a:cubicBezTo>
                <a:close/>
                <a:moveTo>
                  <a:pt x="3725922" y="424982"/>
                </a:moveTo>
                <a:cubicBezTo>
                  <a:pt x="3733944" y="424982"/>
                  <a:pt x="3739778" y="431209"/>
                  <a:pt x="3739778" y="439771"/>
                </a:cubicBezTo>
                <a:cubicBezTo>
                  <a:pt x="3739778" y="447555"/>
                  <a:pt x="3733944" y="454560"/>
                  <a:pt x="3725922" y="454560"/>
                </a:cubicBezTo>
                <a:cubicBezTo>
                  <a:pt x="3719359" y="454560"/>
                  <a:pt x="3713525" y="447555"/>
                  <a:pt x="3713525" y="439771"/>
                </a:cubicBezTo>
                <a:cubicBezTo>
                  <a:pt x="3713525" y="431209"/>
                  <a:pt x="3717900" y="424982"/>
                  <a:pt x="3725922" y="424982"/>
                </a:cubicBezTo>
                <a:close/>
                <a:moveTo>
                  <a:pt x="3655091" y="424982"/>
                </a:moveTo>
                <a:cubicBezTo>
                  <a:pt x="3662384" y="424982"/>
                  <a:pt x="3668947" y="431209"/>
                  <a:pt x="3668947" y="439771"/>
                </a:cubicBezTo>
                <a:cubicBezTo>
                  <a:pt x="3668947" y="447555"/>
                  <a:pt x="3662384" y="454560"/>
                  <a:pt x="3655091" y="454560"/>
                </a:cubicBezTo>
                <a:cubicBezTo>
                  <a:pt x="3647069" y="454560"/>
                  <a:pt x="3642694" y="447555"/>
                  <a:pt x="3642694" y="439771"/>
                </a:cubicBezTo>
                <a:cubicBezTo>
                  <a:pt x="3642694" y="431209"/>
                  <a:pt x="3647069" y="424982"/>
                  <a:pt x="3655091" y="424982"/>
                </a:cubicBezTo>
                <a:close/>
                <a:moveTo>
                  <a:pt x="3583280" y="424982"/>
                </a:moveTo>
                <a:cubicBezTo>
                  <a:pt x="3591064" y="424982"/>
                  <a:pt x="3598069" y="431209"/>
                  <a:pt x="3598069" y="439771"/>
                </a:cubicBezTo>
                <a:cubicBezTo>
                  <a:pt x="3598069" y="447555"/>
                  <a:pt x="3591064" y="454560"/>
                  <a:pt x="3583280" y="454560"/>
                </a:cubicBezTo>
                <a:cubicBezTo>
                  <a:pt x="3574718" y="454560"/>
                  <a:pt x="3568491" y="447555"/>
                  <a:pt x="3568491" y="439771"/>
                </a:cubicBezTo>
                <a:cubicBezTo>
                  <a:pt x="3568491" y="431209"/>
                  <a:pt x="3574718" y="424982"/>
                  <a:pt x="3583280" y="424982"/>
                </a:cubicBezTo>
                <a:close/>
                <a:moveTo>
                  <a:pt x="3512449" y="424982"/>
                </a:moveTo>
                <a:cubicBezTo>
                  <a:pt x="3520232" y="424982"/>
                  <a:pt x="3527237" y="431209"/>
                  <a:pt x="3527237" y="439771"/>
                </a:cubicBezTo>
                <a:cubicBezTo>
                  <a:pt x="3527237" y="447555"/>
                  <a:pt x="3520232" y="454560"/>
                  <a:pt x="3512449" y="454560"/>
                </a:cubicBezTo>
                <a:cubicBezTo>
                  <a:pt x="3503887" y="454560"/>
                  <a:pt x="3497661" y="447555"/>
                  <a:pt x="3497661" y="439771"/>
                </a:cubicBezTo>
                <a:cubicBezTo>
                  <a:pt x="3497661" y="431209"/>
                  <a:pt x="3503887" y="424982"/>
                  <a:pt x="3512449" y="424982"/>
                </a:cubicBezTo>
                <a:close/>
                <a:moveTo>
                  <a:pt x="3440686" y="424982"/>
                </a:moveTo>
                <a:cubicBezTo>
                  <a:pt x="3448708" y="424982"/>
                  <a:pt x="3453083" y="431209"/>
                  <a:pt x="3453083" y="439771"/>
                </a:cubicBezTo>
                <a:cubicBezTo>
                  <a:pt x="3453083" y="447555"/>
                  <a:pt x="3448708" y="454560"/>
                  <a:pt x="3440686" y="454560"/>
                </a:cubicBezTo>
                <a:cubicBezTo>
                  <a:pt x="3433393" y="454560"/>
                  <a:pt x="3426830" y="447555"/>
                  <a:pt x="3426830" y="439771"/>
                </a:cubicBezTo>
                <a:cubicBezTo>
                  <a:pt x="3426830" y="431209"/>
                  <a:pt x="3433393" y="424982"/>
                  <a:pt x="3440686" y="424982"/>
                </a:cubicBezTo>
                <a:close/>
                <a:moveTo>
                  <a:pt x="3369857" y="424982"/>
                </a:moveTo>
                <a:cubicBezTo>
                  <a:pt x="3376420" y="424982"/>
                  <a:pt x="3382254" y="431209"/>
                  <a:pt x="3382254" y="439771"/>
                </a:cubicBezTo>
                <a:cubicBezTo>
                  <a:pt x="3382254" y="447555"/>
                  <a:pt x="3376420" y="454560"/>
                  <a:pt x="3369857" y="454560"/>
                </a:cubicBezTo>
                <a:cubicBezTo>
                  <a:pt x="3362564" y="454560"/>
                  <a:pt x="3356001" y="447555"/>
                  <a:pt x="3356001" y="439771"/>
                </a:cubicBezTo>
                <a:cubicBezTo>
                  <a:pt x="3356001" y="431209"/>
                  <a:pt x="3362564" y="424982"/>
                  <a:pt x="3369857" y="424982"/>
                </a:cubicBezTo>
                <a:close/>
                <a:moveTo>
                  <a:pt x="3299097" y="424982"/>
                </a:moveTo>
                <a:cubicBezTo>
                  <a:pt x="3305656" y="424982"/>
                  <a:pt x="3311491" y="431209"/>
                  <a:pt x="3311491" y="439771"/>
                </a:cubicBezTo>
                <a:cubicBezTo>
                  <a:pt x="3311491" y="447555"/>
                  <a:pt x="3305656" y="454560"/>
                  <a:pt x="3299097" y="454560"/>
                </a:cubicBezTo>
                <a:cubicBezTo>
                  <a:pt x="3291802" y="454560"/>
                  <a:pt x="3285240" y="447555"/>
                  <a:pt x="3285240" y="439771"/>
                </a:cubicBezTo>
                <a:cubicBezTo>
                  <a:pt x="3285240" y="431209"/>
                  <a:pt x="3291802" y="424982"/>
                  <a:pt x="3299097" y="424982"/>
                </a:cubicBezTo>
                <a:close/>
                <a:moveTo>
                  <a:pt x="3226805" y="424982"/>
                </a:moveTo>
                <a:cubicBezTo>
                  <a:pt x="3234825" y="424982"/>
                  <a:pt x="3240664" y="431209"/>
                  <a:pt x="3240664" y="439771"/>
                </a:cubicBezTo>
                <a:cubicBezTo>
                  <a:pt x="3240664" y="447555"/>
                  <a:pt x="3234825" y="454560"/>
                  <a:pt x="3226805" y="454560"/>
                </a:cubicBezTo>
                <a:cubicBezTo>
                  <a:pt x="3220242" y="454560"/>
                  <a:pt x="3214406" y="447555"/>
                  <a:pt x="3214406" y="439771"/>
                </a:cubicBezTo>
                <a:cubicBezTo>
                  <a:pt x="3214406" y="431209"/>
                  <a:pt x="3220242" y="424982"/>
                  <a:pt x="3226805" y="424982"/>
                </a:cubicBezTo>
                <a:close/>
                <a:moveTo>
                  <a:pt x="3152602" y="424982"/>
                </a:moveTo>
                <a:cubicBezTo>
                  <a:pt x="3159895" y="424982"/>
                  <a:pt x="3166460" y="431209"/>
                  <a:pt x="3166460" y="439771"/>
                </a:cubicBezTo>
                <a:cubicBezTo>
                  <a:pt x="3166460" y="447555"/>
                  <a:pt x="3159895" y="454560"/>
                  <a:pt x="3152602" y="454560"/>
                </a:cubicBezTo>
                <a:cubicBezTo>
                  <a:pt x="3146038" y="454560"/>
                  <a:pt x="3140203" y="447555"/>
                  <a:pt x="3140203" y="439771"/>
                </a:cubicBezTo>
                <a:cubicBezTo>
                  <a:pt x="3140203" y="431209"/>
                  <a:pt x="3146038" y="424982"/>
                  <a:pt x="3152602" y="424982"/>
                </a:cubicBezTo>
                <a:close/>
                <a:moveTo>
                  <a:pt x="3081772" y="424982"/>
                </a:moveTo>
                <a:cubicBezTo>
                  <a:pt x="3089064" y="424982"/>
                  <a:pt x="3095624" y="431209"/>
                  <a:pt x="3095624" y="439771"/>
                </a:cubicBezTo>
                <a:cubicBezTo>
                  <a:pt x="3095624" y="447555"/>
                  <a:pt x="3089064" y="454560"/>
                  <a:pt x="3081772" y="454560"/>
                </a:cubicBezTo>
                <a:cubicBezTo>
                  <a:pt x="3073748" y="454560"/>
                  <a:pt x="3069372" y="447555"/>
                  <a:pt x="3069372" y="439771"/>
                </a:cubicBezTo>
                <a:cubicBezTo>
                  <a:pt x="3069372" y="431209"/>
                  <a:pt x="3073748" y="424982"/>
                  <a:pt x="3081772" y="424982"/>
                </a:cubicBezTo>
                <a:close/>
                <a:moveTo>
                  <a:pt x="3013715" y="424982"/>
                </a:moveTo>
                <a:cubicBezTo>
                  <a:pt x="3021305" y="424982"/>
                  <a:pt x="3028135" y="431209"/>
                  <a:pt x="3028135" y="439771"/>
                </a:cubicBezTo>
                <a:cubicBezTo>
                  <a:pt x="3028135" y="447555"/>
                  <a:pt x="3021305" y="454560"/>
                  <a:pt x="3013715" y="454560"/>
                </a:cubicBezTo>
                <a:cubicBezTo>
                  <a:pt x="3005368" y="454560"/>
                  <a:pt x="2998539" y="447555"/>
                  <a:pt x="2998539" y="439771"/>
                </a:cubicBezTo>
                <a:cubicBezTo>
                  <a:pt x="2998539" y="431209"/>
                  <a:pt x="3005368" y="424982"/>
                  <a:pt x="3013715" y="424982"/>
                </a:cubicBezTo>
                <a:close/>
                <a:moveTo>
                  <a:pt x="2942491" y="424982"/>
                </a:moveTo>
                <a:cubicBezTo>
                  <a:pt x="2951052" y="424982"/>
                  <a:pt x="2957286" y="431209"/>
                  <a:pt x="2957286" y="439771"/>
                </a:cubicBezTo>
                <a:cubicBezTo>
                  <a:pt x="2957286" y="447555"/>
                  <a:pt x="2951052" y="454560"/>
                  <a:pt x="2942491" y="454560"/>
                </a:cubicBezTo>
                <a:cubicBezTo>
                  <a:pt x="2934710" y="454560"/>
                  <a:pt x="2927708" y="447555"/>
                  <a:pt x="2927708" y="439771"/>
                </a:cubicBezTo>
                <a:cubicBezTo>
                  <a:pt x="2927708" y="431209"/>
                  <a:pt x="2934710" y="424982"/>
                  <a:pt x="2942491" y="424982"/>
                </a:cubicBezTo>
                <a:close/>
                <a:moveTo>
                  <a:pt x="2868291" y="424982"/>
                </a:moveTo>
                <a:cubicBezTo>
                  <a:pt x="2876858" y="424982"/>
                  <a:pt x="2883085" y="431209"/>
                  <a:pt x="2883085" y="439771"/>
                </a:cubicBezTo>
                <a:cubicBezTo>
                  <a:pt x="2883085" y="447555"/>
                  <a:pt x="2876858" y="454560"/>
                  <a:pt x="2868291" y="454560"/>
                </a:cubicBezTo>
                <a:cubicBezTo>
                  <a:pt x="2860509" y="454560"/>
                  <a:pt x="2853504" y="447555"/>
                  <a:pt x="2853504" y="439771"/>
                </a:cubicBezTo>
                <a:cubicBezTo>
                  <a:pt x="2853504" y="431209"/>
                  <a:pt x="2860509" y="424982"/>
                  <a:pt x="2868291" y="424982"/>
                </a:cubicBezTo>
                <a:close/>
                <a:moveTo>
                  <a:pt x="2796533" y="424982"/>
                </a:moveTo>
                <a:cubicBezTo>
                  <a:pt x="2804555" y="424982"/>
                  <a:pt x="2808932" y="431209"/>
                  <a:pt x="2808932" y="439771"/>
                </a:cubicBezTo>
                <a:cubicBezTo>
                  <a:pt x="2808932" y="447555"/>
                  <a:pt x="2804555" y="454560"/>
                  <a:pt x="2796533" y="454560"/>
                </a:cubicBezTo>
                <a:cubicBezTo>
                  <a:pt x="2789240" y="454560"/>
                  <a:pt x="2782678" y="447555"/>
                  <a:pt x="2782678" y="439771"/>
                </a:cubicBezTo>
                <a:cubicBezTo>
                  <a:pt x="2782678" y="431209"/>
                  <a:pt x="2789240" y="424982"/>
                  <a:pt x="2796533" y="424982"/>
                </a:cubicBezTo>
                <a:close/>
                <a:moveTo>
                  <a:pt x="2725695" y="424982"/>
                </a:moveTo>
                <a:cubicBezTo>
                  <a:pt x="2731532" y="424982"/>
                  <a:pt x="2738097" y="431209"/>
                  <a:pt x="2738097" y="439771"/>
                </a:cubicBezTo>
                <a:cubicBezTo>
                  <a:pt x="2738097" y="447555"/>
                  <a:pt x="2731532" y="454560"/>
                  <a:pt x="2725695" y="454560"/>
                </a:cubicBezTo>
                <a:cubicBezTo>
                  <a:pt x="2717681" y="454560"/>
                  <a:pt x="2711846" y="447555"/>
                  <a:pt x="2711846" y="439771"/>
                </a:cubicBezTo>
                <a:cubicBezTo>
                  <a:pt x="2711846" y="431209"/>
                  <a:pt x="2717681" y="424982"/>
                  <a:pt x="2725695" y="424982"/>
                </a:cubicBezTo>
                <a:close/>
                <a:moveTo>
                  <a:pt x="2654870" y="424982"/>
                </a:moveTo>
                <a:cubicBezTo>
                  <a:pt x="2660705" y="424982"/>
                  <a:pt x="2667270" y="431209"/>
                  <a:pt x="2667270" y="439771"/>
                </a:cubicBezTo>
                <a:cubicBezTo>
                  <a:pt x="2667270" y="447555"/>
                  <a:pt x="2660705" y="454560"/>
                  <a:pt x="2654870" y="454560"/>
                </a:cubicBezTo>
                <a:cubicBezTo>
                  <a:pt x="2646850" y="454560"/>
                  <a:pt x="2641018" y="447555"/>
                  <a:pt x="2641018" y="439771"/>
                </a:cubicBezTo>
                <a:cubicBezTo>
                  <a:pt x="2641018" y="431209"/>
                  <a:pt x="2646850" y="424982"/>
                  <a:pt x="2654870" y="424982"/>
                </a:cubicBezTo>
                <a:close/>
                <a:moveTo>
                  <a:pt x="2582580" y="424982"/>
                </a:moveTo>
                <a:cubicBezTo>
                  <a:pt x="2589875" y="424982"/>
                  <a:pt x="2596437" y="431209"/>
                  <a:pt x="2596437" y="439771"/>
                </a:cubicBezTo>
                <a:cubicBezTo>
                  <a:pt x="2596437" y="447555"/>
                  <a:pt x="2589875" y="454560"/>
                  <a:pt x="2582580" y="454560"/>
                </a:cubicBezTo>
                <a:cubicBezTo>
                  <a:pt x="2576019" y="454560"/>
                  <a:pt x="2570184" y="447555"/>
                  <a:pt x="2570184" y="439771"/>
                </a:cubicBezTo>
                <a:cubicBezTo>
                  <a:pt x="2570184" y="431209"/>
                  <a:pt x="2576019" y="424982"/>
                  <a:pt x="2582580" y="424982"/>
                </a:cubicBezTo>
                <a:close/>
                <a:moveTo>
                  <a:pt x="2511026" y="424982"/>
                </a:moveTo>
                <a:cubicBezTo>
                  <a:pt x="2519047" y="424982"/>
                  <a:pt x="2525610" y="431209"/>
                  <a:pt x="2525610" y="439771"/>
                </a:cubicBezTo>
                <a:cubicBezTo>
                  <a:pt x="2525610" y="447555"/>
                  <a:pt x="2519047" y="454560"/>
                  <a:pt x="2511026" y="454560"/>
                </a:cubicBezTo>
                <a:cubicBezTo>
                  <a:pt x="2503735" y="454560"/>
                  <a:pt x="2499361" y="447555"/>
                  <a:pt x="2499361" y="439771"/>
                </a:cubicBezTo>
                <a:cubicBezTo>
                  <a:pt x="2499361" y="431209"/>
                  <a:pt x="2503735" y="424982"/>
                  <a:pt x="2511026" y="424982"/>
                </a:cubicBezTo>
                <a:close/>
                <a:moveTo>
                  <a:pt x="1799085" y="357525"/>
                </a:moveTo>
                <a:cubicBezTo>
                  <a:pt x="1807647" y="357525"/>
                  <a:pt x="1813873" y="361900"/>
                  <a:pt x="1813873" y="369922"/>
                </a:cubicBezTo>
                <a:cubicBezTo>
                  <a:pt x="1813873" y="377215"/>
                  <a:pt x="1807647" y="383779"/>
                  <a:pt x="1799085" y="383779"/>
                </a:cubicBezTo>
                <a:cubicBezTo>
                  <a:pt x="1790525" y="383779"/>
                  <a:pt x="1784300" y="377215"/>
                  <a:pt x="1784300" y="369922"/>
                </a:cubicBezTo>
                <a:cubicBezTo>
                  <a:pt x="1784300" y="361900"/>
                  <a:pt x="1790525" y="357525"/>
                  <a:pt x="1799085" y="357525"/>
                </a:cubicBezTo>
                <a:close/>
                <a:moveTo>
                  <a:pt x="1728262" y="357525"/>
                </a:moveTo>
                <a:cubicBezTo>
                  <a:pt x="1736825" y="357525"/>
                  <a:pt x="1743049" y="361900"/>
                  <a:pt x="1743049" y="369922"/>
                </a:cubicBezTo>
                <a:cubicBezTo>
                  <a:pt x="1743049" y="377215"/>
                  <a:pt x="1736825" y="383779"/>
                  <a:pt x="1728262" y="383779"/>
                </a:cubicBezTo>
                <a:cubicBezTo>
                  <a:pt x="1719697" y="383779"/>
                  <a:pt x="1713470" y="377215"/>
                  <a:pt x="1713470" y="369922"/>
                </a:cubicBezTo>
                <a:cubicBezTo>
                  <a:pt x="1713470" y="361900"/>
                  <a:pt x="1719697" y="357525"/>
                  <a:pt x="1728262" y="357525"/>
                </a:cubicBezTo>
                <a:close/>
                <a:moveTo>
                  <a:pt x="1657429" y="357525"/>
                </a:moveTo>
                <a:cubicBezTo>
                  <a:pt x="1665215" y="357525"/>
                  <a:pt x="1672220" y="361900"/>
                  <a:pt x="1672220" y="369922"/>
                </a:cubicBezTo>
                <a:cubicBezTo>
                  <a:pt x="1672220" y="377215"/>
                  <a:pt x="1665215" y="383779"/>
                  <a:pt x="1657429" y="383779"/>
                </a:cubicBezTo>
                <a:cubicBezTo>
                  <a:pt x="1648870" y="383779"/>
                  <a:pt x="1642650" y="377215"/>
                  <a:pt x="1642650" y="369922"/>
                </a:cubicBezTo>
                <a:cubicBezTo>
                  <a:pt x="1642650" y="361900"/>
                  <a:pt x="1648870" y="357525"/>
                  <a:pt x="1657429" y="357525"/>
                </a:cubicBezTo>
                <a:close/>
                <a:moveTo>
                  <a:pt x="1582296" y="357525"/>
                </a:moveTo>
                <a:cubicBezTo>
                  <a:pt x="1589593" y="357525"/>
                  <a:pt x="1594704" y="361900"/>
                  <a:pt x="1594704" y="369922"/>
                </a:cubicBezTo>
                <a:cubicBezTo>
                  <a:pt x="1594704" y="377215"/>
                  <a:pt x="1589593" y="383779"/>
                  <a:pt x="1582296" y="383779"/>
                </a:cubicBezTo>
                <a:cubicBezTo>
                  <a:pt x="1574274" y="383779"/>
                  <a:pt x="1568441" y="377215"/>
                  <a:pt x="1568441" y="369922"/>
                </a:cubicBezTo>
                <a:cubicBezTo>
                  <a:pt x="1568441" y="361900"/>
                  <a:pt x="1574274" y="357525"/>
                  <a:pt x="1582296" y="357525"/>
                </a:cubicBezTo>
                <a:close/>
                <a:moveTo>
                  <a:pt x="1512195" y="357525"/>
                </a:moveTo>
                <a:cubicBezTo>
                  <a:pt x="1518030" y="357525"/>
                  <a:pt x="1523863" y="361900"/>
                  <a:pt x="1523863" y="369922"/>
                </a:cubicBezTo>
                <a:cubicBezTo>
                  <a:pt x="1523863" y="377215"/>
                  <a:pt x="1518030" y="383779"/>
                  <a:pt x="1512195" y="383779"/>
                </a:cubicBezTo>
                <a:cubicBezTo>
                  <a:pt x="1504171" y="383779"/>
                  <a:pt x="1497612" y="377215"/>
                  <a:pt x="1497612" y="369922"/>
                </a:cubicBezTo>
                <a:cubicBezTo>
                  <a:pt x="1497612" y="361900"/>
                  <a:pt x="1504171" y="357525"/>
                  <a:pt x="1512195" y="357525"/>
                </a:cubicBezTo>
                <a:close/>
                <a:moveTo>
                  <a:pt x="1439171" y="357525"/>
                </a:moveTo>
                <a:cubicBezTo>
                  <a:pt x="1447188" y="357525"/>
                  <a:pt x="1453023" y="361900"/>
                  <a:pt x="1453023" y="369922"/>
                </a:cubicBezTo>
                <a:cubicBezTo>
                  <a:pt x="1453023" y="377215"/>
                  <a:pt x="1447188" y="383779"/>
                  <a:pt x="1439171" y="383779"/>
                </a:cubicBezTo>
                <a:cubicBezTo>
                  <a:pt x="1433336" y="383779"/>
                  <a:pt x="1426774" y="377215"/>
                  <a:pt x="1426774" y="369922"/>
                </a:cubicBezTo>
                <a:cubicBezTo>
                  <a:pt x="1426774" y="361900"/>
                  <a:pt x="1433336" y="357525"/>
                  <a:pt x="1439171" y="357525"/>
                </a:cubicBezTo>
                <a:close/>
                <a:moveTo>
                  <a:pt x="1368347" y="357525"/>
                </a:moveTo>
                <a:cubicBezTo>
                  <a:pt x="1376368" y="357525"/>
                  <a:pt x="1382199" y="361900"/>
                  <a:pt x="1382199" y="369922"/>
                </a:cubicBezTo>
                <a:cubicBezTo>
                  <a:pt x="1382199" y="377215"/>
                  <a:pt x="1376368" y="383779"/>
                  <a:pt x="1368347" y="383779"/>
                </a:cubicBezTo>
                <a:cubicBezTo>
                  <a:pt x="1362508" y="383779"/>
                  <a:pt x="1355949" y="377215"/>
                  <a:pt x="1355949" y="369922"/>
                </a:cubicBezTo>
                <a:cubicBezTo>
                  <a:pt x="1355949" y="361900"/>
                  <a:pt x="1362508" y="357525"/>
                  <a:pt x="1368347" y="357525"/>
                </a:cubicBezTo>
                <a:close/>
                <a:moveTo>
                  <a:pt x="1297518" y="357525"/>
                </a:moveTo>
                <a:cubicBezTo>
                  <a:pt x="1305540" y="357525"/>
                  <a:pt x="1311374" y="361900"/>
                  <a:pt x="1311374" y="369922"/>
                </a:cubicBezTo>
                <a:cubicBezTo>
                  <a:pt x="1311374" y="377215"/>
                  <a:pt x="1305540" y="383779"/>
                  <a:pt x="1297518" y="383779"/>
                </a:cubicBezTo>
                <a:cubicBezTo>
                  <a:pt x="1289495" y="383779"/>
                  <a:pt x="1285121" y="377215"/>
                  <a:pt x="1285121" y="369922"/>
                </a:cubicBezTo>
                <a:cubicBezTo>
                  <a:pt x="1285121" y="361900"/>
                  <a:pt x="1289495" y="357525"/>
                  <a:pt x="1297518" y="357525"/>
                </a:cubicBezTo>
                <a:close/>
                <a:moveTo>
                  <a:pt x="1225703" y="357525"/>
                </a:moveTo>
                <a:cubicBezTo>
                  <a:pt x="1233487" y="357525"/>
                  <a:pt x="1240493" y="363359"/>
                  <a:pt x="1240493" y="369922"/>
                </a:cubicBezTo>
                <a:cubicBezTo>
                  <a:pt x="1240493" y="377215"/>
                  <a:pt x="1233487" y="383779"/>
                  <a:pt x="1225703" y="383779"/>
                </a:cubicBezTo>
                <a:cubicBezTo>
                  <a:pt x="1217156" y="383779"/>
                  <a:pt x="1210926" y="377215"/>
                  <a:pt x="1210926" y="369922"/>
                </a:cubicBezTo>
                <a:cubicBezTo>
                  <a:pt x="1210926" y="363359"/>
                  <a:pt x="1217156" y="357525"/>
                  <a:pt x="1225703" y="357525"/>
                </a:cubicBezTo>
                <a:close/>
                <a:moveTo>
                  <a:pt x="1154890" y="357525"/>
                </a:moveTo>
                <a:cubicBezTo>
                  <a:pt x="1162673" y="357525"/>
                  <a:pt x="1169676" y="363359"/>
                  <a:pt x="1169676" y="369922"/>
                </a:cubicBezTo>
                <a:cubicBezTo>
                  <a:pt x="1169676" y="377215"/>
                  <a:pt x="1162673" y="383779"/>
                  <a:pt x="1154890" y="383779"/>
                </a:cubicBezTo>
                <a:cubicBezTo>
                  <a:pt x="1146325" y="383779"/>
                  <a:pt x="1140096" y="377215"/>
                  <a:pt x="1140096" y="369922"/>
                </a:cubicBezTo>
                <a:cubicBezTo>
                  <a:pt x="1140096" y="363359"/>
                  <a:pt x="1146325" y="357525"/>
                  <a:pt x="1154890" y="357525"/>
                </a:cubicBezTo>
                <a:close/>
                <a:moveTo>
                  <a:pt x="1084059" y="357525"/>
                </a:moveTo>
                <a:cubicBezTo>
                  <a:pt x="1091842" y="357525"/>
                  <a:pt x="1098844" y="363359"/>
                  <a:pt x="1098844" y="369922"/>
                </a:cubicBezTo>
                <a:cubicBezTo>
                  <a:pt x="1098844" y="377215"/>
                  <a:pt x="1091842" y="383779"/>
                  <a:pt x="1084059" y="383779"/>
                </a:cubicBezTo>
                <a:cubicBezTo>
                  <a:pt x="1075492" y="383779"/>
                  <a:pt x="1069268" y="377215"/>
                  <a:pt x="1069268" y="369922"/>
                </a:cubicBezTo>
                <a:cubicBezTo>
                  <a:pt x="1069268" y="363359"/>
                  <a:pt x="1075492" y="357525"/>
                  <a:pt x="1084059" y="357525"/>
                </a:cubicBezTo>
                <a:close/>
                <a:moveTo>
                  <a:pt x="1013015" y="357525"/>
                </a:moveTo>
                <a:cubicBezTo>
                  <a:pt x="1020312" y="357525"/>
                  <a:pt x="1024685" y="363359"/>
                  <a:pt x="1024685" y="369922"/>
                </a:cubicBezTo>
                <a:cubicBezTo>
                  <a:pt x="1024685" y="377215"/>
                  <a:pt x="1020312" y="383779"/>
                  <a:pt x="1013015" y="383779"/>
                </a:cubicBezTo>
                <a:cubicBezTo>
                  <a:pt x="1005003" y="383779"/>
                  <a:pt x="998434" y="377215"/>
                  <a:pt x="998434" y="369922"/>
                </a:cubicBezTo>
                <a:cubicBezTo>
                  <a:pt x="998434" y="363359"/>
                  <a:pt x="1005003" y="357525"/>
                  <a:pt x="1013015" y="357525"/>
                </a:cubicBezTo>
                <a:close/>
                <a:moveTo>
                  <a:pt x="941465" y="357525"/>
                </a:moveTo>
                <a:cubicBezTo>
                  <a:pt x="948030" y="357525"/>
                  <a:pt x="953864" y="363359"/>
                  <a:pt x="953864" y="369922"/>
                </a:cubicBezTo>
                <a:cubicBezTo>
                  <a:pt x="953864" y="377215"/>
                  <a:pt x="948030" y="383779"/>
                  <a:pt x="941465" y="383779"/>
                </a:cubicBezTo>
                <a:cubicBezTo>
                  <a:pt x="934173" y="383779"/>
                  <a:pt x="927611" y="377215"/>
                  <a:pt x="927611" y="369922"/>
                </a:cubicBezTo>
                <a:cubicBezTo>
                  <a:pt x="927611" y="363359"/>
                  <a:pt x="934173" y="357525"/>
                  <a:pt x="941465" y="357525"/>
                </a:cubicBezTo>
                <a:close/>
                <a:moveTo>
                  <a:pt x="870633" y="357525"/>
                </a:moveTo>
                <a:cubicBezTo>
                  <a:pt x="877194" y="357525"/>
                  <a:pt x="883034" y="363359"/>
                  <a:pt x="883034" y="369922"/>
                </a:cubicBezTo>
                <a:cubicBezTo>
                  <a:pt x="883034" y="377215"/>
                  <a:pt x="877194" y="383779"/>
                  <a:pt x="870633" y="383779"/>
                </a:cubicBezTo>
                <a:cubicBezTo>
                  <a:pt x="863344" y="383779"/>
                  <a:pt x="856777" y="377215"/>
                  <a:pt x="856777" y="369922"/>
                </a:cubicBezTo>
                <a:cubicBezTo>
                  <a:pt x="856777" y="363359"/>
                  <a:pt x="863344" y="357525"/>
                  <a:pt x="870633" y="357525"/>
                </a:cubicBezTo>
                <a:close/>
                <a:moveTo>
                  <a:pt x="798346" y="357525"/>
                </a:moveTo>
                <a:cubicBezTo>
                  <a:pt x="806370" y="357525"/>
                  <a:pt x="812203" y="363359"/>
                  <a:pt x="812203" y="369922"/>
                </a:cubicBezTo>
                <a:cubicBezTo>
                  <a:pt x="812203" y="377215"/>
                  <a:pt x="806370" y="383779"/>
                  <a:pt x="798346" y="383779"/>
                </a:cubicBezTo>
                <a:cubicBezTo>
                  <a:pt x="792510" y="383779"/>
                  <a:pt x="785947" y="377215"/>
                  <a:pt x="785947" y="369922"/>
                </a:cubicBezTo>
                <a:cubicBezTo>
                  <a:pt x="785947" y="363359"/>
                  <a:pt x="792510" y="357525"/>
                  <a:pt x="798346" y="357525"/>
                </a:cubicBezTo>
                <a:close/>
                <a:moveTo>
                  <a:pt x="3654110" y="354153"/>
                </a:moveTo>
                <a:cubicBezTo>
                  <a:pt x="3661893" y="354153"/>
                  <a:pt x="3668898" y="360716"/>
                  <a:pt x="3668898" y="368738"/>
                </a:cubicBezTo>
                <a:cubicBezTo>
                  <a:pt x="3668898" y="376031"/>
                  <a:pt x="3661893" y="380407"/>
                  <a:pt x="3654110" y="380407"/>
                </a:cubicBezTo>
                <a:cubicBezTo>
                  <a:pt x="3645548" y="380407"/>
                  <a:pt x="3639322" y="376031"/>
                  <a:pt x="3639322" y="368738"/>
                </a:cubicBezTo>
                <a:cubicBezTo>
                  <a:pt x="3639322" y="360716"/>
                  <a:pt x="3645548" y="354153"/>
                  <a:pt x="3654110" y="354153"/>
                </a:cubicBezTo>
                <a:close/>
                <a:moveTo>
                  <a:pt x="3583280" y="354153"/>
                </a:moveTo>
                <a:cubicBezTo>
                  <a:pt x="3591064" y="354153"/>
                  <a:pt x="3598069" y="360716"/>
                  <a:pt x="3598069" y="368738"/>
                </a:cubicBezTo>
                <a:cubicBezTo>
                  <a:pt x="3598069" y="376031"/>
                  <a:pt x="3591064" y="380407"/>
                  <a:pt x="3583280" y="380407"/>
                </a:cubicBezTo>
                <a:cubicBezTo>
                  <a:pt x="3574718" y="380407"/>
                  <a:pt x="3568491" y="376031"/>
                  <a:pt x="3568491" y="368738"/>
                </a:cubicBezTo>
                <a:cubicBezTo>
                  <a:pt x="3568491" y="360716"/>
                  <a:pt x="3574718" y="354153"/>
                  <a:pt x="3583280" y="354153"/>
                </a:cubicBezTo>
                <a:close/>
                <a:moveTo>
                  <a:pt x="3512449" y="354153"/>
                </a:moveTo>
                <a:cubicBezTo>
                  <a:pt x="3520232" y="354153"/>
                  <a:pt x="3527237" y="360983"/>
                  <a:pt x="3527237" y="369330"/>
                </a:cubicBezTo>
                <a:cubicBezTo>
                  <a:pt x="3527237" y="376919"/>
                  <a:pt x="3520232" y="383749"/>
                  <a:pt x="3512449" y="383749"/>
                </a:cubicBezTo>
                <a:cubicBezTo>
                  <a:pt x="3503887" y="383749"/>
                  <a:pt x="3497661" y="376919"/>
                  <a:pt x="3497661" y="369330"/>
                </a:cubicBezTo>
                <a:cubicBezTo>
                  <a:pt x="3497661" y="360983"/>
                  <a:pt x="3503887" y="354153"/>
                  <a:pt x="3512449" y="354153"/>
                </a:cubicBezTo>
                <a:close/>
                <a:moveTo>
                  <a:pt x="3440686" y="354153"/>
                </a:moveTo>
                <a:cubicBezTo>
                  <a:pt x="3448708" y="354153"/>
                  <a:pt x="3453083" y="360983"/>
                  <a:pt x="3453083" y="369330"/>
                </a:cubicBezTo>
                <a:cubicBezTo>
                  <a:pt x="3453083" y="376919"/>
                  <a:pt x="3448708" y="383749"/>
                  <a:pt x="3440686" y="383749"/>
                </a:cubicBezTo>
                <a:cubicBezTo>
                  <a:pt x="3433393" y="383749"/>
                  <a:pt x="3426830" y="376919"/>
                  <a:pt x="3426830" y="369330"/>
                </a:cubicBezTo>
                <a:cubicBezTo>
                  <a:pt x="3426830" y="360983"/>
                  <a:pt x="3433393" y="354153"/>
                  <a:pt x="3440686" y="354153"/>
                </a:cubicBezTo>
                <a:close/>
                <a:moveTo>
                  <a:pt x="3369857" y="354153"/>
                </a:moveTo>
                <a:cubicBezTo>
                  <a:pt x="3376420" y="354153"/>
                  <a:pt x="3382254" y="360983"/>
                  <a:pt x="3382254" y="369330"/>
                </a:cubicBezTo>
                <a:cubicBezTo>
                  <a:pt x="3382254" y="376919"/>
                  <a:pt x="3376420" y="383749"/>
                  <a:pt x="3369857" y="383749"/>
                </a:cubicBezTo>
                <a:cubicBezTo>
                  <a:pt x="3362564" y="383749"/>
                  <a:pt x="3356001" y="376919"/>
                  <a:pt x="3356001" y="369330"/>
                </a:cubicBezTo>
                <a:cubicBezTo>
                  <a:pt x="3356001" y="360983"/>
                  <a:pt x="3362564" y="354153"/>
                  <a:pt x="3369857" y="354153"/>
                </a:cubicBezTo>
                <a:close/>
                <a:moveTo>
                  <a:pt x="3299097" y="354153"/>
                </a:moveTo>
                <a:cubicBezTo>
                  <a:pt x="3305662" y="354153"/>
                  <a:pt x="3311496" y="360983"/>
                  <a:pt x="3311496" y="369330"/>
                </a:cubicBezTo>
                <a:cubicBezTo>
                  <a:pt x="3311496" y="376919"/>
                  <a:pt x="3305662" y="383749"/>
                  <a:pt x="3299097" y="383749"/>
                </a:cubicBezTo>
                <a:cubicBezTo>
                  <a:pt x="3291804" y="383749"/>
                  <a:pt x="3285242" y="376919"/>
                  <a:pt x="3285242" y="369330"/>
                </a:cubicBezTo>
                <a:cubicBezTo>
                  <a:pt x="3285242" y="360983"/>
                  <a:pt x="3291804" y="354153"/>
                  <a:pt x="3299097" y="354153"/>
                </a:cubicBezTo>
                <a:close/>
                <a:moveTo>
                  <a:pt x="3226808" y="354153"/>
                </a:moveTo>
                <a:cubicBezTo>
                  <a:pt x="3234828" y="354153"/>
                  <a:pt x="3240664" y="360983"/>
                  <a:pt x="3240664" y="369330"/>
                </a:cubicBezTo>
                <a:cubicBezTo>
                  <a:pt x="3240664" y="376919"/>
                  <a:pt x="3234828" y="383749"/>
                  <a:pt x="3226808" y="383749"/>
                </a:cubicBezTo>
                <a:cubicBezTo>
                  <a:pt x="3220245" y="383749"/>
                  <a:pt x="3214410" y="376919"/>
                  <a:pt x="3214410" y="369330"/>
                </a:cubicBezTo>
                <a:cubicBezTo>
                  <a:pt x="3214410" y="360983"/>
                  <a:pt x="3220245" y="354153"/>
                  <a:pt x="3226808" y="354153"/>
                </a:cubicBezTo>
                <a:close/>
                <a:moveTo>
                  <a:pt x="3152605" y="354153"/>
                </a:moveTo>
                <a:cubicBezTo>
                  <a:pt x="3159898" y="354153"/>
                  <a:pt x="3166462" y="360983"/>
                  <a:pt x="3166462" y="369330"/>
                </a:cubicBezTo>
                <a:cubicBezTo>
                  <a:pt x="3166462" y="376919"/>
                  <a:pt x="3159898" y="383749"/>
                  <a:pt x="3152605" y="383749"/>
                </a:cubicBezTo>
                <a:cubicBezTo>
                  <a:pt x="3146040" y="383749"/>
                  <a:pt x="3140206" y="376919"/>
                  <a:pt x="3140206" y="369330"/>
                </a:cubicBezTo>
                <a:cubicBezTo>
                  <a:pt x="3140206" y="360983"/>
                  <a:pt x="3146040" y="354153"/>
                  <a:pt x="3152605" y="354153"/>
                </a:cubicBezTo>
                <a:close/>
                <a:moveTo>
                  <a:pt x="3081774" y="354153"/>
                </a:moveTo>
                <a:cubicBezTo>
                  <a:pt x="3089066" y="354153"/>
                  <a:pt x="3095627" y="360983"/>
                  <a:pt x="3095627" y="369330"/>
                </a:cubicBezTo>
                <a:cubicBezTo>
                  <a:pt x="3095627" y="376919"/>
                  <a:pt x="3089066" y="383749"/>
                  <a:pt x="3081774" y="383749"/>
                </a:cubicBezTo>
                <a:cubicBezTo>
                  <a:pt x="3073750" y="383749"/>
                  <a:pt x="3069375" y="376919"/>
                  <a:pt x="3069375" y="369330"/>
                </a:cubicBezTo>
                <a:cubicBezTo>
                  <a:pt x="3069375" y="360983"/>
                  <a:pt x="3073750" y="354153"/>
                  <a:pt x="3081774" y="354153"/>
                </a:cubicBezTo>
                <a:close/>
                <a:moveTo>
                  <a:pt x="3013715" y="354153"/>
                </a:moveTo>
                <a:cubicBezTo>
                  <a:pt x="3021307" y="354153"/>
                  <a:pt x="3028135" y="360983"/>
                  <a:pt x="3028135" y="369330"/>
                </a:cubicBezTo>
                <a:cubicBezTo>
                  <a:pt x="3028135" y="376919"/>
                  <a:pt x="3021307" y="383749"/>
                  <a:pt x="3013715" y="383749"/>
                </a:cubicBezTo>
                <a:cubicBezTo>
                  <a:pt x="3005368" y="383749"/>
                  <a:pt x="2998539" y="376919"/>
                  <a:pt x="2998539" y="369330"/>
                </a:cubicBezTo>
                <a:cubicBezTo>
                  <a:pt x="2998539" y="360983"/>
                  <a:pt x="3005368" y="354153"/>
                  <a:pt x="3013715" y="354153"/>
                </a:cubicBezTo>
                <a:close/>
                <a:moveTo>
                  <a:pt x="2942494" y="354153"/>
                </a:moveTo>
                <a:cubicBezTo>
                  <a:pt x="2951055" y="354153"/>
                  <a:pt x="2957288" y="360983"/>
                  <a:pt x="2957288" y="369330"/>
                </a:cubicBezTo>
                <a:cubicBezTo>
                  <a:pt x="2957288" y="376919"/>
                  <a:pt x="2951055" y="383749"/>
                  <a:pt x="2942494" y="383749"/>
                </a:cubicBezTo>
                <a:cubicBezTo>
                  <a:pt x="2934713" y="383749"/>
                  <a:pt x="2927708" y="376919"/>
                  <a:pt x="2927708" y="369330"/>
                </a:cubicBezTo>
                <a:cubicBezTo>
                  <a:pt x="2927708" y="360983"/>
                  <a:pt x="2934713" y="354153"/>
                  <a:pt x="2942494" y="354153"/>
                </a:cubicBezTo>
                <a:close/>
                <a:moveTo>
                  <a:pt x="2868293" y="354153"/>
                </a:moveTo>
                <a:cubicBezTo>
                  <a:pt x="2876858" y="354153"/>
                  <a:pt x="2883085" y="360983"/>
                  <a:pt x="2883085" y="369330"/>
                </a:cubicBezTo>
                <a:cubicBezTo>
                  <a:pt x="2883085" y="376919"/>
                  <a:pt x="2876858" y="383749"/>
                  <a:pt x="2868293" y="383749"/>
                </a:cubicBezTo>
                <a:cubicBezTo>
                  <a:pt x="2860512" y="383749"/>
                  <a:pt x="2853504" y="376919"/>
                  <a:pt x="2853504" y="369330"/>
                </a:cubicBezTo>
                <a:cubicBezTo>
                  <a:pt x="2853504" y="360983"/>
                  <a:pt x="2860512" y="354153"/>
                  <a:pt x="2868293" y="354153"/>
                </a:cubicBezTo>
                <a:close/>
                <a:moveTo>
                  <a:pt x="2796535" y="354153"/>
                </a:moveTo>
                <a:cubicBezTo>
                  <a:pt x="2804558" y="354153"/>
                  <a:pt x="2808932" y="360983"/>
                  <a:pt x="2808932" y="369330"/>
                </a:cubicBezTo>
                <a:cubicBezTo>
                  <a:pt x="2808932" y="376919"/>
                  <a:pt x="2804558" y="383749"/>
                  <a:pt x="2796535" y="383749"/>
                </a:cubicBezTo>
                <a:cubicBezTo>
                  <a:pt x="2789243" y="383749"/>
                  <a:pt x="2782678" y="376919"/>
                  <a:pt x="2782678" y="369330"/>
                </a:cubicBezTo>
                <a:cubicBezTo>
                  <a:pt x="2782678" y="360983"/>
                  <a:pt x="2789243" y="354153"/>
                  <a:pt x="2796535" y="354153"/>
                </a:cubicBezTo>
                <a:close/>
                <a:moveTo>
                  <a:pt x="2725695" y="354153"/>
                </a:moveTo>
                <a:cubicBezTo>
                  <a:pt x="2731532" y="354153"/>
                  <a:pt x="2738100" y="360983"/>
                  <a:pt x="2738100" y="369330"/>
                </a:cubicBezTo>
                <a:cubicBezTo>
                  <a:pt x="2738100" y="376919"/>
                  <a:pt x="2731532" y="383749"/>
                  <a:pt x="2725695" y="383749"/>
                </a:cubicBezTo>
                <a:cubicBezTo>
                  <a:pt x="2717681" y="383749"/>
                  <a:pt x="2711846" y="376919"/>
                  <a:pt x="2711846" y="369330"/>
                </a:cubicBezTo>
                <a:cubicBezTo>
                  <a:pt x="2711846" y="360983"/>
                  <a:pt x="2717681" y="354153"/>
                  <a:pt x="2725695" y="354153"/>
                </a:cubicBezTo>
                <a:close/>
                <a:moveTo>
                  <a:pt x="2653415" y="354153"/>
                </a:moveTo>
                <a:cubicBezTo>
                  <a:pt x="2660705" y="354153"/>
                  <a:pt x="2667270" y="360983"/>
                  <a:pt x="2667270" y="369330"/>
                </a:cubicBezTo>
                <a:cubicBezTo>
                  <a:pt x="2667270" y="376919"/>
                  <a:pt x="2660705" y="383749"/>
                  <a:pt x="2653415" y="383749"/>
                </a:cubicBezTo>
                <a:cubicBezTo>
                  <a:pt x="2646857" y="383749"/>
                  <a:pt x="2641021" y="376919"/>
                  <a:pt x="2641021" y="369330"/>
                </a:cubicBezTo>
                <a:cubicBezTo>
                  <a:pt x="2641021" y="360983"/>
                  <a:pt x="2646857" y="354153"/>
                  <a:pt x="2653415" y="354153"/>
                </a:cubicBezTo>
                <a:close/>
                <a:moveTo>
                  <a:pt x="2582583" y="354153"/>
                </a:moveTo>
                <a:cubicBezTo>
                  <a:pt x="2589875" y="354153"/>
                  <a:pt x="2596439" y="360983"/>
                  <a:pt x="2596439" y="369330"/>
                </a:cubicBezTo>
                <a:cubicBezTo>
                  <a:pt x="2596439" y="376919"/>
                  <a:pt x="2589875" y="383749"/>
                  <a:pt x="2582583" y="383749"/>
                </a:cubicBezTo>
                <a:cubicBezTo>
                  <a:pt x="2576019" y="383749"/>
                  <a:pt x="2570184" y="376919"/>
                  <a:pt x="2570184" y="369330"/>
                </a:cubicBezTo>
                <a:cubicBezTo>
                  <a:pt x="2570184" y="360983"/>
                  <a:pt x="2576019" y="354153"/>
                  <a:pt x="2582583" y="354153"/>
                </a:cubicBezTo>
                <a:close/>
                <a:moveTo>
                  <a:pt x="2511029" y="354153"/>
                </a:moveTo>
                <a:cubicBezTo>
                  <a:pt x="2519050" y="354153"/>
                  <a:pt x="2525613" y="360983"/>
                  <a:pt x="2525613" y="369330"/>
                </a:cubicBezTo>
                <a:cubicBezTo>
                  <a:pt x="2525613" y="376919"/>
                  <a:pt x="2519050" y="383749"/>
                  <a:pt x="2511029" y="383749"/>
                </a:cubicBezTo>
                <a:cubicBezTo>
                  <a:pt x="2503737" y="383749"/>
                  <a:pt x="2499361" y="376919"/>
                  <a:pt x="2499361" y="369330"/>
                </a:cubicBezTo>
                <a:cubicBezTo>
                  <a:pt x="2499361" y="360983"/>
                  <a:pt x="2503737" y="354153"/>
                  <a:pt x="2511029" y="354153"/>
                </a:cubicBezTo>
                <a:close/>
                <a:moveTo>
                  <a:pt x="2439946" y="354153"/>
                </a:moveTo>
                <a:cubicBezTo>
                  <a:pt x="2448505" y="354153"/>
                  <a:pt x="2454732" y="360983"/>
                  <a:pt x="2454732" y="369330"/>
                </a:cubicBezTo>
                <a:cubicBezTo>
                  <a:pt x="2454732" y="376919"/>
                  <a:pt x="2448505" y="383749"/>
                  <a:pt x="2439946" y="383749"/>
                </a:cubicBezTo>
                <a:cubicBezTo>
                  <a:pt x="2432160" y="383749"/>
                  <a:pt x="2425156" y="376919"/>
                  <a:pt x="2425156" y="369330"/>
                </a:cubicBezTo>
                <a:cubicBezTo>
                  <a:pt x="2425156" y="360983"/>
                  <a:pt x="2432160" y="354153"/>
                  <a:pt x="2439946" y="354153"/>
                </a:cubicBezTo>
                <a:close/>
                <a:moveTo>
                  <a:pt x="2369110" y="354153"/>
                </a:moveTo>
                <a:cubicBezTo>
                  <a:pt x="2377672" y="354153"/>
                  <a:pt x="2383899" y="360983"/>
                  <a:pt x="2383899" y="369330"/>
                </a:cubicBezTo>
                <a:cubicBezTo>
                  <a:pt x="2383899" y="376919"/>
                  <a:pt x="2377672" y="383749"/>
                  <a:pt x="2369110" y="383749"/>
                </a:cubicBezTo>
                <a:cubicBezTo>
                  <a:pt x="2361327" y="383749"/>
                  <a:pt x="2354319" y="376919"/>
                  <a:pt x="2354319" y="369330"/>
                </a:cubicBezTo>
                <a:cubicBezTo>
                  <a:pt x="2354319" y="360983"/>
                  <a:pt x="2361327" y="354153"/>
                  <a:pt x="2369110" y="354153"/>
                </a:cubicBezTo>
                <a:close/>
                <a:moveTo>
                  <a:pt x="2298280" y="354153"/>
                </a:moveTo>
                <a:cubicBezTo>
                  <a:pt x="2306842" y="354153"/>
                  <a:pt x="2313068" y="360983"/>
                  <a:pt x="2313068" y="369330"/>
                </a:cubicBezTo>
                <a:cubicBezTo>
                  <a:pt x="2313068" y="376919"/>
                  <a:pt x="2306842" y="383749"/>
                  <a:pt x="2298280" y="383749"/>
                </a:cubicBezTo>
                <a:cubicBezTo>
                  <a:pt x="2290497" y="383749"/>
                  <a:pt x="2283490" y="376919"/>
                  <a:pt x="2283490" y="369330"/>
                </a:cubicBezTo>
                <a:cubicBezTo>
                  <a:pt x="2283490" y="360983"/>
                  <a:pt x="2290497" y="354153"/>
                  <a:pt x="2298280" y="354153"/>
                </a:cubicBezTo>
                <a:close/>
                <a:moveTo>
                  <a:pt x="2226517" y="354153"/>
                </a:moveTo>
                <a:cubicBezTo>
                  <a:pt x="2234538" y="354153"/>
                  <a:pt x="2238914" y="360983"/>
                  <a:pt x="2238914" y="369330"/>
                </a:cubicBezTo>
                <a:cubicBezTo>
                  <a:pt x="2238914" y="376919"/>
                  <a:pt x="2234538" y="383749"/>
                  <a:pt x="2226517" y="383749"/>
                </a:cubicBezTo>
                <a:cubicBezTo>
                  <a:pt x="2218495" y="383749"/>
                  <a:pt x="2212658" y="376919"/>
                  <a:pt x="2212658" y="369330"/>
                </a:cubicBezTo>
                <a:cubicBezTo>
                  <a:pt x="2212658" y="360983"/>
                  <a:pt x="2218495" y="354153"/>
                  <a:pt x="2226517" y="354153"/>
                </a:cubicBezTo>
                <a:close/>
                <a:moveTo>
                  <a:pt x="2155683" y="354153"/>
                </a:moveTo>
                <a:cubicBezTo>
                  <a:pt x="2161519" y="354153"/>
                  <a:pt x="2168081" y="360983"/>
                  <a:pt x="2168081" y="369330"/>
                </a:cubicBezTo>
                <a:cubicBezTo>
                  <a:pt x="2168081" y="376919"/>
                  <a:pt x="2161519" y="383749"/>
                  <a:pt x="2155683" y="383749"/>
                </a:cubicBezTo>
                <a:cubicBezTo>
                  <a:pt x="2147663" y="383749"/>
                  <a:pt x="2141827" y="376919"/>
                  <a:pt x="2141827" y="369330"/>
                </a:cubicBezTo>
                <a:cubicBezTo>
                  <a:pt x="2141827" y="360983"/>
                  <a:pt x="2147663" y="354153"/>
                  <a:pt x="2155683" y="354153"/>
                </a:cubicBezTo>
                <a:close/>
                <a:moveTo>
                  <a:pt x="2084849" y="354153"/>
                </a:moveTo>
                <a:cubicBezTo>
                  <a:pt x="2090683" y="354153"/>
                  <a:pt x="2097248" y="360983"/>
                  <a:pt x="2097248" y="369330"/>
                </a:cubicBezTo>
                <a:cubicBezTo>
                  <a:pt x="2097248" y="376919"/>
                  <a:pt x="2090683" y="383749"/>
                  <a:pt x="2084849" y="383749"/>
                </a:cubicBezTo>
                <a:cubicBezTo>
                  <a:pt x="2076828" y="383749"/>
                  <a:pt x="2070994" y="376919"/>
                  <a:pt x="2070994" y="369330"/>
                </a:cubicBezTo>
                <a:cubicBezTo>
                  <a:pt x="2070994" y="360983"/>
                  <a:pt x="2076828" y="354153"/>
                  <a:pt x="2084849" y="354153"/>
                </a:cubicBezTo>
                <a:close/>
                <a:moveTo>
                  <a:pt x="2011835" y="354153"/>
                </a:moveTo>
                <a:cubicBezTo>
                  <a:pt x="2019855" y="354153"/>
                  <a:pt x="2026421" y="360983"/>
                  <a:pt x="2026421" y="369330"/>
                </a:cubicBezTo>
                <a:cubicBezTo>
                  <a:pt x="2026421" y="376919"/>
                  <a:pt x="2019855" y="383749"/>
                  <a:pt x="2011835" y="383749"/>
                </a:cubicBezTo>
                <a:cubicBezTo>
                  <a:pt x="2006000" y="383749"/>
                  <a:pt x="2000166" y="376919"/>
                  <a:pt x="2000166" y="369330"/>
                </a:cubicBezTo>
                <a:cubicBezTo>
                  <a:pt x="2000166" y="360983"/>
                  <a:pt x="2006000" y="354153"/>
                  <a:pt x="2011835" y="354153"/>
                </a:cubicBezTo>
                <a:close/>
                <a:moveTo>
                  <a:pt x="1938362" y="354153"/>
                </a:moveTo>
                <a:cubicBezTo>
                  <a:pt x="1946385" y="354153"/>
                  <a:pt x="1952222" y="360983"/>
                  <a:pt x="1952222" y="369330"/>
                </a:cubicBezTo>
                <a:cubicBezTo>
                  <a:pt x="1952222" y="376919"/>
                  <a:pt x="1946385" y="383749"/>
                  <a:pt x="1938362" y="383749"/>
                </a:cubicBezTo>
                <a:cubicBezTo>
                  <a:pt x="1932528" y="383749"/>
                  <a:pt x="1925968" y="376919"/>
                  <a:pt x="1925968" y="369330"/>
                </a:cubicBezTo>
                <a:cubicBezTo>
                  <a:pt x="1925968" y="360983"/>
                  <a:pt x="1932528" y="354153"/>
                  <a:pt x="1938362" y="354153"/>
                </a:cubicBezTo>
                <a:close/>
                <a:moveTo>
                  <a:pt x="1867527" y="354153"/>
                </a:moveTo>
                <a:cubicBezTo>
                  <a:pt x="1875550" y="354153"/>
                  <a:pt x="1881384" y="360983"/>
                  <a:pt x="1881384" y="369330"/>
                </a:cubicBezTo>
                <a:cubicBezTo>
                  <a:pt x="1881384" y="376919"/>
                  <a:pt x="1875550" y="383749"/>
                  <a:pt x="1867527" y="383749"/>
                </a:cubicBezTo>
                <a:cubicBezTo>
                  <a:pt x="1860235" y="383749"/>
                  <a:pt x="1855129" y="376919"/>
                  <a:pt x="1855129" y="369330"/>
                </a:cubicBezTo>
                <a:cubicBezTo>
                  <a:pt x="1855129" y="360983"/>
                  <a:pt x="1860235" y="354153"/>
                  <a:pt x="1867527" y="354153"/>
                </a:cubicBezTo>
                <a:close/>
                <a:moveTo>
                  <a:pt x="1225708" y="284879"/>
                </a:moveTo>
                <a:cubicBezTo>
                  <a:pt x="1233489" y="283322"/>
                  <a:pt x="1240493" y="290327"/>
                  <a:pt x="1240493" y="298111"/>
                </a:cubicBezTo>
                <a:cubicBezTo>
                  <a:pt x="1240493" y="306673"/>
                  <a:pt x="1233489" y="312900"/>
                  <a:pt x="1225708" y="312900"/>
                </a:cubicBezTo>
                <a:cubicBezTo>
                  <a:pt x="1217159" y="312900"/>
                  <a:pt x="1210931" y="306673"/>
                  <a:pt x="1210931" y="298111"/>
                </a:cubicBezTo>
                <a:cubicBezTo>
                  <a:pt x="1210931" y="290327"/>
                  <a:pt x="1217159" y="284879"/>
                  <a:pt x="1225708" y="284879"/>
                </a:cubicBezTo>
                <a:close/>
                <a:moveTo>
                  <a:pt x="3440686" y="283322"/>
                </a:moveTo>
                <a:cubicBezTo>
                  <a:pt x="3448708" y="283322"/>
                  <a:pt x="3453083" y="289885"/>
                  <a:pt x="3453083" y="297178"/>
                </a:cubicBezTo>
                <a:cubicBezTo>
                  <a:pt x="3453083" y="305200"/>
                  <a:pt x="3448708" y="309576"/>
                  <a:pt x="3440686" y="309576"/>
                </a:cubicBezTo>
                <a:cubicBezTo>
                  <a:pt x="3433393" y="309576"/>
                  <a:pt x="3426830" y="305200"/>
                  <a:pt x="3426830" y="297178"/>
                </a:cubicBezTo>
                <a:cubicBezTo>
                  <a:pt x="3426830" y="289885"/>
                  <a:pt x="3433393" y="283322"/>
                  <a:pt x="3440686" y="283322"/>
                </a:cubicBezTo>
                <a:close/>
                <a:moveTo>
                  <a:pt x="3369857" y="283322"/>
                </a:moveTo>
                <a:cubicBezTo>
                  <a:pt x="3376420" y="283322"/>
                  <a:pt x="3382254" y="289885"/>
                  <a:pt x="3382254" y="297178"/>
                </a:cubicBezTo>
                <a:cubicBezTo>
                  <a:pt x="3382254" y="305200"/>
                  <a:pt x="3376420" y="309576"/>
                  <a:pt x="3369857" y="309576"/>
                </a:cubicBezTo>
                <a:cubicBezTo>
                  <a:pt x="3362564" y="309576"/>
                  <a:pt x="3356001" y="305200"/>
                  <a:pt x="3356001" y="297178"/>
                </a:cubicBezTo>
                <a:cubicBezTo>
                  <a:pt x="3356001" y="289885"/>
                  <a:pt x="3362564" y="283322"/>
                  <a:pt x="3369857" y="283322"/>
                </a:cubicBezTo>
                <a:close/>
                <a:moveTo>
                  <a:pt x="3299100" y="283322"/>
                </a:moveTo>
                <a:cubicBezTo>
                  <a:pt x="3305662" y="283322"/>
                  <a:pt x="3311496" y="289885"/>
                  <a:pt x="3311496" y="297178"/>
                </a:cubicBezTo>
                <a:cubicBezTo>
                  <a:pt x="3311496" y="305200"/>
                  <a:pt x="3305662" y="309576"/>
                  <a:pt x="3299100" y="309576"/>
                </a:cubicBezTo>
                <a:cubicBezTo>
                  <a:pt x="3291804" y="309576"/>
                  <a:pt x="3285242" y="305200"/>
                  <a:pt x="3285242" y="297178"/>
                </a:cubicBezTo>
                <a:cubicBezTo>
                  <a:pt x="3285242" y="289885"/>
                  <a:pt x="3291804" y="283322"/>
                  <a:pt x="3299100" y="283322"/>
                </a:cubicBezTo>
                <a:close/>
                <a:moveTo>
                  <a:pt x="3226808" y="283322"/>
                </a:moveTo>
                <a:cubicBezTo>
                  <a:pt x="3234828" y="283322"/>
                  <a:pt x="3240664" y="289885"/>
                  <a:pt x="3240664" y="297178"/>
                </a:cubicBezTo>
                <a:cubicBezTo>
                  <a:pt x="3240664" y="305200"/>
                  <a:pt x="3234828" y="309576"/>
                  <a:pt x="3226808" y="309576"/>
                </a:cubicBezTo>
                <a:cubicBezTo>
                  <a:pt x="3220245" y="309576"/>
                  <a:pt x="3214410" y="305200"/>
                  <a:pt x="3214410" y="297178"/>
                </a:cubicBezTo>
                <a:cubicBezTo>
                  <a:pt x="3214410" y="289885"/>
                  <a:pt x="3220245" y="283322"/>
                  <a:pt x="3226808" y="283322"/>
                </a:cubicBezTo>
                <a:close/>
                <a:moveTo>
                  <a:pt x="3152605" y="283322"/>
                </a:moveTo>
                <a:cubicBezTo>
                  <a:pt x="3159898" y="283322"/>
                  <a:pt x="3166462" y="289885"/>
                  <a:pt x="3166462" y="297178"/>
                </a:cubicBezTo>
                <a:cubicBezTo>
                  <a:pt x="3166462" y="305200"/>
                  <a:pt x="3159898" y="309576"/>
                  <a:pt x="3152605" y="309576"/>
                </a:cubicBezTo>
                <a:cubicBezTo>
                  <a:pt x="3146041" y="309576"/>
                  <a:pt x="3140209" y="305200"/>
                  <a:pt x="3140209" y="297178"/>
                </a:cubicBezTo>
                <a:cubicBezTo>
                  <a:pt x="3140209" y="289885"/>
                  <a:pt x="3146041" y="283322"/>
                  <a:pt x="3152605" y="283322"/>
                </a:cubicBezTo>
                <a:close/>
                <a:moveTo>
                  <a:pt x="3081774" y="283322"/>
                </a:moveTo>
                <a:cubicBezTo>
                  <a:pt x="3089066" y="283322"/>
                  <a:pt x="3095628" y="289885"/>
                  <a:pt x="3095628" y="297178"/>
                </a:cubicBezTo>
                <a:cubicBezTo>
                  <a:pt x="3095628" y="305200"/>
                  <a:pt x="3089066" y="309576"/>
                  <a:pt x="3081774" y="309576"/>
                </a:cubicBezTo>
                <a:cubicBezTo>
                  <a:pt x="3073750" y="309576"/>
                  <a:pt x="3069375" y="305200"/>
                  <a:pt x="3069375" y="297178"/>
                </a:cubicBezTo>
                <a:cubicBezTo>
                  <a:pt x="3069375" y="289885"/>
                  <a:pt x="3073750" y="283322"/>
                  <a:pt x="3081774" y="283322"/>
                </a:cubicBezTo>
                <a:close/>
                <a:moveTo>
                  <a:pt x="3013717" y="283322"/>
                </a:moveTo>
                <a:cubicBezTo>
                  <a:pt x="3021307" y="283322"/>
                  <a:pt x="3028135" y="289885"/>
                  <a:pt x="3028135" y="297178"/>
                </a:cubicBezTo>
                <a:cubicBezTo>
                  <a:pt x="3028135" y="305200"/>
                  <a:pt x="3021307" y="309576"/>
                  <a:pt x="3013717" y="309576"/>
                </a:cubicBezTo>
                <a:cubicBezTo>
                  <a:pt x="3005371" y="309576"/>
                  <a:pt x="2998539" y="305200"/>
                  <a:pt x="2998539" y="297178"/>
                </a:cubicBezTo>
                <a:cubicBezTo>
                  <a:pt x="2998539" y="289885"/>
                  <a:pt x="3005371" y="283322"/>
                  <a:pt x="3013717" y="283322"/>
                </a:cubicBezTo>
                <a:close/>
                <a:moveTo>
                  <a:pt x="2942494" y="283322"/>
                </a:moveTo>
                <a:cubicBezTo>
                  <a:pt x="2951055" y="283322"/>
                  <a:pt x="2957288" y="290327"/>
                  <a:pt x="2957288" y="298111"/>
                </a:cubicBezTo>
                <a:cubicBezTo>
                  <a:pt x="2957288" y="306673"/>
                  <a:pt x="2951055" y="312900"/>
                  <a:pt x="2942494" y="312900"/>
                </a:cubicBezTo>
                <a:cubicBezTo>
                  <a:pt x="2934713" y="312900"/>
                  <a:pt x="2927711" y="306673"/>
                  <a:pt x="2927711" y="298111"/>
                </a:cubicBezTo>
                <a:cubicBezTo>
                  <a:pt x="2927711" y="290327"/>
                  <a:pt x="2934713" y="283322"/>
                  <a:pt x="2942494" y="283322"/>
                </a:cubicBezTo>
                <a:close/>
                <a:moveTo>
                  <a:pt x="2868293" y="283322"/>
                </a:moveTo>
                <a:cubicBezTo>
                  <a:pt x="2876858" y="283322"/>
                  <a:pt x="2883087" y="290327"/>
                  <a:pt x="2883087" y="298111"/>
                </a:cubicBezTo>
                <a:cubicBezTo>
                  <a:pt x="2883087" y="306673"/>
                  <a:pt x="2876858" y="312900"/>
                  <a:pt x="2868293" y="312900"/>
                </a:cubicBezTo>
                <a:cubicBezTo>
                  <a:pt x="2860512" y="312900"/>
                  <a:pt x="2853507" y="306673"/>
                  <a:pt x="2853507" y="298111"/>
                </a:cubicBezTo>
                <a:cubicBezTo>
                  <a:pt x="2853507" y="290327"/>
                  <a:pt x="2860512" y="283322"/>
                  <a:pt x="2868293" y="283322"/>
                </a:cubicBezTo>
                <a:close/>
                <a:moveTo>
                  <a:pt x="2796535" y="283322"/>
                </a:moveTo>
                <a:cubicBezTo>
                  <a:pt x="2804558" y="283322"/>
                  <a:pt x="2808934" y="290327"/>
                  <a:pt x="2808934" y="298111"/>
                </a:cubicBezTo>
                <a:cubicBezTo>
                  <a:pt x="2808934" y="306673"/>
                  <a:pt x="2804558" y="312900"/>
                  <a:pt x="2796535" y="312900"/>
                </a:cubicBezTo>
                <a:cubicBezTo>
                  <a:pt x="2789243" y="312900"/>
                  <a:pt x="2782678" y="306673"/>
                  <a:pt x="2782678" y="298111"/>
                </a:cubicBezTo>
                <a:cubicBezTo>
                  <a:pt x="2782678" y="290327"/>
                  <a:pt x="2789243" y="283322"/>
                  <a:pt x="2796535" y="283322"/>
                </a:cubicBezTo>
                <a:close/>
                <a:moveTo>
                  <a:pt x="2725698" y="283322"/>
                </a:moveTo>
                <a:cubicBezTo>
                  <a:pt x="2731532" y="283322"/>
                  <a:pt x="2738100" y="290327"/>
                  <a:pt x="2738100" y="298111"/>
                </a:cubicBezTo>
                <a:cubicBezTo>
                  <a:pt x="2738100" y="306673"/>
                  <a:pt x="2731532" y="312900"/>
                  <a:pt x="2725698" y="312900"/>
                </a:cubicBezTo>
                <a:cubicBezTo>
                  <a:pt x="2717681" y="312900"/>
                  <a:pt x="2711846" y="306673"/>
                  <a:pt x="2711846" y="298111"/>
                </a:cubicBezTo>
                <a:cubicBezTo>
                  <a:pt x="2711846" y="290327"/>
                  <a:pt x="2717681" y="283322"/>
                  <a:pt x="2725698" y="283322"/>
                </a:cubicBezTo>
                <a:close/>
                <a:moveTo>
                  <a:pt x="2653415" y="283322"/>
                </a:moveTo>
                <a:cubicBezTo>
                  <a:pt x="2660705" y="283322"/>
                  <a:pt x="2667270" y="290327"/>
                  <a:pt x="2667270" y="298111"/>
                </a:cubicBezTo>
                <a:cubicBezTo>
                  <a:pt x="2667270" y="306673"/>
                  <a:pt x="2660705" y="312900"/>
                  <a:pt x="2653415" y="312900"/>
                </a:cubicBezTo>
                <a:cubicBezTo>
                  <a:pt x="2646857" y="312900"/>
                  <a:pt x="2641021" y="306673"/>
                  <a:pt x="2641021" y="298111"/>
                </a:cubicBezTo>
                <a:cubicBezTo>
                  <a:pt x="2641021" y="290327"/>
                  <a:pt x="2646857" y="283322"/>
                  <a:pt x="2653415" y="283322"/>
                </a:cubicBezTo>
                <a:close/>
                <a:moveTo>
                  <a:pt x="2582583" y="283322"/>
                </a:moveTo>
                <a:cubicBezTo>
                  <a:pt x="2589875" y="283322"/>
                  <a:pt x="2596439" y="290327"/>
                  <a:pt x="2596439" y="298111"/>
                </a:cubicBezTo>
                <a:cubicBezTo>
                  <a:pt x="2596439" y="306673"/>
                  <a:pt x="2589875" y="312900"/>
                  <a:pt x="2582583" y="312900"/>
                </a:cubicBezTo>
                <a:cubicBezTo>
                  <a:pt x="2576019" y="312900"/>
                  <a:pt x="2570189" y="306673"/>
                  <a:pt x="2570189" y="298111"/>
                </a:cubicBezTo>
                <a:cubicBezTo>
                  <a:pt x="2570189" y="290327"/>
                  <a:pt x="2576019" y="283322"/>
                  <a:pt x="2582583" y="283322"/>
                </a:cubicBezTo>
                <a:close/>
                <a:moveTo>
                  <a:pt x="2511029" y="283322"/>
                </a:moveTo>
                <a:cubicBezTo>
                  <a:pt x="2519050" y="283322"/>
                  <a:pt x="2525613" y="290327"/>
                  <a:pt x="2525613" y="298111"/>
                </a:cubicBezTo>
                <a:cubicBezTo>
                  <a:pt x="2525613" y="306673"/>
                  <a:pt x="2519050" y="312900"/>
                  <a:pt x="2511029" y="312900"/>
                </a:cubicBezTo>
                <a:cubicBezTo>
                  <a:pt x="2503740" y="312900"/>
                  <a:pt x="2499361" y="306673"/>
                  <a:pt x="2499361" y="298111"/>
                </a:cubicBezTo>
                <a:cubicBezTo>
                  <a:pt x="2499361" y="290327"/>
                  <a:pt x="2503740" y="283322"/>
                  <a:pt x="2511029" y="283322"/>
                </a:cubicBezTo>
                <a:close/>
                <a:moveTo>
                  <a:pt x="2439946" y="283322"/>
                </a:moveTo>
                <a:cubicBezTo>
                  <a:pt x="2448505" y="283322"/>
                  <a:pt x="2454732" y="290327"/>
                  <a:pt x="2454732" y="298111"/>
                </a:cubicBezTo>
                <a:cubicBezTo>
                  <a:pt x="2454732" y="306673"/>
                  <a:pt x="2448505" y="312900"/>
                  <a:pt x="2439946" y="312900"/>
                </a:cubicBezTo>
                <a:cubicBezTo>
                  <a:pt x="2432160" y="312900"/>
                  <a:pt x="2425156" y="306673"/>
                  <a:pt x="2425156" y="298111"/>
                </a:cubicBezTo>
                <a:cubicBezTo>
                  <a:pt x="2425156" y="290327"/>
                  <a:pt x="2432160" y="283322"/>
                  <a:pt x="2439946" y="283322"/>
                </a:cubicBezTo>
                <a:close/>
                <a:moveTo>
                  <a:pt x="2369110" y="283322"/>
                </a:moveTo>
                <a:cubicBezTo>
                  <a:pt x="2377672" y="283322"/>
                  <a:pt x="2383899" y="290327"/>
                  <a:pt x="2383899" y="298111"/>
                </a:cubicBezTo>
                <a:cubicBezTo>
                  <a:pt x="2383899" y="306673"/>
                  <a:pt x="2377672" y="312900"/>
                  <a:pt x="2369110" y="312900"/>
                </a:cubicBezTo>
                <a:cubicBezTo>
                  <a:pt x="2361327" y="312900"/>
                  <a:pt x="2354319" y="306673"/>
                  <a:pt x="2354319" y="298111"/>
                </a:cubicBezTo>
                <a:cubicBezTo>
                  <a:pt x="2354319" y="290327"/>
                  <a:pt x="2361327" y="283322"/>
                  <a:pt x="2369110" y="283322"/>
                </a:cubicBezTo>
                <a:close/>
                <a:moveTo>
                  <a:pt x="2298280" y="283322"/>
                </a:moveTo>
                <a:cubicBezTo>
                  <a:pt x="2306842" y="283322"/>
                  <a:pt x="2313068" y="290327"/>
                  <a:pt x="2313068" y="298111"/>
                </a:cubicBezTo>
                <a:cubicBezTo>
                  <a:pt x="2313068" y="306673"/>
                  <a:pt x="2306842" y="312900"/>
                  <a:pt x="2298280" y="312900"/>
                </a:cubicBezTo>
                <a:cubicBezTo>
                  <a:pt x="2290497" y="312900"/>
                  <a:pt x="2283490" y="306673"/>
                  <a:pt x="2283490" y="298111"/>
                </a:cubicBezTo>
                <a:cubicBezTo>
                  <a:pt x="2283490" y="290327"/>
                  <a:pt x="2290497" y="283322"/>
                  <a:pt x="2298280" y="283322"/>
                </a:cubicBezTo>
                <a:close/>
                <a:moveTo>
                  <a:pt x="2226517" y="283322"/>
                </a:moveTo>
                <a:cubicBezTo>
                  <a:pt x="2234538" y="283322"/>
                  <a:pt x="2238914" y="290327"/>
                  <a:pt x="2238914" y="298111"/>
                </a:cubicBezTo>
                <a:cubicBezTo>
                  <a:pt x="2238914" y="306673"/>
                  <a:pt x="2234538" y="312900"/>
                  <a:pt x="2226517" y="312900"/>
                </a:cubicBezTo>
                <a:cubicBezTo>
                  <a:pt x="2218495" y="312900"/>
                  <a:pt x="2212658" y="306673"/>
                  <a:pt x="2212658" y="298111"/>
                </a:cubicBezTo>
                <a:cubicBezTo>
                  <a:pt x="2212658" y="290327"/>
                  <a:pt x="2218495" y="283322"/>
                  <a:pt x="2226517" y="283322"/>
                </a:cubicBezTo>
                <a:close/>
                <a:moveTo>
                  <a:pt x="2155683" y="283322"/>
                </a:moveTo>
                <a:cubicBezTo>
                  <a:pt x="2161519" y="283322"/>
                  <a:pt x="2168081" y="290327"/>
                  <a:pt x="2168081" y="298111"/>
                </a:cubicBezTo>
                <a:cubicBezTo>
                  <a:pt x="2168081" y="306673"/>
                  <a:pt x="2161519" y="312900"/>
                  <a:pt x="2155683" y="312900"/>
                </a:cubicBezTo>
                <a:cubicBezTo>
                  <a:pt x="2147663" y="312900"/>
                  <a:pt x="2141827" y="306673"/>
                  <a:pt x="2141827" y="298111"/>
                </a:cubicBezTo>
                <a:cubicBezTo>
                  <a:pt x="2141827" y="290327"/>
                  <a:pt x="2147663" y="283322"/>
                  <a:pt x="2155683" y="283322"/>
                </a:cubicBezTo>
                <a:close/>
                <a:moveTo>
                  <a:pt x="2084849" y="283322"/>
                </a:moveTo>
                <a:cubicBezTo>
                  <a:pt x="2090685" y="283322"/>
                  <a:pt x="2097248" y="290327"/>
                  <a:pt x="2097248" y="298111"/>
                </a:cubicBezTo>
                <a:cubicBezTo>
                  <a:pt x="2097248" y="306673"/>
                  <a:pt x="2090685" y="312900"/>
                  <a:pt x="2084849" y="312900"/>
                </a:cubicBezTo>
                <a:cubicBezTo>
                  <a:pt x="2076828" y="312900"/>
                  <a:pt x="2070994" y="306673"/>
                  <a:pt x="2070994" y="298111"/>
                </a:cubicBezTo>
                <a:cubicBezTo>
                  <a:pt x="2070994" y="290327"/>
                  <a:pt x="2076828" y="283322"/>
                  <a:pt x="2084849" y="283322"/>
                </a:cubicBezTo>
                <a:close/>
                <a:moveTo>
                  <a:pt x="2011835" y="283322"/>
                </a:moveTo>
                <a:cubicBezTo>
                  <a:pt x="2019855" y="283322"/>
                  <a:pt x="2026421" y="290327"/>
                  <a:pt x="2026421" y="298111"/>
                </a:cubicBezTo>
                <a:cubicBezTo>
                  <a:pt x="2026421" y="306673"/>
                  <a:pt x="2019855" y="312900"/>
                  <a:pt x="2011835" y="312900"/>
                </a:cubicBezTo>
                <a:cubicBezTo>
                  <a:pt x="2006002" y="312900"/>
                  <a:pt x="2000168" y="306673"/>
                  <a:pt x="2000168" y="298111"/>
                </a:cubicBezTo>
                <a:cubicBezTo>
                  <a:pt x="2000168" y="290327"/>
                  <a:pt x="2006002" y="283322"/>
                  <a:pt x="2011835" y="283322"/>
                </a:cubicBezTo>
                <a:close/>
                <a:moveTo>
                  <a:pt x="1938362" y="283322"/>
                </a:moveTo>
                <a:cubicBezTo>
                  <a:pt x="1946385" y="283322"/>
                  <a:pt x="1952222" y="290327"/>
                  <a:pt x="1952222" y="298111"/>
                </a:cubicBezTo>
                <a:cubicBezTo>
                  <a:pt x="1952222" y="306673"/>
                  <a:pt x="1946385" y="312900"/>
                  <a:pt x="1938362" y="312900"/>
                </a:cubicBezTo>
                <a:cubicBezTo>
                  <a:pt x="1932531" y="312900"/>
                  <a:pt x="1925968" y="306673"/>
                  <a:pt x="1925968" y="298111"/>
                </a:cubicBezTo>
                <a:cubicBezTo>
                  <a:pt x="1925968" y="290327"/>
                  <a:pt x="1932531" y="283322"/>
                  <a:pt x="1938362" y="283322"/>
                </a:cubicBezTo>
                <a:close/>
                <a:moveTo>
                  <a:pt x="1867527" y="283322"/>
                </a:moveTo>
                <a:cubicBezTo>
                  <a:pt x="1875550" y="283322"/>
                  <a:pt x="1881384" y="290327"/>
                  <a:pt x="1881384" y="298111"/>
                </a:cubicBezTo>
                <a:cubicBezTo>
                  <a:pt x="1881384" y="306673"/>
                  <a:pt x="1875550" y="312900"/>
                  <a:pt x="1867527" y="312900"/>
                </a:cubicBezTo>
                <a:cubicBezTo>
                  <a:pt x="1860235" y="312900"/>
                  <a:pt x="1855129" y="306673"/>
                  <a:pt x="1855129" y="298111"/>
                </a:cubicBezTo>
                <a:cubicBezTo>
                  <a:pt x="1855129" y="290327"/>
                  <a:pt x="1860235" y="283322"/>
                  <a:pt x="1867527" y="283322"/>
                </a:cubicBezTo>
                <a:close/>
                <a:moveTo>
                  <a:pt x="1799085" y="283322"/>
                </a:moveTo>
                <a:cubicBezTo>
                  <a:pt x="1807647" y="283322"/>
                  <a:pt x="1813876" y="290327"/>
                  <a:pt x="1813876" y="298111"/>
                </a:cubicBezTo>
                <a:cubicBezTo>
                  <a:pt x="1813876" y="306673"/>
                  <a:pt x="1807647" y="312900"/>
                  <a:pt x="1799085" y="312900"/>
                </a:cubicBezTo>
                <a:cubicBezTo>
                  <a:pt x="1790525" y="312900"/>
                  <a:pt x="1784300" y="306673"/>
                  <a:pt x="1784300" y="298111"/>
                </a:cubicBezTo>
                <a:cubicBezTo>
                  <a:pt x="1784300" y="290327"/>
                  <a:pt x="1790525" y="283322"/>
                  <a:pt x="1799085" y="283322"/>
                </a:cubicBezTo>
                <a:close/>
                <a:moveTo>
                  <a:pt x="1728262" y="283322"/>
                </a:moveTo>
                <a:cubicBezTo>
                  <a:pt x="1736825" y="283322"/>
                  <a:pt x="1743052" y="290327"/>
                  <a:pt x="1743052" y="298111"/>
                </a:cubicBezTo>
                <a:cubicBezTo>
                  <a:pt x="1743052" y="306673"/>
                  <a:pt x="1736825" y="312900"/>
                  <a:pt x="1728262" y="312900"/>
                </a:cubicBezTo>
                <a:cubicBezTo>
                  <a:pt x="1719697" y="312900"/>
                  <a:pt x="1713472" y="306673"/>
                  <a:pt x="1713472" y="298111"/>
                </a:cubicBezTo>
                <a:cubicBezTo>
                  <a:pt x="1713472" y="290327"/>
                  <a:pt x="1719697" y="283322"/>
                  <a:pt x="1728262" y="283322"/>
                </a:cubicBezTo>
                <a:close/>
                <a:moveTo>
                  <a:pt x="1656498" y="283322"/>
                </a:moveTo>
                <a:cubicBezTo>
                  <a:pt x="1663792" y="283322"/>
                  <a:pt x="1668897" y="290327"/>
                  <a:pt x="1668897" y="298111"/>
                </a:cubicBezTo>
                <a:cubicBezTo>
                  <a:pt x="1668897" y="306673"/>
                  <a:pt x="1663792" y="312900"/>
                  <a:pt x="1656498" y="312900"/>
                </a:cubicBezTo>
                <a:cubicBezTo>
                  <a:pt x="1648481" y="312900"/>
                  <a:pt x="1642650" y="306673"/>
                  <a:pt x="1642650" y="298111"/>
                </a:cubicBezTo>
                <a:cubicBezTo>
                  <a:pt x="1642650" y="290327"/>
                  <a:pt x="1648481" y="283322"/>
                  <a:pt x="1656498" y="283322"/>
                </a:cubicBezTo>
                <a:close/>
                <a:moveTo>
                  <a:pt x="1582299" y="283322"/>
                </a:moveTo>
                <a:cubicBezTo>
                  <a:pt x="1588131" y="283322"/>
                  <a:pt x="1594704" y="290327"/>
                  <a:pt x="1594704" y="298111"/>
                </a:cubicBezTo>
                <a:cubicBezTo>
                  <a:pt x="1594704" y="306673"/>
                  <a:pt x="1588131" y="312900"/>
                  <a:pt x="1582299" y="312900"/>
                </a:cubicBezTo>
                <a:cubicBezTo>
                  <a:pt x="1574277" y="312900"/>
                  <a:pt x="1568441" y="306673"/>
                  <a:pt x="1568441" y="298111"/>
                </a:cubicBezTo>
                <a:cubicBezTo>
                  <a:pt x="1568441" y="290327"/>
                  <a:pt x="1574277" y="283322"/>
                  <a:pt x="1582299" y="283322"/>
                </a:cubicBezTo>
                <a:close/>
                <a:moveTo>
                  <a:pt x="1512198" y="283322"/>
                </a:moveTo>
                <a:cubicBezTo>
                  <a:pt x="1518032" y="283322"/>
                  <a:pt x="1523865" y="290327"/>
                  <a:pt x="1523865" y="298111"/>
                </a:cubicBezTo>
                <a:cubicBezTo>
                  <a:pt x="1523865" y="306673"/>
                  <a:pt x="1518032" y="312900"/>
                  <a:pt x="1512198" y="312900"/>
                </a:cubicBezTo>
                <a:cubicBezTo>
                  <a:pt x="1504174" y="312900"/>
                  <a:pt x="1497612" y="306673"/>
                  <a:pt x="1497612" y="298111"/>
                </a:cubicBezTo>
                <a:cubicBezTo>
                  <a:pt x="1497612" y="290327"/>
                  <a:pt x="1504174" y="283322"/>
                  <a:pt x="1512198" y="283322"/>
                </a:cubicBezTo>
                <a:close/>
                <a:moveTo>
                  <a:pt x="1439173" y="283322"/>
                </a:moveTo>
                <a:cubicBezTo>
                  <a:pt x="1447191" y="283322"/>
                  <a:pt x="1453026" y="290327"/>
                  <a:pt x="1453026" y="298111"/>
                </a:cubicBezTo>
                <a:cubicBezTo>
                  <a:pt x="1453026" y="306673"/>
                  <a:pt x="1447191" y="312900"/>
                  <a:pt x="1439173" y="312900"/>
                </a:cubicBezTo>
                <a:cubicBezTo>
                  <a:pt x="1433336" y="312900"/>
                  <a:pt x="1426777" y="306673"/>
                  <a:pt x="1426777" y="298111"/>
                </a:cubicBezTo>
                <a:cubicBezTo>
                  <a:pt x="1426777" y="290327"/>
                  <a:pt x="1433336" y="283322"/>
                  <a:pt x="1439173" y="283322"/>
                </a:cubicBezTo>
                <a:close/>
                <a:moveTo>
                  <a:pt x="1368347" y="283322"/>
                </a:moveTo>
                <a:cubicBezTo>
                  <a:pt x="1376368" y="283322"/>
                  <a:pt x="1382200" y="290327"/>
                  <a:pt x="1382200" y="298111"/>
                </a:cubicBezTo>
                <a:cubicBezTo>
                  <a:pt x="1382200" y="306673"/>
                  <a:pt x="1376368" y="312900"/>
                  <a:pt x="1368347" y="312900"/>
                </a:cubicBezTo>
                <a:cubicBezTo>
                  <a:pt x="1362513" y="312900"/>
                  <a:pt x="1355949" y="306673"/>
                  <a:pt x="1355949" y="298111"/>
                </a:cubicBezTo>
                <a:cubicBezTo>
                  <a:pt x="1355949" y="290327"/>
                  <a:pt x="1362513" y="283322"/>
                  <a:pt x="1368347" y="283322"/>
                </a:cubicBezTo>
                <a:close/>
                <a:moveTo>
                  <a:pt x="1297518" y="283322"/>
                </a:moveTo>
                <a:cubicBezTo>
                  <a:pt x="1305540" y="283322"/>
                  <a:pt x="1311374" y="290327"/>
                  <a:pt x="1311374" y="298111"/>
                </a:cubicBezTo>
                <a:cubicBezTo>
                  <a:pt x="1311374" y="306673"/>
                  <a:pt x="1305540" y="312900"/>
                  <a:pt x="1297518" y="312900"/>
                </a:cubicBezTo>
                <a:cubicBezTo>
                  <a:pt x="1289498" y="312900"/>
                  <a:pt x="1285121" y="306673"/>
                  <a:pt x="1285121" y="298111"/>
                </a:cubicBezTo>
                <a:cubicBezTo>
                  <a:pt x="1285121" y="290327"/>
                  <a:pt x="1289498" y="283322"/>
                  <a:pt x="1297518" y="283322"/>
                </a:cubicBezTo>
                <a:close/>
                <a:moveTo>
                  <a:pt x="1154890" y="283322"/>
                </a:moveTo>
                <a:cubicBezTo>
                  <a:pt x="1162674" y="283322"/>
                  <a:pt x="1169683" y="288427"/>
                  <a:pt x="1169683" y="295719"/>
                </a:cubicBezTo>
                <a:cubicBezTo>
                  <a:pt x="1169683" y="303741"/>
                  <a:pt x="1162674" y="309576"/>
                  <a:pt x="1154890" y="309576"/>
                </a:cubicBezTo>
                <a:cubicBezTo>
                  <a:pt x="1146329" y="309576"/>
                  <a:pt x="1140101" y="303741"/>
                  <a:pt x="1140101" y="295719"/>
                </a:cubicBezTo>
                <a:cubicBezTo>
                  <a:pt x="1140101" y="288427"/>
                  <a:pt x="1146329" y="283322"/>
                  <a:pt x="1154890" y="283322"/>
                </a:cubicBezTo>
                <a:close/>
                <a:moveTo>
                  <a:pt x="1084059" y="283322"/>
                </a:moveTo>
                <a:cubicBezTo>
                  <a:pt x="1091842" y="283322"/>
                  <a:pt x="1098847" y="288427"/>
                  <a:pt x="1098847" y="295719"/>
                </a:cubicBezTo>
                <a:cubicBezTo>
                  <a:pt x="1098847" y="303741"/>
                  <a:pt x="1091842" y="309576"/>
                  <a:pt x="1084059" y="309576"/>
                </a:cubicBezTo>
                <a:cubicBezTo>
                  <a:pt x="1075503" y="309576"/>
                  <a:pt x="1069272" y="303741"/>
                  <a:pt x="1069272" y="295719"/>
                </a:cubicBezTo>
                <a:cubicBezTo>
                  <a:pt x="1069272" y="288427"/>
                  <a:pt x="1075503" y="283322"/>
                  <a:pt x="1084059" y="283322"/>
                </a:cubicBezTo>
                <a:close/>
                <a:moveTo>
                  <a:pt x="1013024" y="283322"/>
                </a:moveTo>
                <a:cubicBezTo>
                  <a:pt x="1020314" y="283322"/>
                  <a:pt x="1024691" y="288427"/>
                  <a:pt x="1024691" y="295719"/>
                </a:cubicBezTo>
                <a:cubicBezTo>
                  <a:pt x="1024691" y="303741"/>
                  <a:pt x="1020314" y="309576"/>
                  <a:pt x="1013024" y="309576"/>
                </a:cubicBezTo>
                <a:cubicBezTo>
                  <a:pt x="1005003" y="309576"/>
                  <a:pt x="998442" y="303741"/>
                  <a:pt x="998442" y="295719"/>
                </a:cubicBezTo>
                <a:cubicBezTo>
                  <a:pt x="998442" y="288427"/>
                  <a:pt x="1005003" y="283322"/>
                  <a:pt x="1013024" y="283322"/>
                </a:cubicBezTo>
                <a:close/>
                <a:moveTo>
                  <a:pt x="941467" y="283322"/>
                </a:moveTo>
                <a:cubicBezTo>
                  <a:pt x="948032" y="283322"/>
                  <a:pt x="953869" y="288427"/>
                  <a:pt x="953869" y="295719"/>
                </a:cubicBezTo>
                <a:cubicBezTo>
                  <a:pt x="953869" y="303741"/>
                  <a:pt x="948032" y="309576"/>
                  <a:pt x="941467" y="309576"/>
                </a:cubicBezTo>
                <a:cubicBezTo>
                  <a:pt x="934173" y="309576"/>
                  <a:pt x="927612" y="303741"/>
                  <a:pt x="927612" y="295719"/>
                </a:cubicBezTo>
                <a:cubicBezTo>
                  <a:pt x="927612" y="288427"/>
                  <a:pt x="934173" y="283322"/>
                  <a:pt x="941467" y="283322"/>
                </a:cubicBezTo>
                <a:close/>
                <a:moveTo>
                  <a:pt x="3299102" y="212492"/>
                </a:moveTo>
                <a:cubicBezTo>
                  <a:pt x="3305664" y="212492"/>
                  <a:pt x="3311499" y="219055"/>
                  <a:pt x="3311499" y="226348"/>
                </a:cubicBezTo>
                <a:cubicBezTo>
                  <a:pt x="3311499" y="232911"/>
                  <a:pt x="3305664" y="238746"/>
                  <a:pt x="3299102" y="238746"/>
                </a:cubicBezTo>
                <a:cubicBezTo>
                  <a:pt x="3291807" y="238746"/>
                  <a:pt x="3285245" y="232911"/>
                  <a:pt x="3285245" y="226348"/>
                </a:cubicBezTo>
                <a:cubicBezTo>
                  <a:pt x="3285245" y="219055"/>
                  <a:pt x="3291807" y="212492"/>
                  <a:pt x="3299102" y="212492"/>
                </a:cubicBezTo>
                <a:close/>
                <a:moveTo>
                  <a:pt x="3226811" y="212492"/>
                </a:moveTo>
                <a:cubicBezTo>
                  <a:pt x="3234831" y="212492"/>
                  <a:pt x="3240667" y="219055"/>
                  <a:pt x="3240667" y="226348"/>
                </a:cubicBezTo>
                <a:cubicBezTo>
                  <a:pt x="3240667" y="232911"/>
                  <a:pt x="3234831" y="238746"/>
                  <a:pt x="3226811" y="238746"/>
                </a:cubicBezTo>
                <a:cubicBezTo>
                  <a:pt x="3220250" y="238746"/>
                  <a:pt x="3214412" y="232911"/>
                  <a:pt x="3214412" y="226348"/>
                </a:cubicBezTo>
                <a:cubicBezTo>
                  <a:pt x="3214412" y="219055"/>
                  <a:pt x="3220250" y="212492"/>
                  <a:pt x="3226811" y="212492"/>
                </a:cubicBezTo>
                <a:close/>
                <a:moveTo>
                  <a:pt x="3152608" y="212492"/>
                </a:moveTo>
                <a:cubicBezTo>
                  <a:pt x="3159900" y="212492"/>
                  <a:pt x="3166462" y="219055"/>
                  <a:pt x="3166462" y="226348"/>
                </a:cubicBezTo>
                <a:cubicBezTo>
                  <a:pt x="3166462" y="232911"/>
                  <a:pt x="3159900" y="238746"/>
                  <a:pt x="3152608" y="238746"/>
                </a:cubicBezTo>
                <a:cubicBezTo>
                  <a:pt x="3146043" y="238746"/>
                  <a:pt x="3140211" y="232911"/>
                  <a:pt x="3140211" y="226348"/>
                </a:cubicBezTo>
                <a:cubicBezTo>
                  <a:pt x="3140211" y="219055"/>
                  <a:pt x="3146043" y="212492"/>
                  <a:pt x="3152608" y="212492"/>
                </a:cubicBezTo>
                <a:close/>
                <a:moveTo>
                  <a:pt x="3081775" y="212492"/>
                </a:moveTo>
                <a:cubicBezTo>
                  <a:pt x="3089069" y="212492"/>
                  <a:pt x="3095628" y="219055"/>
                  <a:pt x="3095628" y="226348"/>
                </a:cubicBezTo>
                <a:cubicBezTo>
                  <a:pt x="3095628" y="232911"/>
                  <a:pt x="3089069" y="238746"/>
                  <a:pt x="3081775" y="238746"/>
                </a:cubicBezTo>
                <a:cubicBezTo>
                  <a:pt x="3073753" y="238746"/>
                  <a:pt x="3069375" y="232911"/>
                  <a:pt x="3069375" y="226348"/>
                </a:cubicBezTo>
                <a:cubicBezTo>
                  <a:pt x="3069375" y="219055"/>
                  <a:pt x="3073753" y="212492"/>
                  <a:pt x="3081775" y="212492"/>
                </a:cubicBezTo>
                <a:close/>
                <a:moveTo>
                  <a:pt x="3013720" y="212492"/>
                </a:moveTo>
                <a:cubicBezTo>
                  <a:pt x="3021310" y="212492"/>
                  <a:pt x="3028140" y="219055"/>
                  <a:pt x="3028140" y="226348"/>
                </a:cubicBezTo>
                <a:cubicBezTo>
                  <a:pt x="3028140" y="232911"/>
                  <a:pt x="3021310" y="238746"/>
                  <a:pt x="3013720" y="238746"/>
                </a:cubicBezTo>
                <a:cubicBezTo>
                  <a:pt x="3005373" y="238746"/>
                  <a:pt x="2998542" y="234370"/>
                  <a:pt x="2998542" y="226348"/>
                </a:cubicBezTo>
                <a:cubicBezTo>
                  <a:pt x="2998542" y="219055"/>
                  <a:pt x="3005373" y="212492"/>
                  <a:pt x="3013720" y="212492"/>
                </a:cubicBezTo>
                <a:close/>
                <a:moveTo>
                  <a:pt x="2942497" y="212492"/>
                </a:moveTo>
                <a:cubicBezTo>
                  <a:pt x="2951061" y="212492"/>
                  <a:pt x="2957293" y="219055"/>
                  <a:pt x="2957293" y="226348"/>
                </a:cubicBezTo>
                <a:cubicBezTo>
                  <a:pt x="2957293" y="234370"/>
                  <a:pt x="2951061" y="238746"/>
                  <a:pt x="2942497" y="238746"/>
                </a:cubicBezTo>
                <a:cubicBezTo>
                  <a:pt x="2934719" y="238746"/>
                  <a:pt x="2927716" y="234370"/>
                  <a:pt x="2927716" y="226348"/>
                </a:cubicBezTo>
                <a:cubicBezTo>
                  <a:pt x="2927716" y="219055"/>
                  <a:pt x="2934719" y="212492"/>
                  <a:pt x="2942497" y="212492"/>
                </a:cubicBezTo>
                <a:close/>
                <a:moveTo>
                  <a:pt x="2867363" y="212492"/>
                </a:moveTo>
                <a:cubicBezTo>
                  <a:pt x="2875389" y="212492"/>
                  <a:pt x="2879765" y="219055"/>
                  <a:pt x="2879765" y="226348"/>
                </a:cubicBezTo>
                <a:cubicBezTo>
                  <a:pt x="2879765" y="234370"/>
                  <a:pt x="2875389" y="238746"/>
                  <a:pt x="2867363" y="238746"/>
                </a:cubicBezTo>
                <a:cubicBezTo>
                  <a:pt x="2860073" y="238746"/>
                  <a:pt x="2853510" y="234370"/>
                  <a:pt x="2853510" y="226348"/>
                </a:cubicBezTo>
                <a:cubicBezTo>
                  <a:pt x="2853510" y="219055"/>
                  <a:pt x="2860073" y="212492"/>
                  <a:pt x="2867363" y="212492"/>
                </a:cubicBezTo>
                <a:close/>
                <a:moveTo>
                  <a:pt x="2796538" y="212492"/>
                </a:moveTo>
                <a:cubicBezTo>
                  <a:pt x="2803103" y="212492"/>
                  <a:pt x="2808934" y="219055"/>
                  <a:pt x="2808934" y="226348"/>
                </a:cubicBezTo>
                <a:cubicBezTo>
                  <a:pt x="2808934" y="234370"/>
                  <a:pt x="2803103" y="238746"/>
                  <a:pt x="2796538" y="238746"/>
                </a:cubicBezTo>
                <a:cubicBezTo>
                  <a:pt x="2789246" y="238746"/>
                  <a:pt x="2782680" y="234370"/>
                  <a:pt x="2782680" y="226348"/>
                </a:cubicBezTo>
                <a:cubicBezTo>
                  <a:pt x="2782680" y="219055"/>
                  <a:pt x="2789246" y="212492"/>
                  <a:pt x="2796538" y="212492"/>
                </a:cubicBezTo>
                <a:close/>
                <a:moveTo>
                  <a:pt x="2725698" y="212492"/>
                </a:moveTo>
                <a:cubicBezTo>
                  <a:pt x="2731538" y="212492"/>
                  <a:pt x="2738102" y="219055"/>
                  <a:pt x="2738102" y="226348"/>
                </a:cubicBezTo>
                <a:cubicBezTo>
                  <a:pt x="2738102" y="234370"/>
                  <a:pt x="2731538" y="238746"/>
                  <a:pt x="2725698" y="238746"/>
                </a:cubicBezTo>
                <a:cubicBezTo>
                  <a:pt x="2717686" y="238746"/>
                  <a:pt x="2711852" y="234370"/>
                  <a:pt x="2711852" y="226348"/>
                </a:cubicBezTo>
                <a:cubicBezTo>
                  <a:pt x="2711852" y="219055"/>
                  <a:pt x="2717686" y="212492"/>
                  <a:pt x="2725698" y="212492"/>
                </a:cubicBezTo>
                <a:close/>
                <a:moveTo>
                  <a:pt x="2653420" y="212492"/>
                </a:moveTo>
                <a:cubicBezTo>
                  <a:pt x="2660711" y="212492"/>
                  <a:pt x="2667273" y="219055"/>
                  <a:pt x="2667273" y="226348"/>
                </a:cubicBezTo>
                <a:cubicBezTo>
                  <a:pt x="2667273" y="234370"/>
                  <a:pt x="2660711" y="238746"/>
                  <a:pt x="2653420" y="238746"/>
                </a:cubicBezTo>
                <a:cubicBezTo>
                  <a:pt x="2646857" y="238746"/>
                  <a:pt x="2641021" y="234370"/>
                  <a:pt x="2641021" y="226348"/>
                </a:cubicBezTo>
                <a:cubicBezTo>
                  <a:pt x="2641021" y="219055"/>
                  <a:pt x="2646857" y="212492"/>
                  <a:pt x="2653420" y="212492"/>
                </a:cubicBezTo>
                <a:close/>
                <a:moveTo>
                  <a:pt x="2582586" y="212492"/>
                </a:moveTo>
                <a:cubicBezTo>
                  <a:pt x="2589878" y="212492"/>
                  <a:pt x="2596439" y="219055"/>
                  <a:pt x="2596439" y="226348"/>
                </a:cubicBezTo>
                <a:cubicBezTo>
                  <a:pt x="2596439" y="234370"/>
                  <a:pt x="2589878" y="238746"/>
                  <a:pt x="2582586" y="238746"/>
                </a:cubicBezTo>
                <a:cubicBezTo>
                  <a:pt x="2576024" y="238746"/>
                  <a:pt x="2570189" y="234370"/>
                  <a:pt x="2570189" y="226348"/>
                </a:cubicBezTo>
                <a:cubicBezTo>
                  <a:pt x="2570189" y="219055"/>
                  <a:pt x="2576024" y="212492"/>
                  <a:pt x="2582586" y="212492"/>
                </a:cubicBezTo>
                <a:close/>
                <a:moveTo>
                  <a:pt x="2511029" y="212492"/>
                </a:moveTo>
                <a:cubicBezTo>
                  <a:pt x="2519052" y="212492"/>
                  <a:pt x="2525616" y="219055"/>
                  <a:pt x="2525616" y="226348"/>
                </a:cubicBezTo>
                <a:cubicBezTo>
                  <a:pt x="2525616" y="234370"/>
                  <a:pt x="2519052" y="238746"/>
                  <a:pt x="2511029" y="238746"/>
                </a:cubicBezTo>
                <a:cubicBezTo>
                  <a:pt x="2503740" y="238746"/>
                  <a:pt x="2499364" y="234370"/>
                  <a:pt x="2499364" y="226348"/>
                </a:cubicBezTo>
                <a:cubicBezTo>
                  <a:pt x="2499364" y="219055"/>
                  <a:pt x="2503740" y="212492"/>
                  <a:pt x="2511029" y="212492"/>
                </a:cubicBezTo>
                <a:close/>
                <a:moveTo>
                  <a:pt x="2439946" y="212492"/>
                </a:moveTo>
                <a:cubicBezTo>
                  <a:pt x="2448505" y="212492"/>
                  <a:pt x="2454732" y="219055"/>
                  <a:pt x="2454732" y="226348"/>
                </a:cubicBezTo>
                <a:cubicBezTo>
                  <a:pt x="2454732" y="234370"/>
                  <a:pt x="2448505" y="238746"/>
                  <a:pt x="2439946" y="238746"/>
                </a:cubicBezTo>
                <a:cubicBezTo>
                  <a:pt x="2432163" y="238746"/>
                  <a:pt x="2425156" y="234370"/>
                  <a:pt x="2425156" y="226348"/>
                </a:cubicBezTo>
                <a:cubicBezTo>
                  <a:pt x="2425156" y="219055"/>
                  <a:pt x="2432163" y="212492"/>
                  <a:pt x="2439946" y="212492"/>
                </a:cubicBezTo>
                <a:close/>
                <a:moveTo>
                  <a:pt x="2369110" y="212492"/>
                </a:moveTo>
                <a:cubicBezTo>
                  <a:pt x="2377672" y="212492"/>
                  <a:pt x="2383900" y="219055"/>
                  <a:pt x="2383900" y="226348"/>
                </a:cubicBezTo>
                <a:cubicBezTo>
                  <a:pt x="2383900" y="234370"/>
                  <a:pt x="2377672" y="238746"/>
                  <a:pt x="2369110" y="238746"/>
                </a:cubicBezTo>
                <a:cubicBezTo>
                  <a:pt x="2361329" y="238746"/>
                  <a:pt x="2354323" y="234370"/>
                  <a:pt x="2354323" y="226348"/>
                </a:cubicBezTo>
                <a:cubicBezTo>
                  <a:pt x="2354323" y="219055"/>
                  <a:pt x="2361329" y="212492"/>
                  <a:pt x="2369110" y="212492"/>
                </a:cubicBezTo>
                <a:close/>
                <a:moveTo>
                  <a:pt x="2298283" y="212492"/>
                </a:moveTo>
                <a:cubicBezTo>
                  <a:pt x="2306842" y="212492"/>
                  <a:pt x="2313070" y="219497"/>
                  <a:pt x="2313070" y="227280"/>
                </a:cubicBezTo>
                <a:cubicBezTo>
                  <a:pt x="2313070" y="235842"/>
                  <a:pt x="2306842" y="242069"/>
                  <a:pt x="2298283" y="242069"/>
                </a:cubicBezTo>
                <a:cubicBezTo>
                  <a:pt x="2290497" y="242069"/>
                  <a:pt x="2283493" y="235842"/>
                  <a:pt x="2283493" y="227280"/>
                </a:cubicBezTo>
                <a:cubicBezTo>
                  <a:pt x="2283493" y="219497"/>
                  <a:pt x="2290497" y="212492"/>
                  <a:pt x="2298283" y="212492"/>
                </a:cubicBezTo>
                <a:close/>
                <a:moveTo>
                  <a:pt x="2226517" y="212492"/>
                </a:moveTo>
                <a:cubicBezTo>
                  <a:pt x="2234540" y="212492"/>
                  <a:pt x="2238916" y="219497"/>
                  <a:pt x="2238916" y="227280"/>
                </a:cubicBezTo>
                <a:cubicBezTo>
                  <a:pt x="2238916" y="235842"/>
                  <a:pt x="2234540" y="242069"/>
                  <a:pt x="2226517" y="242069"/>
                </a:cubicBezTo>
                <a:cubicBezTo>
                  <a:pt x="2218495" y="242069"/>
                  <a:pt x="2212659" y="235842"/>
                  <a:pt x="2212659" y="227280"/>
                </a:cubicBezTo>
                <a:cubicBezTo>
                  <a:pt x="2212659" y="219497"/>
                  <a:pt x="2218495" y="212492"/>
                  <a:pt x="2226517" y="212492"/>
                </a:cubicBezTo>
                <a:close/>
                <a:moveTo>
                  <a:pt x="2155683" y="212492"/>
                </a:moveTo>
                <a:cubicBezTo>
                  <a:pt x="2161519" y="212492"/>
                  <a:pt x="2168081" y="219497"/>
                  <a:pt x="2168081" y="227280"/>
                </a:cubicBezTo>
                <a:cubicBezTo>
                  <a:pt x="2168081" y="235842"/>
                  <a:pt x="2161519" y="242069"/>
                  <a:pt x="2155683" y="242069"/>
                </a:cubicBezTo>
                <a:cubicBezTo>
                  <a:pt x="2147663" y="242069"/>
                  <a:pt x="2141827" y="235842"/>
                  <a:pt x="2141827" y="227280"/>
                </a:cubicBezTo>
                <a:cubicBezTo>
                  <a:pt x="2141827" y="219497"/>
                  <a:pt x="2147663" y="212492"/>
                  <a:pt x="2155683" y="212492"/>
                </a:cubicBezTo>
                <a:close/>
                <a:moveTo>
                  <a:pt x="2084851" y="212492"/>
                </a:moveTo>
                <a:cubicBezTo>
                  <a:pt x="2090686" y="212492"/>
                  <a:pt x="2097249" y="219497"/>
                  <a:pt x="2097249" y="227280"/>
                </a:cubicBezTo>
                <a:cubicBezTo>
                  <a:pt x="2097249" y="235842"/>
                  <a:pt x="2090686" y="242069"/>
                  <a:pt x="2084851" y="242069"/>
                </a:cubicBezTo>
                <a:cubicBezTo>
                  <a:pt x="2076829" y="242069"/>
                  <a:pt x="2070995" y="235842"/>
                  <a:pt x="2070995" y="227280"/>
                </a:cubicBezTo>
                <a:cubicBezTo>
                  <a:pt x="2070995" y="219497"/>
                  <a:pt x="2076829" y="212492"/>
                  <a:pt x="2084851" y="212492"/>
                </a:cubicBezTo>
                <a:close/>
                <a:moveTo>
                  <a:pt x="2011835" y="212492"/>
                </a:moveTo>
                <a:cubicBezTo>
                  <a:pt x="2019855" y="212492"/>
                  <a:pt x="2026421" y="219497"/>
                  <a:pt x="2026421" y="227280"/>
                </a:cubicBezTo>
                <a:cubicBezTo>
                  <a:pt x="2026421" y="235842"/>
                  <a:pt x="2019855" y="242069"/>
                  <a:pt x="2011835" y="242069"/>
                </a:cubicBezTo>
                <a:cubicBezTo>
                  <a:pt x="2006003" y="242069"/>
                  <a:pt x="2000168" y="235842"/>
                  <a:pt x="2000168" y="227280"/>
                </a:cubicBezTo>
                <a:cubicBezTo>
                  <a:pt x="2000168" y="219497"/>
                  <a:pt x="2006003" y="212492"/>
                  <a:pt x="2011835" y="212492"/>
                </a:cubicBezTo>
                <a:close/>
                <a:moveTo>
                  <a:pt x="1938362" y="212492"/>
                </a:moveTo>
                <a:cubicBezTo>
                  <a:pt x="1946388" y="212492"/>
                  <a:pt x="1952222" y="219497"/>
                  <a:pt x="1952222" y="227280"/>
                </a:cubicBezTo>
                <a:cubicBezTo>
                  <a:pt x="1952222" y="235842"/>
                  <a:pt x="1946388" y="242069"/>
                  <a:pt x="1938362" y="242069"/>
                </a:cubicBezTo>
                <a:cubicBezTo>
                  <a:pt x="1932531" y="242069"/>
                  <a:pt x="1925971" y="235842"/>
                  <a:pt x="1925971" y="227280"/>
                </a:cubicBezTo>
                <a:cubicBezTo>
                  <a:pt x="1925971" y="219497"/>
                  <a:pt x="1931072" y="212492"/>
                  <a:pt x="1938362" y="212492"/>
                </a:cubicBezTo>
                <a:close/>
                <a:moveTo>
                  <a:pt x="1867530" y="212492"/>
                </a:moveTo>
                <a:cubicBezTo>
                  <a:pt x="1875550" y="212492"/>
                  <a:pt x="1881387" y="219497"/>
                  <a:pt x="1881387" y="227280"/>
                </a:cubicBezTo>
                <a:cubicBezTo>
                  <a:pt x="1881387" y="235842"/>
                  <a:pt x="1875550" y="242069"/>
                  <a:pt x="1867530" y="242069"/>
                </a:cubicBezTo>
                <a:cubicBezTo>
                  <a:pt x="1860238" y="242069"/>
                  <a:pt x="1855129" y="235842"/>
                  <a:pt x="1855129" y="227280"/>
                </a:cubicBezTo>
                <a:cubicBezTo>
                  <a:pt x="1855129" y="219497"/>
                  <a:pt x="1860238" y="212492"/>
                  <a:pt x="1867530" y="212492"/>
                </a:cubicBezTo>
                <a:close/>
                <a:moveTo>
                  <a:pt x="1799087" y="212492"/>
                </a:moveTo>
                <a:cubicBezTo>
                  <a:pt x="1807649" y="212492"/>
                  <a:pt x="1813879" y="219497"/>
                  <a:pt x="1813879" y="227280"/>
                </a:cubicBezTo>
                <a:cubicBezTo>
                  <a:pt x="1813879" y="235842"/>
                  <a:pt x="1807649" y="242069"/>
                  <a:pt x="1799087" y="242069"/>
                </a:cubicBezTo>
                <a:cubicBezTo>
                  <a:pt x="1790527" y="242069"/>
                  <a:pt x="1784303" y="235842"/>
                  <a:pt x="1784303" y="227280"/>
                </a:cubicBezTo>
                <a:cubicBezTo>
                  <a:pt x="1784303" y="219497"/>
                  <a:pt x="1790527" y="212492"/>
                  <a:pt x="1799087" y="212492"/>
                </a:cubicBezTo>
                <a:close/>
                <a:moveTo>
                  <a:pt x="1728262" y="212492"/>
                </a:moveTo>
                <a:cubicBezTo>
                  <a:pt x="1736828" y="212492"/>
                  <a:pt x="1743052" y="219497"/>
                  <a:pt x="1743052" y="227280"/>
                </a:cubicBezTo>
                <a:cubicBezTo>
                  <a:pt x="1743052" y="235842"/>
                  <a:pt x="1736828" y="242069"/>
                  <a:pt x="1728262" y="242069"/>
                </a:cubicBezTo>
                <a:cubicBezTo>
                  <a:pt x="1719700" y="242069"/>
                  <a:pt x="1713472" y="235842"/>
                  <a:pt x="1713472" y="227280"/>
                </a:cubicBezTo>
                <a:cubicBezTo>
                  <a:pt x="1713472" y="219497"/>
                  <a:pt x="1719700" y="212492"/>
                  <a:pt x="1728262" y="212492"/>
                </a:cubicBezTo>
                <a:close/>
                <a:moveTo>
                  <a:pt x="1656498" y="212492"/>
                </a:moveTo>
                <a:cubicBezTo>
                  <a:pt x="1663792" y="212492"/>
                  <a:pt x="1668900" y="219497"/>
                  <a:pt x="1668900" y="227280"/>
                </a:cubicBezTo>
                <a:cubicBezTo>
                  <a:pt x="1668900" y="235842"/>
                  <a:pt x="1663792" y="242069"/>
                  <a:pt x="1656498" y="242069"/>
                </a:cubicBezTo>
                <a:cubicBezTo>
                  <a:pt x="1648481" y="242069"/>
                  <a:pt x="1642655" y="235842"/>
                  <a:pt x="1642655" y="227280"/>
                </a:cubicBezTo>
                <a:cubicBezTo>
                  <a:pt x="1642655" y="219497"/>
                  <a:pt x="1648481" y="212492"/>
                  <a:pt x="1656498" y="212492"/>
                </a:cubicBezTo>
                <a:close/>
                <a:moveTo>
                  <a:pt x="1582299" y="212492"/>
                </a:moveTo>
                <a:cubicBezTo>
                  <a:pt x="1588134" y="212492"/>
                  <a:pt x="1594704" y="219497"/>
                  <a:pt x="1594704" y="227280"/>
                </a:cubicBezTo>
                <a:cubicBezTo>
                  <a:pt x="1594704" y="235842"/>
                  <a:pt x="1588134" y="242069"/>
                  <a:pt x="1582299" y="242069"/>
                </a:cubicBezTo>
                <a:cubicBezTo>
                  <a:pt x="1574277" y="242069"/>
                  <a:pt x="1568441" y="235842"/>
                  <a:pt x="1568441" y="227280"/>
                </a:cubicBezTo>
                <a:cubicBezTo>
                  <a:pt x="1568441" y="219497"/>
                  <a:pt x="1574277" y="212492"/>
                  <a:pt x="1582299" y="212492"/>
                </a:cubicBezTo>
                <a:close/>
                <a:moveTo>
                  <a:pt x="1512198" y="212492"/>
                </a:moveTo>
                <a:cubicBezTo>
                  <a:pt x="1518035" y="212492"/>
                  <a:pt x="1523867" y="219497"/>
                  <a:pt x="1523867" y="227280"/>
                </a:cubicBezTo>
                <a:cubicBezTo>
                  <a:pt x="1523867" y="235842"/>
                  <a:pt x="1518035" y="242069"/>
                  <a:pt x="1512198" y="242069"/>
                </a:cubicBezTo>
                <a:cubicBezTo>
                  <a:pt x="1504174" y="242069"/>
                  <a:pt x="1497612" y="235842"/>
                  <a:pt x="1497612" y="227280"/>
                </a:cubicBezTo>
                <a:cubicBezTo>
                  <a:pt x="1497612" y="219497"/>
                  <a:pt x="1504174" y="212492"/>
                  <a:pt x="1512198" y="212492"/>
                </a:cubicBezTo>
                <a:close/>
                <a:moveTo>
                  <a:pt x="1439173" y="212492"/>
                </a:moveTo>
                <a:cubicBezTo>
                  <a:pt x="1447191" y="212492"/>
                  <a:pt x="1453026" y="219497"/>
                  <a:pt x="1453026" y="227280"/>
                </a:cubicBezTo>
                <a:cubicBezTo>
                  <a:pt x="1453026" y="235842"/>
                  <a:pt x="1447191" y="242069"/>
                  <a:pt x="1439173" y="242069"/>
                </a:cubicBezTo>
                <a:cubicBezTo>
                  <a:pt x="1433339" y="242069"/>
                  <a:pt x="1426777" y="235842"/>
                  <a:pt x="1426777" y="227280"/>
                </a:cubicBezTo>
                <a:cubicBezTo>
                  <a:pt x="1426777" y="219497"/>
                  <a:pt x="1433339" y="212492"/>
                  <a:pt x="1439173" y="212492"/>
                </a:cubicBezTo>
                <a:close/>
                <a:moveTo>
                  <a:pt x="1368349" y="212492"/>
                </a:moveTo>
                <a:cubicBezTo>
                  <a:pt x="1376368" y="212492"/>
                  <a:pt x="1382203" y="219497"/>
                  <a:pt x="1382203" y="227280"/>
                </a:cubicBezTo>
                <a:cubicBezTo>
                  <a:pt x="1382203" y="235842"/>
                  <a:pt x="1376368" y="242069"/>
                  <a:pt x="1368349" y="242069"/>
                </a:cubicBezTo>
                <a:cubicBezTo>
                  <a:pt x="1362513" y="242069"/>
                  <a:pt x="1355950" y="235842"/>
                  <a:pt x="1355950" y="227280"/>
                </a:cubicBezTo>
                <a:cubicBezTo>
                  <a:pt x="1355950" y="219497"/>
                  <a:pt x="1362513" y="212492"/>
                  <a:pt x="1368349" y="212492"/>
                </a:cubicBezTo>
                <a:close/>
                <a:moveTo>
                  <a:pt x="1297520" y="212492"/>
                </a:moveTo>
                <a:cubicBezTo>
                  <a:pt x="1305540" y="212492"/>
                  <a:pt x="1311374" y="219497"/>
                  <a:pt x="1311374" y="227280"/>
                </a:cubicBezTo>
                <a:cubicBezTo>
                  <a:pt x="1311374" y="235842"/>
                  <a:pt x="1305540" y="242069"/>
                  <a:pt x="1297520" y="242069"/>
                </a:cubicBezTo>
                <a:cubicBezTo>
                  <a:pt x="1289498" y="242069"/>
                  <a:pt x="1285121" y="235842"/>
                  <a:pt x="1285121" y="227280"/>
                </a:cubicBezTo>
                <a:cubicBezTo>
                  <a:pt x="1285121" y="219497"/>
                  <a:pt x="1289498" y="212492"/>
                  <a:pt x="1297520" y="212492"/>
                </a:cubicBezTo>
                <a:close/>
                <a:moveTo>
                  <a:pt x="1225708" y="212492"/>
                </a:moveTo>
                <a:cubicBezTo>
                  <a:pt x="1233489" y="212492"/>
                  <a:pt x="1240496" y="219497"/>
                  <a:pt x="1240496" y="227280"/>
                </a:cubicBezTo>
                <a:cubicBezTo>
                  <a:pt x="1240496" y="235842"/>
                  <a:pt x="1233489" y="242069"/>
                  <a:pt x="1225708" y="242069"/>
                </a:cubicBezTo>
                <a:cubicBezTo>
                  <a:pt x="1217159" y="242069"/>
                  <a:pt x="1210934" y="235842"/>
                  <a:pt x="1210934" y="227280"/>
                </a:cubicBezTo>
                <a:cubicBezTo>
                  <a:pt x="1210934" y="219497"/>
                  <a:pt x="1217159" y="212492"/>
                  <a:pt x="1225708" y="212492"/>
                </a:cubicBezTo>
                <a:close/>
                <a:moveTo>
                  <a:pt x="1154891" y="212492"/>
                </a:moveTo>
                <a:cubicBezTo>
                  <a:pt x="1162674" y="212492"/>
                  <a:pt x="1169683" y="219497"/>
                  <a:pt x="1169683" y="227280"/>
                </a:cubicBezTo>
                <a:cubicBezTo>
                  <a:pt x="1169683" y="235842"/>
                  <a:pt x="1162674" y="242069"/>
                  <a:pt x="1154891" y="242069"/>
                </a:cubicBezTo>
                <a:cubicBezTo>
                  <a:pt x="1146329" y="242069"/>
                  <a:pt x="1140105" y="235842"/>
                  <a:pt x="1140105" y="227280"/>
                </a:cubicBezTo>
                <a:cubicBezTo>
                  <a:pt x="1140105" y="219497"/>
                  <a:pt x="1146329" y="212492"/>
                  <a:pt x="1154891" y="212492"/>
                </a:cubicBezTo>
                <a:close/>
                <a:moveTo>
                  <a:pt x="1084063" y="212492"/>
                </a:moveTo>
                <a:cubicBezTo>
                  <a:pt x="1091842" y="212492"/>
                  <a:pt x="1098847" y="219497"/>
                  <a:pt x="1098847" y="227280"/>
                </a:cubicBezTo>
                <a:cubicBezTo>
                  <a:pt x="1098847" y="235842"/>
                  <a:pt x="1091842" y="242069"/>
                  <a:pt x="1084063" y="242069"/>
                </a:cubicBezTo>
                <a:cubicBezTo>
                  <a:pt x="1075503" y="242069"/>
                  <a:pt x="1069276" y="235842"/>
                  <a:pt x="1069276" y="227280"/>
                </a:cubicBezTo>
                <a:cubicBezTo>
                  <a:pt x="1069276" y="219497"/>
                  <a:pt x="1075503" y="212492"/>
                  <a:pt x="1084063" y="212492"/>
                </a:cubicBezTo>
                <a:close/>
                <a:moveTo>
                  <a:pt x="3013723" y="141661"/>
                </a:moveTo>
                <a:cubicBezTo>
                  <a:pt x="3021310" y="141661"/>
                  <a:pt x="3028140" y="148224"/>
                  <a:pt x="3028140" y="155517"/>
                </a:cubicBezTo>
                <a:cubicBezTo>
                  <a:pt x="3028140" y="162080"/>
                  <a:pt x="3021310" y="167915"/>
                  <a:pt x="3013723" y="167915"/>
                </a:cubicBezTo>
                <a:cubicBezTo>
                  <a:pt x="3005376" y="167915"/>
                  <a:pt x="2998545" y="162080"/>
                  <a:pt x="2998545" y="155517"/>
                </a:cubicBezTo>
                <a:cubicBezTo>
                  <a:pt x="2998545" y="148224"/>
                  <a:pt x="3005376" y="141661"/>
                  <a:pt x="3013723" y="141661"/>
                </a:cubicBezTo>
                <a:close/>
                <a:moveTo>
                  <a:pt x="2942497" y="141661"/>
                </a:moveTo>
                <a:cubicBezTo>
                  <a:pt x="2951061" y="141661"/>
                  <a:pt x="2957293" y="148224"/>
                  <a:pt x="2957293" y="155517"/>
                </a:cubicBezTo>
                <a:cubicBezTo>
                  <a:pt x="2957293" y="162080"/>
                  <a:pt x="2951061" y="167915"/>
                  <a:pt x="2942497" y="167915"/>
                </a:cubicBezTo>
                <a:cubicBezTo>
                  <a:pt x="2934719" y="167915"/>
                  <a:pt x="2927716" y="162080"/>
                  <a:pt x="2927716" y="155517"/>
                </a:cubicBezTo>
                <a:cubicBezTo>
                  <a:pt x="2927716" y="148224"/>
                  <a:pt x="2934719" y="141661"/>
                  <a:pt x="2942497" y="141661"/>
                </a:cubicBezTo>
                <a:close/>
                <a:moveTo>
                  <a:pt x="2867363" y="141661"/>
                </a:moveTo>
                <a:cubicBezTo>
                  <a:pt x="2875389" y="141661"/>
                  <a:pt x="2879765" y="148224"/>
                  <a:pt x="2879765" y="155517"/>
                </a:cubicBezTo>
                <a:cubicBezTo>
                  <a:pt x="2879765" y="162080"/>
                  <a:pt x="2875389" y="167915"/>
                  <a:pt x="2867363" y="167915"/>
                </a:cubicBezTo>
                <a:cubicBezTo>
                  <a:pt x="2860073" y="167915"/>
                  <a:pt x="2853510" y="162080"/>
                  <a:pt x="2853510" y="155517"/>
                </a:cubicBezTo>
                <a:cubicBezTo>
                  <a:pt x="2853510" y="148224"/>
                  <a:pt x="2860073" y="141661"/>
                  <a:pt x="2867363" y="141661"/>
                </a:cubicBezTo>
                <a:close/>
                <a:moveTo>
                  <a:pt x="2796538" y="141661"/>
                </a:moveTo>
                <a:cubicBezTo>
                  <a:pt x="2803103" y="141661"/>
                  <a:pt x="2808940" y="148224"/>
                  <a:pt x="2808940" y="155517"/>
                </a:cubicBezTo>
                <a:cubicBezTo>
                  <a:pt x="2808940" y="162080"/>
                  <a:pt x="2803103" y="167915"/>
                  <a:pt x="2796538" y="167915"/>
                </a:cubicBezTo>
                <a:cubicBezTo>
                  <a:pt x="2789246" y="167915"/>
                  <a:pt x="2782683" y="162080"/>
                  <a:pt x="2782683" y="155517"/>
                </a:cubicBezTo>
                <a:cubicBezTo>
                  <a:pt x="2782683" y="148224"/>
                  <a:pt x="2789246" y="141661"/>
                  <a:pt x="2796538" y="141661"/>
                </a:cubicBezTo>
                <a:close/>
                <a:moveTo>
                  <a:pt x="2725703" y="141661"/>
                </a:moveTo>
                <a:cubicBezTo>
                  <a:pt x="2731538" y="141661"/>
                  <a:pt x="2738105" y="148224"/>
                  <a:pt x="2738105" y="155517"/>
                </a:cubicBezTo>
                <a:cubicBezTo>
                  <a:pt x="2738105" y="162080"/>
                  <a:pt x="2731538" y="167915"/>
                  <a:pt x="2725703" y="167915"/>
                </a:cubicBezTo>
                <a:cubicBezTo>
                  <a:pt x="2717686" y="167915"/>
                  <a:pt x="2711852" y="162080"/>
                  <a:pt x="2711852" y="155517"/>
                </a:cubicBezTo>
                <a:cubicBezTo>
                  <a:pt x="2711852" y="148224"/>
                  <a:pt x="2717686" y="141661"/>
                  <a:pt x="2725703" y="141661"/>
                </a:cubicBezTo>
                <a:close/>
                <a:moveTo>
                  <a:pt x="2653420" y="141661"/>
                </a:moveTo>
                <a:cubicBezTo>
                  <a:pt x="2660711" y="141661"/>
                  <a:pt x="2667273" y="148224"/>
                  <a:pt x="2667273" y="155517"/>
                </a:cubicBezTo>
                <a:cubicBezTo>
                  <a:pt x="2667273" y="162080"/>
                  <a:pt x="2660711" y="167915"/>
                  <a:pt x="2653420" y="167915"/>
                </a:cubicBezTo>
                <a:cubicBezTo>
                  <a:pt x="2646857" y="167915"/>
                  <a:pt x="2641021" y="162080"/>
                  <a:pt x="2641021" y="155517"/>
                </a:cubicBezTo>
                <a:cubicBezTo>
                  <a:pt x="2641021" y="148224"/>
                  <a:pt x="2646857" y="141661"/>
                  <a:pt x="2653420" y="141661"/>
                </a:cubicBezTo>
                <a:close/>
                <a:moveTo>
                  <a:pt x="2582586" y="141661"/>
                </a:moveTo>
                <a:cubicBezTo>
                  <a:pt x="2589878" y="141661"/>
                  <a:pt x="2596442" y="148224"/>
                  <a:pt x="2596442" y="155517"/>
                </a:cubicBezTo>
                <a:cubicBezTo>
                  <a:pt x="2596442" y="162080"/>
                  <a:pt x="2589878" y="167915"/>
                  <a:pt x="2582586" y="167915"/>
                </a:cubicBezTo>
                <a:cubicBezTo>
                  <a:pt x="2576024" y="167915"/>
                  <a:pt x="2570189" y="162080"/>
                  <a:pt x="2570189" y="155517"/>
                </a:cubicBezTo>
                <a:cubicBezTo>
                  <a:pt x="2570189" y="148224"/>
                  <a:pt x="2576024" y="141661"/>
                  <a:pt x="2582586" y="141661"/>
                </a:cubicBezTo>
                <a:close/>
                <a:moveTo>
                  <a:pt x="2511034" y="141661"/>
                </a:moveTo>
                <a:cubicBezTo>
                  <a:pt x="2519052" y="141661"/>
                  <a:pt x="2525616" y="148224"/>
                  <a:pt x="2525616" y="155517"/>
                </a:cubicBezTo>
                <a:cubicBezTo>
                  <a:pt x="2525616" y="162080"/>
                  <a:pt x="2519052" y="167915"/>
                  <a:pt x="2511034" y="167915"/>
                </a:cubicBezTo>
                <a:cubicBezTo>
                  <a:pt x="2503743" y="167915"/>
                  <a:pt x="2499364" y="162080"/>
                  <a:pt x="2499364" y="155517"/>
                </a:cubicBezTo>
                <a:cubicBezTo>
                  <a:pt x="2499364" y="148224"/>
                  <a:pt x="2503743" y="141661"/>
                  <a:pt x="2511034" y="141661"/>
                </a:cubicBezTo>
                <a:close/>
                <a:moveTo>
                  <a:pt x="2439946" y="141661"/>
                </a:moveTo>
                <a:cubicBezTo>
                  <a:pt x="2448505" y="141661"/>
                  <a:pt x="2454734" y="148224"/>
                  <a:pt x="2454734" y="155517"/>
                </a:cubicBezTo>
                <a:cubicBezTo>
                  <a:pt x="2454734" y="162080"/>
                  <a:pt x="2448505" y="167915"/>
                  <a:pt x="2439946" y="167915"/>
                </a:cubicBezTo>
                <a:cubicBezTo>
                  <a:pt x="2432165" y="167915"/>
                  <a:pt x="2425159" y="162080"/>
                  <a:pt x="2425159" y="155517"/>
                </a:cubicBezTo>
                <a:cubicBezTo>
                  <a:pt x="2425159" y="148224"/>
                  <a:pt x="2432165" y="141661"/>
                  <a:pt x="2439946" y="141661"/>
                </a:cubicBezTo>
                <a:close/>
                <a:moveTo>
                  <a:pt x="2369114" y="141661"/>
                </a:moveTo>
                <a:cubicBezTo>
                  <a:pt x="2377674" y="141661"/>
                  <a:pt x="2383900" y="148224"/>
                  <a:pt x="2383900" y="155517"/>
                </a:cubicBezTo>
                <a:cubicBezTo>
                  <a:pt x="2383900" y="162080"/>
                  <a:pt x="2377674" y="167915"/>
                  <a:pt x="2369114" y="167915"/>
                </a:cubicBezTo>
                <a:cubicBezTo>
                  <a:pt x="2361331" y="167915"/>
                  <a:pt x="2354323" y="163539"/>
                  <a:pt x="2354323" y="155517"/>
                </a:cubicBezTo>
                <a:cubicBezTo>
                  <a:pt x="2354323" y="148224"/>
                  <a:pt x="2361331" y="141661"/>
                  <a:pt x="2369114" y="141661"/>
                </a:cubicBezTo>
                <a:close/>
                <a:moveTo>
                  <a:pt x="2298283" y="141661"/>
                </a:moveTo>
                <a:cubicBezTo>
                  <a:pt x="2306842" y="141661"/>
                  <a:pt x="2313070" y="148224"/>
                  <a:pt x="2313070" y="155517"/>
                </a:cubicBezTo>
                <a:cubicBezTo>
                  <a:pt x="2313070" y="163539"/>
                  <a:pt x="2306842" y="167915"/>
                  <a:pt x="2298283" y="167915"/>
                </a:cubicBezTo>
                <a:cubicBezTo>
                  <a:pt x="2290497" y="167915"/>
                  <a:pt x="2283493" y="163539"/>
                  <a:pt x="2283493" y="155517"/>
                </a:cubicBezTo>
                <a:cubicBezTo>
                  <a:pt x="2283493" y="148224"/>
                  <a:pt x="2290497" y="141661"/>
                  <a:pt x="2298283" y="141661"/>
                </a:cubicBezTo>
                <a:close/>
                <a:moveTo>
                  <a:pt x="2226517" y="141661"/>
                </a:moveTo>
                <a:cubicBezTo>
                  <a:pt x="2234542" y="141661"/>
                  <a:pt x="2238916" y="148224"/>
                  <a:pt x="2238916" y="155517"/>
                </a:cubicBezTo>
                <a:cubicBezTo>
                  <a:pt x="2238916" y="163539"/>
                  <a:pt x="2234542" y="167915"/>
                  <a:pt x="2226517" y="167915"/>
                </a:cubicBezTo>
                <a:cubicBezTo>
                  <a:pt x="2218495" y="167915"/>
                  <a:pt x="2212659" y="163539"/>
                  <a:pt x="2212659" y="155517"/>
                </a:cubicBezTo>
                <a:cubicBezTo>
                  <a:pt x="2212659" y="148224"/>
                  <a:pt x="2218495" y="141661"/>
                  <a:pt x="2226517" y="141661"/>
                </a:cubicBezTo>
                <a:close/>
                <a:moveTo>
                  <a:pt x="2155683" y="141661"/>
                </a:moveTo>
                <a:cubicBezTo>
                  <a:pt x="2161520" y="141661"/>
                  <a:pt x="2168084" y="148224"/>
                  <a:pt x="2168084" y="155517"/>
                </a:cubicBezTo>
                <a:cubicBezTo>
                  <a:pt x="2168084" y="163539"/>
                  <a:pt x="2161520" y="167915"/>
                  <a:pt x="2155683" y="167915"/>
                </a:cubicBezTo>
                <a:cubicBezTo>
                  <a:pt x="2147663" y="167915"/>
                  <a:pt x="2141827" y="163539"/>
                  <a:pt x="2141827" y="155517"/>
                </a:cubicBezTo>
                <a:cubicBezTo>
                  <a:pt x="2141827" y="148224"/>
                  <a:pt x="2147663" y="141661"/>
                  <a:pt x="2155683" y="141661"/>
                </a:cubicBezTo>
                <a:close/>
                <a:moveTo>
                  <a:pt x="2084851" y="141661"/>
                </a:moveTo>
                <a:cubicBezTo>
                  <a:pt x="2090686" y="141661"/>
                  <a:pt x="2097249" y="148224"/>
                  <a:pt x="2097249" y="155517"/>
                </a:cubicBezTo>
                <a:cubicBezTo>
                  <a:pt x="2097249" y="163539"/>
                  <a:pt x="2090686" y="167915"/>
                  <a:pt x="2084851" y="167915"/>
                </a:cubicBezTo>
                <a:cubicBezTo>
                  <a:pt x="2076829" y="167915"/>
                  <a:pt x="2070995" y="163539"/>
                  <a:pt x="2070995" y="155517"/>
                </a:cubicBezTo>
                <a:cubicBezTo>
                  <a:pt x="2070995" y="148224"/>
                  <a:pt x="2076829" y="141661"/>
                  <a:pt x="2084851" y="141661"/>
                </a:cubicBezTo>
                <a:close/>
                <a:moveTo>
                  <a:pt x="2011835" y="141661"/>
                </a:moveTo>
                <a:cubicBezTo>
                  <a:pt x="2019855" y="141661"/>
                  <a:pt x="2026421" y="148224"/>
                  <a:pt x="2026421" y="155517"/>
                </a:cubicBezTo>
                <a:cubicBezTo>
                  <a:pt x="2026421" y="163539"/>
                  <a:pt x="2019855" y="167915"/>
                  <a:pt x="2011835" y="167915"/>
                </a:cubicBezTo>
                <a:cubicBezTo>
                  <a:pt x="2006003" y="167915"/>
                  <a:pt x="2000168" y="163539"/>
                  <a:pt x="2000168" y="155517"/>
                </a:cubicBezTo>
                <a:cubicBezTo>
                  <a:pt x="2000168" y="148224"/>
                  <a:pt x="2006003" y="141661"/>
                  <a:pt x="2011835" y="141661"/>
                </a:cubicBezTo>
                <a:close/>
                <a:moveTo>
                  <a:pt x="1938365" y="141661"/>
                </a:moveTo>
                <a:cubicBezTo>
                  <a:pt x="1946388" y="141661"/>
                  <a:pt x="1952222" y="148224"/>
                  <a:pt x="1952222" y="155517"/>
                </a:cubicBezTo>
                <a:cubicBezTo>
                  <a:pt x="1952222" y="163539"/>
                  <a:pt x="1946388" y="167915"/>
                  <a:pt x="1938365" y="167915"/>
                </a:cubicBezTo>
                <a:cubicBezTo>
                  <a:pt x="1931072" y="167915"/>
                  <a:pt x="1925971" y="163539"/>
                  <a:pt x="1925971" y="155517"/>
                </a:cubicBezTo>
                <a:cubicBezTo>
                  <a:pt x="1925971" y="148224"/>
                  <a:pt x="1931072" y="141661"/>
                  <a:pt x="1938365" y="141661"/>
                </a:cubicBezTo>
                <a:close/>
                <a:moveTo>
                  <a:pt x="1869922" y="141661"/>
                </a:moveTo>
                <a:cubicBezTo>
                  <a:pt x="1878483" y="141661"/>
                  <a:pt x="1884712" y="148224"/>
                  <a:pt x="1884712" y="155517"/>
                </a:cubicBezTo>
                <a:cubicBezTo>
                  <a:pt x="1884712" y="163539"/>
                  <a:pt x="1878483" y="167915"/>
                  <a:pt x="1869922" y="167915"/>
                </a:cubicBezTo>
                <a:cubicBezTo>
                  <a:pt x="1862138" y="167915"/>
                  <a:pt x="1855131" y="163539"/>
                  <a:pt x="1855131" y="155517"/>
                </a:cubicBezTo>
                <a:cubicBezTo>
                  <a:pt x="1855131" y="148224"/>
                  <a:pt x="1862138" y="141661"/>
                  <a:pt x="1869922" y="141661"/>
                </a:cubicBezTo>
                <a:close/>
                <a:moveTo>
                  <a:pt x="1799087" y="141661"/>
                </a:moveTo>
                <a:cubicBezTo>
                  <a:pt x="1807649" y="141661"/>
                  <a:pt x="1813879" y="148224"/>
                  <a:pt x="1813879" y="155517"/>
                </a:cubicBezTo>
                <a:cubicBezTo>
                  <a:pt x="1813879" y="163539"/>
                  <a:pt x="1807649" y="167915"/>
                  <a:pt x="1799087" y="167915"/>
                </a:cubicBezTo>
                <a:cubicBezTo>
                  <a:pt x="1790527" y="167915"/>
                  <a:pt x="1784303" y="163539"/>
                  <a:pt x="1784303" y="155517"/>
                </a:cubicBezTo>
                <a:cubicBezTo>
                  <a:pt x="1784303" y="148224"/>
                  <a:pt x="1790527" y="141661"/>
                  <a:pt x="1799087" y="141661"/>
                </a:cubicBezTo>
                <a:close/>
                <a:moveTo>
                  <a:pt x="1728262" y="141661"/>
                </a:moveTo>
                <a:cubicBezTo>
                  <a:pt x="1736828" y="141661"/>
                  <a:pt x="1743052" y="148224"/>
                  <a:pt x="1743052" y="155517"/>
                </a:cubicBezTo>
                <a:cubicBezTo>
                  <a:pt x="1743052" y="163539"/>
                  <a:pt x="1736828" y="167915"/>
                  <a:pt x="1728262" y="167915"/>
                </a:cubicBezTo>
                <a:cubicBezTo>
                  <a:pt x="1719700" y="167915"/>
                  <a:pt x="1713474" y="163539"/>
                  <a:pt x="1713474" y="155517"/>
                </a:cubicBezTo>
                <a:cubicBezTo>
                  <a:pt x="1713474" y="148224"/>
                  <a:pt x="1719700" y="141661"/>
                  <a:pt x="1728262" y="141661"/>
                </a:cubicBezTo>
                <a:close/>
                <a:moveTo>
                  <a:pt x="1656501" y="141661"/>
                </a:moveTo>
                <a:cubicBezTo>
                  <a:pt x="1663792" y="141661"/>
                  <a:pt x="1668900" y="148666"/>
                  <a:pt x="1668900" y="156450"/>
                </a:cubicBezTo>
                <a:cubicBezTo>
                  <a:pt x="1668900" y="165012"/>
                  <a:pt x="1663792" y="171239"/>
                  <a:pt x="1656501" y="171239"/>
                </a:cubicBezTo>
                <a:cubicBezTo>
                  <a:pt x="1648481" y="171239"/>
                  <a:pt x="1642655" y="165012"/>
                  <a:pt x="1642655" y="156450"/>
                </a:cubicBezTo>
                <a:cubicBezTo>
                  <a:pt x="1642655" y="148666"/>
                  <a:pt x="1648481" y="141661"/>
                  <a:pt x="1656501" y="141661"/>
                </a:cubicBezTo>
                <a:close/>
                <a:moveTo>
                  <a:pt x="1582299" y="141661"/>
                </a:moveTo>
                <a:cubicBezTo>
                  <a:pt x="1588134" y="141661"/>
                  <a:pt x="1594704" y="148666"/>
                  <a:pt x="1594704" y="156450"/>
                </a:cubicBezTo>
                <a:cubicBezTo>
                  <a:pt x="1594704" y="165012"/>
                  <a:pt x="1588134" y="171239"/>
                  <a:pt x="1582299" y="171239"/>
                </a:cubicBezTo>
                <a:cubicBezTo>
                  <a:pt x="1574277" y="171239"/>
                  <a:pt x="1568444" y="165012"/>
                  <a:pt x="1568444" y="156450"/>
                </a:cubicBezTo>
                <a:cubicBezTo>
                  <a:pt x="1568444" y="148666"/>
                  <a:pt x="1574277" y="141661"/>
                  <a:pt x="1582299" y="141661"/>
                </a:cubicBezTo>
                <a:close/>
                <a:moveTo>
                  <a:pt x="1512199" y="141661"/>
                </a:moveTo>
                <a:cubicBezTo>
                  <a:pt x="1518035" y="141661"/>
                  <a:pt x="1523867" y="148666"/>
                  <a:pt x="1523867" y="156450"/>
                </a:cubicBezTo>
                <a:cubicBezTo>
                  <a:pt x="1523867" y="165012"/>
                  <a:pt x="1518035" y="171239"/>
                  <a:pt x="1512199" y="171239"/>
                </a:cubicBezTo>
                <a:cubicBezTo>
                  <a:pt x="1504174" y="171239"/>
                  <a:pt x="1497612" y="165012"/>
                  <a:pt x="1497612" y="156450"/>
                </a:cubicBezTo>
                <a:cubicBezTo>
                  <a:pt x="1497612" y="148666"/>
                  <a:pt x="1504174" y="141661"/>
                  <a:pt x="1512199" y="141661"/>
                </a:cubicBezTo>
                <a:close/>
                <a:moveTo>
                  <a:pt x="1439173" y="141661"/>
                </a:moveTo>
                <a:cubicBezTo>
                  <a:pt x="1447191" y="141661"/>
                  <a:pt x="1453026" y="148666"/>
                  <a:pt x="1453026" y="156450"/>
                </a:cubicBezTo>
                <a:cubicBezTo>
                  <a:pt x="1453026" y="165012"/>
                  <a:pt x="1447191" y="171239"/>
                  <a:pt x="1439173" y="171239"/>
                </a:cubicBezTo>
                <a:cubicBezTo>
                  <a:pt x="1433339" y="171239"/>
                  <a:pt x="1426777" y="165012"/>
                  <a:pt x="1426777" y="156450"/>
                </a:cubicBezTo>
                <a:cubicBezTo>
                  <a:pt x="1426777" y="148666"/>
                  <a:pt x="1433339" y="141661"/>
                  <a:pt x="1439173" y="141661"/>
                </a:cubicBezTo>
                <a:close/>
                <a:moveTo>
                  <a:pt x="1368349" y="141661"/>
                </a:moveTo>
                <a:cubicBezTo>
                  <a:pt x="1376368" y="141661"/>
                  <a:pt x="1382203" y="148666"/>
                  <a:pt x="1382203" y="156450"/>
                </a:cubicBezTo>
                <a:cubicBezTo>
                  <a:pt x="1382203" y="165012"/>
                  <a:pt x="1376368" y="171239"/>
                  <a:pt x="1368349" y="171239"/>
                </a:cubicBezTo>
                <a:cubicBezTo>
                  <a:pt x="1362516" y="171239"/>
                  <a:pt x="1355953" y="165012"/>
                  <a:pt x="1355953" y="156450"/>
                </a:cubicBezTo>
                <a:cubicBezTo>
                  <a:pt x="1355953" y="148666"/>
                  <a:pt x="1362516" y="141661"/>
                  <a:pt x="1368349" y="141661"/>
                </a:cubicBezTo>
                <a:close/>
                <a:moveTo>
                  <a:pt x="1297520" y="141661"/>
                </a:moveTo>
                <a:cubicBezTo>
                  <a:pt x="1305540" y="141661"/>
                  <a:pt x="1311374" y="148666"/>
                  <a:pt x="1311374" y="156450"/>
                </a:cubicBezTo>
                <a:cubicBezTo>
                  <a:pt x="1311374" y="165012"/>
                  <a:pt x="1305540" y="171239"/>
                  <a:pt x="1297520" y="171239"/>
                </a:cubicBezTo>
                <a:cubicBezTo>
                  <a:pt x="1289498" y="171239"/>
                  <a:pt x="1285121" y="165012"/>
                  <a:pt x="1285121" y="156450"/>
                </a:cubicBezTo>
                <a:cubicBezTo>
                  <a:pt x="1285121" y="148666"/>
                  <a:pt x="1289498" y="141661"/>
                  <a:pt x="1297520" y="141661"/>
                </a:cubicBezTo>
                <a:close/>
                <a:moveTo>
                  <a:pt x="2796538" y="70831"/>
                </a:moveTo>
                <a:cubicBezTo>
                  <a:pt x="2803103" y="70831"/>
                  <a:pt x="2808940" y="76665"/>
                  <a:pt x="2808940" y="84687"/>
                </a:cubicBezTo>
                <a:cubicBezTo>
                  <a:pt x="2808940" y="90521"/>
                  <a:pt x="2803103" y="97085"/>
                  <a:pt x="2796538" y="97085"/>
                </a:cubicBezTo>
                <a:cubicBezTo>
                  <a:pt x="2789246" y="97085"/>
                  <a:pt x="2782683" y="90521"/>
                  <a:pt x="2782683" y="84687"/>
                </a:cubicBezTo>
                <a:cubicBezTo>
                  <a:pt x="2782683" y="76665"/>
                  <a:pt x="2789246" y="70831"/>
                  <a:pt x="2796538" y="70831"/>
                </a:cubicBezTo>
                <a:close/>
                <a:moveTo>
                  <a:pt x="2725703" y="70831"/>
                </a:moveTo>
                <a:cubicBezTo>
                  <a:pt x="2731538" y="70831"/>
                  <a:pt x="2738105" y="76665"/>
                  <a:pt x="2738105" y="84687"/>
                </a:cubicBezTo>
                <a:cubicBezTo>
                  <a:pt x="2738105" y="90521"/>
                  <a:pt x="2731538" y="97085"/>
                  <a:pt x="2725703" y="97085"/>
                </a:cubicBezTo>
                <a:cubicBezTo>
                  <a:pt x="2717686" y="97085"/>
                  <a:pt x="2711852" y="90521"/>
                  <a:pt x="2711852" y="84687"/>
                </a:cubicBezTo>
                <a:cubicBezTo>
                  <a:pt x="2711852" y="76665"/>
                  <a:pt x="2717686" y="70831"/>
                  <a:pt x="2725703" y="70831"/>
                </a:cubicBezTo>
                <a:close/>
                <a:moveTo>
                  <a:pt x="2653420" y="70831"/>
                </a:moveTo>
                <a:cubicBezTo>
                  <a:pt x="2660711" y="70831"/>
                  <a:pt x="2667273" y="76665"/>
                  <a:pt x="2667273" y="84687"/>
                </a:cubicBezTo>
                <a:cubicBezTo>
                  <a:pt x="2667273" y="90521"/>
                  <a:pt x="2660711" y="97085"/>
                  <a:pt x="2653420" y="97085"/>
                </a:cubicBezTo>
                <a:cubicBezTo>
                  <a:pt x="2646857" y="97085"/>
                  <a:pt x="2641021" y="90521"/>
                  <a:pt x="2641021" y="84687"/>
                </a:cubicBezTo>
                <a:cubicBezTo>
                  <a:pt x="2641021" y="76665"/>
                  <a:pt x="2646857" y="70831"/>
                  <a:pt x="2653420" y="70831"/>
                </a:cubicBezTo>
                <a:close/>
                <a:moveTo>
                  <a:pt x="2582586" y="70831"/>
                </a:moveTo>
                <a:cubicBezTo>
                  <a:pt x="2589878" y="70831"/>
                  <a:pt x="2596442" y="76665"/>
                  <a:pt x="2596442" y="84687"/>
                </a:cubicBezTo>
                <a:cubicBezTo>
                  <a:pt x="2596442" y="90521"/>
                  <a:pt x="2589878" y="97085"/>
                  <a:pt x="2582586" y="97085"/>
                </a:cubicBezTo>
                <a:cubicBezTo>
                  <a:pt x="2576024" y="97085"/>
                  <a:pt x="2570189" y="90521"/>
                  <a:pt x="2570189" y="84687"/>
                </a:cubicBezTo>
                <a:cubicBezTo>
                  <a:pt x="2570189" y="76665"/>
                  <a:pt x="2576024" y="70831"/>
                  <a:pt x="2582586" y="70831"/>
                </a:cubicBezTo>
                <a:close/>
                <a:moveTo>
                  <a:pt x="2511034" y="70831"/>
                </a:moveTo>
                <a:cubicBezTo>
                  <a:pt x="2519052" y="70831"/>
                  <a:pt x="2525616" y="76665"/>
                  <a:pt x="2525616" y="84687"/>
                </a:cubicBezTo>
                <a:cubicBezTo>
                  <a:pt x="2525616" y="90521"/>
                  <a:pt x="2519052" y="97085"/>
                  <a:pt x="2511034" y="97085"/>
                </a:cubicBezTo>
                <a:cubicBezTo>
                  <a:pt x="2503743" y="97085"/>
                  <a:pt x="2499364" y="90521"/>
                  <a:pt x="2499364" y="84687"/>
                </a:cubicBezTo>
                <a:cubicBezTo>
                  <a:pt x="2499364" y="76665"/>
                  <a:pt x="2503743" y="70831"/>
                  <a:pt x="2511034" y="70831"/>
                </a:cubicBezTo>
                <a:close/>
                <a:moveTo>
                  <a:pt x="2439946" y="70831"/>
                </a:moveTo>
                <a:cubicBezTo>
                  <a:pt x="2448505" y="70831"/>
                  <a:pt x="2454737" y="76665"/>
                  <a:pt x="2454737" y="84687"/>
                </a:cubicBezTo>
                <a:cubicBezTo>
                  <a:pt x="2454737" y="90521"/>
                  <a:pt x="2448505" y="97085"/>
                  <a:pt x="2439946" y="97085"/>
                </a:cubicBezTo>
                <a:cubicBezTo>
                  <a:pt x="2432165" y="97085"/>
                  <a:pt x="2425159" y="90521"/>
                  <a:pt x="2425159" y="84687"/>
                </a:cubicBezTo>
                <a:cubicBezTo>
                  <a:pt x="2425159" y="76665"/>
                  <a:pt x="2432165" y="70831"/>
                  <a:pt x="2439946" y="70831"/>
                </a:cubicBezTo>
                <a:close/>
                <a:moveTo>
                  <a:pt x="2369114" y="70831"/>
                </a:moveTo>
                <a:cubicBezTo>
                  <a:pt x="2377674" y="70831"/>
                  <a:pt x="2383900" y="76665"/>
                  <a:pt x="2383900" y="84687"/>
                </a:cubicBezTo>
                <a:cubicBezTo>
                  <a:pt x="2383900" y="90521"/>
                  <a:pt x="2377674" y="97085"/>
                  <a:pt x="2369114" y="97085"/>
                </a:cubicBezTo>
                <a:cubicBezTo>
                  <a:pt x="2361331" y="97085"/>
                  <a:pt x="2354323" y="90521"/>
                  <a:pt x="2354323" y="84687"/>
                </a:cubicBezTo>
                <a:cubicBezTo>
                  <a:pt x="2354323" y="76665"/>
                  <a:pt x="2361331" y="70831"/>
                  <a:pt x="2369114" y="70831"/>
                </a:cubicBezTo>
                <a:close/>
                <a:moveTo>
                  <a:pt x="2298283" y="70831"/>
                </a:moveTo>
                <a:cubicBezTo>
                  <a:pt x="2306842" y="70831"/>
                  <a:pt x="2313070" y="76665"/>
                  <a:pt x="2313070" y="84687"/>
                </a:cubicBezTo>
                <a:cubicBezTo>
                  <a:pt x="2313070" y="90521"/>
                  <a:pt x="2306842" y="97085"/>
                  <a:pt x="2298283" y="97085"/>
                </a:cubicBezTo>
                <a:cubicBezTo>
                  <a:pt x="2290497" y="97085"/>
                  <a:pt x="2283493" y="90521"/>
                  <a:pt x="2283493" y="84687"/>
                </a:cubicBezTo>
                <a:cubicBezTo>
                  <a:pt x="2283493" y="76665"/>
                  <a:pt x="2290497" y="70831"/>
                  <a:pt x="2298283" y="70831"/>
                </a:cubicBezTo>
                <a:close/>
                <a:moveTo>
                  <a:pt x="2226517" y="70831"/>
                </a:moveTo>
                <a:cubicBezTo>
                  <a:pt x="2234542" y="70831"/>
                  <a:pt x="2238916" y="76665"/>
                  <a:pt x="2238916" y="84687"/>
                </a:cubicBezTo>
                <a:cubicBezTo>
                  <a:pt x="2238916" y="90521"/>
                  <a:pt x="2234542" y="97085"/>
                  <a:pt x="2226517" y="97085"/>
                </a:cubicBezTo>
                <a:cubicBezTo>
                  <a:pt x="2218495" y="97085"/>
                  <a:pt x="2212659" y="90521"/>
                  <a:pt x="2212659" y="84687"/>
                </a:cubicBezTo>
                <a:cubicBezTo>
                  <a:pt x="2212659" y="76665"/>
                  <a:pt x="2218495" y="70831"/>
                  <a:pt x="2226517" y="70831"/>
                </a:cubicBezTo>
                <a:close/>
                <a:moveTo>
                  <a:pt x="2155683" y="70831"/>
                </a:moveTo>
                <a:cubicBezTo>
                  <a:pt x="2161520" y="70831"/>
                  <a:pt x="2168084" y="76665"/>
                  <a:pt x="2168084" y="84687"/>
                </a:cubicBezTo>
                <a:cubicBezTo>
                  <a:pt x="2168084" y="90521"/>
                  <a:pt x="2161520" y="97085"/>
                  <a:pt x="2155683" y="97085"/>
                </a:cubicBezTo>
                <a:cubicBezTo>
                  <a:pt x="2147663" y="97085"/>
                  <a:pt x="2141827" y="90521"/>
                  <a:pt x="2141827" y="84687"/>
                </a:cubicBezTo>
                <a:cubicBezTo>
                  <a:pt x="2141827" y="76665"/>
                  <a:pt x="2147663" y="70831"/>
                  <a:pt x="2155683" y="70831"/>
                </a:cubicBezTo>
                <a:close/>
                <a:moveTo>
                  <a:pt x="2083393" y="70831"/>
                </a:moveTo>
                <a:cubicBezTo>
                  <a:pt x="2090686" y="70831"/>
                  <a:pt x="2097249" y="76665"/>
                  <a:pt x="2097249" y="84687"/>
                </a:cubicBezTo>
                <a:cubicBezTo>
                  <a:pt x="2097249" y="90521"/>
                  <a:pt x="2090686" y="97085"/>
                  <a:pt x="2083393" y="97085"/>
                </a:cubicBezTo>
                <a:cubicBezTo>
                  <a:pt x="2076829" y="97085"/>
                  <a:pt x="2070995" y="90521"/>
                  <a:pt x="2070995" y="84687"/>
                </a:cubicBezTo>
                <a:cubicBezTo>
                  <a:pt x="2070995" y="76665"/>
                  <a:pt x="2076829" y="70831"/>
                  <a:pt x="2083393" y="70831"/>
                </a:cubicBezTo>
                <a:close/>
                <a:moveTo>
                  <a:pt x="2011835" y="70831"/>
                </a:moveTo>
                <a:cubicBezTo>
                  <a:pt x="2019855" y="70831"/>
                  <a:pt x="2026421" y="76665"/>
                  <a:pt x="2026421" y="84687"/>
                </a:cubicBezTo>
                <a:cubicBezTo>
                  <a:pt x="2026421" y="90521"/>
                  <a:pt x="2019855" y="97085"/>
                  <a:pt x="2011835" y="97085"/>
                </a:cubicBezTo>
                <a:cubicBezTo>
                  <a:pt x="2006003" y="97085"/>
                  <a:pt x="2000168" y="90521"/>
                  <a:pt x="2000168" y="84687"/>
                </a:cubicBezTo>
                <a:cubicBezTo>
                  <a:pt x="2000168" y="76665"/>
                  <a:pt x="2006003" y="70831"/>
                  <a:pt x="2011835" y="70831"/>
                </a:cubicBezTo>
                <a:close/>
                <a:moveTo>
                  <a:pt x="1938365" y="70831"/>
                </a:moveTo>
                <a:cubicBezTo>
                  <a:pt x="1946388" y="70831"/>
                  <a:pt x="1952222" y="76665"/>
                  <a:pt x="1952222" y="84687"/>
                </a:cubicBezTo>
                <a:cubicBezTo>
                  <a:pt x="1952222" y="90521"/>
                  <a:pt x="1946388" y="97085"/>
                  <a:pt x="1938365" y="97085"/>
                </a:cubicBezTo>
                <a:cubicBezTo>
                  <a:pt x="1931072" y="97085"/>
                  <a:pt x="1925971" y="90521"/>
                  <a:pt x="1925971" y="84687"/>
                </a:cubicBezTo>
                <a:cubicBezTo>
                  <a:pt x="1925971" y="76665"/>
                  <a:pt x="1931072" y="70831"/>
                  <a:pt x="1938365" y="70831"/>
                </a:cubicBezTo>
                <a:close/>
                <a:moveTo>
                  <a:pt x="1869922" y="70831"/>
                </a:moveTo>
                <a:cubicBezTo>
                  <a:pt x="1878483" y="70831"/>
                  <a:pt x="1884712" y="76665"/>
                  <a:pt x="1884712" y="84687"/>
                </a:cubicBezTo>
                <a:cubicBezTo>
                  <a:pt x="1884712" y="90521"/>
                  <a:pt x="1878483" y="97085"/>
                  <a:pt x="1869922" y="97085"/>
                </a:cubicBezTo>
                <a:cubicBezTo>
                  <a:pt x="1862138" y="97085"/>
                  <a:pt x="1855131" y="90521"/>
                  <a:pt x="1855131" y="84687"/>
                </a:cubicBezTo>
                <a:cubicBezTo>
                  <a:pt x="1855131" y="76665"/>
                  <a:pt x="1862138" y="70831"/>
                  <a:pt x="1869922" y="70831"/>
                </a:cubicBezTo>
                <a:close/>
                <a:moveTo>
                  <a:pt x="1799087" y="70831"/>
                </a:moveTo>
                <a:cubicBezTo>
                  <a:pt x="1807649" y="70831"/>
                  <a:pt x="1813879" y="76665"/>
                  <a:pt x="1813879" y="84687"/>
                </a:cubicBezTo>
                <a:cubicBezTo>
                  <a:pt x="1813879" y="90521"/>
                  <a:pt x="1807649" y="97085"/>
                  <a:pt x="1799087" y="97085"/>
                </a:cubicBezTo>
                <a:cubicBezTo>
                  <a:pt x="1790527" y="97085"/>
                  <a:pt x="1784303" y="92709"/>
                  <a:pt x="1784303" y="84687"/>
                </a:cubicBezTo>
                <a:cubicBezTo>
                  <a:pt x="1784303" y="76665"/>
                  <a:pt x="1790527" y="70831"/>
                  <a:pt x="1799087" y="70831"/>
                </a:cubicBezTo>
                <a:close/>
                <a:moveTo>
                  <a:pt x="1728262" y="70831"/>
                </a:moveTo>
                <a:cubicBezTo>
                  <a:pt x="1736828" y="70831"/>
                  <a:pt x="1743052" y="76665"/>
                  <a:pt x="1743052" y="84687"/>
                </a:cubicBezTo>
                <a:cubicBezTo>
                  <a:pt x="1743052" y="92709"/>
                  <a:pt x="1736828" y="97085"/>
                  <a:pt x="1728262" y="97085"/>
                </a:cubicBezTo>
                <a:cubicBezTo>
                  <a:pt x="1719700" y="97085"/>
                  <a:pt x="1713474" y="92709"/>
                  <a:pt x="1713474" y="84687"/>
                </a:cubicBezTo>
                <a:cubicBezTo>
                  <a:pt x="1713474" y="76665"/>
                  <a:pt x="1719700" y="70831"/>
                  <a:pt x="1728262" y="70831"/>
                </a:cubicBezTo>
                <a:close/>
                <a:moveTo>
                  <a:pt x="1656501" y="70831"/>
                </a:moveTo>
                <a:cubicBezTo>
                  <a:pt x="1663792" y="70831"/>
                  <a:pt x="1668900" y="76665"/>
                  <a:pt x="1668900" y="84687"/>
                </a:cubicBezTo>
                <a:cubicBezTo>
                  <a:pt x="1668900" y="92709"/>
                  <a:pt x="1663792" y="97085"/>
                  <a:pt x="1656501" y="97085"/>
                </a:cubicBezTo>
                <a:cubicBezTo>
                  <a:pt x="1648481" y="97085"/>
                  <a:pt x="1642655" y="92709"/>
                  <a:pt x="1642655" y="84687"/>
                </a:cubicBezTo>
                <a:cubicBezTo>
                  <a:pt x="1642655" y="76665"/>
                  <a:pt x="1648481" y="70831"/>
                  <a:pt x="1656501" y="70831"/>
                </a:cubicBezTo>
                <a:close/>
                <a:moveTo>
                  <a:pt x="1582299" y="70831"/>
                </a:moveTo>
                <a:cubicBezTo>
                  <a:pt x="1588134" y="70831"/>
                  <a:pt x="1594704" y="76665"/>
                  <a:pt x="1594704" y="84687"/>
                </a:cubicBezTo>
                <a:cubicBezTo>
                  <a:pt x="1594704" y="92709"/>
                  <a:pt x="1588134" y="97085"/>
                  <a:pt x="1582299" y="97085"/>
                </a:cubicBezTo>
                <a:cubicBezTo>
                  <a:pt x="1574277" y="97085"/>
                  <a:pt x="1568444" y="92709"/>
                  <a:pt x="1568444" y="84687"/>
                </a:cubicBezTo>
                <a:cubicBezTo>
                  <a:pt x="1568444" y="76665"/>
                  <a:pt x="1574277" y="70831"/>
                  <a:pt x="1582299" y="70831"/>
                </a:cubicBezTo>
                <a:close/>
                <a:moveTo>
                  <a:pt x="2796538" y="0"/>
                </a:moveTo>
                <a:cubicBezTo>
                  <a:pt x="2803103" y="0"/>
                  <a:pt x="2808940" y="5834"/>
                  <a:pt x="2808940" y="12397"/>
                </a:cubicBezTo>
                <a:cubicBezTo>
                  <a:pt x="2808940" y="19690"/>
                  <a:pt x="2803103" y="26254"/>
                  <a:pt x="2796538" y="26254"/>
                </a:cubicBezTo>
                <a:cubicBezTo>
                  <a:pt x="2789246" y="26254"/>
                  <a:pt x="2782683" y="19690"/>
                  <a:pt x="2782683" y="12397"/>
                </a:cubicBezTo>
                <a:cubicBezTo>
                  <a:pt x="2782683" y="5834"/>
                  <a:pt x="2789246" y="0"/>
                  <a:pt x="2796538" y="0"/>
                </a:cubicBezTo>
                <a:close/>
                <a:moveTo>
                  <a:pt x="2725703" y="0"/>
                </a:moveTo>
                <a:cubicBezTo>
                  <a:pt x="2731538" y="0"/>
                  <a:pt x="2738105" y="5834"/>
                  <a:pt x="2738105" y="12397"/>
                </a:cubicBezTo>
                <a:cubicBezTo>
                  <a:pt x="2738105" y="19690"/>
                  <a:pt x="2731538" y="26254"/>
                  <a:pt x="2725703" y="26254"/>
                </a:cubicBezTo>
                <a:cubicBezTo>
                  <a:pt x="2717686" y="26254"/>
                  <a:pt x="2711852" y="19690"/>
                  <a:pt x="2711852" y="12397"/>
                </a:cubicBezTo>
                <a:cubicBezTo>
                  <a:pt x="2711852" y="5834"/>
                  <a:pt x="2717686" y="0"/>
                  <a:pt x="2725703" y="0"/>
                </a:cubicBezTo>
                <a:close/>
                <a:moveTo>
                  <a:pt x="2653420" y="0"/>
                </a:moveTo>
                <a:cubicBezTo>
                  <a:pt x="2660711" y="0"/>
                  <a:pt x="2667273" y="5834"/>
                  <a:pt x="2667273" y="12397"/>
                </a:cubicBezTo>
                <a:cubicBezTo>
                  <a:pt x="2667273" y="19690"/>
                  <a:pt x="2660711" y="26254"/>
                  <a:pt x="2653420" y="26254"/>
                </a:cubicBezTo>
                <a:cubicBezTo>
                  <a:pt x="2646857" y="26254"/>
                  <a:pt x="2641021" y="19690"/>
                  <a:pt x="2641021" y="12397"/>
                </a:cubicBezTo>
                <a:cubicBezTo>
                  <a:pt x="2641021" y="5834"/>
                  <a:pt x="2646857" y="0"/>
                  <a:pt x="2653420" y="0"/>
                </a:cubicBezTo>
                <a:close/>
                <a:moveTo>
                  <a:pt x="2582586" y="0"/>
                </a:moveTo>
                <a:cubicBezTo>
                  <a:pt x="2589878" y="0"/>
                  <a:pt x="2596442" y="5834"/>
                  <a:pt x="2596442" y="12397"/>
                </a:cubicBezTo>
                <a:cubicBezTo>
                  <a:pt x="2596442" y="19690"/>
                  <a:pt x="2589878" y="26254"/>
                  <a:pt x="2582586" y="26254"/>
                </a:cubicBezTo>
                <a:cubicBezTo>
                  <a:pt x="2576024" y="26254"/>
                  <a:pt x="2570189" y="19690"/>
                  <a:pt x="2570189" y="12397"/>
                </a:cubicBezTo>
                <a:cubicBezTo>
                  <a:pt x="2570189" y="5834"/>
                  <a:pt x="2576024" y="0"/>
                  <a:pt x="2582586" y="0"/>
                </a:cubicBezTo>
                <a:close/>
                <a:moveTo>
                  <a:pt x="2511034" y="0"/>
                </a:moveTo>
                <a:cubicBezTo>
                  <a:pt x="2519052" y="0"/>
                  <a:pt x="2525616" y="5834"/>
                  <a:pt x="2525616" y="12397"/>
                </a:cubicBezTo>
                <a:cubicBezTo>
                  <a:pt x="2525616" y="19690"/>
                  <a:pt x="2519052" y="26254"/>
                  <a:pt x="2511034" y="26254"/>
                </a:cubicBezTo>
                <a:cubicBezTo>
                  <a:pt x="2503743" y="26254"/>
                  <a:pt x="2499364" y="19690"/>
                  <a:pt x="2499364" y="12397"/>
                </a:cubicBezTo>
                <a:cubicBezTo>
                  <a:pt x="2499364" y="5834"/>
                  <a:pt x="2503743" y="0"/>
                  <a:pt x="2511034" y="0"/>
                </a:cubicBezTo>
                <a:close/>
                <a:moveTo>
                  <a:pt x="2439946" y="0"/>
                </a:moveTo>
                <a:cubicBezTo>
                  <a:pt x="2448505" y="0"/>
                  <a:pt x="2454737" y="5834"/>
                  <a:pt x="2454737" y="12397"/>
                </a:cubicBezTo>
                <a:cubicBezTo>
                  <a:pt x="2454737" y="19690"/>
                  <a:pt x="2448505" y="26254"/>
                  <a:pt x="2439946" y="26254"/>
                </a:cubicBezTo>
                <a:cubicBezTo>
                  <a:pt x="2432165" y="26254"/>
                  <a:pt x="2425159" y="19690"/>
                  <a:pt x="2425159" y="12397"/>
                </a:cubicBezTo>
                <a:cubicBezTo>
                  <a:pt x="2425159" y="5834"/>
                  <a:pt x="2432165" y="0"/>
                  <a:pt x="2439946" y="0"/>
                </a:cubicBezTo>
                <a:close/>
                <a:moveTo>
                  <a:pt x="2369114" y="0"/>
                </a:moveTo>
                <a:cubicBezTo>
                  <a:pt x="2377674" y="0"/>
                  <a:pt x="2383900" y="5834"/>
                  <a:pt x="2383900" y="12397"/>
                </a:cubicBezTo>
                <a:cubicBezTo>
                  <a:pt x="2383900" y="19690"/>
                  <a:pt x="2377674" y="26254"/>
                  <a:pt x="2369114" y="26254"/>
                </a:cubicBezTo>
                <a:cubicBezTo>
                  <a:pt x="2361331" y="26254"/>
                  <a:pt x="2354323" y="19690"/>
                  <a:pt x="2354323" y="12397"/>
                </a:cubicBezTo>
                <a:cubicBezTo>
                  <a:pt x="2354323" y="5834"/>
                  <a:pt x="2361331" y="0"/>
                  <a:pt x="2369114" y="0"/>
                </a:cubicBezTo>
                <a:close/>
                <a:moveTo>
                  <a:pt x="2298283" y="0"/>
                </a:moveTo>
                <a:cubicBezTo>
                  <a:pt x="2306842" y="0"/>
                  <a:pt x="2313070" y="5834"/>
                  <a:pt x="2313070" y="12397"/>
                </a:cubicBezTo>
                <a:cubicBezTo>
                  <a:pt x="2313070" y="19690"/>
                  <a:pt x="2306842" y="26254"/>
                  <a:pt x="2298283" y="26254"/>
                </a:cubicBezTo>
                <a:cubicBezTo>
                  <a:pt x="2290497" y="26254"/>
                  <a:pt x="2283493" y="19690"/>
                  <a:pt x="2283493" y="12397"/>
                </a:cubicBezTo>
                <a:cubicBezTo>
                  <a:pt x="2283493" y="5834"/>
                  <a:pt x="2290497" y="0"/>
                  <a:pt x="2298283" y="0"/>
                </a:cubicBezTo>
                <a:close/>
                <a:moveTo>
                  <a:pt x="2226517" y="0"/>
                </a:moveTo>
                <a:cubicBezTo>
                  <a:pt x="2234542" y="0"/>
                  <a:pt x="2238916" y="5834"/>
                  <a:pt x="2238916" y="13856"/>
                </a:cubicBezTo>
                <a:cubicBezTo>
                  <a:pt x="2238916" y="19690"/>
                  <a:pt x="2234542" y="26254"/>
                  <a:pt x="2226517" y="26254"/>
                </a:cubicBezTo>
                <a:cubicBezTo>
                  <a:pt x="2218495" y="26254"/>
                  <a:pt x="2212659" y="19690"/>
                  <a:pt x="2212659" y="13856"/>
                </a:cubicBezTo>
                <a:cubicBezTo>
                  <a:pt x="2212659" y="5834"/>
                  <a:pt x="2218495" y="0"/>
                  <a:pt x="2226517" y="0"/>
                </a:cubicBezTo>
                <a:close/>
                <a:moveTo>
                  <a:pt x="2155683" y="0"/>
                </a:moveTo>
                <a:cubicBezTo>
                  <a:pt x="2161520" y="0"/>
                  <a:pt x="2168084" y="5834"/>
                  <a:pt x="2168084" y="13856"/>
                </a:cubicBezTo>
                <a:cubicBezTo>
                  <a:pt x="2168084" y="19690"/>
                  <a:pt x="2161520" y="26254"/>
                  <a:pt x="2155683" y="26254"/>
                </a:cubicBezTo>
                <a:cubicBezTo>
                  <a:pt x="2147663" y="26254"/>
                  <a:pt x="2141827" y="19690"/>
                  <a:pt x="2141827" y="13856"/>
                </a:cubicBezTo>
                <a:cubicBezTo>
                  <a:pt x="2141827" y="5834"/>
                  <a:pt x="2147663" y="0"/>
                  <a:pt x="2155683" y="0"/>
                </a:cubicBezTo>
                <a:close/>
                <a:moveTo>
                  <a:pt x="2083393" y="0"/>
                </a:moveTo>
                <a:cubicBezTo>
                  <a:pt x="2090686" y="0"/>
                  <a:pt x="2097249" y="5834"/>
                  <a:pt x="2097249" y="13856"/>
                </a:cubicBezTo>
                <a:cubicBezTo>
                  <a:pt x="2097249" y="19690"/>
                  <a:pt x="2090686" y="26254"/>
                  <a:pt x="2083393" y="26254"/>
                </a:cubicBezTo>
                <a:cubicBezTo>
                  <a:pt x="2076829" y="26254"/>
                  <a:pt x="2070995" y="19690"/>
                  <a:pt x="2070995" y="13856"/>
                </a:cubicBezTo>
                <a:cubicBezTo>
                  <a:pt x="2070995" y="5834"/>
                  <a:pt x="2076829" y="0"/>
                  <a:pt x="2083393" y="0"/>
                </a:cubicBezTo>
                <a:close/>
                <a:moveTo>
                  <a:pt x="2011835" y="0"/>
                </a:moveTo>
                <a:cubicBezTo>
                  <a:pt x="2019855" y="0"/>
                  <a:pt x="2026421" y="5834"/>
                  <a:pt x="2026421" y="13856"/>
                </a:cubicBezTo>
                <a:cubicBezTo>
                  <a:pt x="2026421" y="19690"/>
                  <a:pt x="2019855" y="26254"/>
                  <a:pt x="2011835" y="26254"/>
                </a:cubicBezTo>
                <a:cubicBezTo>
                  <a:pt x="2006003" y="26254"/>
                  <a:pt x="2000168" y="19690"/>
                  <a:pt x="2000168" y="13856"/>
                </a:cubicBezTo>
                <a:cubicBezTo>
                  <a:pt x="2000168" y="5834"/>
                  <a:pt x="2006003" y="0"/>
                  <a:pt x="2011835" y="0"/>
                </a:cubicBezTo>
                <a:close/>
                <a:moveTo>
                  <a:pt x="1938365" y="0"/>
                </a:moveTo>
                <a:cubicBezTo>
                  <a:pt x="1946388" y="0"/>
                  <a:pt x="1952222" y="5834"/>
                  <a:pt x="1952222" y="13856"/>
                </a:cubicBezTo>
                <a:cubicBezTo>
                  <a:pt x="1952222" y="19690"/>
                  <a:pt x="1946388" y="26254"/>
                  <a:pt x="1938365" y="26254"/>
                </a:cubicBezTo>
                <a:cubicBezTo>
                  <a:pt x="1931072" y="26254"/>
                  <a:pt x="1925971" y="19690"/>
                  <a:pt x="1925971" y="13856"/>
                </a:cubicBezTo>
                <a:cubicBezTo>
                  <a:pt x="1925971" y="5834"/>
                  <a:pt x="1931072" y="0"/>
                  <a:pt x="1938365" y="0"/>
                </a:cubicBezTo>
                <a:close/>
                <a:moveTo>
                  <a:pt x="1869922" y="0"/>
                </a:moveTo>
                <a:cubicBezTo>
                  <a:pt x="1878483" y="0"/>
                  <a:pt x="1884712" y="5834"/>
                  <a:pt x="1884712" y="13856"/>
                </a:cubicBezTo>
                <a:cubicBezTo>
                  <a:pt x="1884712" y="19690"/>
                  <a:pt x="1878483" y="26254"/>
                  <a:pt x="1869922" y="26254"/>
                </a:cubicBezTo>
                <a:cubicBezTo>
                  <a:pt x="1862138" y="26254"/>
                  <a:pt x="1855131" y="19690"/>
                  <a:pt x="1855131" y="13856"/>
                </a:cubicBezTo>
                <a:cubicBezTo>
                  <a:pt x="1855131" y="5834"/>
                  <a:pt x="1862138" y="0"/>
                  <a:pt x="1869922" y="0"/>
                </a:cubicBezTo>
                <a:close/>
                <a:moveTo>
                  <a:pt x="1799087" y="0"/>
                </a:moveTo>
                <a:cubicBezTo>
                  <a:pt x="1807649" y="0"/>
                  <a:pt x="1813879" y="5834"/>
                  <a:pt x="1813879" y="13856"/>
                </a:cubicBezTo>
                <a:cubicBezTo>
                  <a:pt x="1813879" y="19690"/>
                  <a:pt x="1807649" y="26254"/>
                  <a:pt x="1799087" y="26254"/>
                </a:cubicBezTo>
                <a:cubicBezTo>
                  <a:pt x="1790527" y="26254"/>
                  <a:pt x="1784303" y="19690"/>
                  <a:pt x="1784303" y="13856"/>
                </a:cubicBezTo>
                <a:cubicBezTo>
                  <a:pt x="1784303" y="5834"/>
                  <a:pt x="1790527" y="0"/>
                  <a:pt x="1799087" y="0"/>
                </a:cubicBezTo>
                <a:close/>
                <a:moveTo>
                  <a:pt x="1728262" y="0"/>
                </a:moveTo>
                <a:cubicBezTo>
                  <a:pt x="1736828" y="0"/>
                  <a:pt x="1743052" y="5834"/>
                  <a:pt x="1743052" y="13856"/>
                </a:cubicBezTo>
                <a:cubicBezTo>
                  <a:pt x="1743052" y="19690"/>
                  <a:pt x="1736828" y="26254"/>
                  <a:pt x="1728262" y="26254"/>
                </a:cubicBezTo>
                <a:cubicBezTo>
                  <a:pt x="1719700" y="26254"/>
                  <a:pt x="1713474" y="19690"/>
                  <a:pt x="1713474" y="13856"/>
                </a:cubicBezTo>
                <a:cubicBezTo>
                  <a:pt x="1713474" y="5834"/>
                  <a:pt x="1719700" y="0"/>
                  <a:pt x="1728262" y="0"/>
                </a:cubicBezTo>
                <a:close/>
                <a:moveTo>
                  <a:pt x="1656501" y="0"/>
                </a:moveTo>
                <a:cubicBezTo>
                  <a:pt x="1663792" y="0"/>
                  <a:pt x="1668900" y="5834"/>
                  <a:pt x="1668900" y="13856"/>
                </a:cubicBezTo>
                <a:cubicBezTo>
                  <a:pt x="1668900" y="19690"/>
                  <a:pt x="1663792" y="26254"/>
                  <a:pt x="1656501" y="26254"/>
                </a:cubicBezTo>
                <a:cubicBezTo>
                  <a:pt x="1648481" y="26254"/>
                  <a:pt x="1642655" y="19690"/>
                  <a:pt x="1642655" y="13856"/>
                </a:cubicBezTo>
                <a:cubicBezTo>
                  <a:pt x="1642655" y="5834"/>
                  <a:pt x="1648481" y="0"/>
                  <a:pt x="1656501" y="0"/>
                </a:cubicBezTo>
                <a:close/>
                <a:moveTo>
                  <a:pt x="1582299" y="0"/>
                </a:moveTo>
                <a:cubicBezTo>
                  <a:pt x="1588134" y="0"/>
                  <a:pt x="1594704" y="5834"/>
                  <a:pt x="1594704" y="13856"/>
                </a:cubicBezTo>
                <a:cubicBezTo>
                  <a:pt x="1594704" y="19690"/>
                  <a:pt x="1588134" y="26254"/>
                  <a:pt x="1582299" y="26254"/>
                </a:cubicBezTo>
                <a:cubicBezTo>
                  <a:pt x="1574277" y="26254"/>
                  <a:pt x="1568444" y="19690"/>
                  <a:pt x="1568444" y="13856"/>
                </a:cubicBezTo>
                <a:cubicBezTo>
                  <a:pt x="1568444" y="5834"/>
                  <a:pt x="1574277" y="0"/>
                  <a:pt x="1582299" y="0"/>
                </a:cubicBezTo>
                <a:close/>
              </a:path>
            </a:pathLst>
          </a:custGeom>
          <a:solidFill>
            <a:schemeClr val="accent6"/>
          </a:solidFill>
          <a:ln>
            <a:noFill/>
          </a:ln>
          <a:effectLst/>
        </p:spPr>
        <p:txBody>
          <a:bodyPr wrap="square" anchor="ctr">
            <a:noAutofit/>
          </a:bodyPr>
          <a:lstStyle/>
          <a:p>
            <a:endParaRPr lang="en-US" sz="6532" dirty="0">
              <a:latin typeface="Nunito Sans ExtraLight" pitchFamily="2" charset="77"/>
            </a:endParaRPr>
          </a:p>
        </p:txBody>
      </p:sp>
      <p:sp>
        <p:nvSpPr>
          <p:cNvPr id="41" name="Freeform 1">
            <a:extLst>
              <a:ext uri="{FF2B5EF4-FFF2-40B4-BE49-F238E27FC236}">
                <a16:creationId xmlns:a16="http://schemas.microsoft.com/office/drawing/2014/main" id="{C272A685-72DA-8A45-A7F2-E59D3F324C58}"/>
              </a:ext>
            </a:extLst>
          </p:cNvPr>
          <p:cNvSpPr>
            <a:spLocks noChangeArrowheads="1"/>
          </p:cNvSpPr>
          <p:nvPr/>
        </p:nvSpPr>
        <p:spPr bwMode="auto">
          <a:xfrm>
            <a:off x="-878236" y="-566128"/>
            <a:ext cx="5107274" cy="12648400"/>
          </a:xfrm>
          <a:custGeom>
            <a:avLst/>
            <a:gdLst>
              <a:gd name="T0" fmla="*/ 0 w 4138"/>
              <a:gd name="T1" fmla="*/ 10223 h 10245"/>
              <a:gd name="T2" fmla="*/ 0 w 4138"/>
              <a:gd name="T3" fmla="*/ 10223 h 10245"/>
              <a:gd name="T4" fmla="*/ 1549 w 4138"/>
              <a:gd name="T5" fmla="*/ 8731 h 10245"/>
              <a:gd name="T6" fmla="*/ 1549 w 4138"/>
              <a:gd name="T7" fmla="*/ 8731 h 10245"/>
              <a:gd name="T8" fmla="*/ 2011 w 4138"/>
              <a:gd name="T9" fmla="*/ 6622 h 10245"/>
              <a:gd name="T10" fmla="*/ 2011 w 4138"/>
              <a:gd name="T11" fmla="*/ 6622 h 10245"/>
              <a:gd name="T12" fmla="*/ 2941 w 4138"/>
              <a:gd name="T13" fmla="*/ 3654 h 10245"/>
              <a:gd name="T14" fmla="*/ 2941 w 4138"/>
              <a:gd name="T15" fmla="*/ 3654 h 10245"/>
              <a:gd name="T16" fmla="*/ 2247 w 4138"/>
              <a:gd name="T17" fmla="*/ 159 h 10245"/>
              <a:gd name="T18" fmla="*/ 2247 w 4138"/>
              <a:gd name="T19" fmla="*/ 159 h 10245"/>
              <a:gd name="T20" fmla="*/ 2107 w 4138"/>
              <a:gd name="T21" fmla="*/ 2 h 10245"/>
              <a:gd name="T22" fmla="*/ 2133 w 4138"/>
              <a:gd name="T23" fmla="*/ 0 h 10245"/>
              <a:gd name="T24" fmla="*/ 2120 w 4138"/>
              <a:gd name="T25" fmla="*/ 0 h 10245"/>
              <a:gd name="T26" fmla="*/ 2133 w 4138"/>
              <a:gd name="T27" fmla="*/ 0 h 10245"/>
              <a:gd name="T28" fmla="*/ 2133 w 4138"/>
              <a:gd name="T29" fmla="*/ 0 h 10245"/>
              <a:gd name="T30" fmla="*/ 2266 w 4138"/>
              <a:gd name="T31" fmla="*/ 140 h 10245"/>
              <a:gd name="T32" fmla="*/ 2266 w 4138"/>
              <a:gd name="T33" fmla="*/ 140 h 10245"/>
              <a:gd name="T34" fmla="*/ 2962 w 4138"/>
              <a:gd name="T35" fmla="*/ 3669 h 10245"/>
              <a:gd name="T36" fmla="*/ 2962 w 4138"/>
              <a:gd name="T37" fmla="*/ 3669 h 10245"/>
              <a:gd name="T38" fmla="*/ 2036 w 4138"/>
              <a:gd name="T39" fmla="*/ 6625 h 10245"/>
              <a:gd name="T40" fmla="*/ 2036 w 4138"/>
              <a:gd name="T41" fmla="*/ 6625 h 10245"/>
              <a:gd name="T42" fmla="*/ 1573 w 4138"/>
              <a:gd name="T43" fmla="*/ 8743 h 10245"/>
              <a:gd name="T44" fmla="*/ 1573 w 4138"/>
              <a:gd name="T45" fmla="*/ 8743 h 10245"/>
              <a:gd name="T46" fmla="*/ 13 w 4138"/>
              <a:gd name="T47" fmla="*/ 10244 h 10245"/>
              <a:gd name="T48" fmla="*/ 0 w 4138"/>
              <a:gd name="T49" fmla="*/ 10223 h 10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38" h="10245">
                <a:moveTo>
                  <a:pt x="0" y="10223"/>
                </a:moveTo>
                <a:lnTo>
                  <a:pt x="0" y="10223"/>
                </a:lnTo>
                <a:cubicBezTo>
                  <a:pt x="13" y="10217"/>
                  <a:pt x="1109" y="9592"/>
                  <a:pt x="1549" y="8731"/>
                </a:cubicBezTo>
                <a:lnTo>
                  <a:pt x="1549" y="8731"/>
                </a:lnTo>
                <a:cubicBezTo>
                  <a:pt x="1966" y="7914"/>
                  <a:pt x="1988" y="7287"/>
                  <a:pt x="2011" y="6622"/>
                </a:cubicBezTo>
                <a:lnTo>
                  <a:pt x="2011" y="6622"/>
                </a:lnTo>
                <a:cubicBezTo>
                  <a:pt x="2038" y="5791"/>
                  <a:pt x="2067" y="4928"/>
                  <a:pt x="2941" y="3654"/>
                </a:cubicBezTo>
                <a:lnTo>
                  <a:pt x="2941" y="3654"/>
                </a:lnTo>
                <a:cubicBezTo>
                  <a:pt x="4103" y="1962"/>
                  <a:pt x="2706" y="606"/>
                  <a:pt x="2247" y="159"/>
                </a:cubicBezTo>
                <a:lnTo>
                  <a:pt x="2247" y="159"/>
                </a:lnTo>
                <a:cubicBezTo>
                  <a:pt x="2145" y="60"/>
                  <a:pt x="2109" y="24"/>
                  <a:pt x="2107" y="2"/>
                </a:cubicBezTo>
                <a:lnTo>
                  <a:pt x="2133" y="0"/>
                </a:lnTo>
                <a:lnTo>
                  <a:pt x="2120" y="0"/>
                </a:lnTo>
                <a:lnTo>
                  <a:pt x="2133" y="0"/>
                </a:lnTo>
                <a:lnTo>
                  <a:pt x="2133" y="0"/>
                </a:lnTo>
                <a:cubicBezTo>
                  <a:pt x="2135" y="15"/>
                  <a:pt x="2198" y="77"/>
                  <a:pt x="2266" y="140"/>
                </a:cubicBezTo>
                <a:lnTo>
                  <a:pt x="2266" y="140"/>
                </a:lnTo>
                <a:cubicBezTo>
                  <a:pt x="2730" y="591"/>
                  <a:pt x="4137" y="1958"/>
                  <a:pt x="2962" y="3669"/>
                </a:cubicBezTo>
                <a:lnTo>
                  <a:pt x="2962" y="3669"/>
                </a:lnTo>
                <a:cubicBezTo>
                  <a:pt x="2092" y="4936"/>
                  <a:pt x="2063" y="5795"/>
                  <a:pt x="2036" y="6625"/>
                </a:cubicBezTo>
                <a:lnTo>
                  <a:pt x="2036" y="6625"/>
                </a:lnTo>
                <a:cubicBezTo>
                  <a:pt x="2013" y="7291"/>
                  <a:pt x="1992" y="7920"/>
                  <a:pt x="1573" y="8743"/>
                </a:cubicBezTo>
                <a:lnTo>
                  <a:pt x="1573" y="8743"/>
                </a:lnTo>
                <a:cubicBezTo>
                  <a:pt x="1128" y="9611"/>
                  <a:pt x="26" y="10238"/>
                  <a:pt x="13" y="10244"/>
                </a:cubicBezTo>
                <a:lnTo>
                  <a:pt x="0" y="10223"/>
                </a:lnTo>
              </a:path>
            </a:pathLst>
          </a:custGeom>
          <a:gradFill>
            <a:gsLst>
              <a:gs pos="0">
                <a:schemeClr val="accent1"/>
              </a:gs>
              <a:gs pos="50000">
                <a:schemeClr val="accent2"/>
              </a:gs>
              <a:gs pos="99000">
                <a:schemeClr val="accent3"/>
              </a:gs>
            </a:gsLst>
            <a:lin ang="5400000" scaled="0"/>
          </a:gradFill>
          <a:ln>
            <a:noFill/>
          </a:ln>
          <a:effectLst/>
        </p:spPr>
        <p:txBody>
          <a:bodyPr wrap="none" anchor="ctr"/>
          <a:lstStyle/>
          <a:p>
            <a:endParaRPr lang="en-US" sz="6532" dirty="0">
              <a:latin typeface="Nunito Sans ExtraLight" pitchFamily="2" charset="77"/>
            </a:endParaRPr>
          </a:p>
        </p:txBody>
      </p:sp>
      <p:sp>
        <p:nvSpPr>
          <p:cNvPr id="43" name="Freeform 1">
            <a:extLst>
              <a:ext uri="{FF2B5EF4-FFF2-40B4-BE49-F238E27FC236}">
                <a16:creationId xmlns:a16="http://schemas.microsoft.com/office/drawing/2014/main" id="{8CA344AA-6B14-EF47-A9A1-0A5712C1E49D}"/>
              </a:ext>
            </a:extLst>
          </p:cNvPr>
          <p:cNvSpPr>
            <a:spLocks noChangeArrowheads="1"/>
          </p:cNvSpPr>
          <p:nvPr/>
        </p:nvSpPr>
        <p:spPr bwMode="auto">
          <a:xfrm rot="10800000">
            <a:off x="20303188" y="1321575"/>
            <a:ext cx="5107274" cy="12648400"/>
          </a:xfrm>
          <a:custGeom>
            <a:avLst/>
            <a:gdLst>
              <a:gd name="T0" fmla="*/ 0 w 4138"/>
              <a:gd name="T1" fmla="*/ 10223 h 10245"/>
              <a:gd name="T2" fmla="*/ 0 w 4138"/>
              <a:gd name="T3" fmla="*/ 10223 h 10245"/>
              <a:gd name="T4" fmla="*/ 1549 w 4138"/>
              <a:gd name="T5" fmla="*/ 8731 h 10245"/>
              <a:gd name="T6" fmla="*/ 1549 w 4138"/>
              <a:gd name="T7" fmla="*/ 8731 h 10245"/>
              <a:gd name="T8" fmla="*/ 2011 w 4138"/>
              <a:gd name="T9" fmla="*/ 6622 h 10245"/>
              <a:gd name="T10" fmla="*/ 2011 w 4138"/>
              <a:gd name="T11" fmla="*/ 6622 h 10245"/>
              <a:gd name="T12" fmla="*/ 2941 w 4138"/>
              <a:gd name="T13" fmla="*/ 3654 h 10245"/>
              <a:gd name="T14" fmla="*/ 2941 w 4138"/>
              <a:gd name="T15" fmla="*/ 3654 h 10245"/>
              <a:gd name="T16" fmla="*/ 2247 w 4138"/>
              <a:gd name="T17" fmla="*/ 159 h 10245"/>
              <a:gd name="T18" fmla="*/ 2247 w 4138"/>
              <a:gd name="T19" fmla="*/ 159 h 10245"/>
              <a:gd name="T20" fmla="*/ 2107 w 4138"/>
              <a:gd name="T21" fmla="*/ 2 h 10245"/>
              <a:gd name="T22" fmla="*/ 2133 w 4138"/>
              <a:gd name="T23" fmla="*/ 0 h 10245"/>
              <a:gd name="T24" fmla="*/ 2120 w 4138"/>
              <a:gd name="T25" fmla="*/ 0 h 10245"/>
              <a:gd name="T26" fmla="*/ 2133 w 4138"/>
              <a:gd name="T27" fmla="*/ 0 h 10245"/>
              <a:gd name="T28" fmla="*/ 2133 w 4138"/>
              <a:gd name="T29" fmla="*/ 0 h 10245"/>
              <a:gd name="T30" fmla="*/ 2266 w 4138"/>
              <a:gd name="T31" fmla="*/ 140 h 10245"/>
              <a:gd name="T32" fmla="*/ 2266 w 4138"/>
              <a:gd name="T33" fmla="*/ 140 h 10245"/>
              <a:gd name="T34" fmla="*/ 2962 w 4138"/>
              <a:gd name="T35" fmla="*/ 3669 h 10245"/>
              <a:gd name="T36" fmla="*/ 2962 w 4138"/>
              <a:gd name="T37" fmla="*/ 3669 h 10245"/>
              <a:gd name="T38" fmla="*/ 2036 w 4138"/>
              <a:gd name="T39" fmla="*/ 6625 h 10245"/>
              <a:gd name="T40" fmla="*/ 2036 w 4138"/>
              <a:gd name="T41" fmla="*/ 6625 h 10245"/>
              <a:gd name="T42" fmla="*/ 1573 w 4138"/>
              <a:gd name="T43" fmla="*/ 8743 h 10245"/>
              <a:gd name="T44" fmla="*/ 1573 w 4138"/>
              <a:gd name="T45" fmla="*/ 8743 h 10245"/>
              <a:gd name="T46" fmla="*/ 13 w 4138"/>
              <a:gd name="T47" fmla="*/ 10244 h 10245"/>
              <a:gd name="T48" fmla="*/ 0 w 4138"/>
              <a:gd name="T49" fmla="*/ 10223 h 10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38" h="10245">
                <a:moveTo>
                  <a:pt x="0" y="10223"/>
                </a:moveTo>
                <a:lnTo>
                  <a:pt x="0" y="10223"/>
                </a:lnTo>
                <a:cubicBezTo>
                  <a:pt x="13" y="10217"/>
                  <a:pt x="1109" y="9592"/>
                  <a:pt x="1549" y="8731"/>
                </a:cubicBezTo>
                <a:lnTo>
                  <a:pt x="1549" y="8731"/>
                </a:lnTo>
                <a:cubicBezTo>
                  <a:pt x="1966" y="7914"/>
                  <a:pt x="1988" y="7287"/>
                  <a:pt x="2011" y="6622"/>
                </a:cubicBezTo>
                <a:lnTo>
                  <a:pt x="2011" y="6622"/>
                </a:lnTo>
                <a:cubicBezTo>
                  <a:pt x="2038" y="5791"/>
                  <a:pt x="2067" y="4928"/>
                  <a:pt x="2941" y="3654"/>
                </a:cubicBezTo>
                <a:lnTo>
                  <a:pt x="2941" y="3654"/>
                </a:lnTo>
                <a:cubicBezTo>
                  <a:pt x="4103" y="1962"/>
                  <a:pt x="2706" y="606"/>
                  <a:pt x="2247" y="159"/>
                </a:cubicBezTo>
                <a:lnTo>
                  <a:pt x="2247" y="159"/>
                </a:lnTo>
                <a:cubicBezTo>
                  <a:pt x="2145" y="60"/>
                  <a:pt x="2109" y="24"/>
                  <a:pt x="2107" y="2"/>
                </a:cubicBezTo>
                <a:lnTo>
                  <a:pt x="2133" y="0"/>
                </a:lnTo>
                <a:lnTo>
                  <a:pt x="2120" y="0"/>
                </a:lnTo>
                <a:lnTo>
                  <a:pt x="2133" y="0"/>
                </a:lnTo>
                <a:lnTo>
                  <a:pt x="2133" y="0"/>
                </a:lnTo>
                <a:cubicBezTo>
                  <a:pt x="2135" y="15"/>
                  <a:pt x="2198" y="77"/>
                  <a:pt x="2266" y="140"/>
                </a:cubicBezTo>
                <a:lnTo>
                  <a:pt x="2266" y="140"/>
                </a:lnTo>
                <a:cubicBezTo>
                  <a:pt x="2730" y="591"/>
                  <a:pt x="4137" y="1958"/>
                  <a:pt x="2962" y="3669"/>
                </a:cubicBezTo>
                <a:lnTo>
                  <a:pt x="2962" y="3669"/>
                </a:lnTo>
                <a:cubicBezTo>
                  <a:pt x="2092" y="4936"/>
                  <a:pt x="2063" y="5795"/>
                  <a:pt x="2036" y="6625"/>
                </a:cubicBezTo>
                <a:lnTo>
                  <a:pt x="2036" y="6625"/>
                </a:lnTo>
                <a:cubicBezTo>
                  <a:pt x="2013" y="7291"/>
                  <a:pt x="1992" y="7920"/>
                  <a:pt x="1573" y="8743"/>
                </a:cubicBezTo>
                <a:lnTo>
                  <a:pt x="1573" y="8743"/>
                </a:lnTo>
                <a:cubicBezTo>
                  <a:pt x="1128" y="9611"/>
                  <a:pt x="26" y="10238"/>
                  <a:pt x="13" y="10244"/>
                </a:cubicBezTo>
                <a:lnTo>
                  <a:pt x="0" y="10223"/>
                </a:lnTo>
              </a:path>
            </a:pathLst>
          </a:custGeom>
          <a:gradFill>
            <a:gsLst>
              <a:gs pos="0">
                <a:schemeClr val="accent1"/>
              </a:gs>
              <a:gs pos="50000">
                <a:schemeClr val="accent2"/>
              </a:gs>
              <a:gs pos="99000">
                <a:schemeClr val="accent3"/>
              </a:gs>
            </a:gsLst>
            <a:lin ang="5400000" scaled="0"/>
          </a:gradFill>
          <a:ln>
            <a:noFill/>
          </a:ln>
          <a:effectLst/>
        </p:spPr>
        <p:txBody>
          <a:bodyPr wrap="none" anchor="ctr"/>
          <a:lstStyle/>
          <a:p>
            <a:endParaRPr lang="en-US" sz="6532" dirty="0">
              <a:latin typeface="Nunito Sans ExtraLight" pitchFamily="2" charset="77"/>
            </a:endParaRPr>
          </a:p>
        </p:txBody>
      </p:sp>
      <p:grpSp>
        <p:nvGrpSpPr>
          <p:cNvPr id="1025" name="Group 1024">
            <a:extLst>
              <a:ext uri="{FF2B5EF4-FFF2-40B4-BE49-F238E27FC236}">
                <a16:creationId xmlns:a16="http://schemas.microsoft.com/office/drawing/2014/main" id="{E844ACF4-BAEC-272A-776A-78A973C44742}"/>
              </a:ext>
            </a:extLst>
          </p:cNvPr>
          <p:cNvGrpSpPr/>
          <p:nvPr/>
        </p:nvGrpSpPr>
        <p:grpSpPr>
          <a:xfrm>
            <a:off x="2170591" y="8794506"/>
            <a:ext cx="6666386" cy="2527082"/>
            <a:chOff x="13339203" y="2541343"/>
            <a:chExt cx="5732778" cy="2247900"/>
          </a:xfrm>
        </p:grpSpPr>
        <p:sp>
          <p:nvSpPr>
            <p:cNvPr id="2" name="TextBox 1">
              <a:extLst>
                <a:ext uri="{FF2B5EF4-FFF2-40B4-BE49-F238E27FC236}">
                  <a16:creationId xmlns:a16="http://schemas.microsoft.com/office/drawing/2014/main" id="{4EA25F71-3900-E682-3716-33FAC10D15CC}"/>
                </a:ext>
              </a:extLst>
            </p:cNvPr>
            <p:cNvSpPr txBox="1"/>
            <p:nvPr/>
          </p:nvSpPr>
          <p:spPr>
            <a:xfrm>
              <a:off x="15418661" y="3496495"/>
              <a:ext cx="3653320" cy="520171"/>
            </a:xfrm>
            <a:prstGeom prst="rect">
              <a:avLst/>
            </a:prstGeom>
            <a:noFill/>
            <a:ln>
              <a:noFill/>
            </a:ln>
          </p:spPr>
          <p:txBody>
            <a:bodyPr wrap="none" rtlCol="0" anchor="b">
              <a:spAutoFit/>
            </a:bodyPr>
            <a:lstStyle/>
            <a:p>
              <a:r>
                <a:rPr lang="en-US" sz="3200" b="1" spc="150" dirty="0">
                  <a:solidFill>
                    <a:schemeClr val="tx2"/>
                  </a:solidFill>
                  <a:latin typeface="Nunito Sans ExtraLight" pitchFamily="2" charset="0"/>
                  <a:ea typeface="Source Sans Pro" panose="020B0503030403020204" pitchFamily="34" charset="0"/>
                  <a:cs typeface="Lato Heavy" panose="020F0502020204030203" pitchFamily="34" charset="0"/>
                </a:rPr>
                <a:t>General Practitioners</a:t>
              </a:r>
            </a:p>
          </p:txBody>
        </p:sp>
        <p:grpSp>
          <p:nvGrpSpPr>
            <p:cNvPr id="55" name="Group 54">
              <a:extLst>
                <a:ext uri="{FF2B5EF4-FFF2-40B4-BE49-F238E27FC236}">
                  <a16:creationId xmlns:a16="http://schemas.microsoft.com/office/drawing/2014/main" id="{A537D935-3977-9FD3-5396-5D52E43DD648}"/>
                </a:ext>
              </a:extLst>
            </p:cNvPr>
            <p:cNvGrpSpPr/>
            <p:nvPr/>
          </p:nvGrpSpPr>
          <p:grpSpPr>
            <a:xfrm>
              <a:off x="13339203" y="2541343"/>
              <a:ext cx="2113111" cy="2247900"/>
              <a:chOff x="20288613" y="1072871"/>
              <a:chExt cx="2113111" cy="2247900"/>
            </a:xfrm>
          </p:grpSpPr>
          <p:sp>
            <p:nvSpPr>
              <p:cNvPr id="14" name="Rectangle 13">
                <a:extLst>
                  <a:ext uri="{FF2B5EF4-FFF2-40B4-BE49-F238E27FC236}">
                    <a16:creationId xmlns:a16="http://schemas.microsoft.com/office/drawing/2014/main" id="{94C1FFB5-5BB9-6FDB-FBE3-A6551D25662E}"/>
                  </a:ext>
                </a:extLst>
              </p:cNvPr>
              <p:cNvSpPr/>
              <p:nvPr/>
            </p:nvSpPr>
            <p:spPr>
              <a:xfrm>
                <a:off x="20288613" y="1072871"/>
                <a:ext cx="2113111" cy="2247900"/>
              </a:xfrm>
              <a:prstGeom prst="rect">
                <a:avLst/>
              </a:prstGeom>
              <a:gradFill>
                <a:gsLst>
                  <a:gs pos="0">
                    <a:schemeClr val="accent1"/>
                  </a:gs>
                  <a:gs pos="50000">
                    <a:schemeClr val="accent2"/>
                  </a:gs>
                  <a:gs pos="100000">
                    <a:schemeClr val="accent3"/>
                  </a:gs>
                </a:gsLst>
                <a:lin ang="270000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Sans ExtraLight" pitchFamily="2" charset="77"/>
                </a:endParaRPr>
              </a:p>
            </p:txBody>
          </p:sp>
          <p:pic>
            <p:nvPicPr>
              <p:cNvPr id="17" name="Picture 16" descr="Shape&#10;&#10;Description automatically generated with low confidence">
                <a:extLst>
                  <a:ext uri="{FF2B5EF4-FFF2-40B4-BE49-F238E27FC236}">
                    <a16:creationId xmlns:a16="http://schemas.microsoft.com/office/drawing/2014/main" id="{95DCFF36-FDB5-E0B7-3ECF-469D867090F5}"/>
                  </a:ext>
                </a:extLst>
              </p:cNvPr>
              <p:cNvPicPr>
                <a:picLocks noChangeAspect="1"/>
              </p:cNvPicPr>
              <p:nvPr/>
            </p:nvPicPr>
            <p:blipFill>
              <a:blip r:embed="rId3" cstate="email">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20562331" y="1379472"/>
                <a:ext cx="1634698" cy="1634698"/>
              </a:xfrm>
              <a:prstGeom prst="rect">
                <a:avLst/>
              </a:prstGeom>
            </p:spPr>
          </p:pic>
        </p:grpSp>
      </p:grpSp>
      <p:grpSp>
        <p:nvGrpSpPr>
          <p:cNvPr id="1030" name="Group 1029">
            <a:extLst>
              <a:ext uri="{FF2B5EF4-FFF2-40B4-BE49-F238E27FC236}">
                <a16:creationId xmlns:a16="http://schemas.microsoft.com/office/drawing/2014/main" id="{6362ECBD-28CC-2C8D-8D79-248A925A8ACC}"/>
              </a:ext>
            </a:extLst>
          </p:cNvPr>
          <p:cNvGrpSpPr/>
          <p:nvPr/>
        </p:nvGrpSpPr>
        <p:grpSpPr>
          <a:xfrm>
            <a:off x="16585088" y="2277222"/>
            <a:ext cx="7169710" cy="2434418"/>
            <a:chOff x="2607371" y="7645774"/>
            <a:chExt cx="7169710" cy="2434418"/>
          </a:xfrm>
        </p:grpSpPr>
        <p:sp>
          <p:nvSpPr>
            <p:cNvPr id="30" name="TextBox 29">
              <a:extLst>
                <a:ext uri="{FF2B5EF4-FFF2-40B4-BE49-F238E27FC236}">
                  <a16:creationId xmlns:a16="http://schemas.microsoft.com/office/drawing/2014/main" id="{9B7BC3A3-F78D-1A49-B11C-E94F5F94FAF3}"/>
                </a:ext>
              </a:extLst>
            </p:cNvPr>
            <p:cNvSpPr txBox="1"/>
            <p:nvPr/>
          </p:nvSpPr>
          <p:spPr>
            <a:xfrm>
              <a:off x="5078149" y="8806073"/>
              <a:ext cx="4698932" cy="584775"/>
            </a:xfrm>
            <a:prstGeom prst="rect">
              <a:avLst/>
            </a:prstGeom>
            <a:noFill/>
            <a:ln>
              <a:noFill/>
            </a:ln>
          </p:spPr>
          <p:txBody>
            <a:bodyPr wrap="square" rtlCol="0" anchor="b">
              <a:spAutoFit/>
            </a:bodyPr>
            <a:lstStyle/>
            <a:p>
              <a:r>
                <a:rPr lang="en-US" sz="3200" b="1" spc="150" dirty="0">
                  <a:solidFill>
                    <a:schemeClr val="tx2"/>
                  </a:solidFill>
                  <a:latin typeface="Nunito Sans ExtraLight" pitchFamily="2" charset="0"/>
                  <a:ea typeface="Source Sans Pro" panose="020B0503030403020204" pitchFamily="34" charset="0"/>
                  <a:cs typeface="Lato Heavy" panose="020F0502020204030203" pitchFamily="34" charset="0"/>
                </a:rPr>
                <a:t>Public Health Nurse</a:t>
              </a:r>
            </a:p>
          </p:txBody>
        </p:sp>
        <p:grpSp>
          <p:nvGrpSpPr>
            <p:cNvPr id="59" name="Group 58">
              <a:extLst>
                <a:ext uri="{FF2B5EF4-FFF2-40B4-BE49-F238E27FC236}">
                  <a16:creationId xmlns:a16="http://schemas.microsoft.com/office/drawing/2014/main" id="{35CCBCFF-390A-BACF-E4FC-97D5C124C168}"/>
                </a:ext>
              </a:extLst>
            </p:cNvPr>
            <p:cNvGrpSpPr/>
            <p:nvPr/>
          </p:nvGrpSpPr>
          <p:grpSpPr>
            <a:xfrm>
              <a:off x="2607371" y="7645774"/>
              <a:ext cx="2434418" cy="2434418"/>
              <a:chOff x="2959953" y="6715868"/>
              <a:chExt cx="2434418" cy="2434418"/>
            </a:xfrm>
          </p:grpSpPr>
          <p:sp>
            <p:nvSpPr>
              <p:cNvPr id="8" name="Rectangle 7">
                <a:extLst>
                  <a:ext uri="{FF2B5EF4-FFF2-40B4-BE49-F238E27FC236}">
                    <a16:creationId xmlns:a16="http://schemas.microsoft.com/office/drawing/2014/main" id="{E8E661CA-2044-8880-8EF1-332B6D0DB1BE}"/>
                  </a:ext>
                </a:extLst>
              </p:cNvPr>
              <p:cNvSpPr/>
              <p:nvPr/>
            </p:nvSpPr>
            <p:spPr>
              <a:xfrm>
                <a:off x="2959953" y="6715868"/>
                <a:ext cx="2434418" cy="2434418"/>
              </a:xfrm>
              <a:prstGeom prst="rect">
                <a:avLst/>
              </a:prstGeom>
              <a:gradFill>
                <a:gsLst>
                  <a:gs pos="0">
                    <a:schemeClr val="accent1"/>
                  </a:gs>
                  <a:gs pos="50000">
                    <a:schemeClr val="accent2"/>
                  </a:gs>
                  <a:gs pos="100000">
                    <a:schemeClr val="accent3"/>
                  </a:gs>
                </a:gsLst>
                <a:lin ang="270000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Sans ExtraLight" pitchFamily="2" charset="77"/>
                </a:endParaRPr>
              </a:p>
            </p:txBody>
          </p:sp>
          <p:pic>
            <p:nvPicPr>
              <p:cNvPr id="20" name="Picture 19" descr="Shape&#10;&#10;Description automatically generated with low confidence">
                <a:extLst>
                  <a:ext uri="{FF2B5EF4-FFF2-40B4-BE49-F238E27FC236}">
                    <a16:creationId xmlns:a16="http://schemas.microsoft.com/office/drawing/2014/main" id="{E5040D93-37BC-3BBD-12AD-F1AFFE05618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308548" y="7117358"/>
                <a:ext cx="1753651" cy="1753651"/>
              </a:xfrm>
              <a:prstGeom prst="rect">
                <a:avLst/>
              </a:prstGeom>
            </p:spPr>
          </p:pic>
        </p:grpSp>
      </p:grpSp>
      <p:grpSp>
        <p:nvGrpSpPr>
          <p:cNvPr id="62" name="Group 61">
            <a:extLst>
              <a:ext uri="{FF2B5EF4-FFF2-40B4-BE49-F238E27FC236}">
                <a16:creationId xmlns:a16="http://schemas.microsoft.com/office/drawing/2014/main" id="{595E9112-B552-293D-C5DA-0940092B33E3}"/>
              </a:ext>
            </a:extLst>
          </p:cNvPr>
          <p:cNvGrpSpPr/>
          <p:nvPr/>
        </p:nvGrpSpPr>
        <p:grpSpPr>
          <a:xfrm>
            <a:off x="2244550" y="5421866"/>
            <a:ext cx="6951534" cy="2434418"/>
            <a:chOff x="6022595" y="6807539"/>
            <a:chExt cx="6951534" cy="2434418"/>
          </a:xfrm>
        </p:grpSpPr>
        <p:sp>
          <p:nvSpPr>
            <p:cNvPr id="31" name="Subtitle 2">
              <a:extLst>
                <a:ext uri="{FF2B5EF4-FFF2-40B4-BE49-F238E27FC236}">
                  <a16:creationId xmlns:a16="http://schemas.microsoft.com/office/drawing/2014/main" id="{D68EA147-8289-0348-9E1A-42DA1BEF2436}"/>
                </a:ext>
              </a:extLst>
            </p:cNvPr>
            <p:cNvSpPr txBox="1">
              <a:spLocks/>
            </p:cNvSpPr>
            <p:nvPr/>
          </p:nvSpPr>
          <p:spPr>
            <a:xfrm>
              <a:off x="8566733" y="7764493"/>
              <a:ext cx="4407396" cy="600164"/>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00"/>
                </a:lnSpc>
                <a:spcBef>
                  <a:spcPts val="1200"/>
                </a:spcBef>
              </a:pPr>
              <a:r>
                <a:rPr lang="en-US" sz="3200" b="1" dirty="0">
                  <a:solidFill>
                    <a:schemeClr val="tx1"/>
                  </a:solidFill>
                  <a:latin typeface="Nunito Sans ExtraLight" pitchFamily="2" charset="77"/>
                  <a:ea typeface="Noto Sans Light" panose="020B0402040504020204" pitchFamily="34" charset="0"/>
                  <a:cs typeface="Noto Sans Light" panose="020B0402040504020204" pitchFamily="34" charset="0"/>
                </a:rPr>
                <a:t>Occupational Therapist</a:t>
              </a:r>
            </a:p>
          </p:txBody>
        </p:sp>
        <p:grpSp>
          <p:nvGrpSpPr>
            <p:cNvPr id="54" name="Group 53">
              <a:extLst>
                <a:ext uri="{FF2B5EF4-FFF2-40B4-BE49-F238E27FC236}">
                  <a16:creationId xmlns:a16="http://schemas.microsoft.com/office/drawing/2014/main" id="{D92C924C-B630-1D29-3FDF-02C29FD023F0}"/>
                </a:ext>
              </a:extLst>
            </p:cNvPr>
            <p:cNvGrpSpPr/>
            <p:nvPr/>
          </p:nvGrpSpPr>
          <p:grpSpPr>
            <a:xfrm>
              <a:off x="6022595" y="6807539"/>
              <a:ext cx="2434418" cy="2434418"/>
              <a:chOff x="6022595" y="6807539"/>
              <a:chExt cx="2434418" cy="2434418"/>
            </a:xfrm>
          </p:grpSpPr>
          <p:sp>
            <p:nvSpPr>
              <p:cNvPr id="38" name="Rectangle 37">
                <a:extLst>
                  <a:ext uri="{FF2B5EF4-FFF2-40B4-BE49-F238E27FC236}">
                    <a16:creationId xmlns:a16="http://schemas.microsoft.com/office/drawing/2014/main" id="{B678FEEB-DED8-9144-8995-10D75A666C4D}"/>
                  </a:ext>
                </a:extLst>
              </p:cNvPr>
              <p:cNvSpPr/>
              <p:nvPr/>
            </p:nvSpPr>
            <p:spPr>
              <a:xfrm>
                <a:off x="6022595" y="6807539"/>
                <a:ext cx="2434418" cy="2434418"/>
              </a:xfrm>
              <a:prstGeom prst="rect">
                <a:avLst/>
              </a:prstGeom>
              <a:gradFill>
                <a:gsLst>
                  <a:gs pos="0">
                    <a:schemeClr val="accent1"/>
                  </a:gs>
                  <a:gs pos="50000">
                    <a:schemeClr val="accent2"/>
                  </a:gs>
                  <a:gs pos="100000">
                    <a:schemeClr val="accent3"/>
                  </a:gs>
                </a:gsLst>
                <a:lin ang="270000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Sans ExtraLight" pitchFamily="2" charset="77"/>
                </a:endParaRPr>
              </a:p>
            </p:txBody>
          </p:sp>
          <p:pic>
            <p:nvPicPr>
              <p:cNvPr id="22" name="Picture 21" descr="Shape&#10;&#10;Description automatically generated with low confidence">
                <a:extLst>
                  <a:ext uri="{FF2B5EF4-FFF2-40B4-BE49-F238E27FC236}">
                    <a16:creationId xmlns:a16="http://schemas.microsoft.com/office/drawing/2014/main" id="{30623E9A-DBAD-0907-8C5D-30035AE1D40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428452" y="7300383"/>
                <a:ext cx="1508675" cy="1508675"/>
              </a:xfrm>
              <a:prstGeom prst="rect">
                <a:avLst/>
              </a:prstGeom>
            </p:spPr>
          </p:pic>
        </p:grpSp>
      </p:grpSp>
      <p:grpSp>
        <p:nvGrpSpPr>
          <p:cNvPr id="61" name="Group 60">
            <a:extLst>
              <a:ext uri="{FF2B5EF4-FFF2-40B4-BE49-F238E27FC236}">
                <a16:creationId xmlns:a16="http://schemas.microsoft.com/office/drawing/2014/main" id="{3CEFF685-5710-4CBF-5679-949E14803FF2}"/>
              </a:ext>
            </a:extLst>
          </p:cNvPr>
          <p:cNvGrpSpPr/>
          <p:nvPr/>
        </p:nvGrpSpPr>
        <p:grpSpPr>
          <a:xfrm>
            <a:off x="16745908" y="9046470"/>
            <a:ext cx="6312595" cy="2434418"/>
            <a:chOff x="12428812" y="1791838"/>
            <a:chExt cx="6312595" cy="2434418"/>
          </a:xfrm>
        </p:grpSpPr>
        <p:sp>
          <p:nvSpPr>
            <p:cNvPr id="6" name="TextBox 5">
              <a:extLst>
                <a:ext uri="{FF2B5EF4-FFF2-40B4-BE49-F238E27FC236}">
                  <a16:creationId xmlns:a16="http://schemas.microsoft.com/office/drawing/2014/main" id="{5CCECD7B-8F60-65A8-1237-E4F2D041DD34}"/>
                </a:ext>
              </a:extLst>
            </p:cNvPr>
            <p:cNvSpPr txBox="1"/>
            <p:nvPr/>
          </p:nvSpPr>
          <p:spPr>
            <a:xfrm>
              <a:off x="14847392" y="2575582"/>
              <a:ext cx="3894015" cy="584775"/>
            </a:xfrm>
            <a:prstGeom prst="rect">
              <a:avLst/>
            </a:prstGeom>
            <a:noFill/>
            <a:ln>
              <a:noFill/>
            </a:ln>
          </p:spPr>
          <p:txBody>
            <a:bodyPr wrap="none" rtlCol="0" anchor="b">
              <a:spAutoFit/>
            </a:bodyPr>
            <a:lstStyle/>
            <a:p>
              <a:r>
                <a:rPr lang="en-US" sz="3200" b="1" spc="150" dirty="0">
                  <a:solidFill>
                    <a:schemeClr val="tx2"/>
                  </a:solidFill>
                  <a:latin typeface="Nunito Sans ExtraLight" pitchFamily="2" charset="0"/>
                  <a:ea typeface="Source Sans Pro" panose="020B0503030403020204" pitchFamily="34" charset="0"/>
                  <a:cs typeface="Lato Heavy" panose="020F0502020204030203" pitchFamily="34" charset="0"/>
                </a:rPr>
                <a:t>Community Groups</a:t>
              </a:r>
            </a:p>
          </p:txBody>
        </p:sp>
        <p:grpSp>
          <p:nvGrpSpPr>
            <p:cNvPr id="57" name="Group 56">
              <a:extLst>
                <a:ext uri="{FF2B5EF4-FFF2-40B4-BE49-F238E27FC236}">
                  <a16:creationId xmlns:a16="http://schemas.microsoft.com/office/drawing/2014/main" id="{B96FDA69-B9A6-D45C-4EB9-A7C85C4881A0}"/>
                </a:ext>
              </a:extLst>
            </p:cNvPr>
            <p:cNvGrpSpPr/>
            <p:nvPr/>
          </p:nvGrpSpPr>
          <p:grpSpPr>
            <a:xfrm>
              <a:off x="12428812" y="1791838"/>
              <a:ext cx="2434418" cy="2434418"/>
              <a:chOff x="17532889" y="8222678"/>
              <a:chExt cx="2434418" cy="2434418"/>
            </a:xfrm>
          </p:grpSpPr>
          <p:sp>
            <p:nvSpPr>
              <p:cNvPr id="13" name="Rectangle 12">
                <a:extLst>
                  <a:ext uri="{FF2B5EF4-FFF2-40B4-BE49-F238E27FC236}">
                    <a16:creationId xmlns:a16="http://schemas.microsoft.com/office/drawing/2014/main" id="{FE03AD40-465F-5510-D35F-72C33C38BE8D}"/>
                  </a:ext>
                </a:extLst>
              </p:cNvPr>
              <p:cNvSpPr/>
              <p:nvPr/>
            </p:nvSpPr>
            <p:spPr>
              <a:xfrm>
                <a:off x="17532889" y="8222678"/>
                <a:ext cx="2434418" cy="2434418"/>
              </a:xfrm>
              <a:prstGeom prst="rect">
                <a:avLst/>
              </a:prstGeom>
              <a:gradFill>
                <a:gsLst>
                  <a:gs pos="0">
                    <a:schemeClr val="accent1"/>
                  </a:gs>
                  <a:gs pos="50000">
                    <a:schemeClr val="accent2"/>
                  </a:gs>
                  <a:gs pos="100000">
                    <a:schemeClr val="accent3"/>
                  </a:gs>
                </a:gsLst>
                <a:lin ang="270000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Sans ExtraLight" pitchFamily="2" charset="77"/>
                </a:endParaRPr>
              </a:p>
            </p:txBody>
          </p:sp>
          <p:pic>
            <p:nvPicPr>
              <p:cNvPr id="32" name="Picture 31" descr="Shape&#10;&#10;Description automatically generated with low confidence">
                <a:extLst>
                  <a:ext uri="{FF2B5EF4-FFF2-40B4-BE49-F238E27FC236}">
                    <a16:creationId xmlns:a16="http://schemas.microsoft.com/office/drawing/2014/main" id="{AE5DC3C9-EF81-B542-7044-B2CC67A2F0EC}"/>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7696468" y="8499824"/>
                <a:ext cx="2080717" cy="2080717"/>
              </a:xfrm>
              <a:prstGeom prst="rect">
                <a:avLst/>
              </a:prstGeom>
            </p:spPr>
          </p:pic>
        </p:grpSp>
      </p:grpSp>
      <p:grpSp>
        <p:nvGrpSpPr>
          <p:cNvPr id="63" name="Group 62">
            <a:extLst>
              <a:ext uri="{FF2B5EF4-FFF2-40B4-BE49-F238E27FC236}">
                <a16:creationId xmlns:a16="http://schemas.microsoft.com/office/drawing/2014/main" id="{0062BDC4-6AED-E685-5D48-BA285AC6B321}"/>
              </a:ext>
            </a:extLst>
          </p:cNvPr>
          <p:cNvGrpSpPr/>
          <p:nvPr/>
        </p:nvGrpSpPr>
        <p:grpSpPr>
          <a:xfrm>
            <a:off x="2249202" y="2313707"/>
            <a:ext cx="5009844" cy="2325205"/>
            <a:chOff x="3651947" y="767576"/>
            <a:chExt cx="5009844" cy="2325205"/>
          </a:xfrm>
          <a:effectLst>
            <a:glow rad="127000">
              <a:schemeClr val="bg1"/>
            </a:glow>
          </a:effectLst>
        </p:grpSpPr>
        <p:sp>
          <p:nvSpPr>
            <p:cNvPr id="24" name="TextBox 23">
              <a:extLst>
                <a:ext uri="{FF2B5EF4-FFF2-40B4-BE49-F238E27FC236}">
                  <a16:creationId xmlns:a16="http://schemas.microsoft.com/office/drawing/2014/main" id="{0A1398A2-577A-7C46-8E41-00042F5BCCCA}"/>
                </a:ext>
              </a:extLst>
            </p:cNvPr>
            <p:cNvSpPr txBox="1"/>
            <p:nvPr/>
          </p:nvSpPr>
          <p:spPr>
            <a:xfrm>
              <a:off x="6048575" y="1723752"/>
              <a:ext cx="2613216" cy="584775"/>
            </a:xfrm>
            <a:prstGeom prst="rect">
              <a:avLst/>
            </a:prstGeom>
            <a:noFill/>
            <a:ln>
              <a:noFill/>
            </a:ln>
          </p:spPr>
          <p:txBody>
            <a:bodyPr wrap="none" rtlCol="0" anchor="b">
              <a:spAutoFit/>
            </a:bodyPr>
            <a:lstStyle/>
            <a:p>
              <a:r>
                <a:rPr lang="en-US" sz="3200" b="1" spc="150" dirty="0">
                  <a:solidFill>
                    <a:schemeClr val="tx2"/>
                  </a:solidFill>
                  <a:latin typeface="Nunito Sans ExtraLight" pitchFamily="2" charset="0"/>
                  <a:ea typeface="Source Sans Pro" panose="020B0503030403020204" pitchFamily="34" charset="0"/>
                  <a:cs typeface="Lato Heavy" panose="020F0502020204030203" pitchFamily="34" charset="0"/>
                </a:rPr>
                <a:t>Self Referral</a:t>
              </a:r>
            </a:p>
          </p:txBody>
        </p:sp>
        <p:grpSp>
          <p:nvGrpSpPr>
            <p:cNvPr id="51" name="Group 50">
              <a:extLst>
                <a:ext uri="{FF2B5EF4-FFF2-40B4-BE49-F238E27FC236}">
                  <a16:creationId xmlns:a16="http://schemas.microsoft.com/office/drawing/2014/main" id="{C971750D-E958-5A3A-E3C8-74425533ED08}"/>
                </a:ext>
              </a:extLst>
            </p:cNvPr>
            <p:cNvGrpSpPr/>
            <p:nvPr/>
          </p:nvGrpSpPr>
          <p:grpSpPr>
            <a:xfrm>
              <a:off x="3651947" y="767576"/>
              <a:ext cx="2321940" cy="2325205"/>
              <a:chOff x="3651947" y="767576"/>
              <a:chExt cx="2321940" cy="2325205"/>
            </a:xfrm>
          </p:grpSpPr>
          <p:sp>
            <p:nvSpPr>
              <p:cNvPr id="15" name="Rectangle 14">
                <a:extLst>
                  <a:ext uri="{FF2B5EF4-FFF2-40B4-BE49-F238E27FC236}">
                    <a16:creationId xmlns:a16="http://schemas.microsoft.com/office/drawing/2014/main" id="{7F82F712-C942-E885-C937-8EF907690CB1}"/>
                  </a:ext>
                </a:extLst>
              </p:cNvPr>
              <p:cNvSpPr/>
              <p:nvPr/>
            </p:nvSpPr>
            <p:spPr>
              <a:xfrm>
                <a:off x="3651947" y="767576"/>
                <a:ext cx="2321940" cy="2325205"/>
              </a:xfrm>
              <a:prstGeom prst="rect">
                <a:avLst/>
              </a:prstGeom>
              <a:gradFill>
                <a:gsLst>
                  <a:gs pos="0">
                    <a:schemeClr val="accent1"/>
                  </a:gs>
                  <a:gs pos="50000">
                    <a:schemeClr val="accent2"/>
                  </a:gs>
                  <a:gs pos="100000">
                    <a:schemeClr val="accent3"/>
                  </a:gs>
                </a:gsLst>
                <a:lin ang="270000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Sans ExtraLight" pitchFamily="2" charset="77"/>
                </a:endParaRPr>
              </a:p>
            </p:txBody>
          </p:sp>
          <p:pic>
            <p:nvPicPr>
              <p:cNvPr id="36" name="Picture 35" descr="Shape&#10;&#10;Description automatically generated with low confidence">
                <a:extLst>
                  <a:ext uri="{FF2B5EF4-FFF2-40B4-BE49-F238E27FC236}">
                    <a16:creationId xmlns:a16="http://schemas.microsoft.com/office/drawing/2014/main" id="{010697D5-8120-EFD6-247F-AC9D419E0C7F}"/>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008779" y="1105320"/>
                <a:ext cx="1605851" cy="1605851"/>
              </a:xfrm>
              <a:prstGeom prst="rect">
                <a:avLst/>
              </a:prstGeom>
            </p:spPr>
          </p:pic>
        </p:grpSp>
      </p:grpSp>
      <p:grpSp>
        <p:nvGrpSpPr>
          <p:cNvPr id="1024" name="Group 1023">
            <a:extLst>
              <a:ext uri="{FF2B5EF4-FFF2-40B4-BE49-F238E27FC236}">
                <a16:creationId xmlns:a16="http://schemas.microsoft.com/office/drawing/2014/main" id="{F8D2DA2B-263A-D392-E378-53C13CAB6923}"/>
              </a:ext>
            </a:extLst>
          </p:cNvPr>
          <p:cNvGrpSpPr/>
          <p:nvPr/>
        </p:nvGrpSpPr>
        <p:grpSpPr>
          <a:xfrm>
            <a:off x="9544564" y="2396654"/>
            <a:ext cx="5706651" cy="2434418"/>
            <a:chOff x="6008021" y="3326256"/>
            <a:chExt cx="5706651" cy="2434418"/>
          </a:xfrm>
        </p:grpSpPr>
        <p:sp>
          <p:nvSpPr>
            <p:cNvPr id="25" name="Subtitle 2">
              <a:extLst>
                <a:ext uri="{FF2B5EF4-FFF2-40B4-BE49-F238E27FC236}">
                  <a16:creationId xmlns:a16="http://schemas.microsoft.com/office/drawing/2014/main" id="{98345CA6-79FD-0943-800F-8C968AFF70BC}"/>
                </a:ext>
              </a:extLst>
            </p:cNvPr>
            <p:cNvSpPr txBox="1">
              <a:spLocks/>
            </p:cNvSpPr>
            <p:nvPr/>
          </p:nvSpPr>
          <p:spPr>
            <a:xfrm>
              <a:off x="8517127" y="4298133"/>
              <a:ext cx="3197545" cy="600164"/>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00"/>
                </a:lnSpc>
                <a:spcBef>
                  <a:spcPts val="1200"/>
                </a:spcBef>
              </a:pPr>
              <a:r>
                <a:rPr lang="en-US" sz="3200" b="1" dirty="0">
                  <a:solidFill>
                    <a:schemeClr val="tx1"/>
                  </a:solidFill>
                  <a:latin typeface="Nunito Sans ExtraLight" pitchFamily="2" charset="77"/>
                  <a:ea typeface="Noto Sans Light" panose="020B0402040504020204" pitchFamily="34" charset="0"/>
                  <a:cs typeface="Noto Sans Light" panose="020B0402040504020204" pitchFamily="34" charset="0"/>
                </a:rPr>
                <a:t>Family | Friends</a:t>
              </a:r>
            </a:p>
          </p:txBody>
        </p:sp>
        <p:grpSp>
          <p:nvGrpSpPr>
            <p:cNvPr id="53" name="Group 52">
              <a:extLst>
                <a:ext uri="{FF2B5EF4-FFF2-40B4-BE49-F238E27FC236}">
                  <a16:creationId xmlns:a16="http://schemas.microsoft.com/office/drawing/2014/main" id="{0730134D-CE46-7336-B9B9-B3A9F72FDE54}"/>
                </a:ext>
              </a:extLst>
            </p:cNvPr>
            <p:cNvGrpSpPr/>
            <p:nvPr/>
          </p:nvGrpSpPr>
          <p:grpSpPr>
            <a:xfrm>
              <a:off x="6008021" y="3326256"/>
              <a:ext cx="2434418" cy="2434418"/>
              <a:chOff x="6008021" y="3326256"/>
              <a:chExt cx="2434418" cy="2434418"/>
            </a:xfrm>
          </p:grpSpPr>
          <p:sp>
            <p:nvSpPr>
              <p:cNvPr id="5" name="Rectangle 4">
                <a:extLst>
                  <a:ext uri="{FF2B5EF4-FFF2-40B4-BE49-F238E27FC236}">
                    <a16:creationId xmlns:a16="http://schemas.microsoft.com/office/drawing/2014/main" id="{BDFDCCF2-AC6B-8D42-BAEE-73CE144CDFB1}"/>
                  </a:ext>
                </a:extLst>
              </p:cNvPr>
              <p:cNvSpPr/>
              <p:nvPr/>
            </p:nvSpPr>
            <p:spPr>
              <a:xfrm>
                <a:off x="6008021" y="3326256"/>
                <a:ext cx="2434418" cy="2434418"/>
              </a:xfrm>
              <a:prstGeom prst="rect">
                <a:avLst/>
              </a:prstGeom>
              <a:gradFill>
                <a:gsLst>
                  <a:gs pos="0">
                    <a:schemeClr val="accent1"/>
                  </a:gs>
                  <a:gs pos="50000">
                    <a:schemeClr val="accent2"/>
                  </a:gs>
                  <a:gs pos="100000">
                    <a:schemeClr val="accent3"/>
                  </a:gs>
                </a:gsLst>
                <a:lin ang="270000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Sans ExtraLight" pitchFamily="2" charset="77"/>
                </a:endParaRPr>
              </a:p>
            </p:txBody>
          </p:sp>
          <p:pic>
            <p:nvPicPr>
              <p:cNvPr id="44" name="Picture 43" descr="Shape&#10;&#10;Description automatically generated with low confidence">
                <a:extLst>
                  <a:ext uri="{FF2B5EF4-FFF2-40B4-BE49-F238E27FC236}">
                    <a16:creationId xmlns:a16="http://schemas.microsoft.com/office/drawing/2014/main" id="{962A2079-CACC-F7B9-231E-2E6875E1E86A}"/>
                  </a:ext>
                </a:extLst>
              </p:cNvPr>
              <p:cNvPicPr>
                <a:picLocks noChangeAspect="1"/>
              </p:cNvPicPr>
              <p:nvPr/>
            </p:nvPicPr>
            <p:blipFill>
              <a:blip r:embed="rId8" cstate="email">
                <a:duotone>
                  <a:prstClr val="black"/>
                  <a:srgbClr val="FFFFFF">
                    <a:tint val="45000"/>
                    <a:satMod val="400000"/>
                  </a:srgbClr>
                </a:duotone>
                <a:extLst>
                  <a:ext uri="{28A0092B-C50C-407E-A947-70E740481C1C}">
                    <a14:useLocalDpi xmlns:a14="http://schemas.microsoft.com/office/drawing/2010/main" val="0"/>
                  </a:ext>
                </a:extLst>
              </a:blip>
              <a:stretch>
                <a:fillRect/>
              </a:stretch>
            </p:blipFill>
            <p:spPr>
              <a:xfrm>
                <a:off x="6308463" y="3700635"/>
                <a:ext cx="1785610" cy="1785610"/>
              </a:xfrm>
              <a:prstGeom prst="rect">
                <a:avLst/>
              </a:prstGeom>
            </p:spPr>
          </p:pic>
        </p:grpSp>
      </p:grpSp>
      <p:grpSp>
        <p:nvGrpSpPr>
          <p:cNvPr id="1029" name="Group 1028">
            <a:extLst>
              <a:ext uri="{FF2B5EF4-FFF2-40B4-BE49-F238E27FC236}">
                <a16:creationId xmlns:a16="http://schemas.microsoft.com/office/drawing/2014/main" id="{1EA439C4-8A9D-BCCF-29BB-21572C15CBA8}"/>
              </a:ext>
            </a:extLst>
          </p:cNvPr>
          <p:cNvGrpSpPr/>
          <p:nvPr/>
        </p:nvGrpSpPr>
        <p:grpSpPr>
          <a:xfrm>
            <a:off x="16628063" y="5401136"/>
            <a:ext cx="6469782" cy="2434418"/>
            <a:chOff x="6871871" y="5795338"/>
            <a:chExt cx="6469782" cy="2434418"/>
          </a:xfrm>
        </p:grpSpPr>
        <p:sp>
          <p:nvSpPr>
            <p:cNvPr id="3" name="Subtitle 2">
              <a:extLst>
                <a:ext uri="{FF2B5EF4-FFF2-40B4-BE49-F238E27FC236}">
                  <a16:creationId xmlns:a16="http://schemas.microsoft.com/office/drawing/2014/main" id="{D380AA62-1169-78C8-C57D-1F3254511163}"/>
                </a:ext>
              </a:extLst>
            </p:cNvPr>
            <p:cNvSpPr txBox="1">
              <a:spLocks/>
            </p:cNvSpPr>
            <p:nvPr/>
          </p:nvSpPr>
          <p:spPr>
            <a:xfrm>
              <a:off x="9445406" y="6817276"/>
              <a:ext cx="3896247" cy="600164"/>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00"/>
                </a:lnSpc>
                <a:spcBef>
                  <a:spcPts val="1200"/>
                </a:spcBef>
              </a:pPr>
              <a:r>
                <a:rPr lang="en-US" sz="3200" b="1" dirty="0">
                  <a:solidFill>
                    <a:schemeClr val="tx1"/>
                  </a:solidFill>
                  <a:latin typeface="Nunito Sans ExtraLight" pitchFamily="2" charset="77"/>
                  <a:ea typeface="Noto Sans Light" panose="020B0402040504020204" pitchFamily="34" charset="0"/>
                  <a:cs typeface="Noto Sans Light" panose="020B0402040504020204" pitchFamily="34" charset="0"/>
                </a:rPr>
                <a:t>Local Authority Staff</a:t>
              </a:r>
            </a:p>
          </p:txBody>
        </p:sp>
        <p:grpSp>
          <p:nvGrpSpPr>
            <p:cNvPr id="52" name="Group 51">
              <a:extLst>
                <a:ext uri="{FF2B5EF4-FFF2-40B4-BE49-F238E27FC236}">
                  <a16:creationId xmlns:a16="http://schemas.microsoft.com/office/drawing/2014/main" id="{ED92BCA7-2BBC-6061-FCAB-5F6E63933A66}"/>
                </a:ext>
              </a:extLst>
            </p:cNvPr>
            <p:cNvGrpSpPr/>
            <p:nvPr/>
          </p:nvGrpSpPr>
          <p:grpSpPr>
            <a:xfrm>
              <a:off x="6871871" y="5795338"/>
              <a:ext cx="2434418" cy="2434418"/>
              <a:chOff x="2627781" y="3438820"/>
              <a:chExt cx="2434418" cy="2434418"/>
            </a:xfrm>
          </p:grpSpPr>
          <p:sp>
            <p:nvSpPr>
              <p:cNvPr id="10" name="Rectangle 9">
                <a:extLst>
                  <a:ext uri="{FF2B5EF4-FFF2-40B4-BE49-F238E27FC236}">
                    <a16:creationId xmlns:a16="http://schemas.microsoft.com/office/drawing/2014/main" id="{A05B4D4F-6C6F-6A50-4354-9D82D520AF13}"/>
                  </a:ext>
                </a:extLst>
              </p:cNvPr>
              <p:cNvSpPr/>
              <p:nvPr/>
            </p:nvSpPr>
            <p:spPr>
              <a:xfrm>
                <a:off x="2627781" y="3438820"/>
                <a:ext cx="2434418" cy="2434418"/>
              </a:xfrm>
              <a:prstGeom prst="rect">
                <a:avLst/>
              </a:prstGeom>
              <a:gradFill>
                <a:gsLst>
                  <a:gs pos="0">
                    <a:schemeClr val="accent1"/>
                  </a:gs>
                  <a:gs pos="50000">
                    <a:schemeClr val="accent2"/>
                  </a:gs>
                  <a:gs pos="100000">
                    <a:schemeClr val="accent3"/>
                  </a:gs>
                </a:gsLst>
                <a:lin ang="270000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Sans ExtraLight" pitchFamily="2" charset="77"/>
                </a:endParaRPr>
              </a:p>
            </p:txBody>
          </p:sp>
          <p:pic>
            <p:nvPicPr>
              <p:cNvPr id="46" name="Picture 45" descr="Shape&#10;&#10;Description automatically generated with low confidence">
                <a:extLst>
                  <a:ext uri="{FF2B5EF4-FFF2-40B4-BE49-F238E27FC236}">
                    <a16:creationId xmlns:a16="http://schemas.microsoft.com/office/drawing/2014/main" id="{7A0F8FA3-A080-9F98-13CC-5501E55D749E}"/>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2923146" y="3618147"/>
                <a:ext cx="2001290" cy="2001290"/>
              </a:xfrm>
              <a:prstGeom prst="rect">
                <a:avLst/>
              </a:prstGeom>
            </p:spPr>
          </p:pic>
        </p:grpSp>
      </p:grpSp>
      <p:grpSp>
        <p:nvGrpSpPr>
          <p:cNvPr id="1027" name="Group 1026">
            <a:extLst>
              <a:ext uri="{FF2B5EF4-FFF2-40B4-BE49-F238E27FC236}">
                <a16:creationId xmlns:a16="http://schemas.microsoft.com/office/drawing/2014/main" id="{FD7F2999-D58C-4334-3B69-F8D8E93F7621}"/>
              </a:ext>
            </a:extLst>
          </p:cNvPr>
          <p:cNvGrpSpPr/>
          <p:nvPr/>
        </p:nvGrpSpPr>
        <p:grpSpPr>
          <a:xfrm>
            <a:off x="9413200" y="8884929"/>
            <a:ext cx="7764628" cy="2637698"/>
            <a:chOff x="16266275" y="5246685"/>
            <a:chExt cx="7578738" cy="2434418"/>
          </a:xfrm>
        </p:grpSpPr>
        <p:sp>
          <p:nvSpPr>
            <p:cNvPr id="4" name="Subtitle 2">
              <a:extLst>
                <a:ext uri="{FF2B5EF4-FFF2-40B4-BE49-F238E27FC236}">
                  <a16:creationId xmlns:a16="http://schemas.microsoft.com/office/drawing/2014/main" id="{AE514D55-45FF-8E5A-763F-200102AF608D}"/>
                </a:ext>
              </a:extLst>
            </p:cNvPr>
            <p:cNvSpPr txBox="1">
              <a:spLocks/>
            </p:cNvSpPr>
            <p:nvPr/>
          </p:nvSpPr>
          <p:spPr>
            <a:xfrm>
              <a:off x="18737739" y="6163812"/>
              <a:ext cx="5107274" cy="55391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00"/>
                </a:lnSpc>
                <a:spcBef>
                  <a:spcPts val="1200"/>
                </a:spcBef>
              </a:pPr>
              <a:r>
                <a:rPr lang="en-US" sz="3200" b="1" dirty="0">
                  <a:solidFill>
                    <a:schemeClr val="tx1"/>
                  </a:solidFill>
                  <a:latin typeface="Nunito Sans ExtraLight" pitchFamily="2" charset="77"/>
                  <a:ea typeface="Noto Sans Light" panose="020B0402040504020204" pitchFamily="34" charset="0"/>
                  <a:cs typeface="Noto Sans Light" panose="020B0402040504020204" pitchFamily="34" charset="0"/>
                </a:rPr>
                <a:t>Elected Representatives</a:t>
              </a:r>
            </a:p>
          </p:txBody>
        </p:sp>
        <p:grpSp>
          <p:nvGrpSpPr>
            <p:cNvPr id="56" name="Group 55">
              <a:extLst>
                <a:ext uri="{FF2B5EF4-FFF2-40B4-BE49-F238E27FC236}">
                  <a16:creationId xmlns:a16="http://schemas.microsoft.com/office/drawing/2014/main" id="{128A09C9-02C3-0477-5E36-1244121A5186}"/>
                </a:ext>
              </a:extLst>
            </p:cNvPr>
            <p:cNvGrpSpPr/>
            <p:nvPr/>
          </p:nvGrpSpPr>
          <p:grpSpPr>
            <a:xfrm>
              <a:off x="16266275" y="5246685"/>
              <a:ext cx="2434418" cy="2434418"/>
              <a:chOff x="16266275" y="5246685"/>
              <a:chExt cx="2434418" cy="2434418"/>
            </a:xfrm>
          </p:grpSpPr>
          <p:sp>
            <p:nvSpPr>
              <p:cNvPr id="11" name="Rectangle 10">
                <a:extLst>
                  <a:ext uri="{FF2B5EF4-FFF2-40B4-BE49-F238E27FC236}">
                    <a16:creationId xmlns:a16="http://schemas.microsoft.com/office/drawing/2014/main" id="{70E38B1B-0D36-00B4-C30E-BF5ECEAE361E}"/>
                  </a:ext>
                </a:extLst>
              </p:cNvPr>
              <p:cNvSpPr/>
              <p:nvPr/>
            </p:nvSpPr>
            <p:spPr>
              <a:xfrm>
                <a:off x="16266275" y="5246685"/>
                <a:ext cx="2434418" cy="2434418"/>
              </a:xfrm>
              <a:prstGeom prst="rect">
                <a:avLst/>
              </a:prstGeom>
              <a:gradFill>
                <a:gsLst>
                  <a:gs pos="0">
                    <a:schemeClr val="accent1"/>
                  </a:gs>
                  <a:gs pos="50000">
                    <a:schemeClr val="accent2"/>
                  </a:gs>
                  <a:gs pos="100000">
                    <a:schemeClr val="accent3"/>
                  </a:gs>
                </a:gsLst>
                <a:lin ang="270000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Sans ExtraLight" pitchFamily="2" charset="77"/>
                </a:endParaRPr>
              </a:p>
            </p:txBody>
          </p:sp>
          <p:pic>
            <p:nvPicPr>
              <p:cNvPr id="48" name="Picture 47" descr="Shape&#10;&#10;Description automatically generated with low confidence">
                <a:extLst>
                  <a:ext uri="{FF2B5EF4-FFF2-40B4-BE49-F238E27FC236}">
                    <a16:creationId xmlns:a16="http://schemas.microsoft.com/office/drawing/2014/main" id="{AFD42587-F8F3-D3EF-0881-0B2988BA614E}"/>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6665386" y="5674305"/>
                <a:ext cx="1689670" cy="1689670"/>
              </a:xfrm>
              <a:prstGeom prst="rect">
                <a:avLst/>
              </a:prstGeom>
            </p:spPr>
          </p:pic>
        </p:grpSp>
      </p:grpSp>
      <p:grpSp>
        <p:nvGrpSpPr>
          <p:cNvPr id="60" name="Group 59">
            <a:extLst>
              <a:ext uri="{FF2B5EF4-FFF2-40B4-BE49-F238E27FC236}">
                <a16:creationId xmlns:a16="http://schemas.microsoft.com/office/drawing/2014/main" id="{9677DE1A-8848-5276-62C1-1F65C91405D2}"/>
              </a:ext>
            </a:extLst>
          </p:cNvPr>
          <p:cNvGrpSpPr/>
          <p:nvPr/>
        </p:nvGrpSpPr>
        <p:grpSpPr>
          <a:xfrm>
            <a:off x="9274517" y="5480824"/>
            <a:ext cx="5647521" cy="2434418"/>
            <a:chOff x="14914810" y="8482125"/>
            <a:chExt cx="5647521" cy="2434418"/>
          </a:xfrm>
        </p:grpSpPr>
        <p:sp>
          <p:nvSpPr>
            <p:cNvPr id="39" name="Rectangle 38">
              <a:extLst>
                <a:ext uri="{FF2B5EF4-FFF2-40B4-BE49-F238E27FC236}">
                  <a16:creationId xmlns:a16="http://schemas.microsoft.com/office/drawing/2014/main" id="{2C2AAB5C-8E3C-2A46-A08C-AF71665FA166}"/>
                </a:ext>
              </a:extLst>
            </p:cNvPr>
            <p:cNvSpPr/>
            <p:nvPr/>
          </p:nvSpPr>
          <p:spPr>
            <a:xfrm>
              <a:off x="14914810" y="8482125"/>
              <a:ext cx="5647521" cy="2434418"/>
            </a:xfrm>
            <a:prstGeom prst="rect">
              <a:avLst/>
            </a:prstGeom>
            <a:gradFill>
              <a:gsLst>
                <a:gs pos="0">
                  <a:schemeClr val="accent1"/>
                </a:gs>
                <a:gs pos="50000">
                  <a:schemeClr val="accent2"/>
                </a:gs>
                <a:gs pos="100000">
                  <a:schemeClr val="accent3"/>
                </a:gs>
              </a:gsLst>
              <a:lin ang="270000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Sans ExtraLight" pitchFamily="2" charset="77"/>
              </a:endParaRPr>
            </a:p>
          </p:txBody>
        </p:sp>
        <p:pic>
          <p:nvPicPr>
            <p:cNvPr id="1026" name="Picture 2" descr="Integrated Care Programme for Older Persons | ICPOP">
              <a:extLst>
                <a:ext uri="{FF2B5EF4-FFF2-40B4-BE49-F238E27FC236}">
                  <a16:creationId xmlns:a16="http://schemas.microsoft.com/office/drawing/2014/main" id="{F731B8BE-BA94-73CF-6F35-0D5C9C012E4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058058" y="8583883"/>
              <a:ext cx="5334000" cy="2247900"/>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descr="Logo, company name&#10;&#10;Description automatically generated">
            <a:extLst>
              <a:ext uri="{FF2B5EF4-FFF2-40B4-BE49-F238E27FC236}">
                <a16:creationId xmlns:a16="http://schemas.microsoft.com/office/drawing/2014/main" id="{75CD2838-5B52-1246-7BFE-42ED6D79A4AF}"/>
              </a:ext>
            </a:extLst>
          </p:cNvPr>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21881771" y="0"/>
            <a:ext cx="2432147" cy="1653622"/>
          </a:xfrm>
          <a:prstGeom prst="rect">
            <a:avLst/>
          </a:prstGeom>
        </p:spPr>
      </p:pic>
    </p:spTree>
    <p:extLst>
      <p:ext uri="{BB962C8B-B14F-4D97-AF65-F5344CB8AC3E}">
        <p14:creationId xmlns:p14="http://schemas.microsoft.com/office/powerpoint/2010/main" val="107004222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92B02-7834-09B1-CF9F-7A660C089A45}"/>
              </a:ext>
            </a:extLst>
          </p:cNvPr>
          <p:cNvSpPr txBox="1">
            <a:spLocks/>
          </p:cNvSpPr>
          <p:nvPr/>
        </p:nvSpPr>
        <p:spPr>
          <a:xfrm>
            <a:off x="1891488" y="-168549"/>
            <a:ext cx="14568571" cy="1996718"/>
          </a:xfrm>
          <a:prstGeom prst="rect">
            <a:avLst/>
          </a:prstGeom>
        </p:spPr>
        <p:txBody>
          <a:bodyPr vert="horz" lIns="182832" tIns="91416" rIns="182832" bIns="91416"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r>
              <a:rPr lang="en-US" sz="6598" b="1" spc="300" dirty="0">
                <a:solidFill>
                  <a:srgbClr val="44546A"/>
                </a:solidFill>
                <a:latin typeface="Nunito Sans" pitchFamily="2" charset="77"/>
                <a:ea typeface="+mn-ea"/>
                <a:cs typeface="+mn-cs"/>
              </a:rPr>
              <a:t>Phase 1: Referrals</a:t>
            </a:r>
          </a:p>
        </p:txBody>
      </p:sp>
      <p:pic>
        <p:nvPicPr>
          <p:cNvPr id="4" name="Picture 3">
            <a:extLst>
              <a:ext uri="{FF2B5EF4-FFF2-40B4-BE49-F238E27FC236}">
                <a16:creationId xmlns:a16="http://schemas.microsoft.com/office/drawing/2014/main" id="{801AD780-6024-9815-E1FA-BCE97D64BAFD}"/>
              </a:ext>
            </a:extLst>
          </p:cNvPr>
          <p:cNvPicPr>
            <a:picLocks noChangeAspect="1"/>
          </p:cNvPicPr>
          <p:nvPr/>
        </p:nvPicPr>
        <p:blipFill>
          <a:blip r:embed="rId2"/>
          <a:stretch>
            <a:fillRect/>
          </a:stretch>
        </p:blipFill>
        <p:spPr>
          <a:xfrm>
            <a:off x="978154" y="3017839"/>
            <a:ext cx="9456863" cy="5677335"/>
          </a:xfrm>
          <a:prstGeom prst="rect">
            <a:avLst/>
          </a:prstGeom>
        </p:spPr>
      </p:pic>
      <p:graphicFrame>
        <p:nvGraphicFramePr>
          <p:cNvPr id="5" name="Table 4">
            <a:extLst>
              <a:ext uri="{FF2B5EF4-FFF2-40B4-BE49-F238E27FC236}">
                <a16:creationId xmlns:a16="http://schemas.microsoft.com/office/drawing/2014/main" id="{B9DB31C8-5A44-51B5-5DFD-DDC6622537AE}"/>
              </a:ext>
            </a:extLst>
          </p:cNvPr>
          <p:cNvGraphicFramePr>
            <a:graphicFrameLocks noGrp="1"/>
          </p:cNvGraphicFramePr>
          <p:nvPr>
            <p:extLst>
              <p:ext uri="{D42A27DB-BD31-4B8C-83A1-F6EECF244321}">
                <p14:modId xmlns:p14="http://schemas.microsoft.com/office/powerpoint/2010/main" val="1538339093"/>
              </p:ext>
            </p:extLst>
          </p:nvPr>
        </p:nvGraphicFramePr>
        <p:xfrm>
          <a:off x="978154" y="8941267"/>
          <a:ext cx="9456863" cy="3888177"/>
        </p:xfrm>
        <a:graphic>
          <a:graphicData uri="http://schemas.openxmlformats.org/drawingml/2006/table">
            <a:tbl>
              <a:tblPr>
                <a:tableStyleId>{22838BEF-8BB2-4498-84A7-C5851F593DF1}</a:tableStyleId>
              </a:tblPr>
              <a:tblGrid>
                <a:gridCol w="6498916">
                  <a:extLst>
                    <a:ext uri="{9D8B030D-6E8A-4147-A177-3AD203B41FA5}">
                      <a16:colId xmlns:a16="http://schemas.microsoft.com/office/drawing/2014/main" val="2152273764"/>
                    </a:ext>
                  </a:extLst>
                </a:gridCol>
                <a:gridCol w="2957947">
                  <a:extLst>
                    <a:ext uri="{9D8B030D-6E8A-4147-A177-3AD203B41FA5}">
                      <a16:colId xmlns:a16="http://schemas.microsoft.com/office/drawing/2014/main" val="297382486"/>
                    </a:ext>
                  </a:extLst>
                </a:gridCol>
              </a:tblGrid>
              <a:tr h="577367">
                <a:tc>
                  <a:txBody>
                    <a:bodyPr/>
                    <a:lstStyle/>
                    <a:p>
                      <a:pPr algn="l" fontAlgn="b"/>
                      <a:r>
                        <a:rPr lang="en-IE" sz="3200" u="none" strike="noStrike" dirty="0">
                          <a:effectLst/>
                        </a:rPr>
                        <a:t>Self Referral</a:t>
                      </a:r>
                      <a:endParaRPr lang="en-IE" sz="3200" b="0" i="0" u="none" strike="noStrike" dirty="0">
                        <a:effectLst/>
                        <a:latin typeface="Calibri" panose="020F0502020204030204" pitchFamily="34" charset="0"/>
                      </a:endParaRPr>
                    </a:p>
                  </a:txBody>
                  <a:tcPr marL="19045" marR="19045" marT="19045" marB="0" anchor="b"/>
                </a:tc>
                <a:tc>
                  <a:txBody>
                    <a:bodyPr/>
                    <a:lstStyle/>
                    <a:p>
                      <a:pPr algn="r" fontAlgn="b"/>
                      <a:r>
                        <a:rPr lang="en-IE" sz="3200" u="none" strike="noStrike" dirty="0">
                          <a:effectLst/>
                        </a:rPr>
                        <a:t>45%</a:t>
                      </a:r>
                      <a:endParaRPr lang="en-IE" sz="3200" b="0" i="0" u="none" strike="noStrike" dirty="0">
                        <a:effectLst/>
                        <a:latin typeface="Calibri" panose="020F0502020204030204" pitchFamily="34" charset="0"/>
                      </a:endParaRPr>
                    </a:p>
                  </a:txBody>
                  <a:tcPr marL="19045" marR="19045" marT="19045" marB="0" anchor="b"/>
                </a:tc>
                <a:extLst>
                  <a:ext uri="{0D108BD9-81ED-4DB2-BD59-A6C34878D82A}">
                    <a16:rowId xmlns:a16="http://schemas.microsoft.com/office/drawing/2014/main" val="216957233"/>
                  </a:ext>
                </a:extLst>
              </a:tr>
              <a:tr h="662162">
                <a:tc>
                  <a:txBody>
                    <a:bodyPr/>
                    <a:lstStyle/>
                    <a:p>
                      <a:pPr algn="l" fontAlgn="b"/>
                      <a:r>
                        <a:rPr lang="en-IE" sz="3200" u="none" strike="noStrike" dirty="0">
                          <a:effectLst/>
                        </a:rPr>
                        <a:t>External</a:t>
                      </a:r>
                      <a:endParaRPr lang="en-IE" sz="3200" b="0" i="0" u="none" strike="noStrike" dirty="0">
                        <a:effectLst/>
                        <a:latin typeface="Calibri" panose="020F0502020204030204" pitchFamily="34" charset="0"/>
                      </a:endParaRPr>
                    </a:p>
                  </a:txBody>
                  <a:tcPr marL="19045" marR="19045" marT="19045" marB="0" anchor="b"/>
                </a:tc>
                <a:tc>
                  <a:txBody>
                    <a:bodyPr/>
                    <a:lstStyle/>
                    <a:p>
                      <a:pPr algn="r" fontAlgn="b"/>
                      <a:r>
                        <a:rPr lang="en-IE" sz="3200" u="none" strike="noStrike" dirty="0">
                          <a:effectLst/>
                        </a:rPr>
                        <a:t>41%</a:t>
                      </a:r>
                      <a:endParaRPr lang="en-IE" sz="3200" b="0" i="0" u="none" strike="noStrike" dirty="0">
                        <a:effectLst/>
                        <a:latin typeface="Calibri" panose="020F0502020204030204" pitchFamily="34" charset="0"/>
                      </a:endParaRPr>
                    </a:p>
                  </a:txBody>
                  <a:tcPr marL="19045" marR="19045" marT="19045" marB="0" anchor="b"/>
                </a:tc>
                <a:extLst>
                  <a:ext uri="{0D108BD9-81ED-4DB2-BD59-A6C34878D82A}">
                    <a16:rowId xmlns:a16="http://schemas.microsoft.com/office/drawing/2014/main" val="3152907019"/>
                  </a:ext>
                </a:extLst>
              </a:tr>
              <a:tr h="662162">
                <a:tc>
                  <a:txBody>
                    <a:bodyPr/>
                    <a:lstStyle/>
                    <a:p>
                      <a:pPr algn="l" fontAlgn="b"/>
                      <a:r>
                        <a:rPr lang="en-IE" sz="3200" u="none" strike="noStrike" dirty="0">
                          <a:effectLst/>
                        </a:rPr>
                        <a:t>Family</a:t>
                      </a:r>
                      <a:endParaRPr lang="en-IE" sz="3200" b="0" i="0" u="none" strike="noStrike" dirty="0">
                        <a:effectLst/>
                        <a:latin typeface="Calibri" panose="020F0502020204030204" pitchFamily="34" charset="0"/>
                      </a:endParaRPr>
                    </a:p>
                  </a:txBody>
                  <a:tcPr marL="19045" marR="19045" marT="19045" marB="0" anchor="b"/>
                </a:tc>
                <a:tc>
                  <a:txBody>
                    <a:bodyPr/>
                    <a:lstStyle/>
                    <a:p>
                      <a:pPr algn="r" fontAlgn="b"/>
                      <a:r>
                        <a:rPr lang="en-IE" sz="3200" u="none" strike="noStrike" dirty="0">
                          <a:effectLst/>
                        </a:rPr>
                        <a:t>9%</a:t>
                      </a:r>
                      <a:endParaRPr lang="en-IE" sz="3200" b="0" i="0" u="none" strike="noStrike" dirty="0">
                        <a:effectLst/>
                        <a:latin typeface="Calibri" panose="020F0502020204030204" pitchFamily="34" charset="0"/>
                      </a:endParaRPr>
                    </a:p>
                  </a:txBody>
                  <a:tcPr marL="19045" marR="19045" marT="19045" marB="0" anchor="b"/>
                </a:tc>
                <a:extLst>
                  <a:ext uri="{0D108BD9-81ED-4DB2-BD59-A6C34878D82A}">
                    <a16:rowId xmlns:a16="http://schemas.microsoft.com/office/drawing/2014/main" val="3923276814"/>
                  </a:ext>
                </a:extLst>
              </a:tr>
              <a:tr h="662162">
                <a:tc>
                  <a:txBody>
                    <a:bodyPr/>
                    <a:lstStyle/>
                    <a:p>
                      <a:pPr algn="l" fontAlgn="b"/>
                      <a:r>
                        <a:rPr lang="en-IE" sz="3200" u="none" strike="noStrike" dirty="0">
                          <a:effectLst/>
                        </a:rPr>
                        <a:t>Social Prescriber   </a:t>
                      </a:r>
                      <a:endParaRPr lang="en-IE" sz="3200" b="0" i="0" u="none" strike="noStrike" dirty="0">
                        <a:effectLst/>
                        <a:latin typeface="Calibri" panose="020F0502020204030204" pitchFamily="34" charset="0"/>
                      </a:endParaRPr>
                    </a:p>
                  </a:txBody>
                  <a:tcPr marL="19045" marR="19045" marT="19045" marB="0" anchor="b"/>
                </a:tc>
                <a:tc>
                  <a:txBody>
                    <a:bodyPr/>
                    <a:lstStyle/>
                    <a:p>
                      <a:pPr algn="r" fontAlgn="b"/>
                      <a:r>
                        <a:rPr lang="en-IE" sz="3200" u="none" strike="noStrike" dirty="0">
                          <a:effectLst/>
                        </a:rPr>
                        <a:t>3%</a:t>
                      </a:r>
                      <a:endParaRPr lang="en-IE" sz="3200" b="0" i="0" u="none" strike="noStrike" dirty="0">
                        <a:effectLst/>
                        <a:latin typeface="Calibri" panose="020F0502020204030204" pitchFamily="34" charset="0"/>
                      </a:endParaRPr>
                    </a:p>
                  </a:txBody>
                  <a:tcPr marL="19045" marR="19045" marT="19045" marB="0" anchor="b"/>
                </a:tc>
                <a:extLst>
                  <a:ext uri="{0D108BD9-81ED-4DB2-BD59-A6C34878D82A}">
                    <a16:rowId xmlns:a16="http://schemas.microsoft.com/office/drawing/2014/main" val="3443455082"/>
                  </a:ext>
                </a:extLst>
              </a:tr>
              <a:tr h="662162">
                <a:tc>
                  <a:txBody>
                    <a:bodyPr/>
                    <a:lstStyle/>
                    <a:p>
                      <a:pPr algn="l" fontAlgn="b"/>
                      <a:r>
                        <a:rPr lang="en-IE" sz="3200" u="none" strike="noStrike" dirty="0">
                          <a:effectLst/>
                        </a:rPr>
                        <a:t>Other</a:t>
                      </a:r>
                      <a:endParaRPr lang="en-IE" sz="3200" b="0" i="0" u="none" strike="noStrike" dirty="0">
                        <a:effectLst/>
                        <a:latin typeface="Calibri" panose="020F0502020204030204" pitchFamily="34" charset="0"/>
                      </a:endParaRPr>
                    </a:p>
                  </a:txBody>
                  <a:tcPr marL="19045" marR="19045" marT="19045" marB="0" anchor="b"/>
                </a:tc>
                <a:tc>
                  <a:txBody>
                    <a:bodyPr/>
                    <a:lstStyle/>
                    <a:p>
                      <a:pPr algn="r" fontAlgn="b"/>
                      <a:r>
                        <a:rPr lang="en-IE" sz="3200" u="none" strike="noStrike" dirty="0">
                          <a:effectLst/>
                        </a:rPr>
                        <a:t>2%</a:t>
                      </a:r>
                      <a:endParaRPr lang="en-IE" sz="3200" b="0" i="0" u="none" strike="noStrike" dirty="0">
                        <a:effectLst/>
                        <a:latin typeface="Calibri" panose="020F0502020204030204" pitchFamily="34" charset="0"/>
                      </a:endParaRPr>
                    </a:p>
                  </a:txBody>
                  <a:tcPr marL="19045" marR="19045" marT="19045" marB="0" anchor="b"/>
                </a:tc>
                <a:extLst>
                  <a:ext uri="{0D108BD9-81ED-4DB2-BD59-A6C34878D82A}">
                    <a16:rowId xmlns:a16="http://schemas.microsoft.com/office/drawing/2014/main" val="2936929822"/>
                  </a:ext>
                </a:extLst>
              </a:tr>
              <a:tr h="662162">
                <a:tc>
                  <a:txBody>
                    <a:bodyPr/>
                    <a:lstStyle/>
                    <a:p>
                      <a:pPr algn="l" fontAlgn="b"/>
                      <a:r>
                        <a:rPr lang="en-IE" sz="3200" u="none" strike="noStrike" dirty="0">
                          <a:effectLst/>
                        </a:rPr>
                        <a:t>Total                      </a:t>
                      </a:r>
                      <a:endParaRPr lang="en-IE" sz="3200" b="0" i="0" u="none" strike="noStrike" dirty="0">
                        <a:effectLst/>
                        <a:latin typeface="Calibri" panose="020F0502020204030204" pitchFamily="34" charset="0"/>
                      </a:endParaRPr>
                    </a:p>
                  </a:txBody>
                  <a:tcPr marL="19045" marR="19045" marT="19045" marB="0" anchor="b"/>
                </a:tc>
                <a:tc>
                  <a:txBody>
                    <a:bodyPr/>
                    <a:lstStyle/>
                    <a:p>
                      <a:pPr algn="r" fontAlgn="b"/>
                      <a:r>
                        <a:rPr lang="en-IE" sz="3200" u="none" strike="noStrike" dirty="0">
                          <a:effectLst/>
                        </a:rPr>
                        <a:t>2,868</a:t>
                      </a:r>
                      <a:endParaRPr lang="en-IE" sz="3200" b="0" i="0" u="none" strike="noStrike" dirty="0">
                        <a:effectLst/>
                        <a:latin typeface="Calibri" panose="020F0502020204030204" pitchFamily="34" charset="0"/>
                      </a:endParaRPr>
                    </a:p>
                  </a:txBody>
                  <a:tcPr marL="19045" marR="19045" marT="19045" marB="0" anchor="b"/>
                </a:tc>
                <a:extLst>
                  <a:ext uri="{0D108BD9-81ED-4DB2-BD59-A6C34878D82A}">
                    <a16:rowId xmlns:a16="http://schemas.microsoft.com/office/drawing/2014/main" val="1911130979"/>
                  </a:ext>
                </a:extLst>
              </a:tr>
            </a:tbl>
          </a:graphicData>
        </a:graphic>
      </p:graphicFrame>
      <p:graphicFrame>
        <p:nvGraphicFramePr>
          <p:cNvPr id="9" name="Table 8">
            <a:extLst>
              <a:ext uri="{FF2B5EF4-FFF2-40B4-BE49-F238E27FC236}">
                <a16:creationId xmlns:a16="http://schemas.microsoft.com/office/drawing/2014/main" id="{C4088220-692E-5AC8-7F74-971D69468B0F}"/>
              </a:ext>
            </a:extLst>
          </p:cNvPr>
          <p:cNvGraphicFramePr>
            <a:graphicFrameLocks noGrp="1"/>
          </p:cNvGraphicFramePr>
          <p:nvPr>
            <p:extLst>
              <p:ext uri="{D42A27DB-BD31-4B8C-83A1-F6EECF244321}">
                <p14:modId xmlns:p14="http://schemas.microsoft.com/office/powerpoint/2010/main" val="1065123163"/>
              </p:ext>
            </p:extLst>
          </p:nvPr>
        </p:nvGraphicFramePr>
        <p:xfrm>
          <a:off x="11413573" y="6591300"/>
          <a:ext cx="11784357" cy="6786771"/>
        </p:xfrm>
        <a:graphic>
          <a:graphicData uri="http://schemas.openxmlformats.org/drawingml/2006/table">
            <a:tbl>
              <a:tblPr>
                <a:tableStyleId>{22838BEF-8BB2-4498-84A7-C5851F593DF1}</a:tableStyleId>
              </a:tblPr>
              <a:tblGrid>
                <a:gridCol w="8933914">
                  <a:extLst>
                    <a:ext uri="{9D8B030D-6E8A-4147-A177-3AD203B41FA5}">
                      <a16:colId xmlns:a16="http://schemas.microsoft.com/office/drawing/2014/main" val="2085526385"/>
                    </a:ext>
                  </a:extLst>
                </a:gridCol>
                <a:gridCol w="2850443">
                  <a:extLst>
                    <a:ext uri="{9D8B030D-6E8A-4147-A177-3AD203B41FA5}">
                      <a16:colId xmlns:a16="http://schemas.microsoft.com/office/drawing/2014/main" val="713171082"/>
                    </a:ext>
                  </a:extLst>
                </a:gridCol>
              </a:tblGrid>
              <a:tr h="525591">
                <a:tc>
                  <a:txBody>
                    <a:bodyPr/>
                    <a:lstStyle/>
                    <a:p>
                      <a:pPr algn="l" fontAlgn="b"/>
                      <a:r>
                        <a:rPr lang="en-US" sz="2800" u="none" strike="noStrike" dirty="0">
                          <a:effectLst/>
                        </a:rPr>
                        <a:t>Public Health Nurse/Primary Care</a:t>
                      </a:r>
                      <a:endParaRPr lang="en-US" sz="2800" b="0" i="0" u="none" strike="noStrike" dirty="0">
                        <a:effectLst/>
                        <a:latin typeface="Calibri" panose="020F0502020204030204" pitchFamily="34" charset="0"/>
                      </a:endParaRPr>
                    </a:p>
                  </a:txBody>
                  <a:tcPr marL="19045" marR="19045" marT="19045" marB="0" anchor="b"/>
                </a:tc>
                <a:tc>
                  <a:txBody>
                    <a:bodyPr/>
                    <a:lstStyle/>
                    <a:p>
                      <a:pPr algn="r" fontAlgn="b"/>
                      <a:r>
                        <a:rPr lang="en-IE" sz="2800" u="none" strike="noStrike" dirty="0">
                          <a:effectLst/>
                        </a:rPr>
                        <a:t>328</a:t>
                      </a:r>
                      <a:endParaRPr lang="en-IE" sz="2800" b="0" i="0" u="none" strike="noStrike" dirty="0">
                        <a:effectLst/>
                        <a:latin typeface="Calibri" panose="020F0502020204030204" pitchFamily="34" charset="0"/>
                      </a:endParaRPr>
                    </a:p>
                  </a:txBody>
                  <a:tcPr marL="19045" marR="19045" marT="19045" marB="0" anchor="b"/>
                </a:tc>
                <a:extLst>
                  <a:ext uri="{0D108BD9-81ED-4DB2-BD59-A6C34878D82A}">
                    <a16:rowId xmlns:a16="http://schemas.microsoft.com/office/drawing/2014/main" val="1832849885"/>
                  </a:ext>
                </a:extLst>
              </a:tr>
              <a:tr h="521765">
                <a:tc>
                  <a:txBody>
                    <a:bodyPr/>
                    <a:lstStyle/>
                    <a:p>
                      <a:pPr algn="l" fontAlgn="b"/>
                      <a:r>
                        <a:rPr lang="en-IE" sz="2800" u="none" strike="noStrike" dirty="0">
                          <a:effectLst/>
                        </a:rPr>
                        <a:t>Occupational Therapist</a:t>
                      </a:r>
                      <a:endParaRPr lang="en-IE" sz="2800" b="0" i="0" u="none" strike="noStrike" dirty="0">
                        <a:effectLst/>
                        <a:latin typeface="Calibri" panose="020F0502020204030204" pitchFamily="34" charset="0"/>
                      </a:endParaRPr>
                    </a:p>
                  </a:txBody>
                  <a:tcPr marL="19045" marR="19045" marT="19045" marB="0" anchor="b"/>
                </a:tc>
                <a:tc>
                  <a:txBody>
                    <a:bodyPr/>
                    <a:lstStyle/>
                    <a:p>
                      <a:pPr algn="r" fontAlgn="b"/>
                      <a:r>
                        <a:rPr lang="en-IE" sz="2800" u="none" strike="noStrike" dirty="0">
                          <a:effectLst/>
                        </a:rPr>
                        <a:t>263</a:t>
                      </a:r>
                      <a:endParaRPr lang="en-IE" sz="2800" b="0" i="0" u="none" strike="noStrike" dirty="0">
                        <a:effectLst/>
                        <a:latin typeface="Calibri" panose="020F0502020204030204" pitchFamily="34" charset="0"/>
                      </a:endParaRPr>
                    </a:p>
                  </a:txBody>
                  <a:tcPr marL="19045" marR="19045" marT="19045" marB="0" anchor="b"/>
                </a:tc>
                <a:extLst>
                  <a:ext uri="{0D108BD9-81ED-4DB2-BD59-A6C34878D82A}">
                    <a16:rowId xmlns:a16="http://schemas.microsoft.com/office/drawing/2014/main" val="1809186361"/>
                  </a:ext>
                </a:extLst>
              </a:tr>
              <a:tr h="521765">
                <a:tc>
                  <a:txBody>
                    <a:bodyPr/>
                    <a:lstStyle/>
                    <a:p>
                      <a:pPr algn="l" fontAlgn="b"/>
                      <a:r>
                        <a:rPr lang="en-IE" sz="2800" u="none" strike="noStrike" dirty="0">
                          <a:effectLst/>
                        </a:rPr>
                        <a:t>Community Voluntary Sector</a:t>
                      </a:r>
                      <a:endParaRPr lang="en-IE" sz="2800" b="0" i="0" u="none" strike="noStrike" dirty="0">
                        <a:effectLst/>
                        <a:latin typeface="Calibri" panose="020F0502020204030204" pitchFamily="34" charset="0"/>
                      </a:endParaRPr>
                    </a:p>
                  </a:txBody>
                  <a:tcPr marL="19045" marR="19045" marT="19045" marB="0" anchor="b"/>
                </a:tc>
                <a:tc>
                  <a:txBody>
                    <a:bodyPr/>
                    <a:lstStyle/>
                    <a:p>
                      <a:pPr algn="r" fontAlgn="b"/>
                      <a:r>
                        <a:rPr lang="en-US" sz="2800" u="none" strike="noStrike" dirty="0">
                          <a:effectLst/>
                        </a:rPr>
                        <a:t>2</a:t>
                      </a:r>
                      <a:r>
                        <a:rPr lang="en-IE" sz="2800" u="none" strike="noStrike" dirty="0">
                          <a:effectLst/>
                        </a:rPr>
                        <a:t>12</a:t>
                      </a:r>
                      <a:endParaRPr lang="en-IE" sz="2800" b="0" i="0" u="none" strike="noStrike" dirty="0">
                        <a:effectLst/>
                        <a:latin typeface="Calibri" panose="020F0502020204030204" pitchFamily="34" charset="0"/>
                      </a:endParaRPr>
                    </a:p>
                  </a:txBody>
                  <a:tcPr marL="19045" marR="19045" marT="19045" marB="0" anchor="b"/>
                </a:tc>
                <a:extLst>
                  <a:ext uri="{0D108BD9-81ED-4DB2-BD59-A6C34878D82A}">
                    <a16:rowId xmlns:a16="http://schemas.microsoft.com/office/drawing/2014/main" val="4262614591"/>
                  </a:ext>
                </a:extLst>
              </a:tr>
              <a:tr h="521765">
                <a:tc>
                  <a:txBody>
                    <a:bodyPr/>
                    <a:lstStyle/>
                    <a:p>
                      <a:pPr algn="l" fontAlgn="b"/>
                      <a:r>
                        <a:rPr lang="en-IE" sz="2800" u="none" strike="noStrike" dirty="0">
                          <a:effectLst/>
                        </a:rPr>
                        <a:t>LA Staff</a:t>
                      </a:r>
                      <a:endParaRPr lang="en-IE" sz="2800" b="0" i="0" u="none" strike="noStrike" dirty="0">
                        <a:effectLst/>
                        <a:latin typeface="Calibri" panose="020F0502020204030204" pitchFamily="34" charset="0"/>
                      </a:endParaRPr>
                    </a:p>
                  </a:txBody>
                  <a:tcPr marL="19045" marR="19045" marT="19045" marB="0" anchor="b"/>
                </a:tc>
                <a:tc>
                  <a:txBody>
                    <a:bodyPr/>
                    <a:lstStyle/>
                    <a:p>
                      <a:pPr algn="r" fontAlgn="b"/>
                      <a:r>
                        <a:rPr lang="en-IE" sz="2800" u="none" strike="noStrike" dirty="0">
                          <a:effectLst/>
                        </a:rPr>
                        <a:t>150</a:t>
                      </a:r>
                      <a:endParaRPr lang="en-IE" sz="2800" b="0" i="0" u="none" strike="noStrike" dirty="0">
                        <a:effectLst/>
                        <a:latin typeface="Calibri" panose="020F0502020204030204" pitchFamily="34" charset="0"/>
                      </a:endParaRPr>
                    </a:p>
                  </a:txBody>
                  <a:tcPr marL="19045" marR="19045" marT="19045" marB="0" anchor="b"/>
                </a:tc>
                <a:extLst>
                  <a:ext uri="{0D108BD9-81ED-4DB2-BD59-A6C34878D82A}">
                    <a16:rowId xmlns:a16="http://schemas.microsoft.com/office/drawing/2014/main" val="89669187"/>
                  </a:ext>
                </a:extLst>
              </a:tr>
              <a:tr h="521765">
                <a:tc>
                  <a:txBody>
                    <a:bodyPr/>
                    <a:lstStyle/>
                    <a:p>
                      <a:pPr algn="l" fontAlgn="b"/>
                      <a:r>
                        <a:rPr lang="en-IE" sz="2800" u="none" strike="noStrike" dirty="0">
                          <a:effectLst/>
                        </a:rPr>
                        <a:t>Elected Representative</a:t>
                      </a:r>
                      <a:endParaRPr lang="en-IE" sz="2800" b="0" i="0" u="none" strike="noStrike" dirty="0">
                        <a:effectLst/>
                        <a:latin typeface="Calibri" panose="020F0502020204030204" pitchFamily="34" charset="0"/>
                      </a:endParaRPr>
                    </a:p>
                  </a:txBody>
                  <a:tcPr marL="19045" marR="19045" marT="19045" marB="0" anchor="b"/>
                </a:tc>
                <a:tc>
                  <a:txBody>
                    <a:bodyPr/>
                    <a:lstStyle/>
                    <a:p>
                      <a:pPr algn="r" fontAlgn="b"/>
                      <a:r>
                        <a:rPr lang="en-US" sz="2800" u="none" strike="noStrike" dirty="0">
                          <a:effectLst/>
                        </a:rPr>
                        <a:t>4</a:t>
                      </a:r>
                      <a:r>
                        <a:rPr lang="en-IE" sz="2800" u="none" strike="noStrike" dirty="0">
                          <a:effectLst/>
                        </a:rPr>
                        <a:t>1</a:t>
                      </a:r>
                      <a:endParaRPr lang="en-IE" sz="2800" b="0" i="0" u="none" strike="noStrike" dirty="0">
                        <a:effectLst/>
                        <a:latin typeface="Calibri" panose="020F0502020204030204" pitchFamily="34" charset="0"/>
                      </a:endParaRPr>
                    </a:p>
                  </a:txBody>
                  <a:tcPr marL="19045" marR="19045" marT="19045" marB="0" anchor="b"/>
                </a:tc>
                <a:extLst>
                  <a:ext uri="{0D108BD9-81ED-4DB2-BD59-A6C34878D82A}">
                    <a16:rowId xmlns:a16="http://schemas.microsoft.com/office/drawing/2014/main" val="1771803384"/>
                  </a:ext>
                </a:extLst>
              </a:tr>
              <a:tr h="521765">
                <a:tc>
                  <a:txBody>
                    <a:bodyPr/>
                    <a:lstStyle/>
                    <a:p>
                      <a:pPr algn="l" fontAlgn="b"/>
                      <a:r>
                        <a:rPr lang="en-IE" sz="2800" u="none" strike="noStrike" dirty="0">
                          <a:effectLst/>
                        </a:rPr>
                        <a:t>Day Care</a:t>
                      </a:r>
                      <a:endParaRPr lang="en-IE" sz="2800" b="0" i="0" u="none" strike="noStrike" dirty="0">
                        <a:effectLst/>
                        <a:latin typeface="Calibri" panose="020F0502020204030204" pitchFamily="34" charset="0"/>
                      </a:endParaRPr>
                    </a:p>
                  </a:txBody>
                  <a:tcPr marL="19045" marR="19045" marT="19045" marB="0" anchor="b"/>
                </a:tc>
                <a:tc>
                  <a:txBody>
                    <a:bodyPr/>
                    <a:lstStyle/>
                    <a:p>
                      <a:pPr algn="r" fontAlgn="b"/>
                      <a:r>
                        <a:rPr lang="en-IE" sz="2800" u="none" strike="noStrike" dirty="0">
                          <a:effectLst/>
                        </a:rPr>
                        <a:t>31</a:t>
                      </a:r>
                      <a:endParaRPr lang="en-IE" sz="2800" b="0" i="0" u="none" strike="noStrike" dirty="0">
                        <a:effectLst/>
                        <a:latin typeface="Calibri" panose="020F0502020204030204" pitchFamily="34" charset="0"/>
                      </a:endParaRPr>
                    </a:p>
                  </a:txBody>
                  <a:tcPr marL="19045" marR="19045" marT="19045" marB="0" anchor="b"/>
                </a:tc>
                <a:extLst>
                  <a:ext uri="{0D108BD9-81ED-4DB2-BD59-A6C34878D82A}">
                    <a16:rowId xmlns:a16="http://schemas.microsoft.com/office/drawing/2014/main" val="1558159685"/>
                  </a:ext>
                </a:extLst>
              </a:tr>
              <a:tr h="521765">
                <a:tc>
                  <a:txBody>
                    <a:bodyPr/>
                    <a:lstStyle/>
                    <a:p>
                      <a:pPr algn="l" fontAlgn="b"/>
                      <a:r>
                        <a:rPr lang="en-IE" sz="2800" u="none" strike="noStrike" dirty="0">
                          <a:effectLst/>
                        </a:rPr>
                        <a:t>Community Call</a:t>
                      </a:r>
                      <a:endParaRPr lang="en-IE" sz="2800" b="0" i="0" u="none" strike="noStrike" dirty="0">
                        <a:effectLst/>
                        <a:latin typeface="Calibri" panose="020F0502020204030204" pitchFamily="34" charset="0"/>
                      </a:endParaRPr>
                    </a:p>
                  </a:txBody>
                  <a:tcPr marL="19045" marR="19045" marT="19045" marB="0" anchor="b"/>
                </a:tc>
                <a:tc>
                  <a:txBody>
                    <a:bodyPr/>
                    <a:lstStyle/>
                    <a:p>
                      <a:pPr algn="r" fontAlgn="b"/>
                      <a:r>
                        <a:rPr lang="en-IE" sz="2800" u="none" strike="noStrike" dirty="0">
                          <a:effectLst/>
                        </a:rPr>
                        <a:t>30</a:t>
                      </a:r>
                      <a:endParaRPr lang="en-IE" sz="2800" b="0" i="0" u="none" strike="noStrike" dirty="0">
                        <a:effectLst/>
                        <a:latin typeface="Calibri" panose="020F0502020204030204" pitchFamily="34" charset="0"/>
                      </a:endParaRPr>
                    </a:p>
                  </a:txBody>
                  <a:tcPr marL="19045" marR="19045" marT="19045" marB="0" anchor="b"/>
                </a:tc>
                <a:extLst>
                  <a:ext uri="{0D108BD9-81ED-4DB2-BD59-A6C34878D82A}">
                    <a16:rowId xmlns:a16="http://schemas.microsoft.com/office/drawing/2014/main" val="1149573187"/>
                  </a:ext>
                </a:extLst>
              </a:tr>
              <a:tr h="521765">
                <a:tc>
                  <a:txBody>
                    <a:bodyPr/>
                    <a:lstStyle/>
                    <a:p>
                      <a:pPr algn="l" fontAlgn="b"/>
                      <a:r>
                        <a:rPr lang="en-IE" sz="2800" u="none" strike="noStrike" dirty="0">
                          <a:effectLst/>
                        </a:rPr>
                        <a:t>Community Welfare Officer</a:t>
                      </a:r>
                      <a:endParaRPr lang="en-IE" sz="2800" b="0" i="0" u="none" strike="noStrike" dirty="0">
                        <a:effectLst/>
                        <a:latin typeface="Calibri" panose="020F0502020204030204" pitchFamily="34" charset="0"/>
                      </a:endParaRPr>
                    </a:p>
                  </a:txBody>
                  <a:tcPr marL="19045" marR="19045" marT="19045" marB="0" anchor="b"/>
                </a:tc>
                <a:tc>
                  <a:txBody>
                    <a:bodyPr/>
                    <a:lstStyle/>
                    <a:p>
                      <a:pPr algn="r" fontAlgn="b"/>
                      <a:r>
                        <a:rPr lang="en-IE" sz="2800" u="none" strike="noStrike" dirty="0">
                          <a:effectLst/>
                        </a:rPr>
                        <a:t>13</a:t>
                      </a:r>
                      <a:endParaRPr lang="en-IE" sz="2800" b="0" i="0" u="none" strike="noStrike" dirty="0">
                        <a:effectLst/>
                        <a:latin typeface="Calibri" panose="020F0502020204030204" pitchFamily="34" charset="0"/>
                      </a:endParaRPr>
                    </a:p>
                  </a:txBody>
                  <a:tcPr marL="19045" marR="19045" marT="19045" marB="0" anchor="b"/>
                </a:tc>
                <a:extLst>
                  <a:ext uri="{0D108BD9-81ED-4DB2-BD59-A6C34878D82A}">
                    <a16:rowId xmlns:a16="http://schemas.microsoft.com/office/drawing/2014/main" val="3170846950"/>
                  </a:ext>
                </a:extLst>
              </a:tr>
              <a:tr h="521765">
                <a:tc>
                  <a:txBody>
                    <a:bodyPr/>
                    <a:lstStyle/>
                    <a:p>
                      <a:pPr algn="l" fontAlgn="b"/>
                      <a:r>
                        <a:rPr lang="en-IE" sz="2800" u="none" strike="noStrike" dirty="0">
                          <a:effectLst/>
                        </a:rPr>
                        <a:t>AFI Programme Manager</a:t>
                      </a:r>
                      <a:endParaRPr lang="en-IE" sz="2800" b="0" i="0" u="none" strike="noStrike" dirty="0">
                        <a:effectLst/>
                        <a:latin typeface="Calibri" panose="020F0502020204030204" pitchFamily="34" charset="0"/>
                      </a:endParaRPr>
                    </a:p>
                  </a:txBody>
                  <a:tcPr marL="19045" marR="19045" marT="19045" marB="0" anchor="b"/>
                </a:tc>
                <a:tc>
                  <a:txBody>
                    <a:bodyPr/>
                    <a:lstStyle/>
                    <a:p>
                      <a:pPr algn="r" fontAlgn="b"/>
                      <a:r>
                        <a:rPr lang="en-IE" sz="2800" u="none" strike="noStrike" dirty="0">
                          <a:effectLst/>
                        </a:rPr>
                        <a:t>13</a:t>
                      </a:r>
                      <a:endParaRPr lang="en-IE" sz="2800" b="0" i="0" u="none" strike="noStrike" dirty="0">
                        <a:effectLst/>
                        <a:latin typeface="Calibri" panose="020F0502020204030204" pitchFamily="34" charset="0"/>
                      </a:endParaRPr>
                    </a:p>
                  </a:txBody>
                  <a:tcPr marL="19045" marR="19045" marT="19045" marB="0" anchor="b"/>
                </a:tc>
                <a:extLst>
                  <a:ext uri="{0D108BD9-81ED-4DB2-BD59-A6C34878D82A}">
                    <a16:rowId xmlns:a16="http://schemas.microsoft.com/office/drawing/2014/main" val="3411988352"/>
                  </a:ext>
                </a:extLst>
              </a:tr>
              <a:tr h="521765">
                <a:tc>
                  <a:txBody>
                    <a:bodyPr/>
                    <a:lstStyle/>
                    <a:p>
                      <a:pPr algn="l" fontAlgn="b"/>
                      <a:r>
                        <a:rPr lang="en-IE" sz="2800" u="none" strike="noStrike" dirty="0">
                          <a:effectLst/>
                        </a:rPr>
                        <a:t>GP</a:t>
                      </a:r>
                      <a:endParaRPr lang="en-IE" sz="2800" b="0" i="0" u="none" strike="noStrike" dirty="0">
                        <a:effectLst/>
                        <a:latin typeface="Calibri" panose="020F0502020204030204" pitchFamily="34" charset="0"/>
                      </a:endParaRPr>
                    </a:p>
                  </a:txBody>
                  <a:tcPr marL="19045" marR="19045" marT="19045" marB="0" anchor="b"/>
                </a:tc>
                <a:tc>
                  <a:txBody>
                    <a:bodyPr/>
                    <a:lstStyle/>
                    <a:p>
                      <a:pPr algn="r" fontAlgn="b"/>
                      <a:r>
                        <a:rPr lang="en-US" sz="2800" u="none" strike="noStrike" dirty="0">
                          <a:effectLst/>
                        </a:rPr>
                        <a:t>1</a:t>
                      </a:r>
                      <a:r>
                        <a:rPr lang="en-IE" sz="2800" u="none" strike="noStrike" dirty="0">
                          <a:effectLst/>
                        </a:rPr>
                        <a:t>2</a:t>
                      </a:r>
                      <a:endParaRPr lang="en-IE" sz="2800" b="0" i="0" u="none" strike="noStrike" dirty="0">
                        <a:effectLst/>
                        <a:latin typeface="Calibri" panose="020F0502020204030204" pitchFamily="34" charset="0"/>
                      </a:endParaRPr>
                    </a:p>
                  </a:txBody>
                  <a:tcPr marL="19045" marR="19045" marT="19045" marB="0" anchor="b"/>
                </a:tc>
                <a:extLst>
                  <a:ext uri="{0D108BD9-81ED-4DB2-BD59-A6C34878D82A}">
                    <a16:rowId xmlns:a16="http://schemas.microsoft.com/office/drawing/2014/main" val="2491632717"/>
                  </a:ext>
                </a:extLst>
              </a:tr>
              <a:tr h="521765">
                <a:tc>
                  <a:txBody>
                    <a:bodyPr/>
                    <a:lstStyle/>
                    <a:p>
                      <a:pPr algn="l" fontAlgn="b"/>
                      <a:r>
                        <a:rPr lang="en-IE" sz="2800" u="none" strike="noStrike" dirty="0">
                          <a:effectLst/>
                        </a:rPr>
                        <a:t>Carer</a:t>
                      </a:r>
                      <a:endParaRPr lang="en-IE" sz="2800" b="0" i="0" u="none" strike="noStrike" dirty="0">
                        <a:effectLst/>
                        <a:latin typeface="Calibri" panose="020F0502020204030204" pitchFamily="34" charset="0"/>
                      </a:endParaRPr>
                    </a:p>
                  </a:txBody>
                  <a:tcPr marL="19045" marR="19045" marT="19045" marB="0" anchor="b"/>
                </a:tc>
                <a:tc>
                  <a:txBody>
                    <a:bodyPr/>
                    <a:lstStyle/>
                    <a:p>
                      <a:pPr algn="r" fontAlgn="b"/>
                      <a:r>
                        <a:rPr lang="en-IE" sz="2800" u="none" strike="noStrike" dirty="0">
                          <a:effectLst/>
                        </a:rPr>
                        <a:t>7</a:t>
                      </a:r>
                      <a:endParaRPr lang="en-IE" sz="2800" b="0" i="0" u="none" strike="noStrike" dirty="0">
                        <a:effectLst/>
                        <a:latin typeface="Calibri" panose="020F0502020204030204" pitchFamily="34" charset="0"/>
                      </a:endParaRPr>
                    </a:p>
                  </a:txBody>
                  <a:tcPr marL="19045" marR="19045" marT="19045" marB="0" anchor="b"/>
                </a:tc>
                <a:extLst>
                  <a:ext uri="{0D108BD9-81ED-4DB2-BD59-A6C34878D82A}">
                    <a16:rowId xmlns:a16="http://schemas.microsoft.com/office/drawing/2014/main" val="2576711180"/>
                  </a:ext>
                </a:extLst>
              </a:tr>
              <a:tr h="521765">
                <a:tc>
                  <a:txBody>
                    <a:bodyPr/>
                    <a:lstStyle/>
                    <a:p>
                      <a:pPr algn="l" fontAlgn="b"/>
                      <a:r>
                        <a:rPr lang="en-IE" sz="2800" u="none" strike="noStrike" dirty="0">
                          <a:effectLst/>
                        </a:rPr>
                        <a:t>An Garda Siochana</a:t>
                      </a:r>
                      <a:endParaRPr lang="en-IE" sz="2800" b="0" i="0" u="none" strike="noStrike" dirty="0">
                        <a:effectLst/>
                        <a:latin typeface="Calibri" panose="020F0502020204030204" pitchFamily="34" charset="0"/>
                      </a:endParaRPr>
                    </a:p>
                  </a:txBody>
                  <a:tcPr marL="19045" marR="19045" marT="19045" marB="0" anchor="b"/>
                </a:tc>
                <a:tc>
                  <a:txBody>
                    <a:bodyPr/>
                    <a:lstStyle/>
                    <a:p>
                      <a:pPr algn="r" fontAlgn="b"/>
                      <a:r>
                        <a:rPr lang="en-IE" sz="2800" u="none" strike="noStrike" dirty="0">
                          <a:effectLst/>
                        </a:rPr>
                        <a:t>6</a:t>
                      </a:r>
                      <a:endParaRPr lang="en-IE" sz="2800" b="0" i="0" u="none" strike="noStrike" dirty="0">
                        <a:effectLst/>
                        <a:latin typeface="Calibri" panose="020F0502020204030204" pitchFamily="34" charset="0"/>
                      </a:endParaRPr>
                    </a:p>
                  </a:txBody>
                  <a:tcPr marL="19045" marR="19045" marT="19045" marB="0" anchor="b"/>
                </a:tc>
                <a:extLst>
                  <a:ext uri="{0D108BD9-81ED-4DB2-BD59-A6C34878D82A}">
                    <a16:rowId xmlns:a16="http://schemas.microsoft.com/office/drawing/2014/main" val="693227327"/>
                  </a:ext>
                </a:extLst>
              </a:tr>
              <a:tr h="521765">
                <a:tc>
                  <a:txBody>
                    <a:bodyPr/>
                    <a:lstStyle/>
                    <a:p>
                      <a:pPr algn="l" fontAlgn="b"/>
                      <a:r>
                        <a:rPr lang="en-US" sz="2800" u="none" strike="noStrike" dirty="0">
                          <a:effectLst/>
                        </a:rPr>
                        <a:t>Other</a:t>
                      </a:r>
                      <a:endParaRPr lang="en-IE" sz="2800" b="0" i="0" u="none" strike="noStrike" dirty="0">
                        <a:effectLst/>
                        <a:latin typeface="Calibri" panose="020F0502020204030204" pitchFamily="34" charset="0"/>
                      </a:endParaRPr>
                    </a:p>
                  </a:txBody>
                  <a:tcPr marL="19045" marR="19045" marT="19045" marB="0" anchor="b"/>
                </a:tc>
                <a:tc>
                  <a:txBody>
                    <a:bodyPr/>
                    <a:lstStyle/>
                    <a:p>
                      <a:pPr algn="r" fontAlgn="b"/>
                      <a:r>
                        <a:rPr lang="en-US" sz="2800" u="none" strike="noStrike" dirty="0">
                          <a:effectLst/>
                        </a:rPr>
                        <a:t>160</a:t>
                      </a:r>
                      <a:endParaRPr lang="en-IE" sz="2800" b="0" i="0" u="none" strike="noStrike" dirty="0">
                        <a:effectLst/>
                        <a:latin typeface="Calibri" panose="020F0502020204030204" pitchFamily="34" charset="0"/>
                      </a:endParaRPr>
                    </a:p>
                  </a:txBody>
                  <a:tcPr marL="19045" marR="19045" marT="19045" marB="0" anchor="b"/>
                </a:tc>
                <a:extLst>
                  <a:ext uri="{0D108BD9-81ED-4DB2-BD59-A6C34878D82A}">
                    <a16:rowId xmlns:a16="http://schemas.microsoft.com/office/drawing/2014/main" val="829275117"/>
                  </a:ext>
                </a:extLst>
              </a:tr>
            </a:tbl>
          </a:graphicData>
        </a:graphic>
      </p:graphicFrame>
      <p:pic>
        <p:nvPicPr>
          <p:cNvPr id="11" name="Picture 10">
            <a:extLst>
              <a:ext uri="{FF2B5EF4-FFF2-40B4-BE49-F238E27FC236}">
                <a16:creationId xmlns:a16="http://schemas.microsoft.com/office/drawing/2014/main" id="{469E0FA5-9E26-9A80-5F19-7E6DE02CB843}"/>
              </a:ext>
            </a:extLst>
          </p:cNvPr>
          <p:cNvPicPr>
            <a:picLocks noChangeAspect="1"/>
          </p:cNvPicPr>
          <p:nvPr/>
        </p:nvPicPr>
        <p:blipFill>
          <a:blip r:embed="rId3"/>
          <a:stretch>
            <a:fillRect/>
          </a:stretch>
        </p:blipFill>
        <p:spPr>
          <a:xfrm>
            <a:off x="11413573" y="379191"/>
            <a:ext cx="11784357" cy="6038915"/>
          </a:xfrm>
          <a:prstGeom prst="rect">
            <a:avLst/>
          </a:prstGeom>
        </p:spPr>
      </p:pic>
      <p:pic>
        <p:nvPicPr>
          <p:cNvPr id="13" name="Picture 12" descr="Logo, company name&#10;&#10;Description automatically generated">
            <a:extLst>
              <a:ext uri="{FF2B5EF4-FFF2-40B4-BE49-F238E27FC236}">
                <a16:creationId xmlns:a16="http://schemas.microsoft.com/office/drawing/2014/main" id="{6C4D8102-D1A5-4836-B0F8-DE99B428A9F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1064054" y="379191"/>
            <a:ext cx="2133876" cy="972531"/>
          </a:xfrm>
          <a:prstGeom prst="rect">
            <a:avLst/>
          </a:prstGeom>
        </p:spPr>
      </p:pic>
      <p:pic>
        <p:nvPicPr>
          <p:cNvPr id="8" name="Picture 7" descr="Logo, company name&#10;&#10;Description automatically generated">
            <a:extLst>
              <a:ext uri="{FF2B5EF4-FFF2-40B4-BE49-F238E27FC236}">
                <a16:creationId xmlns:a16="http://schemas.microsoft.com/office/drawing/2014/main" id="{02A53133-B2F1-4379-834E-99A6B21D0E1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301141" y="2979739"/>
            <a:ext cx="2133876" cy="981835"/>
          </a:xfrm>
          <a:prstGeom prst="rect">
            <a:avLst/>
          </a:prstGeom>
        </p:spPr>
      </p:pic>
      <p:cxnSp>
        <p:nvCxnSpPr>
          <p:cNvPr id="10" name="Straight Arrow Connector 9">
            <a:extLst>
              <a:ext uri="{FF2B5EF4-FFF2-40B4-BE49-F238E27FC236}">
                <a16:creationId xmlns:a16="http://schemas.microsoft.com/office/drawing/2014/main" id="{FCCBA855-CB24-482A-83E5-05364AF13662}"/>
              </a:ext>
            </a:extLst>
          </p:cNvPr>
          <p:cNvCxnSpPr>
            <a:cxnSpLocks/>
          </p:cNvCxnSpPr>
          <p:nvPr/>
        </p:nvCxnSpPr>
        <p:spPr>
          <a:xfrm flipV="1">
            <a:off x="10435017" y="6598024"/>
            <a:ext cx="986018" cy="2934944"/>
          </a:xfrm>
          <a:prstGeom prst="straightConnector1">
            <a:avLst/>
          </a:prstGeom>
          <a:ln w="28575">
            <a:solidFill>
              <a:srgbClr val="FF0000"/>
            </a:solidFill>
            <a:tailEnd type="triangle"/>
          </a:ln>
        </p:spPr>
        <p:style>
          <a:lnRef idx="3">
            <a:schemeClr val="accent5"/>
          </a:lnRef>
          <a:fillRef idx="0">
            <a:schemeClr val="accent5"/>
          </a:fillRef>
          <a:effectRef idx="2">
            <a:schemeClr val="accent5"/>
          </a:effectRef>
          <a:fontRef idx="minor">
            <a:schemeClr val="tx1"/>
          </a:fontRef>
        </p:style>
      </p:cxnSp>
      <p:sp>
        <p:nvSpPr>
          <p:cNvPr id="12" name="Oval 11">
            <a:extLst>
              <a:ext uri="{FF2B5EF4-FFF2-40B4-BE49-F238E27FC236}">
                <a16:creationId xmlns:a16="http://schemas.microsoft.com/office/drawing/2014/main" id="{4D342788-988D-41B3-A26A-18B77BA92D05}"/>
              </a:ext>
            </a:extLst>
          </p:cNvPr>
          <p:cNvSpPr/>
          <p:nvPr/>
        </p:nvSpPr>
        <p:spPr>
          <a:xfrm>
            <a:off x="9334500" y="9532968"/>
            <a:ext cx="1461737" cy="6667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33776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C4F173CF-2F95-E9BB-3CD2-3112787AC725}"/>
              </a:ext>
            </a:extLst>
          </p:cNvPr>
          <p:cNvSpPr/>
          <p:nvPr/>
        </p:nvSpPr>
        <p:spPr>
          <a:xfrm>
            <a:off x="4303056" y="11713020"/>
            <a:ext cx="16233825" cy="145809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800"/>
              </a:lnSpc>
            </a:pPr>
            <a:endParaRPr lang="en-US" dirty="0">
              <a:latin typeface="Nunito Sans ExtraLight" pitchFamily="2" charset="77"/>
            </a:endParaRPr>
          </a:p>
        </p:txBody>
      </p:sp>
      <p:sp>
        <p:nvSpPr>
          <p:cNvPr id="60" name="Subtitle 2">
            <a:extLst>
              <a:ext uri="{FF2B5EF4-FFF2-40B4-BE49-F238E27FC236}">
                <a16:creationId xmlns:a16="http://schemas.microsoft.com/office/drawing/2014/main" id="{0BC35A5E-B407-2692-0420-D30158C1EC15}"/>
              </a:ext>
            </a:extLst>
          </p:cNvPr>
          <p:cNvSpPr txBox="1">
            <a:spLocks/>
          </p:cNvSpPr>
          <p:nvPr/>
        </p:nvSpPr>
        <p:spPr>
          <a:xfrm>
            <a:off x="13316545" y="11895815"/>
            <a:ext cx="3396088" cy="108234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00"/>
              </a:lnSpc>
            </a:pPr>
            <a:r>
              <a:rPr lang="en-US" dirty="0">
                <a:solidFill>
                  <a:schemeClr val="tx1"/>
                </a:solidFill>
                <a:latin typeface="Nunito Sans ExtraLight" pitchFamily="2" charset="77"/>
                <a:ea typeface="Lato Light" panose="020F0502020204030203" pitchFamily="34" charset="0"/>
                <a:cs typeface="Mukta ExtraLight" panose="020B0000000000000000" pitchFamily="34" charset="77"/>
              </a:rPr>
              <a:t>Home Energy Assessment</a:t>
            </a:r>
          </a:p>
        </p:txBody>
      </p:sp>
      <p:sp>
        <p:nvSpPr>
          <p:cNvPr id="61" name="Subtitle 2">
            <a:extLst>
              <a:ext uri="{FF2B5EF4-FFF2-40B4-BE49-F238E27FC236}">
                <a16:creationId xmlns:a16="http://schemas.microsoft.com/office/drawing/2014/main" id="{9117B9AB-0A20-C5C3-7E60-14F594B62B1D}"/>
              </a:ext>
            </a:extLst>
          </p:cNvPr>
          <p:cNvSpPr txBox="1">
            <a:spLocks/>
          </p:cNvSpPr>
          <p:nvPr/>
        </p:nvSpPr>
        <p:spPr>
          <a:xfrm>
            <a:off x="16877971" y="12152295"/>
            <a:ext cx="3396088" cy="56938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00"/>
              </a:lnSpc>
            </a:pPr>
            <a:r>
              <a:rPr lang="en-US" dirty="0">
                <a:solidFill>
                  <a:schemeClr val="tx1"/>
                </a:solidFill>
                <a:latin typeface="Nunito Sans ExtraLight" pitchFamily="2" charset="77"/>
                <a:ea typeface="Lato Light" panose="020F0502020204030203" pitchFamily="34" charset="0"/>
                <a:cs typeface="Mukta ExtraLight" panose="020B0000000000000000" pitchFamily="34" charset="77"/>
              </a:rPr>
              <a:t>Energy Information</a:t>
            </a:r>
          </a:p>
        </p:txBody>
      </p:sp>
      <p:sp>
        <p:nvSpPr>
          <p:cNvPr id="62" name="Subtitle 2">
            <a:extLst>
              <a:ext uri="{FF2B5EF4-FFF2-40B4-BE49-F238E27FC236}">
                <a16:creationId xmlns:a16="http://schemas.microsoft.com/office/drawing/2014/main" id="{045A6FDA-EE8D-E441-0FC1-5F65BB6FD703}"/>
              </a:ext>
            </a:extLst>
          </p:cNvPr>
          <p:cNvSpPr txBox="1">
            <a:spLocks/>
          </p:cNvSpPr>
          <p:nvPr/>
        </p:nvSpPr>
        <p:spPr>
          <a:xfrm>
            <a:off x="9615042" y="12156487"/>
            <a:ext cx="3396088" cy="56938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00"/>
              </a:lnSpc>
            </a:pPr>
            <a:r>
              <a:rPr lang="en-US" dirty="0">
                <a:solidFill>
                  <a:schemeClr val="tx1"/>
                </a:solidFill>
                <a:latin typeface="Nunito Sans ExtraLight" pitchFamily="2" charset="77"/>
                <a:ea typeface="Lato Light" panose="020F0502020204030203" pitchFamily="34" charset="0"/>
                <a:cs typeface="Mukta ExtraLight" panose="020B0000000000000000" pitchFamily="34" charset="77"/>
              </a:rPr>
              <a:t>SEAI Grants</a:t>
            </a:r>
          </a:p>
        </p:txBody>
      </p:sp>
      <p:sp>
        <p:nvSpPr>
          <p:cNvPr id="63" name="TextBox 62">
            <a:extLst>
              <a:ext uri="{FF2B5EF4-FFF2-40B4-BE49-F238E27FC236}">
                <a16:creationId xmlns:a16="http://schemas.microsoft.com/office/drawing/2014/main" id="{1C11CBE0-2E15-2705-0800-C343E77DFEF9}"/>
              </a:ext>
            </a:extLst>
          </p:cNvPr>
          <p:cNvSpPr txBox="1"/>
          <p:nvPr/>
        </p:nvSpPr>
        <p:spPr>
          <a:xfrm>
            <a:off x="5471480" y="11910266"/>
            <a:ext cx="3401892" cy="1077218"/>
          </a:xfrm>
          <a:prstGeom prst="rect">
            <a:avLst/>
          </a:prstGeom>
          <a:noFill/>
        </p:spPr>
        <p:txBody>
          <a:bodyPr wrap="none" rtlCol="0" anchor="ctr" anchorCtr="0">
            <a:spAutoFit/>
          </a:bodyPr>
          <a:lstStyle/>
          <a:p>
            <a:pPr algn="ctr"/>
            <a:r>
              <a:rPr lang="en-US" sz="3200" b="1" spc="150" dirty="0">
                <a:solidFill>
                  <a:schemeClr val="tx2"/>
                </a:solidFill>
                <a:latin typeface="Nunito Sans SemiBold" pitchFamily="2" charset="77"/>
                <a:ea typeface="League Spartan" charset="0"/>
                <a:cs typeface="Poppins" pitchFamily="2" charset="77"/>
              </a:rPr>
              <a:t>Energy Warmer</a:t>
            </a:r>
          </a:p>
          <a:p>
            <a:pPr algn="ctr"/>
            <a:r>
              <a:rPr lang="en-US" sz="3200" b="1" spc="150" dirty="0">
                <a:solidFill>
                  <a:schemeClr val="tx2"/>
                </a:solidFill>
                <a:latin typeface="Nunito Sans SemiBold" pitchFamily="2" charset="77"/>
                <a:ea typeface="League Spartan" charset="0"/>
                <a:cs typeface="Poppins" pitchFamily="2" charset="77"/>
              </a:rPr>
              <a:t> Home</a:t>
            </a:r>
          </a:p>
        </p:txBody>
      </p:sp>
      <p:sp>
        <p:nvSpPr>
          <p:cNvPr id="2048" name="Oval 2047">
            <a:extLst>
              <a:ext uri="{FF2B5EF4-FFF2-40B4-BE49-F238E27FC236}">
                <a16:creationId xmlns:a16="http://schemas.microsoft.com/office/drawing/2014/main" id="{84A6A5F3-FAB7-9C70-FA08-64514D6CAE39}"/>
              </a:ext>
            </a:extLst>
          </p:cNvPr>
          <p:cNvSpPr/>
          <p:nvPr/>
        </p:nvSpPr>
        <p:spPr>
          <a:xfrm>
            <a:off x="3275654" y="11474795"/>
            <a:ext cx="2001794" cy="2001794"/>
          </a:xfrm>
          <a:prstGeom prst="ellipse">
            <a:avLst/>
          </a:prstGeom>
          <a:gradFill>
            <a:gsLst>
              <a:gs pos="0">
                <a:schemeClr val="accent1"/>
              </a:gs>
              <a:gs pos="50000">
                <a:schemeClr val="accent2"/>
              </a:gs>
              <a:gs pos="100000">
                <a:schemeClr val="accent3"/>
              </a:gs>
            </a:gsLst>
            <a:lin ang="2700000" scaled="0"/>
          </a:gra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800"/>
              </a:lnSpc>
            </a:pPr>
            <a:endParaRPr lang="en-US" dirty="0">
              <a:latin typeface="Nunito Sans ExtraLight" pitchFamily="2" charset="77"/>
            </a:endParaRPr>
          </a:p>
        </p:txBody>
      </p:sp>
      <p:pic>
        <p:nvPicPr>
          <p:cNvPr id="2057" name="Graphic 2056" descr="Renewable Energy outline">
            <a:extLst>
              <a:ext uri="{FF2B5EF4-FFF2-40B4-BE49-F238E27FC236}">
                <a16:creationId xmlns:a16="http://schemas.microsoft.com/office/drawing/2014/main" id="{7FF06D4E-89DB-8EC4-C135-BBAFCC607A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55477" y="11746644"/>
            <a:ext cx="1458096" cy="1458096"/>
          </a:xfrm>
          <a:prstGeom prst="rect">
            <a:avLst/>
          </a:prstGeom>
        </p:spPr>
      </p:pic>
      <p:sp>
        <p:nvSpPr>
          <p:cNvPr id="4" name="TextBox 3">
            <a:extLst>
              <a:ext uri="{FF2B5EF4-FFF2-40B4-BE49-F238E27FC236}">
                <a16:creationId xmlns:a16="http://schemas.microsoft.com/office/drawing/2014/main" id="{805BC821-4E50-324F-9C7E-8399C7714BC5}"/>
              </a:ext>
            </a:extLst>
          </p:cNvPr>
          <p:cNvSpPr txBox="1"/>
          <p:nvPr/>
        </p:nvSpPr>
        <p:spPr>
          <a:xfrm>
            <a:off x="6006988" y="225280"/>
            <a:ext cx="12421156" cy="1107676"/>
          </a:xfrm>
          <a:prstGeom prst="rect">
            <a:avLst/>
          </a:prstGeom>
          <a:noFill/>
          <a:ln>
            <a:noFill/>
          </a:ln>
        </p:spPr>
        <p:txBody>
          <a:bodyPr wrap="none" rtlCol="0" anchor="t">
            <a:spAutoFit/>
          </a:bodyPr>
          <a:lstStyle/>
          <a:p>
            <a:pPr algn="ctr"/>
            <a:r>
              <a:rPr lang="en-US" sz="6598" b="1" spc="300" dirty="0">
                <a:solidFill>
                  <a:srgbClr val="44546A"/>
                </a:solidFill>
                <a:latin typeface="Nunito Sans" pitchFamily="2" charset="77"/>
              </a:rPr>
              <a:t>Top Three Supports per Domain</a:t>
            </a:r>
          </a:p>
        </p:txBody>
      </p:sp>
      <p:sp>
        <p:nvSpPr>
          <p:cNvPr id="10" name="Rectangle 9">
            <a:extLst>
              <a:ext uri="{FF2B5EF4-FFF2-40B4-BE49-F238E27FC236}">
                <a16:creationId xmlns:a16="http://schemas.microsoft.com/office/drawing/2014/main" id="{F6CD6EF6-CD65-8B42-8AD9-E187ADDE34FF}"/>
              </a:ext>
            </a:extLst>
          </p:cNvPr>
          <p:cNvSpPr/>
          <p:nvPr/>
        </p:nvSpPr>
        <p:spPr>
          <a:xfrm>
            <a:off x="4266995" y="5513954"/>
            <a:ext cx="16233828" cy="145809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800"/>
              </a:lnSpc>
            </a:pPr>
            <a:endParaRPr lang="en-US" dirty="0">
              <a:latin typeface="Nunito Sans ExtraLight" pitchFamily="2" charset="77"/>
            </a:endParaRPr>
          </a:p>
        </p:txBody>
      </p:sp>
      <p:sp>
        <p:nvSpPr>
          <p:cNvPr id="11" name="Oval 10">
            <a:extLst>
              <a:ext uri="{FF2B5EF4-FFF2-40B4-BE49-F238E27FC236}">
                <a16:creationId xmlns:a16="http://schemas.microsoft.com/office/drawing/2014/main" id="{C27A57B6-94A4-9E48-AB04-B47290BD24A2}"/>
              </a:ext>
            </a:extLst>
          </p:cNvPr>
          <p:cNvSpPr/>
          <p:nvPr/>
        </p:nvSpPr>
        <p:spPr>
          <a:xfrm>
            <a:off x="3267041" y="5242105"/>
            <a:ext cx="2001794" cy="2001794"/>
          </a:xfrm>
          <a:prstGeom prst="ellipse">
            <a:avLst/>
          </a:prstGeom>
          <a:gradFill>
            <a:gsLst>
              <a:gs pos="0">
                <a:schemeClr val="accent1"/>
              </a:gs>
              <a:gs pos="50000">
                <a:schemeClr val="accent2"/>
              </a:gs>
              <a:gs pos="100000">
                <a:schemeClr val="accent3"/>
              </a:gs>
            </a:gsLst>
            <a:lin ang="2700000" scaled="0"/>
          </a:gra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800"/>
              </a:lnSpc>
            </a:pPr>
            <a:endParaRPr lang="en-US" dirty="0">
              <a:latin typeface="Nunito Sans ExtraLight" pitchFamily="2" charset="77"/>
            </a:endParaRPr>
          </a:p>
        </p:txBody>
      </p:sp>
      <p:sp>
        <p:nvSpPr>
          <p:cNvPr id="22" name="TextBox 21">
            <a:extLst>
              <a:ext uri="{FF2B5EF4-FFF2-40B4-BE49-F238E27FC236}">
                <a16:creationId xmlns:a16="http://schemas.microsoft.com/office/drawing/2014/main" id="{2EEA69A3-87F8-504B-B0CC-8223F254E36A}"/>
              </a:ext>
            </a:extLst>
          </p:cNvPr>
          <p:cNvSpPr txBox="1"/>
          <p:nvPr/>
        </p:nvSpPr>
        <p:spPr>
          <a:xfrm>
            <a:off x="5817103" y="5698399"/>
            <a:ext cx="2770310" cy="1077218"/>
          </a:xfrm>
          <a:prstGeom prst="rect">
            <a:avLst/>
          </a:prstGeom>
          <a:noFill/>
        </p:spPr>
        <p:txBody>
          <a:bodyPr wrap="none" rtlCol="0" anchor="ctr" anchorCtr="0">
            <a:spAutoFit/>
          </a:bodyPr>
          <a:lstStyle/>
          <a:p>
            <a:pPr algn="ctr"/>
            <a:r>
              <a:rPr lang="en-US" sz="3200" b="1" spc="150" dirty="0">
                <a:solidFill>
                  <a:schemeClr val="tx2"/>
                </a:solidFill>
                <a:latin typeface="Nunito Sans SemiBold" pitchFamily="2" charset="77"/>
                <a:ea typeface="League Spartan" charset="0"/>
                <a:cs typeface="Poppins" pitchFamily="2" charset="77"/>
              </a:rPr>
              <a:t>Community |</a:t>
            </a:r>
          </a:p>
          <a:p>
            <a:pPr algn="ctr"/>
            <a:r>
              <a:rPr lang="en-US" sz="3200" b="1" spc="150" dirty="0">
                <a:solidFill>
                  <a:schemeClr val="tx2"/>
                </a:solidFill>
                <a:latin typeface="Nunito Sans SemiBold" pitchFamily="2" charset="77"/>
                <a:ea typeface="League Spartan" charset="0"/>
                <a:cs typeface="Poppins" pitchFamily="2" charset="77"/>
              </a:rPr>
              <a:t> Social</a:t>
            </a:r>
          </a:p>
        </p:txBody>
      </p:sp>
      <p:sp>
        <p:nvSpPr>
          <p:cNvPr id="35" name="Subtitle 2">
            <a:extLst>
              <a:ext uri="{FF2B5EF4-FFF2-40B4-BE49-F238E27FC236}">
                <a16:creationId xmlns:a16="http://schemas.microsoft.com/office/drawing/2014/main" id="{388BA9D1-970E-1F4E-BB7B-C13D48871017}"/>
              </a:ext>
            </a:extLst>
          </p:cNvPr>
          <p:cNvSpPr txBox="1">
            <a:spLocks/>
          </p:cNvSpPr>
          <p:nvPr/>
        </p:nvSpPr>
        <p:spPr>
          <a:xfrm>
            <a:off x="9371052" y="5958309"/>
            <a:ext cx="3396088" cy="56938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00"/>
              </a:lnSpc>
            </a:pPr>
            <a:r>
              <a:rPr lang="en-US" dirty="0">
                <a:solidFill>
                  <a:schemeClr val="tx1"/>
                </a:solidFill>
                <a:latin typeface="Nunito Sans ExtraLight" pitchFamily="2" charset="77"/>
                <a:ea typeface="Lato Light" panose="020F0502020204030203" pitchFamily="34" charset="0"/>
                <a:cs typeface="Mukta ExtraLight" panose="020B0000000000000000" pitchFamily="34" charset="77"/>
              </a:rPr>
              <a:t>Befriending</a:t>
            </a:r>
          </a:p>
        </p:txBody>
      </p:sp>
      <p:sp>
        <p:nvSpPr>
          <p:cNvPr id="36" name="Subtitle 2">
            <a:extLst>
              <a:ext uri="{FF2B5EF4-FFF2-40B4-BE49-F238E27FC236}">
                <a16:creationId xmlns:a16="http://schemas.microsoft.com/office/drawing/2014/main" id="{D12D74A4-8702-8747-8DE0-EFEB56233F67}"/>
              </a:ext>
            </a:extLst>
          </p:cNvPr>
          <p:cNvSpPr txBox="1">
            <a:spLocks/>
          </p:cNvSpPr>
          <p:nvPr/>
        </p:nvSpPr>
        <p:spPr>
          <a:xfrm>
            <a:off x="13237894" y="5958309"/>
            <a:ext cx="3396088" cy="56938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00"/>
              </a:lnSpc>
            </a:pPr>
            <a:r>
              <a:rPr lang="en-US" dirty="0">
                <a:solidFill>
                  <a:schemeClr val="tx1"/>
                </a:solidFill>
                <a:latin typeface="Nunito Sans ExtraLight" pitchFamily="2" charset="77"/>
                <a:ea typeface="Lato Light" panose="020F0502020204030203" pitchFamily="34" charset="0"/>
                <a:cs typeface="Mukta ExtraLight" panose="020B0000000000000000" pitchFamily="34" charset="77"/>
              </a:rPr>
              <a:t>Library Services</a:t>
            </a:r>
          </a:p>
        </p:txBody>
      </p:sp>
      <p:sp>
        <p:nvSpPr>
          <p:cNvPr id="37" name="Subtitle 2">
            <a:extLst>
              <a:ext uri="{FF2B5EF4-FFF2-40B4-BE49-F238E27FC236}">
                <a16:creationId xmlns:a16="http://schemas.microsoft.com/office/drawing/2014/main" id="{75D26999-8601-C04B-9816-89EB44471255}"/>
              </a:ext>
            </a:extLst>
          </p:cNvPr>
          <p:cNvSpPr txBox="1">
            <a:spLocks/>
          </p:cNvSpPr>
          <p:nvPr/>
        </p:nvSpPr>
        <p:spPr>
          <a:xfrm>
            <a:off x="17104735" y="5958309"/>
            <a:ext cx="3396088" cy="56938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00"/>
              </a:lnSpc>
            </a:pPr>
            <a:r>
              <a:rPr lang="en-US" dirty="0">
                <a:solidFill>
                  <a:schemeClr val="tx1"/>
                </a:solidFill>
                <a:latin typeface="Nunito Sans ExtraLight" pitchFamily="2" charset="77"/>
                <a:ea typeface="Lato Light" panose="020F0502020204030203" pitchFamily="34" charset="0"/>
                <a:cs typeface="Mukta ExtraLight" panose="020B0000000000000000" pitchFamily="34" charset="77"/>
              </a:rPr>
              <a:t>Community Group</a:t>
            </a:r>
          </a:p>
        </p:txBody>
      </p:sp>
      <p:sp>
        <p:nvSpPr>
          <p:cNvPr id="47" name="Shape 2616">
            <a:extLst>
              <a:ext uri="{FF2B5EF4-FFF2-40B4-BE49-F238E27FC236}">
                <a16:creationId xmlns:a16="http://schemas.microsoft.com/office/drawing/2014/main" id="{C498789F-97BA-A142-83E2-7749235CF557}"/>
              </a:ext>
            </a:extLst>
          </p:cNvPr>
          <p:cNvSpPr>
            <a:spLocks noChangeAspect="1"/>
          </p:cNvSpPr>
          <p:nvPr/>
        </p:nvSpPr>
        <p:spPr>
          <a:xfrm>
            <a:off x="3861694" y="5873598"/>
            <a:ext cx="812488" cy="738808"/>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Nunito Sans ExtraLight" pitchFamily="2" charset="77"/>
              <a:ea typeface="Open Sans Semibold" charset="0"/>
              <a:cs typeface="Open Sans Semibold" charset="0"/>
            </a:endParaRPr>
          </a:p>
        </p:txBody>
      </p:sp>
      <p:sp>
        <p:nvSpPr>
          <p:cNvPr id="12" name="Rectangle 11">
            <a:extLst>
              <a:ext uri="{FF2B5EF4-FFF2-40B4-BE49-F238E27FC236}">
                <a16:creationId xmlns:a16="http://schemas.microsoft.com/office/drawing/2014/main" id="{ADA1C967-D2FE-A748-A7FD-67FC902DA95F}"/>
              </a:ext>
            </a:extLst>
          </p:cNvPr>
          <p:cNvSpPr/>
          <p:nvPr/>
        </p:nvSpPr>
        <p:spPr>
          <a:xfrm>
            <a:off x="4266995" y="7604293"/>
            <a:ext cx="16233825" cy="145809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800"/>
              </a:lnSpc>
            </a:pPr>
            <a:endParaRPr lang="en-US" dirty="0">
              <a:latin typeface="Nunito Sans ExtraLight" pitchFamily="2" charset="77"/>
            </a:endParaRPr>
          </a:p>
        </p:txBody>
      </p:sp>
      <p:sp>
        <p:nvSpPr>
          <p:cNvPr id="13" name="Oval 12">
            <a:extLst>
              <a:ext uri="{FF2B5EF4-FFF2-40B4-BE49-F238E27FC236}">
                <a16:creationId xmlns:a16="http://schemas.microsoft.com/office/drawing/2014/main" id="{AEAFDD4B-86D3-6A41-BB1E-0FF83AA5E9CB}"/>
              </a:ext>
            </a:extLst>
          </p:cNvPr>
          <p:cNvSpPr/>
          <p:nvPr/>
        </p:nvSpPr>
        <p:spPr>
          <a:xfrm>
            <a:off x="3267041" y="7332444"/>
            <a:ext cx="2001794" cy="2001794"/>
          </a:xfrm>
          <a:prstGeom prst="ellipse">
            <a:avLst/>
          </a:prstGeom>
          <a:gradFill>
            <a:gsLst>
              <a:gs pos="0">
                <a:schemeClr val="accent1"/>
              </a:gs>
              <a:gs pos="50000">
                <a:schemeClr val="accent2"/>
              </a:gs>
              <a:gs pos="100000">
                <a:schemeClr val="accent3"/>
              </a:gs>
            </a:gsLst>
            <a:lin ang="2700000" scaled="0"/>
          </a:gra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800"/>
              </a:lnSpc>
            </a:pPr>
            <a:endParaRPr lang="en-US" dirty="0">
              <a:latin typeface="Nunito Sans ExtraLight" pitchFamily="2" charset="77"/>
            </a:endParaRPr>
          </a:p>
        </p:txBody>
      </p:sp>
      <p:sp>
        <p:nvSpPr>
          <p:cNvPr id="23" name="TextBox 22">
            <a:extLst>
              <a:ext uri="{FF2B5EF4-FFF2-40B4-BE49-F238E27FC236}">
                <a16:creationId xmlns:a16="http://schemas.microsoft.com/office/drawing/2014/main" id="{C5EE0E74-4B1A-6B41-9C93-4A206846F0C9}"/>
              </a:ext>
            </a:extLst>
          </p:cNvPr>
          <p:cNvSpPr txBox="1"/>
          <p:nvPr/>
        </p:nvSpPr>
        <p:spPr>
          <a:xfrm>
            <a:off x="5923702" y="8040953"/>
            <a:ext cx="2557111" cy="584775"/>
          </a:xfrm>
          <a:prstGeom prst="rect">
            <a:avLst/>
          </a:prstGeom>
          <a:noFill/>
        </p:spPr>
        <p:txBody>
          <a:bodyPr wrap="none" rtlCol="0" anchor="ctr" anchorCtr="0">
            <a:spAutoFit/>
          </a:bodyPr>
          <a:lstStyle/>
          <a:p>
            <a:pPr algn="ctr"/>
            <a:r>
              <a:rPr lang="en-US" sz="3200" b="1" spc="150" dirty="0">
                <a:solidFill>
                  <a:schemeClr val="tx2"/>
                </a:solidFill>
                <a:latin typeface="Nunito Sans SemiBold" pitchFamily="2" charset="77"/>
                <a:ea typeface="League Spartan" charset="0"/>
                <a:cs typeface="Poppins" pitchFamily="2" charset="77"/>
              </a:rPr>
              <a:t>Technology</a:t>
            </a:r>
          </a:p>
        </p:txBody>
      </p:sp>
      <p:sp>
        <p:nvSpPr>
          <p:cNvPr id="39" name="Subtitle 2">
            <a:extLst>
              <a:ext uri="{FF2B5EF4-FFF2-40B4-BE49-F238E27FC236}">
                <a16:creationId xmlns:a16="http://schemas.microsoft.com/office/drawing/2014/main" id="{D880E63C-5309-1240-8E82-30B949E76E2E}"/>
              </a:ext>
            </a:extLst>
          </p:cNvPr>
          <p:cNvSpPr txBox="1">
            <a:spLocks/>
          </p:cNvSpPr>
          <p:nvPr/>
        </p:nvSpPr>
        <p:spPr>
          <a:xfrm>
            <a:off x="9371052" y="8048646"/>
            <a:ext cx="3396088" cy="56938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00"/>
              </a:lnSpc>
            </a:pPr>
            <a:r>
              <a:rPr lang="en-US" dirty="0">
                <a:solidFill>
                  <a:schemeClr val="tx1"/>
                </a:solidFill>
                <a:latin typeface="Nunito Sans ExtraLight" pitchFamily="2" charset="77"/>
                <a:ea typeface="Lato Light" panose="020F0502020204030203" pitchFamily="34" charset="0"/>
                <a:cs typeface="Mukta ExtraLight" panose="020B0000000000000000" pitchFamily="34" charset="77"/>
              </a:rPr>
              <a:t>Personal Alarm</a:t>
            </a:r>
          </a:p>
        </p:txBody>
      </p:sp>
      <p:sp>
        <p:nvSpPr>
          <p:cNvPr id="40" name="Subtitle 2">
            <a:extLst>
              <a:ext uri="{FF2B5EF4-FFF2-40B4-BE49-F238E27FC236}">
                <a16:creationId xmlns:a16="http://schemas.microsoft.com/office/drawing/2014/main" id="{44C01E87-094C-044F-B2A4-BEAC7A8E4DD8}"/>
              </a:ext>
            </a:extLst>
          </p:cNvPr>
          <p:cNvSpPr txBox="1">
            <a:spLocks/>
          </p:cNvSpPr>
          <p:nvPr/>
        </p:nvSpPr>
        <p:spPr>
          <a:xfrm>
            <a:off x="13237894" y="8048646"/>
            <a:ext cx="3396088" cy="56938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00"/>
              </a:lnSpc>
            </a:pPr>
            <a:r>
              <a:rPr lang="en-US" dirty="0">
                <a:solidFill>
                  <a:schemeClr val="tx1"/>
                </a:solidFill>
                <a:latin typeface="Nunito Sans ExtraLight" pitchFamily="2" charset="77"/>
                <a:ea typeface="Lato Light" panose="020F0502020204030203" pitchFamily="34" charset="0"/>
                <a:cs typeface="Mukta ExtraLight" panose="020B0000000000000000" pitchFamily="34" charset="77"/>
              </a:rPr>
              <a:t>Fall Detector</a:t>
            </a:r>
          </a:p>
        </p:txBody>
      </p:sp>
      <p:sp>
        <p:nvSpPr>
          <p:cNvPr id="41" name="Subtitle 2">
            <a:extLst>
              <a:ext uri="{FF2B5EF4-FFF2-40B4-BE49-F238E27FC236}">
                <a16:creationId xmlns:a16="http://schemas.microsoft.com/office/drawing/2014/main" id="{8DE907EE-653F-744A-B6A9-D4B0C9891957}"/>
              </a:ext>
            </a:extLst>
          </p:cNvPr>
          <p:cNvSpPr txBox="1">
            <a:spLocks/>
          </p:cNvSpPr>
          <p:nvPr/>
        </p:nvSpPr>
        <p:spPr>
          <a:xfrm>
            <a:off x="17104735" y="7792166"/>
            <a:ext cx="3396088" cy="108234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00"/>
              </a:lnSpc>
            </a:pPr>
            <a:r>
              <a:rPr lang="en-US" dirty="0">
                <a:solidFill>
                  <a:schemeClr val="tx1"/>
                </a:solidFill>
                <a:latin typeface="Nunito Sans ExtraLight" pitchFamily="2" charset="77"/>
                <a:ea typeface="Lato Light" panose="020F0502020204030203" pitchFamily="34" charset="0"/>
                <a:cs typeface="Mukta ExtraLight" panose="020B0000000000000000" pitchFamily="34" charset="77"/>
              </a:rPr>
              <a:t>Carbon Monoxide Alarm</a:t>
            </a:r>
          </a:p>
        </p:txBody>
      </p:sp>
      <p:sp>
        <p:nvSpPr>
          <p:cNvPr id="49" name="Shape 2643">
            <a:extLst>
              <a:ext uri="{FF2B5EF4-FFF2-40B4-BE49-F238E27FC236}">
                <a16:creationId xmlns:a16="http://schemas.microsoft.com/office/drawing/2014/main" id="{59EB79D9-3630-804C-94B9-A8B63F009AE0}"/>
              </a:ext>
            </a:extLst>
          </p:cNvPr>
          <p:cNvSpPr>
            <a:spLocks noChangeAspect="1"/>
          </p:cNvSpPr>
          <p:nvPr/>
        </p:nvSpPr>
        <p:spPr>
          <a:xfrm>
            <a:off x="4046350" y="7927097"/>
            <a:ext cx="443176" cy="812488"/>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rgbClr val="FFFFF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Nunito Sans ExtraLight" pitchFamily="2" charset="77"/>
              <a:ea typeface="Open Sans Semibold" charset="0"/>
              <a:cs typeface="Open Sans Semibold" charset="0"/>
            </a:endParaRPr>
          </a:p>
        </p:txBody>
      </p:sp>
      <p:sp>
        <p:nvSpPr>
          <p:cNvPr id="8" name="Rectangle 7">
            <a:extLst>
              <a:ext uri="{FF2B5EF4-FFF2-40B4-BE49-F238E27FC236}">
                <a16:creationId xmlns:a16="http://schemas.microsoft.com/office/drawing/2014/main" id="{E3659A2A-3B43-A249-9EAF-E2102738238D}"/>
              </a:ext>
            </a:extLst>
          </p:cNvPr>
          <p:cNvSpPr/>
          <p:nvPr/>
        </p:nvSpPr>
        <p:spPr>
          <a:xfrm>
            <a:off x="4266995" y="3423615"/>
            <a:ext cx="16233828" cy="145809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800"/>
              </a:lnSpc>
            </a:pPr>
            <a:endParaRPr lang="en-US" dirty="0">
              <a:latin typeface="Nunito Sans ExtraLight" pitchFamily="2" charset="77"/>
            </a:endParaRPr>
          </a:p>
        </p:txBody>
      </p:sp>
      <p:sp>
        <p:nvSpPr>
          <p:cNvPr id="9" name="Oval 8">
            <a:extLst>
              <a:ext uri="{FF2B5EF4-FFF2-40B4-BE49-F238E27FC236}">
                <a16:creationId xmlns:a16="http://schemas.microsoft.com/office/drawing/2014/main" id="{6A15633F-930D-EE42-9A81-B58D7428BBAA}"/>
              </a:ext>
            </a:extLst>
          </p:cNvPr>
          <p:cNvSpPr/>
          <p:nvPr/>
        </p:nvSpPr>
        <p:spPr>
          <a:xfrm>
            <a:off x="3267041" y="3151766"/>
            <a:ext cx="2001794" cy="2001794"/>
          </a:xfrm>
          <a:prstGeom prst="ellipse">
            <a:avLst/>
          </a:prstGeom>
          <a:gradFill>
            <a:gsLst>
              <a:gs pos="0">
                <a:schemeClr val="accent1"/>
              </a:gs>
              <a:gs pos="50000">
                <a:schemeClr val="accent2"/>
              </a:gs>
              <a:gs pos="100000">
                <a:schemeClr val="accent3"/>
              </a:gs>
            </a:gsLst>
            <a:lin ang="2700000" scaled="0"/>
          </a:gra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800"/>
              </a:lnSpc>
            </a:pPr>
            <a:endParaRPr lang="en-US" dirty="0">
              <a:latin typeface="Nunito Sans ExtraLight" pitchFamily="2" charset="77"/>
            </a:endParaRPr>
          </a:p>
        </p:txBody>
      </p:sp>
      <p:sp>
        <p:nvSpPr>
          <p:cNvPr id="21" name="TextBox 20">
            <a:extLst>
              <a:ext uri="{FF2B5EF4-FFF2-40B4-BE49-F238E27FC236}">
                <a16:creationId xmlns:a16="http://schemas.microsoft.com/office/drawing/2014/main" id="{609EE12A-F209-D243-8626-58405552154D}"/>
              </a:ext>
            </a:extLst>
          </p:cNvPr>
          <p:cNvSpPr txBox="1"/>
          <p:nvPr/>
        </p:nvSpPr>
        <p:spPr>
          <a:xfrm>
            <a:off x="6420633" y="3860275"/>
            <a:ext cx="1563248" cy="584775"/>
          </a:xfrm>
          <a:prstGeom prst="rect">
            <a:avLst/>
          </a:prstGeom>
          <a:noFill/>
        </p:spPr>
        <p:txBody>
          <a:bodyPr wrap="none" rtlCol="0" anchor="ctr" anchorCtr="0">
            <a:spAutoFit/>
          </a:bodyPr>
          <a:lstStyle/>
          <a:p>
            <a:pPr algn="ctr"/>
            <a:r>
              <a:rPr lang="en-US" sz="3200" b="1" spc="150" dirty="0">
                <a:solidFill>
                  <a:schemeClr val="tx2"/>
                </a:solidFill>
                <a:latin typeface="Nunito Sans SemiBold" pitchFamily="2" charset="77"/>
                <a:ea typeface="League Spartan" charset="0"/>
                <a:cs typeface="Poppins" pitchFamily="2" charset="77"/>
              </a:rPr>
              <a:t>Health</a:t>
            </a:r>
          </a:p>
        </p:txBody>
      </p:sp>
      <p:sp>
        <p:nvSpPr>
          <p:cNvPr id="31" name="Subtitle 2">
            <a:extLst>
              <a:ext uri="{FF2B5EF4-FFF2-40B4-BE49-F238E27FC236}">
                <a16:creationId xmlns:a16="http://schemas.microsoft.com/office/drawing/2014/main" id="{7B518406-F081-9E42-B5B9-8972825627F9}"/>
              </a:ext>
            </a:extLst>
          </p:cNvPr>
          <p:cNvSpPr txBox="1">
            <a:spLocks/>
          </p:cNvSpPr>
          <p:nvPr/>
        </p:nvSpPr>
        <p:spPr>
          <a:xfrm>
            <a:off x="9371052" y="3867968"/>
            <a:ext cx="3396088" cy="56938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00"/>
              </a:lnSpc>
            </a:pPr>
            <a:r>
              <a:rPr lang="en-US" dirty="0">
                <a:solidFill>
                  <a:schemeClr val="tx1"/>
                </a:solidFill>
                <a:latin typeface="Nunito Sans ExtraLight" pitchFamily="2" charset="77"/>
                <a:ea typeface="Lato Light" panose="020F0502020204030203" pitchFamily="34" charset="0"/>
                <a:cs typeface="Mukta ExtraLight" panose="020B0000000000000000" pitchFamily="34" charset="77"/>
              </a:rPr>
              <a:t>Public Health Nurse</a:t>
            </a:r>
          </a:p>
        </p:txBody>
      </p:sp>
      <p:sp>
        <p:nvSpPr>
          <p:cNvPr id="32" name="Subtitle 2">
            <a:extLst>
              <a:ext uri="{FF2B5EF4-FFF2-40B4-BE49-F238E27FC236}">
                <a16:creationId xmlns:a16="http://schemas.microsoft.com/office/drawing/2014/main" id="{071711D3-9F26-7F4E-BACB-FE83C2701DD3}"/>
              </a:ext>
            </a:extLst>
          </p:cNvPr>
          <p:cNvSpPr txBox="1">
            <a:spLocks/>
          </p:cNvSpPr>
          <p:nvPr/>
        </p:nvSpPr>
        <p:spPr>
          <a:xfrm>
            <a:off x="13237894" y="3867968"/>
            <a:ext cx="3396088" cy="56938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00"/>
              </a:lnSpc>
            </a:pPr>
            <a:r>
              <a:rPr lang="en-US" dirty="0">
                <a:solidFill>
                  <a:schemeClr val="tx1"/>
                </a:solidFill>
                <a:latin typeface="Nunito Sans ExtraLight" pitchFamily="2" charset="77"/>
                <a:ea typeface="Lato Light" panose="020F0502020204030203" pitchFamily="34" charset="0"/>
                <a:cs typeface="Mukta ExtraLight" panose="020B0000000000000000" pitchFamily="34" charset="77"/>
              </a:rPr>
              <a:t>Home Help</a:t>
            </a:r>
          </a:p>
        </p:txBody>
      </p:sp>
      <p:sp>
        <p:nvSpPr>
          <p:cNvPr id="33" name="Subtitle 2">
            <a:extLst>
              <a:ext uri="{FF2B5EF4-FFF2-40B4-BE49-F238E27FC236}">
                <a16:creationId xmlns:a16="http://schemas.microsoft.com/office/drawing/2014/main" id="{4D60FDF9-EB94-7345-B7D8-C91D8AE38F1C}"/>
              </a:ext>
            </a:extLst>
          </p:cNvPr>
          <p:cNvSpPr txBox="1">
            <a:spLocks/>
          </p:cNvSpPr>
          <p:nvPr/>
        </p:nvSpPr>
        <p:spPr>
          <a:xfrm>
            <a:off x="17104735" y="3867968"/>
            <a:ext cx="3396088" cy="56938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00"/>
              </a:lnSpc>
            </a:pPr>
            <a:r>
              <a:rPr lang="en-US" dirty="0">
                <a:solidFill>
                  <a:schemeClr val="tx1"/>
                </a:solidFill>
                <a:latin typeface="Nunito Sans ExtraLight" pitchFamily="2" charset="77"/>
                <a:ea typeface="Lato Light" panose="020F0502020204030203" pitchFamily="34" charset="0"/>
                <a:cs typeface="Mukta ExtraLight" panose="020B0000000000000000" pitchFamily="34" charset="77"/>
              </a:rPr>
              <a:t>Meals on Wheels</a:t>
            </a:r>
          </a:p>
        </p:txBody>
      </p:sp>
      <p:pic>
        <p:nvPicPr>
          <p:cNvPr id="3" name="Graphic 2" descr="Medical with solid fill">
            <a:extLst>
              <a:ext uri="{FF2B5EF4-FFF2-40B4-BE49-F238E27FC236}">
                <a16:creationId xmlns:a16="http://schemas.microsoft.com/office/drawing/2014/main" id="{5AA14C9D-2AD5-567C-F6EB-CC52D1CE4E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29325" y="3618498"/>
            <a:ext cx="1075340" cy="1075340"/>
          </a:xfrm>
          <a:prstGeom prst="rect">
            <a:avLst/>
          </a:prstGeom>
        </p:spPr>
      </p:pic>
      <p:sp>
        <p:nvSpPr>
          <p:cNvPr id="6" name="Rectangle 5">
            <a:extLst>
              <a:ext uri="{FF2B5EF4-FFF2-40B4-BE49-F238E27FC236}">
                <a16:creationId xmlns:a16="http://schemas.microsoft.com/office/drawing/2014/main" id="{100356C5-1FCD-E745-98CE-AC497679230A}"/>
              </a:ext>
            </a:extLst>
          </p:cNvPr>
          <p:cNvSpPr/>
          <p:nvPr/>
        </p:nvSpPr>
        <p:spPr>
          <a:xfrm>
            <a:off x="4266995" y="1333276"/>
            <a:ext cx="16233825" cy="145809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800"/>
              </a:lnSpc>
            </a:pPr>
            <a:endParaRPr lang="en-US" dirty="0">
              <a:latin typeface="Nunito Sans ExtraLight" pitchFamily="2" charset="77"/>
            </a:endParaRPr>
          </a:p>
        </p:txBody>
      </p:sp>
      <p:sp>
        <p:nvSpPr>
          <p:cNvPr id="7" name="Oval 6">
            <a:extLst>
              <a:ext uri="{FF2B5EF4-FFF2-40B4-BE49-F238E27FC236}">
                <a16:creationId xmlns:a16="http://schemas.microsoft.com/office/drawing/2014/main" id="{A268E750-FBD3-A64C-AFDB-4ED75E6796FA}"/>
              </a:ext>
            </a:extLst>
          </p:cNvPr>
          <p:cNvSpPr/>
          <p:nvPr/>
        </p:nvSpPr>
        <p:spPr>
          <a:xfrm>
            <a:off x="3267041" y="1061427"/>
            <a:ext cx="2001794" cy="2001794"/>
          </a:xfrm>
          <a:prstGeom prst="ellipse">
            <a:avLst/>
          </a:prstGeom>
          <a:gradFill>
            <a:gsLst>
              <a:gs pos="0">
                <a:schemeClr val="accent1"/>
              </a:gs>
              <a:gs pos="50000">
                <a:schemeClr val="accent2"/>
              </a:gs>
              <a:gs pos="100000">
                <a:schemeClr val="accent3"/>
              </a:gs>
            </a:gsLst>
            <a:lin ang="2700000" scaled="0"/>
          </a:gra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800"/>
              </a:lnSpc>
            </a:pPr>
            <a:endParaRPr lang="en-US" dirty="0">
              <a:latin typeface="Nunito Sans ExtraLight" pitchFamily="2" charset="77"/>
            </a:endParaRPr>
          </a:p>
        </p:txBody>
      </p:sp>
      <p:sp>
        <p:nvSpPr>
          <p:cNvPr id="20" name="TextBox 19">
            <a:extLst>
              <a:ext uri="{FF2B5EF4-FFF2-40B4-BE49-F238E27FC236}">
                <a16:creationId xmlns:a16="http://schemas.microsoft.com/office/drawing/2014/main" id="{72D1FEEE-FDD6-2843-A936-BC0718379240}"/>
              </a:ext>
            </a:extLst>
          </p:cNvPr>
          <p:cNvSpPr txBox="1"/>
          <p:nvPr/>
        </p:nvSpPr>
        <p:spPr>
          <a:xfrm>
            <a:off x="6263537" y="1769936"/>
            <a:ext cx="1877438" cy="584775"/>
          </a:xfrm>
          <a:prstGeom prst="rect">
            <a:avLst/>
          </a:prstGeom>
          <a:noFill/>
        </p:spPr>
        <p:txBody>
          <a:bodyPr wrap="none" rtlCol="0" anchor="ctr" anchorCtr="0">
            <a:spAutoFit/>
          </a:bodyPr>
          <a:lstStyle/>
          <a:p>
            <a:pPr algn="ctr"/>
            <a:r>
              <a:rPr lang="en-US" sz="3200" b="1" spc="150" dirty="0">
                <a:solidFill>
                  <a:schemeClr val="tx2"/>
                </a:solidFill>
                <a:latin typeface="Nunito Sans SemiBold" pitchFamily="2" charset="77"/>
                <a:ea typeface="League Spartan" charset="0"/>
                <a:cs typeface="Poppins" pitchFamily="2" charset="77"/>
              </a:rPr>
              <a:t>Housing</a:t>
            </a:r>
          </a:p>
        </p:txBody>
      </p:sp>
      <p:sp>
        <p:nvSpPr>
          <p:cNvPr id="25" name="Subtitle 2">
            <a:extLst>
              <a:ext uri="{FF2B5EF4-FFF2-40B4-BE49-F238E27FC236}">
                <a16:creationId xmlns:a16="http://schemas.microsoft.com/office/drawing/2014/main" id="{F327B2C7-C162-AA46-BC14-D7A70E2FD726}"/>
              </a:ext>
            </a:extLst>
          </p:cNvPr>
          <p:cNvSpPr txBox="1">
            <a:spLocks/>
          </p:cNvSpPr>
          <p:nvPr/>
        </p:nvSpPr>
        <p:spPr>
          <a:xfrm>
            <a:off x="9371052" y="1777631"/>
            <a:ext cx="3396088" cy="56938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00"/>
              </a:lnSpc>
            </a:pPr>
            <a:r>
              <a:rPr lang="en-US" dirty="0">
                <a:solidFill>
                  <a:schemeClr val="tx1"/>
                </a:solidFill>
                <a:latin typeface="Nunito Sans ExtraLight" pitchFamily="2" charset="77"/>
                <a:ea typeface="Lato Light" panose="020F0502020204030203" pitchFamily="34" charset="0"/>
                <a:cs typeface="Mukta ExtraLight" panose="020B0000000000000000" pitchFamily="34" charset="77"/>
              </a:rPr>
              <a:t>Housing Adaptions</a:t>
            </a:r>
          </a:p>
        </p:txBody>
      </p:sp>
      <p:sp>
        <p:nvSpPr>
          <p:cNvPr id="26" name="Subtitle 2">
            <a:extLst>
              <a:ext uri="{FF2B5EF4-FFF2-40B4-BE49-F238E27FC236}">
                <a16:creationId xmlns:a16="http://schemas.microsoft.com/office/drawing/2014/main" id="{B6BD672A-D53F-2848-99D1-ABBEB6EFCF93}"/>
              </a:ext>
            </a:extLst>
          </p:cNvPr>
          <p:cNvSpPr txBox="1">
            <a:spLocks/>
          </p:cNvSpPr>
          <p:nvPr/>
        </p:nvSpPr>
        <p:spPr>
          <a:xfrm>
            <a:off x="13237894" y="1777631"/>
            <a:ext cx="3396088" cy="56938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00"/>
              </a:lnSpc>
            </a:pPr>
            <a:r>
              <a:rPr lang="en-US" dirty="0">
                <a:solidFill>
                  <a:schemeClr val="tx1"/>
                </a:solidFill>
                <a:latin typeface="Nunito Sans ExtraLight" pitchFamily="2" charset="77"/>
                <a:ea typeface="Lato Light" panose="020F0502020204030203" pitchFamily="34" charset="0"/>
                <a:cs typeface="Mukta ExtraLight" panose="020B0000000000000000" pitchFamily="34" charset="77"/>
              </a:rPr>
              <a:t>Maintenance</a:t>
            </a:r>
          </a:p>
        </p:txBody>
      </p:sp>
      <p:sp>
        <p:nvSpPr>
          <p:cNvPr id="29" name="Subtitle 2">
            <a:extLst>
              <a:ext uri="{FF2B5EF4-FFF2-40B4-BE49-F238E27FC236}">
                <a16:creationId xmlns:a16="http://schemas.microsoft.com/office/drawing/2014/main" id="{5F60E4AD-7FFB-6F4A-9B5B-2B28CF8A0F8C}"/>
              </a:ext>
            </a:extLst>
          </p:cNvPr>
          <p:cNvSpPr txBox="1">
            <a:spLocks/>
          </p:cNvSpPr>
          <p:nvPr/>
        </p:nvSpPr>
        <p:spPr>
          <a:xfrm>
            <a:off x="17104735" y="1777631"/>
            <a:ext cx="3396088" cy="56938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00"/>
              </a:lnSpc>
            </a:pPr>
            <a:r>
              <a:rPr lang="en-US" dirty="0">
                <a:solidFill>
                  <a:schemeClr val="tx1"/>
                </a:solidFill>
                <a:latin typeface="Nunito Sans ExtraLight" pitchFamily="2" charset="77"/>
                <a:ea typeface="Lato Light" panose="020F0502020204030203" pitchFamily="34" charset="0"/>
                <a:cs typeface="Mukta ExtraLight" panose="020B0000000000000000" pitchFamily="34" charset="77"/>
              </a:rPr>
              <a:t>Rightsizing</a:t>
            </a:r>
          </a:p>
        </p:txBody>
      </p:sp>
      <p:pic>
        <p:nvPicPr>
          <p:cNvPr id="53" name="Graphic 52" descr="House with solid fill">
            <a:extLst>
              <a:ext uri="{FF2B5EF4-FFF2-40B4-BE49-F238E27FC236}">
                <a16:creationId xmlns:a16="http://schemas.microsoft.com/office/drawing/2014/main" id="{4B6F7752-6F7E-48AC-5612-D83EF8850B6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37111" y="1465906"/>
            <a:ext cx="1053615" cy="1053615"/>
          </a:xfrm>
          <a:prstGeom prst="rect">
            <a:avLst/>
          </a:prstGeom>
        </p:spPr>
      </p:pic>
      <p:sp>
        <p:nvSpPr>
          <p:cNvPr id="14" name="Rectangle 13">
            <a:extLst>
              <a:ext uri="{FF2B5EF4-FFF2-40B4-BE49-F238E27FC236}">
                <a16:creationId xmlns:a16="http://schemas.microsoft.com/office/drawing/2014/main" id="{1DDEB1F9-76E7-D04F-A96F-41944CAE6472}"/>
              </a:ext>
            </a:extLst>
          </p:cNvPr>
          <p:cNvSpPr/>
          <p:nvPr/>
        </p:nvSpPr>
        <p:spPr>
          <a:xfrm>
            <a:off x="4266995" y="9694633"/>
            <a:ext cx="16233825" cy="145809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800"/>
              </a:lnSpc>
            </a:pPr>
            <a:endParaRPr lang="en-US" dirty="0">
              <a:latin typeface="Nunito Sans ExtraLight" pitchFamily="2" charset="77"/>
            </a:endParaRPr>
          </a:p>
        </p:txBody>
      </p:sp>
      <p:sp>
        <p:nvSpPr>
          <p:cNvPr id="15" name="Oval 14">
            <a:extLst>
              <a:ext uri="{FF2B5EF4-FFF2-40B4-BE49-F238E27FC236}">
                <a16:creationId xmlns:a16="http://schemas.microsoft.com/office/drawing/2014/main" id="{64686A16-5909-8B41-A66B-7CFB7C254152}"/>
              </a:ext>
            </a:extLst>
          </p:cNvPr>
          <p:cNvSpPr/>
          <p:nvPr/>
        </p:nvSpPr>
        <p:spPr>
          <a:xfrm>
            <a:off x="3275654" y="9334238"/>
            <a:ext cx="2001794" cy="2001794"/>
          </a:xfrm>
          <a:prstGeom prst="ellipse">
            <a:avLst/>
          </a:prstGeom>
          <a:gradFill>
            <a:gsLst>
              <a:gs pos="0">
                <a:schemeClr val="accent1"/>
              </a:gs>
              <a:gs pos="50000">
                <a:schemeClr val="accent2"/>
              </a:gs>
              <a:gs pos="100000">
                <a:schemeClr val="accent3"/>
              </a:gs>
            </a:gsLst>
            <a:lin ang="2700000" scaled="0"/>
          </a:gra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800"/>
              </a:lnSpc>
            </a:pPr>
            <a:endParaRPr lang="en-US" dirty="0">
              <a:latin typeface="Nunito Sans ExtraLight" pitchFamily="2" charset="77"/>
            </a:endParaRPr>
          </a:p>
        </p:txBody>
      </p:sp>
      <p:sp>
        <p:nvSpPr>
          <p:cNvPr id="24" name="TextBox 23">
            <a:extLst>
              <a:ext uri="{FF2B5EF4-FFF2-40B4-BE49-F238E27FC236}">
                <a16:creationId xmlns:a16="http://schemas.microsoft.com/office/drawing/2014/main" id="{A101A398-1EEC-BB4B-BC79-3762D032C618}"/>
              </a:ext>
            </a:extLst>
          </p:cNvPr>
          <p:cNvSpPr txBox="1"/>
          <p:nvPr/>
        </p:nvSpPr>
        <p:spPr>
          <a:xfrm>
            <a:off x="6327659" y="10131293"/>
            <a:ext cx="1749197" cy="584775"/>
          </a:xfrm>
          <a:prstGeom prst="rect">
            <a:avLst/>
          </a:prstGeom>
          <a:noFill/>
        </p:spPr>
        <p:txBody>
          <a:bodyPr wrap="none" rtlCol="0" anchor="ctr" anchorCtr="0">
            <a:spAutoFit/>
          </a:bodyPr>
          <a:lstStyle/>
          <a:p>
            <a:pPr algn="ctr"/>
            <a:r>
              <a:rPr lang="en-US" sz="3200" b="1" spc="150" dirty="0">
                <a:solidFill>
                  <a:schemeClr val="tx2"/>
                </a:solidFill>
                <a:latin typeface="Nunito Sans SemiBold" pitchFamily="2" charset="77"/>
                <a:ea typeface="League Spartan" charset="0"/>
                <a:cs typeface="Poppins" pitchFamily="2" charset="77"/>
              </a:rPr>
              <a:t>Finance</a:t>
            </a:r>
          </a:p>
        </p:txBody>
      </p:sp>
      <p:sp>
        <p:nvSpPr>
          <p:cNvPr id="43" name="Subtitle 2">
            <a:extLst>
              <a:ext uri="{FF2B5EF4-FFF2-40B4-BE49-F238E27FC236}">
                <a16:creationId xmlns:a16="http://schemas.microsoft.com/office/drawing/2014/main" id="{A716D7A8-CCCC-FE48-94E7-1919343863D4}"/>
              </a:ext>
            </a:extLst>
          </p:cNvPr>
          <p:cNvSpPr txBox="1">
            <a:spLocks/>
          </p:cNvSpPr>
          <p:nvPr/>
        </p:nvSpPr>
        <p:spPr>
          <a:xfrm>
            <a:off x="9371052" y="10138986"/>
            <a:ext cx="3396088" cy="56938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00"/>
              </a:lnSpc>
            </a:pPr>
            <a:r>
              <a:rPr lang="en-US" dirty="0">
                <a:solidFill>
                  <a:schemeClr val="tx1"/>
                </a:solidFill>
                <a:latin typeface="Nunito Sans ExtraLight" pitchFamily="2" charset="77"/>
                <a:ea typeface="Lato Light" panose="020F0502020204030203" pitchFamily="34" charset="0"/>
                <a:cs typeface="Mukta ExtraLight" panose="020B0000000000000000" pitchFamily="34" charset="77"/>
              </a:rPr>
              <a:t>Fuel Allowance</a:t>
            </a:r>
          </a:p>
        </p:txBody>
      </p:sp>
      <p:sp>
        <p:nvSpPr>
          <p:cNvPr id="44" name="Subtitle 2">
            <a:extLst>
              <a:ext uri="{FF2B5EF4-FFF2-40B4-BE49-F238E27FC236}">
                <a16:creationId xmlns:a16="http://schemas.microsoft.com/office/drawing/2014/main" id="{C5A65ED7-8508-734E-8D3F-5B08545730A1}"/>
              </a:ext>
            </a:extLst>
          </p:cNvPr>
          <p:cNvSpPr txBox="1">
            <a:spLocks/>
          </p:cNvSpPr>
          <p:nvPr/>
        </p:nvSpPr>
        <p:spPr>
          <a:xfrm>
            <a:off x="13237894" y="10138986"/>
            <a:ext cx="3396088" cy="56938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00"/>
              </a:lnSpc>
            </a:pPr>
            <a:r>
              <a:rPr lang="en-US" dirty="0">
                <a:solidFill>
                  <a:schemeClr val="tx1"/>
                </a:solidFill>
                <a:latin typeface="Nunito Sans ExtraLight" pitchFamily="2" charset="77"/>
                <a:ea typeface="Lato Light" panose="020F0502020204030203" pitchFamily="34" charset="0"/>
                <a:cs typeface="Mukta ExtraLight" panose="020B0000000000000000" pitchFamily="34" charset="77"/>
              </a:rPr>
              <a:t>Pension</a:t>
            </a:r>
          </a:p>
        </p:txBody>
      </p:sp>
      <p:sp>
        <p:nvSpPr>
          <p:cNvPr id="45" name="Subtitle 2">
            <a:extLst>
              <a:ext uri="{FF2B5EF4-FFF2-40B4-BE49-F238E27FC236}">
                <a16:creationId xmlns:a16="http://schemas.microsoft.com/office/drawing/2014/main" id="{6E802272-315C-1F41-95A3-5802A008E10B}"/>
              </a:ext>
            </a:extLst>
          </p:cNvPr>
          <p:cNvSpPr txBox="1">
            <a:spLocks/>
          </p:cNvSpPr>
          <p:nvPr/>
        </p:nvSpPr>
        <p:spPr>
          <a:xfrm>
            <a:off x="17104735" y="10138986"/>
            <a:ext cx="3396088" cy="56938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00"/>
              </a:lnSpc>
            </a:pPr>
            <a:r>
              <a:rPr lang="en-US" dirty="0">
                <a:solidFill>
                  <a:schemeClr val="tx1"/>
                </a:solidFill>
                <a:latin typeface="Nunito Sans ExtraLight" pitchFamily="2" charset="77"/>
                <a:ea typeface="Lato Light" panose="020F0502020204030203" pitchFamily="34" charset="0"/>
                <a:cs typeface="Mukta ExtraLight" panose="020B0000000000000000" pitchFamily="34" charset="77"/>
              </a:rPr>
              <a:t>Social Welfare</a:t>
            </a:r>
          </a:p>
        </p:txBody>
      </p:sp>
      <p:pic>
        <p:nvPicPr>
          <p:cNvPr id="55" name="Graphic 54" descr="Euro with solid fill">
            <a:extLst>
              <a:ext uri="{FF2B5EF4-FFF2-40B4-BE49-F238E27FC236}">
                <a16:creationId xmlns:a16="http://schemas.microsoft.com/office/drawing/2014/main" id="{5053DF24-605E-3002-D900-7F66805611A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80862" y="9786712"/>
            <a:ext cx="1166112" cy="1166112"/>
          </a:xfrm>
          <a:prstGeom prst="rect">
            <a:avLst/>
          </a:prstGeom>
        </p:spPr>
      </p:pic>
      <p:cxnSp>
        <p:nvCxnSpPr>
          <p:cNvPr id="18" name="Straight Connector 17">
            <a:extLst>
              <a:ext uri="{FF2B5EF4-FFF2-40B4-BE49-F238E27FC236}">
                <a16:creationId xmlns:a16="http://schemas.microsoft.com/office/drawing/2014/main" id="{3232C73F-8B0D-5B49-9666-1580F2CDA542}"/>
              </a:ext>
            </a:extLst>
          </p:cNvPr>
          <p:cNvCxnSpPr>
            <a:cxnSpLocks/>
          </p:cNvCxnSpPr>
          <p:nvPr/>
        </p:nvCxnSpPr>
        <p:spPr>
          <a:xfrm>
            <a:off x="16646827" y="1333276"/>
            <a:ext cx="0" cy="12098773"/>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1AC22A-DD0A-0C4B-88D2-A47C02E5FB8F}"/>
              </a:ext>
            </a:extLst>
          </p:cNvPr>
          <p:cNvCxnSpPr>
            <a:cxnSpLocks/>
          </p:cNvCxnSpPr>
          <p:nvPr/>
        </p:nvCxnSpPr>
        <p:spPr>
          <a:xfrm>
            <a:off x="13011130" y="1333276"/>
            <a:ext cx="4233" cy="12098773"/>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B12C16-9134-9344-9056-8DA99710F115}"/>
              </a:ext>
            </a:extLst>
          </p:cNvPr>
          <p:cNvCxnSpPr>
            <a:cxnSpLocks/>
          </p:cNvCxnSpPr>
          <p:nvPr/>
        </p:nvCxnSpPr>
        <p:spPr>
          <a:xfrm>
            <a:off x="9148521" y="1333276"/>
            <a:ext cx="0" cy="12098773"/>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054" name="Picture 2053" descr="Logo, company name&#10;&#10;Description automatically generated">
            <a:extLst>
              <a:ext uri="{FF2B5EF4-FFF2-40B4-BE49-F238E27FC236}">
                <a16:creationId xmlns:a16="http://schemas.microsoft.com/office/drawing/2014/main" id="{36731BAB-C42A-8D51-1061-7A9C5BAEF61D}"/>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21945503" y="155497"/>
            <a:ext cx="2432147" cy="1653622"/>
          </a:xfrm>
          <a:prstGeom prst="rect">
            <a:avLst/>
          </a:prstGeom>
        </p:spPr>
      </p:pic>
    </p:spTree>
    <p:extLst>
      <p:ext uri="{BB962C8B-B14F-4D97-AF65-F5344CB8AC3E}">
        <p14:creationId xmlns:p14="http://schemas.microsoft.com/office/powerpoint/2010/main" val="66099872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92B02-7834-09B1-CF9F-7A660C089A45}"/>
              </a:ext>
            </a:extLst>
          </p:cNvPr>
          <p:cNvSpPr txBox="1">
            <a:spLocks/>
          </p:cNvSpPr>
          <p:nvPr/>
        </p:nvSpPr>
        <p:spPr>
          <a:xfrm>
            <a:off x="1224977" y="627285"/>
            <a:ext cx="22809862" cy="1375954"/>
          </a:xfrm>
          <a:prstGeom prst="rect">
            <a:avLst/>
          </a:prstGeom>
        </p:spPr>
        <p:txBody>
          <a:bodyPr vert="horz" lIns="182832" tIns="91416" rIns="182832" bIns="91416"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828343">
              <a:spcAft>
                <a:spcPts val="1200"/>
              </a:spcAft>
            </a:pPr>
            <a:r>
              <a:rPr lang="en-IE" sz="6598" b="1" spc="300" dirty="0">
                <a:solidFill>
                  <a:srgbClr val="44546A"/>
                </a:solidFill>
                <a:latin typeface="Nunito Sans" pitchFamily="2" charset="77"/>
                <a:ea typeface="+mn-ea"/>
                <a:cs typeface="+mn-cs"/>
              </a:rPr>
              <a:t>Phase 1: Housing Supports | Data Breakdown</a:t>
            </a:r>
            <a:endParaRPr lang="en-US" sz="6598" b="1" spc="300" dirty="0">
              <a:solidFill>
                <a:srgbClr val="44546A"/>
              </a:solidFill>
              <a:latin typeface="Nunito Sans" pitchFamily="2" charset="77"/>
              <a:ea typeface="+mn-ea"/>
              <a:cs typeface="+mn-cs"/>
            </a:endParaRPr>
          </a:p>
        </p:txBody>
      </p:sp>
      <p:sp>
        <p:nvSpPr>
          <p:cNvPr id="3" name="TextBox 2">
            <a:extLst>
              <a:ext uri="{FF2B5EF4-FFF2-40B4-BE49-F238E27FC236}">
                <a16:creationId xmlns:a16="http://schemas.microsoft.com/office/drawing/2014/main" id="{07D4F42F-02BD-7E44-F1BA-730A864A7AA1}"/>
              </a:ext>
            </a:extLst>
          </p:cNvPr>
          <p:cNvSpPr txBox="1"/>
          <p:nvPr/>
        </p:nvSpPr>
        <p:spPr>
          <a:xfrm>
            <a:off x="1224977" y="4159534"/>
            <a:ext cx="10587272" cy="1939981"/>
          </a:xfrm>
          <a:prstGeom prst="rect">
            <a:avLst/>
          </a:prstGeom>
        </p:spPr>
        <p:txBody>
          <a:bodyPr vert="horz" lIns="182832" tIns="91416" rIns="182832" bIns="91416" rtlCol="0">
            <a:normAutofit/>
          </a:bodyPr>
          <a:lstStyle/>
          <a:p>
            <a:pPr defTabSz="1828343"/>
            <a:endParaRPr lang="en-US" sz="3599" dirty="0">
              <a:solidFill>
                <a:prstClr val="black"/>
              </a:solidFill>
              <a:latin typeface="Calibri" panose="020F0502020204030204"/>
            </a:endParaRPr>
          </a:p>
          <a:p>
            <a:pPr defTabSz="1828343"/>
            <a:r>
              <a:rPr lang="en-US" sz="3599" b="1" dirty="0">
                <a:solidFill>
                  <a:prstClr val="black"/>
                </a:solidFill>
                <a:latin typeface="Calibri" panose="020F0502020204030204"/>
              </a:rPr>
              <a:t>Breakdown: </a:t>
            </a:r>
          </a:p>
          <a:p>
            <a:pPr defTabSz="1828343"/>
            <a:endParaRPr lang="en-US" sz="3599" dirty="0">
              <a:solidFill>
                <a:prstClr val="black"/>
              </a:solidFill>
              <a:latin typeface="Calibri" panose="020F0502020204030204"/>
            </a:endParaRPr>
          </a:p>
        </p:txBody>
      </p:sp>
      <p:graphicFrame>
        <p:nvGraphicFramePr>
          <p:cNvPr id="9" name="Chart 8">
            <a:extLst>
              <a:ext uri="{FF2B5EF4-FFF2-40B4-BE49-F238E27FC236}">
                <a16:creationId xmlns:a16="http://schemas.microsoft.com/office/drawing/2014/main" id="{87C3D588-FEA4-638E-EC34-2385569BD436}"/>
              </a:ext>
            </a:extLst>
          </p:cNvPr>
          <p:cNvGraphicFramePr/>
          <p:nvPr>
            <p:extLst>
              <p:ext uri="{D42A27DB-BD31-4B8C-83A1-F6EECF244321}">
                <p14:modId xmlns:p14="http://schemas.microsoft.com/office/powerpoint/2010/main" val="2923644348"/>
              </p:ext>
            </p:extLst>
          </p:nvPr>
        </p:nvGraphicFramePr>
        <p:xfrm>
          <a:off x="10699840" y="2651100"/>
          <a:ext cx="13049249" cy="1062875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E40DB1F8-4F26-00F5-5BD2-8C13B0C13F7A}"/>
              </a:ext>
            </a:extLst>
          </p:cNvPr>
          <p:cNvSpPr txBox="1"/>
          <p:nvPr/>
        </p:nvSpPr>
        <p:spPr>
          <a:xfrm>
            <a:off x="1224979" y="5546548"/>
            <a:ext cx="6928421" cy="957894"/>
          </a:xfrm>
          <a:prstGeom prst="rect">
            <a:avLst/>
          </a:prstGeom>
        </p:spPr>
        <p:txBody>
          <a:bodyPr vert="horz" lIns="182832" tIns="91416" rIns="182832" bIns="91416" rtlCol="0">
            <a:normAutofit/>
          </a:bodyPr>
          <a:lstStyle/>
          <a:p>
            <a:pPr marL="571357" indent="-571357" defTabSz="1828343">
              <a:buFont typeface="Arial" panose="020B0604020202020204" pitchFamily="34" charset="0"/>
              <a:buChar char="•"/>
            </a:pPr>
            <a:r>
              <a:rPr lang="en-US" sz="3599" dirty="0">
                <a:solidFill>
                  <a:prstClr val="black"/>
                </a:solidFill>
                <a:latin typeface="Calibri" panose="020F0502020204030204"/>
              </a:rPr>
              <a:t>Grants 	1,619	27%</a:t>
            </a:r>
            <a:endParaRPr lang="en-US" sz="3599" dirty="0">
              <a:solidFill>
                <a:srgbClr val="70AD47">
                  <a:lumMod val="50000"/>
                </a:srgbClr>
              </a:solidFill>
              <a:latin typeface="Calibri" panose="020F0502020204030204"/>
            </a:endParaRPr>
          </a:p>
        </p:txBody>
      </p:sp>
      <p:sp>
        <p:nvSpPr>
          <p:cNvPr id="12" name="TextBox 11">
            <a:extLst>
              <a:ext uri="{FF2B5EF4-FFF2-40B4-BE49-F238E27FC236}">
                <a16:creationId xmlns:a16="http://schemas.microsoft.com/office/drawing/2014/main" id="{F6299B50-D9B7-FE79-E3B2-F50E76986CA4}"/>
              </a:ext>
            </a:extLst>
          </p:cNvPr>
          <p:cNvSpPr txBox="1"/>
          <p:nvPr/>
        </p:nvSpPr>
        <p:spPr>
          <a:xfrm>
            <a:off x="1224979" y="6331109"/>
            <a:ext cx="10587272" cy="957894"/>
          </a:xfrm>
          <a:prstGeom prst="rect">
            <a:avLst/>
          </a:prstGeom>
        </p:spPr>
        <p:txBody>
          <a:bodyPr vert="horz" lIns="182832" tIns="91416" rIns="182832" bIns="91416" rtlCol="0">
            <a:normAutofit/>
          </a:bodyPr>
          <a:lstStyle/>
          <a:p>
            <a:pPr marL="571357" indent="-571357" defTabSz="1828343">
              <a:buFont typeface="Arial" panose="020B0604020202020204" pitchFamily="34" charset="0"/>
              <a:buChar char="•"/>
            </a:pPr>
            <a:r>
              <a:rPr lang="en-US" sz="3599" dirty="0">
                <a:solidFill>
                  <a:prstClr val="black"/>
                </a:solidFill>
                <a:latin typeface="Calibri" panose="020F0502020204030204"/>
              </a:rPr>
              <a:t>Finance 	374	6%</a:t>
            </a:r>
            <a:endParaRPr lang="en-US" sz="3599" dirty="0">
              <a:solidFill>
                <a:srgbClr val="70AD47">
                  <a:lumMod val="50000"/>
                </a:srgbClr>
              </a:solidFill>
              <a:latin typeface="Calibri" panose="020F0502020204030204"/>
            </a:endParaRPr>
          </a:p>
        </p:txBody>
      </p:sp>
      <p:sp>
        <p:nvSpPr>
          <p:cNvPr id="13" name="TextBox 12">
            <a:extLst>
              <a:ext uri="{FF2B5EF4-FFF2-40B4-BE49-F238E27FC236}">
                <a16:creationId xmlns:a16="http://schemas.microsoft.com/office/drawing/2014/main" id="{E2238858-E7DD-AB33-8600-7EC008D2F9F8}"/>
              </a:ext>
            </a:extLst>
          </p:cNvPr>
          <p:cNvSpPr txBox="1"/>
          <p:nvPr/>
        </p:nvSpPr>
        <p:spPr>
          <a:xfrm>
            <a:off x="1224979" y="7124259"/>
            <a:ext cx="10587272" cy="957894"/>
          </a:xfrm>
          <a:prstGeom prst="rect">
            <a:avLst/>
          </a:prstGeom>
        </p:spPr>
        <p:txBody>
          <a:bodyPr vert="horz" lIns="182832" tIns="91416" rIns="182832" bIns="91416" rtlCol="0">
            <a:normAutofit/>
          </a:bodyPr>
          <a:lstStyle/>
          <a:p>
            <a:pPr marL="571357" indent="-571357" defTabSz="1828343">
              <a:buFont typeface="Arial" panose="020B0604020202020204" pitchFamily="34" charset="0"/>
              <a:buChar char="•"/>
            </a:pPr>
            <a:r>
              <a:rPr lang="en-US" sz="3599" dirty="0">
                <a:solidFill>
                  <a:prstClr val="black"/>
                </a:solidFill>
                <a:latin typeface="Calibri" panose="020F0502020204030204"/>
              </a:rPr>
              <a:t>SEAI	 	927	16%</a:t>
            </a:r>
            <a:endParaRPr lang="en-US" sz="3599" dirty="0">
              <a:solidFill>
                <a:srgbClr val="70AD47">
                  <a:lumMod val="50000"/>
                </a:srgbClr>
              </a:solidFill>
              <a:latin typeface="Calibri" panose="020F0502020204030204"/>
            </a:endParaRPr>
          </a:p>
        </p:txBody>
      </p:sp>
      <p:sp>
        <p:nvSpPr>
          <p:cNvPr id="14" name="TextBox 13">
            <a:extLst>
              <a:ext uri="{FF2B5EF4-FFF2-40B4-BE49-F238E27FC236}">
                <a16:creationId xmlns:a16="http://schemas.microsoft.com/office/drawing/2014/main" id="{4A3B35AE-C9F0-3227-781A-FFFA612B863F}"/>
              </a:ext>
            </a:extLst>
          </p:cNvPr>
          <p:cNvSpPr txBox="1"/>
          <p:nvPr/>
        </p:nvSpPr>
        <p:spPr>
          <a:xfrm>
            <a:off x="1224979" y="7965478"/>
            <a:ext cx="10587272" cy="957894"/>
          </a:xfrm>
          <a:prstGeom prst="rect">
            <a:avLst/>
          </a:prstGeom>
        </p:spPr>
        <p:txBody>
          <a:bodyPr vert="horz" lIns="182832" tIns="91416" rIns="182832" bIns="91416" rtlCol="0">
            <a:normAutofit/>
          </a:bodyPr>
          <a:lstStyle/>
          <a:p>
            <a:pPr marL="571357" indent="-571357" defTabSz="1828343">
              <a:buFont typeface="Arial" panose="020B0604020202020204" pitchFamily="34" charset="0"/>
              <a:buChar char="•"/>
            </a:pPr>
            <a:r>
              <a:rPr lang="en-US" sz="3599" dirty="0">
                <a:solidFill>
                  <a:prstClr val="black"/>
                </a:solidFill>
                <a:latin typeface="Calibri" panose="020F0502020204030204"/>
              </a:rPr>
              <a:t>Other	 	782	13%</a:t>
            </a:r>
            <a:endParaRPr lang="en-US" sz="3599" dirty="0">
              <a:solidFill>
                <a:srgbClr val="70AD47">
                  <a:lumMod val="50000"/>
                </a:srgbClr>
              </a:solidFill>
              <a:latin typeface="Calibri" panose="020F0502020204030204"/>
            </a:endParaRPr>
          </a:p>
        </p:txBody>
      </p:sp>
      <p:sp>
        <p:nvSpPr>
          <p:cNvPr id="15" name="TextBox 14">
            <a:extLst>
              <a:ext uri="{FF2B5EF4-FFF2-40B4-BE49-F238E27FC236}">
                <a16:creationId xmlns:a16="http://schemas.microsoft.com/office/drawing/2014/main" id="{15B62C16-A02E-7091-CBBE-C9311BD2CD17}"/>
              </a:ext>
            </a:extLst>
          </p:cNvPr>
          <p:cNvSpPr txBox="1"/>
          <p:nvPr/>
        </p:nvSpPr>
        <p:spPr>
          <a:xfrm>
            <a:off x="1224977" y="8892928"/>
            <a:ext cx="10587272" cy="957894"/>
          </a:xfrm>
          <a:prstGeom prst="rect">
            <a:avLst/>
          </a:prstGeom>
        </p:spPr>
        <p:txBody>
          <a:bodyPr vert="horz" lIns="182832" tIns="91416" rIns="182832" bIns="91416" rtlCol="0">
            <a:normAutofit/>
          </a:bodyPr>
          <a:lstStyle/>
          <a:p>
            <a:pPr defTabSz="1828343"/>
            <a:r>
              <a:rPr lang="en-US" sz="3599" b="1" dirty="0">
                <a:solidFill>
                  <a:prstClr val="black"/>
                </a:solidFill>
                <a:latin typeface="Calibri" panose="020F0502020204030204"/>
              </a:rPr>
              <a:t>Total		 3,702	</a:t>
            </a:r>
            <a:endParaRPr lang="en-US" sz="3599" b="1" dirty="0">
              <a:solidFill>
                <a:srgbClr val="70AD47">
                  <a:lumMod val="50000"/>
                </a:srgbClr>
              </a:solidFill>
              <a:latin typeface="Calibri" panose="020F0502020204030204"/>
            </a:endParaRPr>
          </a:p>
        </p:txBody>
      </p:sp>
      <p:sp>
        <p:nvSpPr>
          <p:cNvPr id="17" name="TextBox 16">
            <a:extLst>
              <a:ext uri="{FF2B5EF4-FFF2-40B4-BE49-F238E27FC236}">
                <a16:creationId xmlns:a16="http://schemas.microsoft.com/office/drawing/2014/main" id="{615DAB63-6EE7-7146-9BBF-769EC422EACA}"/>
              </a:ext>
            </a:extLst>
          </p:cNvPr>
          <p:cNvSpPr txBox="1"/>
          <p:nvPr/>
        </p:nvSpPr>
        <p:spPr>
          <a:xfrm>
            <a:off x="16053336" y="12222850"/>
            <a:ext cx="5435064" cy="1337653"/>
          </a:xfrm>
          <a:prstGeom prst="rect">
            <a:avLst/>
          </a:prstGeom>
        </p:spPr>
        <p:txBody>
          <a:bodyPr vert="horz" lIns="182832" tIns="91416" rIns="182832" bIns="91416" rtlCol="0">
            <a:normAutofit/>
          </a:bodyPr>
          <a:lstStyle/>
          <a:p>
            <a:pPr defTabSz="1828343"/>
            <a:r>
              <a:rPr lang="en-US" sz="2999" dirty="0">
                <a:solidFill>
                  <a:prstClr val="black"/>
                </a:solidFill>
                <a:latin typeface="Calibri" panose="020F0502020204030204"/>
              </a:rPr>
              <a:t>Finance:</a:t>
            </a:r>
          </a:p>
          <a:p>
            <a:pPr defTabSz="1828343"/>
            <a:r>
              <a:rPr lang="en-US" sz="2999" dirty="0">
                <a:solidFill>
                  <a:prstClr val="black"/>
                </a:solidFill>
                <a:latin typeface="Calibri" panose="020F0502020204030204"/>
              </a:rPr>
              <a:t>Fuel Allowance; Social Welfare</a:t>
            </a:r>
            <a:endParaRPr lang="en-US" dirty="0">
              <a:solidFill>
                <a:prstClr val="white"/>
              </a:solidFill>
            </a:endParaRPr>
          </a:p>
        </p:txBody>
      </p:sp>
      <p:sp>
        <p:nvSpPr>
          <p:cNvPr id="19" name="TextBox 18">
            <a:extLst>
              <a:ext uri="{FF2B5EF4-FFF2-40B4-BE49-F238E27FC236}">
                <a16:creationId xmlns:a16="http://schemas.microsoft.com/office/drawing/2014/main" id="{16C72414-7301-C3AE-8B6A-4983BB0ABD99}"/>
              </a:ext>
            </a:extLst>
          </p:cNvPr>
          <p:cNvSpPr txBox="1"/>
          <p:nvPr/>
        </p:nvSpPr>
        <p:spPr>
          <a:xfrm>
            <a:off x="10276499" y="8530245"/>
            <a:ext cx="4082190" cy="1615349"/>
          </a:xfrm>
          <a:prstGeom prst="rect">
            <a:avLst/>
          </a:prstGeom>
        </p:spPr>
        <p:txBody>
          <a:bodyPr vert="horz" lIns="182832" tIns="91416" rIns="182832" bIns="91416" rtlCol="0">
            <a:noAutofit/>
          </a:bodyPr>
          <a:lstStyle/>
          <a:p>
            <a:pPr defTabSz="1828343"/>
            <a:r>
              <a:rPr lang="en-US" sz="3200" dirty="0">
                <a:solidFill>
                  <a:prstClr val="black"/>
                </a:solidFill>
                <a:latin typeface="Calibri" panose="020F0502020204030204"/>
              </a:rPr>
              <a:t>SEAI: </a:t>
            </a:r>
          </a:p>
          <a:p>
            <a:pPr defTabSz="1828343"/>
            <a:r>
              <a:rPr lang="en-US" sz="3200" dirty="0">
                <a:solidFill>
                  <a:prstClr val="black"/>
                </a:solidFill>
                <a:latin typeface="Calibri" panose="020F0502020204030204"/>
              </a:rPr>
              <a:t>497 Energy Assessments; </a:t>
            </a:r>
          </a:p>
          <a:p>
            <a:pPr defTabSz="1828343"/>
            <a:r>
              <a:rPr lang="en-US" sz="3200" dirty="0">
                <a:solidFill>
                  <a:prstClr val="black"/>
                </a:solidFill>
                <a:latin typeface="Calibri" panose="020F0502020204030204"/>
              </a:rPr>
              <a:t>430 Warmer Homes </a:t>
            </a:r>
          </a:p>
          <a:p>
            <a:pPr defTabSz="1828343"/>
            <a:r>
              <a:rPr lang="en-US" sz="3200" dirty="0">
                <a:solidFill>
                  <a:prstClr val="black"/>
                </a:solidFill>
                <a:latin typeface="Calibri" panose="020F0502020204030204"/>
              </a:rPr>
              <a:t>&amp; Grant Info</a:t>
            </a:r>
            <a:endParaRPr lang="en-US" sz="3200" dirty="0">
              <a:solidFill>
                <a:srgbClr val="70AD47">
                  <a:lumMod val="50000"/>
                </a:srgbClr>
              </a:solidFill>
              <a:latin typeface="Calibri" panose="020F0502020204030204"/>
            </a:endParaRPr>
          </a:p>
        </p:txBody>
      </p:sp>
      <p:sp>
        <p:nvSpPr>
          <p:cNvPr id="20" name="TextBox 19">
            <a:extLst>
              <a:ext uri="{FF2B5EF4-FFF2-40B4-BE49-F238E27FC236}">
                <a16:creationId xmlns:a16="http://schemas.microsoft.com/office/drawing/2014/main" id="{4126907C-B069-B721-60AC-AD8066AFD266}"/>
              </a:ext>
            </a:extLst>
          </p:cNvPr>
          <p:cNvSpPr txBox="1"/>
          <p:nvPr/>
        </p:nvSpPr>
        <p:spPr>
          <a:xfrm>
            <a:off x="11641278" y="2483643"/>
            <a:ext cx="3884951" cy="1337654"/>
          </a:xfrm>
          <a:prstGeom prst="rect">
            <a:avLst/>
          </a:prstGeom>
        </p:spPr>
        <p:txBody>
          <a:bodyPr vert="horz" lIns="182832" tIns="91416" rIns="182832" bIns="91416" rtlCol="0">
            <a:noAutofit/>
          </a:bodyPr>
          <a:lstStyle/>
          <a:p>
            <a:pPr defTabSz="1828343"/>
            <a:r>
              <a:rPr lang="en-US" sz="3200" dirty="0">
                <a:solidFill>
                  <a:prstClr val="black"/>
                </a:solidFill>
                <a:latin typeface="Calibri" panose="020F0502020204030204"/>
              </a:rPr>
              <a:t>Other:</a:t>
            </a:r>
          </a:p>
          <a:p>
            <a:pPr defTabSz="1828343"/>
            <a:r>
              <a:rPr lang="en-US" sz="3200" dirty="0">
                <a:solidFill>
                  <a:prstClr val="black"/>
                </a:solidFill>
                <a:latin typeface="Calibri" panose="020F0502020204030204"/>
              </a:rPr>
              <a:t>Maintenance; rightsizing, </a:t>
            </a:r>
          </a:p>
          <a:p>
            <a:pPr defTabSz="1828343"/>
            <a:r>
              <a:rPr lang="en-US" sz="3200" dirty="0">
                <a:solidFill>
                  <a:prstClr val="black"/>
                </a:solidFill>
                <a:latin typeface="Calibri" panose="020F0502020204030204"/>
              </a:rPr>
              <a:t>HAP;</a:t>
            </a:r>
          </a:p>
          <a:p>
            <a:pPr defTabSz="1828343"/>
            <a:r>
              <a:rPr lang="en-US" sz="3200" dirty="0">
                <a:solidFill>
                  <a:prstClr val="black"/>
                </a:solidFill>
                <a:latin typeface="Calibri" panose="020F0502020204030204"/>
              </a:rPr>
              <a:t>decluttering</a:t>
            </a:r>
            <a:endParaRPr lang="en-US" sz="3200" dirty="0">
              <a:solidFill>
                <a:srgbClr val="70AD47">
                  <a:lumMod val="50000"/>
                </a:srgbClr>
              </a:solidFill>
              <a:latin typeface="Calibri" panose="020F0502020204030204"/>
            </a:endParaRPr>
          </a:p>
        </p:txBody>
      </p:sp>
      <p:pic>
        <p:nvPicPr>
          <p:cNvPr id="18" name="Picture 17" descr="Logo, company name&#10;&#10;Description automatically generated">
            <a:extLst>
              <a:ext uri="{FF2B5EF4-FFF2-40B4-BE49-F238E27FC236}">
                <a16:creationId xmlns:a16="http://schemas.microsoft.com/office/drawing/2014/main" id="{C8F6BA75-2406-4151-9101-A52DCAAF20D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1945503" y="155497"/>
            <a:ext cx="2432147" cy="1653622"/>
          </a:xfrm>
          <a:prstGeom prst="rect">
            <a:avLst/>
          </a:prstGeom>
        </p:spPr>
      </p:pic>
    </p:spTree>
    <p:extLst>
      <p:ext uri="{BB962C8B-B14F-4D97-AF65-F5344CB8AC3E}">
        <p14:creationId xmlns:p14="http://schemas.microsoft.com/office/powerpoint/2010/main" val="1346051172"/>
      </p:ext>
    </p:extLst>
  </p:cSld>
  <p:clrMapOvr>
    <a:masterClrMapping/>
  </p:clrMapOvr>
</p:sld>
</file>

<file path=ppt/theme/theme1.xml><?xml version="1.0" encoding="utf-8"?>
<a:theme xmlns:a="http://schemas.openxmlformats.org/drawingml/2006/main" name="Office Theme">
  <a:themeElements>
    <a:clrScheme name="Company Profile JJ">
      <a:dk1>
        <a:srgbClr val="666666"/>
      </a:dk1>
      <a:lt1>
        <a:srgbClr val="FFFFFF"/>
      </a:lt1>
      <a:dk2>
        <a:srgbClr val="000000"/>
      </a:dk2>
      <a:lt2>
        <a:srgbClr val="FFFFFF"/>
      </a:lt2>
      <a:accent1>
        <a:srgbClr val="F69E2C"/>
      </a:accent1>
      <a:accent2>
        <a:srgbClr val="FF7D67"/>
      </a:accent2>
      <a:accent3>
        <a:srgbClr val="FF438B"/>
      </a:accent3>
      <a:accent4>
        <a:srgbClr val="419D78"/>
      </a:accent4>
      <a:accent5>
        <a:srgbClr val="2C3047"/>
      </a:accent5>
      <a:accent6>
        <a:srgbClr val="D4D4D4"/>
      </a:accent6>
      <a:hlink>
        <a:srgbClr val="32A79F"/>
      </a:hlink>
      <a:folHlink>
        <a:srgbClr val="89E1D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04CC86C6539140B2D959422A8AE82B" ma:contentTypeVersion="14" ma:contentTypeDescription="Create a new document." ma:contentTypeScope="" ma:versionID="feca41ffc907b0934226228d4583dbc2">
  <xsd:schema xmlns:xsd="http://www.w3.org/2001/XMLSchema" xmlns:xs="http://www.w3.org/2001/XMLSchema" xmlns:p="http://schemas.microsoft.com/office/2006/metadata/properties" xmlns:ns2="8bf2fbee-7aef-4bd1-9751-1e759a118f53" xmlns:ns3="1e4a53a7-4f93-48a9-b9b1-4fd57c2de3ef" targetNamespace="http://schemas.microsoft.com/office/2006/metadata/properties" ma:root="true" ma:fieldsID="7776b1dc6910af681ace667de72879bb" ns2:_="" ns3:_="">
    <xsd:import namespace="8bf2fbee-7aef-4bd1-9751-1e759a118f53"/>
    <xsd:import namespace="1e4a53a7-4f93-48a9-b9b1-4fd57c2de3e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f2fbee-7aef-4bd1-9751-1e759a118f5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63a571c7-da60-4615-abaf-0c62dd205465}" ma:internalName="TaxCatchAll" ma:showField="CatchAllData" ma:web="8bf2fbee-7aef-4bd1-9751-1e759a118f5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e4a53a7-4f93-48a9-b9b1-4fd57c2de3e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8b50961-8f03-4c53-8700-80121f88034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FD5A7C-49BD-469A-A57C-6F69C6A18C09}"/>
</file>

<file path=customXml/itemProps2.xml><?xml version="1.0" encoding="utf-8"?>
<ds:datastoreItem xmlns:ds="http://schemas.openxmlformats.org/officeDocument/2006/customXml" ds:itemID="{62F206F4-AA43-4D95-B06F-8862A4DE2CDD}"/>
</file>

<file path=docProps/app.xml><?xml version="1.0" encoding="utf-8"?>
<Properties xmlns="http://schemas.openxmlformats.org/officeDocument/2006/extended-properties" xmlns:vt="http://schemas.openxmlformats.org/officeDocument/2006/docPropsVTypes">
  <Template>Office Theme</Template>
  <TotalTime>50553</TotalTime>
  <Words>1193</Words>
  <Application>Microsoft Office PowerPoint</Application>
  <PresentationFormat>Custom</PresentationFormat>
  <Paragraphs>235</Paragraphs>
  <Slides>17</Slides>
  <Notes>8</Notes>
  <HiddenSlides>1</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Arial</vt:lpstr>
      <vt:lpstr>Bierstadt</vt:lpstr>
      <vt:lpstr>Calibri</vt:lpstr>
      <vt:lpstr>Calibri Light</vt:lpstr>
      <vt:lpstr>Nunito Sans</vt:lpstr>
      <vt:lpstr>Nunito Sans ExtraLight</vt:lpstr>
      <vt:lpstr>Nunito Sans SemiBold</vt:lpstr>
      <vt:lpstr>Open Sans Light</vt:lpstr>
      <vt:lpstr>Symbol</vt:lpstr>
      <vt:lpstr>Wingdings</vt:lpstr>
      <vt:lpstr>Office Theme</vt:lpstr>
      <vt:lpstr>1_Office Theme</vt:lpstr>
      <vt:lpstr>Healthy Age Friendly Homes Programme</vt:lpstr>
      <vt:lpstr>PowerPoint Presentation</vt:lpstr>
      <vt:lpstr>PowerPoint Presentation</vt:lpstr>
      <vt:lpstr>Phase 1: May 2021- 2023</vt:lpstr>
      <vt:lpstr>PowerPoint Presentation</vt:lpstr>
      <vt:lpstr>PowerPoint Presentation</vt:lpstr>
      <vt:lpstr>PowerPoint Presentation</vt:lpstr>
      <vt:lpstr>PowerPoint Presentation</vt:lpstr>
      <vt:lpstr>PowerPoint Presentation</vt:lpstr>
      <vt:lpstr>Strategic Partners</vt:lpstr>
      <vt:lpstr>PowerPoint Presentation</vt:lpstr>
      <vt:lpstr>Successes of HAFH Programme</vt:lpstr>
      <vt:lpstr>PowerPoint Presentation</vt:lpstr>
      <vt:lpstr>National Rollout: Aims</vt:lpstr>
      <vt:lpstr>Phase 2: National Rollout – Expected Outcomes</vt:lpstr>
      <vt:lpstr>Phase 2: Referrals</vt:lpstr>
      <vt:lpstr>Thank You!  Marie Nolan  Healthy Age Friendly Homes | Regional Programme Manager M: 085-8503869 | E: marie.nolan@meathcoco.ie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Ashling Buchanan</dc:creator>
  <cp:keywords/>
  <dc:description/>
  <cp:lastModifiedBy>Marie Nolan</cp:lastModifiedBy>
  <cp:revision>7191</cp:revision>
  <dcterms:created xsi:type="dcterms:W3CDTF">2014-11-12T21:47:38Z</dcterms:created>
  <dcterms:modified xsi:type="dcterms:W3CDTF">2023-09-13T11:51:14Z</dcterms:modified>
  <cp:category/>
</cp:coreProperties>
</file>